
<file path=[Content_Types].xml><?xml version="1.0" encoding="utf-8"?>
<Types xmlns="http://schemas.openxmlformats.org/package/2006/content-types">
  <Default Extension="png" ContentType="image/png"/>
  <Default Extension="jpeg" ContentType="image/jpe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theme/theme2.xml" ContentType="application/vnd.openxmlformats-officedocument.theme+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theme/theme3.xml" ContentType="application/vnd.openxmlformats-officedocument.theme+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theme/theme4.xml" ContentType="application/vnd.openxmlformats-officedocument.theme+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theme/theme5.xml" ContentType="application/vnd.openxmlformats-officedocument.theme+xml"/>
  <Override PartName="/ppt/theme/theme6.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p:sldMasterIdLst>
    <p:sldMasterId id="2147483648" r:id="rId1"/>
    <p:sldMasterId id="2147483661" r:id="rId2"/>
    <p:sldMasterId id="2147483702" r:id="rId3"/>
    <p:sldMasterId id="2147483714" r:id="rId4"/>
    <p:sldMasterId id="2147483761" r:id="rId5"/>
  </p:sldMasterIdLst>
  <p:notesMasterIdLst>
    <p:notesMasterId r:id="rId31"/>
  </p:notesMasterIdLst>
  <p:sldIdLst>
    <p:sldId id="257" r:id="rId6"/>
    <p:sldId id="295" r:id="rId7"/>
    <p:sldId id="268" r:id="rId8"/>
    <p:sldId id="256" r:id="rId9"/>
    <p:sldId id="260" r:id="rId10"/>
    <p:sldId id="261" r:id="rId11"/>
    <p:sldId id="263" r:id="rId12"/>
    <p:sldId id="270" r:id="rId13"/>
    <p:sldId id="269" r:id="rId14"/>
    <p:sldId id="275" r:id="rId15"/>
    <p:sldId id="278" r:id="rId16"/>
    <p:sldId id="279" r:id="rId17"/>
    <p:sldId id="287" r:id="rId18"/>
    <p:sldId id="280" r:id="rId19"/>
    <p:sldId id="281" r:id="rId20"/>
    <p:sldId id="282" r:id="rId21"/>
    <p:sldId id="284" r:id="rId22"/>
    <p:sldId id="285" r:id="rId23"/>
    <p:sldId id="286" r:id="rId24"/>
    <p:sldId id="289" r:id="rId25"/>
    <p:sldId id="288" r:id="rId26"/>
    <p:sldId id="290" r:id="rId27"/>
    <p:sldId id="294" r:id="rId28"/>
    <p:sldId id="276" r:id="rId29"/>
    <p:sldId id="297" r:id="rId30"/>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D8E2DC"/>
    <a:srgbClr val="DDBEA9"/>
    <a:srgbClr val="AFD3AB"/>
    <a:srgbClr val="B7B7A4"/>
    <a:srgbClr val="F8EDEB"/>
    <a:srgbClr val="FFDCC6"/>
    <a:srgbClr val="FFE8D6"/>
    <a:srgbClr val="DCBCA7"/>
    <a:srgbClr val="CB997E"/>
    <a:srgbClr val="6B705C"/>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horzBarState="maximized">
    <p:restoredLeft sz="15981" autoAdjust="0"/>
    <p:restoredTop sz="94660"/>
  </p:normalViewPr>
  <p:slideViewPr>
    <p:cSldViewPr snapToGrid="0">
      <p:cViewPr varScale="1">
        <p:scale>
          <a:sx n="84" d="100"/>
          <a:sy n="84" d="100"/>
        </p:scale>
        <p:origin x="667" y="48"/>
      </p:cViewPr>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13" Type="http://schemas.openxmlformats.org/officeDocument/2006/relationships/slide" Target="slides/slide8.xml"/><Relationship Id="rId18" Type="http://schemas.openxmlformats.org/officeDocument/2006/relationships/slide" Target="slides/slide13.xml"/><Relationship Id="rId26" Type="http://schemas.openxmlformats.org/officeDocument/2006/relationships/slide" Target="slides/slide21.xml"/><Relationship Id="rId3" Type="http://schemas.openxmlformats.org/officeDocument/2006/relationships/slideMaster" Target="slideMasters/slideMaster3.xml"/><Relationship Id="rId21" Type="http://schemas.openxmlformats.org/officeDocument/2006/relationships/slide" Target="slides/slide16.xml"/><Relationship Id="rId34" Type="http://schemas.openxmlformats.org/officeDocument/2006/relationships/theme" Target="theme/theme1.xml"/><Relationship Id="rId7" Type="http://schemas.openxmlformats.org/officeDocument/2006/relationships/slide" Target="slides/slide2.xml"/><Relationship Id="rId12" Type="http://schemas.openxmlformats.org/officeDocument/2006/relationships/slide" Target="slides/slide7.xml"/><Relationship Id="rId17" Type="http://schemas.openxmlformats.org/officeDocument/2006/relationships/slide" Target="slides/slide12.xml"/><Relationship Id="rId25" Type="http://schemas.openxmlformats.org/officeDocument/2006/relationships/slide" Target="slides/slide20.xml"/><Relationship Id="rId33" Type="http://schemas.openxmlformats.org/officeDocument/2006/relationships/viewProps" Target="viewProps.xml"/><Relationship Id="rId2" Type="http://schemas.openxmlformats.org/officeDocument/2006/relationships/slideMaster" Target="slideMasters/slideMaster2.xml"/><Relationship Id="rId16" Type="http://schemas.openxmlformats.org/officeDocument/2006/relationships/slide" Target="slides/slide11.xml"/><Relationship Id="rId20" Type="http://schemas.openxmlformats.org/officeDocument/2006/relationships/slide" Target="slides/slide15.xml"/><Relationship Id="rId29" Type="http://schemas.openxmlformats.org/officeDocument/2006/relationships/slide" Target="slides/slide24.xml"/><Relationship Id="rId1" Type="http://schemas.openxmlformats.org/officeDocument/2006/relationships/slideMaster" Target="slideMasters/slideMaster1.xml"/><Relationship Id="rId6" Type="http://schemas.openxmlformats.org/officeDocument/2006/relationships/slide" Target="slides/slide1.xml"/><Relationship Id="rId11" Type="http://schemas.openxmlformats.org/officeDocument/2006/relationships/slide" Target="slides/slide6.xml"/><Relationship Id="rId24" Type="http://schemas.openxmlformats.org/officeDocument/2006/relationships/slide" Target="slides/slide19.xml"/><Relationship Id="rId32" Type="http://schemas.openxmlformats.org/officeDocument/2006/relationships/presProps" Target="presProps.xml"/><Relationship Id="rId5" Type="http://schemas.openxmlformats.org/officeDocument/2006/relationships/slideMaster" Target="slideMasters/slideMaster5.xml"/><Relationship Id="rId15" Type="http://schemas.openxmlformats.org/officeDocument/2006/relationships/slide" Target="slides/slide10.xml"/><Relationship Id="rId23" Type="http://schemas.openxmlformats.org/officeDocument/2006/relationships/slide" Target="slides/slide18.xml"/><Relationship Id="rId28" Type="http://schemas.openxmlformats.org/officeDocument/2006/relationships/slide" Target="slides/slide23.xml"/><Relationship Id="rId10" Type="http://schemas.openxmlformats.org/officeDocument/2006/relationships/slide" Target="slides/slide5.xml"/><Relationship Id="rId19" Type="http://schemas.openxmlformats.org/officeDocument/2006/relationships/slide" Target="slides/slide14.xml"/><Relationship Id="rId31" Type="http://schemas.openxmlformats.org/officeDocument/2006/relationships/notesMaster" Target="notesMasters/notesMaster1.xml"/><Relationship Id="rId4" Type="http://schemas.openxmlformats.org/officeDocument/2006/relationships/slideMaster" Target="slideMasters/slideMaster4.xml"/><Relationship Id="rId9" Type="http://schemas.openxmlformats.org/officeDocument/2006/relationships/slide" Target="slides/slide4.xml"/><Relationship Id="rId14" Type="http://schemas.openxmlformats.org/officeDocument/2006/relationships/slide" Target="slides/slide9.xml"/><Relationship Id="rId22" Type="http://schemas.openxmlformats.org/officeDocument/2006/relationships/slide" Target="slides/slide17.xml"/><Relationship Id="rId27" Type="http://schemas.openxmlformats.org/officeDocument/2006/relationships/slide" Target="slides/slide22.xml"/><Relationship Id="rId30" Type="http://schemas.openxmlformats.org/officeDocument/2006/relationships/slide" Target="slides/slide25.xml"/><Relationship Id="rId35" Type="http://schemas.openxmlformats.org/officeDocument/2006/relationships/tableStyles" Target="tableStyles.xml"/><Relationship Id="rId8" Type="http://schemas.openxmlformats.org/officeDocument/2006/relationships/slide" Target="slides/slide3.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6.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3EFD42F7-718C-4B98-AAEC-167E6DDD60A7}" type="datetimeFigureOut">
              <a:rPr lang="en-US" smtClean="0"/>
              <a:t>2/13/2022</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21B2AA4F-B828-4D7C-AFD3-893933DAFCB4}" type="slidenum">
              <a:rPr lang="en-US" smtClean="0"/>
              <a:t>‹#›</a:t>
            </a:fld>
            <a:endParaRPr lang="en-US"/>
          </a:p>
        </p:txBody>
      </p:sp>
    </p:spTree>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66"/>
        <p:cNvGrpSpPr/>
        <p:nvPr/>
      </p:nvGrpSpPr>
      <p:grpSpPr>
        <a:xfrm>
          <a:off x="0" y="0"/>
          <a:ext cx="0" cy="0"/>
          <a:chOff x="0" y="0"/>
          <a:chExt cx="0" cy="0"/>
        </a:xfrm>
      </p:grpSpPr>
      <p:sp>
        <p:nvSpPr>
          <p:cNvPr id="967" name="Google Shape;967;ga073618e60_0_2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68" name="Google Shape;968;ga073618e60_0_2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114"/>
        <p:cNvGrpSpPr/>
        <p:nvPr/>
      </p:nvGrpSpPr>
      <p:grpSpPr>
        <a:xfrm>
          <a:off x="0" y="0"/>
          <a:ext cx="0" cy="0"/>
          <a:chOff x="0" y="0"/>
          <a:chExt cx="0" cy="0"/>
        </a:xfrm>
      </p:grpSpPr>
      <p:sp>
        <p:nvSpPr>
          <p:cNvPr id="6115" name="Google Shape;6115;ge8c88d0b33_0_27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116" name="Google Shape;6116;ge8c88d0b33_0_27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64"/>
        <p:cNvGrpSpPr/>
        <p:nvPr/>
      </p:nvGrpSpPr>
      <p:grpSpPr>
        <a:xfrm>
          <a:off x="0" y="0"/>
          <a:ext cx="0" cy="0"/>
          <a:chOff x="0" y="0"/>
          <a:chExt cx="0" cy="0"/>
        </a:xfrm>
      </p:grpSpPr>
      <p:sp>
        <p:nvSpPr>
          <p:cNvPr id="265" name="Google Shape;265;p:notes"/>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66" name="Google Shape;26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64"/>
        <p:cNvGrpSpPr/>
        <p:nvPr/>
      </p:nvGrpSpPr>
      <p:grpSpPr>
        <a:xfrm>
          <a:off x="0" y="0"/>
          <a:ext cx="0" cy="0"/>
          <a:chOff x="0" y="0"/>
          <a:chExt cx="0" cy="0"/>
        </a:xfrm>
      </p:grpSpPr>
      <p:sp>
        <p:nvSpPr>
          <p:cNvPr id="265" name="Google Shape;265;p:notes"/>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66" name="Google Shape;26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056"/>
        <p:cNvGrpSpPr/>
        <p:nvPr/>
      </p:nvGrpSpPr>
      <p:grpSpPr>
        <a:xfrm>
          <a:off x="0" y="0"/>
          <a:ext cx="0" cy="0"/>
          <a:chOff x="0" y="0"/>
          <a:chExt cx="0" cy="0"/>
        </a:xfrm>
      </p:grpSpPr>
      <p:sp>
        <p:nvSpPr>
          <p:cNvPr id="8057" name="Google Shape;8057;ge8c88d0b33_0_71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058" name="Google Shape;8058;ge8c88d0b33_0_71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056"/>
        <p:cNvGrpSpPr/>
        <p:nvPr/>
      </p:nvGrpSpPr>
      <p:grpSpPr>
        <a:xfrm>
          <a:off x="0" y="0"/>
          <a:ext cx="0" cy="0"/>
          <a:chOff x="0" y="0"/>
          <a:chExt cx="0" cy="0"/>
        </a:xfrm>
      </p:grpSpPr>
      <p:sp>
        <p:nvSpPr>
          <p:cNvPr id="8057" name="Google Shape;8057;ge8c88d0b33_0_71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058" name="Google Shape;8058;ge8c88d0b33_0_71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056"/>
        <p:cNvGrpSpPr/>
        <p:nvPr/>
      </p:nvGrpSpPr>
      <p:grpSpPr>
        <a:xfrm>
          <a:off x="0" y="0"/>
          <a:ext cx="0" cy="0"/>
          <a:chOff x="0" y="0"/>
          <a:chExt cx="0" cy="0"/>
        </a:xfrm>
      </p:grpSpPr>
      <p:sp>
        <p:nvSpPr>
          <p:cNvPr id="8057" name="Google Shape;8057;ge8c88d0b33_0_71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058" name="Google Shape;8058;ge8c88d0b33_0_71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idx="2"/>
          </p:nvPr>
        </p:nvSpPr>
        <p:spPr/>
      </p:sp>
      <p:sp>
        <p:nvSpPr>
          <p:cNvPr id="3" name="Text Placeholder 2"/>
          <p:cNvSpPr>
            <a:spLocks noGrp="1"/>
          </p:cNvSpPr>
          <p:nvPr>
            <p:ph type="body" idx="3"/>
          </p:nvPr>
        </p:nvSpPr>
        <p:spPr/>
        <p:txBody>
          <a:bodyPr/>
          <a:lstStyle/>
          <a:p>
            <a:endParaRPr lang="en-US"/>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64"/>
        <p:cNvGrpSpPr/>
        <p:nvPr/>
      </p:nvGrpSpPr>
      <p:grpSpPr>
        <a:xfrm>
          <a:off x="0" y="0"/>
          <a:ext cx="0" cy="0"/>
          <a:chOff x="0" y="0"/>
          <a:chExt cx="0" cy="0"/>
        </a:xfrm>
      </p:grpSpPr>
      <p:sp>
        <p:nvSpPr>
          <p:cNvPr id="265" name="Google Shape;265;p: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66" name="Google Shape;26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67"/>
        <p:cNvGrpSpPr/>
        <p:nvPr/>
      </p:nvGrpSpPr>
      <p:grpSpPr>
        <a:xfrm>
          <a:off x="0" y="0"/>
          <a:ext cx="0" cy="0"/>
          <a:chOff x="0" y="0"/>
          <a:chExt cx="0" cy="0"/>
        </a:xfrm>
      </p:grpSpPr>
      <p:sp>
        <p:nvSpPr>
          <p:cNvPr id="1568" name="Google Shape;1568;g35f391192_0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69" name="Google Shape;1569;g35f391192_0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114"/>
        <p:cNvGrpSpPr/>
        <p:nvPr/>
      </p:nvGrpSpPr>
      <p:grpSpPr>
        <a:xfrm>
          <a:off x="0" y="0"/>
          <a:ext cx="0" cy="0"/>
          <a:chOff x="0" y="0"/>
          <a:chExt cx="0" cy="0"/>
        </a:xfrm>
      </p:grpSpPr>
      <p:sp>
        <p:nvSpPr>
          <p:cNvPr id="6115" name="Google Shape;6115;ge8c88d0b33_0_27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116" name="Google Shape;6116;ge8c88d0b33_0_27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64"/>
        <p:cNvGrpSpPr/>
        <p:nvPr/>
      </p:nvGrpSpPr>
      <p:grpSpPr>
        <a:xfrm>
          <a:off x="0" y="0"/>
          <a:ext cx="0" cy="0"/>
          <a:chOff x="0" y="0"/>
          <a:chExt cx="0" cy="0"/>
        </a:xfrm>
      </p:grpSpPr>
      <p:sp>
        <p:nvSpPr>
          <p:cNvPr id="265" name="Google Shape;265;p:notes"/>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66" name="Google Shape;26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64"/>
        <p:cNvGrpSpPr/>
        <p:nvPr/>
      </p:nvGrpSpPr>
      <p:grpSpPr>
        <a:xfrm>
          <a:off x="0" y="0"/>
          <a:ext cx="0" cy="0"/>
          <a:chOff x="0" y="0"/>
          <a:chExt cx="0" cy="0"/>
        </a:xfrm>
      </p:grpSpPr>
      <p:sp>
        <p:nvSpPr>
          <p:cNvPr id="265" name="Google Shape;265;p:notes"/>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66" name="Google Shape;26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64"/>
        <p:cNvGrpSpPr/>
        <p:nvPr/>
      </p:nvGrpSpPr>
      <p:grpSpPr>
        <a:xfrm>
          <a:off x="0" y="0"/>
          <a:ext cx="0" cy="0"/>
          <a:chOff x="0" y="0"/>
          <a:chExt cx="0" cy="0"/>
        </a:xfrm>
      </p:grpSpPr>
      <p:sp>
        <p:nvSpPr>
          <p:cNvPr id="265" name="Google Shape;265;p:notes"/>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66" name="Google Shape;26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4.xml"/></Relationships>
</file>

<file path=ppt/slideLayouts/_rels/slideLayout101.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4.xml"/></Relationships>
</file>

<file path=ppt/slideLayouts/_rels/slideLayout102.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4.xml"/></Relationships>
</file>

<file path=ppt/slideLayouts/_rels/slideLayout103.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4.xml"/></Relationships>
</file>

<file path=ppt/slideLayouts/_rels/slideLayout104.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4.xml"/></Relationships>
</file>

<file path=ppt/slideLayouts/_rels/slideLayout105.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4.xml"/></Relationships>
</file>

<file path=ppt/slideLayouts/_rels/slideLayout106.xml.rels><?xml version="1.0" encoding="UTF-8" standalone="yes"?>
<Relationships xmlns="http://schemas.openxmlformats.org/package/2006/relationships"><Relationship Id="rId3" Type="http://schemas.openxmlformats.org/officeDocument/2006/relationships/hyperlink" Target="http://bit.ly/2Tynxth" TargetMode="External"/><Relationship Id="rId2" Type="http://schemas.openxmlformats.org/officeDocument/2006/relationships/image" Target="../media/image3.png"/><Relationship Id="rId1" Type="http://schemas.openxmlformats.org/officeDocument/2006/relationships/slideMaster" Target="../slideMasters/slideMaster4.xml"/><Relationship Id="rId5" Type="http://schemas.openxmlformats.org/officeDocument/2006/relationships/hyperlink" Target="http://bit.ly/2TtBDfr" TargetMode="External"/><Relationship Id="rId4" Type="http://schemas.openxmlformats.org/officeDocument/2006/relationships/hyperlink" Target="http://bit.ly/2TyoMsr" TargetMode="External"/></Relationships>
</file>

<file path=ppt/slideLayouts/_rels/slideLayout107.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4.xml"/></Relationships>
</file>

<file path=ppt/slideLayouts/_rels/slideLayout108.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4.xml"/></Relationships>
</file>

<file path=ppt/slideLayouts/_rels/slideLayout109.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4.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5.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3.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2.png"/><Relationship Id="rId1" Type="http://schemas.openxmlformats.org/officeDocument/2006/relationships/slideMaster" Target="../slideMasters/slideMaster2.xml"/></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3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3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3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3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3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4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4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4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4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4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4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47.xml.rels><?xml version="1.0" encoding="UTF-8" standalone="yes"?>
<Relationships xmlns="http://schemas.openxmlformats.org/package/2006/relationships"><Relationship Id="rId3" Type="http://schemas.openxmlformats.org/officeDocument/2006/relationships/hyperlink" Target="http://bit.ly/2TyoMsr" TargetMode="External"/><Relationship Id="rId2" Type="http://schemas.openxmlformats.org/officeDocument/2006/relationships/hyperlink" Target="http://bit.ly/2Tynxth" TargetMode="External"/><Relationship Id="rId1" Type="http://schemas.openxmlformats.org/officeDocument/2006/relationships/slideMaster" Target="../slideMasters/slideMaster5.xml"/><Relationship Id="rId4" Type="http://schemas.openxmlformats.org/officeDocument/2006/relationships/hyperlink" Target="http://bit.ly/2TtBDfr" TargetMode="External"/></Relationships>
</file>

<file path=ppt/slideLayouts/_rels/slideLayout14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4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3" Type="http://schemas.openxmlformats.org/officeDocument/2006/relationships/hyperlink" Target="http://bit.ly/2TyoMsr" TargetMode="External"/><Relationship Id="rId2" Type="http://schemas.openxmlformats.org/officeDocument/2006/relationships/hyperlink" Target="http://bit.ly/2Tynxth" TargetMode="External"/><Relationship Id="rId1" Type="http://schemas.openxmlformats.org/officeDocument/2006/relationships/slideMaster" Target="../slideMasters/slideMaster2.xml"/><Relationship Id="rId4" Type="http://schemas.openxmlformats.org/officeDocument/2006/relationships/hyperlink" Target="http://bit.ly/2TtBDfr" TargetMode="Externa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4.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4.xml"/></Relationships>
</file>

<file path=ppt/slideLayouts/_rels/slideLayout65.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4.xml"/></Relationships>
</file>

<file path=ppt/slideLayouts/_rels/slideLayout66.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4.xml"/></Relationships>
</file>

<file path=ppt/slideLayouts/_rels/slideLayout67.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4.xml"/></Relationships>
</file>

<file path=ppt/slideLayouts/_rels/slideLayout68.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4.xml"/></Relationships>
</file>

<file path=ppt/slideLayouts/_rels/slideLayout69.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4.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4.xml"/></Relationships>
</file>

<file path=ppt/slideLayouts/_rels/slideLayout71.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4.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3.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4.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5.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4.xml"/></Relationships>
</file>

<file path=ppt/slideLayouts/_rels/slideLayout76.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4.xml"/></Relationships>
</file>

<file path=ppt/slideLayouts/_rels/slideLayout77.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4.xml"/></Relationships>
</file>

<file path=ppt/slideLayouts/_rels/slideLayout78.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4.xml"/></Relationships>
</file>

<file path=ppt/slideLayouts/_rels/slideLayout79.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4.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4.xml"/></Relationships>
</file>

<file path=ppt/slideLayouts/_rels/slideLayout81.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4.xml"/></Relationships>
</file>

<file path=ppt/slideLayouts/_rels/slideLayout82.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4.xml"/></Relationships>
</file>

<file path=ppt/slideLayouts/_rels/slideLayout83.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4.xml"/></Relationships>
</file>

<file path=ppt/slideLayouts/_rels/slideLayout84.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4.xml"/></Relationships>
</file>

<file path=ppt/slideLayouts/_rels/slideLayout85.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4.xml"/></Relationships>
</file>

<file path=ppt/slideLayouts/_rels/slideLayout86.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4.xml"/></Relationships>
</file>

<file path=ppt/slideLayouts/_rels/slideLayout87.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4.xml"/></Relationships>
</file>

<file path=ppt/slideLayouts/_rels/slideLayout88.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4.xml"/></Relationships>
</file>

<file path=ppt/slideLayouts/_rels/slideLayout89.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4.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4.xml"/></Relationships>
</file>

<file path=ppt/slideLayouts/_rels/slideLayout91.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4.xml"/></Relationships>
</file>

<file path=ppt/slideLayouts/_rels/slideLayout92.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4.xml"/></Relationships>
</file>

<file path=ppt/slideLayouts/_rels/slideLayout93.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4.xml"/></Relationships>
</file>

<file path=ppt/slideLayouts/_rels/slideLayout94.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4.xml"/></Relationships>
</file>

<file path=ppt/slideLayouts/_rels/slideLayout95.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4.xml"/></Relationships>
</file>

<file path=ppt/slideLayouts/_rels/slideLayout96.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4.xml"/></Relationships>
</file>

<file path=ppt/slideLayouts/_rels/slideLayout97.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4.xml"/></Relationships>
</file>

<file path=ppt/slideLayouts/_rels/slideLayout98.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4.xml"/></Relationships>
</file>

<file path=ppt/slideLayouts/_rels/slideLayout99.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4.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smtClean="0"/>
              <a:t>Click to edit Master title style</a:t>
            </a:r>
            <a:endParaRPr lang="en-US"/>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smtClean="0"/>
              <a:t>Click to edit Master subtitle style</a:t>
            </a:r>
            <a:endParaRPr lang="en-US"/>
          </a:p>
        </p:txBody>
      </p:sp>
      <p:sp>
        <p:nvSpPr>
          <p:cNvPr id="4" name="Date Placeholder 3"/>
          <p:cNvSpPr>
            <a:spLocks noGrp="1"/>
          </p:cNvSpPr>
          <p:nvPr>
            <p:ph type="dt" sz="half" idx="10"/>
          </p:nvPr>
        </p:nvSpPr>
        <p:spPr/>
        <p:txBody>
          <a:bodyPr/>
          <a:lstStyle/>
          <a:p>
            <a:fld id="{63A1C593-65D0-4073-BCC9-577B9352EA97}" type="datetimeFigureOut">
              <a:rPr lang="en-US" smtClean="0"/>
              <a:t>2/13/2022</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9B618960-8005-486C-9A75-10CB2AAC16F9}" type="slidenum">
              <a:rPr lang="en-US" smtClean="0"/>
              <a:t>‹#›</a:t>
            </a:fld>
            <a:endParaRPr lang="en-US"/>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63A1C593-65D0-4073-BCC9-577B9352EA97}" type="datetimeFigureOut">
              <a:rPr lang="en-US" smtClean="0"/>
              <a:t>2/13/2022</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9B618960-8005-486C-9A75-10CB2AAC16F9}" type="slidenum">
              <a:rPr lang="en-US" smtClean="0"/>
              <a:t>‹#›</a:t>
            </a:fld>
            <a:endParaRPr lang="en-US"/>
          </a:p>
        </p:txBody>
      </p:sp>
    </p:spTree>
  </p:cSld>
  <p:clrMapOvr>
    <a:masterClrMapping/>
  </p:clrMapOvr>
</p:sldLayout>
</file>

<file path=ppt/slideLayouts/slideLayout100.xml><?xml version="1.0" encoding="utf-8"?>
<p:sldLayout xmlns:a="http://schemas.openxmlformats.org/drawingml/2006/main" xmlns:r="http://schemas.openxmlformats.org/officeDocument/2006/relationships" xmlns:p="http://schemas.openxmlformats.org/presentationml/2006/main" matchingName="Title and text  5">
  <p:cSld name="CUSTOM_9_1_2">
    <p:bg>
      <p:bgPr>
        <a:solidFill>
          <a:schemeClr val="accent1"/>
        </a:solidFill>
        <a:effectLst/>
      </p:bgPr>
    </p:bg>
    <p:spTree>
      <p:nvGrpSpPr>
        <p:cNvPr id="1" name="Shape 3979"/>
        <p:cNvGrpSpPr/>
        <p:nvPr/>
      </p:nvGrpSpPr>
      <p:grpSpPr>
        <a:xfrm>
          <a:off x="0" y="0"/>
          <a:ext cx="0" cy="0"/>
          <a:chOff x="0" y="0"/>
          <a:chExt cx="0" cy="0"/>
        </a:xfrm>
      </p:grpSpPr>
      <p:grpSp>
        <p:nvGrpSpPr>
          <p:cNvPr id="3980" name="Google Shape;3980;p38"/>
          <p:cNvGrpSpPr/>
          <p:nvPr/>
        </p:nvGrpSpPr>
        <p:grpSpPr>
          <a:xfrm>
            <a:off x="-190735" y="-16495"/>
            <a:ext cx="12400215" cy="7493993"/>
            <a:chOff x="-143051" y="-12371"/>
            <a:chExt cx="9300161" cy="5620495"/>
          </a:xfrm>
        </p:grpSpPr>
        <p:sp>
          <p:nvSpPr>
            <p:cNvPr id="3981" name="Google Shape;3981;p38"/>
            <p:cNvSpPr/>
            <p:nvPr/>
          </p:nvSpPr>
          <p:spPr>
            <a:xfrm>
              <a:off x="274593" y="24051"/>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982" name="Google Shape;3982;p38"/>
            <p:cNvSpPr/>
            <p:nvPr/>
          </p:nvSpPr>
          <p:spPr>
            <a:xfrm>
              <a:off x="245333" y="732438"/>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983" name="Google Shape;3983;p38"/>
            <p:cNvSpPr/>
            <p:nvPr/>
          </p:nvSpPr>
          <p:spPr>
            <a:xfrm>
              <a:off x="609755" y="446587"/>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984" name="Google Shape;3984;p38"/>
            <p:cNvSpPr/>
            <p:nvPr/>
          </p:nvSpPr>
          <p:spPr>
            <a:xfrm>
              <a:off x="946350" y="972455"/>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985" name="Google Shape;3985;p38"/>
            <p:cNvSpPr/>
            <p:nvPr/>
          </p:nvSpPr>
          <p:spPr>
            <a:xfrm>
              <a:off x="1196801" y="515543"/>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986" name="Google Shape;3986;p38"/>
            <p:cNvSpPr/>
            <p:nvPr/>
          </p:nvSpPr>
          <p:spPr>
            <a:xfrm>
              <a:off x="1247906" y="121058"/>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987" name="Google Shape;3987;p38"/>
            <p:cNvSpPr/>
            <p:nvPr/>
          </p:nvSpPr>
          <p:spPr>
            <a:xfrm>
              <a:off x="1759907" y="286985"/>
              <a:ext cx="168196" cy="204413"/>
            </a:xfrm>
            <a:custGeom>
              <a:avLst/>
              <a:gdLst/>
              <a:ahLst/>
              <a:cxnLst/>
              <a:rect l="l" t="t" r="r" b="b"/>
              <a:pathLst>
                <a:path w="822" h="999" extrusionOk="0">
                  <a:moveTo>
                    <a:pt x="149" y="1"/>
                  </a:moveTo>
                  <a:cubicBezTo>
                    <a:pt x="63" y="1"/>
                    <a:pt x="0" y="102"/>
                    <a:pt x="9" y="195"/>
                  </a:cubicBezTo>
                  <a:cubicBezTo>
                    <a:pt x="33" y="314"/>
                    <a:pt x="81" y="434"/>
                    <a:pt x="153" y="553"/>
                  </a:cubicBezTo>
                  <a:cubicBezTo>
                    <a:pt x="201" y="673"/>
                    <a:pt x="260" y="792"/>
                    <a:pt x="344" y="900"/>
                  </a:cubicBezTo>
                  <a:cubicBezTo>
                    <a:pt x="391" y="969"/>
                    <a:pt x="457" y="998"/>
                    <a:pt x="523" y="998"/>
                  </a:cubicBezTo>
                  <a:cubicBezTo>
                    <a:pt x="673" y="998"/>
                    <a:pt x="822" y="844"/>
                    <a:pt x="739" y="661"/>
                  </a:cubicBezTo>
                  <a:cubicBezTo>
                    <a:pt x="607" y="422"/>
                    <a:pt x="440" y="195"/>
                    <a:pt x="225" y="27"/>
                  </a:cubicBezTo>
                  <a:cubicBezTo>
                    <a:pt x="198" y="9"/>
                    <a:pt x="173" y="1"/>
                    <a:pt x="149"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988" name="Google Shape;3988;p38"/>
            <p:cNvSpPr/>
            <p:nvPr/>
          </p:nvSpPr>
          <p:spPr>
            <a:xfrm>
              <a:off x="1661691" y="760266"/>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989" name="Google Shape;3989;p38"/>
            <p:cNvSpPr/>
            <p:nvPr/>
          </p:nvSpPr>
          <p:spPr>
            <a:xfrm>
              <a:off x="2037777" y="1172980"/>
              <a:ext cx="145483" cy="184770"/>
            </a:xfrm>
            <a:custGeom>
              <a:avLst/>
              <a:gdLst/>
              <a:ahLst/>
              <a:cxnLst/>
              <a:rect l="l" t="t" r="r" b="b"/>
              <a:pathLst>
                <a:path w="711" h="903" extrusionOk="0">
                  <a:moveTo>
                    <a:pt x="199" y="0"/>
                  </a:moveTo>
                  <a:cubicBezTo>
                    <a:pt x="98" y="0"/>
                    <a:pt x="0" y="96"/>
                    <a:pt x="26" y="216"/>
                  </a:cubicBezTo>
                  <a:cubicBezTo>
                    <a:pt x="74" y="431"/>
                    <a:pt x="169" y="634"/>
                    <a:pt x="301" y="802"/>
                  </a:cubicBezTo>
                  <a:cubicBezTo>
                    <a:pt x="342" y="872"/>
                    <a:pt x="407" y="902"/>
                    <a:pt x="471" y="902"/>
                  </a:cubicBezTo>
                  <a:cubicBezTo>
                    <a:pt x="591" y="902"/>
                    <a:pt x="711" y="795"/>
                    <a:pt x="672" y="646"/>
                  </a:cubicBezTo>
                  <a:cubicBezTo>
                    <a:pt x="600" y="419"/>
                    <a:pt x="480" y="216"/>
                    <a:pt x="313" y="48"/>
                  </a:cubicBezTo>
                  <a:cubicBezTo>
                    <a:pt x="279" y="15"/>
                    <a:pt x="239" y="0"/>
                    <a:pt x="199"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990" name="Google Shape;3990;p38"/>
            <p:cNvSpPr/>
            <p:nvPr/>
          </p:nvSpPr>
          <p:spPr>
            <a:xfrm>
              <a:off x="2177530" y="799348"/>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991" name="Google Shape;3991;p38"/>
            <p:cNvSpPr/>
            <p:nvPr/>
          </p:nvSpPr>
          <p:spPr>
            <a:xfrm>
              <a:off x="2445988" y="285143"/>
              <a:ext cx="163285" cy="193159"/>
            </a:xfrm>
            <a:custGeom>
              <a:avLst/>
              <a:gdLst/>
              <a:ahLst/>
              <a:cxnLst/>
              <a:rect l="l" t="t" r="r" b="b"/>
              <a:pathLst>
                <a:path w="798" h="944" extrusionOk="0">
                  <a:moveTo>
                    <a:pt x="615" y="1"/>
                  </a:moveTo>
                  <a:cubicBezTo>
                    <a:pt x="582" y="1"/>
                    <a:pt x="548" y="15"/>
                    <a:pt x="517" y="48"/>
                  </a:cubicBezTo>
                  <a:cubicBezTo>
                    <a:pt x="338" y="228"/>
                    <a:pt x="183" y="431"/>
                    <a:pt x="63" y="646"/>
                  </a:cubicBezTo>
                  <a:cubicBezTo>
                    <a:pt x="0" y="781"/>
                    <a:pt x="120" y="944"/>
                    <a:pt x="245" y="944"/>
                  </a:cubicBezTo>
                  <a:cubicBezTo>
                    <a:pt x="286" y="944"/>
                    <a:pt x="327" y="926"/>
                    <a:pt x="362" y="885"/>
                  </a:cubicBezTo>
                  <a:cubicBezTo>
                    <a:pt x="517" y="682"/>
                    <a:pt x="649" y="455"/>
                    <a:pt x="744" y="228"/>
                  </a:cubicBezTo>
                  <a:cubicBezTo>
                    <a:pt x="798" y="121"/>
                    <a:pt x="712" y="1"/>
                    <a:pt x="61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992" name="Google Shape;3992;p38"/>
            <p:cNvSpPr/>
            <p:nvPr/>
          </p:nvSpPr>
          <p:spPr>
            <a:xfrm>
              <a:off x="2895736" y="388066"/>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993" name="Google Shape;3993;p38"/>
            <p:cNvSpPr/>
            <p:nvPr/>
          </p:nvSpPr>
          <p:spPr>
            <a:xfrm>
              <a:off x="2913742" y="789526"/>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994" name="Google Shape;3994;p38"/>
            <p:cNvSpPr/>
            <p:nvPr/>
          </p:nvSpPr>
          <p:spPr>
            <a:xfrm>
              <a:off x="3214119" y="1023609"/>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995" name="Google Shape;3995;p38"/>
            <p:cNvSpPr/>
            <p:nvPr/>
          </p:nvSpPr>
          <p:spPr>
            <a:xfrm>
              <a:off x="3706223" y="909637"/>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996" name="Google Shape;3996;p38"/>
            <p:cNvSpPr/>
            <p:nvPr/>
          </p:nvSpPr>
          <p:spPr>
            <a:xfrm>
              <a:off x="3408710" y="541734"/>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997" name="Google Shape;3997;p38"/>
            <p:cNvSpPr/>
            <p:nvPr/>
          </p:nvSpPr>
          <p:spPr>
            <a:xfrm>
              <a:off x="3371061" y="162782"/>
              <a:ext cx="190704" cy="155714"/>
            </a:xfrm>
            <a:custGeom>
              <a:avLst/>
              <a:gdLst/>
              <a:ahLst/>
              <a:cxnLst/>
              <a:rect l="l" t="t" r="r" b="b"/>
              <a:pathLst>
                <a:path w="932" h="761" extrusionOk="0">
                  <a:moveTo>
                    <a:pt x="204" y="1"/>
                  </a:moveTo>
                  <a:cubicBezTo>
                    <a:pt x="132" y="13"/>
                    <a:pt x="73" y="61"/>
                    <a:pt x="61" y="120"/>
                  </a:cubicBezTo>
                  <a:cubicBezTo>
                    <a:pt x="1" y="264"/>
                    <a:pt x="144" y="455"/>
                    <a:pt x="228" y="539"/>
                  </a:cubicBezTo>
                  <a:cubicBezTo>
                    <a:pt x="336" y="658"/>
                    <a:pt x="479" y="730"/>
                    <a:pt x="622" y="754"/>
                  </a:cubicBezTo>
                  <a:cubicBezTo>
                    <a:pt x="638" y="758"/>
                    <a:pt x="653" y="760"/>
                    <a:pt x="668" y="760"/>
                  </a:cubicBezTo>
                  <a:cubicBezTo>
                    <a:pt x="816" y="760"/>
                    <a:pt x="932" y="562"/>
                    <a:pt x="802" y="443"/>
                  </a:cubicBezTo>
                  <a:cubicBezTo>
                    <a:pt x="706" y="371"/>
                    <a:pt x="622" y="288"/>
                    <a:pt x="539" y="216"/>
                  </a:cubicBezTo>
                  <a:cubicBezTo>
                    <a:pt x="443" y="132"/>
                    <a:pt x="336"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998" name="Google Shape;3998;p38"/>
            <p:cNvSpPr/>
            <p:nvPr/>
          </p:nvSpPr>
          <p:spPr>
            <a:xfrm>
              <a:off x="3797687" y="-12371"/>
              <a:ext cx="128909" cy="251884"/>
            </a:xfrm>
            <a:custGeom>
              <a:avLst/>
              <a:gdLst/>
              <a:ahLst/>
              <a:cxnLst/>
              <a:rect l="l" t="t" r="r" b="b"/>
              <a:pathLst>
                <a:path w="630" h="1231" extrusionOk="0">
                  <a:moveTo>
                    <a:pt x="523" y="1"/>
                  </a:moveTo>
                  <a:cubicBezTo>
                    <a:pt x="487" y="1"/>
                    <a:pt x="450" y="18"/>
                    <a:pt x="426" y="56"/>
                  </a:cubicBezTo>
                  <a:cubicBezTo>
                    <a:pt x="259" y="355"/>
                    <a:pt x="139" y="666"/>
                    <a:pt x="44" y="1000"/>
                  </a:cubicBezTo>
                  <a:cubicBezTo>
                    <a:pt x="0" y="1137"/>
                    <a:pt x="118" y="1231"/>
                    <a:pt x="234" y="1231"/>
                  </a:cubicBezTo>
                  <a:cubicBezTo>
                    <a:pt x="310" y="1231"/>
                    <a:pt x="386" y="1191"/>
                    <a:pt x="414" y="1096"/>
                  </a:cubicBezTo>
                  <a:cubicBezTo>
                    <a:pt x="522" y="773"/>
                    <a:pt x="593" y="438"/>
                    <a:pt x="629" y="104"/>
                  </a:cubicBezTo>
                  <a:cubicBezTo>
                    <a:pt x="629" y="39"/>
                    <a:pt x="578" y="1"/>
                    <a:pt x="52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999" name="Google Shape;3999;p38"/>
            <p:cNvSpPr/>
            <p:nvPr/>
          </p:nvSpPr>
          <p:spPr>
            <a:xfrm>
              <a:off x="2128627" y="-9711"/>
              <a:ext cx="129523" cy="286465"/>
            </a:xfrm>
            <a:custGeom>
              <a:avLst/>
              <a:gdLst/>
              <a:ahLst/>
              <a:cxnLst/>
              <a:rect l="l" t="t" r="r" b="b"/>
              <a:pathLst>
                <a:path w="633" h="1400" extrusionOk="0">
                  <a:moveTo>
                    <a:pt x="181" y="0"/>
                  </a:moveTo>
                  <a:cubicBezTo>
                    <a:pt x="122" y="0"/>
                    <a:pt x="70" y="34"/>
                    <a:pt x="60" y="115"/>
                  </a:cubicBezTo>
                  <a:cubicBezTo>
                    <a:pt x="0" y="497"/>
                    <a:pt x="24" y="880"/>
                    <a:pt x="132" y="1238"/>
                  </a:cubicBezTo>
                  <a:cubicBezTo>
                    <a:pt x="165" y="1351"/>
                    <a:pt x="255" y="1399"/>
                    <a:pt x="347" y="1399"/>
                  </a:cubicBezTo>
                  <a:cubicBezTo>
                    <a:pt x="488" y="1399"/>
                    <a:pt x="632" y="1285"/>
                    <a:pt x="574" y="1119"/>
                  </a:cubicBezTo>
                  <a:cubicBezTo>
                    <a:pt x="467" y="808"/>
                    <a:pt x="395" y="485"/>
                    <a:pt x="371" y="163"/>
                  </a:cubicBezTo>
                  <a:cubicBezTo>
                    <a:pt x="357" y="65"/>
                    <a:pt x="263" y="0"/>
                    <a:pt x="18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000" name="Google Shape;4000;p38"/>
            <p:cNvSpPr/>
            <p:nvPr/>
          </p:nvSpPr>
          <p:spPr>
            <a:xfrm>
              <a:off x="3882398" y="538051"/>
              <a:ext cx="315725"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001" name="Google Shape;4001;p38"/>
            <p:cNvSpPr/>
            <p:nvPr/>
          </p:nvSpPr>
          <p:spPr>
            <a:xfrm>
              <a:off x="-124001" y="509404"/>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002" name="Google Shape;4002;p38"/>
            <p:cNvSpPr/>
            <p:nvPr/>
          </p:nvSpPr>
          <p:spPr>
            <a:xfrm>
              <a:off x="4703718" y="24051"/>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003" name="Google Shape;4003;p38"/>
            <p:cNvSpPr/>
            <p:nvPr/>
          </p:nvSpPr>
          <p:spPr>
            <a:xfrm>
              <a:off x="4674458" y="732438"/>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004" name="Google Shape;4004;p38"/>
            <p:cNvSpPr/>
            <p:nvPr/>
          </p:nvSpPr>
          <p:spPr>
            <a:xfrm>
              <a:off x="5038880" y="446587"/>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005" name="Google Shape;4005;p38"/>
            <p:cNvSpPr/>
            <p:nvPr/>
          </p:nvSpPr>
          <p:spPr>
            <a:xfrm>
              <a:off x="5375475" y="972455"/>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006" name="Google Shape;4006;p38"/>
            <p:cNvSpPr/>
            <p:nvPr/>
          </p:nvSpPr>
          <p:spPr>
            <a:xfrm>
              <a:off x="5625926" y="515543"/>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007" name="Google Shape;4007;p38"/>
            <p:cNvSpPr/>
            <p:nvPr/>
          </p:nvSpPr>
          <p:spPr>
            <a:xfrm>
              <a:off x="5438906" y="153983"/>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008" name="Google Shape;4008;p38"/>
            <p:cNvSpPr/>
            <p:nvPr/>
          </p:nvSpPr>
          <p:spPr>
            <a:xfrm>
              <a:off x="6189032" y="286985"/>
              <a:ext cx="168196" cy="204413"/>
            </a:xfrm>
            <a:custGeom>
              <a:avLst/>
              <a:gdLst/>
              <a:ahLst/>
              <a:cxnLst/>
              <a:rect l="l" t="t" r="r" b="b"/>
              <a:pathLst>
                <a:path w="822" h="999" extrusionOk="0">
                  <a:moveTo>
                    <a:pt x="149" y="1"/>
                  </a:moveTo>
                  <a:cubicBezTo>
                    <a:pt x="63" y="1"/>
                    <a:pt x="0" y="102"/>
                    <a:pt x="9" y="195"/>
                  </a:cubicBezTo>
                  <a:cubicBezTo>
                    <a:pt x="33" y="314"/>
                    <a:pt x="81" y="434"/>
                    <a:pt x="153" y="553"/>
                  </a:cubicBezTo>
                  <a:cubicBezTo>
                    <a:pt x="201" y="673"/>
                    <a:pt x="260" y="792"/>
                    <a:pt x="344" y="900"/>
                  </a:cubicBezTo>
                  <a:cubicBezTo>
                    <a:pt x="391" y="969"/>
                    <a:pt x="457" y="998"/>
                    <a:pt x="523" y="998"/>
                  </a:cubicBezTo>
                  <a:cubicBezTo>
                    <a:pt x="673" y="998"/>
                    <a:pt x="822" y="844"/>
                    <a:pt x="739" y="661"/>
                  </a:cubicBezTo>
                  <a:cubicBezTo>
                    <a:pt x="607" y="422"/>
                    <a:pt x="440" y="195"/>
                    <a:pt x="225" y="27"/>
                  </a:cubicBezTo>
                  <a:cubicBezTo>
                    <a:pt x="198" y="9"/>
                    <a:pt x="173" y="1"/>
                    <a:pt x="149"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009" name="Google Shape;4009;p38"/>
            <p:cNvSpPr/>
            <p:nvPr/>
          </p:nvSpPr>
          <p:spPr>
            <a:xfrm>
              <a:off x="6090816" y="760266"/>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010" name="Google Shape;4010;p38"/>
            <p:cNvSpPr/>
            <p:nvPr/>
          </p:nvSpPr>
          <p:spPr>
            <a:xfrm>
              <a:off x="6606655" y="799348"/>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011" name="Google Shape;4011;p38"/>
            <p:cNvSpPr/>
            <p:nvPr/>
          </p:nvSpPr>
          <p:spPr>
            <a:xfrm>
              <a:off x="6875113" y="285143"/>
              <a:ext cx="163285" cy="193159"/>
            </a:xfrm>
            <a:custGeom>
              <a:avLst/>
              <a:gdLst/>
              <a:ahLst/>
              <a:cxnLst/>
              <a:rect l="l" t="t" r="r" b="b"/>
              <a:pathLst>
                <a:path w="798" h="944" extrusionOk="0">
                  <a:moveTo>
                    <a:pt x="615" y="1"/>
                  </a:moveTo>
                  <a:cubicBezTo>
                    <a:pt x="582" y="1"/>
                    <a:pt x="548" y="15"/>
                    <a:pt x="517" y="48"/>
                  </a:cubicBezTo>
                  <a:cubicBezTo>
                    <a:pt x="338" y="228"/>
                    <a:pt x="183" y="431"/>
                    <a:pt x="63" y="646"/>
                  </a:cubicBezTo>
                  <a:cubicBezTo>
                    <a:pt x="0" y="781"/>
                    <a:pt x="120" y="944"/>
                    <a:pt x="245" y="944"/>
                  </a:cubicBezTo>
                  <a:cubicBezTo>
                    <a:pt x="286" y="944"/>
                    <a:pt x="327" y="926"/>
                    <a:pt x="362" y="885"/>
                  </a:cubicBezTo>
                  <a:cubicBezTo>
                    <a:pt x="517" y="682"/>
                    <a:pt x="649" y="455"/>
                    <a:pt x="744" y="228"/>
                  </a:cubicBezTo>
                  <a:cubicBezTo>
                    <a:pt x="798" y="121"/>
                    <a:pt x="712" y="1"/>
                    <a:pt x="61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012" name="Google Shape;4012;p38"/>
            <p:cNvSpPr/>
            <p:nvPr/>
          </p:nvSpPr>
          <p:spPr>
            <a:xfrm>
              <a:off x="7324861" y="388066"/>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013" name="Google Shape;4013;p38"/>
            <p:cNvSpPr/>
            <p:nvPr/>
          </p:nvSpPr>
          <p:spPr>
            <a:xfrm>
              <a:off x="7342867" y="789526"/>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014" name="Google Shape;4014;p38"/>
            <p:cNvSpPr/>
            <p:nvPr/>
          </p:nvSpPr>
          <p:spPr>
            <a:xfrm>
              <a:off x="7643244" y="1023609"/>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015" name="Google Shape;4015;p38"/>
            <p:cNvSpPr/>
            <p:nvPr/>
          </p:nvSpPr>
          <p:spPr>
            <a:xfrm>
              <a:off x="8135348" y="909637"/>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016" name="Google Shape;4016;p38"/>
            <p:cNvSpPr/>
            <p:nvPr/>
          </p:nvSpPr>
          <p:spPr>
            <a:xfrm>
              <a:off x="7837835" y="541734"/>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017" name="Google Shape;4017;p38"/>
            <p:cNvSpPr/>
            <p:nvPr/>
          </p:nvSpPr>
          <p:spPr>
            <a:xfrm>
              <a:off x="7800186" y="162782"/>
              <a:ext cx="190704" cy="155714"/>
            </a:xfrm>
            <a:custGeom>
              <a:avLst/>
              <a:gdLst/>
              <a:ahLst/>
              <a:cxnLst/>
              <a:rect l="l" t="t" r="r" b="b"/>
              <a:pathLst>
                <a:path w="932" h="761" extrusionOk="0">
                  <a:moveTo>
                    <a:pt x="204" y="1"/>
                  </a:moveTo>
                  <a:cubicBezTo>
                    <a:pt x="132" y="13"/>
                    <a:pt x="73" y="61"/>
                    <a:pt x="61" y="120"/>
                  </a:cubicBezTo>
                  <a:cubicBezTo>
                    <a:pt x="1" y="264"/>
                    <a:pt x="144" y="455"/>
                    <a:pt x="228" y="539"/>
                  </a:cubicBezTo>
                  <a:cubicBezTo>
                    <a:pt x="336" y="658"/>
                    <a:pt x="479" y="730"/>
                    <a:pt x="622" y="754"/>
                  </a:cubicBezTo>
                  <a:cubicBezTo>
                    <a:pt x="638" y="758"/>
                    <a:pt x="653" y="760"/>
                    <a:pt x="668" y="760"/>
                  </a:cubicBezTo>
                  <a:cubicBezTo>
                    <a:pt x="816" y="760"/>
                    <a:pt x="932" y="562"/>
                    <a:pt x="802" y="443"/>
                  </a:cubicBezTo>
                  <a:cubicBezTo>
                    <a:pt x="706" y="371"/>
                    <a:pt x="622" y="288"/>
                    <a:pt x="539" y="216"/>
                  </a:cubicBezTo>
                  <a:cubicBezTo>
                    <a:pt x="443" y="132"/>
                    <a:pt x="336"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018" name="Google Shape;4018;p38"/>
            <p:cNvSpPr/>
            <p:nvPr/>
          </p:nvSpPr>
          <p:spPr>
            <a:xfrm>
              <a:off x="8226812" y="-12371"/>
              <a:ext cx="128909" cy="251884"/>
            </a:xfrm>
            <a:custGeom>
              <a:avLst/>
              <a:gdLst/>
              <a:ahLst/>
              <a:cxnLst/>
              <a:rect l="l" t="t" r="r" b="b"/>
              <a:pathLst>
                <a:path w="630" h="1231" extrusionOk="0">
                  <a:moveTo>
                    <a:pt x="523" y="1"/>
                  </a:moveTo>
                  <a:cubicBezTo>
                    <a:pt x="487" y="1"/>
                    <a:pt x="450" y="18"/>
                    <a:pt x="426" y="56"/>
                  </a:cubicBezTo>
                  <a:cubicBezTo>
                    <a:pt x="259" y="355"/>
                    <a:pt x="139" y="666"/>
                    <a:pt x="44" y="1000"/>
                  </a:cubicBezTo>
                  <a:cubicBezTo>
                    <a:pt x="0" y="1137"/>
                    <a:pt x="118" y="1231"/>
                    <a:pt x="234" y="1231"/>
                  </a:cubicBezTo>
                  <a:cubicBezTo>
                    <a:pt x="310" y="1231"/>
                    <a:pt x="386" y="1191"/>
                    <a:pt x="414" y="1096"/>
                  </a:cubicBezTo>
                  <a:cubicBezTo>
                    <a:pt x="522" y="773"/>
                    <a:pt x="593" y="438"/>
                    <a:pt x="629" y="104"/>
                  </a:cubicBezTo>
                  <a:cubicBezTo>
                    <a:pt x="629" y="39"/>
                    <a:pt x="578" y="1"/>
                    <a:pt x="52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019" name="Google Shape;4019;p38"/>
            <p:cNvSpPr/>
            <p:nvPr/>
          </p:nvSpPr>
          <p:spPr>
            <a:xfrm>
              <a:off x="6557752" y="-9711"/>
              <a:ext cx="129523" cy="286465"/>
            </a:xfrm>
            <a:custGeom>
              <a:avLst/>
              <a:gdLst/>
              <a:ahLst/>
              <a:cxnLst/>
              <a:rect l="l" t="t" r="r" b="b"/>
              <a:pathLst>
                <a:path w="633" h="1400" extrusionOk="0">
                  <a:moveTo>
                    <a:pt x="181" y="0"/>
                  </a:moveTo>
                  <a:cubicBezTo>
                    <a:pt x="122" y="0"/>
                    <a:pt x="70" y="34"/>
                    <a:pt x="60" y="115"/>
                  </a:cubicBezTo>
                  <a:cubicBezTo>
                    <a:pt x="0" y="497"/>
                    <a:pt x="24" y="880"/>
                    <a:pt x="132" y="1238"/>
                  </a:cubicBezTo>
                  <a:cubicBezTo>
                    <a:pt x="165" y="1351"/>
                    <a:pt x="255" y="1399"/>
                    <a:pt x="347" y="1399"/>
                  </a:cubicBezTo>
                  <a:cubicBezTo>
                    <a:pt x="488" y="1399"/>
                    <a:pt x="632" y="1285"/>
                    <a:pt x="574" y="1119"/>
                  </a:cubicBezTo>
                  <a:cubicBezTo>
                    <a:pt x="467" y="808"/>
                    <a:pt x="395" y="485"/>
                    <a:pt x="371" y="163"/>
                  </a:cubicBezTo>
                  <a:cubicBezTo>
                    <a:pt x="357" y="65"/>
                    <a:pt x="263" y="0"/>
                    <a:pt x="18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020" name="Google Shape;4020;p38"/>
            <p:cNvSpPr/>
            <p:nvPr/>
          </p:nvSpPr>
          <p:spPr>
            <a:xfrm rot="-1206472">
              <a:off x="8244636" y="629176"/>
              <a:ext cx="315724"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021" name="Google Shape;4021;p38"/>
            <p:cNvSpPr/>
            <p:nvPr/>
          </p:nvSpPr>
          <p:spPr>
            <a:xfrm rot="-1796623">
              <a:off x="4305124" y="509405"/>
              <a:ext cx="344986"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022" name="Google Shape;4022;p38"/>
            <p:cNvSpPr/>
            <p:nvPr/>
          </p:nvSpPr>
          <p:spPr>
            <a:xfrm>
              <a:off x="465093" y="1176576"/>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023" name="Google Shape;4023;p38"/>
            <p:cNvSpPr/>
            <p:nvPr/>
          </p:nvSpPr>
          <p:spPr>
            <a:xfrm>
              <a:off x="435833" y="1884963"/>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024" name="Google Shape;4024;p38"/>
            <p:cNvSpPr/>
            <p:nvPr/>
          </p:nvSpPr>
          <p:spPr>
            <a:xfrm>
              <a:off x="800255" y="1599112"/>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025" name="Google Shape;4025;p38"/>
            <p:cNvSpPr/>
            <p:nvPr/>
          </p:nvSpPr>
          <p:spPr>
            <a:xfrm>
              <a:off x="1136850" y="2124980"/>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026" name="Google Shape;4026;p38"/>
            <p:cNvSpPr/>
            <p:nvPr/>
          </p:nvSpPr>
          <p:spPr>
            <a:xfrm>
              <a:off x="1387301" y="1668068"/>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027" name="Google Shape;4027;p38"/>
            <p:cNvSpPr/>
            <p:nvPr/>
          </p:nvSpPr>
          <p:spPr>
            <a:xfrm>
              <a:off x="1200281" y="1306508"/>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028" name="Google Shape;4028;p38"/>
            <p:cNvSpPr/>
            <p:nvPr/>
          </p:nvSpPr>
          <p:spPr>
            <a:xfrm>
              <a:off x="2152820" y="1564560"/>
              <a:ext cx="168196" cy="204413"/>
            </a:xfrm>
            <a:custGeom>
              <a:avLst/>
              <a:gdLst/>
              <a:ahLst/>
              <a:cxnLst/>
              <a:rect l="l" t="t" r="r" b="b"/>
              <a:pathLst>
                <a:path w="822" h="999" extrusionOk="0">
                  <a:moveTo>
                    <a:pt x="149" y="1"/>
                  </a:moveTo>
                  <a:cubicBezTo>
                    <a:pt x="63" y="1"/>
                    <a:pt x="0" y="102"/>
                    <a:pt x="9" y="195"/>
                  </a:cubicBezTo>
                  <a:cubicBezTo>
                    <a:pt x="33" y="314"/>
                    <a:pt x="81" y="434"/>
                    <a:pt x="153" y="553"/>
                  </a:cubicBezTo>
                  <a:cubicBezTo>
                    <a:pt x="201" y="673"/>
                    <a:pt x="260" y="792"/>
                    <a:pt x="344" y="900"/>
                  </a:cubicBezTo>
                  <a:cubicBezTo>
                    <a:pt x="391" y="969"/>
                    <a:pt x="457" y="998"/>
                    <a:pt x="523" y="998"/>
                  </a:cubicBezTo>
                  <a:cubicBezTo>
                    <a:pt x="673" y="998"/>
                    <a:pt x="822" y="844"/>
                    <a:pt x="739" y="661"/>
                  </a:cubicBezTo>
                  <a:cubicBezTo>
                    <a:pt x="607" y="422"/>
                    <a:pt x="440" y="195"/>
                    <a:pt x="225" y="27"/>
                  </a:cubicBezTo>
                  <a:cubicBezTo>
                    <a:pt x="198" y="9"/>
                    <a:pt x="173" y="1"/>
                    <a:pt x="149"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029" name="Google Shape;4029;p38"/>
            <p:cNvSpPr/>
            <p:nvPr/>
          </p:nvSpPr>
          <p:spPr>
            <a:xfrm>
              <a:off x="1852191" y="1912791"/>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030" name="Google Shape;4030;p38"/>
            <p:cNvSpPr/>
            <p:nvPr/>
          </p:nvSpPr>
          <p:spPr>
            <a:xfrm>
              <a:off x="2368030" y="1951873"/>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031" name="Google Shape;4031;p38"/>
            <p:cNvSpPr/>
            <p:nvPr/>
          </p:nvSpPr>
          <p:spPr>
            <a:xfrm>
              <a:off x="2636488" y="1437668"/>
              <a:ext cx="163285" cy="193159"/>
            </a:xfrm>
            <a:custGeom>
              <a:avLst/>
              <a:gdLst/>
              <a:ahLst/>
              <a:cxnLst/>
              <a:rect l="l" t="t" r="r" b="b"/>
              <a:pathLst>
                <a:path w="798" h="944" extrusionOk="0">
                  <a:moveTo>
                    <a:pt x="615" y="1"/>
                  </a:moveTo>
                  <a:cubicBezTo>
                    <a:pt x="582" y="1"/>
                    <a:pt x="548" y="15"/>
                    <a:pt x="517" y="48"/>
                  </a:cubicBezTo>
                  <a:cubicBezTo>
                    <a:pt x="338" y="228"/>
                    <a:pt x="183" y="431"/>
                    <a:pt x="63" y="646"/>
                  </a:cubicBezTo>
                  <a:cubicBezTo>
                    <a:pt x="0" y="781"/>
                    <a:pt x="120" y="944"/>
                    <a:pt x="245" y="944"/>
                  </a:cubicBezTo>
                  <a:cubicBezTo>
                    <a:pt x="286" y="944"/>
                    <a:pt x="327" y="926"/>
                    <a:pt x="362" y="885"/>
                  </a:cubicBezTo>
                  <a:cubicBezTo>
                    <a:pt x="517" y="682"/>
                    <a:pt x="649" y="455"/>
                    <a:pt x="744" y="228"/>
                  </a:cubicBezTo>
                  <a:cubicBezTo>
                    <a:pt x="798" y="121"/>
                    <a:pt x="712" y="1"/>
                    <a:pt x="61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032" name="Google Shape;4032;p38"/>
            <p:cNvSpPr/>
            <p:nvPr/>
          </p:nvSpPr>
          <p:spPr>
            <a:xfrm>
              <a:off x="3086236" y="1540591"/>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033" name="Google Shape;4033;p38"/>
            <p:cNvSpPr/>
            <p:nvPr/>
          </p:nvSpPr>
          <p:spPr>
            <a:xfrm>
              <a:off x="3104242" y="1942051"/>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034" name="Google Shape;4034;p38"/>
            <p:cNvSpPr/>
            <p:nvPr/>
          </p:nvSpPr>
          <p:spPr>
            <a:xfrm>
              <a:off x="3404619" y="2176134"/>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035" name="Google Shape;4035;p38"/>
            <p:cNvSpPr/>
            <p:nvPr/>
          </p:nvSpPr>
          <p:spPr>
            <a:xfrm>
              <a:off x="3896723" y="2062162"/>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036" name="Google Shape;4036;p38"/>
            <p:cNvSpPr/>
            <p:nvPr/>
          </p:nvSpPr>
          <p:spPr>
            <a:xfrm>
              <a:off x="3599210" y="1694259"/>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037" name="Google Shape;4037;p38"/>
            <p:cNvSpPr/>
            <p:nvPr/>
          </p:nvSpPr>
          <p:spPr>
            <a:xfrm>
              <a:off x="3561561" y="1315307"/>
              <a:ext cx="190704" cy="155714"/>
            </a:xfrm>
            <a:custGeom>
              <a:avLst/>
              <a:gdLst/>
              <a:ahLst/>
              <a:cxnLst/>
              <a:rect l="l" t="t" r="r" b="b"/>
              <a:pathLst>
                <a:path w="932" h="761" extrusionOk="0">
                  <a:moveTo>
                    <a:pt x="204" y="1"/>
                  </a:moveTo>
                  <a:cubicBezTo>
                    <a:pt x="132" y="13"/>
                    <a:pt x="73" y="61"/>
                    <a:pt x="61" y="120"/>
                  </a:cubicBezTo>
                  <a:cubicBezTo>
                    <a:pt x="1" y="264"/>
                    <a:pt x="144" y="455"/>
                    <a:pt x="228" y="539"/>
                  </a:cubicBezTo>
                  <a:cubicBezTo>
                    <a:pt x="336" y="658"/>
                    <a:pt x="479" y="730"/>
                    <a:pt x="622" y="754"/>
                  </a:cubicBezTo>
                  <a:cubicBezTo>
                    <a:pt x="638" y="758"/>
                    <a:pt x="653" y="760"/>
                    <a:pt x="668" y="760"/>
                  </a:cubicBezTo>
                  <a:cubicBezTo>
                    <a:pt x="816" y="760"/>
                    <a:pt x="932" y="562"/>
                    <a:pt x="802" y="443"/>
                  </a:cubicBezTo>
                  <a:cubicBezTo>
                    <a:pt x="706" y="371"/>
                    <a:pt x="622" y="288"/>
                    <a:pt x="539" y="216"/>
                  </a:cubicBezTo>
                  <a:cubicBezTo>
                    <a:pt x="443" y="132"/>
                    <a:pt x="336"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038" name="Google Shape;4038;p38"/>
            <p:cNvSpPr/>
            <p:nvPr/>
          </p:nvSpPr>
          <p:spPr>
            <a:xfrm>
              <a:off x="3988187" y="1140154"/>
              <a:ext cx="128909" cy="251884"/>
            </a:xfrm>
            <a:custGeom>
              <a:avLst/>
              <a:gdLst/>
              <a:ahLst/>
              <a:cxnLst/>
              <a:rect l="l" t="t" r="r" b="b"/>
              <a:pathLst>
                <a:path w="630" h="1231" extrusionOk="0">
                  <a:moveTo>
                    <a:pt x="523" y="1"/>
                  </a:moveTo>
                  <a:cubicBezTo>
                    <a:pt x="487" y="1"/>
                    <a:pt x="450" y="18"/>
                    <a:pt x="426" y="56"/>
                  </a:cubicBezTo>
                  <a:cubicBezTo>
                    <a:pt x="259" y="355"/>
                    <a:pt x="139" y="666"/>
                    <a:pt x="44" y="1000"/>
                  </a:cubicBezTo>
                  <a:cubicBezTo>
                    <a:pt x="0" y="1137"/>
                    <a:pt x="118" y="1231"/>
                    <a:pt x="234" y="1231"/>
                  </a:cubicBezTo>
                  <a:cubicBezTo>
                    <a:pt x="310" y="1231"/>
                    <a:pt x="386" y="1191"/>
                    <a:pt x="414" y="1096"/>
                  </a:cubicBezTo>
                  <a:cubicBezTo>
                    <a:pt x="522" y="773"/>
                    <a:pt x="593" y="438"/>
                    <a:pt x="629" y="104"/>
                  </a:cubicBezTo>
                  <a:cubicBezTo>
                    <a:pt x="629" y="39"/>
                    <a:pt x="578" y="1"/>
                    <a:pt x="52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039" name="Google Shape;4039;p38"/>
            <p:cNvSpPr/>
            <p:nvPr/>
          </p:nvSpPr>
          <p:spPr>
            <a:xfrm>
              <a:off x="2319127" y="1142814"/>
              <a:ext cx="129523" cy="286465"/>
            </a:xfrm>
            <a:custGeom>
              <a:avLst/>
              <a:gdLst/>
              <a:ahLst/>
              <a:cxnLst/>
              <a:rect l="l" t="t" r="r" b="b"/>
              <a:pathLst>
                <a:path w="633" h="1400" extrusionOk="0">
                  <a:moveTo>
                    <a:pt x="181" y="0"/>
                  </a:moveTo>
                  <a:cubicBezTo>
                    <a:pt x="122" y="0"/>
                    <a:pt x="70" y="34"/>
                    <a:pt x="60" y="115"/>
                  </a:cubicBezTo>
                  <a:cubicBezTo>
                    <a:pt x="0" y="497"/>
                    <a:pt x="24" y="880"/>
                    <a:pt x="132" y="1238"/>
                  </a:cubicBezTo>
                  <a:cubicBezTo>
                    <a:pt x="165" y="1351"/>
                    <a:pt x="255" y="1399"/>
                    <a:pt x="347" y="1399"/>
                  </a:cubicBezTo>
                  <a:cubicBezTo>
                    <a:pt x="488" y="1399"/>
                    <a:pt x="632" y="1285"/>
                    <a:pt x="574" y="1119"/>
                  </a:cubicBezTo>
                  <a:cubicBezTo>
                    <a:pt x="467" y="808"/>
                    <a:pt x="395" y="485"/>
                    <a:pt x="371" y="163"/>
                  </a:cubicBezTo>
                  <a:cubicBezTo>
                    <a:pt x="357" y="65"/>
                    <a:pt x="263" y="0"/>
                    <a:pt x="18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040" name="Google Shape;4040;p38"/>
            <p:cNvSpPr/>
            <p:nvPr/>
          </p:nvSpPr>
          <p:spPr>
            <a:xfrm>
              <a:off x="4072898" y="1690576"/>
              <a:ext cx="315725"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041" name="Google Shape;4041;p38"/>
            <p:cNvSpPr/>
            <p:nvPr/>
          </p:nvSpPr>
          <p:spPr>
            <a:xfrm>
              <a:off x="66499" y="1661929"/>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042" name="Google Shape;4042;p38"/>
            <p:cNvSpPr/>
            <p:nvPr/>
          </p:nvSpPr>
          <p:spPr>
            <a:xfrm>
              <a:off x="4531833" y="1066025"/>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043" name="Google Shape;4043;p38"/>
            <p:cNvSpPr/>
            <p:nvPr/>
          </p:nvSpPr>
          <p:spPr>
            <a:xfrm>
              <a:off x="5232850" y="1306042"/>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044" name="Google Shape;4044;p38"/>
            <p:cNvSpPr/>
            <p:nvPr/>
          </p:nvSpPr>
          <p:spPr>
            <a:xfrm>
              <a:off x="5948191" y="1093853"/>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045" name="Google Shape;4045;p38"/>
            <p:cNvSpPr/>
            <p:nvPr/>
          </p:nvSpPr>
          <p:spPr>
            <a:xfrm>
              <a:off x="6324277" y="1506567"/>
              <a:ext cx="145483" cy="184770"/>
            </a:xfrm>
            <a:custGeom>
              <a:avLst/>
              <a:gdLst/>
              <a:ahLst/>
              <a:cxnLst/>
              <a:rect l="l" t="t" r="r" b="b"/>
              <a:pathLst>
                <a:path w="711" h="903" extrusionOk="0">
                  <a:moveTo>
                    <a:pt x="199" y="0"/>
                  </a:moveTo>
                  <a:cubicBezTo>
                    <a:pt x="98" y="0"/>
                    <a:pt x="0" y="96"/>
                    <a:pt x="26" y="216"/>
                  </a:cubicBezTo>
                  <a:cubicBezTo>
                    <a:pt x="74" y="431"/>
                    <a:pt x="169" y="634"/>
                    <a:pt x="301" y="802"/>
                  </a:cubicBezTo>
                  <a:cubicBezTo>
                    <a:pt x="342" y="872"/>
                    <a:pt x="407" y="902"/>
                    <a:pt x="471" y="902"/>
                  </a:cubicBezTo>
                  <a:cubicBezTo>
                    <a:pt x="591" y="902"/>
                    <a:pt x="711" y="795"/>
                    <a:pt x="672" y="646"/>
                  </a:cubicBezTo>
                  <a:cubicBezTo>
                    <a:pt x="600" y="419"/>
                    <a:pt x="480" y="216"/>
                    <a:pt x="313" y="48"/>
                  </a:cubicBezTo>
                  <a:cubicBezTo>
                    <a:pt x="279" y="15"/>
                    <a:pt x="239" y="0"/>
                    <a:pt x="199"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046" name="Google Shape;4046;p38"/>
            <p:cNvSpPr/>
            <p:nvPr/>
          </p:nvSpPr>
          <p:spPr>
            <a:xfrm>
              <a:off x="6464030" y="1132935"/>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047" name="Google Shape;4047;p38"/>
            <p:cNvSpPr/>
            <p:nvPr/>
          </p:nvSpPr>
          <p:spPr>
            <a:xfrm>
              <a:off x="7200242" y="1123114"/>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048" name="Google Shape;4048;p38"/>
            <p:cNvSpPr/>
            <p:nvPr/>
          </p:nvSpPr>
          <p:spPr>
            <a:xfrm>
              <a:off x="7500619" y="1357196"/>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049" name="Google Shape;4049;p38"/>
            <p:cNvSpPr/>
            <p:nvPr/>
          </p:nvSpPr>
          <p:spPr>
            <a:xfrm>
              <a:off x="7992723" y="1243224"/>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050" name="Google Shape;4050;p38"/>
            <p:cNvSpPr/>
            <p:nvPr/>
          </p:nvSpPr>
          <p:spPr>
            <a:xfrm>
              <a:off x="4751593" y="1510164"/>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051" name="Google Shape;4051;p38"/>
            <p:cNvSpPr/>
            <p:nvPr/>
          </p:nvSpPr>
          <p:spPr>
            <a:xfrm>
              <a:off x="4722333" y="2218550"/>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052" name="Google Shape;4052;p38"/>
            <p:cNvSpPr/>
            <p:nvPr/>
          </p:nvSpPr>
          <p:spPr>
            <a:xfrm>
              <a:off x="5086755" y="1932699"/>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053" name="Google Shape;4053;p38"/>
            <p:cNvSpPr/>
            <p:nvPr/>
          </p:nvSpPr>
          <p:spPr>
            <a:xfrm>
              <a:off x="5423350" y="2458567"/>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054" name="Google Shape;4054;p38"/>
            <p:cNvSpPr/>
            <p:nvPr/>
          </p:nvSpPr>
          <p:spPr>
            <a:xfrm>
              <a:off x="5673801" y="2001655"/>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055" name="Google Shape;4055;p38"/>
            <p:cNvSpPr/>
            <p:nvPr/>
          </p:nvSpPr>
          <p:spPr>
            <a:xfrm>
              <a:off x="5486781" y="1640096"/>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056" name="Google Shape;4056;p38"/>
            <p:cNvSpPr/>
            <p:nvPr/>
          </p:nvSpPr>
          <p:spPr>
            <a:xfrm>
              <a:off x="6236907" y="1773097"/>
              <a:ext cx="168196" cy="204413"/>
            </a:xfrm>
            <a:custGeom>
              <a:avLst/>
              <a:gdLst/>
              <a:ahLst/>
              <a:cxnLst/>
              <a:rect l="l" t="t" r="r" b="b"/>
              <a:pathLst>
                <a:path w="822" h="999" extrusionOk="0">
                  <a:moveTo>
                    <a:pt x="149" y="1"/>
                  </a:moveTo>
                  <a:cubicBezTo>
                    <a:pt x="63" y="1"/>
                    <a:pt x="0" y="102"/>
                    <a:pt x="9" y="195"/>
                  </a:cubicBezTo>
                  <a:cubicBezTo>
                    <a:pt x="33" y="314"/>
                    <a:pt x="81" y="434"/>
                    <a:pt x="153" y="553"/>
                  </a:cubicBezTo>
                  <a:cubicBezTo>
                    <a:pt x="201" y="673"/>
                    <a:pt x="260" y="792"/>
                    <a:pt x="344" y="900"/>
                  </a:cubicBezTo>
                  <a:cubicBezTo>
                    <a:pt x="391" y="969"/>
                    <a:pt x="457" y="998"/>
                    <a:pt x="523" y="998"/>
                  </a:cubicBezTo>
                  <a:cubicBezTo>
                    <a:pt x="673" y="998"/>
                    <a:pt x="822" y="844"/>
                    <a:pt x="739" y="661"/>
                  </a:cubicBezTo>
                  <a:cubicBezTo>
                    <a:pt x="607" y="422"/>
                    <a:pt x="440" y="195"/>
                    <a:pt x="225" y="27"/>
                  </a:cubicBezTo>
                  <a:cubicBezTo>
                    <a:pt x="198" y="9"/>
                    <a:pt x="173" y="1"/>
                    <a:pt x="149"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057" name="Google Shape;4057;p38"/>
            <p:cNvSpPr/>
            <p:nvPr/>
          </p:nvSpPr>
          <p:spPr>
            <a:xfrm>
              <a:off x="6082928" y="2146466"/>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058" name="Google Shape;4058;p38"/>
            <p:cNvSpPr/>
            <p:nvPr/>
          </p:nvSpPr>
          <p:spPr>
            <a:xfrm>
              <a:off x="6489805" y="2433385"/>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059" name="Google Shape;4059;p38"/>
            <p:cNvSpPr/>
            <p:nvPr/>
          </p:nvSpPr>
          <p:spPr>
            <a:xfrm>
              <a:off x="6922988" y="1771256"/>
              <a:ext cx="163285" cy="193159"/>
            </a:xfrm>
            <a:custGeom>
              <a:avLst/>
              <a:gdLst/>
              <a:ahLst/>
              <a:cxnLst/>
              <a:rect l="l" t="t" r="r" b="b"/>
              <a:pathLst>
                <a:path w="798" h="944" extrusionOk="0">
                  <a:moveTo>
                    <a:pt x="615" y="1"/>
                  </a:moveTo>
                  <a:cubicBezTo>
                    <a:pt x="582" y="1"/>
                    <a:pt x="548" y="15"/>
                    <a:pt x="517" y="48"/>
                  </a:cubicBezTo>
                  <a:cubicBezTo>
                    <a:pt x="338" y="228"/>
                    <a:pt x="183" y="431"/>
                    <a:pt x="63" y="646"/>
                  </a:cubicBezTo>
                  <a:cubicBezTo>
                    <a:pt x="0" y="781"/>
                    <a:pt x="120" y="944"/>
                    <a:pt x="245" y="944"/>
                  </a:cubicBezTo>
                  <a:cubicBezTo>
                    <a:pt x="286" y="944"/>
                    <a:pt x="327" y="926"/>
                    <a:pt x="362" y="885"/>
                  </a:cubicBezTo>
                  <a:cubicBezTo>
                    <a:pt x="517" y="682"/>
                    <a:pt x="649" y="455"/>
                    <a:pt x="744" y="228"/>
                  </a:cubicBezTo>
                  <a:cubicBezTo>
                    <a:pt x="798" y="121"/>
                    <a:pt x="712" y="1"/>
                    <a:pt x="61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060" name="Google Shape;4060;p38"/>
            <p:cNvSpPr/>
            <p:nvPr/>
          </p:nvSpPr>
          <p:spPr>
            <a:xfrm>
              <a:off x="7372736" y="1874179"/>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061" name="Google Shape;4061;p38"/>
            <p:cNvSpPr/>
            <p:nvPr/>
          </p:nvSpPr>
          <p:spPr>
            <a:xfrm>
              <a:off x="6581117" y="1970839"/>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062" name="Google Shape;4062;p38"/>
            <p:cNvSpPr/>
            <p:nvPr/>
          </p:nvSpPr>
          <p:spPr>
            <a:xfrm>
              <a:off x="8689294" y="4382559"/>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063" name="Google Shape;4063;p38"/>
            <p:cNvSpPr/>
            <p:nvPr/>
          </p:nvSpPr>
          <p:spPr>
            <a:xfrm>
              <a:off x="8183223" y="2395749"/>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064" name="Google Shape;4064;p38"/>
            <p:cNvSpPr/>
            <p:nvPr/>
          </p:nvSpPr>
          <p:spPr>
            <a:xfrm>
              <a:off x="7885710" y="2027847"/>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065" name="Google Shape;4065;p38"/>
            <p:cNvSpPr/>
            <p:nvPr/>
          </p:nvSpPr>
          <p:spPr>
            <a:xfrm>
              <a:off x="7848061" y="1648894"/>
              <a:ext cx="190704" cy="155714"/>
            </a:xfrm>
            <a:custGeom>
              <a:avLst/>
              <a:gdLst/>
              <a:ahLst/>
              <a:cxnLst/>
              <a:rect l="l" t="t" r="r" b="b"/>
              <a:pathLst>
                <a:path w="932" h="761" extrusionOk="0">
                  <a:moveTo>
                    <a:pt x="204" y="1"/>
                  </a:moveTo>
                  <a:cubicBezTo>
                    <a:pt x="132" y="13"/>
                    <a:pt x="73" y="61"/>
                    <a:pt x="61" y="120"/>
                  </a:cubicBezTo>
                  <a:cubicBezTo>
                    <a:pt x="1" y="264"/>
                    <a:pt x="144" y="455"/>
                    <a:pt x="228" y="539"/>
                  </a:cubicBezTo>
                  <a:cubicBezTo>
                    <a:pt x="336" y="658"/>
                    <a:pt x="479" y="730"/>
                    <a:pt x="622" y="754"/>
                  </a:cubicBezTo>
                  <a:cubicBezTo>
                    <a:pt x="638" y="758"/>
                    <a:pt x="653" y="760"/>
                    <a:pt x="668" y="760"/>
                  </a:cubicBezTo>
                  <a:cubicBezTo>
                    <a:pt x="816" y="760"/>
                    <a:pt x="932" y="562"/>
                    <a:pt x="802" y="443"/>
                  </a:cubicBezTo>
                  <a:cubicBezTo>
                    <a:pt x="706" y="371"/>
                    <a:pt x="622" y="288"/>
                    <a:pt x="539" y="216"/>
                  </a:cubicBezTo>
                  <a:cubicBezTo>
                    <a:pt x="443" y="132"/>
                    <a:pt x="336"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066" name="Google Shape;4066;p38"/>
            <p:cNvSpPr/>
            <p:nvPr/>
          </p:nvSpPr>
          <p:spPr>
            <a:xfrm>
              <a:off x="8274687" y="1473742"/>
              <a:ext cx="128909" cy="251884"/>
            </a:xfrm>
            <a:custGeom>
              <a:avLst/>
              <a:gdLst/>
              <a:ahLst/>
              <a:cxnLst/>
              <a:rect l="l" t="t" r="r" b="b"/>
              <a:pathLst>
                <a:path w="630" h="1231" extrusionOk="0">
                  <a:moveTo>
                    <a:pt x="523" y="1"/>
                  </a:moveTo>
                  <a:cubicBezTo>
                    <a:pt x="487" y="1"/>
                    <a:pt x="450" y="18"/>
                    <a:pt x="426" y="56"/>
                  </a:cubicBezTo>
                  <a:cubicBezTo>
                    <a:pt x="259" y="355"/>
                    <a:pt x="139" y="666"/>
                    <a:pt x="44" y="1000"/>
                  </a:cubicBezTo>
                  <a:cubicBezTo>
                    <a:pt x="0" y="1137"/>
                    <a:pt x="118" y="1231"/>
                    <a:pt x="234" y="1231"/>
                  </a:cubicBezTo>
                  <a:cubicBezTo>
                    <a:pt x="310" y="1231"/>
                    <a:pt x="386" y="1191"/>
                    <a:pt x="414" y="1096"/>
                  </a:cubicBezTo>
                  <a:cubicBezTo>
                    <a:pt x="522" y="773"/>
                    <a:pt x="593" y="438"/>
                    <a:pt x="629" y="104"/>
                  </a:cubicBezTo>
                  <a:cubicBezTo>
                    <a:pt x="629" y="39"/>
                    <a:pt x="578" y="1"/>
                    <a:pt x="52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067" name="Google Shape;4067;p38"/>
            <p:cNvSpPr/>
            <p:nvPr/>
          </p:nvSpPr>
          <p:spPr>
            <a:xfrm>
              <a:off x="6770239" y="1367202"/>
              <a:ext cx="129523" cy="286465"/>
            </a:xfrm>
            <a:custGeom>
              <a:avLst/>
              <a:gdLst/>
              <a:ahLst/>
              <a:cxnLst/>
              <a:rect l="l" t="t" r="r" b="b"/>
              <a:pathLst>
                <a:path w="633" h="1400" extrusionOk="0">
                  <a:moveTo>
                    <a:pt x="181" y="0"/>
                  </a:moveTo>
                  <a:cubicBezTo>
                    <a:pt x="122" y="0"/>
                    <a:pt x="70" y="34"/>
                    <a:pt x="60" y="115"/>
                  </a:cubicBezTo>
                  <a:cubicBezTo>
                    <a:pt x="0" y="497"/>
                    <a:pt x="24" y="880"/>
                    <a:pt x="132" y="1238"/>
                  </a:cubicBezTo>
                  <a:cubicBezTo>
                    <a:pt x="165" y="1351"/>
                    <a:pt x="255" y="1399"/>
                    <a:pt x="347" y="1399"/>
                  </a:cubicBezTo>
                  <a:cubicBezTo>
                    <a:pt x="488" y="1399"/>
                    <a:pt x="632" y="1285"/>
                    <a:pt x="574" y="1119"/>
                  </a:cubicBezTo>
                  <a:cubicBezTo>
                    <a:pt x="467" y="808"/>
                    <a:pt x="395" y="485"/>
                    <a:pt x="371" y="163"/>
                  </a:cubicBezTo>
                  <a:cubicBezTo>
                    <a:pt x="357" y="65"/>
                    <a:pt x="263" y="0"/>
                    <a:pt x="18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068" name="Google Shape;4068;p38"/>
            <p:cNvSpPr/>
            <p:nvPr/>
          </p:nvSpPr>
          <p:spPr>
            <a:xfrm>
              <a:off x="8359398" y="2024163"/>
              <a:ext cx="315725"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069" name="Google Shape;4069;p38"/>
            <p:cNvSpPr/>
            <p:nvPr/>
          </p:nvSpPr>
          <p:spPr>
            <a:xfrm>
              <a:off x="4352999" y="1995517"/>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070" name="Google Shape;4070;p38"/>
            <p:cNvSpPr/>
            <p:nvPr/>
          </p:nvSpPr>
          <p:spPr>
            <a:xfrm>
              <a:off x="8808993" y="33576"/>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071" name="Google Shape;4071;p38"/>
            <p:cNvSpPr/>
            <p:nvPr/>
          </p:nvSpPr>
          <p:spPr>
            <a:xfrm>
              <a:off x="8779733" y="741963"/>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072" name="Google Shape;4072;p38"/>
            <p:cNvSpPr/>
            <p:nvPr/>
          </p:nvSpPr>
          <p:spPr>
            <a:xfrm>
              <a:off x="8488730" y="979749"/>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073" name="Google Shape;4073;p38"/>
            <p:cNvSpPr/>
            <p:nvPr/>
          </p:nvSpPr>
          <p:spPr>
            <a:xfrm>
              <a:off x="8344774" y="286979"/>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074" name="Google Shape;4074;p38"/>
            <p:cNvSpPr/>
            <p:nvPr/>
          </p:nvSpPr>
          <p:spPr>
            <a:xfrm>
              <a:off x="8999493" y="1186101"/>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075" name="Google Shape;4075;p38"/>
            <p:cNvSpPr/>
            <p:nvPr/>
          </p:nvSpPr>
          <p:spPr>
            <a:xfrm>
              <a:off x="8855358" y="1884963"/>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076" name="Google Shape;4076;p38"/>
            <p:cNvSpPr/>
            <p:nvPr/>
          </p:nvSpPr>
          <p:spPr>
            <a:xfrm rot="-2086714">
              <a:off x="8483424" y="1594104"/>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077" name="Google Shape;4077;p38"/>
            <p:cNvSpPr/>
            <p:nvPr/>
          </p:nvSpPr>
          <p:spPr>
            <a:xfrm>
              <a:off x="255543" y="2281476"/>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078" name="Google Shape;4078;p38"/>
            <p:cNvSpPr/>
            <p:nvPr/>
          </p:nvSpPr>
          <p:spPr>
            <a:xfrm>
              <a:off x="226283" y="2989863"/>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079" name="Google Shape;4079;p38"/>
            <p:cNvSpPr/>
            <p:nvPr/>
          </p:nvSpPr>
          <p:spPr>
            <a:xfrm>
              <a:off x="590705" y="2704012"/>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080" name="Google Shape;4080;p38"/>
            <p:cNvSpPr/>
            <p:nvPr/>
          </p:nvSpPr>
          <p:spPr>
            <a:xfrm>
              <a:off x="927300" y="3229880"/>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081" name="Google Shape;4081;p38"/>
            <p:cNvSpPr/>
            <p:nvPr/>
          </p:nvSpPr>
          <p:spPr>
            <a:xfrm>
              <a:off x="1177751" y="2772968"/>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082" name="Google Shape;4082;p38"/>
            <p:cNvSpPr/>
            <p:nvPr/>
          </p:nvSpPr>
          <p:spPr>
            <a:xfrm>
              <a:off x="990731" y="2411408"/>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083" name="Google Shape;4083;p38"/>
            <p:cNvSpPr/>
            <p:nvPr/>
          </p:nvSpPr>
          <p:spPr>
            <a:xfrm>
              <a:off x="1740857" y="2544410"/>
              <a:ext cx="168196" cy="204413"/>
            </a:xfrm>
            <a:custGeom>
              <a:avLst/>
              <a:gdLst/>
              <a:ahLst/>
              <a:cxnLst/>
              <a:rect l="l" t="t" r="r" b="b"/>
              <a:pathLst>
                <a:path w="822" h="999" extrusionOk="0">
                  <a:moveTo>
                    <a:pt x="149" y="1"/>
                  </a:moveTo>
                  <a:cubicBezTo>
                    <a:pt x="63" y="1"/>
                    <a:pt x="0" y="102"/>
                    <a:pt x="9" y="195"/>
                  </a:cubicBezTo>
                  <a:cubicBezTo>
                    <a:pt x="33" y="314"/>
                    <a:pt x="81" y="434"/>
                    <a:pt x="153" y="553"/>
                  </a:cubicBezTo>
                  <a:cubicBezTo>
                    <a:pt x="201" y="673"/>
                    <a:pt x="260" y="792"/>
                    <a:pt x="344" y="900"/>
                  </a:cubicBezTo>
                  <a:cubicBezTo>
                    <a:pt x="391" y="969"/>
                    <a:pt x="457" y="998"/>
                    <a:pt x="523" y="998"/>
                  </a:cubicBezTo>
                  <a:cubicBezTo>
                    <a:pt x="673" y="998"/>
                    <a:pt x="822" y="844"/>
                    <a:pt x="739" y="661"/>
                  </a:cubicBezTo>
                  <a:cubicBezTo>
                    <a:pt x="607" y="422"/>
                    <a:pt x="440" y="195"/>
                    <a:pt x="225" y="27"/>
                  </a:cubicBezTo>
                  <a:cubicBezTo>
                    <a:pt x="198" y="9"/>
                    <a:pt x="173" y="1"/>
                    <a:pt x="149"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084" name="Google Shape;4084;p38"/>
            <p:cNvSpPr/>
            <p:nvPr/>
          </p:nvSpPr>
          <p:spPr>
            <a:xfrm>
              <a:off x="1642641" y="3017691"/>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085" name="Google Shape;4085;p38"/>
            <p:cNvSpPr/>
            <p:nvPr/>
          </p:nvSpPr>
          <p:spPr>
            <a:xfrm>
              <a:off x="2018727" y="3430405"/>
              <a:ext cx="145483" cy="184770"/>
            </a:xfrm>
            <a:custGeom>
              <a:avLst/>
              <a:gdLst/>
              <a:ahLst/>
              <a:cxnLst/>
              <a:rect l="l" t="t" r="r" b="b"/>
              <a:pathLst>
                <a:path w="711" h="903" extrusionOk="0">
                  <a:moveTo>
                    <a:pt x="199" y="0"/>
                  </a:moveTo>
                  <a:cubicBezTo>
                    <a:pt x="98" y="0"/>
                    <a:pt x="0" y="96"/>
                    <a:pt x="26" y="216"/>
                  </a:cubicBezTo>
                  <a:cubicBezTo>
                    <a:pt x="74" y="431"/>
                    <a:pt x="169" y="634"/>
                    <a:pt x="301" y="802"/>
                  </a:cubicBezTo>
                  <a:cubicBezTo>
                    <a:pt x="342" y="872"/>
                    <a:pt x="407" y="902"/>
                    <a:pt x="471" y="902"/>
                  </a:cubicBezTo>
                  <a:cubicBezTo>
                    <a:pt x="591" y="902"/>
                    <a:pt x="711" y="795"/>
                    <a:pt x="672" y="646"/>
                  </a:cubicBezTo>
                  <a:cubicBezTo>
                    <a:pt x="600" y="419"/>
                    <a:pt x="480" y="216"/>
                    <a:pt x="313" y="48"/>
                  </a:cubicBezTo>
                  <a:cubicBezTo>
                    <a:pt x="279" y="15"/>
                    <a:pt x="239" y="0"/>
                    <a:pt x="199"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086" name="Google Shape;4086;p38"/>
            <p:cNvSpPr/>
            <p:nvPr/>
          </p:nvSpPr>
          <p:spPr>
            <a:xfrm>
              <a:off x="2158480" y="3056773"/>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087" name="Google Shape;4087;p38"/>
            <p:cNvSpPr/>
            <p:nvPr/>
          </p:nvSpPr>
          <p:spPr>
            <a:xfrm>
              <a:off x="2426938" y="2542568"/>
              <a:ext cx="163285" cy="193159"/>
            </a:xfrm>
            <a:custGeom>
              <a:avLst/>
              <a:gdLst/>
              <a:ahLst/>
              <a:cxnLst/>
              <a:rect l="l" t="t" r="r" b="b"/>
              <a:pathLst>
                <a:path w="798" h="944" extrusionOk="0">
                  <a:moveTo>
                    <a:pt x="615" y="1"/>
                  </a:moveTo>
                  <a:cubicBezTo>
                    <a:pt x="582" y="1"/>
                    <a:pt x="548" y="15"/>
                    <a:pt x="517" y="48"/>
                  </a:cubicBezTo>
                  <a:cubicBezTo>
                    <a:pt x="338" y="228"/>
                    <a:pt x="183" y="431"/>
                    <a:pt x="63" y="646"/>
                  </a:cubicBezTo>
                  <a:cubicBezTo>
                    <a:pt x="0" y="781"/>
                    <a:pt x="120" y="944"/>
                    <a:pt x="245" y="944"/>
                  </a:cubicBezTo>
                  <a:cubicBezTo>
                    <a:pt x="286" y="944"/>
                    <a:pt x="327" y="926"/>
                    <a:pt x="362" y="885"/>
                  </a:cubicBezTo>
                  <a:cubicBezTo>
                    <a:pt x="517" y="682"/>
                    <a:pt x="649" y="455"/>
                    <a:pt x="744" y="228"/>
                  </a:cubicBezTo>
                  <a:cubicBezTo>
                    <a:pt x="798" y="121"/>
                    <a:pt x="712" y="1"/>
                    <a:pt x="61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088" name="Google Shape;4088;p38"/>
            <p:cNvSpPr/>
            <p:nvPr/>
          </p:nvSpPr>
          <p:spPr>
            <a:xfrm>
              <a:off x="2876686" y="2645491"/>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089" name="Google Shape;4089;p38"/>
            <p:cNvSpPr/>
            <p:nvPr/>
          </p:nvSpPr>
          <p:spPr>
            <a:xfrm>
              <a:off x="2894692" y="3046951"/>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090" name="Google Shape;4090;p38"/>
            <p:cNvSpPr/>
            <p:nvPr/>
          </p:nvSpPr>
          <p:spPr>
            <a:xfrm>
              <a:off x="3195069" y="3281034"/>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091" name="Google Shape;4091;p38"/>
            <p:cNvSpPr/>
            <p:nvPr/>
          </p:nvSpPr>
          <p:spPr>
            <a:xfrm>
              <a:off x="3687173" y="3167062"/>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092" name="Google Shape;4092;p38"/>
            <p:cNvSpPr/>
            <p:nvPr/>
          </p:nvSpPr>
          <p:spPr>
            <a:xfrm>
              <a:off x="3389660" y="2799159"/>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093" name="Google Shape;4093;p38"/>
            <p:cNvSpPr/>
            <p:nvPr/>
          </p:nvSpPr>
          <p:spPr>
            <a:xfrm>
              <a:off x="3352011" y="2420207"/>
              <a:ext cx="190704" cy="155714"/>
            </a:xfrm>
            <a:custGeom>
              <a:avLst/>
              <a:gdLst/>
              <a:ahLst/>
              <a:cxnLst/>
              <a:rect l="l" t="t" r="r" b="b"/>
              <a:pathLst>
                <a:path w="932" h="761" extrusionOk="0">
                  <a:moveTo>
                    <a:pt x="204" y="1"/>
                  </a:moveTo>
                  <a:cubicBezTo>
                    <a:pt x="132" y="13"/>
                    <a:pt x="73" y="61"/>
                    <a:pt x="61" y="120"/>
                  </a:cubicBezTo>
                  <a:cubicBezTo>
                    <a:pt x="1" y="264"/>
                    <a:pt x="144" y="455"/>
                    <a:pt x="228" y="539"/>
                  </a:cubicBezTo>
                  <a:cubicBezTo>
                    <a:pt x="336" y="658"/>
                    <a:pt x="479" y="730"/>
                    <a:pt x="622" y="754"/>
                  </a:cubicBezTo>
                  <a:cubicBezTo>
                    <a:pt x="638" y="758"/>
                    <a:pt x="653" y="760"/>
                    <a:pt x="668" y="760"/>
                  </a:cubicBezTo>
                  <a:cubicBezTo>
                    <a:pt x="816" y="760"/>
                    <a:pt x="932" y="562"/>
                    <a:pt x="802" y="443"/>
                  </a:cubicBezTo>
                  <a:cubicBezTo>
                    <a:pt x="706" y="371"/>
                    <a:pt x="622" y="288"/>
                    <a:pt x="539" y="216"/>
                  </a:cubicBezTo>
                  <a:cubicBezTo>
                    <a:pt x="443" y="132"/>
                    <a:pt x="336"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094" name="Google Shape;4094;p38"/>
            <p:cNvSpPr/>
            <p:nvPr/>
          </p:nvSpPr>
          <p:spPr>
            <a:xfrm>
              <a:off x="3778637" y="2245054"/>
              <a:ext cx="128909" cy="251884"/>
            </a:xfrm>
            <a:custGeom>
              <a:avLst/>
              <a:gdLst/>
              <a:ahLst/>
              <a:cxnLst/>
              <a:rect l="l" t="t" r="r" b="b"/>
              <a:pathLst>
                <a:path w="630" h="1231" extrusionOk="0">
                  <a:moveTo>
                    <a:pt x="523" y="1"/>
                  </a:moveTo>
                  <a:cubicBezTo>
                    <a:pt x="487" y="1"/>
                    <a:pt x="450" y="18"/>
                    <a:pt x="426" y="56"/>
                  </a:cubicBezTo>
                  <a:cubicBezTo>
                    <a:pt x="259" y="355"/>
                    <a:pt x="139" y="666"/>
                    <a:pt x="44" y="1000"/>
                  </a:cubicBezTo>
                  <a:cubicBezTo>
                    <a:pt x="0" y="1137"/>
                    <a:pt x="118" y="1231"/>
                    <a:pt x="234" y="1231"/>
                  </a:cubicBezTo>
                  <a:cubicBezTo>
                    <a:pt x="310" y="1231"/>
                    <a:pt x="386" y="1191"/>
                    <a:pt x="414" y="1096"/>
                  </a:cubicBezTo>
                  <a:cubicBezTo>
                    <a:pt x="522" y="773"/>
                    <a:pt x="593" y="438"/>
                    <a:pt x="629" y="104"/>
                  </a:cubicBezTo>
                  <a:cubicBezTo>
                    <a:pt x="629" y="39"/>
                    <a:pt x="578" y="1"/>
                    <a:pt x="52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095" name="Google Shape;4095;p38"/>
            <p:cNvSpPr/>
            <p:nvPr/>
          </p:nvSpPr>
          <p:spPr>
            <a:xfrm>
              <a:off x="2109577" y="2247714"/>
              <a:ext cx="129523" cy="286465"/>
            </a:xfrm>
            <a:custGeom>
              <a:avLst/>
              <a:gdLst/>
              <a:ahLst/>
              <a:cxnLst/>
              <a:rect l="l" t="t" r="r" b="b"/>
              <a:pathLst>
                <a:path w="633" h="1400" extrusionOk="0">
                  <a:moveTo>
                    <a:pt x="181" y="0"/>
                  </a:moveTo>
                  <a:cubicBezTo>
                    <a:pt x="122" y="0"/>
                    <a:pt x="70" y="34"/>
                    <a:pt x="60" y="115"/>
                  </a:cubicBezTo>
                  <a:cubicBezTo>
                    <a:pt x="0" y="497"/>
                    <a:pt x="24" y="880"/>
                    <a:pt x="132" y="1238"/>
                  </a:cubicBezTo>
                  <a:cubicBezTo>
                    <a:pt x="165" y="1351"/>
                    <a:pt x="255" y="1399"/>
                    <a:pt x="347" y="1399"/>
                  </a:cubicBezTo>
                  <a:cubicBezTo>
                    <a:pt x="488" y="1399"/>
                    <a:pt x="632" y="1285"/>
                    <a:pt x="574" y="1119"/>
                  </a:cubicBezTo>
                  <a:cubicBezTo>
                    <a:pt x="467" y="808"/>
                    <a:pt x="395" y="485"/>
                    <a:pt x="371" y="163"/>
                  </a:cubicBezTo>
                  <a:cubicBezTo>
                    <a:pt x="357" y="65"/>
                    <a:pt x="263" y="0"/>
                    <a:pt x="18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096" name="Google Shape;4096;p38"/>
            <p:cNvSpPr/>
            <p:nvPr/>
          </p:nvSpPr>
          <p:spPr>
            <a:xfrm>
              <a:off x="3863348" y="2795476"/>
              <a:ext cx="315725"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097" name="Google Shape;4097;p38"/>
            <p:cNvSpPr/>
            <p:nvPr/>
          </p:nvSpPr>
          <p:spPr>
            <a:xfrm>
              <a:off x="-143051" y="2766829"/>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098" name="Google Shape;4098;p38"/>
            <p:cNvSpPr/>
            <p:nvPr/>
          </p:nvSpPr>
          <p:spPr>
            <a:xfrm>
              <a:off x="169705" y="4433614"/>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099" name="Google Shape;4099;p38"/>
            <p:cNvSpPr/>
            <p:nvPr/>
          </p:nvSpPr>
          <p:spPr>
            <a:xfrm>
              <a:off x="4655408" y="2989863"/>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100" name="Google Shape;4100;p38"/>
            <p:cNvSpPr/>
            <p:nvPr/>
          </p:nvSpPr>
          <p:spPr>
            <a:xfrm>
              <a:off x="5019830" y="2704012"/>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101" name="Google Shape;4101;p38"/>
            <p:cNvSpPr/>
            <p:nvPr/>
          </p:nvSpPr>
          <p:spPr>
            <a:xfrm>
              <a:off x="5356425" y="3229880"/>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102" name="Google Shape;4102;p38"/>
            <p:cNvSpPr/>
            <p:nvPr/>
          </p:nvSpPr>
          <p:spPr>
            <a:xfrm>
              <a:off x="5606876" y="2772968"/>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103" name="Google Shape;4103;p38"/>
            <p:cNvSpPr/>
            <p:nvPr/>
          </p:nvSpPr>
          <p:spPr>
            <a:xfrm>
              <a:off x="5216181" y="2277783"/>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104" name="Google Shape;4104;p38"/>
            <p:cNvSpPr/>
            <p:nvPr/>
          </p:nvSpPr>
          <p:spPr>
            <a:xfrm>
              <a:off x="6169982" y="2544410"/>
              <a:ext cx="168196" cy="204413"/>
            </a:xfrm>
            <a:custGeom>
              <a:avLst/>
              <a:gdLst/>
              <a:ahLst/>
              <a:cxnLst/>
              <a:rect l="l" t="t" r="r" b="b"/>
              <a:pathLst>
                <a:path w="822" h="999" extrusionOk="0">
                  <a:moveTo>
                    <a:pt x="149" y="1"/>
                  </a:moveTo>
                  <a:cubicBezTo>
                    <a:pt x="63" y="1"/>
                    <a:pt x="0" y="102"/>
                    <a:pt x="9" y="195"/>
                  </a:cubicBezTo>
                  <a:cubicBezTo>
                    <a:pt x="33" y="314"/>
                    <a:pt x="81" y="434"/>
                    <a:pt x="153" y="553"/>
                  </a:cubicBezTo>
                  <a:cubicBezTo>
                    <a:pt x="201" y="673"/>
                    <a:pt x="260" y="792"/>
                    <a:pt x="344" y="900"/>
                  </a:cubicBezTo>
                  <a:cubicBezTo>
                    <a:pt x="391" y="969"/>
                    <a:pt x="457" y="998"/>
                    <a:pt x="523" y="998"/>
                  </a:cubicBezTo>
                  <a:cubicBezTo>
                    <a:pt x="673" y="998"/>
                    <a:pt x="822" y="844"/>
                    <a:pt x="739" y="661"/>
                  </a:cubicBezTo>
                  <a:cubicBezTo>
                    <a:pt x="607" y="422"/>
                    <a:pt x="440" y="195"/>
                    <a:pt x="225" y="27"/>
                  </a:cubicBezTo>
                  <a:cubicBezTo>
                    <a:pt x="198" y="9"/>
                    <a:pt x="173" y="1"/>
                    <a:pt x="149"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105" name="Google Shape;4105;p38"/>
            <p:cNvSpPr/>
            <p:nvPr/>
          </p:nvSpPr>
          <p:spPr>
            <a:xfrm>
              <a:off x="6071766" y="3017691"/>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106" name="Google Shape;4106;p38"/>
            <p:cNvSpPr/>
            <p:nvPr/>
          </p:nvSpPr>
          <p:spPr>
            <a:xfrm>
              <a:off x="6587605" y="3056773"/>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107" name="Google Shape;4107;p38"/>
            <p:cNvSpPr/>
            <p:nvPr/>
          </p:nvSpPr>
          <p:spPr>
            <a:xfrm>
              <a:off x="6856063" y="2542568"/>
              <a:ext cx="163285" cy="193159"/>
            </a:xfrm>
            <a:custGeom>
              <a:avLst/>
              <a:gdLst/>
              <a:ahLst/>
              <a:cxnLst/>
              <a:rect l="l" t="t" r="r" b="b"/>
              <a:pathLst>
                <a:path w="798" h="944" extrusionOk="0">
                  <a:moveTo>
                    <a:pt x="615" y="1"/>
                  </a:moveTo>
                  <a:cubicBezTo>
                    <a:pt x="582" y="1"/>
                    <a:pt x="548" y="15"/>
                    <a:pt x="517" y="48"/>
                  </a:cubicBezTo>
                  <a:cubicBezTo>
                    <a:pt x="338" y="228"/>
                    <a:pt x="183" y="431"/>
                    <a:pt x="63" y="646"/>
                  </a:cubicBezTo>
                  <a:cubicBezTo>
                    <a:pt x="0" y="781"/>
                    <a:pt x="120" y="944"/>
                    <a:pt x="245" y="944"/>
                  </a:cubicBezTo>
                  <a:cubicBezTo>
                    <a:pt x="286" y="944"/>
                    <a:pt x="327" y="926"/>
                    <a:pt x="362" y="885"/>
                  </a:cubicBezTo>
                  <a:cubicBezTo>
                    <a:pt x="517" y="682"/>
                    <a:pt x="649" y="455"/>
                    <a:pt x="744" y="228"/>
                  </a:cubicBezTo>
                  <a:cubicBezTo>
                    <a:pt x="798" y="121"/>
                    <a:pt x="712" y="1"/>
                    <a:pt x="61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108" name="Google Shape;4108;p38"/>
            <p:cNvSpPr/>
            <p:nvPr/>
          </p:nvSpPr>
          <p:spPr>
            <a:xfrm>
              <a:off x="7305811" y="2645491"/>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109" name="Google Shape;4109;p38"/>
            <p:cNvSpPr/>
            <p:nvPr/>
          </p:nvSpPr>
          <p:spPr>
            <a:xfrm>
              <a:off x="7323817" y="3046951"/>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110" name="Google Shape;4110;p38"/>
            <p:cNvSpPr/>
            <p:nvPr/>
          </p:nvSpPr>
          <p:spPr>
            <a:xfrm>
              <a:off x="7624194" y="3281034"/>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111" name="Google Shape;4111;p38"/>
            <p:cNvSpPr/>
            <p:nvPr/>
          </p:nvSpPr>
          <p:spPr>
            <a:xfrm>
              <a:off x="8116298" y="3167062"/>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112" name="Google Shape;4112;p38"/>
            <p:cNvSpPr/>
            <p:nvPr/>
          </p:nvSpPr>
          <p:spPr>
            <a:xfrm>
              <a:off x="7818785" y="2799159"/>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113" name="Google Shape;4113;p38"/>
            <p:cNvSpPr/>
            <p:nvPr/>
          </p:nvSpPr>
          <p:spPr>
            <a:xfrm>
              <a:off x="7781136" y="2420207"/>
              <a:ext cx="190704" cy="155714"/>
            </a:xfrm>
            <a:custGeom>
              <a:avLst/>
              <a:gdLst/>
              <a:ahLst/>
              <a:cxnLst/>
              <a:rect l="l" t="t" r="r" b="b"/>
              <a:pathLst>
                <a:path w="932" h="761" extrusionOk="0">
                  <a:moveTo>
                    <a:pt x="204" y="1"/>
                  </a:moveTo>
                  <a:cubicBezTo>
                    <a:pt x="132" y="13"/>
                    <a:pt x="73" y="61"/>
                    <a:pt x="61" y="120"/>
                  </a:cubicBezTo>
                  <a:cubicBezTo>
                    <a:pt x="1" y="264"/>
                    <a:pt x="144" y="455"/>
                    <a:pt x="228" y="539"/>
                  </a:cubicBezTo>
                  <a:cubicBezTo>
                    <a:pt x="336" y="658"/>
                    <a:pt x="479" y="730"/>
                    <a:pt x="622" y="754"/>
                  </a:cubicBezTo>
                  <a:cubicBezTo>
                    <a:pt x="638" y="758"/>
                    <a:pt x="653" y="760"/>
                    <a:pt x="668" y="760"/>
                  </a:cubicBezTo>
                  <a:cubicBezTo>
                    <a:pt x="816" y="760"/>
                    <a:pt x="932" y="562"/>
                    <a:pt x="802" y="443"/>
                  </a:cubicBezTo>
                  <a:cubicBezTo>
                    <a:pt x="706" y="371"/>
                    <a:pt x="622" y="288"/>
                    <a:pt x="539" y="216"/>
                  </a:cubicBezTo>
                  <a:cubicBezTo>
                    <a:pt x="443" y="132"/>
                    <a:pt x="336"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114" name="Google Shape;4114;p38"/>
            <p:cNvSpPr/>
            <p:nvPr/>
          </p:nvSpPr>
          <p:spPr>
            <a:xfrm>
              <a:off x="8452812" y="4629654"/>
              <a:ext cx="128909" cy="251884"/>
            </a:xfrm>
            <a:custGeom>
              <a:avLst/>
              <a:gdLst/>
              <a:ahLst/>
              <a:cxnLst/>
              <a:rect l="l" t="t" r="r" b="b"/>
              <a:pathLst>
                <a:path w="630" h="1231" extrusionOk="0">
                  <a:moveTo>
                    <a:pt x="523" y="1"/>
                  </a:moveTo>
                  <a:cubicBezTo>
                    <a:pt x="487" y="1"/>
                    <a:pt x="450" y="18"/>
                    <a:pt x="426" y="56"/>
                  </a:cubicBezTo>
                  <a:cubicBezTo>
                    <a:pt x="259" y="355"/>
                    <a:pt x="139" y="666"/>
                    <a:pt x="44" y="1000"/>
                  </a:cubicBezTo>
                  <a:cubicBezTo>
                    <a:pt x="0" y="1137"/>
                    <a:pt x="118" y="1231"/>
                    <a:pt x="234" y="1231"/>
                  </a:cubicBezTo>
                  <a:cubicBezTo>
                    <a:pt x="310" y="1231"/>
                    <a:pt x="386" y="1191"/>
                    <a:pt x="414" y="1096"/>
                  </a:cubicBezTo>
                  <a:cubicBezTo>
                    <a:pt x="522" y="773"/>
                    <a:pt x="593" y="438"/>
                    <a:pt x="629" y="104"/>
                  </a:cubicBezTo>
                  <a:cubicBezTo>
                    <a:pt x="629" y="39"/>
                    <a:pt x="578" y="1"/>
                    <a:pt x="52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115" name="Google Shape;4115;p38"/>
            <p:cNvSpPr/>
            <p:nvPr/>
          </p:nvSpPr>
          <p:spPr>
            <a:xfrm>
              <a:off x="5899902" y="1563402"/>
              <a:ext cx="129523" cy="286465"/>
            </a:xfrm>
            <a:custGeom>
              <a:avLst/>
              <a:gdLst/>
              <a:ahLst/>
              <a:cxnLst/>
              <a:rect l="l" t="t" r="r" b="b"/>
              <a:pathLst>
                <a:path w="633" h="1400" extrusionOk="0">
                  <a:moveTo>
                    <a:pt x="181" y="0"/>
                  </a:moveTo>
                  <a:cubicBezTo>
                    <a:pt x="122" y="0"/>
                    <a:pt x="70" y="34"/>
                    <a:pt x="60" y="115"/>
                  </a:cubicBezTo>
                  <a:cubicBezTo>
                    <a:pt x="0" y="497"/>
                    <a:pt x="24" y="880"/>
                    <a:pt x="132" y="1238"/>
                  </a:cubicBezTo>
                  <a:cubicBezTo>
                    <a:pt x="165" y="1351"/>
                    <a:pt x="255" y="1399"/>
                    <a:pt x="347" y="1399"/>
                  </a:cubicBezTo>
                  <a:cubicBezTo>
                    <a:pt x="488" y="1399"/>
                    <a:pt x="632" y="1285"/>
                    <a:pt x="574" y="1119"/>
                  </a:cubicBezTo>
                  <a:cubicBezTo>
                    <a:pt x="467" y="808"/>
                    <a:pt x="395" y="485"/>
                    <a:pt x="371" y="163"/>
                  </a:cubicBezTo>
                  <a:cubicBezTo>
                    <a:pt x="357" y="65"/>
                    <a:pt x="263" y="0"/>
                    <a:pt x="18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116" name="Google Shape;4116;p38"/>
            <p:cNvSpPr/>
            <p:nvPr/>
          </p:nvSpPr>
          <p:spPr>
            <a:xfrm rot="-1206472">
              <a:off x="8225586" y="2886601"/>
              <a:ext cx="315724"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117" name="Google Shape;4117;p38"/>
            <p:cNvSpPr/>
            <p:nvPr/>
          </p:nvSpPr>
          <p:spPr>
            <a:xfrm>
              <a:off x="4286074" y="2766829"/>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118" name="Google Shape;4118;p38"/>
            <p:cNvSpPr/>
            <p:nvPr/>
          </p:nvSpPr>
          <p:spPr>
            <a:xfrm>
              <a:off x="446043" y="3434001"/>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119" name="Google Shape;4119;p38"/>
            <p:cNvSpPr/>
            <p:nvPr/>
          </p:nvSpPr>
          <p:spPr>
            <a:xfrm>
              <a:off x="416783" y="4142388"/>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120" name="Google Shape;4120;p38"/>
            <p:cNvSpPr/>
            <p:nvPr/>
          </p:nvSpPr>
          <p:spPr>
            <a:xfrm>
              <a:off x="781205" y="3856537"/>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121" name="Google Shape;4121;p38"/>
            <p:cNvSpPr/>
            <p:nvPr/>
          </p:nvSpPr>
          <p:spPr>
            <a:xfrm>
              <a:off x="1117800" y="4382405"/>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122" name="Google Shape;4122;p38"/>
            <p:cNvSpPr/>
            <p:nvPr/>
          </p:nvSpPr>
          <p:spPr>
            <a:xfrm>
              <a:off x="1368251" y="3925493"/>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123" name="Google Shape;4123;p38"/>
            <p:cNvSpPr/>
            <p:nvPr/>
          </p:nvSpPr>
          <p:spPr>
            <a:xfrm>
              <a:off x="1181231" y="3563933"/>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124" name="Google Shape;4124;p38"/>
            <p:cNvSpPr/>
            <p:nvPr/>
          </p:nvSpPr>
          <p:spPr>
            <a:xfrm>
              <a:off x="1931357" y="3696935"/>
              <a:ext cx="168196" cy="204413"/>
            </a:xfrm>
            <a:custGeom>
              <a:avLst/>
              <a:gdLst/>
              <a:ahLst/>
              <a:cxnLst/>
              <a:rect l="l" t="t" r="r" b="b"/>
              <a:pathLst>
                <a:path w="822" h="999" extrusionOk="0">
                  <a:moveTo>
                    <a:pt x="149" y="1"/>
                  </a:moveTo>
                  <a:cubicBezTo>
                    <a:pt x="63" y="1"/>
                    <a:pt x="0" y="102"/>
                    <a:pt x="9" y="195"/>
                  </a:cubicBezTo>
                  <a:cubicBezTo>
                    <a:pt x="33" y="314"/>
                    <a:pt x="81" y="434"/>
                    <a:pt x="153" y="553"/>
                  </a:cubicBezTo>
                  <a:cubicBezTo>
                    <a:pt x="201" y="673"/>
                    <a:pt x="260" y="792"/>
                    <a:pt x="344" y="900"/>
                  </a:cubicBezTo>
                  <a:cubicBezTo>
                    <a:pt x="391" y="969"/>
                    <a:pt x="457" y="998"/>
                    <a:pt x="523" y="998"/>
                  </a:cubicBezTo>
                  <a:cubicBezTo>
                    <a:pt x="673" y="998"/>
                    <a:pt x="822" y="844"/>
                    <a:pt x="739" y="661"/>
                  </a:cubicBezTo>
                  <a:cubicBezTo>
                    <a:pt x="607" y="422"/>
                    <a:pt x="440" y="195"/>
                    <a:pt x="225" y="27"/>
                  </a:cubicBezTo>
                  <a:cubicBezTo>
                    <a:pt x="198" y="9"/>
                    <a:pt x="173" y="1"/>
                    <a:pt x="149"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125" name="Google Shape;4125;p38"/>
            <p:cNvSpPr/>
            <p:nvPr/>
          </p:nvSpPr>
          <p:spPr>
            <a:xfrm>
              <a:off x="1833141" y="4170216"/>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126" name="Google Shape;4126;p38"/>
            <p:cNvSpPr/>
            <p:nvPr/>
          </p:nvSpPr>
          <p:spPr>
            <a:xfrm>
              <a:off x="2348980" y="4209298"/>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127" name="Google Shape;4127;p38"/>
            <p:cNvSpPr/>
            <p:nvPr/>
          </p:nvSpPr>
          <p:spPr>
            <a:xfrm>
              <a:off x="2617438" y="3695093"/>
              <a:ext cx="163285" cy="193159"/>
            </a:xfrm>
            <a:custGeom>
              <a:avLst/>
              <a:gdLst/>
              <a:ahLst/>
              <a:cxnLst/>
              <a:rect l="l" t="t" r="r" b="b"/>
              <a:pathLst>
                <a:path w="798" h="944" extrusionOk="0">
                  <a:moveTo>
                    <a:pt x="615" y="1"/>
                  </a:moveTo>
                  <a:cubicBezTo>
                    <a:pt x="582" y="1"/>
                    <a:pt x="548" y="15"/>
                    <a:pt x="517" y="48"/>
                  </a:cubicBezTo>
                  <a:cubicBezTo>
                    <a:pt x="338" y="228"/>
                    <a:pt x="183" y="431"/>
                    <a:pt x="63" y="646"/>
                  </a:cubicBezTo>
                  <a:cubicBezTo>
                    <a:pt x="0" y="781"/>
                    <a:pt x="120" y="944"/>
                    <a:pt x="245" y="944"/>
                  </a:cubicBezTo>
                  <a:cubicBezTo>
                    <a:pt x="286" y="944"/>
                    <a:pt x="327" y="926"/>
                    <a:pt x="362" y="885"/>
                  </a:cubicBezTo>
                  <a:cubicBezTo>
                    <a:pt x="517" y="682"/>
                    <a:pt x="649" y="455"/>
                    <a:pt x="744" y="228"/>
                  </a:cubicBezTo>
                  <a:cubicBezTo>
                    <a:pt x="798" y="121"/>
                    <a:pt x="712" y="1"/>
                    <a:pt x="61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128" name="Google Shape;4128;p38"/>
            <p:cNvSpPr/>
            <p:nvPr/>
          </p:nvSpPr>
          <p:spPr>
            <a:xfrm>
              <a:off x="3067186" y="3798016"/>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129" name="Google Shape;4129;p38"/>
            <p:cNvSpPr/>
            <p:nvPr/>
          </p:nvSpPr>
          <p:spPr>
            <a:xfrm>
              <a:off x="3085192" y="4199476"/>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130" name="Google Shape;4130;p38"/>
            <p:cNvSpPr/>
            <p:nvPr/>
          </p:nvSpPr>
          <p:spPr>
            <a:xfrm>
              <a:off x="3385569" y="4433559"/>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131" name="Google Shape;4131;p38"/>
            <p:cNvSpPr/>
            <p:nvPr/>
          </p:nvSpPr>
          <p:spPr>
            <a:xfrm>
              <a:off x="3909061" y="4210899"/>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132" name="Google Shape;4132;p38"/>
            <p:cNvSpPr/>
            <p:nvPr/>
          </p:nvSpPr>
          <p:spPr>
            <a:xfrm>
              <a:off x="3580160" y="3951684"/>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133" name="Google Shape;4133;p38"/>
            <p:cNvSpPr/>
            <p:nvPr/>
          </p:nvSpPr>
          <p:spPr>
            <a:xfrm>
              <a:off x="3542511" y="3572732"/>
              <a:ext cx="190704" cy="155714"/>
            </a:xfrm>
            <a:custGeom>
              <a:avLst/>
              <a:gdLst/>
              <a:ahLst/>
              <a:cxnLst/>
              <a:rect l="l" t="t" r="r" b="b"/>
              <a:pathLst>
                <a:path w="932" h="761" extrusionOk="0">
                  <a:moveTo>
                    <a:pt x="204" y="1"/>
                  </a:moveTo>
                  <a:cubicBezTo>
                    <a:pt x="132" y="13"/>
                    <a:pt x="73" y="61"/>
                    <a:pt x="61" y="120"/>
                  </a:cubicBezTo>
                  <a:cubicBezTo>
                    <a:pt x="1" y="264"/>
                    <a:pt x="144" y="455"/>
                    <a:pt x="228" y="539"/>
                  </a:cubicBezTo>
                  <a:cubicBezTo>
                    <a:pt x="336" y="658"/>
                    <a:pt x="479" y="730"/>
                    <a:pt x="622" y="754"/>
                  </a:cubicBezTo>
                  <a:cubicBezTo>
                    <a:pt x="638" y="758"/>
                    <a:pt x="653" y="760"/>
                    <a:pt x="668" y="760"/>
                  </a:cubicBezTo>
                  <a:cubicBezTo>
                    <a:pt x="816" y="760"/>
                    <a:pt x="932" y="562"/>
                    <a:pt x="802" y="443"/>
                  </a:cubicBezTo>
                  <a:cubicBezTo>
                    <a:pt x="706" y="371"/>
                    <a:pt x="622" y="288"/>
                    <a:pt x="539" y="216"/>
                  </a:cubicBezTo>
                  <a:cubicBezTo>
                    <a:pt x="443" y="132"/>
                    <a:pt x="336"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134" name="Google Shape;4134;p38"/>
            <p:cNvSpPr/>
            <p:nvPr/>
          </p:nvSpPr>
          <p:spPr>
            <a:xfrm>
              <a:off x="3969137" y="3397579"/>
              <a:ext cx="128909" cy="251884"/>
            </a:xfrm>
            <a:custGeom>
              <a:avLst/>
              <a:gdLst/>
              <a:ahLst/>
              <a:cxnLst/>
              <a:rect l="l" t="t" r="r" b="b"/>
              <a:pathLst>
                <a:path w="630" h="1231" extrusionOk="0">
                  <a:moveTo>
                    <a:pt x="523" y="1"/>
                  </a:moveTo>
                  <a:cubicBezTo>
                    <a:pt x="487" y="1"/>
                    <a:pt x="450" y="18"/>
                    <a:pt x="426" y="56"/>
                  </a:cubicBezTo>
                  <a:cubicBezTo>
                    <a:pt x="259" y="355"/>
                    <a:pt x="139" y="666"/>
                    <a:pt x="44" y="1000"/>
                  </a:cubicBezTo>
                  <a:cubicBezTo>
                    <a:pt x="0" y="1137"/>
                    <a:pt x="118" y="1231"/>
                    <a:pt x="234" y="1231"/>
                  </a:cubicBezTo>
                  <a:cubicBezTo>
                    <a:pt x="310" y="1231"/>
                    <a:pt x="386" y="1191"/>
                    <a:pt x="414" y="1096"/>
                  </a:cubicBezTo>
                  <a:cubicBezTo>
                    <a:pt x="522" y="773"/>
                    <a:pt x="593" y="438"/>
                    <a:pt x="629" y="104"/>
                  </a:cubicBezTo>
                  <a:cubicBezTo>
                    <a:pt x="629" y="39"/>
                    <a:pt x="578" y="1"/>
                    <a:pt x="52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135" name="Google Shape;4135;p38"/>
            <p:cNvSpPr/>
            <p:nvPr/>
          </p:nvSpPr>
          <p:spPr>
            <a:xfrm>
              <a:off x="2300077" y="3400239"/>
              <a:ext cx="129523" cy="286464"/>
            </a:xfrm>
            <a:custGeom>
              <a:avLst/>
              <a:gdLst/>
              <a:ahLst/>
              <a:cxnLst/>
              <a:rect l="l" t="t" r="r" b="b"/>
              <a:pathLst>
                <a:path w="633" h="1400" extrusionOk="0">
                  <a:moveTo>
                    <a:pt x="181" y="0"/>
                  </a:moveTo>
                  <a:cubicBezTo>
                    <a:pt x="122" y="0"/>
                    <a:pt x="70" y="34"/>
                    <a:pt x="60" y="115"/>
                  </a:cubicBezTo>
                  <a:cubicBezTo>
                    <a:pt x="0" y="497"/>
                    <a:pt x="24" y="880"/>
                    <a:pt x="132" y="1238"/>
                  </a:cubicBezTo>
                  <a:cubicBezTo>
                    <a:pt x="165" y="1351"/>
                    <a:pt x="255" y="1399"/>
                    <a:pt x="347" y="1399"/>
                  </a:cubicBezTo>
                  <a:cubicBezTo>
                    <a:pt x="488" y="1399"/>
                    <a:pt x="632" y="1285"/>
                    <a:pt x="574" y="1119"/>
                  </a:cubicBezTo>
                  <a:cubicBezTo>
                    <a:pt x="467" y="808"/>
                    <a:pt x="395" y="485"/>
                    <a:pt x="371" y="163"/>
                  </a:cubicBezTo>
                  <a:cubicBezTo>
                    <a:pt x="357" y="65"/>
                    <a:pt x="263" y="0"/>
                    <a:pt x="18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136" name="Google Shape;4136;p38"/>
            <p:cNvSpPr/>
            <p:nvPr/>
          </p:nvSpPr>
          <p:spPr>
            <a:xfrm>
              <a:off x="4053848" y="3948001"/>
              <a:ext cx="315725"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137" name="Google Shape;4137;p38"/>
            <p:cNvSpPr/>
            <p:nvPr/>
          </p:nvSpPr>
          <p:spPr>
            <a:xfrm>
              <a:off x="47449" y="3919354"/>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138" name="Google Shape;4138;p38"/>
            <p:cNvSpPr/>
            <p:nvPr/>
          </p:nvSpPr>
          <p:spPr>
            <a:xfrm>
              <a:off x="4512783" y="3323450"/>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139" name="Google Shape;4139;p38"/>
            <p:cNvSpPr/>
            <p:nvPr/>
          </p:nvSpPr>
          <p:spPr>
            <a:xfrm>
              <a:off x="5213800" y="3563467"/>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140" name="Google Shape;4140;p38"/>
            <p:cNvSpPr/>
            <p:nvPr/>
          </p:nvSpPr>
          <p:spPr>
            <a:xfrm>
              <a:off x="5929141" y="3351278"/>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141" name="Google Shape;4141;p38"/>
            <p:cNvSpPr/>
            <p:nvPr/>
          </p:nvSpPr>
          <p:spPr>
            <a:xfrm>
              <a:off x="6305227" y="3763992"/>
              <a:ext cx="145483" cy="184770"/>
            </a:xfrm>
            <a:custGeom>
              <a:avLst/>
              <a:gdLst/>
              <a:ahLst/>
              <a:cxnLst/>
              <a:rect l="l" t="t" r="r" b="b"/>
              <a:pathLst>
                <a:path w="711" h="903" extrusionOk="0">
                  <a:moveTo>
                    <a:pt x="199" y="0"/>
                  </a:moveTo>
                  <a:cubicBezTo>
                    <a:pt x="98" y="0"/>
                    <a:pt x="0" y="96"/>
                    <a:pt x="26" y="216"/>
                  </a:cubicBezTo>
                  <a:cubicBezTo>
                    <a:pt x="74" y="431"/>
                    <a:pt x="169" y="634"/>
                    <a:pt x="301" y="802"/>
                  </a:cubicBezTo>
                  <a:cubicBezTo>
                    <a:pt x="342" y="872"/>
                    <a:pt x="407" y="902"/>
                    <a:pt x="471" y="902"/>
                  </a:cubicBezTo>
                  <a:cubicBezTo>
                    <a:pt x="591" y="902"/>
                    <a:pt x="711" y="795"/>
                    <a:pt x="672" y="646"/>
                  </a:cubicBezTo>
                  <a:cubicBezTo>
                    <a:pt x="600" y="419"/>
                    <a:pt x="480" y="216"/>
                    <a:pt x="313" y="48"/>
                  </a:cubicBezTo>
                  <a:cubicBezTo>
                    <a:pt x="279" y="15"/>
                    <a:pt x="239" y="0"/>
                    <a:pt x="199"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142" name="Google Shape;4142;p38"/>
            <p:cNvSpPr/>
            <p:nvPr/>
          </p:nvSpPr>
          <p:spPr>
            <a:xfrm>
              <a:off x="6444980" y="3390360"/>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143" name="Google Shape;4143;p38"/>
            <p:cNvSpPr/>
            <p:nvPr/>
          </p:nvSpPr>
          <p:spPr>
            <a:xfrm>
              <a:off x="7181192" y="3380539"/>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144" name="Google Shape;4144;p38"/>
            <p:cNvSpPr/>
            <p:nvPr/>
          </p:nvSpPr>
          <p:spPr>
            <a:xfrm>
              <a:off x="7481569" y="3614621"/>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145" name="Google Shape;4145;p38"/>
            <p:cNvSpPr/>
            <p:nvPr/>
          </p:nvSpPr>
          <p:spPr>
            <a:xfrm>
              <a:off x="7973673" y="3500649"/>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146" name="Google Shape;4146;p38"/>
            <p:cNvSpPr/>
            <p:nvPr/>
          </p:nvSpPr>
          <p:spPr>
            <a:xfrm>
              <a:off x="4732543" y="3767589"/>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147" name="Google Shape;4147;p38"/>
            <p:cNvSpPr/>
            <p:nvPr/>
          </p:nvSpPr>
          <p:spPr>
            <a:xfrm>
              <a:off x="4703283" y="4475975"/>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148" name="Google Shape;4148;p38"/>
            <p:cNvSpPr/>
            <p:nvPr/>
          </p:nvSpPr>
          <p:spPr>
            <a:xfrm>
              <a:off x="5067705" y="4190124"/>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149" name="Google Shape;4149;p38"/>
            <p:cNvSpPr/>
            <p:nvPr/>
          </p:nvSpPr>
          <p:spPr>
            <a:xfrm>
              <a:off x="5365113" y="4316417"/>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150" name="Google Shape;4150;p38"/>
            <p:cNvSpPr/>
            <p:nvPr/>
          </p:nvSpPr>
          <p:spPr>
            <a:xfrm>
              <a:off x="5654751" y="4259080"/>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151" name="Google Shape;4151;p38"/>
            <p:cNvSpPr/>
            <p:nvPr/>
          </p:nvSpPr>
          <p:spPr>
            <a:xfrm>
              <a:off x="5467731" y="3897521"/>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152" name="Google Shape;4152;p38"/>
            <p:cNvSpPr/>
            <p:nvPr/>
          </p:nvSpPr>
          <p:spPr>
            <a:xfrm>
              <a:off x="6217857" y="4030522"/>
              <a:ext cx="168196" cy="204413"/>
            </a:xfrm>
            <a:custGeom>
              <a:avLst/>
              <a:gdLst/>
              <a:ahLst/>
              <a:cxnLst/>
              <a:rect l="l" t="t" r="r" b="b"/>
              <a:pathLst>
                <a:path w="822" h="999" extrusionOk="0">
                  <a:moveTo>
                    <a:pt x="149" y="1"/>
                  </a:moveTo>
                  <a:cubicBezTo>
                    <a:pt x="63" y="1"/>
                    <a:pt x="0" y="102"/>
                    <a:pt x="9" y="195"/>
                  </a:cubicBezTo>
                  <a:cubicBezTo>
                    <a:pt x="33" y="314"/>
                    <a:pt x="81" y="434"/>
                    <a:pt x="153" y="553"/>
                  </a:cubicBezTo>
                  <a:cubicBezTo>
                    <a:pt x="201" y="673"/>
                    <a:pt x="260" y="792"/>
                    <a:pt x="344" y="900"/>
                  </a:cubicBezTo>
                  <a:cubicBezTo>
                    <a:pt x="391" y="969"/>
                    <a:pt x="457" y="998"/>
                    <a:pt x="523" y="998"/>
                  </a:cubicBezTo>
                  <a:cubicBezTo>
                    <a:pt x="673" y="998"/>
                    <a:pt x="822" y="844"/>
                    <a:pt x="739" y="661"/>
                  </a:cubicBezTo>
                  <a:cubicBezTo>
                    <a:pt x="607" y="422"/>
                    <a:pt x="440" y="195"/>
                    <a:pt x="225" y="27"/>
                  </a:cubicBezTo>
                  <a:cubicBezTo>
                    <a:pt x="198" y="9"/>
                    <a:pt x="173" y="1"/>
                    <a:pt x="149"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153" name="Google Shape;4153;p38"/>
            <p:cNvSpPr/>
            <p:nvPr/>
          </p:nvSpPr>
          <p:spPr>
            <a:xfrm>
              <a:off x="5866116" y="3871116"/>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154" name="Google Shape;4154;p38"/>
            <p:cNvSpPr/>
            <p:nvPr/>
          </p:nvSpPr>
          <p:spPr>
            <a:xfrm>
              <a:off x="6577205" y="4323998"/>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155" name="Google Shape;4155;p38"/>
            <p:cNvSpPr/>
            <p:nvPr/>
          </p:nvSpPr>
          <p:spPr>
            <a:xfrm>
              <a:off x="6903938" y="4028681"/>
              <a:ext cx="163285" cy="193159"/>
            </a:xfrm>
            <a:custGeom>
              <a:avLst/>
              <a:gdLst/>
              <a:ahLst/>
              <a:cxnLst/>
              <a:rect l="l" t="t" r="r" b="b"/>
              <a:pathLst>
                <a:path w="798" h="944" extrusionOk="0">
                  <a:moveTo>
                    <a:pt x="615" y="1"/>
                  </a:moveTo>
                  <a:cubicBezTo>
                    <a:pt x="582" y="1"/>
                    <a:pt x="548" y="15"/>
                    <a:pt x="517" y="48"/>
                  </a:cubicBezTo>
                  <a:cubicBezTo>
                    <a:pt x="338" y="228"/>
                    <a:pt x="183" y="431"/>
                    <a:pt x="63" y="646"/>
                  </a:cubicBezTo>
                  <a:cubicBezTo>
                    <a:pt x="0" y="781"/>
                    <a:pt x="120" y="944"/>
                    <a:pt x="245" y="944"/>
                  </a:cubicBezTo>
                  <a:cubicBezTo>
                    <a:pt x="286" y="944"/>
                    <a:pt x="327" y="926"/>
                    <a:pt x="362" y="885"/>
                  </a:cubicBezTo>
                  <a:cubicBezTo>
                    <a:pt x="517" y="682"/>
                    <a:pt x="649" y="455"/>
                    <a:pt x="744" y="228"/>
                  </a:cubicBezTo>
                  <a:cubicBezTo>
                    <a:pt x="798" y="121"/>
                    <a:pt x="712" y="1"/>
                    <a:pt x="61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156" name="Google Shape;4156;p38"/>
            <p:cNvSpPr/>
            <p:nvPr/>
          </p:nvSpPr>
          <p:spPr>
            <a:xfrm>
              <a:off x="7353686" y="4131604"/>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157" name="Google Shape;4157;p38"/>
            <p:cNvSpPr/>
            <p:nvPr/>
          </p:nvSpPr>
          <p:spPr>
            <a:xfrm>
              <a:off x="7371692" y="4533064"/>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158" name="Google Shape;4158;p38"/>
            <p:cNvSpPr/>
            <p:nvPr/>
          </p:nvSpPr>
          <p:spPr>
            <a:xfrm>
              <a:off x="7552082" y="4848134"/>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159" name="Google Shape;4159;p38"/>
            <p:cNvSpPr/>
            <p:nvPr/>
          </p:nvSpPr>
          <p:spPr>
            <a:xfrm>
              <a:off x="8198961" y="4775974"/>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160" name="Google Shape;4160;p38"/>
            <p:cNvSpPr/>
            <p:nvPr/>
          </p:nvSpPr>
          <p:spPr>
            <a:xfrm>
              <a:off x="7866660" y="4285272"/>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161" name="Google Shape;4161;p38"/>
            <p:cNvSpPr/>
            <p:nvPr/>
          </p:nvSpPr>
          <p:spPr>
            <a:xfrm>
              <a:off x="7829011" y="3906319"/>
              <a:ext cx="190704" cy="155714"/>
            </a:xfrm>
            <a:custGeom>
              <a:avLst/>
              <a:gdLst/>
              <a:ahLst/>
              <a:cxnLst/>
              <a:rect l="l" t="t" r="r" b="b"/>
              <a:pathLst>
                <a:path w="932" h="761" extrusionOk="0">
                  <a:moveTo>
                    <a:pt x="204" y="1"/>
                  </a:moveTo>
                  <a:cubicBezTo>
                    <a:pt x="132" y="13"/>
                    <a:pt x="73" y="61"/>
                    <a:pt x="61" y="120"/>
                  </a:cubicBezTo>
                  <a:cubicBezTo>
                    <a:pt x="1" y="264"/>
                    <a:pt x="144" y="455"/>
                    <a:pt x="228" y="539"/>
                  </a:cubicBezTo>
                  <a:cubicBezTo>
                    <a:pt x="336" y="658"/>
                    <a:pt x="479" y="730"/>
                    <a:pt x="622" y="754"/>
                  </a:cubicBezTo>
                  <a:cubicBezTo>
                    <a:pt x="638" y="758"/>
                    <a:pt x="653" y="760"/>
                    <a:pt x="668" y="760"/>
                  </a:cubicBezTo>
                  <a:cubicBezTo>
                    <a:pt x="816" y="760"/>
                    <a:pt x="932" y="562"/>
                    <a:pt x="802" y="443"/>
                  </a:cubicBezTo>
                  <a:cubicBezTo>
                    <a:pt x="706" y="371"/>
                    <a:pt x="622" y="288"/>
                    <a:pt x="539" y="216"/>
                  </a:cubicBezTo>
                  <a:cubicBezTo>
                    <a:pt x="443" y="132"/>
                    <a:pt x="336"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162" name="Google Shape;4162;p38"/>
            <p:cNvSpPr/>
            <p:nvPr/>
          </p:nvSpPr>
          <p:spPr>
            <a:xfrm>
              <a:off x="8255637" y="3731167"/>
              <a:ext cx="128909" cy="251884"/>
            </a:xfrm>
            <a:custGeom>
              <a:avLst/>
              <a:gdLst/>
              <a:ahLst/>
              <a:cxnLst/>
              <a:rect l="l" t="t" r="r" b="b"/>
              <a:pathLst>
                <a:path w="630" h="1231" extrusionOk="0">
                  <a:moveTo>
                    <a:pt x="523" y="1"/>
                  </a:moveTo>
                  <a:cubicBezTo>
                    <a:pt x="487" y="1"/>
                    <a:pt x="450" y="18"/>
                    <a:pt x="426" y="56"/>
                  </a:cubicBezTo>
                  <a:cubicBezTo>
                    <a:pt x="259" y="355"/>
                    <a:pt x="139" y="666"/>
                    <a:pt x="44" y="1000"/>
                  </a:cubicBezTo>
                  <a:cubicBezTo>
                    <a:pt x="0" y="1137"/>
                    <a:pt x="118" y="1231"/>
                    <a:pt x="234" y="1231"/>
                  </a:cubicBezTo>
                  <a:cubicBezTo>
                    <a:pt x="310" y="1231"/>
                    <a:pt x="386" y="1191"/>
                    <a:pt x="414" y="1096"/>
                  </a:cubicBezTo>
                  <a:cubicBezTo>
                    <a:pt x="522" y="773"/>
                    <a:pt x="593" y="438"/>
                    <a:pt x="629" y="104"/>
                  </a:cubicBezTo>
                  <a:cubicBezTo>
                    <a:pt x="629" y="39"/>
                    <a:pt x="578" y="1"/>
                    <a:pt x="52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163" name="Google Shape;4163;p38"/>
            <p:cNvSpPr/>
            <p:nvPr/>
          </p:nvSpPr>
          <p:spPr>
            <a:xfrm>
              <a:off x="6586577" y="3733827"/>
              <a:ext cx="129523" cy="286464"/>
            </a:xfrm>
            <a:custGeom>
              <a:avLst/>
              <a:gdLst/>
              <a:ahLst/>
              <a:cxnLst/>
              <a:rect l="l" t="t" r="r" b="b"/>
              <a:pathLst>
                <a:path w="633" h="1400" extrusionOk="0">
                  <a:moveTo>
                    <a:pt x="181" y="0"/>
                  </a:moveTo>
                  <a:cubicBezTo>
                    <a:pt x="122" y="0"/>
                    <a:pt x="70" y="34"/>
                    <a:pt x="60" y="115"/>
                  </a:cubicBezTo>
                  <a:cubicBezTo>
                    <a:pt x="0" y="497"/>
                    <a:pt x="24" y="880"/>
                    <a:pt x="132" y="1238"/>
                  </a:cubicBezTo>
                  <a:cubicBezTo>
                    <a:pt x="165" y="1351"/>
                    <a:pt x="255" y="1399"/>
                    <a:pt x="347" y="1399"/>
                  </a:cubicBezTo>
                  <a:cubicBezTo>
                    <a:pt x="488" y="1399"/>
                    <a:pt x="632" y="1285"/>
                    <a:pt x="574" y="1119"/>
                  </a:cubicBezTo>
                  <a:cubicBezTo>
                    <a:pt x="467" y="808"/>
                    <a:pt x="395" y="485"/>
                    <a:pt x="371" y="163"/>
                  </a:cubicBezTo>
                  <a:cubicBezTo>
                    <a:pt x="357" y="65"/>
                    <a:pt x="263" y="0"/>
                    <a:pt x="18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164" name="Google Shape;4164;p38"/>
            <p:cNvSpPr/>
            <p:nvPr/>
          </p:nvSpPr>
          <p:spPr>
            <a:xfrm>
              <a:off x="8340348" y="4281588"/>
              <a:ext cx="315725"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165" name="Google Shape;4165;p38"/>
            <p:cNvSpPr/>
            <p:nvPr/>
          </p:nvSpPr>
          <p:spPr>
            <a:xfrm>
              <a:off x="4333949" y="4252942"/>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166" name="Google Shape;4166;p38"/>
            <p:cNvSpPr/>
            <p:nvPr/>
          </p:nvSpPr>
          <p:spPr>
            <a:xfrm>
              <a:off x="8827543" y="2281476"/>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167" name="Google Shape;4167;p38"/>
            <p:cNvSpPr/>
            <p:nvPr/>
          </p:nvSpPr>
          <p:spPr>
            <a:xfrm>
              <a:off x="8760683" y="2999388"/>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168" name="Google Shape;4168;p38"/>
            <p:cNvSpPr/>
            <p:nvPr/>
          </p:nvSpPr>
          <p:spPr>
            <a:xfrm>
              <a:off x="8469680" y="3237174"/>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169" name="Google Shape;4169;p38"/>
            <p:cNvSpPr/>
            <p:nvPr/>
          </p:nvSpPr>
          <p:spPr>
            <a:xfrm>
              <a:off x="8373224" y="2634867"/>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170" name="Google Shape;4170;p38"/>
            <p:cNvSpPr/>
            <p:nvPr/>
          </p:nvSpPr>
          <p:spPr>
            <a:xfrm>
              <a:off x="8980443" y="3443526"/>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171" name="Google Shape;4171;p38"/>
            <p:cNvSpPr/>
            <p:nvPr/>
          </p:nvSpPr>
          <p:spPr>
            <a:xfrm>
              <a:off x="8836308" y="4142388"/>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172" name="Google Shape;4172;p38"/>
            <p:cNvSpPr/>
            <p:nvPr/>
          </p:nvSpPr>
          <p:spPr>
            <a:xfrm rot="-2086714">
              <a:off x="8464374" y="3851529"/>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173" name="Google Shape;4173;p38"/>
            <p:cNvSpPr/>
            <p:nvPr/>
          </p:nvSpPr>
          <p:spPr>
            <a:xfrm flipH="1">
              <a:off x="8740347" y="4926925"/>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174" name="Google Shape;4174;p38"/>
            <p:cNvSpPr/>
            <p:nvPr/>
          </p:nvSpPr>
          <p:spPr>
            <a:xfrm flipH="1">
              <a:off x="8243290" y="4561387"/>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175" name="Google Shape;4175;p38"/>
            <p:cNvSpPr/>
            <p:nvPr/>
          </p:nvSpPr>
          <p:spPr>
            <a:xfrm flipH="1">
              <a:off x="7936946" y="4882542"/>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176" name="Google Shape;4176;p38"/>
            <p:cNvSpPr/>
            <p:nvPr/>
          </p:nvSpPr>
          <p:spPr>
            <a:xfrm flipH="1">
              <a:off x="7686668" y="4491618"/>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177" name="Google Shape;4177;p38"/>
            <p:cNvSpPr/>
            <p:nvPr/>
          </p:nvSpPr>
          <p:spPr>
            <a:xfrm flipH="1">
              <a:off x="7212430" y="4875066"/>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178" name="Google Shape;4178;p38"/>
            <p:cNvSpPr/>
            <p:nvPr/>
          </p:nvSpPr>
          <p:spPr>
            <a:xfrm flipH="1">
              <a:off x="6908674" y="4545042"/>
              <a:ext cx="145483" cy="184770"/>
            </a:xfrm>
            <a:custGeom>
              <a:avLst/>
              <a:gdLst/>
              <a:ahLst/>
              <a:cxnLst/>
              <a:rect l="l" t="t" r="r" b="b"/>
              <a:pathLst>
                <a:path w="711" h="903" extrusionOk="0">
                  <a:moveTo>
                    <a:pt x="199" y="0"/>
                  </a:moveTo>
                  <a:cubicBezTo>
                    <a:pt x="98" y="0"/>
                    <a:pt x="0" y="96"/>
                    <a:pt x="26" y="216"/>
                  </a:cubicBezTo>
                  <a:cubicBezTo>
                    <a:pt x="74" y="431"/>
                    <a:pt x="169" y="634"/>
                    <a:pt x="301" y="802"/>
                  </a:cubicBezTo>
                  <a:cubicBezTo>
                    <a:pt x="342" y="872"/>
                    <a:pt x="407" y="902"/>
                    <a:pt x="471" y="902"/>
                  </a:cubicBezTo>
                  <a:cubicBezTo>
                    <a:pt x="591" y="902"/>
                    <a:pt x="711" y="795"/>
                    <a:pt x="672" y="646"/>
                  </a:cubicBezTo>
                  <a:cubicBezTo>
                    <a:pt x="600" y="419"/>
                    <a:pt x="480" y="216"/>
                    <a:pt x="313" y="48"/>
                  </a:cubicBezTo>
                  <a:cubicBezTo>
                    <a:pt x="279" y="15"/>
                    <a:pt x="239" y="0"/>
                    <a:pt x="199"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179" name="Google Shape;4179;p38"/>
            <p:cNvSpPr/>
            <p:nvPr/>
          </p:nvSpPr>
          <p:spPr>
            <a:xfrm flipH="1">
              <a:off x="6605946" y="4914148"/>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180" name="Google Shape;4180;p38"/>
            <p:cNvSpPr/>
            <p:nvPr/>
          </p:nvSpPr>
          <p:spPr>
            <a:xfrm flipH="1">
              <a:off x="5947898" y="4502866"/>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181" name="Google Shape;4181;p38"/>
            <p:cNvSpPr/>
            <p:nvPr/>
          </p:nvSpPr>
          <p:spPr>
            <a:xfrm flipH="1">
              <a:off x="6036088" y="4904326"/>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182" name="Google Shape;4182;p38"/>
            <p:cNvSpPr/>
            <p:nvPr/>
          </p:nvSpPr>
          <p:spPr>
            <a:xfrm flipH="1">
              <a:off x="5639294" y="4788134"/>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183" name="Google Shape;4183;p38"/>
            <p:cNvSpPr/>
            <p:nvPr/>
          </p:nvSpPr>
          <p:spPr>
            <a:xfrm flipH="1">
              <a:off x="5176033" y="4920587"/>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184" name="Google Shape;4184;p38"/>
            <p:cNvSpPr/>
            <p:nvPr/>
          </p:nvSpPr>
          <p:spPr>
            <a:xfrm rot="3152087" flipH="1">
              <a:off x="5357731" y="4664383"/>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185" name="Google Shape;4185;p38"/>
            <p:cNvSpPr/>
            <p:nvPr/>
          </p:nvSpPr>
          <p:spPr>
            <a:xfrm flipH="1">
              <a:off x="4834986" y="4652851"/>
              <a:ext cx="315725"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186" name="Google Shape;4186;p38"/>
            <p:cNvSpPr/>
            <p:nvPr/>
          </p:nvSpPr>
          <p:spPr>
            <a:xfrm flipH="1">
              <a:off x="8812125" y="4624204"/>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187" name="Google Shape;4187;p38"/>
            <p:cNvSpPr/>
            <p:nvPr/>
          </p:nvSpPr>
          <p:spPr>
            <a:xfrm flipH="1">
              <a:off x="3556697" y="4847238"/>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188" name="Google Shape;4188;p38"/>
            <p:cNvSpPr/>
            <p:nvPr/>
          </p:nvSpPr>
          <p:spPr>
            <a:xfrm flipH="1">
              <a:off x="3814165" y="4561387"/>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189" name="Google Shape;4189;p38"/>
            <p:cNvSpPr/>
            <p:nvPr/>
          </p:nvSpPr>
          <p:spPr>
            <a:xfrm flipH="1">
              <a:off x="3230084" y="4863992"/>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190" name="Google Shape;4190;p38"/>
            <p:cNvSpPr/>
            <p:nvPr/>
          </p:nvSpPr>
          <p:spPr>
            <a:xfrm flipH="1">
              <a:off x="3022643" y="4592280"/>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191" name="Google Shape;4191;p38"/>
            <p:cNvSpPr/>
            <p:nvPr/>
          </p:nvSpPr>
          <p:spPr>
            <a:xfrm flipH="1">
              <a:off x="2634343" y="4522941"/>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192" name="Google Shape;4192;p38"/>
            <p:cNvSpPr/>
            <p:nvPr/>
          </p:nvSpPr>
          <p:spPr>
            <a:xfrm flipH="1">
              <a:off x="2027858" y="4562023"/>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193" name="Google Shape;4193;p38"/>
            <p:cNvSpPr/>
            <p:nvPr/>
          </p:nvSpPr>
          <p:spPr>
            <a:xfrm flipH="1">
              <a:off x="1518773" y="4502866"/>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194" name="Google Shape;4194;p38"/>
            <p:cNvSpPr/>
            <p:nvPr/>
          </p:nvSpPr>
          <p:spPr>
            <a:xfrm flipH="1">
              <a:off x="1606963" y="4904326"/>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195" name="Google Shape;4195;p38"/>
            <p:cNvSpPr/>
            <p:nvPr/>
          </p:nvSpPr>
          <p:spPr>
            <a:xfrm flipH="1">
              <a:off x="931408" y="4939624"/>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196" name="Google Shape;4196;p38"/>
            <p:cNvSpPr/>
            <p:nvPr/>
          </p:nvSpPr>
          <p:spPr>
            <a:xfrm flipH="1">
              <a:off x="1007844" y="4656534"/>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197" name="Google Shape;4197;p38"/>
            <p:cNvSpPr/>
            <p:nvPr/>
          </p:nvSpPr>
          <p:spPr>
            <a:xfrm rot="1206472" flipH="1">
              <a:off x="472749" y="4743976"/>
              <a:ext cx="315724"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198" name="Google Shape;4198;p38"/>
            <p:cNvSpPr/>
            <p:nvPr/>
          </p:nvSpPr>
          <p:spPr>
            <a:xfrm flipH="1">
              <a:off x="4383000" y="4624204"/>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199" name="Google Shape;4199;p38"/>
            <p:cNvSpPr/>
            <p:nvPr/>
          </p:nvSpPr>
          <p:spPr>
            <a:xfrm flipH="1">
              <a:off x="8467549" y="5291376"/>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200" name="Google Shape;4200;p38"/>
            <p:cNvSpPr/>
            <p:nvPr/>
          </p:nvSpPr>
          <p:spPr>
            <a:xfrm flipH="1">
              <a:off x="6361947" y="4467902"/>
              <a:ext cx="129523" cy="286464"/>
            </a:xfrm>
            <a:custGeom>
              <a:avLst/>
              <a:gdLst/>
              <a:ahLst/>
              <a:cxnLst/>
              <a:rect l="l" t="t" r="r" b="b"/>
              <a:pathLst>
                <a:path w="633" h="1400" extrusionOk="0">
                  <a:moveTo>
                    <a:pt x="181" y="0"/>
                  </a:moveTo>
                  <a:cubicBezTo>
                    <a:pt x="122" y="0"/>
                    <a:pt x="70" y="34"/>
                    <a:pt x="60" y="115"/>
                  </a:cubicBezTo>
                  <a:cubicBezTo>
                    <a:pt x="0" y="497"/>
                    <a:pt x="24" y="880"/>
                    <a:pt x="132" y="1238"/>
                  </a:cubicBezTo>
                  <a:cubicBezTo>
                    <a:pt x="165" y="1351"/>
                    <a:pt x="255" y="1399"/>
                    <a:pt x="347" y="1399"/>
                  </a:cubicBezTo>
                  <a:cubicBezTo>
                    <a:pt x="488" y="1399"/>
                    <a:pt x="632" y="1285"/>
                    <a:pt x="574" y="1119"/>
                  </a:cubicBezTo>
                  <a:cubicBezTo>
                    <a:pt x="467" y="808"/>
                    <a:pt x="395" y="485"/>
                    <a:pt x="371" y="163"/>
                  </a:cubicBezTo>
                  <a:cubicBezTo>
                    <a:pt x="357" y="65"/>
                    <a:pt x="263" y="0"/>
                    <a:pt x="18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201" name="Google Shape;4201;p38"/>
            <p:cNvSpPr/>
            <p:nvPr/>
          </p:nvSpPr>
          <p:spPr>
            <a:xfrm flipH="1">
              <a:off x="4665060" y="4913725"/>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202" name="Google Shape;4202;p38"/>
            <p:cNvSpPr/>
            <p:nvPr/>
          </p:nvSpPr>
          <p:spPr>
            <a:xfrm flipH="1">
              <a:off x="4083984" y="4829142"/>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203" name="Google Shape;4203;p38"/>
            <p:cNvSpPr/>
            <p:nvPr/>
          </p:nvSpPr>
          <p:spPr>
            <a:xfrm flipH="1">
              <a:off x="2776968" y="4856528"/>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204" name="Google Shape;4204;p38"/>
            <p:cNvSpPr/>
            <p:nvPr/>
          </p:nvSpPr>
          <p:spPr>
            <a:xfrm flipH="1">
              <a:off x="2170483" y="4895610"/>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205" name="Google Shape;4205;p38"/>
            <p:cNvSpPr/>
            <p:nvPr/>
          </p:nvSpPr>
          <p:spPr>
            <a:xfrm flipH="1">
              <a:off x="41597" y="4856763"/>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206" name="Google Shape;4206;p38"/>
            <p:cNvSpPr/>
            <p:nvPr/>
          </p:nvSpPr>
          <p:spPr>
            <a:xfrm flipH="1">
              <a:off x="340190" y="5025424"/>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207" name="Google Shape;4207;p38"/>
            <p:cNvSpPr/>
            <p:nvPr/>
          </p:nvSpPr>
          <p:spPr>
            <a:xfrm>
              <a:off x="4162249" y="185554"/>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208" name="Google Shape;4208;p38"/>
            <p:cNvSpPr/>
            <p:nvPr/>
          </p:nvSpPr>
          <p:spPr>
            <a:xfrm>
              <a:off x="4248281" y="820733"/>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209" name="Google Shape;4209;p38"/>
            <p:cNvSpPr/>
            <p:nvPr/>
          </p:nvSpPr>
          <p:spPr>
            <a:xfrm>
              <a:off x="5873230" y="65923"/>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210" name="Google Shape;4210;p38"/>
            <p:cNvSpPr/>
            <p:nvPr/>
          </p:nvSpPr>
          <p:spPr>
            <a:xfrm>
              <a:off x="7210806" y="20846"/>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211" name="Google Shape;4211;p38"/>
            <p:cNvSpPr/>
            <p:nvPr/>
          </p:nvSpPr>
          <p:spPr>
            <a:xfrm>
              <a:off x="5085811" y="782119"/>
              <a:ext cx="190704" cy="155714"/>
            </a:xfrm>
            <a:custGeom>
              <a:avLst/>
              <a:gdLst/>
              <a:ahLst/>
              <a:cxnLst/>
              <a:rect l="l" t="t" r="r" b="b"/>
              <a:pathLst>
                <a:path w="932" h="761" extrusionOk="0">
                  <a:moveTo>
                    <a:pt x="204" y="1"/>
                  </a:moveTo>
                  <a:cubicBezTo>
                    <a:pt x="132" y="13"/>
                    <a:pt x="73" y="61"/>
                    <a:pt x="61" y="120"/>
                  </a:cubicBezTo>
                  <a:cubicBezTo>
                    <a:pt x="1" y="264"/>
                    <a:pt x="144" y="455"/>
                    <a:pt x="228" y="539"/>
                  </a:cubicBezTo>
                  <a:cubicBezTo>
                    <a:pt x="336" y="658"/>
                    <a:pt x="479" y="730"/>
                    <a:pt x="622" y="754"/>
                  </a:cubicBezTo>
                  <a:cubicBezTo>
                    <a:pt x="638" y="758"/>
                    <a:pt x="653" y="760"/>
                    <a:pt x="668" y="760"/>
                  </a:cubicBezTo>
                  <a:cubicBezTo>
                    <a:pt x="816" y="760"/>
                    <a:pt x="932" y="562"/>
                    <a:pt x="802" y="443"/>
                  </a:cubicBezTo>
                  <a:cubicBezTo>
                    <a:pt x="706" y="371"/>
                    <a:pt x="622" y="288"/>
                    <a:pt x="539" y="216"/>
                  </a:cubicBezTo>
                  <a:cubicBezTo>
                    <a:pt x="443" y="132"/>
                    <a:pt x="336"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212" name="Google Shape;4212;p38"/>
            <p:cNvSpPr/>
            <p:nvPr/>
          </p:nvSpPr>
          <p:spPr>
            <a:xfrm>
              <a:off x="1539248" y="1385776"/>
              <a:ext cx="315725"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213" name="Google Shape;4213;p38"/>
            <p:cNvSpPr/>
            <p:nvPr/>
          </p:nvSpPr>
          <p:spPr>
            <a:xfrm>
              <a:off x="2663198" y="2271601"/>
              <a:ext cx="315725"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214" name="Google Shape;4214;p38"/>
            <p:cNvSpPr/>
            <p:nvPr/>
          </p:nvSpPr>
          <p:spPr>
            <a:xfrm>
              <a:off x="6982574" y="2168142"/>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sp>
        <p:nvSpPr>
          <p:cNvPr id="4215" name="Google Shape;4215;p38"/>
          <p:cNvSpPr/>
          <p:nvPr/>
        </p:nvSpPr>
        <p:spPr>
          <a:xfrm flipH="1">
            <a:off x="914400" y="609600"/>
            <a:ext cx="10363200" cy="5636800"/>
          </a:xfrm>
          <a:prstGeom prst="snip2DiagRect">
            <a:avLst>
              <a:gd name="adj1" fmla="val 0"/>
              <a:gd name="adj2" fmla="val 0"/>
            </a:avLst>
          </a:pr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pic>
        <p:nvPicPr>
          <p:cNvPr id="4216" name="Google Shape;4216;p38"/>
          <p:cNvPicPr preferRelativeResize="0"/>
          <p:nvPr/>
        </p:nvPicPr>
        <p:blipFill>
          <a:blip r:embed="rId2"/>
          <a:stretch>
            <a:fillRect/>
          </a:stretch>
        </p:blipFill>
        <p:spPr>
          <a:xfrm>
            <a:off x="0" y="0"/>
            <a:ext cx="12192000" cy="6858000"/>
          </a:xfrm>
          <a:prstGeom prst="rect">
            <a:avLst/>
          </a:prstGeom>
          <a:noFill/>
          <a:ln>
            <a:noFill/>
          </a:ln>
        </p:spPr>
      </p:pic>
      <p:sp>
        <p:nvSpPr>
          <p:cNvPr id="4217" name="Google Shape;4217;p38"/>
          <p:cNvSpPr txBox="1">
            <a:spLocks noGrp="1"/>
          </p:cNvSpPr>
          <p:nvPr>
            <p:ph type="subTitle" idx="1"/>
          </p:nvPr>
        </p:nvSpPr>
        <p:spPr>
          <a:xfrm>
            <a:off x="6619684" y="3452000"/>
            <a:ext cx="4154000" cy="1565200"/>
          </a:xfrm>
          <a:prstGeom prst="rect">
            <a:avLst/>
          </a:prstGeom>
        </p:spPr>
        <p:txBody>
          <a:bodyPr spcFirstLastPara="1" wrap="square" lIns="91425" tIns="91425" rIns="91425" bIns="91425" anchor="t" anchorCtr="0">
            <a:noAutofit/>
          </a:bodyPr>
          <a:lstStyle>
            <a:lvl1pPr lvl="0" rtl="0">
              <a:spcBef>
                <a:spcPts val="0"/>
              </a:spcBef>
              <a:spcAft>
                <a:spcPts val="0"/>
              </a:spcAft>
              <a:buSzPts val="1600"/>
              <a:buNone/>
              <a:defRPr sz="2135"/>
            </a:lvl1pPr>
            <a:lvl2pPr lvl="1" rtl="0">
              <a:spcBef>
                <a:spcPts val="0"/>
              </a:spcBef>
              <a:spcAft>
                <a:spcPts val="0"/>
              </a:spcAft>
              <a:buSzPts val="1600"/>
              <a:buNone/>
              <a:defRPr sz="2135"/>
            </a:lvl2pPr>
            <a:lvl3pPr lvl="2" rtl="0">
              <a:spcBef>
                <a:spcPts val="0"/>
              </a:spcBef>
              <a:spcAft>
                <a:spcPts val="0"/>
              </a:spcAft>
              <a:buSzPts val="1600"/>
              <a:buNone/>
              <a:defRPr sz="2135"/>
            </a:lvl3pPr>
            <a:lvl4pPr lvl="3" rtl="0">
              <a:spcBef>
                <a:spcPts val="0"/>
              </a:spcBef>
              <a:spcAft>
                <a:spcPts val="0"/>
              </a:spcAft>
              <a:buSzPts val="1600"/>
              <a:buNone/>
              <a:defRPr sz="2135"/>
            </a:lvl4pPr>
            <a:lvl5pPr lvl="4" rtl="0">
              <a:spcBef>
                <a:spcPts val="0"/>
              </a:spcBef>
              <a:spcAft>
                <a:spcPts val="0"/>
              </a:spcAft>
              <a:buSzPts val="1600"/>
              <a:buNone/>
              <a:defRPr sz="2135"/>
            </a:lvl5pPr>
            <a:lvl6pPr lvl="5" rtl="0">
              <a:spcBef>
                <a:spcPts val="0"/>
              </a:spcBef>
              <a:spcAft>
                <a:spcPts val="0"/>
              </a:spcAft>
              <a:buSzPts val="1600"/>
              <a:buNone/>
              <a:defRPr sz="2135"/>
            </a:lvl6pPr>
            <a:lvl7pPr lvl="6" rtl="0">
              <a:spcBef>
                <a:spcPts val="0"/>
              </a:spcBef>
              <a:spcAft>
                <a:spcPts val="0"/>
              </a:spcAft>
              <a:buSzPts val="1600"/>
              <a:buNone/>
              <a:defRPr sz="2135"/>
            </a:lvl7pPr>
            <a:lvl8pPr lvl="7" rtl="0">
              <a:spcBef>
                <a:spcPts val="0"/>
              </a:spcBef>
              <a:spcAft>
                <a:spcPts val="0"/>
              </a:spcAft>
              <a:buSzPts val="1600"/>
              <a:buNone/>
              <a:defRPr sz="2135"/>
            </a:lvl8pPr>
            <a:lvl9pPr lvl="8" rtl="0">
              <a:spcBef>
                <a:spcPts val="0"/>
              </a:spcBef>
              <a:spcAft>
                <a:spcPts val="0"/>
              </a:spcAft>
              <a:buSzPts val="1600"/>
              <a:buNone/>
              <a:defRPr sz="2135"/>
            </a:lvl9pPr>
          </a:lstStyle>
          <a:p>
            <a:endParaRPr/>
          </a:p>
        </p:txBody>
      </p:sp>
      <p:sp>
        <p:nvSpPr>
          <p:cNvPr id="4218" name="Google Shape;4218;p38"/>
          <p:cNvSpPr txBox="1">
            <a:spLocks noGrp="1"/>
          </p:cNvSpPr>
          <p:nvPr>
            <p:ph type="title"/>
          </p:nvPr>
        </p:nvSpPr>
        <p:spPr>
          <a:xfrm>
            <a:off x="6619700" y="2585633"/>
            <a:ext cx="3572800" cy="8912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Tree>
  </p:cSld>
  <p:clrMapOvr>
    <a:masterClrMapping/>
  </p:clrMapOvr>
</p:sldLayout>
</file>

<file path=ppt/slideLayouts/slideLayout101.xml><?xml version="1.0" encoding="utf-8"?>
<p:sldLayout xmlns:a="http://schemas.openxmlformats.org/drawingml/2006/main" xmlns:r="http://schemas.openxmlformats.org/officeDocument/2006/relationships" xmlns:p="http://schemas.openxmlformats.org/presentationml/2006/main" matchingName="Title and text 2">
  <p:cSld name="CUSTOM_9_1_1_1">
    <p:bg>
      <p:bgPr>
        <a:solidFill>
          <a:schemeClr val="accent5"/>
        </a:solidFill>
        <a:effectLst/>
      </p:bgPr>
    </p:bg>
    <p:spTree>
      <p:nvGrpSpPr>
        <p:cNvPr id="1" name="Shape 4219"/>
        <p:cNvGrpSpPr/>
        <p:nvPr/>
      </p:nvGrpSpPr>
      <p:grpSpPr>
        <a:xfrm>
          <a:off x="0" y="0"/>
          <a:ext cx="0" cy="0"/>
          <a:chOff x="0" y="0"/>
          <a:chExt cx="0" cy="0"/>
        </a:xfrm>
      </p:grpSpPr>
      <p:grpSp>
        <p:nvGrpSpPr>
          <p:cNvPr id="4220" name="Google Shape;4220;p39"/>
          <p:cNvGrpSpPr/>
          <p:nvPr/>
        </p:nvGrpSpPr>
        <p:grpSpPr>
          <a:xfrm>
            <a:off x="-190735" y="-16495"/>
            <a:ext cx="12400215" cy="7493993"/>
            <a:chOff x="-143051" y="-12371"/>
            <a:chExt cx="9300161" cy="5620495"/>
          </a:xfrm>
        </p:grpSpPr>
        <p:sp>
          <p:nvSpPr>
            <p:cNvPr id="4221" name="Google Shape;4221;p39"/>
            <p:cNvSpPr/>
            <p:nvPr/>
          </p:nvSpPr>
          <p:spPr>
            <a:xfrm>
              <a:off x="274593" y="24051"/>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222" name="Google Shape;4222;p39"/>
            <p:cNvSpPr/>
            <p:nvPr/>
          </p:nvSpPr>
          <p:spPr>
            <a:xfrm>
              <a:off x="245333" y="732438"/>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223" name="Google Shape;4223;p39"/>
            <p:cNvSpPr/>
            <p:nvPr/>
          </p:nvSpPr>
          <p:spPr>
            <a:xfrm>
              <a:off x="609755" y="446587"/>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224" name="Google Shape;4224;p39"/>
            <p:cNvSpPr/>
            <p:nvPr/>
          </p:nvSpPr>
          <p:spPr>
            <a:xfrm>
              <a:off x="946350" y="972455"/>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225" name="Google Shape;4225;p39"/>
            <p:cNvSpPr/>
            <p:nvPr/>
          </p:nvSpPr>
          <p:spPr>
            <a:xfrm>
              <a:off x="1196801" y="515543"/>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226" name="Google Shape;4226;p39"/>
            <p:cNvSpPr/>
            <p:nvPr/>
          </p:nvSpPr>
          <p:spPr>
            <a:xfrm>
              <a:off x="1247906" y="121058"/>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227" name="Google Shape;4227;p39"/>
            <p:cNvSpPr/>
            <p:nvPr/>
          </p:nvSpPr>
          <p:spPr>
            <a:xfrm>
              <a:off x="1759907" y="286985"/>
              <a:ext cx="168196" cy="204413"/>
            </a:xfrm>
            <a:custGeom>
              <a:avLst/>
              <a:gdLst/>
              <a:ahLst/>
              <a:cxnLst/>
              <a:rect l="l" t="t" r="r" b="b"/>
              <a:pathLst>
                <a:path w="822" h="999" extrusionOk="0">
                  <a:moveTo>
                    <a:pt x="149" y="1"/>
                  </a:moveTo>
                  <a:cubicBezTo>
                    <a:pt x="63" y="1"/>
                    <a:pt x="0" y="102"/>
                    <a:pt x="9" y="195"/>
                  </a:cubicBezTo>
                  <a:cubicBezTo>
                    <a:pt x="33" y="314"/>
                    <a:pt x="81" y="434"/>
                    <a:pt x="153" y="553"/>
                  </a:cubicBezTo>
                  <a:cubicBezTo>
                    <a:pt x="201" y="673"/>
                    <a:pt x="260" y="792"/>
                    <a:pt x="344" y="900"/>
                  </a:cubicBezTo>
                  <a:cubicBezTo>
                    <a:pt x="391" y="969"/>
                    <a:pt x="457" y="998"/>
                    <a:pt x="523" y="998"/>
                  </a:cubicBezTo>
                  <a:cubicBezTo>
                    <a:pt x="673" y="998"/>
                    <a:pt x="822" y="844"/>
                    <a:pt x="739" y="661"/>
                  </a:cubicBezTo>
                  <a:cubicBezTo>
                    <a:pt x="607" y="422"/>
                    <a:pt x="440" y="195"/>
                    <a:pt x="225" y="27"/>
                  </a:cubicBezTo>
                  <a:cubicBezTo>
                    <a:pt x="198" y="9"/>
                    <a:pt x="173" y="1"/>
                    <a:pt x="149"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228" name="Google Shape;4228;p39"/>
            <p:cNvSpPr/>
            <p:nvPr/>
          </p:nvSpPr>
          <p:spPr>
            <a:xfrm>
              <a:off x="1661691" y="760266"/>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229" name="Google Shape;4229;p39"/>
            <p:cNvSpPr/>
            <p:nvPr/>
          </p:nvSpPr>
          <p:spPr>
            <a:xfrm>
              <a:off x="2037777" y="1172980"/>
              <a:ext cx="145483" cy="184770"/>
            </a:xfrm>
            <a:custGeom>
              <a:avLst/>
              <a:gdLst/>
              <a:ahLst/>
              <a:cxnLst/>
              <a:rect l="l" t="t" r="r" b="b"/>
              <a:pathLst>
                <a:path w="711" h="903" extrusionOk="0">
                  <a:moveTo>
                    <a:pt x="199" y="0"/>
                  </a:moveTo>
                  <a:cubicBezTo>
                    <a:pt x="98" y="0"/>
                    <a:pt x="0" y="96"/>
                    <a:pt x="26" y="216"/>
                  </a:cubicBezTo>
                  <a:cubicBezTo>
                    <a:pt x="74" y="431"/>
                    <a:pt x="169" y="634"/>
                    <a:pt x="301" y="802"/>
                  </a:cubicBezTo>
                  <a:cubicBezTo>
                    <a:pt x="342" y="872"/>
                    <a:pt x="407" y="902"/>
                    <a:pt x="471" y="902"/>
                  </a:cubicBezTo>
                  <a:cubicBezTo>
                    <a:pt x="591" y="902"/>
                    <a:pt x="711" y="795"/>
                    <a:pt x="672" y="646"/>
                  </a:cubicBezTo>
                  <a:cubicBezTo>
                    <a:pt x="600" y="419"/>
                    <a:pt x="480" y="216"/>
                    <a:pt x="313" y="48"/>
                  </a:cubicBezTo>
                  <a:cubicBezTo>
                    <a:pt x="279" y="15"/>
                    <a:pt x="239" y="0"/>
                    <a:pt x="199"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230" name="Google Shape;4230;p39"/>
            <p:cNvSpPr/>
            <p:nvPr/>
          </p:nvSpPr>
          <p:spPr>
            <a:xfrm>
              <a:off x="2177530" y="799348"/>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231" name="Google Shape;4231;p39"/>
            <p:cNvSpPr/>
            <p:nvPr/>
          </p:nvSpPr>
          <p:spPr>
            <a:xfrm>
              <a:off x="2445988" y="285143"/>
              <a:ext cx="163285" cy="193159"/>
            </a:xfrm>
            <a:custGeom>
              <a:avLst/>
              <a:gdLst/>
              <a:ahLst/>
              <a:cxnLst/>
              <a:rect l="l" t="t" r="r" b="b"/>
              <a:pathLst>
                <a:path w="798" h="944" extrusionOk="0">
                  <a:moveTo>
                    <a:pt x="615" y="1"/>
                  </a:moveTo>
                  <a:cubicBezTo>
                    <a:pt x="582" y="1"/>
                    <a:pt x="548" y="15"/>
                    <a:pt x="517" y="48"/>
                  </a:cubicBezTo>
                  <a:cubicBezTo>
                    <a:pt x="338" y="228"/>
                    <a:pt x="183" y="431"/>
                    <a:pt x="63" y="646"/>
                  </a:cubicBezTo>
                  <a:cubicBezTo>
                    <a:pt x="0" y="781"/>
                    <a:pt x="120" y="944"/>
                    <a:pt x="245" y="944"/>
                  </a:cubicBezTo>
                  <a:cubicBezTo>
                    <a:pt x="286" y="944"/>
                    <a:pt x="327" y="926"/>
                    <a:pt x="362" y="885"/>
                  </a:cubicBezTo>
                  <a:cubicBezTo>
                    <a:pt x="517" y="682"/>
                    <a:pt x="649" y="455"/>
                    <a:pt x="744" y="228"/>
                  </a:cubicBezTo>
                  <a:cubicBezTo>
                    <a:pt x="798" y="121"/>
                    <a:pt x="712" y="1"/>
                    <a:pt x="61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232" name="Google Shape;4232;p39"/>
            <p:cNvSpPr/>
            <p:nvPr/>
          </p:nvSpPr>
          <p:spPr>
            <a:xfrm>
              <a:off x="2895736" y="388066"/>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233" name="Google Shape;4233;p39"/>
            <p:cNvSpPr/>
            <p:nvPr/>
          </p:nvSpPr>
          <p:spPr>
            <a:xfrm>
              <a:off x="2913742" y="789526"/>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234" name="Google Shape;4234;p39"/>
            <p:cNvSpPr/>
            <p:nvPr/>
          </p:nvSpPr>
          <p:spPr>
            <a:xfrm>
              <a:off x="3214119" y="1023609"/>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235" name="Google Shape;4235;p39"/>
            <p:cNvSpPr/>
            <p:nvPr/>
          </p:nvSpPr>
          <p:spPr>
            <a:xfrm>
              <a:off x="3706223" y="909637"/>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236" name="Google Shape;4236;p39"/>
            <p:cNvSpPr/>
            <p:nvPr/>
          </p:nvSpPr>
          <p:spPr>
            <a:xfrm>
              <a:off x="3408710" y="541734"/>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237" name="Google Shape;4237;p39"/>
            <p:cNvSpPr/>
            <p:nvPr/>
          </p:nvSpPr>
          <p:spPr>
            <a:xfrm>
              <a:off x="3371061" y="162782"/>
              <a:ext cx="190704" cy="155714"/>
            </a:xfrm>
            <a:custGeom>
              <a:avLst/>
              <a:gdLst/>
              <a:ahLst/>
              <a:cxnLst/>
              <a:rect l="l" t="t" r="r" b="b"/>
              <a:pathLst>
                <a:path w="932" h="761" extrusionOk="0">
                  <a:moveTo>
                    <a:pt x="204" y="1"/>
                  </a:moveTo>
                  <a:cubicBezTo>
                    <a:pt x="132" y="13"/>
                    <a:pt x="73" y="61"/>
                    <a:pt x="61" y="120"/>
                  </a:cubicBezTo>
                  <a:cubicBezTo>
                    <a:pt x="1" y="264"/>
                    <a:pt x="144" y="455"/>
                    <a:pt x="228" y="539"/>
                  </a:cubicBezTo>
                  <a:cubicBezTo>
                    <a:pt x="336" y="658"/>
                    <a:pt x="479" y="730"/>
                    <a:pt x="622" y="754"/>
                  </a:cubicBezTo>
                  <a:cubicBezTo>
                    <a:pt x="638" y="758"/>
                    <a:pt x="653" y="760"/>
                    <a:pt x="668" y="760"/>
                  </a:cubicBezTo>
                  <a:cubicBezTo>
                    <a:pt x="816" y="760"/>
                    <a:pt x="932" y="562"/>
                    <a:pt x="802" y="443"/>
                  </a:cubicBezTo>
                  <a:cubicBezTo>
                    <a:pt x="706" y="371"/>
                    <a:pt x="622" y="288"/>
                    <a:pt x="539" y="216"/>
                  </a:cubicBezTo>
                  <a:cubicBezTo>
                    <a:pt x="443" y="132"/>
                    <a:pt x="336"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238" name="Google Shape;4238;p39"/>
            <p:cNvSpPr/>
            <p:nvPr/>
          </p:nvSpPr>
          <p:spPr>
            <a:xfrm>
              <a:off x="3797687" y="-12371"/>
              <a:ext cx="128909" cy="251884"/>
            </a:xfrm>
            <a:custGeom>
              <a:avLst/>
              <a:gdLst/>
              <a:ahLst/>
              <a:cxnLst/>
              <a:rect l="l" t="t" r="r" b="b"/>
              <a:pathLst>
                <a:path w="630" h="1231" extrusionOk="0">
                  <a:moveTo>
                    <a:pt x="523" y="1"/>
                  </a:moveTo>
                  <a:cubicBezTo>
                    <a:pt x="487" y="1"/>
                    <a:pt x="450" y="18"/>
                    <a:pt x="426" y="56"/>
                  </a:cubicBezTo>
                  <a:cubicBezTo>
                    <a:pt x="259" y="355"/>
                    <a:pt x="139" y="666"/>
                    <a:pt x="44" y="1000"/>
                  </a:cubicBezTo>
                  <a:cubicBezTo>
                    <a:pt x="0" y="1137"/>
                    <a:pt x="118" y="1231"/>
                    <a:pt x="234" y="1231"/>
                  </a:cubicBezTo>
                  <a:cubicBezTo>
                    <a:pt x="310" y="1231"/>
                    <a:pt x="386" y="1191"/>
                    <a:pt x="414" y="1096"/>
                  </a:cubicBezTo>
                  <a:cubicBezTo>
                    <a:pt x="522" y="773"/>
                    <a:pt x="593" y="438"/>
                    <a:pt x="629" y="104"/>
                  </a:cubicBezTo>
                  <a:cubicBezTo>
                    <a:pt x="629" y="39"/>
                    <a:pt x="578" y="1"/>
                    <a:pt x="52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239" name="Google Shape;4239;p39"/>
            <p:cNvSpPr/>
            <p:nvPr/>
          </p:nvSpPr>
          <p:spPr>
            <a:xfrm>
              <a:off x="2128627" y="-9711"/>
              <a:ext cx="129523" cy="286465"/>
            </a:xfrm>
            <a:custGeom>
              <a:avLst/>
              <a:gdLst/>
              <a:ahLst/>
              <a:cxnLst/>
              <a:rect l="l" t="t" r="r" b="b"/>
              <a:pathLst>
                <a:path w="633" h="1400" extrusionOk="0">
                  <a:moveTo>
                    <a:pt x="181" y="0"/>
                  </a:moveTo>
                  <a:cubicBezTo>
                    <a:pt x="122" y="0"/>
                    <a:pt x="70" y="34"/>
                    <a:pt x="60" y="115"/>
                  </a:cubicBezTo>
                  <a:cubicBezTo>
                    <a:pt x="0" y="497"/>
                    <a:pt x="24" y="880"/>
                    <a:pt x="132" y="1238"/>
                  </a:cubicBezTo>
                  <a:cubicBezTo>
                    <a:pt x="165" y="1351"/>
                    <a:pt x="255" y="1399"/>
                    <a:pt x="347" y="1399"/>
                  </a:cubicBezTo>
                  <a:cubicBezTo>
                    <a:pt x="488" y="1399"/>
                    <a:pt x="632" y="1285"/>
                    <a:pt x="574" y="1119"/>
                  </a:cubicBezTo>
                  <a:cubicBezTo>
                    <a:pt x="467" y="808"/>
                    <a:pt x="395" y="485"/>
                    <a:pt x="371" y="163"/>
                  </a:cubicBezTo>
                  <a:cubicBezTo>
                    <a:pt x="357" y="65"/>
                    <a:pt x="263" y="0"/>
                    <a:pt x="18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240" name="Google Shape;4240;p39"/>
            <p:cNvSpPr/>
            <p:nvPr/>
          </p:nvSpPr>
          <p:spPr>
            <a:xfrm>
              <a:off x="3882398" y="538051"/>
              <a:ext cx="315725"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241" name="Google Shape;4241;p39"/>
            <p:cNvSpPr/>
            <p:nvPr/>
          </p:nvSpPr>
          <p:spPr>
            <a:xfrm>
              <a:off x="-124001" y="509404"/>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242" name="Google Shape;4242;p39"/>
            <p:cNvSpPr/>
            <p:nvPr/>
          </p:nvSpPr>
          <p:spPr>
            <a:xfrm>
              <a:off x="4703718" y="24051"/>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243" name="Google Shape;4243;p39"/>
            <p:cNvSpPr/>
            <p:nvPr/>
          </p:nvSpPr>
          <p:spPr>
            <a:xfrm>
              <a:off x="4674458" y="732438"/>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244" name="Google Shape;4244;p39"/>
            <p:cNvSpPr/>
            <p:nvPr/>
          </p:nvSpPr>
          <p:spPr>
            <a:xfrm>
              <a:off x="5038880" y="446587"/>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245" name="Google Shape;4245;p39"/>
            <p:cNvSpPr/>
            <p:nvPr/>
          </p:nvSpPr>
          <p:spPr>
            <a:xfrm>
              <a:off x="5375475" y="972455"/>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246" name="Google Shape;4246;p39"/>
            <p:cNvSpPr/>
            <p:nvPr/>
          </p:nvSpPr>
          <p:spPr>
            <a:xfrm>
              <a:off x="5625926" y="515543"/>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247" name="Google Shape;4247;p39"/>
            <p:cNvSpPr/>
            <p:nvPr/>
          </p:nvSpPr>
          <p:spPr>
            <a:xfrm>
              <a:off x="5438906" y="153983"/>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248" name="Google Shape;4248;p39"/>
            <p:cNvSpPr/>
            <p:nvPr/>
          </p:nvSpPr>
          <p:spPr>
            <a:xfrm>
              <a:off x="6189032" y="286985"/>
              <a:ext cx="168196" cy="204413"/>
            </a:xfrm>
            <a:custGeom>
              <a:avLst/>
              <a:gdLst/>
              <a:ahLst/>
              <a:cxnLst/>
              <a:rect l="l" t="t" r="r" b="b"/>
              <a:pathLst>
                <a:path w="822" h="999" extrusionOk="0">
                  <a:moveTo>
                    <a:pt x="149" y="1"/>
                  </a:moveTo>
                  <a:cubicBezTo>
                    <a:pt x="63" y="1"/>
                    <a:pt x="0" y="102"/>
                    <a:pt x="9" y="195"/>
                  </a:cubicBezTo>
                  <a:cubicBezTo>
                    <a:pt x="33" y="314"/>
                    <a:pt x="81" y="434"/>
                    <a:pt x="153" y="553"/>
                  </a:cubicBezTo>
                  <a:cubicBezTo>
                    <a:pt x="201" y="673"/>
                    <a:pt x="260" y="792"/>
                    <a:pt x="344" y="900"/>
                  </a:cubicBezTo>
                  <a:cubicBezTo>
                    <a:pt x="391" y="969"/>
                    <a:pt x="457" y="998"/>
                    <a:pt x="523" y="998"/>
                  </a:cubicBezTo>
                  <a:cubicBezTo>
                    <a:pt x="673" y="998"/>
                    <a:pt x="822" y="844"/>
                    <a:pt x="739" y="661"/>
                  </a:cubicBezTo>
                  <a:cubicBezTo>
                    <a:pt x="607" y="422"/>
                    <a:pt x="440" y="195"/>
                    <a:pt x="225" y="27"/>
                  </a:cubicBezTo>
                  <a:cubicBezTo>
                    <a:pt x="198" y="9"/>
                    <a:pt x="173" y="1"/>
                    <a:pt x="149"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249" name="Google Shape;4249;p39"/>
            <p:cNvSpPr/>
            <p:nvPr/>
          </p:nvSpPr>
          <p:spPr>
            <a:xfrm>
              <a:off x="6090816" y="760266"/>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250" name="Google Shape;4250;p39"/>
            <p:cNvSpPr/>
            <p:nvPr/>
          </p:nvSpPr>
          <p:spPr>
            <a:xfrm>
              <a:off x="6606655" y="799348"/>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251" name="Google Shape;4251;p39"/>
            <p:cNvSpPr/>
            <p:nvPr/>
          </p:nvSpPr>
          <p:spPr>
            <a:xfrm>
              <a:off x="6875113" y="285143"/>
              <a:ext cx="163285" cy="193159"/>
            </a:xfrm>
            <a:custGeom>
              <a:avLst/>
              <a:gdLst/>
              <a:ahLst/>
              <a:cxnLst/>
              <a:rect l="l" t="t" r="r" b="b"/>
              <a:pathLst>
                <a:path w="798" h="944" extrusionOk="0">
                  <a:moveTo>
                    <a:pt x="615" y="1"/>
                  </a:moveTo>
                  <a:cubicBezTo>
                    <a:pt x="582" y="1"/>
                    <a:pt x="548" y="15"/>
                    <a:pt x="517" y="48"/>
                  </a:cubicBezTo>
                  <a:cubicBezTo>
                    <a:pt x="338" y="228"/>
                    <a:pt x="183" y="431"/>
                    <a:pt x="63" y="646"/>
                  </a:cubicBezTo>
                  <a:cubicBezTo>
                    <a:pt x="0" y="781"/>
                    <a:pt x="120" y="944"/>
                    <a:pt x="245" y="944"/>
                  </a:cubicBezTo>
                  <a:cubicBezTo>
                    <a:pt x="286" y="944"/>
                    <a:pt x="327" y="926"/>
                    <a:pt x="362" y="885"/>
                  </a:cubicBezTo>
                  <a:cubicBezTo>
                    <a:pt x="517" y="682"/>
                    <a:pt x="649" y="455"/>
                    <a:pt x="744" y="228"/>
                  </a:cubicBezTo>
                  <a:cubicBezTo>
                    <a:pt x="798" y="121"/>
                    <a:pt x="712" y="1"/>
                    <a:pt x="61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252" name="Google Shape;4252;p39"/>
            <p:cNvSpPr/>
            <p:nvPr/>
          </p:nvSpPr>
          <p:spPr>
            <a:xfrm>
              <a:off x="7324861" y="388066"/>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253" name="Google Shape;4253;p39"/>
            <p:cNvSpPr/>
            <p:nvPr/>
          </p:nvSpPr>
          <p:spPr>
            <a:xfrm>
              <a:off x="7342867" y="789526"/>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254" name="Google Shape;4254;p39"/>
            <p:cNvSpPr/>
            <p:nvPr/>
          </p:nvSpPr>
          <p:spPr>
            <a:xfrm>
              <a:off x="7643244" y="1023609"/>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255" name="Google Shape;4255;p39"/>
            <p:cNvSpPr/>
            <p:nvPr/>
          </p:nvSpPr>
          <p:spPr>
            <a:xfrm>
              <a:off x="8135348" y="909637"/>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256" name="Google Shape;4256;p39"/>
            <p:cNvSpPr/>
            <p:nvPr/>
          </p:nvSpPr>
          <p:spPr>
            <a:xfrm>
              <a:off x="7837835" y="541734"/>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257" name="Google Shape;4257;p39"/>
            <p:cNvSpPr/>
            <p:nvPr/>
          </p:nvSpPr>
          <p:spPr>
            <a:xfrm>
              <a:off x="7800186" y="162782"/>
              <a:ext cx="190704" cy="155714"/>
            </a:xfrm>
            <a:custGeom>
              <a:avLst/>
              <a:gdLst/>
              <a:ahLst/>
              <a:cxnLst/>
              <a:rect l="l" t="t" r="r" b="b"/>
              <a:pathLst>
                <a:path w="932" h="761" extrusionOk="0">
                  <a:moveTo>
                    <a:pt x="204" y="1"/>
                  </a:moveTo>
                  <a:cubicBezTo>
                    <a:pt x="132" y="13"/>
                    <a:pt x="73" y="61"/>
                    <a:pt x="61" y="120"/>
                  </a:cubicBezTo>
                  <a:cubicBezTo>
                    <a:pt x="1" y="264"/>
                    <a:pt x="144" y="455"/>
                    <a:pt x="228" y="539"/>
                  </a:cubicBezTo>
                  <a:cubicBezTo>
                    <a:pt x="336" y="658"/>
                    <a:pt x="479" y="730"/>
                    <a:pt x="622" y="754"/>
                  </a:cubicBezTo>
                  <a:cubicBezTo>
                    <a:pt x="638" y="758"/>
                    <a:pt x="653" y="760"/>
                    <a:pt x="668" y="760"/>
                  </a:cubicBezTo>
                  <a:cubicBezTo>
                    <a:pt x="816" y="760"/>
                    <a:pt x="932" y="562"/>
                    <a:pt x="802" y="443"/>
                  </a:cubicBezTo>
                  <a:cubicBezTo>
                    <a:pt x="706" y="371"/>
                    <a:pt x="622" y="288"/>
                    <a:pt x="539" y="216"/>
                  </a:cubicBezTo>
                  <a:cubicBezTo>
                    <a:pt x="443" y="132"/>
                    <a:pt x="336"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258" name="Google Shape;4258;p39"/>
            <p:cNvSpPr/>
            <p:nvPr/>
          </p:nvSpPr>
          <p:spPr>
            <a:xfrm>
              <a:off x="8226812" y="-12371"/>
              <a:ext cx="128909" cy="251884"/>
            </a:xfrm>
            <a:custGeom>
              <a:avLst/>
              <a:gdLst/>
              <a:ahLst/>
              <a:cxnLst/>
              <a:rect l="l" t="t" r="r" b="b"/>
              <a:pathLst>
                <a:path w="630" h="1231" extrusionOk="0">
                  <a:moveTo>
                    <a:pt x="523" y="1"/>
                  </a:moveTo>
                  <a:cubicBezTo>
                    <a:pt x="487" y="1"/>
                    <a:pt x="450" y="18"/>
                    <a:pt x="426" y="56"/>
                  </a:cubicBezTo>
                  <a:cubicBezTo>
                    <a:pt x="259" y="355"/>
                    <a:pt x="139" y="666"/>
                    <a:pt x="44" y="1000"/>
                  </a:cubicBezTo>
                  <a:cubicBezTo>
                    <a:pt x="0" y="1137"/>
                    <a:pt x="118" y="1231"/>
                    <a:pt x="234" y="1231"/>
                  </a:cubicBezTo>
                  <a:cubicBezTo>
                    <a:pt x="310" y="1231"/>
                    <a:pt x="386" y="1191"/>
                    <a:pt x="414" y="1096"/>
                  </a:cubicBezTo>
                  <a:cubicBezTo>
                    <a:pt x="522" y="773"/>
                    <a:pt x="593" y="438"/>
                    <a:pt x="629" y="104"/>
                  </a:cubicBezTo>
                  <a:cubicBezTo>
                    <a:pt x="629" y="39"/>
                    <a:pt x="578" y="1"/>
                    <a:pt x="52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259" name="Google Shape;4259;p39"/>
            <p:cNvSpPr/>
            <p:nvPr/>
          </p:nvSpPr>
          <p:spPr>
            <a:xfrm>
              <a:off x="6557752" y="-9711"/>
              <a:ext cx="129523" cy="286465"/>
            </a:xfrm>
            <a:custGeom>
              <a:avLst/>
              <a:gdLst/>
              <a:ahLst/>
              <a:cxnLst/>
              <a:rect l="l" t="t" r="r" b="b"/>
              <a:pathLst>
                <a:path w="633" h="1400" extrusionOk="0">
                  <a:moveTo>
                    <a:pt x="181" y="0"/>
                  </a:moveTo>
                  <a:cubicBezTo>
                    <a:pt x="122" y="0"/>
                    <a:pt x="70" y="34"/>
                    <a:pt x="60" y="115"/>
                  </a:cubicBezTo>
                  <a:cubicBezTo>
                    <a:pt x="0" y="497"/>
                    <a:pt x="24" y="880"/>
                    <a:pt x="132" y="1238"/>
                  </a:cubicBezTo>
                  <a:cubicBezTo>
                    <a:pt x="165" y="1351"/>
                    <a:pt x="255" y="1399"/>
                    <a:pt x="347" y="1399"/>
                  </a:cubicBezTo>
                  <a:cubicBezTo>
                    <a:pt x="488" y="1399"/>
                    <a:pt x="632" y="1285"/>
                    <a:pt x="574" y="1119"/>
                  </a:cubicBezTo>
                  <a:cubicBezTo>
                    <a:pt x="467" y="808"/>
                    <a:pt x="395" y="485"/>
                    <a:pt x="371" y="163"/>
                  </a:cubicBezTo>
                  <a:cubicBezTo>
                    <a:pt x="357" y="65"/>
                    <a:pt x="263" y="0"/>
                    <a:pt x="18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260" name="Google Shape;4260;p39"/>
            <p:cNvSpPr/>
            <p:nvPr/>
          </p:nvSpPr>
          <p:spPr>
            <a:xfrm rot="-1206472">
              <a:off x="8244636" y="629176"/>
              <a:ext cx="315724"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261" name="Google Shape;4261;p39"/>
            <p:cNvSpPr/>
            <p:nvPr/>
          </p:nvSpPr>
          <p:spPr>
            <a:xfrm rot="-1796623">
              <a:off x="4305124" y="509405"/>
              <a:ext cx="344986"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262" name="Google Shape;4262;p39"/>
            <p:cNvSpPr/>
            <p:nvPr/>
          </p:nvSpPr>
          <p:spPr>
            <a:xfrm>
              <a:off x="465093" y="1176576"/>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263" name="Google Shape;4263;p39"/>
            <p:cNvSpPr/>
            <p:nvPr/>
          </p:nvSpPr>
          <p:spPr>
            <a:xfrm>
              <a:off x="435833" y="1884963"/>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264" name="Google Shape;4264;p39"/>
            <p:cNvSpPr/>
            <p:nvPr/>
          </p:nvSpPr>
          <p:spPr>
            <a:xfrm>
              <a:off x="800255" y="1599112"/>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265" name="Google Shape;4265;p39"/>
            <p:cNvSpPr/>
            <p:nvPr/>
          </p:nvSpPr>
          <p:spPr>
            <a:xfrm>
              <a:off x="1136850" y="2124980"/>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266" name="Google Shape;4266;p39"/>
            <p:cNvSpPr/>
            <p:nvPr/>
          </p:nvSpPr>
          <p:spPr>
            <a:xfrm>
              <a:off x="1387301" y="1668068"/>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267" name="Google Shape;4267;p39"/>
            <p:cNvSpPr/>
            <p:nvPr/>
          </p:nvSpPr>
          <p:spPr>
            <a:xfrm>
              <a:off x="1200281" y="1306508"/>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268" name="Google Shape;4268;p39"/>
            <p:cNvSpPr/>
            <p:nvPr/>
          </p:nvSpPr>
          <p:spPr>
            <a:xfrm>
              <a:off x="2152820" y="1564560"/>
              <a:ext cx="168196" cy="204413"/>
            </a:xfrm>
            <a:custGeom>
              <a:avLst/>
              <a:gdLst/>
              <a:ahLst/>
              <a:cxnLst/>
              <a:rect l="l" t="t" r="r" b="b"/>
              <a:pathLst>
                <a:path w="822" h="999" extrusionOk="0">
                  <a:moveTo>
                    <a:pt x="149" y="1"/>
                  </a:moveTo>
                  <a:cubicBezTo>
                    <a:pt x="63" y="1"/>
                    <a:pt x="0" y="102"/>
                    <a:pt x="9" y="195"/>
                  </a:cubicBezTo>
                  <a:cubicBezTo>
                    <a:pt x="33" y="314"/>
                    <a:pt x="81" y="434"/>
                    <a:pt x="153" y="553"/>
                  </a:cubicBezTo>
                  <a:cubicBezTo>
                    <a:pt x="201" y="673"/>
                    <a:pt x="260" y="792"/>
                    <a:pt x="344" y="900"/>
                  </a:cubicBezTo>
                  <a:cubicBezTo>
                    <a:pt x="391" y="969"/>
                    <a:pt x="457" y="998"/>
                    <a:pt x="523" y="998"/>
                  </a:cubicBezTo>
                  <a:cubicBezTo>
                    <a:pt x="673" y="998"/>
                    <a:pt x="822" y="844"/>
                    <a:pt x="739" y="661"/>
                  </a:cubicBezTo>
                  <a:cubicBezTo>
                    <a:pt x="607" y="422"/>
                    <a:pt x="440" y="195"/>
                    <a:pt x="225" y="27"/>
                  </a:cubicBezTo>
                  <a:cubicBezTo>
                    <a:pt x="198" y="9"/>
                    <a:pt x="173" y="1"/>
                    <a:pt x="149"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269" name="Google Shape;4269;p39"/>
            <p:cNvSpPr/>
            <p:nvPr/>
          </p:nvSpPr>
          <p:spPr>
            <a:xfrm>
              <a:off x="1852191" y="1912791"/>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270" name="Google Shape;4270;p39"/>
            <p:cNvSpPr/>
            <p:nvPr/>
          </p:nvSpPr>
          <p:spPr>
            <a:xfrm>
              <a:off x="2368030" y="1951873"/>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271" name="Google Shape;4271;p39"/>
            <p:cNvSpPr/>
            <p:nvPr/>
          </p:nvSpPr>
          <p:spPr>
            <a:xfrm>
              <a:off x="2636488" y="1437668"/>
              <a:ext cx="163285" cy="193159"/>
            </a:xfrm>
            <a:custGeom>
              <a:avLst/>
              <a:gdLst/>
              <a:ahLst/>
              <a:cxnLst/>
              <a:rect l="l" t="t" r="r" b="b"/>
              <a:pathLst>
                <a:path w="798" h="944" extrusionOk="0">
                  <a:moveTo>
                    <a:pt x="615" y="1"/>
                  </a:moveTo>
                  <a:cubicBezTo>
                    <a:pt x="582" y="1"/>
                    <a:pt x="548" y="15"/>
                    <a:pt x="517" y="48"/>
                  </a:cubicBezTo>
                  <a:cubicBezTo>
                    <a:pt x="338" y="228"/>
                    <a:pt x="183" y="431"/>
                    <a:pt x="63" y="646"/>
                  </a:cubicBezTo>
                  <a:cubicBezTo>
                    <a:pt x="0" y="781"/>
                    <a:pt x="120" y="944"/>
                    <a:pt x="245" y="944"/>
                  </a:cubicBezTo>
                  <a:cubicBezTo>
                    <a:pt x="286" y="944"/>
                    <a:pt x="327" y="926"/>
                    <a:pt x="362" y="885"/>
                  </a:cubicBezTo>
                  <a:cubicBezTo>
                    <a:pt x="517" y="682"/>
                    <a:pt x="649" y="455"/>
                    <a:pt x="744" y="228"/>
                  </a:cubicBezTo>
                  <a:cubicBezTo>
                    <a:pt x="798" y="121"/>
                    <a:pt x="712" y="1"/>
                    <a:pt x="61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272" name="Google Shape;4272;p39"/>
            <p:cNvSpPr/>
            <p:nvPr/>
          </p:nvSpPr>
          <p:spPr>
            <a:xfrm>
              <a:off x="3086236" y="1540591"/>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273" name="Google Shape;4273;p39"/>
            <p:cNvSpPr/>
            <p:nvPr/>
          </p:nvSpPr>
          <p:spPr>
            <a:xfrm>
              <a:off x="3104242" y="1942051"/>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274" name="Google Shape;4274;p39"/>
            <p:cNvSpPr/>
            <p:nvPr/>
          </p:nvSpPr>
          <p:spPr>
            <a:xfrm>
              <a:off x="3404619" y="2176134"/>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275" name="Google Shape;4275;p39"/>
            <p:cNvSpPr/>
            <p:nvPr/>
          </p:nvSpPr>
          <p:spPr>
            <a:xfrm>
              <a:off x="3896723" y="2062162"/>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276" name="Google Shape;4276;p39"/>
            <p:cNvSpPr/>
            <p:nvPr/>
          </p:nvSpPr>
          <p:spPr>
            <a:xfrm>
              <a:off x="3599210" y="1694259"/>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277" name="Google Shape;4277;p39"/>
            <p:cNvSpPr/>
            <p:nvPr/>
          </p:nvSpPr>
          <p:spPr>
            <a:xfrm>
              <a:off x="3561561" y="1315307"/>
              <a:ext cx="190704" cy="155714"/>
            </a:xfrm>
            <a:custGeom>
              <a:avLst/>
              <a:gdLst/>
              <a:ahLst/>
              <a:cxnLst/>
              <a:rect l="l" t="t" r="r" b="b"/>
              <a:pathLst>
                <a:path w="932" h="761" extrusionOk="0">
                  <a:moveTo>
                    <a:pt x="204" y="1"/>
                  </a:moveTo>
                  <a:cubicBezTo>
                    <a:pt x="132" y="13"/>
                    <a:pt x="73" y="61"/>
                    <a:pt x="61" y="120"/>
                  </a:cubicBezTo>
                  <a:cubicBezTo>
                    <a:pt x="1" y="264"/>
                    <a:pt x="144" y="455"/>
                    <a:pt x="228" y="539"/>
                  </a:cubicBezTo>
                  <a:cubicBezTo>
                    <a:pt x="336" y="658"/>
                    <a:pt x="479" y="730"/>
                    <a:pt x="622" y="754"/>
                  </a:cubicBezTo>
                  <a:cubicBezTo>
                    <a:pt x="638" y="758"/>
                    <a:pt x="653" y="760"/>
                    <a:pt x="668" y="760"/>
                  </a:cubicBezTo>
                  <a:cubicBezTo>
                    <a:pt x="816" y="760"/>
                    <a:pt x="932" y="562"/>
                    <a:pt x="802" y="443"/>
                  </a:cubicBezTo>
                  <a:cubicBezTo>
                    <a:pt x="706" y="371"/>
                    <a:pt x="622" y="288"/>
                    <a:pt x="539" y="216"/>
                  </a:cubicBezTo>
                  <a:cubicBezTo>
                    <a:pt x="443" y="132"/>
                    <a:pt x="336"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278" name="Google Shape;4278;p39"/>
            <p:cNvSpPr/>
            <p:nvPr/>
          </p:nvSpPr>
          <p:spPr>
            <a:xfrm>
              <a:off x="3988187" y="1140154"/>
              <a:ext cx="128909" cy="251884"/>
            </a:xfrm>
            <a:custGeom>
              <a:avLst/>
              <a:gdLst/>
              <a:ahLst/>
              <a:cxnLst/>
              <a:rect l="l" t="t" r="r" b="b"/>
              <a:pathLst>
                <a:path w="630" h="1231" extrusionOk="0">
                  <a:moveTo>
                    <a:pt x="523" y="1"/>
                  </a:moveTo>
                  <a:cubicBezTo>
                    <a:pt x="487" y="1"/>
                    <a:pt x="450" y="18"/>
                    <a:pt x="426" y="56"/>
                  </a:cubicBezTo>
                  <a:cubicBezTo>
                    <a:pt x="259" y="355"/>
                    <a:pt x="139" y="666"/>
                    <a:pt x="44" y="1000"/>
                  </a:cubicBezTo>
                  <a:cubicBezTo>
                    <a:pt x="0" y="1137"/>
                    <a:pt x="118" y="1231"/>
                    <a:pt x="234" y="1231"/>
                  </a:cubicBezTo>
                  <a:cubicBezTo>
                    <a:pt x="310" y="1231"/>
                    <a:pt x="386" y="1191"/>
                    <a:pt x="414" y="1096"/>
                  </a:cubicBezTo>
                  <a:cubicBezTo>
                    <a:pt x="522" y="773"/>
                    <a:pt x="593" y="438"/>
                    <a:pt x="629" y="104"/>
                  </a:cubicBezTo>
                  <a:cubicBezTo>
                    <a:pt x="629" y="39"/>
                    <a:pt x="578" y="1"/>
                    <a:pt x="52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279" name="Google Shape;4279;p39"/>
            <p:cNvSpPr/>
            <p:nvPr/>
          </p:nvSpPr>
          <p:spPr>
            <a:xfrm>
              <a:off x="2319127" y="1142814"/>
              <a:ext cx="129523" cy="286465"/>
            </a:xfrm>
            <a:custGeom>
              <a:avLst/>
              <a:gdLst/>
              <a:ahLst/>
              <a:cxnLst/>
              <a:rect l="l" t="t" r="r" b="b"/>
              <a:pathLst>
                <a:path w="633" h="1400" extrusionOk="0">
                  <a:moveTo>
                    <a:pt x="181" y="0"/>
                  </a:moveTo>
                  <a:cubicBezTo>
                    <a:pt x="122" y="0"/>
                    <a:pt x="70" y="34"/>
                    <a:pt x="60" y="115"/>
                  </a:cubicBezTo>
                  <a:cubicBezTo>
                    <a:pt x="0" y="497"/>
                    <a:pt x="24" y="880"/>
                    <a:pt x="132" y="1238"/>
                  </a:cubicBezTo>
                  <a:cubicBezTo>
                    <a:pt x="165" y="1351"/>
                    <a:pt x="255" y="1399"/>
                    <a:pt x="347" y="1399"/>
                  </a:cubicBezTo>
                  <a:cubicBezTo>
                    <a:pt x="488" y="1399"/>
                    <a:pt x="632" y="1285"/>
                    <a:pt x="574" y="1119"/>
                  </a:cubicBezTo>
                  <a:cubicBezTo>
                    <a:pt x="467" y="808"/>
                    <a:pt x="395" y="485"/>
                    <a:pt x="371" y="163"/>
                  </a:cubicBezTo>
                  <a:cubicBezTo>
                    <a:pt x="357" y="65"/>
                    <a:pt x="263" y="0"/>
                    <a:pt x="18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280" name="Google Shape;4280;p39"/>
            <p:cNvSpPr/>
            <p:nvPr/>
          </p:nvSpPr>
          <p:spPr>
            <a:xfrm>
              <a:off x="4072898" y="1690576"/>
              <a:ext cx="315725"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281" name="Google Shape;4281;p39"/>
            <p:cNvSpPr/>
            <p:nvPr/>
          </p:nvSpPr>
          <p:spPr>
            <a:xfrm>
              <a:off x="66499" y="1661929"/>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282" name="Google Shape;4282;p39"/>
            <p:cNvSpPr/>
            <p:nvPr/>
          </p:nvSpPr>
          <p:spPr>
            <a:xfrm>
              <a:off x="4531833" y="1066025"/>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283" name="Google Shape;4283;p39"/>
            <p:cNvSpPr/>
            <p:nvPr/>
          </p:nvSpPr>
          <p:spPr>
            <a:xfrm>
              <a:off x="5232850" y="1306042"/>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284" name="Google Shape;4284;p39"/>
            <p:cNvSpPr/>
            <p:nvPr/>
          </p:nvSpPr>
          <p:spPr>
            <a:xfrm>
              <a:off x="5948191" y="1093853"/>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285" name="Google Shape;4285;p39"/>
            <p:cNvSpPr/>
            <p:nvPr/>
          </p:nvSpPr>
          <p:spPr>
            <a:xfrm>
              <a:off x="6324277" y="1506567"/>
              <a:ext cx="145483" cy="184770"/>
            </a:xfrm>
            <a:custGeom>
              <a:avLst/>
              <a:gdLst/>
              <a:ahLst/>
              <a:cxnLst/>
              <a:rect l="l" t="t" r="r" b="b"/>
              <a:pathLst>
                <a:path w="711" h="903" extrusionOk="0">
                  <a:moveTo>
                    <a:pt x="199" y="0"/>
                  </a:moveTo>
                  <a:cubicBezTo>
                    <a:pt x="98" y="0"/>
                    <a:pt x="0" y="96"/>
                    <a:pt x="26" y="216"/>
                  </a:cubicBezTo>
                  <a:cubicBezTo>
                    <a:pt x="74" y="431"/>
                    <a:pt x="169" y="634"/>
                    <a:pt x="301" y="802"/>
                  </a:cubicBezTo>
                  <a:cubicBezTo>
                    <a:pt x="342" y="872"/>
                    <a:pt x="407" y="902"/>
                    <a:pt x="471" y="902"/>
                  </a:cubicBezTo>
                  <a:cubicBezTo>
                    <a:pt x="591" y="902"/>
                    <a:pt x="711" y="795"/>
                    <a:pt x="672" y="646"/>
                  </a:cubicBezTo>
                  <a:cubicBezTo>
                    <a:pt x="600" y="419"/>
                    <a:pt x="480" y="216"/>
                    <a:pt x="313" y="48"/>
                  </a:cubicBezTo>
                  <a:cubicBezTo>
                    <a:pt x="279" y="15"/>
                    <a:pt x="239" y="0"/>
                    <a:pt x="199"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286" name="Google Shape;4286;p39"/>
            <p:cNvSpPr/>
            <p:nvPr/>
          </p:nvSpPr>
          <p:spPr>
            <a:xfrm>
              <a:off x="6464030" y="1132935"/>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287" name="Google Shape;4287;p39"/>
            <p:cNvSpPr/>
            <p:nvPr/>
          </p:nvSpPr>
          <p:spPr>
            <a:xfrm>
              <a:off x="7200242" y="1123114"/>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288" name="Google Shape;4288;p39"/>
            <p:cNvSpPr/>
            <p:nvPr/>
          </p:nvSpPr>
          <p:spPr>
            <a:xfrm>
              <a:off x="7500619" y="1357196"/>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289" name="Google Shape;4289;p39"/>
            <p:cNvSpPr/>
            <p:nvPr/>
          </p:nvSpPr>
          <p:spPr>
            <a:xfrm>
              <a:off x="7992723" y="1243224"/>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290" name="Google Shape;4290;p39"/>
            <p:cNvSpPr/>
            <p:nvPr/>
          </p:nvSpPr>
          <p:spPr>
            <a:xfrm>
              <a:off x="4751593" y="1510164"/>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291" name="Google Shape;4291;p39"/>
            <p:cNvSpPr/>
            <p:nvPr/>
          </p:nvSpPr>
          <p:spPr>
            <a:xfrm>
              <a:off x="4722333" y="2218550"/>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292" name="Google Shape;4292;p39"/>
            <p:cNvSpPr/>
            <p:nvPr/>
          </p:nvSpPr>
          <p:spPr>
            <a:xfrm>
              <a:off x="5086755" y="1932699"/>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293" name="Google Shape;4293;p39"/>
            <p:cNvSpPr/>
            <p:nvPr/>
          </p:nvSpPr>
          <p:spPr>
            <a:xfrm>
              <a:off x="5423350" y="2458567"/>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294" name="Google Shape;4294;p39"/>
            <p:cNvSpPr/>
            <p:nvPr/>
          </p:nvSpPr>
          <p:spPr>
            <a:xfrm>
              <a:off x="5673801" y="2001655"/>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295" name="Google Shape;4295;p39"/>
            <p:cNvSpPr/>
            <p:nvPr/>
          </p:nvSpPr>
          <p:spPr>
            <a:xfrm>
              <a:off x="5486781" y="1640096"/>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296" name="Google Shape;4296;p39"/>
            <p:cNvSpPr/>
            <p:nvPr/>
          </p:nvSpPr>
          <p:spPr>
            <a:xfrm>
              <a:off x="6236907" y="1773097"/>
              <a:ext cx="168196" cy="204413"/>
            </a:xfrm>
            <a:custGeom>
              <a:avLst/>
              <a:gdLst/>
              <a:ahLst/>
              <a:cxnLst/>
              <a:rect l="l" t="t" r="r" b="b"/>
              <a:pathLst>
                <a:path w="822" h="999" extrusionOk="0">
                  <a:moveTo>
                    <a:pt x="149" y="1"/>
                  </a:moveTo>
                  <a:cubicBezTo>
                    <a:pt x="63" y="1"/>
                    <a:pt x="0" y="102"/>
                    <a:pt x="9" y="195"/>
                  </a:cubicBezTo>
                  <a:cubicBezTo>
                    <a:pt x="33" y="314"/>
                    <a:pt x="81" y="434"/>
                    <a:pt x="153" y="553"/>
                  </a:cubicBezTo>
                  <a:cubicBezTo>
                    <a:pt x="201" y="673"/>
                    <a:pt x="260" y="792"/>
                    <a:pt x="344" y="900"/>
                  </a:cubicBezTo>
                  <a:cubicBezTo>
                    <a:pt x="391" y="969"/>
                    <a:pt x="457" y="998"/>
                    <a:pt x="523" y="998"/>
                  </a:cubicBezTo>
                  <a:cubicBezTo>
                    <a:pt x="673" y="998"/>
                    <a:pt x="822" y="844"/>
                    <a:pt x="739" y="661"/>
                  </a:cubicBezTo>
                  <a:cubicBezTo>
                    <a:pt x="607" y="422"/>
                    <a:pt x="440" y="195"/>
                    <a:pt x="225" y="27"/>
                  </a:cubicBezTo>
                  <a:cubicBezTo>
                    <a:pt x="198" y="9"/>
                    <a:pt x="173" y="1"/>
                    <a:pt x="149"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297" name="Google Shape;4297;p39"/>
            <p:cNvSpPr/>
            <p:nvPr/>
          </p:nvSpPr>
          <p:spPr>
            <a:xfrm>
              <a:off x="6082928" y="2146466"/>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298" name="Google Shape;4298;p39"/>
            <p:cNvSpPr/>
            <p:nvPr/>
          </p:nvSpPr>
          <p:spPr>
            <a:xfrm>
              <a:off x="6489805" y="2433385"/>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299" name="Google Shape;4299;p39"/>
            <p:cNvSpPr/>
            <p:nvPr/>
          </p:nvSpPr>
          <p:spPr>
            <a:xfrm>
              <a:off x="6922988" y="1771256"/>
              <a:ext cx="163285" cy="193159"/>
            </a:xfrm>
            <a:custGeom>
              <a:avLst/>
              <a:gdLst/>
              <a:ahLst/>
              <a:cxnLst/>
              <a:rect l="l" t="t" r="r" b="b"/>
              <a:pathLst>
                <a:path w="798" h="944" extrusionOk="0">
                  <a:moveTo>
                    <a:pt x="615" y="1"/>
                  </a:moveTo>
                  <a:cubicBezTo>
                    <a:pt x="582" y="1"/>
                    <a:pt x="548" y="15"/>
                    <a:pt x="517" y="48"/>
                  </a:cubicBezTo>
                  <a:cubicBezTo>
                    <a:pt x="338" y="228"/>
                    <a:pt x="183" y="431"/>
                    <a:pt x="63" y="646"/>
                  </a:cubicBezTo>
                  <a:cubicBezTo>
                    <a:pt x="0" y="781"/>
                    <a:pt x="120" y="944"/>
                    <a:pt x="245" y="944"/>
                  </a:cubicBezTo>
                  <a:cubicBezTo>
                    <a:pt x="286" y="944"/>
                    <a:pt x="327" y="926"/>
                    <a:pt x="362" y="885"/>
                  </a:cubicBezTo>
                  <a:cubicBezTo>
                    <a:pt x="517" y="682"/>
                    <a:pt x="649" y="455"/>
                    <a:pt x="744" y="228"/>
                  </a:cubicBezTo>
                  <a:cubicBezTo>
                    <a:pt x="798" y="121"/>
                    <a:pt x="712" y="1"/>
                    <a:pt x="61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300" name="Google Shape;4300;p39"/>
            <p:cNvSpPr/>
            <p:nvPr/>
          </p:nvSpPr>
          <p:spPr>
            <a:xfrm>
              <a:off x="7372736" y="1874179"/>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301" name="Google Shape;4301;p39"/>
            <p:cNvSpPr/>
            <p:nvPr/>
          </p:nvSpPr>
          <p:spPr>
            <a:xfrm>
              <a:off x="6581117" y="1970839"/>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302" name="Google Shape;4302;p39"/>
            <p:cNvSpPr/>
            <p:nvPr/>
          </p:nvSpPr>
          <p:spPr>
            <a:xfrm>
              <a:off x="8689294" y="4382559"/>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303" name="Google Shape;4303;p39"/>
            <p:cNvSpPr/>
            <p:nvPr/>
          </p:nvSpPr>
          <p:spPr>
            <a:xfrm>
              <a:off x="8183223" y="2395749"/>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304" name="Google Shape;4304;p39"/>
            <p:cNvSpPr/>
            <p:nvPr/>
          </p:nvSpPr>
          <p:spPr>
            <a:xfrm>
              <a:off x="7885710" y="2027847"/>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305" name="Google Shape;4305;p39"/>
            <p:cNvSpPr/>
            <p:nvPr/>
          </p:nvSpPr>
          <p:spPr>
            <a:xfrm>
              <a:off x="7848061" y="1648894"/>
              <a:ext cx="190704" cy="155714"/>
            </a:xfrm>
            <a:custGeom>
              <a:avLst/>
              <a:gdLst/>
              <a:ahLst/>
              <a:cxnLst/>
              <a:rect l="l" t="t" r="r" b="b"/>
              <a:pathLst>
                <a:path w="932" h="761" extrusionOk="0">
                  <a:moveTo>
                    <a:pt x="204" y="1"/>
                  </a:moveTo>
                  <a:cubicBezTo>
                    <a:pt x="132" y="13"/>
                    <a:pt x="73" y="61"/>
                    <a:pt x="61" y="120"/>
                  </a:cubicBezTo>
                  <a:cubicBezTo>
                    <a:pt x="1" y="264"/>
                    <a:pt x="144" y="455"/>
                    <a:pt x="228" y="539"/>
                  </a:cubicBezTo>
                  <a:cubicBezTo>
                    <a:pt x="336" y="658"/>
                    <a:pt x="479" y="730"/>
                    <a:pt x="622" y="754"/>
                  </a:cubicBezTo>
                  <a:cubicBezTo>
                    <a:pt x="638" y="758"/>
                    <a:pt x="653" y="760"/>
                    <a:pt x="668" y="760"/>
                  </a:cubicBezTo>
                  <a:cubicBezTo>
                    <a:pt x="816" y="760"/>
                    <a:pt x="932" y="562"/>
                    <a:pt x="802" y="443"/>
                  </a:cubicBezTo>
                  <a:cubicBezTo>
                    <a:pt x="706" y="371"/>
                    <a:pt x="622" y="288"/>
                    <a:pt x="539" y="216"/>
                  </a:cubicBezTo>
                  <a:cubicBezTo>
                    <a:pt x="443" y="132"/>
                    <a:pt x="336"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306" name="Google Shape;4306;p39"/>
            <p:cNvSpPr/>
            <p:nvPr/>
          </p:nvSpPr>
          <p:spPr>
            <a:xfrm>
              <a:off x="8274687" y="1473742"/>
              <a:ext cx="128909" cy="251884"/>
            </a:xfrm>
            <a:custGeom>
              <a:avLst/>
              <a:gdLst/>
              <a:ahLst/>
              <a:cxnLst/>
              <a:rect l="l" t="t" r="r" b="b"/>
              <a:pathLst>
                <a:path w="630" h="1231" extrusionOk="0">
                  <a:moveTo>
                    <a:pt x="523" y="1"/>
                  </a:moveTo>
                  <a:cubicBezTo>
                    <a:pt x="487" y="1"/>
                    <a:pt x="450" y="18"/>
                    <a:pt x="426" y="56"/>
                  </a:cubicBezTo>
                  <a:cubicBezTo>
                    <a:pt x="259" y="355"/>
                    <a:pt x="139" y="666"/>
                    <a:pt x="44" y="1000"/>
                  </a:cubicBezTo>
                  <a:cubicBezTo>
                    <a:pt x="0" y="1137"/>
                    <a:pt x="118" y="1231"/>
                    <a:pt x="234" y="1231"/>
                  </a:cubicBezTo>
                  <a:cubicBezTo>
                    <a:pt x="310" y="1231"/>
                    <a:pt x="386" y="1191"/>
                    <a:pt x="414" y="1096"/>
                  </a:cubicBezTo>
                  <a:cubicBezTo>
                    <a:pt x="522" y="773"/>
                    <a:pt x="593" y="438"/>
                    <a:pt x="629" y="104"/>
                  </a:cubicBezTo>
                  <a:cubicBezTo>
                    <a:pt x="629" y="39"/>
                    <a:pt x="578" y="1"/>
                    <a:pt x="52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307" name="Google Shape;4307;p39"/>
            <p:cNvSpPr/>
            <p:nvPr/>
          </p:nvSpPr>
          <p:spPr>
            <a:xfrm>
              <a:off x="6770239" y="1367202"/>
              <a:ext cx="129523" cy="286465"/>
            </a:xfrm>
            <a:custGeom>
              <a:avLst/>
              <a:gdLst/>
              <a:ahLst/>
              <a:cxnLst/>
              <a:rect l="l" t="t" r="r" b="b"/>
              <a:pathLst>
                <a:path w="633" h="1400" extrusionOk="0">
                  <a:moveTo>
                    <a:pt x="181" y="0"/>
                  </a:moveTo>
                  <a:cubicBezTo>
                    <a:pt x="122" y="0"/>
                    <a:pt x="70" y="34"/>
                    <a:pt x="60" y="115"/>
                  </a:cubicBezTo>
                  <a:cubicBezTo>
                    <a:pt x="0" y="497"/>
                    <a:pt x="24" y="880"/>
                    <a:pt x="132" y="1238"/>
                  </a:cubicBezTo>
                  <a:cubicBezTo>
                    <a:pt x="165" y="1351"/>
                    <a:pt x="255" y="1399"/>
                    <a:pt x="347" y="1399"/>
                  </a:cubicBezTo>
                  <a:cubicBezTo>
                    <a:pt x="488" y="1399"/>
                    <a:pt x="632" y="1285"/>
                    <a:pt x="574" y="1119"/>
                  </a:cubicBezTo>
                  <a:cubicBezTo>
                    <a:pt x="467" y="808"/>
                    <a:pt x="395" y="485"/>
                    <a:pt x="371" y="163"/>
                  </a:cubicBezTo>
                  <a:cubicBezTo>
                    <a:pt x="357" y="65"/>
                    <a:pt x="263" y="0"/>
                    <a:pt x="18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308" name="Google Shape;4308;p39"/>
            <p:cNvSpPr/>
            <p:nvPr/>
          </p:nvSpPr>
          <p:spPr>
            <a:xfrm>
              <a:off x="8359398" y="2024163"/>
              <a:ext cx="315725"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309" name="Google Shape;4309;p39"/>
            <p:cNvSpPr/>
            <p:nvPr/>
          </p:nvSpPr>
          <p:spPr>
            <a:xfrm>
              <a:off x="4352999" y="1995517"/>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310" name="Google Shape;4310;p39"/>
            <p:cNvSpPr/>
            <p:nvPr/>
          </p:nvSpPr>
          <p:spPr>
            <a:xfrm>
              <a:off x="8808993" y="33576"/>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311" name="Google Shape;4311;p39"/>
            <p:cNvSpPr/>
            <p:nvPr/>
          </p:nvSpPr>
          <p:spPr>
            <a:xfrm>
              <a:off x="8779733" y="741963"/>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312" name="Google Shape;4312;p39"/>
            <p:cNvSpPr/>
            <p:nvPr/>
          </p:nvSpPr>
          <p:spPr>
            <a:xfrm>
              <a:off x="8488730" y="979749"/>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313" name="Google Shape;4313;p39"/>
            <p:cNvSpPr/>
            <p:nvPr/>
          </p:nvSpPr>
          <p:spPr>
            <a:xfrm>
              <a:off x="8344774" y="286979"/>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314" name="Google Shape;4314;p39"/>
            <p:cNvSpPr/>
            <p:nvPr/>
          </p:nvSpPr>
          <p:spPr>
            <a:xfrm>
              <a:off x="8999493" y="1186101"/>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315" name="Google Shape;4315;p39"/>
            <p:cNvSpPr/>
            <p:nvPr/>
          </p:nvSpPr>
          <p:spPr>
            <a:xfrm>
              <a:off x="8855358" y="1884963"/>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316" name="Google Shape;4316;p39"/>
            <p:cNvSpPr/>
            <p:nvPr/>
          </p:nvSpPr>
          <p:spPr>
            <a:xfrm rot="-2086714">
              <a:off x="8483424" y="1594104"/>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317" name="Google Shape;4317;p39"/>
            <p:cNvSpPr/>
            <p:nvPr/>
          </p:nvSpPr>
          <p:spPr>
            <a:xfrm>
              <a:off x="255543" y="2281476"/>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318" name="Google Shape;4318;p39"/>
            <p:cNvSpPr/>
            <p:nvPr/>
          </p:nvSpPr>
          <p:spPr>
            <a:xfrm>
              <a:off x="226283" y="2989863"/>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319" name="Google Shape;4319;p39"/>
            <p:cNvSpPr/>
            <p:nvPr/>
          </p:nvSpPr>
          <p:spPr>
            <a:xfrm>
              <a:off x="590705" y="2704012"/>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320" name="Google Shape;4320;p39"/>
            <p:cNvSpPr/>
            <p:nvPr/>
          </p:nvSpPr>
          <p:spPr>
            <a:xfrm>
              <a:off x="927300" y="3229880"/>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321" name="Google Shape;4321;p39"/>
            <p:cNvSpPr/>
            <p:nvPr/>
          </p:nvSpPr>
          <p:spPr>
            <a:xfrm>
              <a:off x="1177751" y="2772968"/>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322" name="Google Shape;4322;p39"/>
            <p:cNvSpPr/>
            <p:nvPr/>
          </p:nvSpPr>
          <p:spPr>
            <a:xfrm>
              <a:off x="990731" y="2411408"/>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323" name="Google Shape;4323;p39"/>
            <p:cNvSpPr/>
            <p:nvPr/>
          </p:nvSpPr>
          <p:spPr>
            <a:xfrm>
              <a:off x="1740857" y="2544410"/>
              <a:ext cx="168196" cy="204413"/>
            </a:xfrm>
            <a:custGeom>
              <a:avLst/>
              <a:gdLst/>
              <a:ahLst/>
              <a:cxnLst/>
              <a:rect l="l" t="t" r="r" b="b"/>
              <a:pathLst>
                <a:path w="822" h="999" extrusionOk="0">
                  <a:moveTo>
                    <a:pt x="149" y="1"/>
                  </a:moveTo>
                  <a:cubicBezTo>
                    <a:pt x="63" y="1"/>
                    <a:pt x="0" y="102"/>
                    <a:pt x="9" y="195"/>
                  </a:cubicBezTo>
                  <a:cubicBezTo>
                    <a:pt x="33" y="314"/>
                    <a:pt x="81" y="434"/>
                    <a:pt x="153" y="553"/>
                  </a:cubicBezTo>
                  <a:cubicBezTo>
                    <a:pt x="201" y="673"/>
                    <a:pt x="260" y="792"/>
                    <a:pt x="344" y="900"/>
                  </a:cubicBezTo>
                  <a:cubicBezTo>
                    <a:pt x="391" y="969"/>
                    <a:pt x="457" y="998"/>
                    <a:pt x="523" y="998"/>
                  </a:cubicBezTo>
                  <a:cubicBezTo>
                    <a:pt x="673" y="998"/>
                    <a:pt x="822" y="844"/>
                    <a:pt x="739" y="661"/>
                  </a:cubicBezTo>
                  <a:cubicBezTo>
                    <a:pt x="607" y="422"/>
                    <a:pt x="440" y="195"/>
                    <a:pt x="225" y="27"/>
                  </a:cubicBezTo>
                  <a:cubicBezTo>
                    <a:pt x="198" y="9"/>
                    <a:pt x="173" y="1"/>
                    <a:pt x="149"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324" name="Google Shape;4324;p39"/>
            <p:cNvSpPr/>
            <p:nvPr/>
          </p:nvSpPr>
          <p:spPr>
            <a:xfrm>
              <a:off x="1642641" y="3017691"/>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325" name="Google Shape;4325;p39"/>
            <p:cNvSpPr/>
            <p:nvPr/>
          </p:nvSpPr>
          <p:spPr>
            <a:xfrm>
              <a:off x="2018727" y="3430405"/>
              <a:ext cx="145483" cy="184770"/>
            </a:xfrm>
            <a:custGeom>
              <a:avLst/>
              <a:gdLst/>
              <a:ahLst/>
              <a:cxnLst/>
              <a:rect l="l" t="t" r="r" b="b"/>
              <a:pathLst>
                <a:path w="711" h="903" extrusionOk="0">
                  <a:moveTo>
                    <a:pt x="199" y="0"/>
                  </a:moveTo>
                  <a:cubicBezTo>
                    <a:pt x="98" y="0"/>
                    <a:pt x="0" y="96"/>
                    <a:pt x="26" y="216"/>
                  </a:cubicBezTo>
                  <a:cubicBezTo>
                    <a:pt x="74" y="431"/>
                    <a:pt x="169" y="634"/>
                    <a:pt x="301" y="802"/>
                  </a:cubicBezTo>
                  <a:cubicBezTo>
                    <a:pt x="342" y="872"/>
                    <a:pt x="407" y="902"/>
                    <a:pt x="471" y="902"/>
                  </a:cubicBezTo>
                  <a:cubicBezTo>
                    <a:pt x="591" y="902"/>
                    <a:pt x="711" y="795"/>
                    <a:pt x="672" y="646"/>
                  </a:cubicBezTo>
                  <a:cubicBezTo>
                    <a:pt x="600" y="419"/>
                    <a:pt x="480" y="216"/>
                    <a:pt x="313" y="48"/>
                  </a:cubicBezTo>
                  <a:cubicBezTo>
                    <a:pt x="279" y="15"/>
                    <a:pt x="239" y="0"/>
                    <a:pt x="199"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326" name="Google Shape;4326;p39"/>
            <p:cNvSpPr/>
            <p:nvPr/>
          </p:nvSpPr>
          <p:spPr>
            <a:xfrm>
              <a:off x="2158480" y="3056773"/>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327" name="Google Shape;4327;p39"/>
            <p:cNvSpPr/>
            <p:nvPr/>
          </p:nvSpPr>
          <p:spPr>
            <a:xfrm>
              <a:off x="2426938" y="2542568"/>
              <a:ext cx="163285" cy="193159"/>
            </a:xfrm>
            <a:custGeom>
              <a:avLst/>
              <a:gdLst/>
              <a:ahLst/>
              <a:cxnLst/>
              <a:rect l="l" t="t" r="r" b="b"/>
              <a:pathLst>
                <a:path w="798" h="944" extrusionOk="0">
                  <a:moveTo>
                    <a:pt x="615" y="1"/>
                  </a:moveTo>
                  <a:cubicBezTo>
                    <a:pt x="582" y="1"/>
                    <a:pt x="548" y="15"/>
                    <a:pt x="517" y="48"/>
                  </a:cubicBezTo>
                  <a:cubicBezTo>
                    <a:pt x="338" y="228"/>
                    <a:pt x="183" y="431"/>
                    <a:pt x="63" y="646"/>
                  </a:cubicBezTo>
                  <a:cubicBezTo>
                    <a:pt x="0" y="781"/>
                    <a:pt x="120" y="944"/>
                    <a:pt x="245" y="944"/>
                  </a:cubicBezTo>
                  <a:cubicBezTo>
                    <a:pt x="286" y="944"/>
                    <a:pt x="327" y="926"/>
                    <a:pt x="362" y="885"/>
                  </a:cubicBezTo>
                  <a:cubicBezTo>
                    <a:pt x="517" y="682"/>
                    <a:pt x="649" y="455"/>
                    <a:pt x="744" y="228"/>
                  </a:cubicBezTo>
                  <a:cubicBezTo>
                    <a:pt x="798" y="121"/>
                    <a:pt x="712" y="1"/>
                    <a:pt x="61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328" name="Google Shape;4328;p39"/>
            <p:cNvSpPr/>
            <p:nvPr/>
          </p:nvSpPr>
          <p:spPr>
            <a:xfrm>
              <a:off x="2876686" y="2645491"/>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329" name="Google Shape;4329;p39"/>
            <p:cNvSpPr/>
            <p:nvPr/>
          </p:nvSpPr>
          <p:spPr>
            <a:xfrm>
              <a:off x="2894692" y="3046951"/>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330" name="Google Shape;4330;p39"/>
            <p:cNvSpPr/>
            <p:nvPr/>
          </p:nvSpPr>
          <p:spPr>
            <a:xfrm>
              <a:off x="3195069" y="3281034"/>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331" name="Google Shape;4331;p39"/>
            <p:cNvSpPr/>
            <p:nvPr/>
          </p:nvSpPr>
          <p:spPr>
            <a:xfrm>
              <a:off x="3687173" y="3167062"/>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332" name="Google Shape;4332;p39"/>
            <p:cNvSpPr/>
            <p:nvPr/>
          </p:nvSpPr>
          <p:spPr>
            <a:xfrm>
              <a:off x="3389660" y="2799159"/>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333" name="Google Shape;4333;p39"/>
            <p:cNvSpPr/>
            <p:nvPr/>
          </p:nvSpPr>
          <p:spPr>
            <a:xfrm>
              <a:off x="3352011" y="2420207"/>
              <a:ext cx="190704" cy="155714"/>
            </a:xfrm>
            <a:custGeom>
              <a:avLst/>
              <a:gdLst/>
              <a:ahLst/>
              <a:cxnLst/>
              <a:rect l="l" t="t" r="r" b="b"/>
              <a:pathLst>
                <a:path w="932" h="761" extrusionOk="0">
                  <a:moveTo>
                    <a:pt x="204" y="1"/>
                  </a:moveTo>
                  <a:cubicBezTo>
                    <a:pt x="132" y="13"/>
                    <a:pt x="73" y="61"/>
                    <a:pt x="61" y="120"/>
                  </a:cubicBezTo>
                  <a:cubicBezTo>
                    <a:pt x="1" y="264"/>
                    <a:pt x="144" y="455"/>
                    <a:pt x="228" y="539"/>
                  </a:cubicBezTo>
                  <a:cubicBezTo>
                    <a:pt x="336" y="658"/>
                    <a:pt x="479" y="730"/>
                    <a:pt x="622" y="754"/>
                  </a:cubicBezTo>
                  <a:cubicBezTo>
                    <a:pt x="638" y="758"/>
                    <a:pt x="653" y="760"/>
                    <a:pt x="668" y="760"/>
                  </a:cubicBezTo>
                  <a:cubicBezTo>
                    <a:pt x="816" y="760"/>
                    <a:pt x="932" y="562"/>
                    <a:pt x="802" y="443"/>
                  </a:cubicBezTo>
                  <a:cubicBezTo>
                    <a:pt x="706" y="371"/>
                    <a:pt x="622" y="288"/>
                    <a:pt x="539" y="216"/>
                  </a:cubicBezTo>
                  <a:cubicBezTo>
                    <a:pt x="443" y="132"/>
                    <a:pt x="336"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334" name="Google Shape;4334;p39"/>
            <p:cNvSpPr/>
            <p:nvPr/>
          </p:nvSpPr>
          <p:spPr>
            <a:xfrm>
              <a:off x="3778637" y="2245054"/>
              <a:ext cx="128909" cy="251884"/>
            </a:xfrm>
            <a:custGeom>
              <a:avLst/>
              <a:gdLst/>
              <a:ahLst/>
              <a:cxnLst/>
              <a:rect l="l" t="t" r="r" b="b"/>
              <a:pathLst>
                <a:path w="630" h="1231" extrusionOk="0">
                  <a:moveTo>
                    <a:pt x="523" y="1"/>
                  </a:moveTo>
                  <a:cubicBezTo>
                    <a:pt x="487" y="1"/>
                    <a:pt x="450" y="18"/>
                    <a:pt x="426" y="56"/>
                  </a:cubicBezTo>
                  <a:cubicBezTo>
                    <a:pt x="259" y="355"/>
                    <a:pt x="139" y="666"/>
                    <a:pt x="44" y="1000"/>
                  </a:cubicBezTo>
                  <a:cubicBezTo>
                    <a:pt x="0" y="1137"/>
                    <a:pt x="118" y="1231"/>
                    <a:pt x="234" y="1231"/>
                  </a:cubicBezTo>
                  <a:cubicBezTo>
                    <a:pt x="310" y="1231"/>
                    <a:pt x="386" y="1191"/>
                    <a:pt x="414" y="1096"/>
                  </a:cubicBezTo>
                  <a:cubicBezTo>
                    <a:pt x="522" y="773"/>
                    <a:pt x="593" y="438"/>
                    <a:pt x="629" y="104"/>
                  </a:cubicBezTo>
                  <a:cubicBezTo>
                    <a:pt x="629" y="39"/>
                    <a:pt x="578" y="1"/>
                    <a:pt x="52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335" name="Google Shape;4335;p39"/>
            <p:cNvSpPr/>
            <p:nvPr/>
          </p:nvSpPr>
          <p:spPr>
            <a:xfrm>
              <a:off x="2109577" y="2247714"/>
              <a:ext cx="129523" cy="286465"/>
            </a:xfrm>
            <a:custGeom>
              <a:avLst/>
              <a:gdLst/>
              <a:ahLst/>
              <a:cxnLst/>
              <a:rect l="l" t="t" r="r" b="b"/>
              <a:pathLst>
                <a:path w="633" h="1400" extrusionOk="0">
                  <a:moveTo>
                    <a:pt x="181" y="0"/>
                  </a:moveTo>
                  <a:cubicBezTo>
                    <a:pt x="122" y="0"/>
                    <a:pt x="70" y="34"/>
                    <a:pt x="60" y="115"/>
                  </a:cubicBezTo>
                  <a:cubicBezTo>
                    <a:pt x="0" y="497"/>
                    <a:pt x="24" y="880"/>
                    <a:pt x="132" y="1238"/>
                  </a:cubicBezTo>
                  <a:cubicBezTo>
                    <a:pt x="165" y="1351"/>
                    <a:pt x="255" y="1399"/>
                    <a:pt x="347" y="1399"/>
                  </a:cubicBezTo>
                  <a:cubicBezTo>
                    <a:pt x="488" y="1399"/>
                    <a:pt x="632" y="1285"/>
                    <a:pt x="574" y="1119"/>
                  </a:cubicBezTo>
                  <a:cubicBezTo>
                    <a:pt x="467" y="808"/>
                    <a:pt x="395" y="485"/>
                    <a:pt x="371" y="163"/>
                  </a:cubicBezTo>
                  <a:cubicBezTo>
                    <a:pt x="357" y="65"/>
                    <a:pt x="263" y="0"/>
                    <a:pt x="18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336" name="Google Shape;4336;p39"/>
            <p:cNvSpPr/>
            <p:nvPr/>
          </p:nvSpPr>
          <p:spPr>
            <a:xfrm>
              <a:off x="3863348" y="2795476"/>
              <a:ext cx="315725"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337" name="Google Shape;4337;p39"/>
            <p:cNvSpPr/>
            <p:nvPr/>
          </p:nvSpPr>
          <p:spPr>
            <a:xfrm>
              <a:off x="-143051" y="2766829"/>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338" name="Google Shape;4338;p39"/>
            <p:cNvSpPr/>
            <p:nvPr/>
          </p:nvSpPr>
          <p:spPr>
            <a:xfrm>
              <a:off x="169705" y="4433614"/>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339" name="Google Shape;4339;p39"/>
            <p:cNvSpPr/>
            <p:nvPr/>
          </p:nvSpPr>
          <p:spPr>
            <a:xfrm>
              <a:off x="4655408" y="2989863"/>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340" name="Google Shape;4340;p39"/>
            <p:cNvSpPr/>
            <p:nvPr/>
          </p:nvSpPr>
          <p:spPr>
            <a:xfrm>
              <a:off x="5019830" y="2704012"/>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341" name="Google Shape;4341;p39"/>
            <p:cNvSpPr/>
            <p:nvPr/>
          </p:nvSpPr>
          <p:spPr>
            <a:xfrm>
              <a:off x="5356425" y="3229880"/>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342" name="Google Shape;4342;p39"/>
            <p:cNvSpPr/>
            <p:nvPr/>
          </p:nvSpPr>
          <p:spPr>
            <a:xfrm>
              <a:off x="5606876" y="2772968"/>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343" name="Google Shape;4343;p39"/>
            <p:cNvSpPr/>
            <p:nvPr/>
          </p:nvSpPr>
          <p:spPr>
            <a:xfrm>
              <a:off x="5216181" y="2277783"/>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344" name="Google Shape;4344;p39"/>
            <p:cNvSpPr/>
            <p:nvPr/>
          </p:nvSpPr>
          <p:spPr>
            <a:xfrm>
              <a:off x="6169982" y="2544410"/>
              <a:ext cx="168196" cy="204413"/>
            </a:xfrm>
            <a:custGeom>
              <a:avLst/>
              <a:gdLst/>
              <a:ahLst/>
              <a:cxnLst/>
              <a:rect l="l" t="t" r="r" b="b"/>
              <a:pathLst>
                <a:path w="822" h="999" extrusionOk="0">
                  <a:moveTo>
                    <a:pt x="149" y="1"/>
                  </a:moveTo>
                  <a:cubicBezTo>
                    <a:pt x="63" y="1"/>
                    <a:pt x="0" y="102"/>
                    <a:pt x="9" y="195"/>
                  </a:cubicBezTo>
                  <a:cubicBezTo>
                    <a:pt x="33" y="314"/>
                    <a:pt x="81" y="434"/>
                    <a:pt x="153" y="553"/>
                  </a:cubicBezTo>
                  <a:cubicBezTo>
                    <a:pt x="201" y="673"/>
                    <a:pt x="260" y="792"/>
                    <a:pt x="344" y="900"/>
                  </a:cubicBezTo>
                  <a:cubicBezTo>
                    <a:pt x="391" y="969"/>
                    <a:pt x="457" y="998"/>
                    <a:pt x="523" y="998"/>
                  </a:cubicBezTo>
                  <a:cubicBezTo>
                    <a:pt x="673" y="998"/>
                    <a:pt x="822" y="844"/>
                    <a:pt x="739" y="661"/>
                  </a:cubicBezTo>
                  <a:cubicBezTo>
                    <a:pt x="607" y="422"/>
                    <a:pt x="440" y="195"/>
                    <a:pt x="225" y="27"/>
                  </a:cubicBezTo>
                  <a:cubicBezTo>
                    <a:pt x="198" y="9"/>
                    <a:pt x="173" y="1"/>
                    <a:pt x="149"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345" name="Google Shape;4345;p39"/>
            <p:cNvSpPr/>
            <p:nvPr/>
          </p:nvSpPr>
          <p:spPr>
            <a:xfrm>
              <a:off x="6071766" y="3017691"/>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346" name="Google Shape;4346;p39"/>
            <p:cNvSpPr/>
            <p:nvPr/>
          </p:nvSpPr>
          <p:spPr>
            <a:xfrm>
              <a:off x="6587605" y="3056773"/>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347" name="Google Shape;4347;p39"/>
            <p:cNvSpPr/>
            <p:nvPr/>
          </p:nvSpPr>
          <p:spPr>
            <a:xfrm>
              <a:off x="6856063" y="2542568"/>
              <a:ext cx="163285" cy="193159"/>
            </a:xfrm>
            <a:custGeom>
              <a:avLst/>
              <a:gdLst/>
              <a:ahLst/>
              <a:cxnLst/>
              <a:rect l="l" t="t" r="r" b="b"/>
              <a:pathLst>
                <a:path w="798" h="944" extrusionOk="0">
                  <a:moveTo>
                    <a:pt x="615" y="1"/>
                  </a:moveTo>
                  <a:cubicBezTo>
                    <a:pt x="582" y="1"/>
                    <a:pt x="548" y="15"/>
                    <a:pt x="517" y="48"/>
                  </a:cubicBezTo>
                  <a:cubicBezTo>
                    <a:pt x="338" y="228"/>
                    <a:pt x="183" y="431"/>
                    <a:pt x="63" y="646"/>
                  </a:cubicBezTo>
                  <a:cubicBezTo>
                    <a:pt x="0" y="781"/>
                    <a:pt x="120" y="944"/>
                    <a:pt x="245" y="944"/>
                  </a:cubicBezTo>
                  <a:cubicBezTo>
                    <a:pt x="286" y="944"/>
                    <a:pt x="327" y="926"/>
                    <a:pt x="362" y="885"/>
                  </a:cubicBezTo>
                  <a:cubicBezTo>
                    <a:pt x="517" y="682"/>
                    <a:pt x="649" y="455"/>
                    <a:pt x="744" y="228"/>
                  </a:cubicBezTo>
                  <a:cubicBezTo>
                    <a:pt x="798" y="121"/>
                    <a:pt x="712" y="1"/>
                    <a:pt x="61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348" name="Google Shape;4348;p39"/>
            <p:cNvSpPr/>
            <p:nvPr/>
          </p:nvSpPr>
          <p:spPr>
            <a:xfrm>
              <a:off x="7305811" y="2645491"/>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349" name="Google Shape;4349;p39"/>
            <p:cNvSpPr/>
            <p:nvPr/>
          </p:nvSpPr>
          <p:spPr>
            <a:xfrm>
              <a:off x="7323817" y="3046951"/>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350" name="Google Shape;4350;p39"/>
            <p:cNvSpPr/>
            <p:nvPr/>
          </p:nvSpPr>
          <p:spPr>
            <a:xfrm>
              <a:off x="7624194" y="3281034"/>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351" name="Google Shape;4351;p39"/>
            <p:cNvSpPr/>
            <p:nvPr/>
          </p:nvSpPr>
          <p:spPr>
            <a:xfrm>
              <a:off x="8116298" y="3167062"/>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352" name="Google Shape;4352;p39"/>
            <p:cNvSpPr/>
            <p:nvPr/>
          </p:nvSpPr>
          <p:spPr>
            <a:xfrm>
              <a:off x="7818785" y="2799159"/>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353" name="Google Shape;4353;p39"/>
            <p:cNvSpPr/>
            <p:nvPr/>
          </p:nvSpPr>
          <p:spPr>
            <a:xfrm>
              <a:off x="7781136" y="2420207"/>
              <a:ext cx="190704" cy="155714"/>
            </a:xfrm>
            <a:custGeom>
              <a:avLst/>
              <a:gdLst/>
              <a:ahLst/>
              <a:cxnLst/>
              <a:rect l="l" t="t" r="r" b="b"/>
              <a:pathLst>
                <a:path w="932" h="761" extrusionOk="0">
                  <a:moveTo>
                    <a:pt x="204" y="1"/>
                  </a:moveTo>
                  <a:cubicBezTo>
                    <a:pt x="132" y="13"/>
                    <a:pt x="73" y="61"/>
                    <a:pt x="61" y="120"/>
                  </a:cubicBezTo>
                  <a:cubicBezTo>
                    <a:pt x="1" y="264"/>
                    <a:pt x="144" y="455"/>
                    <a:pt x="228" y="539"/>
                  </a:cubicBezTo>
                  <a:cubicBezTo>
                    <a:pt x="336" y="658"/>
                    <a:pt x="479" y="730"/>
                    <a:pt x="622" y="754"/>
                  </a:cubicBezTo>
                  <a:cubicBezTo>
                    <a:pt x="638" y="758"/>
                    <a:pt x="653" y="760"/>
                    <a:pt x="668" y="760"/>
                  </a:cubicBezTo>
                  <a:cubicBezTo>
                    <a:pt x="816" y="760"/>
                    <a:pt x="932" y="562"/>
                    <a:pt x="802" y="443"/>
                  </a:cubicBezTo>
                  <a:cubicBezTo>
                    <a:pt x="706" y="371"/>
                    <a:pt x="622" y="288"/>
                    <a:pt x="539" y="216"/>
                  </a:cubicBezTo>
                  <a:cubicBezTo>
                    <a:pt x="443" y="132"/>
                    <a:pt x="336"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354" name="Google Shape;4354;p39"/>
            <p:cNvSpPr/>
            <p:nvPr/>
          </p:nvSpPr>
          <p:spPr>
            <a:xfrm>
              <a:off x="8452812" y="4629654"/>
              <a:ext cx="128909" cy="251884"/>
            </a:xfrm>
            <a:custGeom>
              <a:avLst/>
              <a:gdLst/>
              <a:ahLst/>
              <a:cxnLst/>
              <a:rect l="l" t="t" r="r" b="b"/>
              <a:pathLst>
                <a:path w="630" h="1231" extrusionOk="0">
                  <a:moveTo>
                    <a:pt x="523" y="1"/>
                  </a:moveTo>
                  <a:cubicBezTo>
                    <a:pt x="487" y="1"/>
                    <a:pt x="450" y="18"/>
                    <a:pt x="426" y="56"/>
                  </a:cubicBezTo>
                  <a:cubicBezTo>
                    <a:pt x="259" y="355"/>
                    <a:pt x="139" y="666"/>
                    <a:pt x="44" y="1000"/>
                  </a:cubicBezTo>
                  <a:cubicBezTo>
                    <a:pt x="0" y="1137"/>
                    <a:pt x="118" y="1231"/>
                    <a:pt x="234" y="1231"/>
                  </a:cubicBezTo>
                  <a:cubicBezTo>
                    <a:pt x="310" y="1231"/>
                    <a:pt x="386" y="1191"/>
                    <a:pt x="414" y="1096"/>
                  </a:cubicBezTo>
                  <a:cubicBezTo>
                    <a:pt x="522" y="773"/>
                    <a:pt x="593" y="438"/>
                    <a:pt x="629" y="104"/>
                  </a:cubicBezTo>
                  <a:cubicBezTo>
                    <a:pt x="629" y="39"/>
                    <a:pt x="578" y="1"/>
                    <a:pt x="52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355" name="Google Shape;4355;p39"/>
            <p:cNvSpPr/>
            <p:nvPr/>
          </p:nvSpPr>
          <p:spPr>
            <a:xfrm>
              <a:off x="5899902" y="1563402"/>
              <a:ext cx="129523" cy="286465"/>
            </a:xfrm>
            <a:custGeom>
              <a:avLst/>
              <a:gdLst/>
              <a:ahLst/>
              <a:cxnLst/>
              <a:rect l="l" t="t" r="r" b="b"/>
              <a:pathLst>
                <a:path w="633" h="1400" extrusionOk="0">
                  <a:moveTo>
                    <a:pt x="181" y="0"/>
                  </a:moveTo>
                  <a:cubicBezTo>
                    <a:pt x="122" y="0"/>
                    <a:pt x="70" y="34"/>
                    <a:pt x="60" y="115"/>
                  </a:cubicBezTo>
                  <a:cubicBezTo>
                    <a:pt x="0" y="497"/>
                    <a:pt x="24" y="880"/>
                    <a:pt x="132" y="1238"/>
                  </a:cubicBezTo>
                  <a:cubicBezTo>
                    <a:pt x="165" y="1351"/>
                    <a:pt x="255" y="1399"/>
                    <a:pt x="347" y="1399"/>
                  </a:cubicBezTo>
                  <a:cubicBezTo>
                    <a:pt x="488" y="1399"/>
                    <a:pt x="632" y="1285"/>
                    <a:pt x="574" y="1119"/>
                  </a:cubicBezTo>
                  <a:cubicBezTo>
                    <a:pt x="467" y="808"/>
                    <a:pt x="395" y="485"/>
                    <a:pt x="371" y="163"/>
                  </a:cubicBezTo>
                  <a:cubicBezTo>
                    <a:pt x="357" y="65"/>
                    <a:pt x="263" y="0"/>
                    <a:pt x="18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356" name="Google Shape;4356;p39"/>
            <p:cNvSpPr/>
            <p:nvPr/>
          </p:nvSpPr>
          <p:spPr>
            <a:xfrm rot="-1206472">
              <a:off x="8225586" y="2886601"/>
              <a:ext cx="315724"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357" name="Google Shape;4357;p39"/>
            <p:cNvSpPr/>
            <p:nvPr/>
          </p:nvSpPr>
          <p:spPr>
            <a:xfrm>
              <a:off x="4286074" y="2766829"/>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358" name="Google Shape;4358;p39"/>
            <p:cNvSpPr/>
            <p:nvPr/>
          </p:nvSpPr>
          <p:spPr>
            <a:xfrm>
              <a:off x="446043" y="3434001"/>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359" name="Google Shape;4359;p39"/>
            <p:cNvSpPr/>
            <p:nvPr/>
          </p:nvSpPr>
          <p:spPr>
            <a:xfrm>
              <a:off x="416783" y="4142388"/>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360" name="Google Shape;4360;p39"/>
            <p:cNvSpPr/>
            <p:nvPr/>
          </p:nvSpPr>
          <p:spPr>
            <a:xfrm>
              <a:off x="781205" y="3856537"/>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361" name="Google Shape;4361;p39"/>
            <p:cNvSpPr/>
            <p:nvPr/>
          </p:nvSpPr>
          <p:spPr>
            <a:xfrm>
              <a:off x="1117800" y="4382405"/>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362" name="Google Shape;4362;p39"/>
            <p:cNvSpPr/>
            <p:nvPr/>
          </p:nvSpPr>
          <p:spPr>
            <a:xfrm>
              <a:off x="1368251" y="3925493"/>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363" name="Google Shape;4363;p39"/>
            <p:cNvSpPr/>
            <p:nvPr/>
          </p:nvSpPr>
          <p:spPr>
            <a:xfrm>
              <a:off x="1181231" y="3563933"/>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364" name="Google Shape;4364;p39"/>
            <p:cNvSpPr/>
            <p:nvPr/>
          </p:nvSpPr>
          <p:spPr>
            <a:xfrm>
              <a:off x="1931357" y="3696935"/>
              <a:ext cx="168196" cy="204413"/>
            </a:xfrm>
            <a:custGeom>
              <a:avLst/>
              <a:gdLst/>
              <a:ahLst/>
              <a:cxnLst/>
              <a:rect l="l" t="t" r="r" b="b"/>
              <a:pathLst>
                <a:path w="822" h="999" extrusionOk="0">
                  <a:moveTo>
                    <a:pt x="149" y="1"/>
                  </a:moveTo>
                  <a:cubicBezTo>
                    <a:pt x="63" y="1"/>
                    <a:pt x="0" y="102"/>
                    <a:pt x="9" y="195"/>
                  </a:cubicBezTo>
                  <a:cubicBezTo>
                    <a:pt x="33" y="314"/>
                    <a:pt x="81" y="434"/>
                    <a:pt x="153" y="553"/>
                  </a:cubicBezTo>
                  <a:cubicBezTo>
                    <a:pt x="201" y="673"/>
                    <a:pt x="260" y="792"/>
                    <a:pt x="344" y="900"/>
                  </a:cubicBezTo>
                  <a:cubicBezTo>
                    <a:pt x="391" y="969"/>
                    <a:pt x="457" y="998"/>
                    <a:pt x="523" y="998"/>
                  </a:cubicBezTo>
                  <a:cubicBezTo>
                    <a:pt x="673" y="998"/>
                    <a:pt x="822" y="844"/>
                    <a:pt x="739" y="661"/>
                  </a:cubicBezTo>
                  <a:cubicBezTo>
                    <a:pt x="607" y="422"/>
                    <a:pt x="440" y="195"/>
                    <a:pt x="225" y="27"/>
                  </a:cubicBezTo>
                  <a:cubicBezTo>
                    <a:pt x="198" y="9"/>
                    <a:pt x="173" y="1"/>
                    <a:pt x="149"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365" name="Google Shape;4365;p39"/>
            <p:cNvSpPr/>
            <p:nvPr/>
          </p:nvSpPr>
          <p:spPr>
            <a:xfrm>
              <a:off x="1833141" y="4170216"/>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366" name="Google Shape;4366;p39"/>
            <p:cNvSpPr/>
            <p:nvPr/>
          </p:nvSpPr>
          <p:spPr>
            <a:xfrm>
              <a:off x="2348980" y="4209298"/>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367" name="Google Shape;4367;p39"/>
            <p:cNvSpPr/>
            <p:nvPr/>
          </p:nvSpPr>
          <p:spPr>
            <a:xfrm>
              <a:off x="2617438" y="3695093"/>
              <a:ext cx="163285" cy="193159"/>
            </a:xfrm>
            <a:custGeom>
              <a:avLst/>
              <a:gdLst/>
              <a:ahLst/>
              <a:cxnLst/>
              <a:rect l="l" t="t" r="r" b="b"/>
              <a:pathLst>
                <a:path w="798" h="944" extrusionOk="0">
                  <a:moveTo>
                    <a:pt x="615" y="1"/>
                  </a:moveTo>
                  <a:cubicBezTo>
                    <a:pt x="582" y="1"/>
                    <a:pt x="548" y="15"/>
                    <a:pt x="517" y="48"/>
                  </a:cubicBezTo>
                  <a:cubicBezTo>
                    <a:pt x="338" y="228"/>
                    <a:pt x="183" y="431"/>
                    <a:pt x="63" y="646"/>
                  </a:cubicBezTo>
                  <a:cubicBezTo>
                    <a:pt x="0" y="781"/>
                    <a:pt x="120" y="944"/>
                    <a:pt x="245" y="944"/>
                  </a:cubicBezTo>
                  <a:cubicBezTo>
                    <a:pt x="286" y="944"/>
                    <a:pt x="327" y="926"/>
                    <a:pt x="362" y="885"/>
                  </a:cubicBezTo>
                  <a:cubicBezTo>
                    <a:pt x="517" y="682"/>
                    <a:pt x="649" y="455"/>
                    <a:pt x="744" y="228"/>
                  </a:cubicBezTo>
                  <a:cubicBezTo>
                    <a:pt x="798" y="121"/>
                    <a:pt x="712" y="1"/>
                    <a:pt x="61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368" name="Google Shape;4368;p39"/>
            <p:cNvSpPr/>
            <p:nvPr/>
          </p:nvSpPr>
          <p:spPr>
            <a:xfrm>
              <a:off x="3067186" y="3798016"/>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369" name="Google Shape;4369;p39"/>
            <p:cNvSpPr/>
            <p:nvPr/>
          </p:nvSpPr>
          <p:spPr>
            <a:xfrm>
              <a:off x="3085192" y="4199476"/>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370" name="Google Shape;4370;p39"/>
            <p:cNvSpPr/>
            <p:nvPr/>
          </p:nvSpPr>
          <p:spPr>
            <a:xfrm>
              <a:off x="3385569" y="4433559"/>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371" name="Google Shape;4371;p39"/>
            <p:cNvSpPr/>
            <p:nvPr/>
          </p:nvSpPr>
          <p:spPr>
            <a:xfrm>
              <a:off x="3909061" y="4210899"/>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372" name="Google Shape;4372;p39"/>
            <p:cNvSpPr/>
            <p:nvPr/>
          </p:nvSpPr>
          <p:spPr>
            <a:xfrm>
              <a:off x="3580160" y="3951684"/>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373" name="Google Shape;4373;p39"/>
            <p:cNvSpPr/>
            <p:nvPr/>
          </p:nvSpPr>
          <p:spPr>
            <a:xfrm>
              <a:off x="3542511" y="3572732"/>
              <a:ext cx="190704" cy="155714"/>
            </a:xfrm>
            <a:custGeom>
              <a:avLst/>
              <a:gdLst/>
              <a:ahLst/>
              <a:cxnLst/>
              <a:rect l="l" t="t" r="r" b="b"/>
              <a:pathLst>
                <a:path w="932" h="761" extrusionOk="0">
                  <a:moveTo>
                    <a:pt x="204" y="1"/>
                  </a:moveTo>
                  <a:cubicBezTo>
                    <a:pt x="132" y="13"/>
                    <a:pt x="73" y="61"/>
                    <a:pt x="61" y="120"/>
                  </a:cubicBezTo>
                  <a:cubicBezTo>
                    <a:pt x="1" y="264"/>
                    <a:pt x="144" y="455"/>
                    <a:pt x="228" y="539"/>
                  </a:cubicBezTo>
                  <a:cubicBezTo>
                    <a:pt x="336" y="658"/>
                    <a:pt x="479" y="730"/>
                    <a:pt x="622" y="754"/>
                  </a:cubicBezTo>
                  <a:cubicBezTo>
                    <a:pt x="638" y="758"/>
                    <a:pt x="653" y="760"/>
                    <a:pt x="668" y="760"/>
                  </a:cubicBezTo>
                  <a:cubicBezTo>
                    <a:pt x="816" y="760"/>
                    <a:pt x="932" y="562"/>
                    <a:pt x="802" y="443"/>
                  </a:cubicBezTo>
                  <a:cubicBezTo>
                    <a:pt x="706" y="371"/>
                    <a:pt x="622" y="288"/>
                    <a:pt x="539" y="216"/>
                  </a:cubicBezTo>
                  <a:cubicBezTo>
                    <a:pt x="443" y="132"/>
                    <a:pt x="336"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374" name="Google Shape;4374;p39"/>
            <p:cNvSpPr/>
            <p:nvPr/>
          </p:nvSpPr>
          <p:spPr>
            <a:xfrm>
              <a:off x="3969137" y="3397579"/>
              <a:ext cx="128909" cy="251884"/>
            </a:xfrm>
            <a:custGeom>
              <a:avLst/>
              <a:gdLst/>
              <a:ahLst/>
              <a:cxnLst/>
              <a:rect l="l" t="t" r="r" b="b"/>
              <a:pathLst>
                <a:path w="630" h="1231" extrusionOk="0">
                  <a:moveTo>
                    <a:pt x="523" y="1"/>
                  </a:moveTo>
                  <a:cubicBezTo>
                    <a:pt x="487" y="1"/>
                    <a:pt x="450" y="18"/>
                    <a:pt x="426" y="56"/>
                  </a:cubicBezTo>
                  <a:cubicBezTo>
                    <a:pt x="259" y="355"/>
                    <a:pt x="139" y="666"/>
                    <a:pt x="44" y="1000"/>
                  </a:cubicBezTo>
                  <a:cubicBezTo>
                    <a:pt x="0" y="1137"/>
                    <a:pt x="118" y="1231"/>
                    <a:pt x="234" y="1231"/>
                  </a:cubicBezTo>
                  <a:cubicBezTo>
                    <a:pt x="310" y="1231"/>
                    <a:pt x="386" y="1191"/>
                    <a:pt x="414" y="1096"/>
                  </a:cubicBezTo>
                  <a:cubicBezTo>
                    <a:pt x="522" y="773"/>
                    <a:pt x="593" y="438"/>
                    <a:pt x="629" y="104"/>
                  </a:cubicBezTo>
                  <a:cubicBezTo>
                    <a:pt x="629" y="39"/>
                    <a:pt x="578" y="1"/>
                    <a:pt x="52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375" name="Google Shape;4375;p39"/>
            <p:cNvSpPr/>
            <p:nvPr/>
          </p:nvSpPr>
          <p:spPr>
            <a:xfrm>
              <a:off x="2300077" y="3400239"/>
              <a:ext cx="129523" cy="286464"/>
            </a:xfrm>
            <a:custGeom>
              <a:avLst/>
              <a:gdLst/>
              <a:ahLst/>
              <a:cxnLst/>
              <a:rect l="l" t="t" r="r" b="b"/>
              <a:pathLst>
                <a:path w="633" h="1400" extrusionOk="0">
                  <a:moveTo>
                    <a:pt x="181" y="0"/>
                  </a:moveTo>
                  <a:cubicBezTo>
                    <a:pt x="122" y="0"/>
                    <a:pt x="70" y="34"/>
                    <a:pt x="60" y="115"/>
                  </a:cubicBezTo>
                  <a:cubicBezTo>
                    <a:pt x="0" y="497"/>
                    <a:pt x="24" y="880"/>
                    <a:pt x="132" y="1238"/>
                  </a:cubicBezTo>
                  <a:cubicBezTo>
                    <a:pt x="165" y="1351"/>
                    <a:pt x="255" y="1399"/>
                    <a:pt x="347" y="1399"/>
                  </a:cubicBezTo>
                  <a:cubicBezTo>
                    <a:pt x="488" y="1399"/>
                    <a:pt x="632" y="1285"/>
                    <a:pt x="574" y="1119"/>
                  </a:cubicBezTo>
                  <a:cubicBezTo>
                    <a:pt x="467" y="808"/>
                    <a:pt x="395" y="485"/>
                    <a:pt x="371" y="163"/>
                  </a:cubicBezTo>
                  <a:cubicBezTo>
                    <a:pt x="357" y="65"/>
                    <a:pt x="263" y="0"/>
                    <a:pt x="18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376" name="Google Shape;4376;p39"/>
            <p:cNvSpPr/>
            <p:nvPr/>
          </p:nvSpPr>
          <p:spPr>
            <a:xfrm>
              <a:off x="4053848" y="3948001"/>
              <a:ext cx="315725"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377" name="Google Shape;4377;p39"/>
            <p:cNvSpPr/>
            <p:nvPr/>
          </p:nvSpPr>
          <p:spPr>
            <a:xfrm>
              <a:off x="47449" y="3919354"/>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378" name="Google Shape;4378;p39"/>
            <p:cNvSpPr/>
            <p:nvPr/>
          </p:nvSpPr>
          <p:spPr>
            <a:xfrm>
              <a:off x="4512783" y="3323450"/>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379" name="Google Shape;4379;p39"/>
            <p:cNvSpPr/>
            <p:nvPr/>
          </p:nvSpPr>
          <p:spPr>
            <a:xfrm>
              <a:off x="5213800" y="3563467"/>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380" name="Google Shape;4380;p39"/>
            <p:cNvSpPr/>
            <p:nvPr/>
          </p:nvSpPr>
          <p:spPr>
            <a:xfrm>
              <a:off x="5929141" y="3351278"/>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381" name="Google Shape;4381;p39"/>
            <p:cNvSpPr/>
            <p:nvPr/>
          </p:nvSpPr>
          <p:spPr>
            <a:xfrm>
              <a:off x="6305227" y="3763992"/>
              <a:ext cx="145483" cy="184770"/>
            </a:xfrm>
            <a:custGeom>
              <a:avLst/>
              <a:gdLst/>
              <a:ahLst/>
              <a:cxnLst/>
              <a:rect l="l" t="t" r="r" b="b"/>
              <a:pathLst>
                <a:path w="711" h="903" extrusionOk="0">
                  <a:moveTo>
                    <a:pt x="199" y="0"/>
                  </a:moveTo>
                  <a:cubicBezTo>
                    <a:pt x="98" y="0"/>
                    <a:pt x="0" y="96"/>
                    <a:pt x="26" y="216"/>
                  </a:cubicBezTo>
                  <a:cubicBezTo>
                    <a:pt x="74" y="431"/>
                    <a:pt x="169" y="634"/>
                    <a:pt x="301" y="802"/>
                  </a:cubicBezTo>
                  <a:cubicBezTo>
                    <a:pt x="342" y="872"/>
                    <a:pt x="407" y="902"/>
                    <a:pt x="471" y="902"/>
                  </a:cubicBezTo>
                  <a:cubicBezTo>
                    <a:pt x="591" y="902"/>
                    <a:pt x="711" y="795"/>
                    <a:pt x="672" y="646"/>
                  </a:cubicBezTo>
                  <a:cubicBezTo>
                    <a:pt x="600" y="419"/>
                    <a:pt x="480" y="216"/>
                    <a:pt x="313" y="48"/>
                  </a:cubicBezTo>
                  <a:cubicBezTo>
                    <a:pt x="279" y="15"/>
                    <a:pt x="239" y="0"/>
                    <a:pt x="199"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382" name="Google Shape;4382;p39"/>
            <p:cNvSpPr/>
            <p:nvPr/>
          </p:nvSpPr>
          <p:spPr>
            <a:xfrm>
              <a:off x="6444980" y="3390360"/>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383" name="Google Shape;4383;p39"/>
            <p:cNvSpPr/>
            <p:nvPr/>
          </p:nvSpPr>
          <p:spPr>
            <a:xfrm>
              <a:off x="7181192" y="3380539"/>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384" name="Google Shape;4384;p39"/>
            <p:cNvSpPr/>
            <p:nvPr/>
          </p:nvSpPr>
          <p:spPr>
            <a:xfrm>
              <a:off x="7481569" y="3614621"/>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385" name="Google Shape;4385;p39"/>
            <p:cNvSpPr/>
            <p:nvPr/>
          </p:nvSpPr>
          <p:spPr>
            <a:xfrm>
              <a:off x="7973673" y="3500649"/>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386" name="Google Shape;4386;p39"/>
            <p:cNvSpPr/>
            <p:nvPr/>
          </p:nvSpPr>
          <p:spPr>
            <a:xfrm>
              <a:off x="4732543" y="3767589"/>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387" name="Google Shape;4387;p39"/>
            <p:cNvSpPr/>
            <p:nvPr/>
          </p:nvSpPr>
          <p:spPr>
            <a:xfrm>
              <a:off x="4703283" y="4475975"/>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388" name="Google Shape;4388;p39"/>
            <p:cNvSpPr/>
            <p:nvPr/>
          </p:nvSpPr>
          <p:spPr>
            <a:xfrm>
              <a:off x="5067705" y="4190124"/>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389" name="Google Shape;4389;p39"/>
            <p:cNvSpPr/>
            <p:nvPr/>
          </p:nvSpPr>
          <p:spPr>
            <a:xfrm>
              <a:off x="5365113" y="4316417"/>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390" name="Google Shape;4390;p39"/>
            <p:cNvSpPr/>
            <p:nvPr/>
          </p:nvSpPr>
          <p:spPr>
            <a:xfrm>
              <a:off x="5654751" y="4259080"/>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391" name="Google Shape;4391;p39"/>
            <p:cNvSpPr/>
            <p:nvPr/>
          </p:nvSpPr>
          <p:spPr>
            <a:xfrm>
              <a:off x="5467731" y="3897521"/>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392" name="Google Shape;4392;p39"/>
            <p:cNvSpPr/>
            <p:nvPr/>
          </p:nvSpPr>
          <p:spPr>
            <a:xfrm>
              <a:off x="6217857" y="4030522"/>
              <a:ext cx="168196" cy="204413"/>
            </a:xfrm>
            <a:custGeom>
              <a:avLst/>
              <a:gdLst/>
              <a:ahLst/>
              <a:cxnLst/>
              <a:rect l="l" t="t" r="r" b="b"/>
              <a:pathLst>
                <a:path w="822" h="999" extrusionOk="0">
                  <a:moveTo>
                    <a:pt x="149" y="1"/>
                  </a:moveTo>
                  <a:cubicBezTo>
                    <a:pt x="63" y="1"/>
                    <a:pt x="0" y="102"/>
                    <a:pt x="9" y="195"/>
                  </a:cubicBezTo>
                  <a:cubicBezTo>
                    <a:pt x="33" y="314"/>
                    <a:pt x="81" y="434"/>
                    <a:pt x="153" y="553"/>
                  </a:cubicBezTo>
                  <a:cubicBezTo>
                    <a:pt x="201" y="673"/>
                    <a:pt x="260" y="792"/>
                    <a:pt x="344" y="900"/>
                  </a:cubicBezTo>
                  <a:cubicBezTo>
                    <a:pt x="391" y="969"/>
                    <a:pt x="457" y="998"/>
                    <a:pt x="523" y="998"/>
                  </a:cubicBezTo>
                  <a:cubicBezTo>
                    <a:pt x="673" y="998"/>
                    <a:pt x="822" y="844"/>
                    <a:pt x="739" y="661"/>
                  </a:cubicBezTo>
                  <a:cubicBezTo>
                    <a:pt x="607" y="422"/>
                    <a:pt x="440" y="195"/>
                    <a:pt x="225" y="27"/>
                  </a:cubicBezTo>
                  <a:cubicBezTo>
                    <a:pt x="198" y="9"/>
                    <a:pt x="173" y="1"/>
                    <a:pt x="149"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393" name="Google Shape;4393;p39"/>
            <p:cNvSpPr/>
            <p:nvPr/>
          </p:nvSpPr>
          <p:spPr>
            <a:xfrm>
              <a:off x="5866116" y="3871116"/>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394" name="Google Shape;4394;p39"/>
            <p:cNvSpPr/>
            <p:nvPr/>
          </p:nvSpPr>
          <p:spPr>
            <a:xfrm>
              <a:off x="6577205" y="4323998"/>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395" name="Google Shape;4395;p39"/>
            <p:cNvSpPr/>
            <p:nvPr/>
          </p:nvSpPr>
          <p:spPr>
            <a:xfrm>
              <a:off x="6903938" y="4028681"/>
              <a:ext cx="163285" cy="193159"/>
            </a:xfrm>
            <a:custGeom>
              <a:avLst/>
              <a:gdLst/>
              <a:ahLst/>
              <a:cxnLst/>
              <a:rect l="l" t="t" r="r" b="b"/>
              <a:pathLst>
                <a:path w="798" h="944" extrusionOk="0">
                  <a:moveTo>
                    <a:pt x="615" y="1"/>
                  </a:moveTo>
                  <a:cubicBezTo>
                    <a:pt x="582" y="1"/>
                    <a:pt x="548" y="15"/>
                    <a:pt x="517" y="48"/>
                  </a:cubicBezTo>
                  <a:cubicBezTo>
                    <a:pt x="338" y="228"/>
                    <a:pt x="183" y="431"/>
                    <a:pt x="63" y="646"/>
                  </a:cubicBezTo>
                  <a:cubicBezTo>
                    <a:pt x="0" y="781"/>
                    <a:pt x="120" y="944"/>
                    <a:pt x="245" y="944"/>
                  </a:cubicBezTo>
                  <a:cubicBezTo>
                    <a:pt x="286" y="944"/>
                    <a:pt x="327" y="926"/>
                    <a:pt x="362" y="885"/>
                  </a:cubicBezTo>
                  <a:cubicBezTo>
                    <a:pt x="517" y="682"/>
                    <a:pt x="649" y="455"/>
                    <a:pt x="744" y="228"/>
                  </a:cubicBezTo>
                  <a:cubicBezTo>
                    <a:pt x="798" y="121"/>
                    <a:pt x="712" y="1"/>
                    <a:pt x="61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396" name="Google Shape;4396;p39"/>
            <p:cNvSpPr/>
            <p:nvPr/>
          </p:nvSpPr>
          <p:spPr>
            <a:xfrm>
              <a:off x="7353686" y="4131604"/>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397" name="Google Shape;4397;p39"/>
            <p:cNvSpPr/>
            <p:nvPr/>
          </p:nvSpPr>
          <p:spPr>
            <a:xfrm>
              <a:off x="7371692" y="4533064"/>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398" name="Google Shape;4398;p39"/>
            <p:cNvSpPr/>
            <p:nvPr/>
          </p:nvSpPr>
          <p:spPr>
            <a:xfrm>
              <a:off x="7552082" y="4848134"/>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399" name="Google Shape;4399;p39"/>
            <p:cNvSpPr/>
            <p:nvPr/>
          </p:nvSpPr>
          <p:spPr>
            <a:xfrm>
              <a:off x="8198961" y="4775974"/>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400" name="Google Shape;4400;p39"/>
            <p:cNvSpPr/>
            <p:nvPr/>
          </p:nvSpPr>
          <p:spPr>
            <a:xfrm>
              <a:off x="7866660" y="4285272"/>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401" name="Google Shape;4401;p39"/>
            <p:cNvSpPr/>
            <p:nvPr/>
          </p:nvSpPr>
          <p:spPr>
            <a:xfrm>
              <a:off x="7829011" y="3906319"/>
              <a:ext cx="190704" cy="155714"/>
            </a:xfrm>
            <a:custGeom>
              <a:avLst/>
              <a:gdLst/>
              <a:ahLst/>
              <a:cxnLst/>
              <a:rect l="l" t="t" r="r" b="b"/>
              <a:pathLst>
                <a:path w="932" h="761" extrusionOk="0">
                  <a:moveTo>
                    <a:pt x="204" y="1"/>
                  </a:moveTo>
                  <a:cubicBezTo>
                    <a:pt x="132" y="13"/>
                    <a:pt x="73" y="61"/>
                    <a:pt x="61" y="120"/>
                  </a:cubicBezTo>
                  <a:cubicBezTo>
                    <a:pt x="1" y="264"/>
                    <a:pt x="144" y="455"/>
                    <a:pt x="228" y="539"/>
                  </a:cubicBezTo>
                  <a:cubicBezTo>
                    <a:pt x="336" y="658"/>
                    <a:pt x="479" y="730"/>
                    <a:pt x="622" y="754"/>
                  </a:cubicBezTo>
                  <a:cubicBezTo>
                    <a:pt x="638" y="758"/>
                    <a:pt x="653" y="760"/>
                    <a:pt x="668" y="760"/>
                  </a:cubicBezTo>
                  <a:cubicBezTo>
                    <a:pt x="816" y="760"/>
                    <a:pt x="932" y="562"/>
                    <a:pt x="802" y="443"/>
                  </a:cubicBezTo>
                  <a:cubicBezTo>
                    <a:pt x="706" y="371"/>
                    <a:pt x="622" y="288"/>
                    <a:pt x="539" y="216"/>
                  </a:cubicBezTo>
                  <a:cubicBezTo>
                    <a:pt x="443" y="132"/>
                    <a:pt x="336"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402" name="Google Shape;4402;p39"/>
            <p:cNvSpPr/>
            <p:nvPr/>
          </p:nvSpPr>
          <p:spPr>
            <a:xfrm>
              <a:off x="8255637" y="3731167"/>
              <a:ext cx="128909" cy="251884"/>
            </a:xfrm>
            <a:custGeom>
              <a:avLst/>
              <a:gdLst/>
              <a:ahLst/>
              <a:cxnLst/>
              <a:rect l="l" t="t" r="r" b="b"/>
              <a:pathLst>
                <a:path w="630" h="1231" extrusionOk="0">
                  <a:moveTo>
                    <a:pt x="523" y="1"/>
                  </a:moveTo>
                  <a:cubicBezTo>
                    <a:pt x="487" y="1"/>
                    <a:pt x="450" y="18"/>
                    <a:pt x="426" y="56"/>
                  </a:cubicBezTo>
                  <a:cubicBezTo>
                    <a:pt x="259" y="355"/>
                    <a:pt x="139" y="666"/>
                    <a:pt x="44" y="1000"/>
                  </a:cubicBezTo>
                  <a:cubicBezTo>
                    <a:pt x="0" y="1137"/>
                    <a:pt x="118" y="1231"/>
                    <a:pt x="234" y="1231"/>
                  </a:cubicBezTo>
                  <a:cubicBezTo>
                    <a:pt x="310" y="1231"/>
                    <a:pt x="386" y="1191"/>
                    <a:pt x="414" y="1096"/>
                  </a:cubicBezTo>
                  <a:cubicBezTo>
                    <a:pt x="522" y="773"/>
                    <a:pt x="593" y="438"/>
                    <a:pt x="629" y="104"/>
                  </a:cubicBezTo>
                  <a:cubicBezTo>
                    <a:pt x="629" y="39"/>
                    <a:pt x="578" y="1"/>
                    <a:pt x="52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403" name="Google Shape;4403;p39"/>
            <p:cNvSpPr/>
            <p:nvPr/>
          </p:nvSpPr>
          <p:spPr>
            <a:xfrm>
              <a:off x="6586577" y="3733827"/>
              <a:ext cx="129523" cy="286464"/>
            </a:xfrm>
            <a:custGeom>
              <a:avLst/>
              <a:gdLst/>
              <a:ahLst/>
              <a:cxnLst/>
              <a:rect l="l" t="t" r="r" b="b"/>
              <a:pathLst>
                <a:path w="633" h="1400" extrusionOk="0">
                  <a:moveTo>
                    <a:pt x="181" y="0"/>
                  </a:moveTo>
                  <a:cubicBezTo>
                    <a:pt x="122" y="0"/>
                    <a:pt x="70" y="34"/>
                    <a:pt x="60" y="115"/>
                  </a:cubicBezTo>
                  <a:cubicBezTo>
                    <a:pt x="0" y="497"/>
                    <a:pt x="24" y="880"/>
                    <a:pt x="132" y="1238"/>
                  </a:cubicBezTo>
                  <a:cubicBezTo>
                    <a:pt x="165" y="1351"/>
                    <a:pt x="255" y="1399"/>
                    <a:pt x="347" y="1399"/>
                  </a:cubicBezTo>
                  <a:cubicBezTo>
                    <a:pt x="488" y="1399"/>
                    <a:pt x="632" y="1285"/>
                    <a:pt x="574" y="1119"/>
                  </a:cubicBezTo>
                  <a:cubicBezTo>
                    <a:pt x="467" y="808"/>
                    <a:pt x="395" y="485"/>
                    <a:pt x="371" y="163"/>
                  </a:cubicBezTo>
                  <a:cubicBezTo>
                    <a:pt x="357" y="65"/>
                    <a:pt x="263" y="0"/>
                    <a:pt x="18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404" name="Google Shape;4404;p39"/>
            <p:cNvSpPr/>
            <p:nvPr/>
          </p:nvSpPr>
          <p:spPr>
            <a:xfrm>
              <a:off x="8340348" y="4281588"/>
              <a:ext cx="315725"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405" name="Google Shape;4405;p39"/>
            <p:cNvSpPr/>
            <p:nvPr/>
          </p:nvSpPr>
          <p:spPr>
            <a:xfrm>
              <a:off x="4333949" y="4252942"/>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406" name="Google Shape;4406;p39"/>
            <p:cNvSpPr/>
            <p:nvPr/>
          </p:nvSpPr>
          <p:spPr>
            <a:xfrm>
              <a:off x="8827543" y="2281476"/>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407" name="Google Shape;4407;p39"/>
            <p:cNvSpPr/>
            <p:nvPr/>
          </p:nvSpPr>
          <p:spPr>
            <a:xfrm>
              <a:off x="8760683" y="2999388"/>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408" name="Google Shape;4408;p39"/>
            <p:cNvSpPr/>
            <p:nvPr/>
          </p:nvSpPr>
          <p:spPr>
            <a:xfrm>
              <a:off x="8469680" y="3237174"/>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409" name="Google Shape;4409;p39"/>
            <p:cNvSpPr/>
            <p:nvPr/>
          </p:nvSpPr>
          <p:spPr>
            <a:xfrm>
              <a:off x="8373224" y="2634867"/>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410" name="Google Shape;4410;p39"/>
            <p:cNvSpPr/>
            <p:nvPr/>
          </p:nvSpPr>
          <p:spPr>
            <a:xfrm>
              <a:off x="8980443" y="3443526"/>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411" name="Google Shape;4411;p39"/>
            <p:cNvSpPr/>
            <p:nvPr/>
          </p:nvSpPr>
          <p:spPr>
            <a:xfrm>
              <a:off x="8836308" y="4142388"/>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412" name="Google Shape;4412;p39"/>
            <p:cNvSpPr/>
            <p:nvPr/>
          </p:nvSpPr>
          <p:spPr>
            <a:xfrm rot="-2086714">
              <a:off x="8464374" y="3851529"/>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413" name="Google Shape;4413;p39"/>
            <p:cNvSpPr/>
            <p:nvPr/>
          </p:nvSpPr>
          <p:spPr>
            <a:xfrm flipH="1">
              <a:off x="8740347" y="4926925"/>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414" name="Google Shape;4414;p39"/>
            <p:cNvSpPr/>
            <p:nvPr/>
          </p:nvSpPr>
          <p:spPr>
            <a:xfrm flipH="1">
              <a:off x="8243290" y="4561387"/>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415" name="Google Shape;4415;p39"/>
            <p:cNvSpPr/>
            <p:nvPr/>
          </p:nvSpPr>
          <p:spPr>
            <a:xfrm flipH="1">
              <a:off x="7936946" y="4882542"/>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416" name="Google Shape;4416;p39"/>
            <p:cNvSpPr/>
            <p:nvPr/>
          </p:nvSpPr>
          <p:spPr>
            <a:xfrm flipH="1">
              <a:off x="7686668" y="4491618"/>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417" name="Google Shape;4417;p39"/>
            <p:cNvSpPr/>
            <p:nvPr/>
          </p:nvSpPr>
          <p:spPr>
            <a:xfrm flipH="1">
              <a:off x="7212430" y="4875066"/>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418" name="Google Shape;4418;p39"/>
            <p:cNvSpPr/>
            <p:nvPr/>
          </p:nvSpPr>
          <p:spPr>
            <a:xfrm flipH="1">
              <a:off x="6908674" y="4545042"/>
              <a:ext cx="145483" cy="184770"/>
            </a:xfrm>
            <a:custGeom>
              <a:avLst/>
              <a:gdLst/>
              <a:ahLst/>
              <a:cxnLst/>
              <a:rect l="l" t="t" r="r" b="b"/>
              <a:pathLst>
                <a:path w="711" h="903" extrusionOk="0">
                  <a:moveTo>
                    <a:pt x="199" y="0"/>
                  </a:moveTo>
                  <a:cubicBezTo>
                    <a:pt x="98" y="0"/>
                    <a:pt x="0" y="96"/>
                    <a:pt x="26" y="216"/>
                  </a:cubicBezTo>
                  <a:cubicBezTo>
                    <a:pt x="74" y="431"/>
                    <a:pt x="169" y="634"/>
                    <a:pt x="301" y="802"/>
                  </a:cubicBezTo>
                  <a:cubicBezTo>
                    <a:pt x="342" y="872"/>
                    <a:pt x="407" y="902"/>
                    <a:pt x="471" y="902"/>
                  </a:cubicBezTo>
                  <a:cubicBezTo>
                    <a:pt x="591" y="902"/>
                    <a:pt x="711" y="795"/>
                    <a:pt x="672" y="646"/>
                  </a:cubicBezTo>
                  <a:cubicBezTo>
                    <a:pt x="600" y="419"/>
                    <a:pt x="480" y="216"/>
                    <a:pt x="313" y="48"/>
                  </a:cubicBezTo>
                  <a:cubicBezTo>
                    <a:pt x="279" y="15"/>
                    <a:pt x="239" y="0"/>
                    <a:pt x="199"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419" name="Google Shape;4419;p39"/>
            <p:cNvSpPr/>
            <p:nvPr/>
          </p:nvSpPr>
          <p:spPr>
            <a:xfrm flipH="1">
              <a:off x="6605946" y="4914148"/>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420" name="Google Shape;4420;p39"/>
            <p:cNvSpPr/>
            <p:nvPr/>
          </p:nvSpPr>
          <p:spPr>
            <a:xfrm flipH="1">
              <a:off x="5947898" y="4502866"/>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421" name="Google Shape;4421;p39"/>
            <p:cNvSpPr/>
            <p:nvPr/>
          </p:nvSpPr>
          <p:spPr>
            <a:xfrm flipH="1">
              <a:off x="6036088" y="4904326"/>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422" name="Google Shape;4422;p39"/>
            <p:cNvSpPr/>
            <p:nvPr/>
          </p:nvSpPr>
          <p:spPr>
            <a:xfrm flipH="1">
              <a:off x="5639294" y="4788134"/>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423" name="Google Shape;4423;p39"/>
            <p:cNvSpPr/>
            <p:nvPr/>
          </p:nvSpPr>
          <p:spPr>
            <a:xfrm flipH="1">
              <a:off x="5176033" y="4920587"/>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424" name="Google Shape;4424;p39"/>
            <p:cNvSpPr/>
            <p:nvPr/>
          </p:nvSpPr>
          <p:spPr>
            <a:xfrm rot="3152087" flipH="1">
              <a:off x="5357731" y="4664383"/>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425" name="Google Shape;4425;p39"/>
            <p:cNvSpPr/>
            <p:nvPr/>
          </p:nvSpPr>
          <p:spPr>
            <a:xfrm flipH="1">
              <a:off x="4834986" y="4652851"/>
              <a:ext cx="315725"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426" name="Google Shape;4426;p39"/>
            <p:cNvSpPr/>
            <p:nvPr/>
          </p:nvSpPr>
          <p:spPr>
            <a:xfrm flipH="1">
              <a:off x="8812125" y="4624204"/>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427" name="Google Shape;4427;p39"/>
            <p:cNvSpPr/>
            <p:nvPr/>
          </p:nvSpPr>
          <p:spPr>
            <a:xfrm flipH="1">
              <a:off x="3556697" y="4847238"/>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428" name="Google Shape;4428;p39"/>
            <p:cNvSpPr/>
            <p:nvPr/>
          </p:nvSpPr>
          <p:spPr>
            <a:xfrm flipH="1">
              <a:off x="3814165" y="4561387"/>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429" name="Google Shape;4429;p39"/>
            <p:cNvSpPr/>
            <p:nvPr/>
          </p:nvSpPr>
          <p:spPr>
            <a:xfrm flipH="1">
              <a:off x="3230084" y="4863992"/>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430" name="Google Shape;4430;p39"/>
            <p:cNvSpPr/>
            <p:nvPr/>
          </p:nvSpPr>
          <p:spPr>
            <a:xfrm flipH="1">
              <a:off x="3022643" y="4592280"/>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431" name="Google Shape;4431;p39"/>
            <p:cNvSpPr/>
            <p:nvPr/>
          </p:nvSpPr>
          <p:spPr>
            <a:xfrm flipH="1">
              <a:off x="2634343" y="4522941"/>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432" name="Google Shape;4432;p39"/>
            <p:cNvSpPr/>
            <p:nvPr/>
          </p:nvSpPr>
          <p:spPr>
            <a:xfrm flipH="1">
              <a:off x="2027858" y="4562023"/>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433" name="Google Shape;4433;p39"/>
            <p:cNvSpPr/>
            <p:nvPr/>
          </p:nvSpPr>
          <p:spPr>
            <a:xfrm flipH="1">
              <a:off x="1518773" y="4502866"/>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434" name="Google Shape;4434;p39"/>
            <p:cNvSpPr/>
            <p:nvPr/>
          </p:nvSpPr>
          <p:spPr>
            <a:xfrm flipH="1">
              <a:off x="1606963" y="4904326"/>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435" name="Google Shape;4435;p39"/>
            <p:cNvSpPr/>
            <p:nvPr/>
          </p:nvSpPr>
          <p:spPr>
            <a:xfrm flipH="1">
              <a:off x="931408" y="4939624"/>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436" name="Google Shape;4436;p39"/>
            <p:cNvSpPr/>
            <p:nvPr/>
          </p:nvSpPr>
          <p:spPr>
            <a:xfrm flipH="1">
              <a:off x="1007844" y="4656534"/>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437" name="Google Shape;4437;p39"/>
            <p:cNvSpPr/>
            <p:nvPr/>
          </p:nvSpPr>
          <p:spPr>
            <a:xfrm rot="1206472" flipH="1">
              <a:off x="472749" y="4743976"/>
              <a:ext cx="315724"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438" name="Google Shape;4438;p39"/>
            <p:cNvSpPr/>
            <p:nvPr/>
          </p:nvSpPr>
          <p:spPr>
            <a:xfrm flipH="1">
              <a:off x="4383000" y="4624204"/>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439" name="Google Shape;4439;p39"/>
            <p:cNvSpPr/>
            <p:nvPr/>
          </p:nvSpPr>
          <p:spPr>
            <a:xfrm flipH="1">
              <a:off x="8467549" y="5291376"/>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440" name="Google Shape;4440;p39"/>
            <p:cNvSpPr/>
            <p:nvPr/>
          </p:nvSpPr>
          <p:spPr>
            <a:xfrm flipH="1">
              <a:off x="6361947" y="4467902"/>
              <a:ext cx="129523" cy="286464"/>
            </a:xfrm>
            <a:custGeom>
              <a:avLst/>
              <a:gdLst/>
              <a:ahLst/>
              <a:cxnLst/>
              <a:rect l="l" t="t" r="r" b="b"/>
              <a:pathLst>
                <a:path w="633" h="1400" extrusionOk="0">
                  <a:moveTo>
                    <a:pt x="181" y="0"/>
                  </a:moveTo>
                  <a:cubicBezTo>
                    <a:pt x="122" y="0"/>
                    <a:pt x="70" y="34"/>
                    <a:pt x="60" y="115"/>
                  </a:cubicBezTo>
                  <a:cubicBezTo>
                    <a:pt x="0" y="497"/>
                    <a:pt x="24" y="880"/>
                    <a:pt x="132" y="1238"/>
                  </a:cubicBezTo>
                  <a:cubicBezTo>
                    <a:pt x="165" y="1351"/>
                    <a:pt x="255" y="1399"/>
                    <a:pt x="347" y="1399"/>
                  </a:cubicBezTo>
                  <a:cubicBezTo>
                    <a:pt x="488" y="1399"/>
                    <a:pt x="632" y="1285"/>
                    <a:pt x="574" y="1119"/>
                  </a:cubicBezTo>
                  <a:cubicBezTo>
                    <a:pt x="467" y="808"/>
                    <a:pt x="395" y="485"/>
                    <a:pt x="371" y="163"/>
                  </a:cubicBezTo>
                  <a:cubicBezTo>
                    <a:pt x="357" y="65"/>
                    <a:pt x="263" y="0"/>
                    <a:pt x="18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441" name="Google Shape;4441;p39"/>
            <p:cNvSpPr/>
            <p:nvPr/>
          </p:nvSpPr>
          <p:spPr>
            <a:xfrm flipH="1">
              <a:off x="4665060" y="4913725"/>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442" name="Google Shape;4442;p39"/>
            <p:cNvSpPr/>
            <p:nvPr/>
          </p:nvSpPr>
          <p:spPr>
            <a:xfrm flipH="1">
              <a:off x="4083984" y="4829142"/>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443" name="Google Shape;4443;p39"/>
            <p:cNvSpPr/>
            <p:nvPr/>
          </p:nvSpPr>
          <p:spPr>
            <a:xfrm flipH="1">
              <a:off x="2776968" y="4856528"/>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444" name="Google Shape;4444;p39"/>
            <p:cNvSpPr/>
            <p:nvPr/>
          </p:nvSpPr>
          <p:spPr>
            <a:xfrm flipH="1">
              <a:off x="2170483" y="4895610"/>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445" name="Google Shape;4445;p39"/>
            <p:cNvSpPr/>
            <p:nvPr/>
          </p:nvSpPr>
          <p:spPr>
            <a:xfrm flipH="1">
              <a:off x="41597" y="4856763"/>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446" name="Google Shape;4446;p39"/>
            <p:cNvSpPr/>
            <p:nvPr/>
          </p:nvSpPr>
          <p:spPr>
            <a:xfrm flipH="1">
              <a:off x="340190" y="5025424"/>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447" name="Google Shape;4447;p39"/>
            <p:cNvSpPr/>
            <p:nvPr/>
          </p:nvSpPr>
          <p:spPr>
            <a:xfrm>
              <a:off x="4162249" y="185554"/>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448" name="Google Shape;4448;p39"/>
            <p:cNvSpPr/>
            <p:nvPr/>
          </p:nvSpPr>
          <p:spPr>
            <a:xfrm>
              <a:off x="4248281" y="820733"/>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449" name="Google Shape;4449;p39"/>
            <p:cNvSpPr/>
            <p:nvPr/>
          </p:nvSpPr>
          <p:spPr>
            <a:xfrm>
              <a:off x="5873230" y="65923"/>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450" name="Google Shape;4450;p39"/>
            <p:cNvSpPr/>
            <p:nvPr/>
          </p:nvSpPr>
          <p:spPr>
            <a:xfrm>
              <a:off x="7210806" y="20846"/>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451" name="Google Shape;4451;p39"/>
            <p:cNvSpPr/>
            <p:nvPr/>
          </p:nvSpPr>
          <p:spPr>
            <a:xfrm>
              <a:off x="5085811" y="782119"/>
              <a:ext cx="190704" cy="155714"/>
            </a:xfrm>
            <a:custGeom>
              <a:avLst/>
              <a:gdLst/>
              <a:ahLst/>
              <a:cxnLst/>
              <a:rect l="l" t="t" r="r" b="b"/>
              <a:pathLst>
                <a:path w="932" h="761" extrusionOk="0">
                  <a:moveTo>
                    <a:pt x="204" y="1"/>
                  </a:moveTo>
                  <a:cubicBezTo>
                    <a:pt x="132" y="13"/>
                    <a:pt x="73" y="61"/>
                    <a:pt x="61" y="120"/>
                  </a:cubicBezTo>
                  <a:cubicBezTo>
                    <a:pt x="1" y="264"/>
                    <a:pt x="144" y="455"/>
                    <a:pt x="228" y="539"/>
                  </a:cubicBezTo>
                  <a:cubicBezTo>
                    <a:pt x="336" y="658"/>
                    <a:pt x="479" y="730"/>
                    <a:pt x="622" y="754"/>
                  </a:cubicBezTo>
                  <a:cubicBezTo>
                    <a:pt x="638" y="758"/>
                    <a:pt x="653" y="760"/>
                    <a:pt x="668" y="760"/>
                  </a:cubicBezTo>
                  <a:cubicBezTo>
                    <a:pt x="816" y="760"/>
                    <a:pt x="932" y="562"/>
                    <a:pt x="802" y="443"/>
                  </a:cubicBezTo>
                  <a:cubicBezTo>
                    <a:pt x="706" y="371"/>
                    <a:pt x="622" y="288"/>
                    <a:pt x="539" y="216"/>
                  </a:cubicBezTo>
                  <a:cubicBezTo>
                    <a:pt x="443" y="132"/>
                    <a:pt x="336"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452" name="Google Shape;4452;p39"/>
            <p:cNvSpPr/>
            <p:nvPr/>
          </p:nvSpPr>
          <p:spPr>
            <a:xfrm>
              <a:off x="1539248" y="1385776"/>
              <a:ext cx="315725"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453" name="Google Shape;4453;p39"/>
            <p:cNvSpPr/>
            <p:nvPr/>
          </p:nvSpPr>
          <p:spPr>
            <a:xfrm>
              <a:off x="2663198" y="2271601"/>
              <a:ext cx="315725"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454" name="Google Shape;4454;p39"/>
            <p:cNvSpPr/>
            <p:nvPr/>
          </p:nvSpPr>
          <p:spPr>
            <a:xfrm>
              <a:off x="6982574" y="2168142"/>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sp>
        <p:nvSpPr>
          <p:cNvPr id="4455" name="Google Shape;4455;p39"/>
          <p:cNvSpPr/>
          <p:nvPr/>
        </p:nvSpPr>
        <p:spPr>
          <a:xfrm flipH="1">
            <a:off x="914400" y="609600"/>
            <a:ext cx="10363200" cy="5636800"/>
          </a:xfrm>
          <a:prstGeom prst="snip2DiagRect">
            <a:avLst>
              <a:gd name="adj1" fmla="val 0"/>
              <a:gd name="adj2" fmla="val 0"/>
            </a:avLst>
          </a:pr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pic>
        <p:nvPicPr>
          <p:cNvPr id="4456" name="Google Shape;4456;p39"/>
          <p:cNvPicPr preferRelativeResize="0"/>
          <p:nvPr/>
        </p:nvPicPr>
        <p:blipFill>
          <a:blip r:embed="rId2"/>
          <a:stretch>
            <a:fillRect/>
          </a:stretch>
        </p:blipFill>
        <p:spPr>
          <a:xfrm>
            <a:off x="0" y="0"/>
            <a:ext cx="12192000" cy="6858000"/>
          </a:xfrm>
          <a:prstGeom prst="rect">
            <a:avLst/>
          </a:prstGeom>
          <a:noFill/>
          <a:ln>
            <a:noFill/>
          </a:ln>
        </p:spPr>
      </p:pic>
      <p:sp>
        <p:nvSpPr>
          <p:cNvPr id="4457" name="Google Shape;4457;p39"/>
          <p:cNvSpPr txBox="1">
            <a:spLocks noGrp="1"/>
          </p:cNvSpPr>
          <p:nvPr>
            <p:ph type="title"/>
          </p:nvPr>
        </p:nvSpPr>
        <p:spPr>
          <a:xfrm>
            <a:off x="2515600" y="1054933"/>
            <a:ext cx="7160800" cy="2880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4200"/>
              <a:buNone/>
              <a:defRPr sz="21335"/>
            </a:lvl1pPr>
            <a:lvl2pPr lvl="1" algn="ctr" rtl="0">
              <a:spcBef>
                <a:spcPts val="0"/>
              </a:spcBef>
              <a:spcAft>
                <a:spcPts val="0"/>
              </a:spcAft>
              <a:buSzPts val="4200"/>
              <a:buNone/>
              <a:defRPr sz="5600"/>
            </a:lvl2pPr>
            <a:lvl3pPr lvl="2" algn="ctr" rtl="0">
              <a:spcBef>
                <a:spcPts val="0"/>
              </a:spcBef>
              <a:spcAft>
                <a:spcPts val="0"/>
              </a:spcAft>
              <a:buSzPts val="4200"/>
              <a:buNone/>
              <a:defRPr sz="5600"/>
            </a:lvl3pPr>
            <a:lvl4pPr lvl="3" algn="ctr" rtl="0">
              <a:spcBef>
                <a:spcPts val="0"/>
              </a:spcBef>
              <a:spcAft>
                <a:spcPts val="0"/>
              </a:spcAft>
              <a:buSzPts val="4200"/>
              <a:buNone/>
              <a:defRPr sz="5600"/>
            </a:lvl4pPr>
            <a:lvl5pPr lvl="4" algn="ctr" rtl="0">
              <a:spcBef>
                <a:spcPts val="0"/>
              </a:spcBef>
              <a:spcAft>
                <a:spcPts val="0"/>
              </a:spcAft>
              <a:buSzPts val="4200"/>
              <a:buNone/>
              <a:defRPr sz="5600"/>
            </a:lvl5pPr>
            <a:lvl6pPr lvl="5" algn="ctr" rtl="0">
              <a:spcBef>
                <a:spcPts val="0"/>
              </a:spcBef>
              <a:spcAft>
                <a:spcPts val="0"/>
              </a:spcAft>
              <a:buSzPts val="4200"/>
              <a:buNone/>
              <a:defRPr sz="5600"/>
            </a:lvl6pPr>
            <a:lvl7pPr lvl="6" algn="ctr" rtl="0">
              <a:spcBef>
                <a:spcPts val="0"/>
              </a:spcBef>
              <a:spcAft>
                <a:spcPts val="0"/>
              </a:spcAft>
              <a:buSzPts val="4200"/>
              <a:buNone/>
              <a:defRPr sz="5600"/>
            </a:lvl7pPr>
            <a:lvl8pPr lvl="7" algn="ctr" rtl="0">
              <a:spcBef>
                <a:spcPts val="0"/>
              </a:spcBef>
              <a:spcAft>
                <a:spcPts val="0"/>
              </a:spcAft>
              <a:buSzPts val="4200"/>
              <a:buNone/>
              <a:defRPr sz="5600"/>
            </a:lvl8pPr>
            <a:lvl9pPr lvl="8" algn="ctr" rtl="0">
              <a:spcBef>
                <a:spcPts val="0"/>
              </a:spcBef>
              <a:spcAft>
                <a:spcPts val="0"/>
              </a:spcAft>
              <a:buSzPts val="4200"/>
              <a:buNone/>
              <a:defRPr sz="5600"/>
            </a:lvl9pPr>
          </a:lstStyle>
          <a:p>
            <a:endParaRPr/>
          </a:p>
        </p:txBody>
      </p:sp>
      <p:sp>
        <p:nvSpPr>
          <p:cNvPr id="4458" name="Google Shape;4458;p39"/>
          <p:cNvSpPr txBox="1">
            <a:spLocks noGrp="1"/>
          </p:cNvSpPr>
          <p:nvPr>
            <p:ph type="subTitle" idx="1"/>
          </p:nvPr>
        </p:nvSpPr>
        <p:spPr>
          <a:xfrm>
            <a:off x="2515600" y="4058533"/>
            <a:ext cx="7160800" cy="1031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2100"/>
              <a:buNone/>
              <a:defRPr sz="2135"/>
            </a:lvl1pPr>
            <a:lvl2pPr lvl="1" algn="ctr" rtl="0">
              <a:lnSpc>
                <a:spcPct val="100000"/>
              </a:lnSpc>
              <a:spcBef>
                <a:spcPts val="0"/>
              </a:spcBef>
              <a:spcAft>
                <a:spcPts val="0"/>
              </a:spcAft>
              <a:buSzPts val="2100"/>
              <a:buNone/>
              <a:defRPr sz="2800"/>
            </a:lvl2pPr>
            <a:lvl3pPr lvl="2" algn="ctr" rtl="0">
              <a:lnSpc>
                <a:spcPct val="100000"/>
              </a:lnSpc>
              <a:spcBef>
                <a:spcPts val="0"/>
              </a:spcBef>
              <a:spcAft>
                <a:spcPts val="0"/>
              </a:spcAft>
              <a:buSzPts val="2100"/>
              <a:buNone/>
              <a:defRPr sz="2800"/>
            </a:lvl3pPr>
            <a:lvl4pPr lvl="3" algn="ctr" rtl="0">
              <a:lnSpc>
                <a:spcPct val="100000"/>
              </a:lnSpc>
              <a:spcBef>
                <a:spcPts val="0"/>
              </a:spcBef>
              <a:spcAft>
                <a:spcPts val="0"/>
              </a:spcAft>
              <a:buSzPts val="2100"/>
              <a:buNone/>
              <a:defRPr sz="2800"/>
            </a:lvl4pPr>
            <a:lvl5pPr lvl="4" algn="ctr" rtl="0">
              <a:lnSpc>
                <a:spcPct val="100000"/>
              </a:lnSpc>
              <a:spcBef>
                <a:spcPts val="0"/>
              </a:spcBef>
              <a:spcAft>
                <a:spcPts val="0"/>
              </a:spcAft>
              <a:buSzPts val="2100"/>
              <a:buNone/>
              <a:defRPr sz="2800"/>
            </a:lvl5pPr>
            <a:lvl6pPr lvl="5" algn="ctr" rtl="0">
              <a:lnSpc>
                <a:spcPct val="100000"/>
              </a:lnSpc>
              <a:spcBef>
                <a:spcPts val="0"/>
              </a:spcBef>
              <a:spcAft>
                <a:spcPts val="0"/>
              </a:spcAft>
              <a:buSzPts val="2100"/>
              <a:buNone/>
              <a:defRPr sz="2800"/>
            </a:lvl6pPr>
            <a:lvl7pPr lvl="6" algn="ctr" rtl="0">
              <a:lnSpc>
                <a:spcPct val="100000"/>
              </a:lnSpc>
              <a:spcBef>
                <a:spcPts val="0"/>
              </a:spcBef>
              <a:spcAft>
                <a:spcPts val="0"/>
              </a:spcAft>
              <a:buSzPts val="2100"/>
              <a:buNone/>
              <a:defRPr sz="2800"/>
            </a:lvl7pPr>
            <a:lvl8pPr lvl="7" algn="ctr" rtl="0">
              <a:lnSpc>
                <a:spcPct val="100000"/>
              </a:lnSpc>
              <a:spcBef>
                <a:spcPts val="0"/>
              </a:spcBef>
              <a:spcAft>
                <a:spcPts val="0"/>
              </a:spcAft>
              <a:buSzPts val="2100"/>
              <a:buNone/>
              <a:defRPr sz="2800"/>
            </a:lvl8pPr>
            <a:lvl9pPr lvl="8" algn="ctr" rtl="0">
              <a:lnSpc>
                <a:spcPct val="100000"/>
              </a:lnSpc>
              <a:spcBef>
                <a:spcPts val="0"/>
              </a:spcBef>
              <a:spcAft>
                <a:spcPts val="0"/>
              </a:spcAft>
              <a:buSzPts val="2100"/>
              <a:buNone/>
              <a:defRPr sz="2800"/>
            </a:lvl9pPr>
          </a:lstStyle>
          <a:p>
            <a:endParaRPr/>
          </a:p>
        </p:txBody>
      </p:sp>
    </p:spTree>
  </p:cSld>
  <p:clrMapOvr>
    <a:masterClrMapping/>
  </p:clrMapOvr>
</p:sldLayout>
</file>

<file path=ppt/slideLayouts/slideLayout102.xml><?xml version="1.0" encoding="utf-8"?>
<p:sldLayout xmlns:a="http://schemas.openxmlformats.org/drawingml/2006/main" xmlns:r="http://schemas.openxmlformats.org/officeDocument/2006/relationships" xmlns:p="http://schemas.openxmlformats.org/presentationml/2006/main" matchingName="Title and text 3">
  <p:cSld name="CUSTOM_9_1_1_1_1_1">
    <p:bg>
      <p:bgPr>
        <a:solidFill>
          <a:schemeClr val="accent1"/>
        </a:solidFill>
        <a:effectLst/>
      </p:bgPr>
    </p:bg>
    <p:spTree>
      <p:nvGrpSpPr>
        <p:cNvPr id="1" name="Shape 4459"/>
        <p:cNvGrpSpPr/>
        <p:nvPr/>
      </p:nvGrpSpPr>
      <p:grpSpPr>
        <a:xfrm>
          <a:off x="0" y="0"/>
          <a:ext cx="0" cy="0"/>
          <a:chOff x="0" y="0"/>
          <a:chExt cx="0" cy="0"/>
        </a:xfrm>
      </p:grpSpPr>
      <p:grpSp>
        <p:nvGrpSpPr>
          <p:cNvPr id="4460" name="Google Shape;4460;p40"/>
          <p:cNvGrpSpPr/>
          <p:nvPr/>
        </p:nvGrpSpPr>
        <p:grpSpPr>
          <a:xfrm>
            <a:off x="-101939" y="186920"/>
            <a:ext cx="12420281" cy="6465301"/>
            <a:chOff x="-76454" y="521190"/>
            <a:chExt cx="9315211" cy="4848976"/>
          </a:xfrm>
        </p:grpSpPr>
        <p:grpSp>
          <p:nvGrpSpPr>
            <p:cNvPr id="4461" name="Google Shape;4461;p40"/>
            <p:cNvGrpSpPr/>
            <p:nvPr/>
          </p:nvGrpSpPr>
          <p:grpSpPr>
            <a:xfrm>
              <a:off x="-76454" y="1669957"/>
              <a:ext cx="9307261" cy="3700209"/>
              <a:chOff x="-76454" y="1669957"/>
              <a:chExt cx="9307261" cy="3700209"/>
            </a:xfrm>
          </p:grpSpPr>
          <p:grpSp>
            <p:nvGrpSpPr>
              <p:cNvPr id="4462" name="Google Shape;4462;p40"/>
              <p:cNvGrpSpPr/>
              <p:nvPr/>
            </p:nvGrpSpPr>
            <p:grpSpPr>
              <a:xfrm>
                <a:off x="6117405" y="1669957"/>
                <a:ext cx="3113402" cy="3677686"/>
                <a:chOff x="4977052" y="-44831"/>
                <a:chExt cx="4389400" cy="5184952"/>
              </a:xfrm>
            </p:grpSpPr>
            <p:sp>
              <p:nvSpPr>
                <p:cNvPr id="4463" name="Google Shape;4463;p40"/>
                <p:cNvSpPr/>
                <p:nvPr/>
              </p:nvSpPr>
              <p:spPr>
                <a:xfrm>
                  <a:off x="4977052" y="-44831"/>
                  <a:ext cx="4389186" cy="309584"/>
                </a:xfrm>
                <a:custGeom>
                  <a:avLst/>
                  <a:gdLst/>
                  <a:ahLst/>
                  <a:cxnLst/>
                  <a:rect l="l" t="t" r="r" b="b"/>
                  <a:pathLst>
                    <a:path w="20487" h="1445" extrusionOk="0">
                      <a:moveTo>
                        <a:pt x="14650" y="1"/>
                      </a:moveTo>
                      <a:cubicBezTo>
                        <a:pt x="14175" y="1"/>
                        <a:pt x="13699" y="255"/>
                        <a:pt x="13472" y="763"/>
                      </a:cubicBezTo>
                      <a:cubicBezTo>
                        <a:pt x="13251" y="397"/>
                        <a:pt x="12922" y="244"/>
                        <a:pt x="12576" y="244"/>
                      </a:cubicBezTo>
                      <a:cubicBezTo>
                        <a:pt x="12064" y="244"/>
                        <a:pt x="11513" y="579"/>
                        <a:pt x="11213" y="1050"/>
                      </a:cubicBezTo>
                      <a:cubicBezTo>
                        <a:pt x="10974" y="488"/>
                        <a:pt x="10446" y="195"/>
                        <a:pt x="9916" y="195"/>
                      </a:cubicBezTo>
                      <a:cubicBezTo>
                        <a:pt x="9465" y="195"/>
                        <a:pt x="9013" y="407"/>
                        <a:pt x="8739" y="846"/>
                      </a:cubicBezTo>
                      <a:cubicBezTo>
                        <a:pt x="8470" y="485"/>
                        <a:pt x="8071" y="309"/>
                        <a:pt x="7673" y="309"/>
                      </a:cubicBezTo>
                      <a:cubicBezTo>
                        <a:pt x="7204" y="309"/>
                        <a:pt x="6737" y="553"/>
                        <a:pt x="6491" y="1026"/>
                      </a:cubicBezTo>
                      <a:cubicBezTo>
                        <a:pt x="6262" y="548"/>
                        <a:pt x="5802" y="301"/>
                        <a:pt x="5341" y="301"/>
                      </a:cubicBezTo>
                      <a:cubicBezTo>
                        <a:pt x="4937" y="301"/>
                        <a:pt x="4531" y="491"/>
                        <a:pt x="4280" y="882"/>
                      </a:cubicBezTo>
                      <a:cubicBezTo>
                        <a:pt x="4052" y="352"/>
                        <a:pt x="3556" y="82"/>
                        <a:pt x="3060" y="82"/>
                      </a:cubicBezTo>
                      <a:cubicBezTo>
                        <a:pt x="2596" y="82"/>
                        <a:pt x="2132" y="319"/>
                        <a:pt x="1889" y="799"/>
                      </a:cubicBezTo>
                      <a:cubicBezTo>
                        <a:pt x="1744" y="430"/>
                        <a:pt x="1401" y="197"/>
                        <a:pt x="1025" y="197"/>
                      </a:cubicBezTo>
                      <a:cubicBezTo>
                        <a:pt x="999" y="197"/>
                        <a:pt x="972" y="199"/>
                        <a:pt x="945" y="201"/>
                      </a:cubicBezTo>
                      <a:cubicBezTo>
                        <a:pt x="347" y="261"/>
                        <a:pt x="13" y="823"/>
                        <a:pt x="1" y="1372"/>
                      </a:cubicBezTo>
                      <a:cubicBezTo>
                        <a:pt x="1" y="1420"/>
                        <a:pt x="40" y="1444"/>
                        <a:pt x="78" y="1444"/>
                      </a:cubicBezTo>
                      <a:cubicBezTo>
                        <a:pt x="117" y="1444"/>
                        <a:pt x="156" y="1420"/>
                        <a:pt x="156" y="1372"/>
                      </a:cubicBezTo>
                      <a:cubicBezTo>
                        <a:pt x="168" y="942"/>
                        <a:pt x="395" y="524"/>
                        <a:pt x="825" y="416"/>
                      </a:cubicBezTo>
                      <a:cubicBezTo>
                        <a:pt x="895" y="397"/>
                        <a:pt x="964" y="387"/>
                        <a:pt x="1031" y="387"/>
                      </a:cubicBezTo>
                      <a:cubicBezTo>
                        <a:pt x="1417" y="387"/>
                        <a:pt x="1749" y="690"/>
                        <a:pt x="1770" y="1097"/>
                      </a:cubicBezTo>
                      <a:cubicBezTo>
                        <a:pt x="1770" y="1151"/>
                        <a:pt x="1819" y="1182"/>
                        <a:pt x="1866" y="1182"/>
                      </a:cubicBezTo>
                      <a:cubicBezTo>
                        <a:pt x="1903" y="1182"/>
                        <a:pt x="1939" y="1163"/>
                        <a:pt x="1949" y="1121"/>
                      </a:cubicBezTo>
                      <a:cubicBezTo>
                        <a:pt x="2100" y="549"/>
                        <a:pt x="2581" y="262"/>
                        <a:pt x="3063" y="262"/>
                      </a:cubicBezTo>
                      <a:cubicBezTo>
                        <a:pt x="3538" y="262"/>
                        <a:pt x="4012" y="540"/>
                        <a:pt x="4172" y="1097"/>
                      </a:cubicBezTo>
                      <a:cubicBezTo>
                        <a:pt x="4186" y="1144"/>
                        <a:pt x="4221" y="1168"/>
                        <a:pt x="4257" y="1168"/>
                      </a:cubicBezTo>
                      <a:cubicBezTo>
                        <a:pt x="4284" y="1168"/>
                        <a:pt x="4312" y="1153"/>
                        <a:pt x="4328" y="1121"/>
                      </a:cubicBezTo>
                      <a:cubicBezTo>
                        <a:pt x="4553" y="688"/>
                        <a:pt x="4950" y="475"/>
                        <a:pt x="5342" y="475"/>
                      </a:cubicBezTo>
                      <a:cubicBezTo>
                        <a:pt x="5783" y="475"/>
                        <a:pt x="6219" y="745"/>
                        <a:pt x="6396" y="1277"/>
                      </a:cubicBezTo>
                      <a:cubicBezTo>
                        <a:pt x="6408" y="1319"/>
                        <a:pt x="6444" y="1340"/>
                        <a:pt x="6480" y="1340"/>
                      </a:cubicBezTo>
                      <a:cubicBezTo>
                        <a:pt x="6515" y="1340"/>
                        <a:pt x="6551" y="1319"/>
                        <a:pt x="6563" y="1277"/>
                      </a:cubicBezTo>
                      <a:cubicBezTo>
                        <a:pt x="6740" y="761"/>
                        <a:pt x="7198" y="491"/>
                        <a:pt x="7659" y="491"/>
                      </a:cubicBezTo>
                      <a:cubicBezTo>
                        <a:pt x="8042" y="491"/>
                        <a:pt x="8427" y="677"/>
                        <a:pt x="8655" y="1062"/>
                      </a:cubicBezTo>
                      <a:cubicBezTo>
                        <a:pt x="8673" y="1086"/>
                        <a:pt x="8703" y="1097"/>
                        <a:pt x="8733" y="1097"/>
                      </a:cubicBezTo>
                      <a:cubicBezTo>
                        <a:pt x="8763" y="1097"/>
                        <a:pt x="8793" y="1086"/>
                        <a:pt x="8810" y="1062"/>
                      </a:cubicBezTo>
                      <a:cubicBezTo>
                        <a:pt x="9039" y="600"/>
                        <a:pt x="9472" y="380"/>
                        <a:pt x="9904" y="380"/>
                      </a:cubicBezTo>
                      <a:cubicBezTo>
                        <a:pt x="10422" y="380"/>
                        <a:pt x="10937" y="696"/>
                        <a:pt x="11094" y="1289"/>
                      </a:cubicBezTo>
                      <a:cubicBezTo>
                        <a:pt x="11107" y="1330"/>
                        <a:pt x="11150" y="1356"/>
                        <a:pt x="11190" y="1356"/>
                      </a:cubicBezTo>
                      <a:cubicBezTo>
                        <a:pt x="11218" y="1356"/>
                        <a:pt x="11246" y="1343"/>
                        <a:pt x="11261" y="1313"/>
                      </a:cubicBezTo>
                      <a:cubicBezTo>
                        <a:pt x="11497" y="818"/>
                        <a:pt x="12047" y="427"/>
                        <a:pt x="12550" y="427"/>
                      </a:cubicBezTo>
                      <a:cubicBezTo>
                        <a:pt x="12887" y="427"/>
                        <a:pt x="13202" y="602"/>
                        <a:pt x="13389" y="1038"/>
                      </a:cubicBezTo>
                      <a:cubicBezTo>
                        <a:pt x="13404" y="1073"/>
                        <a:pt x="13434" y="1087"/>
                        <a:pt x="13464" y="1087"/>
                      </a:cubicBezTo>
                      <a:cubicBezTo>
                        <a:pt x="13506" y="1087"/>
                        <a:pt x="13549" y="1060"/>
                        <a:pt x="13556" y="1026"/>
                      </a:cubicBezTo>
                      <a:cubicBezTo>
                        <a:pt x="13705" y="467"/>
                        <a:pt x="14173" y="189"/>
                        <a:pt x="14639" y="189"/>
                      </a:cubicBezTo>
                      <a:cubicBezTo>
                        <a:pt x="15111" y="189"/>
                        <a:pt x="15581" y="473"/>
                        <a:pt x="15720" y="1038"/>
                      </a:cubicBezTo>
                      <a:cubicBezTo>
                        <a:pt x="15732" y="1080"/>
                        <a:pt x="15767" y="1100"/>
                        <a:pt x="15803" y="1100"/>
                      </a:cubicBezTo>
                      <a:cubicBezTo>
                        <a:pt x="15839" y="1100"/>
                        <a:pt x="15875" y="1080"/>
                        <a:pt x="15887" y="1038"/>
                      </a:cubicBezTo>
                      <a:cubicBezTo>
                        <a:pt x="16055" y="538"/>
                        <a:pt x="16489" y="293"/>
                        <a:pt x="16921" y="293"/>
                      </a:cubicBezTo>
                      <a:cubicBezTo>
                        <a:pt x="17380" y="293"/>
                        <a:pt x="17837" y="568"/>
                        <a:pt x="17979" y="1109"/>
                      </a:cubicBezTo>
                      <a:cubicBezTo>
                        <a:pt x="17992" y="1150"/>
                        <a:pt x="18033" y="1172"/>
                        <a:pt x="18072" y="1172"/>
                      </a:cubicBezTo>
                      <a:cubicBezTo>
                        <a:pt x="18102" y="1172"/>
                        <a:pt x="18131" y="1159"/>
                        <a:pt x="18146" y="1133"/>
                      </a:cubicBezTo>
                      <a:cubicBezTo>
                        <a:pt x="18347" y="683"/>
                        <a:pt x="18754" y="469"/>
                        <a:pt x="19161" y="469"/>
                      </a:cubicBezTo>
                      <a:cubicBezTo>
                        <a:pt x="19650" y="469"/>
                        <a:pt x="20138" y="779"/>
                        <a:pt x="20262" y="1360"/>
                      </a:cubicBezTo>
                      <a:cubicBezTo>
                        <a:pt x="20281" y="1408"/>
                        <a:pt x="20322" y="1429"/>
                        <a:pt x="20363" y="1429"/>
                      </a:cubicBezTo>
                      <a:cubicBezTo>
                        <a:pt x="20426" y="1429"/>
                        <a:pt x="20487" y="1380"/>
                        <a:pt x="20465" y="1301"/>
                      </a:cubicBezTo>
                      <a:cubicBezTo>
                        <a:pt x="20319" y="641"/>
                        <a:pt x="19757" y="275"/>
                        <a:pt x="19190" y="275"/>
                      </a:cubicBezTo>
                      <a:cubicBezTo>
                        <a:pt x="18782" y="275"/>
                        <a:pt x="18371" y="465"/>
                        <a:pt x="18110" y="870"/>
                      </a:cubicBezTo>
                      <a:cubicBezTo>
                        <a:pt x="17886" y="359"/>
                        <a:pt x="17411" y="98"/>
                        <a:pt x="16936" y="98"/>
                      </a:cubicBezTo>
                      <a:cubicBezTo>
                        <a:pt x="16501" y="98"/>
                        <a:pt x="16067" y="317"/>
                        <a:pt x="15827" y="763"/>
                      </a:cubicBezTo>
                      <a:cubicBezTo>
                        <a:pt x="15600" y="255"/>
                        <a:pt x="15125" y="1"/>
                        <a:pt x="14650"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464" name="Google Shape;4464;p40"/>
                <p:cNvSpPr/>
                <p:nvPr/>
              </p:nvSpPr>
              <p:spPr>
                <a:xfrm>
                  <a:off x="4977052" y="498067"/>
                  <a:ext cx="4389186" cy="309584"/>
                </a:xfrm>
                <a:custGeom>
                  <a:avLst/>
                  <a:gdLst/>
                  <a:ahLst/>
                  <a:cxnLst/>
                  <a:rect l="l" t="t" r="r" b="b"/>
                  <a:pathLst>
                    <a:path w="20487" h="1445" extrusionOk="0">
                      <a:moveTo>
                        <a:pt x="14650" y="1"/>
                      </a:moveTo>
                      <a:cubicBezTo>
                        <a:pt x="14175" y="1"/>
                        <a:pt x="13699" y="255"/>
                        <a:pt x="13472" y="763"/>
                      </a:cubicBezTo>
                      <a:cubicBezTo>
                        <a:pt x="13249" y="390"/>
                        <a:pt x="12919" y="235"/>
                        <a:pt x="12570" y="235"/>
                      </a:cubicBezTo>
                      <a:cubicBezTo>
                        <a:pt x="12060" y="235"/>
                        <a:pt x="11512" y="569"/>
                        <a:pt x="11213" y="1038"/>
                      </a:cubicBezTo>
                      <a:cubicBezTo>
                        <a:pt x="10975" y="479"/>
                        <a:pt x="10451" y="189"/>
                        <a:pt x="9925" y="189"/>
                      </a:cubicBezTo>
                      <a:cubicBezTo>
                        <a:pt x="9471" y="189"/>
                        <a:pt x="9015" y="404"/>
                        <a:pt x="8739" y="847"/>
                      </a:cubicBezTo>
                      <a:cubicBezTo>
                        <a:pt x="8469" y="484"/>
                        <a:pt x="8068" y="308"/>
                        <a:pt x="7669" y="308"/>
                      </a:cubicBezTo>
                      <a:cubicBezTo>
                        <a:pt x="7201" y="308"/>
                        <a:pt x="6737" y="549"/>
                        <a:pt x="6491" y="1014"/>
                      </a:cubicBezTo>
                      <a:cubicBezTo>
                        <a:pt x="6262" y="536"/>
                        <a:pt x="5802" y="289"/>
                        <a:pt x="5341" y="289"/>
                      </a:cubicBezTo>
                      <a:cubicBezTo>
                        <a:pt x="4937" y="289"/>
                        <a:pt x="4531" y="480"/>
                        <a:pt x="4280" y="871"/>
                      </a:cubicBezTo>
                      <a:cubicBezTo>
                        <a:pt x="4052" y="340"/>
                        <a:pt x="3556" y="70"/>
                        <a:pt x="3060" y="70"/>
                      </a:cubicBezTo>
                      <a:cubicBezTo>
                        <a:pt x="2596" y="70"/>
                        <a:pt x="2132" y="307"/>
                        <a:pt x="1889" y="787"/>
                      </a:cubicBezTo>
                      <a:cubicBezTo>
                        <a:pt x="1741" y="422"/>
                        <a:pt x="1386" y="188"/>
                        <a:pt x="1001" y="188"/>
                      </a:cubicBezTo>
                      <a:cubicBezTo>
                        <a:pt x="982" y="188"/>
                        <a:pt x="964" y="188"/>
                        <a:pt x="945" y="189"/>
                      </a:cubicBezTo>
                      <a:cubicBezTo>
                        <a:pt x="347" y="249"/>
                        <a:pt x="13" y="823"/>
                        <a:pt x="1" y="1373"/>
                      </a:cubicBezTo>
                      <a:cubicBezTo>
                        <a:pt x="1" y="1420"/>
                        <a:pt x="40" y="1444"/>
                        <a:pt x="78" y="1444"/>
                      </a:cubicBezTo>
                      <a:cubicBezTo>
                        <a:pt x="117" y="1444"/>
                        <a:pt x="156" y="1420"/>
                        <a:pt x="156" y="1373"/>
                      </a:cubicBezTo>
                      <a:cubicBezTo>
                        <a:pt x="168" y="942"/>
                        <a:pt x="395" y="524"/>
                        <a:pt x="825" y="404"/>
                      </a:cubicBezTo>
                      <a:cubicBezTo>
                        <a:pt x="892" y="387"/>
                        <a:pt x="957" y="379"/>
                        <a:pt x="1022" y="379"/>
                      </a:cubicBezTo>
                      <a:cubicBezTo>
                        <a:pt x="1412" y="379"/>
                        <a:pt x="1749" y="675"/>
                        <a:pt x="1770" y="1086"/>
                      </a:cubicBezTo>
                      <a:cubicBezTo>
                        <a:pt x="1770" y="1145"/>
                        <a:pt x="1818" y="1179"/>
                        <a:pt x="1864" y="1179"/>
                      </a:cubicBezTo>
                      <a:cubicBezTo>
                        <a:pt x="1902" y="1179"/>
                        <a:pt x="1938" y="1157"/>
                        <a:pt x="1949" y="1110"/>
                      </a:cubicBezTo>
                      <a:cubicBezTo>
                        <a:pt x="2099" y="540"/>
                        <a:pt x="2576" y="256"/>
                        <a:pt x="3056" y="256"/>
                      </a:cubicBezTo>
                      <a:cubicBezTo>
                        <a:pt x="3533" y="256"/>
                        <a:pt x="4012" y="537"/>
                        <a:pt x="4172" y="1098"/>
                      </a:cubicBezTo>
                      <a:cubicBezTo>
                        <a:pt x="4186" y="1138"/>
                        <a:pt x="4223" y="1160"/>
                        <a:pt x="4258" y="1160"/>
                      </a:cubicBezTo>
                      <a:cubicBezTo>
                        <a:pt x="4286" y="1160"/>
                        <a:pt x="4312" y="1147"/>
                        <a:pt x="4328" y="1122"/>
                      </a:cubicBezTo>
                      <a:cubicBezTo>
                        <a:pt x="4554" y="686"/>
                        <a:pt x="4955" y="470"/>
                        <a:pt x="5350" y="470"/>
                      </a:cubicBezTo>
                      <a:cubicBezTo>
                        <a:pt x="5788" y="470"/>
                        <a:pt x="6220" y="736"/>
                        <a:pt x="6396" y="1265"/>
                      </a:cubicBezTo>
                      <a:cubicBezTo>
                        <a:pt x="6408" y="1307"/>
                        <a:pt x="6444" y="1328"/>
                        <a:pt x="6480" y="1328"/>
                      </a:cubicBezTo>
                      <a:cubicBezTo>
                        <a:pt x="6515" y="1328"/>
                        <a:pt x="6551" y="1307"/>
                        <a:pt x="6563" y="1265"/>
                      </a:cubicBezTo>
                      <a:cubicBezTo>
                        <a:pt x="6740" y="756"/>
                        <a:pt x="7198" y="485"/>
                        <a:pt x="7659" y="485"/>
                      </a:cubicBezTo>
                      <a:cubicBezTo>
                        <a:pt x="8042" y="485"/>
                        <a:pt x="8427" y="671"/>
                        <a:pt x="8655" y="1062"/>
                      </a:cubicBezTo>
                      <a:cubicBezTo>
                        <a:pt x="8673" y="1086"/>
                        <a:pt x="8703" y="1098"/>
                        <a:pt x="8733" y="1098"/>
                      </a:cubicBezTo>
                      <a:cubicBezTo>
                        <a:pt x="8763" y="1098"/>
                        <a:pt x="8793" y="1086"/>
                        <a:pt x="8810" y="1062"/>
                      </a:cubicBezTo>
                      <a:cubicBezTo>
                        <a:pt x="9040" y="598"/>
                        <a:pt x="9475" y="376"/>
                        <a:pt x="9909" y="376"/>
                      </a:cubicBezTo>
                      <a:cubicBezTo>
                        <a:pt x="10425" y="376"/>
                        <a:pt x="10938" y="691"/>
                        <a:pt x="11094" y="1289"/>
                      </a:cubicBezTo>
                      <a:cubicBezTo>
                        <a:pt x="11107" y="1331"/>
                        <a:pt x="11150" y="1356"/>
                        <a:pt x="11190" y="1356"/>
                      </a:cubicBezTo>
                      <a:cubicBezTo>
                        <a:pt x="11218" y="1356"/>
                        <a:pt x="11246" y="1343"/>
                        <a:pt x="11261" y="1313"/>
                      </a:cubicBezTo>
                      <a:cubicBezTo>
                        <a:pt x="11497" y="813"/>
                        <a:pt x="12044" y="424"/>
                        <a:pt x="12546" y="424"/>
                      </a:cubicBezTo>
                      <a:cubicBezTo>
                        <a:pt x="12884" y="424"/>
                        <a:pt x="13201" y="600"/>
                        <a:pt x="13389" y="1038"/>
                      </a:cubicBezTo>
                      <a:cubicBezTo>
                        <a:pt x="13404" y="1068"/>
                        <a:pt x="13433" y="1081"/>
                        <a:pt x="13464" y="1081"/>
                      </a:cubicBezTo>
                      <a:cubicBezTo>
                        <a:pt x="13506" y="1081"/>
                        <a:pt x="13549" y="1056"/>
                        <a:pt x="13556" y="1014"/>
                      </a:cubicBezTo>
                      <a:cubicBezTo>
                        <a:pt x="13704" y="463"/>
                        <a:pt x="14170" y="188"/>
                        <a:pt x="14635" y="188"/>
                      </a:cubicBezTo>
                      <a:cubicBezTo>
                        <a:pt x="15108" y="188"/>
                        <a:pt x="15581" y="472"/>
                        <a:pt x="15720" y="1038"/>
                      </a:cubicBezTo>
                      <a:cubicBezTo>
                        <a:pt x="15732" y="1080"/>
                        <a:pt x="15767" y="1101"/>
                        <a:pt x="15803" y="1101"/>
                      </a:cubicBezTo>
                      <a:cubicBezTo>
                        <a:pt x="15839" y="1101"/>
                        <a:pt x="15875" y="1080"/>
                        <a:pt x="15887" y="1038"/>
                      </a:cubicBezTo>
                      <a:cubicBezTo>
                        <a:pt x="16055" y="539"/>
                        <a:pt x="16489" y="293"/>
                        <a:pt x="16921" y="293"/>
                      </a:cubicBezTo>
                      <a:cubicBezTo>
                        <a:pt x="17380" y="293"/>
                        <a:pt x="17837" y="569"/>
                        <a:pt x="17979" y="1110"/>
                      </a:cubicBezTo>
                      <a:cubicBezTo>
                        <a:pt x="17992" y="1148"/>
                        <a:pt x="18029" y="1170"/>
                        <a:pt x="18067" y="1170"/>
                      </a:cubicBezTo>
                      <a:cubicBezTo>
                        <a:pt x="18098" y="1170"/>
                        <a:pt x="18130" y="1154"/>
                        <a:pt x="18146" y="1122"/>
                      </a:cubicBezTo>
                      <a:cubicBezTo>
                        <a:pt x="18347" y="677"/>
                        <a:pt x="18753" y="466"/>
                        <a:pt x="19159" y="466"/>
                      </a:cubicBezTo>
                      <a:cubicBezTo>
                        <a:pt x="19649" y="466"/>
                        <a:pt x="20138" y="773"/>
                        <a:pt x="20262" y="1349"/>
                      </a:cubicBezTo>
                      <a:cubicBezTo>
                        <a:pt x="20281" y="1400"/>
                        <a:pt x="20321" y="1422"/>
                        <a:pt x="20362" y="1422"/>
                      </a:cubicBezTo>
                      <a:cubicBezTo>
                        <a:pt x="20425" y="1422"/>
                        <a:pt x="20487" y="1369"/>
                        <a:pt x="20465" y="1289"/>
                      </a:cubicBezTo>
                      <a:cubicBezTo>
                        <a:pt x="20319" y="634"/>
                        <a:pt x="19754" y="267"/>
                        <a:pt x="19185" y="267"/>
                      </a:cubicBezTo>
                      <a:cubicBezTo>
                        <a:pt x="18778" y="267"/>
                        <a:pt x="18370" y="455"/>
                        <a:pt x="18110" y="859"/>
                      </a:cubicBezTo>
                      <a:cubicBezTo>
                        <a:pt x="17887" y="350"/>
                        <a:pt x="17416" y="93"/>
                        <a:pt x="16945" y="93"/>
                      </a:cubicBezTo>
                      <a:cubicBezTo>
                        <a:pt x="16507" y="93"/>
                        <a:pt x="16069" y="314"/>
                        <a:pt x="15827" y="763"/>
                      </a:cubicBezTo>
                      <a:cubicBezTo>
                        <a:pt x="15600" y="255"/>
                        <a:pt x="15125" y="1"/>
                        <a:pt x="14650"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465" name="Google Shape;4465;p40"/>
                <p:cNvSpPr/>
                <p:nvPr/>
              </p:nvSpPr>
              <p:spPr>
                <a:xfrm>
                  <a:off x="4977052" y="1038608"/>
                  <a:ext cx="4387686" cy="309370"/>
                </a:xfrm>
                <a:custGeom>
                  <a:avLst/>
                  <a:gdLst/>
                  <a:ahLst/>
                  <a:cxnLst/>
                  <a:rect l="l" t="t" r="r" b="b"/>
                  <a:pathLst>
                    <a:path w="20480" h="1444" extrusionOk="0">
                      <a:moveTo>
                        <a:pt x="14650" y="0"/>
                      </a:moveTo>
                      <a:cubicBezTo>
                        <a:pt x="14175" y="0"/>
                        <a:pt x="13699" y="254"/>
                        <a:pt x="13472" y="762"/>
                      </a:cubicBezTo>
                      <a:cubicBezTo>
                        <a:pt x="13250" y="394"/>
                        <a:pt x="12919" y="240"/>
                        <a:pt x="12571" y="240"/>
                      </a:cubicBezTo>
                      <a:cubicBezTo>
                        <a:pt x="12060" y="240"/>
                        <a:pt x="11512" y="573"/>
                        <a:pt x="11213" y="1049"/>
                      </a:cubicBezTo>
                      <a:cubicBezTo>
                        <a:pt x="10974" y="487"/>
                        <a:pt x="10446" y="194"/>
                        <a:pt x="9916" y="194"/>
                      </a:cubicBezTo>
                      <a:cubicBezTo>
                        <a:pt x="9465" y="194"/>
                        <a:pt x="9013" y="406"/>
                        <a:pt x="8739" y="846"/>
                      </a:cubicBezTo>
                      <a:cubicBezTo>
                        <a:pt x="8470" y="484"/>
                        <a:pt x="8071" y="308"/>
                        <a:pt x="7673" y="308"/>
                      </a:cubicBezTo>
                      <a:cubicBezTo>
                        <a:pt x="7204" y="308"/>
                        <a:pt x="6737" y="553"/>
                        <a:pt x="6491" y="1025"/>
                      </a:cubicBezTo>
                      <a:cubicBezTo>
                        <a:pt x="6261" y="546"/>
                        <a:pt x="5799" y="299"/>
                        <a:pt x="5336" y="299"/>
                      </a:cubicBezTo>
                      <a:cubicBezTo>
                        <a:pt x="4933" y="299"/>
                        <a:pt x="4530" y="486"/>
                        <a:pt x="4280" y="870"/>
                      </a:cubicBezTo>
                      <a:cubicBezTo>
                        <a:pt x="4053" y="342"/>
                        <a:pt x="3561" y="76"/>
                        <a:pt x="3069" y="76"/>
                      </a:cubicBezTo>
                      <a:cubicBezTo>
                        <a:pt x="2602" y="76"/>
                        <a:pt x="2134" y="315"/>
                        <a:pt x="1889" y="798"/>
                      </a:cubicBezTo>
                      <a:cubicBezTo>
                        <a:pt x="1744" y="440"/>
                        <a:pt x="1399" y="197"/>
                        <a:pt x="1022" y="197"/>
                      </a:cubicBezTo>
                      <a:cubicBezTo>
                        <a:pt x="997" y="197"/>
                        <a:pt x="971" y="198"/>
                        <a:pt x="945" y="200"/>
                      </a:cubicBezTo>
                      <a:cubicBezTo>
                        <a:pt x="347" y="260"/>
                        <a:pt x="13" y="834"/>
                        <a:pt x="1" y="1372"/>
                      </a:cubicBezTo>
                      <a:cubicBezTo>
                        <a:pt x="1" y="1420"/>
                        <a:pt x="40" y="1443"/>
                        <a:pt x="78" y="1443"/>
                      </a:cubicBezTo>
                      <a:cubicBezTo>
                        <a:pt x="117" y="1443"/>
                        <a:pt x="156" y="1420"/>
                        <a:pt x="156" y="1372"/>
                      </a:cubicBezTo>
                      <a:cubicBezTo>
                        <a:pt x="168" y="941"/>
                        <a:pt x="395" y="523"/>
                        <a:pt x="825" y="415"/>
                      </a:cubicBezTo>
                      <a:cubicBezTo>
                        <a:pt x="895" y="396"/>
                        <a:pt x="964" y="387"/>
                        <a:pt x="1032" y="387"/>
                      </a:cubicBezTo>
                      <a:cubicBezTo>
                        <a:pt x="1420" y="387"/>
                        <a:pt x="1760" y="690"/>
                        <a:pt x="1770" y="1097"/>
                      </a:cubicBezTo>
                      <a:cubicBezTo>
                        <a:pt x="1770" y="1160"/>
                        <a:pt x="1823" y="1193"/>
                        <a:pt x="1874" y="1193"/>
                      </a:cubicBezTo>
                      <a:cubicBezTo>
                        <a:pt x="1921" y="1193"/>
                        <a:pt x="1967" y="1166"/>
                        <a:pt x="1973" y="1109"/>
                      </a:cubicBezTo>
                      <a:cubicBezTo>
                        <a:pt x="2124" y="536"/>
                        <a:pt x="2605" y="250"/>
                        <a:pt x="3086" y="250"/>
                      </a:cubicBezTo>
                      <a:cubicBezTo>
                        <a:pt x="3558" y="250"/>
                        <a:pt x="4030" y="528"/>
                        <a:pt x="4184" y="1085"/>
                      </a:cubicBezTo>
                      <a:cubicBezTo>
                        <a:pt x="4198" y="1132"/>
                        <a:pt x="4237" y="1156"/>
                        <a:pt x="4275" y="1156"/>
                      </a:cubicBezTo>
                      <a:cubicBezTo>
                        <a:pt x="4306" y="1156"/>
                        <a:pt x="4336" y="1141"/>
                        <a:pt x="4352" y="1109"/>
                      </a:cubicBezTo>
                      <a:cubicBezTo>
                        <a:pt x="4571" y="676"/>
                        <a:pt x="4968" y="462"/>
                        <a:pt x="5361" y="462"/>
                      </a:cubicBezTo>
                      <a:cubicBezTo>
                        <a:pt x="5804" y="462"/>
                        <a:pt x="6243" y="733"/>
                        <a:pt x="6420" y="1264"/>
                      </a:cubicBezTo>
                      <a:cubicBezTo>
                        <a:pt x="6432" y="1300"/>
                        <a:pt x="6468" y="1318"/>
                        <a:pt x="6503" y="1318"/>
                      </a:cubicBezTo>
                      <a:cubicBezTo>
                        <a:pt x="6539" y="1318"/>
                        <a:pt x="6575" y="1300"/>
                        <a:pt x="6587" y="1264"/>
                      </a:cubicBezTo>
                      <a:cubicBezTo>
                        <a:pt x="6763" y="748"/>
                        <a:pt x="7222" y="478"/>
                        <a:pt x="7683" y="478"/>
                      </a:cubicBezTo>
                      <a:cubicBezTo>
                        <a:pt x="8066" y="478"/>
                        <a:pt x="8451" y="664"/>
                        <a:pt x="8679" y="1049"/>
                      </a:cubicBezTo>
                      <a:cubicBezTo>
                        <a:pt x="8697" y="1073"/>
                        <a:pt x="8724" y="1085"/>
                        <a:pt x="8751" y="1085"/>
                      </a:cubicBezTo>
                      <a:cubicBezTo>
                        <a:pt x="8778" y="1085"/>
                        <a:pt x="8804" y="1073"/>
                        <a:pt x="8822" y="1049"/>
                      </a:cubicBezTo>
                      <a:cubicBezTo>
                        <a:pt x="9056" y="587"/>
                        <a:pt x="9490" y="367"/>
                        <a:pt x="9922" y="367"/>
                      </a:cubicBezTo>
                      <a:cubicBezTo>
                        <a:pt x="10440" y="367"/>
                        <a:pt x="10955" y="683"/>
                        <a:pt x="11117" y="1276"/>
                      </a:cubicBezTo>
                      <a:cubicBezTo>
                        <a:pt x="11131" y="1318"/>
                        <a:pt x="11174" y="1343"/>
                        <a:pt x="11213" y="1343"/>
                      </a:cubicBezTo>
                      <a:cubicBezTo>
                        <a:pt x="11242" y="1343"/>
                        <a:pt x="11270" y="1330"/>
                        <a:pt x="11285" y="1300"/>
                      </a:cubicBezTo>
                      <a:cubicBezTo>
                        <a:pt x="11521" y="806"/>
                        <a:pt x="12071" y="414"/>
                        <a:pt x="12574" y="414"/>
                      </a:cubicBezTo>
                      <a:cubicBezTo>
                        <a:pt x="12910" y="414"/>
                        <a:pt x="13226" y="589"/>
                        <a:pt x="13413" y="1025"/>
                      </a:cubicBezTo>
                      <a:cubicBezTo>
                        <a:pt x="13428" y="1060"/>
                        <a:pt x="13458" y="1074"/>
                        <a:pt x="13488" y="1074"/>
                      </a:cubicBezTo>
                      <a:cubicBezTo>
                        <a:pt x="13530" y="1074"/>
                        <a:pt x="13573" y="1048"/>
                        <a:pt x="13580" y="1013"/>
                      </a:cubicBezTo>
                      <a:cubicBezTo>
                        <a:pt x="13723" y="454"/>
                        <a:pt x="14191" y="176"/>
                        <a:pt x="14657" y="176"/>
                      </a:cubicBezTo>
                      <a:cubicBezTo>
                        <a:pt x="15129" y="176"/>
                        <a:pt x="15599" y="460"/>
                        <a:pt x="15732" y="1025"/>
                      </a:cubicBezTo>
                      <a:cubicBezTo>
                        <a:pt x="15750" y="1067"/>
                        <a:pt x="15788" y="1088"/>
                        <a:pt x="15826" y="1088"/>
                      </a:cubicBezTo>
                      <a:cubicBezTo>
                        <a:pt x="15863" y="1088"/>
                        <a:pt x="15899" y="1067"/>
                        <a:pt x="15911" y="1025"/>
                      </a:cubicBezTo>
                      <a:cubicBezTo>
                        <a:pt x="16079" y="526"/>
                        <a:pt x="16510" y="280"/>
                        <a:pt x="16941" y="280"/>
                      </a:cubicBezTo>
                      <a:cubicBezTo>
                        <a:pt x="17398" y="280"/>
                        <a:pt x="17855" y="556"/>
                        <a:pt x="18003" y="1097"/>
                      </a:cubicBezTo>
                      <a:cubicBezTo>
                        <a:pt x="18016" y="1138"/>
                        <a:pt x="18053" y="1159"/>
                        <a:pt x="18089" y="1159"/>
                      </a:cubicBezTo>
                      <a:cubicBezTo>
                        <a:pt x="18116" y="1159"/>
                        <a:pt x="18143" y="1147"/>
                        <a:pt x="18158" y="1121"/>
                      </a:cubicBezTo>
                      <a:cubicBezTo>
                        <a:pt x="18364" y="671"/>
                        <a:pt x="18775" y="457"/>
                        <a:pt x="19183" y="457"/>
                      </a:cubicBezTo>
                      <a:cubicBezTo>
                        <a:pt x="19674" y="457"/>
                        <a:pt x="20162" y="767"/>
                        <a:pt x="20286" y="1348"/>
                      </a:cubicBezTo>
                      <a:cubicBezTo>
                        <a:pt x="20300" y="1390"/>
                        <a:pt x="20335" y="1408"/>
                        <a:pt x="20370" y="1408"/>
                      </a:cubicBezTo>
                      <a:cubicBezTo>
                        <a:pt x="20424" y="1408"/>
                        <a:pt x="20480" y="1365"/>
                        <a:pt x="20465" y="1300"/>
                      </a:cubicBezTo>
                      <a:cubicBezTo>
                        <a:pt x="20319" y="640"/>
                        <a:pt x="19757" y="275"/>
                        <a:pt x="19190" y="275"/>
                      </a:cubicBezTo>
                      <a:cubicBezTo>
                        <a:pt x="18782" y="275"/>
                        <a:pt x="18371" y="464"/>
                        <a:pt x="18110" y="870"/>
                      </a:cubicBezTo>
                      <a:cubicBezTo>
                        <a:pt x="17886" y="358"/>
                        <a:pt x="17411" y="97"/>
                        <a:pt x="16936" y="97"/>
                      </a:cubicBezTo>
                      <a:cubicBezTo>
                        <a:pt x="16501" y="97"/>
                        <a:pt x="16067" y="316"/>
                        <a:pt x="15827" y="762"/>
                      </a:cubicBezTo>
                      <a:cubicBezTo>
                        <a:pt x="15600" y="254"/>
                        <a:pt x="15125" y="0"/>
                        <a:pt x="14650"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466" name="Google Shape;4466;p40"/>
                <p:cNvSpPr/>
                <p:nvPr/>
              </p:nvSpPr>
              <p:spPr>
                <a:xfrm>
                  <a:off x="4979623" y="1579578"/>
                  <a:ext cx="4386615" cy="311298"/>
                </a:xfrm>
                <a:custGeom>
                  <a:avLst/>
                  <a:gdLst/>
                  <a:ahLst/>
                  <a:cxnLst/>
                  <a:rect l="l" t="t" r="r" b="b"/>
                  <a:pathLst>
                    <a:path w="20475" h="1453" extrusionOk="0">
                      <a:moveTo>
                        <a:pt x="14638" y="0"/>
                      </a:moveTo>
                      <a:cubicBezTo>
                        <a:pt x="14163" y="0"/>
                        <a:pt x="13687" y="257"/>
                        <a:pt x="13460" y="771"/>
                      </a:cubicBezTo>
                      <a:cubicBezTo>
                        <a:pt x="13242" y="398"/>
                        <a:pt x="12914" y="243"/>
                        <a:pt x="12567" y="243"/>
                      </a:cubicBezTo>
                      <a:cubicBezTo>
                        <a:pt x="12058" y="243"/>
                        <a:pt x="11507" y="577"/>
                        <a:pt x="11201" y="1046"/>
                      </a:cubicBezTo>
                      <a:cubicBezTo>
                        <a:pt x="10963" y="487"/>
                        <a:pt x="10439" y="198"/>
                        <a:pt x="9913" y="198"/>
                      </a:cubicBezTo>
                      <a:cubicBezTo>
                        <a:pt x="9459" y="198"/>
                        <a:pt x="9003" y="413"/>
                        <a:pt x="8727" y="855"/>
                      </a:cubicBezTo>
                      <a:cubicBezTo>
                        <a:pt x="8457" y="492"/>
                        <a:pt x="8056" y="316"/>
                        <a:pt x="7658" y="316"/>
                      </a:cubicBezTo>
                      <a:cubicBezTo>
                        <a:pt x="7192" y="316"/>
                        <a:pt x="6730" y="558"/>
                        <a:pt x="6491" y="1022"/>
                      </a:cubicBezTo>
                      <a:cubicBezTo>
                        <a:pt x="6262" y="545"/>
                        <a:pt x="5802" y="298"/>
                        <a:pt x="5339" y="298"/>
                      </a:cubicBezTo>
                      <a:cubicBezTo>
                        <a:pt x="4933" y="298"/>
                        <a:pt x="4525" y="488"/>
                        <a:pt x="4268" y="879"/>
                      </a:cubicBezTo>
                      <a:cubicBezTo>
                        <a:pt x="4040" y="348"/>
                        <a:pt x="3547" y="79"/>
                        <a:pt x="3053" y="79"/>
                      </a:cubicBezTo>
                      <a:cubicBezTo>
                        <a:pt x="2590" y="79"/>
                        <a:pt x="2126" y="315"/>
                        <a:pt x="1877" y="795"/>
                      </a:cubicBezTo>
                      <a:cubicBezTo>
                        <a:pt x="1740" y="430"/>
                        <a:pt x="1386" y="196"/>
                        <a:pt x="990" y="196"/>
                      </a:cubicBezTo>
                      <a:cubicBezTo>
                        <a:pt x="971" y="196"/>
                        <a:pt x="952" y="196"/>
                        <a:pt x="933" y="198"/>
                      </a:cubicBezTo>
                      <a:cubicBezTo>
                        <a:pt x="335" y="257"/>
                        <a:pt x="13" y="831"/>
                        <a:pt x="1" y="1381"/>
                      </a:cubicBezTo>
                      <a:cubicBezTo>
                        <a:pt x="1" y="1429"/>
                        <a:pt x="36" y="1453"/>
                        <a:pt x="72" y="1453"/>
                      </a:cubicBezTo>
                      <a:cubicBezTo>
                        <a:pt x="108" y="1453"/>
                        <a:pt x="144" y="1429"/>
                        <a:pt x="144" y="1381"/>
                      </a:cubicBezTo>
                      <a:cubicBezTo>
                        <a:pt x="168" y="951"/>
                        <a:pt x="383" y="532"/>
                        <a:pt x="825" y="413"/>
                      </a:cubicBezTo>
                      <a:cubicBezTo>
                        <a:pt x="893" y="393"/>
                        <a:pt x="961" y="384"/>
                        <a:pt x="1027" y="384"/>
                      </a:cubicBezTo>
                      <a:cubicBezTo>
                        <a:pt x="1409" y="384"/>
                        <a:pt x="1749" y="687"/>
                        <a:pt x="1770" y="1094"/>
                      </a:cubicBezTo>
                      <a:cubicBezTo>
                        <a:pt x="1770" y="1154"/>
                        <a:pt x="1814" y="1188"/>
                        <a:pt x="1857" y="1188"/>
                      </a:cubicBezTo>
                      <a:cubicBezTo>
                        <a:pt x="1892" y="1188"/>
                        <a:pt x="1926" y="1166"/>
                        <a:pt x="1937" y="1118"/>
                      </a:cubicBezTo>
                      <a:cubicBezTo>
                        <a:pt x="2087" y="547"/>
                        <a:pt x="2570" y="260"/>
                        <a:pt x="3052" y="260"/>
                      </a:cubicBezTo>
                      <a:cubicBezTo>
                        <a:pt x="3529" y="260"/>
                        <a:pt x="4006" y="541"/>
                        <a:pt x="4160" y="1106"/>
                      </a:cubicBezTo>
                      <a:cubicBezTo>
                        <a:pt x="4174" y="1147"/>
                        <a:pt x="4215" y="1168"/>
                        <a:pt x="4254" y="1168"/>
                      </a:cubicBezTo>
                      <a:cubicBezTo>
                        <a:pt x="4283" y="1168"/>
                        <a:pt x="4312" y="1156"/>
                        <a:pt x="4328" y="1130"/>
                      </a:cubicBezTo>
                      <a:cubicBezTo>
                        <a:pt x="4549" y="694"/>
                        <a:pt x="4949" y="478"/>
                        <a:pt x="5344" y="478"/>
                      </a:cubicBezTo>
                      <a:cubicBezTo>
                        <a:pt x="5782" y="478"/>
                        <a:pt x="6214" y="745"/>
                        <a:pt x="6384" y="1273"/>
                      </a:cubicBezTo>
                      <a:cubicBezTo>
                        <a:pt x="6402" y="1315"/>
                        <a:pt x="6438" y="1336"/>
                        <a:pt x="6473" y="1336"/>
                      </a:cubicBezTo>
                      <a:cubicBezTo>
                        <a:pt x="6509" y="1336"/>
                        <a:pt x="6545" y="1315"/>
                        <a:pt x="6563" y="1273"/>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32" y="602"/>
                        <a:pt x="9466" y="382"/>
                        <a:pt x="9898" y="382"/>
                      </a:cubicBezTo>
                      <a:cubicBezTo>
                        <a:pt x="10416" y="382"/>
                        <a:pt x="10931" y="698"/>
                        <a:pt x="11094" y="1297"/>
                      </a:cubicBezTo>
                      <a:cubicBezTo>
                        <a:pt x="11100" y="1339"/>
                        <a:pt x="11144" y="1364"/>
                        <a:pt x="11183" y="1364"/>
                      </a:cubicBezTo>
                      <a:cubicBezTo>
                        <a:pt x="11212" y="1364"/>
                        <a:pt x="11239" y="1351"/>
                        <a:pt x="11249" y="1321"/>
                      </a:cubicBezTo>
                      <a:cubicBezTo>
                        <a:pt x="11492" y="821"/>
                        <a:pt x="12042" y="432"/>
                        <a:pt x="12545" y="432"/>
                      </a:cubicBezTo>
                      <a:cubicBezTo>
                        <a:pt x="12884" y="432"/>
                        <a:pt x="13201" y="608"/>
                        <a:pt x="13389" y="1046"/>
                      </a:cubicBezTo>
                      <a:cubicBezTo>
                        <a:pt x="13404" y="1076"/>
                        <a:pt x="13431" y="1090"/>
                        <a:pt x="13460" y="1090"/>
                      </a:cubicBezTo>
                      <a:cubicBezTo>
                        <a:pt x="13500" y="1090"/>
                        <a:pt x="13542" y="1064"/>
                        <a:pt x="13556" y="1022"/>
                      </a:cubicBezTo>
                      <a:cubicBezTo>
                        <a:pt x="13705" y="469"/>
                        <a:pt x="14170" y="194"/>
                        <a:pt x="14633" y="194"/>
                      </a:cubicBezTo>
                      <a:cubicBezTo>
                        <a:pt x="15102" y="194"/>
                        <a:pt x="15569" y="475"/>
                        <a:pt x="15708" y="1034"/>
                      </a:cubicBezTo>
                      <a:cubicBezTo>
                        <a:pt x="15726" y="1082"/>
                        <a:pt x="15761" y="1106"/>
                        <a:pt x="15797" y="1106"/>
                      </a:cubicBezTo>
                      <a:cubicBezTo>
                        <a:pt x="15833" y="1106"/>
                        <a:pt x="15869" y="1082"/>
                        <a:pt x="15887" y="1034"/>
                      </a:cubicBezTo>
                      <a:cubicBezTo>
                        <a:pt x="16055" y="541"/>
                        <a:pt x="16486" y="298"/>
                        <a:pt x="16917" y="298"/>
                      </a:cubicBezTo>
                      <a:cubicBezTo>
                        <a:pt x="17373" y="298"/>
                        <a:pt x="17831" y="571"/>
                        <a:pt x="17979" y="1106"/>
                      </a:cubicBezTo>
                      <a:cubicBezTo>
                        <a:pt x="17992" y="1153"/>
                        <a:pt x="18028" y="1177"/>
                        <a:pt x="18063" y="1177"/>
                      </a:cubicBezTo>
                      <a:cubicBezTo>
                        <a:pt x="18091" y="1177"/>
                        <a:pt x="18118" y="1162"/>
                        <a:pt x="18134" y="1130"/>
                      </a:cubicBezTo>
                      <a:cubicBezTo>
                        <a:pt x="18340" y="686"/>
                        <a:pt x="18750" y="475"/>
                        <a:pt x="19157" y="475"/>
                      </a:cubicBezTo>
                      <a:cubicBezTo>
                        <a:pt x="19649" y="475"/>
                        <a:pt x="20138" y="782"/>
                        <a:pt x="20262" y="1357"/>
                      </a:cubicBezTo>
                      <a:cubicBezTo>
                        <a:pt x="20276" y="1409"/>
                        <a:pt x="20314" y="1431"/>
                        <a:pt x="20353" y="1431"/>
                      </a:cubicBezTo>
                      <a:cubicBezTo>
                        <a:pt x="20413" y="1431"/>
                        <a:pt x="20475" y="1377"/>
                        <a:pt x="20453" y="1297"/>
                      </a:cubicBezTo>
                      <a:cubicBezTo>
                        <a:pt x="20307" y="643"/>
                        <a:pt x="19748" y="281"/>
                        <a:pt x="19181" y="281"/>
                      </a:cubicBezTo>
                      <a:cubicBezTo>
                        <a:pt x="18774" y="281"/>
                        <a:pt x="18363" y="467"/>
                        <a:pt x="18098" y="867"/>
                      </a:cubicBezTo>
                      <a:cubicBezTo>
                        <a:pt x="17881" y="358"/>
                        <a:pt x="17410" y="101"/>
                        <a:pt x="16937" y="101"/>
                      </a:cubicBezTo>
                      <a:cubicBezTo>
                        <a:pt x="16498" y="101"/>
                        <a:pt x="16057" y="323"/>
                        <a:pt x="15815" y="771"/>
                      </a:cubicBezTo>
                      <a:cubicBezTo>
                        <a:pt x="15588" y="257"/>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467" name="Google Shape;4467;p40"/>
                <p:cNvSpPr/>
                <p:nvPr/>
              </p:nvSpPr>
              <p:spPr>
                <a:xfrm>
                  <a:off x="4979623" y="2121833"/>
                  <a:ext cx="4384901" cy="309370"/>
                </a:xfrm>
                <a:custGeom>
                  <a:avLst/>
                  <a:gdLst/>
                  <a:ahLst/>
                  <a:cxnLst/>
                  <a:rect l="l" t="t" r="r" b="b"/>
                  <a:pathLst>
                    <a:path w="20467" h="1444" extrusionOk="0">
                      <a:moveTo>
                        <a:pt x="14638" y="0"/>
                      </a:moveTo>
                      <a:cubicBezTo>
                        <a:pt x="14163" y="0"/>
                        <a:pt x="13687" y="254"/>
                        <a:pt x="13460" y="762"/>
                      </a:cubicBezTo>
                      <a:cubicBezTo>
                        <a:pt x="13242" y="394"/>
                        <a:pt x="12915" y="240"/>
                        <a:pt x="12568" y="240"/>
                      </a:cubicBezTo>
                      <a:cubicBezTo>
                        <a:pt x="12058" y="240"/>
                        <a:pt x="11507" y="573"/>
                        <a:pt x="11201" y="1049"/>
                      </a:cubicBezTo>
                      <a:cubicBezTo>
                        <a:pt x="10962" y="487"/>
                        <a:pt x="10434" y="194"/>
                        <a:pt x="9904" y="194"/>
                      </a:cubicBezTo>
                      <a:cubicBezTo>
                        <a:pt x="9453" y="194"/>
                        <a:pt x="9001" y="407"/>
                        <a:pt x="8727" y="846"/>
                      </a:cubicBezTo>
                      <a:cubicBezTo>
                        <a:pt x="8458" y="484"/>
                        <a:pt x="8059" y="308"/>
                        <a:pt x="7662" y="308"/>
                      </a:cubicBezTo>
                      <a:cubicBezTo>
                        <a:pt x="7194" y="308"/>
                        <a:pt x="6731" y="553"/>
                        <a:pt x="6491" y="1025"/>
                      </a:cubicBezTo>
                      <a:cubicBezTo>
                        <a:pt x="6261" y="546"/>
                        <a:pt x="5799" y="299"/>
                        <a:pt x="5334" y="299"/>
                      </a:cubicBezTo>
                      <a:cubicBezTo>
                        <a:pt x="4930" y="299"/>
                        <a:pt x="4524" y="486"/>
                        <a:pt x="4268" y="870"/>
                      </a:cubicBezTo>
                      <a:cubicBezTo>
                        <a:pt x="4041" y="342"/>
                        <a:pt x="3553" y="76"/>
                        <a:pt x="3061" y="76"/>
                      </a:cubicBezTo>
                      <a:cubicBezTo>
                        <a:pt x="2596" y="76"/>
                        <a:pt x="2128" y="315"/>
                        <a:pt x="1877" y="798"/>
                      </a:cubicBezTo>
                      <a:cubicBezTo>
                        <a:pt x="1743" y="440"/>
                        <a:pt x="1399" y="197"/>
                        <a:pt x="1012" y="197"/>
                      </a:cubicBezTo>
                      <a:cubicBezTo>
                        <a:pt x="986" y="197"/>
                        <a:pt x="960" y="198"/>
                        <a:pt x="933" y="201"/>
                      </a:cubicBezTo>
                      <a:cubicBezTo>
                        <a:pt x="335" y="260"/>
                        <a:pt x="13" y="834"/>
                        <a:pt x="1" y="1372"/>
                      </a:cubicBezTo>
                      <a:cubicBezTo>
                        <a:pt x="1" y="1420"/>
                        <a:pt x="36" y="1444"/>
                        <a:pt x="72" y="1444"/>
                      </a:cubicBezTo>
                      <a:cubicBezTo>
                        <a:pt x="108" y="1444"/>
                        <a:pt x="144" y="1420"/>
                        <a:pt x="144" y="1372"/>
                      </a:cubicBezTo>
                      <a:cubicBezTo>
                        <a:pt x="168" y="942"/>
                        <a:pt x="383" y="523"/>
                        <a:pt x="825" y="416"/>
                      </a:cubicBezTo>
                      <a:cubicBezTo>
                        <a:pt x="893" y="396"/>
                        <a:pt x="961" y="387"/>
                        <a:pt x="1027" y="387"/>
                      </a:cubicBezTo>
                      <a:cubicBezTo>
                        <a:pt x="1409" y="387"/>
                        <a:pt x="1749" y="690"/>
                        <a:pt x="1770" y="1097"/>
                      </a:cubicBezTo>
                      <a:cubicBezTo>
                        <a:pt x="1770" y="1151"/>
                        <a:pt x="1815" y="1182"/>
                        <a:pt x="1859" y="1182"/>
                      </a:cubicBezTo>
                      <a:cubicBezTo>
                        <a:pt x="1893" y="1182"/>
                        <a:pt x="1927" y="1163"/>
                        <a:pt x="1937" y="1121"/>
                      </a:cubicBezTo>
                      <a:cubicBezTo>
                        <a:pt x="2087" y="544"/>
                        <a:pt x="2570" y="257"/>
                        <a:pt x="3052" y="257"/>
                      </a:cubicBezTo>
                      <a:cubicBezTo>
                        <a:pt x="3529" y="257"/>
                        <a:pt x="4006" y="538"/>
                        <a:pt x="4160" y="1097"/>
                      </a:cubicBezTo>
                      <a:cubicBezTo>
                        <a:pt x="4174" y="1144"/>
                        <a:pt x="4213" y="1168"/>
                        <a:pt x="4252" y="1168"/>
                      </a:cubicBezTo>
                      <a:cubicBezTo>
                        <a:pt x="4282" y="1168"/>
                        <a:pt x="4312" y="1153"/>
                        <a:pt x="4328" y="1121"/>
                      </a:cubicBezTo>
                      <a:cubicBezTo>
                        <a:pt x="4547" y="688"/>
                        <a:pt x="4944" y="475"/>
                        <a:pt x="5336" y="475"/>
                      </a:cubicBezTo>
                      <a:cubicBezTo>
                        <a:pt x="5777" y="475"/>
                        <a:pt x="6213" y="745"/>
                        <a:pt x="6384" y="1276"/>
                      </a:cubicBezTo>
                      <a:cubicBezTo>
                        <a:pt x="6402" y="1318"/>
                        <a:pt x="6438" y="1339"/>
                        <a:pt x="6473" y="1339"/>
                      </a:cubicBezTo>
                      <a:cubicBezTo>
                        <a:pt x="6509" y="1339"/>
                        <a:pt x="6545" y="1318"/>
                        <a:pt x="6563" y="1276"/>
                      </a:cubicBezTo>
                      <a:cubicBezTo>
                        <a:pt x="6740" y="765"/>
                        <a:pt x="7201" y="495"/>
                        <a:pt x="7664" y="495"/>
                      </a:cubicBezTo>
                      <a:cubicBezTo>
                        <a:pt x="8046" y="495"/>
                        <a:pt x="8428" y="678"/>
                        <a:pt x="8655" y="1061"/>
                      </a:cubicBezTo>
                      <a:cubicBezTo>
                        <a:pt x="8673" y="1085"/>
                        <a:pt x="8700" y="1097"/>
                        <a:pt x="8727" y="1097"/>
                      </a:cubicBezTo>
                      <a:cubicBezTo>
                        <a:pt x="8754" y="1097"/>
                        <a:pt x="8781" y="1085"/>
                        <a:pt x="8798" y="1061"/>
                      </a:cubicBezTo>
                      <a:cubicBezTo>
                        <a:pt x="9028" y="590"/>
                        <a:pt x="9469" y="365"/>
                        <a:pt x="9908" y="365"/>
                      </a:cubicBezTo>
                      <a:cubicBezTo>
                        <a:pt x="10427" y="365"/>
                        <a:pt x="10944" y="680"/>
                        <a:pt x="11105" y="1276"/>
                      </a:cubicBezTo>
                      <a:cubicBezTo>
                        <a:pt x="11119" y="1317"/>
                        <a:pt x="11156" y="1339"/>
                        <a:pt x="11192" y="1339"/>
                      </a:cubicBezTo>
                      <a:cubicBezTo>
                        <a:pt x="11219" y="1339"/>
                        <a:pt x="11245" y="1326"/>
                        <a:pt x="11261" y="1300"/>
                      </a:cubicBezTo>
                      <a:cubicBezTo>
                        <a:pt x="11504" y="800"/>
                        <a:pt x="12054" y="411"/>
                        <a:pt x="12557" y="411"/>
                      </a:cubicBezTo>
                      <a:cubicBezTo>
                        <a:pt x="12896" y="411"/>
                        <a:pt x="13213" y="588"/>
                        <a:pt x="13401" y="1025"/>
                      </a:cubicBezTo>
                      <a:cubicBezTo>
                        <a:pt x="13416" y="1055"/>
                        <a:pt x="13443" y="1069"/>
                        <a:pt x="13472" y="1069"/>
                      </a:cubicBezTo>
                      <a:cubicBezTo>
                        <a:pt x="13512" y="1069"/>
                        <a:pt x="13554" y="1043"/>
                        <a:pt x="13568" y="1002"/>
                      </a:cubicBezTo>
                      <a:cubicBezTo>
                        <a:pt x="13716" y="450"/>
                        <a:pt x="14179" y="175"/>
                        <a:pt x="14641" y="175"/>
                      </a:cubicBezTo>
                      <a:cubicBezTo>
                        <a:pt x="15111" y="175"/>
                        <a:pt x="15581" y="459"/>
                        <a:pt x="15720" y="1025"/>
                      </a:cubicBezTo>
                      <a:cubicBezTo>
                        <a:pt x="15732" y="1067"/>
                        <a:pt x="15767" y="1088"/>
                        <a:pt x="15805" y="1088"/>
                      </a:cubicBezTo>
                      <a:cubicBezTo>
                        <a:pt x="15842" y="1088"/>
                        <a:pt x="15881" y="1067"/>
                        <a:pt x="15899" y="1025"/>
                      </a:cubicBezTo>
                      <a:cubicBezTo>
                        <a:pt x="16067" y="526"/>
                        <a:pt x="16498" y="281"/>
                        <a:pt x="16929" y="281"/>
                      </a:cubicBezTo>
                      <a:cubicBezTo>
                        <a:pt x="17386" y="281"/>
                        <a:pt x="17843" y="556"/>
                        <a:pt x="17991" y="1097"/>
                      </a:cubicBezTo>
                      <a:cubicBezTo>
                        <a:pt x="17997" y="1136"/>
                        <a:pt x="18032" y="1157"/>
                        <a:pt x="18068" y="1157"/>
                      </a:cubicBezTo>
                      <a:cubicBezTo>
                        <a:pt x="18098" y="1157"/>
                        <a:pt x="18130" y="1142"/>
                        <a:pt x="18146" y="1109"/>
                      </a:cubicBezTo>
                      <a:cubicBezTo>
                        <a:pt x="18352" y="665"/>
                        <a:pt x="18762" y="454"/>
                        <a:pt x="19169" y="454"/>
                      </a:cubicBezTo>
                      <a:cubicBezTo>
                        <a:pt x="19661" y="454"/>
                        <a:pt x="20150" y="761"/>
                        <a:pt x="20274" y="1336"/>
                      </a:cubicBezTo>
                      <a:cubicBezTo>
                        <a:pt x="20284" y="1387"/>
                        <a:pt x="20323" y="1410"/>
                        <a:pt x="20361" y="1410"/>
                      </a:cubicBezTo>
                      <a:cubicBezTo>
                        <a:pt x="20414" y="1410"/>
                        <a:pt x="20467" y="1369"/>
                        <a:pt x="20453" y="1300"/>
                      </a:cubicBezTo>
                      <a:cubicBezTo>
                        <a:pt x="20307" y="645"/>
                        <a:pt x="19746" y="279"/>
                        <a:pt x="19178" y="279"/>
                      </a:cubicBezTo>
                      <a:cubicBezTo>
                        <a:pt x="18772" y="279"/>
                        <a:pt x="18363" y="466"/>
                        <a:pt x="18098" y="870"/>
                      </a:cubicBezTo>
                      <a:cubicBezTo>
                        <a:pt x="17880" y="359"/>
                        <a:pt x="17404" y="98"/>
                        <a:pt x="16928" y="98"/>
                      </a:cubicBezTo>
                      <a:cubicBezTo>
                        <a:pt x="16492" y="98"/>
                        <a:pt x="16055" y="317"/>
                        <a:pt x="15815" y="762"/>
                      </a:cubicBezTo>
                      <a:cubicBezTo>
                        <a:pt x="15588" y="254"/>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468" name="Google Shape;4468;p40"/>
                <p:cNvSpPr/>
                <p:nvPr/>
              </p:nvSpPr>
              <p:spPr>
                <a:xfrm>
                  <a:off x="4979623" y="2662802"/>
                  <a:ext cx="4386829" cy="310655"/>
                </a:xfrm>
                <a:custGeom>
                  <a:avLst/>
                  <a:gdLst/>
                  <a:ahLst/>
                  <a:cxnLst/>
                  <a:rect l="l" t="t" r="r" b="b"/>
                  <a:pathLst>
                    <a:path w="20476" h="1450" extrusionOk="0">
                      <a:moveTo>
                        <a:pt x="14638" y="1"/>
                      </a:moveTo>
                      <a:cubicBezTo>
                        <a:pt x="14163" y="1"/>
                        <a:pt x="13687" y="258"/>
                        <a:pt x="13460" y="772"/>
                      </a:cubicBezTo>
                      <a:cubicBezTo>
                        <a:pt x="13242" y="399"/>
                        <a:pt x="12914" y="243"/>
                        <a:pt x="12567" y="243"/>
                      </a:cubicBezTo>
                      <a:cubicBezTo>
                        <a:pt x="12058" y="243"/>
                        <a:pt x="11507" y="577"/>
                        <a:pt x="11201" y="1047"/>
                      </a:cubicBezTo>
                      <a:cubicBezTo>
                        <a:pt x="10963" y="486"/>
                        <a:pt x="10437" y="193"/>
                        <a:pt x="9909" y="193"/>
                      </a:cubicBezTo>
                      <a:cubicBezTo>
                        <a:pt x="9456" y="193"/>
                        <a:pt x="9003" y="409"/>
                        <a:pt x="8727" y="855"/>
                      </a:cubicBezTo>
                      <a:cubicBezTo>
                        <a:pt x="8457" y="492"/>
                        <a:pt x="8056" y="316"/>
                        <a:pt x="7658" y="316"/>
                      </a:cubicBezTo>
                      <a:cubicBezTo>
                        <a:pt x="7192" y="316"/>
                        <a:pt x="6730" y="558"/>
                        <a:pt x="6491" y="1023"/>
                      </a:cubicBezTo>
                      <a:cubicBezTo>
                        <a:pt x="6262" y="545"/>
                        <a:pt x="5802" y="298"/>
                        <a:pt x="5339" y="298"/>
                      </a:cubicBezTo>
                      <a:cubicBezTo>
                        <a:pt x="4933" y="298"/>
                        <a:pt x="4525" y="488"/>
                        <a:pt x="4268" y="879"/>
                      </a:cubicBezTo>
                      <a:cubicBezTo>
                        <a:pt x="4040" y="348"/>
                        <a:pt x="3547" y="79"/>
                        <a:pt x="3053" y="79"/>
                      </a:cubicBezTo>
                      <a:cubicBezTo>
                        <a:pt x="2590" y="79"/>
                        <a:pt x="2126" y="316"/>
                        <a:pt x="1877" y="796"/>
                      </a:cubicBezTo>
                      <a:cubicBezTo>
                        <a:pt x="1743" y="437"/>
                        <a:pt x="1399" y="194"/>
                        <a:pt x="1012" y="194"/>
                      </a:cubicBezTo>
                      <a:cubicBezTo>
                        <a:pt x="986" y="194"/>
                        <a:pt x="960" y="196"/>
                        <a:pt x="933" y="198"/>
                      </a:cubicBezTo>
                      <a:cubicBezTo>
                        <a:pt x="335" y="258"/>
                        <a:pt x="13" y="831"/>
                        <a:pt x="1" y="1369"/>
                      </a:cubicBezTo>
                      <a:cubicBezTo>
                        <a:pt x="1" y="1423"/>
                        <a:pt x="36" y="1450"/>
                        <a:pt x="72" y="1450"/>
                      </a:cubicBezTo>
                      <a:cubicBezTo>
                        <a:pt x="108" y="1450"/>
                        <a:pt x="144" y="1423"/>
                        <a:pt x="144" y="1369"/>
                      </a:cubicBezTo>
                      <a:cubicBezTo>
                        <a:pt x="168" y="951"/>
                        <a:pt x="383" y="533"/>
                        <a:pt x="825" y="413"/>
                      </a:cubicBezTo>
                      <a:cubicBezTo>
                        <a:pt x="893" y="393"/>
                        <a:pt x="961" y="384"/>
                        <a:pt x="1027" y="384"/>
                      </a:cubicBezTo>
                      <a:cubicBezTo>
                        <a:pt x="1409" y="384"/>
                        <a:pt x="1749" y="687"/>
                        <a:pt x="1770" y="1094"/>
                      </a:cubicBezTo>
                      <a:cubicBezTo>
                        <a:pt x="1770" y="1153"/>
                        <a:pt x="1812" y="1183"/>
                        <a:pt x="1855" y="1183"/>
                      </a:cubicBezTo>
                      <a:cubicBezTo>
                        <a:pt x="1890" y="1183"/>
                        <a:pt x="1926" y="1162"/>
                        <a:pt x="1937" y="1118"/>
                      </a:cubicBezTo>
                      <a:cubicBezTo>
                        <a:pt x="2087" y="547"/>
                        <a:pt x="2570" y="261"/>
                        <a:pt x="3052" y="261"/>
                      </a:cubicBezTo>
                      <a:cubicBezTo>
                        <a:pt x="3529" y="261"/>
                        <a:pt x="4006" y="542"/>
                        <a:pt x="4160" y="1106"/>
                      </a:cubicBezTo>
                      <a:cubicBezTo>
                        <a:pt x="4174" y="1147"/>
                        <a:pt x="4215" y="1168"/>
                        <a:pt x="4254" y="1168"/>
                      </a:cubicBezTo>
                      <a:cubicBezTo>
                        <a:pt x="4283" y="1168"/>
                        <a:pt x="4312" y="1156"/>
                        <a:pt x="4328" y="1130"/>
                      </a:cubicBezTo>
                      <a:cubicBezTo>
                        <a:pt x="4549" y="694"/>
                        <a:pt x="4949" y="478"/>
                        <a:pt x="5344" y="478"/>
                      </a:cubicBezTo>
                      <a:cubicBezTo>
                        <a:pt x="5782" y="478"/>
                        <a:pt x="6214" y="745"/>
                        <a:pt x="6384" y="1274"/>
                      </a:cubicBezTo>
                      <a:cubicBezTo>
                        <a:pt x="6402" y="1316"/>
                        <a:pt x="6438" y="1336"/>
                        <a:pt x="6473" y="1336"/>
                      </a:cubicBezTo>
                      <a:cubicBezTo>
                        <a:pt x="6509" y="1336"/>
                        <a:pt x="6545" y="1316"/>
                        <a:pt x="6563" y="1274"/>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27" y="590"/>
                        <a:pt x="9467" y="365"/>
                        <a:pt x="9905" y="365"/>
                      </a:cubicBezTo>
                      <a:cubicBezTo>
                        <a:pt x="10428" y="365"/>
                        <a:pt x="10949" y="686"/>
                        <a:pt x="11105" y="1298"/>
                      </a:cubicBezTo>
                      <a:cubicBezTo>
                        <a:pt x="11118" y="1336"/>
                        <a:pt x="11152" y="1358"/>
                        <a:pt x="11187" y="1358"/>
                      </a:cubicBezTo>
                      <a:cubicBezTo>
                        <a:pt x="11215" y="1358"/>
                        <a:pt x="11244" y="1342"/>
                        <a:pt x="11261" y="1310"/>
                      </a:cubicBezTo>
                      <a:cubicBezTo>
                        <a:pt x="11503" y="817"/>
                        <a:pt x="12052" y="432"/>
                        <a:pt x="12555" y="432"/>
                      </a:cubicBezTo>
                      <a:cubicBezTo>
                        <a:pt x="12894" y="432"/>
                        <a:pt x="13213" y="608"/>
                        <a:pt x="13401" y="1047"/>
                      </a:cubicBezTo>
                      <a:cubicBezTo>
                        <a:pt x="13415" y="1075"/>
                        <a:pt x="13440" y="1086"/>
                        <a:pt x="13467" y="1086"/>
                      </a:cubicBezTo>
                      <a:cubicBezTo>
                        <a:pt x="13508" y="1086"/>
                        <a:pt x="13553" y="1059"/>
                        <a:pt x="13568" y="1023"/>
                      </a:cubicBezTo>
                      <a:cubicBezTo>
                        <a:pt x="13717" y="470"/>
                        <a:pt x="14181" y="195"/>
                        <a:pt x="14645" y="195"/>
                      </a:cubicBezTo>
                      <a:cubicBezTo>
                        <a:pt x="15114" y="195"/>
                        <a:pt x="15581" y="476"/>
                        <a:pt x="15720" y="1035"/>
                      </a:cubicBezTo>
                      <a:cubicBezTo>
                        <a:pt x="15732" y="1076"/>
                        <a:pt x="15767" y="1097"/>
                        <a:pt x="15805" y="1097"/>
                      </a:cubicBezTo>
                      <a:cubicBezTo>
                        <a:pt x="15842" y="1097"/>
                        <a:pt x="15881" y="1076"/>
                        <a:pt x="15899" y="1035"/>
                      </a:cubicBezTo>
                      <a:cubicBezTo>
                        <a:pt x="16067" y="541"/>
                        <a:pt x="16497" y="299"/>
                        <a:pt x="16929" y="299"/>
                      </a:cubicBezTo>
                      <a:cubicBezTo>
                        <a:pt x="17385" y="299"/>
                        <a:pt x="17843" y="571"/>
                        <a:pt x="17991" y="1106"/>
                      </a:cubicBezTo>
                      <a:cubicBezTo>
                        <a:pt x="18004" y="1147"/>
                        <a:pt x="18041" y="1168"/>
                        <a:pt x="18077" y="1168"/>
                      </a:cubicBezTo>
                      <a:cubicBezTo>
                        <a:pt x="18104" y="1168"/>
                        <a:pt x="18131" y="1156"/>
                        <a:pt x="18146" y="1130"/>
                      </a:cubicBezTo>
                      <a:cubicBezTo>
                        <a:pt x="18352" y="680"/>
                        <a:pt x="18763" y="466"/>
                        <a:pt x="19171" y="466"/>
                      </a:cubicBezTo>
                      <a:cubicBezTo>
                        <a:pt x="19662" y="466"/>
                        <a:pt x="20150" y="776"/>
                        <a:pt x="20274" y="1357"/>
                      </a:cubicBezTo>
                      <a:cubicBezTo>
                        <a:pt x="20288" y="1403"/>
                        <a:pt x="20322" y="1422"/>
                        <a:pt x="20358" y="1422"/>
                      </a:cubicBezTo>
                      <a:cubicBezTo>
                        <a:pt x="20415" y="1422"/>
                        <a:pt x="20475" y="1371"/>
                        <a:pt x="20453" y="1298"/>
                      </a:cubicBezTo>
                      <a:cubicBezTo>
                        <a:pt x="20307" y="643"/>
                        <a:pt x="19748" y="281"/>
                        <a:pt x="19181" y="281"/>
                      </a:cubicBezTo>
                      <a:cubicBezTo>
                        <a:pt x="18774" y="281"/>
                        <a:pt x="18363" y="468"/>
                        <a:pt x="18098" y="867"/>
                      </a:cubicBezTo>
                      <a:cubicBezTo>
                        <a:pt x="17881" y="357"/>
                        <a:pt x="17408" y="97"/>
                        <a:pt x="16933" y="97"/>
                      </a:cubicBezTo>
                      <a:cubicBezTo>
                        <a:pt x="16495" y="97"/>
                        <a:pt x="16056" y="318"/>
                        <a:pt x="15815" y="772"/>
                      </a:cubicBezTo>
                      <a:cubicBezTo>
                        <a:pt x="15588" y="258"/>
                        <a:pt x="15113" y="1"/>
                        <a:pt x="14638"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469" name="Google Shape;4469;p40"/>
                <p:cNvSpPr/>
                <p:nvPr/>
              </p:nvSpPr>
              <p:spPr>
                <a:xfrm>
                  <a:off x="4979623" y="3205700"/>
                  <a:ext cx="4386615" cy="308941"/>
                </a:xfrm>
                <a:custGeom>
                  <a:avLst/>
                  <a:gdLst/>
                  <a:ahLst/>
                  <a:cxnLst/>
                  <a:rect l="l" t="t" r="r" b="b"/>
                  <a:pathLst>
                    <a:path w="20475" h="1442" extrusionOk="0">
                      <a:moveTo>
                        <a:pt x="14638" y="1"/>
                      </a:moveTo>
                      <a:cubicBezTo>
                        <a:pt x="14163" y="1"/>
                        <a:pt x="13687" y="258"/>
                        <a:pt x="13460" y="772"/>
                      </a:cubicBezTo>
                      <a:cubicBezTo>
                        <a:pt x="13242" y="399"/>
                        <a:pt x="12914" y="244"/>
                        <a:pt x="12567" y="244"/>
                      </a:cubicBezTo>
                      <a:cubicBezTo>
                        <a:pt x="12058" y="244"/>
                        <a:pt x="11507" y="578"/>
                        <a:pt x="11201" y="1047"/>
                      </a:cubicBezTo>
                      <a:cubicBezTo>
                        <a:pt x="10962" y="485"/>
                        <a:pt x="10434" y="192"/>
                        <a:pt x="9904" y="192"/>
                      </a:cubicBezTo>
                      <a:cubicBezTo>
                        <a:pt x="9453" y="192"/>
                        <a:pt x="9001" y="404"/>
                        <a:pt x="8727" y="843"/>
                      </a:cubicBezTo>
                      <a:cubicBezTo>
                        <a:pt x="8458" y="482"/>
                        <a:pt x="8059" y="306"/>
                        <a:pt x="7662" y="306"/>
                      </a:cubicBezTo>
                      <a:cubicBezTo>
                        <a:pt x="7194" y="306"/>
                        <a:pt x="6731" y="550"/>
                        <a:pt x="6491" y="1023"/>
                      </a:cubicBezTo>
                      <a:cubicBezTo>
                        <a:pt x="6262" y="545"/>
                        <a:pt x="5802" y="298"/>
                        <a:pt x="5339" y="298"/>
                      </a:cubicBezTo>
                      <a:cubicBezTo>
                        <a:pt x="4933" y="298"/>
                        <a:pt x="4525" y="488"/>
                        <a:pt x="4268" y="879"/>
                      </a:cubicBezTo>
                      <a:cubicBezTo>
                        <a:pt x="4040" y="349"/>
                        <a:pt x="3547" y="79"/>
                        <a:pt x="3053" y="79"/>
                      </a:cubicBezTo>
                      <a:cubicBezTo>
                        <a:pt x="2590" y="79"/>
                        <a:pt x="2126" y="316"/>
                        <a:pt x="1877" y="796"/>
                      </a:cubicBezTo>
                      <a:cubicBezTo>
                        <a:pt x="1743" y="437"/>
                        <a:pt x="1399" y="195"/>
                        <a:pt x="1012" y="195"/>
                      </a:cubicBezTo>
                      <a:cubicBezTo>
                        <a:pt x="986" y="195"/>
                        <a:pt x="960" y="196"/>
                        <a:pt x="933" y="198"/>
                      </a:cubicBezTo>
                      <a:cubicBezTo>
                        <a:pt x="335" y="258"/>
                        <a:pt x="13" y="832"/>
                        <a:pt x="1" y="1369"/>
                      </a:cubicBezTo>
                      <a:cubicBezTo>
                        <a:pt x="1" y="1417"/>
                        <a:pt x="36" y="1441"/>
                        <a:pt x="72" y="1441"/>
                      </a:cubicBezTo>
                      <a:cubicBezTo>
                        <a:pt x="108" y="1441"/>
                        <a:pt x="144" y="1417"/>
                        <a:pt x="144" y="1369"/>
                      </a:cubicBezTo>
                      <a:cubicBezTo>
                        <a:pt x="168" y="939"/>
                        <a:pt x="383" y="533"/>
                        <a:pt x="825" y="413"/>
                      </a:cubicBezTo>
                      <a:cubicBezTo>
                        <a:pt x="893" y="394"/>
                        <a:pt x="961" y="384"/>
                        <a:pt x="1027" y="384"/>
                      </a:cubicBezTo>
                      <a:cubicBezTo>
                        <a:pt x="1409" y="384"/>
                        <a:pt x="1749" y="687"/>
                        <a:pt x="1770" y="1095"/>
                      </a:cubicBezTo>
                      <a:cubicBezTo>
                        <a:pt x="1770" y="1148"/>
                        <a:pt x="1815" y="1179"/>
                        <a:pt x="1859" y="1179"/>
                      </a:cubicBezTo>
                      <a:cubicBezTo>
                        <a:pt x="1893" y="1179"/>
                        <a:pt x="1927" y="1160"/>
                        <a:pt x="1937" y="1118"/>
                      </a:cubicBezTo>
                      <a:cubicBezTo>
                        <a:pt x="2087" y="548"/>
                        <a:pt x="2570" y="261"/>
                        <a:pt x="3052" y="261"/>
                      </a:cubicBezTo>
                      <a:cubicBezTo>
                        <a:pt x="3529" y="261"/>
                        <a:pt x="4006" y="542"/>
                        <a:pt x="4160" y="1106"/>
                      </a:cubicBezTo>
                      <a:cubicBezTo>
                        <a:pt x="4173" y="1145"/>
                        <a:pt x="4211" y="1167"/>
                        <a:pt x="4248" y="1167"/>
                      </a:cubicBezTo>
                      <a:cubicBezTo>
                        <a:pt x="4280" y="1167"/>
                        <a:pt x="4311" y="1151"/>
                        <a:pt x="4328" y="1118"/>
                      </a:cubicBezTo>
                      <a:cubicBezTo>
                        <a:pt x="4547" y="685"/>
                        <a:pt x="4944" y="472"/>
                        <a:pt x="5336" y="472"/>
                      </a:cubicBezTo>
                      <a:cubicBezTo>
                        <a:pt x="5777" y="472"/>
                        <a:pt x="6213" y="742"/>
                        <a:pt x="6384" y="1274"/>
                      </a:cubicBezTo>
                      <a:cubicBezTo>
                        <a:pt x="6402" y="1316"/>
                        <a:pt x="6438" y="1337"/>
                        <a:pt x="6473" y="1337"/>
                      </a:cubicBezTo>
                      <a:cubicBezTo>
                        <a:pt x="6509" y="1337"/>
                        <a:pt x="6545" y="1316"/>
                        <a:pt x="6563" y="1274"/>
                      </a:cubicBezTo>
                      <a:cubicBezTo>
                        <a:pt x="6740" y="762"/>
                        <a:pt x="7201" y="492"/>
                        <a:pt x="7664" y="492"/>
                      </a:cubicBezTo>
                      <a:cubicBezTo>
                        <a:pt x="8046" y="492"/>
                        <a:pt x="8428" y="675"/>
                        <a:pt x="8655" y="1059"/>
                      </a:cubicBezTo>
                      <a:cubicBezTo>
                        <a:pt x="8673" y="1083"/>
                        <a:pt x="8700" y="1095"/>
                        <a:pt x="8727" y="1095"/>
                      </a:cubicBezTo>
                      <a:cubicBezTo>
                        <a:pt x="8754" y="1095"/>
                        <a:pt x="8781" y="1083"/>
                        <a:pt x="8798" y="1059"/>
                      </a:cubicBezTo>
                      <a:cubicBezTo>
                        <a:pt x="9026" y="598"/>
                        <a:pt x="9458" y="378"/>
                        <a:pt x="9890" y="378"/>
                      </a:cubicBezTo>
                      <a:cubicBezTo>
                        <a:pt x="10410" y="378"/>
                        <a:pt x="10930" y="697"/>
                        <a:pt x="11094" y="1298"/>
                      </a:cubicBezTo>
                      <a:cubicBezTo>
                        <a:pt x="11106" y="1337"/>
                        <a:pt x="11140" y="1358"/>
                        <a:pt x="11175" y="1358"/>
                      </a:cubicBezTo>
                      <a:cubicBezTo>
                        <a:pt x="11203" y="1358"/>
                        <a:pt x="11232" y="1343"/>
                        <a:pt x="11249" y="1310"/>
                      </a:cubicBezTo>
                      <a:cubicBezTo>
                        <a:pt x="11491" y="818"/>
                        <a:pt x="12040" y="432"/>
                        <a:pt x="12543" y="432"/>
                      </a:cubicBezTo>
                      <a:cubicBezTo>
                        <a:pt x="12882" y="432"/>
                        <a:pt x="13201" y="608"/>
                        <a:pt x="13389" y="1047"/>
                      </a:cubicBezTo>
                      <a:cubicBezTo>
                        <a:pt x="13403" y="1075"/>
                        <a:pt x="13428" y="1086"/>
                        <a:pt x="13455" y="1086"/>
                      </a:cubicBezTo>
                      <a:cubicBezTo>
                        <a:pt x="13496" y="1086"/>
                        <a:pt x="13541" y="1059"/>
                        <a:pt x="13556" y="1023"/>
                      </a:cubicBezTo>
                      <a:cubicBezTo>
                        <a:pt x="13699" y="464"/>
                        <a:pt x="14164" y="186"/>
                        <a:pt x="14629" y="186"/>
                      </a:cubicBezTo>
                      <a:cubicBezTo>
                        <a:pt x="15099" y="186"/>
                        <a:pt x="15569" y="470"/>
                        <a:pt x="15708" y="1035"/>
                      </a:cubicBezTo>
                      <a:cubicBezTo>
                        <a:pt x="15726" y="1077"/>
                        <a:pt x="15761" y="1097"/>
                        <a:pt x="15797" y="1097"/>
                      </a:cubicBezTo>
                      <a:cubicBezTo>
                        <a:pt x="15833" y="1097"/>
                        <a:pt x="15869" y="1077"/>
                        <a:pt x="15887" y="1035"/>
                      </a:cubicBezTo>
                      <a:cubicBezTo>
                        <a:pt x="16055" y="541"/>
                        <a:pt x="16486" y="299"/>
                        <a:pt x="16917" y="299"/>
                      </a:cubicBezTo>
                      <a:cubicBezTo>
                        <a:pt x="17373" y="299"/>
                        <a:pt x="17831" y="571"/>
                        <a:pt x="17979" y="1106"/>
                      </a:cubicBezTo>
                      <a:cubicBezTo>
                        <a:pt x="17992" y="1147"/>
                        <a:pt x="18029" y="1169"/>
                        <a:pt x="18065" y="1169"/>
                      </a:cubicBezTo>
                      <a:cubicBezTo>
                        <a:pt x="18092" y="1169"/>
                        <a:pt x="18119" y="1156"/>
                        <a:pt x="18134" y="1130"/>
                      </a:cubicBezTo>
                      <a:cubicBezTo>
                        <a:pt x="18340" y="680"/>
                        <a:pt x="18751" y="466"/>
                        <a:pt x="19159" y="466"/>
                      </a:cubicBezTo>
                      <a:cubicBezTo>
                        <a:pt x="19650" y="466"/>
                        <a:pt x="20138" y="776"/>
                        <a:pt x="20262" y="1357"/>
                      </a:cubicBezTo>
                      <a:cubicBezTo>
                        <a:pt x="20276" y="1405"/>
                        <a:pt x="20315" y="1426"/>
                        <a:pt x="20354" y="1426"/>
                      </a:cubicBezTo>
                      <a:cubicBezTo>
                        <a:pt x="20414" y="1426"/>
                        <a:pt x="20475" y="1377"/>
                        <a:pt x="20453" y="1298"/>
                      </a:cubicBezTo>
                      <a:cubicBezTo>
                        <a:pt x="20307" y="644"/>
                        <a:pt x="19748" y="281"/>
                        <a:pt x="19181" y="281"/>
                      </a:cubicBezTo>
                      <a:cubicBezTo>
                        <a:pt x="18774" y="281"/>
                        <a:pt x="18363" y="468"/>
                        <a:pt x="18098" y="867"/>
                      </a:cubicBezTo>
                      <a:cubicBezTo>
                        <a:pt x="17881" y="358"/>
                        <a:pt x="17408" y="97"/>
                        <a:pt x="16933" y="97"/>
                      </a:cubicBezTo>
                      <a:cubicBezTo>
                        <a:pt x="16495" y="97"/>
                        <a:pt x="16056" y="319"/>
                        <a:pt x="15815" y="772"/>
                      </a:cubicBezTo>
                      <a:cubicBezTo>
                        <a:pt x="15588" y="258"/>
                        <a:pt x="15113" y="1"/>
                        <a:pt x="14638"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470" name="Google Shape;4470;p40"/>
                <p:cNvSpPr/>
                <p:nvPr/>
              </p:nvSpPr>
              <p:spPr>
                <a:xfrm>
                  <a:off x="4977052" y="3746027"/>
                  <a:ext cx="4389186" cy="310869"/>
                </a:xfrm>
                <a:custGeom>
                  <a:avLst/>
                  <a:gdLst/>
                  <a:ahLst/>
                  <a:cxnLst/>
                  <a:rect l="l" t="t" r="r" b="b"/>
                  <a:pathLst>
                    <a:path w="20487" h="1451" extrusionOk="0">
                      <a:moveTo>
                        <a:pt x="14650" y="1"/>
                      </a:moveTo>
                      <a:cubicBezTo>
                        <a:pt x="14175" y="1"/>
                        <a:pt x="13699" y="258"/>
                        <a:pt x="13472" y="772"/>
                      </a:cubicBezTo>
                      <a:cubicBezTo>
                        <a:pt x="13249" y="399"/>
                        <a:pt x="12919" y="244"/>
                        <a:pt x="12570" y="244"/>
                      </a:cubicBezTo>
                      <a:cubicBezTo>
                        <a:pt x="12060" y="244"/>
                        <a:pt x="11512" y="578"/>
                        <a:pt x="11213" y="1047"/>
                      </a:cubicBezTo>
                      <a:cubicBezTo>
                        <a:pt x="10975" y="488"/>
                        <a:pt x="10451" y="198"/>
                        <a:pt x="9925" y="198"/>
                      </a:cubicBezTo>
                      <a:cubicBezTo>
                        <a:pt x="9471" y="198"/>
                        <a:pt x="9015" y="413"/>
                        <a:pt x="8739" y="856"/>
                      </a:cubicBezTo>
                      <a:cubicBezTo>
                        <a:pt x="8469" y="493"/>
                        <a:pt x="8068" y="317"/>
                        <a:pt x="7669" y="317"/>
                      </a:cubicBezTo>
                      <a:cubicBezTo>
                        <a:pt x="7201" y="317"/>
                        <a:pt x="6737" y="558"/>
                        <a:pt x="6491" y="1023"/>
                      </a:cubicBezTo>
                      <a:cubicBezTo>
                        <a:pt x="6262" y="545"/>
                        <a:pt x="5802" y="298"/>
                        <a:pt x="5341" y="298"/>
                      </a:cubicBezTo>
                      <a:cubicBezTo>
                        <a:pt x="4937" y="298"/>
                        <a:pt x="4531" y="489"/>
                        <a:pt x="4280" y="880"/>
                      </a:cubicBezTo>
                      <a:cubicBezTo>
                        <a:pt x="4052" y="349"/>
                        <a:pt x="3556" y="79"/>
                        <a:pt x="3060" y="79"/>
                      </a:cubicBezTo>
                      <a:cubicBezTo>
                        <a:pt x="2596" y="79"/>
                        <a:pt x="2132" y="316"/>
                        <a:pt x="1889" y="796"/>
                      </a:cubicBezTo>
                      <a:cubicBezTo>
                        <a:pt x="1744" y="438"/>
                        <a:pt x="1399" y="195"/>
                        <a:pt x="1022" y="195"/>
                      </a:cubicBezTo>
                      <a:cubicBezTo>
                        <a:pt x="997" y="195"/>
                        <a:pt x="971" y="196"/>
                        <a:pt x="945" y="198"/>
                      </a:cubicBezTo>
                      <a:cubicBezTo>
                        <a:pt x="347" y="258"/>
                        <a:pt x="13" y="832"/>
                        <a:pt x="1" y="1370"/>
                      </a:cubicBezTo>
                      <a:cubicBezTo>
                        <a:pt x="1" y="1423"/>
                        <a:pt x="40" y="1450"/>
                        <a:pt x="78" y="1450"/>
                      </a:cubicBezTo>
                      <a:cubicBezTo>
                        <a:pt x="117" y="1450"/>
                        <a:pt x="156" y="1423"/>
                        <a:pt x="156" y="1370"/>
                      </a:cubicBezTo>
                      <a:cubicBezTo>
                        <a:pt x="168" y="951"/>
                        <a:pt x="395" y="533"/>
                        <a:pt x="825" y="413"/>
                      </a:cubicBezTo>
                      <a:cubicBezTo>
                        <a:pt x="895" y="394"/>
                        <a:pt x="964" y="385"/>
                        <a:pt x="1032" y="385"/>
                      </a:cubicBezTo>
                      <a:cubicBezTo>
                        <a:pt x="1420" y="385"/>
                        <a:pt x="1760" y="688"/>
                        <a:pt x="1770" y="1095"/>
                      </a:cubicBezTo>
                      <a:cubicBezTo>
                        <a:pt x="1770" y="1153"/>
                        <a:pt x="1816" y="1183"/>
                        <a:pt x="1862" y="1183"/>
                      </a:cubicBezTo>
                      <a:cubicBezTo>
                        <a:pt x="1900" y="1183"/>
                        <a:pt x="1938" y="1162"/>
                        <a:pt x="1949" y="1119"/>
                      </a:cubicBezTo>
                      <a:cubicBezTo>
                        <a:pt x="2099" y="548"/>
                        <a:pt x="2582" y="261"/>
                        <a:pt x="3064" y="261"/>
                      </a:cubicBezTo>
                      <a:cubicBezTo>
                        <a:pt x="3541" y="261"/>
                        <a:pt x="4018" y="542"/>
                        <a:pt x="4172" y="1107"/>
                      </a:cubicBezTo>
                      <a:cubicBezTo>
                        <a:pt x="4185" y="1145"/>
                        <a:pt x="4219" y="1167"/>
                        <a:pt x="4253" y="1167"/>
                      </a:cubicBezTo>
                      <a:cubicBezTo>
                        <a:pt x="4282" y="1167"/>
                        <a:pt x="4311" y="1151"/>
                        <a:pt x="4328" y="1119"/>
                      </a:cubicBezTo>
                      <a:cubicBezTo>
                        <a:pt x="4553" y="686"/>
                        <a:pt x="4950" y="472"/>
                        <a:pt x="5342" y="472"/>
                      </a:cubicBezTo>
                      <a:cubicBezTo>
                        <a:pt x="5783" y="472"/>
                        <a:pt x="6219" y="742"/>
                        <a:pt x="6396" y="1274"/>
                      </a:cubicBezTo>
                      <a:cubicBezTo>
                        <a:pt x="6408" y="1316"/>
                        <a:pt x="6444" y="1337"/>
                        <a:pt x="6480" y="1337"/>
                      </a:cubicBezTo>
                      <a:cubicBezTo>
                        <a:pt x="6515" y="1337"/>
                        <a:pt x="6551" y="1316"/>
                        <a:pt x="6563" y="1274"/>
                      </a:cubicBezTo>
                      <a:cubicBezTo>
                        <a:pt x="6740" y="763"/>
                        <a:pt x="7201" y="492"/>
                        <a:pt x="7664" y="492"/>
                      </a:cubicBezTo>
                      <a:cubicBezTo>
                        <a:pt x="8046" y="492"/>
                        <a:pt x="8428" y="676"/>
                        <a:pt x="8655" y="1059"/>
                      </a:cubicBezTo>
                      <a:cubicBezTo>
                        <a:pt x="8673" y="1089"/>
                        <a:pt x="8703" y="1104"/>
                        <a:pt x="8733" y="1104"/>
                      </a:cubicBezTo>
                      <a:cubicBezTo>
                        <a:pt x="8763" y="1104"/>
                        <a:pt x="8793" y="1089"/>
                        <a:pt x="8810" y="1059"/>
                      </a:cubicBezTo>
                      <a:cubicBezTo>
                        <a:pt x="9038" y="598"/>
                        <a:pt x="9470" y="378"/>
                        <a:pt x="9901" y="378"/>
                      </a:cubicBezTo>
                      <a:cubicBezTo>
                        <a:pt x="10420" y="378"/>
                        <a:pt x="10937" y="697"/>
                        <a:pt x="11094" y="1298"/>
                      </a:cubicBezTo>
                      <a:cubicBezTo>
                        <a:pt x="11107" y="1337"/>
                        <a:pt x="11140" y="1358"/>
                        <a:pt x="11177" y="1358"/>
                      </a:cubicBezTo>
                      <a:cubicBezTo>
                        <a:pt x="11207" y="1358"/>
                        <a:pt x="11239" y="1343"/>
                        <a:pt x="11261" y="1310"/>
                      </a:cubicBezTo>
                      <a:cubicBezTo>
                        <a:pt x="11496" y="818"/>
                        <a:pt x="12042" y="432"/>
                        <a:pt x="12544" y="432"/>
                      </a:cubicBezTo>
                      <a:cubicBezTo>
                        <a:pt x="12882" y="432"/>
                        <a:pt x="13201" y="608"/>
                        <a:pt x="13389" y="1047"/>
                      </a:cubicBezTo>
                      <a:cubicBezTo>
                        <a:pt x="13404" y="1077"/>
                        <a:pt x="13433" y="1090"/>
                        <a:pt x="13464" y="1090"/>
                      </a:cubicBezTo>
                      <a:cubicBezTo>
                        <a:pt x="13506" y="1090"/>
                        <a:pt x="13549" y="1065"/>
                        <a:pt x="13556" y="1023"/>
                      </a:cubicBezTo>
                      <a:cubicBezTo>
                        <a:pt x="13705" y="464"/>
                        <a:pt x="14173" y="186"/>
                        <a:pt x="14639" y="186"/>
                      </a:cubicBezTo>
                      <a:cubicBezTo>
                        <a:pt x="15111" y="186"/>
                        <a:pt x="15581" y="470"/>
                        <a:pt x="15720" y="1035"/>
                      </a:cubicBezTo>
                      <a:cubicBezTo>
                        <a:pt x="15732" y="1077"/>
                        <a:pt x="15767" y="1098"/>
                        <a:pt x="15803" y="1098"/>
                      </a:cubicBezTo>
                      <a:cubicBezTo>
                        <a:pt x="15839" y="1098"/>
                        <a:pt x="15875" y="1077"/>
                        <a:pt x="15887" y="1035"/>
                      </a:cubicBezTo>
                      <a:cubicBezTo>
                        <a:pt x="16061" y="542"/>
                        <a:pt x="16494" y="299"/>
                        <a:pt x="16926" y="299"/>
                      </a:cubicBezTo>
                      <a:cubicBezTo>
                        <a:pt x="17383" y="299"/>
                        <a:pt x="17837" y="572"/>
                        <a:pt x="17979" y="1107"/>
                      </a:cubicBezTo>
                      <a:cubicBezTo>
                        <a:pt x="17993" y="1148"/>
                        <a:pt x="18031" y="1174"/>
                        <a:pt x="18070" y="1174"/>
                      </a:cubicBezTo>
                      <a:cubicBezTo>
                        <a:pt x="18098" y="1174"/>
                        <a:pt x="18126" y="1161"/>
                        <a:pt x="18146" y="1131"/>
                      </a:cubicBezTo>
                      <a:cubicBezTo>
                        <a:pt x="18347" y="680"/>
                        <a:pt x="18754" y="466"/>
                        <a:pt x="19161" y="466"/>
                      </a:cubicBezTo>
                      <a:cubicBezTo>
                        <a:pt x="19650" y="466"/>
                        <a:pt x="20138" y="777"/>
                        <a:pt x="20262" y="1358"/>
                      </a:cubicBezTo>
                      <a:cubicBezTo>
                        <a:pt x="20281" y="1409"/>
                        <a:pt x="20321" y="1431"/>
                        <a:pt x="20362" y="1431"/>
                      </a:cubicBezTo>
                      <a:cubicBezTo>
                        <a:pt x="20425" y="1431"/>
                        <a:pt x="20487" y="1378"/>
                        <a:pt x="20465" y="1298"/>
                      </a:cubicBezTo>
                      <a:cubicBezTo>
                        <a:pt x="20319" y="643"/>
                        <a:pt x="19754" y="276"/>
                        <a:pt x="19185" y="276"/>
                      </a:cubicBezTo>
                      <a:cubicBezTo>
                        <a:pt x="18778" y="276"/>
                        <a:pt x="18370" y="464"/>
                        <a:pt x="18110" y="868"/>
                      </a:cubicBezTo>
                      <a:cubicBezTo>
                        <a:pt x="17886" y="358"/>
                        <a:pt x="17414" y="97"/>
                        <a:pt x="16941" y="97"/>
                      </a:cubicBezTo>
                      <a:cubicBezTo>
                        <a:pt x="16504" y="97"/>
                        <a:pt x="16068" y="319"/>
                        <a:pt x="15827" y="772"/>
                      </a:cubicBezTo>
                      <a:cubicBezTo>
                        <a:pt x="15600" y="258"/>
                        <a:pt x="15125" y="1"/>
                        <a:pt x="14650"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471" name="Google Shape;4471;p40"/>
                <p:cNvSpPr/>
                <p:nvPr/>
              </p:nvSpPr>
              <p:spPr>
                <a:xfrm>
                  <a:off x="4979623" y="4288496"/>
                  <a:ext cx="4386615" cy="309370"/>
                </a:xfrm>
                <a:custGeom>
                  <a:avLst/>
                  <a:gdLst/>
                  <a:ahLst/>
                  <a:cxnLst/>
                  <a:rect l="l" t="t" r="r" b="b"/>
                  <a:pathLst>
                    <a:path w="20475" h="1444" extrusionOk="0">
                      <a:moveTo>
                        <a:pt x="14638" y="0"/>
                      </a:moveTo>
                      <a:cubicBezTo>
                        <a:pt x="14163" y="0"/>
                        <a:pt x="13687" y="254"/>
                        <a:pt x="13460" y="762"/>
                      </a:cubicBezTo>
                      <a:cubicBezTo>
                        <a:pt x="13242" y="394"/>
                        <a:pt x="12915" y="240"/>
                        <a:pt x="12568" y="240"/>
                      </a:cubicBezTo>
                      <a:cubicBezTo>
                        <a:pt x="12058" y="240"/>
                        <a:pt x="11507" y="573"/>
                        <a:pt x="11201" y="1049"/>
                      </a:cubicBezTo>
                      <a:cubicBezTo>
                        <a:pt x="10962" y="487"/>
                        <a:pt x="10434" y="194"/>
                        <a:pt x="9904" y="194"/>
                      </a:cubicBezTo>
                      <a:cubicBezTo>
                        <a:pt x="9453" y="194"/>
                        <a:pt x="9001" y="406"/>
                        <a:pt x="8727" y="846"/>
                      </a:cubicBezTo>
                      <a:cubicBezTo>
                        <a:pt x="8458" y="484"/>
                        <a:pt x="8059" y="308"/>
                        <a:pt x="7662" y="308"/>
                      </a:cubicBezTo>
                      <a:cubicBezTo>
                        <a:pt x="7194" y="308"/>
                        <a:pt x="6731" y="553"/>
                        <a:pt x="6491" y="1025"/>
                      </a:cubicBezTo>
                      <a:cubicBezTo>
                        <a:pt x="6261" y="546"/>
                        <a:pt x="5799" y="299"/>
                        <a:pt x="5334" y="299"/>
                      </a:cubicBezTo>
                      <a:cubicBezTo>
                        <a:pt x="4930" y="299"/>
                        <a:pt x="4524" y="486"/>
                        <a:pt x="4268" y="870"/>
                      </a:cubicBezTo>
                      <a:cubicBezTo>
                        <a:pt x="4040" y="347"/>
                        <a:pt x="3550" y="80"/>
                        <a:pt x="3057" y="80"/>
                      </a:cubicBezTo>
                      <a:cubicBezTo>
                        <a:pt x="2593" y="80"/>
                        <a:pt x="2127" y="317"/>
                        <a:pt x="1877" y="798"/>
                      </a:cubicBezTo>
                      <a:cubicBezTo>
                        <a:pt x="1743" y="430"/>
                        <a:pt x="1401" y="197"/>
                        <a:pt x="1016" y="197"/>
                      </a:cubicBezTo>
                      <a:cubicBezTo>
                        <a:pt x="988" y="197"/>
                        <a:pt x="961" y="198"/>
                        <a:pt x="933" y="200"/>
                      </a:cubicBezTo>
                      <a:cubicBezTo>
                        <a:pt x="335" y="248"/>
                        <a:pt x="13" y="822"/>
                        <a:pt x="1" y="1372"/>
                      </a:cubicBezTo>
                      <a:cubicBezTo>
                        <a:pt x="1" y="1420"/>
                        <a:pt x="36" y="1443"/>
                        <a:pt x="72" y="1443"/>
                      </a:cubicBezTo>
                      <a:cubicBezTo>
                        <a:pt x="108" y="1443"/>
                        <a:pt x="144" y="1420"/>
                        <a:pt x="144" y="1372"/>
                      </a:cubicBezTo>
                      <a:cubicBezTo>
                        <a:pt x="168" y="941"/>
                        <a:pt x="383" y="523"/>
                        <a:pt x="825" y="415"/>
                      </a:cubicBezTo>
                      <a:cubicBezTo>
                        <a:pt x="894" y="396"/>
                        <a:pt x="964" y="386"/>
                        <a:pt x="1032" y="386"/>
                      </a:cubicBezTo>
                      <a:cubicBezTo>
                        <a:pt x="1411" y="386"/>
                        <a:pt x="1749" y="681"/>
                        <a:pt x="1770" y="1097"/>
                      </a:cubicBezTo>
                      <a:cubicBezTo>
                        <a:pt x="1770" y="1149"/>
                        <a:pt x="1812" y="1180"/>
                        <a:pt x="1855" y="1180"/>
                      </a:cubicBezTo>
                      <a:cubicBezTo>
                        <a:pt x="1890" y="1180"/>
                        <a:pt x="1926" y="1158"/>
                        <a:pt x="1937" y="1109"/>
                      </a:cubicBezTo>
                      <a:cubicBezTo>
                        <a:pt x="2087" y="538"/>
                        <a:pt x="2570" y="251"/>
                        <a:pt x="3052" y="251"/>
                      </a:cubicBezTo>
                      <a:cubicBezTo>
                        <a:pt x="3529" y="251"/>
                        <a:pt x="4006" y="532"/>
                        <a:pt x="4160" y="1097"/>
                      </a:cubicBezTo>
                      <a:cubicBezTo>
                        <a:pt x="4174" y="1143"/>
                        <a:pt x="4213" y="1168"/>
                        <a:pt x="4252" y="1168"/>
                      </a:cubicBezTo>
                      <a:cubicBezTo>
                        <a:pt x="4282" y="1168"/>
                        <a:pt x="4312" y="1152"/>
                        <a:pt x="4328" y="1121"/>
                      </a:cubicBezTo>
                      <a:cubicBezTo>
                        <a:pt x="4547" y="688"/>
                        <a:pt x="4944" y="474"/>
                        <a:pt x="5336" y="474"/>
                      </a:cubicBezTo>
                      <a:cubicBezTo>
                        <a:pt x="5777" y="474"/>
                        <a:pt x="6213" y="745"/>
                        <a:pt x="6384" y="1276"/>
                      </a:cubicBezTo>
                      <a:cubicBezTo>
                        <a:pt x="6402" y="1312"/>
                        <a:pt x="6438" y="1330"/>
                        <a:pt x="6473" y="1330"/>
                      </a:cubicBezTo>
                      <a:cubicBezTo>
                        <a:pt x="6509" y="1330"/>
                        <a:pt x="6545" y="1312"/>
                        <a:pt x="6563" y="1276"/>
                      </a:cubicBezTo>
                      <a:cubicBezTo>
                        <a:pt x="6740" y="759"/>
                        <a:pt x="7200" y="485"/>
                        <a:pt x="7663" y="485"/>
                      </a:cubicBezTo>
                      <a:cubicBezTo>
                        <a:pt x="8044" y="485"/>
                        <a:pt x="8428" y="672"/>
                        <a:pt x="8655" y="1061"/>
                      </a:cubicBezTo>
                      <a:cubicBezTo>
                        <a:pt x="8673" y="1085"/>
                        <a:pt x="8700" y="1097"/>
                        <a:pt x="8727" y="1097"/>
                      </a:cubicBezTo>
                      <a:cubicBezTo>
                        <a:pt x="8754" y="1097"/>
                        <a:pt x="8781" y="1085"/>
                        <a:pt x="8798" y="1061"/>
                      </a:cubicBezTo>
                      <a:cubicBezTo>
                        <a:pt x="9028" y="597"/>
                        <a:pt x="9463" y="375"/>
                        <a:pt x="9898" y="375"/>
                      </a:cubicBezTo>
                      <a:cubicBezTo>
                        <a:pt x="10415" y="375"/>
                        <a:pt x="10931" y="690"/>
                        <a:pt x="11094" y="1288"/>
                      </a:cubicBezTo>
                      <a:cubicBezTo>
                        <a:pt x="11100" y="1335"/>
                        <a:pt x="11137" y="1359"/>
                        <a:pt x="11174" y="1359"/>
                      </a:cubicBezTo>
                      <a:cubicBezTo>
                        <a:pt x="11203" y="1359"/>
                        <a:pt x="11233" y="1344"/>
                        <a:pt x="11249" y="1312"/>
                      </a:cubicBezTo>
                      <a:cubicBezTo>
                        <a:pt x="11493" y="818"/>
                        <a:pt x="12045" y="426"/>
                        <a:pt x="12549" y="426"/>
                      </a:cubicBezTo>
                      <a:cubicBezTo>
                        <a:pt x="12886" y="426"/>
                        <a:pt x="13202" y="601"/>
                        <a:pt x="13389" y="1037"/>
                      </a:cubicBezTo>
                      <a:cubicBezTo>
                        <a:pt x="13403" y="1071"/>
                        <a:pt x="13430" y="1085"/>
                        <a:pt x="13458" y="1085"/>
                      </a:cubicBezTo>
                      <a:cubicBezTo>
                        <a:pt x="13498" y="1085"/>
                        <a:pt x="13542" y="1056"/>
                        <a:pt x="13556" y="1013"/>
                      </a:cubicBezTo>
                      <a:cubicBezTo>
                        <a:pt x="13698" y="462"/>
                        <a:pt x="14161" y="187"/>
                        <a:pt x="14625" y="187"/>
                      </a:cubicBezTo>
                      <a:cubicBezTo>
                        <a:pt x="15096" y="187"/>
                        <a:pt x="15569" y="471"/>
                        <a:pt x="15708" y="1037"/>
                      </a:cubicBezTo>
                      <a:cubicBezTo>
                        <a:pt x="15726" y="1079"/>
                        <a:pt x="15761" y="1100"/>
                        <a:pt x="15797" y="1100"/>
                      </a:cubicBezTo>
                      <a:cubicBezTo>
                        <a:pt x="15833" y="1100"/>
                        <a:pt x="15869" y="1079"/>
                        <a:pt x="15887" y="1037"/>
                      </a:cubicBezTo>
                      <a:cubicBezTo>
                        <a:pt x="16055" y="544"/>
                        <a:pt x="16486" y="301"/>
                        <a:pt x="16917" y="301"/>
                      </a:cubicBezTo>
                      <a:cubicBezTo>
                        <a:pt x="17373" y="301"/>
                        <a:pt x="17831" y="574"/>
                        <a:pt x="17979" y="1109"/>
                      </a:cubicBezTo>
                      <a:cubicBezTo>
                        <a:pt x="17992" y="1150"/>
                        <a:pt x="18029" y="1171"/>
                        <a:pt x="18065" y="1171"/>
                      </a:cubicBezTo>
                      <a:cubicBezTo>
                        <a:pt x="18092" y="1171"/>
                        <a:pt x="18119" y="1159"/>
                        <a:pt x="18134" y="1133"/>
                      </a:cubicBezTo>
                      <a:cubicBezTo>
                        <a:pt x="18341" y="681"/>
                        <a:pt x="18753" y="467"/>
                        <a:pt x="19162" y="467"/>
                      </a:cubicBezTo>
                      <a:cubicBezTo>
                        <a:pt x="19652" y="467"/>
                        <a:pt x="20138" y="775"/>
                        <a:pt x="20262" y="1348"/>
                      </a:cubicBezTo>
                      <a:cubicBezTo>
                        <a:pt x="20276" y="1400"/>
                        <a:pt x="20315" y="1422"/>
                        <a:pt x="20355" y="1422"/>
                      </a:cubicBezTo>
                      <a:cubicBezTo>
                        <a:pt x="20414" y="1422"/>
                        <a:pt x="20475" y="1372"/>
                        <a:pt x="20453" y="1300"/>
                      </a:cubicBezTo>
                      <a:cubicBezTo>
                        <a:pt x="20307" y="645"/>
                        <a:pt x="19746" y="278"/>
                        <a:pt x="19178" y="278"/>
                      </a:cubicBezTo>
                      <a:cubicBezTo>
                        <a:pt x="18772" y="278"/>
                        <a:pt x="18363" y="466"/>
                        <a:pt x="18098" y="870"/>
                      </a:cubicBezTo>
                      <a:cubicBezTo>
                        <a:pt x="17880" y="358"/>
                        <a:pt x="17404" y="97"/>
                        <a:pt x="16928" y="97"/>
                      </a:cubicBezTo>
                      <a:cubicBezTo>
                        <a:pt x="16492" y="97"/>
                        <a:pt x="16055" y="316"/>
                        <a:pt x="15815" y="762"/>
                      </a:cubicBezTo>
                      <a:cubicBezTo>
                        <a:pt x="15588" y="254"/>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472" name="Google Shape;4472;p40"/>
                <p:cNvSpPr/>
                <p:nvPr/>
              </p:nvSpPr>
              <p:spPr>
                <a:xfrm>
                  <a:off x="4979623" y="4829466"/>
                  <a:ext cx="4386615" cy="310655"/>
                </a:xfrm>
                <a:custGeom>
                  <a:avLst/>
                  <a:gdLst/>
                  <a:ahLst/>
                  <a:cxnLst/>
                  <a:rect l="l" t="t" r="r" b="b"/>
                  <a:pathLst>
                    <a:path w="20475" h="1450" extrusionOk="0">
                      <a:moveTo>
                        <a:pt x="14638" y="0"/>
                      </a:moveTo>
                      <a:cubicBezTo>
                        <a:pt x="14163" y="0"/>
                        <a:pt x="13687" y="257"/>
                        <a:pt x="13460" y="771"/>
                      </a:cubicBezTo>
                      <a:cubicBezTo>
                        <a:pt x="13242" y="398"/>
                        <a:pt x="12914" y="243"/>
                        <a:pt x="12567" y="243"/>
                      </a:cubicBezTo>
                      <a:cubicBezTo>
                        <a:pt x="12058" y="243"/>
                        <a:pt x="11507" y="577"/>
                        <a:pt x="11201" y="1046"/>
                      </a:cubicBezTo>
                      <a:cubicBezTo>
                        <a:pt x="10963" y="487"/>
                        <a:pt x="10439" y="198"/>
                        <a:pt x="9913" y="198"/>
                      </a:cubicBezTo>
                      <a:cubicBezTo>
                        <a:pt x="9459" y="198"/>
                        <a:pt x="9003" y="413"/>
                        <a:pt x="8727" y="855"/>
                      </a:cubicBezTo>
                      <a:cubicBezTo>
                        <a:pt x="8457" y="492"/>
                        <a:pt x="8056" y="316"/>
                        <a:pt x="7658" y="316"/>
                      </a:cubicBezTo>
                      <a:cubicBezTo>
                        <a:pt x="7192" y="316"/>
                        <a:pt x="6730" y="558"/>
                        <a:pt x="6491" y="1022"/>
                      </a:cubicBezTo>
                      <a:cubicBezTo>
                        <a:pt x="6262" y="545"/>
                        <a:pt x="5802" y="298"/>
                        <a:pt x="5339" y="298"/>
                      </a:cubicBezTo>
                      <a:cubicBezTo>
                        <a:pt x="4933" y="298"/>
                        <a:pt x="4525" y="488"/>
                        <a:pt x="4268" y="879"/>
                      </a:cubicBezTo>
                      <a:cubicBezTo>
                        <a:pt x="4040" y="348"/>
                        <a:pt x="3547" y="79"/>
                        <a:pt x="3053" y="79"/>
                      </a:cubicBezTo>
                      <a:cubicBezTo>
                        <a:pt x="2590" y="79"/>
                        <a:pt x="2126" y="315"/>
                        <a:pt x="1877" y="795"/>
                      </a:cubicBezTo>
                      <a:cubicBezTo>
                        <a:pt x="1743" y="437"/>
                        <a:pt x="1399" y="194"/>
                        <a:pt x="1012" y="194"/>
                      </a:cubicBezTo>
                      <a:cubicBezTo>
                        <a:pt x="986" y="194"/>
                        <a:pt x="960" y="195"/>
                        <a:pt x="933" y="198"/>
                      </a:cubicBezTo>
                      <a:cubicBezTo>
                        <a:pt x="335" y="257"/>
                        <a:pt x="13" y="831"/>
                        <a:pt x="1" y="1369"/>
                      </a:cubicBezTo>
                      <a:cubicBezTo>
                        <a:pt x="1" y="1423"/>
                        <a:pt x="36" y="1450"/>
                        <a:pt x="72" y="1450"/>
                      </a:cubicBezTo>
                      <a:cubicBezTo>
                        <a:pt x="108" y="1450"/>
                        <a:pt x="144" y="1423"/>
                        <a:pt x="144" y="1369"/>
                      </a:cubicBezTo>
                      <a:cubicBezTo>
                        <a:pt x="168" y="939"/>
                        <a:pt x="383" y="532"/>
                        <a:pt x="825" y="413"/>
                      </a:cubicBezTo>
                      <a:cubicBezTo>
                        <a:pt x="890" y="396"/>
                        <a:pt x="954" y="388"/>
                        <a:pt x="1018" y="388"/>
                      </a:cubicBezTo>
                      <a:cubicBezTo>
                        <a:pt x="1403" y="388"/>
                        <a:pt x="1749" y="684"/>
                        <a:pt x="1770" y="1094"/>
                      </a:cubicBezTo>
                      <a:cubicBezTo>
                        <a:pt x="1770" y="1153"/>
                        <a:pt x="1812" y="1183"/>
                        <a:pt x="1855" y="1183"/>
                      </a:cubicBezTo>
                      <a:cubicBezTo>
                        <a:pt x="1890" y="1183"/>
                        <a:pt x="1926" y="1162"/>
                        <a:pt x="1937" y="1118"/>
                      </a:cubicBezTo>
                      <a:cubicBezTo>
                        <a:pt x="2087" y="547"/>
                        <a:pt x="2570" y="260"/>
                        <a:pt x="3052" y="260"/>
                      </a:cubicBezTo>
                      <a:cubicBezTo>
                        <a:pt x="3529" y="260"/>
                        <a:pt x="4006" y="541"/>
                        <a:pt x="4160" y="1106"/>
                      </a:cubicBezTo>
                      <a:cubicBezTo>
                        <a:pt x="4174" y="1147"/>
                        <a:pt x="4215" y="1168"/>
                        <a:pt x="4254" y="1168"/>
                      </a:cubicBezTo>
                      <a:cubicBezTo>
                        <a:pt x="4283" y="1168"/>
                        <a:pt x="4312" y="1156"/>
                        <a:pt x="4328" y="1130"/>
                      </a:cubicBezTo>
                      <a:cubicBezTo>
                        <a:pt x="4548" y="690"/>
                        <a:pt x="4947" y="473"/>
                        <a:pt x="5340" y="473"/>
                      </a:cubicBezTo>
                      <a:cubicBezTo>
                        <a:pt x="5780" y="473"/>
                        <a:pt x="6214" y="743"/>
                        <a:pt x="6384" y="1273"/>
                      </a:cubicBezTo>
                      <a:cubicBezTo>
                        <a:pt x="6402" y="1315"/>
                        <a:pt x="6438" y="1336"/>
                        <a:pt x="6473" y="1336"/>
                      </a:cubicBezTo>
                      <a:cubicBezTo>
                        <a:pt x="6509" y="1336"/>
                        <a:pt x="6545" y="1315"/>
                        <a:pt x="6563" y="1273"/>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26" y="597"/>
                        <a:pt x="9458" y="377"/>
                        <a:pt x="9890" y="377"/>
                      </a:cubicBezTo>
                      <a:cubicBezTo>
                        <a:pt x="10410" y="377"/>
                        <a:pt x="10930" y="696"/>
                        <a:pt x="11094" y="1297"/>
                      </a:cubicBezTo>
                      <a:cubicBezTo>
                        <a:pt x="11100" y="1338"/>
                        <a:pt x="11138" y="1359"/>
                        <a:pt x="11176" y="1359"/>
                      </a:cubicBezTo>
                      <a:cubicBezTo>
                        <a:pt x="11205" y="1359"/>
                        <a:pt x="11233" y="1347"/>
                        <a:pt x="11249" y="1321"/>
                      </a:cubicBezTo>
                      <a:cubicBezTo>
                        <a:pt x="11492" y="821"/>
                        <a:pt x="12042" y="432"/>
                        <a:pt x="12545" y="432"/>
                      </a:cubicBezTo>
                      <a:cubicBezTo>
                        <a:pt x="12884" y="432"/>
                        <a:pt x="13201" y="608"/>
                        <a:pt x="13389" y="1046"/>
                      </a:cubicBezTo>
                      <a:cubicBezTo>
                        <a:pt x="13404" y="1076"/>
                        <a:pt x="13431" y="1090"/>
                        <a:pt x="13460" y="1090"/>
                      </a:cubicBezTo>
                      <a:cubicBezTo>
                        <a:pt x="13500" y="1090"/>
                        <a:pt x="13542" y="1064"/>
                        <a:pt x="13556" y="1022"/>
                      </a:cubicBezTo>
                      <a:cubicBezTo>
                        <a:pt x="13699" y="463"/>
                        <a:pt x="14164" y="186"/>
                        <a:pt x="14629" y="186"/>
                      </a:cubicBezTo>
                      <a:cubicBezTo>
                        <a:pt x="15099" y="186"/>
                        <a:pt x="15569" y="469"/>
                        <a:pt x="15708" y="1034"/>
                      </a:cubicBezTo>
                      <a:cubicBezTo>
                        <a:pt x="15726" y="1076"/>
                        <a:pt x="15761" y="1097"/>
                        <a:pt x="15797" y="1097"/>
                      </a:cubicBezTo>
                      <a:cubicBezTo>
                        <a:pt x="15833" y="1097"/>
                        <a:pt x="15869" y="1076"/>
                        <a:pt x="15887" y="1034"/>
                      </a:cubicBezTo>
                      <a:cubicBezTo>
                        <a:pt x="16055" y="541"/>
                        <a:pt x="16486" y="298"/>
                        <a:pt x="16917" y="298"/>
                      </a:cubicBezTo>
                      <a:cubicBezTo>
                        <a:pt x="17373" y="298"/>
                        <a:pt x="17831" y="571"/>
                        <a:pt x="17979" y="1106"/>
                      </a:cubicBezTo>
                      <a:cubicBezTo>
                        <a:pt x="17992" y="1147"/>
                        <a:pt x="18029" y="1168"/>
                        <a:pt x="18065" y="1168"/>
                      </a:cubicBezTo>
                      <a:cubicBezTo>
                        <a:pt x="18092" y="1168"/>
                        <a:pt x="18119" y="1156"/>
                        <a:pt x="18134" y="1130"/>
                      </a:cubicBezTo>
                      <a:cubicBezTo>
                        <a:pt x="18340" y="680"/>
                        <a:pt x="18751" y="466"/>
                        <a:pt x="19159" y="466"/>
                      </a:cubicBezTo>
                      <a:cubicBezTo>
                        <a:pt x="19650" y="466"/>
                        <a:pt x="20138" y="776"/>
                        <a:pt x="20262" y="1357"/>
                      </a:cubicBezTo>
                      <a:cubicBezTo>
                        <a:pt x="20276" y="1404"/>
                        <a:pt x="20315" y="1425"/>
                        <a:pt x="20354" y="1425"/>
                      </a:cubicBezTo>
                      <a:cubicBezTo>
                        <a:pt x="20414" y="1425"/>
                        <a:pt x="20475" y="1377"/>
                        <a:pt x="20453" y="1297"/>
                      </a:cubicBezTo>
                      <a:cubicBezTo>
                        <a:pt x="20307" y="643"/>
                        <a:pt x="19748" y="281"/>
                        <a:pt x="19181" y="281"/>
                      </a:cubicBezTo>
                      <a:cubicBezTo>
                        <a:pt x="18774" y="281"/>
                        <a:pt x="18363" y="467"/>
                        <a:pt x="18098" y="867"/>
                      </a:cubicBezTo>
                      <a:cubicBezTo>
                        <a:pt x="17881" y="357"/>
                        <a:pt x="17408" y="96"/>
                        <a:pt x="16933" y="96"/>
                      </a:cubicBezTo>
                      <a:cubicBezTo>
                        <a:pt x="16495" y="96"/>
                        <a:pt x="16056" y="318"/>
                        <a:pt x="15815" y="771"/>
                      </a:cubicBezTo>
                      <a:cubicBezTo>
                        <a:pt x="15588" y="257"/>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4473" name="Google Shape;4473;p40"/>
              <p:cNvGrpSpPr/>
              <p:nvPr/>
            </p:nvGrpSpPr>
            <p:grpSpPr>
              <a:xfrm>
                <a:off x="3009214" y="1692480"/>
                <a:ext cx="3113402" cy="3677686"/>
                <a:chOff x="4977052" y="-44831"/>
                <a:chExt cx="4389400" cy="5184952"/>
              </a:xfrm>
            </p:grpSpPr>
            <p:sp>
              <p:nvSpPr>
                <p:cNvPr id="4474" name="Google Shape;4474;p40"/>
                <p:cNvSpPr/>
                <p:nvPr/>
              </p:nvSpPr>
              <p:spPr>
                <a:xfrm>
                  <a:off x="4977052" y="-44831"/>
                  <a:ext cx="4389186" cy="309584"/>
                </a:xfrm>
                <a:custGeom>
                  <a:avLst/>
                  <a:gdLst/>
                  <a:ahLst/>
                  <a:cxnLst/>
                  <a:rect l="l" t="t" r="r" b="b"/>
                  <a:pathLst>
                    <a:path w="20487" h="1445" extrusionOk="0">
                      <a:moveTo>
                        <a:pt x="14650" y="1"/>
                      </a:moveTo>
                      <a:cubicBezTo>
                        <a:pt x="14175" y="1"/>
                        <a:pt x="13699" y="255"/>
                        <a:pt x="13472" y="763"/>
                      </a:cubicBezTo>
                      <a:cubicBezTo>
                        <a:pt x="13251" y="397"/>
                        <a:pt x="12922" y="244"/>
                        <a:pt x="12576" y="244"/>
                      </a:cubicBezTo>
                      <a:cubicBezTo>
                        <a:pt x="12064" y="244"/>
                        <a:pt x="11513" y="579"/>
                        <a:pt x="11213" y="1050"/>
                      </a:cubicBezTo>
                      <a:cubicBezTo>
                        <a:pt x="10974" y="488"/>
                        <a:pt x="10446" y="195"/>
                        <a:pt x="9916" y="195"/>
                      </a:cubicBezTo>
                      <a:cubicBezTo>
                        <a:pt x="9465" y="195"/>
                        <a:pt x="9013" y="407"/>
                        <a:pt x="8739" y="846"/>
                      </a:cubicBezTo>
                      <a:cubicBezTo>
                        <a:pt x="8470" y="485"/>
                        <a:pt x="8071" y="309"/>
                        <a:pt x="7673" y="309"/>
                      </a:cubicBezTo>
                      <a:cubicBezTo>
                        <a:pt x="7204" y="309"/>
                        <a:pt x="6737" y="553"/>
                        <a:pt x="6491" y="1026"/>
                      </a:cubicBezTo>
                      <a:cubicBezTo>
                        <a:pt x="6262" y="548"/>
                        <a:pt x="5802" y="301"/>
                        <a:pt x="5341" y="301"/>
                      </a:cubicBezTo>
                      <a:cubicBezTo>
                        <a:pt x="4937" y="301"/>
                        <a:pt x="4531" y="491"/>
                        <a:pt x="4280" y="882"/>
                      </a:cubicBezTo>
                      <a:cubicBezTo>
                        <a:pt x="4052" y="352"/>
                        <a:pt x="3556" y="82"/>
                        <a:pt x="3060" y="82"/>
                      </a:cubicBezTo>
                      <a:cubicBezTo>
                        <a:pt x="2596" y="82"/>
                        <a:pt x="2132" y="319"/>
                        <a:pt x="1889" y="799"/>
                      </a:cubicBezTo>
                      <a:cubicBezTo>
                        <a:pt x="1744" y="430"/>
                        <a:pt x="1401" y="197"/>
                        <a:pt x="1025" y="197"/>
                      </a:cubicBezTo>
                      <a:cubicBezTo>
                        <a:pt x="999" y="197"/>
                        <a:pt x="972" y="199"/>
                        <a:pt x="945" y="201"/>
                      </a:cubicBezTo>
                      <a:cubicBezTo>
                        <a:pt x="347" y="261"/>
                        <a:pt x="13" y="823"/>
                        <a:pt x="1" y="1372"/>
                      </a:cubicBezTo>
                      <a:cubicBezTo>
                        <a:pt x="1" y="1420"/>
                        <a:pt x="40" y="1444"/>
                        <a:pt x="78" y="1444"/>
                      </a:cubicBezTo>
                      <a:cubicBezTo>
                        <a:pt x="117" y="1444"/>
                        <a:pt x="156" y="1420"/>
                        <a:pt x="156" y="1372"/>
                      </a:cubicBezTo>
                      <a:cubicBezTo>
                        <a:pt x="168" y="942"/>
                        <a:pt x="395" y="524"/>
                        <a:pt x="825" y="416"/>
                      </a:cubicBezTo>
                      <a:cubicBezTo>
                        <a:pt x="895" y="397"/>
                        <a:pt x="964" y="387"/>
                        <a:pt x="1031" y="387"/>
                      </a:cubicBezTo>
                      <a:cubicBezTo>
                        <a:pt x="1417" y="387"/>
                        <a:pt x="1749" y="690"/>
                        <a:pt x="1770" y="1097"/>
                      </a:cubicBezTo>
                      <a:cubicBezTo>
                        <a:pt x="1770" y="1151"/>
                        <a:pt x="1819" y="1182"/>
                        <a:pt x="1866" y="1182"/>
                      </a:cubicBezTo>
                      <a:cubicBezTo>
                        <a:pt x="1903" y="1182"/>
                        <a:pt x="1939" y="1163"/>
                        <a:pt x="1949" y="1121"/>
                      </a:cubicBezTo>
                      <a:cubicBezTo>
                        <a:pt x="2100" y="549"/>
                        <a:pt x="2581" y="262"/>
                        <a:pt x="3063" y="262"/>
                      </a:cubicBezTo>
                      <a:cubicBezTo>
                        <a:pt x="3538" y="262"/>
                        <a:pt x="4012" y="540"/>
                        <a:pt x="4172" y="1097"/>
                      </a:cubicBezTo>
                      <a:cubicBezTo>
                        <a:pt x="4186" y="1144"/>
                        <a:pt x="4221" y="1168"/>
                        <a:pt x="4257" y="1168"/>
                      </a:cubicBezTo>
                      <a:cubicBezTo>
                        <a:pt x="4284" y="1168"/>
                        <a:pt x="4312" y="1153"/>
                        <a:pt x="4328" y="1121"/>
                      </a:cubicBezTo>
                      <a:cubicBezTo>
                        <a:pt x="4553" y="688"/>
                        <a:pt x="4950" y="475"/>
                        <a:pt x="5342" y="475"/>
                      </a:cubicBezTo>
                      <a:cubicBezTo>
                        <a:pt x="5783" y="475"/>
                        <a:pt x="6219" y="745"/>
                        <a:pt x="6396" y="1277"/>
                      </a:cubicBezTo>
                      <a:cubicBezTo>
                        <a:pt x="6408" y="1319"/>
                        <a:pt x="6444" y="1340"/>
                        <a:pt x="6480" y="1340"/>
                      </a:cubicBezTo>
                      <a:cubicBezTo>
                        <a:pt x="6515" y="1340"/>
                        <a:pt x="6551" y="1319"/>
                        <a:pt x="6563" y="1277"/>
                      </a:cubicBezTo>
                      <a:cubicBezTo>
                        <a:pt x="6740" y="761"/>
                        <a:pt x="7198" y="491"/>
                        <a:pt x="7659" y="491"/>
                      </a:cubicBezTo>
                      <a:cubicBezTo>
                        <a:pt x="8042" y="491"/>
                        <a:pt x="8427" y="677"/>
                        <a:pt x="8655" y="1062"/>
                      </a:cubicBezTo>
                      <a:cubicBezTo>
                        <a:pt x="8673" y="1086"/>
                        <a:pt x="8703" y="1097"/>
                        <a:pt x="8733" y="1097"/>
                      </a:cubicBezTo>
                      <a:cubicBezTo>
                        <a:pt x="8763" y="1097"/>
                        <a:pt x="8793" y="1086"/>
                        <a:pt x="8810" y="1062"/>
                      </a:cubicBezTo>
                      <a:cubicBezTo>
                        <a:pt x="9039" y="600"/>
                        <a:pt x="9472" y="380"/>
                        <a:pt x="9904" y="380"/>
                      </a:cubicBezTo>
                      <a:cubicBezTo>
                        <a:pt x="10422" y="380"/>
                        <a:pt x="10937" y="696"/>
                        <a:pt x="11094" y="1289"/>
                      </a:cubicBezTo>
                      <a:cubicBezTo>
                        <a:pt x="11107" y="1330"/>
                        <a:pt x="11150" y="1356"/>
                        <a:pt x="11190" y="1356"/>
                      </a:cubicBezTo>
                      <a:cubicBezTo>
                        <a:pt x="11218" y="1356"/>
                        <a:pt x="11246" y="1343"/>
                        <a:pt x="11261" y="1313"/>
                      </a:cubicBezTo>
                      <a:cubicBezTo>
                        <a:pt x="11497" y="818"/>
                        <a:pt x="12047" y="427"/>
                        <a:pt x="12550" y="427"/>
                      </a:cubicBezTo>
                      <a:cubicBezTo>
                        <a:pt x="12887" y="427"/>
                        <a:pt x="13202" y="602"/>
                        <a:pt x="13389" y="1038"/>
                      </a:cubicBezTo>
                      <a:cubicBezTo>
                        <a:pt x="13404" y="1073"/>
                        <a:pt x="13434" y="1087"/>
                        <a:pt x="13464" y="1087"/>
                      </a:cubicBezTo>
                      <a:cubicBezTo>
                        <a:pt x="13506" y="1087"/>
                        <a:pt x="13549" y="1060"/>
                        <a:pt x="13556" y="1026"/>
                      </a:cubicBezTo>
                      <a:cubicBezTo>
                        <a:pt x="13705" y="467"/>
                        <a:pt x="14173" y="189"/>
                        <a:pt x="14639" y="189"/>
                      </a:cubicBezTo>
                      <a:cubicBezTo>
                        <a:pt x="15111" y="189"/>
                        <a:pt x="15581" y="473"/>
                        <a:pt x="15720" y="1038"/>
                      </a:cubicBezTo>
                      <a:cubicBezTo>
                        <a:pt x="15732" y="1080"/>
                        <a:pt x="15767" y="1100"/>
                        <a:pt x="15803" y="1100"/>
                      </a:cubicBezTo>
                      <a:cubicBezTo>
                        <a:pt x="15839" y="1100"/>
                        <a:pt x="15875" y="1080"/>
                        <a:pt x="15887" y="1038"/>
                      </a:cubicBezTo>
                      <a:cubicBezTo>
                        <a:pt x="16055" y="538"/>
                        <a:pt x="16489" y="293"/>
                        <a:pt x="16921" y="293"/>
                      </a:cubicBezTo>
                      <a:cubicBezTo>
                        <a:pt x="17380" y="293"/>
                        <a:pt x="17837" y="568"/>
                        <a:pt x="17979" y="1109"/>
                      </a:cubicBezTo>
                      <a:cubicBezTo>
                        <a:pt x="17992" y="1150"/>
                        <a:pt x="18033" y="1172"/>
                        <a:pt x="18072" y="1172"/>
                      </a:cubicBezTo>
                      <a:cubicBezTo>
                        <a:pt x="18102" y="1172"/>
                        <a:pt x="18131" y="1159"/>
                        <a:pt x="18146" y="1133"/>
                      </a:cubicBezTo>
                      <a:cubicBezTo>
                        <a:pt x="18347" y="683"/>
                        <a:pt x="18754" y="469"/>
                        <a:pt x="19161" y="469"/>
                      </a:cubicBezTo>
                      <a:cubicBezTo>
                        <a:pt x="19650" y="469"/>
                        <a:pt x="20138" y="779"/>
                        <a:pt x="20262" y="1360"/>
                      </a:cubicBezTo>
                      <a:cubicBezTo>
                        <a:pt x="20281" y="1408"/>
                        <a:pt x="20322" y="1429"/>
                        <a:pt x="20363" y="1429"/>
                      </a:cubicBezTo>
                      <a:cubicBezTo>
                        <a:pt x="20426" y="1429"/>
                        <a:pt x="20487" y="1380"/>
                        <a:pt x="20465" y="1301"/>
                      </a:cubicBezTo>
                      <a:cubicBezTo>
                        <a:pt x="20319" y="641"/>
                        <a:pt x="19757" y="275"/>
                        <a:pt x="19190" y="275"/>
                      </a:cubicBezTo>
                      <a:cubicBezTo>
                        <a:pt x="18782" y="275"/>
                        <a:pt x="18371" y="465"/>
                        <a:pt x="18110" y="870"/>
                      </a:cubicBezTo>
                      <a:cubicBezTo>
                        <a:pt x="17886" y="359"/>
                        <a:pt x="17411" y="98"/>
                        <a:pt x="16936" y="98"/>
                      </a:cubicBezTo>
                      <a:cubicBezTo>
                        <a:pt x="16501" y="98"/>
                        <a:pt x="16067" y="317"/>
                        <a:pt x="15827" y="763"/>
                      </a:cubicBezTo>
                      <a:cubicBezTo>
                        <a:pt x="15600" y="255"/>
                        <a:pt x="15125" y="1"/>
                        <a:pt x="14650"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475" name="Google Shape;4475;p40"/>
                <p:cNvSpPr/>
                <p:nvPr/>
              </p:nvSpPr>
              <p:spPr>
                <a:xfrm>
                  <a:off x="4977052" y="498067"/>
                  <a:ext cx="4389186" cy="309584"/>
                </a:xfrm>
                <a:custGeom>
                  <a:avLst/>
                  <a:gdLst/>
                  <a:ahLst/>
                  <a:cxnLst/>
                  <a:rect l="l" t="t" r="r" b="b"/>
                  <a:pathLst>
                    <a:path w="20487" h="1445" extrusionOk="0">
                      <a:moveTo>
                        <a:pt x="14650" y="1"/>
                      </a:moveTo>
                      <a:cubicBezTo>
                        <a:pt x="14175" y="1"/>
                        <a:pt x="13699" y="255"/>
                        <a:pt x="13472" y="763"/>
                      </a:cubicBezTo>
                      <a:cubicBezTo>
                        <a:pt x="13249" y="390"/>
                        <a:pt x="12919" y="235"/>
                        <a:pt x="12570" y="235"/>
                      </a:cubicBezTo>
                      <a:cubicBezTo>
                        <a:pt x="12060" y="235"/>
                        <a:pt x="11512" y="569"/>
                        <a:pt x="11213" y="1038"/>
                      </a:cubicBezTo>
                      <a:cubicBezTo>
                        <a:pt x="10975" y="479"/>
                        <a:pt x="10451" y="189"/>
                        <a:pt x="9925" y="189"/>
                      </a:cubicBezTo>
                      <a:cubicBezTo>
                        <a:pt x="9471" y="189"/>
                        <a:pt x="9015" y="404"/>
                        <a:pt x="8739" y="847"/>
                      </a:cubicBezTo>
                      <a:cubicBezTo>
                        <a:pt x="8469" y="484"/>
                        <a:pt x="8068" y="308"/>
                        <a:pt x="7669" y="308"/>
                      </a:cubicBezTo>
                      <a:cubicBezTo>
                        <a:pt x="7201" y="308"/>
                        <a:pt x="6737" y="549"/>
                        <a:pt x="6491" y="1014"/>
                      </a:cubicBezTo>
                      <a:cubicBezTo>
                        <a:pt x="6262" y="536"/>
                        <a:pt x="5802" y="289"/>
                        <a:pt x="5341" y="289"/>
                      </a:cubicBezTo>
                      <a:cubicBezTo>
                        <a:pt x="4937" y="289"/>
                        <a:pt x="4531" y="480"/>
                        <a:pt x="4280" y="871"/>
                      </a:cubicBezTo>
                      <a:cubicBezTo>
                        <a:pt x="4052" y="340"/>
                        <a:pt x="3556" y="70"/>
                        <a:pt x="3060" y="70"/>
                      </a:cubicBezTo>
                      <a:cubicBezTo>
                        <a:pt x="2596" y="70"/>
                        <a:pt x="2132" y="307"/>
                        <a:pt x="1889" y="787"/>
                      </a:cubicBezTo>
                      <a:cubicBezTo>
                        <a:pt x="1741" y="422"/>
                        <a:pt x="1386" y="188"/>
                        <a:pt x="1001" y="188"/>
                      </a:cubicBezTo>
                      <a:cubicBezTo>
                        <a:pt x="982" y="188"/>
                        <a:pt x="964" y="188"/>
                        <a:pt x="945" y="189"/>
                      </a:cubicBezTo>
                      <a:cubicBezTo>
                        <a:pt x="347" y="249"/>
                        <a:pt x="13" y="823"/>
                        <a:pt x="1" y="1373"/>
                      </a:cubicBezTo>
                      <a:cubicBezTo>
                        <a:pt x="1" y="1420"/>
                        <a:pt x="40" y="1444"/>
                        <a:pt x="78" y="1444"/>
                      </a:cubicBezTo>
                      <a:cubicBezTo>
                        <a:pt x="117" y="1444"/>
                        <a:pt x="156" y="1420"/>
                        <a:pt x="156" y="1373"/>
                      </a:cubicBezTo>
                      <a:cubicBezTo>
                        <a:pt x="168" y="942"/>
                        <a:pt x="395" y="524"/>
                        <a:pt x="825" y="404"/>
                      </a:cubicBezTo>
                      <a:cubicBezTo>
                        <a:pt x="892" y="387"/>
                        <a:pt x="957" y="379"/>
                        <a:pt x="1022" y="379"/>
                      </a:cubicBezTo>
                      <a:cubicBezTo>
                        <a:pt x="1412" y="379"/>
                        <a:pt x="1749" y="675"/>
                        <a:pt x="1770" y="1086"/>
                      </a:cubicBezTo>
                      <a:cubicBezTo>
                        <a:pt x="1770" y="1145"/>
                        <a:pt x="1818" y="1179"/>
                        <a:pt x="1864" y="1179"/>
                      </a:cubicBezTo>
                      <a:cubicBezTo>
                        <a:pt x="1902" y="1179"/>
                        <a:pt x="1938" y="1157"/>
                        <a:pt x="1949" y="1110"/>
                      </a:cubicBezTo>
                      <a:cubicBezTo>
                        <a:pt x="2099" y="540"/>
                        <a:pt x="2576" y="256"/>
                        <a:pt x="3056" y="256"/>
                      </a:cubicBezTo>
                      <a:cubicBezTo>
                        <a:pt x="3533" y="256"/>
                        <a:pt x="4012" y="537"/>
                        <a:pt x="4172" y="1098"/>
                      </a:cubicBezTo>
                      <a:cubicBezTo>
                        <a:pt x="4186" y="1138"/>
                        <a:pt x="4223" y="1160"/>
                        <a:pt x="4258" y="1160"/>
                      </a:cubicBezTo>
                      <a:cubicBezTo>
                        <a:pt x="4286" y="1160"/>
                        <a:pt x="4312" y="1147"/>
                        <a:pt x="4328" y="1122"/>
                      </a:cubicBezTo>
                      <a:cubicBezTo>
                        <a:pt x="4554" y="686"/>
                        <a:pt x="4955" y="470"/>
                        <a:pt x="5350" y="470"/>
                      </a:cubicBezTo>
                      <a:cubicBezTo>
                        <a:pt x="5788" y="470"/>
                        <a:pt x="6220" y="736"/>
                        <a:pt x="6396" y="1265"/>
                      </a:cubicBezTo>
                      <a:cubicBezTo>
                        <a:pt x="6408" y="1307"/>
                        <a:pt x="6444" y="1328"/>
                        <a:pt x="6480" y="1328"/>
                      </a:cubicBezTo>
                      <a:cubicBezTo>
                        <a:pt x="6515" y="1328"/>
                        <a:pt x="6551" y="1307"/>
                        <a:pt x="6563" y="1265"/>
                      </a:cubicBezTo>
                      <a:cubicBezTo>
                        <a:pt x="6740" y="756"/>
                        <a:pt x="7198" y="485"/>
                        <a:pt x="7659" y="485"/>
                      </a:cubicBezTo>
                      <a:cubicBezTo>
                        <a:pt x="8042" y="485"/>
                        <a:pt x="8427" y="671"/>
                        <a:pt x="8655" y="1062"/>
                      </a:cubicBezTo>
                      <a:cubicBezTo>
                        <a:pt x="8673" y="1086"/>
                        <a:pt x="8703" y="1098"/>
                        <a:pt x="8733" y="1098"/>
                      </a:cubicBezTo>
                      <a:cubicBezTo>
                        <a:pt x="8763" y="1098"/>
                        <a:pt x="8793" y="1086"/>
                        <a:pt x="8810" y="1062"/>
                      </a:cubicBezTo>
                      <a:cubicBezTo>
                        <a:pt x="9040" y="598"/>
                        <a:pt x="9475" y="376"/>
                        <a:pt x="9909" y="376"/>
                      </a:cubicBezTo>
                      <a:cubicBezTo>
                        <a:pt x="10425" y="376"/>
                        <a:pt x="10938" y="691"/>
                        <a:pt x="11094" y="1289"/>
                      </a:cubicBezTo>
                      <a:cubicBezTo>
                        <a:pt x="11107" y="1331"/>
                        <a:pt x="11150" y="1356"/>
                        <a:pt x="11190" y="1356"/>
                      </a:cubicBezTo>
                      <a:cubicBezTo>
                        <a:pt x="11218" y="1356"/>
                        <a:pt x="11246" y="1343"/>
                        <a:pt x="11261" y="1313"/>
                      </a:cubicBezTo>
                      <a:cubicBezTo>
                        <a:pt x="11497" y="813"/>
                        <a:pt x="12044" y="424"/>
                        <a:pt x="12546" y="424"/>
                      </a:cubicBezTo>
                      <a:cubicBezTo>
                        <a:pt x="12884" y="424"/>
                        <a:pt x="13201" y="600"/>
                        <a:pt x="13389" y="1038"/>
                      </a:cubicBezTo>
                      <a:cubicBezTo>
                        <a:pt x="13404" y="1068"/>
                        <a:pt x="13433" y="1081"/>
                        <a:pt x="13464" y="1081"/>
                      </a:cubicBezTo>
                      <a:cubicBezTo>
                        <a:pt x="13506" y="1081"/>
                        <a:pt x="13549" y="1056"/>
                        <a:pt x="13556" y="1014"/>
                      </a:cubicBezTo>
                      <a:cubicBezTo>
                        <a:pt x="13704" y="463"/>
                        <a:pt x="14170" y="188"/>
                        <a:pt x="14635" y="188"/>
                      </a:cubicBezTo>
                      <a:cubicBezTo>
                        <a:pt x="15108" y="188"/>
                        <a:pt x="15581" y="472"/>
                        <a:pt x="15720" y="1038"/>
                      </a:cubicBezTo>
                      <a:cubicBezTo>
                        <a:pt x="15732" y="1080"/>
                        <a:pt x="15767" y="1101"/>
                        <a:pt x="15803" y="1101"/>
                      </a:cubicBezTo>
                      <a:cubicBezTo>
                        <a:pt x="15839" y="1101"/>
                        <a:pt x="15875" y="1080"/>
                        <a:pt x="15887" y="1038"/>
                      </a:cubicBezTo>
                      <a:cubicBezTo>
                        <a:pt x="16055" y="539"/>
                        <a:pt x="16489" y="293"/>
                        <a:pt x="16921" y="293"/>
                      </a:cubicBezTo>
                      <a:cubicBezTo>
                        <a:pt x="17380" y="293"/>
                        <a:pt x="17837" y="569"/>
                        <a:pt x="17979" y="1110"/>
                      </a:cubicBezTo>
                      <a:cubicBezTo>
                        <a:pt x="17992" y="1148"/>
                        <a:pt x="18029" y="1170"/>
                        <a:pt x="18067" y="1170"/>
                      </a:cubicBezTo>
                      <a:cubicBezTo>
                        <a:pt x="18098" y="1170"/>
                        <a:pt x="18130" y="1154"/>
                        <a:pt x="18146" y="1122"/>
                      </a:cubicBezTo>
                      <a:cubicBezTo>
                        <a:pt x="18347" y="677"/>
                        <a:pt x="18753" y="466"/>
                        <a:pt x="19159" y="466"/>
                      </a:cubicBezTo>
                      <a:cubicBezTo>
                        <a:pt x="19649" y="466"/>
                        <a:pt x="20138" y="773"/>
                        <a:pt x="20262" y="1349"/>
                      </a:cubicBezTo>
                      <a:cubicBezTo>
                        <a:pt x="20281" y="1400"/>
                        <a:pt x="20321" y="1422"/>
                        <a:pt x="20362" y="1422"/>
                      </a:cubicBezTo>
                      <a:cubicBezTo>
                        <a:pt x="20425" y="1422"/>
                        <a:pt x="20487" y="1369"/>
                        <a:pt x="20465" y="1289"/>
                      </a:cubicBezTo>
                      <a:cubicBezTo>
                        <a:pt x="20319" y="634"/>
                        <a:pt x="19754" y="267"/>
                        <a:pt x="19185" y="267"/>
                      </a:cubicBezTo>
                      <a:cubicBezTo>
                        <a:pt x="18778" y="267"/>
                        <a:pt x="18370" y="455"/>
                        <a:pt x="18110" y="859"/>
                      </a:cubicBezTo>
                      <a:cubicBezTo>
                        <a:pt x="17887" y="350"/>
                        <a:pt x="17416" y="93"/>
                        <a:pt x="16945" y="93"/>
                      </a:cubicBezTo>
                      <a:cubicBezTo>
                        <a:pt x="16507" y="93"/>
                        <a:pt x="16069" y="314"/>
                        <a:pt x="15827" y="763"/>
                      </a:cubicBezTo>
                      <a:cubicBezTo>
                        <a:pt x="15600" y="255"/>
                        <a:pt x="15125" y="1"/>
                        <a:pt x="14650"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476" name="Google Shape;4476;p40"/>
                <p:cNvSpPr/>
                <p:nvPr/>
              </p:nvSpPr>
              <p:spPr>
                <a:xfrm>
                  <a:off x="4977052" y="1038608"/>
                  <a:ext cx="4387686" cy="309370"/>
                </a:xfrm>
                <a:custGeom>
                  <a:avLst/>
                  <a:gdLst/>
                  <a:ahLst/>
                  <a:cxnLst/>
                  <a:rect l="l" t="t" r="r" b="b"/>
                  <a:pathLst>
                    <a:path w="20480" h="1444" extrusionOk="0">
                      <a:moveTo>
                        <a:pt x="14650" y="0"/>
                      </a:moveTo>
                      <a:cubicBezTo>
                        <a:pt x="14175" y="0"/>
                        <a:pt x="13699" y="254"/>
                        <a:pt x="13472" y="762"/>
                      </a:cubicBezTo>
                      <a:cubicBezTo>
                        <a:pt x="13250" y="394"/>
                        <a:pt x="12919" y="240"/>
                        <a:pt x="12571" y="240"/>
                      </a:cubicBezTo>
                      <a:cubicBezTo>
                        <a:pt x="12060" y="240"/>
                        <a:pt x="11512" y="573"/>
                        <a:pt x="11213" y="1049"/>
                      </a:cubicBezTo>
                      <a:cubicBezTo>
                        <a:pt x="10974" y="487"/>
                        <a:pt x="10446" y="194"/>
                        <a:pt x="9916" y="194"/>
                      </a:cubicBezTo>
                      <a:cubicBezTo>
                        <a:pt x="9465" y="194"/>
                        <a:pt x="9013" y="406"/>
                        <a:pt x="8739" y="846"/>
                      </a:cubicBezTo>
                      <a:cubicBezTo>
                        <a:pt x="8470" y="484"/>
                        <a:pt x="8071" y="308"/>
                        <a:pt x="7673" y="308"/>
                      </a:cubicBezTo>
                      <a:cubicBezTo>
                        <a:pt x="7204" y="308"/>
                        <a:pt x="6737" y="553"/>
                        <a:pt x="6491" y="1025"/>
                      </a:cubicBezTo>
                      <a:cubicBezTo>
                        <a:pt x="6261" y="546"/>
                        <a:pt x="5799" y="299"/>
                        <a:pt x="5336" y="299"/>
                      </a:cubicBezTo>
                      <a:cubicBezTo>
                        <a:pt x="4933" y="299"/>
                        <a:pt x="4530" y="486"/>
                        <a:pt x="4280" y="870"/>
                      </a:cubicBezTo>
                      <a:cubicBezTo>
                        <a:pt x="4053" y="342"/>
                        <a:pt x="3561" y="76"/>
                        <a:pt x="3069" y="76"/>
                      </a:cubicBezTo>
                      <a:cubicBezTo>
                        <a:pt x="2602" y="76"/>
                        <a:pt x="2134" y="315"/>
                        <a:pt x="1889" y="798"/>
                      </a:cubicBezTo>
                      <a:cubicBezTo>
                        <a:pt x="1744" y="440"/>
                        <a:pt x="1399" y="197"/>
                        <a:pt x="1022" y="197"/>
                      </a:cubicBezTo>
                      <a:cubicBezTo>
                        <a:pt x="997" y="197"/>
                        <a:pt x="971" y="198"/>
                        <a:pt x="945" y="200"/>
                      </a:cubicBezTo>
                      <a:cubicBezTo>
                        <a:pt x="347" y="260"/>
                        <a:pt x="13" y="834"/>
                        <a:pt x="1" y="1372"/>
                      </a:cubicBezTo>
                      <a:cubicBezTo>
                        <a:pt x="1" y="1420"/>
                        <a:pt x="40" y="1443"/>
                        <a:pt x="78" y="1443"/>
                      </a:cubicBezTo>
                      <a:cubicBezTo>
                        <a:pt x="117" y="1443"/>
                        <a:pt x="156" y="1420"/>
                        <a:pt x="156" y="1372"/>
                      </a:cubicBezTo>
                      <a:cubicBezTo>
                        <a:pt x="168" y="941"/>
                        <a:pt x="395" y="523"/>
                        <a:pt x="825" y="415"/>
                      </a:cubicBezTo>
                      <a:cubicBezTo>
                        <a:pt x="895" y="396"/>
                        <a:pt x="964" y="387"/>
                        <a:pt x="1032" y="387"/>
                      </a:cubicBezTo>
                      <a:cubicBezTo>
                        <a:pt x="1420" y="387"/>
                        <a:pt x="1760" y="690"/>
                        <a:pt x="1770" y="1097"/>
                      </a:cubicBezTo>
                      <a:cubicBezTo>
                        <a:pt x="1770" y="1160"/>
                        <a:pt x="1823" y="1193"/>
                        <a:pt x="1874" y="1193"/>
                      </a:cubicBezTo>
                      <a:cubicBezTo>
                        <a:pt x="1921" y="1193"/>
                        <a:pt x="1967" y="1166"/>
                        <a:pt x="1973" y="1109"/>
                      </a:cubicBezTo>
                      <a:cubicBezTo>
                        <a:pt x="2124" y="536"/>
                        <a:pt x="2605" y="250"/>
                        <a:pt x="3086" y="250"/>
                      </a:cubicBezTo>
                      <a:cubicBezTo>
                        <a:pt x="3558" y="250"/>
                        <a:pt x="4030" y="528"/>
                        <a:pt x="4184" y="1085"/>
                      </a:cubicBezTo>
                      <a:cubicBezTo>
                        <a:pt x="4198" y="1132"/>
                        <a:pt x="4237" y="1156"/>
                        <a:pt x="4275" y="1156"/>
                      </a:cubicBezTo>
                      <a:cubicBezTo>
                        <a:pt x="4306" y="1156"/>
                        <a:pt x="4336" y="1141"/>
                        <a:pt x="4352" y="1109"/>
                      </a:cubicBezTo>
                      <a:cubicBezTo>
                        <a:pt x="4571" y="676"/>
                        <a:pt x="4968" y="462"/>
                        <a:pt x="5361" y="462"/>
                      </a:cubicBezTo>
                      <a:cubicBezTo>
                        <a:pt x="5804" y="462"/>
                        <a:pt x="6243" y="733"/>
                        <a:pt x="6420" y="1264"/>
                      </a:cubicBezTo>
                      <a:cubicBezTo>
                        <a:pt x="6432" y="1300"/>
                        <a:pt x="6468" y="1318"/>
                        <a:pt x="6503" y="1318"/>
                      </a:cubicBezTo>
                      <a:cubicBezTo>
                        <a:pt x="6539" y="1318"/>
                        <a:pt x="6575" y="1300"/>
                        <a:pt x="6587" y="1264"/>
                      </a:cubicBezTo>
                      <a:cubicBezTo>
                        <a:pt x="6763" y="748"/>
                        <a:pt x="7222" y="478"/>
                        <a:pt x="7683" y="478"/>
                      </a:cubicBezTo>
                      <a:cubicBezTo>
                        <a:pt x="8066" y="478"/>
                        <a:pt x="8451" y="664"/>
                        <a:pt x="8679" y="1049"/>
                      </a:cubicBezTo>
                      <a:cubicBezTo>
                        <a:pt x="8697" y="1073"/>
                        <a:pt x="8724" y="1085"/>
                        <a:pt x="8751" y="1085"/>
                      </a:cubicBezTo>
                      <a:cubicBezTo>
                        <a:pt x="8778" y="1085"/>
                        <a:pt x="8804" y="1073"/>
                        <a:pt x="8822" y="1049"/>
                      </a:cubicBezTo>
                      <a:cubicBezTo>
                        <a:pt x="9056" y="587"/>
                        <a:pt x="9490" y="367"/>
                        <a:pt x="9922" y="367"/>
                      </a:cubicBezTo>
                      <a:cubicBezTo>
                        <a:pt x="10440" y="367"/>
                        <a:pt x="10955" y="683"/>
                        <a:pt x="11117" y="1276"/>
                      </a:cubicBezTo>
                      <a:cubicBezTo>
                        <a:pt x="11131" y="1318"/>
                        <a:pt x="11174" y="1343"/>
                        <a:pt x="11213" y="1343"/>
                      </a:cubicBezTo>
                      <a:cubicBezTo>
                        <a:pt x="11242" y="1343"/>
                        <a:pt x="11270" y="1330"/>
                        <a:pt x="11285" y="1300"/>
                      </a:cubicBezTo>
                      <a:cubicBezTo>
                        <a:pt x="11521" y="806"/>
                        <a:pt x="12071" y="414"/>
                        <a:pt x="12574" y="414"/>
                      </a:cubicBezTo>
                      <a:cubicBezTo>
                        <a:pt x="12910" y="414"/>
                        <a:pt x="13226" y="589"/>
                        <a:pt x="13413" y="1025"/>
                      </a:cubicBezTo>
                      <a:cubicBezTo>
                        <a:pt x="13428" y="1060"/>
                        <a:pt x="13458" y="1074"/>
                        <a:pt x="13488" y="1074"/>
                      </a:cubicBezTo>
                      <a:cubicBezTo>
                        <a:pt x="13530" y="1074"/>
                        <a:pt x="13573" y="1048"/>
                        <a:pt x="13580" y="1013"/>
                      </a:cubicBezTo>
                      <a:cubicBezTo>
                        <a:pt x="13723" y="454"/>
                        <a:pt x="14191" y="176"/>
                        <a:pt x="14657" y="176"/>
                      </a:cubicBezTo>
                      <a:cubicBezTo>
                        <a:pt x="15129" y="176"/>
                        <a:pt x="15599" y="460"/>
                        <a:pt x="15732" y="1025"/>
                      </a:cubicBezTo>
                      <a:cubicBezTo>
                        <a:pt x="15750" y="1067"/>
                        <a:pt x="15788" y="1088"/>
                        <a:pt x="15826" y="1088"/>
                      </a:cubicBezTo>
                      <a:cubicBezTo>
                        <a:pt x="15863" y="1088"/>
                        <a:pt x="15899" y="1067"/>
                        <a:pt x="15911" y="1025"/>
                      </a:cubicBezTo>
                      <a:cubicBezTo>
                        <a:pt x="16079" y="526"/>
                        <a:pt x="16510" y="280"/>
                        <a:pt x="16941" y="280"/>
                      </a:cubicBezTo>
                      <a:cubicBezTo>
                        <a:pt x="17398" y="280"/>
                        <a:pt x="17855" y="556"/>
                        <a:pt x="18003" y="1097"/>
                      </a:cubicBezTo>
                      <a:cubicBezTo>
                        <a:pt x="18016" y="1138"/>
                        <a:pt x="18053" y="1159"/>
                        <a:pt x="18089" y="1159"/>
                      </a:cubicBezTo>
                      <a:cubicBezTo>
                        <a:pt x="18116" y="1159"/>
                        <a:pt x="18143" y="1147"/>
                        <a:pt x="18158" y="1121"/>
                      </a:cubicBezTo>
                      <a:cubicBezTo>
                        <a:pt x="18364" y="671"/>
                        <a:pt x="18775" y="457"/>
                        <a:pt x="19183" y="457"/>
                      </a:cubicBezTo>
                      <a:cubicBezTo>
                        <a:pt x="19674" y="457"/>
                        <a:pt x="20162" y="767"/>
                        <a:pt x="20286" y="1348"/>
                      </a:cubicBezTo>
                      <a:cubicBezTo>
                        <a:pt x="20300" y="1390"/>
                        <a:pt x="20335" y="1408"/>
                        <a:pt x="20370" y="1408"/>
                      </a:cubicBezTo>
                      <a:cubicBezTo>
                        <a:pt x="20424" y="1408"/>
                        <a:pt x="20480" y="1365"/>
                        <a:pt x="20465" y="1300"/>
                      </a:cubicBezTo>
                      <a:cubicBezTo>
                        <a:pt x="20319" y="640"/>
                        <a:pt x="19757" y="275"/>
                        <a:pt x="19190" y="275"/>
                      </a:cubicBezTo>
                      <a:cubicBezTo>
                        <a:pt x="18782" y="275"/>
                        <a:pt x="18371" y="464"/>
                        <a:pt x="18110" y="870"/>
                      </a:cubicBezTo>
                      <a:cubicBezTo>
                        <a:pt x="17886" y="358"/>
                        <a:pt x="17411" y="97"/>
                        <a:pt x="16936" y="97"/>
                      </a:cubicBezTo>
                      <a:cubicBezTo>
                        <a:pt x="16501" y="97"/>
                        <a:pt x="16067" y="316"/>
                        <a:pt x="15827" y="762"/>
                      </a:cubicBezTo>
                      <a:cubicBezTo>
                        <a:pt x="15600" y="254"/>
                        <a:pt x="15125" y="0"/>
                        <a:pt x="14650"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477" name="Google Shape;4477;p40"/>
                <p:cNvSpPr/>
                <p:nvPr/>
              </p:nvSpPr>
              <p:spPr>
                <a:xfrm>
                  <a:off x="4979623" y="1579578"/>
                  <a:ext cx="4386615" cy="311298"/>
                </a:xfrm>
                <a:custGeom>
                  <a:avLst/>
                  <a:gdLst/>
                  <a:ahLst/>
                  <a:cxnLst/>
                  <a:rect l="l" t="t" r="r" b="b"/>
                  <a:pathLst>
                    <a:path w="20475" h="1453" extrusionOk="0">
                      <a:moveTo>
                        <a:pt x="14638" y="0"/>
                      </a:moveTo>
                      <a:cubicBezTo>
                        <a:pt x="14163" y="0"/>
                        <a:pt x="13687" y="257"/>
                        <a:pt x="13460" y="771"/>
                      </a:cubicBezTo>
                      <a:cubicBezTo>
                        <a:pt x="13242" y="398"/>
                        <a:pt x="12914" y="243"/>
                        <a:pt x="12567" y="243"/>
                      </a:cubicBezTo>
                      <a:cubicBezTo>
                        <a:pt x="12058" y="243"/>
                        <a:pt x="11507" y="577"/>
                        <a:pt x="11201" y="1046"/>
                      </a:cubicBezTo>
                      <a:cubicBezTo>
                        <a:pt x="10963" y="487"/>
                        <a:pt x="10439" y="198"/>
                        <a:pt x="9913" y="198"/>
                      </a:cubicBezTo>
                      <a:cubicBezTo>
                        <a:pt x="9459" y="198"/>
                        <a:pt x="9003" y="413"/>
                        <a:pt x="8727" y="855"/>
                      </a:cubicBezTo>
                      <a:cubicBezTo>
                        <a:pt x="8457" y="492"/>
                        <a:pt x="8056" y="316"/>
                        <a:pt x="7658" y="316"/>
                      </a:cubicBezTo>
                      <a:cubicBezTo>
                        <a:pt x="7192" y="316"/>
                        <a:pt x="6730" y="558"/>
                        <a:pt x="6491" y="1022"/>
                      </a:cubicBezTo>
                      <a:cubicBezTo>
                        <a:pt x="6262" y="545"/>
                        <a:pt x="5802" y="298"/>
                        <a:pt x="5339" y="298"/>
                      </a:cubicBezTo>
                      <a:cubicBezTo>
                        <a:pt x="4933" y="298"/>
                        <a:pt x="4525" y="488"/>
                        <a:pt x="4268" y="879"/>
                      </a:cubicBezTo>
                      <a:cubicBezTo>
                        <a:pt x="4040" y="348"/>
                        <a:pt x="3547" y="79"/>
                        <a:pt x="3053" y="79"/>
                      </a:cubicBezTo>
                      <a:cubicBezTo>
                        <a:pt x="2590" y="79"/>
                        <a:pt x="2126" y="315"/>
                        <a:pt x="1877" y="795"/>
                      </a:cubicBezTo>
                      <a:cubicBezTo>
                        <a:pt x="1740" y="430"/>
                        <a:pt x="1386" y="196"/>
                        <a:pt x="990" y="196"/>
                      </a:cubicBezTo>
                      <a:cubicBezTo>
                        <a:pt x="971" y="196"/>
                        <a:pt x="952" y="196"/>
                        <a:pt x="933" y="198"/>
                      </a:cubicBezTo>
                      <a:cubicBezTo>
                        <a:pt x="335" y="257"/>
                        <a:pt x="13" y="831"/>
                        <a:pt x="1" y="1381"/>
                      </a:cubicBezTo>
                      <a:cubicBezTo>
                        <a:pt x="1" y="1429"/>
                        <a:pt x="36" y="1453"/>
                        <a:pt x="72" y="1453"/>
                      </a:cubicBezTo>
                      <a:cubicBezTo>
                        <a:pt x="108" y="1453"/>
                        <a:pt x="144" y="1429"/>
                        <a:pt x="144" y="1381"/>
                      </a:cubicBezTo>
                      <a:cubicBezTo>
                        <a:pt x="168" y="951"/>
                        <a:pt x="383" y="532"/>
                        <a:pt x="825" y="413"/>
                      </a:cubicBezTo>
                      <a:cubicBezTo>
                        <a:pt x="893" y="393"/>
                        <a:pt x="961" y="384"/>
                        <a:pt x="1027" y="384"/>
                      </a:cubicBezTo>
                      <a:cubicBezTo>
                        <a:pt x="1409" y="384"/>
                        <a:pt x="1749" y="687"/>
                        <a:pt x="1770" y="1094"/>
                      </a:cubicBezTo>
                      <a:cubicBezTo>
                        <a:pt x="1770" y="1154"/>
                        <a:pt x="1814" y="1188"/>
                        <a:pt x="1857" y="1188"/>
                      </a:cubicBezTo>
                      <a:cubicBezTo>
                        <a:pt x="1892" y="1188"/>
                        <a:pt x="1926" y="1166"/>
                        <a:pt x="1937" y="1118"/>
                      </a:cubicBezTo>
                      <a:cubicBezTo>
                        <a:pt x="2087" y="547"/>
                        <a:pt x="2570" y="260"/>
                        <a:pt x="3052" y="260"/>
                      </a:cubicBezTo>
                      <a:cubicBezTo>
                        <a:pt x="3529" y="260"/>
                        <a:pt x="4006" y="541"/>
                        <a:pt x="4160" y="1106"/>
                      </a:cubicBezTo>
                      <a:cubicBezTo>
                        <a:pt x="4174" y="1147"/>
                        <a:pt x="4215" y="1168"/>
                        <a:pt x="4254" y="1168"/>
                      </a:cubicBezTo>
                      <a:cubicBezTo>
                        <a:pt x="4283" y="1168"/>
                        <a:pt x="4312" y="1156"/>
                        <a:pt x="4328" y="1130"/>
                      </a:cubicBezTo>
                      <a:cubicBezTo>
                        <a:pt x="4549" y="694"/>
                        <a:pt x="4949" y="478"/>
                        <a:pt x="5344" y="478"/>
                      </a:cubicBezTo>
                      <a:cubicBezTo>
                        <a:pt x="5782" y="478"/>
                        <a:pt x="6214" y="745"/>
                        <a:pt x="6384" y="1273"/>
                      </a:cubicBezTo>
                      <a:cubicBezTo>
                        <a:pt x="6402" y="1315"/>
                        <a:pt x="6438" y="1336"/>
                        <a:pt x="6473" y="1336"/>
                      </a:cubicBezTo>
                      <a:cubicBezTo>
                        <a:pt x="6509" y="1336"/>
                        <a:pt x="6545" y="1315"/>
                        <a:pt x="6563" y="1273"/>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32" y="602"/>
                        <a:pt x="9466" y="382"/>
                        <a:pt x="9898" y="382"/>
                      </a:cubicBezTo>
                      <a:cubicBezTo>
                        <a:pt x="10416" y="382"/>
                        <a:pt x="10931" y="698"/>
                        <a:pt x="11094" y="1297"/>
                      </a:cubicBezTo>
                      <a:cubicBezTo>
                        <a:pt x="11100" y="1339"/>
                        <a:pt x="11144" y="1364"/>
                        <a:pt x="11183" y="1364"/>
                      </a:cubicBezTo>
                      <a:cubicBezTo>
                        <a:pt x="11212" y="1364"/>
                        <a:pt x="11239" y="1351"/>
                        <a:pt x="11249" y="1321"/>
                      </a:cubicBezTo>
                      <a:cubicBezTo>
                        <a:pt x="11492" y="821"/>
                        <a:pt x="12042" y="432"/>
                        <a:pt x="12545" y="432"/>
                      </a:cubicBezTo>
                      <a:cubicBezTo>
                        <a:pt x="12884" y="432"/>
                        <a:pt x="13201" y="608"/>
                        <a:pt x="13389" y="1046"/>
                      </a:cubicBezTo>
                      <a:cubicBezTo>
                        <a:pt x="13404" y="1076"/>
                        <a:pt x="13431" y="1090"/>
                        <a:pt x="13460" y="1090"/>
                      </a:cubicBezTo>
                      <a:cubicBezTo>
                        <a:pt x="13500" y="1090"/>
                        <a:pt x="13542" y="1064"/>
                        <a:pt x="13556" y="1022"/>
                      </a:cubicBezTo>
                      <a:cubicBezTo>
                        <a:pt x="13705" y="469"/>
                        <a:pt x="14170" y="194"/>
                        <a:pt x="14633" y="194"/>
                      </a:cubicBezTo>
                      <a:cubicBezTo>
                        <a:pt x="15102" y="194"/>
                        <a:pt x="15569" y="475"/>
                        <a:pt x="15708" y="1034"/>
                      </a:cubicBezTo>
                      <a:cubicBezTo>
                        <a:pt x="15726" y="1082"/>
                        <a:pt x="15761" y="1106"/>
                        <a:pt x="15797" y="1106"/>
                      </a:cubicBezTo>
                      <a:cubicBezTo>
                        <a:pt x="15833" y="1106"/>
                        <a:pt x="15869" y="1082"/>
                        <a:pt x="15887" y="1034"/>
                      </a:cubicBezTo>
                      <a:cubicBezTo>
                        <a:pt x="16055" y="541"/>
                        <a:pt x="16486" y="298"/>
                        <a:pt x="16917" y="298"/>
                      </a:cubicBezTo>
                      <a:cubicBezTo>
                        <a:pt x="17373" y="298"/>
                        <a:pt x="17831" y="571"/>
                        <a:pt x="17979" y="1106"/>
                      </a:cubicBezTo>
                      <a:cubicBezTo>
                        <a:pt x="17992" y="1153"/>
                        <a:pt x="18028" y="1177"/>
                        <a:pt x="18063" y="1177"/>
                      </a:cubicBezTo>
                      <a:cubicBezTo>
                        <a:pt x="18091" y="1177"/>
                        <a:pt x="18118" y="1162"/>
                        <a:pt x="18134" y="1130"/>
                      </a:cubicBezTo>
                      <a:cubicBezTo>
                        <a:pt x="18340" y="686"/>
                        <a:pt x="18750" y="475"/>
                        <a:pt x="19157" y="475"/>
                      </a:cubicBezTo>
                      <a:cubicBezTo>
                        <a:pt x="19649" y="475"/>
                        <a:pt x="20138" y="782"/>
                        <a:pt x="20262" y="1357"/>
                      </a:cubicBezTo>
                      <a:cubicBezTo>
                        <a:pt x="20276" y="1409"/>
                        <a:pt x="20314" y="1431"/>
                        <a:pt x="20353" y="1431"/>
                      </a:cubicBezTo>
                      <a:cubicBezTo>
                        <a:pt x="20413" y="1431"/>
                        <a:pt x="20475" y="1377"/>
                        <a:pt x="20453" y="1297"/>
                      </a:cubicBezTo>
                      <a:cubicBezTo>
                        <a:pt x="20307" y="643"/>
                        <a:pt x="19748" y="281"/>
                        <a:pt x="19181" y="281"/>
                      </a:cubicBezTo>
                      <a:cubicBezTo>
                        <a:pt x="18774" y="281"/>
                        <a:pt x="18363" y="467"/>
                        <a:pt x="18098" y="867"/>
                      </a:cubicBezTo>
                      <a:cubicBezTo>
                        <a:pt x="17881" y="358"/>
                        <a:pt x="17410" y="101"/>
                        <a:pt x="16937" y="101"/>
                      </a:cubicBezTo>
                      <a:cubicBezTo>
                        <a:pt x="16498" y="101"/>
                        <a:pt x="16057" y="323"/>
                        <a:pt x="15815" y="771"/>
                      </a:cubicBezTo>
                      <a:cubicBezTo>
                        <a:pt x="15588" y="257"/>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478" name="Google Shape;4478;p40"/>
                <p:cNvSpPr/>
                <p:nvPr/>
              </p:nvSpPr>
              <p:spPr>
                <a:xfrm>
                  <a:off x="4979623" y="2121833"/>
                  <a:ext cx="4384901" cy="309370"/>
                </a:xfrm>
                <a:custGeom>
                  <a:avLst/>
                  <a:gdLst/>
                  <a:ahLst/>
                  <a:cxnLst/>
                  <a:rect l="l" t="t" r="r" b="b"/>
                  <a:pathLst>
                    <a:path w="20467" h="1444" extrusionOk="0">
                      <a:moveTo>
                        <a:pt x="14638" y="0"/>
                      </a:moveTo>
                      <a:cubicBezTo>
                        <a:pt x="14163" y="0"/>
                        <a:pt x="13687" y="254"/>
                        <a:pt x="13460" y="762"/>
                      </a:cubicBezTo>
                      <a:cubicBezTo>
                        <a:pt x="13242" y="394"/>
                        <a:pt x="12915" y="240"/>
                        <a:pt x="12568" y="240"/>
                      </a:cubicBezTo>
                      <a:cubicBezTo>
                        <a:pt x="12058" y="240"/>
                        <a:pt x="11507" y="573"/>
                        <a:pt x="11201" y="1049"/>
                      </a:cubicBezTo>
                      <a:cubicBezTo>
                        <a:pt x="10962" y="487"/>
                        <a:pt x="10434" y="194"/>
                        <a:pt x="9904" y="194"/>
                      </a:cubicBezTo>
                      <a:cubicBezTo>
                        <a:pt x="9453" y="194"/>
                        <a:pt x="9001" y="407"/>
                        <a:pt x="8727" y="846"/>
                      </a:cubicBezTo>
                      <a:cubicBezTo>
                        <a:pt x="8458" y="484"/>
                        <a:pt x="8059" y="308"/>
                        <a:pt x="7662" y="308"/>
                      </a:cubicBezTo>
                      <a:cubicBezTo>
                        <a:pt x="7194" y="308"/>
                        <a:pt x="6731" y="553"/>
                        <a:pt x="6491" y="1025"/>
                      </a:cubicBezTo>
                      <a:cubicBezTo>
                        <a:pt x="6261" y="546"/>
                        <a:pt x="5799" y="299"/>
                        <a:pt x="5334" y="299"/>
                      </a:cubicBezTo>
                      <a:cubicBezTo>
                        <a:pt x="4930" y="299"/>
                        <a:pt x="4524" y="486"/>
                        <a:pt x="4268" y="870"/>
                      </a:cubicBezTo>
                      <a:cubicBezTo>
                        <a:pt x="4041" y="342"/>
                        <a:pt x="3553" y="76"/>
                        <a:pt x="3061" y="76"/>
                      </a:cubicBezTo>
                      <a:cubicBezTo>
                        <a:pt x="2596" y="76"/>
                        <a:pt x="2128" y="315"/>
                        <a:pt x="1877" y="798"/>
                      </a:cubicBezTo>
                      <a:cubicBezTo>
                        <a:pt x="1743" y="440"/>
                        <a:pt x="1399" y="197"/>
                        <a:pt x="1012" y="197"/>
                      </a:cubicBezTo>
                      <a:cubicBezTo>
                        <a:pt x="986" y="197"/>
                        <a:pt x="960" y="198"/>
                        <a:pt x="933" y="201"/>
                      </a:cubicBezTo>
                      <a:cubicBezTo>
                        <a:pt x="335" y="260"/>
                        <a:pt x="13" y="834"/>
                        <a:pt x="1" y="1372"/>
                      </a:cubicBezTo>
                      <a:cubicBezTo>
                        <a:pt x="1" y="1420"/>
                        <a:pt x="36" y="1444"/>
                        <a:pt x="72" y="1444"/>
                      </a:cubicBezTo>
                      <a:cubicBezTo>
                        <a:pt x="108" y="1444"/>
                        <a:pt x="144" y="1420"/>
                        <a:pt x="144" y="1372"/>
                      </a:cubicBezTo>
                      <a:cubicBezTo>
                        <a:pt x="168" y="942"/>
                        <a:pt x="383" y="523"/>
                        <a:pt x="825" y="416"/>
                      </a:cubicBezTo>
                      <a:cubicBezTo>
                        <a:pt x="893" y="396"/>
                        <a:pt x="961" y="387"/>
                        <a:pt x="1027" y="387"/>
                      </a:cubicBezTo>
                      <a:cubicBezTo>
                        <a:pt x="1409" y="387"/>
                        <a:pt x="1749" y="690"/>
                        <a:pt x="1770" y="1097"/>
                      </a:cubicBezTo>
                      <a:cubicBezTo>
                        <a:pt x="1770" y="1151"/>
                        <a:pt x="1815" y="1182"/>
                        <a:pt x="1859" y="1182"/>
                      </a:cubicBezTo>
                      <a:cubicBezTo>
                        <a:pt x="1893" y="1182"/>
                        <a:pt x="1927" y="1163"/>
                        <a:pt x="1937" y="1121"/>
                      </a:cubicBezTo>
                      <a:cubicBezTo>
                        <a:pt x="2087" y="544"/>
                        <a:pt x="2570" y="257"/>
                        <a:pt x="3052" y="257"/>
                      </a:cubicBezTo>
                      <a:cubicBezTo>
                        <a:pt x="3529" y="257"/>
                        <a:pt x="4006" y="538"/>
                        <a:pt x="4160" y="1097"/>
                      </a:cubicBezTo>
                      <a:cubicBezTo>
                        <a:pt x="4174" y="1144"/>
                        <a:pt x="4213" y="1168"/>
                        <a:pt x="4252" y="1168"/>
                      </a:cubicBezTo>
                      <a:cubicBezTo>
                        <a:pt x="4282" y="1168"/>
                        <a:pt x="4312" y="1153"/>
                        <a:pt x="4328" y="1121"/>
                      </a:cubicBezTo>
                      <a:cubicBezTo>
                        <a:pt x="4547" y="688"/>
                        <a:pt x="4944" y="475"/>
                        <a:pt x="5336" y="475"/>
                      </a:cubicBezTo>
                      <a:cubicBezTo>
                        <a:pt x="5777" y="475"/>
                        <a:pt x="6213" y="745"/>
                        <a:pt x="6384" y="1276"/>
                      </a:cubicBezTo>
                      <a:cubicBezTo>
                        <a:pt x="6402" y="1318"/>
                        <a:pt x="6438" y="1339"/>
                        <a:pt x="6473" y="1339"/>
                      </a:cubicBezTo>
                      <a:cubicBezTo>
                        <a:pt x="6509" y="1339"/>
                        <a:pt x="6545" y="1318"/>
                        <a:pt x="6563" y="1276"/>
                      </a:cubicBezTo>
                      <a:cubicBezTo>
                        <a:pt x="6740" y="765"/>
                        <a:pt x="7201" y="495"/>
                        <a:pt x="7664" y="495"/>
                      </a:cubicBezTo>
                      <a:cubicBezTo>
                        <a:pt x="8046" y="495"/>
                        <a:pt x="8428" y="678"/>
                        <a:pt x="8655" y="1061"/>
                      </a:cubicBezTo>
                      <a:cubicBezTo>
                        <a:pt x="8673" y="1085"/>
                        <a:pt x="8700" y="1097"/>
                        <a:pt x="8727" y="1097"/>
                      </a:cubicBezTo>
                      <a:cubicBezTo>
                        <a:pt x="8754" y="1097"/>
                        <a:pt x="8781" y="1085"/>
                        <a:pt x="8798" y="1061"/>
                      </a:cubicBezTo>
                      <a:cubicBezTo>
                        <a:pt x="9028" y="590"/>
                        <a:pt x="9469" y="365"/>
                        <a:pt x="9908" y="365"/>
                      </a:cubicBezTo>
                      <a:cubicBezTo>
                        <a:pt x="10427" y="365"/>
                        <a:pt x="10944" y="680"/>
                        <a:pt x="11105" y="1276"/>
                      </a:cubicBezTo>
                      <a:cubicBezTo>
                        <a:pt x="11119" y="1317"/>
                        <a:pt x="11156" y="1339"/>
                        <a:pt x="11192" y="1339"/>
                      </a:cubicBezTo>
                      <a:cubicBezTo>
                        <a:pt x="11219" y="1339"/>
                        <a:pt x="11245" y="1326"/>
                        <a:pt x="11261" y="1300"/>
                      </a:cubicBezTo>
                      <a:cubicBezTo>
                        <a:pt x="11504" y="800"/>
                        <a:pt x="12054" y="411"/>
                        <a:pt x="12557" y="411"/>
                      </a:cubicBezTo>
                      <a:cubicBezTo>
                        <a:pt x="12896" y="411"/>
                        <a:pt x="13213" y="588"/>
                        <a:pt x="13401" y="1025"/>
                      </a:cubicBezTo>
                      <a:cubicBezTo>
                        <a:pt x="13416" y="1055"/>
                        <a:pt x="13443" y="1069"/>
                        <a:pt x="13472" y="1069"/>
                      </a:cubicBezTo>
                      <a:cubicBezTo>
                        <a:pt x="13512" y="1069"/>
                        <a:pt x="13554" y="1043"/>
                        <a:pt x="13568" y="1002"/>
                      </a:cubicBezTo>
                      <a:cubicBezTo>
                        <a:pt x="13716" y="450"/>
                        <a:pt x="14179" y="175"/>
                        <a:pt x="14641" y="175"/>
                      </a:cubicBezTo>
                      <a:cubicBezTo>
                        <a:pt x="15111" y="175"/>
                        <a:pt x="15581" y="459"/>
                        <a:pt x="15720" y="1025"/>
                      </a:cubicBezTo>
                      <a:cubicBezTo>
                        <a:pt x="15732" y="1067"/>
                        <a:pt x="15767" y="1088"/>
                        <a:pt x="15805" y="1088"/>
                      </a:cubicBezTo>
                      <a:cubicBezTo>
                        <a:pt x="15842" y="1088"/>
                        <a:pt x="15881" y="1067"/>
                        <a:pt x="15899" y="1025"/>
                      </a:cubicBezTo>
                      <a:cubicBezTo>
                        <a:pt x="16067" y="526"/>
                        <a:pt x="16498" y="281"/>
                        <a:pt x="16929" y="281"/>
                      </a:cubicBezTo>
                      <a:cubicBezTo>
                        <a:pt x="17386" y="281"/>
                        <a:pt x="17843" y="556"/>
                        <a:pt x="17991" y="1097"/>
                      </a:cubicBezTo>
                      <a:cubicBezTo>
                        <a:pt x="17997" y="1136"/>
                        <a:pt x="18032" y="1157"/>
                        <a:pt x="18068" y="1157"/>
                      </a:cubicBezTo>
                      <a:cubicBezTo>
                        <a:pt x="18098" y="1157"/>
                        <a:pt x="18130" y="1142"/>
                        <a:pt x="18146" y="1109"/>
                      </a:cubicBezTo>
                      <a:cubicBezTo>
                        <a:pt x="18352" y="665"/>
                        <a:pt x="18762" y="454"/>
                        <a:pt x="19169" y="454"/>
                      </a:cubicBezTo>
                      <a:cubicBezTo>
                        <a:pt x="19661" y="454"/>
                        <a:pt x="20150" y="761"/>
                        <a:pt x="20274" y="1336"/>
                      </a:cubicBezTo>
                      <a:cubicBezTo>
                        <a:pt x="20284" y="1387"/>
                        <a:pt x="20323" y="1410"/>
                        <a:pt x="20361" y="1410"/>
                      </a:cubicBezTo>
                      <a:cubicBezTo>
                        <a:pt x="20414" y="1410"/>
                        <a:pt x="20467" y="1369"/>
                        <a:pt x="20453" y="1300"/>
                      </a:cubicBezTo>
                      <a:cubicBezTo>
                        <a:pt x="20307" y="645"/>
                        <a:pt x="19746" y="279"/>
                        <a:pt x="19178" y="279"/>
                      </a:cubicBezTo>
                      <a:cubicBezTo>
                        <a:pt x="18772" y="279"/>
                        <a:pt x="18363" y="466"/>
                        <a:pt x="18098" y="870"/>
                      </a:cubicBezTo>
                      <a:cubicBezTo>
                        <a:pt x="17880" y="359"/>
                        <a:pt x="17404" y="98"/>
                        <a:pt x="16928" y="98"/>
                      </a:cubicBezTo>
                      <a:cubicBezTo>
                        <a:pt x="16492" y="98"/>
                        <a:pt x="16055" y="317"/>
                        <a:pt x="15815" y="762"/>
                      </a:cubicBezTo>
                      <a:cubicBezTo>
                        <a:pt x="15588" y="254"/>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479" name="Google Shape;4479;p40"/>
                <p:cNvSpPr/>
                <p:nvPr/>
              </p:nvSpPr>
              <p:spPr>
                <a:xfrm>
                  <a:off x="4979623" y="2662802"/>
                  <a:ext cx="4386829" cy="310655"/>
                </a:xfrm>
                <a:custGeom>
                  <a:avLst/>
                  <a:gdLst/>
                  <a:ahLst/>
                  <a:cxnLst/>
                  <a:rect l="l" t="t" r="r" b="b"/>
                  <a:pathLst>
                    <a:path w="20476" h="1450" extrusionOk="0">
                      <a:moveTo>
                        <a:pt x="14638" y="1"/>
                      </a:moveTo>
                      <a:cubicBezTo>
                        <a:pt x="14163" y="1"/>
                        <a:pt x="13687" y="258"/>
                        <a:pt x="13460" y="772"/>
                      </a:cubicBezTo>
                      <a:cubicBezTo>
                        <a:pt x="13242" y="399"/>
                        <a:pt x="12914" y="243"/>
                        <a:pt x="12567" y="243"/>
                      </a:cubicBezTo>
                      <a:cubicBezTo>
                        <a:pt x="12058" y="243"/>
                        <a:pt x="11507" y="577"/>
                        <a:pt x="11201" y="1047"/>
                      </a:cubicBezTo>
                      <a:cubicBezTo>
                        <a:pt x="10963" y="486"/>
                        <a:pt x="10437" y="193"/>
                        <a:pt x="9909" y="193"/>
                      </a:cubicBezTo>
                      <a:cubicBezTo>
                        <a:pt x="9456" y="193"/>
                        <a:pt x="9003" y="409"/>
                        <a:pt x="8727" y="855"/>
                      </a:cubicBezTo>
                      <a:cubicBezTo>
                        <a:pt x="8457" y="492"/>
                        <a:pt x="8056" y="316"/>
                        <a:pt x="7658" y="316"/>
                      </a:cubicBezTo>
                      <a:cubicBezTo>
                        <a:pt x="7192" y="316"/>
                        <a:pt x="6730" y="558"/>
                        <a:pt x="6491" y="1023"/>
                      </a:cubicBezTo>
                      <a:cubicBezTo>
                        <a:pt x="6262" y="545"/>
                        <a:pt x="5802" y="298"/>
                        <a:pt x="5339" y="298"/>
                      </a:cubicBezTo>
                      <a:cubicBezTo>
                        <a:pt x="4933" y="298"/>
                        <a:pt x="4525" y="488"/>
                        <a:pt x="4268" y="879"/>
                      </a:cubicBezTo>
                      <a:cubicBezTo>
                        <a:pt x="4040" y="348"/>
                        <a:pt x="3547" y="79"/>
                        <a:pt x="3053" y="79"/>
                      </a:cubicBezTo>
                      <a:cubicBezTo>
                        <a:pt x="2590" y="79"/>
                        <a:pt x="2126" y="316"/>
                        <a:pt x="1877" y="796"/>
                      </a:cubicBezTo>
                      <a:cubicBezTo>
                        <a:pt x="1743" y="437"/>
                        <a:pt x="1399" y="194"/>
                        <a:pt x="1012" y="194"/>
                      </a:cubicBezTo>
                      <a:cubicBezTo>
                        <a:pt x="986" y="194"/>
                        <a:pt x="960" y="196"/>
                        <a:pt x="933" y="198"/>
                      </a:cubicBezTo>
                      <a:cubicBezTo>
                        <a:pt x="335" y="258"/>
                        <a:pt x="13" y="831"/>
                        <a:pt x="1" y="1369"/>
                      </a:cubicBezTo>
                      <a:cubicBezTo>
                        <a:pt x="1" y="1423"/>
                        <a:pt x="36" y="1450"/>
                        <a:pt x="72" y="1450"/>
                      </a:cubicBezTo>
                      <a:cubicBezTo>
                        <a:pt x="108" y="1450"/>
                        <a:pt x="144" y="1423"/>
                        <a:pt x="144" y="1369"/>
                      </a:cubicBezTo>
                      <a:cubicBezTo>
                        <a:pt x="168" y="951"/>
                        <a:pt x="383" y="533"/>
                        <a:pt x="825" y="413"/>
                      </a:cubicBezTo>
                      <a:cubicBezTo>
                        <a:pt x="893" y="393"/>
                        <a:pt x="961" y="384"/>
                        <a:pt x="1027" y="384"/>
                      </a:cubicBezTo>
                      <a:cubicBezTo>
                        <a:pt x="1409" y="384"/>
                        <a:pt x="1749" y="687"/>
                        <a:pt x="1770" y="1094"/>
                      </a:cubicBezTo>
                      <a:cubicBezTo>
                        <a:pt x="1770" y="1153"/>
                        <a:pt x="1812" y="1183"/>
                        <a:pt x="1855" y="1183"/>
                      </a:cubicBezTo>
                      <a:cubicBezTo>
                        <a:pt x="1890" y="1183"/>
                        <a:pt x="1926" y="1162"/>
                        <a:pt x="1937" y="1118"/>
                      </a:cubicBezTo>
                      <a:cubicBezTo>
                        <a:pt x="2087" y="547"/>
                        <a:pt x="2570" y="261"/>
                        <a:pt x="3052" y="261"/>
                      </a:cubicBezTo>
                      <a:cubicBezTo>
                        <a:pt x="3529" y="261"/>
                        <a:pt x="4006" y="542"/>
                        <a:pt x="4160" y="1106"/>
                      </a:cubicBezTo>
                      <a:cubicBezTo>
                        <a:pt x="4174" y="1147"/>
                        <a:pt x="4215" y="1168"/>
                        <a:pt x="4254" y="1168"/>
                      </a:cubicBezTo>
                      <a:cubicBezTo>
                        <a:pt x="4283" y="1168"/>
                        <a:pt x="4312" y="1156"/>
                        <a:pt x="4328" y="1130"/>
                      </a:cubicBezTo>
                      <a:cubicBezTo>
                        <a:pt x="4549" y="694"/>
                        <a:pt x="4949" y="478"/>
                        <a:pt x="5344" y="478"/>
                      </a:cubicBezTo>
                      <a:cubicBezTo>
                        <a:pt x="5782" y="478"/>
                        <a:pt x="6214" y="745"/>
                        <a:pt x="6384" y="1274"/>
                      </a:cubicBezTo>
                      <a:cubicBezTo>
                        <a:pt x="6402" y="1316"/>
                        <a:pt x="6438" y="1336"/>
                        <a:pt x="6473" y="1336"/>
                      </a:cubicBezTo>
                      <a:cubicBezTo>
                        <a:pt x="6509" y="1336"/>
                        <a:pt x="6545" y="1316"/>
                        <a:pt x="6563" y="1274"/>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27" y="590"/>
                        <a:pt x="9467" y="365"/>
                        <a:pt x="9905" y="365"/>
                      </a:cubicBezTo>
                      <a:cubicBezTo>
                        <a:pt x="10428" y="365"/>
                        <a:pt x="10949" y="686"/>
                        <a:pt x="11105" y="1298"/>
                      </a:cubicBezTo>
                      <a:cubicBezTo>
                        <a:pt x="11118" y="1336"/>
                        <a:pt x="11152" y="1358"/>
                        <a:pt x="11187" y="1358"/>
                      </a:cubicBezTo>
                      <a:cubicBezTo>
                        <a:pt x="11215" y="1358"/>
                        <a:pt x="11244" y="1342"/>
                        <a:pt x="11261" y="1310"/>
                      </a:cubicBezTo>
                      <a:cubicBezTo>
                        <a:pt x="11503" y="817"/>
                        <a:pt x="12052" y="432"/>
                        <a:pt x="12555" y="432"/>
                      </a:cubicBezTo>
                      <a:cubicBezTo>
                        <a:pt x="12894" y="432"/>
                        <a:pt x="13213" y="608"/>
                        <a:pt x="13401" y="1047"/>
                      </a:cubicBezTo>
                      <a:cubicBezTo>
                        <a:pt x="13415" y="1075"/>
                        <a:pt x="13440" y="1086"/>
                        <a:pt x="13467" y="1086"/>
                      </a:cubicBezTo>
                      <a:cubicBezTo>
                        <a:pt x="13508" y="1086"/>
                        <a:pt x="13553" y="1059"/>
                        <a:pt x="13568" y="1023"/>
                      </a:cubicBezTo>
                      <a:cubicBezTo>
                        <a:pt x="13717" y="470"/>
                        <a:pt x="14181" y="195"/>
                        <a:pt x="14645" y="195"/>
                      </a:cubicBezTo>
                      <a:cubicBezTo>
                        <a:pt x="15114" y="195"/>
                        <a:pt x="15581" y="476"/>
                        <a:pt x="15720" y="1035"/>
                      </a:cubicBezTo>
                      <a:cubicBezTo>
                        <a:pt x="15732" y="1076"/>
                        <a:pt x="15767" y="1097"/>
                        <a:pt x="15805" y="1097"/>
                      </a:cubicBezTo>
                      <a:cubicBezTo>
                        <a:pt x="15842" y="1097"/>
                        <a:pt x="15881" y="1076"/>
                        <a:pt x="15899" y="1035"/>
                      </a:cubicBezTo>
                      <a:cubicBezTo>
                        <a:pt x="16067" y="541"/>
                        <a:pt x="16497" y="299"/>
                        <a:pt x="16929" y="299"/>
                      </a:cubicBezTo>
                      <a:cubicBezTo>
                        <a:pt x="17385" y="299"/>
                        <a:pt x="17843" y="571"/>
                        <a:pt x="17991" y="1106"/>
                      </a:cubicBezTo>
                      <a:cubicBezTo>
                        <a:pt x="18004" y="1147"/>
                        <a:pt x="18041" y="1168"/>
                        <a:pt x="18077" y="1168"/>
                      </a:cubicBezTo>
                      <a:cubicBezTo>
                        <a:pt x="18104" y="1168"/>
                        <a:pt x="18131" y="1156"/>
                        <a:pt x="18146" y="1130"/>
                      </a:cubicBezTo>
                      <a:cubicBezTo>
                        <a:pt x="18352" y="680"/>
                        <a:pt x="18763" y="466"/>
                        <a:pt x="19171" y="466"/>
                      </a:cubicBezTo>
                      <a:cubicBezTo>
                        <a:pt x="19662" y="466"/>
                        <a:pt x="20150" y="776"/>
                        <a:pt x="20274" y="1357"/>
                      </a:cubicBezTo>
                      <a:cubicBezTo>
                        <a:pt x="20288" y="1403"/>
                        <a:pt x="20322" y="1422"/>
                        <a:pt x="20358" y="1422"/>
                      </a:cubicBezTo>
                      <a:cubicBezTo>
                        <a:pt x="20415" y="1422"/>
                        <a:pt x="20475" y="1371"/>
                        <a:pt x="20453" y="1298"/>
                      </a:cubicBezTo>
                      <a:cubicBezTo>
                        <a:pt x="20307" y="643"/>
                        <a:pt x="19748" y="281"/>
                        <a:pt x="19181" y="281"/>
                      </a:cubicBezTo>
                      <a:cubicBezTo>
                        <a:pt x="18774" y="281"/>
                        <a:pt x="18363" y="468"/>
                        <a:pt x="18098" y="867"/>
                      </a:cubicBezTo>
                      <a:cubicBezTo>
                        <a:pt x="17881" y="357"/>
                        <a:pt x="17408" y="97"/>
                        <a:pt x="16933" y="97"/>
                      </a:cubicBezTo>
                      <a:cubicBezTo>
                        <a:pt x="16495" y="97"/>
                        <a:pt x="16056" y="318"/>
                        <a:pt x="15815" y="772"/>
                      </a:cubicBezTo>
                      <a:cubicBezTo>
                        <a:pt x="15588" y="258"/>
                        <a:pt x="15113" y="1"/>
                        <a:pt x="14638"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480" name="Google Shape;4480;p40"/>
                <p:cNvSpPr/>
                <p:nvPr/>
              </p:nvSpPr>
              <p:spPr>
                <a:xfrm>
                  <a:off x="4979623" y="3205700"/>
                  <a:ext cx="4386615" cy="308941"/>
                </a:xfrm>
                <a:custGeom>
                  <a:avLst/>
                  <a:gdLst/>
                  <a:ahLst/>
                  <a:cxnLst/>
                  <a:rect l="l" t="t" r="r" b="b"/>
                  <a:pathLst>
                    <a:path w="20475" h="1442" extrusionOk="0">
                      <a:moveTo>
                        <a:pt x="14638" y="1"/>
                      </a:moveTo>
                      <a:cubicBezTo>
                        <a:pt x="14163" y="1"/>
                        <a:pt x="13687" y="258"/>
                        <a:pt x="13460" y="772"/>
                      </a:cubicBezTo>
                      <a:cubicBezTo>
                        <a:pt x="13242" y="399"/>
                        <a:pt x="12914" y="244"/>
                        <a:pt x="12567" y="244"/>
                      </a:cubicBezTo>
                      <a:cubicBezTo>
                        <a:pt x="12058" y="244"/>
                        <a:pt x="11507" y="578"/>
                        <a:pt x="11201" y="1047"/>
                      </a:cubicBezTo>
                      <a:cubicBezTo>
                        <a:pt x="10962" y="485"/>
                        <a:pt x="10434" y="192"/>
                        <a:pt x="9904" y="192"/>
                      </a:cubicBezTo>
                      <a:cubicBezTo>
                        <a:pt x="9453" y="192"/>
                        <a:pt x="9001" y="404"/>
                        <a:pt x="8727" y="843"/>
                      </a:cubicBezTo>
                      <a:cubicBezTo>
                        <a:pt x="8458" y="482"/>
                        <a:pt x="8059" y="306"/>
                        <a:pt x="7662" y="306"/>
                      </a:cubicBezTo>
                      <a:cubicBezTo>
                        <a:pt x="7194" y="306"/>
                        <a:pt x="6731" y="550"/>
                        <a:pt x="6491" y="1023"/>
                      </a:cubicBezTo>
                      <a:cubicBezTo>
                        <a:pt x="6262" y="545"/>
                        <a:pt x="5802" y="298"/>
                        <a:pt x="5339" y="298"/>
                      </a:cubicBezTo>
                      <a:cubicBezTo>
                        <a:pt x="4933" y="298"/>
                        <a:pt x="4525" y="488"/>
                        <a:pt x="4268" y="879"/>
                      </a:cubicBezTo>
                      <a:cubicBezTo>
                        <a:pt x="4040" y="349"/>
                        <a:pt x="3547" y="79"/>
                        <a:pt x="3053" y="79"/>
                      </a:cubicBezTo>
                      <a:cubicBezTo>
                        <a:pt x="2590" y="79"/>
                        <a:pt x="2126" y="316"/>
                        <a:pt x="1877" y="796"/>
                      </a:cubicBezTo>
                      <a:cubicBezTo>
                        <a:pt x="1743" y="437"/>
                        <a:pt x="1399" y="195"/>
                        <a:pt x="1012" y="195"/>
                      </a:cubicBezTo>
                      <a:cubicBezTo>
                        <a:pt x="986" y="195"/>
                        <a:pt x="960" y="196"/>
                        <a:pt x="933" y="198"/>
                      </a:cubicBezTo>
                      <a:cubicBezTo>
                        <a:pt x="335" y="258"/>
                        <a:pt x="13" y="832"/>
                        <a:pt x="1" y="1369"/>
                      </a:cubicBezTo>
                      <a:cubicBezTo>
                        <a:pt x="1" y="1417"/>
                        <a:pt x="36" y="1441"/>
                        <a:pt x="72" y="1441"/>
                      </a:cubicBezTo>
                      <a:cubicBezTo>
                        <a:pt x="108" y="1441"/>
                        <a:pt x="144" y="1417"/>
                        <a:pt x="144" y="1369"/>
                      </a:cubicBezTo>
                      <a:cubicBezTo>
                        <a:pt x="168" y="939"/>
                        <a:pt x="383" y="533"/>
                        <a:pt x="825" y="413"/>
                      </a:cubicBezTo>
                      <a:cubicBezTo>
                        <a:pt x="893" y="394"/>
                        <a:pt x="961" y="384"/>
                        <a:pt x="1027" y="384"/>
                      </a:cubicBezTo>
                      <a:cubicBezTo>
                        <a:pt x="1409" y="384"/>
                        <a:pt x="1749" y="687"/>
                        <a:pt x="1770" y="1095"/>
                      </a:cubicBezTo>
                      <a:cubicBezTo>
                        <a:pt x="1770" y="1148"/>
                        <a:pt x="1815" y="1179"/>
                        <a:pt x="1859" y="1179"/>
                      </a:cubicBezTo>
                      <a:cubicBezTo>
                        <a:pt x="1893" y="1179"/>
                        <a:pt x="1927" y="1160"/>
                        <a:pt x="1937" y="1118"/>
                      </a:cubicBezTo>
                      <a:cubicBezTo>
                        <a:pt x="2087" y="548"/>
                        <a:pt x="2570" y="261"/>
                        <a:pt x="3052" y="261"/>
                      </a:cubicBezTo>
                      <a:cubicBezTo>
                        <a:pt x="3529" y="261"/>
                        <a:pt x="4006" y="542"/>
                        <a:pt x="4160" y="1106"/>
                      </a:cubicBezTo>
                      <a:cubicBezTo>
                        <a:pt x="4173" y="1145"/>
                        <a:pt x="4211" y="1167"/>
                        <a:pt x="4248" y="1167"/>
                      </a:cubicBezTo>
                      <a:cubicBezTo>
                        <a:pt x="4280" y="1167"/>
                        <a:pt x="4311" y="1151"/>
                        <a:pt x="4328" y="1118"/>
                      </a:cubicBezTo>
                      <a:cubicBezTo>
                        <a:pt x="4547" y="685"/>
                        <a:pt x="4944" y="472"/>
                        <a:pt x="5336" y="472"/>
                      </a:cubicBezTo>
                      <a:cubicBezTo>
                        <a:pt x="5777" y="472"/>
                        <a:pt x="6213" y="742"/>
                        <a:pt x="6384" y="1274"/>
                      </a:cubicBezTo>
                      <a:cubicBezTo>
                        <a:pt x="6402" y="1316"/>
                        <a:pt x="6438" y="1337"/>
                        <a:pt x="6473" y="1337"/>
                      </a:cubicBezTo>
                      <a:cubicBezTo>
                        <a:pt x="6509" y="1337"/>
                        <a:pt x="6545" y="1316"/>
                        <a:pt x="6563" y="1274"/>
                      </a:cubicBezTo>
                      <a:cubicBezTo>
                        <a:pt x="6740" y="762"/>
                        <a:pt x="7201" y="492"/>
                        <a:pt x="7664" y="492"/>
                      </a:cubicBezTo>
                      <a:cubicBezTo>
                        <a:pt x="8046" y="492"/>
                        <a:pt x="8428" y="675"/>
                        <a:pt x="8655" y="1059"/>
                      </a:cubicBezTo>
                      <a:cubicBezTo>
                        <a:pt x="8673" y="1083"/>
                        <a:pt x="8700" y="1095"/>
                        <a:pt x="8727" y="1095"/>
                      </a:cubicBezTo>
                      <a:cubicBezTo>
                        <a:pt x="8754" y="1095"/>
                        <a:pt x="8781" y="1083"/>
                        <a:pt x="8798" y="1059"/>
                      </a:cubicBezTo>
                      <a:cubicBezTo>
                        <a:pt x="9026" y="598"/>
                        <a:pt x="9458" y="378"/>
                        <a:pt x="9890" y="378"/>
                      </a:cubicBezTo>
                      <a:cubicBezTo>
                        <a:pt x="10410" y="378"/>
                        <a:pt x="10930" y="697"/>
                        <a:pt x="11094" y="1298"/>
                      </a:cubicBezTo>
                      <a:cubicBezTo>
                        <a:pt x="11106" y="1337"/>
                        <a:pt x="11140" y="1358"/>
                        <a:pt x="11175" y="1358"/>
                      </a:cubicBezTo>
                      <a:cubicBezTo>
                        <a:pt x="11203" y="1358"/>
                        <a:pt x="11232" y="1343"/>
                        <a:pt x="11249" y="1310"/>
                      </a:cubicBezTo>
                      <a:cubicBezTo>
                        <a:pt x="11491" y="818"/>
                        <a:pt x="12040" y="432"/>
                        <a:pt x="12543" y="432"/>
                      </a:cubicBezTo>
                      <a:cubicBezTo>
                        <a:pt x="12882" y="432"/>
                        <a:pt x="13201" y="608"/>
                        <a:pt x="13389" y="1047"/>
                      </a:cubicBezTo>
                      <a:cubicBezTo>
                        <a:pt x="13403" y="1075"/>
                        <a:pt x="13428" y="1086"/>
                        <a:pt x="13455" y="1086"/>
                      </a:cubicBezTo>
                      <a:cubicBezTo>
                        <a:pt x="13496" y="1086"/>
                        <a:pt x="13541" y="1059"/>
                        <a:pt x="13556" y="1023"/>
                      </a:cubicBezTo>
                      <a:cubicBezTo>
                        <a:pt x="13699" y="464"/>
                        <a:pt x="14164" y="186"/>
                        <a:pt x="14629" y="186"/>
                      </a:cubicBezTo>
                      <a:cubicBezTo>
                        <a:pt x="15099" y="186"/>
                        <a:pt x="15569" y="470"/>
                        <a:pt x="15708" y="1035"/>
                      </a:cubicBezTo>
                      <a:cubicBezTo>
                        <a:pt x="15726" y="1077"/>
                        <a:pt x="15761" y="1097"/>
                        <a:pt x="15797" y="1097"/>
                      </a:cubicBezTo>
                      <a:cubicBezTo>
                        <a:pt x="15833" y="1097"/>
                        <a:pt x="15869" y="1077"/>
                        <a:pt x="15887" y="1035"/>
                      </a:cubicBezTo>
                      <a:cubicBezTo>
                        <a:pt x="16055" y="541"/>
                        <a:pt x="16486" y="299"/>
                        <a:pt x="16917" y="299"/>
                      </a:cubicBezTo>
                      <a:cubicBezTo>
                        <a:pt x="17373" y="299"/>
                        <a:pt x="17831" y="571"/>
                        <a:pt x="17979" y="1106"/>
                      </a:cubicBezTo>
                      <a:cubicBezTo>
                        <a:pt x="17992" y="1147"/>
                        <a:pt x="18029" y="1169"/>
                        <a:pt x="18065" y="1169"/>
                      </a:cubicBezTo>
                      <a:cubicBezTo>
                        <a:pt x="18092" y="1169"/>
                        <a:pt x="18119" y="1156"/>
                        <a:pt x="18134" y="1130"/>
                      </a:cubicBezTo>
                      <a:cubicBezTo>
                        <a:pt x="18340" y="680"/>
                        <a:pt x="18751" y="466"/>
                        <a:pt x="19159" y="466"/>
                      </a:cubicBezTo>
                      <a:cubicBezTo>
                        <a:pt x="19650" y="466"/>
                        <a:pt x="20138" y="776"/>
                        <a:pt x="20262" y="1357"/>
                      </a:cubicBezTo>
                      <a:cubicBezTo>
                        <a:pt x="20276" y="1405"/>
                        <a:pt x="20315" y="1426"/>
                        <a:pt x="20354" y="1426"/>
                      </a:cubicBezTo>
                      <a:cubicBezTo>
                        <a:pt x="20414" y="1426"/>
                        <a:pt x="20475" y="1377"/>
                        <a:pt x="20453" y="1298"/>
                      </a:cubicBezTo>
                      <a:cubicBezTo>
                        <a:pt x="20307" y="644"/>
                        <a:pt x="19748" y="281"/>
                        <a:pt x="19181" y="281"/>
                      </a:cubicBezTo>
                      <a:cubicBezTo>
                        <a:pt x="18774" y="281"/>
                        <a:pt x="18363" y="468"/>
                        <a:pt x="18098" y="867"/>
                      </a:cubicBezTo>
                      <a:cubicBezTo>
                        <a:pt x="17881" y="358"/>
                        <a:pt x="17408" y="97"/>
                        <a:pt x="16933" y="97"/>
                      </a:cubicBezTo>
                      <a:cubicBezTo>
                        <a:pt x="16495" y="97"/>
                        <a:pt x="16056" y="319"/>
                        <a:pt x="15815" y="772"/>
                      </a:cubicBezTo>
                      <a:cubicBezTo>
                        <a:pt x="15588" y="258"/>
                        <a:pt x="15113" y="1"/>
                        <a:pt x="14638"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481" name="Google Shape;4481;p40"/>
                <p:cNvSpPr/>
                <p:nvPr/>
              </p:nvSpPr>
              <p:spPr>
                <a:xfrm>
                  <a:off x="4977052" y="3746027"/>
                  <a:ext cx="4389186" cy="310869"/>
                </a:xfrm>
                <a:custGeom>
                  <a:avLst/>
                  <a:gdLst/>
                  <a:ahLst/>
                  <a:cxnLst/>
                  <a:rect l="l" t="t" r="r" b="b"/>
                  <a:pathLst>
                    <a:path w="20487" h="1451" extrusionOk="0">
                      <a:moveTo>
                        <a:pt x="14650" y="1"/>
                      </a:moveTo>
                      <a:cubicBezTo>
                        <a:pt x="14175" y="1"/>
                        <a:pt x="13699" y="258"/>
                        <a:pt x="13472" y="772"/>
                      </a:cubicBezTo>
                      <a:cubicBezTo>
                        <a:pt x="13249" y="399"/>
                        <a:pt x="12919" y="244"/>
                        <a:pt x="12570" y="244"/>
                      </a:cubicBezTo>
                      <a:cubicBezTo>
                        <a:pt x="12060" y="244"/>
                        <a:pt x="11512" y="578"/>
                        <a:pt x="11213" y="1047"/>
                      </a:cubicBezTo>
                      <a:cubicBezTo>
                        <a:pt x="10975" y="488"/>
                        <a:pt x="10451" y="198"/>
                        <a:pt x="9925" y="198"/>
                      </a:cubicBezTo>
                      <a:cubicBezTo>
                        <a:pt x="9471" y="198"/>
                        <a:pt x="9015" y="413"/>
                        <a:pt x="8739" y="856"/>
                      </a:cubicBezTo>
                      <a:cubicBezTo>
                        <a:pt x="8469" y="493"/>
                        <a:pt x="8068" y="317"/>
                        <a:pt x="7669" y="317"/>
                      </a:cubicBezTo>
                      <a:cubicBezTo>
                        <a:pt x="7201" y="317"/>
                        <a:pt x="6737" y="558"/>
                        <a:pt x="6491" y="1023"/>
                      </a:cubicBezTo>
                      <a:cubicBezTo>
                        <a:pt x="6262" y="545"/>
                        <a:pt x="5802" y="298"/>
                        <a:pt x="5341" y="298"/>
                      </a:cubicBezTo>
                      <a:cubicBezTo>
                        <a:pt x="4937" y="298"/>
                        <a:pt x="4531" y="489"/>
                        <a:pt x="4280" y="880"/>
                      </a:cubicBezTo>
                      <a:cubicBezTo>
                        <a:pt x="4052" y="349"/>
                        <a:pt x="3556" y="79"/>
                        <a:pt x="3060" y="79"/>
                      </a:cubicBezTo>
                      <a:cubicBezTo>
                        <a:pt x="2596" y="79"/>
                        <a:pt x="2132" y="316"/>
                        <a:pt x="1889" y="796"/>
                      </a:cubicBezTo>
                      <a:cubicBezTo>
                        <a:pt x="1744" y="438"/>
                        <a:pt x="1399" y="195"/>
                        <a:pt x="1022" y="195"/>
                      </a:cubicBezTo>
                      <a:cubicBezTo>
                        <a:pt x="997" y="195"/>
                        <a:pt x="971" y="196"/>
                        <a:pt x="945" y="198"/>
                      </a:cubicBezTo>
                      <a:cubicBezTo>
                        <a:pt x="347" y="258"/>
                        <a:pt x="13" y="832"/>
                        <a:pt x="1" y="1370"/>
                      </a:cubicBezTo>
                      <a:cubicBezTo>
                        <a:pt x="1" y="1423"/>
                        <a:pt x="40" y="1450"/>
                        <a:pt x="78" y="1450"/>
                      </a:cubicBezTo>
                      <a:cubicBezTo>
                        <a:pt x="117" y="1450"/>
                        <a:pt x="156" y="1423"/>
                        <a:pt x="156" y="1370"/>
                      </a:cubicBezTo>
                      <a:cubicBezTo>
                        <a:pt x="168" y="951"/>
                        <a:pt x="395" y="533"/>
                        <a:pt x="825" y="413"/>
                      </a:cubicBezTo>
                      <a:cubicBezTo>
                        <a:pt x="895" y="394"/>
                        <a:pt x="964" y="385"/>
                        <a:pt x="1032" y="385"/>
                      </a:cubicBezTo>
                      <a:cubicBezTo>
                        <a:pt x="1420" y="385"/>
                        <a:pt x="1760" y="688"/>
                        <a:pt x="1770" y="1095"/>
                      </a:cubicBezTo>
                      <a:cubicBezTo>
                        <a:pt x="1770" y="1153"/>
                        <a:pt x="1816" y="1183"/>
                        <a:pt x="1862" y="1183"/>
                      </a:cubicBezTo>
                      <a:cubicBezTo>
                        <a:pt x="1900" y="1183"/>
                        <a:pt x="1938" y="1162"/>
                        <a:pt x="1949" y="1119"/>
                      </a:cubicBezTo>
                      <a:cubicBezTo>
                        <a:pt x="2099" y="548"/>
                        <a:pt x="2582" y="261"/>
                        <a:pt x="3064" y="261"/>
                      </a:cubicBezTo>
                      <a:cubicBezTo>
                        <a:pt x="3541" y="261"/>
                        <a:pt x="4018" y="542"/>
                        <a:pt x="4172" y="1107"/>
                      </a:cubicBezTo>
                      <a:cubicBezTo>
                        <a:pt x="4185" y="1145"/>
                        <a:pt x="4219" y="1167"/>
                        <a:pt x="4253" y="1167"/>
                      </a:cubicBezTo>
                      <a:cubicBezTo>
                        <a:pt x="4282" y="1167"/>
                        <a:pt x="4311" y="1151"/>
                        <a:pt x="4328" y="1119"/>
                      </a:cubicBezTo>
                      <a:cubicBezTo>
                        <a:pt x="4553" y="686"/>
                        <a:pt x="4950" y="472"/>
                        <a:pt x="5342" y="472"/>
                      </a:cubicBezTo>
                      <a:cubicBezTo>
                        <a:pt x="5783" y="472"/>
                        <a:pt x="6219" y="742"/>
                        <a:pt x="6396" y="1274"/>
                      </a:cubicBezTo>
                      <a:cubicBezTo>
                        <a:pt x="6408" y="1316"/>
                        <a:pt x="6444" y="1337"/>
                        <a:pt x="6480" y="1337"/>
                      </a:cubicBezTo>
                      <a:cubicBezTo>
                        <a:pt x="6515" y="1337"/>
                        <a:pt x="6551" y="1316"/>
                        <a:pt x="6563" y="1274"/>
                      </a:cubicBezTo>
                      <a:cubicBezTo>
                        <a:pt x="6740" y="763"/>
                        <a:pt x="7201" y="492"/>
                        <a:pt x="7664" y="492"/>
                      </a:cubicBezTo>
                      <a:cubicBezTo>
                        <a:pt x="8046" y="492"/>
                        <a:pt x="8428" y="676"/>
                        <a:pt x="8655" y="1059"/>
                      </a:cubicBezTo>
                      <a:cubicBezTo>
                        <a:pt x="8673" y="1089"/>
                        <a:pt x="8703" y="1104"/>
                        <a:pt x="8733" y="1104"/>
                      </a:cubicBezTo>
                      <a:cubicBezTo>
                        <a:pt x="8763" y="1104"/>
                        <a:pt x="8793" y="1089"/>
                        <a:pt x="8810" y="1059"/>
                      </a:cubicBezTo>
                      <a:cubicBezTo>
                        <a:pt x="9038" y="598"/>
                        <a:pt x="9470" y="378"/>
                        <a:pt x="9901" y="378"/>
                      </a:cubicBezTo>
                      <a:cubicBezTo>
                        <a:pt x="10420" y="378"/>
                        <a:pt x="10937" y="697"/>
                        <a:pt x="11094" y="1298"/>
                      </a:cubicBezTo>
                      <a:cubicBezTo>
                        <a:pt x="11107" y="1337"/>
                        <a:pt x="11140" y="1358"/>
                        <a:pt x="11177" y="1358"/>
                      </a:cubicBezTo>
                      <a:cubicBezTo>
                        <a:pt x="11207" y="1358"/>
                        <a:pt x="11239" y="1343"/>
                        <a:pt x="11261" y="1310"/>
                      </a:cubicBezTo>
                      <a:cubicBezTo>
                        <a:pt x="11496" y="818"/>
                        <a:pt x="12042" y="432"/>
                        <a:pt x="12544" y="432"/>
                      </a:cubicBezTo>
                      <a:cubicBezTo>
                        <a:pt x="12882" y="432"/>
                        <a:pt x="13201" y="608"/>
                        <a:pt x="13389" y="1047"/>
                      </a:cubicBezTo>
                      <a:cubicBezTo>
                        <a:pt x="13404" y="1077"/>
                        <a:pt x="13433" y="1090"/>
                        <a:pt x="13464" y="1090"/>
                      </a:cubicBezTo>
                      <a:cubicBezTo>
                        <a:pt x="13506" y="1090"/>
                        <a:pt x="13549" y="1065"/>
                        <a:pt x="13556" y="1023"/>
                      </a:cubicBezTo>
                      <a:cubicBezTo>
                        <a:pt x="13705" y="464"/>
                        <a:pt x="14173" y="186"/>
                        <a:pt x="14639" y="186"/>
                      </a:cubicBezTo>
                      <a:cubicBezTo>
                        <a:pt x="15111" y="186"/>
                        <a:pt x="15581" y="470"/>
                        <a:pt x="15720" y="1035"/>
                      </a:cubicBezTo>
                      <a:cubicBezTo>
                        <a:pt x="15732" y="1077"/>
                        <a:pt x="15767" y="1098"/>
                        <a:pt x="15803" y="1098"/>
                      </a:cubicBezTo>
                      <a:cubicBezTo>
                        <a:pt x="15839" y="1098"/>
                        <a:pt x="15875" y="1077"/>
                        <a:pt x="15887" y="1035"/>
                      </a:cubicBezTo>
                      <a:cubicBezTo>
                        <a:pt x="16061" y="542"/>
                        <a:pt x="16494" y="299"/>
                        <a:pt x="16926" y="299"/>
                      </a:cubicBezTo>
                      <a:cubicBezTo>
                        <a:pt x="17383" y="299"/>
                        <a:pt x="17837" y="572"/>
                        <a:pt x="17979" y="1107"/>
                      </a:cubicBezTo>
                      <a:cubicBezTo>
                        <a:pt x="17993" y="1148"/>
                        <a:pt x="18031" y="1174"/>
                        <a:pt x="18070" y="1174"/>
                      </a:cubicBezTo>
                      <a:cubicBezTo>
                        <a:pt x="18098" y="1174"/>
                        <a:pt x="18126" y="1161"/>
                        <a:pt x="18146" y="1131"/>
                      </a:cubicBezTo>
                      <a:cubicBezTo>
                        <a:pt x="18347" y="680"/>
                        <a:pt x="18754" y="466"/>
                        <a:pt x="19161" y="466"/>
                      </a:cubicBezTo>
                      <a:cubicBezTo>
                        <a:pt x="19650" y="466"/>
                        <a:pt x="20138" y="777"/>
                        <a:pt x="20262" y="1358"/>
                      </a:cubicBezTo>
                      <a:cubicBezTo>
                        <a:pt x="20281" y="1409"/>
                        <a:pt x="20321" y="1431"/>
                        <a:pt x="20362" y="1431"/>
                      </a:cubicBezTo>
                      <a:cubicBezTo>
                        <a:pt x="20425" y="1431"/>
                        <a:pt x="20487" y="1378"/>
                        <a:pt x="20465" y="1298"/>
                      </a:cubicBezTo>
                      <a:cubicBezTo>
                        <a:pt x="20319" y="643"/>
                        <a:pt x="19754" y="276"/>
                        <a:pt x="19185" y="276"/>
                      </a:cubicBezTo>
                      <a:cubicBezTo>
                        <a:pt x="18778" y="276"/>
                        <a:pt x="18370" y="464"/>
                        <a:pt x="18110" y="868"/>
                      </a:cubicBezTo>
                      <a:cubicBezTo>
                        <a:pt x="17886" y="358"/>
                        <a:pt x="17414" y="97"/>
                        <a:pt x="16941" y="97"/>
                      </a:cubicBezTo>
                      <a:cubicBezTo>
                        <a:pt x="16504" y="97"/>
                        <a:pt x="16068" y="319"/>
                        <a:pt x="15827" y="772"/>
                      </a:cubicBezTo>
                      <a:cubicBezTo>
                        <a:pt x="15600" y="258"/>
                        <a:pt x="15125" y="1"/>
                        <a:pt x="14650"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482" name="Google Shape;4482;p40"/>
                <p:cNvSpPr/>
                <p:nvPr/>
              </p:nvSpPr>
              <p:spPr>
                <a:xfrm>
                  <a:off x="4979623" y="4288496"/>
                  <a:ext cx="4386615" cy="309370"/>
                </a:xfrm>
                <a:custGeom>
                  <a:avLst/>
                  <a:gdLst/>
                  <a:ahLst/>
                  <a:cxnLst/>
                  <a:rect l="l" t="t" r="r" b="b"/>
                  <a:pathLst>
                    <a:path w="20475" h="1444" extrusionOk="0">
                      <a:moveTo>
                        <a:pt x="14638" y="0"/>
                      </a:moveTo>
                      <a:cubicBezTo>
                        <a:pt x="14163" y="0"/>
                        <a:pt x="13687" y="254"/>
                        <a:pt x="13460" y="762"/>
                      </a:cubicBezTo>
                      <a:cubicBezTo>
                        <a:pt x="13242" y="394"/>
                        <a:pt x="12915" y="240"/>
                        <a:pt x="12568" y="240"/>
                      </a:cubicBezTo>
                      <a:cubicBezTo>
                        <a:pt x="12058" y="240"/>
                        <a:pt x="11507" y="573"/>
                        <a:pt x="11201" y="1049"/>
                      </a:cubicBezTo>
                      <a:cubicBezTo>
                        <a:pt x="10962" y="487"/>
                        <a:pt x="10434" y="194"/>
                        <a:pt x="9904" y="194"/>
                      </a:cubicBezTo>
                      <a:cubicBezTo>
                        <a:pt x="9453" y="194"/>
                        <a:pt x="9001" y="406"/>
                        <a:pt x="8727" y="846"/>
                      </a:cubicBezTo>
                      <a:cubicBezTo>
                        <a:pt x="8458" y="484"/>
                        <a:pt x="8059" y="308"/>
                        <a:pt x="7662" y="308"/>
                      </a:cubicBezTo>
                      <a:cubicBezTo>
                        <a:pt x="7194" y="308"/>
                        <a:pt x="6731" y="553"/>
                        <a:pt x="6491" y="1025"/>
                      </a:cubicBezTo>
                      <a:cubicBezTo>
                        <a:pt x="6261" y="546"/>
                        <a:pt x="5799" y="299"/>
                        <a:pt x="5334" y="299"/>
                      </a:cubicBezTo>
                      <a:cubicBezTo>
                        <a:pt x="4930" y="299"/>
                        <a:pt x="4524" y="486"/>
                        <a:pt x="4268" y="870"/>
                      </a:cubicBezTo>
                      <a:cubicBezTo>
                        <a:pt x="4040" y="347"/>
                        <a:pt x="3550" y="80"/>
                        <a:pt x="3057" y="80"/>
                      </a:cubicBezTo>
                      <a:cubicBezTo>
                        <a:pt x="2593" y="80"/>
                        <a:pt x="2127" y="317"/>
                        <a:pt x="1877" y="798"/>
                      </a:cubicBezTo>
                      <a:cubicBezTo>
                        <a:pt x="1743" y="430"/>
                        <a:pt x="1401" y="197"/>
                        <a:pt x="1016" y="197"/>
                      </a:cubicBezTo>
                      <a:cubicBezTo>
                        <a:pt x="988" y="197"/>
                        <a:pt x="961" y="198"/>
                        <a:pt x="933" y="200"/>
                      </a:cubicBezTo>
                      <a:cubicBezTo>
                        <a:pt x="335" y="248"/>
                        <a:pt x="13" y="822"/>
                        <a:pt x="1" y="1372"/>
                      </a:cubicBezTo>
                      <a:cubicBezTo>
                        <a:pt x="1" y="1420"/>
                        <a:pt x="36" y="1443"/>
                        <a:pt x="72" y="1443"/>
                      </a:cubicBezTo>
                      <a:cubicBezTo>
                        <a:pt x="108" y="1443"/>
                        <a:pt x="144" y="1420"/>
                        <a:pt x="144" y="1372"/>
                      </a:cubicBezTo>
                      <a:cubicBezTo>
                        <a:pt x="168" y="941"/>
                        <a:pt x="383" y="523"/>
                        <a:pt x="825" y="415"/>
                      </a:cubicBezTo>
                      <a:cubicBezTo>
                        <a:pt x="894" y="396"/>
                        <a:pt x="964" y="386"/>
                        <a:pt x="1032" y="386"/>
                      </a:cubicBezTo>
                      <a:cubicBezTo>
                        <a:pt x="1411" y="386"/>
                        <a:pt x="1749" y="681"/>
                        <a:pt x="1770" y="1097"/>
                      </a:cubicBezTo>
                      <a:cubicBezTo>
                        <a:pt x="1770" y="1149"/>
                        <a:pt x="1812" y="1180"/>
                        <a:pt x="1855" y="1180"/>
                      </a:cubicBezTo>
                      <a:cubicBezTo>
                        <a:pt x="1890" y="1180"/>
                        <a:pt x="1926" y="1158"/>
                        <a:pt x="1937" y="1109"/>
                      </a:cubicBezTo>
                      <a:cubicBezTo>
                        <a:pt x="2087" y="538"/>
                        <a:pt x="2570" y="251"/>
                        <a:pt x="3052" y="251"/>
                      </a:cubicBezTo>
                      <a:cubicBezTo>
                        <a:pt x="3529" y="251"/>
                        <a:pt x="4006" y="532"/>
                        <a:pt x="4160" y="1097"/>
                      </a:cubicBezTo>
                      <a:cubicBezTo>
                        <a:pt x="4174" y="1143"/>
                        <a:pt x="4213" y="1168"/>
                        <a:pt x="4252" y="1168"/>
                      </a:cubicBezTo>
                      <a:cubicBezTo>
                        <a:pt x="4282" y="1168"/>
                        <a:pt x="4312" y="1152"/>
                        <a:pt x="4328" y="1121"/>
                      </a:cubicBezTo>
                      <a:cubicBezTo>
                        <a:pt x="4547" y="688"/>
                        <a:pt x="4944" y="474"/>
                        <a:pt x="5336" y="474"/>
                      </a:cubicBezTo>
                      <a:cubicBezTo>
                        <a:pt x="5777" y="474"/>
                        <a:pt x="6213" y="745"/>
                        <a:pt x="6384" y="1276"/>
                      </a:cubicBezTo>
                      <a:cubicBezTo>
                        <a:pt x="6402" y="1312"/>
                        <a:pt x="6438" y="1330"/>
                        <a:pt x="6473" y="1330"/>
                      </a:cubicBezTo>
                      <a:cubicBezTo>
                        <a:pt x="6509" y="1330"/>
                        <a:pt x="6545" y="1312"/>
                        <a:pt x="6563" y="1276"/>
                      </a:cubicBezTo>
                      <a:cubicBezTo>
                        <a:pt x="6740" y="759"/>
                        <a:pt x="7200" y="485"/>
                        <a:pt x="7663" y="485"/>
                      </a:cubicBezTo>
                      <a:cubicBezTo>
                        <a:pt x="8044" y="485"/>
                        <a:pt x="8428" y="672"/>
                        <a:pt x="8655" y="1061"/>
                      </a:cubicBezTo>
                      <a:cubicBezTo>
                        <a:pt x="8673" y="1085"/>
                        <a:pt x="8700" y="1097"/>
                        <a:pt x="8727" y="1097"/>
                      </a:cubicBezTo>
                      <a:cubicBezTo>
                        <a:pt x="8754" y="1097"/>
                        <a:pt x="8781" y="1085"/>
                        <a:pt x="8798" y="1061"/>
                      </a:cubicBezTo>
                      <a:cubicBezTo>
                        <a:pt x="9028" y="597"/>
                        <a:pt x="9463" y="375"/>
                        <a:pt x="9898" y="375"/>
                      </a:cubicBezTo>
                      <a:cubicBezTo>
                        <a:pt x="10415" y="375"/>
                        <a:pt x="10931" y="690"/>
                        <a:pt x="11094" y="1288"/>
                      </a:cubicBezTo>
                      <a:cubicBezTo>
                        <a:pt x="11100" y="1335"/>
                        <a:pt x="11137" y="1359"/>
                        <a:pt x="11174" y="1359"/>
                      </a:cubicBezTo>
                      <a:cubicBezTo>
                        <a:pt x="11203" y="1359"/>
                        <a:pt x="11233" y="1344"/>
                        <a:pt x="11249" y="1312"/>
                      </a:cubicBezTo>
                      <a:cubicBezTo>
                        <a:pt x="11493" y="818"/>
                        <a:pt x="12045" y="426"/>
                        <a:pt x="12549" y="426"/>
                      </a:cubicBezTo>
                      <a:cubicBezTo>
                        <a:pt x="12886" y="426"/>
                        <a:pt x="13202" y="601"/>
                        <a:pt x="13389" y="1037"/>
                      </a:cubicBezTo>
                      <a:cubicBezTo>
                        <a:pt x="13403" y="1071"/>
                        <a:pt x="13430" y="1085"/>
                        <a:pt x="13458" y="1085"/>
                      </a:cubicBezTo>
                      <a:cubicBezTo>
                        <a:pt x="13498" y="1085"/>
                        <a:pt x="13542" y="1056"/>
                        <a:pt x="13556" y="1013"/>
                      </a:cubicBezTo>
                      <a:cubicBezTo>
                        <a:pt x="13698" y="462"/>
                        <a:pt x="14161" y="187"/>
                        <a:pt x="14625" y="187"/>
                      </a:cubicBezTo>
                      <a:cubicBezTo>
                        <a:pt x="15096" y="187"/>
                        <a:pt x="15569" y="471"/>
                        <a:pt x="15708" y="1037"/>
                      </a:cubicBezTo>
                      <a:cubicBezTo>
                        <a:pt x="15726" y="1079"/>
                        <a:pt x="15761" y="1100"/>
                        <a:pt x="15797" y="1100"/>
                      </a:cubicBezTo>
                      <a:cubicBezTo>
                        <a:pt x="15833" y="1100"/>
                        <a:pt x="15869" y="1079"/>
                        <a:pt x="15887" y="1037"/>
                      </a:cubicBezTo>
                      <a:cubicBezTo>
                        <a:pt x="16055" y="544"/>
                        <a:pt x="16486" y="301"/>
                        <a:pt x="16917" y="301"/>
                      </a:cubicBezTo>
                      <a:cubicBezTo>
                        <a:pt x="17373" y="301"/>
                        <a:pt x="17831" y="574"/>
                        <a:pt x="17979" y="1109"/>
                      </a:cubicBezTo>
                      <a:cubicBezTo>
                        <a:pt x="17992" y="1150"/>
                        <a:pt x="18029" y="1171"/>
                        <a:pt x="18065" y="1171"/>
                      </a:cubicBezTo>
                      <a:cubicBezTo>
                        <a:pt x="18092" y="1171"/>
                        <a:pt x="18119" y="1159"/>
                        <a:pt x="18134" y="1133"/>
                      </a:cubicBezTo>
                      <a:cubicBezTo>
                        <a:pt x="18341" y="681"/>
                        <a:pt x="18753" y="467"/>
                        <a:pt x="19162" y="467"/>
                      </a:cubicBezTo>
                      <a:cubicBezTo>
                        <a:pt x="19652" y="467"/>
                        <a:pt x="20138" y="775"/>
                        <a:pt x="20262" y="1348"/>
                      </a:cubicBezTo>
                      <a:cubicBezTo>
                        <a:pt x="20276" y="1400"/>
                        <a:pt x="20315" y="1422"/>
                        <a:pt x="20355" y="1422"/>
                      </a:cubicBezTo>
                      <a:cubicBezTo>
                        <a:pt x="20414" y="1422"/>
                        <a:pt x="20475" y="1372"/>
                        <a:pt x="20453" y="1300"/>
                      </a:cubicBezTo>
                      <a:cubicBezTo>
                        <a:pt x="20307" y="645"/>
                        <a:pt x="19746" y="278"/>
                        <a:pt x="19178" y="278"/>
                      </a:cubicBezTo>
                      <a:cubicBezTo>
                        <a:pt x="18772" y="278"/>
                        <a:pt x="18363" y="466"/>
                        <a:pt x="18098" y="870"/>
                      </a:cubicBezTo>
                      <a:cubicBezTo>
                        <a:pt x="17880" y="358"/>
                        <a:pt x="17404" y="97"/>
                        <a:pt x="16928" y="97"/>
                      </a:cubicBezTo>
                      <a:cubicBezTo>
                        <a:pt x="16492" y="97"/>
                        <a:pt x="16055" y="316"/>
                        <a:pt x="15815" y="762"/>
                      </a:cubicBezTo>
                      <a:cubicBezTo>
                        <a:pt x="15588" y="254"/>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483" name="Google Shape;4483;p40"/>
                <p:cNvSpPr/>
                <p:nvPr/>
              </p:nvSpPr>
              <p:spPr>
                <a:xfrm>
                  <a:off x="4979623" y="4829466"/>
                  <a:ext cx="4386615" cy="310655"/>
                </a:xfrm>
                <a:custGeom>
                  <a:avLst/>
                  <a:gdLst/>
                  <a:ahLst/>
                  <a:cxnLst/>
                  <a:rect l="l" t="t" r="r" b="b"/>
                  <a:pathLst>
                    <a:path w="20475" h="1450" extrusionOk="0">
                      <a:moveTo>
                        <a:pt x="14638" y="0"/>
                      </a:moveTo>
                      <a:cubicBezTo>
                        <a:pt x="14163" y="0"/>
                        <a:pt x="13687" y="257"/>
                        <a:pt x="13460" y="771"/>
                      </a:cubicBezTo>
                      <a:cubicBezTo>
                        <a:pt x="13242" y="398"/>
                        <a:pt x="12914" y="243"/>
                        <a:pt x="12567" y="243"/>
                      </a:cubicBezTo>
                      <a:cubicBezTo>
                        <a:pt x="12058" y="243"/>
                        <a:pt x="11507" y="577"/>
                        <a:pt x="11201" y="1046"/>
                      </a:cubicBezTo>
                      <a:cubicBezTo>
                        <a:pt x="10963" y="487"/>
                        <a:pt x="10439" y="198"/>
                        <a:pt x="9913" y="198"/>
                      </a:cubicBezTo>
                      <a:cubicBezTo>
                        <a:pt x="9459" y="198"/>
                        <a:pt x="9003" y="413"/>
                        <a:pt x="8727" y="855"/>
                      </a:cubicBezTo>
                      <a:cubicBezTo>
                        <a:pt x="8457" y="492"/>
                        <a:pt x="8056" y="316"/>
                        <a:pt x="7658" y="316"/>
                      </a:cubicBezTo>
                      <a:cubicBezTo>
                        <a:pt x="7192" y="316"/>
                        <a:pt x="6730" y="558"/>
                        <a:pt x="6491" y="1022"/>
                      </a:cubicBezTo>
                      <a:cubicBezTo>
                        <a:pt x="6262" y="545"/>
                        <a:pt x="5802" y="298"/>
                        <a:pt x="5339" y="298"/>
                      </a:cubicBezTo>
                      <a:cubicBezTo>
                        <a:pt x="4933" y="298"/>
                        <a:pt x="4525" y="488"/>
                        <a:pt x="4268" y="879"/>
                      </a:cubicBezTo>
                      <a:cubicBezTo>
                        <a:pt x="4040" y="348"/>
                        <a:pt x="3547" y="79"/>
                        <a:pt x="3053" y="79"/>
                      </a:cubicBezTo>
                      <a:cubicBezTo>
                        <a:pt x="2590" y="79"/>
                        <a:pt x="2126" y="315"/>
                        <a:pt x="1877" y="795"/>
                      </a:cubicBezTo>
                      <a:cubicBezTo>
                        <a:pt x="1743" y="437"/>
                        <a:pt x="1399" y="194"/>
                        <a:pt x="1012" y="194"/>
                      </a:cubicBezTo>
                      <a:cubicBezTo>
                        <a:pt x="986" y="194"/>
                        <a:pt x="960" y="195"/>
                        <a:pt x="933" y="198"/>
                      </a:cubicBezTo>
                      <a:cubicBezTo>
                        <a:pt x="335" y="257"/>
                        <a:pt x="13" y="831"/>
                        <a:pt x="1" y="1369"/>
                      </a:cubicBezTo>
                      <a:cubicBezTo>
                        <a:pt x="1" y="1423"/>
                        <a:pt x="36" y="1450"/>
                        <a:pt x="72" y="1450"/>
                      </a:cubicBezTo>
                      <a:cubicBezTo>
                        <a:pt x="108" y="1450"/>
                        <a:pt x="144" y="1423"/>
                        <a:pt x="144" y="1369"/>
                      </a:cubicBezTo>
                      <a:cubicBezTo>
                        <a:pt x="168" y="939"/>
                        <a:pt x="383" y="532"/>
                        <a:pt x="825" y="413"/>
                      </a:cubicBezTo>
                      <a:cubicBezTo>
                        <a:pt x="890" y="396"/>
                        <a:pt x="954" y="388"/>
                        <a:pt x="1018" y="388"/>
                      </a:cubicBezTo>
                      <a:cubicBezTo>
                        <a:pt x="1403" y="388"/>
                        <a:pt x="1749" y="684"/>
                        <a:pt x="1770" y="1094"/>
                      </a:cubicBezTo>
                      <a:cubicBezTo>
                        <a:pt x="1770" y="1153"/>
                        <a:pt x="1812" y="1183"/>
                        <a:pt x="1855" y="1183"/>
                      </a:cubicBezTo>
                      <a:cubicBezTo>
                        <a:pt x="1890" y="1183"/>
                        <a:pt x="1926" y="1162"/>
                        <a:pt x="1937" y="1118"/>
                      </a:cubicBezTo>
                      <a:cubicBezTo>
                        <a:pt x="2087" y="547"/>
                        <a:pt x="2570" y="260"/>
                        <a:pt x="3052" y="260"/>
                      </a:cubicBezTo>
                      <a:cubicBezTo>
                        <a:pt x="3529" y="260"/>
                        <a:pt x="4006" y="541"/>
                        <a:pt x="4160" y="1106"/>
                      </a:cubicBezTo>
                      <a:cubicBezTo>
                        <a:pt x="4174" y="1147"/>
                        <a:pt x="4215" y="1168"/>
                        <a:pt x="4254" y="1168"/>
                      </a:cubicBezTo>
                      <a:cubicBezTo>
                        <a:pt x="4283" y="1168"/>
                        <a:pt x="4312" y="1156"/>
                        <a:pt x="4328" y="1130"/>
                      </a:cubicBezTo>
                      <a:cubicBezTo>
                        <a:pt x="4548" y="690"/>
                        <a:pt x="4947" y="473"/>
                        <a:pt x="5340" y="473"/>
                      </a:cubicBezTo>
                      <a:cubicBezTo>
                        <a:pt x="5780" y="473"/>
                        <a:pt x="6214" y="743"/>
                        <a:pt x="6384" y="1273"/>
                      </a:cubicBezTo>
                      <a:cubicBezTo>
                        <a:pt x="6402" y="1315"/>
                        <a:pt x="6438" y="1336"/>
                        <a:pt x="6473" y="1336"/>
                      </a:cubicBezTo>
                      <a:cubicBezTo>
                        <a:pt x="6509" y="1336"/>
                        <a:pt x="6545" y="1315"/>
                        <a:pt x="6563" y="1273"/>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26" y="597"/>
                        <a:pt x="9458" y="377"/>
                        <a:pt x="9890" y="377"/>
                      </a:cubicBezTo>
                      <a:cubicBezTo>
                        <a:pt x="10410" y="377"/>
                        <a:pt x="10930" y="696"/>
                        <a:pt x="11094" y="1297"/>
                      </a:cubicBezTo>
                      <a:cubicBezTo>
                        <a:pt x="11100" y="1338"/>
                        <a:pt x="11138" y="1359"/>
                        <a:pt x="11176" y="1359"/>
                      </a:cubicBezTo>
                      <a:cubicBezTo>
                        <a:pt x="11205" y="1359"/>
                        <a:pt x="11233" y="1347"/>
                        <a:pt x="11249" y="1321"/>
                      </a:cubicBezTo>
                      <a:cubicBezTo>
                        <a:pt x="11492" y="821"/>
                        <a:pt x="12042" y="432"/>
                        <a:pt x="12545" y="432"/>
                      </a:cubicBezTo>
                      <a:cubicBezTo>
                        <a:pt x="12884" y="432"/>
                        <a:pt x="13201" y="608"/>
                        <a:pt x="13389" y="1046"/>
                      </a:cubicBezTo>
                      <a:cubicBezTo>
                        <a:pt x="13404" y="1076"/>
                        <a:pt x="13431" y="1090"/>
                        <a:pt x="13460" y="1090"/>
                      </a:cubicBezTo>
                      <a:cubicBezTo>
                        <a:pt x="13500" y="1090"/>
                        <a:pt x="13542" y="1064"/>
                        <a:pt x="13556" y="1022"/>
                      </a:cubicBezTo>
                      <a:cubicBezTo>
                        <a:pt x="13699" y="463"/>
                        <a:pt x="14164" y="186"/>
                        <a:pt x="14629" y="186"/>
                      </a:cubicBezTo>
                      <a:cubicBezTo>
                        <a:pt x="15099" y="186"/>
                        <a:pt x="15569" y="469"/>
                        <a:pt x="15708" y="1034"/>
                      </a:cubicBezTo>
                      <a:cubicBezTo>
                        <a:pt x="15726" y="1076"/>
                        <a:pt x="15761" y="1097"/>
                        <a:pt x="15797" y="1097"/>
                      </a:cubicBezTo>
                      <a:cubicBezTo>
                        <a:pt x="15833" y="1097"/>
                        <a:pt x="15869" y="1076"/>
                        <a:pt x="15887" y="1034"/>
                      </a:cubicBezTo>
                      <a:cubicBezTo>
                        <a:pt x="16055" y="541"/>
                        <a:pt x="16486" y="298"/>
                        <a:pt x="16917" y="298"/>
                      </a:cubicBezTo>
                      <a:cubicBezTo>
                        <a:pt x="17373" y="298"/>
                        <a:pt x="17831" y="571"/>
                        <a:pt x="17979" y="1106"/>
                      </a:cubicBezTo>
                      <a:cubicBezTo>
                        <a:pt x="17992" y="1147"/>
                        <a:pt x="18029" y="1168"/>
                        <a:pt x="18065" y="1168"/>
                      </a:cubicBezTo>
                      <a:cubicBezTo>
                        <a:pt x="18092" y="1168"/>
                        <a:pt x="18119" y="1156"/>
                        <a:pt x="18134" y="1130"/>
                      </a:cubicBezTo>
                      <a:cubicBezTo>
                        <a:pt x="18340" y="680"/>
                        <a:pt x="18751" y="466"/>
                        <a:pt x="19159" y="466"/>
                      </a:cubicBezTo>
                      <a:cubicBezTo>
                        <a:pt x="19650" y="466"/>
                        <a:pt x="20138" y="776"/>
                        <a:pt x="20262" y="1357"/>
                      </a:cubicBezTo>
                      <a:cubicBezTo>
                        <a:pt x="20276" y="1404"/>
                        <a:pt x="20315" y="1425"/>
                        <a:pt x="20354" y="1425"/>
                      </a:cubicBezTo>
                      <a:cubicBezTo>
                        <a:pt x="20414" y="1425"/>
                        <a:pt x="20475" y="1377"/>
                        <a:pt x="20453" y="1297"/>
                      </a:cubicBezTo>
                      <a:cubicBezTo>
                        <a:pt x="20307" y="643"/>
                        <a:pt x="19748" y="281"/>
                        <a:pt x="19181" y="281"/>
                      </a:cubicBezTo>
                      <a:cubicBezTo>
                        <a:pt x="18774" y="281"/>
                        <a:pt x="18363" y="467"/>
                        <a:pt x="18098" y="867"/>
                      </a:cubicBezTo>
                      <a:cubicBezTo>
                        <a:pt x="17881" y="357"/>
                        <a:pt x="17408" y="96"/>
                        <a:pt x="16933" y="96"/>
                      </a:cubicBezTo>
                      <a:cubicBezTo>
                        <a:pt x="16495" y="96"/>
                        <a:pt x="16056" y="318"/>
                        <a:pt x="15815" y="771"/>
                      </a:cubicBezTo>
                      <a:cubicBezTo>
                        <a:pt x="15588" y="257"/>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4484" name="Google Shape;4484;p40"/>
              <p:cNvGrpSpPr/>
              <p:nvPr/>
            </p:nvGrpSpPr>
            <p:grpSpPr>
              <a:xfrm>
                <a:off x="-76454" y="1675579"/>
                <a:ext cx="3113402" cy="3677686"/>
                <a:chOff x="4977052" y="-44831"/>
                <a:chExt cx="4389400" cy="5184952"/>
              </a:xfrm>
            </p:grpSpPr>
            <p:sp>
              <p:nvSpPr>
                <p:cNvPr id="4485" name="Google Shape;4485;p40"/>
                <p:cNvSpPr/>
                <p:nvPr/>
              </p:nvSpPr>
              <p:spPr>
                <a:xfrm>
                  <a:off x="4977052" y="-44831"/>
                  <a:ext cx="4389186" cy="309584"/>
                </a:xfrm>
                <a:custGeom>
                  <a:avLst/>
                  <a:gdLst/>
                  <a:ahLst/>
                  <a:cxnLst/>
                  <a:rect l="l" t="t" r="r" b="b"/>
                  <a:pathLst>
                    <a:path w="20487" h="1445" extrusionOk="0">
                      <a:moveTo>
                        <a:pt x="14650" y="1"/>
                      </a:moveTo>
                      <a:cubicBezTo>
                        <a:pt x="14175" y="1"/>
                        <a:pt x="13699" y="255"/>
                        <a:pt x="13472" y="763"/>
                      </a:cubicBezTo>
                      <a:cubicBezTo>
                        <a:pt x="13251" y="397"/>
                        <a:pt x="12922" y="244"/>
                        <a:pt x="12576" y="244"/>
                      </a:cubicBezTo>
                      <a:cubicBezTo>
                        <a:pt x="12064" y="244"/>
                        <a:pt x="11513" y="579"/>
                        <a:pt x="11213" y="1050"/>
                      </a:cubicBezTo>
                      <a:cubicBezTo>
                        <a:pt x="10974" y="488"/>
                        <a:pt x="10446" y="195"/>
                        <a:pt x="9916" y="195"/>
                      </a:cubicBezTo>
                      <a:cubicBezTo>
                        <a:pt x="9465" y="195"/>
                        <a:pt x="9013" y="407"/>
                        <a:pt x="8739" y="846"/>
                      </a:cubicBezTo>
                      <a:cubicBezTo>
                        <a:pt x="8470" y="485"/>
                        <a:pt x="8071" y="309"/>
                        <a:pt x="7673" y="309"/>
                      </a:cubicBezTo>
                      <a:cubicBezTo>
                        <a:pt x="7204" y="309"/>
                        <a:pt x="6737" y="553"/>
                        <a:pt x="6491" y="1026"/>
                      </a:cubicBezTo>
                      <a:cubicBezTo>
                        <a:pt x="6262" y="548"/>
                        <a:pt x="5802" y="301"/>
                        <a:pt x="5341" y="301"/>
                      </a:cubicBezTo>
                      <a:cubicBezTo>
                        <a:pt x="4937" y="301"/>
                        <a:pt x="4531" y="491"/>
                        <a:pt x="4280" y="882"/>
                      </a:cubicBezTo>
                      <a:cubicBezTo>
                        <a:pt x="4052" y="352"/>
                        <a:pt x="3556" y="82"/>
                        <a:pt x="3060" y="82"/>
                      </a:cubicBezTo>
                      <a:cubicBezTo>
                        <a:pt x="2596" y="82"/>
                        <a:pt x="2132" y="319"/>
                        <a:pt x="1889" y="799"/>
                      </a:cubicBezTo>
                      <a:cubicBezTo>
                        <a:pt x="1744" y="430"/>
                        <a:pt x="1401" y="197"/>
                        <a:pt x="1025" y="197"/>
                      </a:cubicBezTo>
                      <a:cubicBezTo>
                        <a:pt x="999" y="197"/>
                        <a:pt x="972" y="199"/>
                        <a:pt x="945" y="201"/>
                      </a:cubicBezTo>
                      <a:cubicBezTo>
                        <a:pt x="347" y="261"/>
                        <a:pt x="13" y="823"/>
                        <a:pt x="1" y="1372"/>
                      </a:cubicBezTo>
                      <a:cubicBezTo>
                        <a:pt x="1" y="1420"/>
                        <a:pt x="40" y="1444"/>
                        <a:pt x="78" y="1444"/>
                      </a:cubicBezTo>
                      <a:cubicBezTo>
                        <a:pt x="117" y="1444"/>
                        <a:pt x="156" y="1420"/>
                        <a:pt x="156" y="1372"/>
                      </a:cubicBezTo>
                      <a:cubicBezTo>
                        <a:pt x="168" y="942"/>
                        <a:pt x="395" y="524"/>
                        <a:pt x="825" y="416"/>
                      </a:cubicBezTo>
                      <a:cubicBezTo>
                        <a:pt x="895" y="397"/>
                        <a:pt x="964" y="387"/>
                        <a:pt x="1031" y="387"/>
                      </a:cubicBezTo>
                      <a:cubicBezTo>
                        <a:pt x="1417" y="387"/>
                        <a:pt x="1749" y="690"/>
                        <a:pt x="1770" y="1097"/>
                      </a:cubicBezTo>
                      <a:cubicBezTo>
                        <a:pt x="1770" y="1151"/>
                        <a:pt x="1819" y="1182"/>
                        <a:pt x="1866" y="1182"/>
                      </a:cubicBezTo>
                      <a:cubicBezTo>
                        <a:pt x="1903" y="1182"/>
                        <a:pt x="1939" y="1163"/>
                        <a:pt x="1949" y="1121"/>
                      </a:cubicBezTo>
                      <a:cubicBezTo>
                        <a:pt x="2100" y="549"/>
                        <a:pt x="2581" y="262"/>
                        <a:pt x="3063" y="262"/>
                      </a:cubicBezTo>
                      <a:cubicBezTo>
                        <a:pt x="3538" y="262"/>
                        <a:pt x="4012" y="540"/>
                        <a:pt x="4172" y="1097"/>
                      </a:cubicBezTo>
                      <a:cubicBezTo>
                        <a:pt x="4186" y="1144"/>
                        <a:pt x="4221" y="1168"/>
                        <a:pt x="4257" y="1168"/>
                      </a:cubicBezTo>
                      <a:cubicBezTo>
                        <a:pt x="4284" y="1168"/>
                        <a:pt x="4312" y="1153"/>
                        <a:pt x="4328" y="1121"/>
                      </a:cubicBezTo>
                      <a:cubicBezTo>
                        <a:pt x="4553" y="688"/>
                        <a:pt x="4950" y="475"/>
                        <a:pt x="5342" y="475"/>
                      </a:cubicBezTo>
                      <a:cubicBezTo>
                        <a:pt x="5783" y="475"/>
                        <a:pt x="6219" y="745"/>
                        <a:pt x="6396" y="1277"/>
                      </a:cubicBezTo>
                      <a:cubicBezTo>
                        <a:pt x="6408" y="1319"/>
                        <a:pt x="6444" y="1340"/>
                        <a:pt x="6480" y="1340"/>
                      </a:cubicBezTo>
                      <a:cubicBezTo>
                        <a:pt x="6515" y="1340"/>
                        <a:pt x="6551" y="1319"/>
                        <a:pt x="6563" y="1277"/>
                      </a:cubicBezTo>
                      <a:cubicBezTo>
                        <a:pt x="6740" y="761"/>
                        <a:pt x="7198" y="491"/>
                        <a:pt x="7659" y="491"/>
                      </a:cubicBezTo>
                      <a:cubicBezTo>
                        <a:pt x="8042" y="491"/>
                        <a:pt x="8427" y="677"/>
                        <a:pt x="8655" y="1062"/>
                      </a:cubicBezTo>
                      <a:cubicBezTo>
                        <a:pt x="8673" y="1086"/>
                        <a:pt x="8703" y="1097"/>
                        <a:pt x="8733" y="1097"/>
                      </a:cubicBezTo>
                      <a:cubicBezTo>
                        <a:pt x="8763" y="1097"/>
                        <a:pt x="8793" y="1086"/>
                        <a:pt x="8810" y="1062"/>
                      </a:cubicBezTo>
                      <a:cubicBezTo>
                        <a:pt x="9039" y="600"/>
                        <a:pt x="9472" y="380"/>
                        <a:pt x="9904" y="380"/>
                      </a:cubicBezTo>
                      <a:cubicBezTo>
                        <a:pt x="10422" y="380"/>
                        <a:pt x="10937" y="696"/>
                        <a:pt x="11094" y="1289"/>
                      </a:cubicBezTo>
                      <a:cubicBezTo>
                        <a:pt x="11107" y="1330"/>
                        <a:pt x="11150" y="1356"/>
                        <a:pt x="11190" y="1356"/>
                      </a:cubicBezTo>
                      <a:cubicBezTo>
                        <a:pt x="11218" y="1356"/>
                        <a:pt x="11246" y="1343"/>
                        <a:pt x="11261" y="1313"/>
                      </a:cubicBezTo>
                      <a:cubicBezTo>
                        <a:pt x="11497" y="818"/>
                        <a:pt x="12047" y="427"/>
                        <a:pt x="12550" y="427"/>
                      </a:cubicBezTo>
                      <a:cubicBezTo>
                        <a:pt x="12887" y="427"/>
                        <a:pt x="13202" y="602"/>
                        <a:pt x="13389" y="1038"/>
                      </a:cubicBezTo>
                      <a:cubicBezTo>
                        <a:pt x="13404" y="1073"/>
                        <a:pt x="13434" y="1087"/>
                        <a:pt x="13464" y="1087"/>
                      </a:cubicBezTo>
                      <a:cubicBezTo>
                        <a:pt x="13506" y="1087"/>
                        <a:pt x="13549" y="1060"/>
                        <a:pt x="13556" y="1026"/>
                      </a:cubicBezTo>
                      <a:cubicBezTo>
                        <a:pt x="13705" y="467"/>
                        <a:pt x="14173" y="189"/>
                        <a:pt x="14639" y="189"/>
                      </a:cubicBezTo>
                      <a:cubicBezTo>
                        <a:pt x="15111" y="189"/>
                        <a:pt x="15581" y="473"/>
                        <a:pt x="15720" y="1038"/>
                      </a:cubicBezTo>
                      <a:cubicBezTo>
                        <a:pt x="15732" y="1080"/>
                        <a:pt x="15767" y="1100"/>
                        <a:pt x="15803" y="1100"/>
                      </a:cubicBezTo>
                      <a:cubicBezTo>
                        <a:pt x="15839" y="1100"/>
                        <a:pt x="15875" y="1080"/>
                        <a:pt x="15887" y="1038"/>
                      </a:cubicBezTo>
                      <a:cubicBezTo>
                        <a:pt x="16055" y="538"/>
                        <a:pt x="16489" y="293"/>
                        <a:pt x="16921" y="293"/>
                      </a:cubicBezTo>
                      <a:cubicBezTo>
                        <a:pt x="17380" y="293"/>
                        <a:pt x="17837" y="568"/>
                        <a:pt x="17979" y="1109"/>
                      </a:cubicBezTo>
                      <a:cubicBezTo>
                        <a:pt x="17992" y="1150"/>
                        <a:pt x="18033" y="1172"/>
                        <a:pt x="18072" y="1172"/>
                      </a:cubicBezTo>
                      <a:cubicBezTo>
                        <a:pt x="18102" y="1172"/>
                        <a:pt x="18131" y="1159"/>
                        <a:pt x="18146" y="1133"/>
                      </a:cubicBezTo>
                      <a:cubicBezTo>
                        <a:pt x="18347" y="683"/>
                        <a:pt x="18754" y="469"/>
                        <a:pt x="19161" y="469"/>
                      </a:cubicBezTo>
                      <a:cubicBezTo>
                        <a:pt x="19650" y="469"/>
                        <a:pt x="20138" y="779"/>
                        <a:pt x="20262" y="1360"/>
                      </a:cubicBezTo>
                      <a:cubicBezTo>
                        <a:pt x="20281" y="1408"/>
                        <a:pt x="20322" y="1429"/>
                        <a:pt x="20363" y="1429"/>
                      </a:cubicBezTo>
                      <a:cubicBezTo>
                        <a:pt x="20426" y="1429"/>
                        <a:pt x="20487" y="1380"/>
                        <a:pt x="20465" y="1301"/>
                      </a:cubicBezTo>
                      <a:cubicBezTo>
                        <a:pt x="20319" y="641"/>
                        <a:pt x="19757" y="275"/>
                        <a:pt x="19190" y="275"/>
                      </a:cubicBezTo>
                      <a:cubicBezTo>
                        <a:pt x="18782" y="275"/>
                        <a:pt x="18371" y="465"/>
                        <a:pt x="18110" y="870"/>
                      </a:cubicBezTo>
                      <a:cubicBezTo>
                        <a:pt x="17886" y="359"/>
                        <a:pt x="17411" y="98"/>
                        <a:pt x="16936" y="98"/>
                      </a:cubicBezTo>
                      <a:cubicBezTo>
                        <a:pt x="16501" y="98"/>
                        <a:pt x="16067" y="317"/>
                        <a:pt x="15827" y="763"/>
                      </a:cubicBezTo>
                      <a:cubicBezTo>
                        <a:pt x="15600" y="255"/>
                        <a:pt x="15125" y="1"/>
                        <a:pt x="14650"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486" name="Google Shape;4486;p40"/>
                <p:cNvSpPr/>
                <p:nvPr/>
              </p:nvSpPr>
              <p:spPr>
                <a:xfrm>
                  <a:off x="4977052" y="498067"/>
                  <a:ext cx="4389186" cy="309584"/>
                </a:xfrm>
                <a:custGeom>
                  <a:avLst/>
                  <a:gdLst/>
                  <a:ahLst/>
                  <a:cxnLst/>
                  <a:rect l="l" t="t" r="r" b="b"/>
                  <a:pathLst>
                    <a:path w="20487" h="1445" extrusionOk="0">
                      <a:moveTo>
                        <a:pt x="14650" y="1"/>
                      </a:moveTo>
                      <a:cubicBezTo>
                        <a:pt x="14175" y="1"/>
                        <a:pt x="13699" y="255"/>
                        <a:pt x="13472" y="763"/>
                      </a:cubicBezTo>
                      <a:cubicBezTo>
                        <a:pt x="13249" y="390"/>
                        <a:pt x="12919" y="235"/>
                        <a:pt x="12570" y="235"/>
                      </a:cubicBezTo>
                      <a:cubicBezTo>
                        <a:pt x="12060" y="235"/>
                        <a:pt x="11512" y="569"/>
                        <a:pt x="11213" y="1038"/>
                      </a:cubicBezTo>
                      <a:cubicBezTo>
                        <a:pt x="10975" y="479"/>
                        <a:pt x="10451" y="189"/>
                        <a:pt x="9925" y="189"/>
                      </a:cubicBezTo>
                      <a:cubicBezTo>
                        <a:pt x="9471" y="189"/>
                        <a:pt x="9015" y="404"/>
                        <a:pt x="8739" y="847"/>
                      </a:cubicBezTo>
                      <a:cubicBezTo>
                        <a:pt x="8469" y="484"/>
                        <a:pt x="8068" y="308"/>
                        <a:pt x="7669" y="308"/>
                      </a:cubicBezTo>
                      <a:cubicBezTo>
                        <a:pt x="7201" y="308"/>
                        <a:pt x="6737" y="549"/>
                        <a:pt x="6491" y="1014"/>
                      </a:cubicBezTo>
                      <a:cubicBezTo>
                        <a:pt x="6262" y="536"/>
                        <a:pt x="5802" y="289"/>
                        <a:pt x="5341" y="289"/>
                      </a:cubicBezTo>
                      <a:cubicBezTo>
                        <a:pt x="4937" y="289"/>
                        <a:pt x="4531" y="480"/>
                        <a:pt x="4280" y="871"/>
                      </a:cubicBezTo>
                      <a:cubicBezTo>
                        <a:pt x="4052" y="340"/>
                        <a:pt x="3556" y="70"/>
                        <a:pt x="3060" y="70"/>
                      </a:cubicBezTo>
                      <a:cubicBezTo>
                        <a:pt x="2596" y="70"/>
                        <a:pt x="2132" y="307"/>
                        <a:pt x="1889" y="787"/>
                      </a:cubicBezTo>
                      <a:cubicBezTo>
                        <a:pt x="1741" y="422"/>
                        <a:pt x="1386" y="188"/>
                        <a:pt x="1001" y="188"/>
                      </a:cubicBezTo>
                      <a:cubicBezTo>
                        <a:pt x="982" y="188"/>
                        <a:pt x="964" y="188"/>
                        <a:pt x="945" y="189"/>
                      </a:cubicBezTo>
                      <a:cubicBezTo>
                        <a:pt x="347" y="249"/>
                        <a:pt x="13" y="823"/>
                        <a:pt x="1" y="1373"/>
                      </a:cubicBezTo>
                      <a:cubicBezTo>
                        <a:pt x="1" y="1420"/>
                        <a:pt x="40" y="1444"/>
                        <a:pt x="78" y="1444"/>
                      </a:cubicBezTo>
                      <a:cubicBezTo>
                        <a:pt x="117" y="1444"/>
                        <a:pt x="156" y="1420"/>
                        <a:pt x="156" y="1373"/>
                      </a:cubicBezTo>
                      <a:cubicBezTo>
                        <a:pt x="168" y="942"/>
                        <a:pt x="395" y="524"/>
                        <a:pt x="825" y="404"/>
                      </a:cubicBezTo>
                      <a:cubicBezTo>
                        <a:pt x="892" y="387"/>
                        <a:pt x="957" y="379"/>
                        <a:pt x="1022" y="379"/>
                      </a:cubicBezTo>
                      <a:cubicBezTo>
                        <a:pt x="1412" y="379"/>
                        <a:pt x="1749" y="675"/>
                        <a:pt x="1770" y="1086"/>
                      </a:cubicBezTo>
                      <a:cubicBezTo>
                        <a:pt x="1770" y="1145"/>
                        <a:pt x="1818" y="1179"/>
                        <a:pt x="1864" y="1179"/>
                      </a:cubicBezTo>
                      <a:cubicBezTo>
                        <a:pt x="1902" y="1179"/>
                        <a:pt x="1938" y="1157"/>
                        <a:pt x="1949" y="1110"/>
                      </a:cubicBezTo>
                      <a:cubicBezTo>
                        <a:pt x="2099" y="540"/>
                        <a:pt x="2576" y="256"/>
                        <a:pt x="3056" y="256"/>
                      </a:cubicBezTo>
                      <a:cubicBezTo>
                        <a:pt x="3533" y="256"/>
                        <a:pt x="4012" y="537"/>
                        <a:pt x="4172" y="1098"/>
                      </a:cubicBezTo>
                      <a:cubicBezTo>
                        <a:pt x="4186" y="1138"/>
                        <a:pt x="4223" y="1160"/>
                        <a:pt x="4258" y="1160"/>
                      </a:cubicBezTo>
                      <a:cubicBezTo>
                        <a:pt x="4286" y="1160"/>
                        <a:pt x="4312" y="1147"/>
                        <a:pt x="4328" y="1122"/>
                      </a:cubicBezTo>
                      <a:cubicBezTo>
                        <a:pt x="4554" y="686"/>
                        <a:pt x="4955" y="470"/>
                        <a:pt x="5350" y="470"/>
                      </a:cubicBezTo>
                      <a:cubicBezTo>
                        <a:pt x="5788" y="470"/>
                        <a:pt x="6220" y="736"/>
                        <a:pt x="6396" y="1265"/>
                      </a:cubicBezTo>
                      <a:cubicBezTo>
                        <a:pt x="6408" y="1307"/>
                        <a:pt x="6444" y="1328"/>
                        <a:pt x="6480" y="1328"/>
                      </a:cubicBezTo>
                      <a:cubicBezTo>
                        <a:pt x="6515" y="1328"/>
                        <a:pt x="6551" y="1307"/>
                        <a:pt x="6563" y="1265"/>
                      </a:cubicBezTo>
                      <a:cubicBezTo>
                        <a:pt x="6740" y="756"/>
                        <a:pt x="7198" y="485"/>
                        <a:pt x="7659" y="485"/>
                      </a:cubicBezTo>
                      <a:cubicBezTo>
                        <a:pt x="8042" y="485"/>
                        <a:pt x="8427" y="671"/>
                        <a:pt x="8655" y="1062"/>
                      </a:cubicBezTo>
                      <a:cubicBezTo>
                        <a:pt x="8673" y="1086"/>
                        <a:pt x="8703" y="1098"/>
                        <a:pt x="8733" y="1098"/>
                      </a:cubicBezTo>
                      <a:cubicBezTo>
                        <a:pt x="8763" y="1098"/>
                        <a:pt x="8793" y="1086"/>
                        <a:pt x="8810" y="1062"/>
                      </a:cubicBezTo>
                      <a:cubicBezTo>
                        <a:pt x="9040" y="598"/>
                        <a:pt x="9475" y="376"/>
                        <a:pt x="9909" y="376"/>
                      </a:cubicBezTo>
                      <a:cubicBezTo>
                        <a:pt x="10425" y="376"/>
                        <a:pt x="10938" y="691"/>
                        <a:pt x="11094" y="1289"/>
                      </a:cubicBezTo>
                      <a:cubicBezTo>
                        <a:pt x="11107" y="1331"/>
                        <a:pt x="11150" y="1356"/>
                        <a:pt x="11190" y="1356"/>
                      </a:cubicBezTo>
                      <a:cubicBezTo>
                        <a:pt x="11218" y="1356"/>
                        <a:pt x="11246" y="1343"/>
                        <a:pt x="11261" y="1313"/>
                      </a:cubicBezTo>
                      <a:cubicBezTo>
                        <a:pt x="11497" y="813"/>
                        <a:pt x="12044" y="424"/>
                        <a:pt x="12546" y="424"/>
                      </a:cubicBezTo>
                      <a:cubicBezTo>
                        <a:pt x="12884" y="424"/>
                        <a:pt x="13201" y="600"/>
                        <a:pt x="13389" y="1038"/>
                      </a:cubicBezTo>
                      <a:cubicBezTo>
                        <a:pt x="13404" y="1068"/>
                        <a:pt x="13433" y="1081"/>
                        <a:pt x="13464" y="1081"/>
                      </a:cubicBezTo>
                      <a:cubicBezTo>
                        <a:pt x="13506" y="1081"/>
                        <a:pt x="13549" y="1056"/>
                        <a:pt x="13556" y="1014"/>
                      </a:cubicBezTo>
                      <a:cubicBezTo>
                        <a:pt x="13704" y="463"/>
                        <a:pt x="14170" y="188"/>
                        <a:pt x="14635" y="188"/>
                      </a:cubicBezTo>
                      <a:cubicBezTo>
                        <a:pt x="15108" y="188"/>
                        <a:pt x="15581" y="472"/>
                        <a:pt x="15720" y="1038"/>
                      </a:cubicBezTo>
                      <a:cubicBezTo>
                        <a:pt x="15732" y="1080"/>
                        <a:pt x="15767" y="1101"/>
                        <a:pt x="15803" y="1101"/>
                      </a:cubicBezTo>
                      <a:cubicBezTo>
                        <a:pt x="15839" y="1101"/>
                        <a:pt x="15875" y="1080"/>
                        <a:pt x="15887" y="1038"/>
                      </a:cubicBezTo>
                      <a:cubicBezTo>
                        <a:pt x="16055" y="539"/>
                        <a:pt x="16489" y="293"/>
                        <a:pt x="16921" y="293"/>
                      </a:cubicBezTo>
                      <a:cubicBezTo>
                        <a:pt x="17380" y="293"/>
                        <a:pt x="17837" y="569"/>
                        <a:pt x="17979" y="1110"/>
                      </a:cubicBezTo>
                      <a:cubicBezTo>
                        <a:pt x="17992" y="1148"/>
                        <a:pt x="18029" y="1170"/>
                        <a:pt x="18067" y="1170"/>
                      </a:cubicBezTo>
                      <a:cubicBezTo>
                        <a:pt x="18098" y="1170"/>
                        <a:pt x="18130" y="1154"/>
                        <a:pt x="18146" y="1122"/>
                      </a:cubicBezTo>
                      <a:cubicBezTo>
                        <a:pt x="18347" y="677"/>
                        <a:pt x="18753" y="466"/>
                        <a:pt x="19159" y="466"/>
                      </a:cubicBezTo>
                      <a:cubicBezTo>
                        <a:pt x="19649" y="466"/>
                        <a:pt x="20138" y="773"/>
                        <a:pt x="20262" y="1349"/>
                      </a:cubicBezTo>
                      <a:cubicBezTo>
                        <a:pt x="20281" y="1400"/>
                        <a:pt x="20321" y="1422"/>
                        <a:pt x="20362" y="1422"/>
                      </a:cubicBezTo>
                      <a:cubicBezTo>
                        <a:pt x="20425" y="1422"/>
                        <a:pt x="20487" y="1369"/>
                        <a:pt x="20465" y="1289"/>
                      </a:cubicBezTo>
                      <a:cubicBezTo>
                        <a:pt x="20319" y="634"/>
                        <a:pt x="19754" y="267"/>
                        <a:pt x="19185" y="267"/>
                      </a:cubicBezTo>
                      <a:cubicBezTo>
                        <a:pt x="18778" y="267"/>
                        <a:pt x="18370" y="455"/>
                        <a:pt x="18110" y="859"/>
                      </a:cubicBezTo>
                      <a:cubicBezTo>
                        <a:pt x="17887" y="350"/>
                        <a:pt x="17416" y="93"/>
                        <a:pt x="16945" y="93"/>
                      </a:cubicBezTo>
                      <a:cubicBezTo>
                        <a:pt x="16507" y="93"/>
                        <a:pt x="16069" y="314"/>
                        <a:pt x="15827" y="763"/>
                      </a:cubicBezTo>
                      <a:cubicBezTo>
                        <a:pt x="15600" y="255"/>
                        <a:pt x="15125" y="1"/>
                        <a:pt x="14650"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487" name="Google Shape;4487;p40"/>
                <p:cNvSpPr/>
                <p:nvPr/>
              </p:nvSpPr>
              <p:spPr>
                <a:xfrm>
                  <a:off x="4977052" y="1038608"/>
                  <a:ext cx="4387686" cy="309370"/>
                </a:xfrm>
                <a:custGeom>
                  <a:avLst/>
                  <a:gdLst/>
                  <a:ahLst/>
                  <a:cxnLst/>
                  <a:rect l="l" t="t" r="r" b="b"/>
                  <a:pathLst>
                    <a:path w="20480" h="1444" extrusionOk="0">
                      <a:moveTo>
                        <a:pt x="14650" y="0"/>
                      </a:moveTo>
                      <a:cubicBezTo>
                        <a:pt x="14175" y="0"/>
                        <a:pt x="13699" y="254"/>
                        <a:pt x="13472" y="762"/>
                      </a:cubicBezTo>
                      <a:cubicBezTo>
                        <a:pt x="13250" y="394"/>
                        <a:pt x="12919" y="240"/>
                        <a:pt x="12571" y="240"/>
                      </a:cubicBezTo>
                      <a:cubicBezTo>
                        <a:pt x="12060" y="240"/>
                        <a:pt x="11512" y="573"/>
                        <a:pt x="11213" y="1049"/>
                      </a:cubicBezTo>
                      <a:cubicBezTo>
                        <a:pt x="10974" y="487"/>
                        <a:pt x="10446" y="194"/>
                        <a:pt x="9916" y="194"/>
                      </a:cubicBezTo>
                      <a:cubicBezTo>
                        <a:pt x="9465" y="194"/>
                        <a:pt x="9013" y="406"/>
                        <a:pt x="8739" y="846"/>
                      </a:cubicBezTo>
                      <a:cubicBezTo>
                        <a:pt x="8470" y="484"/>
                        <a:pt x="8071" y="308"/>
                        <a:pt x="7673" y="308"/>
                      </a:cubicBezTo>
                      <a:cubicBezTo>
                        <a:pt x="7204" y="308"/>
                        <a:pt x="6737" y="553"/>
                        <a:pt x="6491" y="1025"/>
                      </a:cubicBezTo>
                      <a:cubicBezTo>
                        <a:pt x="6261" y="546"/>
                        <a:pt x="5799" y="299"/>
                        <a:pt x="5336" y="299"/>
                      </a:cubicBezTo>
                      <a:cubicBezTo>
                        <a:pt x="4933" y="299"/>
                        <a:pt x="4530" y="486"/>
                        <a:pt x="4280" y="870"/>
                      </a:cubicBezTo>
                      <a:cubicBezTo>
                        <a:pt x="4053" y="342"/>
                        <a:pt x="3561" y="76"/>
                        <a:pt x="3069" y="76"/>
                      </a:cubicBezTo>
                      <a:cubicBezTo>
                        <a:pt x="2602" y="76"/>
                        <a:pt x="2134" y="315"/>
                        <a:pt x="1889" y="798"/>
                      </a:cubicBezTo>
                      <a:cubicBezTo>
                        <a:pt x="1744" y="440"/>
                        <a:pt x="1399" y="197"/>
                        <a:pt x="1022" y="197"/>
                      </a:cubicBezTo>
                      <a:cubicBezTo>
                        <a:pt x="997" y="197"/>
                        <a:pt x="971" y="198"/>
                        <a:pt x="945" y="200"/>
                      </a:cubicBezTo>
                      <a:cubicBezTo>
                        <a:pt x="347" y="260"/>
                        <a:pt x="13" y="834"/>
                        <a:pt x="1" y="1372"/>
                      </a:cubicBezTo>
                      <a:cubicBezTo>
                        <a:pt x="1" y="1420"/>
                        <a:pt x="40" y="1443"/>
                        <a:pt x="78" y="1443"/>
                      </a:cubicBezTo>
                      <a:cubicBezTo>
                        <a:pt x="117" y="1443"/>
                        <a:pt x="156" y="1420"/>
                        <a:pt x="156" y="1372"/>
                      </a:cubicBezTo>
                      <a:cubicBezTo>
                        <a:pt x="168" y="941"/>
                        <a:pt x="395" y="523"/>
                        <a:pt x="825" y="415"/>
                      </a:cubicBezTo>
                      <a:cubicBezTo>
                        <a:pt x="895" y="396"/>
                        <a:pt x="964" y="387"/>
                        <a:pt x="1032" y="387"/>
                      </a:cubicBezTo>
                      <a:cubicBezTo>
                        <a:pt x="1420" y="387"/>
                        <a:pt x="1760" y="690"/>
                        <a:pt x="1770" y="1097"/>
                      </a:cubicBezTo>
                      <a:cubicBezTo>
                        <a:pt x="1770" y="1160"/>
                        <a:pt x="1823" y="1193"/>
                        <a:pt x="1874" y="1193"/>
                      </a:cubicBezTo>
                      <a:cubicBezTo>
                        <a:pt x="1921" y="1193"/>
                        <a:pt x="1967" y="1166"/>
                        <a:pt x="1973" y="1109"/>
                      </a:cubicBezTo>
                      <a:cubicBezTo>
                        <a:pt x="2124" y="536"/>
                        <a:pt x="2605" y="250"/>
                        <a:pt x="3086" y="250"/>
                      </a:cubicBezTo>
                      <a:cubicBezTo>
                        <a:pt x="3558" y="250"/>
                        <a:pt x="4030" y="528"/>
                        <a:pt x="4184" y="1085"/>
                      </a:cubicBezTo>
                      <a:cubicBezTo>
                        <a:pt x="4198" y="1132"/>
                        <a:pt x="4237" y="1156"/>
                        <a:pt x="4275" y="1156"/>
                      </a:cubicBezTo>
                      <a:cubicBezTo>
                        <a:pt x="4306" y="1156"/>
                        <a:pt x="4336" y="1141"/>
                        <a:pt x="4352" y="1109"/>
                      </a:cubicBezTo>
                      <a:cubicBezTo>
                        <a:pt x="4571" y="676"/>
                        <a:pt x="4968" y="462"/>
                        <a:pt x="5361" y="462"/>
                      </a:cubicBezTo>
                      <a:cubicBezTo>
                        <a:pt x="5804" y="462"/>
                        <a:pt x="6243" y="733"/>
                        <a:pt x="6420" y="1264"/>
                      </a:cubicBezTo>
                      <a:cubicBezTo>
                        <a:pt x="6432" y="1300"/>
                        <a:pt x="6468" y="1318"/>
                        <a:pt x="6503" y="1318"/>
                      </a:cubicBezTo>
                      <a:cubicBezTo>
                        <a:pt x="6539" y="1318"/>
                        <a:pt x="6575" y="1300"/>
                        <a:pt x="6587" y="1264"/>
                      </a:cubicBezTo>
                      <a:cubicBezTo>
                        <a:pt x="6763" y="748"/>
                        <a:pt x="7222" y="478"/>
                        <a:pt x="7683" y="478"/>
                      </a:cubicBezTo>
                      <a:cubicBezTo>
                        <a:pt x="8066" y="478"/>
                        <a:pt x="8451" y="664"/>
                        <a:pt x="8679" y="1049"/>
                      </a:cubicBezTo>
                      <a:cubicBezTo>
                        <a:pt x="8697" y="1073"/>
                        <a:pt x="8724" y="1085"/>
                        <a:pt x="8751" y="1085"/>
                      </a:cubicBezTo>
                      <a:cubicBezTo>
                        <a:pt x="8778" y="1085"/>
                        <a:pt x="8804" y="1073"/>
                        <a:pt x="8822" y="1049"/>
                      </a:cubicBezTo>
                      <a:cubicBezTo>
                        <a:pt x="9056" y="587"/>
                        <a:pt x="9490" y="367"/>
                        <a:pt x="9922" y="367"/>
                      </a:cubicBezTo>
                      <a:cubicBezTo>
                        <a:pt x="10440" y="367"/>
                        <a:pt x="10955" y="683"/>
                        <a:pt x="11117" y="1276"/>
                      </a:cubicBezTo>
                      <a:cubicBezTo>
                        <a:pt x="11131" y="1318"/>
                        <a:pt x="11174" y="1343"/>
                        <a:pt x="11213" y="1343"/>
                      </a:cubicBezTo>
                      <a:cubicBezTo>
                        <a:pt x="11242" y="1343"/>
                        <a:pt x="11270" y="1330"/>
                        <a:pt x="11285" y="1300"/>
                      </a:cubicBezTo>
                      <a:cubicBezTo>
                        <a:pt x="11521" y="806"/>
                        <a:pt x="12071" y="414"/>
                        <a:pt x="12574" y="414"/>
                      </a:cubicBezTo>
                      <a:cubicBezTo>
                        <a:pt x="12910" y="414"/>
                        <a:pt x="13226" y="589"/>
                        <a:pt x="13413" y="1025"/>
                      </a:cubicBezTo>
                      <a:cubicBezTo>
                        <a:pt x="13428" y="1060"/>
                        <a:pt x="13458" y="1074"/>
                        <a:pt x="13488" y="1074"/>
                      </a:cubicBezTo>
                      <a:cubicBezTo>
                        <a:pt x="13530" y="1074"/>
                        <a:pt x="13573" y="1048"/>
                        <a:pt x="13580" y="1013"/>
                      </a:cubicBezTo>
                      <a:cubicBezTo>
                        <a:pt x="13723" y="454"/>
                        <a:pt x="14191" y="176"/>
                        <a:pt x="14657" y="176"/>
                      </a:cubicBezTo>
                      <a:cubicBezTo>
                        <a:pt x="15129" y="176"/>
                        <a:pt x="15599" y="460"/>
                        <a:pt x="15732" y="1025"/>
                      </a:cubicBezTo>
                      <a:cubicBezTo>
                        <a:pt x="15750" y="1067"/>
                        <a:pt x="15788" y="1088"/>
                        <a:pt x="15826" y="1088"/>
                      </a:cubicBezTo>
                      <a:cubicBezTo>
                        <a:pt x="15863" y="1088"/>
                        <a:pt x="15899" y="1067"/>
                        <a:pt x="15911" y="1025"/>
                      </a:cubicBezTo>
                      <a:cubicBezTo>
                        <a:pt x="16079" y="526"/>
                        <a:pt x="16510" y="280"/>
                        <a:pt x="16941" y="280"/>
                      </a:cubicBezTo>
                      <a:cubicBezTo>
                        <a:pt x="17398" y="280"/>
                        <a:pt x="17855" y="556"/>
                        <a:pt x="18003" y="1097"/>
                      </a:cubicBezTo>
                      <a:cubicBezTo>
                        <a:pt x="18016" y="1138"/>
                        <a:pt x="18053" y="1159"/>
                        <a:pt x="18089" y="1159"/>
                      </a:cubicBezTo>
                      <a:cubicBezTo>
                        <a:pt x="18116" y="1159"/>
                        <a:pt x="18143" y="1147"/>
                        <a:pt x="18158" y="1121"/>
                      </a:cubicBezTo>
                      <a:cubicBezTo>
                        <a:pt x="18364" y="671"/>
                        <a:pt x="18775" y="457"/>
                        <a:pt x="19183" y="457"/>
                      </a:cubicBezTo>
                      <a:cubicBezTo>
                        <a:pt x="19674" y="457"/>
                        <a:pt x="20162" y="767"/>
                        <a:pt x="20286" y="1348"/>
                      </a:cubicBezTo>
                      <a:cubicBezTo>
                        <a:pt x="20300" y="1390"/>
                        <a:pt x="20335" y="1408"/>
                        <a:pt x="20370" y="1408"/>
                      </a:cubicBezTo>
                      <a:cubicBezTo>
                        <a:pt x="20424" y="1408"/>
                        <a:pt x="20480" y="1365"/>
                        <a:pt x="20465" y="1300"/>
                      </a:cubicBezTo>
                      <a:cubicBezTo>
                        <a:pt x="20319" y="640"/>
                        <a:pt x="19757" y="275"/>
                        <a:pt x="19190" y="275"/>
                      </a:cubicBezTo>
                      <a:cubicBezTo>
                        <a:pt x="18782" y="275"/>
                        <a:pt x="18371" y="464"/>
                        <a:pt x="18110" y="870"/>
                      </a:cubicBezTo>
                      <a:cubicBezTo>
                        <a:pt x="17886" y="358"/>
                        <a:pt x="17411" y="97"/>
                        <a:pt x="16936" y="97"/>
                      </a:cubicBezTo>
                      <a:cubicBezTo>
                        <a:pt x="16501" y="97"/>
                        <a:pt x="16067" y="316"/>
                        <a:pt x="15827" y="762"/>
                      </a:cubicBezTo>
                      <a:cubicBezTo>
                        <a:pt x="15600" y="254"/>
                        <a:pt x="15125" y="0"/>
                        <a:pt x="14650"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488" name="Google Shape;4488;p40"/>
                <p:cNvSpPr/>
                <p:nvPr/>
              </p:nvSpPr>
              <p:spPr>
                <a:xfrm>
                  <a:off x="4979623" y="1579578"/>
                  <a:ext cx="4386615" cy="311298"/>
                </a:xfrm>
                <a:custGeom>
                  <a:avLst/>
                  <a:gdLst/>
                  <a:ahLst/>
                  <a:cxnLst/>
                  <a:rect l="l" t="t" r="r" b="b"/>
                  <a:pathLst>
                    <a:path w="20475" h="1453" extrusionOk="0">
                      <a:moveTo>
                        <a:pt x="14638" y="0"/>
                      </a:moveTo>
                      <a:cubicBezTo>
                        <a:pt x="14163" y="0"/>
                        <a:pt x="13687" y="257"/>
                        <a:pt x="13460" y="771"/>
                      </a:cubicBezTo>
                      <a:cubicBezTo>
                        <a:pt x="13242" y="398"/>
                        <a:pt x="12914" y="243"/>
                        <a:pt x="12567" y="243"/>
                      </a:cubicBezTo>
                      <a:cubicBezTo>
                        <a:pt x="12058" y="243"/>
                        <a:pt x="11507" y="577"/>
                        <a:pt x="11201" y="1046"/>
                      </a:cubicBezTo>
                      <a:cubicBezTo>
                        <a:pt x="10963" y="487"/>
                        <a:pt x="10439" y="198"/>
                        <a:pt x="9913" y="198"/>
                      </a:cubicBezTo>
                      <a:cubicBezTo>
                        <a:pt x="9459" y="198"/>
                        <a:pt x="9003" y="413"/>
                        <a:pt x="8727" y="855"/>
                      </a:cubicBezTo>
                      <a:cubicBezTo>
                        <a:pt x="8457" y="492"/>
                        <a:pt x="8056" y="316"/>
                        <a:pt x="7658" y="316"/>
                      </a:cubicBezTo>
                      <a:cubicBezTo>
                        <a:pt x="7192" y="316"/>
                        <a:pt x="6730" y="558"/>
                        <a:pt x="6491" y="1022"/>
                      </a:cubicBezTo>
                      <a:cubicBezTo>
                        <a:pt x="6262" y="545"/>
                        <a:pt x="5802" y="298"/>
                        <a:pt x="5339" y="298"/>
                      </a:cubicBezTo>
                      <a:cubicBezTo>
                        <a:pt x="4933" y="298"/>
                        <a:pt x="4525" y="488"/>
                        <a:pt x="4268" y="879"/>
                      </a:cubicBezTo>
                      <a:cubicBezTo>
                        <a:pt x="4040" y="348"/>
                        <a:pt x="3547" y="79"/>
                        <a:pt x="3053" y="79"/>
                      </a:cubicBezTo>
                      <a:cubicBezTo>
                        <a:pt x="2590" y="79"/>
                        <a:pt x="2126" y="315"/>
                        <a:pt x="1877" y="795"/>
                      </a:cubicBezTo>
                      <a:cubicBezTo>
                        <a:pt x="1740" y="430"/>
                        <a:pt x="1386" y="196"/>
                        <a:pt x="990" y="196"/>
                      </a:cubicBezTo>
                      <a:cubicBezTo>
                        <a:pt x="971" y="196"/>
                        <a:pt x="952" y="196"/>
                        <a:pt x="933" y="198"/>
                      </a:cubicBezTo>
                      <a:cubicBezTo>
                        <a:pt x="335" y="257"/>
                        <a:pt x="13" y="831"/>
                        <a:pt x="1" y="1381"/>
                      </a:cubicBezTo>
                      <a:cubicBezTo>
                        <a:pt x="1" y="1429"/>
                        <a:pt x="36" y="1453"/>
                        <a:pt x="72" y="1453"/>
                      </a:cubicBezTo>
                      <a:cubicBezTo>
                        <a:pt x="108" y="1453"/>
                        <a:pt x="144" y="1429"/>
                        <a:pt x="144" y="1381"/>
                      </a:cubicBezTo>
                      <a:cubicBezTo>
                        <a:pt x="168" y="951"/>
                        <a:pt x="383" y="532"/>
                        <a:pt x="825" y="413"/>
                      </a:cubicBezTo>
                      <a:cubicBezTo>
                        <a:pt x="893" y="393"/>
                        <a:pt x="961" y="384"/>
                        <a:pt x="1027" y="384"/>
                      </a:cubicBezTo>
                      <a:cubicBezTo>
                        <a:pt x="1409" y="384"/>
                        <a:pt x="1749" y="687"/>
                        <a:pt x="1770" y="1094"/>
                      </a:cubicBezTo>
                      <a:cubicBezTo>
                        <a:pt x="1770" y="1154"/>
                        <a:pt x="1814" y="1188"/>
                        <a:pt x="1857" y="1188"/>
                      </a:cubicBezTo>
                      <a:cubicBezTo>
                        <a:pt x="1892" y="1188"/>
                        <a:pt x="1926" y="1166"/>
                        <a:pt x="1937" y="1118"/>
                      </a:cubicBezTo>
                      <a:cubicBezTo>
                        <a:pt x="2087" y="547"/>
                        <a:pt x="2570" y="260"/>
                        <a:pt x="3052" y="260"/>
                      </a:cubicBezTo>
                      <a:cubicBezTo>
                        <a:pt x="3529" y="260"/>
                        <a:pt x="4006" y="541"/>
                        <a:pt x="4160" y="1106"/>
                      </a:cubicBezTo>
                      <a:cubicBezTo>
                        <a:pt x="4174" y="1147"/>
                        <a:pt x="4215" y="1168"/>
                        <a:pt x="4254" y="1168"/>
                      </a:cubicBezTo>
                      <a:cubicBezTo>
                        <a:pt x="4283" y="1168"/>
                        <a:pt x="4312" y="1156"/>
                        <a:pt x="4328" y="1130"/>
                      </a:cubicBezTo>
                      <a:cubicBezTo>
                        <a:pt x="4549" y="694"/>
                        <a:pt x="4949" y="478"/>
                        <a:pt x="5344" y="478"/>
                      </a:cubicBezTo>
                      <a:cubicBezTo>
                        <a:pt x="5782" y="478"/>
                        <a:pt x="6214" y="745"/>
                        <a:pt x="6384" y="1273"/>
                      </a:cubicBezTo>
                      <a:cubicBezTo>
                        <a:pt x="6402" y="1315"/>
                        <a:pt x="6438" y="1336"/>
                        <a:pt x="6473" y="1336"/>
                      </a:cubicBezTo>
                      <a:cubicBezTo>
                        <a:pt x="6509" y="1336"/>
                        <a:pt x="6545" y="1315"/>
                        <a:pt x="6563" y="1273"/>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32" y="602"/>
                        <a:pt x="9466" y="382"/>
                        <a:pt x="9898" y="382"/>
                      </a:cubicBezTo>
                      <a:cubicBezTo>
                        <a:pt x="10416" y="382"/>
                        <a:pt x="10931" y="698"/>
                        <a:pt x="11094" y="1297"/>
                      </a:cubicBezTo>
                      <a:cubicBezTo>
                        <a:pt x="11100" y="1339"/>
                        <a:pt x="11144" y="1364"/>
                        <a:pt x="11183" y="1364"/>
                      </a:cubicBezTo>
                      <a:cubicBezTo>
                        <a:pt x="11212" y="1364"/>
                        <a:pt x="11239" y="1351"/>
                        <a:pt x="11249" y="1321"/>
                      </a:cubicBezTo>
                      <a:cubicBezTo>
                        <a:pt x="11492" y="821"/>
                        <a:pt x="12042" y="432"/>
                        <a:pt x="12545" y="432"/>
                      </a:cubicBezTo>
                      <a:cubicBezTo>
                        <a:pt x="12884" y="432"/>
                        <a:pt x="13201" y="608"/>
                        <a:pt x="13389" y="1046"/>
                      </a:cubicBezTo>
                      <a:cubicBezTo>
                        <a:pt x="13404" y="1076"/>
                        <a:pt x="13431" y="1090"/>
                        <a:pt x="13460" y="1090"/>
                      </a:cubicBezTo>
                      <a:cubicBezTo>
                        <a:pt x="13500" y="1090"/>
                        <a:pt x="13542" y="1064"/>
                        <a:pt x="13556" y="1022"/>
                      </a:cubicBezTo>
                      <a:cubicBezTo>
                        <a:pt x="13705" y="469"/>
                        <a:pt x="14170" y="194"/>
                        <a:pt x="14633" y="194"/>
                      </a:cubicBezTo>
                      <a:cubicBezTo>
                        <a:pt x="15102" y="194"/>
                        <a:pt x="15569" y="475"/>
                        <a:pt x="15708" y="1034"/>
                      </a:cubicBezTo>
                      <a:cubicBezTo>
                        <a:pt x="15726" y="1082"/>
                        <a:pt x="15761" y="1106"/>
                        <a:pt x="15797" y="1106"/>
                      </a:cubicBezTo>
                      <a:cubicBezTo>
                        <a:pt x="15833" y="1106"/>
                        <a:pt x="15869" y="1082"/>
                        <a:pt x="15887" y="1034"/>
                      </a:cubicBezTo>
                      <a:cubicBezTo>
                        <a:pt x="16055" y="541"/>
                        <a:pt x="16486" y="298"/>
                        <a:pt x="16917" y="298"/>
                      </a:cubicBezTo>
                      <a:cubicBezTo>
                        <a:pt x="17373" y="298"/>
                        <a:pt x="17831" y="571"/>
                        <a:pt x="17979" y="1106"/>
                      </a:cubicBezTo>
                      <a:cubicBezTo>
                        <a:pt x="17992" y="1153"/>
                        <a:pt x="18028" y="1177"/>
                        <a:pt x="18063" y="1177"/>
                      </a:cubicBezTo>
                      <a:cubicBezTo>
                        <a:pt x="18091" y="1177"/>
                        <a:pt x="18118" y="1162"/>
                        <a:pt x="18134" y="1130"/>
                      </a:cubicBezTo>
                      <a:cubicBezTo>
                        <a:pt x="18340" y="686"/>
                        <a:pt x="18750" y="475"/>
                        <a:pt x="19157" y="475"/>
                      </a:cubicBezTo>
                      <a:cubicBezTo>
                        <a:pt x="19649" y="475"/>
                        <a:pt x="20138" y="782"/>
                        <a:pt x="20262" y="1357"/>
                      </a:cubicBezTo>
                      <a:cubicBezTo>
                        <a:pt x="20276" y="1409"/>
                        <a:pt x="20314" y="1431"/>
                        <a:pt x="20353" y="1431"/>
                      </a:cubicBezTo>
                      <a:cubicBezTo>
                        <a:pt x="20413" y="1431"/>
                        <a:pt x="20475" y="1377"/>
                        <a:pt x="20453" y="1297"/>
                      </a:cubicBezTo>
                      <a:cubicBezTo>
                        <a:pt x="20307" y="643"/>
                        <a:pt x="19748" y="281"/>
                        <a:pt x="19181" y="281"/>
                      </a:cubicBezTo>
                      <a:cubicBezTo>
                        <a:pt x="18774" y="281"/>
                        <a:pt x="18363" y="467"/>
                        <a:pt x="18098" y="867"/>
                      </a:cubicBezTo>
                      <a:cubicBezTo>
                        <a:pt x="17881" y="358"/>
                        <a:pt x="17410" y="101"/>
                        <a:pt x="16937" y="101"/>
                      </a:cubicBezTo>
                      <a:cubicBezTo>
                        <a:pt x="16498" y="101"/>
                        <a:pt x="16057" y="323"/>
                        <a:pt x="15815" y="771"/>
                      </a:cubicBezTo>
                      <a:cubicBezTo>
                        <a:pt x="15588" y="257"/>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489" name="Google Shape;4489;p40"/>
                <p:cNvSpPr/>
                <p:nvPr/>
              </p:nvSpPr>
              <p:spPr>
                <a:xfrm>
                  <a:off x="4979623" y="2121833"/>
                  <a:ext cx="4384901" cy="309370"/>
                </a:xfrm>
                <a:custGeom>
                  <a:avLst/>
                  <a:gdLst/>
                  <a:ahLst/>
                  <a:cxnLst/>
                  <a:rect l="l" t="t" r="r" b="b"/>
                  <a:pathLst>
                    <a:path w="20467" h="1444" extrusionOk="0">
                      <a:moveTo>
                        <a:pt x="14638" y="0"/>
                      </a:moveTo>
                      <a:cubicBezTo>
                        <a:pt x="14163" y="0"/>
                        <a:pt x="13687" y="254"/>
                        <a:pt x="13460" y="762"/>
                      </a:cubicBezTo>
                      <a:cubicBezTo>
                        <a:pt x="13242" y="394"/>
                        <a:pt x="12915" y="240"/>
                        <a:pt x="12568" y="240"/>
                      </a:cubicBezTo>
                      <a:cubicBezTo>
                        <a:pt x="12058" y="240"/>
                        <a:pt x="11507" y="573"/>
                        <a:pt x="11201" y="1049"/>
                      </a:cubicBezTo>
                      <a:cubicBezTo>
                        <a:pt x="10962" y="487"/>
                        <a:pt x="10434" y="194"/>
                        <a:pt x="9904" y="194"/>
                      </a:cubicBezTo>
                      <a:cubicBezTo>
                        <a:pt x="9453" y="194"/>
                        <a:pt x="9001" y="407"/>
                        <a:pt x="8727" y="846"/>
                      </a:cubicBezTo>
                      <a:cubicBezTo>
                        <a:pt x="8458" y="484"/>
                        <a:pt x="8059" y="308"/>
                        <a:pt x="7662" y="308"/>
                      </a:cubicBezTo>
                      <a:cubicBezTo>
                        <a:pt x="7194" y="308"/>
                        <a:pt x="6731" y="553"/>
                        <a:pt x="6491" y="1025"/>
                      </a:cubicBezTo>
                      <a:cubicBezTo>
                        <a:pt x="6261" y="546"/>
                        <a:pt x="5799" y="299"/>
                        <a:pt x="5334" y="299"/>
                      </a:cubicBezTo>
                      <a:cubicBezTo>
                        <a:pt x="4930" y="299"/>
                        <a:pt x="4524" y="486"/>
                        <a:pt x="4268" y="870"/>
                      </a:cubicBezTo>
                      <a:cubicBezTo>
                        <a:pt x="4041" y="342"/>
                        <a:pt x="3553" y="76"/>
                        <a:pt x="3061" y="76"/>
                      </a:cubicBezTo>
                      <a:cubicBezTo>
                        <a:pt x="2596" y="76"/>
                        <a:pt x="2128" y="315"/>
                        <a:pt x="1877" y="798"/>
                      </a:cubicBezTo>
                      <a:cubicBezTo>
                        <a:pt x="1743" y="440"/>
                        <a:pt x="1399" y="197"/>
                        <a:pt x="1012" y="197"/>
                      </a:cubicBezTo>
                      <a:cubicBezTo>
                        <a:pt x="986" y="197"/>
                        <a:pt x="960" y="198"/>
                        <a:pt x="933" y="201"/>
                      </a:cubicBezTo>
                      <a:cubicBezTo>
                        <a:pt x="335" y="260"/>
                        <a:pt x="13" y="834"/>
                        <a:pt x="1" y="1372"/>
                      </a:cubicBezTo>
                      <a:cubicBezTo>
                        <a:pt x="1" y="1420"/>
                        <a:pt x="36" y="1444"/>
                        <a:pt x="72" y="1444"/>
                      </a:cubicBezTo>
                      <a:cubicBezTo>
                        <a:pt x="108" y="1444"/>
                        <a:pt x="144" y="1420"/>
                        <a:pt x="144" y="1372"/>
                      </a:cubicBezTo>
                      <a:cubicBezTo>
                        <a:pt x="168" y="942"/>
                        <a:pt x="383" y="523"/>
                        <a:pt x="825" y="416"/>
                      </a:cubicBezTo>
                      <a:cubicBezTo>
                        <a:pt x="893" y="396"/>
                        <a:pt x="961" y="387"/>
                        <a:pt x="1027" y="387"/>
                      </a:cubicBezTo>
                      <a:cubicBezTo>
                        <a:pt x="1409" y="387"/>
                        <a:pt x="1749" y="690"/>
                        <a:pt x="1770" y="1097"/>
                      </a:cubicBezTo>
                      <a:cubicBezTo>
                        <a:pt x="1770" y="1151"/>
                        <a:pt x="1815" y="1182"/>
                        <a:pt x="1859" y="1182"/>
                      </a:cubicBezTo>
                      <a:cubicBezTo>
                        <a:pt x="1893" y="1182"/>
                        <a:pt x="1927" y="1163"/>
                        <a:pt x="1937" y="1121"/>
                      </a:cubicBezTo>
                      <a:cubicBezTo>
                        <a:pt x="2087" y="544"/>
                        <a:pt x="2570" y="257"/>
                        <a:pt x="3052" y="257"/>
                      </a:cubicBezTo>
                      <a:cubicBezTo>
                        <a:pt x="3529" y="257"/>
                        <a:pt x="4006" y="538"/>
                        <a:pt x="4160" y="1097"/>
                      </a:cubicBezTo>
                      <a:cubicBezTo>
                        <a:pt x="4174" y="1144"/>
                        <a:pt x="4213" y="1168"/>
                        <a:pt x="4252" y="1168"/>
                      </a:cubicBezTo>
                      <a:cubicBezTo>
                        <a:pt x="4282" y="1168"/>
                        <a:pt x="4312" y="1153"/>
                        <a:pt x="4328" y="1121"/>
                      </a:cubicBezTo>
                      <a:cubicBezTo>
                        <a:pt x="4547" y="688"/>
                        <a:pt x="4944" y="475"/>
                        <a:pt x="5336" y="475"/>
                      </a:cubicBezTo>
                      <a:cubicBezTo>
                        <a:pt x="5777" y="475"/>
                        <a:pt x="6213" y="745"/>
                        <a:pt x="6384" y="1276"/>
                      </a:cubicBezTo>
                      <a:cubicBezTo>
                        <a:pt x="6402" y="1318"/>
                        <a:pt x="6438" y="1339"/>
                        <a:pt x="6473" y="1339"/>
                      </a:cubicBezTo>
                      <a:cubicBezTo>
                        <a:pt x="6509" y="1339"/>
                        <a:pt x="6545" y="1318"/>
                        <a:pt x="6563" y="1276"/>
                      </a:cubicBezTo>
                      <a:cubicBezTo>
                        <a:pt x="6740" y="765"/>
                        <a:pt x="7201" y="495"/>
                        <a:pt x="7664" y="495"/>
                      </a:cubicBezTo>
                      <a:cubicBezTo>
                        <a:pt x="8046" y="495"/>
                        <a:pt x="8428" y="678"/>
                        <a:pt x="8655" y="1061"/>
                      </a:cubicBezTo>
                      <a:cubicBezTo>
                        <a:pt x="8673" y="1085"/>
                        <a:pt x="8700" y="1097"/>
                        <a:pt x="8727" y="1097"/>
                      </a:cubicBezTo>
                      <a:cubicBezTo>
                        <a:pt x="8754" y="1097"/>
                        <a:pt x="8781" y="1085"/>
                        <a:pt x="8798" y="1061"/>
                      </a:cubicBezTo>
                      <a:cubicBezTo>
                        <a:pt x="9028" y="590"/>
                        <a:pt x="9469" y="365"/>
                        <a:pt x="9908" y="365"/>
                      </a:cubicBezTo>
                      <a:cubicBezTo>
                        <a:pt x="10427" y="365"/>
                        <a:pt x="10944" y="680"/>
                        <a:pt x="11105" y="1276"/>
                      </a:cubicBezTo>
                      <a:cubicBezTo>
                        <a:pt x="11119" y="1317"/>
                        <a:pt x="11156" y="1339"/>
                        <a:pt x="11192" y="1339"/>
                      </a:cubicBezTo>
                      <a:cubicBezTo>
                        <a:pt x="11219" y="1339"/>
                        <a:pt x="11245" y="1326"/>
                        <a:pt x="11261" y="1300"/>
                      </a:cubicBezTo>
                      <a:cubicBezTo>
                        <a:pt x="11504" y="800"/>
                        <a:pt x="12054" y="411"/>
                        <a:pt x="12557" y="411"/>
                      </a:cubicBezTo>
                      <a:cubicBezTo>
                        <a:pt x="12896" y="411"/>
                        <a:pt x="13213" y="588"/>
                        <a:pt x="13401" y="1025"/>
                      </a:cubicBezTo>
                      <a:cubicBezTo>
                        <a:pt x="13416" y="1055"/>
                        <a:pt x="13443" y="1069"/>
                        <a:pt x="13472" y="1069"/>
                      </a:cubicBezTo>
                      <a:cubicBezTo>
                        <a:pt x="13512" y="1069"/>
                        <a:pt x="13554" y="1043"/>
                        <a:pt x="13568" y="1002"/>
                      </a:cubicBezTo>
                      <a:cubicBezTo>
                        <a:pt x="13716" y="450"/>
                        <a:pt x="14179" y="175"/>
                        <a:pt x="14641" y="175"/>
                      </a:cubicBezTo>
                      <a:cubicBezTo>
                        <a:pt x="15111" y="175"/>
                        <a:pt x="15581" y="459"/>
                        <a:pt x="15720" y="1025"/>
                      </a:cubicBezTo>
                      <a:cubicBezTo>
                        <a:pt x="15732" y="1067"/>
                        <a:pt x="15767" y="1088"/>
                        <a:pt x="15805" y="1088"/>
                      </a:cubicBezTo>
                      <a:cubicBezTo>
                        <a:pt x="15842" y="1088"/>
                        <a:pt x="15881" y="1067"/>
                        <a:pt x="15899" y="1025"/>
                      </a:cubicBezTo>
                      <a:cubicBezTo>
                        <a:pt x="16067" y="526"/>
                        <a:pt x="16498" y="281"/>
                        <a:pt x="16929" y="281"/>
                      </a:cubicBezTo>
                      <a:cubicBezTo>
                        <a:pt x="17386" y="281"/>
                        <a:pt x="17843" y="556"/>
                        <a:pt x="17991" y="1097"/>
                      </a:cubicBezTo>
                      <a:cubicBezTo>
                        <a:pt x="17997" y="1136"/>
                        <a:pt x="18032" y="1157"/>
                        <a:pt x="18068" y="1157"/>
                      </a:cubicBezTo>
                      <a:cubicBezTo>
                        <a:pt x="18098" y="1157"/>
                        <a:pt x="18130" y="1142"/>
                        <a:pt x="18146" y="1109"/>
                      </a:cubicBezTo>
                      <a:cubicBezTo>
                        <a:pt x="18352" y="665"/>
                        <a:pt x="18762" y="454"/>
                        <a:pt x="19169" y="454"/>
                      </a:cubicBezTo>
                      <a:cubicBezTo>
                        <a:pt x="19661" y="454"/>
                        <a:pt x="20150" y="761"/>
                        <a:pt x="20274" y="1336"/>
                      </a:cubicBezTo>
                      <a:cubicBezTo>
                        <a:pt x="20284" y="1387"/>
                        <a:pt x="20323" y="1410"/>
                        <a:pt x="20361" y="1410"/>
                      </a:cubicBezTo>
                      <a:cubicBezTo>
                        <a:pt x="20414" y="1410"/>
                        <a:pt x="20467" y="1369"/>
                        <a:pt x="20453" y="1300"/>
                      </a:cubicBezTo>
                      <a:cubicBezTo>
                        <a:pt x="20307" y="645"/>
                        <a:pt x="19746" y="279"/>
                        <a:pt x="19178" y="279"/>
                      </a:cubicBezTo>
                      <a:cubicBezTo>
                        <a:pt x="18772" y="279"/>
                        <a:pt x="18363" y="466"/>
                        <a:pt x="18098" y="870"/>
                      </a:cubicBezTo>
                      <a:cubicBezTo>
                        <a:pt x="17880" y="359"/>
                        <a:pt x="17404" y="98"/>
                        <a:pt x="16928" y="98"/>
                      </a:cubicBezTo>
                      <a:cubicBezTo>
                        <a:pt x="16492" y="98"/>
                        <a:pt x="16055" y="317"/>
                        <a:pt x="15815" y="762"/>
                      </a:cubicBezTo>
                      <a:cubicBezTo>
                        <a:pt x="15588" y="254"/>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490" name="Google Shape;4490;p40"/>
                <p:cNvSpPr/>
                <p:nvPr/>
              </p:nvSpPr>
              <p:spPr>
                <a:xfrm>
                  <a:off x="4979623" y="2662802"/>
                  <a:ext cx="4386829" cy="310655"/>
                </a:xfrm>
                <a:custGeom>
                  <a:avLst/>
                  <a:gdLst/>
                  <a:ahLst/>
                  <a:cxnLst/>
                  <a:rect l="l" t="t" r="r" b="b"/>
                  <a:pathLst>
                    <a:path w="20476" h="1450" extrusionOk="0">
                      <a:moveTo>
                        <a:pt x="14638" y="1"/>
                      </a:moveTo>
                      <a:cubicBezTo>
                        <a:pt x="14163" y="1"/>
                        <a:pt x="13687" y="258"/>
                        <a:pt x="13460" y="772"/>
                      </a:cubicBezTo>
                      <a:cubicBezTo>
                        <a:pt x="13242" y="399"/>
                        <a:pt x="12914" y="243"/>
                        <a:pt x="12567" y="243"/>
                      </a:cubicBezTo>
                      <a:cubicBezTo>
                        <a:pt x="12058" y="243"/>
                        <a:pt x="11507" y="577"/>
                        <a:pt x="11201" y="1047"/>
                      </a:cubicBezTo>
                      <a:cubicBezTo>
                        <a:pt x="10963" y="486"/>
                        <a:pt x="10437" y="193"/>
                        <a:pt x="9909" y="193"/>
                      </a:cubicBezTo>
                      <a:cubicBezTo>
                        <a:pt x="9456" y="193"/>
                        <a:pt x="9003" y="409"/>
                        <a:pt x="8727" y="855"/>
                      </a:cubicBezTo>
                      <a:cubicBezTo>
                        <a:pt x="8457" y="492"/>
                        <a:pt x="8056" y="316"/>
                        <a:pt x="7658" y="316"/>
                      </a:cubicBezTo>
                      <a:cubicBezTo>
                        <a:pt x="7192" y="316"/>
                        <a:pt x="6730" y="558"/>
                        <a:pt x="6491" y="1023"/>
                      </a:cubicBezTo>
                      <a:cubicBezTo>
                        <a:pt x="6262" y="545"/>
                        <a:pt x="5802" y="298"/>
                        <a:pt x="5339" y="298"/>
                      </a:cubicBezTo>
                      <a:cubicBezTo>
                        <a:pt x="4933" y="298"/>
                        <a:pt x="4525" y="488"/>
                        <a:pt x="4268" y="879"/>
                      </a:cubicBezTo>
                      <a:cubicBezTo>
                        <a:pt x="4040" y="348"/>
                        <a:pt x="3547" y="79"/>
                        <a:pt x="3053" y="79"/>
                      </a:cubicBezTo>
                      <a:cubicBezTo>
                        <a:pt x="2590" y="79"/>
                        <a:pt x="2126" y="316"/>
                        <a:pt x="1877" y="796"/>
                      </a:cubicBezTo>
                      <a:cubicBezTo>
                        <a:pt x="1743" y="437"/>
                        <a:pt x="1399" y="194"/>
                        <a:pt x="1012" y="194"/>
                      </a:cubicBezTo>
                      <a:cubicBezTo>
                        <a:pt x="986" y="194"/>
                        <a:pt x="960" y="196"/>
                        <a:pt x="933" y="198"/>
                      </a:cubicBezTo>
                      <a:cubicBezTo>
                        <a:pt x="335" y="258"/>
                        <a:pt x="13" y="831"/>
                        <a:pt x="1" y="1369"/>
                      </a:cubicBezTo>
                      <a:cubicBezTo>
                        <a:pt x="1" y="1423"/>
                        <a:pt x="36" y="1450"/>
                        <a:pt x="72" y="1450"/>
                      </a:cubicBezTo>
                      <a:cubicBezTo>
                        <a:pt x="108" y="1450"/>
                        <a:pt x="144" y="1423"/>
                        <a:pt x="144" y="1369"/>
                      </a:cubicBezTo>
                      <a:cubicBezTo>
                        <a:pt x="168" y="951"/>
                        <a:pt x="383" y="533"/>
                        <a:pt x="825" y="413"/>
                      </a:cubicBezTo>
                      <a:cubicBezTo>
                        <a:pt x="893" y="393"/>
                        <a:pt x="961" y="384"/>
                        <a:pt x="1027" y="384"/>
                      </a:cubicBezTo>
                      <a:cubicBezTo>
                        <a:pt x="1409" y="384"/>
                        <a:pt x="1749" y="687"/>
                        <a:pt x="1770" y="1094"/>
                      </a:cubicBezTo>
                      <a:cubicBezTo>
                        <a:pt x="1770" y="1153"/>
                        <a:pt x="1812" y="1183"/>
                        <a:pt x="1855" y="1183"/>
                      </a:cubicBezTo>
                      <a:cubicBezTo>
                        <a:pt x="1890" y="1183"/>
                        <a:pt x="1926" y="1162"/>
                        <a:pt x="1937" y="1118"/>
                      </a:cubicBezTo>
                      <a:cubicBezTo>
                        <a:pt x="2087" y="547"/>
                        <a:pt x="2570" y="261"/>
                        <a:pt x="3052" y="261"/>
                      </a:cubicBezTo>
                      <a:cubicBezTo>
                        <a:pt x="3529" y="261"/>
                        <a:pt x="4006" y="542"/>
                        <a:pt x="4160" y="1106"/>
                      </a:cubicBezTo>
                      <a:cubicBezTo>
                        <a:pt x="4174" y="1147"/>
                        <a:pt x="4215" y="1168"/>
                        <a:pt x="4254" y="1168"/>
                      </a:cubicBezTo>
                      <a:cubicBezTo>
                        <a:pt x="4283" y="1168"/>
                        <a:pt x="4312" y="1156"/>
                        <a:pt x="4328" y="1130"/>
                      </a:cubicBezTo>
                      <a:cubicBezTo>
                        <a:pt x="4549" y="694"/>
                        <a:pt x="4949" y="478"/>
                        <a:pt x="5344" y="478"/>
                      </a:cubicBezTo>
                      <a:cubicBezTo>
                        <a:pt x="5782" y="478"/>
                        <a:pt x="6214" y="745"/>
                        <a:pt x="6384" y="1274"/>
                      </a:cubicBezTo>
                      <a:cubicBezTo>
                        <a:pt x="6402" y="1316"/>
                        <a:pt x="6438" y="1336"/>
                        <a:pt x="6473" y="1336"/>
                      </a:cubicBezTo>
                      <a:cubicBezTo>
                        <a:pt x="6509" y="1336"/>
                        <a:pt x="6545" y="1316"/>
                        <a:pt x="6563" y="1274"/>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27" y="590"/>
                        <a:pt x="9467" y="365"/>
                        <a:pt x="9905" y="365"/>
                      </a:cubicBezTo>
                      <a:cubicBezTo>
                        <a:pt x="10428" y="365"/>
                        <a:pt x="10949" y="686"/>
                        <a:pt x="11105" y="1298"/>
                      </a:cubicBezTo>
                      <a:cubicBezTo>
                        <a:pt x="11118" y="1336"/>
                        <a:pt x="11152" y="1358"/>
                        <a:pt x="11187" y="1358"/>
                      </a:cubicBezTo>
                      <a:cubicBezTo>
                        <a:pt x="11215" y="1358"/>
                        <a:pt x="11244" y="1342"/>
                        <a:pt x="11261" y="1310"/>
                      </a:cubicBezTo>
                      <a:cubicBezTo>
                        <a:pt x="11503" y="817"/>
                        <a:pt x="12052" y="432"/>
                        <a:pt x="12555" y="432"/>
                      </a:cubicBezTo>
                      <a:cubicBezTo>
                        <a:pt x="12894" y="432"/>
                        <a:pt x="13213" y="608"/>
                        <a:pt x="13401" y="1047"/>
                      </a:cubicBezTo>
                      <a:cubicBezTo>
                        <a:pt x="13415" y="1075"/>
                        <a:pt x="13440" y="1086"/>
                        <a:pt x="13467" y="1086"/>
                      </a:cubicBezTo>
                      <a:cubicBezTo>
                        <a:pt x="13508" y="1086"/>
                        <a:pt x="13553" y="1059"/>
                        <a:pt x="13568" y="1023"/>
                      </a:cubicBezTo>
                      <a:cubicBezTo>
                        <a:pt x="13717" y="470"/>
                        <a:pt x="14181" y="195"/>
                        <a:pt x="14645" y="195"/>
                      </a:cubicBezTo>
                      <a:cubicBezTo>
                        <a:pt x="15114" y="195"/>
                        <a:pt x="15581" y="476"/>
                        <a:pt x="15720" y="1035"/>
                      </a:cubicBezTo>
                      <a:cubicBezTo>
                        <a:pt x="15732" y="1076"/>
                        <a:pt x="15767" y="1097"/>
                        <a:pt x="15805" y="1097"/>
                      </a:cubicBezTo>
                      <a:cubicBezTo>
                        <a:pt x="15842" y="1097"/>
                        <a:pt x="15881" y="1076"/>
                        <a:pt x="15899" y="1035"/>
                      </a:cubicBezTo>
                      <a:cubicBezTo>
                        <a:pt x="16067" y="541"/>
                        <a:pt x="16497" y="299"/>
                        <a:pt x="16929" y="299"/>
                      </a:cubicBezTo>
                      <a:cubicBezTo>
                        <a:pt x="17385" y="299"/>
                        <a:pt x="17843" y="571"/>
                        <a:pt x="17991" y="1106"/>
                      </a:cubicBezTo>
                      <a:cubicBezTo>
                        <a:pt x="18004" y="1147"/>
                        <a:pt x="18041" y="1168"/>
                        <a:pt x="18077" y="1168"/>
                      </a:cubicBezTo>
                      <a:cubicBezTo>
                        <a:pt x="18104" y="1168"/>
                        <a:pt x="18131" y="1156"/>
                        <a:pt x="18146" y="1130"/>
                      </a:cubicBezTo>
                      <a:cubicBezTo>
                        <a:pt x="18352" y="680"/>
                        <a:pt x="18763" y="466"/>
                        <a:pt x="19171" y="466"/>
                      </a:cubicBezTo>
                      <a:cubicBezTo>
                        <a:pt x="19662" y="466"/>
                        <a:pt x="20150" y="776"/>
                        <a:pt x="20274" y="1357"/>
                      </a:cubicBezTo>
                      <a:cubicBezTo>
                        <a:pt x="20288" y="1403"/>
                        <a:pt x="20322" y="1422"/>
                        <a:pt x="20358" y="1422"/>
                      </a:cubicBezTo>
                      <a:cubicBezTo>
                        <a:pt x="20415" y="1422"/>
                        <a:pt x="20475" y="1371"/>
                        <a:pt x="20453" y="1298"/>
                      </a:cubicBezTo>
                      <a:cubicBezTo>
                        <a:pt x="20307" y="643"/>
                        <a:pt x="19748" y="281"/>
                        <a:pt x="19181" y="281"/>
                      </a:cubicBezTo>
                      <a:cubicBezTo>
                        <a:pt x="18774" y="281"/>
                        <a:pt x="18363" y="468"/>
                        <a:pt x="18098" y="867"/>
                      </a:cubicBezTo>
                      <a:cubicBezTo>
                        <a:pt x="17881" y="357"/>
                        <a:pt x="17408" y="97"/>
                        <a:pt x="16933" y="97"/>
                      </a:cubicBezTo>
                      <a:cubicBezTo>
                        <a:pt x="16495" y="97"/>
                        <a:pt x="16056" y="318"/>
                        <a:pt x="15815" y="772"/>
                      </a:cubicBezTo>
                      <a:cubicBezTo>
                        <a:pt x="15588" y="258"/>
                        <a:pt x="15113" y="1"/>
                        <a:pt x="14638"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491" name="Google Shape;4491;p40"/>
                <p:cNvSpPr/>
                <p:nvPr/>
              </p:nvSpPr>
              <p:spPr>
                <a:xfrm>
                  <a:off x="4979623" y="3205700"/>
                  <a:ext cx="4386615" cy="308941"/>
                </a:xfrm>
                <a:custGeom>
                  <a:avLst/>
                  <a:gdLst/>
                  <a:ahLst/>
                  <a:cxnLst/>
                  <a:rect l="l" t="t" r="r" b="b"/>
                  <a:pathLst>
                    <a:path w="20475" h="1442" extrusionOk="0">
                      <a:moveTo>
                        <a:pt x="14638" y="1"/>
                      </a:moveTo>
                      <a:cubicBezTo>
                        <a:pt x="14163" y="1"/>
                        <a:pt x="13687" y="258"/>
                        <a:pt x="13460" y="772"/>
                      </a:cubicBezTo>
                      <a:cubicBezTo>
                        <a:pt x="13242" y="399"/>
                        <a:pt x="12914" y="244"/>
                        <a:pt x="12567" y="244"/>
                      </a:cubicBezTo>
                      <a:cubicBezTo>
                        <a:pt x="12058" y="244"/>
                        <a:pt x="11507" y="578"/>
                        <a:pt x="11201" y="1047"/>
                      </a:cubicBezTo>
                      <a:cubicBezTo>
                        <a:pt x="10962" y="485"/>
                        <a:pt x="10434" y="192"/>
                        <a:pt x="9904" y="192"/>
                      </a:cubicBezTo>
                      <a:cubicBezTo>
                        <a:pt x="9453" y="192"/>
                        <a:pt x="9001" y="404"/>
                        <a:pt x="8727" y="843"/>
                      </a:cubicBezTo>
                      <a:cubicBezTo>
                        <a:pt x="8458" y="482"/>
                        <a:pt x="8059" y="306"/>
                        <a:pt x="7662" y="306"/>
                      </a:cubicBezTo>
                      <a:cubicBezTo>
                        <a:pt x="7194" y="306"/>
                        <a:pt x="6731" y="550"/>
                        <a:pt x="6491" y="1023"/>
                      </a:cubicBezTo>
                      <a:cubicBezTo>
                        <a:pt x="6262" y="545"/>
                        <a:pt x="5802" y="298"/>
                        <a:pt x="5339" y="298"/>
                      </a:cubicBezTo>
                      <a:cubicBezTo>
                        <a:pt x="4933" y="298"/>
                        <a:pt x="4525" y="488"/>
                        <a:pt x="4268" y="879"/>
                      </a:cubicBezTo>
                      <a:cubicBezTo>
                        <a:pt x="4040" y="349"/>
                        <a:pt x="3547" y="79"/>
                        <a:pt x="3053" y="79"/>
                      </a:cubicBezTo>
                      <a:cubicBezTo>
                        <a:pt x="2590" y="79"/>
                        <a:pt x="2126" y="316"/>
                        <a:pt x="1877" y="796"/>
                      </a:cubicBezTo>
                      <a:cubicBezTo>
                        <a:pt x="1743" y="437"/>
                        <a:pt x="1399" y="195"/>
                        <a:pt x="1012" y="195"/>
                      </a:cubicBezTo>
                      <a:cubicBezTo>
                        <a:pt x="986" y="195"/>
                        <a:pt x="960" y="196"/>
                        <a:pt x="933" y="198"/>
                      </a:cubicBezTo>
                      <a:cubicBezTo>
                        <a:pt x="335" y="258"/>
                        <a:pt x="13" y="832"/>
                        <a:pt x="1" y="1369"/>
                      </a:cubicBezTo>
                      <a:cubicBezTo>
                        <a:pt x="1" y="1417"/>
                        <a:pt x="36" y="1441"/>
                        <a:pt x="72" y="1441"/>
                      </a:cubicBezTo>
                      <a:cubicBezTo>
                        <a:pt x="108" y="1441"/>
                        <a:pt x="144" y="1417"/>
                        <a:pt x="144" y="1369"/>
                      </a:cubicBezTo>
                      <a:cubicBezTo>
                        <a:pt x="168" y="939"/>
                        <a:pt x="383" y="533"/>
                        <a:pt x="825" y="413"/>
                      </a:cubicBezTo>
                      <a:cubicBezTo>
                        <a:pt x="893" y="394"/>
                        <a:pt x="961" y="384"/>
                        <a:pt x="1027" y="384"/>
                      </a:cubicBezTo>
                      <a:cubicBezTo>
                        <a:pt x="1409" y="384"/>
                        <a:pt x="1749" y="687"/>
                        <a:pt x="1770" y="1095"/>
                      </a:cubicBezTo>
                      <a:cubicBezTo>
                        <a:pt x="1770" y="1148"/>
                        <a:pt x="1815" y="1179"/>
                        <a:pt x="1859" y="1179"/>
                      </a:cubicBezTo>
                      <a:cubicBezTo>
                        <a:pt x="1893" y="1179"/>
                        <a:pt x="1927" y="1160"/>
                        <a:pt x="1937" y="1118"/>
                      </a:cubicBezTo>
                      <a:cubicBezTo>
                        <a:pt x="2087" y="548"/>
                        <a:pt x="2570" y="261"/>
                        <a:pt x="3052" y="261"/>
                      </a:cubicBezTo>
                      <a:cubicBezTo>
                        <a:pt x="3529" y="261"/>
                        <a:pt x="4006" y="542"/>
                        <a:pt x="4160" y="1106"/>
                      </a:cubicBezTo>
                      <a:cubicBezTo>
                        <a:pt x="4173" y="1145"/>
                        <a:pt x="4211" y="1167"/>
                        <a:pt x="4248" y="1167"/>
                      </a:cubicBezTo>
                      <a:cubicBezTo>
                        <a:pt x="4280" y="1167"/>
                        <a:pt x="4311" y="1151"/>
                        <a:pt x="4328" y="1118"/>
                      </a:cubicBezTo>
                      <a:cubicBezTo>
                        <a:pt x="4547" y="685"/>
                        <a:pt x="4944" y="472"/>
                        <a:pt x="5336" y="472"/>
                      </a:cubicBezTo>
                      <a:cubicBezTo>
                        <a:pt x="5777" y="472"/>
                        <a:pt x="6213" y="742"/>
                        <a:pt x="6384" y="1274"/>
                      </a:cubicBezTo>
                      <a:cubicBezTo>
                        <a:pt x="6402" y="1316"/>
                        <a:pt x="6438" y="1337"/>
                        <a:pt x="6473" y="1337"/>
                      </a:cubicBezTo>
                      <a:cubicBezTo>
                        <a:pt x="6509" y="1337"/>
                        <a:pt x="6545" y="1316"/>
                        <a:pt x="6563" y="1274"/>
                      </a:cubicBezTo>
                      <a:cubicBezTo>
                        <a:pt x="6740" y="762"/>
                        <a:pt x="7201" y="492"/>
                        <a:pt x="7664" y="492"/>
                      </a:cubicBezTo>
                      <a:cubicBezTo>
                        <a:pt x="8046" y="492"/>
                        <a:pt x="8428" y="675"/>
                        <a:pt x="8655" y="1059"/>
                      </a:cubicBezTo>
                      <a:cubicBezTo>
                        <a:pt x="8673" y="1083"/>
                        <a:pt x="8700" y="1095"/>
                        <a:pt x="8727" y="1095"/>
                      </a:cubicBezTo>
                      <a:cubicBezTo>
                        <a:pt x="8754" y="1095"/>
                        <a:pt x="8781" y="1083"/>
                        <a:pt x="8798" y="1059"/>
                      </a:cubicBezTo>
                      <a:cubicBezTo>
                        <a:pt x="9026" y="598"/>
                        <a:pt x="9458" y="378"/>
                        <a:pt x="9890" y="378"/>
                      </a:cubicBezTo>
                      <a:cubicBezTo>
                        <a:pt x="10410" y="378"/>
                        <a:pt x="10930" y="697"/>
                        <a:pt x="11094" y="1298"/>
                      </a:cubicBezTo>
                      <a:cubicBezTo>
                        <a:pt x="11106" y="1337"/>
                        <a:pt x="11140" y="1358"/>
                        <a:pt x="11175" y="1358"/>
                      </a:cubicBezTo>
                      <a:cubicBezTo>
                        <a:pt x="11203" y="1358"/>
                        <a:pt x="11232" y="1343"/>
                        <a:pt x="11249" y="1310"/>
                      </a:cubicBezTo>
                      <a:cubicBezTo>
                        <a:pt x="11491" y="818"/>
                        <a:pt x="12040" y="432"/>
                        <a:pt x="12543" y="432"/>
                      </a:cubicBezTo>
                      <a:cubicBezTo>
                        <a:pt x="12882" y="432"/>
                        <a:pt x="13201" y="608"/>
                        <a:pt x="13389" y="1047"/>
                      </a:cubicBezTo>
                      <a:cubicBezTo>
                        <a:pt x="13403" y="1075"/>
                        <a:pt x="13428" y="1086"/>
                        <a:pt x="13455" y="1086"/>
                      </a:cubicBezTo>
                      <a:cubicBezTo>
                        <a:pt x="13496" y="1086"/>
                        <a:pt x="13541" y="1059"/>
                        <a:pt x="13556" y="1023"/>
                      </a:cubicBezTo>
                      <a:cubicBezTo>
                        <a:pt x="13699" y="464"/>
                        <a:pt x="14164" y="186"/>
                        <a:pt x="14629" y="186"/>
                      </a:cubicBezTo>
                      <a:cubicBezTo>
                        <a:pt x="15099" y="186"/>
                        <a:pt x="15569" y="470"/>
                        <a:pt x="15708" y="1035"/>
                      </a:cubicBezTo>
                      <a:cubicBezTo>
                        <a:pt x="15726" y="1077"/>
                        <a:pt x="15761" y="1097"/>
                        <a:pt x="15797" y="1097"/>
                      </a:cubicBezTo>
                      <a:cubicBezTo>
                        <a:pt x="15833" y="1097"/>
                        <a:pt x="15869" y="1077"/>
                        <a:pt x="15887" y="1035"/>
                      </a:cubicBezTo>
                      <a:cubicBezTo>
                        <a:pt x="16055" y="541"/>
                        <a:pt x="16486" y="299"/>
                        <a:pt x="16917" y="299"/>
                      </a:cubicBezTo>
                      <a:cubicBezTo>
                        <a:pt x="17373" y="299"/>
                        <a:pt x="17831" y="571"/>
                        <a:pt x="17979" y="1106"/>
                      </a:cubicBezTo>
                      <a:cubicBezTo>
                        <a:pt x="17992" y="1147"/>
                        <a:pt x="18029" y="1169"/>
                        <a:pt x="18065" y="1169"/>
                      </a:cubicBezTo>
                      <a:cubicBezTo>
                        <a:pt x="18092" y="1169"/>
                        <a:pt x="18119" y="1156"/>
                        <a:pt x="18134" y="1130"/>
                      </a:cubicBezTo>
                      <a:cubicBezTo>
                        <a:pt x="18340" y="680"/>
                        <a:pt x="18751" y="466"/>
                        <a:pt x="19159" y="466"/>
                      </a:cubicBezTo>
                      <a:cubicBezTo>
                        <a:pt x="19650" y="466"/>
                        <a:pt x="20138" y="776"/>
                        <a:pt x="20262" y="1357"/>
                      </a:cubicBezTo>
                      <a:cubicBezTo>
                        <a:pt x="20276" y="1405"/>
                        <a:pt x="20315" y="1426"/>
                        <a:pt x="20354" y="1426"/>
                      </a:cubicBezTo>
                      <a:cubicBezTo>
                        <a:pt x="20414" y="1426"/>
                        <a:pt x="20475" y="1377"/>
                        <a:pt x="20453" y="1298"/>
                      </a:cubicBezTo>
                      <a:cubicBezTo>
                        <a:pt x="20307" y="644"/>
                        <a:pt x="19748" y="281"/>
                        <a:pt x="19181" y="281"/>
                      </a:cubicBezTo>
                      <a:cubicBezTo>
                        <a:pt x="18774" y="281"/>
                        <a:pt x="18363" y="468"/>
                        <a:pt x="18098" y="867"/>
                      </a:cubicBezTo>
                      <a:cubicBezTo>
                        <a:pt x="17881" y="358"/>
                        <a:pt x="17408" y="97"/>
                        <a:pt x="16933" y="97"/>
                      </a:cubicBezTo>
                      <a:cubicBezTo>
                        <a:pt x="16495" y="97"/>
                        <a:pt x="16056" y="319"/>
                        <a:pt x="15815" y="772"/>
                      </a:cubicBezTo>
                      <a:cubicBezTo>
                        <a:pt x="15588" y="258"/>
                        <a:pt x="15113" y="1"/>
                        <a:pt x="14638"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492" name="Google Shape;4492;p40"/>
                <p:cNvSpPr/>
                <p:nvPr/>
              </p:nvSpPr>
              <p:spPr>
                <a:xfrm>
                  <a:off x="4977052" y="3746027"/>
                  <a:ext cx="4389186" cy="310869"/>
                </a:xfrm>
                <a:custGeom>
                  <a:avLst/>
                  <a:gdLst/>
                  <a:ahLst/>
                  <a:cxnLst/>
                  <a:rect l="l" t="t" r="r" b="b"/>
                  <a:pathLst>
                    <a:path w="20487" h="1451" extrusionOk="0">
                      <a:moveTo>
                        <a:pt x="14650" y="1"/>
                      </a:moveTo>
                      <a:cubicBezTo>
                        <a:pt x="14175" y="1"/>
                        <a:pt x="13699" y="258"/>
                        <a:pt x="13472" y="772"/>
                      </a:cubicBezTo>
                      <a:cubicBezTo>
                        <a:pt x="13249" y="399"/>
                        <a:pt x="12919" y="244"/>
                        <a:pt x="12570" y="244"/>
                      </a:cubicBezTo>
                      <a:cubicBezTo>
                        <a:pt x="12060" y="244"/>
                        <a:pt x="11512" y="578"/>
                        <a:pt x="11213" y="1047"/>
                      </a:cubicBezTo>
                      <a:cubicBezTo>
                        <a:pt x="10975" y="488"/>
                        <a:pt x="10451" y="198"/>
                        <a:pt x="9925" y="198"/>
                      </a:cubicBezTo>
                      <a:cubicBezTo>
                        <a:pt x="9471" y="198"/>
                        <a:pt x="9015" y="413"/>
                        <a:pt x="8739" y="856"/>
                      </a:cubicBezTo>
                      <a:cubicBezTo>
                        <a:pt x="8469" y="493"/>
                        <a:pt x="8068" y="317"/>
                        <a:pt x="7669" y="317"/>
                      </a:cubicBezTo>
                      <a:cubicBezTo>
                        <a:pt x="7201" y="317"/>
                        <a:pt x="6737" y="558"/>
                        <a:pt x="6491" y="1023"/>
                      </a:cubicBezTo>
                      <a:cubicBezTo>
                        <a:pt x="6262" y="545"/>
                        <a:pt x="5802" y="298"/>
                        <a:pt x="5341" y="298"/>
                      </a:cubicBezTo>
                      <a:cubicBezTo>
                        <a:pt x="4937" y="298"/>
                        <a:pt x="4531" y="489"/>
                        <a:pt x="4280" y="880"/>
                      </a:cubicBezTo>
                      <a:cubicBezTo>
                        <a:pt x="4052" y="349"/>
                        <a:pt x="3556" y="79"/>
                        <a:pt x="3060" y="79"/>
                      </a:cubicBezTo>
                      <a:cubicBezTo>
                        <a:pt x="2596" y="79"/>
                        <a:pt x="2132" y="316"/>
                        <a:pt x="1889" y="796"/>
                      </a:cubicBezTo>
                      <a:cubicBezTo>
                        <a:pt x="1744" y="438"/>
                        <a:pt x="1399" y="195"/>
                        <a:pt x="1022" y="195"/>
                      </a:cubicBezTo>
                      <a:cubicBezTo>
                        <a:pt x="997" y="195"/>
                        <a:pt x="971" y="196"/>
                        <a:pt x="945" y="198"/>
                      </a:cubicBezTo>
                      <a:cubicBezTo>
                        <a:pt x="347" y="258"/>
                        <a:pt x="13" y="832"/>
                        <a:pt x="1" y="1370"/>
                      </a:cubicBezTo>
                      <a:cubicBezTo>
                        <a:pt x="1" y="1423"/>
                        <a:pt x="40" y="1450"/>
                        <a:pt x="78" y="1450"/>
                      </a:cubicBezTo>
                      <a:cubicBezTo>
                        <a:pt x="117" y="1450"/>
                        <a:pt x="156" y="1423"/>
                        <a:pt x="156" y="1370"/>
                      </a:cubicBezTo>
                      <a:cubicBezTo>
                        <a:pt x="168" y="951"/>
                        <a:pt x="395" y="533"/>
                        <a:pt x="825" y="413"/>
                      </a:cubicBezTo>
                      <a:cubicBezTo>
                        <a:pt x="895" y="394"/>
                        <a:pt x="964" y="385"/>
                        <a:pt x="1032" y="385"/>
                      </a:cubicBezTo>
                      <a:cubicBezTo>
                        <a:pt x="1420" y="385"/>
                        <a:pt x="1760" y="688"/>
                        <a:pt x="1770" y="1095"/>
                      </a:cubicBezTo>
                      <a:cubicBezTo>
                        <a:pt x="1770" y="1153"/>
                        <a:pt x="1816" y="1183"/>
                        <a:pt x="1862" y="1183"/>
                      </a:cubicBezTo>
                      <a:cubicBezTo>
                        <a:pt x="1900" y="1183"/>
                        <a:pt x="1938" y="1162"/>
                        <a:pt x="1949" y="1119"/>
                      </a:cubicBezTo>
                      <a:cubicBezTo>
                        <a:pt x="2099" y="548"/>
                        <a:pt x="2582" y="261"/>
                        <a:pt x="3064" y="261"/>
                      </a:cubicBezTo>
                      <a:cubicBezTo>
                        <a:pt x="3541" y="261"/>
                        <a:pt x="4018" y="542"/>
                        <a:pt x="4172" y="1107"/>
                      </a:cubicBezTo>
                      <a:cubicBezTo>
                        <a:pt x="4185" y="1145"/>
                        <a:pt x="4219" y="1167"/>
                        <a:pt x="4253" y="1167"/>
                      </a:cubicBezTo>
                      <a:cubicBezTo>
                        <a:pt x="4282" y="1167"/>
                        <a:pt x="4311" y="1151"/>
                        <a:pt x="4328" y="1119"/>
                      </a:cubicBezTo>
                      <a:cubicBezTo>
                        <a:pt x="4553" y="686"/>
                        <a:pt x="4950" y="472"/>
                        <a:pt x="5342" y="472"/>
                      </a:cubicBezTo>
                      <a:cubicBezTo>
                        <a:pt x="5783" y="472"/>
                        <a:pt x="6219" y="742"/>
                        <a:pt x="6396" y="1274"/>
                      </a:cubicBezTo>
                      <a:cubicBezTo>
                        <a:pt x="6408" y="1316"/>
                        <a:pt x="6444" y="1337"/>
                        <a:pt x="6480" y="1337"/>
                      </a:cubicBezTo>
                      <a:cubicBezTo>
                        <a:pt x="6515" y="1337"/>
                        <a:pt x="6551" y="1316"/>
                        <a:pt x="6563" y="1274"/>
                      </a:cubicBezTo>
                      <a:cubicBezTo>
                        <a:pt x="6740" y="763"/>
                        <a:pt x="7201" y="492"/>
                        <a:pt x="7664" y="492"/>
                      </a:cubicBezTo>
                      <a:cubicBezTo>
                        <a:pt x="8046" y="492"/>
                        <a:pt x="8428" y="676"/>
                        <a:pt x="8655" y="1059"/>
                      </a:cubicBezTo>
                      <a:cubicBezTo>
                        <a:pt x="8673" y="1089"/>
                        <a:pt x="8703" y="1104"/>
                        <a:pt x="8733" y="1104"/>
                      </a:cubicBezTo>
                      <a:cubicBezTo>
                        <a:pt x="8763" y="1104"/>
                        <a:pt x="8793" y="1089"/>
                        <a:pt x="8810" y="1059"/>
                      </a:cubicBezTo>
                      <a:cubicBezTo>
                        <a:pt x="9038" y="598"/>
                        <a:pt x="9470" y="378"/>
                        <a:pt x="9901" y="378"/>
                      </a:cubicBezTo>
                      <a:cubicBezTo>
                        <a:pt x="10420" y="378"/>
                        <a:pt x="10937" y="697"/>
                        <a:pt x="11094" y="1298"/>
                      </a:cubicBezTo>
                      <a:cubicBezTo>
                        <a:pt x="11107" y="1337"/>
                        <a:pt x="11140" y="1358"/>
                        <a:pt x="11177" y="1358"/>
                      </a:cubicBezTo>
                      <a:cubicBezTo>
                        <a:pt x="11207" y="1358"/>
                        <a:pt x="11239" y="1343"/>
                        <a:pt x="11261" y="1310"/>
                      </a:cubicBezTo>
                      <a:cubicBezTo>
                        <a:pt x="11496" y="818"/>
                        <a:pt x="12042" y="432"/>
                        <a:pt x="12544" y="432"/>
                      </a:cubicBezTo>
                      <a:cubicBezTo>
                        <a:pt x="12882" y="432"/>
                        <a:pt x="13201" y="608"/>
                        <a:pt x="13389" y="1047"/>
                      </a:cubicBezTo>
                      <a:cubicBezTo>
                        <a:pt x="13404" y="1077"/>
                        <a:pt x="13433" y="1090"/>
                        <a:pt x="13464" y="1090"/>
                      </a:cubicBezTo>
                      <a:cubicBezTo>
                        <a:pt x="13506" y="1090"/>
                        <a:pt x="13549" y="1065"/>
                        <a:pt x="13556" y="1023"/>
                      </a:cubicBezTo>
                      <a:cubicBezTo>
                        <a:pt x="13705" y="464"/>
                        <a:pt x="14173" y="186"/>
                        <a:pt x="14639" y="186"/>
                      </a:cubicBezTo>
                      <a:cubicBezTo>
                        <a:pt x="15111" y="186"/>
                        <a:pt x="15581" y="470"/>
                        <a:pt x="15720" y="1035"/>
                      </a:cubicBezTo>
                      <a:cubicBezTo>
                        <a:pt x="15732" y="1077"/>
                        <a:pt x="15767" y="1098"/>
                        <a:pt x="15803" y="1098"/>
                      </a:cubicBezTo>
                      <a:cubicBezTo>
                        <a:pt x="15839" y="1098"/>
                        <a:pt x="15875" y="1077"/>
                        <a:pt x="15887" y="1035"/>
                      </a:cubicBezTo>
                      <a:cubicBezTo>
                        <a:pt x="16061" y="542"/>
                        <a:pt x="16494" y="299"/>
                        <a:pt x="16926" y="299"/>
                      </a:cubicBezTo>
                      <a:cubicBezTo>
                        <a:pt x="17383" y="299"/>
                        <a:pt x="17837" y="572"/>
                        <a:pt x="17979" y="1107"/>
                      </a:cubicBezTo>
                      <a:cubicBezTo>
                        <a:pt x="17993" y="1148"/>
                        <a:pt x="18031" y="1174"/>
                        <a:pt x="18070" y="1174"/>
                      </a:cubicBezTo>
                      <a:cubicBezTo>
                        <a:pt x="18098" y="1174"/>
                        <a:pt x="18126" y="1161"/>
                        <a:pt x="18146" y="1131"/>
                      </a:cubicBezTo>
                      <a:cubicBezTo>
                        <a:pt x="18347" y="680"/>
                        <a:pt x="18754" y="466"/>
                        <a:pt x="19161" y="466"/>
                      </a:cubicBezTo>
                      <a:cubicBezTo>
                        <a:pt x="19650" y="466"/>
                        <a:pt x="20138" y="777"/>
                        <a:pt x="20262" y="1358"/>
                      </a:cubicBezTo>
                      <a:cubicBezTo>
                        <a:pt x="20281" y="1409"/>
                        <a:pt x="20321" y="1431"/>
                        <a:pt x="20362" y="1431"/>
                      </a:cubicBezTo>
                      <a:cubicBezTo>
                        <a:pt x="20425" y="1431"/>
                        <a:pt x="20487" y="1378"/>
                        <a:pt x="20465" y="1298"/>
                      </a:cubicBezTo>
                      <a:cubicBezTo>
                        <a:pt x="20319" y="643"/>
                        <a:pt x="19754" y="276"/>
                        <a:pt x="19185" y="276"/>
                      </a:cubicBezTo>
                      <a:cubicBezTo>
                        <a:pt x="18778" y="276"/>
                        <a:pt x="18370" y="464"/>
                        <a:pt x="18110" y="868"/>
                      </a:cubicBezTo>
                      <a:cubicBezTo>
                        <a:pt x="17886" y="358"/>
                        <a:pt x="17414" y="97"/>
                        <a:pt x="16941" y="97"/>
                      </a:cubicBezTo>
                      <a:cubicBezTo>
                        <a:pt x="16504" y="97"/>
                        <a:pt x="16068" y="319"/>
                        <a:pt x="15827" y="772"/>
                      </a:cubicBezTo>
                      <a:cubicBezTo>
                        <a:pt x="15600" y="258"/>
                        <a:pt x="15125" y="1"/>
                        <a:pt x="14650"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493" name="Google Shape;4493;p40"/>
                <p:cNvSpPr/>
                <p:nvPr/>
              </p:nvSpPr>
              <p:spPr>
                <a:xfrm>
                  <a:off x="4979623" y="4288496"/>
                  <a:ext cx="4386615" cy="309370"/>
                </a:xfrm>
                <a:custGeom>
                  <a:avLst/>
                  <a:gdLst/>
                  <a:ahLst/>
                  <a:cxnLst/>
                  <a:rect l="l" t="t" r="r" b="b"/>
                  <a:pathLst>
                    <a:path w="20475" h="1444" extrusionOk="0">
                      <a:moveTo>
                        <a:pt x="14638" y="0"/>
                      </a:moveTo>
                      <a:cubicBezTo>
                        <a:pt x="14163" y="0"/>
                        <a:pt x="13687" y="254"/>
                        <a:pt x="13460" y="762"/>
                      </a:cubicBezTo>
                      <a:cubicBezTo>
                        <a:pt x="13242" y="394"/>
                        <a:pt x="12915" y="240"/>
                        <a:pt x="12568" y="240"/>
                      </a:cubicBezTo>
                      <a:cubicBezTo>
                        <a:pt x="12058" y="240"/>
                        <a:pt x="11507" y="573"/>
                        <a:pt x="11201" y="1049"/>
                      </a:cubicBezTo>
                      <a:cubicBezTo>
                        <a:pt x="10962" y="487"/>
                        <a:pt x="10434" y="194"/>
                        <a:pt x="9904" y="194"/>
                      </a:cubicBezTo>
                      <a:cubicBezTo>
                        <a:pt x="9453" y="194"/>
                        <a:pt x="9001" y="406"/>
                        <a:pt x="8727" y="846"/>
                      </a:cubicBezTo>
                      <a:cubicBezTo>
                        <a:pt x="8458" y="484"/>
                        <a:pt x="8059" y="308"/>
                        <a:pt x="7662" y="308"/>
                      </a:cubicBezTo>
                      <a:cubicBezTo>
                        <a:pt x="7194" y="308"/>
                        <a:pt x="6731" y="553"/>
                        <a:pt x="6491" y="1025"/>
                      </a:cubicBezTo>
                      <a:cubicBezTo>
                        <a:pt x="6261" y="546"/>
                        <a:pt x="5799" y="299"/>
                        <a:pt x="5334" y="299"/>
                      </a:cubicBezTo>
                      <a:cubicBezTo>
                        <a:pt x="4930" y="299"/>
                        <a:pt x="4524" y="486"/>
                        <a:pt x="4268" y="870"/>
                      </a:cubicBezTo>
                      <a:cubicBezTo>
                        <a:pt x="4040" y="347"/>
                        <a:pt x="3550" y="80"/>
                        <a:pt x="3057" y="80"/>
                      </a:cubicBezTo>
                      <a:cubicBezTo>
                        <a:pt x="2593" y="80"/>
                        <a:pt x="2127" y="317"/>
                        <a:pt x="1877" y="798"/>
                      </a:cubicBezTo>
                      <a:cubicBezTo>
                        <a:pt x="1743" y="430"/>
                        <a:pt x="1401" y="197"/>
                        <a:pt x="1016" y="197"/>
                      </a:cubicBezTo>
                      <a:cubicBezTo>
                        <a:pt x="988" y="197"/>
                        <a:pt x="961" y="198"/>
                        <a:pt x="933" y="200"/>
                      </a:cubicBezTo>
                      <a:cubicBezTo>
                        <a:pt x="335" y="248"/>
                        <a:pt x="13" y="822"/>
                        <a:pt x="1" y="1372"/>
                      </a:cubicBezTo>
                      <a:cubicBezTo>
                        <a:pt x="1" y="1420"/>
                        <a:pt x="36" y="1443"/>
                        <a:pt x="72" y="1443"/>
                      </a:cubicBezTo>
                      <a:cubicBezTo>
                        <a:pt x="108" y="1443"/>
                        <a:pt x="144" y="1420"/>
                        <a:pt x="144" y="1372"/>
                      </a:cubicBezTo>
                      <a:cubicBezTo>
                        <a:pt x="168" y="941"/>
                        <a:pt x="383" y="523"/>
                        <a:pt x="825" y="415"/>
                      </a:cubicBezTo>
                      <a:cubicBezTo>
                        <a:pt x="894" y="396"/>
                        <a:pt x="964" y="386"/>
                        <a:pt x="1032" y="386"/>
                      </a:cubicBezTo>
                      <a:cubicBezTo>
                        <a:pt x="1411" y="386"/>
                        <a:pt x="1749" y="681"/>
                        <a:pt x="1770" y="1097"/>
                      </a:cubicBezTo>
                      <a:cubicBezTo>
                        <a:pt x="1770" y="1149"/>
                        <a:pt x="1812" y="1180"/>
                        <a:pt x="1855" y="1180"/>
                      </a:cubicBezTo>
                      <a:cubicBezTo>
                        <a:pt x="1890" y="1180"/>
                        <a:pt x="1926" y="1158"/>
                        <a:pt x="1937" y="1109"/>
                      </a:cubicBezTo>
                      <a:cubicBezTo>
                        <a:pt x="2087" y="538"/>
                        <a:pt x="2570" y="251"/>
                        <a:pt x="3052" y="251"/>
                      </a:cubicBezTo>
                      <a:cubicBezTo>
                        <a:pt x="3529" y="251"/>
                        <a:pt x="4006" y="532"/>
                        <a:pt x="4160" y="1097"/>
                      </a:cubicBezTo>
                      <a:cubicBezTo>
                        <a:pt x="4174" y="1143"/>
                        <a:pt x="4213" y="1168"/>
                        <a:pt x="4252" y="1168"/>
                      </a:cubicBezTo>
                      <a:cubicBezTo>
                        <a:pt x="4282" y="1168"/>
                        <a:pt x="4312" y="1152"/>
                        <a:pt x="4328" y="1121"/>
                      </a:cubicBezTo>
                      <a:cubicBezTo>
                        <a:pt x="4547" y="688"/>
                        <a:pt x="4944" y="474"/>
                        <a:pt x="5336" y="474"/>
                      </a:cubicBezTo>
                      <a:cubicBezTo>
                        <a:pt x="5777" y="474"/>
                        <a:pt x="6213" y="745"/>
                        <a:pt x="6384" y="1276"/>
                      </a:cubicBezTo>
                      <a:cubicBezTo>
                        <a:pt x="6402" y="1312"/>
                        <a:pt x="6438" y="1330"/>
                        <a:pt x="6473" y="1330"/>
                      </a:cubicBezTo>
                      <a:cubicBezTo>
                        <a:pt x="6509" y="1330"/>
                        <a:pt x="6545" y="1312"/>
                        <a:pt x="6563" y="1276"/>
                      </a:cubicBezTo>
                      <a:cubicBezTo>
                        <a:pt x="6740" y="759"/>
                        <a:pt x="7200" y="485"/>
                        <a:pt x="7663" y="485"/>
                      </a:cubicBezTo>
                      <a:cubicBezTo>
                        <a:pt x="8044" y="485"/>
                        <a:pt x="8428" y="672"/>
                        <a:pt x="8655" y="1061"/>
                      </a:cubicBezTo>
                      <a:cubicBezTo>
                        <a:pt x="8673" y="1085"/>
                        <a:pt x="8700" y="1097"/>
                        <a:pt x="8727" y="1097"/>
                      </a:cubicBezTo>
                      <a:cubicBezTo>
                        <a:pt x="8754" y="1097"/>
                        <a:pt x="8781" y="1085"/>
                        <a:pt x="8798" y="1061"/>
                      </a:cubicBezTo>
                      <a:cubicBezTo>
                        <a:pt x="9028" y="597"/>
                        <a:pt x="9463" y="375"/>
                        <a:pt x="9898" y="375"/>
                      </a:cubicBezTo>
                      <a:cubicBezTo>
                        <a:pt x="10415" y="375"/>
                        <a:pt x="10931" y="690"/>
                        <a:pt x="11094" y="1288"/>
                      </a:cubicBezTo>
                      <a:cubicBezTo>
                        <a:pt x="11100" y="1335"/>
                        <a:pt x="11137" y="1359"/>
                        <a:pt x="11174" y="1359"/>
                      </a:cubicBezTo>
                      <a:cubicBezTo>
                        <a:pt x="11203" y="1359"/>
                        <a:pt x="11233" y="1344"/>
                        <a:pt x="11249" y="1312"/>
                      </a:cubicBezTo>
                      <a:cubicBezTo>
                        <a:pt x="11493" y="818"/>
                        <a:pt x="12045" y="426"/>
                        <a:pt x="12549" y="426"/>
                      </a:cubicBezTo>
                      <a:cubicBezTo>
                        <a:pt x="12886" y="426"/>
                        <a:pt x="13202" y="601"/>
                        <a:pt x="13389" y="1037"/>
                      </a:cubicBezTo>
                      <a:cubicBezTo>
                        <a:pt x="13403" y="1071"/>
                        <a:pt x="13430" y="1085"/>
                        <a:pt x="13458" y="1085"/>
                      </a:cubicBezTo>
                      <a:cubicBezTo>
                        <a:pt x="13498" y="1085"/>
                        <a:pt x="13542" y="1056"/>
                        <a:pt x="13556" y="1013"/>
                      </a:cubicBezTo>
                      <a:cubicBezTo>
                        <a:pt x="13698" y="462"/>
                        <a:pt x="14161" y="187"/>
                        <a:pt x="14625" y="187"/>
                      </a:cubicBezTo>
                      <a:cubicBezTo>
                        <a:pt x="15096" y="187"/>
                        <a:pt x="15569" y="471"/>
                        <a:pt x="15708" y="1037"/>
                      </a:cubicBezTo>
                      <a:cubicBezTo>
                        <a:pt x="15726" y="1079"/>
                        <a:pt x="15761" y="1100"/>
                        <a:pt x="15797" y="1100"/>
                      </a:cubicBezTo>
                      <a:cubicBezTo>
                        <a:pt x="15833" y="1100"/>
                        <a:pt x="15869" y="1079"/>
                        <a:pt x="15887" y="1037"/>
                      </a:cubicBezTo>
                      <a:cubicBezTo>
                        <a:pt x="16055" y="544"/>
                        <a:pt x="16486" y="301"/>
                        <a:pt x="16917" y="301"/>
                      </a:cubicBezTo>
                      <a:cubicBezTo>
                        <a:pt x="17373" y="301"/>
                        <a:pt x="17831" y="574"/>
                        <a:pt x="17979" y="1109"/>
                      </a:cubicBezTo>
                      <a:cubicBezTo>
                        <a:pt x="17992" y="1150"/>
                        <a:pt x="18029" y="1171"/>
                        <a:pt x="18065" y="1171"/>
                      </a:cubicBezTo>
                      <a:cubicBezTo>
                        <a:pt x="18092" y="1171"/>
                        <a:pt x="18119" y="1159"/>
                        <a:pt x="18134" y="1133"/>
                      </a:cubicBezTo>
                      <a:cubicBezTo>
                        <a:pt x="18341" y="681"/>
                        <a:pt x="18753" y="467"/>
                        <a:pt x="19162" y="467"/>
                      </a:cubicBezTo>
                      <a:cubicBezTo>
                        <a:pt x="19652" y="467"/>
                        <a:pt x="20138" y="775"/>
                        <a:pt x="20262" y="1348"/>
                      </a:cubicBezTo>
                      <a:cubicBezTo>
                        <a:pt x="20276" y="1400"/>
                        <a:pt x="20315" y="1422"/>
                        <a:pt x="20355" y="1422"/>
                      </a:cubicBezTo>
                      <a:cubicBezTo>
                        <a:pt x="20414" y="1422"/>
                        <a:pt x="20475" y="1372"/>
                        <a:pt x="20453" y="1300"/>
                      </a:cubicBezTo>
                      <a:cubicBezTo>
                        <a:pt x="20307" y="645"/>
                        <a:pt x="19746" y="278"/>
                        <a:pt x="19178" y="278"/>
                      </a:cubicBezTo>
                      <a:cubicBezTo>
                        <a:pt x="18772" y="278"/>
                        <a:pt x="18363" y="466"/>
                        <a:pt x="18098" y="870"/>
                      </a:cubicBezTo>
                      <a:cubicBezTo>
                        <a:pt x="17880" y="358"/>
                        <a:pt x="17404" y="97"/>
                        <a:pt x="16928" y="97"/>
                      </a:cubicBezTo>
                      <a:cubicBezTo>
                        <a:pt x="16492" y="97"/>
                        <a:pt x="16055" y="316"/>
                        <a:pt x="15815" y="762"/>
                      </a:cubicBezTo>
                      <a:cubicBezTo>
                        <a:pt x="15588" y="254"/>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494" name="Google Shape;4494;p40"/>
                <p:cNvSpPr/>
                <p:nvPr/>
              </p:nvSpPr>
              <p:spPr>
                <a:xfrm>
                  <a:off x="4979623" y="4829466"/>
                  <a:ext cx="4386615" cy="310655"/>
                </a:xfrm>
                <a:custGeom>
                  <a:avLst/>
                  <a:gdLst/>
                  <a:ahLst/>
                  <a:cxnLst/>
                  <a:rect l="l" t="t" r="r" b="b"/>
                  <a:pathLst>
                    <a:path w="20475" h="1450" extrusionOk="0">
                      <a:moveTo>
                        <a:pt x="14638" y="0"/>
                      </a:moveTo>
                      <a:cubicBezTo>
                        <a:pt x="14163" y="0"/>
                        <a:pt x="13687" y="257"/>
                        <a:pt x="13460" y="771"/>
                      </a:cubicBezTo>
                      <a:cubicBezTo>
                        <a:pt x="13242" y="398"/>
                        <a:pt x="12914" y="243"/>
                        <a:pt x="12567" y="243"/>
                      </a:cubicBezTo>
                      <a:cubicBezTo>
                        <a:pt x="12058" y="243"/>
                        <a:pt x="11507" y="577"/>
                        <a:pt x="11201" y="1046"/>
                      </a:cubicBezTo>
                      <a:cubicBezTo>
                        <a:pt x="10963" y="487"/>
                        <a:pt x="10439" y="198"/>
                        <a:pt x="9913" y="198"/>
                      </a:cubicBezTo>
                      <a:cubicBezTo>
                        <a:pt x="9459" y="198"/>
                        <a:pt x="9003" y="413"/>
                        <a:pt x="8727" y="855"/>
                      </a:cubicBezTo>
                      <a:cubicBezTo>
                        <a:pt x="8457" y="492"/>
                        <a:pt x="8056" y="316"/>
                        <a:pt x="7658" y="316"/>
                      </a:cubicBezTo>
                      <a:cubicBezTo>
                        <a:pt x="7192" y="316"/>
                        <a:pt x="6730" y="558"/>
                        <a:pt x="6491" y="1022"/>
                      </a:cubicBezTo>
                      <a:cubicBezTo>
                        <a:pt x="6262" y="545"/>
                        <a:pt x="5802" y="298"/>
                        <a:pt x="5339" y="298"/>
                      </a:cubicBezTo>
                      <a:cubicBezTo>
                        <a:pt x="4933" y="298"/>
                        <a:pt x="4525" y="488"/>
                        <a:pt x="4268" y="879"/>
                      </a:cubicBezTo>
                      <a:cubicBezTo>
                        <a:pt x="4040" y="348"/>
                        <a:pt x="3547" y="79"/>
                        <a:pt x="3053" y="79"/>
                      </a:cubicBezTo>
                      <a:cubicBezTo>
                        <a:pt x="2590" y="79"/>
                        <a:pt x="2126" y="315"/>
                        <a:pt x="1877" y="795"/>
                      </a:cubicBezTo>
                      <a:cubicBezTo>
                        <a:pt x="1743" y="437"/>
                        <a:pt x="1399" y="194"/>
                        <a:pt x="1012" y="194"/>
                      </a:cubicBezTo>
                      <a:cubicBezTo>
                        <a:pt x="986" y="194"/>
                        <a:pt x="960" y="195"/>
                        <a:pt x="933" y="198"/>
                      </a:cubicBezTo>
                      <a:cubicBezTo>
                        <a:pt x="335" y="257"/>
                        <a:pt x="13" y="831"/>
                        <a:pt x="1" y="1369"/>
                      </a:cubicBezTo>
                      <a:cubicBezTo>
                        <a:pt x="1" y="1423"/>
                        <a:pt x="36" y="1450"/>
                        <a:pt x="72" y="1450"/>
                      </a:cubicBezTo>
                      <a:cubicBezTo>
                        <a:pt x="108" y="1450"/>
                        <a:pt x="144" y="1423"/>
                        <a:pt x="144" y="1369"/>
                      </a:cubicBezTo>
                      <a:cubicBezTo>
                        <a:pt x="168" y="939"/>
                        <a:pt x="383" y="532"/>
                        <a:pt x="825" y="413"/>
                      </a:cubicBezTo>
                      <a:cubicBezTo>
                        <a:pt x="890" y="396"/>
                        <a:pt x="954" y="388"/>
                        <a:pt x="1018" y="388"/>
                      </a:cubicBezTo>
                      <a:cubicBezTo>
                        <a:pt x="1403" y="388"/>
                        <a:pt x="1749" y="684"/>
                        <a:pt x="1770" y="1094"/>
                      </a:cubicBezTo>
                      <a:cubicBezTo>
                        <a:pt x="1770" y="1153"/>
                        <a:pt x="1812" y="1183"/>
                        <a:pt x="1855" y="1183"/>
                      </a:cubicBezTo>
                      <a:cubicBezTo>
                        <a:pt x="1890" y="1183"/>
                        <a:pt x="1926" y="1162"/>
                        <a:pt x="1937" y="1118"/>
                      </a:cubicBezTo>
                      <a:cubicBezTo>
                        <a:pt x="2087" y="547"/>
                        <a:pt x="2570" y="260"/>
                        <a:pt x="3052" y="260"/>
                      </a:cubicBezTo>
                      <a:cubicBezTo>
                        <a:pt x="3529" y="260"/>
                        <a:pt x="4006" y="541"/>
                        <a:pt x="4160" y="1106"/>
                      </a:cubicBezTo>
                      <a:cubicBezTo>
                        <a:pt x="4174" y="1147"/>
                        <a:pt x="4215" y="1168"/>
                        <a:pt x="4254" y="1168"/>
                      </a:cubicBezTo>
                      <a:cubicBezTo>
                        <a:pt x="4283" y="1168"/>
                        <a:pt x="4312" y="1156"/>
                        <a:pt x="4328" y="1130"/>
                      </a:cubicBezTo>
                      <a:cubicBezTo>
                        <a:pt x="4548" y="690"/>
                        <a:pt x="4947" y="473"/>
                        <a:pt x="5340" y="473"/>
                      </a:cubicBezTo>
                      <a:cubicBezTo>
                        <a:pt x="5780" y="473"/>
                        <a:pt x="6214" y="743"/>
                        <a:pt x="6384" y="1273"/>
                      </a:cubicBezTo>
                      <a:cubicBezTo>
                        <a:pt x="6402" y="1315"/>
                        <a:pt x="6438" y="1336"/>
                        <a:pt x="6473" y="1336"/>
                      </a:cubicBezTo>
                      <a:cubicBezTo>
                        <a:pt x="6509" y="1336"/>
                        <a:pt x="6545" y="1315"/>
                        <a:pt x="6563" y="1273"/>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26" y="597"/>
                        <a:pt x="9458" y="377"/>
                        <a:pt x="9890" y="377"/>
                      </a:cubicBezTo>
                      <a:cubicBezTo>
                        <a:pt x="10410" y="377"/>
                        <a:pt x="10930" y="696"/>
                        <a:pt x="11094" y="1297"/>
                      </a:cubicBezTo>
                      <a:cubicBezTo>
                        <a:pt x="11100" y="1338"/>
                        <a:pt x="11138" y="1359"/>
                        <a:pt x="11176" y="1359"/>
                      </a:cubicBezTo>
                      <a:cubicBezTo>
                        <a:pt x="11205" y="1359"/>
                        <a:pt x="11233" y="1347"/>
                        <a:pt x="11249" y="1321"/>
                      </a:cubicBezTo>
                      <a:cubicBezTo>
                        <a:pt x="11492" y="821"/>
                        <a:pt x="12042" y="432"/>
                        <a:pt x="12545" y="432"/>
                      </a:cubicBezTo>
                      <a:cubicBezTo>
                        <a:pt x="12884" y="432"/>
                        <a:pt x="13201" y="608"/>
                        <a:pt x="13389" y="1046"/>
                      </a:cubicBezTo>
                      <a:cubicBezTo>
                        <a:pt x="13404" y="1076"/>
                        <a:pt x="13431" y="1090"/>
                        <a:pt x="13460" y="1090"/>
                      </a:cubicBezTo>
                      <a:cubicBezTo>
                        <a:pt x="13500" y="1090"/>
                        <a:pt x="13542" y="1064"/>
                        <a:pt x="13556" y="1022"/>
                      </a:cubicBezTo>
                      <a:cubicBezTo>
                        <a:pt x="13699" y="463"/>
                        <a:pt x="14164" y="186"/>
                        <a:pt x="14629" y="186"/>
                      </a:cubicBezTo>
                      <a:cubicBezTo>
                        <a:pt x="15099" y="186"/>
                        <a:pt x="15569" y="469"/>
                        <a:pt x="15708" y="1034"/>
                      </a:cubicBezTo>
                      <a:cubicBezTo>
                        <a:pt x="15726" y="1076"/>
                        <a:pt x="15761" y="1097"/>
                        <a:pt x="15797" y="1097"/>
                      </a:cubicBezTo>
                      <a:cubicBezTo>
                        <a:pt x="15833" y="1097"/>
                        <a:pt x="15869" y="1076"/>
                        <a:pt x="15887" y="1034"/>
                      </a:cubicBezTo>
                      <a:cubicBezTo>
                        <a:pt x="16055" y="541"/>
                        <a:pt x="16486" y="298"/>
                        <a:pt x="16917" y="298"/>
                      </a:cubicBezTo>
                      <a:cubicBezTo>
                        <a:pt x="17373" y="298"/>
                        <a:pt x="17831" y="571"/>
                        <a:pt x="17979" y="1106"/>
                      </a:cubicBezTo>
                      <a:cubicBezTo>
                        <a:pt x="17992" y="1147"/>
                        <a:pt x="18029" y="1168"/>
                        <a:pt x="18065" y="1168"/>
                      </a:cubicBezTo>
                      <a:cubicBezTo>
                        <a:pt x="18092" y="1168"/>
                        <a:pt x="18119" y="1156"/>
                        <a:pt x="18134" y="1130"/>
                      </a:cubicBezTo>
                      <a:cubicBezTo>
                        <a:pt x="18340" y="680"/>
                        <a:pt x="18751" y="466"/>
                        <a:pt x="19159" y="466"/>
                      </a:cubicBezTo>
                      <a:cubicBezTo>
                        <a:pt x="19650" y="466"/>
                        <a:pt x="20138" y="776"/>
                        <a:pt x="20262" y="1357"/>
                      </a:cubicBezTo>
                      <a:cubicBezTo>
                        <a:pt x="20276" y="1404"/>
                        <a:pt x="20315" y="1425"/>
                        <a:pt x="20354" y="1425"/>
                      </a:cubicBezTo>
                      <a:cubicBezTo>
                        <a:pt x="20414" y="1425"/>
                        <a:pt x="20475" y="1377"/>
                        <a:pt x="20453" y="1297"/>
                      </a:cubicBezTo>
                      <a:cubicBezTo>
                        <a:pt x="20307" y="643"/>
                        <a:pt x="19748" y="281"/>
                        <a:pt x="19181" y="281"/>
                      </a:cubicBezTo>
                      <a:cubicBezTo>
                        <a:pt x="18774" y="281"/>
                        <a:pt x="18363" y="467"/>
                        <a:pt x="18098" y="867"/>
                      </a:cubicBezTo>
                      <a:cubicBezTo>
                        <a:pt x="17881" y="357"/>
                        <a:pt x="17408" y="96"/>
                        <a:pt x="16933" y="96"/>
                      </a:cubicBezTo>
                      <a:cubicBezTo>
                        <a:pt x="16495" y="96"/>
                        <a:pt x="16056" y="318"/>
                        <a:pt x="15815" y="771"/>
                      </a:cubicBezTo>
                      <a:cubicBezTo>
                        <a:pt x="15588" y="257"/>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grpSp>
          <p:nvGrpSpPr>
            <p:cNvPr id="4495" name="Google Shape;4495;p40"/>
            <p:cNvGrpSpPr/>
            <p:nvPr/>
          </p:nvGrpSpPr>
          <p:grpSpPr>
            <a:xfrm>
              <a:off x="-68504" y="521190"/>
              <a:ext cx="9307261" cy="2931726"/>
              <a:chOff x="-76454" y="2438440"/>
              <a:chExt cx="9307261" cy="2931726"/>
            </a:xfrm>
          </p:grpSpPr>
          <p:grpSp>
            <p:nvGrpSpPr>
              <p:cNvPr id="4496" name="Google Shape;4496;p40"/>
              <p:cNvGrpSpPr/>
              <p:nvPr/>
            </p:nvGrpSpPr>
            <p:grpSpPr>
              <a:xfrm>
                <a:off x="6117405" y="2438440"/>
                <a:ext cx="3113402" cy="2909203"/>
                <a:chOff x="4977052" y="1038608"/>
                <a:chExt cx="4389400" cy="4101513"/>
              </a:xfrm>
            </p:grpSpPr>
            <p:sp>
              <p:nvSpPr>
                <p:cNvPr id="4497" name="Google Shape;4497;p40"/>
                <p:cNvSpPr/>
                <p:nvPr/>
              </p:nvSpPr>
              <p:spPr>
                <a:xfrm>
                  <a:off x="4977052" y="1038608"/>
                  <a:ext cx="4387686" cy="309370"/>
                </a:xfrm>
                <a:custGeom>
                  <a:avLst/>
                  <a:gdLst/>
                  <a:ahLst/>
                  <a:cxnLst/>
                  <a:rect l="l" t="t" r="r" b="b"/>
                  <a:pathLst>
                    <a:path w="20480" h="1444" extrusionOk="0">
                      <a:moveTo>
                        <a:pt x="14650" y="0"/>
                      </a:moveTo>
                      <a:cubicBezTo>
                        <a:pt x="14175" y="0"/>
                        <a:pt x="13699" y="254"/>
                        <a:pt x="13472" y="762"/>
                      </a:cubicBezTo>
                      <a:cubicBezTo>
                        <a:pt x="13250" y="394"/>
                        <a:pt x="12919" y="240"/>
                        <a:pt x="12571" y="240"/>
                      </a:cubicBezTo>
                      <a:cubicBezTo>
                        <a:pt x="12060" y="240"/>
                        <a:pt x="11512" y="573"/>
                        <a:pt x="11213" y="1049"/>
                      </a:cubicBezTo>
                      <a:cubicBezTo>
                        <a:pt x="10974" y="487"/>
                        <a:pt x="10446" y="194"/>
                        <a:pt x="9916" y="194"/>
                      </a:cubicBezTo>
                      <a:cubicBezTo>
                        <a:pt x="9465" y="194"/>
                        <a:pt x="9013" y="406"/>
                        <a:pt x="8739" y="846"/>
                      </a:cubicBezTo>
                      <a:cubicBezTo>
                        <a:pt x="8470" y="484"/>
                        <a:pt x="8071" y="308"/>
                        <a:pt x="7673" y="308"/>
                      </a:cubicBezTo>
                      <a:cubicBezTo>
                        <a:pt x="7204" y="308"/>
                        <a:pt x="6737" y="553"/>
                        <a:pt x="6491" y="1025"/>
                      </a:cubicBezTo>
                      <a:cubicBezTo>
                        <a:pt x="6261" y="546"/>
                        <a:pt x="5799" y="299"/>
                        <a:pt x="5336" y="299"/>
                      </a:cubicBezTo>
                      <a:cubicBezTo>
                        <a:pt x="4933" y="299"/>
                        <a:pt x="4530" y="486"/>
                        <a:pt x="4280" y="870"/>
                      </a:cubicBezTo>
                      <a:cubicBezTo>
                        <a:pt x="4053" y="342"/>
                        <a:pt x="3561" y="76"/>
                        <a:pt x="3069" y="76"/>
                      </a:cubicBezTo>
                      <a:cubicBezTo>
                        <a:pt x="2602" y="76"/>
                        <a:pt x="2134" y="315"/>
                        <a:pt x="1889" y="798"/>
                      </a:cubicBezTo>
                      <a:cubicBezTo>
                        <a:pt x="1744" y="440"/>
                        <a:pt x="1399" y="197"/>
                        <a:pt x="1022" y="197"/>
                      </a:cubicBezTo>
                      <a:cubicBezTo>
                        <a:pt x="997" y="197"/>
                        <a:pt x="971" y="198"/>
                        <a:pt x="945" y="200"/>
                      </a:cubicBezTo>
                      <a:cubicBezTo>
                        <a:pt x="347" y="260"/>
                        <a:pt x="13" y="834"/>
                        <a:pt x="1" y="1372"/>
                      </a:cubicBezTo>
                      <a:cubicBezTo>
                        <a:pt x="1" y="1420"/>
                        <a:pt x="40" y="1443"/>
                        <a:pt x="78" y="1443"/>
                      </a:cubicBezTo>
                      <a:cubicBezTo>
                        <a:pt x="117" y="1443"/>
                        <a:pt x="156" y="1420"/>
                        <a:pt x="156" y="1372"/>
                      </a:cubicBezTo>
                      <a:cubicBezTo>
                        <a:pt x="168" y="941"/>
                        <a:pt x="395" y="523"/>
                        <a:pt x="825" y="415"/>
                      </a:cubicBezTo>
                      <a:cubicBezTo>
                        <a:pt x="895" y="396"/>
                        <a:pt x="964" y="387"/>
                        <a:pt x="1032" y="387"/>
                      </a:cubicBezTo>
                      <a:cubicBezTo>
                        <a:pt x="1420" y="387"/>
                        <a:pt x="1760" y="690"/>
                        <a:pt x="1770" y="1097"/>
                      </a:cubicBezTo>
                      <a:cubicBezTo>
                        <a:pt x="1770" y="1160"/>
                        <a:pt x="1823" y="1193"/>
                        <a:pt x="1874" y="1193"/>
                      </a:cubicBezTo>
                      <a:cubicBezTo>
                        <a:pt x="1921" y="1193"/>
                        <a:pt x="1967" y="1166"/>
                        <a:pt x="1973" y="1109"/>
                      </a:cubicBezTo>
                      <a:cubicBezTo>
                        <a:pt x="2124" y="536"/>
                        <a:pt x="2605" y="250"/>
                        <a:pt x="3086" y="250"/>
                      </a:cubicBezTo>
                      <a:cubicBezTo>
                        <a:pt x="3558" y="250"/>
                        <a:pt x="4030" y="528"/>
                        <a:pt x="4184" y="1085"/>
                      </a:cubicBezTo>
                      <a:cubicBezTo>
                        <a:pt x="4198" y="1132"/>
                        <a:pt x="4237" y="1156"/>
                        <a:pt x="4275" y="1156"/>
                      </a:cubicBezTo>
                      <a:cubicBezTo>
                        <a:pt x="4306" y="1156"/>
                        <a:pt x="4336" y="1141"/>
                        <a:pt x="4352" y="1109"/>
                      </a:cubicBezTo>
                      <a:cubicBezTo>
                        <a:pt x="4571" y="676"/>
                        <a:pt x="4968" y="462"/>
                        <a:pt x="5361" y="462"/>
                      </a:cubicBezTo>
                      <a:cubicBezTo>
                        <a:pt x="5804" y="462"/>
                        <a:pt x="6243" y="733"/>
                        <a:pt x="6420" y="1264"/>
                      </a:cubicBezTo>
                      <a:cubicBezTo>
                        <a:pt x="6432" y="1300"/>
                        <a:pt x="6468" y="1318"/>
                        <a:pt x="6503" y="1318"/>
                      </a:cubicBezTo>
                      <a:cubicBezTo>
                        <a:pt x="6539" y="1318"/>
                        <a:pt x="6575" y="1300"/>
                        <a:pt x="6587" y="1264"/>
                      </a:cubicBezTo>
                      <a:cubicBezTo>
                        <a:pt x="6763" y="748"/>
                        <a:pt x="7222" y="478"/>
                        <a:pt x="7683" y="478"/>
                      </a:cubicBezTo>
                      <a:cubicBezTo>
                        <a:pt x="8066" y="478"/>
                        <a:pt x="8451" y="664"/>
                        <a:pt x="8679" y="1049"/>
                      </a:cubicBezTo>
                      <a:cubicBezTo>
                        <a:pt x="8697" y="1073"/>
                        <a:pt x="8724" y="1085"/>
                        <a:pt x="8751" y="1085"/>
                      </a:cubicBezTo>
                      <a:cubicBezTo>
                        <a:pt x="8778" y="1085"/>
                        <a:pt x="8804" y="1073"/>
                        <a:pt x="8822" y="1049"/>
                      </a:cubicBezTo>
                      <a:cubicBezTo>
                        <a:pt x="9056" y="587"/>
                        <a:pt x="9490" y="367"/>
                        <a:pt x="9922" y="367"/>
                      </a:cubicBezTo>
                      <a:cubicBezTo>
                        <a:pt x="10440" y="367"/>
                        <a:pt x="10955" y="683"/>
                        <a:pt x="11117" y="1276"/>
                      </a:cubicBezTo>
                      <a:cubicBezTo>
                        <a:pt x="11131" y="1318"/>
                        <a:pt x="11174" y="1343"/>
                        <a:pt x="11213" y="1343"/>
                      </a:cubicBezTo>
                      <a:cubicBezTo>
                        <a:pt x="11242" y="1343"/>
                        <a:pt x="11270" y="1330"/>
                        <a:pt x="11285" y="1300"/>
                      </a:cubicBezTo>
                      <a:cubicBezTo>
                        <a:pt x="11521" y="806"/>
                        <a:pt x="12071" y="414"/>
                        <a:pt x="12574" y="414"/>
                      </a:cubicBezTo>
                      <a:cubicBezTo>
                        <a:pt x="12910" y="414"/>
                        <a:pt x="13226" y="589"/>
                        <a:pt x="13413" y="1025"/>
                      </a:cubicBezTo>
                      <a:cubicBezTo>
                        <a:pt x="13428" y="1060"/>
                        <a:pt x="13458" y="1074"/>
                        <a:pt x="13488" y="1074"/>
                      </a:cubicBezTo>
                      <a:cubicBezTo>
                        <a:pt x="13530" y="1074"/>
                        <a:pt x="13573" y="1048"/>
                        <a:pt x="13580" y="1013"/>
                      </a:cubicBezTo>
                      <a:cubicBezTo>
                        <a:pt x="13723" y="454"/>
                        <a:pt x="14191" y="176"/>
                        <a:pt x="14657" y="176"/>
                      </a:cubicBezTo>
                      <a:cubicBezTo>
                        <a:pt x="15129" y="176"/>
                        <a:pt x="15599" y="460"/>
                        <a:pt x="15732" y="1025"/>
                      </a:cubicBezTo>
                      <a:cubicBezTo>
                        <a:pt x="15750" y="1067"/>
                        <a:pt x="15788" y="1088"/>
                        <a:pt x="15826" y="1088"/>
                      </a:cubicBezTo>
                      <a:cubicBezTo>
                        <a:pt x="15863" y="1088"/>
                        <a:pt x="15899" y="1067"/>
                        <a:pt x="15911" y="1025"/>
                      </a:cubicBezTo>
                      <a:cubicBezTo>
                        <a:pt x="16079" y="526"/>
                        <a:pt x="16510" y="280"/>
                        <a:pt x="16941" y="280"/>
                      </a:cubicBezTo>
                      <a:cubicBezTo>
                        <a:pt x="17398" y="280"/>
                        <a:pt x="17855" y="556"/>
                        <a:pt x="18003" y="1097"/>
                      </a:cubicBezTo>
                      <a:cubicBezTo>
                        <a:pt x="18016" y="1138"/>
                        <a:pt x="18053" y="1159"/>
                        <a:pt x="18089" y="1159"/>
                      </a:cubicBezTo>
                      <a:cubicBezTo>
                        <a:pt x="18116" y="1159"/>
                        <a:pt x="18143" y="1147"/>
                        <a:pt x="18158" y="1121"/>
                      </a:cubicBezTo>
                      <a:cubicBezTo>
                        <a:pt x="18364" y="671"/>
                        <a:pt x="18775" y="457"/>
                        <a:pt x="19183" y="457"/>
                      </a:cubicBezTo>
                      <a:cubicBezTo>
                        <a:pt x="19674" y="457"/>
                        <a:pt x="20162" y="767"/>
                        <a:pt x="20286" y="1348"/>
                      </a:cubicBezTo>
                      <a:cubicBezTo>
                        <a:pt x="20300" y="1390"/>
                        <a:pt x="20335" y="1408"/>
                        <a:pt x="20370" y="1408"/>
                      </a:cubicBezTo>
                      <a:cubicBezTo>
                        <a:pt x="20424" y="1408"/>
                        <a:pt x="20480" y="1365"/>
                        <a:pt x="20465" y="1300"/>
                      </a:cubicBezTo>
                      <a:cubicBezTo>
                        <a:pt x="20319" y="640"/>
                        <a:pt x="19757" y="275"/>
                        <a:pt x="19190" y="275"/>
                      </a:cubicBezTo>
                      <a:cubicBezTo>
                        <a:pt x="18782" y="275"/>
                        <a:pt x="18371" y="464"/>
                        <a:pt x="18110" y="870"/>
                      </a:cubicBezTo>
                      <a:cubicBezTo>
                        <a:pt x="17886" y="358"/>
                        <a:pt x="17411" y="97"/>
                        <a:pt x="16936" y="97"/>
                      </a:cubicBezTo>
                      <a:cubicBezTo>
                        <a:pt x="16501" y="97"/>
                        <a:pt x="16067" y="316"/>
                        <a:pt x="15827" y="762"/>
                      </a:cubicBezTo>
                      <a:cubicBezTo>
                        <a:pt x="15600" y="254"/>
                        <a:pt x="15125" y="0"/>
                        <a:pt x="14650"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498" name="Google Shape;4498;p40"/>
                <p:cNvSpPr/>
                <p:nvPr/>
              </p:nvSpPr>
              <p:spPr>
                <a:xfrm>
                  <a:off x="4979623" y="1579578"/>
                  <a:ext cx="4386615" cy="311298"/>
                </a:xfrm>
                <a:custGeom>
                  <a:avLst/>
                  <a:gdLst/>
                  <a:ahLst/>
                  <a:cxnLst/>
                  <a:rect l="l" t="t" r="r" b="b"/>
                  <a:pathLst>
                    <a:path w="20475" h="1453" extrusionOk="0">
                      <a:moveTo>
                        <a:pt x="14638" y="0"/>
                      </a:moveTo>
                      <a:cubicBezTo>
                        <a:pt x="14163" y="0"/>
                        <a:pt x="13687" y="257"/>
                        <a:pt x="13460" y="771"/>
                      </a:cubicBezTo>
                      <a:cubicBezTo>
                        <a:pt x="13242" y="398"/>
                        <a:pt x="12914" y="243"/>
                        <a:pt x="12567" y="243"/>
                      </a:cubicBezTo>
                      <a:cubicBezTo>
                        <a:pt x="12058" y="243"/>
                        <a:pt x="11507" y="577"/>
                        <a:pt x="11201" y="1046"/>
                      </a:cubicBezTo>
                      <a:cubicBezTo>
                        <a:pt x="10963" y="487"/>
                        <a:pt x="10439" y="198"/>
                        <a:pt x="9913" y="198"/>
                      </a:cubicBezTo>
                      <a:cubicBezTo>
                        <a:pt x="9459" y="198"/>
                        <a:pt x="9003" y="413"/>
                        <a:pt x="8727" y="855"/>
                      </a:cubicBezTo>
                      <a:cubicBezTo>
                        <a:pt x="8457" y="492"/>
                        <a:pt x="8056" y="316"/>
                        <a:pt x="7658" y="316"/>
                      </a:cubicBezTo>
                      <a:cubicBezTo>
                        <a:pt x="7192" y="316"/>
                        <a:pt x="6730" y="558"/>
                        <a:pt x="6491" y="1022"/>
                      </a:cubicBezTo>
                      <a:cubicBezTo>
                        <a:pt x="6262" y="545"/>
                        <a:pt x="5802" y="298"/>
                        <a:pt x="5339" y="298"/>
                      </a:cubicBezTo>
                      <a:cubicBezTo>
                        <a:pt x="4933" y="298"/>
                        <a:pt x="4525" y="488"/>
                        <a:pt x="4268" y="879"/>
                      </a:cubicBezTo>
                      <a:cubicBezTo>
                        <a:pt x="4040" y="348"/>
                        <a:pt x="3547" y="79"/>
                        <a:pt x="3053" y="79"/>
                      </a:cubicBezTo>
                      <a:cubicBezTo>
                        <a:pt x="2590" y="79"/>
                        <a:pt x="2126" y="315"/>
                        <a:pt x="1877" y="795"/>
                      </a:cubicBezTo>
                      <a:cubicBezTo>
                        <a:pt x="1740" y="430"/>
                        <a:pt x="1386" y="196"/>
                        <a:pt x="990" y="196"/>
                      </a:cubicBezTo>
                      <a:cubicBezTo>
                        <a:pt x="971" y="196"/>
                        <a:pt x="952" y="196"/>
                        <a:pt x="933" y="198"/>
                      </a:cubicBezTo>
                      <a:cubicBezTo>
                        <a:pt x="335" y="257"/>
                        <a:pt x="13" y="831"/>
                        <a:pt x="1" y="1381"/>
                      </a:cubicBezTo>
                      <a:cubicBezTo>
                        <a:pt x="1" y="1429"/>
                        <a:pt x="36" y="1453"/>
                        <a:pt x="72" y="1453"/>
                      </a:cubicBezTo>
                      <a:cubicBezTo>
                        <a:pt x="108" y="1453"/>
                        <a:pt x="144" y="1429"/>
                        <a:pt x="144" y="1381"/>
                      </a:cubicBezTo>
                      <a:cubicBezTo>
                        <a:pt x="168" y="951"/>
                        <a:pt x="383" y="532"/>
                        <a:pt x="825" y="413"/>
                      </a:cubicBezTo>
                      <a:cubicBezTo>
                        <a:pt x="893" y="393"/>
                        <a:pt x="961" y="384"/>
                        <a:pt x="1027" y="384"/>
                      </a:cubicBezTo>
                      <a:cubicBezTo>
                        <a:pt x="1409" y="384"/>
                        <a:pt x="1749" y="687"/>
                        <a:pt x="1770" y="1094"/>
                      </a:cubicBezTo>
                      <a:cubicBezTo>
                        <a:pt x="1770" y="1154"/>
                        <a:pt x="1814" y="1188"/>
                        <a:pt x="1857" y="1188"/>
                      </a:cubicBezTo>
                      <a:cubicBezTo>
                        <a:pt x="1892" y="1188"/>
                        <a:pt x="1926" y="1166"/>
                        <a:pt x="1937" y="1118"/>
                      </a:cubicBezTo>
                      <a:cubicBezTo>
                        <a:pt x="2087" y="547"/>
                        <a:pt x="2570" y="260"/>
                        <a:pt x="3052" y="260"/>
                      </a:cubicBezTo>
                      <a:cubicBezTo>
                        <a:pt x="3529" y="260"/>
                        <a:pt x="4006" y="541"/>
                        <a:pt x="4160" y="1106"/>
                      </a:cubicBezTo>
                      <a:cubicBezTo>
                        <a:pt x="4174" y="1147"/>
                        <a:pt x="4215" y="1168"/>
                        <a:pt x="4254" y="1168"/>
                      </a:cubicBezTo>
                      <a:cubicBezTo>
                        <a:pt x="4283" y="1168"/>
                        <a:pt x="4312" y="1156"/>
                        <a:pt x="4328" y="1130"/>
                      </a:cubicBezTo>
                      <a:cubicBezTo>
                        <a:pt x="4549" y="694"/>
                        <a:pt x="4949" y="478"/>
                        <a:pt x="5344" y="478"/>
                      </a:cubicBezTo>
                      <a:cubicBezTo>
                        <a:pt x="5782" y="478"/>
                        <a:pt x="6214" y="745"/>
                        <a:pt x="6384" y="1273"/>
                      </a:cubicBezTo>
                      <a:cubicBezTo>
                        <a:pt x="6402" y="1315"/>
                        <a:pt x="6438" y="1336"/>
                        <a:pt x="6473" y="1336"/>
                      </a:cubicBezTo>
                      <a:cubicBezTo>
                        <a:pt x="6509" y="1336"/>
                        <a:pt x="6545" y="1315"/>
                        <a:pt x="6563" y="1273"/>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32" y="602"/>
                        <a:pt x="9466" y="382"/>
                        <a:pt x="9898" y="382"/>
                      </a:cubicBezTo>
                      <a:cubicBezTo>
                        <a:pt x="10416" y="382"/>
                        <a:pt x="10931" y="698"/>
                        <a:pt x="11094" y="1297"/>
                      </a:cubicBezTo>
                      <a:cubicBezTo>
                        <a:pt x="11100" y="1339"/>
                        <a:pt x="11144" y="1364"/>
                        <a:pt x="11183" y="1364"/>
                      </a:cubicBezTo>
                      <a:cubicBezTo>
                        <a:pt x="11212" y="1364"/>
                        <a:pt x="11239" y="1351"/>
                        <a:pt x="11249" y="1321"/>
                      </a:cubicBezTo>
                      <a:cubicBezTo>
                        <a:pt x="11492" y="821"/>
                        <a:pt x="12042" y="432"/>
                        <a:pt x="12545" y="432"/>
                      </a:cubicBezTo>
                      <a:cubicBezTo>
                        <a:pt x="12884" y="432"/>
                        <a:pt x="13201" y="608"/>
                        <a:pt x="13389" y="1046"/>
                      </a:cubicBezTo>
                      <a:cubicBezTo>
                        <a:pt x="13404" y="1076"/>
                        <a:pt x="13431" y="1090"/>
                        <a:pt x="13460" y="1090"/>
                      </a:cubicBezTo>
                      <a:cubicBezTo>
                        <a:pt x="13500" y="1090"/>
                        <a:pt x="13542" y="1064"/>
                        <a:pt x="13556" y="1022"/>
                      </a:cubicBezTo>
                      <a:cubicBezTo>
                        <a:pt x="13705" y="469"/>
                        <a:pt x="14170" y="194"/>
                        <a:pt x="14633" y="194"/>
                      </a:cubicBezTo>
                      <a:cubicBezTo>
                        <a:pt x="15102" y="194"/>
                        <a:pt x="15569" y="475"/>
                        <a:pt x="15708" y="1034"/>
                      </a:cubicBezTo>
                      <a:cubicBezTo>
                        <a:pt x="15726" y="1082"/>
                        <a:pt x="15761" y="1106"/>
                        <a:pt x="15797" y="1106"/>
                      </a:cubicBezTo>
                      <a:cubicBezTo>
                        <a:pt x="15833" y="1106"/>
                        <a:pt x="15869" y="1082"/>
                        <a:pt x="15887" y="1034"/>
                      </a:cubicBezTo>
                      <a:cubicBezTo>
                        <a:pt x="16055" y="541"/>
                        <a:pt x="16486" y="298"/>
                        <a:pt x="16917" y="298"/>
                      </a:cubicBezTo>
                      <a:cubicBezTo>
                        <a:pt x="17373" y="298"/>
                        <a:pt x="17831" y="571"/>
                        <a:pt x="17979" y="1106"/>
                      </a:cubicBezTo>
                      <a:cubicBezTo>
                        <a:pt x="17992" y="1153"/>
                        <a:pt x="18028" y="1177"/>
                        <a:pt x="18063" y="1177"/>
                      </a:cubicBezTo>
                      <a:cubicBezTo>
                        <a:pt x="18091" y="1177"/>
                        <a:pt x="18118" y="1162"/>
                        <a:pt x="18134" y="1130"/>
                      </a:cubicBezTo>
                      <a:cubicBezTo>
                        <a:pt x="18340" y="686"/>
                        <a:pt x="18750" y="475"/>
                        <a:pt x="19157" y="475"/>
                      </a:cubicBezTo>
                      <a:cubicBezTo>
                        <a:pt x="19649" y="475"/>
                        <a:pt x="20138" y="782"/>
                        <a:pt x="20262" y="1357"/>
                      </a:cubicBezTo>
                      <a:cubicBezTo>
                        <a:pt x="20276" y="1409"/>
                        <a:pt x="20314" y="1431"/>
                        <a:pt x="20353" y="1431"/>
                      </a:cubicBezTo>
                      <a:cubicBezTo>
                        <a:pt x="20413" y="1431"/>
                        <a:pt x="20475" y="1377"/>
                        <a:pt x="20453" y="1297"/>
                      </a:cubicBezTo>
                      <a:cubicBezTo>
                        <a:pt x="20307" y="643"/>
                        <a:pt x="19748" y="281"/>
                        <a:pt x="19181" y="281"/>
                      </a:cubicBezTo>
                      <a:cubicBezTo>
                        <a:pt x="18774" y="281"/>
                        <a:pt x="18363" y="467"/>
                        <a:pt x="18098" y="867"/>
                      </a:cubicBezTo>
                      <a:cubicBezTo>
                        <a:pt x="17881" y="358"/>
                        <a:pt x="17410" y="101"/>
                        <a:pt x="16937" y="101"/>
                      </a:cubicBezTo>
                      <a:cubicBezTo>
                        <a:pt x="16498" y="101"/>
                        <a:pt x="16057" y="323"/>
                        <a:pt x="15815" y="771"/>
                      </a:cubicBezTo>
                      <a:cubicBezTo>
                        <a:pt x="15588" y="257"/>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499" name="Google Shape;4499;p40"/>
                <p:cNvSpPr/>
                <p:nvPr/>
              </p:nvSpPr>
              <p:spPr>
                <a:xfrm>
                  <a:off x="4979623" y="2121833"/>
                  <a:ext cx="4384901" cy="309370"/>
                </a:xfrm>
                <a:custGeom>
                  <a:avLst/>
                  <a:gdLst/>
                  <a:ahLst/>
                  <a:cxnLst/>
                  <a:rect l="l" t="t" r="r" b="b"/>
                  <a:pathLst>
                    <a:path w="20467" h="1444" extrusionOk="0">
                      <a:moveTo>
                        <a:pt x="14638" y="0"/>
                      </a:moveTo>
                      <a:cubicBezTo>
                        <a:pt x="14163" y="0"/>
                        <a:pt x="13687" y="254"/>
                        <a:pt x="13460" y="762"/>
                      </a:cubicBezTo>
                      <a:cubicBezTo>
                        <a:pt x="13242" y="394"/>
                        <a:pt x="12915" y="240"/>
                        <a:pt x="12568" y="240"/>
                      </a:cubicBezTo>
                      <a:cubicBezTo>
                        <a:pt x="12058" y="240"/>
                        <a:pt x="11507" y="573"/>
                        <a:pt x="11201" y="1049"/>
                      </a:cubicBezTo>
                      <a:cubicBezTo>
                        <a:pt x="10962" y="487"/>
                        <a:pt x="10434" y="194"/>
                        <a:pt x="9904" y="194"/>
                      </a:cubicBezTo>
                      <a:cubicBezTo>
                        <a:pt x="9453" y="194"/>
                        <a:pt x="9001" y="407"/>
                        <a:pt x="8727" y="846"/>
                      </a:cubicBezTo>
                      <a:cubicBezTo>
                        <a:pt x="8458" y="484"/>
                        <a:pt x="8059" y="308"/>
                        <a:pt x="7662" y="308"/>
                      </a:cubicBezTo>
                      <a:cubicBezTo>
                        <a:pt x="7194" y="308"/>
                        <a:pt x="6731" y="553"/>
                        <a:pt x="6491" y="1025"/>
                      </a:cubicBezTo>
                      <a:cubicBezTo>
                        <a:pt x="6261" y="546"/>
                        <a:pt x="5799" y="299"/>
                        <a:pt x="5334" y="299"/>
                      </a:cubicBezTo>
                      <a:cubicBezTo>
                        <a:pt x="4930" y="299"/>
                        <a:pt x="4524" y="486"/>
                        <a:pt x="4268" y="870"/>
                      </a:cubicBezTo>
                      <a:cubicBezTo>
                        <a:pt x="4041" y="342"/>
                        <a:pt x="3553" y="76"/>
                        <a:pt x="3061" y="76"/>
                      </a:cubicBezTo>
                      <a:cubicBezTo>
                        <a:pt x="2596" y="76"/>
                        <a:pt x="2128" y="315"/>
                        <a:pt x="1877" y="798"/>
                      </a:cubicBezTo>
                      <a:cubicBezTo>
                        <a:pt x="1743" y="440"/>
                        <a:pt x="1399" y="197"/>
                        <a:pt x="1012" y="197"/>
                      </a:cubicBezTo>
                      <a:cubicBezTo>
                        <a:pt x="986" y="197"/>
                        <a:pt x="960" y="198"/>
                        <a:pt x="933" y="201"/>
                      </a:cubicBezTo>
                      <a:cubicBezTo>
                        <a:pt x="335" y="260"/>
                        <a:pt x="13" y="834"/>
                        <a:pt x="1" y="1372"/>
                      </a:cubicBezTo>
                      <a:cubicBezTo>
                        <a:pt x="1" y="1420"/>
                        <a:pt x="36" y="1444"/>
                        <a:pt x="72" y="1444"/>
                      </a:cubicBezTo>
                      <a:cubicBezTo>
                        <a:pt x="108" y="1444"/>
                        <a:pt x="144" y="1420"/>
                        <a:pt x="144" y="1372"/>
                      </a:cubicBezTo>
                      <a:cubicBezTo>
                        <a:pt x="168" y="942"/>
                        <a:pt x="383" y="523"/>
                        <a:pt x="825" y="416"/>
                      </a:cubicBezTo>
                      <a:cubicBezTo>
                        <a:pt x="893" y="396"/>
                        <a:pt x="961" y="387"/>
                        <a:pt x="1027" y="387"/>
                      </a:cubicBezTo>
                      <a:cubicBezTo>
                        <a:pt x="1409" y="387"/>
                        <a:pt x="1749" y="690"/>
                        <a:pt x="1770" y="1097"/>
                      </a:cubicBezTo>
                      <a:cubicBezTo>
                        <a:pt x="1770" y="1151"/>
                        <a:pt x="1815" y="1182"/>
                        <a:pt x="1859" y="1182"/>
                      </a:cubicBezTo>
                      <a:cubicBezTo>
                        <a:pt x="1893" y="1182"/>
                        <a:pt x="1927" y="1163"/>
                        <a:pt x="1937" y="1121"/>
                      </a:cubicBezTo>
                      <a:cubicBezTo>
                        <a:pt x="2087" y="544"/>
                        <a:pt x="2570" y="257"/>
                        <a:pt x="3052" y="257"/>
                      </a:cubicBezTo>
                      <a:cubicBezTo>
                        <a:pt x="3529" y="257"/>
                        <a:pt x="4006" y="538"/>
                        <a:pt x="4160" y="1097"/>
                      </a:cubicBezTo>
                      <a:cubicBezTo>
                        <a:pt x="4174" y="1144"/>
                        <a:pt x="4213" y="1168"/>
                        <a:pt x="4252" y="1168"/>
                      </a:cubicBezTo>
                      <a:cubicBezTo>
                        <a:pt x="4282" y="1168"/>
                        <a:pt x="4312" y="1153"/>
                        <a:pt x="4328" y="1121"/>
                      </a:cubicBezTo>
                      <a:cubicBezTo>
                        <a:pt x="4547" y="688"/>
                        <a:pt x="4944" y="475"/>
                        <a:pt x="5336" y="475"/>
                      </a:cubicBezTo>
                      <a:cubicBezTo>
                        <a:pt x="5777" y="475"/>
                        <a:pt x="6213" y="745"/>
                        <a:pt x="6384" y="1276"/>
                      </a:cubicBezTo>
                      <a:cubicBezTo>
                        <a:pt x="6402" y="1318"/>
                        <a:pt x="6438" y="1339"/>
                        <a:pt x="6473" y="1339"/>
                      </a:cubicBezTo>
                      <a:cubicBezTo>
                        <a:pt x="6509" y="1339"/>
                        <a:pt x="6545" y="1318"/>
                        <a:pt x="6563" y="1276"/>
                      </a:cubicBezTo>
                      <a:cubicBezTo>
                        <a:pt x="6740" y="765"/>
                        <a:pt x="7201" y="495"/>
                        <a:pt x="7664" y="495"/>
                      </a:cubicBezTo>
                      <a:cubicBezTo>
                        <a:pt x="8046" y="495"/>
                        <a:pt x="8428" y="678"/>
                        <a:pt x="8655" y="1061"/>
                      </a:cubicBezTo>
                      <a:cubicBezTo>
                        <a:pt x="8673" y="1085"/>
                        <a:pt x="8700" y="1097"/>
                        <a:pt x="8727" y="1097"/>
                      </a:cubicBezTo>
                      <a:cubicBezTo>
                        <a:pt x="8754" y="1097"/>
                        <a:pt x="8781" y="1085"/>
                        <a:pt x="8798" y="1061"/>
                      </a:cubicBezTo>
                      <a:cubicBezTo>
                        <a:pt x="9028" y="590"/>
                        <a:pt x="9469" y="365"/>
                        <a:pt x="9908" y="365"/>
                      </a:cubicBezTo>
                      <a:cubicBezTo>
                        <a:pt x="10427" y="365"/>
                        <a:pt x="10944" y="680"/>
                        <a:pt x="11105" y="1276"/>
                      </a:cubicBezTo>
                      <a:cubicBezTo>
                        <a:pt x="11119" y="1317"/>
                        <a:pt x="11156" y="1339"/>
                        <a:pt x="11192" y="1339"/>
                      </a:cubicBezTo>
                      <a:cubicBezTo>
                        <a:pt x="11219" y="1339"/>
                        <a:pt x="11245" y="1326"/>
                        <a:pt x="11261" y="1300"/>
                      </a:cubicBezTo>
                      <a:cubicBezTo>
                        <a:pt x="11504" y="800"/>
                        <a:pt x="12054" y="411"/>
                        <a:pt x="12557" y="411"/>
                      </a:cubicBezTo>
                      <a:cubicBezTo>
                        <a:pt x="12896" y="411"/>
                        <a:pt x="13213" y="588"/>
                        <a:pt x="13401" y="1025"/>
                      </a:cubicBezTo>
                      <a:cubicBezTo>
                        <a:pt x="13416" y="1055"/>
                        <a:pt x="13443" y="1069"/>
                        <a:pt x="13472" y="1069"/>
                      </a:cubicBezTo>
                      <a:cubicBezTo>
                        <a:pt x="13512" y="1069"/>
                        <a:pt x="13554" y="1043"/>
                        <a:pt x="13568" y="1002"/>
                      </a:cubicBezTo>
                      <a:cubicBezTo>
                        <a:pt x="13716" y="450"/>
                        <a:pt x="14179" y="175"/>
                        <a:pt x="14641" y="175"/>
                      </a:cubicBezTo>
                      <a:cubicBezTo>
                        <a:pt x="15111" y="175"/>
                        <a:pt x="15581" y="459"/>
                        <a:pt x="15720" y="1025"/>
                      </a:cubicBezTo>
                      <a:cubicBezTo>
                        <a:pt x="15732" y="1067"/>
                        <a:pt x="15767" y="1088"/>
                        <a:pt x="15805" y="1088"/>
                      </a:cubicBezTo>
                      <a:cubicBezTo>
                        <a:pt x="15842" y="1088"/>
                        <a:pt x="15881" y="1067"/>
                        <a:pt x="15899" y="1025"/>
                      </a:cubicBezTo>
                      <a:cubicBezTo>
                        <a:pt x="16067" y="526"/>
                        <a:pt x="16498" y="281"/>
                        <a:pt x="16929" y="281"/>
                      </a:cubicBezTo>
                      <a:cubicBezTo>
                        <a:pt x="17386" y="281"/>
                        <a:pt x="17843" y="556"/>
                        <a:pt x="17991" y="1097"/>
                      </a:cubicBezTo>
                      <a:cubicBezTo>
                        <a:pt x="17997" y="1136"/>
                        <a:pt x="18032" y="1157"/>
                        <a:pt x="18068" y="1157"/>
                      </a:cubicBezTo>
                      <a:cubicBezTo>
                        <a:pt x="18098" y="1157"/>
                        <a:pt x="18130" y="1142"/>
                        <a:pt x="18146" y="1109"/>
                      </a:cubicBezTo>
                      <a:cubicBezTo>
                        <a:pt x="18352" y="665"/>
                        <a:pt x="18762" y="454"/>
                        <a:pt x="19169" y="454"/>
                      </a:cubicBezTo>
                      <a:cubicBezTo>
                        <a:pt x="19661" y="454"/>
                        <a:pt x="20150" y="761"/>
                        <a:pt x="20274" y="1336"/>
                      </a:cubicBezTo>
                      <a:cubicBezTo>
                        <a:pt x="20284" y="1387"/>
                        <a:pt x="20323" y="1410"/>
                        <a:pt x="20361" y="1410"/>
                      </a:cubicBezTo>
                      <a:cubicBezTo>
                        <a:pt x="20414" y="1410"/>
                        <a:pt x="20467" y="1369"/>
                        <a:pt x="20453" y="1300"/>
                      </a:cubicBezTo>
                      <a:cubicBezTo>
                        <a:pt x="20307" y="645"/>
                        <a:pt x="19746" y="279"/>
                        <a:pt x="19178" y="279"/>
                      </a:cubicBezTo>
                      <a:cubicBezTo>
                        <a:pt x="18772" y="279"/>
                        <a:pt x="18363" y="466"/>
                        <a:pt x="18098" y="870"/>
                      </a:cubicBezTo>
                      <a:cubicBezTo>
                        <a:pt x="17880" y="359"/>
                        <a:pt x="17404" y="98"/>
                        <a:pt x="16928" y="98"/>
                      </a:cubicBezTo>
                      <a:cubicBezTo>
                        <a:pt x="16492" y="98"/>
                        <a:pt x="16055" y="317"/>
                        <a:pt x="15815" y="762"/>
                      </a:cubicBezTo>
                      <a:cubicBezTo>
                        <a:pt x="15588" y="254"/>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500" name="Google Shape;4500;p40"/>
                <p:cNvSpPr/>
                <p:nvPr/>
              </p:nvSpPr>
              <p:spPr>
                <a:xfrm>
                  <a:off x="4979623" y="2662802"/>
                  <a:ext cx="4386829" cy="310655"/>
                </a:xfrm>
                <a:custGeom>
                  <a:avLst/>
                  <a:gdLst/>
                  <a:ahLst/>
                  <a:cxnLst/>
                  <a:rect l="l" t="t" r="r" b="b"/>
                  <a:pathLst>
                    <a:path w="20476" h="1450" extrusionOk="0">
                      <a:moveTo>
                        <a:pt x="14638" y="1"/>
                      </a:moveTo>
                      <a:cubicBezTo>
                        <a:pt x="14163" y="1"/>
                        <a:pt x="13687" y="258"/>
                        <a:pt x="13460" y="772"/>
                      </a:cubicBezTo>
                      <a:cubicBezTo>
                        <a:pt x="13242" y="399"/>
                        <a:pt x="12914" y="243"/>
                        <a:pt x="12567" y="243"/>
                      </a:cubicBezTo>
                      <a:cubicBezTo>
                        <a:pt x="12058" y="243"/>
                        <a:pt x="11507" y="577"/>
                        <a:pt x="11201" y="1047"/>
                      </a:cubicBezTo>
                      <a:cubicBezTo>
                        <a:pt x="10963" y="486"/>
                        <a:pt x="10437" y="193"/>
                        <a:pt x="9909" y="193"/>
                      </a:cubicBezTo>
                      <a:cubicBezTo>
                        <a:pt x="9456" y="193"/>
                        <a:pt x="9003" y="409"/>
                        <a:pt x="8727" y="855"/>
                      </a:cubicBezTo>
                      <a:cubicBezTo>
                        <a:pt x="8457" y="492"/>
                        <a:pt x="8056" y="316"/>
                        <a:pt x="7658" y="316"/>
                      </a:cubicBezTo>
                      <a:cubicBezTo>
                        <a:pt x="7192" y="316"/>
                        <a:pt x="6730" y="558"/>
                        <a:pt x="6491" y="1023"/>
                      </a:cubicBezTo>
                      <a:cubicBezTo>
                        <a:pt x="6262" y="545"/>
                        <a:pt x="5802" y="298"/>
                        <a:pt x="5339" y="298"/>
                      </a:cubicBezTo>
                      <a:cubicBezTo>
                        <a:pt x="4933" y="298"/>
                        <a:pt x="4525" y="488"/>
                        <a:pt x="4268" y="879"/>
                      </a:cubicBezTo>
                      <a:cubicBezTo>
                        <a:pt x="4040" y="348"/>
                        <a:pt x="3547" y="79"/>
                        <a:pt x="3053" y="79"/>
                      </a:cubicBezTo>
                      <a:cubicBezTo>
                        <a:pt x="2590" y="79"/>
                        <a:pt x="2126" y="316"/>
                        <a:pt x="1877" y="796"/>
                      </a:cubicBezTo>
                      <a:cubicBezTo>
                        <a:pt x="1743" y="437"/>
                        <a:pt x="1399" y="194"/>
                        <a:pt x="1012" y="194"/>
                      </a:cubicBezTo>
                      <a:cubicBezTo>
                        <a:pt x="986" y="194"/>
                        <a:pt x="960" y="196"/>
                        <a:pt x="933" y="198"/>
                      </a:cubicBezTo>
                      <a:cubicBezTo>
                        <a:pt x="335" y="258"/>
                        <a:pt x="13" y="831"/>
                        <a:pt x="1" y="1369"/>
                      </a:cubicBezTo>
                      <a:cubicBezTo>
                        <a:pt x="1" y="1423"/>
                        <a:pt x="36" y="1450"/>
                        <a:pt x="72" y="1450"/>
                      </a:cubicBezTo>
                      <a:cubicBezTo>
                        <a:pt x="108" y="1450"/>
                        <a:pt x="144" y="1423"/>
                        <a:pt x="144" y="1369"/>
                      </a:cubicBezTo>
                      <a:cubicBezTo>
                        <a:pt x="168" y="951"/>
                        <a:pt x="383" y="533"/>
                        <a:pt x="825" y="413"/>
                      </a:cubicBezTo>
                      <a:cubicBezTo>
                        <a:pt x="893" y="393"/>
                        <a:pt x="961" y="384"/>
                        <a:pt x="1027" y="384"/>
                      </a:cubicBezTo>
                      <a:cubicBezTo>
                        <a:pt x="1409" y="384"/>
                        <a:pt x="1749" y="687"/>
                        <a:pt x="1770" y="1094"/>
                      </a:cubicBezTo>
                      <a:cubicBezTo>
                        <a:pt x="1770" y="1153"/>
                        <a:pt x="1812" y="1183"/>
                        <a:pt x="1855" y="1183"/>
                      </a:cubicBezTo>
                      <a:cubicBezTo>
                        <a:pt x="1890" y="1183"/>
                        <a:pt x="1926" y="1162"/>
                        <a:pt x="1937" y="1118"/>
                      </a:cubicBezTo>
                      <a:cubicBezTo>
                        <a:pt x="2087" y="547"/>
                        <a:pt x="2570" y="261"/>
                        <a:pt x="3052" y="261"/>
                      </a:cubicBezTo>
                      <a:cubicBezTo>
                        <a:pt x="3529" y="261"/>
                        <a:pt x="4006" y="542"/>
                        <a:pt x="4160" y="1106"/>
                      </a:cubicBezTo>
                      <a:cubicBezTo>
                        <a:pt x="4174" y="1147"/>
                        <a:pt x="4215" y="1168"/>
                        <a:pt x="4254" y="1168"/>
                      </a:cubicBezTo>
                      <a:cubicBezTo>
                        <a:pt x="4283" y="1168"/>
                        <a:pt x="4312" y="1156"/>
                        <a:pt x="4328" y="1130"/>
                      </a:cubicBezTo>
                      <a:cubicBezTo>
                        <a:pt x="4549" y="694"/>
                        <a:pt x="4949" y="478"/>
                        <a:pt x="5344" y="478"/>
                      </a:cubicBezTo>
                      <a:cubicBezTo>
                        <a:pt x="5782" y="478"/>
                        <a:pt x="6214" y="745"/>
                        <a:pt x="6384" y="1274"/>
                      </a:cubicBezTo>
                      <a:cubicBezTo>
                        <a:pt x="6402" y="1316"/>
                        <a:pt x="6438" y="1336"/>
                        <a:pt x="6473" y="1336"/>
                      </a:cubicBezTo>
                      <a:cubicBezTo>
                        <a:pt x="6509" y="1336"/>
                        <a:pt x="6545" y="1316"/>
                        <a:pt x="6563" y="1274"/>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27" y="590"/>
                        <a:pt x="9467" y="365"/>
                        <a:pt x="9905" y="365"/>
                      </a:cubicBezTo>
                      <a:cubicBezTo>
                        <a:pt x="10428" y="365"/>
                        <a:pt x="10949" y="686"/>
                        <a:pt x="11105" y="1298"/>
                      </a:cubicBezTo>
                      <a:cubicBezTo>
                        <a:pt x="11118" y="1336"/>
                        <a:pt x="11152" y="1358"/>
                        <a:pt x="11187" y="1358"/>
                      </a:cubicBezTo>
                      <a:cubicBezTo>
                        <a:pt x="11215" y="1358"/>
                        <a:pt x="11244" y="1342"/>
                        <a:pt x="11261" y="1310"/>
                      </a:cubicBezTo>
                      <a:cubicBezTo>
                        <a:pt x="11503" y="817"/>
                        <a:pt x="12052" y="432"/>
                        <a:pt x="12555" y="432"/>
                      </a:cubicBezTo>
                      <a:cubicBezTo>
                        <a:pt x="12894" y="432"/>
                        <a:pt x="13213" y="608"/>
                        <a:pt x="13401" y="1047"/>
                      </a:cubicBezTo>
                      <a:cubicBezTo>
                        <a:pt x="13415" y="1075"/>
                        <a:pt x="13440" y="1086"/>
                        <a:pt x="13467" y="1086"/>
                      </a:cubicBezTo>
                      <a:cubicBezTo>
                        <a:pt x="13508" y="1086"/>
                        <a:pt x="13553" y="1059"/>
                        <a:pt x="13568" y="1023"/>
                      </a:cubicBezTo>
                      <a:cubicBezTo>
                        <a:pt x="13717" y="470"/>
                        <a:pt x="14181" y="195"/>
                        <a:pt x="14645" y="195"/>
                      </a:cubicBezTo>
                      <a:cubicBezTo>
                        <a:pt x="15114" y="195"/>
                        <a:pt x="15581" y="476"/>
                        <a:pt x="15720" y="1035"/>
                      </a:cubicBezTo>
                      <a:cubicBezTo>
                        <a:pt x="15732" y="1076"/>
                        <a:pt x="15767" y="1097"/>
                        <a:pt x="15805" y="1097"/>
                      </a:cubicBezTo>
                      <a:cubicBezTo>
                        <a:pt x="15842" y="1097"/>
                        <a:pt x="15881" y="1076"/>
                        <a:pt x="15899" y="1035"/>
                      </a:cubicBezTo>
                      <a:cubicBezTo>
                        <a:pt x="16067" y="541"/>
                        <a:pt x="16497" y="299"/>
                        <a:pt x="16929" y="299"/>
                      </a:cubicBezTo>
                      <a:cubicBezTo>
                        <a:pt x="17385" y="299"/>
                        <a:pt x="17843" y="571"/>
                        <a:pt x="17991" y="1106"/>
                      </a:cubicBezTo>
                      <a:cubicBezTo>
                        <a:pt x="18004" y="1147"/>
                        <a:pt x="18041" y="1168"/>
                        <a:pt x="18077" y="1168"/>
                      </a:cubicBezTo>
                      <a:cubicBezTo>
                        <a:pt x="18104" y="1168"/>
                        <a:pt x="18131" y="1156"/>
                        <a:pt x="18146" y="1130"/>
                      </a:cubicBezTo>
                      <a:cubicBezTo>
                        <a:pt x="18352" y="680"/>
                        <a:pt x="18763" y="466"/>
                        <a:pt x="19171" y="466"/>
                      </a:cubicBezTo>
                      <a:cubicBezTo>
                        <a:pt x="19662" y="466"/>
                        <a:pt x="20150" y="776"/>
                        <a:pt x="20274" y="1357"/>
                      </a:cubicBezTo>
                      <a:cubicBezTo>
                        <a:pt x="20288" y="1403"/>
                        <a:pt x="20322" y="1422"/>
                        <a:pt x="20358" y="1422"/>
                      </a:cubicBezTo>
                      <a:cubicBezTo>
                        <a:pt x="20415" y="1422"/>
                        <a:pt x="20475" y="1371"/>
                        <a:pt x="20453" y="1298"/>
                      </a:cubicBezTo>
                      <a:cubicBezTo>
                        <a:pt x="20307" y="643"/>
                        <a:pt x="19748" y="281"/>
                        <a:pt x="19181" y="281"/>
                      </a:cubicBezTo>
                      <a:cubicBezTo>
                        <a:pt x="18774" y="281"/>
                        <a:pt x="18363" y="468"/>
                        <a:pt x="18098" y="867"/>
                      </a:cubicBezTo>
                      <a:cubicBezTo>
                        <a:pt x="17881" y="357"/>
                        <a:pt x="17408" y="97"/>
                        <a:pt x="16933" y="97"/>
                      </a:cubicBezTo>
                      <a:cubicBezTo>
                        <a:pt x="16495" y="97"/>
                        <a:pt x="16056" y="318"/>
                        <a:pt x="15815" y="772"/>
                      </a:cubicBezTo>
                      <a:cubicBezTo>
                        <a:pt x="15588" y="258"/>
                        <a:pt x="15113" y="1"/>
                        <a:pt x="14638"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501" name="Google Shape;4501;p40"/>
                <p:cNvSpPr/>
                <p:nvPr/>
              </p:nvSpPr>
              <p:spPr>
                <a:xfrm>
                  <a:off x="4979623" y="3205700"/>
                  <a:ext cx="4386615" cy="308941"/>
                </a:xfrm>
                <a:custGeom>
                  <a:avLst/>
                  <a:gdLst/>
                  <a:ahLst/>
                  <a:cxnLst/>
                  <a:rect l="l" t="t" r="r" b="b"/>
                  <a:pathLst>
                    <a:path w="20475" h="1442" extrusionOk="0">
                      <a:moveTo>
                        <a:pt x="14638" y="1"/>
                      </a:moveTo>
                      <a:cubicBezTo>
                        <a:pt x="14163" y="1"/>
                        <a:pt x="13687" y="258"/>
                        <a:pt x="13460" y="772"/>
                      </a:cubicBezTo>
                      <a:cubicBezTo>
                        <a:pt x="13242" y="399"/>
                        <a:pt x="12914" y="244"/>
                        <a:pt x="12567" y="244"/>
                      </a:cubicBezTo>
                      <a:cubicBezTo>
                        <a:pt x="12058" y="244"/>
                        <a:pt x="11507" y="578"/>
                        <a:pt x="11201" y="1047"/>
                      </a:cubicBezTo>
                      <a:cubicBezTo>
                        <a:pt x="10962" y="485"/>
                        <a:pt x="10434" y="192"/>
                        <a:pt x="9904" y="192"/>
                      </a:cubicBezTo>
                      <a:cubicBezTo>
                        <a:pt x="9453" y="192"/>
                        <a:pt x="9001" y="404"/>
                        <a:pt x="8727" y="843"/>
                      </a:cubicBezTo>
                      <a:cubicBezTo>
                        <a:pt x="8458" y="482"/>
                        <a:pt x="8059" y="306"/>
                        <a:pt x="7662" y="306"/>
                      </a:cubicBezTo>
                      <a:cubicBezTo>
                        <a:pt x="7194" y="306"/>
                        <a:pt x="6731" y="550"/>
                        <a:pt x="6491" y="1023"/>
                      </a:cubicBezTo>
                      <a:cubicBezTo>
                        <a:pt x="6262" y="545"/>
                        <a:pt x="5802" y="298"/>
                        <a:pt x="5339" y="298"/>
                      </a:cubicBezTo>
                      <a:cubicBezTo>
                        <a:pt x="4933" y="298"/>
                        <a:pt x="4525" y="488"/>
                        <a:pt x="4268" y="879"/>
                      </a:cubicBezTo>
                      <a:cubicBezTo>
                        <a:pt x="4040" y="349"/>
                        <a:pt x="3547" y="79"/>
                        <a:pt x="3053" y="79"/>
                      </a:cubicBezTo>
                      <a:cubicBezTo>
                        <a:pt x="2590" y="79"/>
                        <a:pt x="2126" y="316"/>
                        <a:pt x="1877" y="796"/>
                      </a:cubicBezTo>
                      <a:cubicBezTo>
                        <a:pt x="1743" y="437"/>
                        <a:pt x="1399" y="195"/>
                        <a:pt x="1012" y="195"/>
                      </a:cubicBezTo>
                      <a:cubicBezTo>
                        <a:pt x="986" y="195"/>
                        <a:pt x="960" y="196"/>
                        <a:pt x="933" y="198"/>
                      </a:cubicBezTo>
                      <a:cubicBezTo>
                        <a:pt x="335" y="258"/>
                        <a:pt x="13" y="832"/>
                        <a:pt x="1" y="1369"/>
                      </a:cubicBezTo>
                      <a:cubicBezTo>
                        <a:pt x="1" y="1417"/>
                        <a:pt x="36" y="1441"/>
                        <a:pt x="72" y="1441"/>
                      </a:cubicBezTo>
                      <a:cubicBezTo>
                        <a:pt x="108" y="1441"/>
                        <a:pt x="144" y="1417"/>
                        <a:pt x="144" y="1369"/>
                      </a:cubicBezTo>
                      <a:cubicBezTo>
                        <a:pt x="168" y="939"/>
                        <a:pt x="383" y="533"/>
                        <a:pt x="825" y="413"/>
                      </a:cubicBezTo>
                      <a:cubicBezTo>
                        <a:pt x="893" y="394"/>
                        <a:pt x="961" y="384"/>
                        <a:pt x="1027" y="384"/>
                      </a:cubicBezTo>
                      <a:cubicBezTo>
                        <a:pt x="1409" y="384"/>
                        <a:pt x="1749" y="687"/>
                        <a:pt x="1770" y="1095"/>
                      </a:cubicBezTo>
                      <a:cubicBezTo>
                        <a:pt x="1770" y="1148"/>
                        <a:pt x="1815" y="1179"/>
                        <a:pt x="1859" y="1179"/>
                      </a:cubicBezTo>
                      <a:cubicBezTo>
                        <a:pt x="1893" y="1179"/>
                        <a:pt x="1927" y="1160"/>
                        <a:pt x="1937" y="1118"/>
                      </a:cubicBezTo>
                      <a:cubicBezTo>
                        <a:pt x="2087" y="548"/>
                        <a:pt x="2570" y="261"/>
                        <a:pt x="3052" y="261"/>
                      </a:cubicBezTo>
                      <a:cubicBezTo>
                        <a:pt x="3529" y="261"/>
                        <a:pt x="4006" y="542"/>
                        <a:pt x="4160" y="1106"/>
                      </a:cubicBezTo>
                      <a:cubicBezTo>
                        <a:pt x="4173" y="1145"/>
                        <a:pt x="4211" y="1167"/>
                        <a:pt x="4248" y="1167"/>
                      </a:cubicBezTo>
                      <a:cubicBezTo>
                        <a:pt x="4280" y="1167"/>
                        <a:pt x="4311" y="1151"/>
                        <a:pt x="4328" y="1118"/>
                      </a:cubicBezTo>
                      <a:cubicBezTo>
                        <a:pt x="4547" y="685"/>
                        <a:pt x="4944" y="472"/>
                        <a:pt x="5336" y="472"/>
                      </a:cubicBezTo>
                      <a:cubicBezTo>
                        <a:pt x="5777" y="472"/>
                        <a:pt x="6213" y="742"/>
                        <a:pt x="6384" y="1274"/>
                      </a:cubicBezTo>
                      <a:cubicBezTo>
                        <a:pt x="6402" y="1316"/>
                        <a:pt x="6438" y="1337"/>
                        <a:pt x="6473" y="1337"/>
                      </a:cubicBezTo>
                      <a:cubicBezTo>
                        <a:pt x="6509" y="1337"/>
                        <a:pt x="6545" y="1316"/>
                        <a:pt x="6563" y="1274"/>
                      </a:cubicBezTo>
                      <a:cubicBezTo>
                        <a:pt x="6740" y="762"/>
                        <a:pt x="7201" y="492"/>
                        <a:pt x="7664" y="492"/>
                      </a:cubicBezTo>
                      <a:cubicBezTo>
                        <a:pt x="8046" y="492"/>
                        <a:pt x="8428" y="675"/>
                        <a:pt x="8655" y="1059"/>
                      </a:cubicBezTo>
                      <a:cubicBezTo>
                        <a:pt x="8673" y="1083"/>
                        <a:pt x="8700" y="1095"/>
                        <a:pt x="8727" y="1095"/>
                      </a:cubicBezTo>
                      <a:cubicBezTo>
                        <a:pt x="8754" y="1095"/>
                        <a:pt x="8781" y="1083"/>
                        <a:pt x="8798" y="1059"/>
                      </a:cubicBezTo>
                      <a:cubicBezTo>
                        <a:pt x="9026" y="598"/>
                        <a:pt x="9458" y="378"/>
                        <a:pt x="9890" y="378"/>
                      </a:cubicBezTo>
                      <a:cubicBezTo>
                        <a:pt x="10410" y="378"/>
                        <a:pt x="10930" y="697"/>
                        <a:pt x="11094" y="1298"/>
                      </a:cubicBezTo>
                      <a:cubicBezTo>
                        <a:pt x="11106" y="1337"/>
                        <a:pt x="11140" y="1358"/>
                        <a:pt x="11175" y="1358"/>
                      </a:cubicBezTo>
                      <a:cubicBezTo>
                        <a:pt x="11203" y="1358"/>
                        <a:pt x="11232" y="1343"/>
                        <a:pt x="11249" y="1310"/>
                      </a:cubicBezTo>
                      <a:cubicBezTo>
                        <a:pt x="11491" y="818"/>
                        <a:pt x="12040" y="432"/>
                        <a:pt x="12543" y="432"/>
                      </a:cubicBezTo>
                      <a:cubicBezTo>
                        <a:pt x="12882" y="432"/>
                        <a:pt x="13201" y="608"/>
                        <a:pt x="13389" y="1047"/>
                      </a:cubicBezTo>
                      <a:cubicBezTo>
                        <a:pt x="13403" y="1075"/>
                        <a:pt x="13428" y="1086"/>
                        <a:pt x="13455" y="1086"/>
                      </a:cubicBezTo>
                      <a:cubicBezTo>
                        <a:pt x="13496" y="1086"/>
                        <a:pt x="13541" y="1059"/>
                        <a:pt x="13556" y="1023"/>
                      </a:cubicBezTo>
                      <a:cubicBezTo>
                        <a:pt x="13699" y="464"/>
                        <a:pt x="14164" y="186"/>
                        <a:pt x="14629" y="186"/>
                      </a:cubicBezTo>
                      <a:cubicBezTo>
                        <a:pt x="15099" y="186"/>
                        <a:pt x="15569" y="470"/>
                        <a:pt x="15708" y="1035"/>
                      </a:cubicBezTo>
                      <a:cubicBezTo>
                        <a:pt x="15726" y="1077"/>
                        <a:pt x="15761" y="1097"/>
                        <a:pt x="15797" y="1097"/>
                      </a:cubicBezTo>
                      <a:cubicBezTo>
                        <a:pt x="15833" y="1097"/>
                        <a:pt x="15869" y="1077"/>
                        <a:pt x="15887" y="1035"/>
                      </a:cubicBezTo>
                      <a:cubicBezTo>
                        <a:pt x="16055" y="541"/>
                        <a:pt x="16486" y="299"/>
                        <a:pt x="16917" y="299"/>
                      </a:cubicBezTo>
                      <a:cubicBezTo>
                        <a:pt x="17373" y="299"/>
                        <a:pt x="17831" y="571"/>
                        <a:pt x="17979" y="1106"/>
                      </a:cubicBezTo>
                      <a:cubicBezTo>
                        <a:pt x="17992" y="1147"/>
                        <a:pt x="18029" y="1169"/>
                        <a:pt x="18065" y="1169"/>
                      </a:cubicBezTo>
                      <a:cubicBezTo>
                        <a:pt x="18092" y="1169"/>
                        <a:pt x="18119" y="1156"/>
                        <a:pt x="18134" y="1130"/>
                      </a:cubicBezTo>
                      <a:cubicBezTo>
                        <a:pt x="18340" y="680"/>
                        <a:pt x="18751" y="466"/>
                        <a:pt x="19159" y="466"/>
                      </a:cubicBezTo>
                      <a:cubicBezTo>
                        <a:pt x="19650" y="466"/>
                        <a:pt x="20138" y="776"/>
                        <a:pt x="20262" y="1357"/>
                      </a:cubicBezTo>
                      <a:cubicBezTo>
                        <a:pt x="20276" y="1405"/>
                        <a:pt x="20315" y="1426"/>
                        <a:pt x="20354" y="1426"/>
                      </a:cubicBezTo>
                      <a:cubicBezTo>
                        <a:pt x="20414" y="1426"/>
                        <a:pt x="20475" y="1377"/>
                        <a:pt x="20453" y="1298"/>
                      </a:cubicBezTo>
                      <a:cubicBezTo>
                        <a:pt x="20307" y="644"/>
                        <a:pt x="19748" y="281"/>
                        <a:pt x="19181" y="281"/>
                      </a:cubicBezTo>
                      <a:cubicBezTo>
                        <a:pt x="18774" y="281"/>
                        <a:pt x="18363" y="468"/>
                        <a:pt x="18098" y="867"/>
                      </a:cubicBezTo>
                      <a:cubicBezTo>
                        <a:pt x="17881" y="358"/>
                        <a:pt x="17408" y="97"/>
                        <a:pt x="16933" y="97"/>
                      </a:cubicBezTo>
                      <a:cubicBezTo>
                        <a:pt x="16495" y="97"/>
                        <a:pt x="16056" y="319"/>
                        <a:pt x="15815" y="772"/>
                      </a:cubicBezTo>
                      <a:cubicBezTo>
                        <a:pt x="15588" y="258"/>
                        <a:pt x="15113" y="1"/>
                        <a:pt x="14638"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502" name="Google Shape;4502;p40"/>
                <p:cNvSpPr/>
                <p:nvPr/>
              </p:nvSpPr>
              <p:spPr>
                <a:xfrm>
                  <a:off x="4977052" y="3746027"/>
                  <a:ext cx="4389186" cy="310869"/>
                </a:xfrm>
                <a:custGeom>
                  <a:avLst/>
                  <a:gdLst/>
                  <a:ahLst/>
                  <a:cxnLst/>
                  <a:rect l="l" t="t" r="r" b="b"/>
                  <a:pathLst>
                    <a:path w="20487" h="1451" extrusionOk="0">
                      <a:moveTo>
                        <a:pt x="14650" y="1"/>
                      </a:moveTo>
                      <a:cubicBezTo>
                        <a:pt x="14175" y="1"/>
                        <a:pt x="13699" y="258"/>
                        <a:pt x="13472" y="772"/>
                      </a:cubicBezTo>
                      <a:cubicBezTo>
                        <a:pt x="13249" y="399"/>
                        <a:pt x="12919" y="244"/>
                        <a:pt x="12570" y="244"/>
                      </a:cubicBezTo>
                      <a:cubicBezTo>
                        <a:pt x="12060" y="244"/>
                        <a:pt x="11512" y="578"/>
                        <a:pt x="11213" y="1047"/>
                      </a:cubicBezTo>
                      <a:cubicBezTo>
                        <a:pt x="10975" y="488"/>
                        <a:pt x="10451" y="198"/>
                        <a:pt x="9925" y="198"/>
                      </a:cubicBezTo>
                      <a:cubicBezTo>
                        <a:pt x="9471" y="198"/>
                        <a:pt x="9015" y="413"/>
                        <a:pt x="8739" y="856"/>
                      </a:cubicBezTo>
                      <a:cubicBezTo>
                        <a:pt x="8469" y="493"/>
                        <a:pt x="8068" y="317"/>
                        <a:pt x="7669" y="317"/>
                      </a:cubicBezTo>
                      <a:cubicBezTo>
                        <a:pt x="7201" y="317"/>
                        <a:pt x="6737" y="558"/>
                        <a:pt x="6491" y="1023"/>
                      </a:cubicBezTo>
                      <a:cubicBezTo>
                        <a:pt x="6262" y="545"/>
                        <a:pt x="5802" y="298"/>
                        <a:pt x="5341" y="298"/>
                      </a:cubicBezTo>
                      <a:cubicBezTo>
                        <a:pt x="4937" y="298"/>
                        <a:pt x="4531" y="489"/>
                        <a:pt x="4280" y="880"/>
                      </a:cubicBezTo>
                      <a:cubicBezTo>
                        <a:pt x="4052" y="349"/>
                        <a:pt x="3556" y="79"/>
                        <a:pt x="3060" y="79"/>
                      </a:cubicBezTo>
                      <a:cubicBezTo>
                        <a:pt x="2596" y="79"/>
                        <a:pt x="2132" y="316"/>
                        <a:pt x="1889" y="796"/>
                      </a:cubicBezTo>
                      <a:cubicBezTo>
                        <a:pt x="1744" y="438"/>
                        <a:pt x="1399" y="195"/>
                        <a:pt x="1022" y="195"/>
                      </a:cubicBezTo>
                      <a:cubicBezTo>
                        <a:pt x="997" y="195"/>
                        <a:pt x="971" y="196"/>
                        <a:pt x="945" y="198"/>
                      </a:cubicBezTo>
                      <a:cubicBezTo>
                        <a:pt x="347" y="258"/>
                        <a:pt x="13" y="832"/>
                        <a:pt x="1" y="1370"/>
                      </a:cubicBezTo>
                      <a:cubicBezTo>
                        <a:pt x="1" y="1423"/>
                        <a:pt x="40" y="1450"/>
                        <a:pt x="78" y="1450"/>
                      </a:cubicBezTo>
                      <a:cubicBezTo>
                        <a:pt x="117" y="1450"/>
                        <a:pt x="156" y="1423"/>
                        <a:pt x="156" y="1370"/>
                      </a:cubicBezTo>
                      <a:cubicBezTo>
                        <a:pt x="168" y="951"/>
                        <a:pt x="395" y="533"/>
                        <a:pt x="825" y="413"/>
                      </a:cubicBezTo>
                      <a:cubicBezTo>
                        <a:pt x="895" y="394"/>
                        <a:pt x="964" y="385"/>
                        <a:pt x="1032" y="385"/>
                      </a:cubicBezTo>
                      <a:cubicBezTo>
                        <a:pt x="1420" y="385"/>
                        <a:pt x="1760" y="688"/>
                        <a:pt x="1770" y="1095"/>
                      </a:cubicBezTo>
                      <a:cubicBezTo>
                        <a:pt x="1770" y="1153"/>
                        <a:pt x="1816" y="1183"/>
                        <a:pt x="1862" y="1183"/>
                      </a:cubicBezTo>
                      <a:cubicBezTo>
                        <a:pt x="1900" y="1183"/>
                        <a:pt x="1938" y="1162"/>
                        <a:pt x="1949" y="1119"/>
                      </a:cubicBezTo>
                      <a:cubicBezTo>
                        <a:pt x="2099" y="548"/>
                        <a:pt x="2582" y="261"/>
                        <a:pt x="3064" y="261"/>
                      </a:cubicBezTo>
                      <a:cubicBezTo>
                        <a:pt x="3541" y="261"/>
                        <a:pt x="4018" y="542"/>
                        <a:pt x="4172" y="1107"/>
                      </a:cubicBezTo>
                      <a:cubicBezTo>
                        <a:pt x="4185" y="1145"/>
                        <a:pt x="4219" y="1167"/>
                        <a:pt x="4253" y="1167"/>
                      </a:cubicBezTo>
                      <a:cubicBezTo>
                        <a:pt x="4282" y="1167"/>
                        <a:pt x="4311" y="1151"/>
                        <a:pt x="4328" y="1119"/>
                      </a:cubicBezTo>
                      <a:cubicBezTo>
                        <a:pt x="4553" y="686"/>
                        <a:pt x="4950" y="472"/>
                        <a:pt x="5342" y="472"/>
                      </a:cubicBezTo>
                      <a:cubicBezTo>
                        <a:pt x="5783" y="472"/>
                        <a:pt x="6219" y="742"/>
                        <a:pt x="6396" y="1274"/>
                      </a:cubicBezTo>
                      <a:cubicBezTo>
                        <a:pt x="6408" y="1316"/>
                        <a:pt x="6444" y="1337"/>
                        <a:pt x="6480" y="1337"/>
                      </a:cubicBezTo>
                      <a:cubicBezTo>
                        <a:pt x="6515" y="1337"/>
                        <a:pt x="6551" y="1316"/>
                        <a:pt x="6563" y="1274"/>
                      </a:cubicBezTo>
                      <a:cubicBezTo>
                        <a:pt x="6740" y="763"/>
                        <a:pt x="7201" y="492"/>
                        <a:pt x="7664" y="492"/>
                      </a:cubicBezTo>
                      <a:cubicBezTo>
                        <a:pt x="8046" y="492"/>
                        <a:pt x="8428" y="676"/>
                        <a:pt x="8655" y="1059"/>
                      </a:cubicBezTo>
                      <a:cubicBezTo>
                        <a:pt x="8673" y="1089"/>
                        <a:pt x="8703" y="1104"/>
                        <a:pt x="8733" y="1104"/>
                      </a:cubicBezTo>
                      <a:cubicBezTo>
                        <a:pt x="8763" y="1104"/>
                        <a:pt x="8793" y="1089"/>
                        <a:pt x="8810" y="1059"/>
                      </a:cubicBezTo>
                      <a:cubicBezTo>
                        <a:pt x="9038" y="598"/>
                        <a:pt x="9470" y="378"/>
                        <a:pt x="9901" y="378"/>
                      </a:cubicBezTo>
                      <a:cubicBezTo>
                        <a:pt x="10420" y="378"/>
                        <a:pt x="10937" y="697"/>
                        <a:pt x="11094" y="1298"/>
                      </a:cubicBezTo>
                      <a:cubicBezTo>
                        <a:pt x="11107" y="1337"/>
                        <a:pt x="11140" y="1358"/>
                        <a:pt x="11177" y="1358"/>
                      </a:cubicBezTo>
                      <a:cubicBezTo>
                        <a:pt x="11207" y="1358"/>
                        <a:pt x="11239" y="1343"/>
                        <a:pt x="11261" y="1310"/>
                      </a:cubicBezTo>
                      <a:cubicBezTo>
                        <a:pt x="11496" y="818"/>
                        <a:pt x="12042" y="432"/>
                        <a:pt x="12544" y="432"/>
                      </a:cubicBezTo>
                      <a:cubicBezTo>
                        <a:pt x="12882" y="432"/>
                        <a:pt x="13201" y="608"/>
                        <a:pt x="13389" y="1047"/>
                      </a:cubicBezTo>
                      <a:cubicBezTo>
                        <a:pt x="13404" y="1077"/>
                        <a:pt x="13433" y="1090"/>
                        <a:pt x="13464" y="1090"/>
                      </a:cubicBezTo>
                      <a:cubicBezTo>
                        <a:pt x="13506" y="1090"/>
                        <a:pt x="13549" y="1065"/>
                        <a:pt x="13556" y="1023"/>
                      </a:cubicBezTo>
                      <a:cubicBezTo>
                        <a:pt x="13705" y="464"/>
                        <a:pt x="14173" y="186"/>
                        <a:pt x="14639" y="186"/>
                      </a:cubicBezTo>
                      <a:cubicBezTo>
                        <a:pt x="15111" y="186"/>
                        <a:pt x="15581" y="470"/>
                        <a:pt x="15720" y="1035"/>
                      </a:cubicBezTo>
                      <a:cubicBezTo>
                        <a:pt x="15732" y="1077"/>
                        <a:pt x="15767" y="1098"/>
                        <a:pt x="15803" y="1098"/>
                      </a:cubicBezTo>
                      <a:cubicBezTo>
                        <a:pt x="15839" y="1098"/>
                        <a:pt x="15875" y="1077"/>
                        <a:pt x="15887" y="1035"/>
                      </a:cubicBezTo>
                      <a:cubicBezTo>
                        <a:pt x="16061" y="542"/>
                        <a:pt x="16494" y="299"/>
                        <a:pt x="16926" y="299"/>
                      </a:cubicBezTo>
                      <a:cubicBezTo>
                        <a:pt x="17383" y="299"/>
                        <a:pt x="17837" y="572"/>
                        <a:pt x="17979" y="1107"/>
                      </a:cubicBezTo>
                      <a:cubicBezTo>
                        <a:pt x="17993" y="1148"/>
                        <a:pt x="18031" y="1174"/>
                        <a:pt x="18070" y="1174"/>
                      </a:cubicBezTo>
                      <a:cubicBezTo>
                        <a:pt x="18098" y="1174"/>
                        <a:pt x="18126" y="1161"/>
                        <a:pt x="18146" y="1131"/>
                      </a:cubicBezTo>
                      <a:cubicBezTo>
                        <a:pt x="18347" y="680"/>
                        <a:pt x="18754" y="466"/>
                        <a:pt x="19161" y="466"/>
                      </a:cubicBezTo>
                      <a:cubicBezTo>
                        <a:pt x="19650" y="466"/>
                        <a:pt x="20138" y="777"/>
                        <a:pt x="20262" y="1358"/>
                      </a:cubicBezTo>
                      <a:cubicBezTo>
                        <a:pt x="20281" y="1409"/>
                        <a:pt x="20321" y="1431"/>
                        <a:pt x="20362" y="1431"/>
                      </a:cubicBezTo>
                      <a:cubicBezTo>
                        <a:pt x="20425" y="1431"/>
                        <a:pt x="20487" y="1378"/>
                        <a:pt x="20465" y="1298"/>
                      </a:cubicBezTo>
                      <a:cubicBezTo>
                        <a:pt x="20319" y="643"/>
                        <a:pt x="19754" y="276"/>
                        <a:pt x="19185" y="276"/>
                      </a:cubicBezTo>
                      <a:cubicBezTo>
                        <a:pt x="18778" y="276"/>
                        <a:pt x="18370" y="464"/>
                        <a:pt x="18110" y="868"/>
                      </a:cubicBezTo>
                      <a:cubicBezTo>
                        <a:pt x="17886" y="358"/>
                        <a:pt x="17414" y="97"/>
                        <a:pt x="16941" y="97"/>
                      </a:cubicBezTo>
                      <a:cubicBezTo>
                        <a:pt x="16504" y="97"/>
                        <a:pt x="16068" y="319"/>
                        <a:pt x="15827" y="772"/>
                      </a:cubicBezTo>
                      <a:cubicBezTo>
                        <a:pt x="15600" y="258"/>
                        <a:pt x="15125" y="1"/>
                        <a:pt x="14650"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503" name="Google Shape;4503;p40"/>
                <p:cNvSpPr/>
                <p:nvPr/>
              </p:nvSpPr>
              <p:spPr>
                <a:xfrm>
                  <a:off x="4979623" y="4288496"/>
                  <a:ext cx="4386615" cy="309370"/>
                </a:xfrm>
                <a:custGeom>
                  <a:avLst/>
                  <a:gdLst/>
                  <a:ahLst/>
                  <a:cxnLst/>
                  <a:rect l="l" t="t" r="r" b="b"/>
                  <a:pathLst>
                    <a:path w="20475" h="1444" extrusionOk="0">
                      <a:moveTo>
                        <a:pt x="14638" y="0"/>
                      </a:moveTo>
                      <a:cubicBezTo>
                        <a:pt x="14163" y="0"/>
                        <a:pt x="13687" y="254"/>
                        <a:pt x="13460" y="762"/>
                      </a:cubicBezTo>
                      <a:cubicBezTo>
                        <a:pt x="13242" y="394"/>
                        <a:pt x="12915" y="240"/>
                        <a:pt x="12568" y="240"/>
                      </a:cubicBezTo>
                      <a:cubicBezTo>
                        <a:pt x="12058" y="240"/>
                        <a:pt x="11507" y="573"/>
                        <a:pt x="11201" y="1049"/>
                      </a:cubicBezTo>
                      <a:cubicBezTo>
                        <a:pt x="10962" y="487"/>
                        <a:pt x="10434" y="194"/>
                        <a:pt x="9904" y="194"/>
                      </a:cubicBezTo>
                      <a:cubicBezTo>
                        <a:pt x="9453" y="194"/>
                        <a:pt x="9001" y="406"/>
                        <a:pt x="8727" y="846"/>
                      </a:cubicBezTo>
                      <a:cubicBezTo>
                        <a:pt x="8458" y="484"/>
                        <a:pt x="8059" y="308"/>
                        <a:pt x="7662" y="308"/>
                      </a:cubicBezTo>
                      <a:cubicBezTo>
                        <a:pt x="7194" y="308"/>
                        <a:pt x="6731" y="553"/>
                        <a:pt x="6491" y="1025"/>
                      </a:cubicBezTo>
                      <a:cubicBezTo>
                        <a:pt x="6261" y="546"/>
                        <a:pt x="5799" y="299"/>
                        <a:pt x="5334" y="299"/>
                      </a:cubicBezTo>
                      <a:cubicBezTo>
                        <a:pt x="4930" y="299"/>
                        <a:pt x="4524" y="486"/>
                        <a:pt x="4268" y="870"/>
                      </a:cubicBezTo>
                      <a:cubicBezTo>
                        <a:pt x="4040" y="347"/>
                        <a:pt x="3550" y="80"/>
                        <a:pt x="3057" y="80"/>
                      </a:cubicBezTo>
                      <a:cubicBezTo>
                        <a:pt x="2593" y="80"/>
                        <a:pt x="2127" y="317"/>
                        <a:pt x="1877" y="798"/>
                      </a:cubicBezTo>
                      <a:cubicBezTo>
                        <a:pt x="1743" y="430"/>
                        <a:pt x="1401" y="197"/>
                        <a:pt x="1016" y="197"/>
                      </a:cubicBezTo>
                      <a:cubicBezTo>
                        <a:pt x="988" y="197"/>
                        <a:pt x="961" y="198"/>
                        <a:pt x="933" y="200"/>
                      </a:cubicBezTo>
                      <a:cubicBezTo>
                        <a:pt x="335" y="248"/>
                        <a:pt x="13" y="822"/>
                        <a:pt x="1" y="1372"/>
                      </a:cubicBezTo>
                      <a:cubicBezTo>
                        <a:pt x="1" y="1420"/>
                        <a:pt x="36" y="1443"/>
                        <a:pt x="72" y="1443"/>
                      </a:cubicBezTo>
                      <a:cubicBezTo>
                        <a:pt x="108" y="1443"/>
                        <a:pt x="144" y="1420"/>
                        <a:pt x="144" y="1372"/>
                      </a:cubicBezTo>
                      <a:cubicBezTo>
                        <a:pt x="168" y="941"/>
                        <a:pt x="383" y="523"/>
                        <a:pt x="825" y="415"/>
                      </a:cubicBezTo>
                      <a:cubicBezTo>
                        <a:pt x="894" y="396"/>
                        <a:pt x="964" y="386"/>
                        <a:pt x="1032" y="386"/>
                      </a:cubicBezTo>
                      <a:cubicBezTo>
                        <a:pt x="1411" y="386"/>
                        <a:pt x="1749" y="681"/>
                        <a:pt x="1770" y="1097"/>
                      </a:cubicBezTo>
                      <a:cubicBezTo>
                        <a:pt x="1770" y="1149"/>
                        <a:pt x="1812" y="1180"/>
                        <a:pt x="1855" y="1180"/>
                      </a:cubicBezTo>
                      <a:cubicBezTo>
                        <a:pt x="1890" y="1180"/>
                        <a:pt x="1926" y="1158"/>
                        <a:pt x="1937" y="1109"/>
                      </a:cubicBezTo>
                      <a:cubicBezTo>
                        <a:pt x="2087" y="538"/>
                        <a:pt x="2570" y="251"/>
                        <a:pt x="3052" y="251"/>
                      </a:cubicBezTo>
                      <a:cubicBezTo>
                        <a:pt x="3529" y="251"/>
                        <a:pt x="4006" y="532"/>
                        <a:pt x="4160" y="1097"/>
                      </a:cubicBezTo>
                      <a:cubicBezTo>
                        <a:pt x="4174" y="1143"/>
                        <a:pt x="4213" y="1168"/>
                        <a:pt x="4252" y="1168"/>
                      </a:cubicBezTo>
                      <a:cubicBezTo>
                        <a:pt x="4282" y="1168"/>
                        <a:pt x="4312" y="1152"/>
                        <a:pt x="4328" y="1121"/>
                      </a:cubicBezTo>
                      <a:cubicBezTo>
                        <a:pt x="4547" y="688"/>
                        <a:pt x="4944" y="474"/>
                        <a:pt x="5336" y="474"/>
                      </a:cubicBezTo>
                      <a:cubicBezTo>
                        <a:pt x="5777" y="474"/>
                        <a:pt x="6213" y="745"/>
                        <a:pt x="6384" y="1276"/>
                      </a:cubicBezTo>
                      <a:cubicBezTo>
                        <a:pt x="6402" y="1312"/>
                        <a:pt x="6438" y="1330"/>
                        <a:pt x="6473" y="1330"/>
                      </a:cubicBezTo>
                      <a:cubicBezTo>
                        <a:pt x="6509" y="1330"/>
                        <a:pt x="6545" y="1312"/>
                        <a:pt x="6563" y="1276"/>
                      </a:cubicBezTo>
                      <a:cubicBezTo>
                        <a:pt x="6740" y="759"/>
                        <a:pt x="7200" y="485"/>
                        <a:pt x="7663" y="485"/>
                      </a:cubicBezTo>
                      <a:cubicBezTo>
                        <a:pt x="8044" y="485"/>
                        <a:pt x="8428" y="672"/>
                        <a:pt x="8655" y="1061"/>
                      </a:cubicBezTo>
                      <a:cubicBezTo>
                        <a:pt x="8673" y="1085"/>
                        <a:pt x="8700" y="1097"/>
                        <a:pt x="8727" y="1097"/>
                      </a:cubicBezTo>
                      <a:cubicBezTo>
                        <a:pt x="8754" y="1097"/>
                        <a:pt x="8781" y="1085"/>
                        <a:pt x="8798" y="1061"/>
                      </a:cubicBezTo>
                      <a:cubicBezTo>
                        <a:pt x="9028" y="597"/>
                        <a:pt x="9463" y="375"/>
                        <a:pt x="9898" y="375"/>
                      </a:cubicBezTo>
                      <a:cubicBezTo>
                        <a:pt x="10415" y="375"/>
                        <a:pt x="10931" y="690"/>
                        <a:pt x="11094" y="1288"/>
                      </a:cubicBezTo>
                      <a:cubicBezTo>
                        <a:pt x="11100" y="1335"/>
                        <a:pt x="11137" y="1359"/>
                        <a:pt x="11174" y="1359"/>
                      </a:cubicBezTo>
                      <a:cubicBezTo>
                        <a:pt x="11203" y="1359"/>
                        <a:pt x="11233" y="1344"/>
                        <a:pt x="11249" y="1312"/>
                      </a:cubicBezTo>
                      <a:cubicBezTo>
                        <a:pt x="11493" y="818"/>
                        <a:pt x="12045" y="426"/>
                        <a:pt x="12549" y="426"/>
                      </a:cubicBezTo>
                      <a:cubicBezTo>
                        <a:pt x="12886" y="426"/>
                        <a:pt x="13202" y="601"/>
                        <a:pt x="13389" y="1037"/>
                      </a:cubicBezTo>
                      <a:cubicBezTo>
                        <a:pt x="13403" y="1071"/>
                        <a:pt x="13430" y="1085"/>
                        <a:pt x="13458" y="1085"/>
                      </a:cubicBezTo>
                      <a:cubicBezTo>
                        <a:pt x="13498" y="1085"/>
                        <a:pt x="13542" y="1056"/>
                        <a:pt x="13556" y="1013"/>
                      </a:cubicBezTo>
                      <a:cubicBezTo>
                        <a:pt x="13698" y="462"/>
                        <a:pt x="14161" y="187"/>
                        <a:pt x="14625" y="187"/>
                      </a:cubicBezTo>
                      <a:cubicBezTo>
                        <a:pt x="15096" y="187"/>
                        <a:pt x="15569" y="471"/>
                        <a:pt x="15708" y="1037"/>
                      </a:cubicBezTo>
                      <a:cubicBezTo>
                        <a:pt x="15726" y="1079"/>
                        <a:pt x="15761" y="1100"/>
                        <a:pt x="15797" y="1100"/>
                      </a:cubicBezTo>
                      <a:cubicBezTo>
                        <a:pt x="15833" y="1100"/>
                        <a:pt x="15869" y="1079"/>
                        <a:pt x="15887" y="1037"/>
                      </a:cubicBezTo>
                      <a:cubicBezTo>
                        <a:pt x="16055" y="544"/>
                        <a:pt x="16486" y="301"/>
                        <a:pt x="16917" y="301"/>
                      </a:cubicBezTo>
                      <a:cubicBezTo>
                        <a:pt x="17373" y="301"/>
                        <a:pt x="17831" y="574"/>
                        <a:pt x="17979" y="1109"/>
                      </a:cubicBezTo>
                      <a:cubicBezTo>
                        <a:pt x="17992" y="1150"/>
                        <a:pt x="18029" y="1171"/>
                        <a:pt x="18065" y="1171"/>
                      </a:cubicBezTo>
                      <a:cubicBezTo>
                        <a:pt x="18092" y="1171"/>
                        <a:pt x="18119" y="1159"/>
                        <a:pt x="18134" y="1133"/>
                      </a:cubicBezTo>
                      <a:cubicBezTo>
                        <a:pt x="18341" y="681"/>
                        <a:pt x="18753" y="467"/>
                        <a:pt x="19162" y="467"/>
                      </a:cubicBezTo>
                      <a:cubicBezTo>
                        <a:pt x="19652" y="467"/>
                        <a:pt x="20138" y="775"/>
                        <a:pt x="20262" y="1348"/>
                      </a:cubicBezTo>
                      <a:cubicBezTo>
                        <a:pt x="20276" y="1400"/>
                        <a:pt x="20315" y="1422"/>
                        <a:pt x="20355" y="1422"/>
                      </a:cubicBezTo>
                      <a:cubicBezTo>
                        <a:pt x="20414" y="1422"/>
                        <a:pt x="20475" y="1372"/>
                        <a:pt x="20453" y="1300"/>
                      </a:cubicBezTo>
                      <a:cubicBezTo>
                        <a:pt x="20307" y="645"/>
                        <a:pt x="19746" y="278"/>
                        <a:pt x="19178" y="278"/>
                      </a:cubicBezTo>
                      <a:cubicBezTo>
                        <a:pt x="18772" y="278"/>
                        <a:pt x="18363" y="466"/>
                        <a:pt x="18098" y="870"/>
                      </a:cubicBezTo>
                      <a:cubicBezTo>
                        <a:pt x="17880" y="358"/>
                        <a:pt x="17404" y="97"/>
                        <a:pt x="16928" y="97"/>
                      </a:cubicBezTo>
                      <a:cubicBezTo>
                        <a:pt x="16492" y="97"/>
                        <a:pt x="16055" y="316"/>
                        <a:pt x="15815" y="762"/>
                      </a:cubicBezTo>
                      <a:cubicBezTo>
                        <a:pt x="15588" y="254"/>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504" name="Google Shape;4504;p40"/>
                <p:cNvSpPr/>
                <p:nvPr/>
              </p:nvSpPr>
              <p:spPr>
                <a:xfrm>
                  <a:off x="4979623" y="4829466"/>
                  <a:ext cx="4386615" cy="310655"/>
                </a:xfrm>
                <a:custGeom>
                  <a:avLst/>
                  <a:gdLst/>
                  <a:ahLst/>
                  <a:cxnLst/>
                  <a:rect l="l" t="t" r="r" b="b"/>
                  <a:pathLst>
                    <a:path w="20475" h="1450" extrusionOk="0">
                      <a:moveTo>
                        <a:pt x="14638" y="0"/>
                      </a:moveTo>
                      <a:cubicBezTo>
                        <a:pt x="14163" y="0"/>
                        <a:pt x="13687" y="257"/>
                        <a:pt x="13460" y="771"/>
                      </a:cubicBezTo>
                      <a:cubicBezTo>
                        <a:pt x="13242" y="398"/>
                        <a:pt x="12914" y="243"/>
                        <a:pt x="12567" y="243"/>
                      </a:cubicBezTo>
                      <a:cubicBezTo>
                        <a:pt x="12058" y="243"/>
                        <a:pt x="11507" y="577"/>
                        <a:pt x="11201" y="1046"/>
                      </a:cubicBezTo>
                      <a:cubicBezTo>
                        <a:pt x="10963" y="487"/>
                        <a:pt x="10439" y="198"/>
                        <a:pt x="9913" y="198"/>
                      </a:cubicBezTo>
                      <a:cubicBezTo>
                        <a:pt x="9459" y="198"/>
                        <a:pt x="9003" y="413"/>
                        <a:pt x="8727" y="855"/>
                      </a:cubicBezTo>
                      <a:cubicBezTo>
                        <a:pt x="8457" y="492"/>
                        <a:pt x="8056" y="316"/>
                        <a:pt x="7658" y="316"/>
                      </a:cubicBezTo>
                      <a:cubicBezTo>
                        <a:pt x="7192" y="316"/>
                        <a:pt x="6730" y="558"/>
                        <a:pt x="6491" y="1022"/>
                      </a:cubicBezTo>
                      <a:cubicBezTo>
                        <a:pt x="6262" y="545"/>
                        <a:pt x="5802" y="298"/>
                        <a:pt x="5339" y="298"/>
                      </a:cubicBezTo>
                      <a:cubicBezTo>
                        <a:pt x="4933" y="298"/>
                        <a:pt x="4525" y="488"/>
                        <a:pt x="4268" y="879"/>
                      </a:cubicBezTo>
                      <a:cubicBezTo>
                        <a:pt x="4040" y="348"/>
                        <a:pt x="3547" y="79"/>
                        <a:pt x="3053" y="79"/>
                      </a:cubicBezTo>
                      <a:cubicBezTo>
                        <a:pt x="2590" y="79"/>
                        <a:pt x="2126" y="315"/>
                        <a:pt x="1877" y="795"/>
                      </a:cubicBezTo>
                      <a:cubicBezTo>
                        <a:pt x="1743" y="437"/>
                        <a:pt x="1399" y="194"/>
                        <a:pt x="1012" y="194"/>
                      </a:cubicBezTo>
                      <a:cubicBezTo>
                        <a:pt x="986" y="194"/>
                        <a:pt x="960" y="195"/>
                        <a:pt x="933" y="198"/>
                      </a:cubicBezTo>
                      <a:cubicBezTo>
                        <a:pt x="335" y="257"/>
                        <a:pt x="13" y="831"/>
                        <a:pt x="1" y="1369"/>
                      </a:cubicBezTo>
                      <a:cubicBezTo>
                        <a:pt x="1" y="1423"/>
                        <a:pt x="36" y="1450"/>
                        <a:pt x="72" y="1450"/>
                      </a:cubicBezTo>
                      <a:cubicBezTo>
                        <a:pt x="108" y="1450"/>
                        <a:pt x="144" y="1423"/>
                        <a:pt x="144" y="1369"/>
                      </a:cubicBezTo>
                      <a:cubicBezTo>
                        <a:pt x="168" y="939"/>
                        <a:pt x="383" y="532"/>
                        <a:pt x="825" y="413"/>
                      </a:cubicBezTo>
                      <a:cubicBezTo>
                        <a:pt x="890" y="396"/>
                        <a:pt x="954" y="388"/>
                        <a:pt x="1018" y="388"/>
                      </a:cubicBezTo>
                      <a:cubicBezTo>
                        <a:pt x="1403" y="388"/>
                        <a:pt x="1749" y="684"/>
                        <a:pt x="1770" y="1094"/>
                      </a:cubicBezTo>
                      <a:cubicBezTo>
                        <a:pt x="1770" y="1153"/>
                        <a:pt x="1812" y="1183"/>
                        <a:pt x="1855" y="1183"/>
                      </a:cubicBezTo>
                      <a:cubicBezTo>
                        <a:pt x="1890" y="1183"/>
                        <a:pt x="1926" y="1162"/>
                        <a:pt x="1937" y="1118"/>
                      </a:cubicBezTo>
                      <a:cubicBezTo>
                        <a:pt x="2087" y="547"/>
                        <a:pt x="2570" y="260"/>
                        <a:pt x="3052" y="260"/>
                      </a:cubicBezTo>
                      <a:cubicBezTo>
                        <a:pt x="3529" y="260"/>
                        <a:pt x="4006" y="541"/>
                        <a:pt x="4160" y="1106"/>
                      </a:cubicBezTo>
                      <a:cubicBezTo>
                        <a:pt x="4174" y="1147"/>
                        <a:pt x="4215" y="1168"/>
                        <a:pt x="4254" y="1168"/>
                      </a:cubicBezTo>
                      <a:cubicBezTo>
                        <a:pt x="4283" y="1168"/>
                        <a:pt x="4312" y="1156"/>
                        <a:pt x="4328" y="1130"/>
                      </a:cubicBezTo>
                      <a:cubicBezTo>
                        <a:pt x="4548" y="690"/>
                        <a:pt x="4947" y="473"/>
                        <a:pt x="5340" y="473"/>
                      </a:cubicBezTo>
                      <a:cubicBezTo>
                        <a:pt x="5780" y="473"/>
                        <a:pt x="6214" y="743"/>
                        <a:pt x="6384" y="1273"/>
                      </a:cubicBezTo>
                      <a:cubicBezTo>
                        <a:pt x="6402" y="1315"/>
                        <a:pt x="6438" y="1336"/>
                        <a:pt x="6473" y="1336"/>
                      </a:cubicBezTo>
                      <a:cubicBezTo>
                        <a:pt x="6509" y="1336"/>
                        <a:pt x="6545" y="1315"/>
                        <a:pt x="6563" y="1273"/>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26" y="597"/>
                        <a:pt x="9458" y="377"/>
                        <a:pt x="9890" y="377"/>
                      </a:cubicBezTo>
                      <a:cubicBezTo>
                        <a:pt x="10410" y="377"/>
                        <a:pt x="10930" y="696"/>
                        <a:pt x="11094" y="1297"/>
                      </a:cubicBezTo>
                      <a:cubicBezTo>
                        <a:pt x="11100" y="1338"/>
                        <a:pt x="11138" y="1359"/>
                        <a:pt x="11176" y="1359"/>
                      </a:cubicBezTo>
                      <a:cubicBezTo>
                        <a:pt x="11205" y="1359"/>
                        <a:pt x="11233" y="1347"/>
                        <a:pt x="11249" y="1321"/>
                      </a:cubicBezTo>
                      <a:cubicBezTo>
                        <a:pt x="11492" y="821"/>
                        <a:pt x="12042" y="432"/>
                        <a:pt x="12545" y="432"/>
                      </a:cubicBezTo>
                      <a:cubicBezTo>
                        <a:pt x="12884" y="432"/>
                        <a:pt x="13201" y="608"/>
                        <a:pt x="13389" y="1046"/>
                      </a:cubicBezTo>
                      <a:cubicBezTo>
                        <a:pt x="13404" y="1076"/>
                        <a:pt x="13431" y="1090"/>
                        <a:pt x="13460" y="1090"/>
                      </a:cubicBezTo>
                      <a:cubicBezTo>
                        <a:pt x="13500" y="1090"/>
                        <a:pt x="13542" y="1064"/>
                        <a:pt x="13556" y="1022"/>
                      </a:cubicBezTo>
                      <a:cubicBezTo>
                        <a:pt x="13699" y="463"/>
                        <a:pt x="14164" y="186"/>
                        <a:pt x="14629" y="186"/>
                      </a:cubicBezTo>
                      <a:cubicBezTo>
                        <a:pt x="15099" y="186"/>
                        <a:pt x="15569" y="469"/>
                        <a:pt x="15708" y="1034"/>
                      </a:cubicBezTo>
                      <a:cubicBezTo>
                        <a:pt x="15726" y="1076"/>
                        <a:pt x="15761" y="1097"/>
                        <a:pt x="15797" y="1097"/>
                      </a:cubicBezTo>
                      <a:cubicBezTo>
                        <a:pt x="15833" y="1097"/>
                        <a:pt x="15869" y="1076"/>
                        <a:pt x="15887" y="1034"/>
                      </a:cubicBezTo>
                      <a:cubicBezTo>
                        <a:pt x="16055" y="541"/>
                        <a:pt x="16486" y="298"/>
                        <a:pt x="16917" y="298"/>
                      </a:cubicBezTo>
                      <a:cubicBezTo>
                        <a:pt x="17373" y="298"/>
                        <a:pt x="17831" y="571"/>
                        <a:pt x="17979" y="1106"/>
                      </a:cubicBezTo>
                      <a:cubicBezTo>
                        <a:pt x="17992" y="1147"/>
                        <a:pt x="18029" y="1168"/>
                        <a:pt x="18065" y="1168"/>
                      </a:cubicBezTo>
                      <a:cubicBezTo>
                        <a:pt x="18092" y="1168"/>
                        <a:pt x="18119" y="1156"/>
                        <a:pt x="18134" y="1130"/>
                      </a:cubicBezTo>
                      <a:cubicBezTo>
                        <a:pt x="18340" y="680"/>
                        <a:pt x="18751" y="466"/>
                        <a:pt x="19159" y="466"/>
                      </a:cubicBezTo>
                      <a:cubicBezTo>
                        <a:pt x="19650" y="466"/>
                        <a:pt x="20138" y="776"/>
                        <a:pt x="20262" y="1357"/>
                      </a:cubicBezTo>
                      <a:cubicBezTo>
                        <a:pt x="20276" y="1404"/>
                        <a:pt x="20315" y="1425"/>
                        <a:pt x="20354" y="1425"/>
                      </a:cubicBezTo>
                      <a:cubicBezTo>
                        <a:pt x="20414" y="1425"/>
                        <a:pt x="20475" y="1377"/>
                        <a:pt x="20453" y="1297"/>
                      </a:cubicBezTo>
                      <a:cubicBezTo>
                        <a:pt x="20307" y="643"/>
                        <a:pt x="19748" y="281"/>
                        <a:pt x="19181" y="281"/>
                      </a:cubicBezTo>
                      <a:cubicBezTo>
                        <a:pt x="18774" y="281"/>
                        <a:pt x="18363" y="467"/>
                        <a:pt x="18098" y="867"/>
                      </a:cubicBezTo>
                      <a:cubicBezTo>
                        <a:pt x="17881" y="357"/>
                        <a:pt x="17408" y="96"/>
                        <a:pt x="16933" y="96"/>
                      </a:cubicBezTo>
                      <a:cubicBezTo>
                        <a:pt x="16495" y="96"/>
                        <a:pt x="16056" y="318"/>
                        <a:pt x="15815" y="771"/>
                      </a:cubicBezTo>
                      <a:cubicBezTo>
                        <a:pt x="15588" y="257"/>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4505" name="Google Shape;4505;p40"/>
              <p:cNvGrpSpPr/>
              <p:nvPr/>
            </p:nvGrpSpPr>
            <p:grpSpPr>
              <a:xfrm>
                <a:off x="3009214" y="2460963"/>
                <a:ext cx="3113402" cy="2909203"/>
                <a:chOff x="4977052" y="1038608"/>
                <a:chExt cx="4389400" cy="4101513"/>
              </a:xfrm>
            </p:grpSpPr>
            <p:sp>
              <p:nvSpPr>
                <p:cNvPr id="4506" name="Google Shape;4506;p40"/>
                <p:cNvSpPr/>
                <p:nvPr/>
              </p:nvSpPr>
              <p:spPr>
                <a:xfrm>
                  <a:off x="4977052" y="1038608"/>
                  <a:ext cx="4387686" cy="309370"/>
                </a:xfrm>
                <a:custGeom>
                  <a:avLst/>
                  <a:gdLst/>
                  <a:ahLst/>
                  <a:cxnLst/>
                  <a:rect l="l" t="t" r="r" b="b"/>
                  <a:pathLst>
                    <a:path w="20480" h="1444" extrusionOk="0">
                      <a:moveTo>
                        <a:pt x="14650" y="0"/>
                      </a:moveTo>
                      <a:cubicBezTo>
                        <a:pt x="14175" y="0"/>
                        <a:pt x="13699" y="254"/>
                        <a:pt x="13472" y="762"/>
                      </a:cubicBezTo>
                      <a:cubicBezTo>
                        <a:pt x="13250" y="394"/>
                        <a:pt x="12919" y="240"/>
                        <a:pt x="12571" y="240"/>
                      </a:cubicBezTo>
                      <a:cubicBezTo>
                        <a:pt x="12060" y="240"/>
                        <a:pt x="11512" y="573"/>
                        <a:pt x="11213" y="1049"/>
                      </a:cubicBezTo>
                      <a:cubicBezTo>
                        <a:pt x="10974" y="487"/>
                        <a:pt x="10446" y="194"/>
                        <a:pt x="9916" y="194"/>
                      </a:cubicBezTo>
                      <a:cubicBezTo>
                        <a:pt x="9465" y="194"/>
                        <a:pt x="9013" y="406"/>
                        <a:pt x="8739" y="846"/>
                      </a:cubicBezTo>
                      <a:cubicBezTo>
                        <a:pt x="8470" y="484"/>
                        <a:pt x="8071" y="308"/>
                        <a:pt x="7673" y="308"/>
                      </a:cubicBezTo>
                      <a:cubicBezTo>
                        <a:pt x="7204" y="308"/>
                        <a:pt x="6737" y="553"/>
                        <a:pt x="6491" y="1025"/>
                      </a:cubicBezTo>
                      <a:cubicBezTo>
                        <a:pt x="6261" y="546"/>
                        <a:pt x="5799" y="299"/>
                        <a:pt x="5336" y="299"/>
                      </a:cubicBezTo>
                      <a:cubicBezTo>
                        <a:pt x="4933" y="299"/>
                        <a:pt x="4530" y="486"/>
                        <a:pt x="4280" y="870"/>
                      </a:cubicBezTo>
                      <a:cubicBezTo>
                        <a:pt x="4053" y="342"/>
                        <a:pt x="3561" y="76"/>
                        <a:pt x="3069" y="76"/>
                      </a:cubicBezTo>
                      <a:cubicBezTo>
                        <a:pt x="2602" y="76"/>
                        <a:pt x="2134" y="315"/>
                        <a:pt x="1889" y="798"/>
                      </a:cubicBezTo>
                      <a:cubicBezTo>
                        <a:pt x="1744" y="440"/>
                        <a:pt x="1399" y="197"/>
                        <a:pt x="1022" y="197"/>
                      </a:cubicBezTo>
                      <a:cubicBezTo>
                        <a:pt x="997" y="197"/>
                        <a:pt x="971" y="198"/>
                        <a:pt x="945" y="200"/>
                      </a:cubicBezTo>
                      <a:cubicBezTo>
                        <a:pt x="347" y="260"/>
                        <a:pt x="13" y="834"/>
                        <a:pt x="1" y="1372"/>
                      </a:cubicBezTo>
                      <a:cubicBezTo>
                        <a:pt x="1" y="1420"/>
                        <a:pt x="40" y="1443"/>
                        <a:pt x="78" y="1443"/>
                      </a:cubicBezTo>
                      <a:cubicBezTo>
                        <a:pt x="117" y="1443"/>
                        <a:pt x="156" y="1420"/>
                        <a:pt x="156" y="1372"/>
                      </a:cubicBezTo>
                      <a:cubicBezTo>
                        <a:pt x="168" y="941"/>
                        <a:pt x="395" y="523"/>
                        <a:pt x="825" y="415"/>
                      </a:cubicBezTo>
                      <a:cubicBezTo>
                        <a:pt x="895" y="396"/>
                        <a:pt x="964" y="387"/>
                        <a:pt x="1032" y="387"/>
                      </a:cubicBezTo>
                      <a:cubicBezTo>
                        <a:pt x="1420" y="387"/>
                        <a:pt x="1760" y="690"/>
                        <a:pt x="1770" y="1097"/>
                      </a:cubicBezTo>
                      <a:cubicBezTo>
                        <a:pt x="1770" y="1160"/>
                        <a:pt x="1823" y="1193"/>
                        <a:pt x="1874" y="1193"/>
                      </a:cubicBezTo>
                      <a:cubicBezTo>
                        <a:pt x="1921" y="1193"/>
                        <a:pt x="1967" y="1166"/>
                        <a:pt x="1973" y="1109"/>
                      </a:cubicBezTo>
                      <a:cubicBezTo>
                        <a:pt x="2124" y="536"/>
                        <a:pt x="2605" y="250"/>
                        <a:pt x="3086" y="250"/>
                      </a:cubicBezTo>
                      <a:cubicBezTo>
                        <a:pt x="3558" y="250"/>
                        <a:pt x="4030" y="528"/>
                        <a:pt x="4184" y="1085"/>
                      </a:cubicBezTo>
                      <a:cubicBezTo>
                        <a:pt x="4198" y="1132"/>
                        <a:pt x="4237" y="1156"/>
                        <a:pt x="4275" y="1156"/>
                      </a:cubicBezTo>
                      <a:cubicBezTo>
                        <a:pt x="4306" y="1156"/>
                        <a:pt x="4336" y="1141"/>
                        <a:pt x="4352" y="1109"/>
                      </a:cubicBezTo>
                      <a:cubicBezTo>
                        <a:pt x="4571" y="676"/>
                        <a:pt x="4968" y="462"/>
                        <a:pt x="5361" y="462"/>
                      </a:cubicBezTo>
                      <a:cubicBezTo>
                        <a:pt x="5804" y="462"/>
                        <a:pt x="6243" y="733"/>
                        <a:pt x="6420" y="1264"/>
                      </a:cubicBezTo>
                      <a:cubicBezTo>
                        <a:pt x="6432" y="1300"/>
                        <a:pt x="6468" y="1318"/>
                        <a:pt x="6503" y="1318"/>
                      </a:cubicBezTo>
                      <a:cubicBezTo>
                        <a:pt x="6539" y="1318"/>
                        <a:pt x="6575" y="1300"/>
                        <a:pt x="6587" y="1264"/>
                      </a:cubicBezTo>
                      <a:cubicBezTo>
                        <a:pt x="6763" y="748"/>
                        <a:pt x="7222" y="478"/>
                        <a:pt x="7683" y="478"/>
                      </a:cubicBezTo>
                      <a:cubicBezTo>
                        <a:pt x="8066" y="478"/>
                        <a:pt x="8451" y="664"/>
                        <a:pt x="8679" y="1049"/>
                      </a:cubicBezTo>
                      <a:cubicBezTo>
                        <a:pt x="8697" y="1073"/>
                        <a:pt x="8724" y="1085"/>
                        <a:pt x="8751" y="1085"/>
                      </a:cubicBezTo>
                      <a:cubicBezTo>
                        <a:pt x="8778" y="1085"/>
                        <a:pt x="8804" y="1073"/>
                        <a:pt x="8822" y="1049"/>
                      </a:cubicBezTo>
                      <a:cubicBezTo>
                        <a:pt x="9056" y="587"/>
                        <a:pt x="9490" y="367"/>
                        <a:pt x="9922" y="367"/>
                      </a:cubicBezTo>
                      <a:cubicBezTo>
                        <a:pt x="10440" y="367"/>
                        <a:pt x="10955" y="683"/>
                        <a:pt x="11117" y="1276"/>
                      </a:cubicBezTo>
                      <a:cubicBezTo>
                        <a:pt x="11131" y="1318"/>
                        <a:pt x="11174" y="1343"/>
                        <a:pt x="11213" y="1343"/>
                      </a:cubicBezTo>
                      <a:cubicBezTo>
                        <a:pt x="11242" y="1343"/>
                        <a:pt x="11270" y="1330"/>
                        <a:pt x="11285" y="1300"/>
                      </a:cubicBezTo>
                      <a:cubicBezTo>
                        <a:pt x="11521" y="806"/>
                        <a:pt x="12071" y="414"/>
                        <a:pt x="12574" y="414"/>
                      </a:cubicBezTo>
                      <a:cubicBezTo>
                        <a:pt x="12910" y="414"/>
                        <a:pt x="13226" y="589"/>
                        <a:pt x="13413" y="1025"/>
                      </a:cubicBezTo>
                      <a:cubicBezTo>
                        <a:pt x="13428" y="1060"/>
                        <a:pt x="13458" y="1074"/>
                        <a:pt x="13488" y="1074"/>
                      </a:cubicBezTo>
                      <a:cubicBezTo>
                        <a:pt x="13530" y="1074"/>
                        <a:pt x="13573" y="1048"/>
                        <a:pt x="13580" y="1013"/>
                      </a:cubicBezTo>
                      <a:cubicBezTo>
                        <a:pt x="13723" y="454"/>
                        <a:pt x="14191" y="176"/>
                        <a:pt x="14657" y="176"/>
                      </a:cubicBezTo>
                      <a:cubicBezTo>
                        <a:pt x="15129" y="176"/>
                        <a:pt x="15599" y="460"/>
                        <a:pt x="15732" y="1025"/>
                      </a:cubicBezTo>
                      <a:cubicBezTo>
                        <a:pt x="15750" y="1067"/>
                        <a:pt x="15788" y="1088"/>
                        <a:pt x="15826" y="1088"/>
                      </a:cubicBezTo>
                      <a:cubicBezTo>
                        <a:pt x="15863" y="1088"/>
                        <a:pt x="15899" y="1067"/>
                        <a:pt x="15911" y="1025"/>
                      </a:cubicBezTo>
                      <a:cubicBezTo>
                        <a:pt x="16079" y="526"/>
                        <a:pt x="16510" y="280"/>
                        <a:pt x="16941" y="280"/>
                      </a:cubicBezTo>
                      <a:cubicBezTo>
                        <a:pt x="17398" y="280"/>
                        <a:pt x="17855" y="556"/>
                        <a:pt x="18003" y="1097"/>
                      </a:cubicBezTo>
                      <a:cubicBezTo>
                        <a:pt x="18016" y="1138"/>
                        <a:pt x="18053" y="1159"/>
                        <a:pt x="18089" y="1159"/>
                      </a:cubicBezTo>
                      <a:cubicBezTo>
                        <a:pt x="18116" y="1159"/>
                        <a:pt x="18143" y="1147"/>
                        <a:pt x="18158" y="1121"/>
                      </a:cubicBezTo>
                      <a:cubicBezTo>
                        <a:pt x="18364" y="671"/>
                        <a:pt x="18775" y="457"/>
                        <a:pt x="19183" y="457"/>
                      </a:cubicBezTo>
                      <a:cubicBezTo>
                        <a:pt x="19674" y="457"/>
                        <a:pt x="20162" y="767"/>
                        <a:pt x="20286" y="1348"/>
                      </a:cubicBezTo>
                      <a:cubicBezTo>
                        <a:pt x="20300" y="1390"/>
                        <a:pt x="20335" y="1408"/>
                        <a:pt x="20370" y="1408"/>
                      </a:cubicBezTo>
                      <a:cubicBezTo>
                        <a:pt x="20424" y="1408"/>
                        <a:pt x="20480" y="1365"/>
                        <a:pt x="20465" y="1300"/>
                      </a:cubicBezTo>
                      <a:cubicBezTo>
                        <a:pt x="20319" y="640"/>
                        <a:pt x="19757" y="275"/>
                        <a:pt x="19190" y="275"/>
                      </a:cubicBezTo>
                      <a:cubicBezTo>
                        <a:pt x="18782" y="275"/>
                        <a:pt x="18371" y="464"/>
                        <a:pt x="18110" y="870"/>
                      </a:cubicBezTo>
                      <a:cubicBezTo>
                        <a:pt x="17886" y="358"/>
                        <a:pt x="17411" y="97"/>
                        <a:pt x="16936" y="97"/>
                      </a:cubicBezTo>
                      <a:cubicBezTo>
                        <a:pt x="16501" y="97"/>
                        <a:pt x="16067" y="316"/>
                        <a:pt x="15827" y="762"/>
                      </a:cubicBezTo>
                      <a:cubicBezTo>
                        <a:pt x="15600" y="254"/>
                        <a:pt x="15125" y="0"/>
                        <a:pt x="14650"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507" name="Google Shape;4507;p40"/>
                <p:cNvSpPr/>
                <p:nvPr/>
              </p:nvSpPr>
              <p:spPr>
                <a:xfrm>
                  <a:off x="4979623" y="1579578"/>
                  <a:ext cx="4386615" cy="311298"/>
                </a:xfrm>
                <a:custGeom>
                  <a:avLst/>
                  <a:gdLst/>
                  <a:ahLst/>
                  <a:cxnLst/>
                  <a:rect l="l" t="t" r="r" b="b"/>
                  <a:pathLst>
                    <a:path w="20475" h="1453" extrusionOk="0">
                      <a:moveTo>
                        <a:pt x="14638" y="0"/>
                      </a:moveTo>
                      <a:cubicBezTo>
                        <a:pt x="14163" y="0"/>
                        <a:pt x="13687" y="257"/>
                        <a:pt x="13460" y="771"/>
                      </a:cubicBezTo>
                      <a:cubicBezTo>
                        <a:pt x="13242" y="398"/>
                        <a:pt x="12914" y="243"/>
                        <a:pt x="12567" y="243"/>
                      </a:cubicBezTo>
                      <a:cubicBezTo>
                        <a:pt x="12058" y="243"/>
                        <a:pt x="11507" y="577"/>
                        <a:pt x="11201" y="1046"/>
                      </a:cubicBezTo>
                      <a:cubicBezTo>
                        <a:pt x="10963" y="487"/>
                        <a:pt x="10439" y="198"/>
                        <a:pt x="9913" y="198"/>
                      </a:cubicBezTo>
                      <a:cubicBezTo>
                        <a:pt x="9459" y="198"/>
                        <a:pt x="9003" y="413"/>
                        <a:pt x="8727" y="855"/>
                      </a:cubicBezTo>
                      <a:cubicBezTo>
                        <a:pt x="8457" y="492"/>
                        <a:pt x="8056" y="316"/>
                        <a:pt x="7658" y="316"/>
                      </a:cubicBezTo>
                      <a:cubicBezTo>
                        <a:pt x="7192" y="316"/>
                        <a:pt x="6730" y="558"/>
                        <a:pt x="6491" y="1022"/>
                      </a:cubicBezTo>
                      <a:cubicBezTo>
                        <a:pt x="6262" y="545"/>
                        <a:pt x="5802" y="298"/>
                        <a:pt x="5339" y="298"/>
                      </a:cubicBezTo>
                      <a:cubicBezTo>
                        <a:pt x="4933" y="298"/>
                        <a:pt x="4525" y="488"/>
                        <a:pt x="4268" y="879"/>
                      </a:cubicBezTo>
                      <a:cubicBezTo>
                        <a:pt x="4040" y="348"/>
                        <a:pt x="3547" y="79"/>
                        <a:pt x="3053" y="79"/>
                      </a:cubicBezTo>
                      <a:cubicBezTo>
                        <a:pt x="2590" y="79"/>
                        <a:pt x="2126" y="315"/>
                        <a:pt x="1877" y="795"/>
                      </a:cubicBezTo>
                      <a:cubicBezTo>
                        <a:pt x="1740" y="430"/>
                        <a:pt x="1386" y="196"/>
                        <a:pt x="990" y="196"/>
                      </a:cubicBezTo>
                      <a:cubicBezTo>
                        <a:pt x="971" y="196"/>
                        <a:pt x="952" y="196"/>
                        <a:pt x="933" y="198"/>
                      </a:cubicBezTo>
                      <a:cubicBezTo>
                        <a:pt x="335" y="257"/>
                        <a:pt x="13" y="831"/>
                        <a:pt x="1" y="1381"/>
                      </a:cubicBezTo>
                      <a:cubicBezTo>
                        <a:pt x="1" y="1429"/>
                        <a:pt x="36" y="1453"/>
                        <a:pt x="72" y="1453"/>
                      </a:cubicBezTo>
                      <a:cubicBezTo>
                        <a:pt x="108" y="1453"/>
                        <a:pt x="144" y="1429"/>
                        <a:pt x="144" y="1381"/>
                      </a:cubicBezTo>
                      <a:cubicBezTo>
                        <a:pt x="168" y="951"/>
                        <a:pt x="383" y="532"/>
                        <a:pt x="825" y="413"/>
                      </a:cubicBezTo>
                      <a:cubicBezTo>
                        <a:pt x="893" y="393"/>
                        <a:pt x="961" y="384"/>
                        <a:pt x="1027" y="384"/>
                      </a:cubicBezTo>
                      <a:cubicBezTo>
                        <a:pt x="1409" y="384"/>
                        <a:pt x="1749" y="687"/>
                        <a:pt x="1770" y="1094"/>
                      </a:cubicBezTo>
                      <a:cubicBezTo>
                        <a:pt x="1770" y="1154"/>
                        <a:pt x="1814" y="1188"/>
                        <a:pt x="1857" y="1188"/>
                      </a:cubicBezTo>
                      <a:cubicBezTo>
                        <a:pt x="1892" y="1188"/>
                        <a:pt x="1926" y="1166"/>
                        <a:pt x="1937" y="1118"/>
                      </a:cubicBezTo>
                      <a:cubicBezTo>
                        <a:pt x="2087" y="547"/>
                        <a:pt x="2570" y="260"/>
                        <a:pt x="3052" y="260"/>
                      </a:cubicBezTo>
                      <a:cubicBezTo>
                        <a:pt x="3529" y="260"/>
                        <a:pt x="4006" y="541"/>
                        <a:pt x="4160" y="1106"/>
                      </a:cubicBezTo>
                      <a:cubicBezTo>
                        <a:pt x="4174" y="1147"/>
                        <a:pt x="4215" y="1168"/>
                        <a:pt x="4254" y="1168"/>
                      </a:cubicBezTo>
                      <a:cubicBezTo>
                        <a:pt x="4283" y="1168"/>
                        <a:pt x="4312" y="1156"/>
                        <a:pt x="4328" y="1130"/>
                      </a:cubicBezTo>
                      <a:cubicBezTo>
                        <a:pt x="4549" y="694"/>
                        <a:pt x="4949" y="478"/>
                        <a:pt x="5344" y="478"/>
                      </a:cubicBezTo>
                      <a:cubicBezTo>
                        <a:pt x="5782" y="478"/>
                        <a:pt x="6214" y="745"/>
                        <a:pt x="6384" y="1273"/>
                      </a:cubicBezTo>
                      <a:cubicBezTo>
                        <a:pt x="6402" y="1315"/>
                        <a:pt x="6438" y="1336"/>
                        <a:pt x="6473" y="1336"/>
                      </a:cubicBezTo>
                      <a:cubicBezTo>
                        <a:pt x="6509" y="1336"/>
                        <a:pt x="6545" y="1315"/>
                        <a:pt x="6563" y="1273"/>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32" y="602"/>
                        <a:pt x="9466" y="382"/>
                        <a:pt x="9898" y="382"/>
                      </a:cubicBezTo>
                      <a:cubicBezTo>
                        <a:pt x="10416" y="382"/>
                        <a:pt x="10931" y="698"/>
                        <a:pt x="11094" y="1297"/>
                      </a:cubicBezTo>
                      <a:cubicBezTo>
                        <a:pt x="11100" y="1339"/>
                        <a:pt x="11144" y="1364"/>
                        <a:pt x="11183" y="1364"/>
                      </a:cubicBezTo>
                      <a:cubicBezTo>
                        <a:pt x="11212" y="1364"/>
                        <a:pt x="11239" y="1351"/>
                        <a:pt x="11249" y="1321"/>
                      </a:cubicBezTo>
                      <a:cubicBezTo>
                        <a:pt x="11492" y="821"/>
                        <a:pt x="12042" y="432"/>
                        <a:pt x="12545" y="432"/>
                      </a:cubicBezTo>
                      <a:cubicBezTo>
                        <a:pt x="12884" y="432"/>
                        <a:pt x="13201" y="608"/>
                        <a:pt x="13389" y="1046"/>
                      </a:cubicBezTo>
                      <a:cubicBezTo>
                        <a:pt x="13404" y="1076"/>
                        <a:pt x="13431" y="1090"/>
                        <a:pt x="13460" y="1090"/>
                      </a:cubicBezTo>
                      <a:cubicBezTo>
                        <a:pt x="13500" y="1090"/>
                        <a:pt x="13542" y="1064"/>
                        <a:pt x="13556" y="1022"/>
                      </a:cubicBezTo>
                      <a:cubicBezTo>
                        <a:pt x="13705" y="469"/>
                        <a:pt x="14170" y="194"/>
                        <a:pt x="14633" y="194"/>
                      </a:cubicBezTo>
                      <a:cubicBezTo>
                        <a:pt x="15102" y="194"/>
                        <a:pt x="15569" y="475"/>
                        <a:pt x="15708" y="1034"/>
                      </a:cubicBezTo>
                      <a:cubicBezTo>
                        <a:pt x="15726" y="1082"/>
                        <a:pt x="15761" y="1106"/>
                        <a:pt x="15797" y="1106"/>
                      </a:cubicBezTo>
                      <a:cubicBezTo>
                        <a:pt x="15833" y="1106"/>
                        <a:pt x="15869" y="1082"/>
                        <a:pt x="15887" y="1034"/>
                      </a:cubicBezTo>
                      <a:cubicBezTo>
                        <a:pt x="16055" y="541"/>
                        <a:pt x="16486" y="298"/>
                        <a:pt x="16917" y="298"/>
                      </a:cubicBezTo>
                      <a:cubicBezTo>
                        <a:pt x="17373" y="298"/>
                        <a:pt x="17831" y="571"/>
                        <a:pt x="17979" y="1106"/>
                      </a:cubicBezTo>
                      <a:cubicBezTo>
                        <a:pt x="17992" y="1153"/>
                        <a:pt x="18028" y="1177"/>
                        <a:pt x="18063" y="1177"/>
                      </a:cubicBezTo>
                      <a:cubicBezTo>
                        <a:pt x="18091" y="1177"/>
                        <a:pt x="18118" y="1162"/>
                        <a:pt x="18134" y="1130"/>
                      </a:cubicBezTo>
                      <a:cubicBezTo>
                        <a:pt x="18340" y="686"/>
                        <a:pt x="18750" y="475"/>
                        <a:pt x="19157" y="475"/>
                      </a:cubicBezTo>
                      <a:cubicBezTo>
                        <a:pt x="19649" y="475"/>
                        <a:pt x="20138" y="782"/>
                        <a:pt x="20262" y="1357"/>
                      </a:cubicBezTo>
                      <a:cubicBezTo>
                        <a:pt x="20276" y="1409"/>
                        <a:pt x="20314" y="1431"/>
                        <a:pt x="20353" y="1431"/>
                      </a:cubicBezTo>
                      <a:cubicBezTo>
                        <a:pt x="20413" y="1431"/>
                        <a:pt x="20475" y="1377"/>
                        <a:pt x="20453" y="1297"/>
                      </a:cubicBezTo>
                      <a:cubicBezTo>
                        <a:pt x="20307" y="643"/>
                        <a:pt x="19748" y="281"/>
                        <a:pt x="19181" y="281"/>
                      </a:cubicBezTo>
                      <a:cubicBezTo>
                        <a:pt x="18774" y="281"/>
                        <a:pt x="18363" y="467"/>
                        <a:pt x="18098" y="867"/>
                      </a:cubicBezTo>
                      <a:cubicBezTo>
                        <a:pt x="17881" y="358"/>
                        <a:pt x="17410" y="101"/>
                        <a:pt x="16937" y="101"/>
                      </a:cubicBezTo>
                      <a:cubicBezTo>
                        <a:pt x="16498" y="101"/>
                        <a:pt x="16057" y="323"/>
                        <a:pt x="15815" y="771"/>
                      </a:cubicBezTo>
                      <a:cubicBezTo>
                        <a:pt x="15588" y="257"/>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508" name="Google Shape;4508;p40"/>
                <p:cNvSpPr/>
                <p:nvPr/>
              </p:nvSpPr>
              <p:spPr>
                <a:xfrm>
                  <a:off x="4979623" y="2121833"/>
                  <a:ext cx="4384901" cy="309370"/>
                </a:xfrm>
                <a:custGeom>
                  <a:avLst/>
                  <a:gdLst/>
                  <a:ahLst/>
                  <a:cxnLst/>
                  <a:rect l="l" t="t" r="r" b="b"/>
                  <a:pathLst>
                    <a:path w="20467" h="1444" extrusionOk="0">
                      <a:moveTo>
                        <a:pt x="14638" y="0"/>
                      </a:moveTo>
                      <a:cubicBezTo>
                        <a:pt x="14163" y="0"/>
                        <a:pt x="13687" y="254"/>
                        <a:pt x="13460" y="762"/>
                      </a:cubicBezTo>
                      <a:cubicBezTo>
                        <a:pt x="13242" y="394"/>
                        <a:pt x="12915" y="240"/>
                        <a:pt x="12568" y="240"/>
                      </a:cubicBezTo>
                      <a:cubicBezTo>
                        <a:pt x="12058" y="240"/>
                        <a:pt x="11507" y="573"/>
                        <a:pt x="11201" y="1049"/>
                      </a:cubicBezTo>
                      <a:cubicBezTo>
                        <a:pt x="10962" y="487"/>
                        <a:pt x="10434" y="194"/>
                        <a:pt x="9904" y="194"/>
                      </a:cubicBezTo>
                      <a:cubicBezTo>
                        <a:pt x="9453" y="194"/>
                        <a:pt x="9001" y="407"/>
                        <a:pt x="8727" y="846"/>
                      </a:cubicBezTo>
                      <a:cubicBezTo>
                        <a:pt x="8458" y="484"/>
                        <a:pt x="8059" y="308"/>
                        <a:pt x="7662" y="308"/>
                      </a:cubicBezTo>
                      <a:cubicBezTo>
                        <a:pt x="7194" y="308"/>
                        <a:pt x="6731" y="553"/>
                        <a:pt x="6491" y="1025"/>
                      </a:cubicBezTo>
                      <a:cubicBezTo>
                        <a:pt x="6261" y="546"/>
                        <a:pt x="5799" y="299"/>
                        <a:pt x="5334" y="299"/>
                      </a:cubicBezTo>
                      <a:cubicBezTo>
                        <a:pt x="4930" y="299"/>
                        <a:pt x="4524" y="486"/>
                        <a:pt x="4268" y="870"/>
                      </a:cubicBezTo>
                      <a:cubicBezTo>
                        <a:pt x="4041" y="342"/>
                        <a:pt x="3553" y="76"/>
                        <a:pt x="3061" y="76"/>
                      </a:cubicBezTo>
                      <a:cubicBezTo>
                        <a:pt x="2596" y="76"/>
                        <a:pt x="2128" y="315"/>
                        <a:pt x="1877" y="798"/>
                      </a:cubicBezTo>
                      <a:cubicBezTo>
                        <a:pt x="1743" y="440"/>
                        <a:pt x="1399" y="197"/>
                        <a:pt x="1012" y="197"/>
                      </a:cubicBezTo>
                      <a:cubicBezTo>
                        <a:pt x="986" y="197"/>
                        <a:pt x="960" y="198"/>
                        <a:pt x="933" y="201"/>
                      </a:cubicBezTo>
                      <a:cubicBezTo>
                        <a:pt x="335" y="260"/>
                        <a:pt x="13" y="834"/>
                        <a:pt x="1" y="1372"/>
                      </a:cubicBezTo>
                      <a:cubicBezTo>
                        <a:pt x="1" y="1420"/>
                        <a:pt x="36" y="1444"/>
                        <a:pt x="72" y="1444"/>
                      </a:cubicBezTo>
                      <a:cubicBezTo>
                        <a:pt x="108" y="1444"/>
                        <a:pt x="144" y="1420"/>
                        <a:pt x="144" y="1372"/>
                      </a:cubicBezTo>
                      <a:cubicBezTo>
                        <a:pt x="168" y="942"/>
                        <a:pt x="383" y="523"/>
                        <a:pt x="825" y="416"/>
                      </a:cubicBezTo>
                      <a:cubicBezTo>
                        <a:pt x="893" y="396"/>
                        <a:pt x="961" y="387"/>
                        <a:pt x="1027" y="387"/>
                      </a:cubicBezTo>
                      <a:cubicBezTo>
                        <a:pt x="1409" y="387"/>
                        <a:pt x="1749" y="690"/>
                        <a:pt x="1770" y="1097"/>
                      </a:cubicBezTo>
                      <a:cubicBezTo>
                        <a:pt x="1770" y="1151"/>
                        <a:pt x="1815" y="1182"/>
                        <a:pt x="1859" y="1182"/>
                      </a:cubicBezTo>
                      <a:cubicBezTo>
                        <a:pt x="1893" y="1182"/>
                        <a:pt x="1927" y="1163"/>
                        <a:pt x="1937" y="1121"/>
                      </a:cubicBezTo>
                      <a:cubicBezTo>
                        <a:pt x="2087" y="544"/>
                        <a:pt x="2570" y="257"/>
                        <a:pt x="3052" y="257"/>
                      </a:cubicBezTo>
                      <a:cubicBezTo>
                        <a:pt x="3529" y="257"/>
                        <a:pt x="4006" y="538"/>
                        <a:pt x="4160" y="1097"/>
                      </a:cubicBezTo>
                      <a:cubicBezTo>
                        <a:pt x="4174" y="1144"/>
                        <a:pt x="4213" y="1168"/>
                        <a:pt x="4252" y="1168"/>
                      </a:cubicBezTo>
                      <a:cubicBezTo>
                        <a:pt x="4282" y="1168"/>
                        <a:pt x="4312" y="1153"/>
                        <a:pt x="4328" y="1121"/>
                      </a:cubicBezTo>
                      <a:cubicBezTo>
                        <a:pt x="4547" y="688"/>
                        <a:pt x="4944" y="475"/>
                        <a:pt x="5336" y="475"/>
                      </a:cubicBezTo>
                      <a:cubicBezTo>
                        <a:pt x="5777" y="475"/>
                        <a:pt x="6213" y="745"/>
                        <a:pt x="6384" y="1276"/>
                      </a:cubicBezTo>
                      <a:cubicBezTo>
                        <a:pt x="6402" y="1318"/>
                        <a:pt x="6438" y="1339"/>
                        <a:pt x="6473" y="1339"/>
                      </a:cubicBezTo>
                      <a:cubicBezTo>
                        <a:pt x="6509" y="1339"/>
                        <a:pt x="6545" y="1318"/>
                        <a:pt x="6563" y="1276"/>
                      </a:cubicBezTo>
                      <a:cubicBezTo>
                        <a:pt x="6740" y="765"/>
                        <a:pt x="7201" y="495"/>
                        <a:pt x="7664" y="495"/>
                      </a:cubicBezTo>
                      <a:cubicBezTo>
                        <a:pt x="8046" y="495"/>
                        <a:pt x="8428" y="678"/>
                        <a:pt x="8655" y="1061"/>
                      </a:cubicBezTo>
                      <a:cubicBezTo>
                        <a:pt x="8673" y="1085"/>
                        <a:pt x="8700" y="1097"/>
                        <a:pt x="8727" y="1097"/>
                      </a:cubicBezTo>
                      <a:cubicBezTo>
                        <a:pt x="8754" y="1097"/>
                        <a:pt x="8781" y="1085"/>
                        <a:pt x="8798" y="1061"/>
                      </a:cubicBezTo>
                      <a:cubicBezTo>
                        <a:pt x="9028" y="590"/>
                        <a:pt x="9469" y="365"/>
                        <a:pt x="9908" y="365"/>
                      </a:cubicBezTo>
                      <a:cubicBezTo>
                        <a:pt x="10427" y="365"/>
                        <a:pt x="10944" y="680"/>
                        <a:pt x="11105" y="1276"/>
                      </a:cubicBezTo>
                      <a:cubicBezTo>
                        <a:pt x="11119" y="1317"/>
                        <a:pt x="11156" y="1339"/>
                        <a:pt x="11192" y="1339"/>
                      </a:cubicBezTo>
                      <a:cubicBezTo>
                        <a:pt x="11219" y="1339"/>
                        <a:pt x="11245" y="1326"/>
                        <a:pt x="11261" y="1300"/>
                      </a:cubicBezTo>
                      <a:cubicBezTo>
                        <a:pt x="11504" y="800"/>
                        <a:pt x="12054" y="411"/>
                        <a:pt x="12557" y="411"/>
                      </a:cubicBezTo>
                      <a:cubicBezTo>
                        <a:pt x="12896" y="411"/>
                        <a:pt x="13213" y="588"/>
                        <a:pt x="13401" y="1025"/>
                      </a:cubicBezTo>
                      <a:cubicBezTo>
                        <a:pt x="13416" y="1055"/>
                        <a:pt x="13443" y="1069"/>
                        <a:pt x="13472" y="1069"/>
                      </a:cubicBezTo>
                      <a:cubicBezTo>
                        <a:pt x="13512" y="1069"/>
                        <a:pt x="13554" y="1043"/>
                        <a:pt x="13568" y="1002"/>
                      </a:cubicBezTo>
                      <a:cubicBezTo>
                        <a:pt x="13716" y="450"/>
                        <a:pt x="14179" y="175"/>
                        <a:pt x="14641" y="175"/>
                      </a:cubicBezTo>
                      <a:cubicBezTo>
                        <a:pt x="15111" y="175"/>
                        <a:pt x="15581" y="459"/>
                        <a:pt x="15720" y="1025"/>
                      </a:cubicBezTo>
                      <a:cubicBezTo>
                        <a:pt x="15732" y="1067"/>
                        <a:pt x="15767" y="1088"/>
                        <a:pt x="15805" y="1088"/>
                      </a:cubicBezTo>
                      <a:cubicBezTo>
                        <a:pt x="15842" y="1088"/>
                        <a:pt x="15881" y="1067"/>
                        <a:pt x="15899" y="1025"/>
                      </a:cubicBezTo>
                      <a:cubicBezTo>
                        <a:pt x="16067" y="526"/>
                        <a:pt x="16498" y="281"/>
                        <a:pt x="16929" y="281"/>
                      </a:cubicBezTo>
                      <a:cubicBezTo>
                        <a:pt x="17386" y="281"/>
                        <a:pt x="17843" y="556"/>
                        <a:pt x="17991" y="1097"/>
                      </a:cubicBezTo>
                      <a:cubicBezTo>
                        <a:pt x="17997" y="1136"/>
                        <a:pt x="18032" y="1157"/>
                        <a:pt x="18068" y="1157"/>
                      </a:cubicBezTo>
                      <a:cubicBezTo>
                        <a:pt x="18098" y="1157"/>
                        <a:pt x="18130" y="1142"/>
                        <a:pt x="18146" y="1109"/>
                      </a:cubicBezTo>
                      <a:cubicBezTo>
                        <a:pt x="18352" y="665"/>
                        <a:pt x="18762" y="454"/>
                        <a:pt x="19169" y="454"/>
                      </a:cubicBezTo>
                      <a:cubicBezTo>
                        <a:pt x="19661" y="454"/>
                        <a:pt x="20150" y="761"/>
                        <a:pt x="20274" y="1336"/>
                      </a:cubicBezTo>
                      <a:cubicBezTo>
                        <a:pt x="20284" y="1387"/>
                        <a:pt x="20323" y="1410"/>
                        <a:pt x="20361" y="1410"/>
                      </a:cubicBezTo>
                      <a:cubicBezTo>
                        <a:pt x="20414" y="1410"/>
                        <a:pt x="20467" y="1369"/>
                        <a:pt x="20453" y="1300"/>
                      </a:cubicBezTo>
                      <a:cubicBezTo>
                        <a:pt x="20307" y="645"/>
                        <a:pt x="19746" y="279"/>
                        <a:pt x="19178" y="279"/>
                      </a:cubicBezTo>
                      <a:cubicBezTo>
                        <a:pt x="18772" y="279"/>
                        <a:pt x="18363" y="466"/>
                        <a:pt x="18098" y="870"/>
                      </a:cubicBezTo>
                      <a:cubicBezTo>
                        <a:pt x="17880" y="359"/>
                        <a:pt x="17404" y="98"/>
                        <a:pt x="16928" y="98"/>
                      </a:cubicBezTo>
                      <a:cubicBezTo>
                        <a:pt x="16492" y="98"/>
                        <a:pt x="16055" y="317"/>
                        <a:pt x="15815" y="762"/>
                      </a:cubicBezTo>
                      <a:cubicBezTo>
                        <a:pt x="15588" y="254"/>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509" name="Google Shape;4509;p40"/>
                <p:cNvSpPr/>
                <p:nvPr/>
              </p:nvSpPr>
              <p:spPr>
                <a:xfrm>
                  <a:off x="4979623" y="2662802"/>
                  <a:ext cx="4386829" cy="310655"/>
                </a:xfrm>
                <a:custGeom>
                  <a:avLst/>
                  <a:gdLst/>
                  <a:ahLst/>
                  <a:cxnLst/>
                  <a:rect l="l" t="t" r="r" b="b"/>
                  <a:pathLst>
                    <a:path w="20476" h="1450" extrusionOk="0">
                      <a:moveTo>
                        <a:pt x="14638" y="1"/>
                      </a:moveTo>
                      <a:cubicBezTo>
                        <a:pt x="14163" y="1"/>
                        <a:pt x="13687" y="258"/>
                        <a:pt x="13460" y="772"/>
                      </a:cubicBezTo>
                      <a:cubicBezTo>
                        <a:pt x="13242" y="399"/>
                        <a:pt x="12914" y="243"/>
                        <a:pt x="12567" y="243"/>
                      </a:cubicBezTo>
                      <a:cubicBezTo>
                        <a:pt x="12058" y="243"/>
                        <a:pt x="11507" y="577"/>
                        <a:pt x="11201" y="1047"/>
                      </a:cubicBezTo>
                      <a:cubicBezTo>
                        <a:pt x="10963" y="486"/>
                        <a:pt x="10437" y="193"/>
                        <a:pt x="9909" y="193"/>
                      </a:cubicBezTo>
                      <a:cubicBezTo>
                        <a:pt x="9456" y="193"/>
                        <a:pt x="9003" y="409"/>
                        <a:pt x="8727" y="855"/>
                      </a:cubicBezTo>
                      <a:cubicBezTo>
                        <a:pt x="8457" y="492"/>
                        <a:pt x="8056" y="316"/>
                        <a:pt x="7658" y="316"/>
                      </a:cubicBezTo>
                      <a:cubicBezTo>
                        <a:pt x="7192" y="316"/>
                        <a:pt x="6730" y="558"/>
                        <a:pt x="6491" y="1023"/>
                      </a:cubicBezTo>
                      <a:cubicBezTo>
                        <a:pt x="6262" y="545"/>
                        <a:pt x="5802" y="298"/>
                        <a:pt x="5339" y="298"/>
                      </a:cubicBezTo>
                      <a:cubicBezTo>
                        <a:pt x="4933" y="298"/>
                        <a:pt x="4525" y="488"/>
                        <a:pt x="4268" y="879"/>
                      </a:cubicBezTo>
                      <a:cubicBezTo>
                        <a:pt x="4040" y="348"/>
                        <a:pt x="3547" y="79"/>
                        <a:pt x="3053" y="79"/>
                      </a:cubicBezTo>
                      <a:cubicBezTo>
                        <a:pt x="2590" y="79"/>
                        <a:pt x="2126" y="316"/>
                        <a:pt x="1877" y="796"/>
                      </a:cubicBezTo>
                      <a:cubicBezTo>
                        <a:pt x="1743" y="437"/>
                        <a:pt x="1399" y="194"/>
                        <a:pt x="1012" y="194"/>
                      </a:cubicBezTo>
                      <a:cubicBezTo>
                        <a:pt x="986" y="194"/>
                        <a:pt x="960" y="196"/>
                        <a:pt x="933" y="198"/>
                      </a:cubicBezTo>
                      <a:cubicBezTo>
                        <a:pt x="335" y="258"/>
                        <a:pt x="13" y="831"/>
                        <a:pt x="1" y="1369"/>
                      </a:cubicBezTo>
                      <a:cubicBezTo>
                        <a:pt x="1" y="1423"/>
                        <a:pt x="36" y="1450"/>
                        <a:pt x="72" y="1450"/>
                      </a:cubicBezTo>
                      <a:cubicBezTo>
                        <a:pt x="108" y="1450"/>
                        <a:pt x="144" y="1423"/>
                        <a:pt x="144" y="1369"/>
                      </a:cubicBezTo>
                      <a:cubicBezTo>
                        <a:pt x="168" y="951"/>
                        <a:pt x="383" y="533"/>
                        <a:pt x="825" y="413"/>
                      </a:cubicBezTo>
                      <a:cubicBezTo>
                        <a:pt x="893" y="393"/>
                        <a:pt x="961" y="384"/>
                        <a:pt x="1027" y="384"/>
                      </a:cubicBezTo>
                      <a:cubicBezTo>
                        <a:pt x="1409" y="384"/>
                        <a:pt x="1749" y="687"/>
                        <a:pt x="1770" y="1094"/>
                      </a:cubicBezTo>
                      <a:cubicBezTo>
                        <a:pt x="1770" y="1153"/>
                        <a:pt x="1812" y="1183"/>
                        <a:pt x="1855" y="1183"/>
                      </a:cubicBezTo>
                      <a:cubicBezTo>
                        <a:pt x="1890" y="1183"/>
                        <a:pt x="1926" y="1162"/>
                        <a:pt x="1937" y="1118"/>
                      </a:cubicBezTo>
                      <a:cubicBezTo>
                        <a:pt x="2087" y="547"/>
                        <a:pt x="2570" y="261"/>
                        <a:pt x="3052" y="261"/>
                      </a:cubicBezTo>
                      <a:cubicBezTo>
                        <a:pt x="3529" y="261"/>
                        <a:pt x="4006" y="542"/>
                        <a:pt x="4160" y="1106"/>
                      </a:cubicBezTo>
                      <a:cubicBezTo>
                        <a:pt x="4174" y="1147"/>
                        <a:pt x="4215" y="1168"/>
                        <a:pt x="4254" y="1168"/>
                      </a:cubicBezTo>
                      <a:cubicBezTo>
                        <a:pt x="4283" y="1168"/>
                        <a:pt x="4312" y="1156"/>
                        <a:pt x="4328" y="1130"/>
                      </a:cubicBezTo>
                      <a:cubicBezTo>
                        <a:pt x="4549" y="694"/>
                        <a:pt x="4949" y="478"/>
                        <a:pt x="5344" y="478"/>
                      </a:cubicBezTo>
                      <a:cubicBezTo>
                        <a:pt x="5782" y="478"/>
                        <a:pt x="6214" y="745"/>
                        <a:pt x="6384" y="1274"/>
                      </a:cubicBezTo>
                      <a:cubicBezTo>
                        <a:pt x="6402" y="1316"/>
                        <a:pt x="6438" y="1336"/>
                        <a:pt x="6473" y="1336"/>
                      </a:cubicBezTo>
                      <a:cubicBezTo>
                        <a:pt x="6509" y="1336"/>
                        <a:pt x="6545" y="1316"/>
                        <a:pt x="6563" y="1274"/>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27" y="590"/>
                        <a:pt x="9467" y="365"/>
                        <a:pt x="9905" y="365"/>
                      </a:cubicBezTo>
                      <a:cubicBezTo>
                        <a:pt x="10428" y="365"/>
                        <a:pt x="10949" y="686"/>
                        <a:pt x="11105" y="1298"/>
                      </a:cubicBezTo>
                      <a:cubicBezTo>
                        <a:pt x="11118" y="1336"/>
                        <a:pt x="11152" y="1358"/>
                        <a:pt x="11187" y="1358"/>
                      </a:cubicBezTo>
                      <a:cubicBezTo>
                        <a:pt x="11215" y="1358"/>
                        <a:pt x="11244" y="1342"/>
                        <a:pt x="11261" y="1310"/>
                      </a:cubicBezTo>
                      <a:cubicBezTo>
                        <a:pt x="11503" y="817"/>
                        <a:pt x="12052" y="432"/>
                        <a:pt x="12555" y="432"/>
                      </a:cubicBezTo>
                      <a:cubicBezTo>
                        <a:pt x="12894" y="432"/>
                        <a:pt x="13213" y="608"/>
                        <a:pt x="13401" y="1047"/>
                      </a:cubicBezTo>
                      <a:cubicBezTo>
                        <a:pt x="13415" y="1075"/>
                        <a:pt x="13440" y="1086"/>
                        <a:pt x="13467" y="1086"/>
                      </a:cubicBezTo>
                      <a:cubicBezTo>
                        <a:pt x="13508" y="1086"/>
                        <a:pt x="13553" y="1059"/>
                        <a:pt x="13568" y="1023"/>
                      </a:cubicBezTo>
                      <a:cubicBezTo>
                        <a:pt x="13717" y="470"/>
                        <a:pt x="14181" y="195"/>
                        <a:pt x="14645" y="195"/>
                      </a:cubicBezTo>
                      <a:cubicBezTo>
                        <a:pt x="15114" y="195"/>
                        <a:pt x="15581" y="476"/>
                        <a:pt x="15720" y="1035"/>
                      </a:cubicBezTo>
                      <a:cubicBezTo>
                        <a:pt x="15732" y="1076"/>
                        <a:pt x="15767" y="1097"/>
                        <a:pt x="15805" y="1097"/>
                      </a:cubicBezTo>
                      <a:cubicBezTo>
                        <a:pt x="15842" y="1097"/>
                        <a:pt x="15881" y="1076"/>
                        <a:pt x="15899" y="1035"/>
                      </a:cubicBezTo>
                      <a:cubicBezTo>
                        <a:pt x="16067" y="541"/>
                        <a:pt x="16497" y="299"/>
                        <a:pt x="16929" y="299"/>
                      </a:cubicBezTo>
                      <a:cubicBezTo>
                        <a:pt x="17385" y="299"/>
                        <a:pt x="17843" y="571"/>
                        <a:pt x="17991" y="1106"/>
                      </a:cubicBezTo>
                      <a:cubicBezTo>
                        <a:pt x="18004" y="1147"/>
                        <a:pt x="18041" y="1168"/>
                        <a:pt x="18077" y="1168"/>
                      </a:cubicBezTo>
                      <a:cubicBezTo>
                        <a:pt x="18104" y="1168"/>
                        <a:pt x="18131" y="1156"/>
                        <a:pt x="18146" y="1130"/>
                      </a:cubicBezTo>
                      <a:cubicBezTo>
                        <a:pt x="18352" y="680"/>
                        <a:pt x="18763" y="466"/>
                        <a:pt x="19171" y="466"/>
                      </a:cubicBezTo>
                      <a:cubicBezTo>
                        <a:pt x="19662" y="466"/>
                        <a:pt x="20150" y="776"/>
                        <a:pt x="20274" y="1357"/>
                      </a:cubicBezTo>
                      <a:cubicBezTo>
                        <a:pt x="20288" y="1403"/>
                        <a:pt x="20322" y="1422"/>
                        <a:pt x="20358" y="1422"/>
                      </a:cubicBezTo>
                      <a:cubicBezTo>
                        <a:pt x="20415" y="1422"/>
                        <a:pt x="20475" y="1371"/>
                        <a:pt x="20453" y="1298"/>
                      </a:cubicBezTo>
                      <a:cubicBezTo>
                        <a:pt x="20307" y="643"/>
                        <a:pt x="19748" y="281"/>
                        <a:pt x="19181" y="281"/>
                      </a:cubicBezTo>
                      <a:cubicBezTo>
                        <a:pt x="18774" y="281"/>
                        <a:pt x="18363" y="468"/>
                        <a:pt x="18098" y="867"/>
                      </a:cubicBezTo>
                      <a:cubicBezTo>
                        <a:pt x="17881" y="357"/>
                        <a:pt x="17408" y="97"/>
                        <a:pt x="16933" y="97"/>
                      </a:cubicBezTo>
                      <a:cubicBezTo>
                        <a:pt x="16495" y="97"/>
                        <a:pt x="16056" y="318"/>
                        <a:pt x="15815" y="772"/>
                      </a:cubicBezTo>
                      <a:cubicBezTo>
                        <a:pt x="15588" y="258"/>
                        <a:pt x="15113" y="1"/>
                        <a:pt x="14638"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510" name="Google Shape;4510;p40"/>
                <p:cNvSpPr/>
                <p:nvPr/>
              </p:nvSpPr>
              <p:spPr>
                <a:xfrm>
                  <a:off x="4979623" y="3205700"/>
                  <a:ext cx="4386615" cy="308941"/>
                </a:xfrm>
                <a:custGeom>
                  <a:avLst/>
                  <a:gdLst/>
                  <a:ahLst/>
                  <a:cxnLst/>
                  <a:rect l="l" t="t" r="r" b="b"/>
                  <a:pathLst>
                    <a:path w="20475" h="1442" extrusionOk="0">
                      <a:moveTo>
                        <a:pt x="14638" y="1"/>
                      </a:moveTo>
                      <a:cubicBezTo>
                        <a:pt x="14163" y="1"/>
                        <a:pt x="13687" y="258"/>
                        <a:pt x="13460" y="772"/>
                      </a:cubicBezTo>
                      <a:cubicBezTo>
                        <a:pt x="13242" y="399"/>
                        <a:pt x="12914" y="244"/>
                        <a:pt x="12567" y="244"/>
                      </a:cubicBezTo>
                      <a:cubicBezTo>
                        <a:pt x="12058" y="244"/>
                        <a:pt x="11507" y="578"/>
                        <a:pt x="11201" y="1047"/>
                      </a:cubicBezTo>
                      <a:cubicBezTo>
                        <a:pt x="10962" y="485"/>
                        <a:pt x="10434" y="192"/>
                        <a:pt x="9904" y="192"/>
                      </a:cubicBezTo>
                      <a:cubicBezTo>
                        <a:pt x="9453" y="192"/>
                        <a:pt x="9001" y="404"/>
                        <a:pt x="8727" y="843"/>
                      </a:cubicBezTo>
                      <a:cubicBezTo>
                        <a:pt x="8458" y="482"/>
                        <a:pt x="8059" y="306"/>
                        <a:pt x="7662" y="306"/>
                      </a:cubicBezTo>
                      <a:cubicBezTo>
                        <a:pt x="7194" y="306"/>
                        <a:pt x="6731" y="550"/>
                        <a:pt x="6491" y="1023"/>
                      </a:cubicBezTo>
                      <a:cubicBezTo>
                        <a:pt x="6262" y="545"/>
                        <a:pt x="5802" y="298"/>
                        <a:pt x="5339" y="298"/>
                      </a:cubicBezTo>
                      <a:cubicBezTo>
                        <a:pt x="4933" y="298"/>
                        <a:pt x="4525" y="488"/>
                        <a:pt x="4268" y="879"/>
                      </a:cubicBezTo>
                      <a:cubicBezTo>
                        <a:pt x="4040" y="349"/>
                        <a:pt x="3547" y="79"/>
                        <a:pt x="3053" y="79"/>
                      </a:cubicBezTo>
                      <a:cubicBezTo>
                        <a:pt x="2590" y="79"/>
                        <a:pt x="2126" y="316"/>
                        <a:pt x="1877" y="796"/>
                      </a:cubicBezTo>
                      <a:cubicBezTo>
                        <a:pt x="1743" y="437"/>
                        <a:pt x="1399" y="195"/>
                        <a:pt x="1012" y="195"/>
                      </a:cubicBezTo>
                      <a:cubicBezTo>
                        <a:pt x="986" y="195"/>
                        <a:pt x="960" y="196"/>
                        <a:pt x="933" y="198"/>
                      </a:cubicBezTo>
                      <a:cubicBezTo>
                        <a:pt x="335" y="258"/>
                        <a:pt x="13" y="832"/>
                        <a:pt x="1" y="1369"/>
                      </a:cubicBezTo>
                      <a:cubicBezTo>
                        <a:pt x="1" y="1417"/>
                        <a:pt x="36" y="1441"/>
                        <a:pt x="72" y="1441"/>
                      </a:cubicBezTo>
                      <a:cubicBezTo>
                        <a:pt x="108" y="1441"/>
                        <a:pt x="144" y="1417"/>
                        <a:pt x="144" y="1369"/>
                      </a:cubicBezTo>
                      <a:cubicBezTo>
                        <a:pt x="168" y="939"/>
                        <a:pt x="383" y="533"/>
                        <a:pt x="825" y="413"/>
                      </a:cubicBezTo>
                      <a:cubicBezTo>
                        <a:pt x="893" y="394"/>
                        <a:pt x="961" y="384"/>
                        <a:pt x="1027" y="384"/>
                      </a:cubicBezTo>
                      <a:cubicBezTo>
                        <a:pt x="1409" y="384"/>
                        <a:pt x="1749" y="687"/>
                        <a:pt x="1770" y="1095"/>
                      </a:cubicBezTo>
                      <a:cubicBezTo>
                        <a:pt x="1770" y="1148"/>
                        <a:pt x="1815" y="1179"/>
                        <a:pt x="1859" y="1179"/>
                      </a:cubicBezTo>
                      <a:cubicBezTo>
                        <a:pt x="1893" y="1179"/>
                        <a:pt x="1927" y="1160"/>
                        <a:pt x="1937" y="1118"/>
                      </a:cubicBezTo>
                      <a:cubicBezTo>
                        <a:pt x="2087" y="548"/>
                        <a:pt x="2570" y="261"/>
                        <a:pt x="3052" y="261"/>
                      </a:cubicBezTo>
                      <a:cubicBezTo>
                        <a:pt x="3529" y="261"/>
                        <a:pt x="4006" y="542"/>
                        <a:pt x="4160" y="1106"/>
                      </a:cubicBezTo>
                      <a:cubicBezTo>
                        <a:pt x="4173" y="1145"/>
                        <a:pt x="4211" y="1167"/>
                        <a:pt x="4248" y="1167"/>
                      </a:cubicBezTo>
                      <a:cubicBezTo>
                        <a:pt x="4280" y="1167"/>
                        <a:pt x="4311" y="1151"/>
                        <a:pt x="4328" y="1118"/>
                      </a:cubicBezTo>
                      <a:cubicBezTo>
                        <a:pt x="4547" y="685"/>
                        <a:pt x="4944" y="472"/>
                        <a:pt x="5336" y="472"/>
                      </a:cubicBezTo>
                      <a:cubicBezTo>
                        <a:pt x="5777" y="472"/>
                        <a:pt x="6213" y="742"/>
                        <a:pt x="6384" y="1274"/>
                      </a:cubicBezTo>
                      <a:cubicBezTo>
                        <a:pt x="6402" y="1316"/>
                        <a:pt x="6438" y="1337"/>
                        <a:pt x="6473" y="1337"/>
                      </a:cubicBezTo>
                      <a:cubicBezTo>
                        <a:pt x="6509" y="1337"/>
                        <a:pt x="6545" y="1316"/>
                        <a:pt x="6563" y="1274"/>
                      </a:cubicBezTo>
                      <a:cubicBezTo>
                        <a:pt x="6740" y="762"/>
                        <a:pt x="7201" y="492"/>
                        <a:pt x="7664" y="492"/>
                      </a:cubicBezTo>
                      <a:cubicBezTo>
                        <a:pt x="8046" y="492"/>
                        <a:pt x="8428" y="675"/>
                        <a:pt x="8655" y="1059"/>
                      </a:cubicBezTo>
                      <a:cubicBezTo>
                        <a:pt x="8673" y="1083"/>
                        <a:pt x="8700" y="1095"/>
                        <a:pt x="8727" y="1095"/>
                      </a:cubicBezTo>
                      <a:cubicBezTo>
                        <a:pt x="8754" y="1095"/>
                        <a:pt x="8781" y="1083"/>
                        <a:pt x="8798" y="1059"/>
                      </a:cubicBezTo>
                      <a:cubicBezTo>
                        <a:pt x="9026" y="598"/>
                        <a:pt x="9458" y="378"/>
                        <a:pt x="9890" y="378"/>
                      </a:cubicBezTo>
                      <a:cubicBezTo>
                        <a:pt x="10410" y="378"/>
                        <a:pt x="10930" y="697"/>
                        <a:pt x="11094" y="1298"/>
                      </a:cubicBezTo>
                      <a:cubicBezTo>
                        <a:pt x="11106" y="1337"/>
                        <a:pt x="11140" y="1358"/>
                        <a:pt x="11175" y="1358"/>
                      </a:cubicBezTo>
                      <a:cubicBezTo>
                        <a:pt x="11203" y="1358"/>
                        <a:pt x="11232" y="1343"/>
                        <a:pt x="11249" y="1310"/>
                      </a:cubicBezTo>
                      <a:cubicBezTo>
                        <a:pt x="11491" y="818"/>
                        <a:pt x="12040" y="432"/>
                        <a:pt x="12543" y="432"/>
                      </a:cubicBezTo>
                      <a:cubicBezTo>
                        <a:pt x="12882" y="432"/>
                        <a:pt x="13201" y="608"/>
                        <a:pt x="13389" y="1047"/>
                      </a:cubicBezTo>
                      <a:cubicBezTo>
                        <a:pt x="13403" y="1075"/>
                        <a:pt x="13428" y="1086"/>
                        <a:pt x="13455" y="1086"/>
                      </a:cubicBezTo>
                      <a:cubicBezTo>
                        <a:pt x="13496" y="1086"/>
                        <a:pt x="13541" y="1059"/>
                        <a:pt x="13556" y="1023"/>
                      </a:cubicBezTo>
                      <a:cubicBezTo>
                        <a:pt x="13699" y="464"/>
                        <a:pt x="14164" y="186"/>
                        <a:pt x="14629" y="186"/>
                      </a:cubicBezTo>
                      <a:cubicBezTo>
                        <a:pt x="15099" y="186"/>
                        <a:pt x="15569" y="470"/>
                        <a:pt x="15708" y="1035"/>
                      </a:cubicBezTo>
                      <a:cubicBezTo>
                        <a:pt x="15726" y="1077"/>
                        <a:pt x="15761" y="1097"/>
                        <a:pt x="15797" y="1097"/>
                      </a:cubicBezTo>
                      <a:cubicBezTo>
                        <a:pt x="15833" y="1097"/>
                        <a:pt x="15869" y="1077"/>
                        <a:pt x="15887" y="1035"/>
                      </a:cubicBezTo>
                      <a:cubicBezTo>
                        <a:pt x="16055" y="541"/>
                        <a:pt x="16486" y="299"/>
                        <a:pt x="16917" y="299"/>
                      </a:cubicBezTo>
                      <a:cubicBezTo>
                        <a:pt x="17373" y="299"/>
                        <a:pt x="17831" y="571"/>
                        <a:pt x="17979" y="1106"/>
                      </a:cubicBezTo>
                      <a:cubicBezTo>
                        <a:pt x="17992" y="1147"/>
                        <a:pt x="18029" y="1169"/>
                        <a:pt x="18065" y="1169"/>
                      </a:cubicBezTo>
                      <a:cubicBezTo>
                        <a:pt x="18092" y="1169"/>
                        <a:pt x="18119" y="1156"/>
                        <a:pt x="18134" y="1130"/>
                      </a:cubicBezTo>
                      <a:cubicBezTo>
                        <a:pt x="18340" y="680"/>
                        <a:pt x="18751" y="466"/>
                        <a:pt x="19159" y="466"/>
                      </a:cubicBezTo>
                      <a:cubicBezTo>
                        <a:pt x="19650" y="466"/>
                        <a:pt x="20138" y="776"/>
                        <a:pt x="20262" y="1357"/>
                      </a:cubicBezTo>
                      <a:cubicBezTo>
                        <a:pt x="20276" y="1405"/>
                        <a:pt x="20315" y="1426"/>
                        <a:pt x="20354" y="1426"/>
                      </a:cubicBezTo>
                      <a:cubicBezTo>
                        <a:pt x="20414" y="1426"/>
                        <a:pt x="20475" y="1377"/>
                        <a:pt x="20453" y="1298"/>
                      </a:cubicBezTo>
                      <a:cubicBezTo>
                        <a:pt x="20307" y="644"/>
                        <a:pt x="19748" y="281"/>
                        <a:pt x="19181" y="281"/>
                      </a:cubicBezTo>
                      <a:cubicBezTo>
                        <a:pt x="18774" y="281"/>
                        <a:pt x="18363" y="468"/>
                        <a:pt x="18098" y="867"/>
                      </a:cubicBezTo>
                      <a:cubicBezTo>
                        <a:pt x="17881" y="358"/>
                        <a:pt x="17408" y="97"/>
                        <a:pt x="16933" y="97"/>
                      </a:cubicBezTo>
                      <a:cubicBezTo>
                        <a:pt x="16495" y="97"/>
                        <a:pt x="16056" y="319"/>
                        <a:pt x="15815" y="772"/>
                      </a:cubicBezTo>
                      <a:cubicBezTo>
                        <a:pt x="15588" y="258"/>
                        <a:pt x="15113" y="1"/>
                        <a:pt x="14638"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511" name="Google Shape;4511;p40"/>
                <p:cNvSpPr/>
                <p:nvPr/>
              </p:nvSpPr>
              <p:spPr>
                <a:xfrm>
                  <a:off x="4977052" y="3746027"/>
                  <a:ext cx="4389186" cy="310869"/>
                </a:xfrm>
                <a:custGeom>
                  <a:avLst/>
                  <a:gdLst/>
                  <a:ahLst/>
                  <a:cxnLst/>
                  <a:rect l="l" t="t" r="r" b="b"/>
                  <a:pathLst>
                    <a:path w="20487" h="1451" extrusionOk="0">
                      <a:moveTo>
                        <a:pt x="14650" y="1"/>
                      </a:moveTo>
                      <a:cubicBezTo>
                        <a:pt x="14175" y="1"/>
                        <a:pt x="13699" y="258"/>
                        <a:pt x="13472" y="772"/>
                      </a:cubicBezTo>
                      <a:cubicBezTo>
                        <a:pt x="13249" y="399"/>
                        <a:pt x="12919" y="244"/>
                        <a:pt x="12570" y="244"/>
                      </a:cubicBezTo>
                      <a:cubicBezTo>
                        <a:pt x="12060" y="244"/>
                        <a:pt x="11512" y="578"/>
                        <a:pt x="11213" y="1047"/>
                      </a:cubicBezTo>
                      <a:cubicBezTo>
                        <a:pt x="10975" y="488"/>
                        <a:pt x="10451" y="198"/>
                        <a:pt x="9925" y="198"/>
                      </a:cubicBezTo>
                      <a:cubicBezTo>
                        <a:pt x="9471" y="198"/>
                        <a:pt x="9015" y="413"/>
                        <a:pt x="8739" y="856"/>
                      </a:cubicBezTo>
                      <a:cubicBezTo>
                        <a:pt x="8469" y="493"/>
                        <a:pt x="8068" y="317"/>
                        <a:pt x="7669" y="317"/>
                      </a:cubicBezTo>
                      <a:cubicBezTo>
                        <a:pt x="7201" y="317"/>
                        <a:pt x="6737" y="558"/>
                        <a:pt x="6491" y="1023"/>
                      </a:cubicBezTo>
                      <a:cubicBezTo>
                        <a:pt x="6262" y="545"/>
                        <a:pt x="5802" y="298"/>
                        <a:pt x="5341" y="298"/>
                      </a:cubicBezTo>
                      <a:cubicBezTo>
                        <a:pt x="4937" y="298"/>
                        <a:pt x="4531" y="489"/>
                        <a:pt x="4280" y="880"/>
                      </a:cubicBezTo>
                      <a:cubicBezTo>
                        <a:pt x="4052" y="349"/>
                        <a:pt x="3556" y="79"/>
                        <a:pt x="3060" y="79"/>
                      </a:cubicBezTo>
                      <a:cubicBezTo>
                        <a:pt x="2596" y="79"/>
                        <a:pt x="2132" y="316"/>
                        <a:pt x="1889" y="796"/>
                      </a:cubicBezTo>
                      <a:cubicBezTo>
                        <a:pt x="1744" y="438"/>
                        <a:pt x="1399" y="195"/>
                        <a:pt x="1022" y="195"/>
                      </a:cubicBezTo>
                      <a:cubicBezTo>
                        <a:pt x="997" y="195"/>
                        <a:pt x="971" y="196"/>
                        <a:pt x="945" y="198"/>
                      </a:cubicBezTo>
                      <a:cubicBezTo>
                        <a:pt x="347" y="258"/>
                        <a:pt x="13" y="832"/>
                        <a:pt x="1" y="1370"/>
                      </a:cubicBezTo>
                      <a:cubicBezTo>
                        <a:pt x="1" y="1423"/>
                        <a:pt x="40" y="1450"/>
                        <a:pt x="78" y="1450"/>
                      </a:cubicBezTo>
                      <a:cubicBezTo>
                        <a:pt x="117" y="1450"/>
                        <a:pt x="156" y="1423"/>
                        <a:pt x="156" y="1370"/>
                      </a:cubicBezTo>
                      <a:cubicBezTo>
                        <a:pt x="168" y="951"/>
                        <a:pt x="395" y="533"/>
                        <a:pt x="825" y="413"/>
                      </a:cubicBezTo>
                      <a:cubicBezTo>
                        <a:pt x="895" y="394"/>
                        <a:pt x="964" y="385"/>
                        <a:pt x="1032" y="385"/>
                      </a:cubicBezTo>
                      <a:cubicBezTo>
                        <a:pt x="1420" y="385"/>
                        <a:pt x="1760" y="688"/>
                        <a:pt x="1770" y="1095"/>
                      </a:cubicBezTo>
                      <a:cubicBezTo>
                        <a:pt x="1770" y="1153"/>
                        <a:pt x="1816" y="1183"/>
                        <a:pt x="1862" y="1183"/>
                      </a:cubicBezTo>
                      <a:cubicBezTo>
                        <a:pt x="1900" y="1183"/>
                        <a:pt x="1938" y="1162"/>
                        <a:pt x="1949" y="1119"/>
                      </a:cubicBezTo>
                      <a:cubicBezTo>
                        <a:pt x="2099" y="548"/>
                        <a:pt x="2582" y="261"/>
                        <a:pt x="3064" y="261"/>
                      </a:cubicBezTo>
                      <a:cubicBezTo>
                        <a:pt x="3541" y="261"/>
                        <a:pt x="4018" y="542"/>
                        <a:pt x="4172" y="1107"/>
                      </a:cubicBezTo>
                      <a:cubicBezTo>
                        <a:pt x="4185" y="1145"/>
                        <a:pt x="4219" y="1167"/>
                        <a:pt x="4253" y="1167"/>
                      </a:cubicBezTo>
                      <a:cubicBezTo>
                        <a:pt x="4282" y="1167"/>
                        <a:pt x="4311" y="1151"/>
                        <a:pt x="4328" y="1119"/>
                      </a:cubicBezTo>
                      <a:cubicBezTo>
                        <a:pt x="4553" y="686"/>
                        <a:pt x="4950" y="472"/>
                        <a:pt x="5342" y="472"/>
                      </a:cubicBezTo>
                      <a:cubicBezTo>
                        <a:pt x="5783" y="472"/>
                        <a:pt x="6219" y="742"/>
                        <a:pt x="6396" y="1274"/>
                      </a:cubicBezTo>
                      <a:cubicBezTo>
                        <a:pt x="6408" y="1316"/>
                        <a:pt x="6444" y="1337"/>
                        <a:pt x="6480" y="1337"/>
                      </a:cubicBezTo>
                      <a:cubicBezTo>
                        <a:pt x="6515" y="1337"/>
                        <a:pt x="6551" y="1316"/>
                        <a:pt x="6563" y="1274"/>
                      </a:cubicBezTo>
                      <a:cubicBezTo>
                        <a:pt x="6740" y="763"/>
                        <a:pt x="7201" y="492"/>
                        <a:pt x="7664" y="492"/>
                      </a:cubicBezTo>
                      <a:cubicBezTo>
                        <a:pt x="8046" y="492"/>
                        <a:pt x="8428" y="676"/>
                        <a:pt x="8655" y="1059"/>
                      </a:cubicBezTo>
                      <a:cubicBezTo>
                        <a:pt x="8673" y="1089"/>
                        <a:pt x="8703" y="1104"/>
                        <a:pt x="8733" y="1104"/>
                      </a:cubicBezTo>
                      <a:cubicBezTo>
                        <a:pt x="8763" y="1104"/>
                        <a:pt x="8793" y="1089"/>
                        <a:pt x="8810" y="1059"/>
                      </a:cubicBezTo>
                      <a:cubicBezTo>
                        <a:pt x="9038" y="598"/>
                        <a:pt x="9470" y="378"/>
                        <a:pt x="9901" y="378"/>
                      </a:cubicBezTo>
                      <a:cubicBezTo>
                        <a:pt x="10420" y="378"/>
                        <a:pt x="10937" y="697"/>
                        <a:pt x="11094" y="1298"/>
                      </a:cubicBezTo>
                      <a:cubicBezTo>
                        <a:pt x="11107" y="1337"/>
                        <a:pt x="11140" y="1358"/>
                        <a:pt x="11177" y="1358"/>
                      </a:cubicBezTo>
                      <a:cubicBezTo>
                        <a:pt x="11207" y="1358"/>
                        <a:pt x="11239" y="1343"/>
                        <a:pt x="11261" y="1310"/>
                      </a:cubicBezTo>
                      <a:cubicBezTo>
                        <a:pt x="11496" y="818"/>
                        <a:pt x="12042" y="432"/>
                        <a:pt x="12544" y="432"/>
                      </a:cubicBezTo>
                      <a:cubicBezTo>
                        <a:pt x="12882" y="432"/>
                        <a:pt x="13201" y="608"/>
                        <a:pt x="13389" y="1047"/>
                      </a:cubicBezTo>
                      <a:cubicBezTo>
                        <a:pt x="13404" y="1077"/>
                        <a:pt x="13433" y="1090"/>
                        <a:pt x="13464" y="1090"/>
                      </a:cubicBezTo>
                      <a:cubicBezTo>
                        <a:pt x="13506" y="1090"/>
                        <a:pt x="13549" y="1065"/>
                        <a:pt x="13556" y="1023"/>
                      </a:cubicBezTo>
                      <a:cubicBezTo>
                        <a:pt x="13705" y="464"/>
                        <a:pt x="14173" y="186"/>
                        <a:pt x="14639" y="186"/>
                      </a:cubicBezTo>
                      <a:cubicBezTo>
                        <a:pt x="15111" y="186"/>
                        <a:pt x="15581" y="470"/>
                        <a:pt x="15720" y="1035"/>
                      </a:cubicBezTo>
                      <a:cubicBezTo>
                        <a:pt x="15732" y="1077"/>
                        <a:pt x="15767" y="1098"/>
                        <a:pt x="15803" y="1098"/>
                      </a:cubicBezTo>
                      <a:cubicBezTo>
                        <a:pt x="15839" y="1098"/>
                        <a:pt x="15875" y="1077"/>
                        <a:pt x="15887" y="1035"/>
                      </a:cubicBezTo>
                      <a:cubicBezTo>
                        <a:pt x="16061" y="542"/>
                        <a:pt x="16494" y="299"/>
                        <a:pt x="16926" y="299"/>
                      </a:cubicBezTo>
                      <a:cubicBezTo>
                        <a:pt x="17383" y="299"/>
                        <a:pt x="17837" y="572"/>
                        <a:pt x="17979" y="1107"/>
                      </a:cubicBezTo>
                      <a:cubicBezTo>
                        <a:pt x="17993" y="1148"/>
                        <a:pt x="18031" y="1174"/>
                        <a:pt x="18070" y="1174"/>
                      </a:cubicBezTo>
                      <a:cubicBezTo>
                        <a:pt x="18098" y="1174"/>
                        <a:pt x="18126" y="1161"/>
                        <a:pt x="18146" y="1131"/>
                      </a:cubicBezTo>
                      <a:cubicBezTo>
                        <a:pt x="18347" y="680"/>
                        <a:pt x="18754" y="466"/>
                        <a:pt x="19161" y="466"/>
                      </a:cubicBezTo>
                      <a:cubicBezTo>
                        <a:pt x="19650" y="466"/>
                        <a:pt x="20138" y="777"/>
                        <a:pt x="20262" y="1358"/>
                      </a:cubicBezTo>
                      <a:cubicBezTo>
                        <a:pt x="20281" y="1409"/>
                        <a:pt x="20321" y="1431"/>
                        <a:pt x="20362" y="1431"/>
                      </a:cubicBezTo>
                      <a:cubicBezTo>
                        <a:pt x="20425" y="1431"/>
                        <a:pt x="20487" y="1378"/>
                        <a:pt x="20465" y="1298"/>
                      </a:cubicBezTo>
                      <a:cubicBezTo>
                        <a:pt x="20319" y="643"/>
                        <a:pt x="19754" y="276"/>
                        <a:pt x="19185" y="276"/>
                      </a:cubicBezTo>
                      <a:cubicBezTo>
                        <a:pt x="18778" y="276"/>
                        <a:pt x="18370" y="464"/>
                        <a:pt x="18110" y="868"/>
                      </a:cubicBezTo>
                      <a:cubicBezTo>
                        <a:pt x="17886" y="358"/>
                        <a:pt x="17414" y="97"/>
                        <a:pt x="16941" y="97"/>
                      </a:cubicBezTo>
                      <a:cubicBezTo>
                        <a:pt x="16504" y="97"/>
                        <a:pt x="16068" y="319"/>
                        <a:pt x="15827" y="772"/>
                      </a:cubicBezTo>
                      <a:cubicBezTo>
                        <a:pt x="15600" y="258"/>
                        <a:pt x="15125" y="1"/>
                        <a:pt x="14650"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512" name="Google Shape;4512;p40"/>
                <p:cNvSpPr/>
                <p:nvPr/>
              </p:nvSpPr>
              <p:spPr>
                <a:xfrm>
                  <a:off x="4979623" y="4288496"/>
                  <a:ext cx="4386615" cy="309370"/>
                </a:xfrm>
                <a:custGeom>
                  <a:avLst/>
                  <a:gdLst/>
                  <a:ahLst/>
                  <a:cxnLst/>
                  <a:rect l="l" t="t" r="r" b="b"/>
                  <a:pathLst>
                    <a:path w="20475" h="1444" extrusionOk="0">
                      <a:moveTo>
                        <a:pt x="14638" y="0"/>
                      </a:moveTo>
                      <a:cubicBezTo>
                        <a:pt x="14163" y="0"/>
                        <a:pt x="13687" y="254"/>
                        <a:pt x="13460" y="762"/>
                      </a:cubicBezTo>
                      <a:cubicBezTo>
                        <a:pt x="13242" y="394"/>
                        <a:pt x="12915" y="240"/>
                        <a:pt x="12568" y="240"/>
                      </a:cubicBezTo>
                      <a:cubicBezTo>
                        <a:pt x="12058" y="240"/>
                        <a:pt x="11507" y="573"/>
                        <a:pt x="11201" y="1049"/>
                      </a:cubicBezTo>
                      <a:cubicBezTo>
                        <a:pt x="10962" y="487"/>
                        <a:pt x="10434" y="194"/>
                        <a:pt x="9904" y="194"/>
                      </a:cubicBezTo>
                      <a:cubicBezTo>
                        <a:pt x="9453" y="194"/>
                        <a:pt x="9001" y="406"/>
                        <a:pt x="8727" y="846"/>
                      </a:cubicBezTo>
                      <a:cubicBezTo>
                        <a:pt x="8458" y="484"/>
                        <a:pt x="8059" y="308"/>
                        <a:pt x="7662" y="308"/>
                      </a:cubicBezTo>
                      <a:cubicBezTo>
                        <a:pt x="7194" y="308"/>
                        <a:pt x="6731" y="553"/>
                        <a:pt x="6491" y="1025"/>
                      </a:cubicBezTo>
                      <a:cubicBezTo>
                        <a:pt x="6261" y="546"/>
                        <a:pt x="5799" y="299"/>
                        <a:pt x="5334" y="299"/>
                      </a:cubicBezTo>
                      <a:cubicBezTo>
                        <a:pt x="4930" y="299"/>
                        <a:pt x="4524" y="486"/>
                        <a:pt x="4268" y="870"/>
                      </a:cubicBezTo>
                      <a:cubicBezTo>
                        <a:pt x="4040" y="347"/>
                        <a:pt x="3550" y="80"/>
                        <a:pt x="3057" y="80"/>
                      </a:cubicBezTo>
                      <a:cubicBezTo>
                        <a:pt x="2593" y="80"/>
                        <a:pt x="2127" y="317"/>
                        <a:pt x="1877" y="798"/>
                      </a:cubicBezTo>
                      <a:cubicBezTo>
                        <a:pt x="1743" y="430"/>
                        <a:pt x="1401" y="197"/>
                        <a:pt x="1016" y="197"/>
                      </a:cubicBezTo>
                      <a:cubicBezTo>
                        <a:pt x="988" y="197"/>
                        <a:pt x="961" y="198"/>
                        <a:pt x="933" y="200"/>
                      </a:cubicBezTo>
                      <a:cubicBezTo>
                        <a:pt x="335" y="248"/>
                        <a:pt x="13" y="822"/>
                        <a:pt x="1" y="1372"/>
                      </a:cubicBezTo>
                      <a:cubicBezTo>
                        <a:pt x="1" y="1420"/>
                        <a:pt x="36" y="1443"/>
                        <a:pt x="72" y="1443"/>
                      </a:cubicBezTo>
                      <a:cubicBezTo>
                        <a:pt x="108" y="1443"/>
                        <a:pt x="144" y="1420"/>
                        <a:pt x="144" y="1372"/>
                      </a:cubicBezTo>
                      <a:cubicBezTo>
                        <a:pt x="168" y="941"/>
                        <a:pt x="383" y="523"/>
                        <a:pt x="825" y="415"/>
                      </a:cubicBezTo>
                      <a:cubicBezTo>
                        <a:pt x="894" y="396"/>
                        <a:pt x="964" y="386"/>
                        <a:pt x="1032" y="386"/>
                      </a:cubicBezTo>
                      <a:cubicBezTo>
                        <a:pt x="1411" y="386"/>
                        <a:pt x="1749" y="681"/>
                        <a:pt x="1770" y="1097"/>
                      </a:cubicBezTo>
                      <a:cubicBezTo>
                        <a:pt x="1770" y="1149"/>
                        <a:pt x="1812" y="1180"/>
                        <a:pt x="1855" y="1180"/>
                      </a:cubicBezTo>
                      <a:cubicBezTo>
                        <a:pt x="1890" y="1180"/>
                        <a:pt x="1926" y="1158"/>
                        <a:pt x="1937" y="1109"/>
                      </a:cubicBezTo>
                      <a:cubicBezTo>
                        <a:pt x="2087" y="538"/>
                        <a:pt x="2570" y="251"/>
                        <a:pt x="3052" y="251"/>
                      </a:cubicBezTo>
                      <a:cubicBezTo>
                        <a:pt x="3529" y="251"/>
                        <a:pt x="4006" y="532"/>
                        <a:pt x="4160" y="1097"/>
                      </a:cubicBezTo>
                      <a:cubicBezTo>
                        <a:pt x="4174" y="1143"/>
                        <a:pt x="4213" y="1168"/>
                        <a:pt x="4252" y="1168"/>
                      </a:cubicBezTo>
                      <a:cubicBezTo>
                        <a:pt x="4282" y="1168"/>
                        <a:pt x="4312" y="1152"/>
                        <a:pt x="4328" y="1121"/>
                      </a:cubicBezTo>
                      <a:cubicBezTo>
                        <a:pt x="4547" y="688"/>
                        <a:pt x="4944" y="474"/>
                        <a:pt x="5336" y="474"/>
                      </a:cubicBezTo>
                      <a:cubicBezTo>
                        <a:pt x="5777" y="474"/>
                        <a:pt x="6213" y="745"/>
                        <a:pt x="6384" y="1276"/>
                      </a:cubicBezTo>
                      <a:cubicBezTo>
                        <a:pt x="6402" y="1312"/>
                        <a:pt x="6438" y="1330"/>
                        <a:pt x="6473" y="1330"/>
                      </a:cubicBezTo>
                      <a:cubicBezTo>
                        <a:pt x="6509" y="1330"/>
                        <a:pt x="6545" y="1312"/>
                        <a:pt x="6563" y="1276"/>
                      </a:cubicBezTo>
                      <a:cubicBezTo>
                        <a:pt x="6740" y="759"/>
                        <a:pt x="7200" y="485"/>
                        <a:pt x="7663" y="485"/>
                      </a:cubicBezTo>
                      <a:cubicBezTo>
                        <a:pt x="8044" y="485"/>
                        <a:pt x="8428" y="672"/>
                        <a:pt x="8655" y="1061"/>
                      </a:cubicBezTo>
                      <a:cubicBezTo>
                        <a:pt x="8673" y="1085"/>
                        <a:pt x="8700" y="1097"/>
                        <a:pt x="8727" y="1097"/>
                      </a:cubicBezTo>
                      <a:cubicBezTo>
                        <a:pt x="8754" y="1097"/>
                        <a:pt x="8781" y="1085"/>
                        <a:pt x="8798" y="1061"/>
                      </a:cubicBezTo>
                      <a:cubicBezTo>
                        <a:pt x="9028" y="597"/>
                        <a:pt x="9463" y="375"/>
                        <a:pt x="9898" y="375"/>
                      </a:cubicBezTo>
                      <a:cubicBezTo>
                        <a:pt x="10415" y="375"/>
                        <a:pt x="10931" y="690"/>
                        <a:pt x="11094" y="1288"/>
                      </a:cubicBezTo>
                      <a:cubicBezTo>
                        <a:pt x="11100" y="1335"/>
                        <a:pt x="11137" y="1359"/>
                        <a:pt x="11174" y="1359"/>
                      </a:cubicBezTo>
                      <a:cubicBezTo>
                        <a:pt x="11203" y="1359"/>
                        <a:pt x="11233" y="1344"/>
                        <a:pt x="11249" y="1312"/>
                      </a:cubicBezTo>
                      <a:cubicBezTo>
                        <a:pt x="11493" y="818"/>
                        <a:pt x="12045" y="426"/>
                        <a:pt x="12549" y="426"/>
                      </a:cubicBezTo>
                      <a:cubicBezTo>
                        <a:pt x="12886" y="426"/>
                        <a:pt x="13202" y="601"/>
                        <a:pt x="13389" y="1037"/>
                      </a:cubicBezTo>
                      <a:cubicBezTo>
                        <a:pt x="13403" y="1071"/>
                        <a:pt x="13430" y="1085"/>
                        <a:pt x="13458" y="1085"/>
                      </a:cubicBezTo>
                      <a:cubicBezTo>
                        <a:pt x="13498" y="1085"/>
                        <a:pt x="13542" y="1056"/>
                        <a:pt x="13556" y="1013"/>
                      </a:cubicBezTo>
                      <a:cubicBezTo>
                        <a:pt x="13698" y="462"/>
                        <a:pt x="14161" y="187"/>
                        <a:pt x="14625" y="187"/>
                      </a:cubicBezTo>
                      <a:cubicBezTo>
                        <a:pt x="15096" y="187"/>
                        <a:pt x="15569" y="471"/>
                        <a:pt x="15708" y="1037"/>
                      </a:cubicBezTo>
                      <a:cubicBezTo>
                        <a:pt x="15726" y="1079"/>
                        <a:pt x="15761" y="1100"/>
                        <a:pt x="15797" y="1100"/>
                      </a:cubicBezTo>
                      <a:cubicBezTo>
                        <a:pt x="15833" y="1100"/>
                        <a:pt x="15869" y="1079"/>
                        <a:pt x="15887" y="1037"/>
                      </a:cubicBezTo>
                      <a:cubicBezTo>
                        <a:pt x="16055" y="544"/>
                        <a:pt x="16486" y="301"/>
                        <a:pt x="16917" y="301"/>
                      </a:cubicBezTo>
                      <a:cubicBezTo>
                        <a:pt x="17373" y="301"/>
                        <a:pt x="17831" y="574"/>
                        <a:pt x="17979" y="1109"/>
                      </a:cubicBezTo>
                      <a:cubicBezTo>
                        <a:pt x="17992" y="1150"/>
                        <a:pt x="18029" y="1171"/>
                        <a:pt x="18065" y="1171"/>
                      </a:cubicBezTo>
                      <a:cubicBezTo>
                        <a:pt x="18092" y="1171"/>
                        <a:pt x="18119" y="1159"/>
                        <a:pt x="18134" y="1133"/>
                      </a:cubicBezTo>
                      <a:cubicBezTo>
                        <a:pt x="18341" y="681"/>
                        <a:pt x="18753" y="467"/>
                        <a:pt x="19162" y="467"/>
                      </a:cubicBezTo>
                      <a:cubicBezTo>
                        <a:pt x="19652" y="467"/>
                        <a:pt x="20138" y="775"/>
                        <a:pt x="20262" y="1348"/>
                      </a:cubicBezTo>
                      <a:cubicBezTo>
                        <a:pt x="20276" y="1400"/>
                        <a:pt x="20315" y="1422"/>
                        <a:pt x="20355" y="1422"/>
                      </a:cubicBezTo>
                      <a:cubicBezTo>
                        <a:pt x="20414" y="1422"/>
                        <a:pt x="20475" y="1372"/>
                        <a:pt x="20453" y="1300"/>
                      </a:cubicBezTo>
                      <a:cubicBezTo>
                        <a:pt x="20307" y="645"/>
                        <a:pt x="19746" y="278"/>
                        <a:pt x="19178" y="278"/>
                      </a:cubicBezTo>
                      <a:cubicBezTo>
                        <a:pt x="18772" y="278"/>
                        <a:pt x="18363" y="466"/>
                        <a:pt x="18098" y="870"/>
                      </a:cubicBezTo>
                      <a:cubicBezTo>
                        <a:pt x="17880" y="358"/>
                        <a:pt x="17404" y="97"/>
                        <a:pt x="16928" y="97"/>
                      </a:cubicBezTo>
                      <a:cubicBezTo>
                        <a:pt x="16492" y="97"/>
                        <a:pt x="16055" y="316"/>
                        <a:pt x="15815" y="762"/>
                      </a:cubicBezTo>
                      <a:cubicBezTo>
                        <a:pt x="15588" y="254"/>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513" name="Google Shape;4513;p40"/>
                <p:cNvSpPr/>
                <p:nvPr/>
              </p:nvSpPr>
              <p:spPr>
                <a:xfrm>
                  <a:off x="4979623" y="4829466"/>
                  <a:ext cx="4386615" cy="310655"/>
                </a:xfrm>
                <a:custGeom>
                  <a:avLst/>
                  <a:gdLst/>
                  <a:ahLst/>
                  <a:cxnLst/>
                  <a:rect l="l" t="t" r="r" b="b"/>
                  <a:pathLst>
                    <a:path w="20475" h="1450" extrusionOk="0">
                      <a:moveTo>
                        <a:pt x="14638" y="0"/>
                      </a:moveTo>
                      <a:cubicBezTo>
                        <a:pt x="14163" y="0"/>
                        <a:pt x="13687" y="257"/>
                        <a:pt x="13460" y="771"/>
                      </a:cubicBezTo>
                      <a:cubicBezTo>
                        <a:pt x="13242" y="398"/>
                        <a:pt x="12914" y="243"/>
                        <a:pt x="12567" y="243"/>
                      </a:cubicBezTo>
                      <a:cubicBezTo>
                        <a:pt x="12058" y="243"/>
                        <a:pt x="11507" y="577"/>
                        <a:pt x="11201" y="1046"/>
                      </a:cubicBezTo>
                      <a:cubicBezTo>
                        <a:pt x="10963" y="487"/>
                        <a:pt x="10439" y="198"/>
                        <a:pt x="9913" y="198"/>
                      </a:cubicBezTo>
                      <a:cubicBezTo>
                        <a:pt x="9459" y="198"/>
                        <a:pt x="9003" y="413"/>
                        <a:pt x="8727" y="855"/>
                      </a:cubicBezTo>
                      <a:cubicBezTo>
                        <a:pt x="8457" y="492"/>
                        <a:pt x="8056" y="316"/>
                        <a:pt x="7658" y="316"/>
                      </a:cubicBezTo>
                      <a:cubicBezTo>
                        <a:pt x="7192" y="316"/>
                        <a:pt x="6730" y="558"/>
                        <a:pt x="6491" y="1022"/>
                      </a:cubicBezTo>
                      <a:cubicBezTo>
                        <a:pt x="6262" y="545"/>
                        <a:pt x="5802" y="298"/>
                        <a:pt x="5339" y="298"/>
                      </a:cubicBezTo>
                      <a:cubicBezTo>
                        <a:pt x="4933" y="298"/>
                        <a:pt x="4525" y="488"/>
                        <a:pt x="4268" y="879"/>
                      </a:cubicBezTo>
                      <a:cubicBezTo>
                        <a:pt x="4040" y="348"/>
                        <a:pt x="3547" y="79"/>
                        <a:pt x="3053" y="79"/>
                      </a:cubicBezTo>
                      <a:cubicBezTo>
                        <a:pt x="2590" y="79"/>
                        <a:pt x="2126" y="315"/>
                        <a:pt x="1877" y="795"/>
                      </a:cubicBezTo>
                      <a:cubicBezTo>
                        <a:pt x="1743" y="437"/>
                        <a:pt x="1399" y="194"/>
                        <a:pt x="1012" y="194"/>
                      </a:cubicBezTo>
                      <a:cubicBezTo>
                        <a:pt x="986" y="194"/>
                        <a:pt x="960" y="195"/>
                        <a:pt x="933" y="198"/>
                      </a:cubicBezTo>
                      <a:cubicBezTo>
                        <a:pt x="335" y="257"/>
                        <a:pt x="13" y="831"/>
                        <a:pt x="1" y="1369"/>
                      </a:cubicBezTo>
                      <a:cubicBezTo>
                        <a:pt x="1" y="1423"/>
                        <a:pt x="36" y="1450"/>
                        <a:pt x="72" y="1450"/>
                      </a:cubicBezTo>
                      <a:cubicBezTo>
                        <a:pt x="108" y="1450"/>
                        <a:pt x="144" y="1423"/>
                        <a:pt x="144" y="1369"/>
                      </a:cubicBezTo>
                      <a:cubicBezTo>
                        <a:pt x="168" y="939"/>
                        <a:pt x="383" y="532"/>
                        <a:pt x="825" y="413"/>
                      </a:cubicBezTo>
                      <a:cubicBezTo>
                        <a:pt x="890" y="396"/>
                        <a:pt x="954" y="388"/>
                        <a:pt x="1018" y="388"/>
                      </a:cubicBezTo>
                      <a:cubicBezTo>
                        <a:pt x="1403" y="388"/>
                        <a:pt x="1749" y="684"/>
                        <a:pt x="1770" y="1094"/>
                      </a:cubicBezTo>
                      <a:cubicBezTo>
                        <a:pt x="1770" y="1153"/>
                        <a:pt x="1812" y="1183"/>
                        <a:pt x="1855" y="1183"/>
                      </a:cubicBezTo>
                      <a:cubicBezTo>
                        <a:pt x="1890" y="1183"/>
                        <a:pt x="1926" y="1162"/>
                        <a:pt x="1937" y="1118"/>
                      </a:cubicBezTo>
                      <a:cubicBezTo>
                        <a:pt x="2087" y="547"/>
                        <a:pt x="2570" y="260"/>
                        <a:pt x="3052" y="260"/>
                      </a:cubicBezTo>
                      <a:cubicBezTo>
                        <a:pt x="3529" y="260"/>
                        <a:pt x="4006" y="541"/>
                        <a:pt x="4160" y="1106"/>
                      </a:cubicBezTo>
                      <a:cubicBezTo>
                        <a:pt x="4174" y="1147"/>
                        <a:pt x="4215" y="1168"/>
                        <a:pt x="4254" y="1168"/>
                      </a:cubicBezTo>
                      <a:cubicBezTo>
                        <a:pt x="4283" y="1168"/>
                        <a:pt x="4312" y="1156"/>
                        <a:pt x="4328" y="1130"/>
                      </a:cubicBezTo>
                      <a:cubicBezTo>
                        <a:pt x="4548" y="690"/>
                        <a:pt x="4947" y="473"/>
                        <a:pt x="5340" y="473"/>
                      </a:cubicBezTo>
                      <a:cubicBezTo>
                        <a:pt x="5780" y="473"/>
                        <a:pt x="6214" y="743"/>
                        <a:pt x="6384" y="1273"/>
                      </a:cubicBezTo>
                      <a:cubicBezTo>
                        <a:pt x="6402" y="1315"/>
                        <a:pt x="6438" y="1336"/>
                        <a:pt x="6473" y="1336"/>
                      </a:cubicBezTo>
                      <a:cubicBezTo>
                        <a:pt x="6509" y="1336"/>
                        <a:pt x="6545" y="1315"/>
                        <a:pt x="6563" y="1273"/>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26" y="597"/>
                        <a:pt x="9458" y="377"/>
                        <a:pt x="9890" y="377"/>
                      </a:cubicBezTo>
                      <a:cubicBezTo>
                        <a:pt x="10410" y="377"/>
                        <a:pt x="10930" y="696"/>
                        <a:pt x="11094" y="1297"/>
                      </a:cubicBezTo>
                      <a:cubicBezTo>
                        <a:pt x="11100" y="1338"/>
                        <a:pt x="11138" y="1359"/>
                        <a:pt x="11176" y="1359"/>
                      </a:cubicBezTo>
                      <a:cubicBezTo>
                        <a:pt x="11205" y="1359"/>
                        <a:pt x="11233" y="1347"/>
                        <a:pt x="11249" y="1321"/>
                      </a:cubicBezTo>
                      <a:cubicBezTo>
                        <a:pt x="11492" y="821"/>
                        <a:pt x="12042" y="432"/>
                        <a:pt x="12545" y="432"/>
                      </a:cubicBezTo>
                      <a:cubicBezTo>
                        <a:pt x="12884" y="432"/>
                        <a:pt x="13201" y="608"/>
                        <a:pt x="13389" y="1046"/>
                      </a:cubicBezTo>
                      <a:cubicBezTo>
                        <a:pt x="13404" y="1076"/>
                        <a:pt x="13431" y="1090"/>
                        <a:pt x="13460" y="1090"/>
                      </a:cubicBezTo>
                      <a:cubicBezTo>
                        <a:pt x="13500" y="1090"/>
                        <a:pt x="13542" y="1064"/>
                        <a:pt x="13556" y="1022"/>
                      </a:cubicBezTo>
                      <a:cubicBezTo>
                        <a:pt x="13699" y="463"/>
                        <a:pt x="14164" y="186"/>
                        <a:pt x="14629" y="186"/>
                      </a:cubicBezTo>
                      <a:cubicBezTo>
                        <a:pt x="15099" y="186"/>
                        <a:pt x="15569" y="469"/>
                        <a:pt x="15708" y="1034"/>
                      </a:cubicBezTo>
                      <a:cubicBezTo>
                        <a:pt x="15726" y="1076"/>
                        <a:pt x="15761" y="1097"/>
                        <a:pt x="15797" y="1097"/>
                      </a:cubicBezTo>
                      <a:cubicBezTo>
                        <a:pt x="15833" y="1097"/>
                        <a:pt x="15869" y="1076"/>
                        <a:pt x="15887" y="1034"/>
                      </a:cubicBezTo>
                      <a:cubicBezTo>
                        <a:pt x="16055" y="541"/>
                        <a:pt x="16486" y="298"/>
                        <a:pt x="16917" y="298"/>
                      </a:cubicBezTo>
                      <a:cubicBezTo>
                        <a:pt x="17373" y="298"/>
                        <a:pt x="17831" y="571"/>
                        <a:pt x="17979" y="1106"/>
                      </a:cubicBezTo>
                      <a:cubicBezTo>
                        <a:pt x="17992" y="1147"/>
                        <a:pt x="18029" y="1168"/>
                        <a:pt x="18065" y="1168"/>
                      </a:cubicBezTo>
                      <a:cubicBezTo>
                        <a:pt x="18092" y="1168"/>
                        <a:pt x="18119" y="1156"/>
                        <a:pt x="18134" y="1130"/>
                      </a:cubicBezTo>
                      <a:cubicBezTo>
                        <a:pt x="18340" y="680"/>
                        <a:pt x="18751" y="466"/>
                        <a:pt x="19159" y="466"/>
                      </a:cubicBezTo>
                      <a:cubicBezTo>
                        <a:pt x="19650" y="466"/>
                        <a:pt x="20138" y="776"/>
                        <a:pt x="20262" y="1357"/>
                      </a:cubicBezTo>
                      <a:cubicBezTo>
                        <a:pt x="20276" y="1404"/>
                        <a:pt x="20315" y="1425"/>
                        <a:pt x="20354" y="1425"/>
                      </a:cubicBezTo>
                      <a:cubicBezTo>
                        <a:pt x="20414" y="1425"/>
                        <a:pt x="20475" y="1377"/>
                        <a:pt x="20453" y="1297"/>
                      </a:cubicBezTo>
                      <a:cubicBezTo>
                        <a:pt x="20307" y="643"/>
                        <a:pt x="19748" y="281"/>
                        <a:pt x="19181" y="281"/>
                      </a:cubicBezTo>
                      <a:cubicBezTo>
                        <a:pt x="18774" y="281"/>
                        <a:pt x="18363" y="467"/>
                        <a:pt x="18098" y="867"/>
                      </a:cubicBezTo>
                      <a:cubicBezTo>
                        <a:pt x="17881" y="357"/>
                        <a:pt x="17408" y="96"/>
                        <a:pt x="16933" y="96"/>
                      </a:cubicBezTo>
                      <a:cubicBezTo>
                        <a:pt x="16495" y="96"/>
                        <a:pt x="16056" y="318"/>
                        <a:pt x="15815" y="771"/>
                      </a:cubicBezTo>
                      <a:cubicBezTo>
                        <a:pt x="15588" y="257"/>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4514" name="Google Shape;4514;p40"/>
              <p:cNvGrpSpPr/>
              <p:nvPr/>
            </p:nvGrpSpPr>
            <p:grpSpPr>
              <a:xfrm>
                <a:off x="-76454" y="2444062"/>
                <a:ext cx="3113402" cy="2909203"/>
                <a:chOff x="4977052" y="1038608"/>
                <a:chExt cx="4389400" cy="4101513"/>
              </a:xfrm>
            </p:grpSpPr>
            <p:sp>
              <p:nvSpPr>
                <p:cNvPr id="4515" name="Google Shape;4515;p40"/>
                <p:cNvSpPr/>
                <p:nvPr/>
              </p:nvSpPr>
              <p:spPr>
                <a:xfrm>
                  <a:off x="4977052" y="1038608"/>
                  <a:ext cx="4387686" cy="309370"/>
                </a:xfrm>
                <a:custGeom>
                  <a:avLst/>
                  <a:gdLst/>
                  <a:ahLst/>
                  <a:cxnLst/>
                  <a:rect l="l" t="t" r="r" b="b"/>
                  <a:pathLst>
                    <a:path w="20480" h="1444" extrusionOk="0">
                      <a:moveTo>
                        <a:pt x="14650" y="0"/>
                      </a:moveTo>
                      <a:cubicBezTo>
                        <a:pt x="14175" y="0"/>
                        <a:pt x="13699" y="254"/>
                        <a:pt x="13472" y="762"/>
                      </a:cubicBezTo>
                      <a:cubicBezTo>
                        <a:pt x="13250" y="394"/>
                        <a:pt x="12919" y="240"/>
                        <a:pt x="12571" y="240"/>
                      </a:cubicBezTo>
                      <a:cubicBezTo>
                        <a:pt x="12060" y="240"/>
                        <a:pt x="11512" y="573"/>
                        <a:pt x="11213" y="1049"/>
                      </a:cubicBezTo>
                      <a:cubicBezTo>
                        <a:pt x="10974" y="487"/>
                        <a:pt x="10446" y="194"/>
                        <a:pt x="9916" y="194"/>
                      </a:cubicBezTo>
                      <a:cubicBezTo>
                        <a:pt x="9465" y="194"/>
                        <a:pt x="9013" y="406"/>
                        <a:pt x="8739" y="846"/>
                      </a:cubicBezTo>
                      <a:cubicBezTo>
                        <a:pt x="8470" y="484"/>
                        <a:pt x="8071" y="308"/>
                        <a:pt x="7673" y="308"/>
                      </a:cubicBezTo>
                      <a:cubicBezTo>
                        <a:pt x="7204" y="308"/>
                        <a:pt x="6737" y="553"/>
                        <a:pt x="6491" y="1025"/>
                      </a:cubicBezTo>
                      <a:cubicBezTo>
                        <a:pt x="6261" y="546"/>
                        <a:pt x="5799" y="299"/>
                        <a:pt x="5336" y="299"/>
                      </a:cubicBezTo>
                      <a:cubicBezTo>
                        <a:pt x="4933" y="299"/>
                        <a:pt x="4530" y="486"/>
                        <a:pt x="4280" y="870"/>
                      </a:cubicBezTo>
                      <a:cubicBezTo>
                        <a:pt x="4053" y="342"/>
                        <a:pt x="3561" y="76"/>
                        <a:pt x="3069" y="76"/>
                      </a:cubicBezTo>
                      <a:cubicBezTo>
                        <a:pt x="2602" y="76"/>
                        <a:pt x="2134" y="315"/>
                        <a:pt x="1889" y="798"/>
                      </a:cubicBezTo>
                      <a:cubicBezTo>
                        <a:pt x="1744" y="440"/>
                        <a:pt x="1399" y="197"/>
                        <a:pt x="1022" y="197"/>
                      </a:cubicBezTo>
                      <a:cubicBezTo>
                        <a:pt x="997" y="197"/>
                        <a:pt x="971" y="198"/>
                        <a:pt x="945" y="200"/>
                      </a:cubicBezTo>
                      <a:cubicBezTo>
                        <a:pt x="347" y="260"/>
                        <a:pt x="13" y="834"/>
                        <a:pt x="1" y="1372"/>
                      </a:cubicBezTo>
                      <a:cubicBezTo>
                        <a:pt x="1" y="1420"/>
                        <a:pt x="40" y="1443"/>
                        <a:pt x="78" y="1443"/>
                      </a:cubicBezTo>
                      <a:cubicBezTo>
                        <a:pt x="117" y="1443"/>
                        <a:pt x="156" y="1420"/>
                        <a:pt x="156" y="1372"/>
                      </a:cubicBezTo>
                      <a:cubicBezTo>
                        <a:pt x="168" y="941"/>
                        <a:pt x="395" y="523"/>
                        <a:pt x="825" y="415"/>
                      </a:cubicBezTo>
                      <a:cubicBezTo>
                        <a:pt x="895" y="396"/>
                        <a:pt x="964" y="387"/>
                        <a:pt x="1032" y="387"/>
                      </a:cubicBezTo>
                      <a:cubicBezTo>
                        <a:pt x="1420" y="387"/>
                        <a:pt x="1760" y="690"/>
                        <a:pt x="1770" y="1097"/>
                      </a:cubicBezTo>
                      <a:cubicBezTo>
                        <a:pt x="1770" y="1160"/>
                        <a:pt x="1823" y="1193"/>
                        <a:pt x="1874" y="1193"/>
                      </a:cubicBezTo>
                      <a:cubicBezTo>
                        <a:pt x="1921" y="1193"/>
                        <a:pt x="1967" y="1166"/>
                        <a:pt x="1973" y="1109"/>
                      </a:cubicBezTo>
                      <a:cubicBezTo>
                        <a:pt x="2124" y="536"/>
                        <a:pt x="2605" y="250"/>
                        <a:pt x="3086" y="250"/>
                      </a:cubicBezTo>
                      <a:cubicBezTo>
                        <a:pt x="3558" y="250"/>
                        <a:pt x="4030" y="528"/>
                        <a:pt x="4184" y="1085"/>
                      </a:cubicBezTo>
                      <a:cubicBezTo>
                        <a:pt x="4198" y="1132"/>
                        <a:pt x="4237" y="1156"/>
                        <a:pt x="4275" y="1156"/>
                      </a:cubicBezTo>
                      <a:cubicBezTo>
                        <a:pt x="4306" y="1156"/>
                        <a:pt x="4336" y="1141"/>
                        <a:pt x="4352" y="1109"/>
                      </a:cubicBezTo>
                      <a:cubicBezTo>
                        <a:pt x="4571" y="676"/>
                        <a:pt x="4968" y="462"/>
                        <a:pt x="5361" y="462"/>
                      </a:cubicBezTo>
                      <a:cubicBezTo>
                        <a:pt x="5804" y="462"/>
                        <a:pt x="6243" y="733"/>
                        <a:pt x="6420" y="1264"/>
                      </a:cubicBezTo>
                      <a:cubicBezTo>
                        <a:pt x="6432" y="1300"/>
                        <a:pt x="6468" y="1318"/>
                        <a:pt x="6503" y="1318"/>
                      </a:cubicBezTo>
                      <a:cubicBezTo>
                        <a:pt x="6539" y="1318"/>
                        <a:pt x="6575" y="1300"/>
                        <a:pt x="6587" y="1264"/>
                      </a:cubicBezTo>
                      <a:cubicBezTo>
                        <a:pt x="6763" y="748"/>
                        <a:pt x="7222" y="478"/>
                        <a:pt x="7683" y="478"/>
                      </a:cubicBezTo>
                      <a:cubicBezTo>
                        <a:pt x="8066" y="478"/>
                        <a:pt x="8451" y="664"/>
                        <a:pt x="8679" y="1049"/>
                      </a:cubicBezTo>
                      <a:cubicBezTo>
                        <a:pt x="8697" y="1073"/>
                        <a:pt x="8724" y="1085"/>
                        <a:pt x="8751" y="1085"/>
                      </a:cubicBezTo>
                      <a:cubicBezTo>
                        <a:pt x="8778" y="1085"/>
                        <a:pt x="8804" y="1073"/>
                        <a:pt x="8822" y="1049"/>
                      </a:cubicBezTo>
                      <a:cubicBezTo>
                        <a:pt x="9056" y="587"/>
                        <a:pt x="9490" y="367"/>
                        <a:pt x="9922" y="367"/>
                      </a:cubicBezTo>
                      <a:cubicBezTo>
                        <a:pt x="10440" y="367"/>
                        <a:pt x="10955" y="683"/>
                        <a:pt x="11117" y="1276"/>
                      </a:cubicBezTo>
                      <a:cubicBezTo>
                        <a:pt x="11131" y="1318"/>
                        <a:pt x="11174" y="1343"/>
                        <a:pt x="11213" y="1343"/>
                      </a:cubicBezTo>
                      <a:cubicBezTo>
                        <a:pt x="11242" y="1343"/>
                        <a:pt x="11270" y="1330"/>
                        <a:pt x="11285" y="1300"/>
                      </a:cubicBezTo>
                      <a:cubicBezTo>
                        <a:pt x="11521" y="806"/>
                        <a:pt x="12071" y="414"/>
                        <a:pt x="12574" y="414"/>
                      </a:cubicBezTo>
                      <a:cubicBezTo>
                        <a:pt x="12910" y="414"/>
                        <a:pt x="13226" y="589"/>
                        <a:pt x="13413" y="1025"/>
                      </a:cubicBezTo>
                      <a:cubicBezTo>
                        <a:pt x="13428" y="1060"/>
                        <a:pt x="13458" y="1074"/>
                        <a:pt x="13488" y="1074"/>
                      </a:cubicBezTo>
                      <a:cubicBezTo>
                        <a:pt x="13530" y="1074"/>
                        <a:pt x="13573" y="1048"/>
                        <a:pt x="13580" y="1013"/>
                      </a:cubicBezTo>
                      <a:cubicBezTo>
                        <a:pt x="13723" y="454"/>
                        <a:pt x="14191" y="176"/>
                        <a:pt x="14657" y="176"/>
                      </a:cubicBezTo>
                      <a:cubicBezTo>
                        <a:pt x="15129" y="176"/>
                        <a:pt x="15599" y="460"/>
                        <a:pt x="15732" y="1025"/>
                      </a:cubicBezTo>
                      <a:cubicBezTo>
                        <a:pt x="15750" y="1067"/>
                        <a:pt x="15788" y="1088"/>
                        <a:pt x="15826" y="1088"/>
                      </a:cubicBezTo>
                      <a:cubicBezTo>
                        <a:pt x="15863" y="1088"/>
                        <a:pt x="15899" y="1067"/>
                        <a:pt x="15911" y="1025"/>
                      </a:cubicBezTo>
                      <a:cubicBezTo>
                        <a:pt x="16079" y="526"/>
                        <a:pt x="16510" y="280"/>
                        <a:pt x="16941" y="280"/>
                      </a:cubicBezTo>
                      <a:cubicBezTo>
                        <a:pt x="17398" y="280"/>
                        <a:pt x="17855" y="556"/>
                        <a:pt x="18003" y="1097"/>
                      </a:cubicBezTo>
                      <a:cubicBezTo>
                        <a:pt x="18016" y="1138"/>
                        <a:pt x="18053" y="1159"/>
                        <a:pt x="18089" y="1159"/>
                      </a:cubicBezTo>
                      <a:cubicBezTo>
                        <a:pt x="18116" y="1159"/>
                        <a:pt x="18143" y="1147"/>
                        <a:pt x="18158" y="1121"/>
                      </a:cubicBezTo>
                      <a:cubicBezTo>
                        <a:pt x="18364" y="671"/>
                        <a:pt x="18775" y="457"/>
                        <a:pt x="19183" y="457"/>
                      </a:cubicBezTo>
                      <a:cubicBezTo>
                        <a:pt x="19674" y="457"/>
                        <a:pt x="20162" y="767"/>
                        <a:pt x="20286" y="1348"/>
                      </a:cubicBezTo>
                      <a:cubicBezTo>
                        <a:pt x="20300" y="1390"/>
                        <a:pt x="20335" y="1408"/>
                        <a:pt x="20370" y="1408"/>
                      </a:cubicBezTo>
                      <a:cubicBezTo>
                        <a:pt x="20424" y="1408"/>
                        <a:pt x="20480" y="1365"/>
                        <a:pt x="20465" y="1300"/>
                      </a:cubicBezTo>
                      <a:cubicBezTo>
                        <a:pt x="20319" y="640"/>
                        <a:pt x="19757" y="275"/>
                        <a:pt x="19190" y="275"/>
                      </a:cubicBezTo>
                      <a:cubicBezTo>
                        <a:pt x="18782" y="275"/>
                        <a:pt x="18371" y="464"/>
                        <a:pt x="18110" y="870"/>
                      </a:cubicBezTo>
                      <a:cubicBezTo>
                        <a:pt x="17886" y="358"/>
                        <a:pt x="17411" y="97"/>
                        <a:pt x="16936" y="97"/>
                      </a:cubicBezTo>
                      <a:cubicBezTo>
                        <a:pt x="16501" y="97"/>
                        <a:pt x="16067" y="316"/>
                        <a:pt x="15827" y="762"/>
                      </a:cubicBezTo>
                      <a:cubicBezTo>
                        <a:pt x="15600" y="254"/>
                        <a:pt x="15125" y="0"/>
                        <a:pt x="14650"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516" name="Google Shape;4516;p40"/>
                <p:cNvSpPr/>
                <p:nvPr/>
              </p:nvSpPr>
              <p:spPr>
                <a:xfrm>
                  <a:off x="4979623" y="1579578"/>
                  <a:ext cx="4386615" cy="311298"/>
                </a:xfrm>
                <a:custGeom>
                  <a:avLst/>
                  <a:gdLst/>
                  <a:ahLst/>
                  <a:cxnLst/>
                  <a:rect l="l" t="t" r="r" b="b"/>
                  <a:pathLst>
                    <a:path w="20475" h="1453" extrusionOk="0">
                      <a:moveTo>
                        <a:pt x="14638" y="0"/>
                      </a:moveTo>
                      <a:cubicBezTo>
                        <a:pt x="14163" y="0"/>
                        <a:pt x="13687" y="257"/>
                        <a:pt x="13460" y="771"/>
                      </a:cubicBezTo>
                      <a:cubicBezTo>
                        <a:pt x="13242" y="398"/>
                        <a:pt x="12914" y="243"/>
                        <a:pt x="12567" y="243"/>
                      </a:cubicBezTo>
                      <a:cubicBezTo>
                        <a:pt x="12058" y="243"/>
                        <a:pt x="11507" y="577"/>
                        <a:pt x="11201" y="1046"/>
                      </a:cubicBezTo>
                      <a:cubicBezTo>
                        <a:pt x="10963" y="487"/>
                        <a:pt x="10439" y="198"/>
                        <a:pt x="9913" y="198"/>
                      </a:cubicBezTo>
                      <a:cubicBezTo>
                        <a:pt x="9459" y="198"/>
                        <a:pt x="9003" y="413"/>
                        <a:pt x="8727" y="855"/>
                      </a:cubicBezTo>
                      <a:cubicBezTo>
                        <a:pt x="8457" y="492"/>
                        <a:pt x="8056" y="316"/>
                        <a:pt x="7658" y="316"/>
                      </a:cubicBezTo>
                      <a:cubicBezTo>
                        <a:pt x="7192" y="316"/>
                        <a:pt x="6730" y="558"/>
                        <a:pt x="6491" y="1022"/>
                      </a:cubicBezTo>
                      <a:cubicBezTo>
                        <a:pt x="6262" y="545"/>
                        <a:pt x="5802" y="298"/>
                        <a:pt x="5339" y="298"/>
                      </a:cubicBezTo>
                      <a:cubicBezTo>
                        <a:pt x="4933" y="298"/>
                        <a:pt x="4525" y="488"/>
                        <a:pt x="4268" y="879"/>
                      </a:cubicBezTo>
                      <a:cubicBezTo>
                        <a:pt x="4040" y="348"/>
                        <a:pt x="3547" y="79"/>
                        <a:pt x="3053" y="79"/>
                      </a:cubicBezTo>
                      <a:cubicBezTo>
                        <a:pt x="2590" y="79"/>
                        <a:pt x="2126" y="315"/>
                        <a:pt x="1877" y="795"/>
                      </a:cubicBezTo>
                      <a:cubicBezTo>
                        <a:pt x="1740" y="430"/>
                        <a:pt x="1386" y="196"/>
                        <a:pt x="990" y="196"/>
                      </a:cubicBezTo>
                      <a:cubicBezTo>
                        <a:pt x="971" y="196"/>
                        <a:pt x="952" y="196"/>
                        <a:pt x="933" y="198"/>
                      </a:cubicBezTo>
                      <a:cubicBezTo>
                        <a:pt x="335" y="257"/>
                        <a:pt x="13" y="831"/>
                        <a:pt x="1" y="1381"/>
                      </a:cubicBezTo>
                      <a:cubicBezTo>
                        <a:pt x="1" y="1429"/>
                        <a:pt x="36" y="1453"/>
                        <a:pt x="72" y="1453"/>
                      </a:cubicBezTo>
                      <a:cubicBezTo>
                        <a:pt x="108" y="1453"/>
                        <a:pt x="144" y="1429"/>
                        <a:pt x="144" y="1381"/>
                      </a:cubicBezTo>
                      <a:cubicBezTo>
                        <a:pt x="168" y="951"/>
                        <a:pt x="383" y="532"/>
                        <a:pt x="825" y="413"/>
                      </a:cubicBezTo>
                      <a:cubicBezTo>
                        <a:pt x="893" y="393"/>
                        <a:pt x="961" y="384"/>
                        <a:pt x="1027" y="384"/>
                      </a:cubicBezTo>
                      <a:cubicBezTo>
                        <a:pt x="1409" y="384"/>
                        <a:pt x="1749" y="687"/>
                        <a:pt x="1770" y="1094"/>
                      </a:cubicBezTo>
                      <a:cubicBezTo>
                        <a:pt x="1770" y="1154"/>
                        <a:pt x="1814" y="1188"/>
                        <a:pt x="1857" y="1188"/>
                      </a:cubicBezTo>
                      <a:cubicBezTo>
                        <a:pt x="1892" y="1188"/>
                        <a:pt x="1926" y="1166"/>
                        <a:pt x="1937" y="1118"/>
                      </a:cubicBezTo>
                      <a:cubicBezTo>
                        <a:pt x="2087" y="547"/>
                        <a:pt x="2570" y="260"/>
                        <a:pt x="3052" y="260"/>
                      </a:cubicBezTo>
                      <a:cubicBezTo>
                        <a:pt x="3529" y="260"/>
                        <a:pt x="4006" y="541"/>
                        <a:pt x="4160" y="1106"/>
                      </a:cubicBezTo>
                      <a:cubicBezTo>
                        <a:pt x="4174" y="1147"/>
                        <a:pt x="4215" y="1168"/>
                        <a:pt x="4254" y="1168"/>
                      </a:cubicBezTo>
                      <a:cubicBezTo>
                        <a:pt x="4283" y="1168"/>
                        <a:pt x="4312" y="1156"/>
                        <a:pt x="4328" y="1130"/>
                      </a:cubicBezTo>
                      <a:cubicBezTo>
                        <a:pt x="4549" y="694"/>
                        <a:pt x="4949" y="478"/>
                        <a:pt x="5344" y="478"/>
                      </a:cubicBezTo>
                      <a:cubicBezTo>
                        <a:pt x="5782" y="478"/>
                        <a:pt x="6214" y="745"/>
                        <a:pt x="6384" y="1273"/>
                      </a:cubicBezTo>
                      <a:cubicBezTo>
                        <a:pt x="6402" y="1315"/>
                        <a:pt x="6438" y="1336"/>
                        <a:pt x="6473" y="1336"/>
                      </a:cubicBezTo>
                      <a:cubicBezTo>
                        <a:pt x="6509" y="1336"/>
                        <a:pt x="6545" y="1315"/>
                        <a:pt x="6563" y="1273"/>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32" y="602"/>
                        <a:pt x="9466" y="382"/>
                        <a:pt x="9898" y="382"/>
                      </a:cubicBezTo>
                      <a:cubicBezTo>
                        <a:pt x="10416" y="382"/>
                        <a:pt x="10931" y="698"/>
                        <a:pt x="11094" y="1297"/>
                      </a:cubicBezTo>
                      <a:cubicBezTo>
                        <a:pt x="11100" y="1339"/>
                        <a:pt x="11144" y="1364"/>
                        <a:pt x="11183" y="1364"/>
                      </a:cubicBezTo>
                      <a:cubicBezTo>
                        <a:pt x="11212" y="1364"/>
                        <a:pt x="11239" y="1351"/>
                        <a:pt x="11249" y="1321"/>
                      </a:cubicBezTo>
                      <a:cubicBezTo>
                        <a:pt x="11492" y="821"/>
                        <a:pt x="12042" y="432"/>
                        <a:pt x="12545" y="432"/>
                      </a:cubicBezTo>
                      <a:cubicBezTo>
                        <a:pt x="12884" y="432"/>
                        <a:pt x="13201" y="608"/>
                        <a:pt x="13389" y="1046"/>
                      </a:cubicBezTo>
                      <a:cubicBezTo>
                        <a:pt x="13404" y="1076"/>
                        <a:pt x="13431" y="1090"/>
                        <a:pt x="13460" y="1090"/>
                      </a:cubicBezTo>
                      <a:cubicBezTo>
                        <a:pt x="13500" y="1090"/>
                        <a:pt x="13542" y="1064"/>
                        <a:pt x="13556" y="1022"/>
                      </a:cubicBezTo>
                      <a:cubicBezTo>
                        <a:pt x="13705" y="469"/>
                        <a:pt x="14170" y="194"/>
                        <a:pt x="14633" y="194"/>
                      </a:cubicBezTo>
                      <a:cubicBezTo>
                        <a:pt x="15102" y="194"/>
                        <a:pt x="15569" y="475"/>
                        <a:pt x="15708" y="1034"/>
                      </a:cubicBezTo>
                      <a:cubicBezTo>
                        <a:pt x="15726" y="1082"/>
                        <a:pt x="15761" y="1106"/>
                        <a:pt x="15797" y="1106"/>
                      </a:cubicBezTo>
                      <a:cubicBezTo>
                        <a:pt x="15833" y="1106"/>
                        <a:pt x="15869" y="1082"/>
                        <a:pt x="15887" y="1034"/>
                      </a:cubicBezTo>
                      <a:cubicBezTo>
                        <a:pt x="16055" y="541"/>
                        <a:pt x="16486" y="298"/>
                        <a:pt x="16917" y="298"/>
                      </a:cubicBezTo>
                      <a:cubicBezTo>
                        <a:pt x="17373" y="298"/>
                        <a:pt x="17831" y="571"/>
                        <a:pt x="17979" y="1106"/>
                      </a:cubicBezTo>
                      <a:cubicBezTo>
                        <a:pt x="17992" y="1153"/>
                        <a:pt x="18028" y="1177"/>
                        <a:pt x="18063" y="1177"/>
                      </a:cubicBezTo>
                      <a:cubicBezTo>
                        <a:pt x="18091" y="1177"/>
                        <a:pt x="18118" y="1162"/>
                        <a:pt x="18134" y="1130"/>
                      </a:cubicBezTo>
                      <a:cubicBezTo>
                        <a:pt x="18340" y="686"/>
                        <a:pt x="18750" y="475"/>
                        <a:pt x="19157" y="475"/>
                      </a:cubicBezTo>
                      <a:cubicBezTo>
                        <a:pt x="19649" y="475"/>
                        <a:pt x="20138" y="782"/>
                        <a:pt x="20262" y="1357"/>
                      </a:cubicBezTo>
                      <a:cubicBezTo>
                        <a:pt x="20276" y="1409"/>
                        <a:pt x="20314" y="1431"/>
                        <a:pt x="20353" y="1431"/>
                      </a:cubicBezTo>
                      <a:cubicBezTo>
                        <a:pt x="20413" y="1431"/>
                        <a:pt x="20475" y="1377"/>
                        <a:pt x="20453" y="1297"/>
                      </a:cubicBezTo>
                      <a:cubicBezTo>
                        <a:pt x="20307" y="643"/>
                        <a:pt x="19748" y="281"/>
                        <a:pt x="19181" y="281"/>
                      </a:cubicBezTo>
                      <a:cubicBezTo>
                        <a:pt x="18774" y="281"/>
                        <a:pt x="18363" y="467"/>
                        <a:pt x="18098" y="867"/>
                      </a:cubicBezTo>
                      <a:cubicBezTo>
                        <a:pt x="17881" y="358"/>
                        <a:pt x="17410" y="101"/>
                        <a:pt x="16937" y="101"/>
                      </a:cubicBezTo>
                      <a:cubicBezTo>
                        <a:pt x="16498" y="101"/>
                        <a:pt x="16057" y="323"/>
                        <a:pt x="15815" y="771"/>
                      </a:cubicBezTo>
                      <a:cubicBezTo>
                        <a:pt x="15588" y="257"/>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517" name="Google Shape;4517;p40"/>
                <p:cNvSpPr/>
                <p:nvPr/>
              </p:nvSpPr>
              <p:spPr>
                <a:xfrm>
                  <a:off x="4979623" y="2121833"/>
                  <a:ext cx="4384901" cy="309370"/>
                </a:xfrm>
                <a:custGeom>
                  <a:avLst/>
                  <a:gdLst/>
                  <a:ahLst/>
                  <a:cxnLst/>
                  <a:rect l="l" t="t" r="r" b="b"/>
                  <a:pathLst>
                    <a:path w="20467" h="1444" extrusionOk="0">
                      <a:moveTo>
                        <a:pt x="14638" y="0"/>
                      </a:moveTo>
                      <a:cubicBezTo>
                        <a:pt x="14163" y="0"/>
                        <a:pt x="13687" y="254"/>
                        <a:pt x="13460" y="762"/>
                      </a:cubicBezTo>
                      <a:cubicBezTo>
                        <a:pt x="13242" y="394"/>
                        <a:pt x="12915" y="240"/>
                        <a:pt x="12568" y="240"/>
                      </a:cubicBezTo>
                      <a:cubicBezTo>
                        <a:pt x="12058" y="240"/>
                        <a:pt x="11507" y="573"/>
                        <a:pt x="11201" y="1049"/>
                      </a:cubicBezTo>
                      <a:cubicBezTo>
                        <a:pt x="10962" y="487"/>
                        <a:pt x="10434" y="194"/>
                        <a:pt x="9904" y="194"/>
                      </a:cubicBezTo>
                      <a:cubicBezTo>
                        <a:pt x="9453" y="194"/>
                        <a:pt x="9001" y="407"/>
                        <a:pt x="8727" y="846"/>
                      </a:cubicBezTo>
                      <a:cubicBezTo>
                        <a:pt x="8458" y="484"/>
                        <a:pt x="8059" y="308"/>
                        <a:pt x="7662" y="308"/>
                      </a:cubicBezTo>
                      <a:cubicBezTo>
                        <a:pt x="7194" y="308"/>
                        <a:pt x="6731" y="553"/>
                        <a:pt x="6491" y="1025"/>
                      </a:cubicBezTo>
                      <a:cubicBezTo>
                        <a:pt x="6261" y="546"/>
                        <a:pt x="5799" y="299"/>
                        <a:pt x="5334" y="299"/>
                      </a:cubicBezTo>
                      <a:cubicBezTo>
                        <a:pt x="4930" y="299"/>
                        <a:pt x="4524" y="486"/>
                        <a:pt x="4268" y="870"/>
                      </a:cubicBezTo>
                      <a:cubicBezTo>
                        <a:pt x="4041" y="342"/>
                        <a:pt x="3553" y="76"/>
                        <a:pt x="3061" y="76"/>
                      </a:cubicBezTo>
                      <a:cubicBezTo>
                        <a:pt x="2596" y="76"/>
                        <a:pt x="2128" y="315"/>
                        <a:pt x="1877" y="798"/>
                      </a:cubicBezTo>
                      <a:cubicBezTo>
                        <a:pt x="1743" y="440"/>
                        <a:pt x="1399" y="197"/>
                        <a:pt x="1012" y="197"/>
                      </a:cubicBezTo>
                      <a:cubicBezTo>
                        <a:pt x="986" y="197"/>
                        <a:pt x="960" y="198"/>
                        <a:pt x="933" y="201"/>
                      </a:cubicBezTo>
                      <a:cubicBezTo>
                        <a:pt x="335" y="260"/>
                        <a:pt x="13" y="834"/>
                        <a:pt x="1" y="1372"/>
                      </a:cubicBezTo>
                      <a:cubicBezTo>
                        <a:pt x="1" y="1420"/>
                        <a:pt x="36" y="1444"/>
                        <a:pt x="72" y="1444"/>
                      </a:cubicBezTo>
                      <a:cubicBezTo>
                        <a:pt x="108" y="1444"/>
                        <a:pt x="144" y="1420"/>
                        <a:pt x="144" y="1372"/>
                      </a:cubicBezTo>
                      <a:cubicBezTo>
                        <a:pt x="168" y="942"/>
                        <a:pt x="383" y="523"/>
                        <a:pt x="825" y="416"/>
                      </a:cubicBezTo>
                      <a:cubicBezTo>
                        <a:pt x="893" y="396"/>
                        <a:pt x="961" y="387"/>
                        <a:pt x="1027" y="387"/>
                      </a:cubicBezTo>
                      <a:cubicBezTo>
                        <a:pt x="1409" y="387"/>
                        <a:pt x="1749" y="690"/>
                        <a:pt x="1770" y="1097"/>
                      </a:cubicBezTo>
                      <a:cubicBezTo>
                        <a:pt x="1770" y="1151"/>
                        <a:pt x="1815" y="1182"/>
                        <a:pt x="1859" y="1182"/>
                      </a:cubicBezTo>
                      <a:cubicBezTo>
                        <a:pt x="1893" y="1182"/>
                        <a:pt x="1927" y="1163"/>
                        <a:pt x="1937" y="1121"/>
                      </a:cubicBezTo>
                      <a:cubicBezTo>
                        <a:pt x="2087" y="544"/>
                        <a:pt x="2570" y="257"/>
                        <a:pt x="3052" y="257"/>
                      </a:cubicBezTo>
                      <a:cubicBezTo>
                        <a:pt x="3529" y="257"/>
                        <a:pt x="4006" y="538"/>
                        <a:pt x="4160" y="1097"/>
                      </a:cubicBezTo>
                      <a:cubicBezTo>
                        <a:pt x="4174" y="1144"/>
                        <a:pt x="4213" y="1168"/>
                        <a:pt x="4252" y="1168"/>
                      </a:cubicBezTo>
                      <a:cubicBezTo>
                        <a:pt x="4282" y="1168"/>
                        <a:pt x="4312" y="1153"/>
                        <a:pt x="4328" y="1121"/>
                      </a:cubicBezTo>
                      <a:cubicBezTo>
                        <a:pt x="4547" y="688"/>
                        <a:pt x="4944" y="475"/>
                        <a:pt x="5336" y="475"/>
                      </a:cubicBezTo>
                      <a:cubicBezTo>
                        <a:pt x="5777" y="475"/>
                        <a:pt x="6213" y="745"/>
                        <a:pt x="6384" y="1276"/>
                      </a:cubicBezTo>
                      <a:cubicBezTo>
                        <a:pt x="6402" y="1318"/>
                        <a:pt x="6438" y="1339"/>
                        <a:pt x="6473" y="1339"/>
                      </a:cubicBezTo>
                      <a:cubicBezTo>
                        <a:pt x="6509" y="1339"/>
                        <a:pt x="6545" y="1318"/>
                        <a:pt x="6563" y="1276"/>
                      </a:cubicBezTo>
                      <a:cubicBezTo>
                        <a:pt x="6740" y="765"/>
                        <a:pt x="7201" y="495"/>
                        <a:pt x="7664" y="495"/>
                      </a:cubicBezTo>
                      <a:cubicBezTo>
                        <a:pt x="8046" y="495"/>
                        <a:pt x="8428" y="678"/>
                        <a:pt x="8655" y="1061"/>
                      </a:cubicBezTo>
                      <a:cubicBezTo>
                        <a:pt x="8673" y="1085"/>
                        <a:pt x="8700" y="1097"/>
                        <a:pt x="8727" y="1097"/>
                      </a:cubicBezTo>
                      <a:cubicBezTo>
                        <a:pt x="8754" y="1097"/>
                        <a:pt x="8781" y="1085"/>
                        <a:pt x="8798" y="1061"/>
                      </a:cubicBezTo>
                      <a:cubicBezTo>
                        <a:pt x="9028" y="590"/>
                        <a:pt x="9469" y="365"/>
                        <a:pt x="9908" y="365"/>
                      </a:cubicBezTo>
                      <a:cubicBezTo>
                        <a:pt x="10427" y="365"/>
                        <a:pt x="10944" y="680"/>
                        <a:pt x="11105" y="1276"/>
                      </a:cubicBezTo>
                      <a:cubicBezTo>
                        <a:pt x="11119" y="1317"/>
                        <a:pt x="11156" y="1339"/>
                        <a:pt x="11192" y="1339"/>
                      </a:cubicBezTo>
                      <a:cubicBezTo>
                        <a:pt x="11219" y="1339"/>
                        <a:pt x="11245" y="1326"/>
                        <a:pt x="11261" y="1300"/>
                      </a:cubicBezTo>
                      <a:cubicBezTo>
                        <a:pt x="11504" y="800"/>
                        <a:pt x="12054" y="411"/>
                        <a:pt x="12557" y="411"/>
                      </a:cubicBezTo>
                      <a:cubicBezTo>
                        <a:pt x="12896" y="411"/>
                        <a:pt x="13213" y="588"/>
                        <a:pt x="13401" y="1025"/>
                      </a:cubicBezTo>
                      <a:cubicBezTo>
                        <a:pt x="13416" y="1055"/>
                        <a:pt x="13443" y="1069"/>
                        <a:pt x="13472" y="1069"/>
                      </a:cubicBezTo>
                      <a:cubicBezTo>
                        <a:pt x="13512" y="1069"/>
                        <a:pt x="13554" y="1043"/>
                        <a:pt x="13568" y="1002"/>
                      </a:cubicBezTo>
                      <a:cubicBezTo>
                        <a:pt x="13716" y="450"/>
                        <a:pt x="14179" y="175"/>
                        <a:pt x="14641" y="175"/>
                      </a:cubicBezTo>
                      <a:cubicBezTo>
                        <a:pt x="15111" y="175"/>
                        <a:pt x="15581" y="459"/>
                        <a:pt x="15720" y="1025"/>
                      </a:cubicBezTo>
                      <a:cubicBezTo>
                        <a:pt x="15732" y="1067"/>
                        <a:pt x="15767" y="1088"/>
                        <a:pt x="15805" y="1088"/>
                      </a:cubicBezTo>
                      <a:cubicBezTo>
                        <a:pt x="15842" y="1088"/>
                        <a:pt x="15881" y="1067"/>
                        <a:pt x="15899" y="1025"/>
                      </a:cubicBezTo>
                      <a:cubicBezTo>
                        <a:pt x="16067" y="526"/>
                        <a:pt x="16498" y="281"/>
                        <a:pt x="16929" y="281"/>
                      </a:cubicBezTo>
                      <a:cubicBezTo>
                        <a:pt x="17386" y="281"/>
                        <a:pt x="17843" y="556"/>
                        <a:pt x="17991" y="1097"/>
                      </a:cubicBezTo>
                      <a:cubicBezTo>
                        <a:pt x="17997" y="1136"/>
                        <a:pt x="18032" y="1157"/>
                        <a:pt x="18068" y="1157"/>
                      </a:cubicBezTo>
                      <a:cubicBezTo>
                        <a:pt x="18098" y="1157"/>
                        <a:pt x="18130" y="1142"/>
                        <a:pt x="18146" y="1109"/>
                      </a:cubicBezTo>
                      <a:cubicBezTo>
                        <a:pt x="18352" y="665"/>
                        <a:pt x="18762" y="454"/>
                        <a:pt x="19169" y="454"/>
                      </a:cubicBezTo>
                      <a:cubicBezTo>
                        <a:pt x="19661" y="454"/>
                        <a:pt x="20150" y="761"/>
                        <a:pt x="20274" y="1336"/>
                      </a:cubicBezTo>
                      <a:cubicBezTo>
                        <a:pt x="20284" y="1387"/>
                        <a:pt x="20323" y="1410"/>
                        <a:pt x="20361" y="1410"/>
                      </a:cubicBezTo>
                      <a:cubicBezTo>
                        <a:pt x="20414" y="1410"/>
                        <a:pt x="20467" y="1369"/>
                        <a:pt x="20453" y="1300"/>
                      </a:cubicBezTo>
                      <a:cubicBezTo>
                        <a:pt x="20307" y="645"/>
                        <a:pt x="19746" y="279"/>
                        <a:pt x="19178" y="279"/>
                      </a:cubicBezTo>
                      <a:cubicBezTo>
                        <a:pt x="18772" y="279"/>
                        <a:pt x="18363" y="466"/>
                        <a:pt x="18098" y="870"/>
                      </a:cubicBezTo>
                      <a:cubicBezTo>
                        <a:pt x="17880" y="359"/>
                        <a:pt x="17404" y="98"/>
                        <a:pt x="16928" y="98"/>
                      </a:cubicBezTo>
                      <a:cubicBezTo>
                        <a:pt x="16492" y="98"/>
                        <a:pt x="16055" y="317"/>
                        <a:pt x="15815" y="762"/>
                      </a:cubicBezTo>
                      <a:cubicBezTo>
                        <a:pt x="15588" y="254"/>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518" name="Google Shape;4518;p40"/>
                <p:cNvSpPr/>
                <p:nvPr/>
              </p:nvSpPr>
              <p:spPr>
                <a:xfrm>
                  <a:off x="4979623" y="2662802"/>
                  <a:ext cx="4386829" cy="310655"/>
                </a:xfrm>
                <a:custGeom>
                  <a:avLst/>
                  <a:gdLst/>
                  <a:ahLst/>
                  <a:cxnLst/>
                  <a:rect l="l" t="t" r="r" b="b"/>
                  <a:pathLst>
                    <a:path w="20476" h="1450" extrusionOk="0">
                      <a:moveTo>
                        <a:pt x="14638" y="1"/>
                      </a:moveTo>
                      <a:cubicBezTo>
                        <a:pt x="14163" y="1"/>
                        <a:pt x="13687" y="258"/>
                        <a:pt x="13460" y="772"/>
                      </a:cubicBezTo>
                      <a:cubicBezTo>
                        <a:pt x="13242" y="399"/>
                        <a:pt x="12914" y="243"/>
                        <a:pt x="12567" y="243"/>
                      </a:cubicBezTo>
                      <a:cubicBezTo>
                        <a:pt x="12058" y="243"/>
                        <a:pt x="11507" y="577"/>
                        <a:pt x="11201" y="1047"/>
                      </a:cubicBezTo>
                      <a:cubicBezTo>
                        <a:pt x="10963" y="486"/>
                        <a:pt x="10437" y="193"/>
                        <a:pt x="9909" y="193"/>
                      </a:cubicBezTo>
                      <a:cubicBezTo>
                        <a:pt x="9456" y="193"/>
                        <a:pt x="9003" y="409"/>
                        <a:pt x="8727" y="855"/>
                      </a:cubicBezTo>
                      <a:cubicBezTo>
                        <a:pt x="8457" y="492"/>
                        <a:pt x="8056" y="316"/>
                        <a:pt x="7658" y="316"/>
                      </a:cubicBezTo>
                      <a:cubicBezTo>
                        <a:pt x="7192" y="316"/>
                        <a:pt x="6730" y="558"/>
                        <a:pt x="6491" y="1023"/>
                      </a:cubicBezTo>
                      <a:cubicBezTo>
                        <a:pt x="6262" y="545"/>
                        <a:pt x="5802" y="298"/>
                        <a:pt x="5339" y="298"/>
                      </a:cubicBezTo>
                      <a:cubicBezTo>
                        <a:pt x="4933" y="298"/>
                        <a:pt x="4525" y="488"/>
                        <a:pt x="4268" y="879"/>
                      </a:cubicBezTo>
                      <a:cubicBezTo>
                        <a:pt x="4040" y="348"/>
                        <a:pt x="3547" y="79"/>
                        <a:pt x="3053" y="79"/>
                      </a:cubicBezTo>
                      <a:cubicBezTo>
                        <a:pt x="2590" y="79"/>
                        <a:pt x="2126" y="316"/>
                        <a:pt x="1877" y="796"/>
                      </a:cubicBezTo>
                      <a:cubicBezTo>
                        <a:pt x="1743" y="437"/>
                        <a:pt x="1399" y="194"/>
                        <a:pt x="1012" y="194"/>
                      </a:cubicBezTo>
                      <a:cubicBezTo>
                        <a:pt x="986" y="194"/>
                        <a:pt x="960" y="196"/>
                        <a:pt x="933" y="198"/>
                      </a:cubicBezTo>
                      <a:cubicBezTo>
                        <a:pt x="335" y="258"/>
                        <a:pt x="13" y="831"/>
                        <a:pt x="1" y="1369"/>
                      </a:cubicBezTo>
                      <a:cubicBezTo>
                        <a:pt x="1" y="1423"/>
                        <a:pt x="36" y="1450"/>
                        <a:pt x="72" y="1450"/>
                      </a:cubicBezTo>
                      <a:cubicBezTo>
                        <a:pt x="108" y="1450"/>
                        <a:pt x="144" y="1423"/>
                        <a:pt x="144" y="1369"/>
                      </a:cubicBezTo>
                      <a:cubicBezTo>
                        <a:pt x="168" y="951"/>
                        <a:pt x="383" y="533"/>
                        <a:pt x="825" y="413"/>
                      </a:cubicBezTo>
                      <a:cubicBezTo>
                        <a:pt x="893" y="393"/>
                        <a:pt x="961" y="384"/>
                        <a:pt x="1027" y="384"/>
                      </a:cubicBezTo>
                      <a:cubicBezTo>
                        <a:pt x="1409" y="384"/>
                        <a:pt x="1749" y="687"/>
                        <a:pt x="1770" y="1094"/>
                      </a:cubicBezTo>
                      <a:cubicBezTo>
                        <a:pt x="1770" y="1153"/>
                        <a:pt x="1812" y="1183"/>
                        <a:pt x="1855" y="1183"/>
                      </a:cubicBezTo>
                      <a:cubicBezTo>
                        <a:pt x="1890" y="1183"/>
                        <a:pt x="1926" y="1162"/>
                        <a:pt x="1937" y="1118"/>
                      </a:cubicBezTo>
                      <a:cubicBezTo>
                        <a:pt x="2087" y="547"/>
                        <a:pt x="2570" y="261"/>
                        <a:pt x="3052" y="261"/>
                      </a:cubicBezTo>
                      <a:cubicBezTo>
                        <a:pt x="3529" y="261"/>
                        <a:pt x="4006" y="542"/>
                        <a:pt x="4160" y="1106"/>
                      </a:cubicBezTo>
                      <a:cubicBezTo>
                        <a:pt x="4174" y="1147"/>
                        <a:pt x="4215" y="1168"/>
                        <a:pt x="4254" y="1168"/>
                      </a:cubicBezTo>
                      <a:cubicBezTo>
                        <a:pt x="4283" y="1168"/>
                        <a:pt x="4312" y="1156"/>
                        <a:pt x="4328" y="1130"/>
                      </a:cubicBezTo>
                      <a:cubicBezTo>
                        <a:pt x="4549" y="694"/>
                        <a:pt x="4949" y="478"/>
                        <a:pt x="5344" y="478"/>
                      </a:cubicBezTo>
                      <a:cubicBezTo>
                        <a:pt x="5782" y="478"/>
                        <a:pt x="6214" y="745"/>
                        <a:pt x="6384" y="1274"/>
                      </a:cubicBezTo>
                      <a:cubicBezTo>
                        <a:pt x="6402" y="1316"/>
                        <a:pt x="6438" y="1336"/>
                        <a:pt x="6473" y="1336"/>
                      </a:cubicBezTo>
                      <a:cubicBezTo>
                        <a:pt x="6509" y="1336"/>
                        <a:pt x="6545" y="1316"/>
                        <a:pt x="6563" y="1274"/>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27" y="590"/>
                        <a:pt x="9467" y="365"/>
                        <a:pt x="9905" y="365"/>
                      </a:cubicBezTo>
                      <a:cubicBezTo>
                        <a:pt x="10428" y="365"/>
                        <a:pt x="10949" y="686"/>
                        <a:pt x="11105" y="1298"/>
                      </a:cubicBezTo>
                      <a:cubicBezTo>
                        <a:pt x="11118" y="1336"/>
                        <a:pt x="11152" y="1358"/>
                        <a:pt x="11187" y="1358"/>
                      </a:cubicBezTo>
                      <a:cubicBezTo>
                        <a:pt x="11215" y="1358"/>
                        <a:pt x="11244" y="1342"/>
                        <a:pt x="11261" y="1310"/>
                      </a:cubicBezTo>
                      <a:cubicBezTo>
                        <a:pt x="11503" y="817"/>
                        <a:pt x="12052" y="432"/>
                        <a:pt x="12555" y="432"/>
                      </a:cubicBezTo>
                      <a:cubicBezTo>
                        <a:pt x="12894" y="432"/>
                        <a:pt x="13213" y="608"/>
                        <a:pt x="13401" y="1047"/>
                      </a:cubicBezTo>
                      <a:cubicBezTo>
                        <a:pt x="13415" y="1075"/>
                        <a:pt x="13440" y="1086"/>
                        <a:pt x="13467" y="1086"/>
                      </a:cubicBezTo>
                      <a:cubicBezTo>
                        <a:pt x="13508" y="1086"/>
                        <a:pt x="13553" y="1059"/>
                        <a:pt x="13568" y="1023"/>
                      </a:cubicBezTo>
                      <a:cubicBezTo>
                        <a:pt x="13717" y="470"/>
                        <a:pt x="14181" y="195"/>
                        <a:pt x="14645" y="195"/>
                      </a:cubicBezTo>
                      <a:cubicBezTo>
                        <a:pt x="15114" y="195"/>
                        <a:pt x="15581" y="476"/>
                        <a:pt x="15720" y="1035"/>
                      </a:cubicBezTo>
                      <a:cubicBezTo>
                        <a:pt x="15732" y="1076"/>
                        <a:pt x="15767" y="1097"/>
                        <a:pt x="15805" y="1097"/>
                      </a:cubicBezTo>
                      <a:cubicBezTo>
                        <a:pt x="15842" y="1097"/>
                        <a:pt x="15881" y="1076"/>
                        <a:pt x="15899" y="1035"/>
                      </a:cubicBezTo>
                      <a:cubicBezTo>
                        <a:pt x="16067" y="541"/>
                        <a:pt x="16497" y="299"/>
                        <a:pt x="16929" y="299"/>
                      </a:cubicBezTo>
                      <a:cubicBezTo>
                        <a:pt x="17385" y="299"/>
                        <a:pt x="17843" y="571"/>
                        <a:pt x="17991" y="1106"/>
                      </a:cubicBezTo>
                      <a:cubicBezTo>
                        <a:pt x="18004" y="1147"/>
                        <a:pt x="18041" y="1168"/>
                        <a:pt x="18077" y="1168"/>
                      </a:cubicBezTo>
                      <a:cubicBezTo>
                        <a:pt x="18104" y="1168"/>
                        <a:pt x="18131" y="1156"/>
                        <a:pt x="18146" y="1130"/>
                      </a:cubicBezTo>
                      <a:cubicBezTo>
                        <a:pt x="18352" y="680"/>
                        <a:pt x="18763" y="466"/>
                        <a:pt x="19171" y="466"/>
                      </a:cubicBezTo>
                      <a:cubicBezTo>
                        <a:pt x="19662" y="466"/>
                        <a:pt x="20150" y="776"/>
                        <a:pt x="20274" y="1357"/>
                      </a:cubicBezTo>
                      <a:cubicBezTo>
                        <a:pt x="20288" y="1403"/>
                        <a:pt x="20322" y="1422"/>
                        <a:pt x="20358" y="1422"/>
                      </a:cubicBezTo>
                      <a:cubicBezTo>
                        <a:pt x="20415" y="1422"/>
                        <a:pt x="20475" y="1371"/>
                        <a:pt x="20453" y="1298"/>
                      </a:cubicBezTo>
                      <a:cubicBezTo>
                        <a:pt x="20307" y="643"/>
                        <a:pt x="19748" y="281"/>
                        <a:pt x="19181" y="281"/>
                      </a:cubicBezTo>
                      <a:cubicBezTo>
                        <a:pt x="18774" y="281"/>
                        <a:pt x="18363" y="468"/>
                        <a:pt x="18098" y="867"/>
                      </a:cubicBezTo>
                      <a:cubicBezTo>
                        <a:pt x="17881" y="357"/>
                        <a:pt x="17408" y="97"/>
                        <a:pt x="16933" y="97"/>
                      </a:cubicBezTo>
                      <a:cubicBezTo>
                        <a:pt x="16495" y="97"/>
                        <a:pt x="16056" y="318"/>
                        <a:pt x="15815" y="772"/>
                      </a:cubicBezTo>
                      <a:cubicBezTo>
                        <a:pt x="15588" y="258"/>
                        <a:pt x="15113" y="1"/>
                        <a:pt x="14638"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519" name="Google Shape;4519;p40"/>
                <p:cNvSpPr/>
                <p:nvPr/>
              </p:nvSpPr>
              <p:spPr>
                <a:xfrm>
                  <a:off x="4979623" y="3205700"/>
                  <a:ext cx="4386615" cy="308941"/>
                </a:xfrm>
                <a:custGeom>
                  <a:avLst/>
                  <a:gdLst/>
                  <a:ahLst/>
                  <a:cxnLst/>
                  <a:rect l="l" t="t" r="r" b="b"/>
                  <a:pathLst>
                    <a:path w="20475" h="1442" extrusionOk="0">
                      <a:moveTo>
                        <a:pt x="14638" y="1"/>
                      </a:moveTo>
                      <a:cubicBezTo>
                        <a:pt x="14163" y="1"/>
                        <a:pt x="13687" y="258"/>
                        <a:pt x="13460" y="772"/>
                      </a:cubicBezTo>
                      <a:cubicBezTo>
                        <a:pt x="13242" y="399"/>
                        <a:pt x="12914" y="244"/>
                        <a:pt x="12567" y="244"/>
                      </a:cubicBezTo>
                      <a:cubicBezTo>
                        <a:pt x="12058" y="244"/>
                        <a:pt x="11507" y="578"/>
                        <a:pt x="11201" y="1047"/>
                      </a:cubicBezTo>
                      <a:cubicBezTo>
                        <a:pt x="10962" y="485"/>
                        <a:pt x="10434" y="192"/>
                        <a:pt x="9904" y="192"/>
                      </a:cubicBezTo>
                      <a:cubicBezTo>
                        <a:pt x="9453" y="192"/>
                        <a:pt x="9001" y="404"/>
                        <a:pt x="8727" y="843"/>
                      </a:cubicBezTo>
                      <a:cubicBezTo>
                        <a:pt x="8458" y="482"/>
                        <a:pt x="8059" y="306"/>
                        <a:pt x="7662" y="306"/>
                      </a:cubicBezTo>
                      <a:cubicBezTo>
                        <a:pt x="7194" y="306"/>
                        <a:pt x="6731" y="550"/>
                        <a:pt x="6491" y="1023"/>
                      </a:cubicBezTo>
                      <a:cubicBezTo>
                        <a:pt x="6262" y="545"/>
                        <a:pt x="5802" y="298"/>
                        <a:pt x="5339" y="298"/>
                      </a:cubicBezTo>
                      <a:cubicBezTo>
                        <a:pt x="4933" y="298"/>
                        <a:pt x="4525" y="488"/>
                        <a:pt x="4268" y="879"/>
                      </a:cubicBezTo>
                      <a:cubicBezTo>
                        <a:pt x="4040" y="349"/>
                        <a:pt x="3547" y="79"/>
                        <a:pt x="3053" y="79"/>
                      </a:cubicBezTo>
                      <a:cubicBezTo>
                        <a:pt x="2590" y="79"/>
                        <a:pt x="2126" y="316"/>
                        <a:pt x="1877" y="796"/>
                      </a:cubicBezTo>
                      <a:cubicBezTo>
                        <a:pt x="1743" y="437"/>
                        <a:pt x="1399" y="195"/>
                        <a:pt x="1012" y="195"/>
                      </a:cubicBezTo>
                      <a:cubicBezTo>
                        <a:pt x="986" y="195"/>
                        <a:pt x="960" y="196"/>
                        <a:pt x="933" y="198"/>
                      </a:cubicBezTo>
                      <a:cubicBezTo>
                        <a:pt x="335" y="258"/>
                        <a:pt x="13" y="832"/>
                        <a:pt x="1" y="1369"/>
                      </a:cubicBezTo>
                      <a:cubicBezTo>
                        <a:pt x="1" y="1417"/>
                        <a:pt x="36" y="1441"/>
                        <a:pt x="72" y="1441"/>
                      </a:cubicBezTo>
                      <a:cubicBezTo>
                        <a:pt x="108" y="1441"/>
                        <a:pt x="144" y="1417"/>
                        <a:pt x="144" y="1369"/>
                      </a:cubicBezTo>
                      <a:cubicBezTo>
                        <a:pt x="168" y="939"/>
                        <a:pt x="383" y="533"/>
                        <a:pt x="825" y="413"/>
                      </a:cubicBezTo>
                      <a:cubicBezTo>
                        <a:pt x="893" y="394"/>
                        <a:pt x="961" y="384"/>
                        <a:pt x="1027" y="384"/>
                      </a:cubicBezTo>
                      <a:cubicBezTo>
                        <a:pt x="1409" y="384"/>
                        <a:pt x="1749" y="687"/>
                        <a:pt x="1770" y="1095"/>
                      </a:cubicBezTo>
                      <a:cubicBezTo>
                        <a:pt x="1770" y="1148"/>
                        <a:pt x="1815" y="1179"/>
                        <a:pt x="1859" y="1179"/>
                      </a:cubicBezTo>
                      <a:cubicBezTo>
                        <a:pt x="1893" y="1179"/>
                        <a:pt x="1927" y="1160"/>
                        <a:pt x="1937" y="1118"/>
                      </a:cubicBezTo>
                      <a:cubicBezTo>
                        <a:pt x="2087" y="548"/>
                        <a:pt x="2570" y="261"/>
                        <a:pt x="3052" y="261"/>
                      </a:cubicBezTo>
                      <a:cubicBezTo>
                        <a:pt x="3529" y="261"/>
                        <a:pt x="4006" y="542"/>
                        <a:pt x="4160" y="1106"/>
                      </a:cubicBezTo>
                      <a:cubicBezTo>
                        <a:pt x="4173" y="1145"/>
                        <a:pt x="4211" y="1167"/>
                        <a:pt x="4248" y="1167"/>
                      </a:cubicBezTo>
                      <a:cubicBezTo>
                        <a:pt x="4280" y="1167"/>
                        <a:pt x="4311" y="1151"/>
                        <a:pt x="4328" y="1118"/>
                      </a:cubicBezTo>
                      <a:cubicBezTo>
                        <a:pt x="4547" y="685"/>
                        <a:pt x="4944" y="472"/>
                        <a:pt x="5336" y="472"/>
                      </a:cubicBezTo>
                      <a:cubicBezTo>
                        <a:pt x="5777" y="472"/>
                        <a:pt x="6213" y="742"/>
                        <a:pt x="6384" y="1274"/>
                      </a:cubicBezTo>
                      <a:cubicBezTo>
                        <a:pt x="6402" y="1316"/>
                        <a:pt x="6438" y="1337"/>
                        <a:pt x="6473" y="1337"/>
                      </a:cubicBezTo>
                      <a:cubicBezTo>
                        <a:pt x="6509" y="1337"/>
                        <a:pt x="6545" y="1316"/>
                        <a:pt x="6563" y="1274"/>
                      </a:cubicBezTo>
                      <a:cubicBezTo>
                        <a:pt x="6740" y="762"/>
                        <a:pt x="7201" y="492"/>
                        <a:pt x="7664" y="492"/>
                      </a:cubicBezTo>
                      <a:cubicBezTo>
                        <a:pt x="8046" y="492"/>
                        <a:pt x="8428" y="675"/>
                        <a:pt x="8655" y="1059"/>
                      </a:cubicBezTo>
                      <a:cubicBezTo>
                        <a:pt x="8673" y="1083"/>
                        <a:pt x="8700" y="1095"/>
                        <a:pt x="8727" y="1095"/>
                      </a:cubicBezTo>
                      <a:cubicBezTo>
                        <a:pt x="8754" y="1095"/>
                        <a:pt x="8781" y="1083"/>
                        <a:pt x="8798" y="1059"/>
                      </a:cubicBezTo>
                      <a:cubicBezTo>
                        <a:pt x="9026" y="598"/>
                        <a:pt x="9458" y="378"/>
                        <a:pt x="9890" y="378"/>
                      </a:cubicBezTo>
                      <a:cubicBezTo>
                        <a:pt x="10410" y="378"/>
                        <a:pt x="10930" y="697"/>
                        <a:pt x="11094" y="1298"/>
                      </a:cubicBezTo>
                      <a:cubicBezTo>
                        <a:pt x="11106" y="1337"/>
                        <a:pt x="11140" y="1358"/>
                        <a:pt x="11175" y="1358"/>
                      </a:cubicBezTo>
                      <a:cubicBezTo>
                        <a:pt x="11203" y="1358"/>
                        <a:pt x="11232" y="1343"/>
                        <a:pt x="11249" y="1310"/>
                      </a:cubicBezTo>
                      <a:cubicBezTo>
                        <a:pt x="11491" y="818"/>
                        <a:pt x="12040" y="432"/>
                        <a:pt x="12543" y="432"/>
                      </a:cubicBezTo>
                      <a:cubicBezTo>
                        <a:pt x="12882" y="432"/>
                        <a:pt x="13201" y="608"/>
                        <a:pt x="13389" y="1047"/>
                      </a:cubicBezTo>
                      <a:cubicBezTo>
                        <a:pt x="13403" y="1075"/>
                        <a:pt x="13428" y="1086"/>
                        <a:pt x="13455" y="1086"/>
                      </a:cubicBezTo>
                      <a:cubicBezTo>
                        <a:pt x="13496" y="1086"/>
                        <a:pt x="13541" y="1059"/>
                        <a:pt x="13556" y="1023"/>
                      </a:cubicBezTo>
                      <a:cubicBezTo>
                        <a:pt x="13699" y="464"/>
                        <a:pt x="14164" y="186"/>
                        <a:pt x="14629" y="186"/>
                      </a:cubicBezTo>
                      <a:cubicBezTo>
                        <a:pt x="15099" y="186"/>
                        <a:pt x="15569" y="470"/>
                        <a:pt x="15708" y="1035"/>
                      </a:cubicBezTo>
                      <a:cubicBezTo>
                        <a:pt x="15726" y="1077"/>
                        <a:pt x="15761" y="1097"/>
                        <a:pt x="15797" y="1097"/>
                      </a:cubicBezTo>
                      <a:cubicBezTo>
                        <a:pt x="15833" y="1097"/>
                        <a:pt x="15869" y="1077"/>
                        <a:pt x="15887" y="1035"/>
                      </a:cubicBezTo>
                      <a:cubicBezTo>
                        <a:pt x="16055" y="541"/>
                        <a:pt x="16486" y="299"/>
                        <a:pt x="16917" y="299"/>
                      </a:cubicBezTo>
                      <a:cubicBezTo>
                        <a:pt x="17373" y="299"/>
                        <a:pt x="17831" y="571"/>
                        <a:pt x="17979" y="1106"/>
                      </a:cubicBezTo>
                      <a:cubicBezTo>
                        <a:pt x="17992" y="1147"/>
                        <a:pt x="18029" y="1169"/>
                        <a:pt x="18065" y="1169"/>
                      </a:cubicBezTo>
                      <a:cubicBezTo>
                        <a:pt x="18092" y="1169"/>
                        <a:pt x="18119" y="1156"/>
                        <a:pt x="18134" y="1130"/>
                      </a:cubicBezTo>
                      <a:cubicBezTo>
                        <a:pt x="18340" y="680"/>
                        <a:pt x="18751" y="466"/>
                        <a:pt x="19159" y="466"/>
                      </a:cubicBezTo>
                      <a:cubicBezTo>
                        <a:pt x="19650" y="466"/>
                        <a:pt x="20138" y="776"/>
                        <a:pt x="20262" y="1357"/>
                      </a:cubicBezTo>
                      <a:cubicBezTo>
                        <a:pt x="20276" y="1405"/>
                        <a:pt x="20315" y="1426"/>
                        <a:pt x="20354" y="1426"/>
                      </a:cubicBezTo>
                      <a:cubicBezTo>
                        <a:pt x="20414" y="1426"/>
                        <a:pt x="20475" y="1377"/>
                        <a:pt x="20453" y="1298"/>
                      </a:cubicBezTo>
                      <a:cubicBezTo>
                        <a:pt x="20307" y="644"/>
                        <a:pt x="19748" y="281"/>
                        <a:pt x="19181" y="281"/>
                      </a:cubicBezTo>
                      <a:cubicBezTo>
                        <a:pt x="18774" y="281"/>
                        <a:pt x="18363" y="468"/>
                        <a:pt x="18098" y="867"/>
                      </a:cubicBezTo>
                      <a:cubicBezTo>
                        <a:pt x="17881" y="358"/>
                        <a:pt x="17408" y="97"/>
                        <a:pt x="16933" y="97"/>
                      </a:cubicBezTo>
                      <a:cubicBezTo>
                        <a:pt x="16495" y="97"/>
                        <a:pt x="16056" y="319"/>
                        <a:pt x="15815" y="772"/>
                      </a:cubicBezTo>
                      <a:cubicBezTo>
                        <a:pt x="15588" y="258"/>
                        <a:pt x="15113" y="1"/>
                        <a:pt x="14638"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520" name="Google Shape;4520;p40"/>
                <p:cNvSpPr/>
                <p:nvPr/>
              </p:nvSpPr>
              <p:spPr>
                <a:xfrm>
                  <a:off x="4977052" y="3746027"/>
                  <a:ext cx="4389186" cy="310869"/>
                </a:xfrm>
                <a:custGeom>
                  <a:avLst/>
                  <a:gdLst/>
                  <a:ahLst/>
                  <a:cxnLst/>
                  <a:rect l="l" t="t" r="r" b="b"/>
                  <a:pathLst>
                    <a:path w="20487" h="1451" extrusionOk="0">
                      <a:moveTo>
                        <a:pt x="14650" y="1"/>
                      </a:moveTo>
                      <a:cubicBezTo>
                        <a:pt x="14175" y="1"/>
                        <a:pt x="13699" y="258"/>
                        <a:pt x="13472" y="772"/>
                      </a:cubicBezTo>
                      <a:cubicBezTo>
                        <a:pt x="13249" y="399"/>
                        <a:pt x="12919" y="244"/>
                        <a:pt x="12570" y="244"/>
                      </a:cubicBezTo>
                      <a:cubicBezTo>
                        <a:pt x="12060" y="244"/>
                        <a:pt x="11512" y="578"/>
                        <a:pt x="11213" y="1047"/>
                      </a:cubicBezTo>
                      <a:cubicBezTo>
                        <a:pt x="10975" y="488"/>
                        <a:pt x="10451" y="198"/>
                        <a:pt x="9925" y="198"/>
                      </a:cubicBezTo>
                      <a:cubicBezTo>
                        <a:pt x="9471" y="198"/>
                        <a:pt x="9015" y="413"/>
                        <a:pt x="8739" y="856"/>
                      </a:cubicBezTo>
                      <a:cubicBezTo>
                        <a:pt x="8469" y="493"/>
                        <a:pt x="8068" y="317"/>
                        <a:pt x="7669" y="317"/>
                      </a:cubicBezTo>
                      <a:cubicBezTo>
                        <a:pt x="7201" y="317"/>
                        <a:pt x="6737" y="558"/>
                        <a:pt x="6491" y="1023"/>
                      </a:cubicBezTo>
                      <a:cubicBezTo>
                        <a:pt x="6262" y="545"/>
                        <a:pt x="5802" y="298"/>
                        <a:pt x="5341" y="298"/>
                      </a:cubicBezTo>
                      <a:cubicBezTo>
                        <a:pt x="4937" y="298"/>
                        <a:pt x="4531" y="489"/>
                        <a:pt x="4280" y="880"/>
                      </a:cubicBezTo>
                      <a:cubicBezTo>
                        <a:pt x="4052" y="349"/>
                        <a:pt x="3556" y="79"/>
                        <a:pt x="3060" y="79"/>
                      </a:cubicBezTo>
                      <a:cubicBezTo>
                        <a:pt x="2596" y="79"/>
                        <a:pt x="2132" y="316"/>
                        <a:pt x="1889" y="796"/>
                      </a:cubicBezTo>
                      <a:cubicBezTo>
                        <a:pt x="1744" y="438"/>
                        <a:pt x="1399" y="195"/>
                        <a:pt x="1022" y="195"/>
                      </a:cubicBezTo>
                      <a:cubicBezTo>
                        <a:pt x="997" y="195"/>
                        <a:pt x="971" y="196"/>
                        <a:pt x="945" y="198"/>
                      </a:cubicBezTo>
                      <a:cubicBezTo>
                        <a:pt x="347" y="258"/>
                        <a:pt x="13" y="832"/>
                        <a:pt x="1" y="1370"/>
                      </a:cubicBezTo>
                      <a:cubicBezTo>
                        <a:pt x="1" y="1423"/>
                        <a:pt x="40" y="1450"/>
                        <a:pt x="78" y="1450"/>
                      </a:cubicBezTo>
                      <a:cubicBezTo>
                        <a:pt x="117" y="1450"/>
                        <a:pt x="156" y="1423"/>
                        <a:pt x="156" y="1370"/>
                      </a:cubicBezTo>
                      <a:cubicBezTo>
                        <a:pt x="168" y="951"/>
                        <a:pt x="395" y="533"/>
                        <a:pt x="825" y="413"/>
                      </a:cubicBezTo>
                      <a:cubicBezTo>
                        <a:pt x="895" y="394"/>
                        <a:pt x="964" y="385"/>
                        <a:pt x="1032" y="385"/>
                      </a:cubicBezTo>
                      <a:cubicBezTo>
                        <a:pt x="1420" y="385"/>
                        <a:pt x="1760" y="688"/>
                        <a:pt x="1770" y="1095"/>
                      </a:cubicBezTo>
                      <a:cubicBezTo>
                        <a:pt x="1770" y="1153"/>
                        <a:pt x="1816" y="1183"/>
                        <a:pt x="1862" y="1183"/>
                      </a:cubicBezTo>
                      <a:cubicBezTo>
                        <a:pt x="1900" y="1183"/>
                        <a:pt x="1938" y="1162"/>
                        <a:pt x="1949" y="1119"/>
                      </a:cubicBezTo>
                      <a:cubicBezTo>
                        <a:pt x="2099" y="548"/>
                        <a:pt x="2582" y="261"/>
                        <a:pt x="3064" y="261"/>
                      </a:cubicBezTo>
                      <a:cubicBezTo>
                        <a:pt x="3541" y="261"/>
                        <a:pt x="4018" y="542"/>
                        <a:pt x="4172" y="1107"/>
                      </a:cubicBezTo>
                      <a:cubicBezTo>
                        <a:pt x="4185" y="1145"/>
                        <a:pt x="4219" y="1167"/>
                        <a:pt x="4253" y="1167"/>
                      </a:cubicBezTo>
                      <a:cubicBezTo>
                        <a:pt x="4282" y="1167"/>
                        <a:pt x="4311" y="1151"/>
                        <a:pt x="4328" y="1119"/>
                      </a:cubicBezTo>
                      <a:cubicBezTo>
                        <a:pt x="4553" y="686"/>
                        <a:pt x="4950" y="472"/>
                        <a:pt x="5342" y="472"/>
                      </a:cubicBezTo>
                      <a:cubicBezTo>
                        <a:pt x="5783" y="472"/>
                        <a:pt x="6219" y="742"/>
                        <a:pt x="6396" y="1274"/>
                      </a:cubicBezTo>
                      <a:cubicBezTo>
                        <a:pt x="6408" y="1316"/>
                        <a:pt x="6444" y="1337"/>
                        <a:pt x="6480" y="1337"/>
                      </a:cubicBezTo>
                      <a:cubicBezTo>
                        <a:pt x="6515" y="1337"/>
                        <a:pt x="6551" y="1316"/>
                        <a:pt x="6563" y="1274"/>
                      </a:cubicBezTo>
                      <a:cubicBezTo>
                        <a:pt x="6740" y="763"/>
                        <a:pt x="7201" y="492"/>
                        <a:pt x="7664" y="492"/>
                      </a:cubicBezTo>
                      <a:cubicBezTo>
                        <a:pt x="8046" y="492"/>
                        <a:pt x="8428" y="676"/>
                        <a:pt x="8655" y="1059"/>
                      </a:cubicBezTo>
                      <a:cubicBezTo>
                        <a:pt x="8673" y="1089"/>
                        <a:pt x="8703" y="1104"/>
                        <a:pt x="8733" y="1104"/>
                      </a:cubicBezTo>
                      <a:cubicBezTo>
                        <a:pt x="8763" y="1104"/>
                        <a:pt x="8793" y="1089"/>
                        <a:pt x="8810" y="1059"/>
                      </a:cubicBezTo>
                      <a:cubicBezTo>
                        <a:pt x="9038" y="598"/>
                        <a:pt x="9470" y="378"/>
                        <a:pt x="9901" y="378"/>
                      </a:cubicBezTo>
                      <a:cubicBezTo>
                        <a:pt x="10420" y="378"/>
                        <a:pt x="10937" y="697"/>
                        <a:pt x="11094" y="1298"/>
                      </a:cubicBezTo>
                      <a:cubicBezTo>
                        <a:pt x="11107" y="1337"/>
                        <a:pt x="11140" y="1358"/>
                        <a:pt x="11177" y="1358"/>
                      </a:cubicBezTo>
                      <a:cubicBezTo>
                        <a:pt x="11207" y="1358"/>
                        <a:pt x="11239" y="1343"/>
                        <a:pt x="11261" y="1310"/>
                      </a:cubicBezTo>
                      <a:cubicBezTo>
                        <a:pt x="11496" y="818"/>
                        <a:pt x="12042" y="432"/>
                        <a:pt x="12544" y="432"/>
                      </a:cubicBezTo>
                      <a:cubicBezTo>
                        <a:pt x="12882" y="432"/>
                        <a:pt x="13201" y="608"/>
                        <a:pt x="13389" y="1047"/>
                      </a:cubicBezTo>
                      <a:cubicBezTo>
                        <a:pt x="13404" y="1077"/>
                        <a:pt x="13433" y="1090"/>
                        <a:pt x="13464" y="1090"/>
                      </a:cubicBezTo>
                      <a:cubicBezTo>
                        <a:pt x="13506" y="1090"/>
                        <a:pt x="13549" y="1065"/>
                        <a:pt x="13556" y="1023"/>
                      </a:cubicBezTo>
                      <a:cubicBezTo>
                        <a:pt x="13705" y="464"/>
                        <a:pt x="14173" y="186"/>
                        <a:pt x="14639" y="186"/>
                      </a:cubicBezTo>
                      <a:cubicBezTo>
                        <a:pt x="15111" y="186"/>
                        <a:pt x="15581" y="470"/>
                        <a:pt x="15720" y="1035"/>
                      </a:cubicBezTo>
                      <a:cubicBezTo>
                        <a:pt x="15732" y="1077"/>
                        <a:pt x="15767" y="1098"/>
                        <a:pt x="15803" y="1098"/>
                      </a:cubicBezTo>
                      <a:cubicBezTo>
                        <a:pt x="15839" y="1098"/>
                        <a:pt x="15875" y="1077"/>
                        <a:pt x="15887" y="1035"/>
                      </a:cubicBezTo>
                      <a:cubicBezTo>
                        <a:pt x="16061" y="542"/>
                        <a:pt x="16494" y="299"/>
                        <a:pt x="16926" y="299"/>
                      </a:cubicBezTo>
                      <a:cubicBezTo>
                        <a:pt x="17383" y="299"/>
                        <a:pt x="17837" y="572"/>
                        <a:pt x="17979" y="1107"/>
                      </a:cubicBezTo>
                      <a:cubicBezTo>
                        <a:pt x="17993" y="1148"/>
                        <a:pt x="18031" y="1174"/>
                        <a:pt x="18070" y="1174"/>
                      </a:cubicBezTo>
                      <a:cubicBezTo>
                        <a:pt x="18098" y="1174"/>
                        <a:pt x="18126" y="1161"/>
                        <a:pt x="18146" y="1131"/>
                      </a:cubicBezTo>
                      <a:cubicBezTo>
                        <a:pt x="18347" y="680"/>
                        <a:pt x="18754" y="466"/>
                        <a:pt x="19161" y="466"/>
                      </a:cubicBezTo>
                      <a:cubicBezTo>
                        <a:pt x="19650" y="466"/>
                        <a:pt x="20138" y="777"/>
                        <a:pt x="20262" y="1358"/>
                      </a:cubicBezTo>
                      <a:cubicBezTo>
                        <a:pt x="20281" y="1409"/>
                        <a:pt x="20321" y="1431"/>
                        <a:pt x="20362" y="1431"/>
                      </a:cubicBezTo>
                      <a:cubicBezTo>
                        <a:pt x="20425" y="1431"/>
                        <a:pt x="20487" y="1378"/>
                        <a:pt x="20465" y="1298"/>
                      </a:cubicBezTo>
                      <a:cubicBezTo>
                        <a:pt x="20319" y="643"/>
                        <a:pt x="19754" y="276"/>
                        <a:pt x="19185" y="276"/>
                      </a:cubicBezTo>
                      <a:cubicBezTo>
                        <a:pt x="18778" y="276"/>
                        <a:pt x="18370" y="464"/>
                        <a:pt x="18110" y="868"/>
                      </a:cubicBezTo>
                      <a:cubicBezTo>
                        <a:pt x="17886" y="358"/>
                        <a:pt x="17414" y="97"/>
                        <a:pt x="16941" y="97"/>
                      </a:cubicBezTo>
                      <a:cubicBezTo>
                        <a:pt x="16504" y="97"/>
                        <a:pt x="16068" y="319"/>
                        <a:pt x="15827" y="772"/>
                      </a:cubicBezTo>
                      <a:cubicBezTo>
                        <a:pt x="15600" y="258"/>
                        <a:pt x="15125" y="1"/>
                        <a:pt x="14650"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521" name="Google Shape;4521;p40"/>
                <p:cNvSpPr/>
                <p:nvPr/>
              </p:nvSpPr>
              <p:spPr>
                <a:xfrm>
                  <a:off x="4979623" y="4288496"/>
                  <a:ext cx="4386615" cy="309370"/>
                </a:xfrm>
                <a:custGeom>
                  <a:avLst/>
                  <a:gdLst/>
                  <a:ahLst/>
                  <a:cxnLst/>
                  <a:rect l="l" t="t" r="r" b="b"/>
                  <a:pathLst>
                    <a:path w="20475" h="1444" extrusionOk="0">
                      <a:moveTo>
                        <a:pt x="14638" y="0"/>
                      </a:moveTo>
                      <a:cubicBezTo>
                        <a:pt x="14163" y="0"/>
                        <a:pt x="13687" y="254"/>
                        <a:pt x="13460" y="762"/>
                      </a:cubicBezTo>
                      <a:cubicBezTo>
                        <a:pt x="13242" y="394"/>
                        <a:pt x="12915" y="240"/>
                        <a:pt x="12568" y="240"/>
                      </a:cubicBezTo>
                      <a:cubicBezTo>
                        <a:pt x="12058" y="240"/>
                        <a:pt x="11507" y="573"/>
                        <a:pt x="11201" y="1049"/>
                      </a:cubicBezTo>
                      <a:cubicBezTo>
                        <a:pt x="10962" y="487"/>
                        <a:pt x="10434" y="194"/>
                        <a:pt x="9904" y="194"/>
                      </a:cubicBezTo>
                      <a:cubicBezTo>
                        <a:pt x="9453" y="194"/>
                        <a:pt x="9001" y="406"/>
                        <a:pt x="8727" y="846"/>
                      </a:cubicBezTo>
                      <a:cubicBezTo>
                        <a:pt x="8458" y="484"/>
                        <a:pt x="8059" y="308"/>
                        <a:pt x="7662" y="308"/>
                      </a:cubicBezTo>
                      <a:cubicBezTo>
                        <a:pt x="7194" y="308"/>
                        <a:pt x="6731" y="553"/>
                        <a:pt x="6491" y="1025"/>
                      </a:cubicBezTo>
                      <a:cubicBezTo>
                        <a:pt x="6261" y="546"/>
                        <a:pt x="5799" y="299"/>
                        <a:pt x="5334" y="299"/>
                      </a:cubicBezTo>
                      <a:cubicBezTo>
                        <a:pt x="4930" y="299"/>
                        <a:pt x="4524" y="486"/>
                        <a:pt x="4268" y="870"/>
                      </a:cubicBezTo>
                      <a:cubicBezTo>
                        <a:pt x="4040" y="347"/>
                        <a:pt x="3550" y="80"/>
                        <a:pt x="3057" y="80"/>
                      </a:cubicBezTo>
                      <a:cubicBezTo>
                        <a:pt x="2593" y="80"/>
                        <a:pt x="2127" y="317"/>
                        <a:pt x="1877" y="798"/>
                      </a:cubicBezTo>
                      <a:cubicBezTo>
                        <a:pt x="1743" y="430"/>
                        <a:pt x="1401" y="197"/>
                        <a:pt x="1016" y="197"/>
                      </a:cubicBezTo>
                      <a:cubicBezTo>
                        <a:pt x="988" y="197"/>
                        <a:pt x="961" y="198"/>
                        <a:pt x="933" y="200"/>
                      </a:cubicBezTo>
                      <a:cubicBezTo>
                        <a:pt x="335" y="248"/>
                        <a:pt x="13" y="822"/>
                        <a:pt x="1" y="1372"/>
                      </a:cubicBezTo>
                      <a:cubicBezTo>
                        <a:pt x="1" y="1420"/>
                        <a:pt x="36" y="1443"/>
                        <a:pt x="72" y="1443"/>
                      </a:cubicBezTo>
                      <a:cubicBezTo>
                        <a:pt x="108" y="1443"/>
                        <a:pt x="144" y="1420"/>
                        <a:pt x="144" y="1372"/>
                      </a:cubicBezTo>
                      <a:cubicBezTo>
                        <a:pt x="168" y="941"/>
                        <a:pt x="383" y="523"/>
                        <a:pt x="825" y="415"/>
                      </a:cubicBezTo>
                      <a:cubicBezTo>
                        <a:pt x="894" y="396"/>
                        <a:pt x="964" y="386"/>
                        <a:pt x="1032" y="386"/>
                      </a:cubicBezTo>
                      <a:cubicBezTo>
                        <a:pt x="1411" y="386"/>
                        <a:pt x="1749" y="681"/>
                        <a:pt x="1770" y="1097"/>
                      </a:cubicBezTo>
                      <a:cubicBezTo>
                        <a:pt x="1770" y="1149"/>
                        <a:pt x="1812" y="1180"/>
                        <a:pt x="1855" y="1180"/>
                      </a:cubicBezTo>
                      <a:cubicBezTo>
                        <a:pt x="1890" y="1180"/>
                        <a:pt x="1926" y="1158"/>
                        <a:pt x="1937" y="1109"/>
                      </a:cubicBezTo>
                      <a:cubicBezTo>
                        <a:pt x="2087" y="538"/>
                        <a:pt x="2570" y="251"/>
                        <a:pt x="3052" y="251"/>
                      </a:cubicBezTo>
                      <a:cubicBezTo>
                        <a:pt x="3529" y="251"/>
                        <a:pt x="4006" y="532"/>
                        <a:pt x="4160" y="1097"/>
                      </a:cubicBezTo>
                      <a:cubicBezTo>
                        <a:pt x="4174" y="1143"/>
                        <a:pt x="4213" y="1168"/>
                        <a:pt x="4252" y="1168"/>
                      </a:cubicBezTo>
                      <a:cubicBezTo>
                        <a:pt x="4282" y="1168"/>
                        <a:pt x="4312" y="1152"/>
                        <a:pt x="4328" y="1121"/>
                      </a:cubicBezTo>
                      <a:cubicBezTo>
                        <a:pt x="4547" y="688"/>
                        <a:pt x="4944" y="474"/>
                        <a:pt x="5336" y="474"/>
                      </a:cubicBezTo>
                      <a:cubicBezTo>
                        <a:pt x="5777" y="474"/>
                        <a:pt x="6213" y="745"/>
                        <a:pt x="6384" y="1276"/>
                      </a:cubicBezTo>
                      <a:cubicBezTo>
                        <a:pt x="6402" y="1312"/>
                        <a:pt x="6438" y="1330"/>
                        <a:pt x="6473" y="1330"/>
                      </a:cubicBezTo>
                      <a:cubicBezTo>
                        <a:pt x="6509" y="1330"/>
                        <a:pt x="6545" y="1312"/>
                        <a:pt x="6563" y="1276"/>
                      </a:cubicBezTo>
                      <a:cubicBezTo>
                        <a:pt x="6740" y="759"/>
                        <a:pt x="7200" y="485"/>
                        <a:pt x="7663" y="485"/>
                      </a:cubicBezTo>
                      <a:cubicBezTo>
                        <a:pt x="8044" y="485"/>
                        <a:pt x="8428" y="672"/>
                        <a:pt x="8655" y="1061"/>
                      </a:cubicBezTo>
                      <a:cubicBezTo>
                        <a:pt x="8673" y="1085"/>
                        <a:pt x="8700" y="1097"/>
                        <a:pt x="8727" y="1097"/>
                      </a:cubicBezTo>
                      <a:cubicBezTo>
                        <a:pt x="8754" y="1097"/>
                        <a:pt x="8781" y="1085"/>
                        <a:pt x="8798" y="1061"/>
                      </a:cubicBezTo>
                      <a:cubicBezTo>
                        <a:pt x="9028" y="597"/>
                        <a:pt x="9463" y="375"/>
                        <a:pt x="9898" y="375"/>
                      </a:cubicBezTo>
                      <a:cubicBezTo>
                        <a:pt x="10415" y="375"/>
                        <a:pt x="10931" y="690"/>
                        <a:pt x="11094" y="1288"/>
                      </a:cubicBezTo>
                      <a:cubicBezTo>
                        <a:pt x="11100" y="1335"/>
                        <a:pt x="11137" y="1359"/>
                        <a:pt x="11174" y="1359"/>
                      </a:cubicBezTo>
                      <a:cubicBezTo>
                        <a:pt x="11203" y="1359"/>
                        <a:pt x="11233" y="1344"/>
                        <a:pt x="11249" y="1312"/>
                      </a:cubicBezTo>
                      <a:cubicBezTo>
                        <a:pt x="11493" y="818"/>
                        <a:pt x="12045" y="426"/>
                        <a:pt x="12549" y="426"/>
                      </a:cubicBezTo>
                      <a:cubicBezTo>
                        <a:pt x="12886" y="426"/>
                        <a:pt x="13202" y="601"/>
                        <a:pt x="13389" y="1037"/>
                      </a:cubicBezTo>
                      <a:cubicBezTo>
                        <a:pt x="13403" y="1071"/>
                        <a:pt x="13430" y="1085"/>
                        <a:pt x="13458" y="1085"/>
                      </a:cubicBezTo>
                      <a:cubicBezTo>
                        <a:pt x="13498" y="1085"/>
                        <a:pt x="13542" y="1056"/>
                        <a:pt x="13556" y="1013"/>
                      </a:cubicBezTo>
                      <a:cubicBezTo>
                        <a:pt x="13698" y="462"/>
                        <a:pt x="14161" y="187"/>
                        <a:pt x="14625" y="187"/>
                      </a:cubicBezTo>
                      <a:cubicBezTo>
                        <a:pt x="15096" y="187"/>
                        <a:pt x="15569" y="471"/>
                        <a:pt x="15708" y="1037"/>
                      </a:cubicBezTo>
                      <a:cubicBezTo>
                        <a:pt x="15726" y="1079"/>
                        <a:pt x="15761" y="1100"/>
                        <a:pt x="15797" y="1100"/>
                      </a:cubicBezTo>
                      <a:cubicBezTo>
                        <a:pt x="15833" y="1100"/>
                        <a:pt x="15869" y="1079"/>
                        <a:pt x="15887" y="1037"/>
                      </a:cubicBezTo>
                      <a:cubicBezTo>
                        <a:pt x="16055" y="544"/>
                        <a:pt x="16486" y="301"/>
                        <a:pt x="16917" y="301"/>
                      </a:cubicBezTo>
                      <a:cubicBezTo>
                        <a:pt x="17373" y="301"/>
                        <a:pt x="17831" y="574"/>
                        <a:pt x="17979" y="1109"/>
                      </a:cubicBezTo>
                      <a:cubicBezTo>
                        <a:pt x="17992" y="1150"/>
                        <a:pt x="18029" y="1171"/>
                        <a:pt x="18065" y="1171"/>
                      </a:cubicBezTo>
                      <a:cubicBezTo>
                        <a:pt x="18092" y="1171"/>
                        <a:pt x="18119" y="1159"/>
                        <a:pt x="18134" y="1133"/>
                      </a:cubicBezTo>
                      <a:cubicBezTo>
                        <a:pt x="18341" y="681"/>
                        <a:pt x="18753" y="467"/>
                        <a:pt x="19162" y="467"/>
                      </a:cubicBezTo>
                      <a:cubicBezTo>
                        <a:pt x="19652" y="467"/>
                        <a:pt x="20138" y="775"/>
                        <a:pt x="20262" y="1348"/>
                      </a:cubicBezTo>
                      <a:cubicBezTo>
                        <a:pt x="20276" y="1400"/>
                        <a:pt x="20315" y="1422"/>
                        <a:pt x="20355" y="1422"/>
                      </a:cubicBezTo>
                      <a:cubicBezTo>
                        <a:pt x="20414" y="1422"/>
                        <a:pt x="20475" y="1372"/>
                        <a:pt x="20453" y="1300"/>
                      </a:cubicBezTo>
                      <a:cubicBezTo>
                        <a:pt x="20307" y="645"/>
                        <a:pt x="19746" y="278"/>
                        <a:pt x="19178" y="278"/>
                      </a:cubicBezTo>
                      <a:cubicBezTo>
                        <a:pt x="18772" y="278"/>
                        <a:pt x="18363" y="466"/>
                        <a:pt x="18098" y="870"/>
                      </a:cubicBezTo>
                      <a:cubicBezTo>
                        <a:pt x="17880" y="358"/>
                        <a:pt x="17404" y="97"/>
                        <a:pt x="16928" y="97"/>
                      </a:cubicBezTo>
                      <a:cubicBezTo>
                        <a:pt x="16492" y="97"/>
                        <a:pt x="16055" y="316"/>
                        <a:pt x="15815" y="762"/>
                      </a:cubicBezTo>
                      <a:cubicBezTo>
                        <a:pt x="15588" y="254"/>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522" name="Google Shape;4522;p40"/>
                <p:cNvSpPr/>
                <p:nvPr/>
              </p:nvSpPr>
              <p:spPr>
                <a:xfrm>
                  <a:off x="4979623" y="4829466"/>
                  <a:ext cx="4386615" cy="310655"/>
                </a:xfrm>
                <a:custGeom>
                  <a:avLst/>
                  <a:gdLst/>
                  <a:ahLst/>
                  <a:cxnLst/>
                  <a:rect l="l" t="t" r="r" b="b"/>
                  <a:pathLst>
                    <a:path w="20475" h="1450" extrusionOk="0">
                      <a:moveTo>
                        <a:pt x="14638" y="0"/>
                      </a:moveTo>
                      <a:cubicBezTo>
                        <a:pt x="14163" y="0"/>
                        <a:pt x="13687" y="257"/>
                        <a:pt x="13460" y="771"/>
                      </a:cubicBezTo>
                      <a:cubicBezTo>
                        <a:pt x="13242" y="398"/>
                        <a:pt x="12914" y="243"/>
                        <a:pt x="12567" y="243"/>
                      </a:cubicBezTo>
                      <a:cubicBezTo>
                        <a:pt x="12058" y="243"/>
                        <a:pt x="11507" y="577"/>
                        <a:pt x="11201" y="1046"/>
                      </a:cubicBezTo>
                      <a:cubicBezTo>
                        <a:pt x="10963" y="487"/>
                        <a:pt x="10439" y="198"/>
                        <a:pt x="9913" y="198"/>
                      </a:cubicBezTo>
                      <a:cubicBezTo>
                        <a:pt x="9459" y="198"/>
                        <a:pt x="9003" y="413"/>
                        <a:pt x="8727" y="855"/>
                      </a:cubicBezTo>
                      <a:cubicBezTo>
                        <a:pt x="8457" y="492"/>
                        <a:pt x="8056" y="316"/>
                        <a:pt x="7658" y="316"/>
                      </a:cubicBezTo>
                      <a:cubicBezTo>
                        <a:pt x="7192" y="316"/>
                        <a:pt x="6730" y="558"/>
                        <a:pt x="6491" y="1022"/>
                      </a:cubicBezTo>
                      <a:cubicBezTo>
                        <a:pt x="6262" y="545"/>
                        <a:pt x="5802" y="298"/>
                        <a:pt x="5339" y="298"/>
                      </a:cubicBezTo>
                      <a:cubicBezTo>
                        <a:pt x="4933" y="298"/>
                        <a:pt x="4525" y="488"/>
                        <a:pt x="4268" y="879"/>
                      </a:cubicBezTo>
                      <a:cubicBezTo>
                        <a:pt x="4040" y="348"/>
                        <a:pt x="3547" y="79"/>
                        <a:pt x="3053" y="79"/>
                      </a:cubicBezTo>
                      <a:cubicBezTo>
                        <a:pt x="2590" y="79"/>
                        <a:pt x="2126" y="315"/>
                        <a:pt x="1877" y="795"/>
                      </a:cubicBezTo>
                      <a:cubicBezTo>
                        <a:pt x="1743" y="437"/>
                        <a:pt x="1399" y="194"/>
                        <a:pt x="1012" y="194"/>
                      </a:cubicBezTo>
                      <a:cubicBezTo>
                        <a:pt x="986" y="194"/>
                        <a:pt x="960" y="195"/>
                        <a:pt x="933" y="198"/>
                      </a:cubicBezTo>
                      <a:cubicBezTo>
                        <a:pt x="335" y="257"/>
                        <a:pt x="13" y="831"/>
                        <a:pt x="1" y="1369"/>
                      </a:cubicBezTo>
                      <a:cubicBezTo>
                        <a:pt x="1" y="1423"/>
                        <a:pt x="36" y="1450"/>
                        <a:pt x="72" y="1450"/>
                      </a:cubicBezTo>
                      <a:cubicBezTo>
                        <a:pt x="108" y="1450"/>
                        <a:pt x="144" y="1423"/>
                        <a:pt x="144" y="1369"/>
                      </a:cubicBezTo>
                      <a:cubicBezTo>
                        <a:pt x="168" y="939"/>
                        <a:pt x="383" y="532"/>
                        <a:pt x="825" y="413"/>
                      </a:cubicBezTo>
                      <a:cubicBezTo>
                        <a:pt x="890" y="396"/>
                        <a:pt x="954" y="388"/>
                        <a:pt x="1018" y="388"/>
                      </a:cubicBezTo>
                      <a:cubicBezTo>
                        <a:pt x="1403" y="388"/>
                        <a:pt x="1749" y="684"/>
                        <a:pt x="1770" y="1094"/>
                      </a:cubicBezTo>
                      <a:cubicBezTo>
                        <a:pt x="1770" y="1153"/>
                        <a:pt x="1812" y="1183"/>
                        <a:pt x="1855" y="1183"/>
                      </a:cubicBezTo>
                      <a:cubicBezTo>
                        <a:pt x="1890" y="1183"/>
                        <a:pt x="1926" y="1162"/>
                        <a:pt x="1937" y="1118"/>
                      </a:cubicBezTo>
                      <a:cubicBezTo>
                        <a:pt x="2087" y="547"/>
                        <a:pt x="2570" y="260"/>
                        <a:pt x="3052" y="260"/>
                      </a:cubicBezTo>
                      <a:cubicBezTo>
                        <a:pt x="3529" y="260"/>
                        <a:pt x="4006" y="541"/>
                        <a:pt x="4160" y="1106"/>
                      </a:cubicBezTo>
                      <a:cubicBezTo>
                        <a:pt x="4174" y="1147"/>
                        <a:pt x="4215" y="1168"/>
                        <a:pt x="4254" y="1168"/>
                      </a:cubicBezTo>
                      <a:cubicBezTo>
                        <a:pt x="4283" y="1168"/>
                        <a:pt x="4312" y="1156"/>
                        <a:pt x="4328" y="1130"/>
                      </a:cubicBezTo>
                      <a:cubicBezTo>
                        <a:pt x="4548" y="690"/>
                        <a:pt x="4947" y="473"/>
                        <a:pt x="5340" y="473"/>
                      </a:cubicBezTo>
                      <a:cubicBezTo>
                        <a:pt x="5780" y="473"/>
                        <a:pt x="6214" y="743"/>
                        <a:pt x="6384" y="1273"/>
                      </a:cubicBezTo>
                      <a:cubicBezTo>
                        <a:pt x="6402" y="1315"/>
                        <a:pt x="6438" y="1336"/>
                        <a:pt x="6473" y="1336"/>
                      </a:cubicBezTo>
                      <a:cubicBezTo>
                        <a:pt x="6509" y="1336"/>
                        <a:pt x="6545" y="1315"/>
                        <a:pt x="6563" y="1273"/>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26" y="597"/>
                        <a:pt x="9458" y="377"/>
                        <a:pt x="9890" y="377"/>
                      </a:cubicBezTo>
                      <a:cubicBezTo>
                        <a:pt x="10410" y="377"/>
                        <a:pt x="10930" y="696"/>
                        <a:pt x="11094" y="1297"/>
                      </a:cubicBezTo>
                      <a:cubicBezTo>
                        <a:pt x="11100" y="1338"/>
                        <a:pt x="11138" y="1359"/>
                        <a:pt x="11176" y="1359"/>
                      </a:cubicBezTo>
                      <a:cubicBezTo>
                        <a:pt x="11205" y="1359"/>
                        <a:pt x="11233" y="1347"/>
                        <a:pt x="11249" y="1321"/>
                      </a:cubicBezTo>
                      <a:cubicBezTo>
                        <a:pt x="11492" y="821"/>
                        <a:pt x="12042" y="432"/>
                        <a:pt x="12545" y="432"/>
                      </a:cubicBezTo>
                      <a:cubicBezTo>
                        <a:pt x="12884" y="432"/>
                        <a:pt x="13201" y="608"/>
                        <a:pt x="13389" y="1046"/>
                      </a:cubicBezTo>
                      <a:cubicBezTo>
                        <a:pt x="13404" y="1076"/>
                        <a:pt x="13431" y="1090"/>
                        <a:pt x="13460" y="1090"/>
                      </a:cubicBezTo>
                      <a:cubicBezTo>
                        <a:pt x="13500" y="1090"/>
                        <a:pt x="13542" y="1064"/>
                        <a:pt x="13556" y="1022"/>
                      </a:cubicBezTo>
                      <a:cubicBezTo>
                        <a:pt x="13699" y="463"/>
                        <a:pt x="14164" y="186"/>
                        <a:pt x="14629" y="186"/>
                      </a:cubicBezTo>
                      <a:cubicBezTo>
                        <a:pt x="15099" y="186"/>
                        <a:pt x="15569" y="469"/>
                        <a:pt x="15708" y="1034"/>
                      </a:cubicBezTo>
                      <a:cubicBezTo>
                        <a:pt x="15726" y="1076"/>
                        <a:pt x="15761" y="1097"/>
                        <a:pt x="15797" y="1097"/>
                      </a:cubicBezTo>
                      <a:cubicBezTo>
                        <a:pt x="15833" y="1097"/>
                        <a:pt x="15869" y="1076"/>
                        <a:pt x="15887" y="1034"/>
                      </a:cubicBezTo>
                      <a:cubicBezTo>
                        <a:pt x="16055" y="541"/>
                        <a:pt x="16486" y="298"/>
                        <a:pt x="16917" y="298"/>
                      </a:cubicBezTo>
                      <a:cubicBezTo>
                        <a:pt x="17373" y="298"/>
                        <a:pt x="17831" y="571"/>
                        <a:pt x="17979" y="1106"/>
                      </a:cubicBezTo>
                      <a:cubicBezTo>
                        <a:pt x="17992" y="1147"/>
                        <a:pt x="18029" y="1168"/>
                        <a:pt x="18065" y="1168"/>
                      </a:cubicBezTo>
                      <a:cubicBezTo>
                        <a:pt x="18092" y="1168"/>
                        <a:pt x="18119" y="1156"/>
                        <a:pt x="18134" y="1130"/>
                      </a:cubicBezTo>
                      <a:cubicBezTo>
                        <a:pt x="18340" y="680"/>
                        <a:pt x="18751" y="466"/>
                        <a:pt x="19159" y="466"/>
                      </a:cubicBezTo>
                      <a:cubicBezTo>
                        <a:pt x="19650" y="466"/>
                        <a:pt x="20138" y="776"/>
                        <a:pt x="20262" y="1357"/>
                      </a:cubicBezTo>
                      <a:cubicBezTo>
                        <a:pt x="20276" y="1404"/>
                        <a:pt x="20315" y="1425"/>
                        <a:pt x="20354" y="1425"/>
                      </a:cubicBezTo>
                      <a:cubicBezTo>
                        <a:pt x="20414" y="1425"/>
                        <a:pt x="20475" y="1377"/>
                        <a:pt x="20453" y="1297"/>
                      </a:cubicBezTo>
                      <a:cubicBezTo>
                        <a:pt x="20307" y="643"/>
                        <a:pt x="19748" y="281"/>
                        <a:pt x="19181" y="281"/>
                      </a:cubicBezTo>
                      <a:cubicBezTo>
                        <a:pt x="18774" y="281"/>
                        <a:pt x="18363" y="467"/>
                        <a:pt x="18098" y="867"/>
                      </a:cubicBezTo>
                      <a:cubicBezTo>
                        <a:pt x="17881" y="357"/>
                        <a:pt x="17408" y="96"/>
                        <a:pt x="16933" y="96"/>
                      </a:cubicBezTo>
                      <a:cubicBezTo>
                        <a:pt x="16495" y="96"/>
                        <a:pt x="16056" y="318"/>
                        <a:pt x="15815" y="771"/>
                      </a:cubicBezTo>
                      <a:cubicBezTo>
                        <a:pt x="15588" y="257"/>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grpSp>
      <p:sp>
        <p:nvSpPr>
          <p:cNvPr id="4523" name="Google Shape;4523;p40"/>
          <p:cNvSpPr/>
          <p:nvPr/>
        </p:nvSpPr>
        <p:spPr>
          <a:xfrm flipH="1">
            <a:off x="914400" y="609600"/>
            <a:ext cx="10363200" cy="5636800"/>
          </a:xfrm>
          <a:prstGeom prst="snip2DiagRect">
            <a:avLst>
              <a:gd name="adj1" fmla="val 0"/>
              <a:gd name="adj2" fmla="val 0"/>
            </a:avLst>
          </a:pr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pic>
        <p:nvPicPr>
          <p:cNvPr id="4524" name="Google Shape;4524;p40"/>
          <p:cNvPicPr preferRelativeResize="0"/>
          <p:nvPr/>
        </p:nvPicPr>
        <p:blipFill>
          <a:blip r:embed="rId2"/>
          <a:stretch>
            <a:fillRect/>
          </a:stretch>
        </p:blipFill>
        <p:spPr>
          <a:xfrm>
            <a:off x="0" y="0"/>
            <a:ext cx="12192000" cy="6858000"/>
          </a:xfrm>
          <a:prstGeom prst="rect">
            <a:avLst/>
          </a:prstGeom>
          <a:noFill/>
          <a:ln>
            <a:noFill/>
          </a:ln>
        </p:spPr>
      </p:pic>
      <p:sp>
        <p:nvSpPr>
          <p:cNvPr id="4525" name="Google Shape;4525;p40"/>
          <p:cNvSpPr txBox="1">
            <a:spLocks noGrp="1"/>
          </p:cNvSpPr>
          <p:nvPr>
            <p:ph type="subTitle" idx="1"/>
          </p:nvPr>
        </p:nvSpPr>
        <p:spPr>
          <a:xfrm>
            <a:off x="5901667" y="3933933"/>
            <a:ext cx="5276400" cy="12080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dk1"/>
              </a:buClr>
              <a:buSzPts val="1600"/>
              <a:buNone/>
              <a:defRPr sz="2135"/>
            </a:lvl1pPr>
            <a:lvl2pPr lvl="1" rtl="0">
              <a:spcBef>
                <a:spcPts val="0"/>
              </a:spcBef>
              <a:spcAft>
                <a:spcPts val="0"/>
              </a:spcAft>
              <a:buClr>
                <a:schemeClr val="dk1"/>
              </a:buClr>
              <a:buSzPts val="1600"/>
              <a:buNone/>
              <a:defRPr sz="2135">
                <a:solidFill>
                  <a:schemeClr val="dk1"/>
                </a:solidFill>
              </a:defRPr>
            </a:lvl2pPr>
            <a:lvl3pPr lvl="2" rtl="0">
              <a:spcBef>
                <a:spcPts val="0"/>
              </a:spcBef>
              <a:spcAft>
                <a:spcPts val="0"/>
              </a:spcAft>
              <a:buClr>
                <a:schemeClr val="dk1"/>
              </a:buClr>
              <a:buSzPts val="1600"/>
              <a:buNone/>
              <a:defRPr sz="2135">
                <a:solidFill>
                  <a:schemeClr val="dk1"/>
                </a:solidFill>
              </a:defRPr>
            </a:lvl3pPr>
            <a:lvl4pPr lvl="3" rtl="0">
              <a:spcBef>
                <a:spcPts val="0"/>
              </a:spcBef>
              <a:spcAft>
                <a:spcPts val="0"/>
              </a:spcAft>
              <a:buClr>
                <a:schemeClr val="dk1"/>
              </a:buClr>
              <a:buSzPts val="1600"/>
              <a:buNone/>
              <a:defRPr sz="2135">
                <a:solidFill>
                  <a:schemeClr val="dk1"/>
                </a:solidFill>
              </a:defRPr>
            </a:lvl4pPr>
            <a:lvl5pPr lvl="4" rtl="0">
              <a:spcBef>
                <a:spcPts val="0"/>
              </a:spcBef>
              <a:spcAft>
                <a:spcPts val="0"/>
              </a:spcAft>
              <a:buClr>
                <a:schemeClr val="dk1"/>
              </a:buClr>
              <a:buSzPts val="1600"/>
              <a:buNone/>
              <a:defRPr sz="2135">
                <a:solidFill>
                  <a:schemeClr val="dk1"/>
                </a:solidFill>
              </a:defRPr>
            </a:lvl5pPr>
            <a:lvl6pPr lvl="5" rtl="0">
              <a:spcBef>
                <a:spcPts val="0"/>
              </a:spcBef>
              <a:spcAft>
                <a:spcPts val="0"/>
              </a:spcAft>
              <a:buClr>
                <a:schemeClr val="dk1"/>
              </a:buClr>
              <a:buSzPts val="1600"/>
              <a:buNone/>
              <a:defRPr sz="2135">
                <a:solidFill>
                  <a:schemeClr val="dk1"/>
                </a:solidFill>
              </a:defRPr>
            </a:lvl6pPr>
            <a:lvl7pPr lvl="6" rtl="0">
              <a:spcBef>
                <a:spcPts val="0"/>
              </a:spcBef>
              <a:spcAft>
                <a:spcPts val="0"/>
              </a:spcAft>
              <a:buClr>
                <a:schemeClr val="dk1"/>
              </a:buClr>
              <a:buSzPts val="1600"/>
              <a:buNone/>
              <a:defRPr sz="2135">
                <a:solidFill>
                  <a:schemeClr val="dk1"/>
                </a:solidFill>
              </a:defRPr>
            </a:lvl7pPr>
            <a:lvl8pPr lvl="7" rtl="0">
              <a:spcBef>
                <a:spcPts val="0"/>
              </a:spcBef>
              <a:spcAft>
                <a:spcPts val="0"/>
              </a:spcAft>
              <a:buClr>
                <a:schemeClr val="dk1"/>
              </a:buClr>
              <a:buSzPts val="1600"/>
              <a:buNone/>
              <a:defRPr sz="2135">
                <a:solidFill>
                  <a:schemeClr val="dk1"/>
                </a:solidFill>
              </a:defRPr>
            </a:lvl8pPr>
            <a:lvl9pPr lvl="8" rtl="0">
              <a:spcBef>
                <a:spcPts val="0"/>
              </a:spcBef>
              <a:spcAft>
                <a:spcPts val="0"/>
              </a:spcAft>
              <a:buClr>
                <a:schemeClr val="dk1"/>
              </a:buClr>
              <a:buSzPts val="1600"/>
              <a:buNone/>
              <a:defRPr sz="2135">
                <a:solidFill>
                  <a:schemeClr val="dk1"/>
                </a:solidFill>
              </a:defRPr>
            </a:lvl9pPr>
          </a:lstStyle>
          <a:p>
            <a:endParaRPr/>
          </a:p>
        </p:txBody>
      </p:sp>
      <p:sp>
        <p:nvSpPr>
          <p:cNvPr id="4526" name="Google Shape;4526;p40"/>
          <p:cNvSpPr txBox="1">
            <a:spLocks noGrp="1"/>
          </p:cNvSpPr>
          <p:nvPr>
            <p:ph type="title"/>
          </p:nvPr>
        </p:nvSpPr>
        <p:spPr>
          <a:xfrm>
            <a:off x="5901667" y="2086300"/>
            <a:ext cx="5561200" cy="15652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dk2"/>
              </a:buClr>
              <a:buSzPts val="3500"/>
              <a:buNone/>
              <a:defRPr sz="5335"/>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Tree>
  </p:cSld>
  <p:clrMapOvr>
    <a:masterClrMapping/>
  </p:clrMapOvr>
</p:sldLayout>
</file>

<file path=ppt/slideLayouts/slideLayout103.xml><?xml version="1.0" encoding="utf-8"?>
<p:sldLayout xmlns:a="http://schemas.openxmlformats.org/drawingml/2006/main" xmlns:r="http://schemas.openxmlformats.org/officeDocument/2006/relationships" xmlns:p="http://schemas.openxmlformats.org/presentationml/2006/main" matchingName="Title and text 6">
  <p:cSld name="CUSTOM_9_1_1_1_1_1_2">
    <p:bg>
      <p:bgPr>
        <a:solidFill>
          <a:schemeClr val="accent5"/>
        </a:solidFill>
        <a:effectLst/>
      </p:bgPr>
    </p:bg>
    <p:spTree>
      <p:nvGrpSpPr>
        <p:cNvPr id="1" name="Shape 4527"/>
        <p:cNvGrpSpPr/>
        <p:nvPr/>
      </p:nvGrpSpPr>
      <p:grpSpPr>
        <a:xfrm>
          <a:off x="0" y="0"/>
          <a:ext cx="0" cy="0"/>
          <a:chOff x="0" y="0"/>
          <a:chExt cx="0" cy="0"/>
        </a:xfrm>
      </p:grpSpPr>
      <p:grpSp>
        <p:nvGrpSpPr>
          <p:cNvPr id="4528" name="Google Shape;4528;p41"/>
          <p:cNvGrpSpPr/>
          <p:nvPr/>
        </p:nvGrpSpPr>
        <p:grpSpPr>
          <a:xfrm>
            <a:off x="-190735" y="-16495"/>
            <a:ext cx="12400215" cy="7493993"/>
            <a:chOff x="-143051" y="-12371"/>
            <a:chExt cx="9300161" cy="5620495"/>
          </a:xfrm>
        </p:grpSpPr>
        <p:sp>
          <p:nvSpPr>
            <p:cNvPr id="4529" name="Google Shape;4529;p41"/>
            <p:cNvSpPr/>
            <p:nvPr/>
          </p:nvSpPr>
          <p:spPr>
            <a:xfrm>
              <a:off x="274593" y="24051"/>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530" name="Google Shape;4530;p41"/>
            <p:cNvSpPr/>
            <p:nvPr/>
          </p:nvSpPr>
          <p:spPr>
            <a:xfrm>
              <a:off x="245333" y="732438"/>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531" name="Google Shape;4531;p41"/>
            <p:cNvSpPr/>
            <p:nvPr/>
          </p:nvSpPr>
          <p:spPr>
            <a:xfrm>
              <a:off x="609755" y="446587"/>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532" name="Google Shape;4532;p41"/>
            <p:cNvSpPr/>
            <p:nvPr/>
          </p:nvSpPr>
          <p:spPr>
            <a:xfrm>
              <a:off x="946350" y="972455"/>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533" name="Google Shape;4533;p41"/>
            <p:cNvSpPr/>
            <p:nvPr/>
          </p:nvSpPr>
          <p:spPr>
            <a:xfrm>
              <a:off x="1196801" y="515543"/>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534" name="Google Shape;4534;p41"/>
            <p:cNvSpPr/>
            <p:nvPr/>
          </p:nvSpPr>
          <p:spPr>
            <a:xfrm>
              <a:off x="1247906" y="121058"/>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535" name="Google Shape;4535;p41"/>
            <p:cNvSpPr/>
            <p:nvPr/>
          </p:nvSpPr>
          <p:spPr>
            <a:xfrm>
              <a:off x="1759907" y="286985"/>
              <a:ext cx="168196" cy="204413"/>
            </a:xfrm>
            <a:custGeom>
              <a:avLst/>
              <a:gdLst/>
              <a:ahLst/>
              <a:cxnLst/>
              <a:rect l="l" t="t" r="r" b="b"/>
              <a:pathLst>
                <a:path w="822" h="999" extrusionOk="0">
                  <a:moveTo>
                    <a:pt x="149" y="1"/>
                  </a:moveTo>
                  <a:cubicBezTo>
                    <a:pt x="63" y="1"/>
                    <a:pt x="0" y="102"/>
                    <a:pt x="9" y="195"/>
                  </a:cubicBezTo>
                  <a:cubicBezTo>
                    <a:pt x="33" y="314"/>
                    <a:pt x="81" y="434"/>
                    <a:pt x="153" y="553"/>
                  </a:cubicBezTo>
                  <a:cubicBezTo>
                    <a:pt x="201" y="673"/>
                    <a:pt x="260" y="792"/>
                    <a:pt x="344" y="900"/>
                  </a:cubicBezTo>
                  <a:cubicBezTo>
                    <a:pt x="391" y="969"/>
                    <a:pt x="457" y="998"/>
                    <a:pt x="523" y="998"/>
                  </a:cubicBezTo>
                  <a:cubicBezTo>
                    <a:pt x="673" y="998"/>
                    <a:pt x="822" y="844"/>
                    <a:pt x="739" y="661"/>
                  </a:cubicBezTo>
                  <a:cubicBezTo>
                    <a:pt x="607" y="422"/>
                    <a:pt x="440" y="195"/>
                    <a:pt x="225" y="27"/>
                  </a:cubicBezTo>
                  <a:cubicBezTo>
                    <a:pt x="198" y="9"/>
                    <a:pt x="173" y="1"/>
                    <a:pt x="149"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536" name="Google Shape;4536;p41"/>
            <p:cNvSpPr/>
            <p:nvPr/>
          </p:nvSpPr>
          <p:spPr>
            <a:xfrm>
              <a:off x="1661691" y="760266"/>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537" name="Google Shape;4537;p41"/>
            <p:cNvSpPr/>
            <p:nvPr/>
          </p:nvSpPr>
          <p:spPr>
            <a:xfrm>
              <a:off x="2037777" y="1172980"/>
              <a:ext cx="145483" cy="184770"/>
            </a:xfrm>
            <a:custGeom>
              <a:avLst/>
              <a:gdLst/>
              <a:ahLst/>
              <a:cxnLst/>
              <a:rect l="l" t="t" r="r" b="b"/>
              <a:pathLst>
                <a:path w="711" h="903" extrusionOk="0">
                  <a:moveTo>
                    <a:pt x="199" y="0"/>
                  </a:moveTo>
                  <a:cubicBezTo>
                    <a:pt x="98" y="0"/>
                    <a:pt x="0" y="96"/>
                    <a:pt x="26" y="216"/>
                  </a:cubicBezTo>
                  <a:cubicBezTo>
                    <a:pt x="74" y="431"/>
                    <a:pt x="169" y="634"/>
                    <a:pt x="301" y="802"/>
                  </a:cubicBezTo>
                  <a:cubicBezTo>
                    <a:pt x="342" y="872"/>
                    <a:pt x="407" y="902"/>
                    <a:pt x="471" y="902"/>
                  </a:cubicBezTo>
                  <a:cubicBezTo>
                    <a:pt x="591" y="902"/>
                    <a:pt x="711" y="795"/>
                    <a:pt x="672" y="646"/>
                  </a:cubicBezTo>
                  <a:cubicBezTo>
                    <a:pt x="600" y="419"/>
                    <a:pt x="480" y="216"/>
                    <a:pt x="313" y="48"/>
                  </a:cubicBezTo>
                  <a:cubicBezTo>
                    <a:pt x="279" y="15"/>
                    <a:pt x="239" y="0"/>
                    <a:pt x="199"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538" name="Google Shape;4538;p41"/>
            <p:cNvSpPr/>
            <p:nvPr/>
          </p:nvSpPr>
          <p:spPr>
            <a:xfrm>
              <a:off x="2177530" y="799348"/>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539" name="Google Shape;4539;p41"/>
            <p:cNvSpPr/>
            <p:nvPr/>
          </p:nvSpPr>
          <p:spPr>
            <a:xfrm>
              <a:off x="2445988" y="285143"/>
              <a:ext cx="163285" cy="193159"/>
            </a:xfrm>
            <a:custGeom>
              <a:avLst/>
              <a:gdLst/>
              <a:ahLst/>
              <a:cxnLst/>
              <a:rect l="l" t="t" r="r" b="b"/>
              <a:pathLst>
                <a:path w="798" h="944" extrusionOk="0">
                  <a:moveTo>
                    <a:pt x="615" y="1"/>
                  </a:moveTo>
                  <a:cubicBezTo>
                    <a:pt x="582" y="1"/>
                    <a:pt x="548" y="15"/>
                    <a:pt x="517" y="48"/>
                  </a:cubicBezTo>
                  <a:cubicBezTo>
                    <a:pt x="338" y="228"/>
                    <a:pt x="183" y="431"/>
                    <a:pt x="63" y="646"/>
                  </a:cubicBezTo>
                  <a:cubicBezTo>
                    <a:pt x="0" y="781"/>
                    <a:pt x="120" y="944"/>
                    <a:pt x="245" y="944"/>
                  </a:cubicBezTo>
                  <a:cubicBezTo>
                    <a:pt x="286" y="944"/>
                    <a:pt x="327" y="926"/>
                    <a:pt x="362" y="885"/>
                  </a:cubicBezTo>
                  <a:cubicBezTo>
                    <a:pt x="517" y="682"/>
                    <a:pt x="649" y="455"/>
                    <a:pt x="744" y="228"/>
                  </a:cubicBezTo>
                  <a:cubicBezTo>
                    <a:pt x="798" y="121"/>
                    <a:pt x="712" y="1"/>
                    <a:pt x="61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540" name="Google Shape;4540;p41"/>
            <p:cNvSpPr/>
            <p:nvPr/>
          </p:nvSpPr>
          <p:spPr>
            <a:xfrm>
              <a:off x="2895736" y="388066"/>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541" name="Google Shape;4541;p41"/>
            <p:cNvSpPr/>
            <p:nvPr/>
          </p:nvSpPr>
          <p:spPr>
            <a:xfrm>
              <a:off x="2913742" y="789526"/>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542" name="Google Shape;4542;p41"/>
            <p:cNvSpPr/>
            <p:nvPr/>
          </p:nvSpPr>
          <p:spPr>
            <a:xfrm>
              <a:off x="3214119" y="1023609"/>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543" name="Google Shape;4543;p41"/>
            <p:cNvSpPr/>
            <p:nvPr/>
          </p:nvSpPr>
          <p:spPr>
            <a:xfrm>
              <a:off x="3706223" y="909637"/>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544" name="Google Shape;4544;p41"/>
            <p:cNvSpPr/>
            <p:nvPr/>
          </p:nvSpPr>
          <p:spPr>
            <a:xfrm>
              <a:off x="3408710" y="541734"/>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545" name="Google Shape;4545;p41"/>
            <p:cNvSpPr/>
            <p:nvPr/>
          </p:nvSpPr>
          <p:spPr>
            <a:xfrm>
              <a:off x="3371061" y="162782"/>
              <a:ext cx="190704" cy="155714"/>
            </a:xfrm>
            <a:custGeom>
              <a:avLst/>
              <a:gdLst/>
              <a:ahLst/>
              <a:cxnLst/>
              <a:rect l="l" t="t" r="r" b="b"/>
              <a:pathLst>
                <a:path w="932" h="761" extrusionOk="0">
                  <a:moveTo>
                    <a:pt x="204" y="1"/>
                  </a:moveTo>
                  <a:cubicBezTo>
                    <a:pt x="132" y="13"/>
                    <a:pt x="73" y="61"/>
                    <a:pt x="61" y="120"/>
                  </a:cubicBezTo>
                  <a:cubicBezTo>
                    <a:pt x="1" y="264"/>
                    <a:pt x="144" y="455"/>
                    <a:pt x="228" y="539"/>
                  </a:cubicBezTo>
                  <a:cubicBezTo>
                    <a:pt x="336" y="658"/>
                    <a:pt x="479" y="730"/>
                    <a:pt x="622" y="754"/>
                  </a:cubicBezTo>
                  <a:cubicBezTo>
                    <a:pt x="638" y="758"/>
                    <a:pt x="653" y="760"/>
                    <a:pt x="668" y="760"/>
                  </a:cubicBezTo>
                  <a:cubicBezTo>
                    <a:pt x="816" y="760"/>
                    <a:pt x="932" y="562"/>
                    <a:pt x="802" y="443"/>
                  </a:cubicBezTo>
                  <a:cubicBezTo>
                    <a:pt x="706" y="371"/>
                    <a:pt x="622" y="288"/>
                    <a:pt x="539" y="216"/>
                  </a:cubicBezTo>
                  <a:cubicBezTo>
                    <a:pt x="443" y="132"/>
                    <a:pt x="336"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546" name="Google Shape;4546;p41"/>
            <p:cNvSpPr/>
            <p:nvPr/>
          </p:nvSpPr>
          <p:spPr>
            <a:xfrm>
              <a:off x="3797687" y="-12371"/>
              <a:ext cx="128909" cy="251884"/>
            </a:xfrm>
            <a:custGeom>
              <a:avLst/>
              <a:gdLst/>
              <a:ahLst/>
              <a:cxnLst/>
              <a:rect l="l" t="t" r="r" b="b"/>
              <a:pathLst>
                <a:path w="630" h="1231" extrusionOk="0">
                  <a:moveTo>
                    <a:pt x="523" y="1"/>
                  </a:moveTo>
                  <a:cubicBezTo>
                    <a:pt x="487" y="1"/>
                    <a:pt x="450" y="18"/>
                    <a:pt x="426" y="56"/>
                  </a:cubicBezTo>
                  <a:cubicBezTo>
                    <a:pt x="259" y="355"/>
                    <a:pt x="139" y="666"/>
                    <a:pt x="44" y="1000"/>
                  </a:cubicBezTo>
                  <a:cubicBezTo>
                    <a:pt x="0" y="1137"/>
                    <a:pt x="118" y="1231"/>
                    <a:pt x="234" y="1231"/>
                  </a:cubicBezTo>
                  <a:cubicBezTo>
                    <a:pt x="310" y="1231"/>
                    <a:pt x="386" y="1191"/>
                    <a:pt x="414" y="1096"/>
                  </a:cubicBezTo>
                  <a:cubicBezTo>
                    <a:pt x="522" y="773"/>
                    <a:pt x="593" y="438"/>
                    <a:pt x="629" y="104"/>
                  </a:cubicBezTo>
                  <a:cubicBezTo>
                    <a:pt x="629" y="39"/>
                    <a:pt x="578" y="1"/>
                    <a:pt x="52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547" name="Google Shape;4547;p41"/>
            <p:cNvSpPr/>
            <p:nvPr/>
          </p:nvSpPr>
          <p:spPr>
            <a:xfrm>
              <a:off x="2128627" y="-9711"/>
              <a:ext cx="129523" cy="286465"/>
            </a:xfrm>
            <a:custGeom>
              <a:avLst/>
              <a:gdLst/>
              <a:ahLst/>
              <a:cxnLst/>
              <a:rect l="l" t="t" r="r" b="b"/>
              <a:pathLst>
                <a:path w="633" h="1400" extrusionOk="0">
                  <a:moveTo>
                    <a:pt x="181" y="0"/>
                  </a:moveTo>
                  <a:cubicBezTo>
                    <a:pt x="122" y="0"/>
                    <a:pt x="70" y="34"/>
                    <a:pt x="60" y="115"/>
                  </a:cubicBezTo>
                  <a:cubicBezTo>
                    <a:pt x="0" y="497"/>
                    <a:pt x="24" y="880"/>
                    <a:pt x="132" y="1238"/>
                  </a:cubicBezTo>
                  <a:cubicBezTo>
                    <a:pt x="165" y="1351"/>
                    <a:pt x="255" y="1399"/>
                    <a:pt x="347" y="1399"/>
                  </a:cubicBezTo>
                  <a:cubicBezTo>
                    <a:pt x="488" y="1399"/>
                    <a:pt x="632" y="1285"/>
                    <a:pt x="574" y="1119"/>
                  </a:cubicBezTo>
                  <a:cubicBezTo>
                    <a:pt x="467" y="808"/>
                    <a:pt x="395" y="485"/>
                    <a:pt x="371" y="163"/>
                  </a:cubicBezTo>
                  <a:cubicBezTo>
                    <a:pt x="357" y="65"/>
                    <a:pt x="263" y="0"/>
                    <a:pt x="18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548" name="Google Shape;4548;p41"/>
            <p:cNvSpPr/>
            <p:nvPr/>
          </p:nvSpPr>
          <p:spPr>
            <a:xfrm>
              <a:off x="3882398" y="538051"/>
              <a:ext cx="315725"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549" name="Google Shape;4549;p41"/>
            <p:cNvSpPr/>
            <p:nvPr/>
          </p:nvSpPr>
          <p:spPr>
            <a:xfrm>
              <a:off x="-124001" y="509404"/>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550" name="Google Shape;4550;p41"/>
            <p:cNvSpPr/>
            <p:nvPr/>
          </p:nvSpPr>
          <p:spPr>
            <a:xfrm>
              <a:off x="4703718" y="24051"/>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551" name="Google Shape;4551;p41"/>
            <p:cNvSpPr/>
            <p:nvPr/>
          </p:nvSpPr>
          <p:spPr>
            <a:xfrm>
              <a:off x="4674458" y="732438"/>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552" name="Google Shape;4552;p41"/>
            <p:cNvSpPr/>
            <p:nvPr/>
          </p:nvSpPr>
          <p:spPr>
            <a:xfrm>
              <a:off x="5038880" y="446587"/>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553" name="Google Shape;4553;p41"/>
            <p:cNvSpPr/>
            <p:nvPr/>
          </p:nvSpPr>
          <p:spPr>
            <a:xfrm>
              <a:off x="5375475" y="972455"/>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554" name="Google Shape;4554;p41"/>
            <p:cNvSpPr/>
            <p:nvPr/>
          </p:nvSpPr>
          <p:spPr>
            <a:xfrm>
              <a:off x="5625926" y="515543"/>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555" name="Google Shape;4555;p41"/>
            <p:cNvSpPr/>
            <p:nvPr/>
          </p:nvSpPr>
          <p:spPr>
            <a:xfrm>
              <a:off x="5438906" y="153983"/>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556" name="Google Shape;4556;p41"/>
            <p:cNvSpPr/>
            <p:nvPr/>
          </p:nvSpPr>
          <p:spPr>
            <a:xfrm>
              <a:off x="6189032" y="286985"/>
              <a:ext cx="168196" cy="204413"/>
            </a:xfrm>
            <a:custGeom>
              <a:avLst/>
              <a:gdLst/>
              <a:ahLst/>
              <a:cxnLst/>
              <a:rect l="l" t="t" r="r" b="b"/>
              <a:pathLst>
                <a:path w="822" h="999" extrusionOk="0">
                  <a:moveTo>
                    <a:pt x="149" y="1"/>
                  </a:moveTo>
                  <a:cubicBezTo>
                    <a:pt x="63" y="1"/>
                    <a:pt x="0" y="102"/>
                    <a:pt x="9" y="195"/>
                  </a:cubicBezTo>
                  <a:cubicBezTo>
                    <a:pt x="33" y="314"/>
                    <a:pt x="81" y="434"/>
                    <a:pt x="153" y="553"/>
                  </a:cubicBezTo>
                  <a:cubicBezTo>
                    <a:pt x="201" y="673"/>
                    <a:pt x="260" y="792"/>
                    <a:pt x="344" y="900"/>
                  </a:cubicBezTo>
                  <a:cubicBezTo>
                    <a:pt x="391" y="969"/>
                    <a:pt x="457" y="998"/>
                    <a:pt x="523" y="998"/>
                  </a:cubicBezTo>
                  <a:cubicBezTo>
                    <a:pt x="673" y="998"/>
                    <a:pt x="822" y="844"/>
                    <a:pt x="739" y="661"/>
                  </a:cubicBezTo>
                  <a:cubicBezTo>
                    <a:pt x="607" y="422"/>
                    <a:pt x="440" y="195"/>
                    <a:pt x="225" y="27"/>
                  </a:cubicBezTo>
                  <a:cubicBezTo>
                    <a:pt x="198" y="9"/>
                    <a:pt x="173" y="1"/>
                    <a:pt x="149"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557" name="Google Shape;4557;p41"/>
            <p:cNvSpPr/>
            <p:nvPr/>
          </p:nvSpPr>
          <p:spPr>
            <a:xfrm>
              <a:off x="6090816" y="760266"/>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558" name="Google Shape;4558;p41"/>
            <p:cNvSpPr/>
            <p:nvPr/>
          </p:nvSpPr>
          <p:spPr>
            <a:xfrm>
              <a:off x="6606655" y="799348"/>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559" name="Google Shape;4559;p41"/>
            <p:cNvSpPr/>
            <p:nvPr/>
          </p:nvSpPr>
          <p:spPr>
            <a:xfrm>
              <a:off x="6875113" y="285143"/>
              <a:ext cx="163285" cy="193159"/>
            </a:xfrm>
            <a:custGeom>
              <a:avLst/>
              <a:gdLst/>
              <a:ahLst/>
              <a:cxnLst/>
              <a:rect l="l" t="t" r="r" b="b"/>
              <a:pathLst>
                <a:path w="798" h="944" extrusionOk="0">
                  <a:moveTo>
                    <a:pt x="615" y="1"/>
                  </a:moveTo>
                  <a:cubicBezTo>
                    <a:pt x="582" y="1"/>
                    <a:pt x="548" y="15"/>
                    <a:pt x="517" y="48"/>
                  </a:cubicBezTo>
                  <a:cubicBezTo>
                    <a:pt x="338" y="228"/>
                    <a:pt x="183" y="431"/>
                    <a:pt x="63" y="646"/>
                  </a:cubicBezTo>
                  <a:cubicBezTo>
                    <a:pt x="0" y="781"/>
                    <a:pt x="120" y="944"/>
                    <a:pt x="245" y="944"/>
                  </a:cubicBezTo>
                  <a:cubicBezTo>
                    <a:pt x="286" y="944"/>
                    <a:pt x="327" y="926"/>
                    <a:pt x="362" y="885"/>
                  </a:cubicBezTo>
                  <a:cubicBezTo>
                    <a:pt x="517" y="682"/>
                    <a:pt x="649" y="455"/>
                    <a:pt x="744" y="228"/>
                  </a:cubicBezTo>
                  <a:cubicBezTo>
                    <a:pt x="798" y="121"/>
                    <a:pt x="712" y="1"/>
                    <a:pt x="61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560" name="Google Shape;4560;p41"/>
            <p:cNvSpPr/>
            <p:nvPr/>
          </p:nvSpPr>
          <p:spPr>
            <a:xfrm>
              <a:off x="7324861" y="388066"/>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561" name="Google Shape;4561;p41"/>
            <p:cNvSpPr/>
            <p:nvPr/>
          </p:nvSpPr>
          <p:spPr>
            <a:xfrm>
              <a:off x="7342867" y="789526"/>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562" name="Google Shape;4562;p41"/>
            <p:cNvSpPr/>
            <p:nvPr/>
          </p:nvSpPr>
          <p:spPr>
            <a:xfrm>
              <a:off x="7643244" y="1023609"/>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563" name="Google Shape;4563;p41"/>
            <p:cNvSpPr/>
            <p:nvPr/>
          </p:nvSpPr>
          <p:spPr>
            <a:xfrm>
              <a:off x="8135348" y="909637"/>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564" name="Google Shape;4564;p41"/>
            <p:cNvSpPr/>
            <p:nvPr/>
          </p:nvSpPr>
          <p:spPr>
            <a:xfrm>
              <a:off x="7837835" y="541734"/>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565" name="Google Shape;4565;p41"/>
            <p:cNvSpPr/>
            <p:nvPr/>
          </p:nvSpPr>
          <p:spPr>
            <a:xfrm>
              <a:off x="7800186" y="162782"/>
              <a:ext cx="190704" cy="155714"/>
            </a:xfrm>
            <a:custGeom>
              <a:avLst/>
              <a:gdLst/>
              <a:ahLst/>
              <a:cxnLst/>
              <a:rect l="l" t="t" r="r" b="b"/>
              <a:pathLst>
                <a:path w="932" h="761" extrusionOk="0">
                  <a:moveTo>
                    <a:pt x="204" y="1"/>
                  </a:moveTo>
                  <a:cubicBezTo>
                    <a:pt x="132" y="13"/>
                    <a:pt x="73" y="61"/>
                    <a:pt x="61" y="120"/>
                  </a:cubicBezTo>
                  <a:cubicBezTo>
                    <a:pt x="1" y="264"/>
                    <a:pt x="144" y="455"/>
                    <a:pt x="228" y="539"/>
                  </a:cubicBezTo>
                  <a:cubicBezTo>
                    <a:pt x="336" y="658"/>
                    <a:pt x="479" y="730"/>
                    <a:pt x="622" y="754"/>
                  </a:cubicBezTo>
                  <a:cubicBezTo>
                    <a:pt x="638" y="758"/>
                    <a:pt x="653" y="760"/>
                    <a:pt x="668" y="760"/>
                  </a:cubicBezTo>
                  <a:cubicBezTo>
                    <a:pt x="816" y="760"/>
                    <a:pt x="932" y="562"/>
                    <a:pt x="802" y="443"/>
                  </a:cubicBezTo>
                  <a:cubicBezTo>
                    <a:pt x="706" y="371"/>
                    <a:pt x="622" y="288"/>
                    <a:pt x="539" y="216"/>
                  </a:cubicBezTo>
                  <a:cubicBezTo>
                    <a:pt x="443" y="132"/>
                    <a:pt x="336"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566" name="Google Shape;4566;p41"/>
            <p:cNvSpPr/>
            <p:nvPr/>
          </p:nvSpPr>
          <p:spPr>
            <a:xfrm>
              <a:off x="8226812" y="-12371"/>
              <a:ext cx="128909" cy="251884"/>
            </a:xfrm>
            <a:custGeom>
              <a:avLst/>
              <a:gdLst/>
              <a:ahLst/>
              <a:cxnLst/>
              <a:rect l="l" t="t" r="r" b="b"/>
              <a:pathLst>
                <a:path w="630" h="1231" extrusionOk="0">
                  <a:moveTo>
                    <a:pt x="523" y="1"/>
                  </a:moveTo>
                  <a:cubicBezTo>
                    <a:pt x="487" y="1"/>
                    <a:pt x="450" y="18"/>
                    <a:pt x="426" y="56"/>
                  </a:cubicBezTo>
                  <a:cubicBezTo>
                    <a:pt x="259" y="355"/>
                    <a:pt x="139" y="666"/>
                    <a:pt x="44" y="1000"/>
                  </a:cubicBezTo>
                  <a:cubicBezTo>
                    <a:pt x="0" y="1137"/>
                    <a:pt x="118" y="1231"/>
                    <a:pt x="234" y="1231"/>
                  </a:cubicBezTo>
                  <a:cubicBezTo>
                    <a:pt x="310" y="1231"/>
                    <a:pt x="386" y="1191"/>
                    <a:pt x="414" y="1096"/>
                  </a:cubicBezTo>
                  <a:cubicBezTo>
                    <a:pt x="522" y="773"/>
                    <a:pt x="593" y="438"/>
                    <a:pt x="629" y="104"/>
                  </a:cubicBezTo>
                  <a:cubicBezTo>
                    <a:pt x="629" y="39"/>
                    <a:pt x="578" y="1"/>
                    <a:pt x="52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567" name="Google Shape;4567;p41"/>
            <p:cNvSpPr/>
            <p:nvPr/>
          </p:nvSpPr>
          <p:spPr>
            <a:xfrm>
              <a:off x="6557752" y="-9711"/>
              <a:ext cx="129523" cy="286465"/>
            </a:xfrm>
            <a:custGeom>
              <a:avLst/>
              <a:gdLst/>
              <a:ahLst/>
              <a:cxnLst/>
              <a:rect l="l" t="t" r="r" b="b"/>
              <a:pathLst>
                <a:path w="633" h="1400" extrusionOk="0">
                  <a:moveTo>
                    <a:pt x="181" y="0"/>
                  </a:moveTo>
                  <a:cubicBezTo>
                    <a:pt x="122" y="0"/>
                    <a:pt x="70" y="34"/>
                    <a:pt x="60" y="115"/>
                  </a:cubicBezTo>
                  <a:cubicBezTo>
                    <a:pt x="0" y="497"/>
                    <a:pt x="24" y="880"/>
                    <a:pt x="132" y="1238"/>
                  </a:cubicBezTo>
                  <a:cubicBezTo>
                    <a:pt x="165" y="1351"/>
                    <a:pt x="255" y="1399"/>
                    <a:pt x="347" y="1399"/>
                  </a:cubicBezTo>
                  <a:cubicBezTo>
                    <a:pt x="488" y="1399"/>
                    <a:pt x="632" y="1285"/>
                    <a:pt x="574" y="1119"/>
                  </a:cubicBezTo>
                  <a:cubicBezTo>
                    <a:pt x="467" y="808"/>
                    <a:pt x="395" y="485"/>
                    <a:pt x="371" y="163"/>
                  </a:cubicBezTo>
                  <a:cubicBezTo>
                    <a:pt x="357" y="65"/>
                    <a:pt x="263" y="0"/>
                    <a:pt x="18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568" name="Google Shape;4568;p41"/>
            <p:cNvSpPr/>
            <p:nvPr/>
          </p:nvSpPr>
          <p:spPr>
            <a:xfrm rot="-1206472">
              <a:off x="8244636" y="629176"/>
              <a:ext cx="315724"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569" name="Google Shape;4569;p41"/>
            <p:cNvSpPr/>
            <p:nvPr/>
          </p:nvSpPr>
          <p:spPr>
            <a:xfrm rot="-1796623">
              <a:off x="4305124" y="509405"/>
              <a:ext cx="344986"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570" name="Google Shape;4570;p41"/>
            <p:cNvSpPr/>
            <p:nvPr/>
          </p:nvSpPr>
          <p:spPr>
            <a:xfrm>
              <a:off x="465093" y="1176576"/>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571" name="Google Shape;4571;p41"/>
            <p:cNvSpPr/>
            <p:nvPr/>
          </p:nvSpPr>
          <p:spPr>
            <a:xfrm>
              <a:off x="435833" y="1884963"/>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572" name="Google Shape;4572;p41"/>
            <p:cNvSpPr/>
            <p:nvPr/>
          </p:nvSpPr>
          <p:spPr>
            <a:xfrm>
              <a:off x="800255" y="1599112"/>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573" name="Google Shape;4573;p41"/>
            <p:cNvSpPr/>
            <p:nvPr/>
          </p:nvSpPr>
          <p:spPr>
            <a:xfrm>
              <a:off x="1136850" y="2124980"/>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574" name="Google Shape;4574;p41"/>
            <p:cNvSpPr/>
            <p:nvPr/>
          </p:nvSpPr>
          <p:spPr>
            <a:xfrm>
              <a:off x="1387301" y="1668068"/>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575" name="Google Shape;4575;p41"/>
            <p:cNvSpPr/>
            <p:nvPr/>
          </p:nvSpPr>
          <p:spPr>
            <a:xfrm>
              <a:off x="1200281" y="1306508"/>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576" name="Google Shape;4576;p41"/>
            <p:cNvSpPr/>
            <p:nvPr/>
          </p:nvSpPr>
          <p:spPr>
            <a:xfrm>
              <a:off x="2152820" y="1564560"/>
              <a:ext cx="168196" cy="204413"/>
            </a:xfrm>
            <a:custGeom>
              <a:avLst/>
              <a:gdLst/>
              <a:ahLst/>
              <a:cxnLst/>
              <a:rect l="l" t="t" r="r" b="b"/>
              <a:pathLst>
                <a:path w="822" h="999" extrusionOk="0">
                  <a:moveTo>
                    <a:pt x="149" y="1"/>
                  </a:moveTo>
                  <a:cubicBezTo>
                    <a:pt x="63" y="1"/>
                    <a:pt x="0" y="102"/>
                    <a:pt x="9" y="195"/>
                  </a:cubicBezTo>
                  <a:cubicBezTo>
                    <a:pt x="33" y="314"/>
                    <a:pt x="81" y="434"/>
                    <a:pt x="153" y="553"/>
                  </a:cubicBezTo>
                  <a:cubicBezTo>
                    <a:pt x="201" y="673"/>
                    <a:pt x="260" y="792"/>
                    <a:pt x="344" y="900"/>
                  </a:cubicBezTo>
                  <a:cubicBezTo>
                    <a:pt x="391" y="969"/>
                    <a:pt x="457" y="998"/>
                    <a:pt x="523" y="998"/>
                  </a:cubicBezTo>
                  <a:cubicBezTo>
                    <a:pt x="673" y="998"/>
                    <a:pt x="822" y="844"/>
                    <a:pt x="739" y="661"/>
                  </a:cubicBezTo>
                  <a:cubicBezTo>
                    <a:pt x="607" y="422"/>
                    <a:pt x="440" y="195"/>
                    <a:pt x="225" y="27"/>
                  </a:cubicBezTo>
                  <a:cubicBezTo>
                    <a:pt x="198" y="9"/>
                    <a:pt x="173" y="1"/>
                    <a:pt x="149"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577" name="Google Shape;4577;p41"/>
            <p:cNvSpPr/>
            <p:nvPr/>
          </p:nvSpPr>
          <p:spPr>
            <a:xfrm>
              <a:off x="1852191" y="1912791"/>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578" name="Google Shape;4578;p41"/>
            <p:cNvSpPr/>
            <p:nvPr/>
          </p:nvSpPr>
          <p:spPr>
            <a:xfrm>
              <a:off x="2368030" y="1951873"/>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579" name="Google Shape;4579;p41"/>
            <p:cNvSpPr/>
            <p:nvPr/>
          </p:nvSpPr>
          <p:spPr>
            <a:xfrm>
              <a:off x="2636488" y="1437668"/>
              <a:ext cx="163285" cy="193159"/>
            </a:xfrm>
            <a:custGeom>
              <a:avLst/>
              <a:gdLst/>
              <a:ahLst/>
              <a:cxnLst/>
              <a:rect l="l" t="t" r="r" b="b"/>
              <a:pathLst>
                <a:path w="798" h="944" extrusionOk="0">
                  <a:moveTo>
                    <a:pt x="615" y="1"/>
                  </a:moveTo>
                  <a:cubicBezTo>
                    <a:pt x="582" y="1"/>
                    <a:pt x="548" y="15"/>
                    <a:pt x="517" y="48"/>
                  </a:cubicBezTo>
                  <a:cubicBezTo>
                    <a:pt x="338" y="228"/>
                    <a:pt x="183" y="431"/>
                    <a:pt x="63" y="646"/>
                  </a:cubicBezTo>
                  <a:cubicBezTo>
                    <a:pt x="0" y="781"/>
                    <a:pt x="120" y="944"/>
                    <a:pt x="245" y="944"/>
                  </a:cubicBezTo>
                  <a:cubicBezTo>
                    <a:pt x="286" y="944"/>
                    <a:pt x="327" y="926"/>
                    <a:pt x="362" y="885"/>
                  </a:cubicBezTo>
                  <a:cubicBezTo>
                    <a:pt x="517" y="682"/>
                    <a:pt x="649" y="455"/>
                    <a:pt x="744" y="228"/>
                  </a:cubicBezTo>
                  <a:cubicBezTo>
                    <a:pt x="798" y="121"/>
                    <a:pt x="712" y="1"/>
                    <a:pt x="61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580" name="Google Shape;4580;p41"/>
            <p:cNvSpPr/>
            <p:nvPr/>
          </p:nvSpPr>
          <p:spPr>
            <a:xfrm>
              <a:off x="3086236" y="1540591"/>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581" name="Google Shape;4581;p41"/>
            <p:cNvSpPr/>
            <p:nvPr/>
          </p:nvSpPr>
          <p:spPr>
            <a:xfrm>
              <a:off x="3104242" y="1942051"/>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582" name="Google Shape;4582;p41"/>
            <p:cNvSpPr/>
            <p:nvPr/>
          </p:nvSpPr>
          <p:spPr>
            <a:xfrm>
              <a:off x="3404619" y="2176134"/>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583" name="Google Shape;4583;p41"/>
            <p:cNvSpPr/>
            <p:nvPr/>
          </p:nvSpPr>
          <p:spPr>
            <a:xfrm>
              <a:off x="3896723" y="2062162"/>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584" name="Google Shape;4584;p41"/>
            <p:cNvSpPr/>
            <p:nvPr/>
          </p:nvSpPr>
          <p:spPr>
            <a:xfrm>
              <a:off x="3599210" y="1694259"/>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585" name="Google Shape;4585;p41"/>
            <p:cNvSpPr/>
            <p:nvPr/>
          </p:nvSpPr>
          <p:spPr>
            <a:xfrm>
              <a:off x="3561561" y="1315307"/>
              <a:ext cx="190704" cy="155714"/>
            </a:xfrm>
            <a:custGeom>
              <a:avLst/>
              <a:gdLst/>
              <a:ahLst/>
              <a:cxnLst/>
              <a:rect l="l" t="t" r="r" b="b"/>
              <a:pathLst>
                <a:path w="932" h="761" extrusionOk="0">
                  <a:moveTo>
                    <a:pt x="204" y="1"/>
                  </a:moveTo>
                  <a:cubicBezTo>
                    <a:pt x="132" y="13"/>
                    <a:pt x="73" y="61"/>
                    <a:pt x="61" y="120"/>
                  </a:cubicBezTo>
                  <a:cubicBezTo>
                    <a:pt x="1" y="264"/>
                    <a:pt x="144" y="455"/>
                    <a:pt x="228" y="539"/>
                  </a:cubicBezTo>
                  <a:cubicBezTo>
                    <a:pt x="336" y="658"/>
                    <a:pt x="479" y="730"/>
                    <a:pt x="622" y="754"/>
                  </a:cubicBezTo>
                  <a:cubicBezTo>
                    <a:pt x="638" y="758"/>
                    <a:pt x="653" y="760"/>
                    <a:pt x="668" y="760"/>
                  </a:cubicBezTo>
                  <a:cubicBezTo>
                    <a:pt x="816" y="760"/>
                    <a:pt x="932" y="562"/>
                    <a:pt x="802" y="443"/>
                  </a:cubicBezTo>
                  <a:cubicBezTo>
                    <a:pt x="706" y="371"/>
                    <a:pt x="622" y="288"/>
                    <a:pt x="539" y="216"/>
                  </a:cubicBezTo>
                  <a:cubicBezTo>
                    <a:pt x="443" y="132"/>
                    <a:pt x="336"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586" name="Google Shape;4586;p41"/>
            <p:cNvSpPr/>
            <p:nvPr/>
          </p:nvSpPr>
          <p:spPr>
            <a:xfrm>
              <a:off x="3988187" y="1140154"/>
              <a:ext cx="128909" cy="251884"/>
            </a:xfrm>
            <a:custGeom>
              <a:avLst/>
              <a:gdLst/>
              <a:ahLst/>
              <a:cxnLst/>
              <a:rect l="l" t="t" r="r" b="b"/>
              <a:pathLst>
                <a:path w="630" h="1231" extrusionOk="0">
                  <a:moveTo>
                    <a:pt x="523" y="1"/>
                  </a:moveTo>
                  <a:cubicBezTo>
                    <a:pt x="487" y="1"/>
                    <a:pt x="450" y="18"/>
                    <a:pt x="426" y="56"/>
                  </a:cubicBezTo>
                  <a:cubicBezTo>
                    <a:pt x="259" y="355"/>
                    <a:pt x="139" y="666"/>
                    <a:pt x="44" y="1000"/>
                  </a:cubicBezTo>
                  <a:cubicBezTo>
                    <a:pt x="0" y="1137"/>
                    <a:pt x="118" y="1231"/>
                    <a:pt x="234" y="1231"/>
                  </a:cubicBezTo>
                  <a:cubicBezTo>
                    <a:pt x="310" y="1231"/>
                    <a:pt x="386" y="1191"/>
                    <a:pt x="414" y="1096"/>
                  </a:cubicBezTo>
                  <a:cubicBezTo>
                    <a:pt x="522" y="773"/>
                    <a:pt x="593" y="438"/>
                    <a:pt x="629" y="104"/>
                  </a:cubicBezTo>
                  <a:cubicBezTo>
                    <a:pt x="629" y="39"/>
                    <a:pt x="578" y="1"/>
                    <a:pt x="52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587" name="Google Shape;4587;p41"/>
            <p:cNvSpPr/>
            <p:nvPr/>
          </p:nvSpPr>
          <p:spPr>
            <a:xfrm>
              <a:off x="2319127" y="1142814"/>
              <a:ext cx="129523" cy="286465"/>
            </a:xfrm>
            <a:custGeom>
              <a:avLst/>
              <a:gdLst/>
              <a:ahLst/>
              <a:cxnLst/>
              <a:rect l="l" t="t" r="r" b="b"/>
              <a:pathLst>
                <a:path w="633" h="1400" extrusionOk="0">
                  <a:moveTo>
                    <a:pt x="181" y="0"/>
                  </a:moveTo>
                  <a:cubicBezTo>
                    <a:pt x="122" y="0"/>
                    <a:pt x="70" y="34"/>
                    <a:pt x="60" y="115"/>
                  </a:cubicBezTo>
                  <a:cubicBezTo>
                    <a:pt x="0" y="497"/>
                    <a:pt x="24" y="880"/>
                    <a:pt x="132" y="1238"/>
                  </a:cubicBezTo>
                  <a:cubicBezTo>
                    <a:pt x="165" y="1351"/>
                    <a:pt x="255" y="1399"/>
                    <a:pt x="347" y="1399"/>
                  </a:cubicBezTo>
                  <a:cubicBezTo>
                    <a:pt x="488" y="1399"/>
                    <a:pt x="632" y="1285"/>
                    <a:pt x="574" y="1119"/>
                  </a:cubicBezTo>
                  <a:cubicBezTo>
                    <a:pt x="467" y="808"/>
                    <a:pt x="395" y="485"/>
                    <a:pt x="371" y="163"/>
                  </a:cubicBezTo>
                  <a:cubicBezTo>
                    <a:pt x="357" y="65"/>
                    <a:pt x="263" y="0"/>
                    <a:pt x="18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588" name="Google Shape;4588;p41"/>
            <p:cNvSpPr/>
            <p:nvPr/>
          </p:nvSpPr>
          <p:spPr>
            <a:xfrm>
              <a:off x="4072898" y="1690576"/>
              <a:ext cx="315725"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589" name="Google Shape;4589;p41"/>
            <p:cNvSpPr/>
            <p:nvPr/>
          </p:nvSpPr>
          <p:spPr>
            <a:xfrm>
              <a:off x="66499" y="1661929"/>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590" name="Google Shape;4590;p41"/>
            <p:cNvSpPr/>
            <p:nvPr/>
          </p:nvSpPr>
          <p:spPr>
            <a:xfrm>
              <a:off x="4531833" y="1066025"/>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591" name="Google Shape;4591;p41"/>
            <p:cNvSpPr/>
            <p:nvPr/>
          </p:nvSpPr>
          <p:spPr>
            <a:xfrm>
              <a:off x="5232850" y="1306042"/>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592" name="Google Shape;4592;p41"/>
            <p:cNvSpPr/>
            <p:nvPr/>
          </p:nvSpPr>
          <p:spPr>
            <a:xfrm>
              <a:off x="5948191" y="1093853"/>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593" name="Google Shape;4593;p41"/>
            <p:cNvSpPr/>
            <p:nvPr/>
          </p:nvSpPr>
          <p:spPr>
            <a:xfrm>
              <a:off x="6324277" y="1506567"/>
              <a:ext cx="145483" cy="184770"/>
            </a:xfrm>
            <a:custGeom>
              <a:avLst/>
              <a:gdLst/>
              <a:ahLst/>
              <a:cxnLst/>
              <a:rect l="l" t="t" r="r" b="b"/>
              <a:pathLst>
                <a:path w="711" h="903" extrusionOk="0">
                  <a:moveTo>
                    <a:pt x="199" y="0"/>
                  </a:moveTo>
                  <a:cubicBezTo>
                    <a:pt x="98" y="0"/>
                    <a:pt x="0" y="96"/>
                    <a:pt x="26" y="216"/>
                  </a:cubicBezTo>
                  <a:cubicBezTo>
                    <a:pt x="74" y="431"/>
                    <a:pt x="169" y="634"/>
                    <a:pt x="301" y="802"/>
                  </a:cubicBezTo>
                  <a:cubicBezTo>
                    <a:pt x="342" y="872"/>
                    <a:pt x="407" y="902"/>
                    <a:pt x="471" y="902"/>
                  </a:cubicBezTo>
                  <a:cubicBezTo>
                    <a:pt x="591" y="902"/>
                    <a:pt x="711" y="795"/>
                    <a:pt x="672" y="646"/>
                  </a:cubicBezTo>
                  <a:cubicBezTo>
                    <a:pt x="600" y="419"/>
                    <a:pt x="480" y="216"/>
                    <a:pt x="313" y="48"/>
                  </a:cubicBezTo>
                  <a:cubicBezTo>
                    <a:pt x="279" y="15"/>
                    <a:pt x="239" y="0"/>
                    <a:pt x="199"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594" name="Google Shape;4594;p41"/>
            <p:cNvSpPr/>
            <p:nvPr/>
          </p:nvSpPr>
          <p:spPr>
            <a:xfrm>
              <a:off x="6464030" y="1132935"/>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595" name="Google Shape;4595;p41"/>
            <p:cNvSpPr/>
            <p:nvPr/>
          </p:nvSpPr>
          <p:spPr>
            <a:xfrm>
              <a:off x="7200242" y="1123114"/>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596" name="Google Shape;4596;p41"/>
            <p:cNvSpPr/>
            <p:nvPr/>
          </p:nvSpPr>
          <p:spPr>
            <a:xfrm>
              <a:off x="7500619" y="1357196"/>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597" name="Google Shape;4597;p41"/>
            <p:cNvSpPr/>
            <p:nvPr/>
          </p:nvSpPr>
          <p:spPr>
            <a:xfrm>
              <a:off x="7992723" y="1243224"/>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598" name="Google Shape;4598;p41"/>
            <p:cNvSpPr/>
            <p:nvPr/>
          </p:nvSpPr>
          <p:spPr>
            <a:xfrm>
              <a:off x="4751593" y="1510164"/>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599" name="Google Shape;4599;p41"/>
            <p:cNvSpPr/>
            <p:nvPr/>
          </p:nvSpPr>
          <p:spPr>
            <a:xfrm>
              <a:off x="4722333" y="2218550"/>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600" name="Google Shape;4600;p41"/>
            <p:cNvSpPr/>
            <p:nvPr/>
          </p:nvSpPr>
          <p:spPr>
            <a:xfrm>
              <a:off x="5086755" y="1932699"/>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601" name="Google Shape;4601;p41"/>
            <p:cNvSpPr/>
            <p:nvPr/>
          </p:nvSpPr>
          <p:spPr>
            <a:xfrm>
              <a:off x="5423350" y="2458567"/>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602" name="Google Shape;4602;p41"/>
            <p:cNvSpPr/>
            <p:nvPr/>
          </p:nvSpPr>
          <p:spPr>
            <a:xfrm>
              <a:off x="5673801" y="2001655"/>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603" name="Google Shape;4603;p41"/>
            <p:cNvSpPr/>
            <p:nvPr/>
          </p:nvSpPr>
          <p:spPr>
            <a:xfrm>
              <a:off x="5486781" y="1640096"/>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604" name="Google Shape;4604;p41"/>
            <p:cNvSpPr/>
            <p:nvPr/>
          </p:nvSpPr>
          <p:spPr>
            <a:xfrm>
              <a:off x="6236907" y="1773097"/>
              <a:ext cx="168196" cy="204413"/>
            </a:xfrm>
            <a:custGeom>
              <a:avLst/>
              <a:gdLst/>
              <a:ahLst/>
              <a:cxnLst/>
              <a:rect l="l" t="t" r="r" b="b"/>
              <a:pathLst>
                <a:path w="822" h="999" extrusionOk="0">
                  <a:moveTo>
                    <a:pt x="149" y="1"/>
                  </a:moveTo>
                  <a:cubicBezTo>
                    <a:pt x="63" y="1"/>
                    <a:pt x="0" y="102"/>
                    <a:pt x="9" y="195"/>
                  </a:cubicBezTo>
                  <a:cubicBezTo>
                    <a:pt x="33" y="314"/>
                    <a:pt x="81" y="434"/>
                    <a:pt x="153" y="553"/>
                  </a:cubicBezTo>
                  <a:cubicBezTo>
                    <a:pt x="201" y="673"/>
                    <a:pt x="260" y="792"/>
                    <a:pt x="344" y="900"/>
                  </a:cubicBezTo>
                  <a:cubicBezTo>
                    <a:pt x="391" y="969"/>
                    <a:pt x="457" y="998"/>
                    <a:pt x="523" y="998"/>
                  </a:cubicBezTo>
                  <a:cubicBezTo>
                    <a:pt x="673" y="998"/>
                    <a:pt x="822" y="844"/>
                    <a:pt x="739" y="661"/>
                  </a:cubicBezTo>
                  <a:cubicBezTo>
                    <a:pt x="607" y="422"/>
                    <a:pt x="440" y="195"/>
                    <a:pt x="225" y="27"/>
                  </a:cubicBezTo>
                  <a:cubicBezTo>
                    <a:pt x="198" y="9"/>
                    <a:pt x="173" y="1"/>
                    <a:pt x="149"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605" name="Google Shape;4605;p41"/>
            <p:cNvSpPr/>
            <p:nvPr/>
          </p:nvSpPr>
          <p:spPr>
            <a:xfrm>
              <a:off x="6082928" y="2146466"/>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606" name="Google Shape;4606;p41"/>
            <p:cNvSpPr/>
            <p:nvPr/>
          </p:nvSpPr>
          <p:spPr>
            <a:xfrm>
              <a:off x="6489805" y="2433385"/>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607" name="Google Shape;4607;p41"/>
            <p:cNvSpPr/>
            <p:nvPr/>
          </p:nvSpPr>
          <p:spPr>
            <a:xfrm>
              <a:off x="6922988" y="1771256"/>
              <a:ext cx="163285" cy="193159"/>
            </a:xfrm>
            <a:custGeom>
              <a:avLst/>
              <a:gdLst/>
              <a:ahLst/>
              <a:cxnLst/>
              <a:rect l="l" t="t" r="r" b="b"/>
              <a:pathLst>
                <a:path w="798" h="944" extrusionOk="0">
                  <a:moveTo>
                    <a:pt x="615" y="1"/>
                  </a:moveTo>
                  <a:cubicBezTo>
                    <a:pt x="582" y="1"/>
                    <a:pt x="548" y="15"/>
                    <a:pt x="517" y="48"/>
                  </a:cubicBezTo>
                  <a:cubicBezTo>
                    <a:pt x="338" y="228"/>
                    <a:pt x="183" y="431"/>
                    <a:pt x="63" y="646"/>
                  </a:cubicBezTo>
                  <a:cubicBezTo>
                    <a:pt x="0" y="781"/>
                    <a:pt x="120" y="944"/>
                    <a:pt x="245" y="944"/>
                  </a:cubicBezTo>
                  <a:cubicBezTo>
                    <a:pt x="286" y="944"/>
                    <a:pt x="327" y="926"/>
                    <a:pt x="362" y="885"/>
                  </a:cubicBezTo>
                  <a:cubicBezTo>
                    <a:pt x="517" y="682"/>
                    <a:pt x="649" y="455"/>
                    <a:pt x="744" y="228"/>
                  </a:cubicBezTo>
                  <a:cubicBezTo>
                    <a:pt x="798" y="121"/>
                    <a:pt x="712" y="1"/>
                    <a:pt x="61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608" name="Google Shape;4608;p41"/>
            <p:cNvSpPr/>
            <p:nvPr/>
          </p:nvSpPr>
          <p:spPr>
            <a:xfrm>
              <a:off x="7372736" y="1874179"/>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609" name="Google Shape;4609;p41"/>
            <p:cNvSpPr/>
            <p:nvPr/>
          </p:nvSpPr>
          <p:spPr>
            <a:xfrm>
              <a:off x="6581117" y="1970839"/>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610" name="Google Shape;4610;p41"/>
            <p:cNvSpPr/>
            <p:nvPr/>
          </p:nvSpPr>
          <p:spPr>
            <a:xfrm>
              <a:off x="8689294" y="4382559"/>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611" name="Google Shape;4611;p41"/>
            <p:cNvSpPr/>
            <p:nvPr/>
          </p:nvSpPr>
          <p:spPr>
            <a:xfrm>
              <a:off x="8183223" y="2395749"/>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612" name="Google Shape;4612;p41"/>
            <p:cNvSpPr/>
            <p:nvPr/>
          </p:nvSpPr>
          <p:spPr>
            <a:xfrm>
              <a:off x="7885710" y="2027847"/>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613" name="Google Shape;4613;p41"/>
            <p:cNvSpPr/>
            <p:nvPr/>
          </p:nvSpPr>
          <p:spPr>
            <a:xfrm>
              <a:off x="7848061" y="1648894"/>
              <a:ext cx="190704" cy="155714"/>
            </a:xfrm>
            <a:custGeom>
              <a:avLst/>
              <a:gdLst/>
              <a:ahLst/>
              <a:cxnLst/>
              <a:rect l="l" t="t" r="r" b="b"/>
              <a:pathLst>
                <a:path w="932" h="761" extrusionOk="0">
                  <a:moveTo>
                    <a:pt x="204" y="1"/>
                  </a:moveTo>
                  <a:cubicBezTo>
                    <a:pt x="132" y="13"/>
                    <a:pt x="73" y="61"/>
                    <a:pt x="61" y="120"/>
                  </a:cubicBezTo>
                  <a:cubicBezTo>
                    <a:pt x="1" y="264"/>
                    <a:pt x="144" y="455"/>
                    <a:pt x="228" y="539"/>
                  </a:cubicBezTo>
                  <a:cubicBezTo>
                    <a:pt x="336" y="658"/>
                    <a:pt x="479" y="730"/>
                    <a:pt x="622" y="754"/>
                  </a:cubicBezTo>
                  <a:cubicBezTo>
                    <a:pt x="638" y="758"/>
                    <a:pt x="653" y="760"/>
                    <a:pt x="668" y="760"/>
                  </a:cubicBezTo>
                  <a:cubicBezTo>
                    <a:pt x="816" y="760"/>
                    <a:pt x="932" y="562"/>
                    <a:pt x="802" y="443"/>
                  </a:cubicBezTo>
                  <a:cubicBezTo>
                    <a:pt x="706" y="371"/>
                    <a:pt x="622" y="288"/>
                    <a:pt x="539" y="216"/>
                  </a:cubicBezTo>
                  <a:cubicBezTo>
                    <a:pt x="443" y="132"/>
                    <a:pt x="336"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614" name="Google Shape;4614;p41"/>
            <p:cNvSpPr/>
            <p:nvPr/>
          </p:nvSpPr>
          <p:spPr>
            <a:xfrm>
              <a:off x="8274687" y="1473742"/>
              <a:ext cx="128909" cy="251884"/>
            </a:xfrm>
            <a:custGeom>
              <a:avLst/>
              <a:gdLst/>
              <a:ahLst/>
              <a:cxnLst/>
              <a:rect l="l" t="t" r="r" b="b"/>
              <a:pathLst>
                <a:path w="630" h="1231" extrusionOk="0">
                  <a:moveTo>
                    <a:pt x="523" y="1"/>
                  </a:moveTo>
                  <a:cubicBezTo>
                    <a:pt x="487" y="1"/>
                    <a:pt x="450" y="18"/>
                    <a:pt x="426" y="56"/>
                  </a:cubicBezTo>
                  <a:cubicBezTo>
                    <a:pt x="259" y="355"/>
                    <a:pt x="139" y="666"/>
                    <a:pt x="44" y="1000"/>
                  </a:cubicBezTo>
                  <a:cubicBezTo>
                    <a:pt x="0" y="1137"/>
                    <a:pt x="118" y="1231"/>
                    <a:pt x="234" y="1231"/>
                  </a:cubicBezTo>
                  <a:cubicBezTo>
                    <a:pt x="310" y="1231"/>
                    <a:pt x="386" y="1191"/>
                    <a:pt x="414" y="1096"/>
                  </a:cubicBezTo>
                  <a:cubicBezTo>
                    <a:pt x="522" y="773"/>
                    <a:pt x="593" y="438"/>
                    <a:pt x="629" y="104"/>
                  </a:cubicBezTo>
                  <a:cubicBezTo>
                    <a:pt x="629" y="39"/>
                    <a:pt x="578" y="1"/>
                    <a:pt x="52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615" name="Google Shape;4615;p41"/>
            <p:cNvSpPr/>
            <p:nvPr/>
          </p:nvSpPr>
          <p:spPr>
            <a:xfrm>
              <a:off x="6770239" y="1367202"/>
              <a:ext cx="129523" cy="286465"/>
            </a:xfrm>
            <a:custGeom>
              <a:avLst/>
              <a:gdLst/>
              <a:ahLst/>
              <a:cxnLst/>
              <a:rect l="l" t="t" r="r" b="b"/>
              <a:pathLst>
                <a:path w="633" h="1400" extrusionOk="0">
                  <a:moveTo>
                    <a:pt x="181" y="0"/>
                  </a:moveTo>
                  <a:cubicBezTo>
                    <a:pt x="122" y="0"/>
                    <a:pt x="70" y="34"/>
                    <a:pt x="60" y="115"/>
                  </a:cubicBezTo>
                  <a:cubicBezTo>
                    <a:pt x="0" y="497"/>
                    <a:pt x="24" y="880"/>
                    <a:pt x="132" y="1238"/>
                  </a:cubicBezTo>
                  <a:cubicBezTo>
                    <a:pt x="165" y="1351"/>
                    <a:pt x="255" y="1399"/>
                    <a:pt x="347" y="1399"/>
                  </a:cubicBezTo>
                  <a:cubicBezTo>
                    <a:pt x="488" y="1399"/>
                    <a:pt x="632" y="1285"/>
                    <a:pt x="574" y="1119"/>
                  </a:cubicBezTo>
                  <a:cubicBezTo>
                    <a:pt x="467" y="808"/>
                    <a:pt x="395" y="485"/>
                    <a:pt x="371" y="163"/>
                  </a:cubicBezTo>
                  <a:cubicBezTo>
                    <a:pt x="357" y="65"/>
                    <a:pt x="263" y="0"/>
                    <a:pt x="18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616" name="Google Shape;4616;p41"/>
            <p:cNvSpPr/>
            <p:nvPr/>
          </p:nvSpPr>
          <p:spPr>
            <a:xfrm>
              <a:off x="8359398" y="2024163"/>
              <a:ext cx="315725"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617" name="Google Shape;4617;p41"/>
            <p:cNvSpPr/>
            <p:nvPr/>
          </p:nvSpPr>
          <p:spPr>
            <a:xfrm>
              <a:off x="4352999" y="1995517"/>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618" name="Google Shape;4618;p41"/>
            <p:cNvSpPr/>
            <p:nvPr/>
          </p:nvSpPr>
          <p:spPr>
            <a:xfrm>
              <a:off x="8808993" y="33576"/>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619" name="Google Shape;4619;p41"/>
            <p:cNvSpPr/>
            <p:nvPr/>
          </p:nvSpPr>
          <p:spPr>
            <a:xfrm>
              <a:off x="8779733" y="741963"/>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620" name="Google Shape;4620;p41"/>
            <p:cNvSpPr/>
            <p:nvPr/>
          </p:nvSpPr>
          <p:spPr>
            <a:xfrm>
              <a:off x="8488730" y="979749"/>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621" name="Google Shape;4621;p41"/>
            <p:cNvSpPr/>
            <p:nvPr/>
          </p:nvSpPr>
          <p:spPr>
            <a:xfrm>
              <a:off x="8344774" y="286979"/>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622" name="Google Shape;4622;p41"/>
            <p:cNvSpPr/>
            <p:nvPr/>
          </p:nvSpPr>
          <p:spPr>
            <a:xfrm>
              <a:off x="8999493" y="1186101"/>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623" name="Google Shape;4623;p41"/>
            <p:cNvSpPr/>
            <p:nvPr/>
          </p:nvSpPr>
          <p:spPr>
            <a:xfrm>
              <a:off x="8855358" y="1884963"/>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624" name="Google Shape;4624;p41"/>
            <p:cNvSpPr/>
            <p:nvPr/>
          </p:nvSpPr>
          <p:spPr>
            <a:xfrm rot="-2086714">
              <a:off x="8483424" y="1594104"/>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625" name="Google Shape;4625;p41"/>
            <p:cNvSpPr/>
            <p:nvPr/>
          </p:nvSpPr>
          <p:spPr>
            <a:xfrm>
              <a:off x="255543" y="2281476"/>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626" name="Google Shape;4626;p41"/>
            <p:cNvSpPr/>
            <p:nvPr/>
          </p:nvSpPr>
          <p:spPr>
            <a:xfrm>
              <a:off x="226283" y="2989863"/>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627" name="Google Shape;4627;p41"/>
            <p:cNvSpPr/>
            <p:nvPr/>
          </p:nvSpPr>
          <p:spPr>
            <a:xfrm>
              <a:off x="590705" y="2704012"/>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628" name="Google Shape;4628;p41"/>
            <p:cNvSpPr/>
            <p:nvPr/>
          </p:nvSpPr>
          <p:spPr>
            <a:xfrm>
              <a:off x="927300" y="3229880"/>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629" name="Google Shape;4629;p41"/>
            <p:cNvSpPr/>
            <p:nvPr/>
          </p:nvSpPr>
          <p:spPr>
            <a:xfrm>
              <a:off x="1177751" y="2772968"/>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630" name="Google Shape;4630;p41"/>
            <p:cNvSpPr/>
            <p:nvPr/>
          </p:nvSpPr>
          <p:spPr>
            <a:xfrm>
              <a:off x="990731" y="2411408"/>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631" name="Google Shape;4631;p41"/>
            <p:cNvSpPr/>
            <p:nvPr/>
          </p:nvSpPr>
          <p:spPr>
            <a:xfrm>
              <a:off x="1740857" y="2544410"/>
              <a:ext cx="168196" cy="204413"/>
            </a:xfrm>
            <a:custGeom>
              <a:avLst/>
              <a:gdLst/>
              <a:ahLst/>
              <a:cxnLst/>
              <a:rect l="l" t="t" r="r" b="b"/>
              <a:pathLst>
                <a:path w="822" h="999" extrusionOk="0">
                  <a:moveTo>
                    <a:pt x="149" y="1"/>
                  </a:moveTo>
                  <a:cubicBezTo>
                    <a:pt x="63" y="1"/>
                    <a:pt x="0" y="102"/>
                    <a:pt x="9" y="195"/>
                  </a:cubicBezTo>
                  <a:cubicBezTo>
                    <a:pt x="33" y="314"/>
                    <a:pt x="81" y="434"/>
                    <a:pt x="153" y="553"/>
                  </a:cubicBezTo>
                  <a:cubicBezTo>
                    <a:pt x="201" y="673"/>
                    <a:pt x="260" y="792"/>
                    <a:pt x="344" y="900"/>
                  </a:cubicBezTo>
                  <a:cubicBezTo>
                    <a:pt x="391" y="969"/>
                    <a:pt x="457" y="998"/>
                    <a:pt x="523" y="998"/>
                  </a:cubicBezTo>
                  <a:cubicBezTo>
                    <a:pt x="673" y="998"/>
                    <a:pt x="822" y="844"/>
                    <a:pt x="739" y="661"/>
                  </a:cubicBezTo>
                  <a:cubicBezTo>
                    <a:pt x="607" y="422"/>
                    <a:pt x="440" y="195"/>
                    <a:pt x="225" y="27"/>
                  </a:cubicBezTo>
                  <a:cubicBezTo>
                    <a:pt x="198" y="9"/>
                    <a:pt x="173" y="1"/>
                    <a:pt x="149"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632" name="Google Shape;4632;p41"/>
            <p:cNvSpPr/>
            <p:nvPr/>
          </p:nvSpPr>
          <p:spPr>
            <a:xfrm>
              <a:off x="1642641" y="3017691"/>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633" name="Google Shape;4633;p41"/>
            <p:cNvSpPr/>
            <p:nvPr/>
          </p:nvSpPr>
          <p:spPr>
            <a:xfrm>
              <a:off x="2018727" y="3430405"/>
              <a:ext cx="145483" cy="184770"/>
            </a:xfrm>
            <a:custGeom>
              <a:avLst/>
              <a:gdLst/>
              <a:ahLst/>
              <a:cxnLst/>
              <a:rect l="l" t="t" r="r" b="b"/>
              <a:pathLst>
                <a:path w="711" h="903" extrusionOk="0">
                  <a:moveTo>
                    <a:pt x="199" y="0"/>
                  </a:moveTo>
                  <a:cubicBezTo>
                    <a:pt x="98" y="0"/>
                    <a:pt x="0" y="96"/>
                    <a:pt x="26" y="216"/>
                  </a:cubicBezTo>
                  <a:cubicBezTo>
                    <a:pt x="74" y="431"/>
                    <a:pt x="169" y="634"/>
                    <a:pt x="301" y="802"/>
                  </a:cubicBezTo>
                  <a:cubicBezTo>
                    <a:pt x="342" y="872"/>
                    <a:pt x="407" y="902"/>
                    <a:pt x="471" y="902"/>
                  </a:cubicBezTo>
                  <a:cubicBezTo>
                    <a:pt x="591" y="902"/>
                    <a:pt x="711" y="795"/>
                    <a:pt x="672" y="646"/>
                  </a:cubicBezTo>
                  <a:cubicBezTo>
                    <a:pt x="600" y="419"/>
                    <a:pt x="480" y="216"/>
                    <a:pt x="313" y="48"/>
                  </a:cubicBezTo>
                  <a:cubicBezTo>
                    <a:pt x="279" y="15"/>
                    <a:pt x="239" y="0"/>
                    <a:pt x="199"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634" name="Google Shape;4634;p41"/>
            <p:cNvSpPr/>
            <p:nvPr/>
          </p:nvSpPr>
          <p:spPr>
            <a:xfrm>
              <a:off x="2158480" y="3056773"/>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635" name="Google Shape;4635;p41"/>
            <p:cNvSpPr/>
            <p:nvPr/>
          </p:nvSpPr>
          <p:spPr>
            <a:xfrm>
              <a:off x="2426938" y="2542568"/>
              <a:ext cx="163285" cy="193159"/>
            </a:xfrm>
            <a:custGeom>
              <a:avLst/>
              <a:gdLst/>
              <a:ahLst/>
              <a:cxnLst/>
              <a:rect l="l" t="t" r="r" b="b"/>
              <a:pathLst>
                <a:path w="798" h="944" extrusionOk="0">
                  <a:moveTo>
                    <a:pt x="615" y="1"/>
                  </a:moveTo>
                  <a:cubicBezTo>
                    <a:pt x="582" y="1"/>
                    <a:pt x="548" y="15"/>
                    <a:pt x="517" y="48"/>
                  </a:cubicBezTo>
                  <a:cubicBezTo>
                    <a:pt x="338" y="228"/>
                    <a:pt x="183" y="431"/>
                    <a:pt x="63" y="646"/>
                  </a:cubicBezTo>
                  <a:cubicBezTo>
                    <a:pt x="0" y="781"/>
                    <a:pt x="120" y="944"/>
                    <a:pt x="245" y="944"/>
                  </a:cubicBezTo>
                  <a:cubicBezTo>
                    <a:pt x="286" y="944"/>
                    <a:pt x="327" y="926"/>
                    <a:pt x="362" y="885"/>
                  </a:cubicBezTo>
                  <a:cubicBezTo>
                    <a:pt x="517" y="682"/>
                    <a:pt x="649" y="455"/>
                    <a:pt x="744" y="228"/>
                  </a:cubicBezTo>
                  <a:cubicBezTo>
                    <a:pt x="798" y="121"/>
                    <a:pt x="712" y="1"/>
                    <a:pt x="61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636" name="Google Shape;4636;p41"/>
            <p:cNvSpPr/>
            <p:nvPr/>
          </p:nvSpPr>
          <p:spPr>
            <a:xfrm>
              <a:off x="2876686" y="2645491"/>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637" name="Google Shape;4637;p41"/>
            <p:cNvSpPr/>
            <p:nvPr/>
          </p:nvSpPr>
          <p:spPr>
            <a:xfrm>
              <a:off x="2894692" y="3046951"/>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638" name="Google Shape;4638;p41"/>
            <p:cNvSpPr/>
            <p:nvPr/>
          </p:nvSpPr>
          <p:spPr>
            <a:xfrm>
              <a:off x="3195069" y="3281034"/>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639" name="Google Shape;4639;p41"/>
            <p:cNvSpPr/>
            <p:nvPr/>
          </p:nvSpPr>
          <p:spPr>
            <a:xfrm>
              <a:off x="3687173" y="3167062"/>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640" name="Google Shape;4640;p41"/>
            <p:cNvSpPr/>
            <p:nvPr/>
          </p:nvSpPr>
          <p:spPr>
            <a:xfrm>
              <a:off x="3389660" y="2799159"/>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641" name="Google Shape;4641;p41"/>
            <p:cNvSpPr/>
            <p:nvPr/>
          </p:nvSpPr>
          <p:spPr>
            <a:xfrm>
              <a:off x="3352011" y="2420207"/>
              <a:ext cx="190704" cy="155714"/>
            </a:xfrm>
            <a:custGeom>
              <a:avLst/>
              <a:gdLst/>
              <a:ahLst/>
              <a:cxnLst/>
              <a:rect l="l" t="t" r="r" b="b"/>
              <a:pathLst>
                <a:path w="932" h="761" extrusionOk="0">
                  <a:moveTo>
                    <a:pt x="204" y="1"/>
                  </a:moveTo>
                  <a:cubicBezTo>
                    <a:pt x="132" y="13"/>
                    <a:pt x="73" y="61"/>
                    <a:pt x="61" y="120"/>
                  </a:cubicBezTo>
                  <a:cubicBezTo>
                    <a:pt x="1" y="264"/>
                    <a:pt x="144" y="455"/>
                    <a:pt x="228" y="539"/>
                  </a:cubicBezTo>
                  <a:cubicBezTo>
                    <a:pt x="336" y="658"/>
                    <a:pt x="479" y="730"/>
                    <a:pt x="622" y="754"/>
                  </a:cubicBezTo>
                  <a:cubicBezTo>
                    <a:pt x="638" y="758"/>
                    <a:pt x="653" y="760"/>
                    <a:pt x="668" y="760"/>
                  </a:cubicBezTo>
                  <a:cubicBezTo>
                    <a:pt x="816" y="760"/>
                    <a:pt x="932" y="562"/>
                    <a:pt x="802" y="443"/>
                  </a:cubicBezTo>
                  <a:cubicBezTo>
                    <a:pt x="706" y="371"/>
                    <a:pt x="622" y="288"/>
                    <a:pt x="539" y="216"/>
                  </a:cubicBezTo>
                  <a:cubicBezTo>
                    <a:pt x="443" y="132"/>
                    <a:pt x="336"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642" name="Google Shape;4642;p41"/>
            <p:cNvSpPr/>
            <p:nvPr/>
          </p:nvSpPr>
          <p:spPr>
            <a:xfrm>
              <a:off x="3778637" y="2245054"/>
              <a:ext cx="128909" cy="251884"/>
            </a:xfrm>
            <a:custGeom>
              <a:avLst/>
              <a:gdLst/>
              <a:ahLst/>
              <a:cxnLst/>
              <a:rect l="l" t="t" r="r" b="b"/>
              <a:pathLst>
                <a:path w="630" h="1231" extrusionOk="0">
                  <a:moveTo>
                    <a:pt x="523" y="1"/>
                  </a:moveTo>
                  <a:cubicBezTo>
                    <a:pt x="487" y="1"/>
                    <a:pt x="450" y="18"/>
                    <a:pt x="426" y="56"/>
                  </a:cubicBezTo>
                  <a:cubicBezTo>
                    <a:pt x="259" y="355"/>
                    <a:pt x="139" y="666"/>
                    <a:pt x="44" y="1000"/>
                  </a:cubicBezTo>
                  <a:cubicBezTo>
                    <a:pt x="0" y="1137"/>
                    <a:pt x="118" y="1231"/>
                    <a:pt x="234" y="1231"/>
                  </a:cubicBezTo>
                  <a:cubicBezTo>
                    <a:pt x="310" y="1231"/>
                    <a:pt x="386" y="1191"/>
                    <a:pt x="414" y="1096"/>
                  </a:cubicBezTo>
                  <a:cubicBezTo>
                    <a:pt x="522" y="773"/>
                    <a:pt x="593" y="438"/>
                    <a:pt x="629" y="104"/>
                  </a:cubicBezTo>
                  <a:cubicBezTo>
                    <a:pt x="629" y="39"/>
                    <a:pt x="578" y="1"/>
                    <a:pt x="52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643" name="Google Shape;4643;p41"/>
            <p:cNvSpPr/>
            <p:nvPr/>
          </p:nvSpPr>
          <p:spPr>
            <a:xfrm>
              <a:off x="2109577" y="2247714"/>
              <a:ext cx="129523" cy="286465"/>
            </a:xfrm>
            <a:custGeom>
              <a:avLst/>
              <a:gdLst/>
              <a:ahLst/>
              <a:cxnLst/>
              <a:rect l="l" t="t" r="r" b="b"/>
              <a:pathLst>
                <a:path w="633" h="1400" extrusionOk="0">
                  <a:moveTo>
                    <a:pt x="181" y="0"/>
                  </a:moveTo>
                  <a:cubicBezTo>
                    <a:pt x="122" y="0"/>
                    <a:pt x="70" y="34"/>
                    <a:pt x="60" y="115"/>
                  </a:cubicBezTo>
                  <a:cubicBezTo>
                    <a:pt x="0" y="497"/>
                    <a:pt x="24" y="880"/>
                    <a:pt x="132" y="1238"/>
                  </a:cubicBezTo>
                  <a:cubicBezTo>
                    <a:pt x="165" y="1351"/>
                    <a:pt x="255" y="1399"/>
                    <a:pt x="347" y="1399"/>
                  </a:cubicBezTo>
                  <a:cubicBezTo>
                    <a:pt x="488" y="1399"/>
                    <a:pt x="632" y="1285"/>
                    <a:pt x="574" y="1119"/>
                  </a:cubicBezTo>
                  <a:cubicBezTo>
                    <a:pt x="467" y="808"/>
                    <a:pt x="395" y="485"/>
                    <a:pt x="371" y="163"/>
                  </a:cubicBezTo>
                  <a:cubicBezTo>
                    <a:pt x="357" y="65"/>
                    <a:pt x="263" y="0"/>
                    <a:pt x="18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644" name="Google Shape;4644;p41"/>
            <p:cNvSpPr/>
            <p:nvPr/>
          </p:nvSpPr>
          <p:spPr>
            <a:xfrm>
              <a:off x="3863348" y="2795476"/>
              <a:ext cx="315725"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645" name="Google Shape;4645;p41"/>
            <p:cNvSpPr/>
            <p:nvPr/>
          </p:nvSpPr>
          <p:spPr>
            <a:xfrm>
              <a:off x="-143051" y="2766829"/>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646" name="Google Shape;4646;p41"/>
            <p:cNvSpPr/>
            <p:nvPr/>
          </p:nvSpPr>
          <p:spPr>
            <a:xfrm>
              <a:off x="169705" y="4433614"/>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647" name="Google Shape;4647;p41"/>
            <p:cNvSpPr/>
            <p:nvPr/>
          </p:nvSpPr>
          <p:spPr>
            <a:xfrm>
              <a:off x="4655408" y="2989863"/>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648" name="Google Shape;4648;p41"/>
            <p:cNvSpPr/>
            <p:nvPr/>
          </p:nvSpPr>
          <p:spPr>
            <a:xfrm>
              <a:off x="5019830" y="2704012"/>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649" name="Google Shape;4649;p41"/>
            <p:cNvSpPr/>
            <p:nvPr/>
          </p:nvSpPr>
          <p:spPr>
            <a:xfrm>
              <a:off x="5356425" y="3229880"/>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650" name="Google Shape;4650;p41"/>
            <p:cNvSpPr/>
            <p:nvPr/>
          </p:nvSpPr>
          <p:spPr>
            <a:xfrm>
              <a:off x="5606876" y="2772968"/>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651" name="Google Shape;4651;p41"/>
            <p:cNvSpPr/>
            <p:nvPr/>
          </p:nvSpPr>
          <p:spPr>
            <a:xfrm>
              <a:off x="5216181" y="2277783"/>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652" name="Google Shape;4652;p41"/>
            <p:cNvSpPr/>
            <p:nvPr/>
          </p:nvSpPr>
          <p:spPr>
            <a:xfrm>
              <a:off x="6169982" y="2544410"/>
              <a:ext cx="168196" cy="204413"/>
            </a:xfrm>
            <a:custGeom>
              <a:avLst/>
              <a:gdLst/>
              <a:ahLst/>
              <a:cxnLst/>
              <a:rect l="l" t="t" r="r" b="b"/>
              <a:pathLst>
                <a:path w="822" h="999" extrusionOk="0">
                  <a:moveTo>
                    <a:pt x="149" y="1"/>
                  </a:moveTo>
                  <a:cubicBezTo>
                    <a:pt x="63" y="1"/>
                    <a:pt x="0" y="102"/>
                    <a:pt x="9" y="195"/>
                  </a:cubicBezTo>
                  <a:cubicBezTo>
                    <a:pt x="33" y="314"/>
                    <a:pt x="81" y="434"/>
                    <a:pt x="153" y="553"/>
                  </a:cubicBezTo>
                  <a:cubicBezTo>
                    <a:pt x="201" y="673"/>
                    <a:pt x="260" y="792"/>
                    <a:pt x="344" y="900"/>
                  </a:cubicBezTo>
                  <a:cubicBezTo>
                    <a:pt x="391" y="969"/>
                    <a:pt x="457" y="998"/>
                    <a:pt x="523" y="998"/>
                  </a:cubicBezTo>
                  <a:cubicBezTo>
                    <a:pt x="673" y="998"/>
                    <a:pt x="822" y="844"/>
                    <a:pt x="739" y="661"/>
                  </a:cubicBezTo>
                  <a:cubicBezTo>
                    <a:pt x="607" y="422"/>
                    <a:pt x="440" y="195"/>
                    <a:pt x="225" y="27"/>
                  </a:cubicBezTo>
                  <a:cubicBezTo>
                    <a:pt x="198" y="9"/>
                    <a:pt x="173" y="1"/>
                    <a:pt x="149"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653" name="Google Shape;4653;p41"/>
            <p:cNvSpPr/>
            <p:nvPr/>
          </p:nvSpPr>
          <p:spPr>
            <a:xfrm>
              <a:off x="6071766" y="3017691"/>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654" name="Google Shape;4654;p41"/>
            <p:cNvSpPr/>
            <p:nvPr/>
          </p:nvSpPr>
          <p:spPr>
            <a:xfrm>
              <a:off x="6587605" y="3056773"/>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655" name="Google Shape;4655;p41"/>
            <p:cNvSpPr/>
            <p:nvPr/>
          </p:nvSpPr>
          <p:spPr>
            <a:xfrm>
              <a:off x="6856063" y="2542568"/>
              <a:ext cx="163285" cy="193159"/>
            </a:xfrm>
            <a:custGeom>
              <a:avLst/>
              <a:gdLst/>
              <a:ahLst/>
              <a:cxnLst/>
              <a:rect l="l" t="t" r="r" b="b"/>
              <a:pathLst>
                <a:path w="798" h="944" extrusionOk="0">
                  <a:moveTo>
                    <a:pt x="615" y="1"/>
                  </a:moveTo>
                  <a:cubicBezTo>
                    <a:pt x="582" y="1"/>
                    <a:pt x="548" y="15"/>
                    <a:pt x="517" y="48"/>
                  </a:cubicBezTo>
                  <a:cubicBezTo>
                    <a:pt x="338" y="228"/>
                    <a:pt x="183" y="431"/>
                    <a:pt x="63" y="646"/>
                  </a:cubicBezTo>
                  <a:cubicBezTo>
                    <a:pt x="0" y="781"/>
                    <a:pt x="120" y="944"/>
                    <a:pt x="245" y="944"/>
                  </a:cubicBezTo>
                  <a:cubicBezTo>
                    <a:pt x="286" y="944"/>
                    <a:pt x="327" y="926"/>
                    <a:pt x="362" y="885"/>
                  </a:cubicBezTo>
                  <a:cubicBezTo>
                    <a:pt x="517" y="682"/>
                    <a:pt x="649" y="455"/>
                    <a:pt x="744" y="228"/>
                  </a:cubicBezTo>
                  <a:cubicBezTo>
                    <a:pt x="798" y="121"/>
                    <a:pt x="712" y="1"/>
                    <a:pt x="61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656" name="Google Shape;4656;p41"/>
            <p:cNvSpPr/>
            <p:nvPr/>
          </p:nvSpPr>
          <p:spPr>
            <a:xfrm>
              <a:off x="7305811" y="2645491"/>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657" name="Google Shape;4657;p41"/>
            <p:cNvSpPr/>
            <p:nvPr/>
          </p:nvSpPr>
          <p:spPr>
            <a:xfrm>
              <a:off x="7323817" y="3046951"/>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658" name="Google Shape;4658;p41"/>
            <p:cNvSpPr/>
            <p:nvPr/>
          </p:nvSpPr>
          <p:spPr>
            <a:xfrm>
              <a:off x="7624194" y="3281034"/>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659" name="Google Shape;4659;p41"/>
            <p:cNvSpPr/>
            <p:nvPr/>
          </p:nvSpPr>
          <p:spPr>
            <a:xfrm>
              <a:off x="8116298" y="3167062"/>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660" name="Google Shape;4660;p41"/>
            <p:cNvSpPr/>
            <p:nvPr/>
          </p:nvSpPr>
          <p:spPr>
            <a:xfrm>
              <a:off x="7818785" y="2799159"/>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661" name="Google Shape;4661;p41"/>
            <p:cNvSpPr/>
            <p:nvPr/>
          </p:nvSpPr>
          <p:spPr>
            <a:xfrm>
              <a:off x="7781136" y="2420207"/>
              <a:ext cx="190704" cy="155714"/>
            </a:xfrm>
            <a:custGeom>
              <a:avLst/>
              <a:gdLst/>
              <a:ahLst/>
              <a:cxnLst/>
              <a:rect l="l" t="t" r="r" b="b"/>
              <a:pathLst>
                <a:path w="932" h="761" extrusionOk="0">
                  <a:moveTo>
                    <a:pt x="204" y="1"/>
                  </a:moveTo>
                  <a:cubicBezTo>
                    <a:pt x="132" y="13"/>
                    <a:pt x="73" y="61"/>
                    <a:pt x="61" y="120"/>
                  </a:cubicBezTo>
                  <a:cubicBezTo>
                    <a:pt x="1" y="264"/>
                    <a:pt x="144" y="455"/>
                    <a:pt x="228" y="539"/>
                  </a:cubicBezTo>
                  <a:cubicBezTo>
                    <a:pt x="336" y="658"/>
                    <a:pt x="479" y="730"/>
                    <a:pt x="622" y="754"/>
                  </a:cubicBezTo>
                  <a:cubicBezTo>
                    <a:pt x="638" y="758"/>
                    <a:pt x="653" y="760"/>
                    <a:pt x="668" y="760"/>
                  </a:cubicBezTo>
                  <a:cubicBezTo>
                    <a:pt x="816" y="760"/>
                    <a:pt x="932" y="562"/>
                    <a:pt x="802" y="443"/>
                  </a:cubicBezTo>
                  <a:cubicBezTo>
                    <a:pt x="706" y="371"/>
                    <a:pt x="622" y="288"/>
                    <a:pt x="539" y="216"/>
                  </a:cubicBezTo>
                  <a:cubicBezTo>
                    <a:pt x="443" y="132"/>
                    <a:pt x="336"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662" name="Google Shape;4662;p41"/>
            <p:cNvSpPr/>
            <p:nvPr/>
          </p:nvSpPr>
          <p:spPr>
            <a:xfrm>
              <a:off x="8452812" y="4629654"/>
              <a:ext cx="128909" cy="251884"/>
            </a:xfrm>
            <a:custGeom>
              <a:avLst/>
              <a:gdLst/>
              <a:ahLst/>
              <a:cxnLst/>
              <a:rect l="l" t="t" r="r" b="b"/>
              <a:pathLst>
                <a:path w="630" h="1231" extrusionOk="0">
                  <a:moveTo>
                    <a:pt x="523" y="1"/>
                  </a:moveTo>
                  <a:cubicBezTo>
                    <a:pt x="487" y="1"/>
                    <a:pt x="450" y="18"/>
                    <a:pt x="426" y="56"/>
                  </a:cubicBezTo>
                  <a:cubicBezTo>
                    <a:pt x="259" y="355"/>
                    <a:pt x="139" y="666"/>
                    <a:pt x="44" y="1000"/>
                  </a:cubicBezTo>
                  <a:cubicBezTo>
                    <a:pt x="0" y="1137"/>
                    <a:pt x="118" y="1231"/>
                    <a:pt x="234" y="1231"/>
                  </a:cubicBezTo>
                  <a:cubicBezTo>
                    <a:pt x="310" y="1231"/>
                    <a:pt x="386" y="1191"/>
                    <a:pt x="414" y="1096"/>
                  </a:cubicBezTo>
                  <a:cubicBezTo>
                    <a:pt x="522" y="773"/>
                    <a:pt x="593" y="438"/>
                    <a:pt x="629" y="104"/>
                  </a:cubicBezTo>
                  <a:cubicBezTo>
                    <a:pt x="629" y="39"/>
                    <a:pt x="578" y="1"/>
                    <a:pt x="52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663" name="Google Shape;4663;p41"/>
            <p:cNvSpPr/>
            <p:nvPr/>
          </p:nvSpPr>
          <p:spPr>
            <a:xfrm>
              <a:off x="5899902" y="1563402"/>
              <a:ext cx="129523" cy="286465"/>
            </a:xfrm>
            <a:custGeom>
              <a:avLst/>
              <a:gdLst/>
              <a:ahLst/>
              <a:cxnLst/>
              <a:rect l="l" t="t" r="r" b="b"/>
              <a:pathLst>
                <a:path w="633" h="1400" extrusionOk="0">
                  <a:moveTo>
                    <a:pt x="181" y="0"/>
                  </a:moveTo>
                  <a:cubicBezTo>
                    <a:pt x="122" y="0"/>
                    <a:pt x="70" y="34"/>
                    <a:pt x="60" y="115"/>
                  </a:cubicBezTo>
                  <a:cubicBezTo>
                    <a:pt x="0" y="497"/>
                    <a:pt x="24" y="880"/>
                    <a:pt x="132" y="1238"/>
                  </a:cubicBezTo>
                  <a:cubicBezTo>
                    <a:pt x="165" y="1351"/>
                    <a:pt x="255" y="1399"/>
                    <a:pt x="347" y="1399"/>
                  </a:cubicBezTo>
                  <a:cubicBezTo>
                    <a:pt x="488" y="1399"/>
                    <a:pt x="632" y="1285"/>
                    <a:pt x="574" y="1119"/>
                  </a:cubicBezTo>
                  <a:cubicBezTo>
                    <a:pt x="467" y="808"/>
                    <a:pt x="395" y="485"/>
                    <a:pt x="371" y="163"/>
                  </a:cubicBezTo>
                  <a:cubicBezTo>
                    <a:pt x="357" y="65"/>
                    <a:pt x="263" y="0"/>
                    <a:pt x="18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664" name="Google Shape;4664;p41"/>
            <p:cNvSpPr/>
            <p:nvPr/>
          </p:nvSpPr>
          <p:spPr>
            <a:xfrm rot="-1206472">
              <a:off x="8225586" y="2886601"/>
              <a:ext cx="315724"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665" name="Google Shape;4665;p41"/>
            <p:cNvSpPr/>
            <p:nvPr/>
          </p:nvSpPr>
          <p:spPr>
            <a:xfrm>
              <a:off x="4286074" y="2766829"/>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666" name="Google Shape;4666;p41"/>
            <p:cNvSpPr/>
            <p:nvPr/>
          </p:nvSpPr>
          <p:spPr>
            <a:xfrm>
              <a:off x="446043" y="3434001"/>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667" name="Google Shape;4667;p41"/>
            <p:cNvSpPr/>
            <p:nvPr/>
          </p:nvSpPr>
          <p:spPr>
            <a:xfrm>
              <a:off x="416783" y="4142388"/>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668" name="Google Shape;4668;p41"/>
            <p:cNvSpPr/>
            <p:nvPr/>
          </p:nvSpPr>
          <p:spPr>
            <a:xfrm>
              <a:off x="781205" y="3856537"/>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669" name="Google Shape;4669;p41"/>
            <p:cNvSpPr/>
            <p:nvPr/>
          </p:nvSpPr>
          <p:spPr>
            <a:xfrm>
              <a:off x="1117800" y="4382405"/>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670" name="Google Shape;4670;p41"/>
            <p:cNvSpPr/>
            <p:nvPr/>
          </p:nvSpPr>
          <p:spPr>
            <a:xfrm>
              <a:off x="1368251" y="3925493"/>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671" name="Google Shape;4671;p41"/>
            <p:cNvSpPr/>
            <p:nvPr/>
          </p:nvSpPr>
          <p:spPr>
            <a:xfrm>
              <a:off x="1181231" y="3563933"/>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672" name="Google Shape;4672;p41"/>
            <p:cNvSpPr/>
            <p:nvPr/>
          </p:nvSpPr>
          <p:spPr>
            <a:xfrm>
              <a:off x="1931357" y="3696935"/>
              <a:ext cx="168196" cy="204413"/>
            </a:xfrm>
            <a:custGeom>
              <a:avLst/>
              <a:gdLst/>
              <a:ahLst/>
              <a:cxnLst/>
              <a:rect l="l" t="t" r="r" b="b"/>
              <a:pathLst>
                <a:path w="822" h="999" extrusionOk="0">
                  <a:moveTo>
                    <a:pt x="149" y="1"/>
                  </a:moveTo>
                  <a:cubicBezTo>
                    <a:pt x="63" y="1"/>
                    <a:pt x="0" y="102"/>
                    <a:pt x="9" y="195"/>
                  </a:cubicBezTo>
                  <a:cubicBezTo>
                    <a:pt x="33" y="314"/>
                    <a:pt x="81" y="434"/>
                    <a:pt x="153" y="553"/>
                  </a:cubicBezTo>
                  <a:cubicBezTo>
                    <a:pt x="201" y="673"/>
                    <a:pt x="260" y="792"/>
                    <a:pt x="344" y="900"/>
                  </a:cubicBezTo>
                  <a:cubicBezTo>
                    <a:pt x="391" y="969"/>
                    <a:pt x="457" y="998"/>
                    <a:pt x="523" y="998"/>
                  </a:cubicBezTo>
                  <a:cubicBezTo>
                    <a:pt x="673" y="998"/>
                    <a:pt x="822" y="844"/>
                    <a:pt x="739" y="661"/>
                  </a:cubicBezTo>
                  <a:cubicBezTo>
                    <a:pt x="607" y="422"/>
                    <a:pt x="440" y="195"/>
                    <a:pt x="225" y="27"/>
                  </a:cubicBezTo>
                  <a:cubicBezTo>
                    <a:pt x="198" y="9"/>
                    <a:pt x="173" y="1"/>
                    <a:pt x="149"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673" name="Google Shape;4673;p41"/>
            <p:cNvSpPr/>
            <p:nvPr/>
          </p:nvSpPr>
          <p:spPr>
            <a:xfrm>
              <a:off x="1833141" y="4170216"/>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674" name="Google Shape;4674;p41"/>
            <p:cNvSpPr/>
            <p:nvPr/>
          </p:nvSpPr>
          <p:spPr>
            <a:xfrm>
              <a:off x="2348980" y="4209298"/>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675" name="Google Shape;4675;p41"/>
            <p:cNvSpPr/>
            <p:nvPr/>
          </p:nvSpPr>
          <p:spPr>
            <a:xfrm>
              <a:off x="2617438" y="3695093"/>
              <a:ext cx="163285" cy="193159"/>
            </a:xfrm>
            <a:custGeom>
              <a:avLst/>
              <a:gdLst/>
              <a:ahLst/>
              <a:cxnLst/>
              <a:rect l="l" t="t" r="r" b="b"/>
              <a:pathLst>
                <a:path w="798" h="944" extrusionOk="0">
                  <a:moveTo>
                    <a:pt x="615" y="1"/>
                  </a:moveTo>
                  <a:cubicBezTo>
                    <a:pt x="582" y="1"/>
                    <a:pt x="548" y="15"/>
                    <a:pt x="517" y="48"/>
                  </a:cubicBezTo>
                  <a:cubicBezTo>
                    <a:pt x="338" y="228"/>
                    <a:pt x="183" y="431"/>
                    <a:pt x="63" y="646"/>
                  </a:cubicBezTo>
                  <a:cubicBezTo>
                    <a:pt x="0" y="781"/>
                    <a:pt x="120" y="944"/>
                    <a:pt x="245" y="944"/>
                  </a:cubicBezTo>
                  <a:cubicBezTo>
                    <a:pt x="286" y="944"/>
                    <a:pt x="327" y="926"/>
                    <a:pt x="362" y="885"/>
                  </a:cubicBezTo>
                  <a:cubicBezTo>
                    <a:pt x="517" y="682"/>
                    <a:pt x="649" y="455"/>
                    <a:pt x="744" y="228"/>
                  </a:cubicBezTo>
                  <a:cubicBezTo>
                    <a:pt x="798" y="121"/>
                    <a:pt x="712" y="1"/>
                    <a:pt x="61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676" name="Google Shape;4676;p41"/>
            <p:cNvSpPr/>
            <p:nvPr/>
          </p:nvSpPr>
          <p:spPr>
            <a:xfrm>
              <a:off x="3067186" y="3798016"/>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677" name="Google Shape;4677;p41"/>
            <p:cNvSpPr/>
            <p:nvPr/>
          </p:nvSpPr>
          <p:spPr>
            <a:xfrm>
              <a:off x="3085192" y="4199476"/>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678" name="Google Shape;4678;p41"/>
            <p:cNvSpPr/>
            <p:nvPr/>
          </p:nvSpPr>
          <p:spPr>
            <a:xfrm>
              <a:off x="3385569" y="4433559"/>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679" name="Google Shape;4679;p41"/>
            <p:cNvSpPr/>
            <p:nvPr/>
          </p:nvSpPr>
          <p:spPr>
            <a:xfrm>
              <a:off x="3909061" y="4210899"/>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680" name="Google Shape;4680;p41"/>
            <p:cNvSpPr/>
            <p:nvPr/>
          </p:nvSpPr>
          <p:spPr>
            <a:xfrm>
              <a:off x="3580160" y="3951684"/>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681" name="Google Shape;4681;p41"/>
            <p:cNvSpPr/>
            <p:nvPr/>
          </p:nvSpPr>
          <p:spPr>
            <a:xfrm>
              <a:off x="3542511" y="3572732"/>
              <a:ext cx="190704" cy="155714"/>
            </a:xfrm>
            <a:custGeom>
              <a:avLst/>
              <a:gdLst/>
              <a:ahLst/>
              <a:cxnLst/>
              <a:rect l="l" t="t" r="r" b="b"/>
              <a:pathLst>
                <a:path w="932" h="761" extrusionOk="0">
                  <a:moveTo>
                    <a:pt x="204" y="1"/>
                  </a:moveTo>
                  <a:cubicBezTo>
                    <a:pt x="132" y="13"/>
                    <a:pt x="73" y="61"/>
                    <a:pt x="61" y="120"/>
                  </a:cubicBezTo>
                  <a:cubicBezTo>
                    <a:pt x="1" y="264"/>
                    <a:pt x="144" y="455"/>
                    <a:pt x="228" y="539"/>
                  </a:cubicBezTo>
                  <a:cubicBezTo>
                    <a:pt x="336" y="658"/>
                    <a:pt x="479" y="730"/>
                    <a:pt x="622" y="754"/>
                  </a:cubicBezTo>
                  <a:cubicBezTo>
                    <a:pt x="638" y="758"/>
                    <a:pt x="653" y="760"/>
                    <a:pt x="668" y="760"/>
                  </a:cubicBezTo>
                  <a:cubicBezTo>
                    <a:pt x="816" y="760"/>
                    <a:pt x="932" y="562"/>
                    <a:pt x="802" y="443"/>
                  </a:cubicBezTo>
                  <a:cubicBezTo>
                    <a:pt x="706" y="371"/>
                    <a:pt x="622" y="288"/>
                    <a:pt x="539" y="216"/>
                  </a:cubicBezTo>
                  <a:cubicBezTo>
                    <a:pt x="443" y="132"/>
                    <a:pt x="336"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682" name="Google Shape;4682;p41"/>
            <p:cNvSpPr/>
            <p:nvPr/>
          </p:nvSpPr>
          <p:spPr>
            <a:xfrm>
              <a:off x="3969137" y="3397579"/>
              <a:ext cx="128909" cy="251884"/>
            </a:xfrm>
            <a:custGeom>
              <a:avLst/>
              <a:gdLst/>
              <a:ahLst/>
              <a:cxnLst/>
              <a:rect l="l" t="t" r="r" b="b"/>
              <a:pathLst>
                <a:path w="630" h="1231" extrusionOk="0">
                  <a:moveTo>
                    <a:pt x="523" y="1"/>
                  </a:moveTo>
                  <a:cubicBezTo>
                    <a:pt x="487" y="1"/>
                    <a:pt x="450" y="18"/>
                    <a:pt x="426" y="56"/>
                  </a:cubicBezTo>
                  <a:cubicBezTo>
                    <a:pt x="259" y="355"/>
                    <a:pt x="139" y="666"/>
                    <a:pt x="44" y="1000"/>
                  </a:cubicBezTo>
                  <a:cubicBezTo>
                    <a:pt x="0" y="1137"/>
                    <a:pt x="118" y="1231"/>
                    <a:pt x="234" y="1231"/>
                  </a:cubicBezTo>
                  <a:cubicBezTo>
                    <a:pt x="310" y="1231"/>
                    <a:pt x="386" y="1191"/>
                    <a:pt x="414" y="1096"/>
                  </a:cubicBezTo>
                  <a:cubicBezTo>
                    <a:pt x="522" y="773"/>
                    <a:pt x="593" y="438"/>
                    <a:pt x="629" y="104"/>
                  </a:cubicBezTo>
                  <a:cubicBezTo>
                    <a:pt x="629" y="39"/>
                    <a:pt x="578" y="1"/>
                    <a:pt x="52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683" name="Google Shape;4683;p41"/>
            <p:cNvSpPr/>
            <p:nvPr/>
          </p:nvSpPr>
          <p:spPr>
            <a:xfrm>
              <a:off x="2300077" y="3400239"/>
              <a:ext cx="129523" cy="286464"/>
            </a:xfrm>
            <a:custGeom>
              <a:avLst/>
              <a:gdLst/>
              <a:ahLst/>
              <a:cxnLst/>
              <a:rect l="l" t="t" r="r" b="b"/>
              <a:pathLst>
                <a:path w="633" h="1400" extrusionOk="0">
                  <a:moveTo>
                    <a:pt x="181" y="0"/>
                  </a:moveTo>
                  <a:cubicBezTo>
                    <a:pt x="122" y="0"/>
                    <a:pt x="70" y="34"/>
                    <a:pt x="60" y="115"/>
                  </a:cubicBezTo>
                  <a:cubicBezTo>
                    <a:pt x="0" y="497"/>
                    <a:pt x="24" y="880"/>
                    <a:pt x="132" y="1238"/>
                  </a:cubicBezTo>
                  <a:cubicBezTo>
                    <a:pt x="165" y="1351"/>
                    <a:pt x="255" y="1399"/>
                    <a:pt x="347" y="1399"/>
                  </a:cubicBezTo>
                  <a:cubicBezTo>
                    <a:pt x="488" y="1399"/>
                    <a:pt x="632" y="1285"/>
                    <a:pt x="574" y="1119"/>
                  </a:cubicBezTo>
                  <a:cubicBezTo>
                    <a:pt x="467" y="808"/>
                    <a:pt x="395" y="485"/>
                    <a:pt x="371" y="163"/>
                  </a:cubicBezTo>
                  <a:cubicBezTo>
                    <a:pt x="357" y="65"/>
                    <a:pt x="263" y="0"/>
                    <a:pt x="18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684" name="Google Shape;4684;p41"/>
            <p:cNvSpPr/>
            <p:nvPr/>
          </p:nvSpPr>
          <p:spPr>
            <a:xfrm>
              <a:off x="4053848" y="3948001"/>
              <a:ext cx="315725"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685" name="Google Shape;4685;p41"/>
            <p:cNvSpPr/>
            <p:nvPr/>
          </p:nvSpPr>
          <p:spPr>
            <a:xfrm>
              <a:off x="47449" y="3919354"/>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686" name="Google Shape;4686;p41"/>
            <p:cNvSpPr/>
            <p:nvPr/>
          </p:nvSpPr>
          <p:spPr>
            <a:xfrm>
              <a:off x="4512783" y="3323450"/>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687" name="Google Shape;4687;p41"/>
            <p:cNvSpPr/>
            <p:nvPr/>
          </p:nvSpPr>
          <p:spPr>
            <a:xfrm>
              <a:off x="5213800" y="3563467"/>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688" name="Google Shape;4688;p41"/>
            <p:cNvSpPr/>
            <p:nvPr/>
          </p:nvSpPr>
          <p:spPr>
            <a:xfrm>
              <a:off x="5929141" y="3351278"/>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689" name="Google Shape;4689;p41"/>
            <p:cNvSpPr/>
            <p:nvPr/>
          </p:nvSpPr>
          <p:spPr>
            <a:xfrm>
              <a:off x="6305227" y="3763992"/>
              <a:ext cx="145483" cy="184770"/>
            </a:xfrm>
            <a:custGeom>
              <a:avLst/>
              <a:gdLst/>
              <a:ahLst/>
              <a:cxnLst/>
              <a:rect l="l" t="t" r="r" b="b"/>
              <a:pathLst>
                <a:path w="711" h="903" extrusionOk="0">
                  <a:moveTo>
                    <a:pt x="199" y="0"/>
                  </a:moveTo>
                  <a:cubicBezTo>
                    <a:pt x="98" y="0"/>
                    <a:pt x="0" y="96"/>
                    <a:pt x="26" y="216"/>
                  </a:cubicBezTo>
                  <a:cubicBezTo>
                    <a:pt x="74" y="431"/>
                    <a:pt x="169" y="634"/>
                    <a:pt x="301" y="802"/>
                  </a:cubicBezTo>
                  <a:cubicBezTo>
                    <a:pt x="342" y="872"/>
                    <a:pt x="407" y="902"/>
                    <a:pt x="471" y="902"/>
                  </a:cubicBezTo>
                  <a:cubicBezTo>
                    <a:pt x="591" y="902"/>
                    <a:pt x="711" y="795"/>
                    <a:pt x="672" y="646"/>
                  </a:cubicBezTo>
                  <a:cubicBezTo>
                    <a:pt x="600" y="419"/>
                    <a:pt x="480" y="216"/>
                    <a:pt x="313" y="48"/>
                  </a:cubicBezTo>
                  <a:cubicBezTo>
                    <a:pt x="279" y="15"/>
                    <a:pt x="239" y="0"/>
                    <a:pt x="199"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690" name="Google Shape;4690;p41"/>
            <p:cNvSpPr/>
            <p:nvPr/>
          </p:nvSpPr>
          <p:spPr>
            <a:xfrm>
              <a:off x="6444980" y="3390360"/>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691" name="Google Shape;4691;p41"/>
            <p:cNvSpPr/>
            <p:nvPr/>
          </p:nvSpPr>
          <p:spPr>
            <a:xfrm>
              <a:off x="7181192" y="3380539"/>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692" name="Google Shape;4692;p41"/>
            <p:cNvSpPr/>
            <p:nvPr/>
          </p:nvSpPr>
          <p:spPr>
            <a:xfrm>
              <a:off x="7481569" y="3614621"/>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693" name="Google Shape;4693;p41"/>
            <p:cNvSpPr/>
            <p:nvPr/>
          </p:nvSpPr>
          <p:spPr>
            <a:xfrm>
              <a:off x="7973673" y="3500649"/>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694" name="Google Shape;4694;p41"/>
            <p:cNvSpPr/>
            <p:nvPr/>
          </p:nvSpPr>
          <p:spPr>
            <a:xfrm>
              <a:off x="4732543" y="3767589"/>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695" name="Google Shape;4695;p41"/>
            <p:cNvSpPr/>
            <p:nvPr/>
          </p:nvSpPr>
          <p:spPr>
            <a:xfrm>
              <a:off x="4703283" y="4475975"/>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696" name="Google Shape;4696;p41"/>
            <p:cNvSpPr/>
            <p:nvPr/>
          </p:nvSpPr>
          <p:spPr>
            <a:xfrm>
              <a:off x="5067705" y="4190124"/>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697" name="Google Shape;4697;p41"/>
            <p:cNvSpPr/>
            <p:nvPr/>
          </p:nvSpPr>
          <p:spPr>
            <a:xfrm>
              <a:off x="5365113" y="4316417"/>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698" name="Google Shape;4698;p41"/>
            <p:cNvSpPr/>
            <p:nvPr/>
          </p:nvSpPr>
          <p:spPr>
            <a:xfrm>
              <a:off x="5654751" y="4259080"/>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699" name="Google Shape;4699;p41"/>
            <p:cNvSpPr/>
            <p:nvPr/>
          </p:nvSpPr>
          <p:spPr>
            <a:xfrm>
              <a:off x="5467731" y="3897521"/>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700" name="Google Shape;4700;p41"/>
            <p:cNvSpPr/>
            <p:nvPr/>
          </p:nvSpPr>
          <p:spPr>
            <a:xfrm>
              <a:off x="6217857" y="4030522"/>
              <a:ext cx="168196" cy="204413"/>
            </a:xfrm>
            <a:custGeom>
              <a:avLst/>
              <a:gdLst/>
              <a:ahLst/>
              <a:cxnLst/>
              <a:rect l="l" t="t" r="r" b="b"/>
              <a:pathLst>
                <a:path w="822" h="999" extrusionOk="0">
                  <a:moveTo>
                    <a:pt x="149" y="1"/>
                  </a:moveTo>
                  <a:cubicBezTo>
                    <a:pt x="63" y="1"/>
                    <a:pt x="0" y="102"/>
                    <a:pt x="9" y="195"/>
                  </a:cubicBezTo>
                  <a:cubicBezTo>
                    <a:pt x="33" y="314"/>
                    <a:pt x="81" y="434"/>
                    <a:pt x="153" y="553"/>
                  </a:cubicBezTo>
                  <a:cubicBezTo>
                    <a:pt x="201" y="673"/>
                    <a:pt x="260" y="792"/>
                    <a:pt x="344" y="900"/>
                  </a:cubicBezTo>
                  <a:cubicBezTo>
                    <a:pt x="391" y="969"/>
                    <a:pt x="457" y="998"/>
                    <a:pt x="523" y="998"/>
                  </a:cubicBezTo>
                  <a:cubicBezTo>
                    <a:pt x="673" y="998"/>
                    <a:pt x="822" y="844"/>
                    <a:pt x="739" y="661"/>
                  </a:cubicBezTo>
                  <a:cubicBezTo>
                    <a:pt x="607" y="422"/>
                    <a:pt x="440" y="195"/>
                    <a:pt x="225" y="27"/>
                  </a:cubicBezTo>
                  <a:cubicBezTo>
                    <a:pt x="198" y="9"/>
                    <a:pt x="173" y="1"/>
                    <a:pt x="149"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701" name="Google Shape;4701;p41"/>
            <p:cNvSpPr/>
            <p:nvPr/>
          </p:nvSpPr>
          <p:spPr>
            <a:xfrm>
              <a:off x="5866116" y="3871116"/>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702" name="Google Shape;4702;p41"/>
            <p:cNvSpPr/>
            <p:nvPr/>
          </p:nvSpPr>
          <p:spPr>
            <a:xfrm>
              <a:off x="6577205" y="4323998"/>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703" name="Google Shape;4703;p41"/>
            <p:cNvSpPr/>
            <p:nvPr/>
          </p:nvSpPr>
          <p:spPr>
            <a:xfrm>
              <a:off x="6903938" y="4028681"/>
              <a:ext cx="163285" cy="193159"/>
            </a:xfrm>
            <a:custGeom>
              <a:avLst/>
              <a:gdLst/>
              <a:ahLst/>
              <a:cxnLst/>
              <a:rect l="l" t="t" r="r" b="b"/>
              <a:pathLst>
                <a:path w="798" h="944" extrusionOk="0">
                  <a:moveTo>
                    <a:pt x="615" y="1"/>
                  </a:moveTo>
                  <a:cubicBezTo>
                    <a:pt x="582" y="1"/>
                    <a:pt x="548" y="15"/>
                    <a:pt x="517" y="48"/>
                  </a:cubicBezTo>
                  <a:cubicBezTo>
                    <a:pt x="338" y="228"/>
                    <a:pt x="183" y="431"/>
                    <a:pt x="63" y="646"/>
                  </a:cubicBezTo>
                  <a:cubicBezTo>
                    <a:pt x="0" y="781"/>
                    <a:pt x="120" y="944"/>
                    <a:pt x="245" y="944"/>
                  </a:cubicBezTo>
                  <a:cubicBezTo>
                    <a:pt x="286" y="944"/>
                    <a:pt x="327" y="926"/>
                    <a:pt x="362" y="885"/>
                  </a:cubicBezTo>
                  <a:cubicBezTo>
                    <a:pt x="517" y="682"/>
                    <a:pt x="649" y="455"/>
                    <a:pt x="744" y="228"/>
                  </a:cubicBezTo>
                  <a:cubicBezTo>
                    <a:pt x="798" y="121"/>
                    <a:pt x="712" y="1"/>
                    <a:pt x="61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704" name="Google Shape;4704;p41"/>
            <p:cNvSpPr/>
            <p:nvPr/>
          </p:nvSpPr>
          <p:spPr>
            <a:xfrm>
              <a:off x="7353686" y="4131604"/>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705" name="Google Shape;4705;p41"/>
            <p:cNvSpPr/>
            <p:nvPr/>
          </p:nvSpPr>
          <p:spPr>
            <a:xfrm>
              <a:off x="7371692" y="4533064"/>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706" name="Google Shape;4706;p41"/>
            <p:cNvSpPr/>
            <p:nvPr/>
          </p:nvSpPr>
          <p:spPr>
            <a:xfrm>
              <a:off x="7552082" y="4848134"/>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707" name="Google Shape;4707;p41"/>
            <p:cNvSpPr/>
            <p:nvPr/>
          </p:nvSpPr>
          <p:spPr>
            <a:xfrm>
              <a:off x="8198961" y="4775974"/>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708" name="Google Shape;4708;p41"/>
            <p:cNvSpPr/>
            <p:nvPr/>
          </p:nvSpPr>
          <p:spPr>
            <a:xfrm>
              <a:off x="7866660" y="4285272"/>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709" name="Google Shape;4709;p41"/>
            <p:cNvSpPr/>
            <p:nvPr/>
          </p:nvSpPr>
          <p:spPr>
            <a:xfrm>
              <a:off x="7829011" y="3906319"/>
              <a:ext cx="190704" cy="155714"/>
            </a:xfrm>
            <a:custGeom>
              <a:avLst/>
              <a:gdLst/>
              <a:ahLst/>
              <a:cxnLst/>
              <a:rect l="l" t="t" r="r" b="b"/>
              <a:pathLst>
                <a:path w="932" h="761" extrusionOk="0">
                  <a:moveTo>
                    <a:pt x="204" y="1"/>
                  </a:moveTo>
                  <a:cubicBezTo>
                    <a:pt x="132" y="13"/>
                    <a:pt x="73" y="61"/>
                    <a:pt x="61" y="120"/>
                  </a:cubicBezTo>
                  <a:cubicBezTo>
                    <a:pt x="1" y="264"/>
                    <a:pt x="144" y="455"/>
                    <a:pt x="228" y="539"/>
                  </a:cubicBezTo>
                  <a:cubicBezTo>
                    <a:pt x="336" y="658"/>
                    <a:pt x="479" y="730"/>
                    <a:pt x="622" y="754"/>
                  </a:cubicBezTo>
                  <a:cubicBezTo>
                    <a:pt x="638" y="758"/>
                    <a:pt x="653" y="760"/>
                    <a:pt x="668" y="760"/>
                  </a:cubicBezTo>
                  <a:cubicBezTo>
                    <a:pt x="816" y="760"/>
                    <a:pt x="932" y="562"/>
                    <a:pt x="802" y="443"/>
                  </a:cubicBezTo>
                  <a:cubicBezTo>
                    <a:pt x="706" y="371"/>
                    <a:pt x="622" y="288"/>
                    <a:pt x="539" y="216"/>
                  </a:cubicBezTo>
                  <a:cubicBezTo>
                    <a:pt x="443" y="132"/>
                    <a:pt x="336"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710" name="Google Shape;4710;p41"/>
            <p:cNvSpPr/>
            <p:nvPr/>
          </p:nvSpPr>
          <p:spPr>
            <a:xfrm>
              <a:off x="8255637" y="3731167"/>
              <a:ext cx="128909" cy="251884"/>
            </a:xfrm>
            <a:custGeom>
              <a:avLst/>
              <a:gdLst/>
              <a:ahLst/>
              <a:cxnLst/>
              <a:rect l="l" t="t" r="r" b="b"/>
              <a:pathLst>
                <a:path w="630" h="1231" extrusionOk="0">
                  <a:moveTo>
                    <a:pt x="523" y="1"/>
                  </a:moveTo>
                  <a:cubicBezTo>
                    <a:pt x="487" y="1"/>
                    <a:pt x="450" y="18"/>
                    <a:pt x="426" y="56"/>
                  </a:cubicBezTo>
                  <a:cubicBezTo>
                    <a:pt x="259" y="355"/>
                    <a:pt x="139" y="666"/>
                    <a:pt x="44" y="1000"/>
                  </a:cubicBezTo>
                  <a:cubicBezTo>
                    <a:pt x="0" y="1137"/>
                    <a:pt x="118" y="1231"/>
                    <a:pt x="234" y="1231"/>
                  </a:cubicBezTo>
                  <a:cubicBezTo>
                    <a:pt x="310" y="1231"/>
                    <a:pt x="386" y="1191"/>
                    <a:pt x="414" y="1096"/>
                  </a:cubicBezTo>
                  <a:cubicBezTo>
                    <a:pt x="522" y="773"/>
                    <a:pt x="593" y="438"/>
                    <a:pt x="629" y="104"/>
                  </a:cubicBezTo>
                  <a:cubicBezTo>
                    <a:pt x="629" y="39"/>
                    <a:pt x="578" y="1"/>
                    <a:pt x="52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711" name="Google Shape;4711;p41"/>
            <p:cNvSpPr/>
            <p:nvPr/>
          </p:nvSpPr>
          <p:spPr>
            <a:xfrm>
              <a:off x="6586577" y="3733827"/>
              <a:ext cx="129523" cy="286464"/>
            </a:xfrm>
            <a:custGeom>
              <a:avLst/>
              <a:gdLst/>
              <a:ahLst/>
              <a:cxnLst/>
              <a:rect l="l" t="t" r="r" b="b"/>
              <a:pathLst>
                <a:path w="633" h="1400" extrusionOk="0">
                  <a:moveTo>
                    <a:pt x="181" y="0"/>
                  </a:moveTo>
                  <a:cubicBezTo>
                    <a:pt x="122" y="0"/>
                    <a:pt x="70" y="34"/>
                    <a:pt x="60" y="115"/>
                  </a:cubicBezTo>
                  <a:cubicBezTo>
                    <a:pt x="0" y="497"/>
                    <a:pt x="24" y="880"/>
                    <a:pt x="132" y="1238"/>
                  </a:cubicBezTo>
                  <a:cubicBezTo>
                    <a:pt x="165" y="1351"/>
                    <a:pt x="255" y="1399"/>
                    <a:pt x="347" y="1399"/>
                  </a:cubicBezTo>
                  <a:cubicBezTo>
                    <a:pt x="488" y="1399"/>
                    <a:pt x="632" y="1285"/>
                    <a:pt x="574" y="1119"/>
                  </a:cubicBezTo>
                  <a:cubicBezTo>
                    <a:pt x="467" y="808"/>
                    <a:pt x="395" y="485"/>
                    <a:pt x="371" y="163"/>
                  </a:cubicBezTo>
                  <a:cubicBezTo>
                    <a:pt x="357" y="65"/>
                    <a:pt x="263" y="0"/>
                    <a:pt x="18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712" name="Google Shape;4712;p41"/>
            <p:cNvSpPr/>
            <p:nvPr/>
          </p:nvSpPr>
          <p:spPr>
            <a:xfrm>
              <a:off x="8340348" y="4281588"/>
              <a:ext cx="315725"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713" name="Google Shape;4713;p41"/>
            <p:cNvSpPr/>
            <p:nvPr/>
          </p:nvSpPr>
          <p:spPr>
            <a:xfrm>
              <a:off x="4333949" y="4252942"/>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714" name="Google Shape;4714;p41"/>
            <p:cNvSpPr/>
            <p:nvPr/>
          </p:nvSpPr>
          <p:spPr>
            <a:xfrm>
              <a:off x="8827543" y="2281476"/>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715" name="Google Shape;4715;p41"/>
            <p:cNvSpPr/>
            <p:nvPr/>
          </p:nvSpPr>
          <p:spPr>
            <a:xfrm>
              <a:off x="8760683" y="2999388"/>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716" name="Google Shape;4716;p41"/>
            <p:cNvSpPr/>
            <p:nvPr/>
          </p:nvSpPr>
          <p:spPr>
            <a:xfrm>
              <a:off x="8469680" y="3237174"/>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717" name="Google Shape;4717;p41"/>
            <p:cNvSpPr/>
            <p:nvPr/>
          </p:nvSpPr>
          <p:spPr>
            <a:xfrm>
              <a:off x="8373224" y="2634867"/>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718" name="Google Shape;4718;p41"/>
            <p:cNvSpPr/>
            <p:nvPr/>
          </p:nvSpPr>
          <p:spPr>
            <a:xfrm>
              <a:off x="8980443" y="3443526"/>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719" name="Google Shape;4719;p41"/>
            <p:cNvSpPr/>
            <p:nvPr/>
          </p:nvSpPr>
          <p:spPr>
            <a:xfrm>
              <a:off x="8836308" y="4142388"/>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720" name="Google Shape;4720;p41"/>
            <p:cNvSpPr/>
            <p:nvPr/>
          </p:nvSpPr>
          <p:spPr>
            <a:xfrm rot="-2086714">
              <a:off x="8464374" y="3851529"/>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721" name="Google Shape;4721;p41"/>
            <p:cNvSpPr/>
            <p:nvPr/>
          </p:nvSpPr>
          <p:spPr>
            <a:xfrm flipH="1">
              <a:off x="8740347" y="4926925"/>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722" name="Google Shape;4722;p41"/>
            <p:cNvSpPr/>
            <p:nvPr/>
          </p:nvSpPr>
          <p:spPr>
            <a:xfrm flipH="1">
              <a:off x="8243290" y="4561387"/>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723" name="Google Shape;4723;p41"/>
            <p:cNvSpPr/>
            <p:nvPr/>
          </p:nvSpPr>
          <p:spPr>
            <a:xfrm flipH="1">
              <a:off x="7936946" y="4882542"/>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724" name="Google Shape;4724;p41"/>
            <p:cNvSpPr/>
            <p:nvPr/>
          </p:nvSpPr>
          <p:spPr>
            <a:xfrm flipH="1">
              <a:off x="7686668" y="4491618"/>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725" name="Google Shape;4725;p41"/>
            <p:cNvSpPr/>
            <p:nvPr/>
          </p:nvSpPr>
          <p:spPr>
            <a:xfrm flipH="1">
              <a:off x="7212430" y="4875066"/>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726" name="Google Shape;4726;p41"/>
            <p:cNvSpPr/>
            <p:nvPr/>
          </p:nvSpPr>
          <p:spPr>
            <a:xfrm flipH="1">
              <a:off x="6908674" y="4545042"/>
              <a:ext cx="145483" cy="184770"/>
            </a:xfrm>
            <a:custGeom>
              <a:avLst/>
              <a:gdLst/>
              <a:ahLst/>
              <a:cxnLst/>
              <a:rect l="l" t="t" r="r" b="b"/>
              <a:pathLst>
                <a:path w="711" h="903" extrusionOk="0">
                  <a:moveTo>
                    <a:pt x="199" y="0"/>
                  </a:moveTo>
                  <a:cubicBezTo>
                    <a:pt x="98" y="0"/>
                    <a:pt x="0" y="96"/>
                    <a:pt x="26" y="216"/>
                  </a:cubicBezTo>
                  <a:cubicBezTo>
                    <a:pt x="74" y="431"/>
                    <a:pt x="169" y="634"/>
                    <a:pt x="301" y="802"/>
                  </a:cubicBezTo>
                  <a:cubicBezTo>
                    <a:pt x="342" y="872"/>
                    <a:pt x="407" y="902"/>
                    <a:pt x="471" y="902"/>
                  </a:cubicBezTo>
                  <a:cubicBezTo>
                    <a:pt x="591" y="902"/>
                    <a:pt x="711" y="795"/>
                    <a:pt x="672" y="646"/>
                  </a:cubicBezTo>
                  <a:cubicBezTo>
                    <a:pt x="600" y="419"/>
                    <a:pt x="480" y="216"/>
                    <a:pt x="313" y="48"/>
                  </a:cubicBezTo>
                  <a:cubicBezTo>
                    <a:pt x="279" y="15"/>
                    <a:pt x="239" y="0"/>
                    <a:pt x="199"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727" name="Google Shape;4727;p41"/>
            <p:cNvSpPr/>
            <p:nvPr/>
          </p:nvSpPr>
          <p:spPr>
            <a:xfrm flipH="1">
              <a:off x="6605946" y="4914148"/>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728" name="Google Shape;4728;p41"/>
            <p:cNvSpPr/>
            <p:nvPr/>
          </p:nvSpPr>
          <p:spPr>
            <a:xfrm flipH="1">
              <a:off x="5947898" y="4502866"/>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729" name="Google Shape;4729;p41"/>
            <p:cNvSpPr/>
            <p:nvPr/>
          </p:nvSpPr>
          <p:spPr>
            <a:xfrm flipH="1">
              <a:off x="6036088" y="4904326"/>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730" name="Google Shape;4730;p41"/>
            <p:cNvSpPr/>
            <p:nvPr/>
          </p:nvSpPr>
          <p:spPr>
            <a:xfrm flipH="1">
              <a:off x="5639294" y="4788134"/>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731" name="Google Shape;4731;p41"/>
            <p:cNvSpPr/>
            <p:nvPr/>
          </p:nvSpPr>
          <p:spPr>
            <a:xfrm flipH="1">
              <a:off x="5176033" y="4920587"/>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732" name="Google Shape;4732;p41"/>
            <p:cNvSpPr/>
            <p:nvPr/>
          </p:nvSpPr>
          <p:spPr>
            <a:xfrm rot="3152087" flipH="1">
              <a:off x="5357731" y="4664383"/>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733" name="Google Shape;4733;p41"/>
            <p:cNvSpPr/>
            <p:nvPr/>
          </p:nvSpPr>
          <p:spPr>
            <a:xfrm flipH="1">
              <a:off x="4834986" y="4652851"/>
              <a:ext cx="315725"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734" name="Google Shape;4734;p41"/>
            <p:cNvSpPr/>
            <p:nvPr/>
          </p:nvSpPr>
          <p:spPr>
            <a:xfrm flipH="1">
              <a:off x="8812125" y="4624204"/>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735" name="Google Shape;4735;p41"/>
            <p:cNvSpPr/>
            <p:nvPr/>
          </p:nvSpPr>
          <p:spPr>
            <a:xfrm flipH="1">
              <a:off x="3556697" y="4847238"/>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736" name="Google Shape;4736;p41"/>
            <p:cNvSpPr/>
            <p:nvPr/>
          </p:nvSpPr>
          <p:spPr>
            <a:xfrm flipH="1">
              <a:off x="3814165" y="4561387"/>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737" name="Google Shape;4737;p41"/>
            <p:cNvSpPr/>
            <p:nvPr/>
          </p:nvSpPr>
          <p:spPr>
            <a:xfrm flipH="1">
              <a:off x="3230084" y="4863992"/>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738" name="Google Shape;4738;p41"/>
            <p:cNvSpPr/>
            <p:nvPr/>
          </p:nvSpPr>
          <p:spPr>
            <a:xfrm flipH="1">
              <a:off x="3022643" y="4592280"/>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739" name="Google Shape;4739;p41"/>
            <p:cNvSpPr/>
            <p:nvPr/>
          </p:nvSpPr>
          <p:spPr>
            <a:xfrm flipH="1">
              <a:off x="2634343" y="4522941"/>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740" name="Google Shape;4740;p41"/>
            <p:cNvSpPr/>
            <p:nvPr/>
          </p:nvSpPr>
          <p:spPr>
            <a:xfrm flipH="1">
              <a:off x="2027858" y="4562023"/>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741" name="Google Shape;4741;p41"/>
            <p:cNvSpPr/>
            <p:nvPr/>
          </p:nvSpPr>
          <p:spPr>
            <a:xfrm flipH="1">
              <a:off x="1518773" y="4502866"/>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742" name="Google Shape;4742;p41"/>
            <p:cNvSpPr/>
            <p:nvPr/>
          </p:nvSpPr>
          <p:spPr>
            <a:xfrm flipH="1">
              <a:off x="1606963" y="4904326"/>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743" name="Google Shape;4743;p41"/>
            <p:cNvSpPr/>
            <p:nvPr/>
          </p:nvSpPr>
          <p:spPr>
            <a:xfrm flipH="1">
              <a:off x="931408" y="4939624"/>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744" name="Google Shape;4744;p41"/>
            <p:cNvSpPr/>
            <p:nvPr/>
          </p:nvSpPr>
          <p:spPr>
            <a:xfrm flipH="1">
              <a:off x="1007844" y="4656534"/>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745" name="Google Shape;4745;p41"/>
            <p:cNvSpPr/>
            <p:nvPr/>
          </p:nvSpPr>
          <p:spPr>
            <a:xfrm rot="1206472" flipH="1">
              <a:off x="472749" y="4743976"/>
              <a:ext cx="315724"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746" name="Google Shape;4746;p41"/>
            <p:cNvSpPr/>
            <p:nvPr/>
          </p:nvSpPr>
          <p:spPr>
            <a:xfrm flipH="1">
              <a:off x="4383000" y="4624204"/>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747" name="Google Shape;4747;p41"/>
            <p:cNvSpPr/>
            <p:nvPr/>
          </p:nvSpPr>
          <p:spPr>
            <a:xfrm flipH="1">
              <a:off x="8467549" y="5291376"/>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748" name="Google Shape;4748;p41"/>
            <p:cNvSpPr/>
            <p:nvPr/>
          </p:nvSpPr>
          <p:spPr>
            <a:xfrm flipH="1">
              <a:off x="6361947" y="4467902"/>
              <a:ext cx="129523" cy="286464"/>
            </a:xfrm>
            <a:custGeom>
              <a:avLst/>
              <a:gdLst/>
              <a:ahLst/>
              <a:cxnLst/>
              <a:rect l="l" t="t" r="r" b="b"/>
              <a:pathLst>
                <a:path w="633" h="1400" extrusionOk="0">
                  <a:moveTo>
                    <a:pt x="181" y="0"/>
                  </a:moveTo>
                  <a:cubicBezTo>
                    <a:pt x="122" y="0"/>
                    <a:pt x="70" y="34"/>
                    <a:pt x="60" y="115"/>
                  </a:cubicBezTo>
                  <a:cubicBezTo>
                    <a:pt x="0" y="497"/>
                    <a:pt x="24" y="880"/>
                    <a:pt x="132" y="1238"/>
                  </a:cubicBezTo>
                  <a:cubicBezTo>
                    <a:pt x="165" y="1351"/>
                    <a:pt x="255" y="1399"/>
                    <a:pt x="347" y="1399"/>
                  </a:cubicBezTo>
                  <a:cubicBezTo>
                    <a:pt x="488" y="1399"/>
                    <a:pt x="632" y="1285"/>
                    <a:pt x="574" y="1119"/>
                  </a:cubicBezTo>
                  <a:cubicBezTo>
                    <a:pt x="467" y="808"/>
                    <a:pt x="395" y="485"/>
                    <a:pt x="371" y="163"/>
                  </a:cubicBezTo>
                  <a:cubicBezTo>
                    <a:pt x="357" y="65"/>
                    <a:pt x="263" y="0"/>
                    <a:pt x="18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749" name="Google Shape;4749;p41"/>
            <p:cNvSpPr/>
            <p:nvPr/>
          </p:nvSpPr>
          <p:spPr>
            <a:xfrm flipH="1">
              <a:off x="4665060" y="4913725"/>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750" name="Google Shape;4750;p41"/>
            <p:cNvSpPr/>
            <p:nvPr/>
          </p:nvSpPr>
          <p:spPr>
            <a:xfrm flipH="1">
              <a:off x="4083984" y="4829142"/>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751" name="Google Shape;4751;p41"/>
            <p:cNvSpPr/>
            <p:nvPr/>
          </p:nvSpPr>
          <p:spPr>
            <a:xfrm flipH="1">
              <a:off x="2776968" y="4856528"/>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752" name="Google Shape;4752;p41"/>
            <p:cNvSpPr/>
            <p:nvPr/>
          </p:nvSpPr>
          <p:spPr>
            <a:xfrm flipH="1">
              <a:off x="2170483" y="4895610"/>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753" name="Google Shape;4753;p41"/>
            <p:cNvSpPr/>
            <p:nvPr/>
          </p:nvSpPr>
          <p:spPr>
            <a:xfrm flipH="1">
              <a:off x="41597" y="4856763"/>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754" name="Google Shape;4754;p41"/>
            <p:cNvSpPr/>
            <p:nvPr/>
          </p:nvSpPr>
          <p:spPr>
            <a:xfrm flipH="1">
              <a:off x="340190" y="5025424"/>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755" name="Google Shape;4755;p41"/>
            <p:cNvSpPr/>
            <p:nvPr/>
          </p:nvSpPr>
          <p:spPr>
            <a:xfrm>
              <a:off x="4162249" y="185554"/>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756" name="Google Shape;4756;p41"/>
            <p:cNvSpPr/>
            <p:nvPr/>
          </p:nvSpPr>
          <p:spPr>
            <a:xfrm>
              <a:off x="4248281" y="820733"/>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757" name="Google Shape;4757;p41"/>
            <p:cNvSpPr/>
            <p:nvPr/>
          </p:nvSpPr>
          <p:spPr>
            <a:xfrm>
              <a:off x="5873230" y="65923"/>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758" name="Google Shape;4758;p41"/>
            <p:cNvSpPr/>
            <p:nvPr/>
          </p:nvSpPr>
          <p:spPr>
            <a:xfrm>
              <a:off x="7210806" y="20846"/>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759" name="Google Shape;4759;p41"/>
            <p:cNvSpPr/>
            <p:nvPr/>
          </p:nvSpPr>
          <p:spPr>
            <a:xfrm>
              <a:off x="5085811" y="782119"/>
              <a:ext cx="190704" cy="155714"/>
            </a:xfrm>
            <a:custGeom>
              <a:avLst/>
              <a:gdLst/>
              <a:ahLst/>
              <a:cxnLst/>
              <a:rect l="l" t="t" r="r" b="b"/>
              <a:pathLst>
                <a:path w="932" h="761" extrusionOk="0">
                  <a:moveTo>
                    <a:pt x="204" y="1"/>
                  </a:moveTo>
                  <a:cubicBezTo>
                    <a:pt x="132" y="13"/>
                    <a:pt x="73" y="61"/>
                    <a:pt x="61" y="120"/>
                  </a:cubicBezTo>
                  <a:cubicBezTo>
                    <a:pt x="1" y="264"/>
                    <a:pt x="144" y="455"/>
                    <a:pt x="228" y="539"/>
                  </a:cubicBezTo>
                  <a:cubicBezTo>
                    <a:pt x="336" y="658"/>
                    <a:pt x="479" y="730"/>
                    <a:pt x="622" y="754"/>
                  </a:cubicBezTo>
                  <a:cubicBezTo>
                    <a:pt x="638" y="758"/>
                    <a:pt x="653" y="760"/>
                    <a:pt x="668" y="760"/>
                  </a:cubicBezTo>
                  <a:cubicBezTo>
                    <a:pt x="816" y="760"/>
                    <a:pt x="932" y="562"/>
                    <a:pt x="802" y="443"/>
                  </a:cubicBezTo>
                  <a:cubicBezTo>
                    <a:pt x="706" y="371"/>
                    <a:pt x="622" y="288"/>
                    <a:pt x="539" y="216"/>
                  </a:cubicBezTo>
                  <a:cubicBezTo>
                    <a:pt x="443" y="132"/>
                    <a:pt x="336"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760" name="Google Shape;4760;p41"/>
            <p:cNvSpPr/>
            <p:nvPr/>
          </p:nvSpPr>
          <p:spPr>
            <a:xfrm>
              <a:off x="1539248" y="1385776"/>
              <a:ext cx="315725"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761" name="Google Shape;4761;p41"/>
            <p:cNvSpPr/>
            <p:nvPr/>
          </p:nvSpPr>
          <p:spPr>
            <a:xfrm>
              <a:off x="2663198" y="2271601"/>
              <a:ext cx="315725"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762" name="Google Shape;4762;p41"/>
            <p:cNvSpPr/>
            <p:nvPr/>
          </p:nvSpPr>
          <p:spPr>
            <a:xfrm>
              <a:off x="6982574" y="2168142"/>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sp>
        <p:nvSpPr>
          <p:cNvPr id="4763" name="Google Shape;4763;p41"/>
          <p:cNvSpPr/>
          <p:nvPr/>
        </p:nvSpPr>
        <p:spPr>
          <a:xfrm flipH="1">
            <a:off x="914400" y="609600"/>
            <a:ext cx="10363200" cy="5636800"/>
          </a:xfrm>
          <a:prstGeom prst="snip2DiagRect">
            <a:avLst>
              <a:gd name="adj1" fmla="val 0"/>
              <a:gd name="adj2" fmla="val 0"/>
            </a:avLst>
          </a:pr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pic>
        <p:nvPicPr>
          <p:cNvPr id="4764" name="Google Shape;4764;p41"/>
          <p:cNvPicPr preferRelativeResize="0"/>
          <p:nvPr/>
        </p:nvPicPr>
        <p:blipFill>
          <a:blip r:embed="rId2"/>
          <a:stretch>
            <a:fillRect/>
          </a:stretch>
        </p:blipFill>
        <p:spPr>
          <a:xfrm>
            <a:off x="0" y="0"/>
            <a:ext cx="12192000" cy="6858000"/>
          </a:xfrm>
          <a:prstGeom prst="rect">
            <a:avLst/>
          </a:prstGeom>
          <a:noFill/>
          <a:ln>
            <a:noFill/>
          </a:ln>
        </p:spPr>
      </p:pic>
      <p:sp>
        <p:nvSpPr>
          <p:cNvPr id="4765" name="Google Shape;4765;p41"/>
          <p:cNvSpPr txBox="1">
            <a:spLocks noGrp="1"/>
          </p:cNvSpPr>
          <p:nvPr>
            <p:ph type="subTitle" idx="1"/>
          </p:nvPr>
        </p:nvSpPr>
        <p:spPr>
          <a:xfrm>
            <a:off x="6252133" y="3192417"/>
            <a:ext cx="4448800" cy="17644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dk1"/>
              </a:buClr>
              <a:buSzPts val="1600"/>
              <a:buNone/>
              <a:defRPr sz="2135"/>
            </a:lvl1pPr>
            <a:lvl2pPr lvl="1" rtl="0">
              <a:spcBef>
                <a:spcPts val="0"/>
              </a:spcBef>
              <a:spcAft>
                <a:spcPts val="0"/>
              </a:spcAft>
              <a:buClr>
                <a:schemeClr val="dk1"/>
              </a:buClr>
              <a:buSzPts val="1600"/>
              <a:buNone/>
              <a:defRPr sz="2135">
                <a:solidFill>
                  <a:schemeClr val="dk1"/>
                </a:solidFill>
              </a:defRPr>
            </a:lvl2pPr>
            <a:lvl3pPr lvl="2" rtl="0">
              <a:spcBef>
                <a:spcPts val="0"/>
              </a:spcBef>
              <a:spcAft>
                <a:spcPts val="0"/>
              </a:spcAft>
              <a:buClr>
                <a:schemeClr val="dk1"/>
              </a:buClr>
              <a:buSzPts val="1600"/>
              <a:buNone/>
              <a:defRPr sz="2135">
                <a:solidFill>
                  <a:schemeClr val="dk1"/>
                </a:solidFill>
              </a:defRPr>
            </a:lvl3pPr>
            <a:lvl4pPr lvl="3" rtl="0">
              <a:spcBef>
                <a:spcPts val="0"/>
              </a:spcBef>
              <a:spcAft>
                <a:spcPts val="0"/>
              </a:spcAft>
              <a:buClr>
                <a:schemeClr val="dk1"/>
              </a:buClr>
              <a:buSzPts val="1600"/>
              <a:buNone/>
              <a:defRPr sz="2135">
                <a:solidFill>
                  <a:schemeClr val="dk1"/>
                </a:solidFill>
              </a:defRPr>
            </a:lvl4pPr>
            <a:lvl5pPr lvl="4" rtl="0">
              <a:spcBef>
                <a:spcPts val="0"/>
              </a:spcBef>
              <a:spcAft>
                <a:spcPts val="0"/>
              </a:spcAft>
              <a:buClr>
                <a:schemeClr val="dk1"/>
              </a:buClr>
              <a:buSzPts val="1600"/>
              <a:buNone/>
              <a:defRPr sz="2135">
                <a:solidFill>
                  <a:schemeClr val="dk1"/>
                </a:solidFill>
              </a:defRPr>
            </a:lvl5pPr>
            <a:lvl6pPr lvl="5" rtl="0">
              <a:spcBef>
                <a:spcPts val="0"/>
              </a:spcBef>
              <a:spcAft>
                <a:spcPts val="0"/>
              </a:spcAft>
              <a:buClr>
                <a:schemeClr val="dk1"/>
              </a:buClr>
              <a:buSzPts val="1600"/>
              <a:buNone/>
              <a:defRPr sz="2135">
                <a:solidFill>
                  <a:schemeClr val="dk1"/>
                </a:solidFill>
              </a:defRPr>
            </a:lvl6pPr>
            <a:lvl7pPr lvl="6" rtl="0">
              <a:spcBef>
                <a:spcPts val="0"/>
              </a:spcBef>
              <a:spcAft>
                <a:spcPts val="0"/>
              </a:spcAft>
              <a:buClr>
                <a:schemeClr val="dk1"/>
              </a:buClr>
              <a:buSzPts val="1600"/>
              <a:buNone/>
              <a:defRPr sz="2135">
                <a:solidFill>
                  <a:schemeClr val="dk1"/>
                </a:solidFill>
              </a:defRPr>
            </a:lvl7pPr>
            <a:lvl8pPr lvl="7" rtl="0">
              <a:spcBef>
                <a:spcPts val="0"/>
              </a:spcBef>
              <a:spcAft>
                <a:spcPts val="0"/>
              </a:spcAft>
              <a:buClr>
                <a:schemeClr val="dk1"/>
              </a:buClr>
              <a:buSzPts val="1600"/>
              <a:buNone/>
              <a:defRPr sz="2135">
                <a:solidFill>
                  <a:schemeClr val="dk1"/>
                </a:solidFill>
              </a:defRPr>
            </a:lvl8pPr>
            <a:lvl9pPr lvl="8" rtl="0">
              <a:spcBef>
                <a:spcPts val="0"/>
              </a:spcBef>
              <a:spcAft>
                <a:spcPts val="0"/>
              </a:spcAft>
              <a:buClr>
                <a:schemeClr val="dk1"/>
              </a:buClr>
              <a:buSzPts val="1600"/>
              <a:buNone/>
              <a:defRPr sz="2135">
                <a:solidFill>
                  <a:schemeClr val="dk1"/>
                </a:solidFill>
              </a:defRPr>
            </a:lvl9pPr>
          </a:lstStyle>
          <a:p>
            <a:endParaRPr/>
          </a:p>
        </p:txBody>
      </p:sp>
      <p:sp>
        <p:nvSpPr>
          <p:cNvPr id="4766" name="Google Shape;4766;p41"/>
          <p:cNvSpPr txBox="1">
            <a:spLocks noGrp="1"/>
          </p:cNvSpPr>
          <p:nvPr>
            <p:ph type="title"/>
          </p:nvPr>
        </p:nvSpPr>
        <p:spPr>
          <a:xfrm>
            <a:off x="6252133" y="1901184"/>
            <a:ext cx="3922800" cy="11412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dk2"/>
              </a:buClr>
              <a:buSzPts val="3500"/>
              <a:buNone/>
              <a:defRPr sz="5335"/>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Tree>
  </p:cSld>
  <p:clrMapOvr>
    <a:masterClrMapping/>
  </p:clrMapOvr>
</p:sldLayout>
</file>

<file path=ppt/slideLayouts/slideLayout104.xml><?xml version="1.0" encoding="utf-8"?>
<p:sldLayout xmlns:a="http://schemas.openxmlformats.org/drawingml/2006/main" xmlns:r="http://schemas.openxmlformats.org/officeDocument/2006/relationships" xmlns:p="http://schemas.openxmlformats.org/presentationml/2006/main" matchingName="Title and text 4">
  <p:cSld name="CUSTOM_9_1_1_1_1_1_1">
    <p:bg>
      <p:bgPr>
        <a:solidFill>
          <a:schemeClr val="accent4"/>
        </a:solidFill>
        <a:effectLst/>
      </p:bgPr>
    </p:bg>
    <p:spTree>
      <p:nvGrpSpPr>
        <p:cNvPr id="1" name="Shape 4767"/>
        <p:cNvGrpSpPr/>
        <p:nvPr/>
      </p:nvGrpSpPr>
      <p:grpSpPr>
        <a:xfrm>
          <a:off x="0" y="0"/>
          <a:ext cx="0" cy="0"/>
          <a:chOff x="0" y="0"/>
          <a:chExt cx="0" cy="0"/>
        </a:xfrm>
      </p:grpSpPr>
      <p:grpSp>
        <p:nvGrpSpPr>
          <p:cNvPr id="4768" name="Google Shape;4768;p42"/>
          <p:cNvGrpSpPr/>
          <p:nvPr/>
        </p:nvGrpSpPr>
        <p:grpSpPr>
          <a:xfrm>
            <a:off x="-101939" y="186920"/>
            <a:ext cx="12420281" cy="6465301"/>
            <a:chOff x="-76454" y="521190"/>
            <a:chExt cx="9315211" cy="4848976"/>
          </a:xfrm>
        </p:grpSpPr>
        <p:grpSp>
          <p:nvGrpSpPr>
            <p:cNvPr id="4769" name="Google Shape;4769;p42"/>
            <p:cNvGrpSpPr/>
            <p:nvPr/>
          </p:nvGrpSpPr>
          <p:grpSpPr>
            <a:xfrm>
              <a:off x="-76454" y="1669957"/>
              <a:ext cx="9307261" cy="3700209"/>
              <a:chOff x="-76454" y="1669957"/>
              <a:chExt cx="9307261" cy="3700209"/>
            </a:xfrm>
          </p:grpSpPr>
          <p:grpSp>
            <p:nvGrpSpPr>
              <p:cNvPr id="4770" name="Google Shape;4770;p42"/>
              <p:cNvGrpSpPr/>
              <p:nvPr/>
            </p:nvGrpSpPr>
            <p:grpSpPr>
              <a:xfrm>
                <a:off x="6117405" y="1669957"/>
                <a:ext cx="3113402" cy="3677686"/>
                <a:chOff x="4977052" y="-44831"/>
                <a:chExt cx="4389400" cy="5184952"/>
              </a:xfrm>
            </p:grpSpPr>
            <p:sp>
              <p:nvSpPr>
                <p:cNvPr id="4771" name="Google Shape;4771;p42"/>
                <p:cNvSpPr/>
                <p:nvPr/>
              </p:nvSpPr>
              <p:spPr>
                <a:xfrm>
                  <a:off x="4977052" y="-44831"/>
                  <a:ext cx="4389186" cy="309584"/>
                </a:xfrm>
                <a:custGeom>
                  <a:avLst/>
                  <a:gdLst/>
                  <a:ahLst/>
                  <a:cxnLst/>
                  <a:rect l="l" t="t" r="r" b="b"/>
                  <a:pathLst>
                    <a:path w="20487" h="1445" extrusionOk="0">
                      <a:moveTo>
                        <a:pt x="14650" y="1"/>
                      </a:moveTo>
                      <a:cubicBezTo>
                        <a:pt x="14175" y="1"/>
                        <a:pt x="13699" y="255"/>
                        <a:pt x="13472" y="763"/>
                      </a:cubicBezTo>
                      <a:cubicBezTo>
                        <a:pt x="13251" y="397"/>
                        <a:pt x="12922" y="244"/>
                        <a:pt x="12576" y="244"/>
                      </a:cubicBezTo>
                      <a:cubicBezTo>
                        <a:pt x="12064" y="244"/>
                        <a:pt x="11513" y="579"/>
                        <a:pt x="11213" y="1050"/>
                      </a:cubicBezTo>
                      <a:cubicBezTo>
                        <a:pt x="10974" y="488"/>
                        <a:pt x="10446" y="195"/>
                        <a:pt x="9916" y="195"/>
                      </a:cubicBezTo>
                      <a:cubicBezTo>
                        <a:pt x="9465" y="195"/>
                        <a:pt x="9013" y="407"/>
                        <a:pt x="8739" y="846"/>
                      </a:cubicBezTo>
                      <a:cubicBezTo>
                        <a:pt x="8470" y="485"/>
                        <a:pt x="8071" y="309"/>
                        <a:pt x="7673" y="309"/>
                      </a:cubicBezTo>
                      <a:cubicBezTo>
                        <a:pt x="7204" y="309"/>
                        <a:pt x="6737" y="553"/>
                        <a:pt x="6491" y="1026"/>
                      </a:cubicBezTo>
                      <a:cubicBezTo>
                        <a:pt x="6262" y="548"/>
                        <a:pt x="5802" y="301"/>
                        <a:pt x="5341" y="301"/>
                      </a:cubicBezTo>
                      <a:cubicBezTo>
                        <a:pt x="4937" y="301"/>
                        <a:pt x="4531" y="491"/>
                        <a:pt x="4280" y="882"/>
                      </a:cubicBezTo>
                      <a:cubicBezTo>
                        <a:pt x="4052" y="352"/>
                        <a:pt x="3556" y="82"/>
                        <a:pt x="3060" y="82"/>
                      </a:cubicBezTo>
                      <a:cubicBezTo>
                        <a:pt x="2596" y="82"/>
                        <a:pt x="2132" y="319"/>
                        <a:pt x="1889" y="799"/>
                      </a:cubicBezTo>
                      <a:cubicBezTo>
                        <a:pt x="1744" y="430"/>
                        <a:pt x="1401" y="197"/>
                        <a:pt x="1025" y="197"/>
                      </a:cubicBezTo>
                      <a:cubicBezTo>
                        <a:pt x="999" y="197"/>
                        <a:pt x="972" y="199"/>
                        <a:pt x="945" y="201"/>
                      </a:cubicBezTo>
                      <a:cubicBezTo>
                        <a:pt x="347" y="261"/>
                        <a:pt x="13" y="823"/>
                        <a:pt x="1" y="1372"/>
                      </a:cubicBezTo>
                      <a:cubicBezTo>
                        <a:pt x="1" y="1420"/>
                        <a:pt x="40" y="1444"/>
                        <a:pt x="78" y="1444"/>
                      </a:cubicBezTo>
                      <a:cubicBezTo>
                        <a:pt x="117" y="1444"/>
                        <a:pt x="156" y="1420"/>
                        <a:pt x="156" y="1372"/>
                      </a:cubicBezTo>
                      <a:cubicBezTo>
                        <a:pt x="168" y="942"/>
                        <a:pt x="395" y="524"/>
                        <a:pt x="825" y="416"/>
                      </a:cubicBezTo>
                      <a:cubicBezTo>
                        <a:pt x="895" y="397"/>
                        <a:pt x="964" y="387"/>
                        <a:pt x="1031" y="387"/>
                      </a:cubicBezTo>
                      <a:cubicBezTo>
                        <a:pt x="1417" y="387"/>
                        <a:pt x="1749" y="690"/>
                        <a:pt x="1770" y="1097"/>
                      </a:cubicBezTo>
                      <a:cubicBezTo>
                        <a:pt x="1770" y="1151"/>
                        <a:pt x="1819" y="1182"/>
                        <a:pt x="1866" y="1182"/>
                      </a:cubicBezTo>
                      <a:cubicBezTo>
                        <a:pt x="1903" y="1182"/>
                        <a:pt x="1939" y="1163"/>
                        <a:pt x="1949" y="1121"/>
                      </a:cubicBezTo>
                      <a:cubicBezTo>
                        <a:pt x="2100" y="549"/>
                        <a:pt x="2581" y="262"/>
                        <a:pt x="3063" y="262"/>
                      </a:cubicBezTo>
                      <a:cubicBezTo>
                        <a:pt x="3538" y="262"/>
                        <a:pt x="4012" y="540"/>
                        <a:pt x="4172" y="1097"/>
                      </a:cubicBezTo>
                      <a:cubicBezTo>
                        <a:pt x="4186" y="1144"/>
                        <a:pt x="4221" y="1168"/>
                        <a:pt x="4257" y="1168"/>
                      </a:cubicBezTo>
                      <a:cubicBezTo>
                        <a:pt x="4284" y="1168"/>
                        <a:pt x="4312" y="1153"/>
                        <a:pt x="4328" y="1121"/>
                      </a:cubicBezTo>
                      <a:cubicBezTo>
                        <a:pt x="4553" y="688"/>
                        <a:pt x="4950" y="475"/>
                        <a:pt x="5342" y="475"/>
                      </a:cubicBezTo>
                      <a:cubicBezTo>
                        <a:pt x="5783" y="475"/>
                        <a:pt x="6219" y="745"/>
                        <a:pt x="6396" y="1277"/>
                      </a:cubicBezTo>
                      <a:cubicBezTo>
                        <a:pt x="6408" y="1319"/>
                        <a:pt x="6444" y="1340"/>
                        <a:pt x="6480" y="1340"/>
                      </a:cubicBezTo>
                      <a:cubicBezTo>
                        <a:pt x="6515" y="1340"/>
                        <a:pt x="6551" y="1319"/>
                        <a:pt x="6563" y="1277"/>
                      </a:cubicBezTo>
                      <a:cubicBezTo>
                        <a:pt x="6740" y="761"/>
                        <a:pt x="7198" y="491"/>
                        <a:pt x="7659" y="491"/>
                      </a:cubicBezTo>
                      <a:cubicBezTo>
                        <a:pt x="8042" y="491"/>
                        <a:pt x="8427" y="677"/>
                        <a:pt x="8655" y="1062"/>
                      </a:cubicBezTo>
                      <a:cubicBezTo>
                        <a:pt x="8673" y="1086"/>
                        <a:pt x="8703" y="1097"/>
                        <a:pt x="8733" y="1097"/>
                      </a:cubicBezTo>
                      <a:cubicBezTo>
                        <a:pt x="8763" y="1097"/>
                        <a:pt x="8793" y="1086"/>
                        <a:pt x="8810" y="1062"/>
                      </a:cubicBezTo>
                      <a:cubicBezTo>
                        <a:pt x="9039" y="600"/>
                        <a:pt x="9472" y="380"/>
                        <a:pt x="9904" y="380"/>
                      </a:cubicBezTo>
                      <a:cubicBezTo>
                        <a:pt x="10422" y="380"/>
                        <a:pt x="10937" y="696"/>
                        <a:pt x="11094" y="1289"/>
                      </a:cubicBezTo>
                      <a:cubicBezTo>
                        <a:pt x="11107" y="1330"/>
                        <a:pt x="11150" y="1356"/>
                        <a:pt x="11190" y="1356"/>
                      </a:cubicBezTo>
                      <a:cubicBezTo>
                        <a:pt x="11218" y="1356"/>
                        <a:pt x="11246" y="1343"/>
                        <a:pt x="11261" y="1313"/>
                      </a:cubicBezTo>
                      <a:cubicBezTo>
                        <a:pt x="11497" y="818"/>
                        <a:pt x="12047" y="427"/>
                        <a:pt x="12550" y="427"/>
                      </a:cubicBezTo>
                      <a:cubicBezTo>
                        <a:pt x="12887" y="427"/>
                        <a:pt x="13202" y="602"/>
                        <a:pt x="13389" y="1038"/>
                      </a:cubicBezTo>
                      <a:cubicBezTo>
                        <a:pt x="13404" y="1073"/>
                        <a:pt x="13434" y="1087"/>
                        <a:pt x="13464" y="1087"/>
                      </a:cubicBezTo>
                      <a:cubicBezTo>
                        <a:pt x="13506" y="1087"/>
                        <a:pt x="13549" y="1060"/>
                        <a:pt x="13556" y="1026"/>
                      </a:cubicBezTo>
                      <a:cubicBezTo>
                        <a:pt x="13705" y="467"/>
                        <a:pt x="14173" y="189"/>
                        <a:pt x="14639" y="189"/>
                      </a:cubicBezTo>
                      <a:cubicBezTo>
                        <a:pt x="15111" y="189"/>
                        <a:pt x="15581" y="473"/>
                        <a:pt x="15720" y="1038"/>
                      </a:cubicBezTo>
                      <a:cubicBezTo>
                        <a:pt x="15732" y="1080"/>
                        <a:pt x="15767" y="1100"/>
                        <a:pt x="15803" y="1100"/>
                      </a:cubicBezTo>
                      <a:cubicBezTo>
                        <a:pt x="15839" y="1100"/>
                        <a:pt x="15875" y="1080"/>
                        <a:pt x="15887" y="1038"/>
                      </a:cubicBezTo>
                      <a:cubicBezTo>
                        <a:pt x="16055" y="538"/>
                        <a:pt x="16489" y="293"/>
                        <a:pt x="16921" y="293"/>
                      </a:cubicBezTo>
                      <a:cubicBezTo>
                        <a:pt x="17380" y="293"/>
                        <a:pt x="17837" y="568"/>
                        <a:pt x="17979" y="1109"/>
                      </a:cubicBezTo>
                      <a:cubicBezTo>
                        <a:pt x="17992" y="1150"/>
                        <a:pt x="18033" y="1172"/>
                        <a:pt x="18072" y="1172"/>
                      </a:cubicBezTo>
                      <a:cubicBezTo>
                        <a:pt x="18102" y="1172"/>
                        <a:pt x="18131" y="1159"/>
                        <a:pt x="18146" y="1133"/>
                      </a:cubicBezTo>
                      <a:cubicBezTo>
                        <a:pt x="18347" y="683"/>
                        <a:pt x="18754" y="469"/>
                        <a:pt x="19161" y="469"/>
                      </a:cubicBezTo>
                      <a:cubicBezTo>
                        <a:pt x="19650" y="469"/>
                        <a:pt x="20138" y="779"/>
                        <a:pt x="20262" y="1360"/>
                      </a:cubicBezTo>
                      <a:cubicBezTo>
                        <a:pt x="20281" y="1408"/>
                        <a:pt x="20322" y="1429"/>
                        <a:pt x="20363" y="1429"/>
                      </a:cubicBezTo>
                      <a:cubicBezTo>
                        <a:pt x="20426" y="1429"/>
                        <a:pt x="20487" y="1380"/>
                        <a:pt x="20465" y="1301"/>
                      </a:cubicBezTo>
                      <a:cubicBezTo>
                        <a:pt x="20319" y="641"/>
                        <a:pt x="19757" y="275"/>
                        <a:pt x="19190" y="275"/>
                      </a:cubicBezTo>
                      <a:cubicBezTo>
                        <a:pt x="18782" y="275"/>
                        <a:pt x="18371" y="465"/>
                        <a:pt x="18110" y="870"/>
                      </a:cubicBezTo>
                      <a:cubicBezTo>
                        <a:pt x="17886" y="359"/>
                        <a:pt x="17411" y="98"/>
                        <a:pt x="16936" y="98"/>
                      </a:cubicBezTo>
                      <a:cubicBezTo>
                        <a:pt x="16501" y="98"/>
                        <a:pt x="16067" y="317"/>
                        <a:pt x="15827" y="763"/>
                      </a:cubicBezTo>
                      <a:cubicBezTo>
                        <a:pt x="15600" y="255"/>
                        <a:pt x="15125" y="1"/>
                        <a:pt x="14650"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772" name="Google Shape;4772;p42"/>
                <p:cNvSpPr/>
                <p:nvPr/>
              </p:nvSpPr>
              <p:spPr>
                <a:xfrm>
                  <a:off x="4977052" y="498067"/>
                  <a:ext cx="4389186" cy="309584"/>
                </a:xfrm>
                <a:custGeom>
                  <a:avLst/>
                  <a:gdLst/>
                  <a:ahLst/>
                  <a:cxnLst/>
                  <a:rect l="l" t="t" r="r" b="b"/>
                  <a:pathLst>
                    <a:path w="20487" h="1445" extrusionOk="0">
                      <a:moveTo>
                        <a:pt x="14650" y="1"/>
                      </a:moveTo>
                      <a:cubicBezTo>
                        <a:pt x="14175" y="1"/>
                        <a:pt x="13699" y="255"/>
                        <a:pt x="13472" y="763"/>
                      </a:cubicBezTo>
                      <a:cubicBezTo>
                        <a:pt x="13249" y="390"/>
                        <a:pt x="12919" y="235"/>
                        <a:pt x="12570" y="235"/>
                      </a:cubicBezTo>
                      <a:cubicBezTo>
                        <a:pt x="12060" y="235"/>
                        <a:pt x="11512" y="569"/>
                        <a:pt x="11213" y="1038"/>
                      </a:cubicBezTo>
                      <a:cubicBezTo>
                        <a:pt x="10975" y="479"/>
                        <a:pt x="10451" y="189"/>
                        <a:pt x="9925" y="189"/>
                      </a:cubicBezTo>
                      <a:cubicBezTo>
                        <a:pt x="9471" y="189"/>
                        <a:pt x="9015" y="404"/>
                        <a:pt x="8739" y="847"/>
                      </a:cubicBezTo>
                      <a:cubicBezTo>
                        <a:pt x="8469" y="484"/>
                        <a:pt x="8068" y="308"/>
                        <a:pt x="7669" y="308"/>
                      </a:cubicBezTo>
                      <a:cubicBezTo>
                        <a:pt x="7201" y="308"/>
                        <a:pt x="6737" y="549"/>
                        <a:pt x="6491" y="1014"/>
                      </a:cubicBezTo>
                      <a:cubicBezTo>
                        <a:pt x="6262" y="536"/>
                        <a:pt x="5802" y="289"/>
                        <a:pt x="5341" y="289"/>
                      </a:cubicBezTo>
                      <a:cubicBezTo>
                        <a:pt x="4937" y="289"/>
                        <a:pt x="4531" y="480"/>
                        <a:pt x="4280" y="871"/>
                      </a:cubicBezTo>
                      <a:cubicBezTo>
                        <a:pt x="4052" y="340"/>
                        <a:pt x="3556" y="70"/>
                        <a:pt x="3060" y="70"/>
                      </a:cubicBezTo>
                      <a:cubicBezTo>
                        <a:pt x="2596" y="70"/>
                        <a:pt x="2132" y="307"/>
                        <a:pt x="1889" y="787"/>
                      </a:cubicBezTo>
                      <a:cubicBezTo>
                        <a:pt x="1741" y="422"/>
                        <a:pt x="1386" y="188"/>
                        <a:pt x="1001" y="188"/>
                      </a:cubicBezTo>
                      <a:cubicBezTo>
                        <a:pt x="982" y="188"/>
                        <a:pt x="964" y="188"/>
                        <a:pt x="945" y="189"/>
                      </a:cubicBezTo>
                      <a:cubicBezTo>
                        <a:pt x="347" y="249"/>
                        <a:pt x="13" y="823"/>
                        <a:pt x="1" y="1373"/>
                      </a:cubicBezTo>
                      <a:cubicBezTo>
                        <a:pt x="1" y="1420"/>
                        <a:pt x="40" y="1444"/>
                        <a:pt x="78" y="1444"/>
                      </a:cubicBezTo>
                      <a:cubicBezTo>
                        <a:pt x="117" y="1444"/>
                        <a:pt x="156" y="1420"/>
                        <a:pt x="156" y="1373"/>
                      </a:cubicBezTo>
                      <a:cubicBezTo>
                        <a:pt x="168" y="942"/>
                        <a:pt x="395" y="524"/>
                        <a:pt x="825" y="404"/>
                      </a:cubicBezTo>
                      <a:cubicBezTo>
                        <a:pt x="892" y="387"/>
                        <a:pt x="957" y="379"/>
                        <a:pt x="1022" y="379"/>
                      </a:cubicBezTo>
                      <a:cubicBezTo>
                        <a:pt x="1412" y="379"/>
                        <a:pt x="1749" y="675"/>
                        <a:pt x="1770" y="1086"/>
                      </a:cubicBezTo>
                      <a:cubicBezTo>
                        <a:pt x="1770" y="1145"/>
                        <a:pt x="1818" y="1179"/>
                        <a:pt x="1864" y="1179"/>
                      </a:cubicBezTo>
                      <a:cubicBezTo>
                        <a:pt x="1902" y="1179"/>
                        <a:pt x="1938" y="1157"/>
                        <a:pt x="1949" y="1110"/>
                      </a:cubicBezTo>
                      <a:cubicBezTo>
                        <a:pt x="2099" y="540"/>
                        <a:pt x="2576" y="256"/>
                        <a:pt x="3056" y="256"/>
                      </a:cubicBezTo>
                      <a:cubicBezTo>
                        <a:pt x="3533" y="256"/>
                        <a:pt x="4012" y="537"/>
                        <a:pt x="4172" y="1098"/>
                      </a:cubicBezTo>
                      <a:cubicBezTo>
                        <a:pt x="4186" y="1138"/>
                        <a:pt x="4223" y="1160"/>
                        <a:pt x="4258" y="1160"/>
                      </a:cubicBezTo>
                      <a:cubicBezTo>
                        <a:pt x="4286" y="1160"/>
                        <a:pt x="4312" y="1147"/>
                        <a:pt x="4328" y="1122"/>
                      </a:cubicBezTo>
                      <a:cubicBezTo>
                        <a:pt x="4554" y="686"/>
                        <a:pt x="4955" y="470"/>
                        <a:pt x="5350" y="470"/>
                      </a:cubicBezTo>
                      <a:cubicBezTo>
                        <a:pt x="5788" y="470"/>
                        <a:pt x="6220" y="736"/>
                        <a:pt x="6396" y="1265"/>
                      </a:cubicBezTo>
                      <a:cubicBezTo>
                        <a:pt x="6408" y="1307"/>
                        <a:pt x="6444" y="1328"/>
                        <a:pt x="6480" y="1328"/>
                      </a:cubicBezTo>
                      <a:cubicBezTo>
                        <a:pt x="6515" y="1328"/>
                        <a:pt x="6551" y="1307"/>
                        <a:pt x="6563" y="1265"/>
                      </a:cubicBezTo>
                      <a:cubicBezTo>
                        <a:pt x="6740" y="756"/>
                        <a:pt x="7198" y="485"/>
                        <a:pt x="7659" y="485"/>
                      </a:cubicBezTo>
                      <a:cubicBezTo>
                        <a:pt x="8042" y="485"/>
                        <a:pt x="8427" y="671"/>
                        <a:pt x="8655" y="1062"/>
                      </a:cubicBezTo>
                      <a:cubicBezTo>
                        <a:pt x="8673" y="1086"/>
                        <a:pt x="8703" y="1098"/>
                        <a:pt x="8733" y="1098"/>
                      </a:cubicBezTo>
                      <a:cubicBezTo>
                        <a:pt x="8763" y="1098"/>
                        <a:pt x="8793" y="1086"/>
                        <a:pt x="8810" y="1062"/>
                      </a:cubicBezTo>
                      <a:cubicBezTo>
                        <a:pt x="9040" y="598"/>
                        <a:pt x="9475" y="376"/>
                        <a:pt x="9909" y="376"/>
                      </a:cubicBezTo>
                      <a:cubicBezTo>
                        <a:pt x="10425" y="376"/>
                        <a:pt x="10938" y="691"/>
                        <a:pt x="11094" y="1289"/>
                      </a:cubicBezTo>
                      <a:cubicBezTo>
                        <a:pt x="11107" y="1331"/>
                        <a:pt x="11150" y="1356"/>
                        <a:pt x="11190" y="1356"/>
                      </a:cubicBezTo>
                      <a:cubicBezTo>
                        <a:pt x="11218" y="1356"/>
                        <a:pt x="11246" y="1343"/>
                        <a:pt x="11261" y="1313"/>
                      </a:cubicBezTo>
                      <a:cubicBezTo>
                        <a:pt x="11497" y="813"/>
                        <a:pt x="12044" y="424"/>
                        <a:pt x="12546" y="424"/>
                      </a:cubicBezTo>
                      <a:cubicBezTo>
                        <a:pt x="12884" y="424"/>
                        <a:pt x="13201" y="600"/>
                        <a:pt x="13389" y="1038"/>
                      </a:cubicBezTo>
                      <a:cubicBezTo>
                        <a:pt x="13404" y="1068"/>
                        <a:pt x="13433" y="1081"/>
                        <a:pt x="13464" y="1081"/>
                      </a:cubicBezTo>
                      <a:cubicBezTo>
                        <a:pt x="13506" y="1081"/>
                        <a:pt x="13549" y="1056"/>
                        <a:pt x="13556" y="1014"/>
                      </a:cubicBezTo>
                      <a:cubicBezTo>
                        <a:pt x="13704" y="463"/>
                        <a:pt x="14170" y="188"/>
                        <a:pt x="14635" y="188"/>
                      </a:cubicBezTo>
                      <a:cubicBezTo>
                        <a:pt x="15108" y="188"/>
                        <a:pt x="15581" y="472"/>
                        <a:pt x="15720" y="1038"/>
                      </a:cubicBezTo>
                      <a:cubicBezTo>
                        <a:pt x="15732" y="1080"/>
                        <a:pt x="15767" y="1101"/>
                        <a:pt x="15803" y="1101"/>
                      </a:cubicBezTo>
                      <a:cubicBezTo>
                        <a:pt x="15839" y="1101"/>
                        <a:pt x="15875" y="1080"/>
                        <a:pt x="15887" y="1038"/>
                      </a:cubicBezTo>
                      <a:cubicBezTo>
                        <a:pt x="16055" y="539"/>
                        <a:pt x="16489" y="293"/>
                        <a:pt x="16921" y="293"/>
                      </a:cubicBezTo>
                      <a:cubicBezTo>
                        <a:pt x="17380" y="293"/>
                        <a:pt x="17837" y="569"/>
                        <a:pt x="17979" y="1110"/>
                      </a:cubicBezTo>
                      <a:cubicBezTo>
                        <a:pt x="17992" y="1148"/>
                        <a:pt x="18029" y="1170"/>
                        <a:pt x="18067" y="1170"/>
                      </a:cubicBezTo>
                      <a:cubicBezTo>
                        <a:pt x="18098" y="1170"/>
                        <a:pt x="18130" y="1154"/>
                        <a:pt x="18146" y="1122"/>
                      </a:cubicBezTo>
                      <a:cubicBezTo>
                        <a:pt x="18347" y="677"/>
                        <a:pt x="18753" y="466"/>
                        <a:pt x="19159" y="466"/>
                      </a:cubicBezTo>
                      <a:cubicBezTo>
                        <a:pt x="19649" y="466"/>
                        <a:pt x="20138" y="773"/>
                        <a:pt x="20262" y="1349"/>
                      </a:cubicBezTo>
                      <a:cubicBezTo>
                        <a:pt x="20281" y="1400"/>
                        <a:pt x="20321" y="1422"/>
                        <a:pt x="20362" y="1422"/>
                      </a:cubicBezTo>
                      <a:cubicBezTo>
                        <a:pt x="20425" y="1422"/>
                        <a:pt x="20487" y="1369"/>
                        <a:pt x="20465" y="1289"/>
                      </a:cubicBezTo>
                      <a:cubicBezTo>
                        <a:pt x="20319" y="634"/>
                        <a:pt x="19754" y="267"/>
                        <a:pt x="19185" y="267"/>
                      </a:cubicBezTo>
                      <a:cubicBezTo>
                        <a:pt x="18778" y="267"/>
                        <a:pt x="18370" y="455"/>
                        <a:pt x="18110" y="859"/>
                      </a:cubicBezTo>
                      <a:cubicBezTo>
                        <a:pt x="17887" y="350"/>
                        <a:pt x="17416" y="93"/>
                        <a:pt x="16945" y="93"/>
                      </a:cubicBezTo>
                      <a:cubicBezTo>
                        <a:pt x="16507" y="93"/>
                        <a:pt x="16069" y="314"/>
                        <a:pt x="15827" y="763"/>
                      </a:cubicBezTo>
                      <a:cubicBezTo>
                        <a:pt x="15600" y="255"/>
                        <a:pt x="15125" y="1"/>
                        <a:pt x="14650"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773" name="Google Shape;4773;p42"/>
                <p:cNvSpPr/>
                <p:nvPr/>
              </p:nvSpPr>
              <p:spPr>
                <a:xfrm>
                  <a:off x="4977052" y="1038608"/>
                  <a:ext cx="4387686" cy="309370"/>
                </a:xfrm>
                <a:custGeom>
                  <a:avLst/>
                  <a:gdLst/>
                  <a:ahLst/>
                  <a:cxnLst/>
                  <a:rect l="l" t="t" r="r" b="b"/>
                  <a:pathLst>
                    <a:path w="20480" h="1444" extrusionOk="0">
                      <a:moveTo>
                        <a:pt x="14650" y="0"/>
                      </a:moveTo>
                      <a:cubicBezTo>
                        <a:pt x="14175" y="0"/>
                        <a:pt x="13699" y="254"/>
                        <a:pt x="13472" y="762"/>
                      </a:cubicBezTo>
                      <a:cubicBezTo>
                        <a:pt x="13250" y="394"/>
                        <a:pt x="12919" y="240"/>
                        <a:pt x="12571" y="240"/>
                      </a:cubicBezTo>
                      <a:cubicBezTo>
                        <a:pt x="12060" y="240"/>
                        <a:pt x="11512" y="573"/>
                        <a:pt x="11213" y="1049"/>
                      </a:cubicBezTo>
                      <a:cubicBezTo>
                        <a:pt x="10974" y="487"/>
                        <a:pt x="10446" y="194"/>
                        <a:pt x="9916" y="194"/>
                      </a:cubicBezTo>
                      <a:cubicBezTo>
                        <a:pt x="9465" y="194"/>
                        <a:pt x="9013" y="406"/>
                        <a:pt x="8739" y="846"/>
                      </a:cubicBezTo>
                      <a:cubicBezTo>
                        <a:pt x="8470" y="484"/>
                        <a:pt x="8071" y="308"/>
                        <a:pt x="7673" y="308"/>
                      </a:cubicBezTo>
                      <a:cubicBezTo>
                        <a:pt x="7204" y="308"/>
                        <a:pt x="6737" y="553"/>
                        <a:pt x="6491" y="1025"/>
                      </a:cubicBezTo>
                      <a:cubicBezTo>
                        <a:pt x="6261" y="546"/>
                        <a:pt x="5799" y="299"/>
                        <a:pt x="5336" y="299"/>
                      </a:cubicBezTo>
                      <a:cubicBezTo>
                        <a:pt x="4933" y="299"/>
                        <a:pt x="4530" y="486"/>
                        <a:pt x="4280" y="870"/>
                      </a:cubicBezTo>
                      <a:cubicBezTo>
                        <a:pt x="4053" y="342"/>
                        <a:pt x="3561" y="76"/>
                        <a:pt x="3069" y="76"/>
                      </a:cubicBezTo>
                      <a:cubicBezTo>
                        <a:pt x="2602" y="76"/>
                        <a:pt x="2134" y="315"/>
                        <a:pt x="1889" y="798"/>
                      </a:cubicBezTo>
                      <a:cubicBezTo>
                        <a:pt x="1744" y="440"/>
                        <a:pt x="1399" y="197"/>
                        <a:pt x="1022" y="197"/>
                      </a:cubicBezTo>
                      <a:cubicBezTo>
                        <a:pt x="997" y="197"/>
                        <a:pt x="971" y="198"/>
                        <a:pt x="945" y="200"/>
                      </a:cubicBezTo>
                      <a:cubicBezTo>
                        <a:pt x="347" y="260"/>
                        <a:pt x="13" y="834"/>
                        <a:pt x="1" y="1372"/>
                      </a:cubicBezTo>
                      <a:cubicBezTo>
                        <a:pt x="1" y="1420"/>
                        <a:pt x="40" y="1443"/>
                        <a:pt x="78" y="1443"/>
                      </a:cubicBezTo>
                      <a:cubicBezTo>
                        <a:pt x="117" y="1443"/>
                        <a:pt x="156" y="1420"/>
                        <a:pt x="156" y="1372"/>
                      </a:cubicBezTo>
                      <a:cubicBezTo>
                        <a:pt x="168" y="941"/>
                        <a:pt x="395" y="523"/>
                        <a:pt x="825" y="415"/>
                      </a:cubicBezTo>
                      <a:cubicBezTo>
                        <a:pt x="895" y="396"/>
                        <a:pt x="964" y="387"/>
                        <a:pt x="1032" y="387"/>
                      </a:cubicBezTo>
                      <a:cubicBezTo>
                        <a:pt x="1420" y="387"/>
                        <a:pt x="1760" y="690"/>
                        <a:pt x="1770" y="1097"/>
                      </a:cubicBezTo>
                      <a:cubicBezTo>
                        <a:pt x="1770" y="1160"/>
                        <a:pt x="1823" y="1193"/>
                        <a:pt x="1874" y="1193"/>
                      </a:cubicBezTo>
                      <a:cubicBezTo>
                        <a:pt x="1921" y="1193"/>
                        <a:pt x="1967" y="1166"/>
                        <a:pt x="1973" y="1109"/>
                      </a:cubicBezTo>
                      <a:cubicBezTo>
                        <a:pt x="2124" y="536"/>
                        <a:pt x="2605" y="250"/>
                        <a:pt x="3086" y="250"/>
                      </a:cubicBezTo>
                      <a:cubicBezTo>
                        <a:pt x="3558" y="250"/>
                        <a:pt x="4030" y="528"/>
                        <a:pt x="4184" y="1085"/>
                      </a:cubicBezTo>
                      <a:cubicBezTo>
                        <a:pt x="4198" y="1132"/>
                        <a:pt x="4237" y="1156"/>
                        <a:pt x="4275" y="1156"/>
                      </a:cubicBezTo>
                      <a:cubicBezTo>
                        <a:pt x="4306" y="1156"/>
                        <a:pt x="4336" y="1141"/>
                        <a:pt x="4352" y="1109"/>
                      </a:cubicBezTo>
                      <a:cubicBezTo>
                        <a:pt x="4571" y="676"/>
                        <a:pt x="4968" y="462"/>
                        <a:pt x="5361" y="462"/>
                      </a:cubicBezTo>
                      <a:cubicBezTo>
                        <a:pt x="5804" y="462"/>
                        <a:pt x="6243" y="733"/>
                        <a:pt x="6420" y="1264"/>
                      </a:cubicBezTo>
                      <a:cubicBezTo>
                        <a:pt x="6432" y="1300"/>
                        <a:pt x="6468" y="1318"/>
                        <a:pt x="6503" y="1318"/>
                      </a:cubicBezTo>
                      <a:cubicBezTo>
                        <a:pt x="6539" y="1318"/>
                        <a:pt x="6575" y="1300"/>
                        <a:pt x="6587" y="1264"/>
                      </a:cubicBezTo>
                      <a:cubicBezTo>
                        <a:pt x="6763" y="748"/>
                        <a:pt x="7222" y="478"/>
                        <a:pt x="7683" y="478"/>
                      </a:cubicBezTo>
                      <a:cubicBezTo>
                        <a:pt x="8066" y="478"/>
                        <a:pt x="8451" y="664"/>
                        <a:pt x="8679" y="1049"/>
                      </a:cubicBezTo>
                      <a:cubicBezTo>
                        <a:pt x="8697" y="1073"/>
                        <a:pt x="8724" y="1085"/>
                        <a:pt x="8751" y="1085"/>
                      </a:cubicBezTo>
                      <a:cubicBezTo>
                        <a:pt x="8778" y="1085"/>
                        <a:pt x="8804" y="1073"/>
                        <a:pt x="8822" y="1049"/>
                      </a:cubicBezTo>
                      <a:cubicBezTo>
                        <a:pt x="9056" y="587"/>
                        <a:pt x="9490" y="367"/>
                        <a:pt x="9922" y="367"/>
                      </a:cubicBezTo>
                      <a:cubicBezTo>
                        <a:pt x="10440" y="367"/>
                        <a:pt x="10955" y="683"/>
                        <a:pt x="11117" y="1276"/>
                      </a:cubicBezTo>
                      <a:cubicBezTo>
                        <a:pt x="11131" y="1318"/>
                        <a:pt x="11174" y="1343"/>
                        <a:pt x="11213" y="1343"/>
                      </a:cubicBezTo>
                      <a:cubicBezTo>
                        <a:pt x="11242" y="1343"/>
                        <a:pt x="11270" y="1330"/>
                        <a:pt x="11285" y="1300"/>
                      </a:cubicBezTo>
                      <a:cubicBezTo>
                        <a:pt x="11521" y="806"/>
                        <a:pt x="12071" y="414"/>
                        <a:pt x="12574" y="414"/>
                      </a:cubicBezTo>
                      <a:cubicBezTo>
                        <a:pt x="12910" y="414"/>
                        <a:pt x="13226" y="589"/>
                        <a:pt x="13413" y="1025"/>
                      </a:cubicBezTo>
                      <a:cubicBezTo>
                        <a:pt x="13428" y="1060"/>
                        <a:pt x="13458" y="1074"/>
                        <a:pt x="13488" y="1074"/>
                      </a:cubicBezTo>
                      <a:cubicBezTo>
                        <a:pt x="13530" y="1074"/>
                        <a:pt x="13573" y="1048"/>
                        <a:pt x="13580" y="1013"/>
                      </a:cubicBezTo>
                      <a:cubicBezTo>
                        <a:pt x="13723" y="454"/>
                        <a:pt x="14191" y="176"/>
                        <a:pt x="14657" y="176"/>
                      </a:cubicBezTo>
                      <a:cubicBezTo>
                        <a:pt x="15129" y="176"/>
                        <a:pt x="15599" y="460"/>
                        <a:pt x="15732" y="1025"/>
                      </a:cubicBezTo>
                      <a:cubicBezTo>
                        <a:pt x="15750" y="1067"/>
                        <a:pt x="15788" y="1088"/>
                        <a:pt x="15826" y="1088"/>
                      </a:cubicBezTo>
                      <a:cubicBezTo>
                        <a:pt x="15863" y="1088"/>
                        <a:pt x="15899" y="1067"/>
                        <a:pt x="15911" y="1025"/>
                      </a:cubicBezTo>
                      <a:cubicBezTo>
                        <a:pt x="16079" y="526"/>
                        <a:pt x="16510" y="280"/>
                        <a:pt x="16941" y="280"/>
                      </a:cubicBezTo>
                      <a:cubicBezTo>
                        <a:pt x="17398" y="280"/>
                        <a:pt x="17855" y="556"/>
                        <a:pt x="18003" y="1097"/>
                      </a:cubicBezTo>
                      <a:cubicBezTo>
                        <a:pt x="18016" y="1138"/>
                        <a:pt x="18053" y="1159"/>
                        <a:pt x="18089" y="1159"/>
                      </a:cubicBezTo>
                      <a:cubicBezTo>
                        <a:pt x="18116" y="1159"/>
                        <a:pt x="18143" y="1147"/>
                        <a:pt x="18158" y="1121"/>
                      </a:cubicBezTo>
                      <a:cubicBezTo>
                        <a:pt x="18364" y="671"/>
                        <a:pt x="18775" y="457"/>
                        <a:pt x="19183" y="457"/>
                      </a:cubicBezTo>
                      <a:cubicBezTo>
                        <a:pt x="19674" y="457"/>
                        <a:pt x="20162" y="767"/>
                        <a:pt x="20286" y="1348"/>
                      </a:cubicBezTo>
                      <a:cubicBezTo>
                        <a:pt x="20300" y="1390"/>
                        <a:pt x="20335" y="1408"/>
                        <a:pt x="20370" y="1408"/>
                      </a:cubicBezTo>
                      <a:cubicBezTo>
                        <a:pt x="20424" y="1408"/>
                        <a:pt x="20480" y="1365"/>
                        <a:pt x="20465" y="1300"/>
                      </a:cubicBezTo>
                      <a:cubicBezTo>
                        <a:pt x="20319" y="640"/>
                        <a:pt x="19757" y="275"/>
                        <a:pt x="19190" y="275"/>
                      </a:cubicBezTo>
                      <a:cubicBezTo>
                        <a:pt x="18782" y="275"/>
                        <a:pt x="18371" y="464"/>
                        <a:pt x="18110" y="870"/>
                      </a:cubicBezTo>
                      <a:cubicBezTo>
                        <a:pt x="17886" y="358"/>
                        <a:pt x="17411" y="97"/>
                        <a:pt x="16936" y="97"/>
                      </a:cubicBezTo>
                      <a:cubicBezTo>
                        <a:pt x="16501" y="97"/>
                        <a:pt x="16067" y="316"/>
                        <a:pt x="15827" y="762"/>
                      </a:cubicBezTo>
                      <a:cubicBezTo>
                        <a:pt x="15600" y="254"/>
                        <a:pt x="15125" y="0"/>
                        <a:pt x="14650"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774" name="Google Shape;4774;p42"/>
                <p:cNvSpPr/>
                <p:nvPr/>
              </p:nvSpPr>
              <p:spPr>
                <a:xfrm>
                  <a:off x="4979623" y="1579578"/>
                  <a:ext cx="4386615" cy="311298"/>
                </a:xfrm>
                <a:custGeom>
                  <a:avLst/>
                  <a:gdLst/>
                  <a:ahLst/>
                  <a:cxnLst/>
                  <a:rect l="l" t="t" r="r" b="b"/>
                  <a:pathLst>
                    <a:path w="20475" h="1453" extrusionOk="0">
                      <a:moveTo>
                        <a:pt x="14638" y="0"/>
                      </a:moveTo>
                      <a:cubicBezTo>
                        <a:pt x="14163" y="0"/>
                        <a:pt x="13687" y="257"/>
                        <a:pt x="13460" y="771"/>
                      </a:cubicBezTo>
                      <a:cubicBezTo>
                        <a:pt x="13242" y="398"/>
                        <a:pt x="12914" y="243"/>
                        <a:pt x="12567" y="243"/>
                      </a:cubicBezTo>
                      <a:cubicBezTo>
                        <a:pt x="12058" y="243"/>
                        <a:pt x="11507" y="577"/>
                        <a:pt x="11201" y="1046"/>
                      </a:cubicBezTo>
                      <a:cubicBezTo>
                        <a:pt x="10963" y="487"/>
                        <a:pt x="10439" y="198"/>
                        <a:pt x="9913" y="198"/>
                      </a:cubicBezTo>
                      <a:cubicBezTo>
                        <a:pt x="9459" y="198"/>
                        <a:pt x="9003" y="413"/>
                        <a:pt x="8727" y="855"/>
                      </a:cubicBezTo>
                      <a:cubicBezTo>
                        <a:pt x="8457" y="492"/>
                        <a:pt x="8056" y="316"/>
                        <a:pt x="7658" y="316"/>
                      </a:cubicBezTo>
                      <a:cubicBezTo>
                        <a:pt x="7192" y="316"/>
                        <a:pt x="6730" y="558"/>
                        <a:pt x="6491" y="1022"/>
                      </a:cubicBezTo>
                      <a:cubicBezTo>
                        <a:pt x="6262" y="545"/>
                        <a:pt x="5802" y="298"/>
                        <a:pt x="5339" y="298"/>
                      </a:cubicBezTo>
                      <a:cubicBezTo>
                        <a:pt x="4933" y="298"/>
                        <a:pt x="4525" y="488"/>
                        <a:pt x="4268" y="879"/>
                      </a:cubicBezTo>
                      <a:cubicBezTo>
                        <a:pt x="4040" y="348"/>
                        <a:pt x="3547" y="79"/>
                        <a:pt x="3053" y="79"/>
                      </a:cubicBezTo>
                      <a:cubicBezTo>
                        <a:pt x="2590" y="79"/>
                        <a:pt x="2126" y="315"/>
                        <a:pt x="1877" y="795"/>
                      </a:cubicBezTo>
                      <a:cubicBezTo>
                        <a:pt x="1740" y="430"/>
                        <a:pt x="1386" y="196"/>
                        <a:pt x="990" y="196"/>
                      </a:cubicBezTo>
                      <a:cubicBezTo>
                        <a:pt x="971" y="196"/>
                        <a:pt x="952" y="196"/>
                        <a:pt x="933" y="198"/>
                      </a:cubicBezTo>
                      <a:cubicBezTo>
                        <a:pt x="335" y="257"/>
                        <a:pt x="13" y="831"/>
                        <a:pt x="1" y="1381"/>
                      </a:cubicBezTo>
                      <a:cubicBezTo>
                        <a:pt x="1" y="1429"/>
                        <a:pt x="36" y="1453"/>
                        <a:pt x="72" y="1453"/>
                      </a:cubicBezTo>
                      <a:cubicBezTo>
                        <a:pt x="108" y="1453"/>
                        <a:pt x="144" y="1429"/>
                        <a:pt x="144" y="1381"/>
                      </a:cubicBezTo>
                      <a:cubicBezTo>
                        <a:pt x="168" y="951"/>
                        <a:pt x="383" y="532"/>
                        <a:pt x="825" y="413"/>
                      </a:cubicBezTo>
                      <a:cubicBezTo>
                        <a:pt x="893" y="393"/>
                        <a:pt x="961" y="384"/>
                        <a:pt x="1027" y="384"/>
                      </a:cubicBezTo>
                      <a:cubicBezTo>
                        <a:pt x="1409" y="384"/>
                        <a:pt x="1749" y="687"/>
                        <a:pt x="1770" y="1094"/>
                      </a:cubicBezTo>
                      <a:cubicBezTo>
                        <a:pt x="1770" y="1154"/>
                        <a:pt x="1814" y="1188"/>
                        <a:pt x="1857" y="1188"/>
                      </a:cubicBezTo>
                      <a:cubicBezTo>
                        <a:pt x="1892" y="1188"/>
                        <a:pt x="1926" y="1166"/>
                        <a:pt x="1937" y="1118"/>
                      </a:cubicBezTo>
                      <a:cubicBezTo>
                        <a:pt x="2087" y="547"/>
                        <a:pt x="2570" y="260"/>
                        <a:pt x="3052" y="260"/>
                      </a:cubicBezTo>
                      <a:cubicBezTo>
                        <a:pt x="3529" y="260"/>
                        <a:pt x="4006" y="541"/>
                        <a:pt x="4160" y="1106"/>
                      </a:cubicBezTo>
                      <a:cubicBezTo>
                        <a:pt x="4174" y="1147"/>
                        <a:pt x="4215" y="1168"/>
                        <a:pt x="4254" y="1168"/>
                      </a:cubicBezTo>
                      <a:cubicBezTo>
                        <a:pt x="4283" y="1168"/>
                        <a:pt x="4312" y="1156"/>
                        <a:pt x="4328" y="1130"/>
                      </a:cubicBezTo>
                      <a:cubicBezTo>
                        <a:pt x="4549" y="694"/>
                        <a:pt x="4949" y="478"/>
                        <a:pt x="5344" y="478"/>
                      </a:cubicBezTo>
                      <a:cubicBezTo>
                        <a:pt x="5782" y="478"/>
                        <a:pt x="6214" y="745"/>
                        <a:pt x="6384" y="1273"/>
                      </a:cubicBezTo>
                      <a:cubicBezTo>
                        <a:pt x="6402" y="1315"/>
                        <a:pt x="6438" y="1336"/>
                        <a:pt x="6473" y="1336"/>
                      </a:cubicBezTo>
                      <a:cubicBezTo>
                        <a:pt x="6509" y="1336"/>
                        <a:pt x="6545" y="1315"/>
                        <a:pt x="6563" y="1273"/>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32" y="602"/>
                        <a:pt x="9466" y="382"/>
                        <a:pt x="9898" y="382"/>
                      </a:cubicBezTo>
                      <a:cubicBezTo>
                        <a:pt x="10416" y="382"/>
                        <a:pt x="10931" y="698"/>
                        <a:pt x="11094" y="1297"/>
                      </a:cubicBezTo>
                      <a:cubicBezTo>
                        <a:pt x="11100" y="1339"/>
                        <a:pt x="11144" y="1364"/>
                        <a:pt x="11183" y="1364"/>
                      </a:cubicBezTo>
                      <a:cubicBezTo>
                        <a:pt x="11212" y="1364"/>
                        <a:pt x="11239" y="1351"/>
                        <a:pt x="11249" y="1321"/>
                      </a:cubicBezTo>
                      <a:cubicBezTo>
                        <a:pt x="11492" y="821"/>
                        <a:pt x="12042" y="432"/>
                        <a:pt x="12545" y="432"/>
                      </a:cubicBezTo>
                      <a:cubicBezTo>
                        <a:pt x="12884" y="432"/>
                        <a:pt x="13201" y="608"/>
                        <a:pt x="13389" y="1046"/>
                      </a:cubicBezTo>
                      <a:cubicBezTo>
                        <a:pt x="13404" y="1076"/>
                        <a:pt x="13431" y="1090"/>
                        <a:pt x="13460" y="1090"/>
                      </a:cubicBezTo>
                      <a:cubicBezTo>
                        <a:pt x="13500" y="1090"/>
                        <a:pt x="13542" y="1064"/>
                        <a:pt x="13556" y="1022"/>
                      </a:cubicBezTo>
                      <a:cubicBezTo>
                        <a:pt x="13705" y="469"/>
                        <a:pt x="14170" y="194"/>
                        <a:pt x="14633" y="194"/>
                      </a:cubicBezTo>
                      <a:cubicBezTo>
                        <a:pt x="15102" y="194"/>
                        <a:pt x="15569" y="475"/>
                        <a:pt x="15708" y="1034"/>
                      </a:cubicBezTo>
                      <a:cubicBezTo>
                        <a:pt x="15726" y="1082"/>
                        <a:pt x="15761" y="1106"/>
                        <a:pt x="15797" y="1106"/>
                      </a:cubicBezTo>
                      <a:cubicBezTo>
                        <a:pt x="15833" y="1106"/>
                        <a:pt x="15869" y="1082"/>
                        <a:pt x="15887" y="1034"/>
                      </a:cubicBezTo>
                      <a:cubicBezTo>
                        <a:pt x="16055" y="541"/>
                        <a:pt x="16486" y="298"/>
                        <a:pt x="16917" y="298"/>
                      </a:cubicBezTo>
                      <a:cubicBezTo>
                        <a:pt x="17373" y="298"/>
                        <a:pt x="17831" y="571"/>
                        <a:pt x="17979" y="1106"/>
                      </a:cubicBezTo>
                      <a:cubicBezTo>
                        <a:pt x="17992" y="1153"/>
                        <a:pt x="18028" y="1177"/>
                        <a:pt x="18063" y="1177"/>
                      </a:cubicBezTo>
                      <a:cubicBezTo>
                        <a:pt x="18091" y="1177"/>
                        <a:pt x="18118" y="1162"/>
                        <a:pt x="18134" y="1130"/>
                      </a:cubicBezTo>
                      <a:cubicBezTo>
                        <a:pt x="18340" y="686"/>
                        <a:pt x="18750" y="475"/>
                        <a:pt x="19157" y="475"/>
                      </a:cubicBezTo>
                      <a:cubicBezTo>
                        <a:pt x="19649" y="475"/>
                        <a:pt x="20138" y="782"/>
                        <a:pt x="20262" y="1357"/>
                      </a:cubicBezTo>
                      <a:cubicBezTo>
                        <a:pt x="20276" y="1409"/>
                        <a:pt x="20314" y="1431"/>
                        <a:pt x="20353" y="1431"/>
                      </a:cubicBezTo>
                      <a:cubicBezTo>
                        <a:pt x="20413" y="1431"/>
                        <a:pt x="20475" y="1377"/>
                        <a:pt x="20453" y="1297"/>
                      </a:cubicBezTo>
                      <a:cubicBezTo>
                        <a:pt x="20307" y="643"/>
                        <a:pt x="19748" y="281"/>
                        <a:pt x="19181" y="281"/>
                      </a:cubicBezTo>
                      <a:cubicBezTo>
                        <a:pt x="18774" y="281"/>
                        <a:pt x="18363" y="467"/>
                        <a:pt x="18098" y="867"/>
                      </a:cubicBezTo>
                      <a:cubicBezTo>
                        <a:pt x="17881" y="358"/>
                        <a:pt x="17410" y="101"/>
                        <a:pt x="16937" y="101"/>
                      </a:cubicBezTo>
                      <a:cubicBezTo>
                        <a:pt x="16498" y="101"/>
                        <a:pt x="16057" y="323"/>
                        <a:pt x="15815" y="771"/>
                      </a:cubicBezTo>
                      <a:cubicBezTo>
                        <a:pt x="15588" y="257"/>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775" name="Google Shape;4775;p42"/>
                <p:cNvSpPr/>
                <p:nvPr/>
              </p:nvSpPr>
              <p:spPr>
                <a:xfrm>
                  <a:off x="4979623" y="2121833"/>
                  <a:ext cx="4384901" cy="309370"/>
                </a:xfrm>
                <a:custGeom>
                  <a:avLst/>
                  <a:gdLst/>
                  <a:ahLst/>
                  <a:cxnLst/>
                  <a:rect l="l" t="t" r="r" b="b"/>
                  <a:pathLst>
                    <a:path w="20467" h="1444" extrusionOk="0">
                      <a:moveTo>
                        <a:pt x="14638" y="0"/>
                      </a:moveTo>
                      <a:cubicBezTo>
                        <a:pt x="14163" y="0"/>
                        <a:pt x="13687" y="254"/>
                        <a:pt x="13460" y="762"/>
                      </a:cubicBezTo>
                      <a:cubicBezTo>
                        <a:pt x="13242" y="394"/>
                        <a:pt x="12915" y="240"/>
                        <a:pt x="12568" y="240"/>
                      </a:cubicBezTo>
                      <a:cubicBezTo>
                        <a:pt x="12058" y="240"/>
                        <a:pt x="11507" y="573"/>
                        <a:pt x="11201" y="1049"/>
                      </a:cubicBezTo>
                      <a:cubicBezTo>
                        <a:pt x="10962" y="487"/>
                        <a:pt x="10434" y="194"/>
                        <a:pt x="9904" y="194"/>
                      </a:cubicBezTo>
                      <a:cubicBezTo>
                        <a:pt x="9453" y="194"/>
                        <a:pt x="9001" y="407"/>
                        <a:pt x="8727" y="846"/>
                      </a:cubicBezTo>
                      <a:cubicBezTo>
                        <a:pt x="8458" y="484"/>
                        <a:pt x="8059" y="308"/>
                        <a:pt x="7662" y="308"/>
                      </a:cubicBezTo>
                      <a:cubicBezTo>
                        <a:pt x="7194" y="308"/>
                        <a:pt x="6731" y="553"/>
                        <a:pt x="6491" y="1025"/>
                      </a:cubicBezTo>
                      <a:cubicBezTo>
                        <a:pt x="6261" y="546"/>
                        <a:pt x="5799" y="299"/>
                        <a:pt x="5334" y="299"/>
                      </a:cubicBezTo>
                      <a:cubicBezTo>
                        <a:pt x="4930" y="299"/>
                        <a:pt x="4524" y="486"/>
                        <a:pt x="4268" y="870"/>
                      </a:cubicBezTo>
                      <a:cubicBezTo>
                        <a:pt x="4041" y="342"/>
                        <a:pt x="3553" y="76"/>
                        <a:pt x="3061" y="76"/>
                      </a:cubicBezTo>
                      <a:cubicBezTo>
                        <a:pt x="2596" y="76"/>
                        <a:pt x="2128" y="315"/>
                        <a:pt x="1877" y="798"/>
                      </a:cubicBezTo>
                      <a:cubicBezTo>
                        <a:pt x="1743" y="440"/>
                        <a:pt x="1399" y="197"/>
                        <a:pt x="1012" y="197"/>
                      </a:cubicBezTo>
                      <a:cubicBezTo>
                        <a:pt x="986" y="197"/>
                        <a:pt x="960" y="198"/>
                        <a:pt x="933" y="201"/>
                      </a:cubicBezTo>
                      <a:cubicBezTo>
                        <a:pt x="335" y="260"/>
                        <a:pt x="13" y="834"/>
                        <a:pt x="1" y="1372"/>
                      </a:cubicBezTo>
                      <a:cubicBezTo>
                        <a:pt x="1" y="1420"/>
                        <a:pt x="36" y="1444"/>
                        <a:pt x="72" y="1444"/>
                      </a:cubicBezTo>
                      <a:cubicBezTo>
                        <a:pt x="108" y="1444"/>
                        <a:pt x="144" y="1420"/>
                        <a:pt x="144" y="1372"/>
                      </a:cubicBezTo>
                      <a:cubicBezTo>
                        <a:pt x="168" y="942"/>
                        <a:pt x="383" y="523"/>
                        <a:pt x="825" y="416"/>
                      </a:cubicBezTo>
                      <a:cubicBezTo>
                        <a:pt x="893" y="396"/>
                        <a:pt x="961" y="387"/>
                        <a:pt x="1027" y="387"/>
                      </a:cubicBezTo>
                      <a:cubicBezTo>
                        <a:pt x="1409" y="387"/>
                        <a:pt x="1749" y="690"/>
                        <a:pt x="1770" y="1097"/>
                      </a:cubicBezTo>
                      <a:cubicBezTo>
                        <a:pt x="1770" y="1151"/>
                        <a:pt x="1815" y="1182"/>
                        <a:pt x="1859" y="1182"/>
                      </a:cubicBezTo>
                      <a:cubicBezTo>
                        <a:pt x="1893" y="1182"/>
                        <a:pt x="1927" y="1163"/>
                        <a:pt x="1937" y="1121"/>
                      </a:cubicBezTo>
                      <a:cubicBezTo>
                        <a:pt x="2087" y="544"/>
                        <a:pt x="2570" y="257"/>
                        <a:pt x="3052" y="257"/>
                      </a:cubicBezTo>
                      <a:cubicBezTo>
                        <a:pt x="3529" y="257"/>
                        <a:pt x="4006" y="538"/>
                        <a:pt x="4160" y="1097"/>
                      </a:cubicBezTo>
                      <a:cubicBezTo>
                        <a:pt x="4174" y="1144"/>
                        <a:pt x="4213" y="1168"/>
                        <a:pt x="4252" y="1168"/>
                      </a:cubicBezTo>
                      <a:cubicBezTo>
                        <a:pt x="4282" y="1168"/>
                        <a:pt x="4312" y="1153"/>
                        <a:pt x="4328" y="1121"/>
                      </a:cubicBezTo>
                      <a:cubicBezTo>
                        <a:pt x="4547" y="688"/>
                        <a:pt x="4944" y="475"/>
                        <a:pt x="5336" y="475"/>
                      </a:cubicBezTo>
                      <a:cubicBezTo>
                        <a:pt x="5777" y="475"/>
                        <a:pt x="6213" y="745"/>
                        <a:pt x="6384" y="1276"/>
                      </a:cubicBezTo>
                      <a:cubicBezTo>
                        <a:pt x="6402" y="1318"/>
                        <a:pt x="6438" y="1339"/>
                        <a:pt x="6473" y="1339"/>
                      </a:cubicBezTo>
                      <a:cubicBezTo>
                        <a:pt x="6509" y="1339"/>
                        <a:pt x="6545" y="1318"/>
                        <a:pt x="6563" y="1276"/>
                      </a:cubicBezTo>
                      <a:cubicBezTo>
                        <a:pt x="6740" y="765"/>
                        <a:pt x="7201" y="495"/>
                        <a:pt x="7664" y="495"/>
                      </a:cubicBezTo>
                      <a:cubicBezTo>
                        <a:pt x="8046" y="495"/>
                        <a:pt x="8428" y="678"/>
                        <a:pt x="8655" y="1061"/>
                      </a:cubicBezTo>
                      <a:cubicBezTo>
                        <a:pt x="8673" y="1085"/>
                        <a:pt x="8700" y="1097"/>
                        <a:pt x="8727" y="1097"/>
                      </a:cubicBezTo>
                      <a:cubicBezTo>
                        <a:pt x="8754" y="1097"/>
                        <a:pt x="8781" y="1085"/>
                        <a:pt x="8798" y="1061"/>
                      </a:cubicBezTo>
                      <a:cubicBezTo>
                        <a:pt x="9028" y="590"/>
                        <a:pt x="9469" y="365"/>
                        <a:pt x="9908" y="365"/>
                      </a:cubicBezTo>
                      <a:cubicBezTo>
                        <a:pt x="10427" y="365"/>
                        <a:pt x="10944" y="680"/>
                        <a:pt x="11105" y="1276"/>
                      </a:cubicBezTo>
                      <a:cubicBezTo>
                        <a:pt x="11119" y="1317"/>
                        <a:pt x="11156" y="1339"/>
                        <a:pt x="11192" y="1339"/>
                      </a:cubicBezTo>
                      <a:cubicBezTo>
                        <a:pt x="11219" y="1339"/>
                        <a:pt x="11245" y="1326"/>
                        <a:pt x="11261" y="1300"/>
                      </a:cubicBezTo>
                      <a:cubicBezTo>
                        <a:pt x="11504" y="800"/>
                        <a:pt x="12054" y="411"/>
                        <a:pt x="12557" y="411"/>
                      </a:cubicBezTo>
                      <a:cubicBezTo>
                        <a:pt x="12896" y="411"/>
                        <a:pt x="13213" y="588"/>
                        <a:pt x="13401" y="1025"/>
                      </a:cubicBezTo>
                      <a:cubicBezTo>
                        <a:pt x="13416" y="1055"/>
                        <a:pt x="13443" y="1069"/>
                        <a:pt x="13472" y="1069"/>
                      </a:cubicBezTo>
                      <a:cubicBezTo>
                        <a:pt x="13512" y="1069"/>
                        <a:pt x="13554" y="1043"/>
                        <a:pt x="13568" y="1002"/>
                      </a:cubicBezTo>
                      <a:cubicBezTo>
                        <a:pt x="13716" y="450"/>
                        <a:pt x="14179" y="175"/>
                        <a:pt x="14641" y="175"/>
                      </a:cubicBezTo>
                      <a:cubicBezTo>
                        <a:pt x="15111" y="175"/>
                        <a:pt x="15581" y="459"/>
                        <a:pt x="15720" y="1025"/>
                      </a:cubicBezTo>
                      <a:cubicBezTo>
                        <a:pt x="15732" y="1067"/>
                        <a:pt x="15767" y="1088"/>
                        <a:pt x="15805" y="1088"/>
                      </a:cubicBezTo>
                      <a:cubicBezTo>
                        <a:pt x="15842" y="1088"/>
                        <a:pt x="15881" y="1067"/>
                        <a:pt x="15899" y="1025"/>
                      </a:cubicBezTo>
                      <a:cubicBezTo>
                        <a:pt x="16067" y="526"/>
                        <a:pt x="16498" y="281"/>
                        <a:pt x="16929" y="281"/>
                      </a:cubicBezTo>
                      <a:cubicBezTo>
                        <a:pt x="17386" y="281"/>
                        <a:pt x="17843" y="556"/>
                        <a:pt x="17991" y="1097"/>
                      </a:cubicBezTo>
                      <a:cubicBezTo>
                        <a:pt x="17997" y="1136"/>
                        <a:pt x="18032" y="1157"/>
                        <a:pt x="18068" y="1157"/>
                      </a:cubicBezTo>
                      <a:cubicBezTo>
                        <a:pt x="18098" y="1157"/>
                        <a:pt x="18130" y="1142"/>
                        <a:pt x="18146" y="1109"/>
                      </a:cubicBezTo>
                      <a:cubicBezTo>
                        <a:pt x="18352" y="665"/>
                        <a:pt x="18762" y="454"/>
                        <a:pt x="19169" y="454"/>
                      </a:cubicBezTo>
                      <a:cubicBezTo>
                        <a:pt x="19661" y="454"/>
                        <a:pt x="20150" y="761"/>
                        <a:pt x="20274" y="1336"/>
                      </a:cubicBezTo>
                      <a:cubicBezTo>
                        <a:pt x="20284" y="1387"/>
                        <a:pt x="20323" y="1410"/>
                        <a:pt x="20361" y="1410"/>
                      </a:cubicBezTo>
                      <a:cubicBezTo>
                        <a:pt x="20414" y="1410"/>
                        <a:pt x="20467" y="1369"/>
                        <a:pt x="20453" y="1300"/>
                      </a:cubicBezTo>
                      <a:cubicBezTo>
                        <a:pt x="20307" y="645"/>
                        <a:pt x="19746" y="279"/>
                        <a:pt x="19178" y="279"/>
                      </a:cubicBezTo>
                      <a:cubicBezTo>
                        <a:pt x="18772" y="279"/>
                        <a:pt x="18363" y="466"/>
                        <a:pt x="18098" y="870"/>
                      </a:cubicBezTo>
                      <a:cubicBezTo>
                        <a:pt x="17880" y="359"/>
                        <a:pt x="17404" y="98"/>
                        <a:pt x="16928" y="98"/>
                      </a:cubicBezTo>
                      <a:cubicBezTo>
                        <a:pt x="16492" y="98"/>
                        <a:pt x="16055" y="317"/>
                        <a:pt x="15815" y="762"/>
                      </a:cubicBezTo>
                      <a:cubicBezTo>
                        <a:pt x="15588" y="254"/>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776" name="Google Shape;4776;p42"/>
                <p:cNvSpPr/>
                <p:nvPr/>
              </p:nvSpPr>
              <p:spPr>
                <a:xfrm>
                  <a:off x="4979623" y="2662802"/>
                  <a:ext cx="4386829" cy="310655"/>
                </a:xfrm>
                <a:custGeom>
                  <a:avLst/>
                  <a:gdLst/>
                  <a:ahLst/>
                  <a:cxnLst/>
                  <a:rect l="l" t="t" r="r" b="b"/>
                  <a:pathLst>
                    <a:path w="20476" h="1450" extrusionOk="0">
                      <a:moveTo>
                        <a:pt x="14638" y="1"/>
                      </a:moveTo>
                      <a:cubicBezTo>
                        <a:pt x="14163" y="1"/>
                        <a:pt x="13687" y="258"/>
                        <a:pt x="13460" y="772"/>
                      </a:cubicBezTo>
                      <a:cubicBezTo>
                        <a:pt x="13242" y="399"/>
                        <a:pt x="12914" y="243"/>
                        <a:pt x="12567" y="243"/>
                      </a:cubicBezTo>
                      <a:cubicBezTo>
                        <a:pt x="12058" y="243"/>
                        <a:pt x="11507" y="577"/>
                        <a:pt x="11201" y="1047"/>
                      </a:cubicBezTo>
                      <a:cubicBezTo>
                        <a:pt x="10963" y="486"/>
                        <a:pt x="10437" y="193"/>
                        <a:pt x="9909" y="193"/>
                      </a:cubicBezTo>
                      <a:cubicBezTo>
                        <a:pt x="9456" y="193"/>
                        <a:pt x="9003" y="409"/>
                        <a:pt x="8727" y="855"/>
                      </a:cubicBezTo>
                      <a:cubicBezTo>
                        <a:pt x="8457" y="492"/>
                        <a:pt x="8056" y="316"/>
                        <a:pt x="7658" y="316"/>
                      </a:cubicBezTo>
                      <a:cubicBezTo>
                        <a:pt x="7192" y="316"/>
                        <a:pt x="6730" y="558"/>
                        <a:pt x="6491" y="1023"/>
                      </a:cubicBezTo>
                      <a:cubicBezTo>
                        <a:pt x="6262" y="545"/>
                        <a:pt x="5802" y="298"/>
                        <a:pt x="5339" y="298"/>
                      </a:cubicBezTo>
                      <a:cubicBezTo>
                        <a:pt x="4933" y="298"/>
                        <a:pt x="4525" y="488"/>
                        <a:pt x="4268" y="879"/>
                      </a:cubicBezTo>
                      <a:cubicBezTo>
                        <a:pt x="4040" y="348"/>
                        <a:pt x="3547" y="79"/>
                        <a:pt x="3053" y="79"/>
                      </a:cubicBezTo>
                      <a:cubicBezTo>
                        <a:pt x="2590" y="79"/>
                        <a:pt x="2126" y="316"/>
                        <a:pt x="1877" y="796"/>
                      </a:cubicBezTo>
                      <a:cubicBezTo>
                        <a:pt x="1743" y="437"/>
                        <a:pt x="1399" y="194"/>
                        <a:pt x="1012" y="194"/>
                      </a:cubicBezTo>
                      <a:cubicBezTo>
                        <a:pt x="986" y="194"/>
                        <a:pt x="960" y="196"/>
                        <a:pt x="933" y="198"/>
                      </a:cubicBezTo>
                      <a:cubicBezTo>
                        <a:pt x="335" y="258"/>
                        <a:pt x="13" y="831"/>
                        <a:pt x="1" y="1369"/>
                      </a:cubicBezTo>
                      <a:cubicBezTo>
                        <a:pt x="1" y="1423"/>
                        <a:pt x="36" y="1450"/>
                        <a:pt x="72" y="1450"/>
                      </a:cubicBezTo>
                      <a:cubicBezTo>
                        <a:pt x="108" y="1450"/>
                        <a:pt x="144" y="1423"/>
                        <a:pt x="144" y="1369"/>
                      </a:cubicBezTo>
                      <a:cubicBezTo>
                        <a:pt x="168" y="951"/>
                        <a:pt x="383" y="533"/>
                        <a:pt x="825" y="413"/>
                      </a:cubicBezTo>
                      <a:cubicBezTo>
                        <a:pt x="893" y="393"/>
                        <a:pt x="961" y="384"/>
                        <a:pt x="1027" y="384"/>
                      </a:cubicBezTo>
                      <a:cubicBezTo>
                        <a:pt x="1409" y="384"/>
                        <a:pt x="1749" y="687"/>
                        <a:pt x="1770" y="1094"/>
                      </a:cubicBezTo>
                      <a:cubicBezTo>
                        <a:pt x="1770" y="1153"/>
                        <a:pt x="1812" y="1183"/>
                        <a:pt x="1855" y="1183"/>
                      </a:cubicBezTo>
                      <a:cubicBezTo>
                        <a:pt x="1890" y="1183"/>
                        <a:pt x="1926" y="1162"/>
                        <a:pt x="1937" y="1118"/>
                      </a:cubicBezTo>
                      <a:cubicBezTo>
                        <a:pt x="2087" y="547"/>
                        <a:pt x="2570" y="261"/>
                        <a:pt x="3052" y="261"/>
                      </a:cubicBezTo>
                      <a:cubicBezTo>
                        <a:pt x="3529" y="261"/>
                        <a:pt x="4006" y="542"/>
                        <a:pt x="4160" y="1106"/>
                      </a:cubicBezTo>
                      <a:cubicBezTo>
                        <a:pt x="4174" y="1147"/>
                        <a:pt x="4215" y="1168"/>
                        <a:pt x="4254" y="1168"/>
                      </a:cubicBezTo>
                      <a:cubicBezTo>
                        <a:pt x="4283" y="1168"/>
                        <a:pt x="4312" y="1156"/>
                        <a:pt x="4328" y="1130"/>
                      </a:cubicBezTo>
                      <a:cubicBezTo>
                        <a:pt x="4549" y="694"/>
                        <a:pt x="4949" y="478"/>
                        <a:pt x="5344" y="478"/>
                      </a:cubicBezTo>
                      <a:cubicBezTo>
                        <a:pt x="5782" y="478"/>
                        <a:pt x="6214" y="745"/>
                        <a:pt x="6384" y="1274"/>
                      </a:cubicBezTo>
                      <a:cubicBezTo>
                        <a:pt x="6402" y="1316"/>
                        <a:pt x="6438" y="1336"/>
                        <a:pt x="6473" y="1336"/>
                      </a:cubicBezTo>
                      <a:cubicBezTo>
                        <a:pt x="6509" y="1336"/>
                        <a:pt x="6545" y="1316"/>
                        <a:pt x="6563" y="1274"/>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27" y="590"/>
                        <a:pt x="9467" y="365"/>
                        <a:pt x="9905" y="365"/>
                      </a:cubicBezTo>
                      <a:cubicBezTo>
                        <a:pt x="10428" y="365"/>
                        <a:pt x="10949" y="686"/>
                        <a:pt x="11105" y="1298"/>
                      </a:cubicBezTo>
                      <a:cubicBezTo>
                        <a:pt x="11118" y="1336"/>
                        <a:pt x="11152" y="1358"/>
                        <a:pt x="11187" y="1358"/>
                      </a:cubicBezTo>
                      <a:cubicBezTo>
                        <a:pt x="11215" y="1358"/>
                        <a:pt x="11244" y="1342"/>
                        <a:pt x="11261" y="1310"/>
                      </a:cubicBezTo>
                      <a:cubicBezTo>
                        <a:pt x="11503" y="817"/>
                        <a:pt x="12052" y="432"/>
                        <a:pt x="12555" y="432"/>
                      </a:cubicBezTo>
                      <a:cubicBezTo>
                        <a:pt x="12894" y="432"/>
                        <a:pt x="13213" y="608"/>
                        <a:pt x="13401" y="1047"/>
                      </a:cubicBezTo>
                      <a:cubicBezTo>
                        <a:pt x="13415" y="1075"/>
                        <a:pt x="13440" y="1086"/>
                        <a:pt x="13467" y="1086"/>
                      </a:cubicBezTo>
                      <a:cubicBezTo>
                        <a:pt x="13508" y="1086"/>
                        <a:pt x="13553" y="1059"/>
                        <a:pt x="13568" y="1023"/>
                      </a:cubicBezTo>
                      <a:cubicBezTo>
                        <a:pt x="13717" y="470"/>
                        <a:pt x="14181" y="195"/>
                        <a:pt x="14645" y="195"/>
                      </a:cubicBezTo>
                      <a:cubicBezTo>
                        <a:pt x="15114" y="195"/>
                        <a:pt x="15581" y="476"/>
                        <a:pt x="15720" y="1035"/>
                      </a:cubicBezTo>
                      <a:cubicBezTo>
                        <a:pt x="15732" y="1076"/>
                        <a:pt x="15767" y="1097"/>
                        <a:pt x="15805" y="1097"/>
                      </a:cubicBezTo>
                      <a:cubicBezTo>
                        <a:pt x="15842" y="1097"/>
                        <a:pt x="15881" y="1076"/>
                        <a:pt x="15899" y="1035"/>
                      </a:cubicBezTo>
                      <a:cubicBezTo>
                        <a:pt x="16067" y="541"/>
                        <a:pt x="16497" y="299"/>
                        <a:pt x="16929" y="299"/>
                      </a:cubicBezTo>
                      <a:cubicBezTo>
                        <a:pt x="17385" y="299"/>
                        <a:pt x="17843" y="571"/>
                        <a:pt x="17991" y="1106"/>
                      </a:cubicBezTo>
                      <a:cubicBezTo>
                        <a:pt x="18004" y="1147"/>
                        <a:pt x="18041" y="1168"/>
                        <a:pt x="18077" y="1168"/>
                      </a:cubicBezTo>
                      <a:cubicBezTo>
                        <a:pt x="18104" y="1168"/>
                        <a:pt x="18131" y="1156"/>
                        <a:pt x="18146" y="1130"/>
                      </a:cubicBezTo>
                      <a:cubicBezTo>
                        <a:pt x="18352" y="680"/>
                        <a:pt x="18763" y="466"/>
                        <a:pt x="19171" y="466"/>
                      </a:cubicBezTo>
                      <a:cubicBezTo>
                        <a:pt x="19662" y="466"/>
                        <a:pt x="20150" y="776"/>
                        <a:pt x="20274" y="1357"/>
                      </a:cubicBezTo>
                      <a:cubicBezTo>
                        <a:pt x="20288" y="1403"/>
                        <a:pt x="20322" y="1422"/>
                        <a:pt x="20358" y="1422"/>
                      </a:cubicBezTo>
                      <a:cubicBezTo>
                        <a:pt x="20415" y="1422"/>
                        <a:pt x="20475" y="1371"/>
                        <a:pt x="20453" y="1298"/>
                      </a:cubicBezTo>
                      <a:cubicBezTo>
                        <a:pt x="20307" y="643"/>
                        <a:pt x="19748" y="281"/>
                        <a:pt x="19181" y="281"/>
                      </a:cubicBezTo>
                      <a:cubicBezTo>
                        <a:pt x="18774" y="281"/>
                        <a:pt x="18363" y="468"/>
                        <a:pt x="18098" y="867"/>
                      </a:cubicBezTo>
                      <a:cubicBezTo>
                        <a:pt x="17881" y="357"/>
                        <a:pt x="17408" y="97"/>
                        <a:pt x="16933" y="97"/>
                      </a:cubicBezTo>
                      <a:cubicBezTo>
                        <a:pt x="16495" y="97"/>
                        <a:pt x="16056" y="318"/>
                        <a:pt x="15815" y="772"/>
                      </a:cubicBezTo>
                      <a:cubicBezTo>
                        <a:pt x="15588" y="258"/>
                        <a:pt x="15113" y="1"/>
                        <a:pt x="14638"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777" name="Google Shape;4777;p42"/>
                <p:cNvSpPr/>
                <p:nvPr/>
              </p:nvSpPr>
              <p:spPr>
                <a:xfrm>
                  <a:off x="4979623" y="3205700"/>
                  <a:ext cx="4386615" cy="308941"/>
                </a:xfrm>
                <a:custGeom>
                  <a:avLst/>
                  <a:gdLst/>
                  <a:ahLst/>
                  <a:cxnLst/>
                  <a:rect l="l" t="t" r="r" b="b"/>
                  <a:pathLst>
                    <a:path w="20475" h="1442" extrusionOk="0">
                      <a:moveTo>
                        <a:pt x="14638" y="1"/>
                      </a:moveTo>
                      <a:cubicBezTo>
                        <a:pt x="14163" y="1"/>
                        <a:pt x="13687" y="258"/>
                        <a:pt x="13460" y="772"/>
                      </a:cubicBezTo>
                      <a:cubicBezTo>
                        <a:pt x="13242" y="399"/>
                        <a:pt x="12914" y="244"/>
                        <a:pt x="12567" y="244"/>
                      </a:cubicBezTo>
                      <a:cubicBezTo>
                        <a:pt x="12058" y="244"/>
                        <a:pt x="11507" y="578"/>
                        <a:pt x="11201" y="1047"/>
                      </a:cubicBezTo>
                      <a:cubicBezTo>
                        <a:pt x="10962" y="485"/>
                        <a:pt x="10434" y="192"/>
                        <a:pt x="9904" y="192"/>
                      </a:cubicBezTo>
                      <a:cubicBezTo>
                        <a:pt x="9453" y="192"/>
                        <a:pt x="9001" y="404"/>
                        <a:pt x="8727" y="843"/>
                      </a:cubicBezTo>
                      <a:cubicBezTo>
                        <a:pt x="8458" y="482"/>
                        <a:pt x="8059" y="306"/>
                        <a:pt x="7662" y="306"/>
                      </a:cubicBezTo>
                      <a:cubicBezTo>
                        <a:pt x="7194" y="306"/>
                        <a:pt x="6731" y="550"/>
                        <a:pt x="6491" y="1023"/>
                      </a:cubicBezTo>
                      <a:cubicBezTo>
                        <a:pt x="6262" y="545"/>
                        <a:pt x="5802" y="298"/>
                        <a:pt x="5339" y="298"/>
                      </a:cubicBezTo>
                      <a:cubicBezTo>
                        <a:pt x="4933" y="298"/>
                        <a:pt x="4525" y="488"/>
                        <a:pt x="4268" y="879"/>
                      </a:cubicBezTo>
                      <a:cubicBezTo>
                        <a:pt x="4040" y="349"/>
                        <a:pt x="3547" y="79"/>
                        <a:pt x="3053" y="79"/>
                      </a:cubicBezTo>
                      <a:cubicBezTo>
                        <a:pt x="2590" y="79"/>
                        <a:pt x="2126" y="316"/>
                        <a:pt x="1877" y="796"/>
                      </a:cubicBezTo>
                      <a:cubicBezTo>
                        <a:pt x="1743" y="437"/>
                        <a:pt x="1399" y="195"/>
                        <a:pt x="1012" y="195"/>
                      </a:cubicBezTo>
                      <a:cubicBezTo>
                        <a:pt x="986" y="195"/>
                        <a:pt x="960" y="196"/>
                        <a:pt x="933" y="198"/>
                      </a:cubicBezTo>
                      <a:cubicBezTo>
                        <a:pt x="335" y="258"/>
                        <a:pt x="13" y="832"/>
                        <a:pt x="1" y="1369"/>
                      </a:cubicBezTo>
                      <a:cubicBezTo>
                        <a:pt x="1" y="1417"/>
                        <a:pt x="36" y="1441"/>
                        <a:pt x="72" y="1441"/>
                      </a:cubicBezTo>
                      <a:cubicBezTo>
                        <a:pt x="108" y="1441"/>
                        <a:pt x="144" y="1417"/>
                        <a:pt x="144" y="1369"/>
                      </a:cubicBezTo>
                      <a:cubicBezTo>
                        <a:pt x="168" y="939"/>
                        <a:pt x="383" y="533"/>
                        <a:pt x="825" y="413"/>
                      </a:cubicBezTo>
                      <a:cubicBezTo>
                        <a:pt x="893" y="394"/>
                        <a:pt x="961" y="384"/>
                        <a:pt x="1027" y="384"/>
                      </a:cubicBezTo>
                      <a:cubicBezTo>
                        <a:pt x="1409" y="384"/>
                        <a:pt x="1749" y="687"/>
                        <a:pt x="1770" y="1095"/>
                      </a:cubicBezTo>
                      <a:cubicBezTo>
                        <a:pt x="1770" y="1148"/>
                        <a:pt x="1815" y="1179"/>
                        <a:pt x="1859" y="1179"/>
                      </a:cubicBezTo>
                      <a:cubicBezTo>
                        <a:pt x="1893" y="1179"/>
                        <a:pt x="1927" y="1160"/>
                        <a:pt x="1937" y="1118"/>
                      </a:cubicBezTo>
                      <a:cubicBezTo>
                        <a:pt x="2087" y="548"/>
                        <a:pt x="2570" y="261"/>
                        <a:pt x="3052" y="261"/>
                      </a:cubicBezTo>
                      <a:cubicBezTo>
                        <a:pt x="3529" y="261"/>
                        <a:pt x="4006" y="542"/>
                        <a:pt x="4160" y="1106"/>
                      </a:cubicBezTo>
                      <a:cubicBezTo>
                        <a:pt x="4173" y="1145"/>
                        <a:pt x="4211" y="1167"/>
                        <a:pt x="4248" y="1167"/>
                      </a:cubicBezTo>
                      <a:cubicBezTo>
                        <a:pt x="4280" y="1167"/>
                        <a:pt x="4311" y="1151"/>
                        <a:pt x="4328" y="1118"/>
                      </a:cubicBezTo>
                      <a:cubicBezTo>
                        <a:pt x="4547" y="685"/>
                        <a:pt x="4944" y="472"/>
                        <a:pt x="5336" y="472"/>
                      </a:cubicBezTo>
                      <a:cubicBezTo>
                        <a:pt x="5777" y="472"/>
                        <a:pt x="6213" y="742"/>
                        <a:pt x="6384" y="1274"/>
                      </a:cubicBezTo>
                      <a:cubicBezTo>
                        <a:pt x="6402" y="1316"/>
                        <a:pt x="6438" y="1337"/>
                        <a:pt x="6473" y="1337"/>
                      </a:cubicBezTo>
                      <a:cubicBezTo>
                        <a:pt x="6509" y="1337"/>
                        <a:pt x="6545" y="1316"/>
                        <a:pt x="6563" y="1274"/>
                      </a:cubicBezTo>
                      <a:cubicBezTo>
                        <a:pt x="6740" y="762"/>
                        <a:pt x="7201" y="492"/>
                        <a:pt x="7664" y="492"/>
                      </a:cubicBezTo>
                      <a:cubicBezTo>
                        <a:pt x="8046" y="492"/>
                        <a:pt x="8428" y="675"/>
                        <a:pt x="8655" y="1059"/>
                      </a:cubicBezTo>
                      <a:cubicBezTo>
                        <a:pt x="8673" y="1083"/>
                        <a:pt x="8700" y="1095"/>
                        <a:pt x="8727" y="1095"/>
                      </a:cubicBezTo>
                      <a:cubicBezTo>
                        <a:pt x="8754" y="1095"/>
                        <a:pt x="8781" y="1083"/>
                        <a:pt x="8798" y="1059"/>
                      </a:cubicBezTo>
                      <a:cubicBezTo>
                        <a:pt x="9026" y="598"/>
                        <a:pt x="9458" y="378"/>
                        <a:pt x="9890" y="378"/>
                      </a:cubicBezTo>
                      <a:cubicBezTo>
                        <a:pt x="10410" y="378"/>
                        <a:pt x="10930" y="697"/>
                        <a:pt x="11094" y="1298"/>
                      </a:cubicBezTo>
                      <a:cubicBezTo>
                        <a:pt x="11106" y="1337"/>
                        <a:pt x="11140" y="1358"/>
                        <a:pt x="11175" y="1358"/>
                      </a:cubicBezTo>
                      <a:cubicBezTo>
                        <a:pt x="11203" y="1358"/>
                        <a:pt x="11232" y="1343"/>
                        <a:pt x="11249" y="1310"/>
                      </a:cubicBezTo>
                      <a:cubicBezTo>
                        <a:pt x="11491" y="818"/>
                        <a:pt x="12040" y="432"/>
                        <a:pt x="12543" y="432"/>
                      </a:cubicBezTo>
                      <a:cubicBezTo>
                        <a:pt x="12882" y="432"/>
                        <a:pt x="13201" y="608"/>
                        <a:pt x="13389" y="1047"/>
                      </a:cubicBezTo>
                      <a:cubicBezTo>
                        <a:pt x="13403" y="1075"/>
                        <a:pt x="13428" y="1086"/>
                        <a:pt x="13455" y="1086"/>
                      </a:cubicBezTo>
                      <a:cubicBezTo>
                        <a:pt x="13496" y="1086"/>
                        <a:pt x="13541" y="1059"/>
                        <a:pt x="13556" y="1023"/>
                      </a:cubicBezTo>
                      <a:cubicBezTo>
                        <a:pt x="13699" y="464"/>
                        <a:pt x="14164" y="186"/>
                        <a:pt x="14629" y="186"/>
                      </a:cubicBezTo>
                      <a:cubicBezTo>
                        <a:pt x="15099" y="186"/>
                        <a:pt x="15569" y="470"/>
                        <a:pt x="15708" y="1035"/>
                      </a:cubicBezTo>
                      <a:cubicBezTo>
                        <a:pt x="15726" y="1077"/>
                        <a:pt x="15761" y="1097"/>
                        <a:pt x="15797" y="1097"/>
                      </a:cubicBezTo>
                      <a:cubicBezTo>
                        <a:pt x="15833" y="1097"/>
                        <a:pt x="15869" y="1077"/>
                        <a:pt x="15887" y="1035"/>
                      </a:cubicBezTo>
                      <a:cubicBezTo>
                        <a:pt x="16055" y="541"/>
                        <a:pt x="16486" y="299"/>
                        <a:pt x="16917" y="299"/>
                      </a:cubicBezTo>
                      <a:cubicBezTo>
                        <a:pt x="17373" y="299"/>
                        <a:pt x="17831" y="571"/>
                        <a:pt x="17979" y="1106"/>
                      </a:cubicBezTo>
                      <a:cubicBezTo>
                        <a:pt x="17992" y="1147"/>
                        <a:pt x="18029" y="1169"/>
                        <a:pt x="18065" y="1169"/>
                      </a:cubicBezTo>
                      <a:cubicBezTo>
                        <a:pt x="18092" y="1169"/>
                        <a:pt x="18119" y="1156"/>
                        <a:pt x="18134" y="1130"/>
                      </a:cubicBezTo>
                      <a:cubicBezTo>
                        <a:pt x="18340" y="680"/>
                        <a:pt x="18751" y="466"/>
                        <a:pt x="19159" y="466"/>
                      </a:cubicBezTo>
                      <a:cubicBezTo>
                        <a:pt x="19650" y="466"/>
                        <a:pt x="20138" y="776"/>
                        <a:pt x="20262" y="1357"/>
                      </a:cubicBezTo>
                      <a:cubicBezTo>
                        <a:pt x="20276" y="1405"/>
                        <a:pt x="20315" y="1426"/>
                        <a:pt x="20354" y="1426"/>
                      </a:cubicBezTo>
                      <a:cubicBezTo>
                        <a:pt x="20414" y="1426"/>
                        <a:pt x="20475" y="1377"/>
                        <a:pt x="20453" y="1298"/>
                      </a:cubicBezTo>
                      <a:cubicBezTo>
                        <a:pt x="20307" y="644"/>
                        <a:pt x="19748" y="281"/>
                        <a:pt x="19181" y="281"/>
                      </a:cubicBezTo>
                      <a:cubicBezTo>
                        <a:pt x="18774" y="281"/>
                        <a:pt x="18363" y="468"/>
                        <a:pt x="18098" y="867"/>
                      </a:cubicBezTo>
                      <a:cubicBezTo>
                        <a:pt x="17881" y="358"/>
                        <a:pt x="17408" y="97"/>
                        <a:pt x="16933" y="97"/>
                      </a:cubicBezTo>
                      <a:cubicBezTo>
                        <a:pt x="16495" y="97"/>
                        <a:pt x="16056" y="319"/>
                        <a:pt x="15815" y="772"/>
                      </a:cubicBezTo>
                      <a:cubicBezTo>
                        <a:pt x="15588" y="258"/>
                        <a:pt x="15113" y="1"/>
                        <a:pt x="14638"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778" name="Google Shape;4778;p42"/>
                <p:cNvSpPr/>
                <p:nvPr/>
              </p:nvSpPr>
              <p:spPr>
                <a:xfrm>
                  <a:off x="4977052" y="3746027"/>
                  <a:ext cx="4389186" cy="310869"/>
                </a:xfrm>
                <a:custGeom>
                  <a:avLst/>
                  <a:gdLst/>
                  <a:ahLst/>
                  <a:cxnLst/>
                  <a:rect l="l" t="t" r="r" b="b"/>
                  <a:pathLst>
                    <a:path w="20487" h="1451" extrusionOk="0">
                      <a:moveTo>
                        <a:pt x="14650" y="1"/>
                      </a:moveTo>
                      <a:cubicBezTo>
                        <a:pt x="14175" y="1"/>
                        <a:pt x="13699" y="258"/>
                        <a:pt x="13472" y="772"/>
                      </a:cubicBezTo>
                      <a:cubicBezTo>
                        <a:pt x="13249" y="399"/>
                        <a:pt x="12919" y="244"/>
                        <a:pt x="12570" y="244"/>
                      </a:cubicBezTo>
                      <a:cubicBezTo>
                        <a:pt x="12060" y="244"/>
                        <a:pt x="11512" y="578"/>
                        <a:pt x="11213" y="1047"/>
                      </a:cubicBezTo>
                      <a:cubicBezTo>
                        <a:pt x="10975" y="488"/>
                        <a:pt x="10451" y="198"/>
                        <a:pt x="9925" y="198"/>
                      </a:cubicBezTo>
                      <a:cubicBezTo>
                        <a:pt x="9471" y="198"/>
                        <a:pt x="9015" y="413"/>
                        <a:pt x="8739" y="856"/>
                      </a:cubicBezTo>
                      <a:cubicBezTo>
                        <a:pt x="8469" y="493"/>
                        <a:pt x="8068" y="317"/>
                        <a:pt x="7669" y="317"/>
                      </a:cubicBezTo>
                      <a:cubicBezTo>
                        <a:pt x="7201" y="317"/>
                        <a:pt x="6737" y="558"/>
                        <a:pt x="6491" y="1023"/>
                      </a:cubicBezTo>
                      <a:cubicBezTo>
                        <a:pt x="6262" y="545"/>
                        <a:pt x="5802" y="298"/>
                        <a:pt x="5341" y="298"/>
                      </a:cubicBezTo>
                      <a:cubicBezTo>
                        <a:pt x="4937" y="298"/>
                        <a:pt x="4531" y="489"/>
                        <a:pt x="4280" y="880"/>
                      </a:cubicBezTo>
                      <a:cubicBezTo>
                        <a:pt x="4052" y="349"/>
                        <a:pt x="3556" y="79"/>
                        <a:pt x="3060" y="79"/>
                      </a:cubicBezTo>
                      <a:cubicBezTo>
                        <a:pt x="2596" y="79"/>
                        <a:pt x="2132" y="316"/>
                        <a:pt x="1889" y="796"/>
                      </a:cubicBezTo>
                      <a:cubicBezTo>
                        <a:pt x="1744" y="438"/>
                        <a:pt x="1399" y="195"/>
                        <a:pt x="1022" y="195"/>
                      </a:cubicBezTo>
                      <a:cubicBezTo>
                        <a:pt x="997" y="195"/>
                        <a:pt x="971" y="196"/>
                        <a:pt x="945" y="198"/>
                      </a:cubicBezTo>
                      <a:cubicBezTo>
                        <a:pt x="347" y="258"/>
                        <a:pt x="13" y="832"/>
                        <a:pt x="1" y="1370"/>
                      </a:cubicBezTo>
                      <a:cubicBezTo>
                        <a:pt x="1" y="1423"/>
                        <a:pt x="40" y="1450"/>
                        <a:pt x="78" y="1450"/>
                      </a:cubicBezTo>
                      <a:cubicBezTo>
                        <a:pt x="117" y="1450"/>
                        <a:pt x="156" y="1423"/>
                        <a:pt x="156" y="1370"/>
                      </a:cubicBezTo>
                      <a:cubicBezTo>
                        <a:pt x="168" y="951"/>
                        <a:pt x="395" y="533"/>
                        <a:pt x="825" y="413"/>
                      </a:cubicBezTo>
                      <a:cubicBezTo>
                        <a:pt x="895" y="394"/>
                        <a:pt x="964" y="385"/>
                        <a:pt x="1032" y="385"/>
                      </a:cubicBezTo>
                      <a:cubicBezTo>
                        <a:pt x="1420" y="385"/>
                        <a:pt x="1760" y="688"/>
                        <a:pt x="1770" y="1095"/>
                      </a:cubicBezTo>
                      <a:cubicBezTo>
                        <a:pt x="1770" y="1153"/>
                        <a:pt x="1816" y="1183"/>
                        <a:pt x="1862" y="1183"/>
                      </a:cubicBezTo>
                      <a:cubicBezTo>
                        <a:pt x="1900" y="1183"/>
                        <a:pt x="1938" y="1162"/>
                        <a:pt x="1949" y="1119"/>
                      </a:cubicBezTo>
                      <a:cubicBezTo>
                        <a:pt x="2099" y="548"/>
                        <a:pt x="2582" y="261"/>
                        <a:pt x="3064" y="261"/>
                      </a:cubicBezTo>
                      <a:cubicBezTo>
                        <a:pt x="3541" y="261"/>
                        <a:pt x="4018" y="542"/>
                        <a:pt x="4172" y="1107"/>
                      </a:cubicBezTo>
                      <a:cubicBezTo>
                        <a:pt x="4185" y="1145"/>
                        <a:pt x="4219" y="1167"/>
                        <a:pt x="4253" y="1167"/>
                      </a:cubicBezTo>
                      <a:cubicBezTo>
                        <a:pt x="4282" y="1167"/>
                        <a:pt x="4311" y="1151"/>
                        <a:pt x="4328" y="1119"/>
                      </a:cubicBezTo>
                      <a:cubicBezTo>
                        <a:pt x="4553" y="686"/>
                        <a:pt x="4950" y="472"/>
                        <a:pt x="5342" y="472"/>
                      </a:cubicBezTo>
                      <a:cubicBezTo>
                        <a:pt x="5783" y="472"/>
                        <a:pt x="6219" y="742"/>
                        <a:pt x="6396" y="1274"/>
                      </a:cubicBezTo>
                      <a:cubicBezTo>
                        <a:pt x="6408" y="1316"/>
                        <a:pt x="6444" y="1337"/>
                        <a:pt x="6480" y="1337"/>
                      </a:cubicBezTo>
                      <a:cubicBezTo>
                        <a:pt x="6515" y="1337"/>
                        <a:pt x="6551" y="1316"/>
                        <a:pt x="6563" y="1274"/>
                      </a:cubicBezTo>
                      <a:cubicBezTo>
                        <a:pt x="6740" y="763"/>
                        <a:pt x="7201" y="492"/>
                        <a:pt x="7664" y="492"/>
                      </a:cubicBezTo>
                      <a:cubicBezTo>
                        <a:pt x="8046" y="492"/>
                        <a:pt x="8428" y="676"/>
                        <a:pt x="8655" y="1059"/>
                      </a:cubicBezTo>
                      <a:cubicBezTo>
                        <a:pt x="8673" y="1089"/>
                        <a:pt x="8703" y="1104"/>
                        <a:pt x="8733" y="1104"/>
                      </a:cubicBezTo>
                      <a:cubicBezTo>
                        <a:pt x="8763" y="1104"/>
                        <a:pt x="8793" y="1089"/>
                        <a:pt x="8810" y="1059"/>
                      </a:cubicBezTo>
                      <a:cubicBezTo>
                        <a:pt x="9038" y="598"/>
                        <a:pt x="9470" y="378"/>
                        <a:pt x="9901" y="378"/>
                      </a:cubicBezTo>
                      <a:cubicBezTo>
                        <a:pt x="10420" y="378"/>
                        <a:pt x="10937" y="697"/>
                        <a:pt x="11094" y="1298"/>
                      </a:cubicBezTo>
                      <a:cubicBezTo>
                        <a:pt x="11107" y="1337"/>
                        <a:pt x="11140" y="1358"/>
                        <a:pt x="11177" y="1358"/>
                      </a:cubicBezTo>
                      <a:cubicBezTo>
                        <a:pt x="11207" y="1358"/>
                        <a:pt x="11239" y="1343"/>
                        <a:pt x="11261" y="1310"/>
                      </a:cubicBezTo>
                      <a:cubicBezTo>
                        <a:pt x="11496" y="818"/>
                        <a:pt x="12042" y="432"/>
                        <a:pt x="12544" y="432"/>
                      </a:cubicBezTo>
                      <a:cubicBezTo>
                        <a:pt x="12882" y="432"/>
                        <a:pt x="13201" y="608"/>
                        <a:pt x="13389" y="1047"/>
                      </a:cubicBezTo>
                      <a:cubicBezTo>
                        <a:pt x="13404" y="1077"/>
                        <a:pt x="13433" y="1090"/>
                        <a:pt x="13464" y="1090"/>
                      </a:cubicBezTo>
                      <a:cubicBezTo>
                        <a:pt x="13506" y="1090"/>
                        <a:pt x="13549" y="1065"/>
                        <a:pt x="13556" y="1023"/>
                      </a:cubicBezTo>
                      <a:cubicBezTo>
                        <a:pt x="13705" y="464"/>
                        <a:pt x="14173" y="186"/>
                        <a:pt x="14639" y="186"/>
                      </a:cubicBezTo>
                      <a:cubicBezTo>
                        <a:pt x="15111" y="186"/>
                        <a:pt x="15581" y="470"/>
                        <a:pt x="15720" y="1035"/>
                      </a:cubicBezTo>
                      <a:cubicBezTo>
                        <a:pt x="15732" y="1077"/>
                        <a:pt x="15767" y="1098"/>
                        <a:pt x="15803" y="1098"/>
                      </a:cubicBezTo>
                      <a:cubicBezTo>
                        <a:pt x="15839" y="1098"/>
                        <a:pt x="15875" y="1077"/>
                        <a:pt x="15887" y="1035"/>
                      </a:cubicBezTo>
                      <a:cubicBezTo>
                        <a:pt x="16061" y="542"/>
                        <a:pt x="16494" y="299"/>
                        <a:pt x="16926" y="299"/>
                      </a:cubicBezTo>
                      <a:cubicBezTo>
                        <a:pt x="17383" y="299"/>
                        <a:pt x="17837" y="572"/>
                        <a:pt x="17979" y="1107"/>
                      </a:cubicBezTo>
                      <a:cubicBezTo>
                        <a:pt x="17993" y="1148"/>
                        <a:pt x="18031" y="1174"/>
                        <a:pt x="18070" y="1174"/>
                      </a:cubicBezTo>
                      <a:cubicBezTo>
                        <a:pt x="18098" y="1174"/>
                        <a:pt x="18126" y="1161"/>
                        <a:pt x="18146" y="1131"/>
                      </a:cubicBezTo>
                      <a:cubicBezTo>
                        <a:pt x="18347" y="680"/>
                        <a:pt x="18754" y="466"/>
                        <a:pt x="19161" y="466"/>
                      </a:cubicBezTo>
                      <a:cubicBezTo>
                        <a:pt x="19650" y="466"/>
                        <a:pt x="20138" y="777"/>
                        <a:pt x="20262" y="1358"/>
                      </a:cubicBezTo>
                      <a:cubicBezTo>
                        <a:pt x="20281" y="1409"/>
                        <a:pt x="20321" y="1431"/>
                        <a:pt x="20362" y="1431"/>
                      </a:cubicBezTo>
                      <a:cubicBezTo>
                        <a:pt x="20425" y="1431"/>
                        <a:pt x="20487" y="1378"/>
                        <a:pt x="20465" y="1298"/>
                      </a:cubicBezTo>
                      <a:cubicBezTo>
                        <a:pt x="20319" y="643"/>
                        <a:pt x="19754" y="276"/>
                        <a:pt x="19185" y="276"/>
                      </a:cubicBezTo>
                      <a:cubicBezTo>
                        <a:pt x="18778" y="276"/>
                        <a:pt x="18370" y="464"/>
                        <a:pt x="18110" y="868"/>
                      </a:cubicBezTo>
                      <a:cubicBezTo>
                        <a:pt x="17886" y="358"/>
                        <a:pt x="17414" y="97"/>
                        <a:pt x="16941" y="97"/>
                      </a:cubicBezTo>
                      <a:cubicBezTo>
                        <a:pt x="16504" y="97"/>
                        <a:pt x="16068" y="319"/>
                        <a:pt x="15827" y="772"/>
                      </a:cubicBezTo>
                      <a:cubicBezTo>
                        <a:pt x="15600" y="258"/>
                        <a:pt x="15125" y="1"/>
                        <a:pt x="14650"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779" name="Google Shape;4779;p42"/>
                <p:cNvSpPr/>
                <p:nvPr/>
              </p:nvSpPr>
              <p:spPr>
                <a:xfrm>
                  <a:off x="4979623" y="4288496"/>
                  <a:ext cx="4386615" cy="309370"/>
                </a:xfrm>
                <a:custGeom>
                  <a:avLst/>
                  <a:gdLst/>
                  <a:ahLst/>
                  <a:cxnLst/>
                  <a:rect l="l" t="t" r="r" b="b"/>
                  <a:pathLst>
                    <a:path w="20475" h="1444" extrusionOk="0">
                      <a:moveTo>
                        <a:pt x="14638" y="0"/>
                      </a:moveTo>
                      <a:cubicBezTo>
                        <a:pt x="14163" y="0"/>
                        <a:pt x="13687" y="254"/>
                        <a:pt x="13460" y="762"/>
                      </a:cubicBezTo>
                      <a:cubicBezTo>
                        <a:pt x="13242" y="394"/>
                        <a:pt x="12915" y="240"/>
                        <a:pt x="12568" y="240"/>
                      </a:cubicBezTo>
                      <a:cubicBezTo>
                        <a:pt x="12058" y="240"/>
                        <a:pt x="11507" y="573"/>
                        <a:pt x="11201" y="1049"/>
                      </a:cubicBezTo>
                      <a:cubicBezTo>
                        <a:pt x="10962" y="487"/>
                        <a:pt x="10434" y="194"/>
                        <a:pt x="9904" y="194"/>
                      </a:cubicBezTo>
                      <a:cubicBezTo>
                        <a:pt x="9453" y="194"/>
                        <a:pt x="9001" y="406"/>
                        <a:pt x="8727" y="846"/>
                      </a:cubicBezTo>
                      <a:cubicBezTo>
                        <a:pt x="8458" y="484"/>
                        <a:pt x="8059" y="308"/>
                        <a:pt x="7662" y="308"/>
                      </a:cubicBezTo>
                      <a:cubicBezTo>
                        <a:pt x="7194" y="308"/>
                        <a:pt x="6731" y="553"/>
                        <a:pt x="6491" y="1025"/>
                      </a:cubicBezTo>
                      <a:cubicBezTo>
                        <a:pt x="6261" y="546"/>
                        <a:pt x="5799" y="299"/>
                        <a:pt x="5334" y="299"/>
                      </a:cubicBezTo>
                      <a:cubicBezTo>
                        <a:pt x="4930" y="299"/>
                        <a:pt x="4524" y="486"/>
                        <a:pt x="4268" y="870"/>
                      </a:cubicBezTo>
                      <a:cubicBezTo>
                        <a:pt x="4040" y="347"/>
                        <a:pt x="3550" y="80"/>
                        <a:pt x="3057" y="80"/>
                      </a:cubicBezTo>
                      <a:cubicBezTo>
                        <a:pt x="2593" y="80"/>
                        <a:pt x="2127" y="317"/>
                        <a:pt x="1877" y="798"/>
                      </a:cubicBezTo>
                      <a:cubicBezTo>
                        <a:pt x="1743" y="430"/>
                        <a:pt x="1401" y="197"/>
                        <a:pt x="1016" y="197"/>
                      </a:cubicBezTo>
                      <a:cubicBezTo>
                        <a:pt x="988" y="197"/>
                        <a:pt x="961" y="198"/>
                        <a:pt x="933" y="200"/>
                      </a:cubicBezTo>
                      <a:cubicBezTo>
                        <a:pt x="335" y="248"/>
                        <a:pt x="13" y="822"/>
                        <a:pt x="1" y="1372"/>
                      </a:cubicBezTo>
                      <a:cubicBezTo>
                        <a:pt x="1" y="1420"/>
                        <a:pt x="36" y="1443"/>
                        <a:pt x="72" y="1443"/>
                      </a:cubicBezTo>
                      <a:cubicBezTo>
                        <a:pt x="108" y="1443"/>
                        <a:pt x="144" y="1420"/>
                        <a:pt x="144" y="1372"/>
                      </a:cubicBezTo>
                      <a:cubicBezTo>
                        <a:pt x="168" y="941"/>
                        <a:pt x="383" y="523"/>
                        <a:pt x="825" y="415"/>
                      </a:cubicBezTo>
                      <a:cubicBezTo>
                        <a:pt x="894" y="396"/>
                        <a:pt x="964" y="386"/>
                        <a:pt x="1032" y="386"/>
                      </a:cubicBezTo>
                      <a:cubicBezTo>
                        <a:pt x="1411" y="386"/>
                        <a:pt x="1749" y="681"/>
                        <a:pt x="1770" y="1097"/>
                      </a:cubicBezTo>
                      <a:cubicBezTo>
                        <a:pt x="1770" y="1149"/>
                        <a:pt x="1812" y="1180"/>
                        <a:pt x="1855" y="1180"/>
                      </a:cubicBezTo>
                      <a:cubicBezTo>
                        <a:pt x="1890" y="1180"/>
                        <a:pt x="1926" y="1158"/>
                        <a:pt x="1937" y="1109"/>
                      </a:cubicBezTo>
                      <a:cubicBezTo>
                        <a:pt x="2087" y="538"/>
                        <a:pt x="2570" y="251"/>
                        <a:pt x="3052" y="251"/>
                      </a:cubicBezTo>
                      <a:cubicBezTo>
                        <a:pt x="3529" y="251"/>
                        <a:pt x="4006" y="532"/>
                        <a:pt x="4160" y="1097"/>
                      </a:cubicBezTo>
                      <a:cubicBezTo>
                        <a:pt x="4174" y="1143"/>
                        <a:pt x="4213" y="1168"/>
                        <a:pt x="4252" y="1168"/>
                      </a:cubicBezTo>
                      <a:cubicBezTo>
                        <a:pt x="4282" y="1168"/>
                        <a:pt x="4312" y="1152"/>
                        <a:pt x="4328" y="1121"/>
                      </a:cubicBezTo>
                      <a:cubicBezTo>
                        <a:pt x="4547" y="688"/>
                        <a:pt x="4944" y="474"/>
                        <a:pt x="5336" y="474"/>
                      </a:cubicBezTo>
                      <a:cubicBezTo>
                        <a:pt x="5777" y="474"/>
                        <a:pt x="6213" y="745"/>
                        <a:pt x="6384" y="1276"/>
                      </a:cubicBezTo>
                      <a:cubicBezTo>
                        <a:pt x="6402" y="1312"/>
                        <a:pt x="6438" y="1330"/>
                        <a:pt x="6473" y="1330"/>
                      </a:cubicBezTo>
                      <a:cubicBezTo>
                        <a:pt x="6509" y="1330"/>
                        <a:pt x="6545" y="1312"/>
                        <a:pt x="6563" y="1276"/>
                      </a:cubicBezTo>
                      <a:cubicBezTo>
                        <a:pt x="6740" y="759"/>
                        <a:pt x="7200" y="485"/>
                        <a:pt x="7663" y="485"/>
                      </a:cubicBezTo>
                      <a:cubicBezTo>
                        <a:pt x="8044" y="485"/>
                        <a:pt x="8428" y="672"/>
                        <a:pt x="8655" y="1061"/>
                      </a:cubicBezTo>
                      <a:cubicBezTo>
                        <a:pt x="8673" y="1085"/>
                        <a:pt x="8700" y="1097"/>
                        <a:pt x="8727" y="1097"/>
                      </a:cubicBezTo>
                      <a:cubicBezTo>
                        <a:pt x="8754" y="1097"/>
                        <a:pt x="8781" y="1085"/>
                        <a:pt x="8798" y="1061"/>
                      </a:cubicBezTo>
                      <a:cubicBezTo>
                        <a:pt x="9028" y="597"/>
                        <a:pt x="9463" y="375"/>
                        <a:pt x="9898" y="375"/>
                      </a:cubicBezTo>
                      <a:cubicBezTo>
                        <a:pt x="10415" y="375"/>
                        <a:pt x="10931" y="690"/>
                        <a:pt x="11094" y="1288"/>
                      </a:cubicBezTo>
                      <a:cubicBezTo>
                        <a:pt x="11100" y="1335"/>
                        <a:pt x="11137" y="1359"/>
                        <a:pt x="11174" y="1359"/>
                      </a:cubicBezTo>
                      <a:cubicBezTo>
                        <a:pt x="11203" y="1359"/>
                        <a:pt x="11233" y="1344"/>
                        <a:pt x="11249" y="1312"/>
                      </a:cubicBezTo>
                      <a:cubicBezTo>
                        <a:pt x="11493" y="818"/>
                        <a:pt x="12045" y="426"/>
                        <a:pt x="12549" y="426"/>
                      </a:cubicBezTo>
                      <a:cubicBezTo>
                        <a:pt x="12886" y="426"/>
                        <a:pt x="13202" y="601"/>
                        <a:pt x="13389" y="1037"/>
                      </a:cubicBezTo>
                      <a:cubicBezTo>
                        <a:pt x="13403" y="1071"/>
                        <a:pt x="13430" y="1085"/>
                        <a:pt x="13458" y="1085"/>
                      </a:cubicBezTo>
                      <a:cubicBezTo>
                        <a:pt x="13498" y="1085"/>
                        <a:pt x="13542" y="1056"/>
                        <a:pt x="13556" y="1013"/>
                      </a:cubicBezTo>
                      <a:cubicBezTo>
                        <a:pt x="13698" y="462"/>
                        <a:pt x="14161" y="187"/>
                        <a:pt x="14625" y="187"/>
                      </a:cubicBezTo>
                      <a:cubicBezTo>
                        <a:pt x="15096" y="187"/>
                        <a:pt x="15569" y="471"/>
                        <a:pt x="15708" y="1037"/>
                      </a:cubicBezTo>
                      <a:cubicBezTo>
                        <a:pt x="15726" y="1079"/>
                        <a:pt x="15761" y="1100"/>
                        <a:pt x="15797" y="1100"/>
                      </a:cubicBezTo>
                      <a:cubicBezTo>
                        <a:pt x="15833" y="1100"/>
                        <a:pt x="15869" y="1079"/>
                        <a:pt x="15887" y="1037"/>
                      </a:cubicBezTo>
                      <a:cubicBezTo>
                        <a:pt x="16055" y="544"/>
                        <a:pt x="16486" y="301"/>
                        <a:pt x="16917" y="301"/>
                      </a:cubicBezTo>
                      <a:cubicBezTo>
                        <a:pt x="17373" y="301"/>
                        <a:pt x="17831" y="574"/>
                        <a:pt x="17979" y="1109"/>
                      </a:cubicBezTo>
                      <a:cubicBezTo>
                        <a:pt x="17992" y="1150"/>
                        <a:pt x="18029" y="1171"/>
                        <a:pt x="18065" y="1171"/>
                      </a:cubicBezTo>
                      <a:cubicBezTo>
                        <a:pt x="18092" y="1171"/>
                        <a:pt x="18119" y="1159"/>
                        <a:pt x="18134" y="1133"/>
                      </a:cubicBezTo>
                      <a:cubicBezTo>
                        <a:pt x="18341" y="681"/>
                        <a:pt x="18753" y="467"/>
                        <a:pt x="19162" y="467"/>
                      </a:cubicBezTo>
                      <a:cubicBezTo>
                        <a:pt x="19652" y="467"/>
                        <a:pt x="20138" y="775"/>
                        <a:pt x="20262" y="1348"/>
                      </a:cubicBezTo>
                      <a:cubicBezTo>
                        <a:pt x="20276" y="1400"/>
                        <a:pt x="20315" y="1422"/>
                        <a:pt x="20355" y="1422"/>
                      </a:cubicBezTo>
                      <a:cubicBezTo>
                        <a:pt x="20414" y="1422"/>
                        <a:pt x="20475" y="1372"/>
                        <a:pt x="20453" y="1300"/>
                      </a:cubicBezTo>
                      <a:cubicBezTo>
                        <a:pt x="20307" y="645"/>
                        <a:pt x="19746" y="278"/>
                        <a:pt x="19178" y="278"/>
                      </a:cubicBezTo>
                      <a:cubicBezTo>
                        <a:pt x="18772" y="278"/>
                        <a:pt x="18363" y="466"/>
                        <a:pt x="18098" y="870"/>
                      </a:cubicBezTo>
                      <a:cubicBezTo>
                        <a:pt x="17880" y="358"/>
                        <a:pt x="17404" y="97"/>
                        <a:pt x="16928" y="97"/>
                      </a:cubicBezTo>
                      <a:cubicBezTo>
                        <a:pt x="16492" y="97"/>
                        <a:pt x="16055" y="316"/>
                        <a:pt x="15815" y="762"/>
                      </a:cubicBezTo>
                      <a:cubicBezTo>
                        <a:pt x="15588" y="254"/>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780" name="Google Shape;4780;p42"/>
                <p:cNvSpPr/>
                <p:nvPr/>
              </p:nvSpPr>
              <p:spPr>
                <a:xfrm>
                  <a:off x="4979623" y="4829466"/>
                  <a:ext cx="4386615" cy="310655"/>
                </a:xfrm>
                <a:custGeom>
                  <a:avLst/>
                  <a:gdLst/>
                  <a:ahLst/>
                  <a:cxnLst/>
                  <a:rect l="l" t="t" r="r" b="b"/>
                  <a:pathLst>
                    <a:path w="20475" h="1450" extrusionOk="0">
                      <a:moveTo>
                        <a:pt x="14638" y="0"/>
                      </a:moveTo>
                      <a:cubicBezTo>
                        <a:pt x="14163" y="0"/>
                        <a:pt x="13687" y="257"/>
                        <a:pt x="13460" y="771"/>
                      </a:cubicBezTo>
                      <a:cubicBezTo>
                        <a:pt x="13242" y="398"/>
                        <a:pt x="12914" y="243"/>
                        <a:pt x="12567" y="243"/>
                      </a:cubicBezTo>
                      <a:cubicBezTo>
                        <a:pt x="12058" y="243"/>
                        <a:pt x="11507" y="577"/>
                        <a:pt x="11201" y="1046"/>
                      </a:cubicBezTo>
                      <a:cubicBezTo>
                        <a:pt x="10963" y="487"/>
                        <a:pt x="10439" y="198"/>
                        <a:pt x="9913" y="198"/>
                      </a:cubicBezTo>
                      <a:cubicBezTo>
                        <a:pt x="9459" y="198"/>
                        <a:pt x="9003" y="413"/>
                        <a:pt x="8727" y="855"/>
                      </a:cubicBezTo>
                      <a:cubicBezTo>
                        <a:pt x="8457" y="492"/>
                        <a:pt x="8056" y="316"/>
                        <a:pt x="7658" y="316"/>
                      </a:cubicBezTo>
                      <a:cubicBezTo>
                        <a:pt x="7192" y="316"/>
                        <a:pt x="6730" y="558"/>
                        <a:pt x="6491" y="1022"/>
                      </a:cubicBezTo>
                      <a:cubicBezTo>
                        <a:pt x="6262" y="545"/>
                        <a:pt x="5802" y="298"/>
                        <a:pt x="5339" y="298"/>
                      </a:cubicBezTo>
                      <a:cubicBezTo>
                        <a:pt x="4933" y="298"/>
                        <a:pt x="4525" y="488"/>
                        <a:pt x="4268" y="879"/>
                      </a:cubicBezTo>
                      <a:cubicBezTo>
                        <a:pt x="4040" y="348"/>
                        <a:pt x="3547" y="79"/>
                        <a:pt x="3053" y="79"/>
                      </a:cubicBezTo>
                      <a:cubicBezTo>
                        <a:pt x="2590" y="79"/>
                        <a:pt x="2126" y="315"/>
                        <a:pt x="1877" y="795"/>
                      </a:cubicBezTo>
                      <a:cubicBezTo>
                        <a:pt x="1743" y="437"/>
                        <a:pt x="1399" y="194"/>
                        <a:pt x="1012" y="194"/>
                      </a:cubicBezTo>
                      <a:cubicBezTo>
                        <a:pt x="986" y="194"/>
                        <a:pt x="960" y="195"/>
                        <a:pt x="933" y="198"/>
                      </a:cubicBezTo>
                      <a:cubicBezTo>
                        <a:pt x="335" y="257"/>
                        <a:pt x="13" y="831"/>
                        <a:pt x="1" y="1369"/>
                      </a:cubicBezTo>
                      <a:cubicBezTo>
                        <a:pt x="1" y="1423"/>
                        <a:pt x="36" y="1450"/>
                        <a:pt x="72" y="1450"/>
                      </a:cubicBezTo>
                      <a:cubicBezTo>
                        <a:pt x="108" y="1450"/>
                        <a:pt x="144" y="1423"/>
                        <a:pt x="144" y="1369"/>
                      </a:cubicBezTo>
                      <a:cubicBezTo>
                        <a:pt x="168" y="939"/>
                        <a:pt x="383" y="532"/>
                        <a:pt x="825" y="413"/>
                      </a:cubicBezTo>
                      <a:cubicBezTo>
                        <a:pt x="890" y="396"/>
                        <a:pt x="954" y="388"/>
                        <a:pt x="1018" y="388"/>
                      </a:cubicBezTo>
                      <a:cubicBezTo>
                        <a:pt x="1403" y="388"/>
                        <a:pt x="1749" y="684"/>
                        <a:pt x="1770" y="1094"/>
                      </a:cubicBezTo>
                      <a:cubicBezTo>
                        <a:pt x="1770" y="1153"/>
                        <a:pt x="1812" y="1183"/>
                        <a:pt x="1855" y="1183"/>
                      </a:cubicBezTo>
                      <a:cubicBezTo>
                        <a:pt x="1890" y="1183"/>
                        <a:pt x="1926" y="1162"/>
                        <a:pt x="1937" y="1118"/>
                      </a:cubicBezTo>
                      <a:cubicBezTo>
                        <a:pt x="2087" y="547"/>
                        <a:pt x="2570" y="260"/>
                        <a:pt x="3052" y="260"/>
                      </a:cubicBezTo>
                      <a:cubicBezTo>
                        <a:pt x="3529" y="260"/>
                        <a:pt x="4006" y="541"/>
                        <a:pt x="4160" y="1106"/>
                      </a:cubicBezTo>
                      <a:cubicBezTo>
                        <a:pt x="4174" y="1147"/>
                        <a:pt x="4215" y="1168"/>
                        <a:pt x="4254" y="1168"/>
                      </a:cubicBezTo>
                      <a:cubicBezTo>
                        <a:pt x="4283" y="1168"/>
                        <a:pt x="4312" y="1156"/>
                        <a:pt x="4328" y="1130"/>
                      </a:cubicBezTo>
                      <a:cubicBezTo>
                        <a:pt x="4548" y="690"/>
                        <a:pt x="4947" y="473"/>
                        <a:pt x="5340" y="473"/>
                      </a:cubicBezTo>
                      <a:cubicBezTo>
                        <a:pt x="5780" y="473"/>
                        <a:pt x="6214" y="743"/>
                        <a:pt x="6384" y="1273"/>
                      </a:cubicBezTo>
                      <a:cubicBezTo>
                        <a:pt x="6402" y="1315"/>
                        <a:pt x="6438" y="1336"/>
                        <a:pt x="6473" y="1336"/>
                      </a:cubicBezTo>
                      <a:cubicBezTo>
                        <a:pt x="6509" y="1336"/>
                        <a:pt x="6545" y="1315"/>
                        <a:pt x="6563" y="1273"/>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26" y="597"/>
                        <a:pt x="9458" y="377"/>
                        <a:pt x="9890" y="377"/>
                      </a:cubicBezTo>
                      <a:cubicBezTo>
                        <a:pt x="10410" y="377"/>
                        <a:pt x="10930" y="696"/>
                        <a:pt x="11094" y="1297"/>
                      </a:cubicBezTo>
                      <a:cubicBezTo>
                        <a:pt x="11100" y="1338"/>
                        <a:pt x="11138" y="1359"/>
                        <a:pt x="11176" y="1359"/>
                      </a:cubicBezTo>
                      <a:cubicBezTo>
                        <a:pt x="11205" y="1359"/>
                        <a:pt x="11233" y="1347"/>
                        <a:pt x="11249" y="1321"/>
                      </a:cubicBezTo>
                      <a:cubicBezTo>
                        <a:pt x="11492" y="821"/>
                        <a:pt x="12042" y="432"/>
                        <a:pt x="12545" y="432"/>
                      </a:cubicBezTo>
                      <a:cubicBezTo>
                        <a:pt x="12884" y="432"/>
                        <a:pt x="13201" y="608"/>
                        <a:pt x="13389" y="1046"/>
                      </a:cubicBezTo>
                      <a:cubicBezTo>
                        <a:pt x="13404" y="1076"/>
                        <a:pt x="13431" y="1090"/>
                        <a:pt x="13460" y="1090"/>
                      </a:cubicBezTo>
                      <a:cubicBezTo>
                        <a:pt x="13500" y="1090"/>
                        <a:pt x="13542" y="1064"/>
                        <a:pt x="13556" y="1022"/>
                      </a:cubicBezTo>
                      <a:cubicBezTo>
                        <a:pt x="13699" y="463"/>
                        <a:pt x="14164" y="186"/>
                        <a:pt x="14629" y="186"/>
                      </a:cubicBezTo>
                      <a:cubicBezTo>
                        <a:pt x="15099" y="186"/>
                        <a:pt x="15569" y="469"/>
                        <a:pt x="15708" y="1034"/>
                      </a:cubicBezTo>
                      <a:cubicBezTo>
                        <a:pt x="15726" y="1076"/>
                        <a:pt x="15761" y="1097"/>
                        <a:pt x="15797" y="1097"/>
                      </a:cubicBezTo>
                      <a:cubicBezTo>
                        <a:pt x="15833" y="1097"/>
                        <a:pt x="15869" y="1076"/>
                        <a:pt x="15887" y="1034"/>
                      </a:cubicBezTo>
                      <a:cubicBezTo>
                        <a:pt x="16055" y="541"/>
                        <a:pt x="16486" y="298"/>
                        <a:pt x="16917" y="298"/>
                      </a:cubicBezTo>
                      <a:cubicBezTo>
                        <a:pt x="17373" y="298"/>
                        <a:pt x="17831" y="571"/>
                        <a:pt x="17979" y="1106"/>
                      </a:cubicBezTo>
                      <a:cubicBezTo>
                        <a:pt x="17992" y="1147"/>
                        <a:pt x="18029" y="1168"/>
                        <a:pt x="18065" y="1168"/>
                      </a:cubicBezTo>
                      <a:cubicBezTo>
                        <a:pt x="18092" y="1168"/>
                        <a:pt x="18119" y="1156"/>
                        <a:pt x="18134" y="1130"/>
                      </a:cubicBezTo>
                      <a:cubicBezTo>
                        <a:pt x="18340" y="680"/>
                        <a:pt x="18751" y="466"/>
                        <a:pt x="19159" y="466"/>
                      </a:cubicBezTo>
                      <a:cubicBezTo>
                        <a:pt x="19650" y="466"/>
                        <a:pt x="20138" y="776"/>
                        <a:pt x="20262" y="1357"/>
                      </a:cubicBezTo>
                      <a:cubicBezTo>
                        <a:pt x="20276" y="1404"/>
                        <a:pt x="20315" y="1425"/>
                        <a:pt x="20354" y="1425"/>
                      </a:cubicBezTo>
                      <a:cubicBezTo>
                        <a:pt x="20414" y="1425"/>
                        <a:pt x="20475" y="1377"/>
                        <a:pt x="20453" y="1297"/>
                      </a:cubicBezTo>
                      <a:cubicBezTo>
                        <a:pt x="20307" y="643"/>
                        <a:pt x="19748" y="281"/>
                        <a:pt x="19181" y="281"/>
                      </a:cubicBezTo>
                      <a:cubicBezTo>
                        <a:pt x="18774" y="281"/>
                        <a:pt x="18363" y="467"/>
                        <a:pt x="18098" y="867"/>
                      </a:cubicBezTo>
                      <a:cubicBezTo>
                        <a:pt x="17881" y="357"/>
                        <a:pt x="17408" y="96"/>
                        <a:pt x="16933" y="96"/>
                      </a:cubicBezTo>
                      <a:cubicBezTo>
                        <a:pt x="16495" y="96"/>
                        <a:pt x="16056" y="318"/>
                        <a:pt x="15815" y="771"/>
                      </a:cubicBezTo>
                      <a:cubicBezTo>
                        <a:pt x="15588" y="257"/>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4781" name="Google Shape;4781;p42"/>
              <p:cNvGrpSpPr/>
              <p:nvPr/>
            </p:nvGrpSpPr>
            <p:grpSpPr>
              <a:xfrm>
                <a:off x="3009214" y="1692480"/>
                <a:ext cx="3113402" cy="3677686"/>
                <a:chOff x="4977052" y="-44831"/>
                <a:chExt cx="4389400" cy="5184952"/>
              </a:xfrm>
            </p:grpSpPr>
            <p:sp>
              <p:nvSpPr>
                <p:cNvPr id="4782" name="Google Shape;4782;p42"/>
                <p:cNvSpPr/>
                <p:nvPr/>
              </p:nvSpPr>
              <p:spPr>
                <a:xfrm>
                  <a:off x="4977052" y="-44831"/>
                  <a:ext cx="4389186" cy="309584"/>
                </a:xfrm>
                <a:custGeom>
                  <a:avLst/>
                  <a:gdLst/>
                  <a:ahLst/>
                  <a:cxnLst/>
                  <a:rect l="l" t="t" r="r" b="b"/>
                  <a:pathLst>
                    <a:path w="20487" h="1445" extrusionOk="0">
                      <a:moveTo>
                        <a:pt x="14650" y="1"/>
                      </a:moveTo>
                      <a:cubicBezTo>
                        <a:pt x="14175" y="1"/>
                        <a:pt x="13699" y="255"/>
                        <a:pt x="13472" y="763"/>
                      </a:cubicBezTo>
                      <a:cubicBezTo>
                        <a:pt x="13251" y="397"/>
                        <a:pt x="12922" y="244"/>
                        <a:pt x="12576" y="244"/>
                      </a:cubicBezTo>
                      <a:cubicBezTo>
                        <a:pt x="12064" y="244"/>
                        <a:pt x="11513" y="579"/>
                        <a:pt x="11213" y="1050"/>
                      </a:cubicBezTo>
                      <a:cubicBezTo>
                        <a:pt x="10974" y="488"/>
                        <a:pt x="10446" y="195"/>
                        <a:pt x="9916" y="195"/>
                      </a:cubicBezTo>
                      <a:cubicBezTo>
                        <a:pt x="9465" y="195"/>
                        <a:pt x="9013" y="407"/>
                        <a:pt x="8739" y="846"/>
                      </a:cubicBezTo>
                      <a:cubicBezTo>
                        <a:pt x="8470" y="485"/>
                        <a:pt x="8071" y="309"/>
                        <a:pt x="7673" y="309"/>
                      </a:cubicBezTo>
                      <a:cubicBezTo>
                        <a:pt x="7204" y="309"/>
                        <a:pt x="6737" y="553"/>
                        <a:pt x="6491" y="1026"/>
                      </a:cubicBezTo>
                      <a:cubicBezTo>
                        <a:pt x="6262" y="548"/>
                        <a:pt x="5802" y="301"/>
                        <a:pt x="5341" y="301"/>
                      </a:cubicBezTo>
                      <a:cubicBezTo>
                        <a:pt x="4937" y="301"/>
                        <a:pt x="4531" y="491"/>
                        <a:pt x="4280" y="882"/>
                      </a:cubicBezTo>
                      <a:cubicBezTo>
                        <a:pt x="4052" y="352"/>
                        <a:pt x="3556" y="82"/>
                        <a:pt x="3060" y="82"/>
                      </a:cubicBezTo>
                      <a:cubicBezTo>
                        <a:pt x="2596" y="82"/>
                        <a:pt x="2132" y="319"/>
                        <a:pt x="1889" y="799"/>
                      </a:cubicBezTo>
                      <a:cubicBezTo>
                        <a:pt x="1744" y="430"/>
                        <a:pt x="1401" y="197"/>
                        <a:pt x="1025" y="197"/>
                      </a:cubicBezTo>
                      <a:cubicBezTo>
                        <a:pt x="999" y="197"/>
                        <a:pt x="972" y="199"/>
                        <a:pt x="945" y="201"/>
                      </a:cubicBezTo>
                      <a:cubicBezTo>
                        <a:pt x="347" y="261"/>
                        <a:pt x="13" y="823"/>
                        <a:pt x="1" y="1372"/>
                      </a:cubicBezTo>
                      <a:cubicBezTo>
                        <a:pt x="1" y="1420"/>
                        <a:pt x="40" y="1444"/>
                        <a:pt x="78" y="1444"/>
                      </a:cubicBezTo>
                      <a:cubicBezTo>
                        <a:pt x="117" y="1444"/>
                        <a:pt x="156" y="1420"/>
                        <a:pt x="156" y="1372"/>
                      </a:cubicBezTo>
                      <a:cubicBezTo>
                        <a:pt x="168" y="942"/>
                        <a:pt x="395" y="524"/>
                        <a:pt x="825" y="416"/>
                      </a:cubicBezTo>
                      <a:cubicBezTo>
                        <a:pt x="895" y="397"/>
                        <a:pt x="964" y="387"/>
                        <a:pt x="1031" y="387"/>
                      </a:cubicBezTo>
                      <a:cubicBezTo>
                        <a:pt x="1417" y="387"/>
                        <a:pt x="1749" y="690"/>
                        <a:pt x="1770" y="1097"/>
                      </a:cubicBezTo>
                      <a:cubicBezTo>
                        <a:pt x="1770" y="1151"/>
                        <a:pt x="1819" y="1182"/>
                        <a:pt x="1866" y="1182"/>
                      </a:cubicBezTo>
                      <a:cubicBezTo>
                        <a:pt x="1903" y="1182"/>
                        <a:pt x="1939" y="1163"/>
                        <a:pt x="1949" y="1121"/>
                      </a:cubicBezTo>
                      <a:cubicBezTo>
                        <a:pt x="2100" y="549"/>
                        <a:pt x="2581" y="262"/>
                        <a:pt x="3063" y="262"/>
                      </a:cubicBezTo>
                      <a:cubicBezTo>
                        <a:pt x="3538" y="262"/>
                        <a:pt x="4012" y="540"/>
                        <a:pt x="4172" y="1097"/>
                      </a:cubicBezTo>
                      <a:cubicBezTo>
                        <a:pt x="4186" y="1144"/>
                        <a:pt x="4221" y="1168"/>
                        <a:pt x="4257" y="1168"/>
                      </a:cubicBezTo>
                      <a:cubicBezTo>
                        <a:pt x="4284" y="1168"/>
                        <a:pt x="4312" y="1153"/>
                        <a:pt x="4328" y="1121"/>
                      </a:cubicBezTo>
                      <a:cubicBezTo>
                        <a:pt x="4553" y="688"/>
                        <a:pt x="4950" y="475"/>
                        <a:pt x="5342" y="475"/>
                      </a:cubicBezTo>
                      <a:cubicBezTo>
                        <a:pt x="5783" y="475"/>
                        <a:pt x="6219" y="745"/>
                        <a:pt x="6396" y="1277"/>
                      </a:cubicBezTo>
                      <a:cubicBezTo>
                        <a:pt x="6408" y="1319"/>
                        <a:pt x="6444" y="1340"/>
                        <a:pt x="6480" y="1340"/>
                      </a:cubicBezTo>
                      <a:cubicBezTo>
                        <a:pt x="6515" y="1340"/>
                        <a:pt x="6551" y="1319"/>
                        <a:pt x="6563" y="1277"/>
                      </a:cubicBezTo>
                      <a:cubicBezTo>
                        <a:pt x="6740" y="761"/>
                        <a:pt x="7198" y="491"/>
                        <a:pt x="7659" y="491"/>
                      </a:cubicBezTo>
                      <a:cubicBezTo>
                        <a:pt x="8042" y="491"/>
                        <a:pt x="8427" y="677"/>
                        <a:pt x="8655" y="1062"/>
                      </a:cubicBezTo>
                      <a:cubicBezTo>
                        <a:pt x="8673" y="1086"/>
                        <a:pt x="8703" y="1097"/>
                        <a:pt x="8733" y="1097"/>
                      </a:cubicBezTo>
                      <a:cubicBezTo>
                        <a:pt x="8763" y="1097"/>
                        <a:pt x="8793" y="1086"/>
                        <a:pt x="8810" y="1062"/>
                      </a:cubicBezTo>
                      <a:cubicBezTo>
                        <a:pt x="9039" y="600"/>
                        <a:pt x="9472" y="380"/>
                        <a:pt x="9904" y="380"/>
                      </a:cubicBezTo>
                      <a:cubicBezTo>
                        <a:pt x="10422" y="380"/>
                        <a:pt x="10937" y="696"/>
                        <a:pt x="11094" y="1289"/>
                      </a:cubicBezTo>
                      <a:cubicBezTo>
                        <a:pt x="11107" y="1330"/>
                        <a:pt x="11150" y="1356"/>
                        <a:pt x="11190" y="1356"/>
                      </a:cubicBezTo>
                      <a:cubicBezTo>
                        <a:pt x="11218" y="1356"/>
                        <a:pt x="11246" y="1343"/>
                        <a:pt x="11261" y="1313"/>
                      </a:cubicBezTo>
                      <a:cubicBezTo>
                        <a:pt x="11497" y="818"/>
                        <a:pt x="12047" y="427"/>
                        <a:pt x="12550" y="427"/>
                      </a:cubicBezTo>
                      <a:cubicBezTo>
                        <a:pt x="12887" y="427"/>
                        <a:pt x="13202" y="602"/>
                        <a:pt x="13389" y="1038"/>
                      </a:cubicBezTo>
                      <a:cubicBezTo>
                        <a:pt x="13404" y="1073"/>
                        <a:pt x="13434" y="1087"/>
                        <a:pt x="13464" y="1087"/>
                      </a:cubicBezTo>
                      <a:cubicBezTo>
                        <a:pt x="13506" y="1087"/>
                        <a:pt x="13549" y="1060"/>
                        <a:pt x="13556" y="1026"/>
                      </a:cubicBezTo>
                      <a:cubicBezTo>
                        <a:pt x="13705" y="467"/>
                        <a:pt x="14173" y="189"/>
                        <a:pt x="14639" y="189"/>
                      </a:cubicBezTo>
                      <a:cubicBezTo>
                        <a:pt x="15111" y="189"/>
                        <a:pt x="15581" y="473"/>
                        <a:pt x="15720" y="1038"/>
                      </a:cubicBezTo>
                      <a:cubicBezTo>
                        <a:pt x="15732" y="1080"/>
                        <a:pt x="15767" y="1100"/>
                        <a:pt x="15803" y="1100"/>
                      </a:cubicBezTo>
                      <a:cubicBezTo>
                        <a:pt x="15839" y="1100"/>
                        <a:pt x="15875" y="1080"/>
                        <a:pt x="15887" y="1038"/>
                      </a:cubicBezTo>
                      <a:cubicBezTo>
                        <a:pt x="16055" y="538"/>
                        <a:pt x="16489" y="293"/>
                        <a:pt x="16921" y="293"/>
                      </a:cubicBezTo>
                      <a:cubicBezTo>
                        <a:pt x="17380" y="293"/>
                        <a:pt x="17837" y="568"/>
                        <a:pt x="17979" y="1109"/>
                      </a:cubicBezTo>
                      <a:cubicBezTo>
                        <a:pt x="17992" y="1150"/>
                        <a:pt x="18033" y="1172"/>
                        <a:pt x="18072" y="1172"/>
                      </a:cubicBezTo>
                      <a:cubicBezTo>
                        <a:pt x="18102" y="1172"/>
                        <a:pt x="18131" y="1159"/>
                        <a:pt x="18146" y="1133"/>
                      </a:cubicBezTo>
                      <a:cubicBezTo>
                        <a:pt x="18347" y="683"/>
                        <a:pt x="18754" y="469"/>
                        <a:pt x="19161" y="469"/>
                      </a:cubicBezTo>
                      <a:cubicBezTo>
                        <a:pt x="19650" y="469"/>
                        <a:pt x="20138" y="779"/>
                        <a:pt x="20262" y="1360"/>
                      </a:cubicBezTo>
                      <a:cubicBezTo>
                        <a:pt x="20281" y="1408"/>
                        <a:pt x="20322" y="1429"/>
                        <a:pt x="20363" y="1429"/>
                      </a:cubicBezTo>
                      <a:cubicBezTo>
                        <a:pt x="20426" y="1429"/>
                        <a:pt x="20487" y="1380"/>
                        <a:pt x="20465" y="1301"/>
                      </a:cubicBezTo>
                      <a:cubicBezTo>
                        <a:pt x="20319" y="641"/>
                        <a:pt x="19757" y="275"/>
                        <a:pt x="19190" y="275"/>
                      </a:cubicBezTo>
                      <a:cubicBezTo>
                        <a:pt x="18782" y="275"/>
                        <a:pt x="18371" y="465"/>
                        <a:pt x="18110" y="870"/>
                      </a:cubicBezTo>
                      <a:cubicBezTo>
                        <a:pt x="17886" y="359"/>
                        <a:pt x="17411" y="98"/>
                        <a:pt x="16936" y="98"/>
                      </a:cubicBezTo>
                      <a:cubicBezTo>
                        <a:pt x="16501" y="98"/>
                        <a:pt x="16067" y="317"/>
                        <a:pt x="15827" y="763"/>
                      </a:cubicBezTo>
                      <a:cubicBezTo>
                        <a:pt x="15600" y="255"/>
                        <a:pt x="15125" y="1"/>
                        <a:pt x="14650"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783" name="Google Shape;4783;p42"/>
                <p:cNvSpPr/>
                <p:nvPr/>
              </p:nvSpPr>
              <p:spPr>
                <a:xfrm>
                  <a:off x="4977052" y="498067"/>
                  <a:ext cx="4389186" cy="309584"/>
                </a:xfrm>
                <a:custGeom>
                  <a:avLst/>
                  <a:gdLst/>
                  <a:ahLst/>
                  <a:cxnLst/>
                  <a:rect l="l" t="t" r="r" b="b"/>
                  <a:pathLst>
                    <a:path w="20487" h="1445" extrusionOk="0">
                      <a:moveTo>
                        <a:pt x="14650" y="1"/>
                      </a:moveTo>
                      <a:cubicBezTo>
                        <a:pt x="14175" y="1"/>
                        <a:pt x="13699" y="255"/>
                        <a:pt x="13472" y="763"/>
                      </a:cubicBezTo>
                      <a:cubicBezTo>
                        <a:pt x="13249" y="390"/>
                        <a:pt x="12919" y="235"/>
                        <a:pt x="12570" y="235"/>
                      </a:cubicBezTo>
                      <a:cubicBezTo>
                        <a:pt x="12060" y="235"/>
                        <a:pt x="11512" y="569"/>
                        <a:pt x="11213" y="1038"/>
                      </a:cubicBezTo>
                      <a:cubicBezTo>
                        <a:pt x="10975" y="479"/>
                        <a:pt x="10451" y="189"/>
                        <a:pt x="9925" y="189"/>
                      </a:cubicBezTo>
                      <a:cubicBezTo>
                        <a:pt x="9471" y="189"/>
                        <a:pt x="9015" y="404"/>
                        <a:pt x="8739" y="847"/>
                      </a:cubicBezTo>
                      <a:cubicBezTo>
                        <a:pt x="8469" y="484"/>
                        <a:pt x="8068" y="308"/>
                        <a:pt x="7669" y="308"/>
                      </a:cubicBezTo>
                      <a:cubicBezTo>
                        <a:pt x="7201" y="308"/>
                        <a:pt x="6737" y="549"/>
                        <a:pt x="6491" y="1014"/>
                      </a:cubicBezTo>
                      <a:cubicBezTo>
                        <a:pt x="6262" y="536"/>
                        <a:pt x="5802" y="289"/>
                        <a:pt x="5341" y="289"/>
                      </a:cubicBezTo>
                      <a:cubicBezTo>
                        <a:pt x="4937" y="289"/>
                        <a:pt x="4531" y="480"/>
                        <a:pt x="4280" y="871"/>
                      </a:cubicBezTo>
                      <a:cubicBezTo>
                        <a:pt x="4052" y="340"/>
                        <a:pt x="3556" y="70"/>
                        <a:pt x="3060" y="70"/>
                      </a:cubicBezTo>
                      <a:cubicBezTo>
                        <a:pt x="2596" y="70"/>
                        <a:pt x="2132" y="307"/>
                        <a:pt x="1889" y="787"/>
                      </a:cubicBezTo>
                      <a:cubicBezTo>
                        <a:pt x="1741" y="422"/>
                        <a:pt x="1386" y="188"/>
                        <a:pt x="1001" y="188"/>
                      </a:cubicBezTo>
                      <a:cubicBezTo>
                        <a:pt x="982" y="188"/>
                        <a:pt x="964" y="188"/>
                        <a:pt x="945" y="189"/>
                      </a:cubicBezTo>
                      <a:cubicBezTo>
                        <a:pt x="347" y="249"/>
                        <a:pt x="13" y="823"/>
                        <a:pt x="1" y="1373"/>
                      </a:cubicBezTo>
                      <a:cubicBezTo>
                        <a:pt x="1" y="1420"/>
                        <a:pt x="40" y="1444"/>
                        <a:pt x="78" y="1444"/>
                      </a:cubicBezTo>
                      <a:cubicBezTo>
                        <a:pt x="117" y="1444"/>
                        <a:pt x="156" y="1420"/>
                        <a:pt x="156" y="1373"/>
                      </a:cubicBezTo>
                      <a:cubicBezTo>
                        <a:pt x="168" y="942"/>
                        <a:pt x="395" y="524"/>
                        <a:pt x="825" y="404"/>
                      </a:cubicBezTo>
                      <a:cubicBezTo>
                        <a:pt x="892" y="387"/>
                        <a:pt x="957" y="379"/>
                        <a:pt x="1022" y="379"/>
                      </a:cubicBezTo>
                      <a:cubicBezTo>
                        <a:pt x="1412" y="379"/>
                        <a:pt x="1749" y="675"/>
                        <a:pt x="1770" y="1086"/>
                      </a:cubicBezTo>
                      <a:cubicBezTo>
                        <a:pt x="1770" y="1145"/>
                        <a:pt x="1818" y="1179"/>
                        <a:pt x="1864" y="1179"/>
                      </a:cubicBezTo>
                      <a:cubicBezTo>
                        <a:pt x="1902" y="1179"/>
                        <a:pt x="1938" y="1157"/>
                        <a:pt x="1949" y="1110"/>
                      </a:cubicBezTo>
                      <a:cubicBezTo>
                        <a:pt x="2099" y="540"/>
                        <a:pt x="2576" y="256"/>
                        <a:pt x="3056" y="256"/>
                      </a:cubicBezTo>
                      <a:cubicBezTo>
                        <a:pt x="3533" y="256"/>
                        <a:pt x="4012" y="537"/>
                        <a:pt x="4172" y="1098"/>
                      </a:cubicBezTo>
                      <a:cubicBezTo>
                        <a:pt x="4186" y="1138"/>
                        <a:pt x="4223" y="1160"/>
                        <a:pt x="4258" y="1160"/>
                      </a:cubicBezTo>
                      <a:cubicBezTo>
                        <a:pt x="4286" y="1160"/>
                        <a:pt x="4312" y="1147"/>
                        <a:pt x="4328" y="1122"/>
                      </a:cubicBezTo>
                      <a:cubicBezTo>
                        <a:pt x="4554" y="686"/>
                        <a:pt x="4955" y="470"/>
                        <a:pt x="5350" y="470"/>
                      </a:cubicBezTo>
                      <a:cubicBezTo>
                        <a:pt x="5788" y="470"/>
                        <a:pt x="6220" y="736"/>
                        <a:pt x="6396" y="1265"/>
                      </a:cubicBezTo>
                      <a:cubicBezTo>
                        <a:pt x="6408" y="1307"/>
                        <a:pt x="6444" y="1328"/>
                        <a:pt x="6480" y="1328"/>
                      </a:cubicBezTo>
                      <a:cubicBezTo>
                        <a:pt x="6515" y="1328"/>
                        <a:pt x="6551" y="1307"/>
                        <a:pt x="6563" y="1265"/>
                      </a:cubicBezTo>
                      <a:cubicBezTo>
                        <a:pt x="6740" y="756"/>
                        <a:pt x="7198" y="485"/>
                        <a:pt x="7659" y="485"/>
                      </a:cubicBezTo>
                      <a:cubicBezTo>
                        <a:pt x="8042" y="485"/>
                        <a:pt x="8427" y="671"/>
                        <a:pt x="8655" y="1062"/>
                      </a:cubicBezTo>
                      <a:cubicBezTo>
                        <a:pt x="8673" y="1086"/>
                        <a:pt x="8703" y="1098"/>
                        <a:pt x="8733" y="1098"/>
                      </a:cubicBezTo>
                      <a:cubicBezTo>
                        <a:pt x="8763" y="1098"/>
                        <a:pt x="8793" y="1086"/>
                        <a:pt x="8810" y="1062"/>
                      </a:cubicBezTo>
                      <a:cubicBezTo>
                        <a:pt x="9040" y="598"/>
                        <a:pt x="9475" y="376"/>
                        <a:pt x="9909" y="376"/>
                      </a:cubicBezTo>
                      <a:cubicBezTo>
                        <a:pt x="10425" y="376"/>
                        <a:pt x="10938" y="691"/>
                        <a:pt x="11094" y="1289"/>
                      </a:cubicBezTo>
                      <a:cubicBezTo>
                        <a:pt x="11107" y="1331"/>
                        <a:pt x="11150" y="1356"/>
                        <a:pt x="11190" y="1356"/>
                      </a:cubicBezTo>
                      <a:cubicBezTo>
                        <a:pt x="11218" y="1356"/>
                        <a:pt x="11246" y="1343"/>
                        <a:pt x="11261" y="1313"/>
                      </a:cubicBezTo>
                      <a:cubicBezTo>
                        <a:pt x="11497" y="813"/>
                        <a:pt x="12044" y="424"/>
                        <a:pt x="12546" y="424"/>
                      </a:cubicBezTo>
                      <a:cubicBezTo>
                        <a:pt x="12884" y="424"/>
                        <a:pt x="13201" y="600"/>
                        <a:pt x="13389" y="1038"/>
                      </a:cubicBezTo>
                      <a:cubicBezTo>
                        <a:pt x="13404" y="1068"/>
                        <a:pt x="13433" y="1081"/>
                        <a:pt x="13464" y="1081"/>
                      </a:cubicBezTo>
                      <a:cubicBezTo>
                        <a:pt x="13506" y="1081"/>
                        <a:pt x="13549" y="1056"/>
                        <a:pt x="13556" y="1014"/>
                      </a:cubicBezTo>
                      <a:cubicBezTo>
                        <a:pt x="13704" y="463"/>
                        <a:pt x="14170" y="188"/>
                        <a:pt x="14635" y="188"/>
                      </a:cubicBezTo>
                      <a:cubicBezTo>
                        <a:pt x="15108" y="188"/>
                        <a:pt x="15581" y="472"/>
                        <a:pt x="15720" y="1038"/>
                      </a:cubicBezTo>
                      <a:cubicBezTo>
                        <a:pt x="15732" y="1080"/>
                        <a:pt x="15767" y="1101"/>
                        <a:pt x="15803" y="1101"/>
                      </a:cubicBezTo>
                      <a:cubicBezTo>
                        <a:pt x="15839" y="1101"/>
                        <a:pt x="15875" y="1080"/>
                        <a:pt x="15887" y="1038"/>
                      </a:cubicBezTo>
                      <a:cubicBezTo>
                        <a:pt x="16055" y="539"/>
                        <a:pt x="16489" y="293"/>
                        <a:pt x="16921" y="293"/>
                      </a:cubicBezTo>
                      <a:cubicBezTo>
                        <a:pt x="17380" y="293"/>
                        <a:pt x="17837" y="569"/>
                        <a:pt x="17979" y="1110"/>
                      </a:cubicBezTo>
                      <a:cubicBezTo>
                        <a:pt x="17992" y="1148"/>
                        <a:pt x="18029" y="1170"/>
                        <a:pt x="18067" y="1170"/>
                      </a:cubicBezTo>
                      <a:cubicBezTo>
                        <a:pt x="18098" y="1170"/>
                        <a:pt x="18130" y="1154"/>
                        <a:pt x="18146" y="1122"/>
                      </a:cubicBezTo>
                      <a:cubicBezTo>
                        <a:pt x="18347" y="677"/>
                        <a:pt x="18753" y="466"/>
                        <a:pt x="19159" y="466"/>
                      </a:cubicBezTo>
                      <a:cubicBezTo>
                        <a:pt x="19649" y="466"/>
                        <a:pt x="20138" y="773"/>
                        <a:pt x="20262" y="1349"/>
                      </a:cubicBezTo>
                      <a:cubicBezTo>
                        <a:pt x="20281" y="1400"/>
                        <a:pt x="20321" y="1422"/>
                        <a:pt x="20362" y="1422"/>
                      </a:cubicBezTo>
                      <a:cubicBezTo>
                        <a:pt x="20425" y="1422"/>
                        <a:pt x="20487" y="1369"/>
                        <a:pt x="20465" y="1289"/>
                      </a:cubicBezTo>
                      <a:cubicBezTo>
                        <a:pt x="20319" y="634"/>
                        <a:pt x="19754" y="267"/>
                        <a:pt x="19185" y="267"/>
                      </a:cubicBezTo>
                      <a:cubicBezTo>
                        <a:pt x="18778" y="267"/>
                        <a:pt x="18370" y="455"/>
                        <a:pt x="18110" y="859"/>
                      </a:cubicBezTo>
                      <a:cubicBezTo>
                        <a:pt x="17887" y="350"/>
                        <a:pt x="17416" y="93"/>
                        <a:pt x="16945" y="93"/>
                      </a:cubicBezTo>
                      <a:cubicBezTo>
                        <a:pt x="16507" y="93"/>
                        <a:pt x="16069" y="314"/>
                        <a:pt x="15827" y="763"/>
                      </a:cubicBezTo>
                      <a:cubicBezTo>
                        <a:pt x="15600" y="255"/>
                        <a:pt x="15125" y="1"/>
                        <a:pt x="14650"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784" name="Google Shape;4784;p42"/>
                <p:cNvSpPr/>
                <p:nvPr/>
              </p:nvSpPr>
              <p:spPr>
                <a:xfrm>
                  <a:off x="4977052" y="1038608"/>
                  <a:ext cx="4387686" cy="309370"/>
                </a:xfrm>
                <a:custGeom>
                  <a:avLst/>
                  <a:gdLst/>
                  <a:ahLst/>
                  <a:cxnLst/>
                  <a:rect l="l" t="t" r="r" b="b"/>
                  <a:pathLst>
                    <a:path w="20480" h="1444" extrusionOk="0">
                      <a:moveTo>
                        <a:pt x="14650" y="0"/>
                      </a:moveTo>
                      <a:cubicBezTo>
                        <a:pt x="14175" y="0"/>
                        <a:pt x="13699" y="254"/>
                        <a:pt x="13472" y="762"/>
                      </a:cubicBezTo>
                      <a:cubicBezTo>
                        <a:pt x="13250" y="394"/>
                        <a:pt x="12919" y="240"/>
                        <a:pt x="12571" y="240"/>
                      </a:cubicBezTo>
                      <a:cubicBezTo>
                        <a:pt x="12060" y="240"/>
                        <a:pt x="11512" y="573"/>
                        <a:pt x="11213" y="1049"/>
                      </a:cubicBezTo>
                      <a:cubicBezTo>
                        <a:pt x="10974" y="487"/>
                        <a:pt x="10446" y="194"/>
                        <a:pt x="9916" y="194"/>
                      </a:cubicBezTo>
                      <a:cubicBezTo>
                        <a:pt x="9465" y="194"/>
                        <a:pt x="9013" y="406"/>
                        <a:pt x="8739" y="846"/>
                      </a:cubicBezTo>
                      <a:cubicBezTo>
                        <a:pt x="8470" y="484"/>
                        <a:pt x="8071" y="308"/>
                        <a:pt x="7673" y="308"/>
                      </a:cubicBezTo>
                      <a:cubicBezTo>
                        <a:pt x="7204" y="308"/>
                        <a:pt x="6737" y="553"/>
                        <a:pt x="6491" y="1025"/>
                      </a:cubicBezTo>
                      <a:cubicBezTo>
                        <a:pt x="6261" y="546"/>
                        <a:pt x="5799" y="299"/>
                        <a:pt x="5336" y="299"/>
                      </a:cubicBezTo>
                      <a:cubicBezTo>
                        <a:pt x="4933" y="299"/>
                        <a:pt x="4530" y="486"/>
                        <a:pt x="4280" y="870"/>
                      </a:cubicBezTo>
                      <a:cubicBezTo>
                        <a:pt x="4053" y="342"/>
                        <a:pt x="3561" y="76"/>
                        <a:pt x="3069" y="76"/>
                      </a:cubicBezTo>
                      <a:cubicBezTo>
                        <a:pt x="2602" y="76"/>
                        <a:pt x="2134" y="315"/>
                        <a:pt x="1889" y="798"/>
                      </a:cubicBezTo>
                      <a:cubicBezTo>
                        <a:pt x="1744" y="440"/>
                        <a:pt x="1399" y="197"/>
                        <a:pt x="1022" y="197"/>
                      </a:cubicBezTo>
                      <a:cubicBezTo>
                        <a:pt x="997" y="197"/>
                        <a:pt x="971" y="198"/>
                        <a:pt x="945" y="200"/>
                      </a:cubicBezTo>
                      <a:cubicBezTo>
                        <a:pt x="347" y="260"/>
                        <a:pt x="13" y="834"/>
                        <a:pt x="1" y="1372"/>
                      </a:cubicBezTo>
                      <a:cubicBezTo>
                        <a:pt x="1" y="1420"/>
                        <a:pt x="40" y="1443"/>
                        <a:pt x="78" y="1443"/>
                      </a:cubicBezTo>
                      <a:cubicBezTo>
                        <a:pt x="117" y="1443"/>
                        <a:pt x="156" y="1420"/>
                        <a:pt x="156" y="1372"/>
                      </a:cubicBezTo>
                      <a:cubicBezTo>
                        <a:pt x="168" y="941"/>
                        <a:pt x="395" y="523"/>
                        <a:pt x="825" y="415"/>
                      </a:cubicBezTo>
                      <a:cubicBezTo>
                        <a:pt x="895" y="396"/>
                        <a:pt x="964" y="387"/>
                        <a:pt x="1032" y="387"/>
                      </a:cubicBezTo>
                      <a:cubicBezTo>
                        <a:pt x="1420" y="387"/>
                        <a:pt x="1760" y="690"/>
                        <a:pt x="1770" y="1097"/>
                      </a:cubicBezTo>
                      <a:cubicBezTo>
                        <a:pt x="1770" y="1160"/>
                        <a:pt x="1823" y="1193"/>
                        <a:pt x="1874" y="1193"/>
                      </a:cubicBezTo>
                      <a:cubicBezTo>
                        <a:pt x="1921" y="1193"/>
                        <a:pt x="1967" y="1166"/>
                        <a:pt x="1973" y="1109"/>
                      </a:cubicBezTo>
                      <a:cubicBezTo>
                        <a:pt x="2124" y="536"/>
                        <a:pt x="2605" y="250"/>
                        <a:pt x="3086" y="250"/>
                      </a:cubicBezTo>
                      <a:cubicBezTo>
                        <a:pt x="3558" y="250"/>
                        <a:pt x="4030" y="528"/>
                        <a:pt x="4184" y="1085"/>
                      </a:cubicBezTo>
                      <a:cubicBezTo>
                        <a:pt x="4198" y="1132"/>
                        <a:pt x="4237" y="1156"/>
                        <a:pt x="4275" y="1156"/>
                      </a:cubicBezTo>
                      <a:cubicBezTo>
                        <a:pt x="4306" y="1156"/>
                        <a:pt x="4336" y="1141"/>
                        <a:pt x="4352" y="1109"/>
                      </a:cubicBezTo>
                      <a:cubicBezTo>
                        <a:pt x="4571" y="676"/>
                        <a:pt x="4968" y="462"/>
                        <a:pt x="5361" y="462"/>
                      </a:cubicBezTo>
                      <a:cubicBezTo>
                        <a:pt x="5804" y="462"/>
                        <a:pt x="6243" y="733"/>
                        <a:pt x="6420" y="1264"/>
                      </a:cubicBezTo>
                      <a:cubicBezTo>
                        <a:pt x="6432" y="1300"/>
                        <a:pt x="6468" y="1318"/>
                        <a:pt x="6503" y="1318"/>
                      </a:cubicBezTo>
                      <a:cubicBezTo>
                        <a:pt x="6539" y="1318"/>
                        <a:pt x="6575" y="1300"/>
                        <a:pt x="6587" y="1264"/>
                      </a:cubicBezTo>
                      <a:cubicBezTo>
                        <a:pt x="6763" y="748"/>
                        <a:pt x="7222" y="478"/>
                        <a:pt x="7683" y="478"/>
                      </a:cubicBezTo>
                      <a:cubicBezTo>
                        <a:pt x="8066" y="478"/>
                        <a:pt x="8451" y="664"/>
                        <a:pt x="8679" y="1049"/>
                      </a:cubicBezTo>
                      <a:cubicBezTo>
                        <a:pt x="8697" y="1073"/>
                        <a:pt x="8724" y="1085"/>
                        <a:pt x="8751" y="1085"/>
                      </a:cubicBezTo>
                      <a:cubicBezTo>
                        <a:pt x="8778" y="1085"/>
                        <a:pt x="8804" y="1073"/>
                        <a:pt x="8822" y="1049"/>
                      </a:cubicBezTo>
                      <a:cubicBezTo>
                        <a:pt x="9056" y="587"/>
                        <a:pt x="9490" y="367"/>
                        <a:pt x="9922" y="367"/>
                      </a:cubicBezTo>
                      <a:cubicBezTo>
                        <a:pt x="10440" y="367"/>
                        <a:pt x="10955" y="683"/>
                        <a:pt x="11117" y="1276"/>
                      </a:cubicBezTo>
                      <a:cubicBezTo>
                        <a:pt x="11131" y="1318"/>
                        <a:pt x="11174" y="1343"/>
                        <a:pt x="11213" y="1343"/>
                      </a:cubicBezTo>
                      <a:cubicBezTo>
                        <a:pt x="11242" y="1343"/>
                        <a:pt x="11270" y="1330"/>
                        <a:pt x="11285" y="1300"/>
                      </a:cubicBezTo>
                      <a:cubicBezTo>
                        <a:pt x="11521" y="806"/>
                        <a:pt x="12071" y="414"/>
                        <a:pt x="12574" y="414"/>
                      </a:cubicBezTo>
                      <a:cubicBezTo>
                        <a:pt x="12910" y="414"/>
                        <a:pt x="13226" y="589"/>
                        <a:pt x="13413" y="1025"/>
                      </a:cubicBezTo>
                      <a:cubicBezTo>
                        <a:pt x="13428" y="1060"/>
                        <a:pt x="13458" y="1074"/>
                        <a:pt x="13488" y="1074"/>
                      </a:cubicBezTo>
                      <a:cubicBezTo>
                        <a:pt x="13530" y="1074"/>
                        <a:pt x="13573" y="1048"/>
                        <a:pt x="13580" y="1013"/>
                      </a:cubicBezTo>
                      <a:cubicBezTo>
                        <a:pt x="13723" y="454"/>
                        <a:pt x="14191" y="176"/>
                        <a:pt x="14657" y="176"/>
                      </a:cubicBezTo>
                      <a:cubicBezTo>
                        <a:pt x="15129" y="176"/>
                        <a:pt x="15599" y="460"/>
                        <a:pt x="15732" y="1025"/>
                      </a:cubicBezTo>
                      <a:cubicBezTo>
                        <a:pt x="15750" y="1067"/>
                        <a:pt x="15788" y="1088"/>
                        <a:pt x="15826" y="1088"/>
                      </a:cubicBezTo>
                      <a:cubicBezTo>
                        <a:pt x="15863" y="1088"/>
                        <a:pt x="15899" y="1067"/>
                        <a:pt x="15911" y="1025"/>
                      </a:cubicBezTo>
                      <a:cubicBezTo>
                        <a:pt x="16079" y="526"/>
                        <a:pt x="16510" y="280"/>
                        <a:pt x="16941" y="280"/>
                      </a:cubicBezTo>
                      <a:cubicBezTo>
                        <a:pt x="17398" y="280"/>
                        <a:pt x="17855" y="556"/>
                        <a:pt x="18003" y="1097"/>
                      </a:cubicBezTo>
                      <a:cubicBezTo>
                        <a:pt x="18016" y="1138"/>
                        <a:pt x="18053" y="1159"/>
                        <a:pt x="18089" y="1159"/>
                      </a:cubicBezTo>
                      <a:cubicBezTo>
                        <a:pt x="18116" y="1159"/>
                        <a:pt x="18143" y="1147"/>
                        <a:pt x="18158" y="1121"/>
                      </a:cubicBezTo>
                      <a:cubicBezTo>
                        <a:pt x="18364" y="671"/>
                        <a:pt x="18775" y="457"/>
                        <a:pt x="19183" y="457"/>
                      </a:cubicBezTo>
                      <a:cubicBezTo>
                        <a:pt x="19674" y="457"/>
                        <a:pt x="20162" y="767"/>
                        <a:pt x="20286" y="1348"/>
                      </a:cubicBezTo>
                      <a:cubicBezTo>
                        <a:pt x="20300" y="1390"/>
                        <a:pt x="20335" y="1408"/>
                        <a:pt x="20370" y="1408"/>
                      </a:cubicBezTo>
                      <a:cubicBezTo>
                        <a:pt x="20424" y="1408"/>
                        <a:pt x="20480" y="1365"/>
                        <a:pt x="20465" y="1300"/>
                      </a:cubicBezTo>
                      <a:cubicBezTo>
                        <a:pt x="20319" y="640"/>
                        <a:pt x="19757" y="275"/>
                        <a:pt x="19190" y="275"/>
                      </a:cubicBezTo>
                      <a:cubicBezTo>
                        <a:pt x="18782" y="275"/>
                        <a:pt x="18371" y="464"/>
                        <a:pt x="18110" y="870"/>
                      </a:cubicBezTo>
                      <a:cubicBezTo>
                        <a:pt x="17886" y="358"/>
                        <a:pt x="17411" y="97"/>
                        <a:pt x="16936" y="97"/>
                      </a:cubicBezTo>
                      <a:cubicBezTo>
                        <a:pt x="16501" y="97"/>
                        <a:pt x="16067" y="316"/>
                        <a:pt x="15827" y="762"/>
                      </a:cubicBezTo>
                      <a:cubicBezTo>
                        <a:pt x="15600" y="254"/>
                        <a:pt x="15125" y="0"/>
                        <a:pt x="14650"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785" name="Google Shape;4785;p42"/>
                <p:cNvSpPr/>
                <p:nvPr/>
              </p:nvSpPr>
              <p:spPr>
                <a:xfrm>
                  <a:off x="4979623" y="1579578"/>
                  <a:ext cx="4386615" cy="311298"/>
                </a:xfrm>
                <a:custGeom>
                  <a:avLst/>
                  <a:gdLst/>
                  <a:ahLst/>
                  <a:cxnLst/>
                  <a:rect l="l" t="t" r="r" b="b"/>
                  <a:pathLst>
                    <a:path w="20475" h="1453" extrusionOk="0">
                      <a:moveTo>
                        <a:pt x="14638" y="0"/>
                      </a:moveTo>
                      <a:cubicBezTo>
                        <a:pt x="14163" y="0"/>
                        <a:pt x="13687" y="257"/>
                        <a:pt x="13460" y="771"/>
                      </a:cubicBezTo>
                      <a:cubicBezTo>
                        <a:pt x="13242" y="398"/>
                        <a:pt x="12914" y="243"/>
                        <a:pt x="12567" y="243"/>
                      </a:cubicBezTo>
                      <a:cubicBezTo>
                        <a:pt x="12058" y="243"/>
                        <a:pt x="11507" y="577"/>
                        <a:pt x="11201" y="1046"/>
                      </a:cubicBezTo>
                      <a:cubicBezTo>
                        <a:pt x="10963" y="487"/>
                        <a:pt x="10439" y="198"/>
                        <a:pt x="9913" y="198"/>
                      </a:cubicBezTo>
                      <a:cubicBezTo>
                        <a:pt x="9459" y="198"/>
                        <a:pt x="9003" y="413"/>
                        <a:pt x="8727" y="855"/>
                      </a:cubicBezTo>
                      <a:cubicBezTo>
                        <a:pt x="8457" y="492"/>
                        <a:pt x="8056" y="316"/>
                        <a:pt x="7658" y="316"/>
                      </a:cubicBezTo>
                      <a:cubicBezTo>
                        <a:pt x="7192" y="316"/>
                        <a:pt x="6730" y="558"/>
                        <a:pt x="6491" y="1022"/>
                      </a:cubicBezTo>
                      <a:cubicBezTo>
                        <a:pt x="6262" y="545"/>
                        <a:pt x="5802" y="298"/>
                        <a:pt x="5339" y="298"/>
                      </a:cubicBezTo>
                      <a:cubicBezTo>
                        <a:pt x="4933" y="298"/>
                        <a:pt x="4525" y="488"/>
                        <a:pt x="4268" y="879"/>
                      </a:cubicBezTo>
                      <a:cubicBezTo>
                        <a:pt x="4040" y="348"/>
                        <a:pt x="3547" y="79"/>
                        <a:pt x="3053" y="79"/>
                      </a:cubicBezTo>
                      <a:cubicBezTo>
                        <a:pt x="2590" y="79"/>
                        <a:pt x="2126" y="315"/>
                        <a:pt x="1877" y="795"/>
                      </a:cubicBezTo>
                      <a:cubicBezTo>
                        <a:pt x="1740" y="430"/>
                        <a:pt x="1386" y="196"/>
                        <a:pt x="990" y="196"/>
                      </a:cubicBezTo>
                      <a:cubicBezTo>
                        <a:pt x="971" y="196"/>
                        <a:pt x="952" y="196"/>
                        <a:pt x="933" y="198"/>
                      </a:cubicBezTo>
                      <a:cubicBezTo>
                        <a:pt x="335" y="257"/>
                        <a:pt x="13" y="831"/>
                        <a:pt x="1" y="1381"/>
                      </a:cubicBezTo>
                      <a:cubicBezTo>
                        <a:pt x="1" y="1429"/>
                        <a:pt x="36" y="1453"/>
                        <a:pt x="72" y="1453"/>
                      </a:cubicBezTo>
                      <a:cubicBezTo>
                        <a:pt x="108" y="1453"/>
                        <a:pt x="144" y="1429"/>
                        <a:pt x="144" y="1381"/>
                      </a:cubicBezTo>
                      <a:cubicBezTo>
                        <a:pt x="168" y="951"/>
                        <a:pt x="383" y="532"/>
                        <a:pt x="825" y="413"/>
                      </a:cubicBezTo>
                      <a:cubicBezTo>
                        <a:pt x="893" y="393"/>
                        <a:pt x="961" y="384"/>
                        <a:pt x="1027" y="384"/>
                      </a:cubicBezTo>
                      <a:cubicBezTo>
                        <a:pt x="1409" y="384"/>
                        <a:pt x="1749" y="687"/>
                        <a:pt x="1770" y="1094"/>
                      </a:cubicBezTo>
                      <a:cubicBezTo>
                        <a:pt x="1770" y="1154"/>
                        <a:pt x="1814" y="1188"/>
                        <a:pt x="1857" y="1188"/>
                      </a:cubicBezTo>
                      <a:cubicBezTo>
                        <a:pt x="1892" y="1188"/>
                        <a:pt x="1926" y="1166"/>
                        <a:pt x="1937" y="1118"/>
                      </a:cubicBezTo>
                      <a:cubicBezTo>
                        <a:pt x="2087" y="547"/>
                        <a:pt x="2570" y="260"/>
                        <a:pt x="3052" y="260"/>
                      </a:cubicBezTo>
                      <a:cubicBezTo>
                        <a:pt x="3529" y="260"/>
                        <a:pt x="4006" y="541"/>
                        <a:pt x="4160" y="1106"/>
                      </a:cubicBezTo>
                      <a:cubicBezTo>
                        <a:pt x="4174" y="1147"/>
                        <a:pt x="4215" y="1168"/>
                        <a:pt x="4254" y="1168"/>
                      </a:cubicBezTo>
                      <a:cubicBezTo>
                        <a:pt x="4283" y="1168"/>
                        <a:pt x="4312" y="1156"/>
                        <a:pt x="4328" y="1130"/>
                      </a:cubicBezTo>
                      <a:cubicBezTo>
                        <a:pt x="4549" y="694"/>
                        <a:pt x="4949" y="478"/>
                        <a:pt x="5344" y="478"/>
                      </a:cubicBezTo>
                      <a:cubicBezTo>
                        <a:pt x="5782" y="478"/>
                        <a:pt x="6214" y="745"/>
                        <a:pt x="6384" y="1273"/>
                      </a:cubicBezTo>
                      <a:cubicBezTo>
                        <a:pt x="6402" y="1315"/>
                        <a:pt x="6438" y="1336"/>
                        <a:pt x="6473" y="1336"/>
                      </a:cubicBezTo>
                      <a:cubicBezTo>
                        <a:pt x="6509" y="1336"/>
                        <a:pt x="6545" y="1315"/>
                        <a:pt x="6563" y="1273"/>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32" y="602"/>
                        <a:pt x="9466" y="382"/>
                        <a:pt x="9898" y="382"/>
                      </a:cubicBezTo>
                      <a:cubicBezTo>
                        <a:pt x="10416" y="382"/>
                        <a:pt x="10931" y="698"/>
                        <a:pt x="11094" y="1297"/>
                      </a:cubicBezTo>
                      <a:cubicBezTo>
                        <a:pt x="11100" y="1339"/>
                        <a:pt x="11144" y="1364"/>
                        <a:pt x="11183" y="1364"/>
                      </a:cubicBezTo>
                      <a:cubicBezTo>
                        <a:pt x="11212" y="1364"/>
                        <a:pt x="11239" y="1351"/>
                        <a:pt x="11249" y="1321"/>
                      </a:cubicBezTo>
                      <a:cubicBezTo>
                        <a:pt x="11492" y="821"/>
                        <a:pt x="12042" y="432"/>
                        <a:pt x="12545" y="432"/>
                      </a:cubicBezTo>
                      <a:cubicBezTo>
                        <a:pt x="12884" y="432"/>
                        <a:pt x="13201" y="608"/>
                        <a:pt x="13389" y="1046"/>
                      </a:cubicBezTo>
                      <a:cubicBezTo>
                        <a:pt x="13404" y="1076"/>
                        <a:pt x="13431" y="1090"/>
                        <a:pt x="13460" y="1090"/>
                      </a:cubicBezTo>
                      <a:cubicBezTo>
                        <a:pt x="13500" y="1090"/>
                        <a:pt x="13542" y="1064"/>
                        <a:pt x="13556" y="1022"/>
                      </a:cubicBezTo>
                      <a:cubicBezTo>
                        <a:pt x="13705" y="469"/>
                        <a:pt x="14170" y="194"/>
                        <a:pt x="14633" y="194"/>
                      </a:cubicBezTo>
                      <a:cubicBezTo>
                        <a:pt x="15102" y="194"/>
                        <a:pt x="15569" y="475"/>
                        <a:pt x="15708" y="1034"/>
                      </a:cubicBezTo>
                      <a:cubicBezTo>
                        <a:pt x="15726" y="1082"/>
                        <a:pt x="15761" y="1106"/>
                        <a:pt x="15797" y="1106"/>
                      </a:cubicBezTo>
                      <a:cubicBezTo>
                        <a:pt x="15833" y="1106"/>
                        <a:pt x="15869" y="1082"/>
                        <a:pt x="15887" y="1034"/>
                      </a:cubicBezTo>
                      <a:cubicBezTo>
                        <a:pt x="16055" y="541"/>
                        <a:pt x="16486" y="298"/>
                        <a:pt x="16917" y="298"/>
                      </a:cubicBezTo>
                      <a:cubicBezTo>
                        <a:pt x="17373" y="298"/>
                        <a:pt x="17831" y="571"/>
                        <a:pt x="17979" y="1106"/>
                      </a:cubicBezTo>
                      <a:cubicBezTo>
                        <a:pt x="17992" y="1153"/>
                        <a:pt x="18028" y="1177"/>
                        <a:pt x="18063" y="1177"/>
                      </a:cubicBezTo>
                      <a:cubicBezTo>
                        <a:pt x="18091" y="1177"/>
                        <a:pt x="18118" y="1162"/>
                        <a:pt x="18134" y="1130"/>
                      </a:cubicBezTo>
                      <a:cubicBezTo>
                        <a:pt x="18340" y="686"/>
                        <a:pt x="18750" y="475"/>
                        <a:pt x="19157" y="475"/>
                      </a:cubicBezTo>
                      <a:cubicBezTo>
                        <a:pt x="19649" y="475"/>
                        <a:pt x="20138" y="782"/>
                        <a:pt x="20262" y="1357"/>
                      </a:cubicBezTo>
                      <a:cubicBezTo>
                        <a:pt x="20276" y="1409"/>
                        <a:pt x="20314" y="1431"/>
                        <a:pt x="20353" y="1431"/>
                      </a:cubicBezTo>
                      <a:cubicBezTo>
                        <a:pt x="20413" y="1431"/>
                        <a:pt x="20475" y="1377"/>
                        <a:pt x="20453" y="1297"/>
                      </a:cubicBezTo>
                      <a:cubicBezTo>
                        <a:pt x="20307" y="643"/>
                        <a:pt x="19748" y="281"/>
                        <a:pt x="19181" y="281"/>
                      </a:cubicBezTo>
                      <a:cubicBezTo>
                        <a:pt x="18774" y="281"/>
                        <a:pt x="18363" y="467"/>
                        <a:pt x="18098" y="867"/>
                      </a:cubicBezTo>
                      <a:cubicBezTo>
                        <a:pt x="17881" y="358"/>
                        <a:pt x="17410" y="101"/>
                        <a:pt x="16937" y="101"/>
                      </a:cubicBezTo>
                      <a:cubicBezTo>
                        <a:pt x="16498" y="101"/>
                        <a:pt x="16057" y="323"/>
                        <a:pt x="15815" y="771"/>
                      </a:cubicBezTo>
                      <a:cubicBezTo>
                        <a:pt x="15588" y="257"/>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786" name="Google Shape;4786;p42"/>
                <p:cNvSpPr/>
                <p:nvPr/>
              </p:nvSpPr>
              <p:spPr>
                <a:xfrm>
                  <a:off x="4979623" y="2121833"/>
                  <a:ext cx="4384901" cy="309370"/>
                </a:xfrm>
                <a:custGeom>
                  <a:avLst/>
                  <a:gdLst/>
                  <a:ahLst/>
                  <a:cxnLst/>
                  <a:rect l="l" t="t" r="r" b="b"/>
                  <a:pathLst>
                    <a:path w="20467" h="1444" extrusionOk="0">
                      <a:moveTo>
                        <a:pt x="14638" y="0"/>
                      </a:moveTo>
                      <a:cubicBezTo>
                        <a:pt x="14163" y="0"/>
                        <a:pt x="13687" y="254"/>
                        <a:pt x="13460" y="762"/>
                      </a:cubicBezTo>
                      <a:cubicBezTo>
                        <a:pt x="13242" y="394"/>
                        <a:pt x="12915" y="240"/>
                        <a:pt x="12568" y="240"/>
                      </a:cubicBezTo>
                      <a:cubicBezTo>
                        <a:pt x="12058" y="240"/>
                        <a:pt x="11507" y="573"/>
                        <a:pt x="11201" y="1049"/>
                      </a:cubicBezTo>
                      <a:cubicBezTo>
                        <a:pt x="10962" y="487"/>
                        <a:pt x="10434" y="194"/>
                        <a:pt x="9904" y="194"/>
                      </a:cubicBezTo>
                      <a:cubicBezTo>
                        <a:pt x="9453" y="194"/>
                        <a:pt x="9001" y="407"/>
                        <a:pt x="8727" y="846"/>
                      </a:cubicBezTo>
                      <a:cubicBezTo>
                        <a:pt x="8458" y="484"/>
                        <a:pt x="8059" y="308"/>
                        <a:pt x="7662" y="308"/>
                      </a:cubicBezTo>
                      <a:cubicBezTo>
                        <a:pt x="7194" y="308"/>
                        <a:pt x="6731" y="553"/>
                        <a:pt x="6491" y="1025"/>
                      </a:cubicBezTo>
                      <a:cubicBezTo>
                        <a:pt x="6261" y="546"/>
                        <a:pt x="5799" y="299"/>
                        <a:pt x="5334" y="299"/>
                      </a:cubicBezTo>
                      <a:cubicBezTo>
                        <a:pt x="4930" y="299"/>
                        <a:pt x="4524" y="486"/>
                        <a:pt x="4268" y="870"/>
                      </a:cubicBezTo>
                      <a:cubicBezTo>
                        <a:pt x="4041" y="342"/>
                        <a:pt x="3553" y="76"/>
                        <a:pt x="3061" y="76"/>
                      </a:cubicBezTo>
                      <a:cubicBezTo>
                        <a:pt x="2596" y="76"/>
                        <a:pt x="2128" y="315"/>
                        <a:pt x="1877" y="798"/>
                      </a:cubicBezTo>
                      <a:cubicBezTo>
                        <a:pt x="1743" y="440"/>
                        <a:pt x="1399" y="197"/>
                        <a:pt x="1012" y="197"/>
                      </a:cubicBezTo>
                      <a:cubicBezTo>
                        <a:pt x="986" y="197"/>
                        <a:pt x="960" y="198"/>
                        <a:pt x="933" y="201"/>
                      </a:cubicBezTo>
                      <a:cubicBezTo>
                        <a:pt x="335" y="260"/>
                        <a:pt x="13" y="834"/>
                        <a:pt x="1" y="1372"/>
                      </a:cubicBezTo>
                      <a:cubicBezTo>
                        <a:pt x="1" y="1420"/>
                        <a:pt x="36" y="1444"/>
                        <a:pt x="72" y="1444"/>
                      </a:cubicBezTo>
                      <a:cubicBezTo>
                        <a:pt x="108" y="1444"/>
                        <a:pt x="144" y="1420"/>
                        <a:pt x="144" y="1372"/>
                      </a:cubicBezTo>
                      <a:cubicBezTo>
                        <a:pt x="168" y="942"/>
                        <a:pt x="383" y="523"/>
                        <a:pt x="825" y="416"/>
                      </a:cubicBezTo>
                      <a:cubicBezTo>
                        <a:pt x="893" y="396"/>
                        <a:pt x="961" y="387"/>
                        <a:pt x="1027" y="387"/>
                      </a:cubicBezTo>
                      <a:cubicBezTo>
                        <a:pt x="1409" y="387"/>
                        <a:pt x="1749" y="690"/>
                        <a:pt x="1770" y="1097"/>
                      </a:cubicBezTo>
                      <a:cubicBezTo>
                        <a:pt x="1770" y="1151"/>
                        <a:pt x="1815" y="1182"/>
                        <a:pt x="1859" y="1182"/>
                      </a:cubicBezTo>
                      <a:cubicBezTo>
                        <a:pt x="1893" y="1182"/>
                        <a:pt x="1927" y="1163"/>
                        <a:pt x="1937" y="1121"/>
                      </a:cubicBezTo>
                      <a:cubicBezTo>
                        <a:pt x="2087" y="544"/>
                        <a:pt x="2570" y="257"/>
                        <a:pt x="3052" y="257"/>
                      </a:cubicBezTo>
                      <a:cubicBezTo>
                        <a:pt x="3529" y="257"/>
                        <a:pt x="4006" y="538"/>
                        <a:pt x="4160" y="1097"/>
                      </a:cubicBezTo>
                      <a:cubicBezTo>
                        <a:pt x="4174" y="1144"/>
                        <a:pt x="4213" y="1168"/>
                        <a:pt x="4252" y="1168"/>
                      </a:cubicBezTo>
                      <a:cubicBezTo>
                        <a:pt x="4282" y="1168"/>
                        <a:pt x="4312" y="1153"/>
                        <a:pt x="4328" y="1121"/>
                      </a:cubicBezTo>
                      <a:cubicBezTo>
                        <a:pt x="4547" y="688"/>
                        <a:pt x="4944" y="475"/>
                        <a:pt x="5336" y="475"/>
                      </a:cubicBezTo>
                      <a:cubicBezTo>
                        <a:pt x="5777" y="475"/>
                        <a:pt x="6213" y="745"/>
                        <a:pt x="6384" y="1276"/>
                      </a:cubicBezTo>
                      <a:cubicBezTo>
                        <a:pt x="6402" y="1318"/>
                        <a:pt x="6438" y="1339"/>
                        <a:pt x="6473" y="1339"/>
                      </a:cubicBezTo>
                      <a:cubicBezTo>
                        <a:pt x="6509" y="1339"/>
                        <a:pt x="6545" y="1318"/>
                        <a:pt x="6563" y="1276"/>
                      </a:cubicBezTo>
                      <a:cubicBezTo>
                        <a:pt x="6740" y="765"/>
                        <a:pt x="7201" y="495"/>
                        <a:pt x="7664" y="495"/>
                      </a:cubicBezTo>
                      <a:cubicBezTo>
                        <a:pt x="8046" y="495"/>
                        <a:pt x="8428" y="678"/>
                        <a:pt x="8655" y="1061"/>
                      </a:cubicBezTo>
                      <a:cubicBezTo>
                        <a:pt x="8673" y="1085"/>
                        <a:pt x="8700" y="1097"/>
                        <a:pt x="8727" y="1097"/>
                      </a:cubicBezTo>
                      <a:cubicBezTo>
                        <a:pt x="8754" y="1097"/>
                        <a:pt x="8781" y="1085"/>
                        <a:pt x="8798" y="1061"/>
                      </a:cubicBezTo>
                      <a:cubicBezTo>
                        <a:pt x="9028" y="590"/>
                        <a:pt x="9469" y="365"/>
                        <a:pt x="9908" y="365"/>
                      </a:cubicBezTo>
                      <a:cubicBezTo>
                        <a:pt x="10427" y="365"/>
                        <a:pt x="10944" y="680"/>
                        <a:pt x="11105" y="1276"/>
                      </a:cubicBezTo>
                      <a:cubicBezTo>
                        <a:pt x="11119" y="1317"/>
                        <a:pt x="11156" y="1339"/>
                        <a:pt x="11192" y="1339"/>
                      </a:cubicBezTo>
                      <a:cubicBezTo>
                        <a:pt x="11219" y="1339"/>
                        <a:pt x="11245" y="1326"/>
                        <a:pt x="11261" y="1300"/>
                      </a:cubicBezTo>
                      <a:cubicBezTo>
                        <a:pt x="11504" y="800"/>
                        <a:pt x="12054" y="411"/>
                        <a:pt x="12557" y="411"/>
                      </a:cubicBezTo>
                      <a:cubicBezTo>
                        <a:pt x="12896" y="411"/>
                        <a:pt x="13213" y="588"/>
                        <a:pt x="13401" y="1025"/>
                      </a:cubicBezTo>
                      <a:cubicBezTo>
                        <a:pt x="13416" y="1055"/>
                        <a:pt x="13443" y="1069"/>
                        <a:pt x="13472" y="1069"/>
                      </a:cubicBezTo>
                      <a:cubicBezTo>
                        <a:pt x="13512" y="1069"/>
                        <a:pt x="13554" y="1043"/>
                        <a:pt x="13568" y="1002"/>
                      </a:cubicBezTo>
                      <a:cubicBezTo>
                        <a:pt x="13716" y="450"/>
                        <a:pt x="14179" y="175"/>
                        <a:pt x="14641" y="175"/>
                      </a:cubicBezTo>
                      <a:cubicBezTo>
                        <a:pt x="15111" y="175"/>
                        <a:pt x="15581" y="459"/>
                        <a:pt x="15720" y="1025"/>
                      </a:cubicBezTo>
                      <a:cubicBezTo>
                        <a:pt x="15732" y="1067"/>
                        <a:pt x="15767" y="1088"/>
                        <a:pt x="15805" y="1088"/>
                      </a:cubicBezTo>
                      <a:cubicBezTo>
                        <a:pt x="15842" y="1088"/>
                        <a:pt x="15881" y="1067"/>
                        <a:pt x="15899" y="1025"/>
                      </a:cubicBezTo>
                      <a:cubicBezTo>
                        <a:pt x="16067" y="526"/>
                        <a:pt x="16498" y="281"/>
                        <a:pt x="16929" y="281"/>
                      </a:cubicBezTo>
                      <a:cubicBezTo>
                        <a:pt x="17386" y="281"/>
                        <a:pt x="17843" y="556"/>
                        <a:pt x="17991" y="1097"/>
                      </a:cubicBezTo>
                      <a:cubicBezTo>
                        <a:pt x="17997" y="1136"/>
                        <a:pt x="18032" y="1157"/>
                        <a:pt x="18068" y="1157"/>
                      </a:cubicBezTo>
                      <a:cubicBezTo>
                        <a:pt x="18098" y="1157"/>
                        <a:pt x="18130" y="1142"/>
                        <a:pt x="18146" y="1109"/>
                      </a:cubicBezTo>
                      <a:cubicBezTo>
                        <a:pt x="18352" y="665"/>
                        <a:pt x="18762" y="454"/>
                        <a:pt x="19169" y="454"/>
                      </a:cubicBezTo>
                      <a:cubicBezTo>
                        <a:pt x="19661" y="454"/>
                        <a:pt x="20150" y="761"/>
                        <a:pt x="20274" y="1336"/>
                      </a:cubicBezTo>
                      <a:cubicBezTo>
                        <a:pt x="20284" y="1387"/>
                        <a:pt x="20323" y="1410"/>
                        <a:pt x="20361" y="1410"/>
                      </a:cubicBezTo>
                      <a:cubicBezTo>
                        <a:pt x="20414" y="1410"/>
                        <a:pt x="20467" y="1369"/>
                        <a:pt x="20453" y="1300"/>
                      </a:cubicBezTo>
                      <a:cubicBezTo>
                        <a:pt x="20307" y="645"/>
                        <a:pt x="19746" y="279"/>
                        <a:pt x="19178" y="279"/>
                      </a:cubicBezTo>
                      <a:cubicBezTo>
                        <a:pt x="18772" y="279"/>
                        <a:pt x="18363" y="466"/>
                        <a:pt x="18098" y="870"/>
                      </a:cubicBezTo>
                      <a:cubicBezTo>
                        <a:pt x="17880" y="359"/>
                        <a:pt x="17404" y="98"/>
                        <a:pt x="16928" y="98"/>
                      </a:cubicBezTo>
                      <a:cubicBezTo>
                        <a:pt x="16492" y="98"/>
                        <a:pt x="16055" y="317"/>
                        <a:pt x="15815" y="762"/>
                      </a:cubicBezTo>
                      <a:cubicBezTo>
                        <a:pt x="15588" y="254"/>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787" name="Google Shape;4787;p42"/>
                <p:cNvSpPr/>
                <p:nvPr/>
              </p:nvSpPr>
              <p:spPr>
                <a:xfrm>
                  <a:off x="4979623" y="2662802"/>
                  <a:ext cx="4386829" cy="310655"/>
                </a:xfrm>
                <a:custGeom>
                  <a:avLst/>
                  <a:gdLst/>
                  <a:ahLst/>
                  <a:cxnLst/>
                  <a:rect l="l" t="t" r="r" b="b"/>
                  <a:pathLst>
                    <a:path w="20476" h="1450" extrusionOk="0">
                      <a:moveTo>
                        <a:pt x="14638" y="1"/>
                      </a:moveTo>
                      <a:cubicBezTo>
                        <a:pt x="14163" y="1"/>
                        <a:pt x="13687" y="258"/>
                        <a:pt x="13460" y="772"/>
                      </a:cubicBezTo>
                      <a:cubicBezTo>
                        <a:pt x="13242" y="399"/>
                        <a:pt x="12914" y="243"/>
                        <a:pt x="12567" y="243"/>
                      </a:cubicBezTo>
                      <a:cubicBezTo>
                        <a:pt x="12058" y="243"/>
                        <a:pt x="11507" y="577"/>
                        <a:pt x="11201" y="1047"/>
                      </a:cubicBezTo>
                      <a:cubicBezTo>
                        <a:pt x="10963" y="486"/>
                        <a:pt x="10437" y="193"/>
                        <a:pt x="9909" y="193"/>
                      </a:cubicBezTo>
                      <a:cubicBezTo>
                        <a:pt x="9456" y="193"/>
                        <a:pt x="9003" y="409"/>
                        <a:pt x="8727" y="855"/>
                      </a:cubicBezTo>
                      <a:cubicBezTo>
                        <a:pt x="8457" y="492"/>
                        <a:pt x="8056" y="316"/>
                        <a:pt x="7658" y="316"/>
                      </a:cubicBezTo>
                      <a:cubicBezTo>
                        <a:pt x="7192" y="316"/>
                        <a:pt x="6730" y="558"/>
                        <a:pt x="6491" y="1023"/>
                      </a:cubicBezTo>
                      <a:cubicBezTo>
                        <a:pt x="6262" y="545"/>
                        <a:pt x="5802" y="298"/>
                        <a:pt x="5339" y="298"/>
                      </a:cubicBezTo>
                      <a:cubicBezTo>
                        <a:pt x="4933" y="298"/>
                        <a:pt x="4525" y="488"/>
                        <a:pt x="4268" y="879"/>
                      </a:cubicBezTo>
                      <a:cubicBezTo>
                        <a:pt x="4040" y="348"/>
                        <a:pt x="3547" y="79"/>
                        <a:pt x="3053" y="79"/>
                      </a:cubicBezTo>
                      <a:cubicBezTo>
                        <a:pt x="2590" y="79"/>
                        <a:pt x="2126" y="316"/>
                        <a:pt x="1877" y="796"/>
                      </a:cubicBezTo>
                      <a:cubicBezTo>
                        <a:pt x="1743" y="437"/>
                        <a:pt x="1399" y="194"/>
                        <a:pt x="1012" y="194"/>
                      </a:cubicBezTo>
                      <a:cubicBezTo>
                        <a:pt x="986" y="194"/>
                        <a:pt x="960" y="196"/>
                        <a:pt x="933" y="198"/>
                      </a:cubicBezTo>
                      <a:cubicBezTo>
                        <a:pt x="335" y="258"/>
                        <a:pt x="13" y="831"/>
                        <a:pt x="1" y="1369"/>
                      </a:cubicBezTo>
                      <a:cubicBezTo>
                        <a:pt x="1" y="1423"/>
                        <a:pt x="36" y="1450"/>
                        <a:pt x="72" y="1450"/>
                      </a:cubicBezTo>
                      <a:cubicBezTo>
                        <a:pt x="108" y="1450"/>
                        <a:pt x="144" y="1423"/>
                        <a:pt x="144" y="1369"/>
                      </a:cubicBezTo>
                      <a:cubicBezTo>
                        <a:pt x="168" y="951"/>
                        <a:pt x="383" y="533"/>
                        <a:pt x="825" y="413"/>
                      </a:cubicBezTo>
                      <a:cubicBezTo>
                        <a:pt x="893" y="393"/>
                        <a:pt x="961" y="384"/>
                        <a:pt x="1027" y="384"/>
                      </a:cubicBezTo>
                      <a:cubicBezTo>
                        <a:pt x="1409" y="384"/>
                        <a:pt x="1749" y="687"/>
                        <a:pt x="1770" y="1094"/>
                      </a:cubicBezTo>
                      <a:cubicBezTo>
                        <a:pt x="1770" y="1153"/>
                        <a:pt x="1812" y="1183"/>
                        <a:pt x="1855" y="1183"/>
                      </a:cubicBezTo>
                      <a:cubicBezTo>
                        <a:pt x="1890" y="1183"/>
                        <a:pt x="1926" y="1162"/>
                        <a:pt x="1937" y="1118"/>
                      </a:cubicBezTo>
                      <a:cubicBezTo>
                        <a:pt x="2087" y="547"/>
                        <a:pt x="2570" y="261"/>
                        <a:pt x="3052" y="261"/>
                      </a:cubicBezTo>
                      <a:cubicBezTo>
                        <a:pt x="3529" y="261"/>
                        <a:pt x="4006" y="542"/>
                        <a:pt x="4160" y="1106"/>
                      </a:cubicBezTo>
                      <a:cubicBezTo>
                        <a:pt x="4174" y="1147"/>
                        <a:pt x="4215" y="1168"/>
                        <a:pt x="4254" y="1168"/>
                      </a:cubicBezTo>
                      <a:cubicBezTo>
                        <a:pt x="4283" y="1168"/>
                        <a:pt x="4312" y="1156"/>
                        <a:pt x="4328" y="1130"/>
                      </a:cubicBezTo>
                      <a:cubicBezTo>
                        <a:pt x="4549" y="694"/>
                        <a:pt x="4949" y="478"/>
                        <a:pt x="5344" y="478"/>
                      </a:cubicBezTo>
                      <a:cubicBezTo>
                        <a:pt x="5782" y="478"/>
                        <a:pt x="6214" y="745"/>
                        <a:pt x="6384" y="1274"/>
                      </a:cubicBezTo>
                      <a:cubicBezTo>
                        <a:pt x="6402" y="1316"/>
                        <a:pt x="6438" y="1336"/>
                        <a:pt x="6473" y="1336"/>
                      </a:cubicBezTo>
                      <a:cubicBezTo>
                        <a:pt x="6509" y="1336"/>
                        <a:pt x="6545" y="1316"/>
                        <a:pt x="6563" y="1274"/>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27" y="590"/>
                        <a:pt x="9467" y="365"/>
                        <a:pt x="9905" y="365"/>
                      </a:cubicBezTo>
                      <a:cubicBezTo>
                        <a:pt x="10428" y="365"/>
                        <a:pt x="10949" y="686"/>
                        <a:pt x="11105" y="1298"/>
                      </a:cubicBezTo>
                      <a:cubicBezTo>
                        <a:pt x="11118" y="1336"/>
                        <a:pt x="11152" y="1358"/>
                        <a:pt x="11187" y="1358"/>
                      </a:cubicBezTo>
                      <a:cubicBezTo>
                        <a:pt x="11215" y="1358"/>
                        <a:pt x="11244" y="1342"/>
                        <a:pt x="11261" y="1310"/>
                      </a:cubicBezTo>
                      <a:cubicBezTo>
                        <a:pt x="11503" y="817"/>
                        <a:pt x="12052" y="432"/>
                        <a:pt x="12555" y="432"/>
                      </a:cubicBezTo>
                      <a:cubicBezTo>
                        <a:pt x="12894" y="432"/>
                        <a:pt x="13213" y="608"/>
                        <a:pt x="13401" y="1047"/>
                      </a:cubicBezTo>
                      <a:cubicBezTo>
                        <a:pt x="13415" y="1075"/>
                        <a:pt x="13440" y="1086"/>
                        <a:pt x="13467" y="1086"/>
                      </a:cubicBezTo>
                      <a:cubicBezTo>
                        <a:pt x="13508" y="1086"/>
                        <a:pt x="13553" y="1059"/>
                        <a:pt x="13568" y="1023"/>
                      </a:cubicBezTo>
                      <a:cubicBezTo>
                        <a:pt x="13717" y="470"/>
                        <a:pt x="14181" y="195"/>
                        <a:pt x="14645" y="195"/>
                      </a:cubicBezTo>
                      <a:cubicBezTo>
                        <a:pt x="15114" y="195"/>
                        <a:pt x="15581" y="476"/>
                        <a:pt x="15720" y="1035"/>
                      </a:cubicBezTo>
                      <a:cubicBezTo>
                        <a:pt x="15732" y="1076"/>
                        <a:pt x="15767" y="1097"/>
                        <a:pt x="15805" y="1097"/>
                      </a:cubicBezTo>
                      <a:cubicBezTo>
                        <a:pt x="15842" y="1097"/>
                        <a:pt x="15881" y="1076"/>
                        <a:pt x="15899" y="1035"/>
                      </a:cubicBezTo>
                      <a:cubicBezTo>
                        <a:pt x="16067" y="541"/>
                        <a:pt x="16497" y="299"/>
                        <a:pt x="16929" y="299"/>
                      </a:cubicBezTo>
                      <a:cubicBezTo>
                        <a:pt x="17385" y="299"/>
                        <a:pt x="17843" y="571"/>
                        <a:pt x="17991" y="1106"/>
                      </a:cubicBezTo>
                      <a:cubicBezTo>
                        <a:pt x="18004" y="1147"/>
                        <a:pt x="18041" y="1168"/>
                        <a:pt x="18077" y="1168"/>
                      </a:cubicBezTo>
                      <a:cubicBezTo>
                        <a:pt x="18104" y="1168"/>
                        <a:pt x="18131" y="1156"/>
                        <a:pt x="18146" y="1130"/>
                      </a:cubicBezTo>
                      <a:cubicBezTo>
                        <a:pt x="18352" y="680"/>
                        <a:pt x="18763" y="466"/>
                        <a:pt x="19171" y="466"/>
                      </a:cubicBezTo>
                      <a:cubicBezTo>
                        <a:pt x="19662" y="466"/>
                        <a:pt x="20150" y="776"/>
                        <a:pt x="20274" y="1357"/>
                      </a:cubicBezTo>
                      <a:cubicBezTo>
                        <a:pt x="20288" y="1403"/>
                        <a:pt x="20322" y="1422"/>
                        <a:pt x="20358" y="1422"/>
                      </a:cubicBezTo>
                      <a:cubicBezTo>
                        <a:pt x="20415" y="1422"/>
                        <a:pt x="20475" y="1371"/>
                        <a:pt x="20453" y="1298"/>
                      </a:cubicBezTo>
                      <a:cubicBezTo>
                        <a:pt x="20307" y="643"/>
                        <a:pt x="19748" y="281"/>
                        <a:pt x="19181" y="281"/>
                      </a:cubicBezTo>
                      <a:cubicBezTo>
                        <a:pt x="18774" y="281"/>
                        <a:pt x="18363" y="468"/>
                        <a:pt x="18098" y="867"/>
                      </a:cubicBezTo>
                      <a:cubicBezTo>
                        <a:pt x="17881" y="357"/>
                        <a:pt x="17408" y="97"/>
                        <a:pt x="16933" y="97"/>
                      </a:cubicBezTo>
                      <a:cubicBezTo>
                        <a:pt x="16495" y="97"/>
                        <a:pt x="16056" y="318"/>
                        <a:pt x="15815" y="772"/>
                      </a:cubicBezTo>
                      <a:cubicBezTo>
                        <a:pt x="15588" y="258"/>
                        <a:pt x="15113" y="1"/>
                        <a:pt x="14638"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788" name="Google Shape;4788;p42"/>
                <p:cNvSpPr/>
                <p:nvPr/>
              </p:nvSpPr>
              <p:spPr>
                <a:xfrm>
                  <a:off x="4979623" y="3205700"/>
                  <a:ext cx="4386615" cy="308941"/>
                </a:xfrm>
                <a:custGeom>
                  <a:avLst/>
                  <a:gdLst/>
                  <a:ahLst/>
                  <a:cxnLst/>
                  <a:rect l="l" t="t" r="r" b="b"/>
                  <a:pathLst>
                    <a:path w="20475" h="1442" extrusionOk="0">
                      <a:moveTo>
                        <a:pt x="14638" y="1"/>
                      </a:moveTo>
                      <a:cubicBezTo>
                        <a:pt x="14163" y="1"/>
                        <a:pt x="13687" y="258"/>
                        <a:pt x="13460" y="772"/>
                      </a:cubicBezTo>
                      <a:cubicBezTo>
                        <a:pt x="13242" y="399"/>
                        <a:pt x="12914" y="244"/>
                        <a:pt x="12567" y="244"/>
                      </a:cubicBezTo>
                      <a:cubicBezTo>
                        <a:pt x="12058" y="244"/>
                        <a:pt x="11507" y="578"/>
                        <a:pt x="11201" y="1047"/>
                      </a:cubicBezTo>
                      <a:cubicBezTo>
                        <a:pt x="10962" y="485"/>
                        <a:pt x="10434" y="192"/>
                        <a:pt x="9904" y="192"/>
                      </a:cubicBezTo>
                      <a:cubicBezTo>
                        <a:pt x="9453" y="192"/>
                        <a:pt x="9001" y="404"/>
                        <a:pt x="8727" y="843"/>
                      </a:cubicBezTo>
                      <a:cubicBezTo>
                        <a:pt x="8458" y="482"/>
                        <a:pt x="8059" y="306"/>
                        <a:pt x="7662" y="306"/>
                      </a:cubicBezTo>
                      <a:cubicBezTo>
                        <a:pt x="7194" y="306"/>
                        <a:pt x="6731" y="550"/>
                        <a:pt x="6491" y="1023"/>
                      </a:cubicBezTo>
                      <a:cubicBezTo>
                        <a:pt x="6262" y="545"/>
                        <a:pt x="5802" y="298"/>
                        <a:pt x="5339" y="298"/>
                      </a:cubicBezTo>
                      <a:cubicBezTo>
                        <a:pt x="4933" y="298"/>
                        <a:pt x="4525" y="488"/>
                        <a:pt x="4268" y="879"/>
                      </a:cubicBezTo>
                      <a:cubicBezTo>
                        <a:pt x="4040" y="349"/>
                        <a:pt x="3547" y="79"/>
                        <a:pt x="3053" y="79"/>
                      </a:cubicBezTo>
                      <a:cubicBezTo>
                        <a:pt x="2590" y="79"/>
                        <a:pt x="2126" y="316"/>
                        <a:pt x="1877" y="796"/>
                      </a:cubicBezTo>
                      <a:cubicBezTo>
                        <a:pt x="1743" y="437"/>
                        <a:pt x="1399" y="195"/>
                        <a:pt x="1012" y="195"/>
                      </a:cubicBezTo>
                      <a:cubicBezTo>
                        <a:pt x="986" y="195"/>
                        <a:pt x="960" y="196"/>
                        <a:pt x="933" y="198"/>
                      </a:cubicBezTo>
                      <a:cubicBezTo>
                        <a:pt x="335" y="258"/>
                        <a:pt x="13" y="832"/>
                        <a:pt x="1" y="1369"/>
                      </a:cubicBezTo>
                      <a:cubicBezTo>
                        <a:pt x="1" y="1417"/>
                        <a:pt x="36" y="1441"/>
                        <a:pt x="72" y="1441"/>
                      </a:cubicBezTo>
                      <a:cubicBezTo>
                        <a:pt x="108" y="1441"/>
                        <a:pt x="144" y="1417"/>
                        <a:pt x="144" y="1369"/>
                      </a:cubicBezTo>
                      <a:cubicBezTo>
                        <a:pt x="168" y="939"/>
                        <a:pt x="383" y="533"/>
                        <a:pt x="825" y="413"/>
                      </a:cubicBezTo>
                      <a:cubicBezTo>
                        <a:pt x="893" y="394"/>
                        <a:pt x="961" y="384"/>
                        <a:pt x="1027" y="384"/>
                      </a:cubicBezTo>
                      <a:cubicBezTo>
                        <a:pt x="1409" y="384"/>
                        <a:pt x="1749" y="687"/>
                        <a:pt x="1770" y="1095"/>
                      </a:cubicBezTo>
                      <a:cubicBezTo>
                        <a:pt x="1770" y="1148"/>
                        <a:pt x="1815" y="1179"/>
                        <a:pt x="1859" y="1179"/>
                      </a:cubicBezTo>
                      <a:cubicBezTo>
                        <a:pt x="1893" y="1179"/>
                        <a:pt x="1927" y="1160"/>
                        <a:pt x="1937" y="1118"/>
                      </a:cubicBezTo>
                      <a:cubicBezTo>
                        <a:pt x="2087" y="548"/>
                        <a:pt x="2570" y="261"/>
                        <a:pt x="3052" y="261"/>
                      </a:cubicBezTo>
                      <a:cubicBezTo>
                        <a:pt x="3529" y="261"/>
                        <a:pt x="4006" y="542"/>
                        <a:pt x="4160" y="1106"/>
                      </a:cubicBezTo>
                      <a:cubicBezTo>
                        <a:pt x="4173" y="1145"/>
                        <a:pt x="4211" y="1167"/>
                        <a:pt x="4248" y="1167"/>
                      </a:cubicBezTo>
                      <a:cubicBezTo>
                        <a:pt x="4280" y="1167"/>
                        <a:pt x="4311" y="1151"/>
                        <a:pt x="4328" y="1118"/>
                      </a:cubicBezTo>
                      <a:cubicBezTo>
                        <a:pt x="4547" y="685"/>
                        <a:pt x="4944" y="472"/>
                        <a:pt x="5336" y="472"/>
                      </a:cubicBezTo>
                      <a:cubicBezTo>
                        <a:pt x="5777" y="472"/>
                        <a:pt x="6213" y="742"/>
                        <a:pt x="6384" y="1274"/>
                      </a:cubicBezTo>
                      <a:cubicBezTo>
                        <a:pt x="6402" y="1316"/>
                        <a:pt x="6438" y="1337"/>
                        <a:pt x="6473" y="1337"/>
                      </a:cubicBezTo>
                      <a:cubicBezTo>
                        <a:pt x="6509" y="1337"/>
                        <a:pt x="6545" y="1316"/>
                        <a:pt x="6563" y="1274"/>
                      </a:cubicBezTo>
                      <a:cubicBezTo>
                        <a:pt x="6740" y="762"/>
                        <a:pt x="7201" y="492"/>
                        <a:pt x="7664" y="492"/>
                      </a:cubicBezTo>
                      <a:cubicBezTo>
                        <a:pt x="8046" y="492"/>
                        <a:pt x="8428" y="675"/>
                        <a:pt x="8655" y="1059"/>
                      </a:cubicBezTo>
                      <a:cubicBezTo>
                        <a:pt x="8673" y="1083"/>
                        <a:pt x="8700" y="1095"/>
                        <a:pt x="8727" y="1095"/>
                      </a:cubicBezTo>
                      <a:cubicBezTo>
                        <a:pt x="8754" y="1095"/>
                        <a:pt x="8781" y="1083"/>
                        <a:pt x="8798" y="1059"/>
                      </a:cubicBezTo>
                      <a:cubicBezTo>
                        <a:pt x="9026" y="598"/>
                        <a:pt x="9458" y="378"/>
                        <a:pt x="9890" y="378"/>
                      </a:cubicBezTo>
                      <a:cubicBezTo>
                        <a:pt x="10410" y="378"/>
                        <a:pt x="10930" y="697"/>
                        <a:pt x="11094" y="1298"/>
                      </a:cubicBezTo>
                      <a:cubicBezTo>
                        <a:pt x="11106" y="1337"/>
                        <a:pt x="11140" y="1358"/>
                        <a:pt x="11175" y="1358"/>
                      </a:cubicBezTo>
                      <a:cubicBezTo>
                        <a:pt x="11203" y="1358"/>
                        <a:pt x="11232" y="1343"/>
                        <a:pt x="11249" y="1310"/>
                      </a:cubicBezTo>
                      <a:cubicBezTo>
                        <a:pt x="11491" y="818"/>
                        <a:pt x="12040" y="432"/>
                        <a:pt x="12543" y="432"/>
                      </a:cubicBezTo>
                      <a:cubicBezTo>
                        <a:pt x="12882" y="432"/>
                        <a:pt x="13201" y="608"/>
                        <a:pt x="13389" y="1047"/>
                      </a:cubicBezTo>
                      <a:cubicBezTo>
                        <a:pt x="13403" y="1075"/>
                        <a:pt x="13428" y="1086"/>
                        <a:pt x="13455" y="1086"/>
                      </a:cubicBezTo>
                      <a:cubicBezTo>
                        <a:pt x="13496" y="1086"/>
                        <a:pt x="13541" y="1059"/>
                        <a:pt x="13556" y="1023"/>
                      </a:cubicBezTo>
                      <a:cubicBezTo>
                        <a:pt x="13699" y="464"/>
                        <a:pt x="14164" y="186"/>
                        <a:pt x="14629" y="186"/>
                      </a:cubicBezTo>
                      <a:cubicBezTo>
                        <a:pt x="15099" y="186"/>
                        <a:pt x="15569" y="470"/>
                        <a:pt x="15708" y="1035"/>
                      </a:cubicBezTo>
                      <a:cubicBezTo>
                        <a:pt x="15726" y="1077"/>
                        <a:pt x="15761" y="1097"/>
                        <a:pt x="15797" y="1097"/>
                      </a:cubicBezTo>
                      <a:cubicBezTo>
                        <a:pt x="15833" y="1097"/>
                        <a:pt x="15869" y="1077"/>
                        <a:pt x="15887" y="1035"/>
                      </a:cubicBezTo>
                      <a:cubicBezTo>
                        <a:pt x="16055" y="541"/>
                        <a:pt x="16486" y="299"/>
                        <a:pt x="16917" y="299"/>
                      </a:cubicBezTo>
                      <a:cubicBezTo>
                        <a:pt x="17373" y="299"/>
                        <a:pt x="17831" y="571"/>
                        <a:pt x="17979" y="1106"/>
                      </a:cubicBezTo>
                      <a:cubicBezTo>
                        <a:pt x="17992" y="1147"/>
                        <a:pt x="18029" y="1169"/>
                        <a:pt x="18065" y="1169"/>
                      </a:cubicBezTo>
                      <a:cubicBezTo>
                        <a:pt x="18092" y="1169"/>
                        <a:pt x="18119" y="1156"/>
                        <a:pt x="18134" y="1130"/>
                      </a:cubicBezTo>
                      <a:cubicBezTo>
                        <a:pt x="18340" y="680"/>
                        <a:pt x="18751" y="466"/>
                        <a:pt x="19159" y="466"/>
                      </a:cubicBezTo>
                      <a:cubicBezTo>
                        <a:pt x="19650" y="466"/>
                        <a:pt x="20138" y="776"/>
                        <a:pt x="20262" y="1357"/>
                      </a:cubicBezTo>
                      <a:cubicBezTo>
                        <a:pt x="20276" y="1405"/>
                        <a:pt x="20315" y="1426"/>
                        <a:pt x="20354" y="1426"/>
                      </a:cubicBezTo>
                      <a:cubicBezTo>
                        <a:pt x="20414" y="1426"/>
                        <a:pt x="20475" y="1377"/>
                        <a:pt x="20453" y="1298"/>
                      </a:cubicBezTo>
                      <a:cubicBezTo>
                        <a:pt x="20307" y="644"/>
                        <a:pt x="19748" y="281"/>
                        <a:pt x="19181" y="281"/>
                      </a:cubicBezTo>
                      <a:cubicBezTo>
                        <a:pt x="18774" y="281"/>
                        <a:pt x="18363" y="468"/>
                        <a:pt x="18098" y="867"/>
                      </a:cubicBezTo>
                      <a:cubicBezTo>
                        <a:pt x="17881" y="358"/>
                        <a:pt x="17408" y="97"/>
                        <a:pt x="16933" y="97"/>
                      </a:cubicBezTo>
                      <a:cubicBezTo>
                        <a:pt x="16495" y="97"/>
                        <a:pt x="16056" y="319"/>
                        <a:pt x="15815" y="772"/>
                      </a:cubicBezTo>
                      <a:cubicBezTo>
                        <a:pt x="15588" y="258"/>
                        <a:pt x="15113" y="1"/>
                        <a:pt x="14638"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789" name="Google Shape;4789;p42"/>
                <p:cNvSpPr/>
                <p:nvPr/>
              </p:nvSpPr>
              <p:spPr>
                <a:xfrm>
                  <a:off x="4977052" y="3746027"/>
                  <a:ext cx="4389186" cy="310869"/>
                </a:xfrm>
                <a:custGeom>
                  <a:avLst/>
                  <a:gdLst/>
                  <a:ahLst/>
                  <a:cxnLst/>
                  <a:rect l="l" t="t" r="r" b="b"/>
                  <a:pathLst>
                    <a:path w="20487" h="1451" extrusionOk="0">
                      <a:moveTo>
                        <a:pt x="14650" y="1"/>
                      </a:moveTo>
                      <a:cubicBezTo>
                        <a:pt x="14175" y="1"/>
                        <a:pt x="13699" y="258"/>
                        <a:pt x="13472" y="772"/>
                      </a:cubicBezTo>
                      <a:cubicBezTo>
                        <a:pt x="13249" y="399"/>
                        <a:pt x="12919" y="244"/>
                        <a:pt x="12570" y="244"/>
                      </a:cubicBezTo>
                      <a:cubicBezTo>
                        <a:pt x="12060" y="244"/>
                        <a:pt x="11512" y="578"/>
                        <a:pt x="11213" y="1047"/>
                      </a:cubicBezTo>
                      <a:cubicBezTo>
                        <a:pt x="10975" y="488"/>
                        <a:pt x="10451" y="198"/>
                        <a:pt x="9925" y="198"/>
                      </a:cubicBezTo>
                      <a:cubicBezTo>
                        <a:pt x="9471" y="198"/>
                        <a:pt x="9015" y="413"/>
                        <a:pt x="8739" y="856"/>
                      </a:cubicBezTo>
                      <a:cubicBezTo>
                        <a:pt x="8469" y="493"/>
                        <a:pt x="8068" y="317"/>
                        <a:pt x="7669" y="317"/>
                      </a:cubicBezTo>
                      <a:cubicBezTo>
                        <a:pt x="7201" y="317"/>
                        <a:pt x="6737" y="558"/>
                        <a:pt x="6491" y="1023"/>
                      </a:cubicBezTo>
                      <a:cubicBezTo>
                        <a:pt x="6262" y="545"/>
                        <a:pt x="5802" y="298"/>
                        <a:pt x="5341" y="298"/>
                      </a:cubicBezTo>
                      <a:cubicBezTo>
                        <a:pt x="4937" y="298"/>
                        <a:pt x="4531" y="489"/>
                        <a:pt x="4280" y="880"/>
                      </a:cubicBezTo>
                      <a:cubicBezTo>
                        <a:pt x="4052" y="349"/>
                        <a:pt x="3556" y="79"/>
                        <a:pt x="3060" y="79"/>
                      </a:cubicBezTo>
                      <a:cubicBezTo>
                        <a:pt x="2596" y="79"/>
                        <a:pt x="2132" y="316"/>
                        <a:pt x="1889" y="796"/>
                      </a:cubicBezTo>
                      <a:cubicBezTo>
                        <a:pt x="1744" y="438"/>
                        <a:pt x="1399" y="195"/>
                        <a:pt x="1022" y="195"/>
                      </a:cubicBezTo>
                      <a:cubicBezTo>
                        <a:pt x="997" y="195"/>
                        <a:pt x="971" y="196"/>
                        <a:pt x="945" y="198"/>
                      </a:cubicBezTo>
                      <a:cubicBezTo>
                        <a:pt x="347" y="258"/>
                        <a:pt x="13" y="832"/>
                        <a:pt x="1" y="1370"/>
                      </a:cubicBezTo>
                      <a:cubicBezTo>
                        <a:pt x="1" y="1423"/>
                        <a:pt x="40" y="1450"/>
                        <a:pt x="78" y="1450"/>
                      </a:cubicBezTo>
                      <a:cubicBezTo>
                        <a:pt x="117" y="1450"/>
                        <a:pt x="156" y="1423"/>
                        <a:pt x="156" y="1370"/>
                      </a:cubicBezTo>
                      <a:cubicBezTo>
                        <a:pt x="168" y="951"/>
                        <a:pt x="395" y="533"/>
                        <a:pt x="825" y="413"/>
                      </a:cubicBezTo>
                      <a:cubicBezTo>
                        <a:pt x="895" y="394"/>
                        <a:pt x="964" y="385"/>
                        <a:pt x="1032" y="385"/>
                      </a:cubicBezTo>
                      <a:cubicBezTo>
                        <a:pt x="1420" y="385"/>
                        <a:pt x="1760" y="688"/>
                        <a:pt x="1770" y="1095"/>
                      </a:cubicBezTo>
                      <a:cubicBezTo>
                        <a:pt x="1770" y="1153"/>
                        <a:pt x="1816" y="1183"/>
                        <a:pt x="1862" y="1183"/>
                      </a:cubicBezTo>
                      <a:cubicBezTo>
                        <a:pt x="1900" y="1183"/>
                        <a:pt x="1938" y="1162"/>
                        <a:pt x="1949" y="1119"/>
                      </a:cubicBezTo>
                      <a:cubicBezTo>
                        <a:pt x="2099" y="548"/>
                        <a:pt x="2582" y="261"/>
                        <a:pt x="3064" y="261"/>
                      </a:cubicBezTo>
                      <a:cubicBezTo>
                        <a:pt x="3541" y="261"/>
                        <a:pt x="4018" y="542"/>
                        <a:pt x="4172" y="1107"/>
                      </a:cubicBezTo>
                      <a:cubicBezTo>
                        <a:pt x="4185" y="1145"/>
                        <a:pt x="4219" y="1167"/>
                        <a:pt x="4253" y="1167"/>
                      </a:cubicBezTo>
                      <a:cubicBezTo>
                        <a:pt x="4282" y="1167"/>
                        <a:pt x="4311" y="1151"/>
                        <a:pt x="4328" y="1119"/>
                      </a:cubicBezTo>
                      <a:cubicBezTo>
                        <a:pt x="4553" y="686"/>
                        <a:pt x="4950" y="472"/>
                        <a:pt x="5342" y="472"/>
                      </a:cubicBezTo>
                      <a:cubicBezTo>
                        <a:pt x="5783" y="472"/>
                        <a:pt x="6219" y="742"/>
                        <a:pt x="6396" y="1274"/>
                      </a:cubicBezTo>
                      <a:cubicBezTo>
                        <a:pt x="6408" y="1316"/>
                        <a:pt x="6444" y="1337"/>
                        <a:pt x="6480" y="1337"/>
                      </a:cubicBezTo>
                      <a:cubicBezTo>
                        <a:pt x="6515" y="1337"/>
                        <a:pt x="6551" y="1316"/>
                        <a:pt x="6563" y="1274"/>
                      </a:cubicBezTo>
                      <a:cubicBezTo>
                        <a:pt x="6740" y="763"/>
                        <a:pt x="7201" y="492"/>
                        <a:pt x="7664" y="492"/>
                      </a:cubicBezTo>
                      <a:cubicBezTo>
                        <a:pt x="8046" y="492"/>
                        <a:pt x="8428" y="676"/>
                        <a:pt x="8655" y="1059"/>
                      </a:cubicBezTo>
                      <a:cubicBezTo>
                        <a:pt x="8673" y="1089"/>
                        <a:pt x="8703" y="1104"/>
                        <a:pt x="8733" y="1104"/>
                      </a:cubicBezTo>
                      <a:cubicBezTo>
                        <a:pt x="8763" y="1104"/>
                        <a:pt x="8793" y="1089"/>
                        <a:pt x="8810" y="1059"/>
                      </a:cubicBezTo>
                      <a:cubicBezTo>
                        <a:pt x="9038" y="598"/>
                        <a:pt x="9470" y="378"/>
                        <a:pt x="9901" y="378"/>
                      </a:cubicBezTo>
                      <a:cubicBezTo>
                        <a:pt x="10420" y="378"/>
                        <a:pt x="10937" y="697"/>
                        <a:pt x="11094" y="1298"/>
                      </a:cubicBezTo>
                      <a:cubicBezTo>
                        <a:pt x="11107" y="1337"/>
                        <a:pt x="11140" y="1358"/>
                        <a:pt x="11177" y="1358"/>
                      </a:cubicBezTo>
                      <a:cubicBezTo>
                        <a:pt x="11207" y="1358"/>
                        <a:pt x="11239" y="1343"/>
                        <a:pt x="11261" y="1310"/>
                      </a:cubicBezTo>
                      <a:cubicBezTo>
                        <a:pt x="11496" y="818"/>
                        <a:pt x="12042" y="432"/>
                        <a:pt x="12544" y="432"/>
                      </a:cubicBezTo>
                      <a:cubicBezTo>
                        <a:pt x="12882" y="432"/>
                        <a:pt x="13201" y="608"/>
                        <a:pt x="13389" y="1047"/>
                      </a:cubicBezTo>
                      <a:cubicBezTo>
                        <a:pt x="13404" y="1077"/>
                        <a:pt x="13433" y="1090"/>
                        <a:pt x="13464" y="1090"/>
                      </a:cubicBezTo>
                      <a:cubicBezTo>
                        <a:pt x="13506" y="1090"/>
                        <a:pt x="13549" y="1065"/>
                        <a:pt x="13556" y="1023"/>
                      </a:cubicBezTo>
                      <a:cubicBezTo>
                        <a:pt x="13705" y="464"/>
                        <a:pt x="14173" y="186"/>
                        <a:pt x="14639" y="186"/>
                      </a:cubicBezTo>
                      <a:cubicBezTo>
                        <a:pt x="15111" y="186"/>
                        <a:pt x="15581" y="470"/>
                        <a:pt x="15720" y="1035"/>
                      </a:cubicBezTo>
                      <a:cubicBezTo>
                        <a:pt x="15732" y="1077"/>
                        <a:pt x="15767" y="1098"/>
                        <a:pt x="15803" y="1098"/>
                      </a:cubicBezTo>
                      <a:cubicBezTo>
                        <a:pt x="15839" y="1098"/>
                        <a:pt x="15875" y="1077"/>
                        <a:pt x="15887" y="1035"/>
                      </a:cubicBezTo>
                      <a:cubicBezTo>
                        <a:pt x="16061" y="542"/>
                        <a:pt x="16494" y="299"/>
                        <a:pt x="16926" y="299"/>
                      </a:cubicBezTo>
                      <a:cubicBezTo>
                        <a:pt x="17383" y="299"/>
                        <a:pt x="17837" y="572"/>
                        <a:pt x="17979" y="1107"/>
                      </a:cubicBezTo>
                      <a:cubicBezTo>
                        <a:pt x="17993" y="1148"/>
                        <a:pt x="18031" y="1174"/>
                        <a:pt x="18070" y="1174"/>
                      </a:cubicBezTo>
                      <a:cubicBezTo>
                        <a:pt x="18098" y="1174"/>
                        <a:pt x="18126" y="1161"/>
                        <a:pt x="18146" y="1131"/>
                      </a:cubicBezTo>
                      <a:cubicBezTo>
                        <a:pt x="18347" y="680"/>
                        <a:pt x="18754" y="466"/>
                        <a:pt x="19161" y="466"/>
                      </a:cubicBezTo>
                      <a:cubicBezTo>
                        <a:pt x="19650" y="466"/>
                        <a:pt x="20138" y="777"/>
                        <a:pt x="20262" y="1358"/>
                      </a:cubicBezTo>
                      <a:cubicBezTo>
                        <a:pt x="20281" y="1409"/>
                        <a:pt x="20321" y="1431"/>
                        <a:pt x="20362" y="1431"/>
                      </a:cubicBezTo>
                      <a:cubicBezTo>
                        <a:pt x="20425" y="1431"/>
                        <a:pt x="20487" y="1378"/>
                        <a:pt x="20465" y="1298"/>
                      </a:cubicBezTo>
                      <a:cubicBezTo>
                        <a:pt x="20319" y="643"/>
                        <a:pt x="19754" y="276"/>
                        <a:pt x="19185" y="276"/>
                      </a:cubicBezTo>
                      <a:cubicBezTo>
                        <a:pt x="18778" y="276"/>
                        <a:pt x="18370" y="464"/>
                        <a:pt x="18110" y="868"/>
                      </a:cubicBezTo>
                      <a:cubicBezTo>
                        <a:pt x="17886" y="358"/>
                        <a:pt x="17414" y="97"/>
                        <a:pt x="16941" y="97"/>
                      </a:cubicBezTo>
                      <a:cubicBezTo>
                        <a:pt x="16504" y="97"/>
                        <a:pt x="16068" y="319"/>
                        <a:pt x="15827" y="772"/>
                      </a:cubicBezTo>
                      <a:cubicBezTo>
                        <a:pt x="15600" y="258"/>
                        <a:pt x="15125" y="1"/>
                        <a:pt x="14650"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790" name="Google Shape;4790;p42"/>
                <p:cNvSpPr/>
                <p:nvPr/>
              </p:nvSpPr>
              <p:spPr>
                <a:xfrm>
                  <a:off x="4979623" y="4288496"/>
                  <a:ext cx="4386615" cy="309370"/>
                </a:xfrm>
                <a:custGeom>
                  <a:avLst/>
                  <a:gdLst/>
                  <a:ahLst/>
                  <a:cxnLst/>
                  <a:rect l="l" t="t" r="r" b="b"/>
                  <a:pathLst>
                    <a:path w="20475" h="1444" extrusionOk="0">
                      <a:moveTo>
                        <a:pt x="14638" y="0"/>
                      </a:moveTo>
                      <a:cubicBezTo>
                        <a:pt x="14163" y="0"/>
                        <a:pt x="13687" y="254"/>
                        <a:pt x="13460" y="762"/>
                      </a:cubicBezTo>
                      <a:cubicBezTo>
                        <a:pt x="13242" y="394"/>
                        <a:pt x="12915" y="240"/>
                        <a:pt x="12568" y="240"/>
                      </a:cubicBezTo>
                      <a:cubicBezTo>
                        <a:pt x="12058" y="240"/>
                        <a:pt x="11507" y="573"/>
                        <a:pt x="11201" y="1049"/>
                      </a:cubicBezTo>
                      <a:cubicBezTo>
                        <a:pt x="10962" y="487"/>
                        <a:pt x="10434" y="194"/>
                        <a:pt x="9904" y="194"/>
                      </a:cubicBezTo>
                      <a:cubicBezTo>
                        <a:pt x="9453" y="194"/>
                        <a:pt x="9001" y="406"/>
                        <a:pt x="8727" y="846"/>
                      </a:cubicBezTo>
                      <a:cubicBezTo>
                        <a:pt x="8458" y="484"/>
                        <a:pt x="8059" y="308"/>
                        <a:pt x="7662" y="308"/>
                      </a:cubicBezTo>
                      <a:cubicBezTo>
                        <a:pt x="7194" y="308"/>
                        <a:pt x="6731" y="553"/>
                        <a:pt x="6491" y="1025"/>
                      </a:cubicBezTo>
                      <a:cubicBezTo>
                        <a:pt x="6261" y="546"/>
                        <a:pt x="5799" y="299"/>
                        <a:pt x="5334" y="299"/>
                      </a:cubicBezTo>
                      <a:cubicBezTo>
                        <a:pt x="4930" y="299"/>
                        <a:pt x="4524" y="486"/>
                        <a:pt x="4268" y="870"/>
                      </a:cubicBezTo>
                      <a:cubicBezTo>
                        <a:pt x="4040" y="347"/>
                        <a:pt x="3550" y="80"/>
                        <a:pt x="3057" y="80"/>
                      </a:cubicBezTo>
                      <a:cubicBezTo>
                        <a:pt x="2593" y="80"/>
                        <a:pt x="2127" y="317"/>
                        <a:pt x="1877" y="798"/>
                      </a:cubicBezTo>
                      <a:cubicBezTo>
                        <a:pt x="1743" y="430"/>
                        <a:pt x="1401" y="197"/>
                        <a:pt x="1016" y="197"/>
                      </a:cubicBezTo>
                      <a:cubicBezTo>
                        <a:pt x="988" y="197"/>
                        <a:pt x="961" y="198"/>
                        <a:pt x="933" y="200"/>
                      </a:cubicBezTo>
                      <a:cubicBezTo>
                        <a:pt x="335" y="248"/>
                        <a:pt x="13" y="822"/>
                        <a:pt x="1" y="1372"/>
                      </a:cubicBezTo>
                      <a:cubicBezTo>
                        <a:pt x="1" y="1420"/>
                        <a:pt x="36" y="1443"/>
                        <a:pt x="72" y="1443"/>
                      </a:cubicBezTo>
                      <a:cubicBezTo>
                        <a:pt x="108" y="1443"/>
                        <a:pt x="144" y="1420"/>
                        <a:pt x="144" y="1372"/>
                      </a:cubicBezTo>
                      <a:cubicBezTo>
                        <a:pt x="168" y="941"/>
                        <a:pt x="383" y="523"/>
                        <a:pt x="825" y="415"/>
                      </a:cubicBezTo>
                      <a:cubicBezTo>
                        <a:pt x="894" y="396"/>
                        <a:pt x="964" y="386"/>
                        <a:pt x="1032" y="386"/>
                      </a:cubicBezTo>
                      <a:cubicBezTo>
                        <a:pt x="1411" y="386"/>
                        <a:pt x="1749" y="681"/>
                        <a:pt x="1770" y="1097"/>
                      </a:cubicBezTo>
                      <a:cubicBezTo>
                        <a:pt x="1770" y="1149"/>
                        <a:pt x="1812" y="1180"/>
                        <a:pt x="1855" y="1180"/>
                      </a:cubicBezTo>
                      <a:cubicBezTo>
                        <a:pt x="1890" y="1180"/>
                        <a:pt x="1926" y="1158"/>
                        <a:pt x="1937" y="1109"/>
                      </a:cubicBezTo>
                      <a:cubicBezTo>
                        <a:pt x="2087" y="538"/>
                        <a:pt x="2570" y="251"/>
                        <a:pt x="3052" y="251"/>
                      </a:cubicBezTo>
                      <a:cubicBezTo>
                        <a:pt x="3529" y="251"/>
                        <a:pt x="4006" y="532"/>
                        <a:pt x="4160" y="1097"/>
                      </a:cubicBezTo>
                      <a:cubicBezTo>
                        <a:pt x="4174" y="1143"/>
                        <a:pt x="4213" y="1168"/>
                        <a:pt x="4252" y="1168"/>
                      </a:cubicBezTo>
                      <a:cubicBezTo>
                        <a:pt x="4282" y="1168"/>
                        <a:pt x="4312" y="1152"/>
                        <a:pt x="4328" y="1121"/>
                      </a:cubicBezTo>
                      <a:cubicBezTo>
                        <a:pt x="4547" y="688"/>
                        <a:pt x="4944" y="474"/>
                        <a:pt x="5336" y="474"/>
                      </a:cubicBezTo>
                      <a:cubicBezTo>
                        <a:pt x="5777" y="474"/>
                        <a:pt x="6213" y="745"/>
                        <a:pt x="6384" y="1276"/>
                      </a:cubicBezTo>
                      <a:cubicBezTo>
                        <a:pt x="6402" y="1312"/>
                        <a:pt x="6438" y="1330"/>
                        <a:pt x="6473" y="1330"/>
                      </a:cubicBezTo>
                      <a:cubicBezTo>
                        <a:pt x="6509" y="1330"/>
                        <a:pt x="6545" y="1312"/>
                        <a:pt x="6563" y="1276"/>
                      </a:cubicBezTo>
                      <a:cubicBezTo>
                        <a:pt x="6740" y="759"/>
                        <a:pt x="7200" y="485"/>
                        <a:pt x="7663" y="485"/>
                      </a:cubicBezTo>
                      <a:cubicBezTo>
                        <a:pt x="8044" y="485"/>
                        <a:pt x="8428" y="672"/>
                        <a:pt x="8655" y="1061"/>
                      </a:cubicBezTo>
                      <a:cubicBezTo>
                        <a:pt x="8673" y="1085"/>
                        <a:pt x="8700" y="1097"/>
                        <a:pt x="8727" y="1097"/>
                      </a:cubicBezTo>
                      <a:cubicBezTo>
                        <a:pt x="8754" y="1097"/>
                        <a:pt x="8781" y="1085"/>
                        <a:pt x="8798" y="1061"/>
                      </a:cubicBezTo>
                      <a:cubicBezTo>
                        <a:pt x="9028" y="597"/>
                        <a:pt x="9463" y="375"/>
                        <a:pt x="9898" y="375"/>
                      </a:cubicBezTo>
                      <a:cubicBezTo>
                        <a:pt x="10415" y="375"/>
                        <a:pt x="10931" y="690"/>
                        <a:pt x="11094" y="1288"/>
                      </a:cubicBezTo>
                      <a:cubicBezTo>
                        <a:pt x="11100" y="1335"/>
                        <a:pt x="11137" y="1359"/>
                        <a:pt x="11174" y="1359"/>
                      </a:cubicBezTo>
                      <a:cubicBezTo>
                        <a:pt x="11203" y="1359"/>
                        <a:pt x="11233" y="1344"/>
                        <a:pt x="11249" y="1312"/>
                      </a:cubicBezTo>
                      <a:cubicBezTo>
                        <a:pt x="11493" y="818"/>
                        <a:pt x="12045" y="426"/>
                        <a:pt x="12549" y="426"/>
                      </a:cubicBezTo>
                      <a:cubicBezTo>
                        <a:pt x="12886" y="426"/>
                        <a:pt x="13202" y="601"/>
                        <a:pt x="13389" y="1037"/>
                      </a:cubicBezTo>
                      <a:cubicBezTo>
                        <a:pt x="13403" y="1071"/>
                        <a:pt x="13430" y="1085"/>
                        <a:pt x="13458" y="1085"/>
                      </a:cubicBezTo>
                      <a:cubicBezTo>
                        <a:pt x="13498" y="1085"/>
                        <a:pt x="13542" y="1056"/>
                        <a:pt x="13556" y="1013"/>
                      </a:cubicBezTo>
                      <a:cubicBezTo>
                        <a:pt x="13698" y="462"/>
                        <a:pt x="14161" y="187"/>
                        <a:pt x="14625" y="187"/>
                      </a:cubicBezTo>
                      <a:cubicBezTo>
                        <a:pt x="15096" y="187"/>
                        <a:pt x="15569" y="471"/>
                        <a:pt x="15708" y="1037"/>
                      </a:cubicBezTo>
                      <a:cubicBezTo>
                        <a:pt x="15726" y="1079"/>
                        <a:pt x="15761" y="1100"/>
                        <a:pt x="15797" y="1100"/>
                      </a:cubicBezTo>
                      <a:cubicBezTo>
                        <a:pt x="15833" y="1100"/>
                        <a:pt x="15869" y="1079"/>
                        <a:pt x="15887" y="1037"/>
                      </a:cubicBezTo>
                      <a:cubicBezTo>
                        <a:pt x="16055" y="544"/>
                        <a:pt x="16486" y="301"/>
                        <a:pt x="16917" y="301"/>
                      </a:cubicBezTo>
                      <a:cubicBezTo>
                        <a:pt x="17373" y="301"/>
                        <a:pt x="17831" y="574"/>
                        <a:pt x="17979" y="1109"/>
                      </a:cubicBezTo>
                      <a:cubicBezTo>
                        <a:pt x="17992" y="1150"/>
                        <a:pt x="18029" y="1171"/>
                        <a:pt x="18065" y="1171"/>
                      </a:cubicBezTo>
                      <a:cubicBezTo>
                        <a:pt x="18092" y="1171"/>
                        <a:pt x="18119" y="1159"/>
                        <a:pt x="18134" y="1133"/>
                      </a:cubicBezTo>
                      <a:cubicBezTo>
                        <a:pt x="18341" y="681"/>
                        <a:pt x="18753" y="467"/>
                        <a:pt x="19162" y="467"/>
                      </a:cubicBezTo>
                      <a:cubicBezTo>
                        <a:pt x="19652" y="467"/>
                        <a:pt x="20138" y="775"/>
                        <a:pt x="20262" y="1348"/>
                      </a:cubicBezTo>
                      <a:cubicBezTo>
                        <a:pt x="20276" y="1400"/>
                        <a:pt x="20315" y="1422"/>
                        <a:pt x="20355" y="1422"/>
                      </a:cubicBezTo>
                      <a:cubicBezTo>
                        <a:pt x="20414" y="1422"/>
                        <a:pt x="20475" y="1372"/>
                        <a:pt x="20453" y="1300"/>
                      </a:cubicBezTo>
                      <a:cubicBezTo>
                        <a:pt x="20307" y="645"/>
                        <a:pt x="19746" y="278"/>
                        <a:pt x="19178" y="278"/>
                      </a:cubicBezTo>
                      <a:cubicBezTo>
                        <a:pt x="18772" y="278"/>
                        <a:pt x="18363" y="466"/>
                        <a:pt x="18098" y="870"/>
                      </a:cubicBezTo>
                      <a:cubicBezTo>
                        <a:pt x="17880" y="358"/>
                        <a:pt x="17404" y="97"/>
                        <a:pt x="16928" y="97"/>
                      </a:cubicBezTo>
                      <a:cubicBezTo>
                        <a:pt x="16492" y="97"/>
                        <a:pt x="16055" y="316"/>
                        <a:pt x="15815" y="762"/>
                      </a:cubicBezTo>
                      <a:cubicBezTo>
                        <a:pt x="15588" y="254"/>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791" name="Google Shape;4791;p42"/>
                <p:cNvSpPr/>
                <p:nvPr/>
              </p:nvSpPr>
              <p:spPr>
                <a:xfrm>
                  <a:off x="4979623" y="4829466"/>
                  <a:ext cx="4386615" cy="310655"/>
                </a:xfrm>
                <a:custGeom>
                  <a:avLst/>
                  <a:gdLst/>
                  <a:ahLst/>
                  <a:cxnLst/>
                  <a:rect l="l" t="t" r="r" b="b"/>
                  <a:pathLst>
                    <a:path w="20475" h="1450" extrusionOk="0">
                      <a:moveTo>
                        <a:pt x="14638" y="0"/>
                      </a:moveTo>
                      <a:cubicBezTo>
                        <a:pt x="14163" y="0"/>
                        <a:pt x="13687" y="257"/>
                        <a:pt x="13460" y="771"/>
                      </a:cubicBezTo>
                      <a:cubicBezTo>
                        <a:pt x="13242" y="398"/>
                        <a:pt x="12914" y="243"/>
                        <a:pt x="12567" y="243"/>
                      </a:cubicBezTo>
                      <a:cubicBezTo>
                        <a:pt x="12058" y="243"/>
                        <a:pt x="11507" y="577"/>
                        <a:pt x="11201" y="1046"/>
                      </a:cubicBezTo>
                      <a:cubicBezTo>
                        <a:pt x="10963" y="487"/>
                        <a:pt x="10439" y="198"/>
                        <a:pt x="9913" y="198"/>
                      </a:cubicBezTo>
                      <a:cubicBezTo>
                        <a:pt x="9459" y="198"/>
                        <a:pt x="9003" y="413"/>
                        <a:pt x="8727" y="855"/>
                      </a:cubicBezTo>
                      <a:cubicBezTo>
                        <a:pt x="8457" y="492"/>
                        <a:pt x="8056" y="316"/>
                        <a:pt x="7658" y="316"/>
                      </a:cubicBezTo>
                      <a:cubicBezTo>
                        <a:pt x="7192" y="316"/>
                        <a:pt x="6730" y="558"/>
                        <a:pt x="6491" y="1022"/>
                      </a:cubicBezTo>
                      <a:cubicBezTo>
                        <a:pt x="6262" y="545"/>
                        <a:pt x="5802" y="298"/>
                        <a:pt x="5339" y="298"/>
                      </a:cubicBezTo>
                      <a:cubicBezTo>
                        <a:pt x="4933" y="298"/>
                        <a:pt x="4525" y="488"/>
                        <a:pt x="4268" y="879"/>
                      </a:cubicBezTo>
                      <a:cubicBezTo>
                        <a:pt x="4040" y="348"/>
                        <a:pt x="3547" y="79"/>
                        <a:pt x="3053" y="79"/>
                      </a:cubicBezTo>
                      <a:cubicBezTo>
                        <a:pt x="2590" y="79"/>
                        <a:pt x="2126" y="315"/>
                        <a:pt x="1877" y="795"/>
                      </a:cubicBezTo>
                      <a:cubicBezTo>
                        <a:pt x="1743" y="437"/>
                        <a:pt x="1399" y="194"/>
                        <a:pt x="1012" y="194"/>
                      </a:cubicBezTo>
                      <a:cubicBezTo>
                        <a:pt x="986" y="194"/>
                        <a:pt x="960" y="195"/>
                        <a:pt x="933" y="198"/>
                      </a:cubicBezTo>
                      <a:cubicBezTo>
                        <a:pt x="335" y="257"/>
                        <a:pt x="13" y="831"/>
                        <a:pt x="1" y="1369"/>
                      </a:cubicBezTo>
                      <a:cubicBezTo>
                        <a:pt x="1" y="1423"/>
                        <a:pt x="36" y="1450"/>
                        <a:pt x="72" y="1450"/>
                      </a:cubicBezTo>
                      <a:cubicBezTo>
                        <a:pt x="108" y="1450"/>
                        <a:pt x="144" y="1423"/>
                        <a:pt x="144" y="1369"/>
                      </a:cubicBezTo>
                      <a:cubicBezTo>
                        <a:pt x="168" y="939"/>
                        <a:pt x="383" y="532"/>
                        <a:pt x="825" y="413"/>
                      </a:cubicBezTo>
                      <a:cubicBezTo>
                        <a:pt x="890" y="396"/>
                        <a:pt x="954" y="388"/>
                        <a:pt x="1018" y="388"/>
                      </a:cubicBezTo>
                      <a:cubicBezTo>
                        <a:pt x="1403" y="388"/>
                        <a:pt x="1749" y="684"/>
                        <a:pt x="1770" y="1094"/>
                      </a:cubicBezTo>
                      <a:cubicBezTo>
                        <a:pt x="1770" y="1153"/>
                        <a:pt x="1812" y="1183"/>
                        <a:pt x="1855" y="1183"/>
                      </a:cubicBezTo>
                      <a:cubicBezTo>
                        <a:pt x="1890" y="1183"/>
                        <a:pt x="1926" y="1162"/>
                        <a:pt x="1937" y="1118"/>
                      </a:cubicBezTo>
                      <a:cubicBezTo>
                        <a:pt x="2087" y="547"/>
                        <a:pt x="2570" y="260"/>
                        <a:pt x="3052" y="260"/>
                      </a:cubicBezTo>
                      <a:cubicBezTo>
                        <a:pt x="3529" y="260"/>
                        <a:pt x="4006" y="541"/>
                        <a:pt x="4160" y="1106"/>
                      </a:cubicBezTo>
                      <a:cubicBezTo>
                        <a:pt x="4174" y="1147"/>
                        <a:pt x="4215" y="1168"/>
                        <a:pt x="4254" y="1168"/>
                      </a:cubicBezTo>
                      <a:cubicBezTo>
                        <a:pt x="4283" y="1168"/>
                        <a:pt x="4312" y="1156"/>
                        <a:pt x="4328" y="1130"/>
                      </a:cubicBezTo>
                      <a:cubicBezTo>
                        <a:pt x="4548" y="690"/>
                        <a:pt x="4947" y="473"/>
                        <a:pt x="5340" y="473"/>
                      </a:cubicBezTo>
                      <a:cubicBezTo>
                        <a:pt x="5780" y="473"/>
                        <a:pt x="6214" y="743"/>
                        <a:pt x="6384" y="1273"/>
                      </a:cubicBezTo>
                      <a:cubicBezTo>
                        <a:pt x="6402" y="1315"/>
                        <a:pt x="6438" y="1336"/>
                        <a:pt x="6473" y="1336"/>
                      </a:cubicBezTo>
                      <a:cubicBezTo>
                        <a:pt x="6509" y="1336"/>
                        <a:pt x="6545" y="1315"/>
                        <a:pt x="6563" y="1273"/>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26" y="597"/>
                        <a:pt x="9458" y="377"/>
                        <a:pt x="9890" y="377"/>
                      </a:cubicBezTo>
                      <a:cubicBezTo>
                        <a:pt x="10410" y="377"/>
                        <a:pt x="10930" y="696"/>
                        <a:pt x="11094" y="1297"/>
                      </a:cubicBezTo>
                      <a:cubicBezTo>
                        <a:pt x="11100" y="1338"/>
                        <a:pt x="11138" y="1359"/>
                        <a:pt x="11176" y="1359"/>
                      </a:cubicBezTo>
                      <a:cubicBezTo>
                        <a:pt x="11205" y="1359"/>
                        <a:pt x="11233" y="1347"/>
                        <a:pt x="11249" y="1321"/>
                      </a:cubicBezTo>
                      <a:cubicBezTo>
                        <a:pt x="11492" y="821"/>
                        <a:pt x="12042" y="432"/>
                        <a:pt x="12545" y="432"/>
                      </a:cubicBezTo>
                      <a:cubicBezTo>
                        <a:pt x="12884" y="432"/>
                        <a:pt x="13201" y="608"/>
                        <a:pt x="13389" y="1046"/>
                      </a:cubicBezTo>
                      <a:cubicBezTo>
                        <a:pt x="13404" y="1076"/>
                        <a:pt x="13431" y="1090"/>
                        <a:pt x="13460" y="1090"/>
                      </a:cubicBezTo>
                      <a:cubicBezTo>
                        <a:pt x="13500" y="1090"/>
                        <a:pt x="13542" y="1064"/>
                        <a:pt x="13556" y="1022"/>
                      </a:cubicBezTo>
                      <a:cubicBezTo>
                        <a:pt x="13699" y="463"/>
                        <a:pt x="14164" y="186"/>
                        <a:pt x="14629" y="186"/>
                      </a:cubicBezTo>
                      <a:cubicBezTo>
                        <a:pt x="15099" y="186"/>
                        <a:pt x="15569" y="469"/>
                        <a:pt x="15708" y="1034"/>
                      </a:cubicBezTo>
                      <a:cubicBezTo>
                        <a:pt x="15726" y="1076"/>
                        <a:pt x="15761" y="1097"/>
                        <a:pt x="15797" y="1097"/>
                      </a:cubicBezTo>
                      <a:cubicBezTo>
                        <a:pt x="15833" y="1097"/>
                        <a:pt x="15869" y="1076"/>
                        <a:pt x="15887" y="1034"/>
                      </a:cubicBezTo>
                      <a:cubicBezTo>
                        <a:pt x="16055" y="541"/>
                        <a:pt x="16486" y="298"/>
                        <a:pt x="16917" y="298"/>
                      </a:cubicBezTo>
                      <a:cubicBezTo>
                        <a:pt x="17373" y="298"/>
                        <a:pt x="17831" y="571"/>
                        <a:pt x="17979" y="1106"/>
                      </a:cubicBezTo>
                      <a:cubicBezTo>
                        <a:pt x="17992" y="1147"/>
                        <a:pt x="18029" y="1168"/>
                        <a:pt x="18065" y="1168"/>
                      </a:cubicBezTo>
                      <a:cubicBezTo>
                        <a:pt x="18092" y="1168"/>
                        <a:pt x="18119" y="1156"/>
                        <a:pt x="18134" y="1130"/>
                      </a:cubicBezTo>
                      <a:cubicBezTo>
                        <a:pt x="18340" y="680"/>
                        <a:pt x="18751" y="466"/>
                        <a:pt x="19159" y="466"/>
                      </a:cubicBezTo>
                      <a:cubicBezTo>
                        <a:pt x="19650" y="466"/>
                        <a:pt x="20138" y="776"/>
                        <a:pt x="20262" y="1357"/>
                      </a:cubicBezTo>
                      <a:cubicBezTo>
                        <a:pt x="20276" y="1404"/>
                        <a:pt x="20315" y="1425"/>
                        <a:pt x="20354" y="1425"/>
                      </a:cubicBezTo>
                      <a:cubicBezTo>
                        <a:pt x="20414" y="1425"/>
                        <a:pt x="20475" y="1377"/>
                        <a:pt x="20453" y="1297"/>
                      </a:cubicBezTo>
                      <a:cubicBezTo>
                        <a:pt x="20307" y="643"/>
                        <a:pt x="19748" y="281"/>
                        <a:pt x="19181" y="281"/>
                      </a:cubicBezTo>
                      <a:cubicBezTo>
                        <a:pt x="18774" y="281"/>
                        <a:pt x="18363" y="467"/>
                        <a:pt x="18098" y="867"/>
                      </a:cubicBezTo>
                      <a:cubicBezTo>
                        <a:pt x="17881" y="357"/>
                        <a:pt x="17408" y="96"/>
                        <a:pt x="16933" y="96"/>
                      </a:cubicBezTo>
                      <a:cubicBezTo>
                        <a:pt x="16495" y="96"/>
                        <a:pt x="16056" y="318"/>
                        <a:pt x="15815" y="771"/>
                      </a:cubicBezTo>
                      <a:cubicBezTo>
                        <a:pt x="15588" y="257"/>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4792" name="Google Shape;4792;p42"/>
              <p:cNvGrpSpPr/>
              <p:nvPr/>
            </p:nvGrpSpPr>
            <p:grpSpPr>
              <a:xfrm>
                <a:off x="-76454" y="1675579"/>
                <a:ext cx="3113402" cy="3677686"/>
                <a:chOff x="4977052" y="-44831"/>
                <a:chExt cx="4389400" cy="5184952"/>
              </a:xfrm>
            </p:grpSpPr>
            <p:sp>
              <p:nvSpPr>
                <p:cNvPr id="4793" name="Google Shape;4793;p42"/>
                <p:cNvSpPr/>
                <p:nvPr/>
              </p:nvSpPr>
              <p:spPr>
                <a:xfrm>
                  <a:off x="4977052" y="-44831"/>
                  <a:ext cx="4389186" cy="309584"/>
                </a:xfrm>
                <a:custGeom>
                  <a:avLst/>
                  <a:gdLst/>
                  <a:ahLst/>
                  <a:cxnLst/>
                  <a:rect l="l" t="t" r="r" b="b"/>
                  <a:pathLst>
                    <a:path w="20487" h="1445" extrusionOk="0">
                      <a:moveTo>
                        <a:pt x="14650" y="1"/>
                      </a:moveTo>
                      <a:cubicBezTo>
                        <a:pt x="14175" y="1"/>
                        <a:pt x="13699" y="255"/>
                        <a:pt x="13472" y="763"/>
                      </a:cubicBezTo>
                      <a:cubicBezTo>
                        <a:pt x="13251" y="397"/>
                        <a:pt x="12922" y="244"/>
                        <a:pt x="12576" y="244"/>
                      </a:cubicBezTo>
                      <a:cubicBezTo>
                        <a:pt x="12064" y="244"/>
                        <a:pt x="11513" y="579"/>
                        <a:pt x="11213" y="1050"/>
                      </a:cubicBezTo>
                      <a:cubicBezTo>
                        <a:pt x="10974" y="488"/>
                        <a:pt x="10446" y="195"/>
                        <a:pt x="9916" y="195"/>
                      </a:cubicBezTo>
                      <a:cubicBezTo>
                        <a:pt x="9465" y="195"/>
                        <a:pt x="9013" y="407"/>
                        <a:pt x="8739" y="846"/>
                      </a:cubicBezTo>
                      <a:cubicBezTo>
                        <a:pt x="8470" y="485"/>
                        <a:pt x="8071" y="309"/>
                        <a:pt x="7673" y="309"/>
                      </a:cubicBezTo>
                      <a:cubicBezTo>
                        <a:pt x="7204" y="309"/>
                        <a:pt x="6737" y="553"/>
                        <a:pt x="6491" y="1026"/>
                      </a:cubicBezTo>
                      <a:cubicBezTo>
                        <a:pt x="6262" y="548"/>
                        <a:pt x="5802" y="301"/>
                        <a:pt x="5341" y="301"/>
                      </a:cubicBezTo>
                      <a:cubicBezTo>
                        <a:pt x="4937" y="301"/>
                        <a:pt x="4531" y="491"/>
                        <a:pt x="4280" y="882"/>
                      </a:cubicBezTo>
                      <a:cubicBezTo>
                        <a:pt x="4052" y="352"/>
                        <a:pt x="3556" y="82"/>
                        <a:pt x="3060" y="82"/>
                      </a:cubicBezTo>
                      <a:cubicBezTo>
                        <a:pt x="2596" y="82"/>
                        <a:pt x="2132" y="319"/>
                        <a:pt x="1889" y="799"/>
                      </a:cubicBezTo>
                      <a:cubicBezTo>
                        <a:pt x="1744" y="430"/>
                        <a:pt x="1401" y="197"/>
                        <a:pt x="1025" y="197"/>
                      </a:cubicBezTo>
                      <a:cubicBezTo>
                        <a:pt x="999" y="197"/>
                        <a:pt x="972" y="199"/>
                        <a:pt x="945" y="201"/>
                      </a:cubicBezTo>
                      <a:cubicBezTo>
                        <a:pt x="347" y="261"/>
                        <a:pt x="13" y="823"/>
                        <a:pt x="1" y="1372"/>
                      </a:cubicBezTo>
                      <a:cubicBezTo>
                        <a:pt x="1" y="1420"/>
                        <a:pt x="40" y="1444"/>
                        <a:pt x="78" y="1444"/>
                      </a:cubicBezTo>
                      <a:cubicBezTo>
                        <a:pt x="117" y="1444"/>
                        <a:pt x="156" y="1420"/>
                        <a:pt x="156" y="1372"/>
                      </a:cubicBezTo>
                      <a:cubicBezTo>
                        <a:pt x="168" y="942"/>
                        <a:pt x="395" y="524"/>
                        <a:pt x="825" y="416"/>
                      </a:cubicBezTo>
                      <a:cubicBezTo>
                        <a:pt x="895" y="397"/>
                        <a:pt x="964" y="387"/>
                        <a:pt x="1031" y="387"/>
                      </a:cubicBezTo>
                      <a:cubicBezTo>
                        <a:pt x="1417" y="387"/>
                        <a:pt x="1749" y="690"/>
                        <a:pt x="1770" y="1097"/>
                      </a:cubicBezTo>
                      <a:cubicBezTo>
                        <a:pt x="1770" y="1151"/>
                        <a:pt x="1819" y="1182"/>
                        <a:pt x="1866" y="1182"/>
                      </a:cubicBezTo>
                      <a:cubicBezTo>
                        <a:pt x="1903" y="1182"/>
                        <a:pt x="1939" y="1163"/>
                        <a:pt x="1949" y="1121"/>
                      </a:cubicBezTo>
                      <a:cubicBezTo>
                        <a:pt x="2100" y="549"/>
                        <a:pt x="2581" y="262"/>
                        <a:pt x="3063" y="262"/>
                      </a:cubicBezTo>
                      <a:cubicBezTo>
                        <a:pt x="3538" y="262"/>
                        <a:pt x="4012" y="540"/>
                        <a:pt x="4172" y="1097"/>
                      </a:cubicBezTo>
                      <a:cubicBezTo>
                        <a:pt x="4186" y="1144"/>
                        <a:pt x="4221" y="1168"/>
                        <a:pt x="4257" y="1168"/>
                      </a:cubicBezTo>
                      <a:cubicBezTo>
                        <a:pt x="4284" y="1168"/>
                        <a:pt x="4312" y="1153"/>
                        <a:pt x="4328" y="1121"/>
                      </a:cubicBezTo>
                      <a:cubicBezTo>
                        <a:pt x="4553" y="688"/>
                        <a:pt x="4950" y="475"/>
                        <a:pt x="5342" y="475"/>
                      </a:cubicBezTo>
                      <a:cubicBezTo>
                        <a:pt x="5783" y="475"/>
                        <a:pt x="6219" y="745"/>
                        <a:pt x="6396" y="1277"/>
                      </a:cubicBezTo>
                      <a:cubicBezTo>
                        <a:pt x="6408" y="1319"/>
                        <a:pt x="6444" y="1340"/>
                        <a:pt x="6480" y="1340"/>
                      </a:cubicBezTo>
                      <a:cubicBezTo>
                        <a:pt x="6515" y="1340"/>
                        <a:pt x="6551" y="1319"/>
                        <a:pt x="6563" y="1277"/>
                      </a:cubicBezTo>
                      <a:cubicBezTo>
                        <a:pt x="6740" y="761"/>
                        <a:pt x="7198" y="491"/>
                        <a:pt x="7659" y="491"/>
                      </a:cubicBezTo>
                      <a:cubicBezTo>
                        <a:pt x="8042" y="491"/>
                        <a:pt x="8427" y="677"/>
                        <a:pt x="8655" y="1062"/>
                      </a:cubicBezTo>
                      <a:cubicBezTo>
                        <a:pt x="8673" y="1086"/>
                        <a:pt x="8703" y="1097"/>
                        <a:pt x="8733" y="1097"/>
                      </a:cubicBezTo>
                      <a:cubicBezTo>
                        <a:pt x="8763" y="1097"/>
                        <a:pt x="8793" y="1086"/>
                        <a:pt x="8810" y="1062"/>
                      </a:cubicBezTo>
                      <a:cubicBezTo>
                        <a:pt x="9039" y="600"/>
                        <a:pt x="9472" y="380"/>
                        <a:pt x="9904" y="380"/>
                      </a:cubicBezTo>
                      <a:cubicBezTo>
                        <a:pt x="10422" y="380"/>
                        <a:pt x="10937" y="696"/>
                        <a:pt x="11094" y="1289"/>
                      </a:cubicBezTo>
                      <a:cubicBezTo>
                        <a:pt x="11107" y="1330"/>
                        <a:pt x="11150" y="1356"/>
                        <a:pt x="11190" y="1356"/>
                      </a:cubicBezTo>
                      <a:cubicBezTo>
                        <a:pt x="11218" y="1356"/>
                        <a:pt x="11246" y="1343"/>
                        <a:pt x="11261" y="1313"/>
                      </a:cubicBezTo>
                      <a:cubicBezTo>
                        <a:pt x="11497" y="818"/>
                        <a:pt x="12047" y="427"/>
                        <a:pt x="12550" y="427"/>
                      </a:cubicBezTo>
                      <a:cubicBezTo>
                        <a:pt x="12887" y="427"/>
                        <a:pt x="13202" y="602"/>
                        <a:pt x="13389" y="1038"/>
                      </a:cubicBezTo>
                      <a:cubicBezTo>
                        <a:pt x="13404" y="1073"/>
                        <a:pt x="13434" y="1087"/>
                        <a:pt x="13464" y="1087"/>
                      </a:cubicBezTo>
                      <a:cubicBezTo>
                        <a:pt x="13506" y="1087"/>
                        <a:pt x="13549" y="1060"/>
                        <a:pt x="13556" y="1026"/>
                      </a:cubicBezTo>
                      <a:cubicBezTo>
                        <a:pt x="13705" y="467"/>
                        <a:pt x="14173" y="189"/>
                        <a:pt x="14639" y="189"/>
                      </a:cubicBezTo>
                      <a:cubicBezTo>
                        <a:pt x="15111" y="189"/>
                        <a:pt x="15581" y="473"/>
                        <a:pt x="15720" y="1038"/>
                      </a:cubicBezTo>
                      <a:cubicBezTo>
                        <a:pt x="15732" y="1080"/>
                        <a:pt x="15767" y="1100"/>
                        <a:pt x="15803" y="1100"/>
                      </a:cubicBezTo>
                      <a:cubicBezTo>
                        <a:pt x="15839" y="1100"/>
                        <a:pt x="15875" y="1080"/>
                        <a:pt x="15887" y="1038"/>
                      </a:cubicBezTo>
                      <a:cubicBezTo>
                        <a:pt x="16055" y="538"/>
                        <a:pt x="16489" y="293"/>
                        <a:pt x="16921" y="293"/>
                      </a:cubicBezTo>
                      <a:cubicBezTo>
                        <a:pt x="17380" y="293"/>
                        <a:pt x="17837" y="568"/>
                        <a:pt x="17979" y="1109"/>
                      </a:cubicBezTo>
                      <a:cubicBezTo>
                        <a:pt x="17992" y="1150"/>
                        <a:pt x="18033" y="1172"/>
                        <a:pt x="18072" y="1172"/>
                      </a:cubicBezTo>
                      <a:cubicBezTo>
                        <a:pt x="18102" y="1172"/>
                        <a:pt x="18131" y="1159"/>
                        <a:pt x="18146" y="1133"/>
                      </a:cubicBezTo>
                      <a:cubicBezTo>
                        <a:pt x="18347" y="683"/>
                        <a:pt x="18754" y="469"/>
                        <a:pt x="19161" y="469"/>
                      </a:cubicBezTo>
                      <a:cubicBezTo>
                        <a:pt x="19650" y="469"/>
                        <a:pt x="20138" y="779"/>
                        <a:pt x="20262" y="1360"/>
                      </a:cubicBezTo>
                      <a:cubicBezTo>
                        <a:pt x="20281" y="1408"/>
                        <a:pt x="20322" y="1429"/>
                        <a:pt x="20363" y="1429"/>
                      </a:cubicBezTo>
                      <a:cubicBezTo>
                        <a:pt x="20426" y="1429"/>
                        <a:pt x="20487" y="1380"/>
                        <a:pt x="20465" y="1301"/>
                      </a:cubicBezTo>
                      <a:cubicBezTo>
                        <a:pt x="20319" y="641"/>
                        <a:pt x="19757" y="275"/>
                        <a:pt x="19190" y="275"/>
                      </a:cubicBezTo>
                      <a:cubicBezTo>
                        <a:pt x="18782" y="275"/>
                        <a:pt x="18371" y="465"/>
                        <a:pt x="18110" y="870"/>
                      </a:cubicBezTo>
                      <a:cubicBezTo>
                        <a:pt x="17886" y="359"/>
                        <a:pt x="17411" y="98"/>
                        <a:pt x="16936" y="98"/>
                      </a:cubicBezTo>
                      <a:cubicBezTo>
                        <a:pt x="16501" y="98"/>
                        <a:pt x="16067" y="317"/>
                        <a:pt x="15827" y="763"/>
                      </a:cubicBezTo>
                      <a:cubicBezTo>
                        <a:pt x="15600" y="255"/>
                        <a:pt x="15125" y="1"/>
                        <a:pt x="14650"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794" name="Google Shape;4794;p42"/>
                <p:cNvSpPr/>
                <p:nvPr/>
              </p:nvSpPr>
              <p:spPr>
                <a:xfrm>
                  <a:off x="4977052" y="498067"/>
                  <a:ext cx="4389186" cy="309584"/>
                </a:xfrm>
                <a:custGeom>
                  <a:avLst/>
                  <a:gdLst/>
                  <a:ahLst/>
                  <a:cxnLst/>
                  <a:rect l="l" t="t" r="r" b="b"/>
                  <a:pathLst>
                    <a:path w="20487" h="1445" extrusionOk="0">
                      <a:moveTo>
                        <a:pt x="14650" y="1"/>
                      </a:moveTo>
                      <a:cubicBezTo>
                        <a:pt x="14175" y="1"/>
                        <a:pt x="13699" y="255"/>
                        <a:pt x="13472" y="763"/>
                      </a:cubicBezTo>
                      <a:cubicBezTo>
                        <a:pt x="13249" y="390"/>
                        <a:pt x="12919" y="235"/>
                        <a:pt x="12570" y="235"/>
                      </a:cubicBezTo>
                      <a:cubicBezTo>
                        <a:pt x="12060" y="235"/>
                        <a:pt x="11512" y="569"/>
                        <a:pt x="11213" y="1038"/>
                      </a:cubicBezTo>
                      <a:cubicBezTo>
                        <a:pt x="10975" y="479"/>
                        <a:pt x="10451" y="189"/>
                        <a:pt x="9925" y="189"/>
                      </a:cubicBezTo>
                      <a:cubicBezTo>
                        <a:pt x="9471" y="189"/>
                        <a:pt x="9015" y="404"/>
                        <a:pt x="8739" y="847"/>
                      </a:cubicBezTo>
                      <a:cubicBezTo>
                        <a:pt x="8469" y="484"/>
                        <a:pt x="8068" y="308"/>
                        <a:pt x="7669" y="308"/>
                      </a:cubicBezTo>
                      <a:cubicBezTo>
                        <a:pt x="7201" y="308"/>
                        <a:pt x="6737" y="549"/>
                        <a:pt x="6491" y="1014"/>
                      </a:cubicBezTo>
                      <a:cubicBezTo>
                        <a:pt x="6262" y="536"/>
                        <a:pt x="5802" y="289"/>
                        <a:pt x="5341" y="289"/>
                      </a:cubicBezTo>
                      <a:cubicBezTo>
                        <a:pt x="4937" y="289"/>
                        <a:pt x="4531" y="480"/>
                        <a:pt x="4280" y="871"/>
                      </a:cubicBezTo>
                      <a:cubicBezTo>
                        <a:pt x="4052" y="340"/>
                        <a:pt x="3556" y="70"/>
                        <a:pt x="3060" y="70"/>
                      </a:cubicBezTo>
                      <a:cubicBezTo>
                        <a:pt x="2596" y="70"/>
                        <a:pt x="2132" y="307"/>
                        <a:pt x="1889" y="787"/>
                      </a:cubicBezTo>
                      <a:cubicBezTo>
                        <a:pt x="1741" y="422"/>
                        <a:pt x="1386" y="188"/>
                        <a:pt x="1001" y="188"/>
                      </a:cubicBezTo>
                      <a:cubicBezTo>
                        <a:pt x="982" y="188"/>
                        <a:pt x="964" y="188"/>
                        <a:pt x="945" y="189"/>
                      </a:cubicBezTo>
                      <a:cubicBezTo>
                        <a:pt x="347" y="249"/>
                        <a:pt x="13" y="823"/>
                        <a:pt x="1" y="1373"/>
                      </a:cubicBezTo>
                      <a:cubicBezTo>
                        <a:pt x="1" y="1420"/>
                        <a:pt x="40" y="1444"/>
                        <a:pt x="78" y="1444"/>
                      </a:cubicBezTo>
                      <a:cubicBezTo>
                        <a:pt x="117" y="1444"/>
                        <a:pt x="156" y="1420"/>
                        <a:pt x="156" y="1373"/>
                      </a:cubicBezTo>
                      <a:cubicBezTo>
                        <a:pt x="168" y="942"/>
                        <a:pt x="395" y="524"/>
                        <a:pt x="825" y="404"/>
                      </a:cubicBezTo>
                      <a:cubicBezTo>
                        <a:pt x="892" y="387"/>
                        <a:pt x="957" y="379"/>
                        <a:pt x="1022" y="379"/>
                      </a:cubicBezTo>
                      <a:cubicBezTo>
                        <a:pt x="1412" y="379"/>
                        <a:pt x="1749" y="675"/>
                        <a:pt x="1770" y="1086"/>
                      </a:cubicBezTo>
                      <a:cubicBezTo>
                        <a:pt x="1770" y="1145"/>
                        <a:pt x="1818" y="1179"/>
                        <a:pt x="1864" y="1179"/>
                      </a:cubicBezTo>
                      <a:cubicBezTo>
                        <a:pt x="1902" y="1179"/>
                        <a:pt x="1938" y="1157"/>
                        <a:pt x="1949" y="1110"/>
                      </a:cubicBezTo>
                      <a:cubicBezTo>
                        <a:pt x="2099" y="540"/>
                        <a:pt x="2576" y="256"/>
                        <a:pt x="3056" y="256"/>
                      </a:cubicBezTo>
                      <a:cubicBezTo>
                        <a:pt x="3533" y="256"/>
                        <a:pt x="4012" y="537"/>
                        <a:pt x="4172" y="1098"/>
                      </a:cubicBezTo>
                      <a:cubicBezTo>
                        <a:pt x="4186" y="1138"/>
                        <a:pt x="4223" y="1160"/>
                        <a:pt x="4258" y="1160"/>
                      </a:cubicBezTo>
                      <a:cubicBezTo>
                        <a:pt x="4286" y="1160"/>
                        <a:pt x="4312" y="1147"/>
                        <a:pt x="4328" y="1122"/>
                      </a:cubicBezTo>
                      <a:cubicBezTo>
                        <a:pt x="4554" y="686"/>
                        <a:pt x="4955" y="470"/>
                        <a:pt x="5350" y="470"/>
                      </a:cubicBezTo>
                      <a:cubicBezTo>
                        <a:pt x="5788" y="470"/>
                        <a:pt x="6220" y="736"/>
                        <a:pt x="6396" y="1265"/>
                      </a:cubicBezTo>
                      <a:cubicBezTo>
                        <a:pt x="6408" y="1307"/>
                        <a:pt x="6444" y="1328"/>
                        <a:pt x="6480" y="1328"/>
                      </a:cubicBezTo>
                      <a:cubicBezTo>
                        <a:pt x="6515" y="1328"/>
                        <a:pt x="6551" y="1307"/>
                        <a:pt x="6563" y="1265"/>
                      </a:cubicBezTo>
                      <a:cubicBezTo>
                        <a:pt x="6740" y="756"/>
                        <a:pt x="7198" y="485"/>
                        <a:pt x="7659" y="485"/>
                      </a:cubicBezTo>
                      <a:cubicBezTo>
                        <a:pt x="8042" y="485"/>
                        <a:pt x="8427" y="671"/>
                        <a:pt x="8655" y="1062"/>
                      </a:cubicBezTo>
                      <a:cubicBezTo>
                        <a:pt x="8673" y="1086"/>
                        <a:pt x="8703" y="1098"/>
                        <a:pt x="8733" y="1098"/>
                      </a:cubicBezTo>
                      <a:cubicBezTo>
                        <a:pt x="8763" y="1098"/>
                        <a:pt x="8793" y="1086"/>
                        <a:pt x="8810" y="1062"/>
                      </a:cubicBezTo>
                      <a:cubicBezTo>
                        <a:pt x="9040" y="598"/>
                        <a:pt x="9475" y="376"/>
                        <a:pt x="9909" y="376"/>
                      </a:cubicBezTo>
                      <a:cubicBezTo>
                        <a:pt x="10425" y="376"/>
                        <a:pt x="10938" y="691"/>
                        <a:pt x="11094" y="1289"/>
                      </a:cubicBezTo>
                      <a:cubicBezTo>
                        <a:pt x="11107" y="1331"/>
                        <a:pt x="11150" y="1356"/>
                        <a:pt x="11190" y="1356"/>
                      </a:cubicBezTo>
                      <a:cubicBezTo>
                        <a:pt x="11218" y="1356"/>
                        <a:pt x="11246" y="1343"/>
                        <a:pt x="11261" y="1313"/>
                      </a:cubicBezTo>
                      <a:cubicBezTo>
                        <a:pt x="11497" y="813"/>
                        <a:pt x="12044" y="424"/>
                        <a:pt x="12546" y="424"/>
                      </a:cubicBezTo>
                      <a:cubicBezTo>
                        <a:pt x="12884" y="424"/>
                        <a:pt x="13201" y="600"/>
                        <a:pt x="13389" y="1038"/>
                      </a:cubicBezTo>
                      <a:cubicBezTo>
                        <a:pt x="13404" y="1068"/>
                        <a:pt x="13433" y="1081"/>
                        <a:pt x="13464" y="1081"/>
                      </a:cubicBezTo>
                      <a:cubicBezTo>
                        <a:pt x="13506" y="1081"/>
                        <a:pt x="13549" y="1056"/>
                        <a:pt x="13556" y="1014"/>
                      </a:cubicBezTo>
                      <a:cubicBezTo>
                        <a:pt x="13704" y="463"/>
                        <a:pt x="14170" y="188"/>
                        <a:pt x="14635" y="188"/>
                      </a:cubicBezTo>
                      <a:cubicBezTo>
                        <a:pt x="15108" y="188"/>
                        <a:pt x="15581" y="472"/>
                        <a:pt x="15720" y="1038"/>
                      </a:cubicBezTo>
                      <a:cubicBezTo>
                        <a:pt x="15732" y="1080"/>
                        <a:pt x="15767" y="1101"/>
                        <a:pt x="15803" y="1101"/>
                      </a:cubicBezTo>
                      <a:cubicBezTo>
                        <a:pt x="15839" y="1101"/>
                        <a:pt x="15875" y="1080"/>
                        <a:pt x="15887" y="1038"/>
                      </a:cubicBezTo>
                      <a:cubicBezTo>
                        <a:pt x="16055" y="539"/>
                        <a:pt x="16489" y="293"/>
                        <a:pt x="16921" y="293"/>
                      </a:cubicBezTo>
                      <a:cubicBezTo>
                        <a:pt x="17380" y="293"/>
                        <a:pt x="17837" y="569"/>
                        <a:pt x="17979" y="1110"/>
                      </a:cubicBezTo>
                      <a:cubicBezTo>
                        <a:pt x="17992" y="1148"/>
                        <a:pt x="18029" y="1170"/>
                        <a:pt x="18067" y="1170"/>
                      </a:cubicBezTo>
                      <a:cubicBezTo>
                        <a:pt x="18098" y="1170"/>
                        <a:pt x="18130" y="1154"/>
                        <a:pt x="18146" y="1122"/>
                      </a:cubicBezTo>
                      <a:cubicBezTo>
                        <a:pt x="18347" y="677"/>
                        <a:pt x="18753" y="466"/>
                        <a:pt x="19159" y="466"/>
                      </a:cubicBezTo>
                      <a:cubicBezTo>
                        <a:pt x="19649" y="466"/>
                        <a:pt x="20138" y="773"/>
                        <a:pt x="20262" y="1349"/>
                      </a:cubicBezTo>
                      <a:cubicBezTo>
                        <a:pt x="20281" y="1400"/>
                        <a:pt x="20321" y="1422"/>
                        <a:pt x="20362" y="1422"/>
                      </a:cubicBezTo>
                      <a:cubicBezTo>
                        <a:pt x="20425" y="1422"/>
                        <a:pt x="20487" y="1369"/>
                        <a:pt x="20465" y="1289"/>
                      </a:cubicBezTo>
                      <a:cubicBezTo>
                        <a:pt x="20319" y="634"/>
                        <a:pt x="19754" y="267"/>
                        <a:pt x="19185" y="267"/>
                      </a:cubicBezTo>
                      <a:cubicBezTo>
                        <a:pt x="18778" y="267"/>
                        <a:pt x="18370" y="455"/>
                        <a:pt x="18110" y="859"/>
                      </a:cubicBezTo>
                      <a:cubicBezTo>
                        <a:pt x="17887" y="350"/>
                        <a:pt x="17416" y="93"/>
                        <a:pt x="16945" y="93"/>
                      </a:cubicBezTo>
                      <a:cubicBezTo>
                        <a:pt x="16507" y="93"/>
                        <a:pt x="16069" y="314"/>
                        <a:pt x="15827" y="763"/>
                      </a:cubicBezTo>
                      <a:cubicBezTo>
                        <a:pt x="15600" y="255"/>
                        <a:pt x="15125" y="1"/>
                        <a:pt x="14650"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795" name="Google Shape;4795;p42"/>
                <p:cNvSpPr/>
                <p:nvPr/>
              </p:nvSpPr>
              <p:spPr>
                <a:xfrm>
                  <a:off x="4977052" y="1038608"/>
                  <a:ext cx="4387686" cy="309370"/>
                </a:xfrm>
                <a:custGeom>
                  <a:avLst/>
                  <a:gdLst/>
                  <a:ahLst/>
                  <a:cxnLst/>
                  <a:rect l="l" t="t" r="r" b="b"/>
                  <a:pathLst>
                    <a:path w="20480" h="1444" extrusionOk="0">
                      <a:moveTo>
                        <a:pt x="14650" y="0"/>
                      </a:moveTo>
                      <a:cubicBezTo>
                        <a:pt x="14175" y="0"/>
                        <a:pt x="13699" y="254"/>
                        <a:pt x="13472" y="762"/>
                      </a:cubicBezTo>
                      <a:cubicBezTo>
                        <a:pt x="13250" y="394"/>
                        <a:pt x="12919" y="240"/>
                        <a:pt x="12571" y="240"/>
                      </a:cubicBezTo>
                      <a:cubicBezTo>
                        <a:pt x="12060" y="240"/>
                        <a:pt x="11512" y="573"/>
                        <a:pt x="11213" y="1049"/>
                      </a:cubicBezTo>
                      <a:cubicBezTo>
                        <a:pt x="10974" y="487"/>
                        <a:pt x="10446" y="194"/>
                        <a:pt x="9916" y="194"/>
                      </a:cubicBezTo>
                      <a:cubicBezTo>
                        <a:pt x="9465" y="194"/>
                        <a:pt x="9013" y="406"/>
                        <a:pt x="8739" y="846"/>
                      </a:cubicBezTo>
                      <a:cubicBezTo>
                        <a:pt x="8470" y="484"/>
                        <a:pt x="8071" y="308"/>
                        <a:pt x="7673" y="308"/>
                      </a:cubicBezTo>
                      <a:cubicBezTo>
                        <a:pt x="7204" y="308"/>
                        <a:pt x="6737" y="553"/>
                        <a:pt x="6491" y="1025"/>
                      </a:cubicBezTo>
                      <a:cubicBezTo>
                        <a:pt x="6261" y="546"/>
                        <a:pt x="5799" y="299"/>
                        <a:pt x="5336" y="299"/>
                      </a:cubicBezTo>
                      <a:cubicBezTo>
                        <a:pt x="4933" y="299"/>
                        <a:pt x="4530" y="486"/>
                        <a:pt x="4280" y="870"/>
                      </a:cubicBezTo>
                      <a:cubicBezTo>
                        <a:pt x="4053" y="342"/>
                        <a:pt x="3561" y="76"/>
                        <a:pt x="3069" y="76"/>
                      </a:cubicBezTo>
                      <a:cubicBezTo>
                        <a:pt x="2602" y="76"/>
                        <a:pt x="2134" y="315"/>
                        <a:pt x="1889" y="798"/>
                      </a:cubicBezTo>
                      <a:cubicBezTo>
                        <a:pt x="1744" y="440"/>
                        <a:pt x="1399" y="197"/>
                        <a:pt x="1022" y="197"/>
                      </a:cubicBezTo>
                      <a:cubicBezTo>
                        <a:pt x="997" y="197"/>
                        <a:pt x="971" y="198"/>
                        <a:pt x="945" y="200"/>
                      </a:cubicBezTo>
                      <a:cubicBezTo>
                        <a:pt x="347" y="260"/>
                        <a:pt x="13" y="834"/>
                        <a:pt x="1" y="1372"/>
                      </a:cubicBezTo>
                      <a:cubicBezTo>
                        <a:pt x="1" y="1420"/>
                        <a:pt x="40" y="1443"/>
                        <a:pt x="78" y="1443"/>
                      </a:cubicBezTo>
                      <a:cubicBezTo>
                        <a:pt x="117" y="1443"/>
                        <a:pt x="156" y="1420"/>
                        <a:pt x="156" y="1372"/>
                      </a:cubicBezTo>
                      <a:cubicBezTo>
                        <a:pt x="168" y="941"/>
                        <a:pt x="395" y="523"/>
                        <a:pt x="825" y="415"/>
                      </a:cubicBezTo>
                      <a:cubicBezTo>
                        <a:pt x="895" y="396"/>
                        <a:pt x="964" y="387"/>
                        <a:pt x="1032" y="387"/>
                      </a:cubicBezTo>
                      <a:cubicBezTo>
                        <a:pt x="1420" y="387"/>
                        <a:pt x="1760" y="690"/>
                        <a:pt x="1770" y="1097"/>
                      </a:cubicBezTo>
                      <a:cubicBezTo>
                        <a:pt x="1770" y="1160"/>
                        <a:pt x="1823" y="1193"/>
                        <a:pt x="1874" y="1193"/>
                      </a:cubicBezTo>
                      <a:cubicBezTo>
                        <a:pt x="1921" y="1193"/>
                        <a:pt x="1967" y="1166"/>
                        <a:pt x="1973" y="1109"/>
                      </a:cubicBezTo>
                      <a:cubicBezTo>
                        <a:pt x="2124" y="536"/>
                        <a:pt x="2605" y="250"/>
                        <a:pt x="3086" y="250"/>
                      </a:cubicBezTo>
                      <a:cubicBezTo>
                        <a:pt x="3558" y="250"/>
                        <a:pt x="4030" y="528"/>
                        <a:pt x="4184" y="1085"/>
                      </a:cubicBezTo>
                      <a:cubicBezTo>
                        <a:pt x="4198" y="1132"/>
                        <a:pt x="4237" y="1156"/>
                        <a:pt x="4275" y="1156"/>
                      </a:cubicBezTo>
                      <a:cubicBezTo>
                        <a:pt x="4306" y="1156"/>
                        <a:pt x="4336" y="1141"/>
                        <a:pt x="4352" y="1109"/>
                      </a:cubicBezTo>
                      <a:cubicBezTo>
                        <a:pt x="4571" y="676"/>
                        <a:pt x="4968" y="462"/>
                        <a:pt x="5361" y="462"/>
                      </a:cubicBezTo>
                      <a:cubicBezTo>
                        <a:pt x="5804" y="462"/>
                        <a:pt x="6243" y="733"/>
                        <a:pt x="6420" y="1264"/>
                      </a:cubicBezTo>
                      <a:cubicBezTo>
                        <a:pt x="6432" y="1300"/>
                        <a:pt x="6468" y="1318"/>
                        <a:pt x="6503" y="1318"/>
                      </a:cubicBezTo>
                      <a:cubicBezTo>
                        <a:pt x="6539" y="1318"/>
                        <a:pt x="6575" y="1300"/>
                        <a:pt x="6587" y="1264"/>
                      </a:cubicBezTo>
                      <a:cubicBezTo>
                        <a:pt x="6763" y="748"/>
                        <a:pt x="7222" y="478"/>
                        <a:pt x="7683" y="478"/>
                      </a:cubicBezTo>
                      <a:cubicBezTo>
                        <a:pt x="8066" y="478"/>
                        <a:pt x="8451" y="664"/>
                        <a:pt x="8679" y="1049"/>
                      </a:cubicBezTo>
                      <a:cubicBezTo>
                        <a:pt x="8697" y="1073"/>
                        <a:pt x="8724" y="1085"/>
                        <a:pt x="8751" y="1085"/>
                      </a:cubicBezTo>
                      <a:cubicBezTo>
                        <a:pt x="8778" y="1085"/>
                        <a:pt x="8804" y="1073"/>
                        <a:pt x="8822" y="1049"/>
                      </a:cubicBezTo>
                      <a:cubicBezTo>
                        <a:pt x="9056" y="587"/>
                        <a:pt x="9490" y="367"/>
                        <a:pt x="9922" y="367"/>
                      </a:cubicBezTo>
                      <a:cubicBezTo>
                        <a:pt x="10440" y="367"/>
                        <a:pt x="10955" y="683"/>
                        <a:pt x="11117" y="1276"/>
                      </a:cubicBezTo>
                      <a:cubicBezTo>
                        <a:pt x="11131" y="1318"/>
                        <a:pt x="11174" y="1343"/>
                        <a:pt x="11213" y="1343"/>
                      </a:cubicBezTo>
                      <a:cubicBezTo>
                        <a:pt x="11242" y="1343"/>
                        <a:pt x="11270" y="1330"/>
                        <a:pt x="11285" y="1300"/>
                      </a:cubicBezTo>
                      <a:cubicBezTo>
                        <a:pt x="11521" y="806"/>
                        <a:pt x="12071" y="414"/>
                        <a:pt x="12574" y="414"/>
                      </a:cubicBezTo>
                      <a:cubicBezTo>
                        <a:pt x="12910" y="414"/>
                        <a:pt x="13226" y="589"/>
                        <a:pt x="13413" y="1025"/>
                      </a:cubicBezTo>
                      <a:cubicBezTo>
                        <a:pt x="13428" y="1060"/>
                        <a:pt x="13458" y="1074"/>
                        <a:pt x="13488" y="1074"/>
                      </a:cubicBezTo>
                      <a:cubicBezTo>
                        <a:pt x="13530" y="1074"/>
                        <a:pt x="13573" y="1048"/>
                        <a:pt x="13580" y="1013"/>
                      </a:cubicBezTo>
                      <a:cubicBezTo>
                        <a:pt x="13723" y="454"/>
                        <a:pt x="14191" y="176"/>
                        <a:pt x="14657" y="176"/>
                      </a:cubicBezTo>
                      <a:cubicBezTo>
                        <a:pt x="15129" y="176"/>
                        <a:pt x="15599" y="460"/>
                        <a:pt x="15732" y="1025"/>
                      </a:cubicBezTo>
                      <a:cubicBezTo>
                        <a:pt x="15750" y="1067"/>
                        <a:pt x="15788" y="1088"/>
                        <a:pt x="15826" y="1088"/>
                      </a:cubicBezTo>
                      <a:cubicBezTo>
                        <a:pt x="15863" y="1088"/>
                        <a:pt x="15899" y="1067"/>
                        <a:pt x="15911" y="1025"/>
                      </a:cubicBezTo>
                      <a:cubicBezTo>
                        <a:pt x="16079" y="526"/>
                        <a:pt x="16510" y="280"/>
                        <a:pt x="16941" y="280"/>
                      </a:cubicBezTo>
                      <a:cubicBezTo>
                        <a:pt x="17398" y="280"/>
                        <a:pt x="17855" y="556"/>
                        <a:pt x="18003" y="1097"/>
                      </a:cubicBezTo>
                      <a:cubicBezTo>
                        <a:pt x="18016" y="1138"/>
                        <a:pt x="18053" y="1159"/>
                        <a:pt x="18089" y="1159"/>
                      </a:cubicBezTo>
                      <a:cubicBezTo>
                        <a:pt x="18116" y="1159"/>
                        <a:pt x="18143" y="1147"/>
                        <a:pt x="18158" y="1121"/>
                      </a:cubicBezTo>
                      <a:cubicBezTo>
                        <a:pt x="18364" y="671"/>
                        <a:pt x="18775" y="457"/>
                        <a:pt x="19183" y="457"/>
                      </a:cubicBezTo>
                      <a:cubicBezTo>
                        <a:pt x="19674" y="457"/>
                        <a:pt x="20162" y="767"/>
                        <a:pt x="20286" y="1348"/>
                      </a:cubicBezTo>
                      <a:cubicBezTo>
                        <a:pt x="20300" y="1390"/>
                        <a:pt x="20335" y="1408"/>
                        <a:pt x="20370" y="1408"/>
                      </a:cubicBezTo>
                      <a:cubicBezTo>
                        <a:pt x="20424" y="1408"/>
                        <a:pt x="20480" y="1365"/>
                        <a:pt x="20465" y="1300"/>
                      </a:cubicBezTo>
                      <a:cubicBezTo>
                        <a:pt x="20319" y="640"/>
                        <a:pt x="19757" y="275"/>
                        <a:pt x="19190" y="275"/>
                      </a:cubicBezTo>
                      <a:cubicBezTo>
                        <a:pt x="18782" y="275"/>
                        <a:pt x="18371" y="464"/>
                        <a:pt x="18110" y="870"/>
                      </a:cubicBezTo>
                      <a:cubicBezTo>
                        <a:pt x="17886" y="358"/>
                        <a:pt x="17411" y="97"/>
                        <a:pt x="16936" y="97"/>
                      </a:cubicBezTo>
                      <a:cubicBezTo>
                        <a:pt x="16501" y="97"/>
                        <a:pt x="16067" y="316"/>
                        <a:pt x="15827" y="762"/>
                      </a:cubicBezTo>
                      <a:cubicBezTo>
                        <a:pt x="15600" y="254"/>
                        <a:pt x="15125" y="0"/>
                        <a:pt x="14650"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796" name="Google Shape;4796;p42"/>
                <p:cNvSpPr/>
                <p:nvPr/>
              </p:nvSpPr>
              <p:spPr>
                <a:xfrm>
                  <a:off x="4979623" y="1579578"/>
                  <a:ext cx="4386615" cy="311298"/>
                </a:xfrm>
                <a:custGeom>
                  <a:avLst/>
                  <a:gdLst/>
                  <a:ahLst/>
                  <a:cxnLst/>
                  <a:rect l="l" t="t" r="r" b="b"/>
                  <a:pathLst>
                    <a:path w="20475" h="1453" extrusionOk="0">
                      <a:moveTo>
                        <a:pt x="14638" y="0"/>
                      </a:moveTo>
                      <a:cubicBezTo>
                        <a:pt x="14163" y="0"/>
                        <a:pt x="13687" y="257"/>
                        <a:pt x="13460" y="771"/>
                      </a:cubicBezTo>
                      <a:cubicBezTo>
                        <a:pt x="13242" y="398"/>
                        <a:pt x="12914" y="243"/>
                        <a:pt x="12567" y="243"/>
                      </a:cubicBezTo>
                      <a:cubicBezTo>
                        <a:pt x="12058" y="243"/>
                        <a:pt x="11507" y="577"/>
                        <a:pt x="11201" y="1046"/>
                      </a:cubicBezTo>
                      <a:cubicBezTo>
                        <a:pt x="10963" y="487"/>
                        <a:pt x="10439" y="198"/>
                        <a:pt x="9913" y="198"/>
                      </a:cubicBezTo>
                      <a:cubicBezTo>
                        <a:pt x="9459" y="198"/>
                        <a:pt x="9003" y="413"/>
                        <a:pt x="8727" y="855"/>
                      </a:cubicBezTo>
                      <a:cubicBezTo>
                        <a:pt x="8457" y="492"/>
                        <a:pt x="8056" y="316"/>
                        <a:pt x="7658" y="316"/>
                      </a:cubicBezTo>
                      <a:cubicBezTo>
                        <a:pt x="7192" y="316"/>
                        <a:pt x="6730" y="558"/>
                        <a:pt x="6491" y="1022"/>
                      </a:cubicBezTo>
                      <a:cubicBezTo>
                        <a:pt x="6262" y="545"/>
                        <a:pt x="5802" y="298"/>
                        <a:pt x="5339" y="298"/>
                      </a:cubicBezTo>
                      <a:cubicBezTo>
                        <a:pt x="4933" y="298"/>
                        <a:pt x="4525" y="488"/>
                        <a:pt x="4268" y="879"/>
                      </a:cubicBezTo>
                      <a:cubicBezTo>
                        <a:pt x="4040" y="348"/>
                        <a:pt x="3547" y="79"/>
                        <a:pt x="3053" y="79"/>
                      </a:cubicBezTo>
                      <a:cubicBezTo>
                        <a:pt x="2590" y="79"/>
                        <a:pt x="2126" y="315"/>
                        <a:pt x="1877" y="795"/>
                      </a:cubicBezTo>
                      <a:cubicBezTo>
                        <a:pt x="1740" y="430"/>
                        <a:pt x="1386" y="196"/>
                        <a:pt x="990" y="196"/>
                      </a:cubicBezTo>
                      <a:cubicBezTo>
                        <a:pt x="971" y="196"/>
                        <a:pt x="952" y="196"/>
                        <a:pt x="933" y="198"/>
                      </a:cubicBezTo>
                      <a:cubicBezTo>
                        <a:pt x="335" y="257"/>
                        <a:pt x="13" y="831"/>
                        <a:pt x="1" y="1381"/>
                      </a:cubicBezTo>
                      <a:cubicBezTo>
                        <a:pt x="1" y="1429"/>
                        <a:pt x="36" y="1453"/>
                        <a:pt x="72" y="1453"/>
                      </a:cubicBezTo>
                      <a:cubicBezTo>
                        <a:pt x="108" y="1453"/>
                        <a:pt x="144" y="1429"/>
                        <a:pt x="144" y="1381"/>
                      </a:cubicBezTo>
                      <a:cubicBezTo>
                        <a:pt x="168" y="951"/>
                        <a:pt x="383" y="532"/>
                        <a:pt x="825" y="413"/>
                      </a:cubicBezTo>
                      <a:cubicBezTo>
                        <a:pt x="893" y="393"/>
                        <a:pt x="961" y="384"/>
                        <a:pt x="1027" y="384"/>
                      </a:cubicBezTo>
                      <a:cubicBezTo>
                        <a:pt x="1409" y="384"/>
                        <a:pt x="1749" y="687"/>
                        <a:pt x="1770" y="1094"/>
                      </a:cubicBezTo>
                      <a:cubicBezTo>
                        <a:pt x="1770" y="1154"/>
                        <a:pt x="1814" y="1188"/>
                        <a:pt x="1857" y="1188"/>
                      </a:cubicBezTo>
                      <a:cubicBezTo>
                        <a:pt x="1892" y="1188"/>
                        <a:pt x="1926" y="1166"/>
                        <a:pt x="1937" y="1118"/>
                      </a:cubicBezTo>
                      <a:cubicBezTo>
                        <a:pt x="2087" y="547"/>
                        <a:pt x="2570" y="260"/>
                        <a:pt x="3052" y="260"/>
                      </a:cubicBezTo>
                      <a:cubicBezTo>
                        <a:pt x="3529" y="260"/>
                        <a:pt x="4006" y="541"/>
                        <a:pt x="4160" y="1106"/>
                      </a:cubicBezTo>
                      <a:cubicBezTo>
                        <a:pt x="4174" y="1147"/>
                        <a:pt x="4215" y="1168"/>
                        <a:pt x="4254" y="1168"/>
                      </a:cubicBezTo>
                      <a:cubicBezTo>
                        <a:pt x="4283" y="1168"/>
                        <a:pt x="4312" y="1156"/>
                        <a:pt x="4328" y="1130"/>
                      </a:cubicBezTo>
                      <a:cubicBezTo>
                        <a:pt x="4549" y="694"/>
                        <a:pt x="4949" y="478"/>
                        <a:pt x="5344" y="478"/>
                      </a:cubicBezTo>
                      <a:cubicBezTo>
                        <a:pt x="5782" y="478"/>
                        <a:pt x="6214" y="745"/>
                        <a:pt x="6384" y="1273"/>
                      </a:cubicBezTo>
                      <a:cubicBezTo>
                        <a:pt x="6402" y="1315"/>
                        <a:pt x="6438" y="1336"/>
                        <a:pt x="6473" y="1336"/>
                      </a:cubicBezTo>
                      <a:cubicBezTo>
                        <a:pt x="6509" y="1336"/>
                        <a:pt x="6545" y="1315"/>
                        <a:pt x="6563" y="1273"/>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32" y="602"/>
                        <a:pt x="9466" y="382"/>
                        <a:pt x="9898" y="382"/>
                      </a:cubicBezTo>
                      <a:cubicBezTo>
                        <a:pt x="10416" y="382"/>
                        <a:pt x="10931" y="698"/>
                        <a:pt x="11094" y="1297"/>
                      </a:cubicBezTo>
                      <a:cubicBezTo>
                        <a:pt x="11100" y="1339"/>
                        <a:pt x="11144" y="1364"/>
                        <a:pt x="11183" y="1364"/>
                      </a:cubicBezTo>
                      <a:cubicBezTo>
                        <a:pt x="11212" y="1364"/>
                        <a:pt x="11239" y="1351"/>
                        <a:pt x="11249" y="1321"/>
                      </a:cubicBezTo>
                      <a:cubicBezTo>
                        <a:pt x="11492" y="821"/>
                        <a:pt x="12042" y="432"/>
                        <a:pt x="12545" y="432"/>
                      </a:cubicBezTo>
                      <a:cubicBezTo>
                        <a:pt x="12884" y="432"/>
                        <a:pt x="13201" y="608"/>
                        <a:pt x="13389" y="1046"/>
                      </a:cubicBezTo>
                      <a:cubicBezTo>
                        <a:pt x="13404" y="1076"/>
                        <a:pt x="13431" y="1090"/>
                        <a:pt x="13460" y="1090"/>
                      </a:cubicBezTo>
                      <a:cubicBezTo>
                        <a:pt x="13500" y="1090"/>
                        <a:pt x="13542" y="1064"/>
                        <a:pt x="13556" y="1022"/>
                      </a:cubicBezTo>
                      <a:cubicBezTo>
                        <a:pt x="13705" y="469"/>
                        <a:pt x="14170" y="194"/>
                        <a:pt x="14633" y="194"/>
                      </a:cubicBezTo>
                      <a:cubicBezTo>
                        <a:pt x="15102" y="194"/>
                        <a:pt x="15569" y="475"/>
                        <a:pt x="15708" y="1034"/>
                      </a:cubicBezTo>
                      <a:cubicBezTo>
                        <a:pt x="15726" y="1082"/>
                        <a:pt x="15761" y="1106"/>
                        <a:pt x="15797" y="1106"/>
                      </a:cubicBezTo>
                      <a:cubicBezTo>
                        <a:pt x="15833" y="1106"/>
                        <a:pt x="15869" y="1082"/>
                        <a:pt x="15887" y="1034"/>
                      </a:cubicBezTo>
                      <a:cubicBezTo>
                        <a:pt x="16055" y="541"/>
                        <a:pt x="16486" y="298"/>
                        <a:pt x="16917" y="298"/>
                      </a:cubicBezTo>
                      <a:cubicBezTo>
                        <a:pt x="17373" y="298"/>
                        <a:pt x="17831" y="571"/>
                        <a:pt x="17979" y="1106"/>
                      </a:cubicBezTo>
                      <a:cubicBezTo>
                        <a:pt x="17992" y="1153"/>
                        <a:pt x="18028" y="1177"/>
                        <a:pt x="18063" y="1177"/>
                      </a:cubicBezTo>
                      <a:cubicBezTo>
                        <a:pt x="18091" y="1177"/>
                        <a:pt x="18118" y="1162"/>
                        <a:pt x="18134" y="1130"/>
                      </a:cubicBezTo>
                      <a:cubicBezTo>
                        <a:pt x="18340" y="686"/>
                        <a:pt x="18750" y="475"/>
                        <a:pt x="19157" y="475"/>
                      </a:cubicBezTo>
                      <a:cubicBezTo>
                        <a:pt x="19649" y="475"/>
                        <a:pt x="20138" y="782"/>
                        <a:pt x="20262" y="1357"/>
                      </a:cubicBezTo>
                      <a:cubicBezTo>
                        <a:pt x="20276" y="1409"/>
                        <a:pt x="20314" y="1431"/>
                        <a:pt x="20353" y="1431"/>
                      </a:cubicBezTo>
                      <a:cubicBezTo>
                        <a:pt x="20413" y="1431"/>
                        <a:pt x="20475" y="1377"/>
                        <a:pt x="20453" y="1297"/>
                      </a:cubicBezTo>
                      <a:cubicBezTo>
                        <a:pt x="20307" y="643"/>
                        <a:pt x="19748" y="281"/>
                        <a:pt x="19181" y="281"/>
                      </a:cubicBezTo>
                      <a:cubicBezTo>
                        <a:pt x="18774" y="281"/>
                        <a:pt x="18363" y="467"/>
                        <a:pt x="18098" y="867"/>
                      </a:cubicBezTo>
                      <a:cubicBezTo>
                        <a:pt x="17881" y="358"/>
                        <a:pt x="17410" y="101"/>
                        <a:pt x="16937" y="101"/>
                      </a:cubicBezTo>
                      <a:cubicBezTo>
                        <a:pt x="16498" y="101"/>
                        <a:pt x="16057" y="323"/>
                        <a:pt x="15815" y="771"/>
                      </a:cubicBezTo>
                      <a:cubicBezTo>
                        <a:pt x="15588" y="257"/>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797" name="Google Shape;4797;p42"/>
                <p:cNvSpPr/>
                <p:nvPr/>
              </p:nvSpPr>
              <p:spPr>
                <a:xfrm>
                  <a:off x="4979623" y="2121833"/>
                  <a:ext cx="4384901" cy="309370"/>
                </a:xfrm>
                <a:custGeom>
                  <a:avLst/>
                  <a:gdLst/>
                  <a:ahLst/>
                  <a:cxnLst/>
                  <a:rect l="l" t="t" r="r" b="b"/>
                  <a:pathLst>
                    <a:path w="20467" h="1444" extrusionOk="0">
                      <a:moveTo>
                        <a:pt x="14638" y="0"/>
                      </a:moveTo>
                      <a:cubicBezTo>
                        <a:pt x="14163" y="0"/>
                        <a:pt x="13687" y="254"/>
                        <a:pt x="13460" y="762"/>
                      </a:cubicBezTo>
                      <a:cubicBezTo>
                        <a:pt x="13242" y="394"/>
                        <a:pt x="12915" y="240"/>
                        <a:pt x="12568" y="240"/>
                      </a:cubicBezTo>
                      <a:cubicBezTo>
                        <a:pt x="12058" y="240"/>
                        <a:pt x="11507" y="573"/>
                        <a:pt x="11201" y="1049"/>
                      </a:cubicBezTo>
                      <a:cubicBezTo>
                        <a:pt x="10962" y="487"/>
                        <a:pt x="10434" y="194"/>
                        <a:pt x="9904" y="194"/>
                      </a:cubicBezTo>
                      <a:cubicBezTo>
                        <a:pt x="9453" y="194"/>
                        <a:pt x="9001" y="407"/>
                        <a:pt x="8727" y="846"/>
                      </a:cubicBezTo>
                      <a:cubicBezTo>
                        <a:pt x="8458" y="484"/>
                        <a:pt x="8059" y="308"/>
                        <a:pt x="7662" y="308"/>
                      </a:cubicBezTo>
                      <a:cubicBezTo>
                        <a:pt x="7194" y="308"/>
                        <a:pt x="6731" y="553"/>
                        <a:pt x="6491" y="1025"/>
                      </a:cubicBezTo>
                      <a:cubicBezTo>
                        <a:pt x="6261" y="546"/>
                        <a:pt x="5799" y="299"/>
                        <a:pt x="5334" y="299"/>
                      </a:cubicBezTo>
                      <a:cubicBezTo>
                        <a:pt x="4930" y="299"/>
                        <a:pt x="4524" y="486"/>
                        <a:pt x="4268" y="870"/>
                      </a:cubicBezTo>
                      <a:cubicBezTo>
                        <a:pt x="4041" y="342"/>
                        <a:pt x="3553" y="76"/>
                        <a:pt x="3061" y="76"/>
                      </a:cubicBezTo>
                      <a:cubicBezTo>
                        <a:pt x="2596" y="76"/>
                        <a:pt x="2128" y="315"/>
                        <a:pt x="1877" y="798"/>
                      </a:cubicBezTo>
                      <a:cubicBezTo>
                        <a:pt x="1743" y="440"/>
                        <a:pt x="1399" y="197"/>
                        <a:pt x="1012" y="197"/>
                      </a:cubicBezTo>
                      <a:cubicBezTo>
                        <a:pt x="986" y="197"/>
                        <a:pt x="960" y="198"/>
                        <a:pt x="933" y="201"/>
                      </a:cubicBezTo>
                      <a:cubicBezTo>
                        <a:pt x="335" y="260"/>
                        <a:pt x="13" y="834"/>
                        <a:pt x="1" y="1372"/>
                      </a:cubicBezTo>
                      <a:cubicBezTo>
                        <a:pt x="1" y="1420"/>
                        <a:pt x="36" y="1444"/>
                        <a:pt x="72" y="1444"/>
                      </a:cubicBezTo>
                      <a:cubicBezTo>
                        <a:pt x="108" y="1444"/>
                        <a:pt x="144" y="1420"/>
                        <a:pt x="144" y="1372"/>
                      </a:cubicBezTo>
                      <a:cubicBezTo>
                        <a:pt x="168" y="942"/>
                        <a:pt x="383" y="523"/>
                        <a:pt x="825" y="416"/>
                      </a:cubicBezTo>
                      <a:cubicBezTo>
                        <a:pt x="893" y="396"/>
                        <a:pt x="961" y="387"/>
                        <a:pt x="1027" y="387"/>
                      </a:cubicBezTo>
                      <a:cubicBezTo>
                        <a:pt x="1409" y="387"/>
                        <a:pt x="1749" y="690"/>
                        <a:pt x="1770" y="1097"/>
                      </a:cubicBezTo>
                      <a:cubicBezTo>
                        <a:pt x="1770" y="1151"/>
                        <a:pt x="1815" y="1182"/>
                        <a:pt x="1859" y="1182"/>
                      </a:cubicBezTo>
                      <a:cubicBezTo>
                        <a:pt x="1893" y="1182"/>
                        <a:pt x="1927" y="1163"/>
                        <a:pt x="1937" y="1121"/>
                      </a:cubicBezTo>
                      <a:cubicBezTo>
                        <a:pt x="2087" y="544"/>
                        <a:pt x="2570" y="257"/>
                        <a:pt x="3052" y="257"/>
                      </a:cubicBezTo>
                      <a:cubicBezTo>
                        <a:pt x="3529" y="257"/>
                        <a:pt x="4006" y="538"/>
                        <a:pt x="4160" y="1097"/>
                      </a:cubicBezTo>
                      <a:cubicBezTo>
                        <a:pt x="4174" y="1144"/>
                        <a:pt x="4213" y="1168"/>
                        <a:pt x="4252" y="1168"/>
                      </a:cubicBezTo>
                      <a:cubicBezTo>
                        <a:pt x="4282" y="1168"/>
                        <a:pt x="4312" y="1153"/>
                        <a:pt x="4328" y="1121"/>
                      </a:cubicBezTo>
                      <a:cubicBezTo>
                        <a:pt x="4547" y="688"/>
                        <a:pt x="4944" y="475"/>
                        <a:pt x="5336" y="475"/>
                      </a:cubicBezTo>
                      <a:cubicBezTo>
                        <a:pt x="5777" y="475"/>
                        <a:pt x="6213" y="745"/>
                        <a:pt x="6384" y="1276"/>
                      </a:cubicBezTo>
                      <a:cubicBezTo>
                        <a:pt x="6402" y="1318"/>
                        <a:pt x="6438" y="1339"/>
                        <a:pt x="6473" y="1339"/>
                      </a:cubicBezTo>
                      <a:cubicBezTo>
                        <a:pt x="6509" y="1339"/>
                        <a:pt x="6545" y="1318"/>
                        <a:pt x="6563" y="1276"/>
                      </a:cubicBezTo>
                      <a:cubicBezTo>
                        <a:pt x="6740" y="765"/>
                        <a:pt x="7201" y="495"/>
                        <a:pt x="7664" y="495"/>
                      </a:cubicBezTo>
                      <a:cubicBezTo>
                        <a:pt x="8046" y="495"/>
                        <a:pt x="8428" y="678"/>
                        <a:pt x="8655" y="1061"/>
                      </a:cubicBezTo>
                      <a:cubicBezTo>
                        <a:pt x="8673" y="1085"/>
                        <a:pt x="8700" y="1097"/>
                        <a:pt x="8727" y="1097"/>
                      </a:cubicBezTo>
                      <a:cubicBezTo>
                        <a:pt x="8754" y="1097"/>
                        <a:pt x="8781" y="1085"/>
                        <a:pt x="8798" y="1061"/>
                      </a:cubicBezTo>
                      <a:cubicBezTo>
                        <a:pt x="9028" y="590"/>
                        <a:pt x="9469" y="365"/>
                        <a:pt x="9908" y="365"/>
                      </a:cubicBezTo>
                      <a:cubicBezTo>
                        <a:pt x="10427" y="365"/>
                        <a:pt x="10944" y="680"/>
                        <a:pt x="11105" y="1276"/>
                      </a:cubicBezTo>
                      <a:cubicBezTo>
                        <a:pt x="11119" y="1317"/>
                        <a:pt x="11156" y="1339"/>
                        <a:pt x="11192" y="1339"/>
                      </a:cubicBezTo>
                      <a:cubicBezTo>
                        <a:pt x="11219" y="1339"/>
                        <a:pt x="11245" y="1326"/>
                        <a:pt x="11261" y="1300"/>
                      </a:cubicBezTo>
                      <a:cubicBezTo>
                        <a:pt x="11504" y="800"/>
                        <a:pt x="12054" y="411"/>
                        <a:pt x="12557" y="411"/>
                      </a:cubicBezTo>
                      <a:cubicBezTo>
                        <a:pt x="12896" y="411"/>
                        <a:pt x="13213" y="588"/>
                        <a:pt x="13401" y="1025"/>
                      </a:cubicBezTo>
                      <a:cubicBezTo>
                        <a:pt x="13416" y="1055"/>
                        <a:pt x="13443" y="1069"/>
                        <a:pt x="13472" y="1069"/>
                      </a:cubicBezTo>
                      <a:cubicBezTo>
                        <a:pt x="13512" y="1069"/>
                        <a:pt x="13554" y="1043"/>
                        <a:pt x="13568" y="1002"/>
                      </a:cubicBezTo>
                      <a:cubicBezTo>
                        <a:pt x="13716" y="450"/>
                        <a:pt x="14179" y="175"/>
                        <a:pt x="14641" y="175"/>
                      </a:cubicBezTo>
                      <a:cubicBezTo>
                        <a:pt x="15111" y="175"/>
                        <a:pt x="15581" y="459"/>
                        <a:pt x="15720" y="1025"/>
                      </a:cubicBezTo>
                      <a:cubicBezTo>
                        <a:pt x="15732" y="1067"/>
                        <a:pt x="15767" y="1088"/>
                        <a:pt x="15805" y="1088"/>
                      </a:cubicBezTo>
                      <a:cubicBezTo>
                        <a:pt x="15842" y="1088"/>
                        <a:pt x="15881" y="1067"/>
                        <a:pt x="15899" y="1025"/>
                      </a:cubicBezTo>
                      <a:cubicBezTo>
                        <a:pt x="16067" y="526"/>
                        <a:pt x="16498" y="281"/>
                        <a:pt x="16929" y="281"/>
                      </a:cubicBezTo>
                      <a:cubicBezTo>
                        <a:pt x="17386" y="281"/>
                        <a:pt x="17843" y="556"/>
                        <a:pt x="17991" y="1097"/>
                      </a:cubicBezTo>
                      <a:cubicBezTo>
                        <a:pt x="17997" y="1136"/>
                        <a:pt x="18032" y="1157"/>
                        <a:pt x="18068" y="1157"/>
                      </a:cubicBezTo>
                      <a:cubicBezTo>
                        <a:pt x="18098" y="1157"/>
                        <a:pt x="18130" y="1142"/>
                        <a:pt x="18146" y="1109"/>
                      </a:cubicBezTo>
                      <a:cubicBezTo>
                        <a:pt x="18352" y="665"/>
                        <a:pt x="18762" y="454"/>
                        <a:pt x="19169" y="454"/>
                      </a:cubicBezTo>
                      <a:cubicBezTo>
                        <a:pt x="19661" y="454"/>
                        <a:pt x="20150" y="761"/>
                        <a:pt x="20274" y="1336"/>
                      </a:cubicBezTo>
                      <a:cubicBezTo>
                        <a:pt x="20284" y="1387"/>
                        <a:pt x="20323" y="1410"/>
                        <a:pt x="20361" y="1410"/>
                      </a:cubicBezTo>
                      <a:cubicBezTo>
                        <a:pt x="20414" y="1410"/>
                        <a:pt x="20467" y="1369"/>
                        <a:pt x="20453" y="1300"/>
                      </a:cubicBezTo>
                      <a:cubicBezTo>
                        <a:pt x="20307" y="645"/>
                        <a:pt x="19746" y="279"/>
                        <a:pt x="19178" y="279"/>
                      </a:cubicBezTo>
                      <a:cubicBezTo>
                        <a:pt x="18772" y="279"/>
                        <a:pt x="18363" y="466"/>
                        <a:pt x="18098" y="870"/>
                      </a:cubicBezTo>
                      <a:cubicBezTo>
                        <a:pt x="17880" y="359"/>
                        <a:pt x="17404" y="98"/>
                        <a:pt x="16928" y="98"/>
                      </a:cubicBezTo>
                      <a:cubicBezTo>
                        <a:pt x="16492" y="98"/>
                        <a:pt x="16055" y="317"/>
                        <a:pt x="15815" y="762"/>
                      </a:cubicBezTo>
                      <a:cubicBezTo>
                        <a:pt x="15588" y="254"/>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798" name="Google Shape;4798;p42"/>
                <p:cNvSpPr/>
                <p:nvPr/>
              </p:nvSpPr>
              <p:spPr>
                <a:xfrm>
                  <a:off x="4979623" y="2662802"/>
                  <a:ext cx="4386829" cy="310655"/>
                </a:xfrm>
                <a:custGeom>
                  <a:avLst/>
                  <a:gdLst/>
                  <a:ahLst/>
                  <a:cxnLst/>
                  <a:rect l="l" t="t" r="r" b="b"/>
                  <a:pathLst>
                    <a:path w="20476" h="1450" extrusionOk="0">
                      <a:moveTo>
                        <a:pt x="14638" y="1"/>
                      </a:moveTo>
                      <a:cubicBezTo>
                        <a:pt x="14163" y="1"/>
                        <a:pt x="13687" y="258"/>
                        <a:pt x="13460" y="772"/>
                      </a:cubicBezTo>
                      <a:cubicBezTo>
                        <a:pt x="13242" y="399"/>
                        <a:pt x="12914" y="243"/>
                        <a:pt x="12567" y="243"/>
                      </a:cubicBezTo>
                      <a:cubicBezTo>
                        <a:pt x="12058" y="243"/>
                        <a:pt x="11507" y="577"/>
                        <a:pt x="11201" y="1047"/>
                      </a:cubicBezTo>
                      <a:cubicBezTo>
                        <a:pt x="10963" y="486"/>
                        <a:pt x="10437" y="193"/>
                        <a:pt x="9909" y="193"/>
                      </a:cubicBezTo>
                      <a:cubicBezTo>
                        <a:pt x="9456" y="193"/>
                        <a:pt x="9003" y="409"/>
                        <a:pt x="8727" y="855"/>
                      </a:cubicBezTo>
                      <a:cubicBezTo>
                        <a:pt x="8457" y="492"/>
                        <a:pt x="8056" y="316"/>
                        <a:pt x="7658" y="316"/>
                      </a:cubicBezTo>
                      <a:cubicBezTo>
                        <a:pt x="7192" y="316"/>
                        <a:pt x="6730" y="558"/>
                        <a:pt x="6491" y="1023"/>
                      </a:cubicBezTo>
                      <a:cubicBezTo>
                        <a:pt x="6262" y="545"/>
                        <a:pt x="5802" y="298"/>
                        <a:pt x="5339" y="298"/>
                      </a:cubicBezTo>
                      <a:cubicBezTo>
                        <a:pt x="4933" y="298"/>
                        <a:pt x="4525" y="488"/>
                        <a:pt x="4268" y="879"/>
                      </a:cubicBezTo>
                      <a:cubicBezTo>
                        <a:pt x="4040" y="348"/>
                        <a:pt x="3547" y="79"/>
                        <a:pt x="3053" y="79"/>
                      </a:cubicBezTo>
                      <a:cubicBezTo>
                        <a:pt x="2590" y="79"/>
                        <a:pt x="2126" y="316"/>
                        <a:pt x="1877" y="796"/>
                      </a:cubicBezTo>
                      <a:cubicBezTo>
                        <a:pt x="1743" y="437"/>
                        <a:pt x="1399" y="194"/>
                        <a:pt x="1012" y="194"/>
                      </a:cubicBezTo>
                      <a:cubicBezTo>
                        <a:pt x="986" y="194"/>
                        <a:pt x="960" y="196"/>
                        <a:pt x="933" y="198"/>
                      </a:cubicBezTo>
                      <a:cubicBezTo>
                        <a:pt x="335" y="258"/>
                        <a:pt x="13" y="831"/>
                        <a:pt x="1" y="1369"/>
                      </a:cubicBezTo>
                      <a:cubicBezTo>
                        <a:pt x="1" y="1423"/>
                        <a:pt x="36" y="1450"/>
                        <a:pt x="72" y="1450"/>
                      </a:cubicBezTo>
                      <a:cubicBezTo>
                        <a:pt x="108" y="1450"/>
                        <a:pt x="144" y="1423"/>
                        <a:pt x="144" y="1369"/>
                      </a:cubicBezTo>
                      <a:cubicBezTo>
                        <a:pt x="168" y="951"/>
                        <a:pt x="383" y="533"/>
                        <a:pt x="825" y="413"/>
                      </a:cubicBezTo>
                      <a:cubicBezTo>
                        <a:pt x="893" y="393"/>
                        <a:pt x="961" y="384"/>
                        <a:pt x="1027" y="384"/>
                      </a:cubicBezTo>
                      <a:cubicBezTo>
                        <a:pt x="1409" y="384"/>
                        <a:pt x="1749" y="687"/>
                        <a:pt x="1770" y="1094"/>
                      </a:cubicBezTo>
                      <a:cubicBezTo>
                        <a:pt x="1770" y="1153"/>
                        <a:pt x="1812" y="1183"/>
                        <a:pt x="1855" y="1183"/>
                      </a:cubicBezTo>
                      <a:cubicBezTo>
                        <a:pt x="1890" y="1183"/>
                        <a:pt x="1926" y="1162"/>
                        <a:pt x="1937" y="1118"/>
                      </a:cubicBezTo>
                      <a:cubicBezTo>
                        <a:pt x="2087" y="547"/>
                        <a:pt x="2570" y="261"/>
                        <a:pt x="3052" y="261"/>
                      </a:cubicBezTo>
                      <a:cubicBezTo>
                        <a:pt x="3529" y="261"/>
                        <a:pt x="4006" y="542"/>
                        <a:pt x="4160" y="1106"/>
                      </a:cubicBezTo>
                      <a:cubicBezTo>
                        <a:pt x="4174" y="1147"/>
                        <a:pt x="4215" y="1168"/>
                        <a:pt x="4254" y="1168"/>
                      </a:cubicBezTo>
                      <a:cubicBezTo>
                        <a:pt x="4283" y="1168"/>
                        <a:pt x="4312" y="1156"/>
                        <a:pt x="4328" y="1130"/>
                      </a:cubicBezTo>
                      <a:cubicBezTo>
                        <a:pt x="4549" y="694"/>
                        <a:pt x="4949" y="478"/>
                        <a:pt x="5344" y="478"/>
                      </a:cubicBezTo>
                      <a:cubicBezTo>
                        <a:pt x="5782" y="478"/>
                        <a:pt x="6214" y="745"/>
                        <a:pt x="6384" y="1274"/>
                      </a:cubicBezTo>
                      <a:cubicBezTo>
                        <a:pt x="6402" y="1316"/>
                        <a:pt x="6438" y="1336"/>
                        <a:pt x="6473" y="1336"/>
                      </a:cubicBezTo>
                      <a:cubicBezTo>
                        <a:pt x="6509" y="1336"/>
                        <a:pt x="6545" y="1316"/>
                        <a:pt x="6563" y="1274"/>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27" y="590"/>
                        <a:pt x="9467" y="365"/>
                        <a:pt x="9905" y="365"/>
                      </a:cubicBezTo>
                      <a:cubicBezTo>
                        <a:pt x="10428" y="365"/>
                        <a:pt x="10949" y="686"/>
                        <a:pt x="11105" y="1298"/>
                      </a:cubicBezTo>
                      <a:cubicBezTo>
                        <a:pt x="11118" y="1336"/>
                        <a:pt x="11152" y="1358"/>
                        <a:pt x="11187" y="1358"/>
                      </a:cubicBezTo>
                      <a:cubicBezTo>
                        <a:pt x="11215" y="1358"/>
                        <a:pt x="11244" y="1342"/>
                        <a:pt x="11261" y="1310"/>
                      </a:cubicBezTo>
                      <a:cubicBezTo>
                        <a:pt x="11503" y="817"/>
                        <a:pt x="12052" y="432"/>
                        <a:pt x="12555" y="432"/>
                      </a:cubicBezTo>
                      <a:cubicBezTo>
                        <a:pt x="12894" y="432"/>
                        <a:pt x="13213" y="608"/>
                        <a:pt x="13401" y="1047"/>
                      </a:cubicBezTo>
                      <a:cubicBezTo>
                        <a:pt x="13415" y="1075"/>
                        <a:pt x="13440" y="1086"/>
                        <a:pt x="13467" y="1086"/>
                      </a:cubicBezTo>
                      <a:cubicBezTo>
                        <a:pt x="13508" y="1086"/>
                        <a:pt x="13553" y="1059"/>
                        <a:pt x="13568" y="1023"/>
                      </a:cubicBezTo>
                      <a:cubicBezTo>
                        <a:pt x="13717" y="470"/>
                        <a:pt x="14181" y="195"/>
                        <a:pt x="14645" y="195"/>
                      </a:cubicBezTo>
                      <a:cubicBezTo>
                        <a:pt x="15114" y="195"/>
                        <a:pt x="15581" y="476"/>
                        <a:pt x="15720" y="1035"/>
                      </a:cubicBezTo>
                      <a:cubicBezTo>
                        <a:pt x="15732" y="1076"/>
                        <a:pt x="15767" y="1097"/>
                        <a:pt x="15805" y="1097"/>
                      </a:cubicBezTo>
                      <a:cubicBezTo>
                        <a:pt x="15842" y="1097"/>
                        <a:pt x="15881" y="1076"/>
                        <a:pt x="15899" y="1035"/>
                      </a:cubicBezTo>
                      <a:cubicBezTo>
                        <a:pt x="16067" y="541"/>
                        <a:pt x="16497" y="299"/>
                        <a:pt x="16929" y="299"/>
                      </a:cubicBezTo>
                      <a:cubicBezTo>
                        <a:pt x="17385" y="299"/>
                        <a:pt x="17843" y="571"/>
                        <a:pt x="17991" y="1106"/>
                      </a:cubicBezTo>
                      <a:cubicBezTo>
                        <a:pt x="18004" y="1147"/>
                        <a:pt x="18041" y="1168"/>
                        <a:pt x="18077" y="1168"/>
                      </a:cubicBezTo>
                      <a:cubicBezTo>
                        <a:pt x="18104" y="1168"/>
                        <a:pt x="18131" y="1156"/>
                        <a:pt x="18146" y="1130"/>
                      </a:cubicBezTo>
                      <a:cubicBezTo>
                        <a:pt x="18352" y="680"/>
                        <a:pt x="18763" y="466"/>
                        <a:pt x="19171" y="466"/>
                      </a:cubicBezTo>
                      <a:cubicBezTo>
                        <a:pt x="19662" y="466"/>
                        <a:pt x="20150" y="776"/>
                        <a:pt x="20274" y="1357"/>
                      </a:cubicBezTo>
                      <a:cubicBezTo>
                        <a:pt x="20288" y="1403"/>
                        <a:pt x="20322" y="1422"/>
                        <a:pt x="20358" y="1422"/>
                      </a:cubicBezTo>
                      <a:cubicBezTo>
                        <a:pt x="20415" y="1422"/>
                        <a:pt x="20475" y="1371"/>
                        <a:pt x="20453" y="1298"/>
                      </a:cubicBezTo>
                      <a:cubicBezTo>
                        <a:pt x="20307" y="643"/>
                        <a:pt x="19748" y="281"/>
                        <a:pt x="19181" y="281"/>
                      </a:cubicBezTo>
                      <a:cubicBezTo>
                        <a:pt x="18774" y="281"/>
                        <a:pt x="18363" y="468"/>
                        <a:pt x="18098" y="867"/>
                      </a:cubicBezTo>
                      <a:cubicBezTo>
                        <a:pt x="17881" y="357"/>
                        <a:pt x="17408" y="97"/>
                        <a:pt x="16933" y="97"/>
                      </a:cubicBezTo>
                      <a:cubicBezTo>
                        <a:pt x="16495" y="97"/>
                        <a:pt x="16056" y="318"/>
                        <a:pt x="15815" y="772"/>
                      </a:cubicBezTo>
                      <a:cubicBezTo>
                        <a:pt x="15588" y="258"/>
                        <a:pt x="15113" y="1"/>
                        <a:pt x="14638"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799" name="Google Shape;4799;p42"/>
                <p:cNvSpPr/>
                <p:nvPr/>
              </p:nvSpPr>
              <p:spPr>
                <a:xfrm>
                  <a:off x="4979623" y="3205700"/>
                  <a:ext cx="4386615" cy="308941"/>
                </a:xfrm>
                <a:custGeom>
                  <a:avLst/>
                  <a:gdLst/>
                  <a:ahLst/>
                  <a:cxnLst/>
                  <a:rect l="l" t="t" r="r" b="b"/>
                  <a:pathLst>
                    <a:path w="20475" h="1442" extrusionOk="0">
                      <a:moveTo>
                        <a:pt x="14638" y="1"/>
                      </a:moveTo>
                      <a:cubicBezTo>
                        <a:pt x="14163" y="1"/>
                        <a:pt x="13687" y="258"/>
                        <a:pt x="13460" y="772"/>
                      </a:cubicBezTo>
                      <a:cubicBezTo>
                        <a:pt x="13242" y="399"/>
                        <a:pt x="12914" y="244"/>
                        <a:pt x="12567" y="244"/>
                      </a:cubicBezTo>
                      <a:cubicBezTo>
                        <a:pt x="12058" y="244"/>
                        <a:pt x="11507" y="578"/>
                        <a:pt x="11201" y="1047"/>
                      </a:cubicBezTo>
                      <a:cubicBezTo>
                        <a:pt x="10962" y="485"/>
                        <a:pt x="10434" y="192"/>
                        <a:pt x="9904" y="192"/>
                      </a:cubicBezTo>
                      <a:cubicBezTo>
                        <a:pt x="9453" y="192"/>
                        <a:pt x="9001" y="404"/>
                        <a:pt x="8727" y="843"/>
                      </a:cubicBezTo>
                      <a:cubicBezTo>
                        <a:pt x="8458" y="482"/>
                        <a:pt x="8059" y="306"/>
                        <a:pt x="7662" y="306"/>
                      </a:cubicBezTo>
                      <a:cubicBezTo>
                        <a:pt x="7194" y="306"/>
                        <a:pt x="6731" y="550"/>
                        <a:pt x="6491" y="1023"/>
                      </a:cubicBezTo>
                      <a:cubicBezTo>
                        <a:pt x="6262" y="545"/>
                        <a:pt x="5802" y="298"/>
                        <a:pt x="5339" y="298"/>
                      </a:cubicBezTo>
                      <a:cubicBezTo>
                        <a:pt x="4933" y="298"/>
                        <a:pt x="4525" y="488"/>
                        <a:pt x="4268" y="879"/>
                      </a:cubicBezTo>
                      <a:cubicBezTo>
                        <a:pt x="4040" y="349"/>
                        <a:pt x="3547" y="79"/>
                        <a:pt x="3053" y="79"/>
                      </a:cubicBezTo>
                      <a:cubicBezTo>
                        <a:pt x="2590" y="79"/>
                        <a:pt x="2126" y="316"/>
                        <a:pt x="1877" y="796"/>
                      </a:cubicBezTo>
                      <a:cubicBezTo>
                        <a:pt x="1743" y="437"/>
                        <a:pt x="1399" y="195"/>
                        <a:pt x="1012" y="195"/>
                      </a:cubicBezTo>
                      <a:cubicBezTo>
                        <a:pt x="986" y="195"/>
                        <a:pt x="960" y="196"/>
                        <a:pt x="933" y="198"/>
                      </a:cubicBezTo>
                      <a:cubicBezTo>
                        <a:pt x="335" y="258"/>
                        <a:pt x="13" y="832"/>
                        <a:pt x="1" y="1369"/>
                      </a:cubicBezTo>
                      <a:cubicBezTo>
                        <a:pt x="1" y="1417"/>
                        <a:pt x="36" y="1441"/>
                        <a:pt x="72" y="1441"/>
                      </a:cubicBezTo>
                      <a:cubicBezTo>
                        <a:pt x="108" y="1441"/>
                        <a:pt x="144" y="1417"/>
                        <a:pt x="144" y="1369"/>
                      </a:cubicBezTo>
                      <a:cubicBezTo>
                        <a:pt x="168" y="939"/>
                        <a:pt x="383" y="533"/>
                        <a:pt x="825" y="413"/>
                      </a:cubicBezTo>
                      <a:cubicBezTo>
                        <a:pt x="893" y="394"/>
                        <a:pt x="961" y="384"/>
                        <a:pt x="1027" y="384"/>
                      </a:cubicBezTo>
                      <a:cubicBezTo>
                        <a:pt x="1409" y="384"/>
                        <a:pt x="1749" y="687"/>
                        <a:pt x="1770" y="1095"/>
                      </a:cubicBezTo>
                      <a:cubicBezTo>
                        <a:pt x="1770" y="1148"/>
                        <a:pt x="1815" y="1179"/>
                        <a:pt x="1859" y="1179"/>
                      </a:cubicBezTo>
                      <a:cubicBezTo>
                        <a:pt x="1893" y="1179"/>
                        <a:pt x="1927" y="1160"/>
                        <a:pt x="1937" y="1118"/>
                      </a:cubicBezTo>
                      <a:cubicBezTo>
                        <a:pt x="2087" y="548"/>
                        <a:pt x="2570" y="261"/>
                        <a:pt x="3052" y="261"/>
                      </a:cubicBezTo>
                      <a:cubicBezTo>
                        <a:pt x="3529" y="261"/>
                        <a:pt x="4006" y="542"/>
                        <a:pt x="4160" y="1106"/>
                      </a:cubicBezTo>
                      <a:cubicBezTo>
                        <a:pt x="4173" y="1145"/>
                        <a:pt x="4211" y="1167"/>
                        <a:pt x="4248" y="1167"/>
                      </a:cubicBezTo>
                      <a:cubicBezTo>
                        <a:pt x="4280" y="1167"/>
                        <a:pt x="4311" y="1151"/>
                        <a:pt x="4328" y="1118"/>
                      </a:cubicBezTo>
                      <a:cubicBezTo>
                        <a:pt x="4547" y="685"/>
                        <a:pt x="4944" y="472"/>
                        <a:pt x="5336" y="472"/>
                      </a:cubicBezTo>
                      <a:cubicBezTo>
                        <a:pt x="5777" y="472"/>
                        <a:pt x="6213" y="742"/>
                        <a:pt x="6384" y="1274"/>
                      </a:cubicBezTo>
                      <a:cubicBezTo>
                        <a:pt x="6402" y="1316"/>
                        <a:pt x="6438" y="1337"/>
                        <a:pt x="6473" y="1337"/>
                      </a:cubicBezTo>
                      <a:cubicBezTo>
                        <a:pt x="6509" y="1337"/>
                        <a:pt x="6545" y="1316"/>
                        <a:pt x="6563" y="1274"/>
                      </a:cubicBezTo>
                      <a:cubicBezTo>
                        <a:pt x="6740" y="762"/>
                        <a:pt x="7201" y="492"/>
                        <a:pt x="7664" y="492"/>
                      </a:cubicBezTo>
                      <a:cubicBezTo>
                        <a:pt x="8046" y="492"/>
                        <a:pt x="8428" y="675"/>
                        <a:pt x="8655" y="1059"/>
                      </a:cubicBezTo>
                      <a:cubicBezTo>
                        <a:pt x="8673" y="1083"/>
                        <a:pt x="8700" y="1095"/>
                        <a:pt x="8727" y="1095"/>
                      </a:cubicBezTo>
                      <a:cubicBezTo>
                        <a:pt x="8754" y="1095"/>
                        <a:pt x="8781" y="1083"/>
                        <a:pt x="8798" y="1059"/>
                      </a:cubicBezTo>
                      <a:cubicBezTo>
                        <a:pt x="9026" y="598"/>
                        <a:pt x="9458" y="378"/>
                        <a:pt x="9890" y="378"/>
                      </a:cubicBezTo>
                      <a:cubicBezTo>
                        <a:pt x="10410" y="378"/>
                        <a:pt x="10930" y="697"/>
                        <a:pt x="11094" y="1298"/>
                      </a:cubicBezTo>
                      <a:cubicBezTo>
                        <a:pt x="11106" y="1337"/>
                        <a:pt x="11140" y="1358"/>
                        <a:pt x="11175" y="1358"/>
                      </a:cubicBezTo>
                      <a:cubicBezTo>
                        <a:pt x="11203" y="1358"/>
                        <a:pt x="11232" y="1343"/>
                        <a:pt x="11249" y="1310"/>
                      </a:cubicBezTo>
                      <a:cubicBezTo>
                        <a:pt x="11491" y="818"/>
                        <a:pt x="12040" y="432"/>
                        <a:pt x="12543" y="432"/>
                      </a:cubicBezTo>
                      <a:cubicBezTo>
                        <a:pt x="12882" y="432"/>
                        <a:pt x="13201" y="608"/>
                        <a:pt x="13389" y="1047"/>
                      </a:cubicBezTo>
                      <a:cubicBezTo>
                        <a:pt x="13403" y="1075"/>
                        <a:pt x="13428" y="1086"/>
                        <a:pt x="13455" y="1086"/>
                      </a:cubicBezTo>
                      <a:cubicBezTo>
                        <a:pt x="13496" y="1086"/>
                        <a:pt x="13541" y="1059"/>
                        <a:pt x="13556" y="1023"/>
                      </a:cubicBezTo>
                      <a:cubicBezTo>
                        <a:pt x="13699" y="464"/>
                        <a:pt x="14164" y="186"/>
                        <a:pt x="14629" y="186"/>
                      </a:cubicBezTo>
                      <a:cubicBezTo>
                        <a:pt x="15099" y="186"/>
                        <a:pt x="15569" y="470"/>
                        <a:pt x="15708" y="1035"/>
                      </a:cubicBezTo>
                      <a:cubicBezTo>
                        <a:pt x="15726" y="1077"/>
                        <a:pt x="15761" y="1097"/>
                        <a:pt x="15797" y="1097"/>
                      </a:cubicBezTo>
                      <a:cubicBezTo>
                        <a:pt x="15833" y="1097"/>
                        <a:pt x="15869" y="1077"/>
                        <a:pt x="15887" y="1035"/>
                      </a:cubicBezTo>
                      <a:cubicBezTo>
                        <a:pt x="16055" y="541"/>
                        <a:pt x="16486" y="299"/>
                        <a:pt x="16917" y="299"/>
                      </a:cubicBezTo>
                      <a:cubicBezTo>
                        <a:pt x="17373" y="299"/>
                        <a:pt x="17831" y="571"/>
                        <a:pt x="17979" y="1106"/>
                      </a:cubicBezTo>
                      <a:cubicBezTo>
                        <a:pt x="17992" y="1147"/>
                        <a:pt x="18029" y="1169"/>
                        <a:pt x="18065" y="1169"/>
                      </a:cubicBezTo>
                      <a:cubicBezTo>
                        <a:pt x="18092" y="1169"/>
                        <a:pt x="18119" y="1156"/>
                        <a:pt x="18134" y="1130"/>
                      </a:cubicBezTo>
                      <a:cubicBezTo>
                        <a:pt x="18340" y="680"/>
                        <a:pt x="18751" y="466"/>
                        <a:pt x="19159" y="466"/>
                      </a:cubicBezTo>
                      <a:cubicBezTo>
                        <a:pt x="19650" y="466"/>
                        <a:pt x="20138" y="776"/>
                        <a:pt x="20262" y="1357"/>
                      </a:cubicBezTo>
                      <a:cubicBezTo>
                        <a:pt x="20276" y="1405"/>
                        <a:pt x="20315" y="1426"/>
                        <a:pt x="20354" y="1426"/>
                      </a:cubicBezTo>
                      <a:cubicBezTo>
                        <a:pt x="20414" y="1426"/>
                        <a:pt x="20475" y="1377"/>
                        <a:pt x="20453" y="1298"/>
                      </a:cubicBezTo>
                      <a:cubicBezTo>
                        <a:pt x="20307" y="644"/>
                        <a:pt x="19748" y="281"/>
                        <a:pt x="19181" y="281"/>
                      </a:cubicBezTo>
                      <a:cubicBezTo>
                        <a:pt x="18774" y="281"/>
                        <a:pt x="18363" y="468"/>
                        <a:pt x="18098" y="867"/>
                      </a:cubicBezTo>
                      <a:cubicBezTo>
                        <a:pt x="17881" y="358"/>
                        <a:pt x="17408" y="97"/>
                        <a:pt x="16933" y="97"/>
                      </a:cubicBezTo>
                      <a:cubicBezTo>
                        <a:pt x="16495" y="97"/>
                        <a:pt x="16056" y="319"/>
                        <a:pt x="15815" y="772"/>
                      </a:cubicBezTo>
                      <a:cubicBezTo>
                        <a:pt x="15588" y="258"/>
                        <a:pt x="15113" y="1"/>
                        <a:pt x="14638"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800" name="Google Shape;4800;p42"/>
                <p:cNvSpPr/>
                <p:nvPr/>
              </p:nvSpPr>
              <p:spPr>
                <a:xfrm>
                  <a:off x="4977052" y="3746027"/>
                  <a:ext cx="4389186" cy="310869"/>
                </a:xfrm>
                <a:custGeom>
                  <a:avLst/>
                  <a:gdLst/>
                  <a:ahLst/>
                  <a:cxnLst/>
                  <a:rect l="l" t="t" r="r" b="b"/>
                  <a:pathLst>
                    <a:path w="20487" h="1451" extrusionOk="0">
                      <a:moveTo>
                        <a:pt x="14650" y="1"/>
                      </a:moveTo>
                      <a:cubicBezTo>
                        <a:pt x="14175" y="1"/>
                        <a:pt x="13699" y="258"/>
                        <a:pt x="13472" y="772"/>
                      </a:cubicBezTo>
                      <a:cubicBezTo>
                        <a:pt x="13249" y="399"/>
                        <a:pt x="12919" y="244"/>
                        <a:pt x="12570" y="244"/>
                      </a:cubicBezTo>
                      <a:cubicBezTo>
                        <a:pt x="12060" y="244"/>
                        <a:pt x="11512" y="578"/>
                        <a:pt x="11213" y="1047"/>
                      </a:cubicBezTo>
                      <a:cubicBezTo>
                        <a:pt x="10975" y="488"/>
                        <a:pt x="10451" y="198"/>
                        <a:pt x="9925" y="198"/>
                      </a:cubicBezTo>
                      <a:cubicBezTo>
                        <a:pt x="9471" y="198"/>
                        <a:pt x="9015" y="413"/>
                        <a:pt x="8739" y="856"/>
                      </a:cubicBezTo>
                      <a:cubicBezTo>
                        <a:pt x="8469" y="493"/>
                        <a:pt x="8068" y="317"/>
                        <a:pt x="7669" y="317"/>
                      </a:cubicBezTo>
                      <a:cubicBezTo>
                        <a:pt x="7201" y="317"/>
                        <a:pt x="6737" y="558"/>
                        <a:pt x="6491" y="1023"/>
                      </a:cubicBezTo>
                      <a:cubicBezTo>
                        <a:pt x="6262" y="545"/>
                        <a:pt x="5802" y="298"/>
                        <a:pt x="5341" y="298"/>
                      </a:cubicBezTo>
                      <a:cubicBezTo>
                        <a:pt x="4937" y="298"/>
                        <a:pt x="4531" y="489"/>
                        <a:pt x="4280" y="880"/>
                      </a:cubicBezTo>
                      <a:cubicBezTo>
                        <a:pt x="4052" y="349"/>
                        <a:pt x="3556" y="79"/>
                        <a:pt x="3060" y="79"/>
                      </a:cubicBezTo>
                      <a:cubicBezTo>
                        <a:pt x="2596" y="79"/>
                        <a:pt x="2132" y="316"/>
                        <a:pt x="1889" y="796"/>
                      </a:cubicBezTo>
                      <a:cubicBezTo>
                        <a:pt x="1744" y="438"/>
                        <a:pt x="1399" y="195"/>
                        <a:pt x="1022" y="195"/>
                      </a:cubicBezTo>
                      <a:cubicBezTo>
                        <a:pt x="997" y="195"/>
                        <a:pt x="971" y="196"/>
                        <a:pt x="945" y="198"/>
                      </a:cubicBezTo>
                      <a:cubicBezTo>
                        <a:pt x="347" y="258"/>
                        <a:pt x="13" y="832"/>
                        <a:pt x="1" y="1370"/>
                      </a:cubicBezTo>
                      <a:cubicBezTo>
                        <a:pt x="1" y="1423"/>
                        <a:pt x="40" y="1450"/>
                        <a:pt x="78" y="1450"/>
                      </a:cubicBezTo>
                      <a:cubicBezTo>
                        <a:pt x="117" y="1450"/>
                        <a:pt x="156" y="1423"/>
                        <a:pt x="156" y="1370"/>
                      </a:cubicBezTo>
                      <a:cubicBezTo>
                        <a:pt x="168" y="951"/>
                        <a:pt x="395" y="533"/>
                        <a:pt x="825" y="413"/>
                      </a:cubicBezTo>
                      <a:cubicBezTo>
                        <a:pt x="895" y="394"/>
                        <a:pt x="964" y="385"/>
                        <a:pt x="1032" y="385"/>
                      </a:cubicBezTo>
                      <a:cubicBezTo>
                        <a:pt x="1420" y="385"/>
                        <a:pt x="1760" y="688"/>
                        <a:pt x="1770" y="1095"/>
                      </a:cubicBezTo>
                      <a:cubicBezTo>
                        <a:pt x="1770" y="1153"/>
                        <a:pt x="1816" y="1183"/>
                        <a:pt x="1862" y="1183"/>
                      </a:cubicBezTo>
                      <a:cubicBezTo>
                        <a:pt x="1900" y="1183"/>
                        <a:pt x="1938" y="1162"/>
                        <a:pt x="1949" y="1119"/>
                      </a:cubicBezTo>
                      <a:cubicBezTo>
                        <a:pt x="2099" y="548"/>
                        <a:pt x="2582" y="261"/>
                        <a:pt x="3064" y="261"/>
                      </a:cubicBezTo>
                      <a:cubicBezTo>
                        <a:pt x="3541" y="261"/>
                        <a:pt x="4018" y="542"/>
                        <a:pt x="4172" y="1107"/>
                      </a:cubicBezTo>
                      <a:cubicBezTo>
                        <a:pt x="4185" y="1145"/>
                        <a:pt x="4219" y="1167"/>
                        <a:pt x="4253" y="1167"/>
                      </a:cubicBezTo>
                      <a:cubicBezTo>
                        <a:pt x="4282" y="1167"/>
                        <a:pt x="4311" y="1151"/>
                        <a:pt x="4328" y="1119"/>
                      </a:cubicBezTo>
                      <a:cubicBezTo>
                        <a:pt x="4553" y="686"/>
                        <a:pt x="4950" y="472"/>
                        <a:pt x="5342" y="472"/>
                      </a:cubicBezTo>
                      <a:cubicBezTo>
                        <a:pt x="5783" y="472"/>
                        <a:pt x="6219" y="742"/>
                        <a:pt x="6396" y="1274"/>
                      </a:cubicBezTo>
                      <a:cubicBezTo>
                        <a:pt x="6408" y="1316"/>
                        <a:pt x="6444" y="1337"/>
                        <a:pt x="6480" y="1337"/>
                      </a:cubicBezTo>
                      <a:cubicBezTo>
                        <a:pt x="6515" y="1337"/>
                        <a:pt x="6551" y="1316"/>
                        <a:pt x="6563" y="1274"/>
                      </a:cubicBezTo>
                      <a:cubicBezTo>
                        <a:pt x="6740" y="763"/>
                        <a:pt x="7201" y="492"/>
                        <a:pt x="7664" y="492"/>
                      </a:cubicBezTo>
                      <a:cubicBezTo>
                        <a:pt x="8046" y="492"/>
                        <a:pt x="8428" y="676"/>
                        <a:pt x="8655" y="1059"/>
                      </a:cubicBezTo>
                      <a:cubicBezTo>
                        <a:pt x="8673" y="1089"/>
                        <a:pt x="8703" y="1104"/>
                        <a:pt x="8733" y="1104"/>
                      </a:cubicBezTo>
                      <a:cubicBezTo>
                        <a:pt x="8763" y="1104"/>
                        <a:pt x="8793" y="1089"/>
                        <a:pt x="8810" y="1059"/>
                      </a:cubicBezTo>
                      <a:cubicBezTo>
                        <a:pt x="9038" y="598"/>
                        <a:pt x="9470" y="378"/>
                        <a:pt x="9901" y="378"/>
                      </a:cubicBezTo>
                      <a:cubicBezTo>
                        <a:pt x="10420" y="378"/>
                        <a:pt x="10937" y="697"/>
                        <a:pt x="11094" y="1298"/>
                      </a:cubicBezTo>
                      <a:cubicBezTo>
                        <a:pt x="11107" y="1337"/>
                        <a:pt x="11140" y="1358"/>
                        <a:pt x="11177" y="1358"/>
                      </a:cubicBezTo>
                      <a:cubicBezTo>
                        <a:pt x="11207" y="1358"/>
                        <a:pt x="11239" y="1343"/>
                        <a:pt x="11261" y="1310"/>
                      </a:cubicBezTo>
                      <a:cubicBezTo>
                        <a:pt x="11496" y="818"/>
                        <a:pt x="12042" y="432"/>
                        <a:pt x="12544" y="432"/>
                      </a:cubicBezTo>
                      <a:cubicBezTo>
                        <a:pt x="12882" y="432"/>
                        <a:pt x="13201" y="608"/>
                        <a:pt x="13389" y="1047"/>
                      </a:cubicBezTo>
                      <a:cubicBezTo>
                        <a:pt x="13404" y="1077"/>
                        <a:pt x="13433" y="1090"/>
                        <a:pt x="13464" y="1090"/>
                      </a:cubicBezTo>
                      <a:cubicBezTo>
                        <a:pt x="13506" y="1090"/>
                        <a:pt x="13549" y="1065"/>
                        <a:pt x="13556" y="1023"/>
                      </a:cubicBezTo>
                      <a:cubicBezTo>
                        <a:pt x="13705" y="464"/>
                        <a:pt x="14173" y="186"/>
                        <a:pt x="14639" y="186"/>
                      </a:cubicBezTo>
                      <a:cubicBezTo>
                        <a:pt x="15111" y="186"/>
                        <a:pt x="15581" y="470"/>
                        <a:pt x="15720" y="1035"/>
                      </a:cubicBezTo>
                      <a:cubicBezTo>
                        <a:pt x="15732" y="1077"/>
                        <a:pt x="15767" y="1098"/>
                        <a:pt x="15803" y="1098"/>
                      </a:cubicBezTo>
                      <a:cubicBezTo>
                        <a:pt x="15839" y="1098"/>
                        <a:pt x="15875" y="1077"/>
                        <a:pt x="15887" y="1035"/>
                      </a:cubicBezTo>
                      <a:cubicBezTo>
                        <a:pt x="16061" y="542"/>
                        <a:pt x="16494" y="299"/>
                        <a:pt x="16926" y="299"/>
                      </a:cubicBezTo>
                      <a:cubicBezTo>
                        <a:pt x="17383" y="299"/>
                        <a:pt x="17837" y="572"/>
                        <a:pt x="17979" y="1107"/>
                      </a:cubicBezTo>
                      <a:cubicBezTo>
                        <a:pt x="17993" y="1148"/>
                        <a:pt x="18031" y="1174"/>
                        <a:pt x="18070" y="1174"/>
                      </a:cubicBezTo>
                      <a:cubicBezTo>
                        <a:pt x="18098" y="1174"/>
                        <a:pt x="18126" y="1161"/>
                        <a:pt x="18146" y="1131"/>
                      </a:cubicBezTo>
                      <a:cubicBezTo>
                        <a:pt x="18347" y="680"/>
                        <a:pt x="18754" y="466"/>
                        <a:pt x="19161" y="466"/>
                      </a:cubicBezTo>
                      <a:cubicBezTo>
                        <a:pt x="19650" y="466"/>
                        <a:pt x="20138" y="777"/>
                        <a:pt x="20262" y="1358"/>
                      </a:cubicBezTo>
                      <a:cubicBezTo>
                        <a:pt x="20281" y="1409"/>
                        <a:pt x="20321" y="1431"/>
                        <a:pt x="20362" y="1431"/>
                      </a:cubicBezTo>
                      <a:cubicBezTo>
                        <a:pt x="20425" y="1431"/>
                        <a:pt x="20487" y="1378"/>
                        <a:pt x="20465" y="1298"/>
                      </a:cubicBezTo>
                      <a:cubicBezTo>
                        <a:pt x="20319" y="643"/>
                        <a:pt x="19754" y="276"/>
                        <a:pt x="19185" y="276"/>
                      </a:cubicBezTo>
                      <a:cubicBezTo>
                        <a:pt x="18778" y="276"/>
                        <a:pt x="18370" y="464"/>
                        <a:pt x="18110" y="868"/>
                      </a:cubicBezTo>
                      <a:cubicBezTo>
                        <a:pt x="17886" y="358"/>
                        <a:pt x="17414" y="97"/>
                        <a:pt x="16941" y="97"/>
                      </a:cubicBezTo>
                      <a:cubicBezTo>
                        <a:pt x="16504" y="97"/>
                        <a:pt x="16068" y="319"/>
                        <a:pt x="15827" y="772"/>
                      </a:cubicBezTo>
                      <a:cubicBezTo>
                        <a:pt x="15600" y="258"/>
                        <a:pt x="15125" y="1"/>
                        <a:pt x="14650"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801" name="Google Shape;4801;p42"/>
                <p:cNvSpPr/>
                <p:nvPr/>
              </p:nvSpPr>
              <p:spPr>
                <a:xfrm>
                  <a:off x="4979623" y="4288496"/>
                  <a:ext cx="4386615" cy="309370"/>
                </a:xfrm>
                <a:custGeom>
                  <a:avLst/>
                  <a:gdLst/>
                  <a:ahLst/>
                  <a:cxnLst/>
                  <a:rect l="l" t="t" r="r" b="b"/>
                  <a:pathLst>
                    <a:path w="20475" h="1444" extrusionOk="0">
                      <a:moveTo>
                        <a:pt x="14638" y="0"/>
                      </a:moveTo>
                      <a:cubicBezTo>
                        <a:pt x="14163" y="0"/>
                        <a:pt x="13687" y="254"/>
                        <a:pt x="13460" y="762"/>
                      </a:cubicBezTo>
                      <a:cubicBezTo>
                        <a:pt x="13242" y="394"/>
                        <a:pt x="12915" y="240"/>
                        <a:pt x="12568" y="240"/>
                      </a:cubicBezTo>
                      <a:cubicBezTo>
                        <a:pt x="12058" y="240"/>
                        <a:pt x="11507" y="573"/>
                        <a:pt x="11201" y="1049"/>
                      </a:cubicBezTo>
                      <a:cubicBezTo>
                        <a:pt x="10962" y="487"/>
                        <a:pt x="10434" y="194"/>
                        <a:pt x="9904" y="194"/>
                      </a:cubicBezTo>
                      <a:cubicBezTo>
                        <a:pt x="9453" y="194"/>
                        <a:pt x="9001" y="406"/>
                        <a:pt x="8727" y="846"/>
                      </a:cubicBezTo>
                      <a:cubicBezTo>
                        <a:pt x="8458" y="484"/>
                        <a:pt x="8059" y="308"/>
                        <a:pt x="7662" y="308"/>
                      </a:cubicBezTo>
                      <a:cubicBezTo>
                        <a:pt x="7194" y="308"/>
                        <a:pt x="6731" y="553"/>
                        <a:pt x="6491" y="1025"/>
                      </a:cubicBezTo>
                      <a:cubicBezTo>
                        <a:pt x="6261" y="546"/>
                        <a:pt x="5799" y="299"/>
                        <a:pt x="5334" y="299"/>
                      </a:cubicBezTo>
                      <a:cubicBezTo>
                        <a:pt x="4930" y="299"/>
                        <a:pt x="4524" y="486"/>
                        <a:pt x="4268" y="870"/>
                      </a:cubicBezTo>
                      <a:cubicBezTo>
                        <a:pt x="4040" y="347"/>
                        <a:pt x="3550" y="80"/>
                        <a:pt x="3057" y="80"/>
                      </a:cubicBezTo>
                      <a:cubicBezTo>
                        <a:pt x="2593" y="80"/>
                        <a:pt x="2127" y="317"/>
                        <a:pt x="1877" y="798"/>
                      </a:cubicBezTo>
                      <a:cubicBezTo>
                        <a:pt x="1743" y="430"/>
                        <a:pt x="1401" y="197"/>
                        <a:pt x="1016" y="197"/>
                      </a:cubicBezTo>
                      <a:cubicBezTo>
                        <a:pt x="988" y="197"/>
                        <a:pt x="961" y="198"/>
                        <a:pt x="933" y="200"/>
                      </a:cubicBezTo>
                      <a:cubicBezTo>
                        <a:pt x="335" y="248"/>
                        <a:pt x="13" y="822"/>
                        <a:pt x="1" y="1372"/>
                      </a:cubicBezTo>
                      <a:cubicBezTo>
                        <a:pt x="1" y="1420"/>
                        <a:pt x="36" y="1443"/>
                        <a:pt x="72" y="1443"/>
                      </a:cubicBezTo>
                      <a:cubicBezTo>
                        <a:pt x="108" y="1443"/>
                        <a:pt x="144" y="1420"/>
                        <a:pt x="144" y="1372"/>
                      </a:cubicBezTo>
                      <a:cubicBezTo>
                        <a:pt x="168" y="941"/>
                        <a:pt x="383" y="523"/>
                        <a:pt x="825" y="415"/>
                      </a:cubicBezTo>
                      <a:cubicBezTo>
                        <a:pt x="894" y="396"/>
                        <a:pt x="964" y="386"/>
                        <a:pt x="1032" y="386"/>
                      </a:cubicBezTo>
                      <a:cubicBezTo>
                        <a:pt x="1411" y="386"/>
                        <a:pt x="1749" y="681"/>
                        <a:pt x="1770" y="1097"/>
                      </a:cubicBezTo>
                      <a:cubicBezTo>
                        <a:pt x="1770" y="1149"/>
                        <a:pt x="1812" y="1180"/>
                        <a:pt x="1855" y="1180"/>
                      </a:cubicBezTo>
                      <a:cubicBezTo>
                        <a:pt x="1890" y="1180"/>
                        <a:pt x="1926" y="1158"/>
                        <a:pt x="1937" y="1109"/>
                      </a:cubicBezTo>
                      <a:cubicBezTo>
                        <a:pt x="2087" y="538"/>
                        <a:pt x="2570" y="251"/>
                        <a:pt x="3052" y="251"/>
                      </a:cubicBezTo>
                      <a:cubicBezTo>
                        <a:pt x="3529" y="251"/>
                        <a:pt x="4006" y="532"/>
                        <a:pt x="4160" y="1097"/>
                      </a:cubicBezTo>
                      <a:cubicBezTo>
                        <a:pt x="4174" y="1143"/>
                        <a:pt x="4213" y="1168"/>
                        <a:pt x="4252" y="1168"/>
                      </a:cubicBezTo>
                      <a:cubicBezTo>
                        <a:pt x="4282" y="1168"/>
                        <a:pt x="4312" y="1152"/>
                        <a:pt x="4328" y="1121"/>
                      </a:cubicBezTo>
                      <a:cubicBezTo>
                        <a:pt x="4547" y="688"/>
                        <a:pt x="4944" y="474"/>
                        <a:pt x="5336" y="474"/>
                      </a:cubicBezTo>
                      <a:cubicBezTo>
                        <a:pt x="5777" y="474"/>
                        <a:pt x="6213" y="745"/>
                        <a:pt x="6384" y="1276"/>
                      </a:cubicBezTo>
                      <a:cubicBezTo>
                        <a:pt x="6402" y="1312"/>
                        <a:pt x="6438" y="1330"/>
                        <a:pt x="6473" y="1330"/>
                      </a:cubicBezTo>
                      <a:cubicBezTo>
                        <a:pt x="6509" y="1330"/>
                        <a:pt x="6545" y="1312"/>
                        <a:pt x="6563" y="1276"/>
                      </a:cubicBezTo>
                      <a:cubicBezTo>
                        <a:pt x="6740" y="759"/>
                        <a:pt x="7200" y="485"/>
                        <a:pt x="7663" y="485"/>
                      </a:cubicBezTo>
                      <a:cubicBezTo>
                        <a:pt x="8044" y="485"/>
                        <a:pt x="8428" y="672"/>
                        <a:pt x="8655" y="1061"/>
                      </a:cubicBezTo>
                      <a:cubicBezTo>
                        <a:pt x="8673" y="1085"/>
                        <a:pt x="8700" y="1097"/>
                        <a:pt x="8727" y="1097"/>
                      </a:cubicBezTo>
                      <a:cubicBezTo>
                        <a:pt x="8754" y="1097"/>
                        <a:pt x="8781" y="1085"/>
                        <a:pt x="8798" y="1061"/>
                      </a:cubicBezTo>
                      <a:cubicBezTo>
                        <a:pt x="9028" y="597"/>
                        <a:pt x="9463" y="375"/>
                        <a:pt x="9898" y="375"/>
                      </a:cubicBezTo>
                      <a:cubicBezTo>
                        <a:pt x="10415" y="375"/>
                        <a:pt x="10931" y="690"/>
                        <a:pt x="11094" y="1288"/>
                      </a:cubicBezTo>
                      <a:cubicBezTo>
                        <a:pt x="11100" y="1335"/>
                        <a:pt x="11137" y="1359"/>
                        <a:pt x="11174" y="1359"/>
                      </a:cubicBezTo>
                      <a:cubicBezTo>
                        <a:pt x="11203" y="1359"/>
                        <a:pt x="11233" y="1344"/>
                        <a:pt x="11249" y="1312"/>
                      </a:cubicBezTo>
                      <a:cubicBezTo>
                        <a:pt x="11493" y="818"/>
                        <a:pt x="12045" y="426"/>
                        <a:pt x="12549" y="426"/>
                      </a:cubicBezTo>
                      <a:cubicBezTo>
                        <a:pt x="12886" y="426"/>
                        <a:pt x="13202" y="601"/>
                        <a:pt x="13389" y="1037"/>
                      </a:cubicBezTo>
                      <a:cubicBezTo>
                        <a:pt x="13403" y="1071"/>
                        <a:pt x="13430" y="1085"/>
                        <a:pt x="13458" y="1085"/>
                      </a:cubicBezTo>
                      <a:cubicBezTo>
                        <a:pt x="13498" y="1085"/>
                        <a:pt x="13542" y="1056"/>
                        <a:pt x="13556" y="1013"/>
                      </a:cubicBezTo>
                      <a:cubicBezTo>
                        <a:pt x="13698" y="462"/>
                        <a:pt x="14161" y="187"/>
                        <a:pt x="14625" y="187"/>
                      </a:cubicBezTo>
                      <a:cubicBezTo>
                        <a:pt x="15096" y="187"/>
                        <a:pt x="15569" y="471"/>
                        <a:pt x="15708" y="1037"/>
                      </a:cubicBezTo>
                      <a:cubicBezTo>
                        <a:pt x="15726" y="1079"/>
                        <a:pt x="15761" y="1100"/>
                        <a:pt x="15797" y="1100"/>
                      </a:cubicBezTo>
                      <a:cubicBezTo>
                        <a:pt x="15833" y="1100"/>
                        <a:pt x="15869" y="1079"/>
                        <a:pt x="15887" y="1037"/>
                      </a:cubicBezTo>
                      <a:cubicBezTo>
                        <a:pt x="16055" y="544"/>
                        <a:pt x="16486" y="301"/>
                        <a:pt x="16917" y="301"/>
                      </a:cubicBezTo>
                      <a:cubicBezTo>
                        <a:pt x="17373" y="301"/>
                        <a:pt x="17831" y="574"/>
                        <a:pt x="17979" y="1109"/>
                      </a:cubicBezTo>
                      <a:cubicBezTo>
                        <a:pt x="17992" y="1150"/>
                        <a:pt x="18029" y="1171"/>
                        <a:pt x="18065" y="1171"/>
                      </a:cubicBezTo>
                      <a:cubicBezTo>
                        <a:pt x="18092" y="1171"/>
                        <a:pt x="18119" y="1159"/>
                        <a:pt x="18134" y="1133"/>
                      </a:cubicBezTo>
                      <a:cubicBezTo>
                        <a:pt x="18341" y="681"/>
                        <a:pt x="18753" y="467"/>
                        <a:pt x="19162" y="467"/>
                      </a:cubicBezTo>
                      <a:cubicBezTo>
                        <a:pt x="19652" y="467"/>
                        <a:pt x="20138" y="775"/>
                        <a:pt x="20262" y="1348"/>
                      </a:cubicBezTo>
                      <a:cubicBezTo>
                        <a:pt x="20276" y="1400"/>
                        <a:pt x="20315" y="1422"/>
                        <a:pt x="20355" y="1422"/>
                      </a:cubicBezTo>
                      <a:cubicBezTo>
                        <a:pt x="20414" y="1422"/>
                        <a:pt x="20475" y="1372"/>
                        <a:pt x="20453" y="1300"/>
                      </a:cubicBezTo>
                      <a:cubicBezTo>
                        <a:pt x="20307" y="645"/>
                        <a:pt x="19746" y="278"/>
                        <a:pt x="19178" y="278"/>
                      </a:cubicBezTo>
                      <a:cubicBezTo>
                        <a:pt x="18772" y="278"/>
                        <a:pt x="18363" y="466"/>
                        <a:pt x="18098" y="870"/>
                      </a:cubicBezTo>
                      <a:cubicBezTo>
                        <a:pt x="17880" y="358"/>
                        <a:pt x="17404" y="97"/>
                        <a:pt x="16928" y="97"/>
                      </a:cubicBezTo>
                      <a:cubicBezTo>
                        <a:pt x="16492" y="97"/>
                        <a:pt x="16055" y="316"/>
                        <a:pt x="15815" y="762"/>
                      </a:cubicBezTo>
                      <a:cubicBezTo>
                        <a:pt x="15588" y="254"/>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802" name="Google Shape;4802;p42"/>
                <p:cNvSpPr/>
                <p:nvPr/>
              </p:nvSpPr>
              <p:spPr>
                <a:xfrm>
                  <a:off x="4979623" y="4829466"/>
                  <a:ext cx="4386615" cy="310655"/>
                </a:xfrm>
                <a:custGeom>
                  <a:avLst/>
                  <a:gdLst/>
                  <a:ahLst/>
                  <a:cxnLst/>
                  <a:rect l="l" t="t" r="r" b="b"/>
                  <a:pathLst>
                    <a:path w="20475" h="1450" extrusionOk="0">
                      <a:moveTo>
                        <a:pt x="14638" y="0"/>
                      </a:moveTo>
                      <a:cubicBezTo>
                        <a:pt x="14163" y="0"/>
                        <a:pt x="13687" y="257"/>
                        <a:pt x="13460" y="771"/>
                      </a:cubicBezTo>
                      <a:cubicBezTo>
                        <a:pt x="13242" y="398"/>
                        <a:pt x="12914" y="243"/>
                        <a:pt x="12567" y="243"/>
                      </a:cubicBezTo>
                      <a:cubicBezTo>
                        <a:pt x="12058" y="243"/>
                        <a:pt x="11507" y="577"/>
                        <a:pt x="11201" y="1046"/>
                      </a:cubicBezTo>
                      <a:cubicBezTo>
                        <a:pt x="10963" y="487"/>
                        <a:pt x="10439" y="198"/>
                        <a:pt x="9913" y="198"/>
                      </a:cubicBezTo>
                      <a:cubicBezTo>
                        <a:pt x="9459" y="198"/>
                        <a:pt x="9003" y="413"/>
                        <a:pt x="8727" y="855"/>
                      </a:cubicBezTo>
                      <a:cubicBezTo>
                        <a:pt x="8457" y="492"/>
                        <a:pt x="8056" y="316"/>
                        <a:pt x="7658" y="316"/>
                      </a:cubicBezTo>
                      <a:cubicBezTo>
                        <a:pt x="7192" y="316"/>
                        <a:pt x="6730" y="558"/>
                        <a:pt x="6491" y="1022"/>
                      </a:cubicBezTo>
                      <a:cubicBezTo>
                        <a:pt x="6262" y="545"/>
                        <a:pt x="5802" y="298"/>
                        <a:pt x="5339" y="298"/>
                      </a:cubicBezTo>
                      <a:cubicBezTo>
                        <a:pt x="4933" y="298"/>
                        <a:pt x="4525" y="488"/>
                        <a:pt x="4268" y="879"/>
                      </a:cubicBezTo>
                      <a:cubicBezTo>
                        <a:pt x="4040" y="348"/>
                        <a:pt x="3547" y="79"/>
                        <a:pt x="3053" y="79"/>
                      </a:cubicBezTo>
                      <a:cubicBezTo>
                        <a:pt x="2590" y="79"/>
                        <a:pt x="2126" y="315"/>
                        <a:pt x="1877" y="795"/>
                      </a:cubicBezTo>
                      <a:cubicBezTo>
                        <a:pt x="1743" y="437"/>
                        <a:pt x="1399" y="194"/>
                        <a:pt x="1012" y="194"/>
                      </a:cubicBezTo>
                      <a:cubicBezTo>
                        <a:pt x="986" y="194"/>
                        <a:pt x="960" y="195"/>
                        <a:pt x="933" y="198"/>
                      </a:cubicBezTo>
                      <a:cubicBezTo>
                        <a:pt x="335" y="257"/>
                        <a:pt x="13" y="831"/>
                        <a:pt x="1" y="1369"/>
                      </a:cubicBezTo>
                      <a:cubicBezTo>
                        <a:pt x="1" y="1423"/>
                        <a:pt x="36" y="1450"/>
                        <a:pt x="72" y="1450"/>
                      </a:cubicBezTo>
                      <a:cubicBezTo>
                        <a:pt x="108" y="1450"/>
                        <a:pt x="144" y="1423"/>
                        <a:pt x="144" y="1369"/>
                      </a:cubicBezTo>
                      <a:cubicBezTo>
                        <a:pt x="168" y="939"/>
                        <a:pt x="383" y="532"/>
                        <a:pt x="825" y="413"/>
                      </a:cubicBezTo>
                      <a:cubicBezTo>
                        <a:pt x="890" y="396"/>
                        <a:pt x="954" y="388"/>
                        <a:pt x="1018" y="388"/>
                      </a:cubicBezTo>
                      <a:cubicBezTo>
                        <a:pt x="1403" y="388"/>
                        <a:pt x="1749" y="684"/>
                        <a:pt x="1770" y="1094"/>
                      </a:cubicBezTo>
                      <a:cubicBezTo>
                        <a:pt x="1770" y="1153"/>
                        <a:pt x="1812" y="1183"/>
                        <a:pt x="1855" y="1183"/>
                      </a:cubicBezTo>
                      <a:cubicBezTo>
                        <a:pt x="1890" y="1183"/>
                        <a:pt x="1926" y="1162"/>
                        <a:pt x="1937" y="1118"/>
                      </a:cubicBezTo>
                      <a:cubicBezTo>
                        <a:pt x="2087" y="547"/>
                        <a:pt x="2570" y="260"/>
                        <a:pt x="3052" y="260"/>
                      </a:cubicBezTo>
                      <a:cubicBezTo>
                        <a:pt x="3529" y="260"/>
                        <a:pt x="4006" y="541"/>
                        <a:pt x="4160" y="1106"/>
                      </a:cubicBezTo>
                      <a:cubicBezTo>
                        <a:pt x="4174" y="1147"/>
                        <a:pt x="4215" y="1168"/>
                        <a:pt x="4254" y="1168"/>
                      </a:cubicBezTo>
                      <a:cubicBezTo>
                        <a:pt x="4283" y="1168"/>
                        <a:pt x="4312" y="1156"/>
                        <a:pt x="4328" y="1130"/>
                      </a:cubicBezTo>
                      <a:cubicBezTo>
                        <a:pt x="4548" y="690"/>
                        <a:pt x="4947" y="473"/>
                        <a:pt x="5340" y="473"/>
                      </a:cubicBezTo>
                      <a:cubicBezTo>
                        <a:pt x="5780" y="473"/>
                        <a:pt x="6214" y="743"/>
                        <a:pt x="6384" y="1273"/>
                      </a:cubicBezTo>
                      <a:cubicBezTo>
                        <a:pt x="6402" y="1315"/>
                        <a:pt x="6438" y="1336"/>
                        <a:pt x="6473" y="1336"/>
                      </a:cubicBezTo>
                      <a:cubicBezTo>
                        <a:pt x="6509" y="1336"/>
                        <a:pt x="6545" y="1315"/>
                        <a:pt x="6563" y="1273"/>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26" y="597"/>
                        <a:pt x="9458" y="377"/>
                        <a:pt x="9890" y="377"/>
                      </a:cubicBezTo>
                      <a:cubicBezTo>
                        <a:pt x="10410" y="377"/>
                        <a:pt x="10930" y="696"/>
                        <a:pt x="11094" y="1297"/>
                      </a:cubicBezTo>
                      <a:cubicBezTo>
                        <a:pt x="11100" y="1338"/>
                        <a:pt x="11138" y="1359"/>
                        <a:pt x="11176" y="1359"/>
                      </a:cubicBezTo>
                      <a:cubicBezTo>
                        <a:pt x="11205" y="1359"/>
                        <a:pt x="11233" y="1347"/>
                        <a:pt x="11249" y="1321"/>
                      </a:cubicBezTo>
                      <a:cubicBezTo>
                        <a:pt x="11492" y="821"/>
                        <a:pt x="12042" y="432"/>
                        <a:pt x="12545" y="432"/>
                      </a:cubicBezTo>
                      <a:cubicBezTo>
                        <a:pt x="12884" y="432"/>
                        <a:pt x="13201" y="608"/>
                        <a:pt x="13389" y="1046"/>
                      </a:cubicBezTo>
                      <a:cubicBezTo>
                        <a:pt x="13404" y="1076"/>
                        <a:pt x="13431" y="1090"/>
                        <a:pt x="13460" y="1090"/>
                      </a:cubicBezTo>
                      <a:cubicBezTo>
                        <a:pt x="13500" y="1090"/>
                        <a:pt x="13542" y="1064"/>
                        <a:pt x="13556" y="1022"/>
                      </a:cubicBezTo>
                      <a:cubicBezTo>
                        <a:pt x="13699" y="463"/>
                        <a:pt x="14164" y="186"/>
                        <a:pt x="14629" y="186"/>
                      </a:cubicBezTo>
                      <a:cubicBezTo>
                        <a:pt x="15099" y="186"/>
                        <a:pt x="15569" y="469"/>
                        <a:pt x="15708" y="1034"/>
                      </a:cubicBezTo>
                      <a:cubicBezTo>
                        <a:pt x="15726" y="1076"/>
                        <a:pt x="15761" y="1097"/>
                        <a:pt x="15797" y="1097"/>
                      </a:cubicBezTo>
                      <a:cubicBezTo>
                        <a:pt x="15833" y="1097"/>
                        <a:pt x="15869" y="1076"/>
                        <a:pt x="15887" y="1034"/>
                      </a:cubicBezTo>
                      <a:cubicBezTo>
                        <a:pt x="16055" y="541"/>
                        <a:pt x="16486" y="298"/>
                        <a:pt x="16917" y="298"/>
                      </a:cubicBezTo>
                      <a:cubicBezTo>
                        <a:pt x="17373" y="298"/>
                        <a:pt x="17831" y="571"/>
                        <a:pt x="17979" y="1106"/>
                      </a:cubicBezTo>
                      <a:cubicBezTo>
                        <a:pt x="17992" y="1147"/>
                        <a:pt x="18029" y="1168"/>
                        <a:pt x="18065" y="1168"/>
                      </a:cubicBezTo>
                      <a:cubicBezTo>
                        <a:pt x="18092" y="1168"/>
                        <a:pt x="18119" y="1156"/>
                        <a:pt x="18134" y="1130"/>
                      </a:cubicBezTo>
                      <a:cubicBezTo>
                        <a:pt x="18340" y="680"/>
                        <a:pt x="18751" y="466"/>
                        <a:pt x="19159" y="466"/>
                      </a:cubicBezTo>
                      <a:cubicBezTo>
                        <a:pt x="19650" y="466"/>
                        <a:pt x="20138" y="776"/>
                        <a:pt x="20262" y="1357"/>
                      </a:cubicBezTo>
                      <a:cubicBezTo>
                        <a:pt x="20276" y="1404"/>
                        <a:pt x="20315" y="1425"/>
                        <a:pt x="20354" y="1425"/>
                      </a:cubicBezTo>
                      <a:cubicBezTo>
                        <a:pt x="20414" y="1425"/>
                        <a:pt x="20475" y="1377"/>
                        <a:pt x="20453" y="1297"/>
                      </a:cubicBezTo>
                      <a:cubicBezTo>
                        <a:pt x="20307" y="643"/>
                        <a:pt x="19748" y="281"/>
                        <a:pt x="19181" y="281"/>
                      </a:cubicBezTo>
                      <a:cubicBezTo>
                        <a:pt x="18774" y="281"/>
                        <a:pt x="18363" y="467"/>
                        <a:pt x="18098" y="867"/>
                      </a:cubicBezTo>
                      <a:cubicBezTo>
                        <a:pt x="17881" y="357"/>
                        <a:pt x="17408" y="96"/>
                        <a:pt x="16933" y="96"/>
                      </a:cubicBezTo>
                      <a:cubicBezTo>
                        <a:pt x="16495" y="96"/>
                        <a:pt x="16056" y="318"/>
                        <a:pt x="15815" y="771"/>
                      </a:cubicBezTo>
                      <a:cubicBezTo>
                        <a:pt x="15588" y="257"/>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grpSp>
          <p:nvGrpSpPr>
            <p:cNvPr id="4803" name="Google Shape;4803;p42"/>
            <p:cNvGrpSpPr/>
            <p:nvPr/>
          </p:nvGrpSpPr>
          <p:grpSpPr>
            <a:xfrm>
              <a:off x="-68504" y="521190"/>
              <a:ext cx="9307261" cy="2931726"/>
              <a:chOff x="-76454" y="2438440"/>
              <a:chExt cx="9307261" cy="2931726"/>
            </a:xfrm>
          </p:grpSpPr>
          <p:grpSp>
            <p:nvGrpSpPr>
              <p:cNvPr id="4804" name="Google Shape;4804;p42"/>
              <p:cNvGrpSpPr/>
              <p:nvPr/>
            </p:nvGrpSpPr>
            <p:grpSpPr>
              <a:xfrm>
                <a:off x="6117405" y="2438440"/>
                <a:ext cx="3113402" cy="2909203"/>
                <a:chOff x="4977052" y="1038608"/>
                <a:chExt cx="4389400" cy="4101513"/>
              </a:xfrm>
            </p:grpSpPr>
            <p:sp>
              <p:nvSpPr>
                <p:cNvPr id="4805" name="Google Shape;4805;p42"/>
                <p:cNvSpPr/>
                <p:nvPr/>
              </p:nvSpPr>
              <p:spPr>
                <a:xfrm>
                  <a:off x="4977052" y="1038608"/>
                  <a:ext cx="4387686" cy="309370"/>
                </a:xfrm>
                <a:custGeom>
                  <a:avLst/>
                  <a:gdLst/>
                  <a:ahLst/>
                  <a:cxnLst/>
                  <a:rect l="l" t="t" r="r" b="b"/>
                  <a:pathLst>
                    <a:path w="20480" h="1444" extrusionOk="0">
                      <a:moveTo>
                        <a:pt x="14650" y="0"/>
                      </a:moveTo>
                      <a:cubicBezTo>
                        <a:pt x="14175" y="0"/>
                        <a:pt x="13699" y="254"/>
                        <a:pt x="13472" y="762"/>
                      </a:cubicBezTo>
                      <a:cubicBezTo>
                        <a:pt x="13250" y="394"/>
                        <a:pt x="12919" y="240"/>
                        <a:pt x="12571" y="240"/>
                      </a:cubicBezTo>
                      <a:cubicBezTo>
                        <a:pt x="12060" y="240"/>
                        <a:pt x="11512" y="573"/>
                        <a:pt x="11213" y="1049"/>
                      </a:cubicBezTo>
                      <a:cubicBezTo>
                        <a:pt x="10974" y="487"/>
                        <a:pt x="10446" y="194"/>
                        <a:pt x="9916" y="194"/>
                      </a:cubicBezTo>
                      <a:cubicBezTo>
                        <a:pt x="9465" y="194"/>
                        <a:pt x="9013" y="406"/>
                        <a:pt x="8739" y="846"/>
                      </a:cubicBezTo>
                      <a:cubicBezTo>
                        <a:pt x="8470" y="484"/>
                        <a:pt x="8071" y="308"/>
                        <a:pt x="7673" y="308"/>
                      </a:cubicBezTo>
                      <a:cubicBezTo>
                        <a:pt x="7204" y="308"/>
                        <a:pt x="6737" y="553"/>
                        <a:pt x="6491" y="1025"/>
                      </a:cubicBezTo>
                      <a:cubicBezTo>
                        <a:pt x="6261" y="546"/>
                        <a:pt x="5799" y="299"/>
                        <a:pt x="5336" y="299"/>
                      </a:cubicBezTo>
                      <a:cubicBezTo>
                        <a:pt x="4933" y="299"/>
                        <a:pt x="4530" y="486"/>
                        <a:pt x="4280" y="870"/>
                      </a:cubicBezTo>
                      <a:cubicBezTo>
                        <a:pt x="4053" y="342"/>
                        <a:pt x="3561" y="76"/>
                        <a:pt x="3069" y="76"/>
                      </a:cubicBezTo>
                      <a:cubicBezTo>
                        <a:pt x="2602" y="76"/>
                        <a:pt x="2134" y="315"/>
                        <a:pt x="1889" y="798"/>
                      </a:cubicBezTo>
                      <a:cubicBezTo>
                        <a:pt x="1744" y="440"/>
                        <a:pt x="1399" y="197"/>
                        <a:pt x="1022" y="197"/>
                      </a:cubicBezTo>
                      <a:cubicBezTo>
                        <a:pt x="997" y="197"/>
                        <a:pt x="971" y="198"/>
                        <a:pt x="945" y="200"/>
                      </a:cubicBezTo>
                      <a:cubicBezTo>
                        <a:pt x="347" y="260"/>
                        <a:pt x="13" y="834"/>
                        <a:pt x="1" y="1372"/>
                      </a:cubicBezTo>
                      <a:cubicBezTo>
                        <a:pt x="1" y="1420"/>
                        <a:pt x="40" y="1443"/>
                        <a:pt x="78" y="1443"/>
                      </a:cubicBezTo>
                      <a:cubicBezTo>
                        <a:pt x="117" y="1443"/>
                        <a:pt x="156" y="1420"/>
                        <a:pt x="156" y="1372"/>
                      </a:cubicBezTo>
                      <a:cubicBezTo>
                        <a:pt x="168" y="941"/>
                        <a:pt x="395" y="523"/>
                        <a:pt x="825" y="415"/>
                      </a:cubicBezTo>
                      <a:cubicBezTo>
                        <a:pt x="895" y="396"/>
                        <a:pt x="964" y="387"/>
                        <a:pt x="1032" y="387"/>
                      </a:cubicBezTo>
                      <a:cubicBezTo>
                        <a:pt x="1420" y="387"/>
                        <a:pt x="1760" y="690"/>
                        <a:pt x="1770" y="1097"/>
                      </a:cubicBezTo>
                      <a:cubicBezTo>
                        <a:pt x="1770" y="1160"/>
                        <a:pt x="1823" y="1193"/>
                        <a:pt x="1874" y="1193"/>
                      </a:cubicBezTo>
                      <a:cubicBezTo>
                        <a:pt x="1921" y="1193"/>
                        <a:pt x="1967" y="1166"/>
                        <a:pt x="1973" y="1109"/>
                      </a:cubicBezTo>
                      <a:cubicBezTo>
                        <a:pt x="2124" y="536"/>
                        <a:pt x="2605" y="250"/>
                        <a:pt x="3086" y="250"/>
                      </a:cubicBezTo>
                      <a:cubicBezTo>
                        <a:pt x="3558" y="250"/>
                        <a:pt x="4030" y="528"/>
                        <a:pt x="4184" y="1085"/>
                      </a:cubicBezTo>
                      <a:cubicBezTo>
                        <a:pt x="4198" y="1132"/>
                        <a:pt x="4237" y="1156"/>
                        <a:pt x="4275" y="1156"/>
                      </a:cubicBezTo>
                      <a:cubicBezTo>
                        <a:pt x="4306" y="1156"/>
                        <a:pt x="4336" y="1141"/>
                        <a:pt x="4352" y="1109"/>
                      </a:cubicBezTo>
                      <a:cubicBezTo>
                        <a:pt x="4571" y="676"/>
                        <a:pt x="4968" y="462"/>
                        <a:pt x="5361" y="462"/>
                      </a:cubicBezTo>
                      <a:cubicBezTo>
                        <a:pt x="5804" y="462"/>
                        <a:pt x="6243" y="733"/>
                        <a:pt x="6420" y="1264"/>
                      </a:cubicBezTo>
                      <a:cubicBezTo>
                        <a:pt x="6432" y="1300"/>
                        <a:pt x="6468" y="1318"/>
                        <a:pt x="6503" y="1318"/>
                      </a:cubicBezTo>
                      <a:cubicBezTo>
                        <a:pt x="6539" y="1318"/>
                        <a:pt x="6575" y="1300"/>
                        <a:pt x="6587" y="1264"/>
                      </a:cubicBezTo>
                      <a:cubicBezTo>
                        <a:pt x="6763" y="748"/>
                        <a:pt x="7222" y="478"/>
                        <a:pt x="7683" y="478"/>
                      </a:cubicBezTo>
                      <a:cubicBezTo>
                        <a:pt x="8066" y="478"/>
                        <a:pt x="8451" y="664"/>
                        <a:pt x="8679" y="1049"/>
                      </a:cubicBezTo>
                      <a:cubicBezTo>
                        <a:pt x="8697" y="1073"/>
                        <a:pt x="8724" y="1085"/>
                        <a:pt x="8751" y="1085"/>
                      </a:cubicBezTo>
                      <a:cubicBezTo>
                        <a:pt x="8778" y="1085"/>
                        <a:pt x="8804" y="1073"/>
                        <a:pt x="8822" y="1049"/>
                      </a:cubicBezTo>
                      <a:cubicBezTo>
                        <a:pt x="9056" y="587"/>
                        <a:pt x="9490" y="367"/>
                        <a:pt x="9922" y="367"/>
                      </a:cubicBezTo>
                      <a:cubicBezTo>
                        <a:pt x="10440" y="367"/>
                        <a:pt x="10955" y="683"/>
                        <a:pt x="11117" y="1276"/>
                      </a:cubicBezTo>
                      <a:cubicBezTo>
                        <a:pt x="11131" y="1318"/>
                        <a:pt x="11174" y="1343"/>
                        <a:pt x="11213" y="1343"/>
                      </a:cubicBezTo>
                      <a:cubicBezTo>
                        <a:pt x="11242" y="1343"/>
                        <a:pt x="11270" y="1330"/>
                        <a:pt x="11285" y="1300"/>
                      </a:cubicBezTo>
                      <a:cubicBezTo>
                        <a:pt x="11521" y="806"/>
                        <a:pt x="12071" y="414"/>
                        <a:pt x="12574" y="414"/>
                      </a:cubicBezTo>
                      <a:cubicBezTo>
                        <a:pt x="12910" y="414"/>
                        <a:pt x="13226" y="589"/>
                        <a:pt x="13413" y="1025"/>
                      </a:cubicBezTo>
                      <a:cubicBezTo>
                        <a:pt x="13428" y="1060"/>
                        <a:pt x="13458" y="1074"/>
                        <a:pt x="13488" y="1074"/>
                      </a:cubicBezTo>
                      <a:cubicBezTo>
                        <a:pt x="13530" y="1074"/>
                        <a:pt x="13573" y="1048"/>
                        <a:pt x="13580" y="1013"/>
                      </a:cubicBezTo>
                      <a:cubicBezTo>
                        <a:pt x="13723" y="454"/>
                        <a:pt x="14191" y="176"/>
                        <a:pt x="14657" y="176"/>
                      </a:cubicBezTo>
                      <a:cubicBezTo>
                        <a:pt x="15129" y="176"/>
                        <a:pt x="15599" y="460"/>
                        <a:pt x="15732" y="1025"/>
                      </a:cubicBezTo>
                      <a:cubicBezTo>
                        <a:pt x="15750" y="1067"/>
                        <a:pt x="15788" y="1088"/>
                        <a:pt x="15826" y="1088"/>
                      </a:cubicBezTo>
                      <a:cubicBezTo>
                        <a:pt x="15863" y="1088"/>
                        <a:pt x="15899" y="1067"/>
                        <a:pt x="15911" y="1025"/>
                      </a:cubicBezTo>
                      <a:cubicBezTo>
                        <a:pt x="16079" y="526"/>
                        <a:pt x="16510" y="280"/>
                        <a:pt x="16941" y="280"/>
                      </a:cubicBezTo>
                      <a:cubicBezTo>
                        <a:pt x="17398" y="280"/>
                        <a:pt x="17855" y="556"/>
                        <a:pt x="18003" y="1097"/>
                      </a:cubicBezTo>
                      <a:cubicBezTo>
                        <a:pt x="18016" y="1138"/>
                        <a:pt x="18053" y="1159"/>
                        <a:pt x="18089" y="1159"/>
                      </a:cubicBezTo>
                      <a:cubicBezTo>
                        <a:pt x="18116" y="1159"/>
                        <a:pt x="18143" y="1147"/>
                        <a:pt x="18158" y="1121"/>
                      </a:cubicBezTo>
                      <a:cubicBezTo>
                        <a:pt x="18364" y="671"/>
                        <a:pt x="18775" y="457"/>
                        <a:pt x="19183" y="457"/>
                      </a:cubicBezTo>
                      <a:cubicBezTo>
                        <a:pt x="19674" y="457"/>
                        <a:pt x="20162" y="767"/>
                        <a:pt x="20286" y="1348"/>
                      </a:cubicBezTo>
                      <a:cubicBezTo>
                        <a:pt x="20300" y="1390"/>
                        <a:pt x="20335" y="1408"/>
                        <a:pt x="20370" y="1408"/>
                      </a:cubicBezTo>
                      <a:cubicBezTo>
                        <a:pt x="20424" y="1408"/>
                        <a:pt x="20480" y="1365"/>
                        <a:pt x="20465" y="1300"/>
                      </a:cubicBezTo>
                      <a:cubicBezTo>
                        <a:pt x="20319" y="640"/>
                        <a:pt x="19757" y="275"/>
                        <a:pt x="19190" y="275"/>
                      </a:cubicBezTo>
                      <a:cubicBezTo>
                        <a:pt x="18782" y="275"/>
                        <a:pt x="18371" y="464"/>
                        <a:pt x="18110" y="870"/>
                      </a:cubicBezTo>
                      <a:cubicBezTo>
                        <a:pt x="17886" y="358"/>
                        <a:pt x="17411" y="97"/>
                        <a:pt x="16936" y="97"/>
                      </a:cubicBezTo>
                      <a:cubicBezTo>
                        <a:pt x="16501" y="97"/>
                        <a:pt x="16067" y="316"/>
                        <a:pt x="15827" y="762"/>
                      </a:cubicBezTo>
                      <a:cubicBezTo>
                        <a:pt x="15600" y="254"/>
                        <a:pt x="15125" y="0"/>
                        <a:pt x="14650"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806" name="Google Shape;4806;p42"/>
                <p:cNvSpPr/>
                <p:nvPr/>
              </p:nvSpPr>
              <p:spPr>
                <a:xfrm>
                  <a:off x="4979623" y="1579578"/>
                  <a:ext cx="4386615" cy="311298"/>
                </a:xfrm>
                <a:custGeom>
                  <a:avLst/>
                  <a:gdLst/>
                  <a:ahLst/>
                  <a:cxnLst/>
                  <a:rect l="l" t="t" r="r" b="b"/>
                  <a:pathLst>
                    <a:path w="20475" h="1453" extrusionOk="0">
                      <a:moveTo>
                        <a:pt x="14638" y="0"/>
                      </a:moveTo>
                      <a:cubicBezTo>
                        <a:pt x="14163" y="0"/>
                        <a:pt x="13687" y="257"/>
                        <a:pt x="13460" y="771"/>
                      </a:cubicBezTo>
                      <a:cubicBezTo>
                        <a:pt x="13242" y="398"/>
                        <a:pt x="12914" y="243"/>
                        <a:pt x="12567" y="243"/>
                      </a:cubicBezTo>
                      <a:cubicBezTo>
                        <a:pt x="12058" y="243"/>
                        <a:pt x="11507" y="577"/>
                        <a:pt x="11201" y="1046"/>
                      </a:cubicBezTo>
                      <a:cubicBezTo>
                        <a:pt x="10963" y="487"/>
                        <a:pt x="10439" y="198"/>
                        <a:pt x="9913" y="198"/>
                      </a:cubicBezTo>
                      <a:cubicBezTo>
                        <a:pt x="9459" y="198"/>
                        <a:pt x="9003" y="413"/>
                        <a:pt x="8727" y="855"/>
                      </a:cubicBezTo>
                      <a:cubicBezTo>
                        <a:pt x="8457" y="492"/>
                        <a:pt x="8056" y="316"/>
                        <a:pt x="7658" y="316"/>
                      </a:cubicBezTo>
                      <a:cubicBezTo>
                        <a:pt x="7192" y="316"/>
                        <a:pt x="6730" y="558"/>
                        <a:pt x="6491" y="1022"/>
                      </a:cubicBezTo>
                      <a:cubicBezTo>
                        <a:pt x="6262" y="545"/>
                        <a:pt x="5802" y="298"/>
                        <a:pt x="5339" y="298"/>
                      </a:cubicBezTo>
                      <a:cubicBezTo>
                        <a:pt x="4933" y="298"/>
                        <a:pt x="4525" y="488"/>
                        <a:pt x="4268" y="879"/>
                      </a:cubicBezTo>
                      <a:cubicBezTo>
                        <a:pt x="4040" y="348"/>
                        <a:pt x="3547" y="79"/>
                        <a:pt x="3053" y="79"/>
                      </a:cubicBezTo>
                      <a:cubicBezTo>
                        <a:pt x="2590" y="79"/>
                        <a:pt x="2126" y="315"/>
                        <a:pt x="1877" y="795"/>
                      </a:cubicBezTo>
                      <a:cubicBezTo>
                        <a:pt x="1740" y="430"/>
                        <a:pt x="1386" y="196"/>
                        <a:pt x="990" y="196"/>
                      </a:cubicBezTo>
                      <a:cubicBezTo>
                        <a:pt x="971" y="196"/>
                        <a:pt x="952" y="196"/>
                        <a:pt x="933" y="198"/>
                      </a:cubicBezTo>
                      <a:cubicBezTo>
                        <a:pt x="335" y="257"/>
                        <a:pt x="13" y="831"/>
                        <a:pt x="1" y="1381"/>
                      </a:cubicBezTo>
                      <a:cubicBezTo>
                        <a:pt x="1" y="1429"/>
                        <a:pt x="36" y="1453"/>
                        <a:pt x="72" y="1453"/>
                      </a:cubicBezTo>
                      <a:cubicBezTo>
                        <a:pt x="108" y="1453"/>
                        <a:pt x="144" y="1429"/>
                        <a:pt x="144" y="1381"/>
                      </a:cubicBezTo>
                      <a:cubicBezTo>
                        <a:pt x="168" y="951"/>
                        <a:pt x="383" y="532"/>
                        <a:pt x="825" y="413"/>
                      </a:cubicBezTo>
                      <a:cubicBezTo>
                        <a:pt x="893" y="393"/>
                        <a:pt x="961" y="384"/>
                        <a:pt x="1027" y="384"/>
                      </a:cubicBezTo>
                      <a:cubicBezTo>
                        <a:pt x="1409" y="384"/>
                        <a:pt x="1749" y="687"/>
                        <a:pt x="1770" y="1094"/>
                      </a:cubicBezTo>
                      <a:cubicBezTo>
                        <a:pt x="1770" y="1154"/>
                        <a:pt x="1814" y="1188"/>
                        <a:pt x="1857" y="1188"/>
                      </a:cubicBezTo>
                      <a:cubicBezTo>
                        <a:pt x="1892" y="1188"/>
                        <a:pt x="1926" y="1166"/>
                        <a:pt x="1937" y="1118"/>
                      </a:cubicBezTo>
                      <a:cubicBezTo>
                        <a:pt x="2087" y="547"/>
                        <a:pt x="2570" y="260"/>
                        <a:pt x="3052" y="260"/>
                      </a:cubicBezTo>
                      <a:cubicBezTo>
                        <a:pt x="3529" y="260"/>
                        <a:pt x="4006" y="541"/>
                        <a:pt x="4160" y="1106"/>
                      </a:cubicBezTo>
                      <a:cubicBezTo>
                        <a:pt x="4174" y="1147"/>
                        <a:pt x="4215" y="1168"/>
                        <a:pt x="4254" y="1168"/>
                      </a:cubicBezTo>
                      <a:cubicBezTo>
                        <a:pt x="4283" y="1168"/>
                        <a:pt x="4312" y="1156"/>
                        <a:pt x="4328" y="1130"/>
                      </a:cubicBezTo>
                      <a:cubicBezTo>
                        <a:pt x="4549" y="694"/>
                        <a:pt x="4949" y="478"/>
                        <a:pt x="5344" y="478"/>
                      </a:cubicBezTo>
                      <a:cubicBezTo>
                        <a:pt x="5782" y="478"/>
                        <a:pt x="6214" y="745"/>
                        <a:pt x="6384" y="1273"/>
                      </a:cubicBezTo>
                      <a:cubicBezTo>
                        <a:pt x="6402" y="1315"/>
                        <a:pt x="6438" y="1336"/>
                        <a:pt x="6473" y="1336"/>
                      </a:cubicBezTo>
                      <a:cubicBezTo>
                        <a:pt x="6509" y="1336"/>
                        <a:pt x="6545" y="1315"/>
                        <a:pt x="6563" y="1273"/>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32" y="602"/>
                        <a:pt x="9466" y="382"/>
                        <a:pt x="9898" y="382"/>
                      </a:cubicBezTo>
                      <a:cubicBezTo>
                        <a:pt x="10416" y="382"/>
                        <a:pt x="10931" y="698"/>
                        <a:pt x="11094" y="1297"/>
                      </a:cubicBezTo>
                      <a:cubicBezTo>
                        <a:pt x="11100" y="1339"/>
                        <a:pt x="11144" y="1364"/>
                        <a:pt x="11183" y="1364"/>
                      </a:cubicBezTo>
                      <a:cubicBezTo>
                        <a:pt x="11212" y="1364"/>
                        <a:pt x="11239" y="1351"/>
                        <a:pt x="11249" y="1321"/>
                      </a:cubicBezTo>
                      <a:cubicBezTo>
                        <a:pt x="11492" y="821"/>
                        <a:pt x="12042" y="432"/>
                        <a:pt x="12545" y="432"/>
                      </a:cubicBezTo>
                      <a:cubicBezTo>
                        <a:pt x="12884" y="432"/>
                        <a:pt x="13201" y="608"/>
                        <a:pt x="13389" y="1046"/>
                      </a:cubicBezTo>
                      <a:cubicBezTo>
                        <a:pt x="13404" y="1076"/>
                        <a:pt x="13431" y="1090"/>
                        <a:pt x="13460" y="1090"/>
                      </a:cubicBezTo>
                      <a:cubicBezTo>
                        <a:pt x="13500" y="1090"/>
                        <a:pt x="13542" y="1064"/>
                        <a:pt x="13556" y="1022"/>
                      </a:cubicBezTo>
                      <a:cubicBezTo>
                        <a:pt x="13705" y="469"/>
                        <a:pt x="14170" y="194"/>
                        <a:pt x="14633" y="194"/>
                      </a:cubicBezTo>
                      <a:cubicBezTo>
                        <a:pt x="15102" y="194"/>
                        <a:pt x="15569" y="475"/>
                        <a:pt x="15708" y="1034"/>
                      </a:cubicBezTo>
                      <a:cubicBezTo>
                        <a:pt x="15726" y="1082"/>
                        <a:pt x="15761" y="1106"/>
                        <a:pt x="15797" y="1106"/>
                      </a:cubicBezTo>
                      <a:cubicBezTo>
                        <a:pt x="15833" y="1106"/>
                        <a:pt x="15869" y="1082"/>
                        <a:pt x="15887" y="1034"/>
                      </a:cubicBezTo>
                      <a:cubicBezTo>
                        <a:pt x="16055" y="541"/>
                        <a:pt x="16486" y="298"/>
                        <a:pt x="16917" y="298"/>
                      </a:cubicBezTo>
                      <a:cubicBezTo>
                        <a:pt x="17373" y="298"/>
                        <a:pt x="17831" y="571"/>
                        <a:pt x="17979" y="1106"/>
                      </a:cubicBezTo>
                      <a:cubicBezTo>
                        <a:pt x="17992" y="1153"/>
                        <a:pt x="18028" y="1177"/>
                        <a:pt x="18063" y="1177"/>
                      </a:cubicBezTo>
                      <a:cubicBezTo>
                        <a:pt x="18091" y="1177"/>
                        <a:pt x="18118" y="1162"/>
                        <a:pt x="18134" y="1130"/>
                      </a:cubicBezTo>
                      <a:cubicBezTo>
                        <a:pt x="18340" y="686"/>
                        <a:pt x="18750" y="475"/>
                        <a:pt x="19157" y="475"/>
                      </a:cubicBezTo>
                      <a:cubicBezTo>
                        <a:pt x="19649" y="475"/>
                        <a:pt x="20138" y="782"/>
                        <a:pt x="20262" y="1357"/>
                      </a:cubicBezTo>
                      <a:cubicBezTo>
                        <a:pt x="20276" y="1409"/>
                        <a:pt x="20314" y="1431"/>
                        <a:pt x="20353" y="1431"/>
                      </a:cubicBezTo>
                      <a:cubicBezTo>
                        <a:pt x="20413" y="1431"/>
                        <a:pt x="20475" y="1377"/>
                        <a:pt x="20453" y="1297"/>
                      </a:cubicBezTo>
                      <a:cubicBezTo>
                        <a:pt x="20307" y="643"/>
                        <a:pt x="19748" y="281"/>
                        <a:pt x="19181" y="281"/>
                      </a:cubicBezTo>
                      <a:cubicBezTo>
                        <a:pt x="18774" y="281"/>
                        <a:pt x="18363" y="467"/>
                        <a:pt x="18098" y="867"/>
                      </a:cubicBezTo>
                      <a:cubicBezTo>
                        <a:pt x="17881" y="358"/>
                        <a:pt x="17410" y="101"/>
                        <a:pt x="16937" y="101"/>
                      </a:cubicBezTo>
                      <a:cubicBezTo>
                        <a:pt x="16498" y="101"/>
                        <a:pt x="16057" y="323"/>
                        <a:pt x="15815" y="771"/>
                      </a:cubicBezTo>
                      <a:cubicBezTo>
                        <a:pt x="15588" y="257"/>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807" name="Google Shape;4807;p42"/>
                <p:cNvSpPr/>
                <p:nvPr/>
              </p:nvSpPr>
              <p:spPr>
                <a:xfrm>
                  <a:off x="4979623" y="2121833"/>
                  <a:ext cx="4384901" cy="309370"/>
                </a:xfrm>
                <a:custGeom>
                  <a:avLst/>
                  <a:gdLst/>
                  <a:ahLst/>
                  <a:cxnLst/>
                  <a:rect l="l" t="t" r="r" b="b"/>
                  <a:pathLst>
                    <a:path w="20467" h="1444" extrusionOk="0">
                      <a:moveTo>
                        <a:pt x="14638" y="0"/>
                      </a:moveTo>
                      <a:cubicBezTo>
                        <a:pt x="14163" y="0"/>
                        <a:pt x="13687" y="254"/>
                        <a:pt x="13460" y="762"/>
                      </a:cubicBezTo>
                      <a:cubicBezTo>
                        <a:pt x="13242" y="394"/>
                        <a:pt x="12915" y="240"/>
                        <a:pt x="12568" y="240"/>
                      </a:cubicBezTo>
                      <a:cubicBezTo>
                        <a:pt x="12058" y="240"/>
                        <a:pt x="11507" y="573"/>
                        <a:pt x="11201" y="1049"/>
                      </a:cubicBezTo>
                      <a:cubicBezTo>
                        <a:pt x="10962" y="487"/>
                        <a:pt x="10434" y="194"/>
                        <a:pt x="9904" y="194"/>
                      </a:cubicBezTo>
                      <a:cubicBezTo>
                        <a:pt x="9453" y="194"/>
                        <a:pt x="9001" y="407"/>
                        <a:pt x="8727" y="846"/>
                      </a:cubicBezTo>
                      <a:cubicBezTo>
                        <a:pt x="8458" y="484"/>
                        <a:pt x="8059" y="308"/>
                        <a:pt x="7662" y="308"/>
                      </a:cubicBezTo>
                      <a:cubicBezTo>
                        <a:pt x="7194" y="308"/>
                        <a:pt x="6731" y="553"/>
                        <a:pt x="6491" y="1025"/>
                      </a:cubicBezTo>
                      <a:cubicBezTo>
                        <a:pt x="6261" y="546"/>
                        <a:pt x="5799" y="299"/>
                        <a:pt x="5334" y="299"/>
                      </a:cubicBezTo>
                      <a:cubicBezTo>
                        <a:pt x="4930" y="299"/>
                        <a:pt x="4524" y="486"/>
                        <a:pt x="4268" y="870"/>
                      </a:cubicBezTo>
                      <a:cubicBezTo>
                        <a:pt x="4041" y="342"/>
                        <a:pt x="3553" y="76"/>
                        <a:pt x="3061" y="76"/>
                      </a:cubicBezTo>
                      <a:cubicBezTo>
                        <a:pt x="2596" y="76"/>
                        <a:pt x="2128" y="315"/>
                        <a:pt x="1877" y="798"/>
                      </a:cubicBezTo>
                      <a:cubicBezTo>
                        <a:pt x="1743" y="440"/>
                        <a:pt x="1399" y="197"/>
                        <a:pt x="1012" y="197"/>
                      </a:cubicBezTo>
                      <a:cubicBezTo>
                        <a:pt x="986" y="197"/>
                        <a:pt x="960" y="198"/>
                        <a:pt x="933" y="201"/>
                      </a:cubicBezTo>
                      <a:cubicBezTo>
                        <a:pt x="335" y="260"/>
                        <a:pt x="13" y="834"/>
                        <a:pt x="1" y="1372"/>
                      </a:cubicBezTo>
                      <a:cubicBezTo>
                        <a:pt x="1" y="1420"/>
                        <a:pt x="36" y="1444"/>
                        <a:pt x="72" y="1444"/>
                      </a:cubicBezTo>
                      <a:cubicBezTo>
                        <a:pt x="108" y="1444"/>
                        <a:pt x="144" y="1420"/>
                        <a:pt x="144" y="1372"/>
                      </a:cubicBezTo>
                      <a:cubicBezTo>
                        <a:pt x="168" y="942"/>
                        <a:pt x="383" y="523"/>
                        <a:pt x="825" y="416"/>
                      </a:cubicBezTo>
                      <a:cubicBezTo>
                        <a:pt x="893" y="396"/>
                        <a:pt x="961" y="387"/>
                        <a:pt x="1027" y="387"/>
                      </a:cubicBezTo>
                      <a:cubicBezTo>
                        <a:pt x="1409" y="387"/>
                        <a:pt x="1749" y="690"/>
                        <a:pt x="1770" y="1097"/>
                      </a:cubicBezTo>
                      <a:cubicBezTo>
                        <a:pt x="1770" y="1151"/>
                        <a:pt x="1815" y="1182"/>
                        <a:pt x="1859" y="1182"/>
                      </a:cubicBezTo>
                      <a:cubicBezTo>
                        <a:pt x="1893" y="1182"/>
                        <a:pt x="1927" y="1163"/>
                        <a:pt x="1937" y="1121"/>
                      </a:cubicBezTo>
                      <a:cubicBezTo>
                        <a:pt x="2087" y="544"/>
                        <a:pt x="2570" y="257"/>
                        <a:pt x="3052" y="257"/>
                      </a:cubicBezTo>
                      <a:cubicBezTo>
                        <a:pt x="3529" y="257"/>
                        <a:pt x="4006" y="538"/>
                        <a:pt x="4160" y="1097"/>
                      </a:cubicBezTo>
                      <a:cubicBezTo>
                        <a:pt x="4174" y="1144"/>
                        <a:pt x="4213" y="1168"/>
                        <a:pt x="4252" y="1168"/>
                      </a:cubicBezTo>
                      <a:cubicBezTo>
                        <a:pt x="4282" y="1168"/>
                        <a:pt x="4312" y="1153"/>
                        <a:pt x="4328" y="1121"/>
                      </a:cubicBezTo>
                      <a:cubicBezTo>
                        <a:pt x="4547" y="688"/>
                        <a:pt x="4944" y="475"/>
                        <a:pt x="5336" y="475"/>
                      </a:cubicBezTo>
                      <a:cubicBezTo>
                        <a:pt x="5777" y="475"/>
                        <a:pt x="6213" y="745"/>
                        <a:pt x="6384" y="1276"/>
                      </a:cubicBezTo>
                      <a:cubicBezTo>
                        <a:pt x="6402" y="1318"/>
                        <a:pt x="6438" y="1339"/>
                        <a:pt x="6473" y="1339"/>
                      </a:cubicBezTo>
                      <a:cubicBezTo>
                        <a:pt x="6509" y="1339"/>
                        <a:pt x="6545" y="1318"/>
                        <a:pt x="6563" y="1276"/>
                      </a:cubicBezTo>
                      <a:cubicBezTo>
                        <a:pt x="6740" y="765"/>
                        <a:pt x="7201" y="495"/>
                        <a:pt x="7664" y="495"/>
                      </a:cubicBezTo>
                      <a:cubicBezTo>
                        <a:pt x="8046" y="495"/>
                        <a:pt x="8428" y="678"/>
                        <a:pt x="8655" y="1061"/>
                      </a:cubicBezTo>
                      <a:cubicBezTo>
                        <a:pt x="8673" y="1085"/>
                        <a:pt x="8700" y="1097"/>
                        <a:pt x="8727" y="1097"/>
                      </a:cubicBezTo>
                      <a:cubicBezTo>
                        <a:pt x="8754" y="1097"/>
                        <a:pt x="8781" y="1085"/>
                        <a:pt x="8798" y="1061"/>
                      </a:cubicBezTo>
                      <a:cubicBezTo>
                        <a:pt x="9028" y="590"/>
                        <a:pt x="9469" y="365"/>
                        <a:pt x="9908" y="365"/>
                      </a:cubicBezTo>
                      <a:cubicBezTo>
                        <a:pt x="10427" y="365"/>
                        <a:pt x="10944" y="680"/>
                        <a:pt x="11105" y="1276"/>
                      </a:cubicBezTo>
                      <a:cubicBezTo>
                        <a:pt x="11119" y="1317"/>
                        <a:pt x="11156" y="1339"/>
                        <a:pt x="11192" y="1339"/>
                      </a:cubicBezTo>
                      <a:cubicBezTo>
                        <a:pt x="11219" y="1339"/>
                        <a:pt x="11245" y="1326"/>
                        <a:pt x="11261" y="1300"/>
                      </a:cubicBezTo>
                      <a:cubicBezTo>
                        <a:pt x="11504" y="800"/>
                        <a:pt x="12054" y="411"/>
                        <a:pt x="12557" y="411"/>
                      </a:cubicBezTo>
                      <a:cubicBezTo>
                        <a:pt x="12896" y="411"/>
                        <a:pt x="13213" y="588"/>
                        <a:pt x="13401" y="1025"/>
                      </a:cubicBezTo>
                      <a:cubicBezTo>
                        <a:pt x="13416" y="1055"/>
                        <a:pt x="13443" y="1069"/>
                        <a:pt x="13472" y="1069"/>
                      </a:cubicBezTo>
                      <a:cubicBezTo>
                        <a:pt x="13512" y="1069"/>
                        <a:pt x="13554" y="1043"/>
                        <a:pt x="13568" y="1002"/>
                      </a:cubicBezTo>
                      <a:cubicBezTo>
                        <a:pt x="13716" y="450"/>
                        <a:pt x="14179" y="175"/>
                        <a:pt x="14641" y="175"/>
                      </a:cubicBezTo>
                      <a:cubicBezTo>
                        <a:pt x="15111" y="175"/>
                        <a:pt x="15581" y="459"/>
                        <a:pt x="15720" y="1025"/>
                      </a:cubicBezTo>
                      <a:cubicBezTo>
                        <a:pt x="15732" y="1067"/>
                        <a:pt x="15767" y="1088"/>
                        <a:pt x="15805" y="1088"/>
                      </a:cubicBezTo>
                      <a:cubicBezTo>
                        <a:pt x="15842" y="1088"/>
                        <a:pt x="15881" y="1067"/>
                        <a:pt x="15899" y="1025"/>
                      </a:cubicBezTo>
                      <a:cubicBezTo>
                        <a:pt x="16067" y="526"/>
                        <a:pt x="16498" y="281"/>
                        <a:pt x="16929" y="281"/>
                      </a:cubicBezTo>
                      <a:cubicBezTo>
                        <a:pt x="17386" y="281"/>
                        <a:pt x="17843" y="556"/>
                        <a:pt x="17991" y="1097"/>
                      </a:cubicBezTo>
                      <a:cubicBezTo>
                        <a:pt x="17997" y="1136"/>
                        <a:pt x="18032" y="1157"/>
                        <a:pt x="18068" y="1157"/>
                      </a:cubicBezTo>
                      <a:cubicBezTo>
                        <a:pt x="18098" y="1157"/>
                        <a:pt x="18130" y="1142"/>
                        <a:pt x="18146" y="1109"/>
                      </a:cubicBezTo>
                      <a:cubicBezTo>
                        <a:pt x="18352" y="665"/>
                        <a:pt x="18762" y="454"/>
                        <a:pt x="19169" y="454"/>
                      </a:cubicBezTo>
                      <a:cubicBezTo>
                        <a:pt x="19661" y="454"/>
                        <a:pt x="20150" y="761"/>
                        <a:pt x="20274" y="1336"/>
                      </a:cubicBezTo>
                      <a:cubicBezTo>
                        <a:pt x="20284" y="1387"/>
                        <a:pt x="20323" y="1410"/>
                        <a:pt x="20361" y="1410"/>
                      </a:cubicBezTo>
                      <a:cubicBezTo>
                        <a:pt x="20414" y="1410"/>
                        <a:pt x="20467" y="1369"/>
                        <a:pt x="20453" y="1300"/>
                      </a:cubicBezTo>
                      <a:cubicBezTo>
                        <a:pt x="20307" y="645"/>
                        <a:pt x="19746" y="279"/>
                        <a:pt x="19178" y="279"/>
                      </a:cubicBezTo>
                      <a:cubicBezTo>
                        <a:pt x="18772" y="279"/>
                        <a:pt x="18363" y="466"/>
                        <a:pt x="18098" y="870"/>
                      </a:cubicBezTo>
                      <a:cubicBezTo>
                        <a:pt x="17880" y="359"/>
                        <a:pt x="17404" y="98"/>
                        <a:pt x="16928" y="98"/>
                      </a:cubicBezTo>
                      <a:cubicBezTo>
                        <a:pt x="16492" y="98"/>
                        <a:pt x="16055" y="317"/>
                        <a:pt x="15815" y="762"/>
                      </a:cubicBezTo>
                      <a:cubicBezTo>
                        <a:pt x="15588" y="254"/>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808" name="Google Shape;4808;p42"/>
                <p:cNvSpPr/>
                <p:nvPr/>
              </p:nvSpPr>
              <p:spPr>
                <a:xfrm>
                  <a:off x="4979623" y="2662802"/>
                  <a:ext cx="4386829" cy="310655"/>
                </a:xfrm>
                <a:custGeom>
                  <a:avLst/>
                  <a:gdLst/>
                  <a:ahLst/>
                  <a:cxnLst/>
                  <a:rect l="l" t="t" r="r" b="b"/>
                  <a:pathLst>
                    <a:path w="20476" h="1450" extrusionOk="0">
                      <a:moveTo>
                        <a:pt x="14638" y="1"/>
                      </a:moveTo>
                      <a:cubicBezTo>
                        <a:pt x="14163" y="1"/>
                        <a:pt x="13687" y="258"/>
                        <a:pt x="13460" y="772"/>
                      </a:cubicBezTo>
                      <a:cubicBezTo>
                        <a:pt x="13242" y="399"/>
                        <a:pt x="12914" y="243"/>
                        <a:pt x="12567" y="243"/>
                      </a:cubicBezTo>
                      <a:cubicBezTo>
                        <a:pt x="12058" y="243"/>
                        <a:pt x="11507" y="577"/>
                        <a:pt x="11201" y="1047"/>
                      </a:cubicBezTo>
                      <a:cubicBezTo>
                        <a:pt x="10963" y="486"/>
                        <a:pt x="10437" y="193"/>
                        <a:pt x="9909" y="193"/>
                      </a:cubicBezTo>
                      <a:cubicBezTo>
                        <a:pt x="9456" y="193"/>
                        <a:pt x="9003" y="409"/>
                        <a:pt x="8727" y="855"/>
                      </a:cubicBezTo>
                      <a:cubicBezTo>
                        <a:pt x="8457" y="492"/>
                        <a:pt x="8056" y="316"/>
                        <a:pt x="7658" y="316"/>
                      </a:cubicBezTo>
                      <a:cubicBezTo>
                        <a:pt x="7192" y="316"/>
                        <a:pt x="6730" y="558"/>
                        <a:pt x="6491" y="1023"/>
                      </a:cubicBezTo>
                      <a:cubicBezTo>
                        <a:pt x="6262" y="545"/>
                        <a:pt x="5802" y="298"/>
                        <a:pt x="5339" y="298"/>
                      </a:cubicBezTo>
                      <a:cubicBezTo>
                        <a:pt x="4933" y="298"/>
                        <a:pt x="4525" y="488"/>
                        <a:pt x="4268" y="879"/>
                      </a:cubicBezTo>
                      <a:cubicBezTo>
                        <a:pt x="4040" y="348"/>
                        <a:pt x="3547" y="79"/>
                        <a:pt x="3053" y="79"/>
                      </a:cubicBezTo>
                      <a:cubicBezTo>
                        <a:pt x="2590" y="79"/>
                        <a:pt x="2126" y="316"/>
                        <a:pt x="1877" y="796"/>
                      </a:cubicBezTo>
                      <a:cubicBezTo>
                        <a:pt x="1743" y="437"/>
                        <a:pt x="1399" y="194"/>
                        <a:pt x="1012" y="194"/>
                      </a:cubicBezTo>
                      <a:cubicBezTo>
                        <a:pt x="986" y="194"/>
                        <a:pt x="960" y="196"/>
                        <a:pt x="933" y="198"/>
                      </a:cubicBezTo>
                      <a:cubicBezTo>
                        <a:pt x="335" y="258"/>
                        <a:pt x="13" y="831"/>
                        <a:pt x="1" y="1369"/>
                      </a:cubicBezTo>
                      <a:cubicBezTo>
                        <a:pt x="1" y="1423"/>
                        <a:pt x="36" y="1450"/>
                        <a:pt x="72" y="1450"/>
                      </a:cubicBezTo>
                      <a:cubicBezTo>
                        <a:pt x="108" y="1450"/>
                        <a:pt x="144" y="1423"/>
                        <a:pt x="144" y="1369"/>
                      </a:cubicBezTo>
                      <a:cubicBezTo>
                        <a:pt x="168" y="951"/>
                        <a:pt x="383" y="533"/>
                        <a:pt x="825" y="413"/>
                      </a:cubicBezTo>
                      <a:cubicBezTo>
                        <a:pt x="893" y="393"/>
                        <a:pt x="961" y="384"/>
                        <a:pt x="1027" y="384"/>
                      </a:cubicBezTo>
                      <a:cubicBezTo>
                        <a:pt x="1409" y="384"/>
                        <a:pt x="1749" y="687"/>
                        <a:pt x="1770" y="1094"/>
                      </a:cubicBezTo>
                      <a:cubicBezTo>
                        <a:pt x="1770" y="1153"/>
                        <a:pt x="1812" y="1183"/>
                        <a:pt x="1855" y="1183"/>
                      </a:cubicBezTo>
                      <a:cubicBezTo>
                        <a:pt x="1890" y="1183"/>
                        <a:pt x="1926" y="1162"/>
                        <a:pt x="1937" y="1118"/>
                      </a:cubicBezTo>
                      <a:cubicBezTo>
                        <a:pt x="2087" y="547"/>
                        <a:pt x="2570" y="261"/>
                        <a:pt x="3052" y="261"/>
                      </a:cubicBezTo>
                      <a:cubicBezTo>
                        <a:pt x="3529" y="261"/>
                        <a:pt x="4006" y="542"/>
                        <a:pt x="4160" y="1106"/>
                      </a:cubicBezTo>
                      <a:cubicBezTo>
                        <a:pt x="4174" y="1147"/>
                        <a:pt x="4215" y="1168"/>
                        <a:pt x="4254" y="1168"/>
                      </a:cubicBezTo>
                      <a:cubicBezTo>
                        <a:pt x="4283" y="1168"/>
                        <a:pt x="4312" y="1156"/>
                        <a:pt x="4328" y="1130"/>
                      </a:cubicBezTo>
                      <a:cubicBezTo>
                        <a:pt x="4549" y="694"/>
                        <a:pt x="4949" y="478"/>
                        <a:pt x="5344" y="478"/>
                      </a:cubicBezTo>
                      <a:cubicBezTo>
                        <a:pt x="5782" y="478"/>
                        <a:pt x="6214" y="745"/>
                        <a:pt x="6384" y="1274"/>
                      </a:cubicBezTo>
                      <a:cubicBezTo>
                        <a:pt x="6402" y="1316"/>
                        <a:pt x="6438" y="1336"/>
                        <a:pt x="6473" y="1336"/>
                      </a:cubicBezTo>
                      <a:cubicBezTo>
                        <a:pt x="6509" y="1336"/>
                        <a:pt x="6545" y="1316"/>
                        <a:pt x="6563" y="1274"/>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27" y="590"/>
                        <a:pt x="9467" y="365"/>
                        <a:pt x="9905" y="365"/>
                      </a:cubicBezTo>
                      <a:cubicBezTo>
                        <a:pt x="10428" y="365"/>
                        <a:pt x="10949" y="686"/>
                        <a:pt x="11105" y="1298"/>
                      </a:cubicBezTo>
                      <a:cubicBezTo>
                        <a:pt x="11118" y="1336"/>
                        <a:pt x="11152" y="1358"/>
                        <a:pt x="11187" y="1358"/>
                      </a:cubicBezTo>
                      <a:cubicBezTo>
                        <a:pt x="11215" y="1358"/>
                        <a:pt x="11244" y="1342"/>
                        <a:pt x="11261" y="1310"/>
                      </a:cubicBezTo>
                      <a:cubicBezTo>
                        <a:pt x="11503" y="817"/>
                        <a:pt x="12052" y="432"/>
                        <a:pt x="12555" y="432"/>
                      </a:cubicBezTo>
                      <a:cubicBezTo>
                        <a:pt x="12894" y="432"/>
                        <a:pt x="13213" y="608"/>
                        <a:pt x="13401" y="1047"/>
                      </a:cubicBezTo>
                      <a:cubicBezTo>
                        <a:pt x="13415" y="1075"/>
                        <a:pt x="13440" y="1086"/>
                        <a:pt x="13467" y="1086"/>
                      </a:cubicBezTo>
                      <a:cubicBezTo>
                        <a:pt x="13508" y="1086"/>
                        <a:pt x="13553" y="1059"/>
                        <a:pt x="13568" y="1023"/>
                      </a:cubicBezTo>
                      <a:cubicBezTo>
                        <a:pt x="13717" y="470"/>
                        <a:pt x="14181" y="195"/>
                        <a:pt x="14645" y="195"/>
                      </a:cubicBezTo>
                      <a:cubicBezTo>
                        <a:pt x="15114" y="195"/>
                        <a:pt x="15581" y="476"/>
                        <a:pt x="15720" y="1035"/>
                      </a:cubicBezTo>
                      <a:cubicBezTo>
                        <a:pt x="15732" y="1076"/>
                        <a:pt x="15767" y="1097"/>
                        <a:pt x="15805" y="1097"/>
                      </a:cubicBezTo>
                      <a:cubicBezTo>
                        <a:pt x="15842" y="1097"/>
                        <a:pt x="15881" y="1076"/>
                        <a:pt x="15899" y="1035"/>
                      </a:cubicBezTo>
                      <a:cubicBezTo>
                        <a:pt x="16067" y="541"/>
                        <a:pt x="16497" y="299"/>
                        <a:pt x="16929" y="299"/>
                      </a:cubicBezTo>
                      <a:cubicBezTo>
                        <a:pt x="17385" y="299"/>
                        <a:pt x="17843" y="571"/>
                        <a:pt x="17991" y="1106"/>
                      </a:cubicBezTo>
                      <a:cubicBezTo>
                        <a:pt x="18004" y="1147"/>
                        <a:pt x="18041" y="1168"/>
                        <a:pt x="18077" y="1168"/>
                      </a:cubicBezTo>
                      <a:cubicBezTo>
                        <a:pt x="18104" y="1168"/>
                        <a:pt x="18131" y="1156"/>
                        <a:pt x="18146" y="1130"/>
                      </a:cubicBezTo>
                      <a:cubicBezTo>
                        <a:pt x="18352" y="680"/>
                        <a:pt x="18763" y="466"/>
                        <a:pt x="19171" y="466"/>
                      </a:cubicBezTo>
                      <a:cubicBezTo>
                        <a:pt x="19662" y="466"/>
                        <a:pt x="20150" y="776"/>
                        <a:pt x="20274" y="1357"/>
                      </a:cubicBezTo>
                      <a:cubicBezTo>
                        <a:pt x="20288" y="1403"/>
                        <a:pt x="20322" y="1422"/>
                        <a:pt x="20358" y="1422"/>
                      </a:cubicBezTo>
                      <a:cubicBezTo>
                        <a:pt x="20415" y="1422"/>
                        <a:pt x="20475" y="1371"/>
                        <a:pt x="20453" y="1298"/>
                      </a:cubicBezTo>
                      <a:cubicBezTo>
                        <a:pt x="20307" y="643"/>
                        <a:pt x="19748" y="281"/>
                        <a:pt x="19181" y="281"/>
                      </a:cubicBezTo>
                      <a:cubicBezTo>
                        <a:pt x="18774" y="281"/>
                        <a:pt x="18363" y="468"/>
                        <a:pt x="18098" y="867"/>
                      </a:cubicBezTo>
                      <a:cubicBezTo>
                        <a:pt x="17881" y="357"/>
                        <a:pt x="17408" y="97"/>
                        <a:pt x="16933" y="97"/>
                      </a:cubicBezTo>
                      <a:cubicBezTo>
                        <a:pt x="16495" y="97"/>
                        <a:pt x="16056" y="318"/>
                        <a:pt x="15815" y="772"/>
                      </a:cubicBezTo>
                      <a:cubicBezTo>
                        <a:pt x="15588" y="258"/>
                        <a:pt x="15113" y="1"/>
                        <a:pt x="14638"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809" name="Google Shape;4809;p42"/>
                <p:cNvSpPr/>
                <p:nvPr/>
              </p:nvSpPr>
              <p:spPr>
                <a:xfrm>
                  <a:off x="4979623" y="3205700"/>
                  <a:ext cx="4386615" cy="308941"/>
                </a:xfrm>
                <a:custGeom>
                  <a:avLst/>
                  <a:gdLst/>
                  <a:ahLst/>
                  <a:cxnLst/>
                  <a:rect l="l" t="t" r="r" b="b"/>
                  <a:pathLst>
                    <a:path w="20475" h="1442" extrusionOk="0">
                      <a:moveTo>
                        <a:pt x="14638" y="1"/>
                      </a:moveTo>
                      <a:cubicBezTo>
                        <a:pt x="14163" y="1"/>
                        <a:pt x="13687" y="258"/>
                        <a:pt x="13460" y="772"/>
                      </a:cubicBezTo>
                      <a:cubicBezTo>
                        <a:pt x="13242" y="399"/>
                        <a:pt x="12914" y="244"/>
                        <a:pt x="12567" y="244"/>
                      </a:cubicBezTo>
                      <a:cubicBezTo>
                        <a:pt x="12058" y="244"/>
                        <a:pt x="11507" y="578"/>
                        <a:pt x="11201" y="1047"/>
                      </a:cubicBezTo>
                      <a:cubicBezTo>
                        <a:pt x="10962" y="485"/>
                        <a:pt x="10434" y="192"/>
                        <a:pt x="9904" y="192"/>
                      </a:cubicBezTo>
                      <a:cubicBezTo>
                        <a:pt x="9453" y="192"/>
                        <a:pt x="9001" y="404"/>
                        <a:pt x="8727" y="843"/>
                      </a:cubicBezTo>
                      <a:cubicBezTo>
                        <a:pt x="8458" y="482"/>
                        <a:pt x="8059" y="306"/>
                        <a:pt x="7662" y="306"/>
                      </a:cubicBezTo>
                      <a:cubicBezTo>
                        <a:pt x="7194" y="306"/>
                        <a:pt x="6731" y="550"/>
                        <a:pt x="6491" y="1023"/>
                      </a:cubicBezTo>
                      <a:cubicBezTo>
                        <a:pt x="6262" y="545"/>
                        <a:pt x="5802" y="298"/>
                        <a:pt x="5339" y="298"/>
                      </a:cubicBezTo>
                      <a:cubicBezTo>
                        <a:pt x="4933" y="298"/>
                        <a:pt x="4525" y="488"/>
                        <a:pt x="4268" y="879"/>
                      </a:cubicBezTo>
                      <a:cubicBezTo>
                        <a:pt x="4040" y="349"/>
                        <a:pt x="3547" y="79"/>
                        <a:pt x="3053" y="79"/>
                      </a:cubicBezTo>
                      <a:cubicBezTo>
                        <a:pt x="2590" y="79"/>
                        <a:pt x="2126" y="316"/>
                        <a:pt x="1877" y="796"/>
                      </a:cubicBezTo>
                      <a:cubicBezTo>
                        <a:pt x="1743" y="437"/>
                        <a:pt x="1399" y="195"/>
                        <a:pt x="1012" y="195"/>
                      </a:cubicBezTo>
                      <a:cubicBezTo>
                        <a:pt x="986" y="195"/>
                        <a:pt x="960" y="196"/>
                        <a:pt x="933" y="198"/>
                      </a:cubicBezTo>
                      <a:cubicBezTo>
                        <a:pt x="335" y="258"/>
                        <a:pt x="13" y="832"/>
                        <a:pt x="1" y="1369"/>
                      </a:cubicBezTo>
                      <a:cubicBezTo>
                        <a:pt x="1" y="1417"/>
                        <a:pt x="36" y="1441"/>
                        <a:pt x="72" y="1441"/>
                      </a:cubicBezTo>
                      <a:cubicBezTo>
                        <a:pt x="108" y="1441"/>
                        <a:pt x="144" y="1417"/>
                        <a:pt x="144" y="1369"/>
                      </a:cubicBezTo>
                      <a:cubicBezTo>
                        <a:pt x="168" y="939"/>
                        <a:pt x="383" y="533"/>
                        <a:pt x="825" y="413"/>
                      </a:cubicBezTo>
                      <a:cubicBezTo>
                        <a:pt x="893" y="394"/>
                        <a:pt x="961" y="384"/>
                        <a:pt x="1027" y="384"/>
                      </a:cubicBezTo>
                      <a:cubicBezTo>
                        <a:pt x="1409" y="384"/>
                        <a:pt x="1749" y="687"/>
                        <a:pt x="1770" y="1095"/>
                      </a:cubicBezTo>
                      <a:cubicBezTo>
                        <a:pt x="1770" y="1148"/>
                        <a:pt x="1815" y="1179"/>
                        <a:pt x="1859" y="1179"/>
                      </a:cubicBezTo>
                      <a:cubicBezTo>
                        <a:pt x="1893" y="1179"/>
                        <a:pt x="1927" y="1160"/>
                        <a:pt x="1937" y="1118"/>
                      </a:cubicBezTo>
                      <a:cubicBezTo>
                        <a:pt x="2087" y="548"/>
                        <a:pt x="2570" y="261"/>
                        <a:pt x="3052" y="261"/>
                      </a:cubicBezTo>
                      <a:cubicBezTo>
                        <a:pt x="3529" y="261"/>
                        <a:pt x="4006" y="542"/>
                        <a:pt x="4160" y="1106"/>
                      </a:cubicBezTo>
                      <a:cubicBezTo>
                        <a:pt x="4173" y="1145"/>
                        <a:pt x="4211" y="1167"/>
                        <a:pt x="4248" y="1167"/>
                      </a:cubicBezTo>
                      <a:cubicBezTo>
                        <a:pt x="4280" y="1167"/>
                        <a:pt x="4311" y="1151"/>
                        <a:pt x="4328" y="1118"/>
                      </a:cubicBezTo>
                      <a:cubicBezTo>
                        <a:pt x="4547" y="685"/>
                        <a:pt x="4944" y="472"/>
                        <a:pt x="5336" y="472"/>
                      </a:cubicBezTo>
                      <a:cubicBezTo>
                        <a:pt x="5777" y="472"/>
                        <a:pt x="6213" y="742"/>
                        <a:pt x="6384" y="1274"/>
                      </a:cubicBezTo>
                      <a:cubicBezTo>
                        <a:pt x="6402" y="1316"/>
                        <a:pt x="6438" y="1337"/>
                        <a:pt x="6473" y="1337"/>
                      </a:cubicBezTo>
                      <a:cubicBezTo>
                        <a:pt x="6509" y="1337"/>
                        <a:pt x="6545" y="1316"/>
                        <a:pt x="6563" y="1274"/>
                      </a:cubicBezTo>
                      <a:cubicBezTo>
                        <a:pt x="6740" y="762"/>
                        <a:pt x="7201" y="492"/>
                        <a:pt x="7664" y="492"/>
                      </a:cubicBezTo>
                      <a:cubicBezTo>
                        <a:pt x="8046" y="492"/>
                        <a:pt x="8428" y="675"/>
                        <a:pt x="8655" y="1059"/>
                      </a:cubicBezTo>
                      <a:cubicBezTo>
                        <a:pt x="8673" y="1083"/>
                        <a:pt x="8700" y="1095"/>
                        <a:pt x="8727" y="1095"/>
                      </a:cubicBezTo>
                      <a:cubicBezTo>
                        <a:pt x="8754" y="1095"/>
                        <a:pt x="8781" y="1083"/>
                        <a:pt x="8798" y="1059"/>
                      </a:cubicBezTo>
                      <a:cubicBezTo>
                        <a:pt x="9026" y="598"/>
                        <a:pt x="9458" y="378"/>
                        <a:pt x="9890" y="378"/>
                      </a:cubicBezTo>
                      <a:cubicBezTo>
                        <a:pt x="10410" y="378"/>
                        <a:pt x="10930" y="697"/>
                        <a:pt x="11094" y="1298"/>
                      </a:cubicBezTo>
                      <a:cubicBezTo>
                        <a:pt x="11106" y="1337"/>
                        <a:pt x="11140" y="1358"/>
                        <a:pt x="11175" y="1358"/>
                      </a:cubicBezTo>
                      <a:cubicBezTo>
                        <a:pt x="11203" y="1358"/>
                        <a:pt x="11232" y="1343"/>
                        <a:pt x="11249" y="1310"/>
                      </a:cubicBezTo>
                      <a:cubicBezTo>
                        <a:pt x="11491" y="818"/>
                        <a:pt x="12040" y="432"/>
                        <a:pt x="12543" y="432"/>
                      </a:cubicBezTo>
                      <a:cubicBezTo>
                        <a:pt x="12882" y="432"/>
                        <a:pt x="13201" y="608"/>
                        <a:pt x="13389" y="1047"/>
                      </a:cubicBezTo>
                      <a:cubicBezTo>
                        <a:pt x="13403" y="1075"/>
                        <a:pt x="13428" y="1086"/>
                        <a:pt x="13455" y="1086"/>
                      </a:cubicBezTo>
                      <a:cubicBezTo>
                        <a:pt x="13496" y="1086"/>
                        <a:pt x="13541" y="1059"/>
                        <a:pt x="13556" y="1023"/>
                      </a:cubicBezTo>
                      <a:cubicBezTo>
                        <a:pt x="13699" y="464"/>
                        <a:pt x="14164" y="186"/>
                        <a:pt x="14629" y="186"/>
                      </a:cubicBezTo>
                      <a:cubicBezTo>
                        <a:pt x="15099" y="186"/>
                        <a:pt x="15569" y="470"/>
                        <a:pt x="15708" y="1035"/>
                      </a:cubicBezTo>
                      <a:cubicBezTo>
                        <a:pt x="15726" y="1077"/>
                        <a:pt x="15761" y="1097"/>
                        <a:pt x="15797" y="1097"/>
                      </a:cubicBezTo>
                      <a:cubicBezTo>
                        <a:pt x="15833" y="1097"/>
                        <a:pt x="15869" y="1077"/>
                        <a:pt x="15887" y="1035"/>
                      </a:cubicBezTo>
                      <a:cubicBezTo>
                        <a:pt x="16055" y="541"/>
                        <a:pt x="16486" y="299"/>
                        <a:pt x="16917" y="299"/>
                      </a:cubicBezTo>
                      <a:cubicBezTo>
                        <a:pt x="17373" y="299"/>
                        <a:pt x="17831" y="571"/>
                        <a:pt x="17979" y="1106"/>
                      </a:cubicBezTo>
                      <a:cubicBezTo>
                        <a:pt x="17992" y="1147"/>
                        <a:pt x="18029" y="1169"/>
                        <a:pt x="18065" y="1169"/>
                      </a:cubicBezTo>
                      <a:cubicBezTo>
                        <a:pt x="18092" y="1169"/>
                        <a:pt x="18119" y="1156"/>
                        <a:pt x="18134" y="1130"/>
                      </a:cubicBezTo>
                      <a:cubicBezTo>
                        <a:pt x="18340" y="680"/>
                        <a:pt x="18751" y="466"/>
                        <a:pt x="19159" y="466"/>
                      </a:cubicBezTo>
                      <a:cubicBezTo>
                        <a:pt x="19650" y="466"/>
                        <a:pt x="20138" y="776"/>
                        <a:pt x="20262" y="1357"/>
                      </a:cubicBezTo>
                      <a:cubicBezTo>
                        <a:pt x="20276" y="1405"/>
                        <a:pt x="20315" y="1426"/>
                        <a:pt x="20354" y="1426"/>
                      </a:cubicBezTo>
                      <a:cubicBezTo>
                        <a:pt x="20414" y="1426"/>
                        <a:pt x="20475" y="1377"/>
                        <a:pt x="20453" y="1298"/>
                      </a:cubicBezTo>
                      <a:cubicBezTo>
                        <a:pt x="20307" y="644"/>
                        <a:pt x="19748" y="281"/>
                        <a:pt x="19181" y="281"/>
                      </a:cubicBezTo>
                      <a:cubicBezTo>
                        <a:pt x="18774" y="281"/>
                        <a:pt x="18363" y="468"/>
                        <a:pt x="18098" y="867"/>
                      </a:cubicBezTo>
                      <a:cubicBezTo>
                        <a:pt x="17881" y="358"/>
                        <a:pt x="17408" y="97"/>
                        <a:pt x="16933" y="97"/>
                      </a:cubicBezTo>
                      <a:cubicBezTo>
                        <a:pt x="16495" y="97"/>
                        <a:pt x="16056" y="319"/>
                        <a:pt x="15815" y="772"/>
                      </a:cubicBezTo>
                      <a:cubicBezTo>
                        <a:pt x="15588" y="258"/>
                        <a:pt x="15113" y="1"/>
                        <a:pt x="14638"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810" name="Google Shape;4810;p42"/>
                <p:cNvSpPr/>
                <p:nvPr/>
              </p:nvSpPr>
              <p:spPr>
                <a:xfrm>
                  <a:off x="4977052" y="3746027"/>
                  <a:ext cx="4389186" cy="310869"/>
                </a:xfrm>
                <a:custGeom>
                  <a:avLst/>
                  <a:gdLst/>
                  <a:ahLst/>
                  <a:cxnLst/>
                  <a:rect l="l" t="t" r="r" b="b"/>
                  <a:pathLst>
                    <a:path w="20487" h="1451" extrusionOk="0">
                      <a:moveTo>
                        <a:pt x="14650" y="1"/>
                      </a:moveTo>
                      <a:cubicBezTo>
                        <a:pt x="14175" y="1"/>
                        <a:pt x="13699" y="258"/>
                        <a:pt x="13472" y="772"/>
                      </a:cubicBezTo>
                      <a:cubicBezTo>
                        <a:pt x="13249" y="399"/>
                        <a:pt x="12919" y="244"/>
                        <a:pt x="12570" y="244"/>
                      </a:cubicBezTo>
                      <a:cubicBezTo>
                        <a:pt x="12060" y="244"/>
                        <a:pt x="11512" y="578"/>
                        <a:pt x="11213" y="1047"/>
                      </a:cubicBezTo>
                      <a:cubicBezTo>
                        <a:pt x="10975" y="488"/>
                        <a:pt x="10451" y="198"/>
                        <a:pt x="9925" y="198"/>
                      </a:cubicBezTo>
                      <a:cubicBezTo>
                        <a:pt x="9471" y="198"/>
                        <a:pt x="9015" y="413"/>
                        <a:pt x="8739" y="856"/>
                      </a:cubicBezTo>
                      <a:cubicBezTo>
                        <a:pt x="8469" y="493"/>
                        <a:pt x="8068" y="317"/>
                        <a:pt x="7669" y="317"/>
                      </a:cubicBezTo>
                      <a:cubicBezTo>
                        <a:pt x="7201" y="317"/>
                        <a:pt x="6737" y="558"/>
                        <a:pt x="6491" y="1023"/>
                      </a:cubicBezTo>
                      <a:cubicBezTo>
                        <a:pt x="6262" y="545"/>
                        <a:pt x="5802" y="298"/>
                        <a:pt x="5341" y="298"/>
                      </a:cubicBezTo>
                      <a:cubicBezTo>
                        <a:pt x="4937" y="298"/>
                        <a:pt x="4531" y="489"/>
                        <a:pt x="4280" y="880"/>
                      </a:cubicBezTo>
                      <a:cubicBezTo>
                        <a:pt x="4052" y="349"/>
                        <a:pt x="3556" y="79"/>
                        <a:pt x="3060" y="79"/>
                      </a:cubicBezTo>
                      <a:cubicBezTo>
                        <a:pt x="2596" y="79"/>
                        <a:pt x="2132" y="316"/>
                        <a:pt x="1889" y="796"/>
                      </a:cubicBezTo>
                      <a:cubicBezTo>
                        <a:pt x="1744" y="438"/>
                        <a:pt x="1399" y="195"/>
                        <a:pt x="1022" y="195"/>
                      </a:cubicBezTo>
                      <a:cubicBezTo>
                        <a:pt x="997" y="195"/>
                        <a:pt x="971" y="196"/>
                        <a:pt x="945" y="198"/>
                      </a:cubicBezTo>
                      <a:cubicBezTo>
                        <a:pt x="347" y="258"/>
                        <a:pt x="13" y="832"/>
                        <a:pt x="1" y="1370"/>
                      </a:cubicBezTo>
                      <a:cubicBezTo>
                        <a:pt x="1" y="1423"/>
                        <a:pt x="40" y="1450"/>
                        <a:pt x="78" y="1450"/>
                      </a:cubicBezTo>
                      <a:cubicBezTo>
                        <a:pt x="117" y="1450"/>
                        <a:pt x="156" y="1423"/>
                        <a:pt x="156" y="1370"/>
                      </a:cubicBezTo>
                      <a:cubicBezTo>
                        <a:pt x="168" y="951"/>
                        <a:pt x="395" y="533"/>
                        <a:pt x="825" y="413"/>
                      </a:cubicBezTo>
                      <a:cubicBezTo>
                        <a:pt x="895" y="394"/>
                        <a:pt x="964" y="385"/>
                        <a:pt x="1032" y="385"/>
                      </a:cubicBezTo>
                      <a:cubicBezTo>
                        <a:pt x="1420" y="385"/>
                        <a:pt x="1760" y="688"/>
                        <a:pt x="1770" y="1095"/>
                      </a:cubicBezTo>
                      <a:cubicBezTo>
                        <a:pt x="1770" y="1153"/>
                        <a:pt x="1816" y="1183"/>
                        <a:pt x="1862" y="1183"/>
                      </a:cubicBezTo>
                      <a:cubicBezTo>
                        <a:pt x="1900" y="1183"/>
                        <a:pt x="1938" y="1162"/>
                        <a:pt x="1949" y="1119"/>
                      </a:cubicBezTo>
                      <a:cubicBezTo>
                        <a:pt x="2099" y="548"/>
                        <a:pt x="2582" y="261"/>
                        <a:pt x="3064" y="261"/>
                      </a:cubicBezTo>
                      <a:cubicBezTo>
                        <a:pt x="3541" y="261"/>
                        <a:pt x="4018" y="542"/>
                        <a:pt x="4172" y="1107"/>
                      </a:cubicBezTo>
                      <a:cubicBezTo>
                        <a:pt x="4185" y="1145"/>
                        <a:pt x="4219" y="1167"/>
                        <a:pt x="4253" y="1167"/>
                      </a:cubicBezTo>
                      <a:cubicBezTo>
                        <a:pt x="4282" y="1167"/>
                        <a:pt x="4311" y="1151"/>
                        <a:pt x="4328" y="1119"/>
                      </a:cubicBezTo>
                      <a:cubicBezTo>
                        <a:pt x="4553" y="686"/>
                        <a:pt x="4950" y="472"/>
                        <a:pt x="5342" y="472"/>
                      </a:cubicBezTo>
                      <a:cubicBezTo>
                        <a:pt x="5783" y="472"/>
                        <a:pt x="6219" y="742"/>
                        <a:pt x="6396" y="1274"/>
                      </a:cubicBezTo>
                      <a:cubicBezTo>
                        <a:pt x="6408" y="1316"/>
                        <a:pt x="6444" y="1337"/>
                        <a:pt x="6480" y="1337"/>
                      </a:cubicBezTo>
                      <a:cubicBezTo>
                        <a:pt x="6515" y="1337"/>
                        <a:pt x="6551" y="1316"/>
                        <a:pt x="6563" y="1274"/>
                      </a:cubicBezTo>
                      <a:cubicBezTo>
                        <a:pt x="6740" y="763"/>
                        <a:pt x="7201" y="492"/>
                        <a:pt x="7664" y="492"/>
                      </a:cubicBezTo>
                      <a:cubicBezTo>
                        <a:pt x="8046" y="492"/>
                        <a:pt x="8428" y="676"/>
                        <a:pt x="8655" y="1059"/>
                      </a:cubicBezTo>
                      <a:cubicBezTo>
                        <a:pt x="8673" y="1089"/>
                        <a:pt x="8703" y="1104"/>
                        <a:pt x="8733" y="1104"/>
                      </a:cubicBezTo>
                      <a:cubicBezTo>
                        <a:pt x="8763" y="1104"/>
                        <a:pt x="8793" y="1089"/>
                        <a:pt x="8810" y="1059"/>
                      </a:cubicBezTo>
                      <a:cubicBezTo>
                        <a:pt x="9038" y="598"/>
                        <a:pt x="9470" y="378"/>
                        <a:pt x="9901" y="378"/>
                      </a:cubicBezTo>
                      <a:cubicBezTo>
                        <a:pt x="10420" y="378"/>
                        <a:pt x="10937" y="697"/>
                        <a:pt x="11094" y="1298"/>
                      </a:cubicBezTo>
                      <a:cubicBezTo>
                        <a:pt x="11107" y="1337"/>
                        <a:pt x="11140" y="1358"/>
                        <a:pt x="11177" y="1358"/>
                      </a:cubicBezTo>
                      <a:cubicBezTo>
                        <a:pt x="11207" y="1358"/>
                        <a:pt x="11239" y="1343"/>
                        <a:pt x="11261" y="1310"/>
                      </a:cubicBezTo>
                      <a:cubicBezTo>
                        <a:pt x="11496" y="818"/>
                        <a:pt x="12042" y="432"/>
                        <a:pt x="12544" y="432"/>
                      </a:cubicBezTo>
                      <a:cubicBezTo>
                        <a:pt x="12882" y="432"/>
                        <a:pt x="13201" y="608"/>
                        <a:pt x="13389" y="1047"/>
                      </a:cubicBezTo>
                      <a:cubicBezTo>
                        <a:pt x="13404" y="1077"/>
                        <a:pt x="13433" y="1090"/>
                        <a:pt x="13464" y="1090"/>
                      </a:cubicBezTo>
                      <a:cubicBezTo>
                        <a:pt x="13506" y="1090"/>
                        <a:pt x="13549" y="1065"/>
                        <a:pt x="13556" y="1023"/>
                      </a:cubicBezTo>
                      <a:cubicBezTo>
                        <a:pt x="13705" y="464"/>
                        <a:pt x="14173" y="186"/>
                        <a:pt x="14639" y="186"/>
                      </a:cubicBezTo>
                      <a:cubicBezTo>
                        <a:pt x="15111" y="186"/>
                        <a:pt x="15581" y="470"/>
                        <a:pt x="15720" y="1035"/>
                      </a:cubicBezTo>
                      <a:cubicBezTo>
                        <a:pt x="15732" y="1077"/>
                        <a:pt x="15767" y="1098"/>
                        <a:pt x="15803" y="1098"/>
                      </a:cubicBezTo>
                      <a:cubicBezTo>
                        <a:pt x="15839" y="1098"/>
                        <a:pt x="15875" y="1077"/>
                        <a:pt x="15887" y="1035"/>
                      </a:cubicBezTo>
                      <a:cubicBezTo>
                        <a:pt x="16061" y="542"/>
                        <a:pt x="16494" y="299"/>
                        <a:pt x="16926" y="299"/>
                      </a:cubicBezTo>
                      <a:cubicBezTo>
                        <a:pt x="17383" y="299"/>
                        <a:pt x="17837" y="572"/>
                        <a:pt x="17979" y="1107"/>
                      </a:cubicBezTo>
                      <a:cubicBezTo>
                        <a:pt x="17993" y="1148"/>
                        <a:pt x="18031" y="1174"/>
                        <a:pt x="18070" y="1174"/>
                      </a:cubicBezTo>
                      <a:cubicBezTo>
                        <a:pt x="18098" y="1174"/>
                        <a:pt x="18126" y="1161"/>
                        <a:pt x="18146" y="1131"/>
                      </a:cubicBezTo>
                      <a:cubicBezTo>
                        <a:pt x="18347" y="680"/>
                        <a:pt x="18754" y="466"/>
                        <a:pt x="19161" y="466"/>
                      </a:cubicBezTo>
                      <a:cubicBezTo>
                        <a:pt x="19650" y="466"/>
                        <a:pt x="20138" y="777"/>
                        <a:pt x="20262" y="1358"/>
                      </a:cubicBezTo>
                      <a:cubicBezTo>
                        <a:pt x="20281" y="1409"/>
                        <a:pt x="20321" y="1431"/>
                        <a:pt x="20362" y="1431"/>
                      </a:cubicBezTo>
                      <a:cubicBezTo>
                        <a:pt x="20425" y="1431"/>
                        <a:pt x="20487" y="1378"/>
                        <a:pt x="20465" y="1298"/>
                      </a:cubicBezTo>
                      <a:cubicBezTo>
                        <a:pt x="20319" y="643"/>
                        <a:pt x="19754" y="276"/>
                        <a:pt x="19185" y="276"/>
                      </a:cubicBezTo>
                      <a:cubicBezTo>
                        <a:pt x="18778" y="276"/>
                        <a:pt x="18370" y="464"/>
                        <a:pt x="18110" y="868"/>
                      </a:cubicBezTo>
                      <a:cubicBezTo>
                        <a:pt x="17886" y="358"/>
                        <a:pt x="17414" y="97"/>
                        <a:pt x="16941" y="97"/>
                      </a:cubicBezTo>
                      <a:cubicBezTo>
                        <a:pt x="16504" y="97"/>
                        <a:pt x="16068" y="319"/>
                        <a:pt x="15827" y="772"/>
                      </a:cubicBezTo>
                      <a:cubicBezTo>
                        <a:pt x="15600" y="258"/>
                        <a:pt x="15125" y="1"/>
                        <a:pt x="14650"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811" name="Google Shape;4811;p42"/>
                <p:cNvSpPr/>
                <p:nvPr/>
              </p:nvSpPr>
              <p:spPr>
                <a:xfrm>
                  <a:off x="4979623" y="4288496"/>
                  <a:ext cx="4386615" cy="309370"/>
                </a:xfrm>
                <a:custGeom>
                  <a:avLst/>
                  <a:gdLst/>
                  <a:ahLst/>
                  <a:cxnLst/>
                  <a:rect l="l" t="t" r="r" b="b"/>
                  <a:pathLst>
                    <a:path w="20475" h="1444" extrusionOk="0">
                      <a:moveTo>
                        <a:pt x="14638" y="0"/>
                      </a:moveTo>
                      <a:cubicBezTo>
                        <a:pt x="14163" y="0"/>
                        <a:pt x="13687" y="254"/>
                        <a:pt x="13460" y="762"/>
                      </a:cubicBezTo>
                      <a:cubicBezTo>
                        <a:pt x="13242" y="394"/>
                        <a:pt x="12915" y="240"/>
                        <a:pt x="12568" y="240"/>
                      </a:cubicBezTo>
                      <a:cubicBezTo>
                        <a:pt x="12058" y="240"/>
                        <a:pt x="11507" y="573"/>
                        <a:pt x="11201" y="1049"/>
                      </a:cubicBezTo>
                      <a:cubicBezTo>
                        <a:pt x="10962" y="487"/>
                        <a:pt x="10434" y="194"/>
                        <a:pt x="9904" y="194"/>
                      </a:cubicBezTo>
                      <a:cubicBezTo>
                        <a:pt x="9453" y="194"/>
                        <a:pt x="9001" y="406"/>
                        <a:pt x="8727" y="846"/>
                      </a:cubicBezTo>
                      <a:cubicBezTo>
                        <a:pt x="8458" y="484"/>
                        <a:pt x="8059" y="308"/>
                        <a:pt x="7662" y="308"/>
                      </a:cubicBezTo>
                      <a:cubicBezTo>
                        <a:pt x="7194" y="308"/>
                        <a:pt x="6731" y="553"/>
                        <a:pt x="6491" y="1025"/>
                      </a:cubicBezTo>
                      <a:cubicBezTo>
                        <a:pt x="6261" y="546"/>
                        <a:pt x="5799" y="299"/>
                        <a:pt x="5334" y="299"/>
                      </a:cubicBezTo>
                      <a:cubicBezTo>
                        <a:pt x="4930" y="299"/>
                        <a:pt x="4524" y="486"/>
                        <a:pt x="4268" y="870"/>
                      </a:cubicBezTo>
                      <a:cubicBezTo>
                        <a:pt x="4040" y="347"/>
                        <a:pt x="3550" y="80"/>
                        <a:pt x="3057" y="80"/>
                      </a:cubicBezTo>
                      <a:cubicBezTo>
                        <a:pt x="2593" y="80"/>
                        <a:pt x="2127" y="317"/>
                        <a:pt x="1877" y="798"/>
                      </a:cubicBezTo>
                      <a:cubicBezTo>
                        <a:pt x="1743" y="430"/>
                        <a:pt x="1401" y="197"/>
                        <a:pt x="1016" y="197"/>
                      </a:cubicBezTo>
                      <a:cubicBezTo>
                        <a:pt x="988" y="197"/>
                        <a:pt x="961" y="198"/>
                        <a:pt x="933" y="200"/>
                      </a:cubicBezTo>
                      <a:cubicBezTo>
                        <a:pt x="335" y="248"/>
                        <a:pt x="13" y="822"/>
                        <a:pt x="1" y="1372"/>
                      </a:cubicBezTo>
                      <a:cubicBezTo>
                        <a:pt x="1" y="1420"/>
                        <a:pt x="36" y="1443"/>
                        <a:pt x="72" y="1443"/>
                      </a:cubicBezTo>
                      <a:cubicBezTo>
                        <a:pt x="108" y="1443"/>
                        <a:pt x="144" y="1420"/>
                        <a:pt x="144" y="1372"/>
                      </a:cubicBezTo>
                      <a:cubicBezTo>
                        <a:pt x="168" y="941"/>
                        <a:pt x="383" y="523"/>
                        <a:pt x="825" y="415"/>
                      </a:cubicBezTo>
                      <a:cubicBezTo>
                        <a:pt x="894" y="396"/>
                        <a:pt x="964" y="386"/>
                        <a:pt x="1032" y="386"/>
                      </a:cubicBezTo>
                      <a:cubicBezTo>
                        <a:pt x="1411" y="386"/>
                        <a:pt x="1749" y="681"/>
                        <a:pt x="1770" y="1097"/>
                      </a:cubicBezTo>
                      <a:cubicBezTo>
                        <a:pt x="1770" y="1149"/>
                        <a:pt x="1812" y="1180"/>
                        <a:pt x="1855" y="1180"/>
                      </a:cubicBezTo>
                      <a:cubicBezTo>
                        <a:pt x="1890" y="1180"/>
                        <a:pt x="1926" y="1158"/>
                        <a:pt x="1937" y="1109"/>
                      </a:cubicBezTo>
                      <a:cubicBezTo>
                        <a:pt x="2087" y="538"/>
                        <a:pt x="2570" y="251"/>
                        <a:pt x="3052" y="251"/>
                      </a:cubicBezTo>
                      <a:cubicBezTo>
                        <a:pt x="3529" y="251"/>
                        <a:pt x="4006" y="532"/>
                        <a:pt x="4160" y="1097"/>
                      </a:cubicBezTo>
                      <a:cubicBezTo>
                        <a:pt x="4174" y="1143"/>
                        <a:pt x="4213" y="1168"/>
                        <a:pt x="4252" y="1168"/>
                      </a:cubicBezTo>
                      <a:cubicBezTo>
                        <a:pt x="4282" y="1168"/>
                        <a:pt x="4312" y="1152"/>
                        <a:pt x="4328" y="1121"/>
                      </a:cubicBezTo>
                      <a:cubicBezTo>
                        <a:pt x="4547" y="688"/>
                        <a:pt x="4944" y="474"/>
                        <a:pt x="5336" y="474"/>
                      </a:cubicBezTo>
                      <a:cubicBezTo>
                        <a:pt x="5777" y="474"/>
                        <a:pt x="6213" y="745"/>
                        <a:pt x="6384" y="1276"/>
                      </a:cubicBezTo>
                      <a:cubicBezTo>
                        <a:pt x="6402" y="1312"/>
                        <a:pt x="6438" y="1330"/>
                        <a:pt x="6473" y="1330"/>
                      </a:cubicBezTo>
                      <a:cubicBezTo>
                        <a:pt x="6509" y="1330"/>
                        <a:pt x="6545" y="1312"/>
                        <a:pt x="6563" y="1276"/>
                      </a:cubicBezTo>
                      <a:cubicBezTo>
                        <a:pt x="6740" y="759"/>
                        <a:pt x="7200" y="485"/>
                        <a:pt x="7663" y="485"/>
                      </a:cubicBezTo>
                      <a:cubicBezTo>
                        <a:pt x="8044" y="485"/>
                        <a:pt x="8428" y="672"/>
                        <a:pt x="8655" y="1061"/>
                      </a:cubicBezTo>
                      <a:cubicBezTo>
                        <a:pt x="8673" y="1085"/>
                        <a:pt x="8700" y="1097"/>
                        <a:pt x="8727" y="1097"/>
                      </a:cubicBezTo>
                      <a:cubicBezTo>
                        <a:pt x="8754" y="1097"/>
                        <a:pt x="8781" y="1085"/>
                        <a:pt x="8798" y="1061"/>
                      </a:cubicBezTo>
                      <a:cubicBezTo>
                        <a:pt x="9028" y="597"/>
                        <a:pt x="9463" y="375"/>
                        <a:pt x="9898" y="375"/>
                      </a:cubicBezTo>
                      <a:cubicBezTo>
                        <a:pt x="10415" y="375"/>
                        <a:pt x="10931" y="690"/>
                        <a:pt x="11094" y="1288"/>
                      </a:cubicBezTo>
                      <a:cubicBezTo>
                        <a:pt x="11100" y="1335"/>
                        <a:pt x="11137" y="1359"/>
                        <a:pt x="11174" y="1359"/>
                      </a:cubicBezTo>
                      <a:cubicBezTo>
                        <a:pt x="11203" y="1359"/>
                        <a:pt x="11233" y="1344"/>
                        <a:pt x="11249" y="1312"/>
                      </a:cubicBezTo>
                      <a:cubicBezTo>
                        <a:pt x="11493" y="818"/>
                        <a:pt x="12045" y="426"/>
                        <a:pt x="12549" y="426"/>
                      </a:cubicBezTo>
                      <a:cubicBezTo>
                        <a:pt x="12886" y="426"/>
                        <a:pt x="13202" y="601"/>
                        <a:pt x="13389" y="1037"/>
                      </a:cubicBezTo>
                      <a:cubicBezTo>
                        <a:pt x="13403" y="1071"/>
                        <a:pt x="13430" y="1085"/>
                        <a:pt x="13458" y="1085"/>
                      </a:cubicBezTo>
                      <a:cubicBezTo>
                        <a:pt x="13498" y="1085"/>
                        <a:pt x="13542" y="1056"/>
                        <a:pt x="13556" y="1013"/>
                      </a:cubicBezTo>
                      <a:cubicBezTo>
                        <a:pt x="13698" y="462"/>
                        <a:pt x="14161" y="187"/>
                        <a:pt x="14625" y="187"/>
                      </a:cubicBezTo>
                      <a:cubicBezTo>
                        <a:pt x="15096" y="187"/>
                        <a:pt x="15569" y="471"/>
                        <a:pt x="15708" y="1037"/>
                      </a:cubicBezTo>
                      <a:cubicBezTo>
                        <a:pt x="15726" y="1079"/>
                        <a:pt x="15761" y="1100"/>
                        <a:pt x="15797" y="1100"/>
                      </a:cubicBezTo>
                      <a:cubicBezTo>
                        <a:pt x="15833" y="1100"/>
                        <a:pt x="15869" y="1079"/>
                        <a:pt x="15887" y="1037"/>
                      </a:cubicBezTo>
                      <a:cubicBezTo>
                        <a:pt x="16055" y="544"/>
                        <a:pt x="16486" y="301"/>
                        <a:pt x="16917" y="301"/>
                      </a:cubicBezTo>
                      <a:cubicBezTo>
                        <a:pt x="17373" y="301"/>
                        <a:pt x="17831" y="574"/>
                        <a:pt x="17979" y="1109"/>
                      </a:cubicBezTo>
                      <a:cubicBezTo>
                        <a:pt x="17992" y="1150"/>
                        <a:pt x="18029" y="1171"/>
                        <a:pt x="18065" y="1171"/>
                      </a:cubicBezTo>
                      <a:cubicBezTo>
                        <a:pt x="18092" y="1171"/>
                        <a:pt x="18119" y="1159"/>
                        <a:pt x="18134" y="1133"/>
                      </a:cubicBezTo>
                      <a:cubicBezTo>
                        <a:pt x="18341" y="681"/>
                        <a:pt x="18753" y="467"/>
                        <a:pt x="19162" y="467"/>
                      </a:cubicBezTo>
                      <a:cubicBezTo>
                        <a:pt x="19652" y="467"/>
                        <a:pt x="20138" y="775"/>
                        <a:pt x="20262" y="1348"/>
                      </a:cubicBezTo>
                      <a:cubicBezTo>
                        <a:pt x="20276" y="1400"/>
                        <a:pt x="20315" y="1422"/>
                        <a:pt x="20355" y="1422"/>
                      </a:cubicBezTo>
                      <a:cubicBezTo>
                        <a:pt x="20414" y="1422"/>
                        <a:pt x="20475" y="1372"/>
                        <a:pt x="20453" y="1300"/>
                      </a:cubicBezTo>
                      <a:cubicBezTo>
                        <a:pt x="20307" y="645"/>
                        <a:pt x="19746" y="278"/>
                        <a:pt x="19178" y="278"/>
                      </a:cubicBezTo>
                      <a:cubicBezTo>
                        <a:pt x="18772" y="278"/>
                        <a:pt x="18363" y="466"/>
                        <a:pt x="18098" y="870"/>
                      </a:cubicBezTo>
                      <a:cubicBezTo>
                        <a:pt x="17880" y="358"/>
                        <a:pt x="17404" y="97"/>
                        <a:pt x="16928" y="97"/>
                      </a:cubicBezTo>
                      <a:cubicBezTo>
                        <a:pt x="16492" y="97"/>
                        <a:pt x="16055" y="316"/>
                        <a:pt x="15815" y="762"/>
                      </a:cubicBezTo>
                      <a:cubicBezTo>
                        <a:pt x="15588" y="254"/>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812" name="Google Shape;4812;p42"/>
                <p:cNvSpPr/>
                <p:nvPr/>
              </p:nvSpPr>
              <p:spPr>
                <a:xfrm>
                  <a:off x="4979623" y="4829466"/>
                  <a:ext cx="4386615" cy="310655"/>
                </a:xfrm>
                <a:custGeom>
                  <a:avLst/>
                  <a:gdLst/>
                  <a:ahLst/>
                  <a:cxnLst/>
                  <a:rect l="l" t="t" r="r" b="b"/>
                  <a:pathLst>
                    <a:path w="20475" h="1450" extrusionOk="0">
                      <a:moveTo>
                        <a:pt x="14638" y="0"/>
                      </a:moveTo>
                      <a:cubicBezTo>
                        <a:pt x="14163" y="0"/>
                        <a:pt x="13687" y="257"/>
                        <a:pt x="13460" y="771"/>
                      </a:cubicBezTo>
                      <a:cubicBezTo>
                        <a:pt x="13242" y="398"/>
                        <a:pt x="12914" y="243"/>
                        <a:pt x="12567" y="243"/>
                      </a:cubicBezTo>
                      <a:cubicBezTo>
                        <a:pt x="12058" y="243"/>
                        <a:pt x="11507" y="577"/>
                        <a:pt x="11201" y="1046"/>
                      </a:cubicBezTo>
                      <a:cubicBezTo>
                        <a:pt x="10963" y="487"/>
                        <a:pt x="10439" y="198"/>
                        <a:pt x="9913" y="198"/>
                      </a:cubicBezTo>
                      <a:cubicBezTo>
                        <a:pt x="9459" y="198"/>
                        <a:pt x="9003" y="413"/>
                        <a:pt x="8727" y="855"/>
                      </a:cubicBezTo>
                      <a:cubicBezTo>
                        <a:pt x="8457" y="492"/>
                        <a:pt x="8056" y="316"/>
                        <a:pt x="7658" y="316"/>
                      </a:cubicBezTo>
                      <a:cubicBezTo>
                        <a:pt x="7192" y="316"/>
                        <a:pt x="6730" y="558"/>
                        <a:pt x="6491" y="1022"/>
                      </a:cubicBezTo>
                      <a:cubicBezTo>
                        <a:pt x="6262" y="545"/>
                        <a:pt x="5802" y="298"/>
                        <a:pt x="5339" y="298"/>
                      </a:cubicBezTo>
                      <a:cubicBezTo>
                        <a:pt x="4933" y="298"/>
                        <a:pt x="4525" y="488"/>
                        <a:pt x="4268" y="879"/>
                      </a:cubicBezTo>
                      <a:cubicBezTo>
                        <a:pt x="4040" y="348"/>
                        <a:pt x="3547" y="79"/>
                        <a:pt x="3053" y="79"/>
                      </a:cubicBezTo>
                      <a:cubicBezTo>
                        <a:pt x="2590" y="79"/>
                        <a:pt x="2126" y="315"/>
                        <a:pt x="1877" y="795"/>
                      </a:cubicBezTo>
                      <a:cubicBezTo>
                        <a:pt x="1743" y="437"/>
                        <a:pt x="1399" y="194"/>
                        <a:pt x="1012" y="194"/>
                      </a:cubicBezTo>
                      <a:cubicBezTo>
                        <a:pt x="986" y="194"/>
                        <a:pt x="960" y="195"/>
                        <a:pt x="933" y="198"/>
                      </a:cubicBezTo>
                      <a:cubicBezTo>
                        <a:pt x="335" y="257"/>
                        <a:pt x="13" y="831"/>
                        <a:pt x="1" y="1369"/>
                      </a:cubicBezTo>
                      <a:cubicBezTo>
                        <a:pt x="1" y="1423"/>
                        <a:pt x="36" y="1450"/>
                        <a:pt x="72" y="1450"/>
                      </a:cubicBezTo>
                      <a:cubicBezTo>
                        <a:pt x="108" y="1450"/>
                        <a:pt x="144" y="1423"/>
                        <a:pt x="144" y="1369"/>
                      </a:cubicBezTo>
                      <a:cubicBezTo>
                        <a:pt x="168" y="939"/>
                        <a:pt x="383" y="532"/>
                        <a:pt x="825" y="413"/>
                      </a:cubicBezTo>
                      <a:cubicBezTo>
                        <a:pt x="890" y="396"/>
                        <a:pt x="954" y="388"/>
                        <a:pt x="1018" y="388"/>
                      </a:cubicBezTo>
                      <a:cubicBezTo>
                        <a:pt x="1403" y="388"/>
                        <a:pt x="1749" y="684"/>
                        <a:pt x="1770" y="1094"/>
                      </a:cubicBezTo>
                      <a:cubicBezTo>
                        <a:pt x="1770" y="1153"/>
                        <a:pt x="1812" y="1183"/>
                        <a:pt x="1855" y="1183"/>
                      </a:cubicBezTo>
                      <a:cubicBezTo>
                        <a:pt x="1890" y="1183"/>
                        <a:pt x="1926" y="1162"/>
                        <a:pt x="1937" y="1118"/>
                      </a:cubicBezTo>
                      <a:cubicBezTo>
                        <a:pt x="2087" y="547"/>
                        <a:pt x="2570" y="260"/>
                        <a:pt x="3052" y="260"/>
                      </a:cubicBezTo>
                      <a:cubicBezTo>
                        <a:pt x="3529" y="260"/>
                        <a:pt x="4006" y="541"/>
                        <a:pt x="4160" y="1106"/>
                      </a:cubicBezTo>
                      <a:cubicBezTo>
                        <a:pt x="4174" y="1147"/>
                        <a:pt x="4215" y="1168"/>
                        <a:pt x="4254" y="1168"/>
                      </a:cubicBezTo>
                      <a:cubicBezTo>
                        <a:pt x="4283" y="1168"/>
                        <a:pt x="4312" y="1156"/>
                        <a:pt x="4328" y="1130"/>
                      </a:cubicBezTo>
                      <a:cubicBezTo>
                        <a:pt x="4548" y="690"/>
                        <a:pt x="4947" y="473"/>
                        <a:pt x="5340" y="473"/>
                      </a:cubicBezTo>
                      <a:cubicBezTo>
                        <a:pt x="5780" y="473"/>
                        <a:pt x="6214" y="743"/>
                        <a:pt x="6384" y="1273"/>
                      </a:cubicBezTo>
                      <a:cubicBezTo>
                        <a:pt x="6402" y="1315"/>
                        <a:pt x="6438" y="1336"/>
                        <a:pt x="6473" y="1336"/>
                      </a:cubicBezTo>
                      <a:cubicBezTo>
                        <a:pt x="6509" y="1336"/>
                        <a:pt x="6545" y="1315"/>
                        <a:pt x="6563" y="1273"/>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26" y="597"/>
                        <a:pt x="9458" y="377"/>
                        <a:pt x="9890" y="377"/>
                      </a:cubicBezTo>
                      <a:cubicBezTo>
                        <a:pt x="10410" y="377"/>
                        <a:pt x="10930" y="696"/>
                        <a:pt x="11094" y="1297"/>
                      </a:cubicBezTo>
                      <a:cubicBezTo>
                        <a:pt x="11100" y="1338"/>
                        <a:pt x="11138" y="1359"/>
                        <a:pt x="11176" y="1359"/>
                      </a:cubicBezTo>
                      <a:cubicBezTo>
                        <a:pt x="11205" y="1359"/>
                        <a:pt x="11233" y="1347"/>
                        <a:pt x="11249" y="1321"/>
                      </a:cubicBezTo>
                      <a:cubicBezTo>
                        <a:pt x="11492" y="821"/>
                        <a:pt x="12042" y="432"/>
                        <a:pt x="12545" y="432"/>
                      </a:cubicBezTo>
                      <a:cubicBezTo>
                        <a:pt x="12884" y="432"/>
                        <a:pt x="13201" y="608"/>
                        <a:pt x="13389" y="1046"/>
                      </a:cubicBezTo>
                      <a:cubicBezTo>
                        <a:pt x="13404" y="1076"/>
                        <a:pt x="13431" y="1090"/>
                        <a:pt x="13460" y="1090"/>
                      </a:cubicBezTo>
                      <a:cubicBezTo>
                        <a:pt x="13500" y="1090"/>
                        <a:pt x="13542" y="1064"/>
                        <a:pt x="13556" y="1022"/>
                      </a:cubicBezTo>
                      <a:cubicBezTo>
                        <a:pt x="13699" y="463"/>
                        <a:pt x="14164" y="186"/>
                        <a:pt x="14629" y="186"/>
                      </a:cubicBezTo>
                      <a:cubicBezTo>
                        <a:pt x="15099" y="186"/>
                        <a:pt x="15569" y="469"/>
                        <a:pt x="15708" y="1034"/>
                      </a:cubicBezTo>
                      <a:cubicBezTo>
                        <a:pt x="15726" y="1076"/>
                        <a:pt x="15761" y="1097"/>
                        <a:pt x="15797" y="1097"/>
                      </a:cubicBezTo>
                      <a:cubicBezTo>
                        <a:pt x="15833" y="1097"/>
                        <a:pt x="15869" y="1076"/>
                        <a:pt x="15887" y="1034"/>
                      </a:cubicBezTo>
                      <a:cubicBezTo>
                        <a:pt x="16055" y="541"/>
                        <a:pt x="16486" y="298"/>
                        <a:pt x="16917" y="298"/>
                      </a:cubicBezTo>
                      <a:cubicBezTo>
                        <a:pt x="17373" y="298"/>
                        <a:pt x="17831" y="571"/>
                        <a:pt x="17979" y="1106"/>
                      </a:cubicBezTo>
                      <a:cubicBezTo>
                        <a:pt x="17992" y="1147"/>
                        <a:pt x="18029" y="1168"/>
                        <a:pt x="18065" y="1168"/>
                      </a:cubicBezTo>
                      <a:cubicBezTo>
                        <a:pt x="18092" y="1168"/>
                        <a:pt x="18119" y="1156"/>
                        <a:pt x="18134" y="1130"/>
                      </a:cubicBezTo>
                      <a:cubicBezTo>
                        <a:pt x="18340" y="680"/>
                        <a:pt x="18751" y="466"/>
                        <a:pt x="19159" y="466"/>
                      </a:cubicBezTo>
                      <a:cubicBezTo>
                        <a:pt x="19650" y="466"/>
                        <a:pt x="20138" y="776"/>
                        <a:pt x="20262" y="1357"/>
                      </a:cubicBezTo>
                      <a:cubicBezTo>
                        <a:pt x="20276" y="1404"/>
                        <a:pt x="20315" y="1425"/>
                        <a:pt x="20354" y="1425"/>
                      </a:cubicBezTo>
                      <a:cubicBezTo>
                        <a:pt x="20414" y="1425"/>
                        <a:pt x="20475" y="1377"/>
                        <a:pt x="20453" y="1297"/>
                      </a:cubicBezTo>
                      <a:cubicBezTo>
                        <a:pt x="20307" y="643"/>
                        <a:pt x="19748" y="281"/>
                        <a:pt x="19181" y="281"/>
                      </a:cubicBezTo>
                      <a:cubicBezTo>
                        <a:pt x="18774" y="281"/>
                        <a:pt x="18363" y="467"/>
                        <a:pt x="18098" y="867"/>
                      </a:cubicBezTo>
                      <a:cubicBezTo>
                        <a:pt x="17881" y="357"/>
                        <a:pt x="17408" y="96"/>
                        <a:pt x="16933" y="96"/>
                      </a:cubicBezTo>
                      <a:cubicBezTo>
                        <a:pt x="16495" y="96"/>
                        <a:pt x="16056" y="318"/>
                        <a:pt x="15815" y="771"/>
                      </a:cubicBezTo>
                      <a:cubicBezTo>
                        <a:pt x="15588" y="257"/>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4813" name="Google Shape;4813;p42"/>
              <p:cNvGrpSpPr/>
              <p:nvPr/>
            </p:nvGrpSpPr>
            <p:grpSpPr>
              <a:xfrm>
                <a:off x="3009214" y="2460963"/>
                <a:ext cx="3113402" cy="2909203"/>
                <a:chOff x="4977052" y="1038608"/>
                <a:chExt cx="4389400" cy="4101513"/>
              </a:xfrm>
            </p:grpSpPr>
            <p:sp>
              <p:nvSpPr>
                <p:cNvPr id="4814" name="Google Shape;4814;p42"/>
                <p:cNvSpPr/>
                <p:nvPr/>
              </p:nvSpPr>
              <p:spPr>
                <a:xfrm>
                  <a:off x="4977052" y="1038608"/>
                  <a:ext cx="4387686" cy="309370"/>
                </a:xfrm>
                <a:custGeom>
                  <a:avLst/>
                  <a:gdLst/>
                  <a:ahLst/>
                  <a:cxnLst/>
                  <a:rect l="l" t="t" r="r" b="b"/>
                  <a:pathLst>
                    <a:path w="20480" h="1444" extrusionOk="0">
                      <a:moveTo>
                        <a:pt x="14650" y="0"/>
                      </a:moveTo>
                      <a:cubicBezTo>
                        <a:pt x="14175" y="0"/>
                        <a:pt x="13699" y="254"/>
                        <a:pt x="13472" y="762"/>
                      </a:cubicBezTo>
                      <a:cubicBezTo>
                        <a:pt x="13250" y="394"/>
                        <a:pt x="12919" y="240"/>
                        <a:pt x="12571" y="240"/>
                      </a:cubicBezTo>
                      <a:cubicBezTo>
                        <a:pt x="12060" y="240"/>
                        <a:pt x="11512" y="573"/>
                        <a:pt x="11213" y="1049"/>
                      </a:cubicBezTo>
                      <a:cubicBezTo>
                        <a:pt x="10974" y="487"/>
                        <a:pt x="10446" y="194"/>
                        <a:pt x="9916" y="194"/>
                      </a:cubicBezTo>
                      <a:cubicBezTo>
                        <a:pt x="9465" y="194"/>
                        <a:pt x="9013" y="406"/>
                        <a:pt x="8739" y="846"/>
                      </a:cubicBezTo>
                      <a:cubicBezTo>
                        <a:pt x="8470" y="484"/>
                        <a:pt x="8071" y="308"/>
                        <a:pt x="7673" y="308"/>
                      </a:cubicBezTo>
                      <a:cubicBezTo>
                        <a:pt x="7204" y="308"/>
                        <a:pt x="6737" y="553"/>
                        <a:pt x="6491" y="1025"/>
                      </a:cubicBezTo>
                      <a:cubicBezTo>
                        <a:pt x="6261" y="546"/>
                        <a:pt x="5799" y="299"/>
                        <a:pt x="5336" y="299"/>
                      </a:cubicBezTo>
                      <a:cubicBezTo>
                        <a:pt x="4933" y="299"/>
                        <a:pt x="4530" y="486"/>
                        <a:pt x="4280" y="870"/>
                      </a:cubicBezTo>
                      <a:cubicBezTo>
                        <a:pt x="4053" y="342"/>
                        <a:pt x="3561" y="76"/>
                        <a:pt x="3069" y="76"/>
                      </a:cubicBezTo>
                      <a:cubicBezTo>
                        <a:pt x="2602" y="76"/>
                        <a:pt x="2134" y="315"/>
                        <a:pt x="1889" y="798"/>
                      </a:cubicBezTo>
                      <a:cubicBezTo>
                        <a:pt x="1744" y="440"/>
                        <a:pt x="1399" y="197"/>
                        <a:pt x="1022" y="197"/>
                      </a:cubicBezTo>
                      <a:cubicBezTo>
                        <a:pt x="997" y="197"/>
                        <a:pt x="971" y="198"/>
                        <a:pt x="945" y="200"/>
                      </a:cubicBezTo>
                      <a:cubicBezTo>
                        <a:pt x="347" y="260"/>
                        <a:pt x="13" y="834"/>
                        <a:pt x="1" y="1372"/>
                      </a:cubicBezTo>
                      <a:cubicBezTo>
                        <a:pt x="1" y="1420"/>
                        <a:pt x="40" y="1443"/>
                        <a:pt x="78" y="1443"/>
                      </a:cubicBezTo>
                      <a:cubicBezTo>
                        <a:pt x="117" y="1443"/>
                        <a:pt x="156" y="1420"/>
                        <a:pt x="156" y="1372"/>
                      </a:cubicBezTo>
                      <a:cubicBezTo>
                        <a:pt x="168" y="941"/>
                        <a:pt x="395" y="523"/>
                        <a:pt x="825" y="415"/>
                      </a:cubicBezTo>
                      <a:cubicBezTo>
                        <a:pt x="895" y="396"/>
                        <a:pt x="964" y="387"/>
                        <a:pt x="1032" y="387"/>
                      </a:cubicBezTo>
                      <a:cubicBezTo>
                        <a:pt x="1420" y="387"/>
                        <a:pt x="1760" y="690"/>
                        <a:pt x="1770" y="1097"/>
                      </a:cubicBezTo>
                      <a:cubicBezTo>
                        <a:pt x="1770" y="1160"/>
                        <a:pt x="1823" y="1193"/>
                        <a:pt x="1874" y="1193"/>
                      </a:cubicBezTo>
                      <a:cubicBezTo>
                        <a:pt x="1921" y="1193"/>
                        <a:pt x="1967" y="1166"/>
                        <a:pt x="1973" y="1109"/>
                      </a:cubicBezTo>
                      <a:cubicBezTo>
                        <a:pt x="2124" y="536"/>
                        <a:pt x="2605" y="250"/>
                        <a:pt x="3086" y="250"/>
                      </a:cubicBezTo>
                      <a:cubicBezTo>
                        <a:pt x="3558" y="250"/>
                        <a:pt x="4030" y="528"/>
                        <a:pt x="4184" y="1085"/>
                      </a:cubicBezTo>
                      <a:cubicBezTo>
                        <a:pt x="4198" y="1132"/>
                        <a:pt x="4237" y="1156"/>
                        <a:pt x="4275" y="1156"/>
                      </a:cubicBezTo>
                      <a:cubicBezTo>
                        <a:pt x="4306" y="1156"/>
                        <a:pt x="4336" y="1141"/>
                        <a:pt x="4352" y="1109"/>
                      </a:cubicBezTo>
                      <a:cubicBezTo>
                        <a:pt x="4571" y="676"/>
                        <a:pt x="4968" y="462"/>
                        <a:pt x="5361" y="462"/>
                      </a:cubicBezTo>
                      <a:cubicBezTo>
                        <a:pt x="5804" y="462"/>
                        <a:pt x="6243" y="733"/>
                        <a:pt x="6420" y="1264"/>
                      </a:cubicBezTo>
                      <a:cubicBezTo>
                        <a:pt x="6432" y="1300"/>
                        <a:pt x="6468" y="1318"/>
                        <a:pt x="6503" y="1318"/>
                      </a:cubicBezTo>
                      <a:cubicBezTo>
                        <a:pt x="6539" y="1318"/>
                        <a:pt x="6575" y="1300"/>
                        <a:pt x="6587" y="1264"/>
                      </a:cubicBezTo>
                      <a:cubicBezTo>
                        <a:pt x="6763" y="748"/>
                        <a:pt x="7222" y="478"/>
                        <a:pt x="7683" y="478"/>
                      </a:cubicBezTo>
                      <a:cubicBezTo>
                        <a:pt x="8066" y="478"/>
                        <a:pt x="8451" y="664"/>
                        <a:pt x="8679" y="1049"/>
                      </a:cubicBezTo>
                      <a:cubicBezTo>
                        <a:pt x="8697" y="1073"/>
                        <a:pt x="8724" y="1085"/>
                        <a:pt x="8751" y="1085"/>
                      </a:cubicBezTo>
                      <a:cubicBezTo>
                        <a:pt x="8778" y="1085"/>
                        <a:pt x="8804" y="1073"/>
                        <a:pt x="8822" y="1049"/>
                      </a:cubicBezTo>
                      <a:cubicBezTo>
                        <a:pt x="9056" y="587"/>
                        <a:pt x="9490" y="367"/>
                        <a:pt x="9922" y="367"/>
                      </a:cubicBezTo>
                      <a:cubicBezTo>
                        <a:pt x="10440" y="367"/>
                        <a:pt x="10955" y="683"/>
                        <a:pt x="11117" y="1276"/>
                      </a:cubicBezTo>
                      <a:cubicBezTo>
                        <a:pt x="11131" y="1318"/>
                        <a:pt x="11174" y="1343"/>
                        <a:pt x="11213" y="1343"/>
                      </a:cubicBezTo>
                      <a:cubicBezTo>
                        <a:pt x="11242" y="1343"/>
                        <a:pt x="11270" y="1330"/>
                        <a:pt x="11285" y="1300"/>
                      </a:cubicBezTo>
                      <a:cubicBezTo>
                        <a:pt x="11521" y="806"/>
                        <a:pt x="12071" y="414"/>
                        <a:pt x="12574" y="414"/>
                      </a:cubicBezTo>
                      <a:cubicBezTo>
                        <a:pt x="12910" y="414"/>
                        <a:pt x="13226" y="589"/>
                        <a:pt x="13413" y="1025"/>
                      </a:cubicBezTo>
                      <a:cubicBezTo>
                        <a:pt x="13428" y="1060"/>
                        <a:pt x="13458" y="1074"/>
                        <a:pt x="13488" y="1074"/>
                      </a:cubicBezTo>
                      <a:cubicBezTo>
                        <a:pt x="13530" y="1074"/>
                        <a:pt x="13573" y="1048"/>
                        <a:pt x="13580" y="1013"/>
                      </a:cubicBezTo>
                      <a:cubicBezTo>
                        <a:pt x="13723" y="454"/>
                        <a:pt x="14191" y="176"/>
                        <a:pt x="14657" y="176"/>
                      </a:cubicBezTo>
                      <a:cubicBezTo>
                        <a:pt x="15129" y="176"/>
                        <a:pt x="15599" y="460"/>
                        <a:pt x="15732" y="1025"/>
                      </a:cubicBezTo>
                      <a:cubicBezTo>
                        <a:pt x="15750" y="1067"/>
                        <a:pt x="15788" y="1088"/>
                        <a:pt x="15826" y="1088"/>
                      </a:cubicBezTo>
                      <a:cubicBezTo>
                        <a:pt x="15863" y="1088"/>
                        <a:pt x="15899" y="1067"/>
                        <a:pt x="15911" y="1025"/>
                      </a:cubicBezTo>
                      <a:cubicBezTo>
                        <a:pt x="16079" y="526"/>
                        <a:pt x="16510" y="280"/>
                        <a:pt x="16941" y="280"/>
                      </a:cubicBezTo>
                      <a:cubicBezTo>
                        <a:pt x="17398" y="280"/>
                        <a:pt x="17855" y="556"/>
                        <a:pt x="18003" y="1097"/>
                      </a:cubicBezTo>
                      <a:cubicBezTo>
                        <a:pt x="18016" y="1138"/>
                        <a:pt x="18053" y="1159"/>
                        <a:pt x="18089" y="1159"/>
                      </a:cubicBezTo>
                      <a:cubicBezTo>
                        <a:pt x="18116" y="1159"/>
                        <a:pt x="18143" y="1147"/>
                        <a:pt x="18158" y="1121"/>
                      </a:cubicBezTo>
                      <a:cubicBezTo>
                        <a:pt x="18364" y="671"/>
                        <a:pt x="18775" y="457"/>
                        <a:pt x="19183" y="457"/>
                      </a:cubicBezTo>
                      <a:cubicBezTo>
                        <a:pt x="19674" y="457"/>
                        <a:pt x="20162" y="767"/>
                        <a:pt x="20286" y="1348"/>
                      </a:cubicBezTo>
                      <a:cubicBezTo>
                        <a:pt x="20300" y="1390"/>
                        <a:pt x="20335" y="1408"/>
                        <a:pt x="20370" y="1408"/>
                      </a:cubicBezTo>
                      <a:cubicBezTo>
                        <a:pt x="20424" y="1408"/>
                        <a:pt x="20480" y="1365"/>
                        <a:pt x="20465" y="1300"/>
                      </a:cubicBezTo>
                      <a:cubicBezTo>
                        <a:pt x="20319" y="640"/>
                        <a:pt x="19757" y="275"/>
                        <a:pt x="19190" y="275"/>
                      </a:cubicBezTo>
                      <a:cubicBezTo>
                        <a:pt x="18782" y="275"/>
                        <a:pt x="18371" y="464"/>
                        <a:pt x="18110" y="870"/>
                      </a:cubicBezTo>
                      <a:cubicBezTo>
                        <a:pt x="17886" y="358"/>
                        <a:pt x="17411" y="97"/>
                        <a:pt x="16936" y="97"/>
                      </a:cubicBezTo>
                      <a:cubicBezTo>
                        <a:pt x="16501" y="97"/>
                        <a:pt x="16067" y="316"/>
                        <a:pt x="15827" y="762"/>
                      </a:cubicBezTo>
                      <a:cubicBezTo>
                        <a:pt x="15600" y="254"/>
                        <a:pt x="15125" y="0"/>
                        <a:pt x="14650"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815" name="Google Shape;4815;p42"/>
                <p:cNvSpPr/>
                <p:nvPr/>
              </p:nvSpPr>
              <p:spPr>
                <a:xfrm>
                  <a:off x="4979623" y="1579578"/>
                  <a:ext cx="4386615" cy="311298"/>
                </a:xfrm>
                <a:custGeom>
                  <a:avLst/>
                  <a:gdLst/>
                  <a:ahLst/>
                  <a:cxnLst/>
                  <a:rect l="l" t="t" r="r" b="b"/>
                  <a:pathLst>
                    <a:path w="20475" h="1453" extrusionOk="0">
                      <a:moveTo>
                        <a:pt x="14638" y="0"/>
                      </a:moveTo>
                      <a:cubicBezTo>
                        <a:pt x="14163" y="0"/>
                        <a:pt x="13687" y="257"/>
                        <a:pt x="13460" y="771"/>
                      </a:cubicBezTo>
                      <a:cubicBezTo>
                        <a:pt x="13242" y="398"/>
                        <a:pt x="12914" y="243"/>
                        <a:pt x="12567" y="243"/>
                      </a:cubicBezTo>
                      <a:cubicBezTo>
                        <a:pt x="12058" y="243"/>
                        <a:pt x="11507" y="577"/>
                        <a:pt x="11201" y="1046"/>
                      </a:cubicBezTo>
                      <a:cubicBezTo>
                        <a:pt x="10963" y="487"/>
                        <a:pt x="10439" y="198"/>
                        <a:pt x="9913" y="198"/>
                      </a:cubicBezTo>
                      <a:cubicBezTo>
                        <a:pt x="9459" y="198"/>
                        <a:pt x="9003" y="413"/>
                        <a:pt x="8727" y="855"/>
                      </a:cubicBezTo>
                      <a:cubicBezTo>
                        <a:pt x="8457" y="492"/>
                        <a:pt x="8056" y="316"/>
                        <a:pt x="7658" y="316"/>
                      </a:cubicBezTo>
                      <a:cubicBezTo>
                        <a:pt x="7192" y="316"/>
                        <a:pt x="6730" y="558"/>
                        <a:pt x="6491" y="1022"/>
                      </a:cubicBezTo>
                      <a:cubicBezTo>
                        <a:pt x="6262" y="545"/>
                        <a:pt x="5802" y="298"/>
                        <a:pt x="5339" y="298"/>
                      </a:cubicBezTo>
                      <a:cubicBezTo>
                        <a:pt x="4933" y="298"/>
                        <a:pt x="4525" y="488"/>
                        <a:pt x="4268" y="879"/>
                      </a:cubicBezTo>
                      <a:cubicBezTo>
                        <a:pt x="4040" y="348"/>
                        <a:pt x="3547" y="79"/>
                        <a:pt x="3053" y="79"/>
                      </a:cubicBezTo>
                      <a:cubicBezTo>
                        <a:pt x="2590" y="79"/>
                        <a:pt x="2126" y="315"/>
                        <a:pt x="1877" y="795"/>
                      </a:cubicBezTo>
                      <a:cubicBezTo>
                        <a:pt x="1740" y="430"/>
                        <a:pt x="1386" y="196"/>
                        <a:pt x="990" y="196"/>
                      </a:cubicBezTo>
                      <a:cubicBezTo>
                        <a:pt x="971" y="196"/>
                        <a:pt x="952" y="196"/>
                        <a:pt x="933" y="198"/>
                      </a:cubicBezTo>
                      <a:cubicBezTo>
                        <a:pt x="335" y="257"/>
                        <a:pt x="13" y="831"/>
                        <a:pt x="1" y="1381"/>
                      </a:cubicBezTo>
                      <a:cubicBezTo>
                        <a:pt x="1" y="1429"/>
                        <a:pt x="36" y="1453"/>
                        <a:pt x="72" y="1453"/>
                      </a:cubicBezTo>
                      <a:cubicBezTo>
                        <a:pt x="108" y="1453"/>
                        <a:pt x="144" y="1429"/>
                        <a:pt x="144" y="1381"/>
                      </a:cubicBezTo>
                      <a:cubicBezTo>
                        <a:pt x="168" y="951"/>
                        <a:pt x="383" y="532"/>
                        <a:pt x="825" y="413"/>
                      </a:cubicBezTo>
                      <a:cubicBezTo>
                        <a:pt x="893" y="393"/>
                        <a:pt x="961" y="384"/>
                        <a:pt x="1027" y="384"/>
                      </a:cubicBezTo>
                      <a:cubicBezTo>
                        <a:pt x="1409" y="384"/>
                        <a:pt x="1749" y="687"/>
                        <a:pt x="1770" y="1094"/>
                      </a:cubicBezTo>
                      <a:cubicBezTo>
                        <a:pt x="1770" y="1154"/>
                        <a:pt x="1814" y="1188"/>
                        <a:pt x="1857" y="1188"/>
                      </a:cubicBezTo>
                      <a:cubicBezTo>
                        <a:pt x="1892" y="1188"/>
                        <a:pt x="1926" y="1166"/>
                        <a:pt x="1937" y="1118"/>
                      </a:cubicBezTo>
                      <a:cubicBezTo>
                        <a:pt x="2087" y="547"/>
                        <a:pt x="2570" y="260"/>
                        <a:pt x="3052" y="260"/>
                      </a:cubicBezTo>
                      <a:cubicBezTo>
                        <a:pt x="3529" y="260"/>
                        <a:pt x="4006" y="541"/>
                        <a:pt x="4160" y="1106"/>
                      </a:cubicBezTo>
                      <a:cubicBezTo>
                        <a:pt x="4174" y="1147"/>
                        <a:pt x="4215" y="1168"/>
                        <a:pt x="4254" y="1168"/>
                      </a:cubicBezTo>
                      <a:cubicBezTo>
                        <a:pt x="4283" y="1168"/>
                        <a:pt x="4312" y="1156"/>
                        <a:pt x="4328" y="1130"/>
                      </a:cubicBezTo>
                      <a:cubicBezTo>
                        <a:pt x="4549" y="694"/>
                        <a:pt x="4949" y="478"/>
                        <a:pt x="5344" y="478"/>
                      </a:cubicBezTo>
                      <a:cubicBezTo>
                        <a:pt x="5782" y="478"/>
                        <a:pt x="6214" y="745"/>
                        <a:pt x="6384" y="1273"/>
                      </a:cubicBezTo>
                      <a:cubicBezTo>
                        <a:pt x="6402" y="1315"/>
                        <a:pt x="6438" y="1336"/>
                        <a:pt x="6473" y="1336"/>
                      </a:cubicBezTo>
                      <a:cubicBezTo>
                        <a:pt x="6509" y="1336"/>
                        <a:pt x="6545" y="1315"/>
                        <a:pt x="6563" y="1273"/>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32" y="602"/>
                        <a:pt x="9466" y="382"/>
                        <a:pt x="9898" y="382"/>
                      </a:cubicBezTo>
                      <a:cubicBezTo>
                        <a:pt x="10416" y="382"/>
                        <a:pt x="10931" y="698"/>
                        <a:pt x="11094" y="1297"/>
                      </a:cubicBezTo>
                      <a:cubicBezTo>
                        <a:pt x="11100" y="1339"/>
                        <a:pt x="11144" y="1364"/>
                        <a:pt x="11183" y="1364"/>
                      </a:cubicBezTo>
                      <a:cubicBezTo>
                        <a:pt x="11212" y="1364"/>
                        <a:pt x="11239" y="1351"/>
                        <a:pt x="11249" y="1321"/>
                      </a:cubicBezTo>
                      <a:cubicBezTo>
                        <a:pt x="11492" y="821"/>
                        <a:pt x="12042" y="432"/>
                        <a:pt x="12545" y="432"/>
                      </a:cubicBezTo>
                      <a:cubicBezTo>
                        <a:pt x="12884" y="432"/>
                        <a:pt x="13201" y="608"/>
                        <a:pt x="13389" y="1046"/>
                      </a:cubicBezTo>
                      <a:cubicBezTo>
                        <a:pt x="13404" y="1076"/>
                        <a:pt x="13431" y="1090"/>
                        <a:pt x="13460" y="1090"/>
                      </a:cubicBezTo>
                      <a:cubicBezTo>
                        <a:pt x="13500" y="1090"/>
                        <a:pt x="13542" y="1064"/>
                        <a:pt x="13556" y="1022"/>
                      </a:cubicBezTo>
                      <a:cubicBezTo>
                        <a:pt x="13705" y="469"/>
                        <a:pt x="14170" y="194"/>
                        <a:pt x="14633" y="194"/>
                      </a:cubicBezTo>
                      <a:cubicBezTo>
                        <a:pt x="15102" y="194"/>
                        <a:pt x="15569" y="475"/>
                        <a:pt x="15708" y="1034"/>
                      </a:cubicBezTo>
                      <a:cubicBezTo>
                        <a:pt x="15726" y="1082"/>
                        <a:pt x="15761" y="1106"/>
                        <a:pt x="15797" y="1106"/>
                      </a:cubicBezTo>
                      <a:cubicBezTo>
                        <a:pt x="15833" y="1106"/>
                        <a:pt x="15869" y="1082"/>
                        <a:pt x="15887" y="1034"/>
                      </a:cubicBezTo>
                      <a:cubicBezTo>
                        <a:pt x="16055" y="541"/>
                        <a:pt x="16486" y="298"/>
                        <a:pt x="16917" y="298"/>
                      </a:cubicBezTo>
                      <a:cubicBezTo>
                        <a:pt x="17373" y="298"/>
                        <a:pt x="17831" y="571"/>
                        <a:pt x="17979" y="1106"/>
                      </a:cubicBezTo>
                      <a:cubicBezTo>
                        <a:pt x="17992" y="1153"/>
                        <a:pt x="18028" y="1177"/>
                        <a:pt x="18063" y="1177"/>
                      </a:cubicBezTo>
                      <a:cubicBezTo>
                        <a:pt x="18091" y="1177"/>
                        <a:pt x="18118" y="1162"/>
                        <a:pt x="18134" y="1130"/>
                      </a:cubicBezTo>
                      <a:cubicBezTo>
                        <a:pt x="18340" y="686"/>
                        <a:pt x="18750" y="475"/>
                        <a:pt x="19157" y="475"/>
                      </a:cubicBezTo>
                      <a:cubicBezTo>
                        <a:pt x="19649" y="475"/>
                        <a:pt x="20138" y="782"/>
                        <a:pt x="20262" y="1357"/>
                      </a:cubicBezTo>
                      <a:cubicBezTo>
                        <a:pt x="20276" y="1409"/>
                        <a:pt x="20314" y="1431"/>
                        <a:pt x="20353" y="1431"/>
                      </a:cubicBezTo>
                      <a:cubicBezTo>
                        <a:pt x="20413" y="1431"/>
                        <a:pt x="20475" y="1377"/>
                        <a:pt x="20453" y="1297"/>
                      </a:cubicBezTo>
                      <a:cubicBezTo>
                        <a:pt x="20307" y="643"/>
                        <a:pt x="19748" y="281"/>
                        <a:pt x="19181" y="281"/>
                      </a:cubicBezTo>
                      <a:cubicBezTo>
                        <a:pt x="18774" y="281"/>
                        <a:pt x="18363" y="467"/>
                        <a:pt x="18098" y="867"/>
                      </a:cubicBezTo>
                      <a:cubicBezTo>
                        <a:pt x="17881" y="358"/>
                        <a:pt x="17410" y="101"/>
                        <a:pt x="16937" y="101"/>
                      </a:cubicBezTo>
                      <a:cubicBezTo>
                        <a:pt x="16498" y="101"/>
                        <a:pt x="16057" y="323"/>
                        <a:pt x="15815" y="771"/>
                      </a:cubicBezTo>
                      <a:cubicBezTo>
                        <a:pt x="15588" y="257"/>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816" name="Google Shape;4816;p42"/>
                <p:cNvSpPr/>
                <p:nvPr/>
              </p:nvSpPr>
              <p:spPr>
                <a:xfrm>
                  <a:off x="4979623" y="2121833"/>
                  <a:ext cx="4384901" cy="309370"/>
                </a:xfrm>
                <a:custGeom>
                  <a:avLst/>
                  <a:gdLst/>
                  <a:ahLst/>
                  <a:cxnLst/>
                  <a:rect l="l" t="t" r="r" b="b"/>
                  <a:pathLst>
                    <a:path w="20467" h="1444" extrusionOk="0">
                      <a:moveTo>
                        <a:pt x="14638" y="0"/>
                      </a:moveTo>
                      <a:cubicBezTo>
                        <a:pt x="14163" y="0"/>
                        <a:pt x="13687" y="254"/>
                        <a:pt x="13460" y="762"/>
                      </a:cubicBezTo>
                      <a:cubicBezTo>
                        <a:pt x="13242" y="394"/>
                        <a:pt x="12915" y="240"/>
                        <a:pt x="12568" y="240"/>
                      </a:cubicBezTo>
                      <a:cubicBezTo>
                        <a:pt x="12058" y="240"/>
                        <a:pt x="11507" y="573"/>
                        <a:pt x="11201" y="1049"/>
                      </a:cubicBezTo>
                      <a:cubicBezTo>
                        <a:pt x="10962" y="487"/>
                        <a:pt x="10434" y="194"/>
                        <a:pt x="9904" y="194"/>
                      </a:cubicBezTo>
                      <a:cubicBezTo>
                        <a:pt x="9453" y="194"/>
                        <a:pt x="9001" y="407"/>
                        <a:pt x="8727" y="846"/>
                      </a:cubicBezTo>
                      <a:cubicBezTo>
                        <a:pt x="8458" y="484"/>
                        <a:pt x="8059" y="308"/>
                        <a:pt x="7662" y="308"/>
                      </a:cubicBezTo>
                      <a:cubicBezTo>
                        <a:pt x="7194" y="308"/>
                        <a:pt x="6731" y="553"/>
                        <a:pt x="6491" y="1025"/>
                      </a:cubicBezTo>
                      <a:cubicBezTo>
                        <a:pt x="6261" y="546"/>
                        <a:pt x="5799" y="299"/>
                        <a:pt x="5334" y="299"/>
                      </a:cubicBezTo>
                      <a:cubicBezTo>
                        <a:pt x="4930" y="299"/>
                        <a:pt x="4524" y="486"/>
                        <a:pt x="4268" y="870"/>
                      </a:cubicBezTo>
                      <a:cubicBezTo>
                        <a:pt x="4041" y="342"/>
                        <a:pt x="3553" y="76"/>
                        <a:pt x="3061" y="76"/>
                      </a:cubicBezTo>
                      <a:cubicBezTo>
                        <a:pt x="2596" y="76"/>
                        <a:pt x="2128" y="315"/>
                        <a:pt x="1877" y="798"/>
                      </a:cubicBezTo>
                      <a:cubicBezTo>
                        <a:pt x="1743" y="440"/>
                        <a:pt x="1399" y="197"/>
                        <a:pt x="1012" y="197"/>
                      </a:cubicBezTo>
                      <a:cubicBezTo>
                        <a:pt x="986" y="197"/>
                        <a:pt x="960" y="198"/>
                        <a:pt x="933" y="201"/>
                      </a:cubicBezTo>
                      <a:cubicBezTo>
                        <a:pt x="335" y="260"/>
                        <a:pt x="13" y="834"/>
                        <a:pt x="1" y="1372"/>
                      </a:cubicBezTo>
                      <a:cubicBezTo>
                        <a:pt x="1" y="1420"/>
                        <a:pt x="36" y="1444"/>
                        <a:pt x="72" y="1444"/>
                      </a:cubicBezTo>
                      <a:cubicBezTo>
                        <a:pt x="108" y="1444"/>
                        <a:pt x="144" y="1420"/>
                        <a:pt x="144" y="1372"/>
                      </a:cubicBezTo>
                      <a:cubicBezTo>
                        <a:pt x="168" y="942"/>
                        <a:pt x="383" y="523"/>
                        <a:pt x="825" y="416"/>
                      </a:cubicBezTo>
                      <a:cubicBezTo>
                        <a:pt x="893" y="396"/>
                        <a:pt x="961" y="387"/>
                        <a:pt x="1027" y="387"/>
                      </a:cubicBezTo>
                      <a:cubicBezTo>
                        <a:pt x="1409" y="387"/>
                        <a:pt x="1749" y="690"/>
                        <a:pt x="1770" y="1097"/>
                      </a:cubicBezTo>
                      <a:cubicBezTo>
                        <a:pt x="1770" y="1151"/>
                        <a:pt x="1815" y="1182"/>
                        <a:pt x="1859" y="1182"/>
                      </a:cubicBezTo>
                      <a:cubicBezTo>
                        <a:pt x="1893" y="1182"/>
                        <a:pt x="1927" y="1163"/>
                        <a:pt x="1937" y="1121"/>
                      </a:cubicBezTo>
                      <a:cubicBezTo>
                        <a:pt x="2087" y="544"/>
                        <a:pt x="2570" y="257"/>
                        <a:pt x="3052" y="257"/>
                      </a:cubicBezTo>
                      <a:cubicBezTo>
                        <a:pt x="3529" y="257"/>
                        <a:pt x="4006" y="538"/>
                        <a:pt x="4160" y="1097"/>
                      </a:cubicBezTo>
                      <a:cubicBezTo>
                        <a:pt x="4174" y="1144"/>
                        <a:pt x="4213" y="1168"/>
                        <a:pt x="4252" y="1168"/>
                      </a:cubicBezTo>
                      <a:cubicBezTo>
                        <a:pt x="4282" y="1168"/>
                        <a:pt x="4312" y="1153"/>
                        <a:pt x="4328" y="1121"/>
                      </a:cubicBezTo>
                      <a:cubicBezTo>
                        <a:pt x="4547" y="688"/>
                        <a:pt x="4944" y="475"/>
                        <a:pt x="5336" y="475"/>
                      </a:cubicBezTo>
                      <a:cubicBezTo>
                        <a:pt x="5777" y="475"/>
                        <a:pt x="6213" y="745"/>
                        <a:pt x="6384" y="1276"/>
                      </a:cubicBezTo>
                      <a:cubicBezTo>
                        <a:pt x="6402" y="1318"/>
                        <a:pt x="6438" y="1339"/>
                        <a:pt x="6473" y="1339"/>
                      </a:cubicBezTo>
                      <a:cubicBezTo>
                        <a:pt x="6509" y="1339"/>
                        <a:pt x="6545" y="1318"/>
                        <a:pt x="6563" y="1276"/>
                      </a:cubicBezTo>
                      <a:cubicBezTo>
                        <a:pt x="6740" y="765"/>
                        <a:pt x="7201" y="495"/>
                        <a:pt x="7664" y="495"/>
                      </a:cubicBezTo>
                      <a:cubicBezTo>
                        <a:pt x="8046" y="495"/>
                        <a:pt x="8428" y="678"/>
                        <a:pt x="8655" y="1061"/>
                      </a:cubicBezTo>
                      <a:cubicBezTo>
                        <a:pt x="8673" y="1085"/>
                        <a:pt x="8700" y="1097"/>
                        <a:pt x="8727" y="1097"/>
                      </a:cubicBezTo>
                      <a:cubicBezTo>
                        <a:pt x="8754" y="1097"/>
                        <a:pt x="8781" y="1085"/>
                        <a:pt x="8798" y="1061"/>
                      </a:cubicBezTo>
                      <a:cubicBezTo>
                        <a:pt x="9028" y="590"/>
                        <a:pt x="9469" y="365"/>
                        <a:pt x="9908" y="365"/>
                      </a:cubicBezTo>
                      <a:cubicBezTo>
                        <a:pt x="10427" y="365"/>
                        <a:pt x="10944" y="680"/>
                        <a:pt x="11105" y="1276"/>
                      </a:cubicBezTo>
                      <a:cubicBezTo>
                        <a:pt x="11119" y="1317"/>
                        <a:pt x="11156" y="1339"/>
                        <a:pt x="11192" y="1339"/>
                      </a:cubicBezTo>
                      <a:cubicBezTo>
                        <a:pt x="11219" y="1339"/>
                        <a:pt x="11245" y="1326"/>
                        <a:pt x="11261" y="1300"/>
                      </a:cubicBezTo>
                      <a:cubicBezTo>
                        <a:pt x="11504" y="800"/>
                        <a:pt x="12054" y="411"/>
                        <a:pt x="12557" y="411"/>
                      </a:cubicBezTo>
                      <a:cubicBezTo>
                        <a:pt x="12896" y="411"/>
                        <a:pt x="13213" y="588"/>
                        <a:pt x="13401" y="1025"/>
                      </a:cubicBezTo>
                      <a:cubicBezTo>
                        <a:pt x="13416" y="1055"/>
                        <a:pt x="13443" y="1069"/>
                        <a:pt x="13472" y="1069"/>
                      </a:cubicBezTo>
                      <a:cubicBezTo>
                        <a:pt x="13512" y="1069"/>
                        <a:pt x="13554" y="1043"/>
                        <a:pt x="13568" y="1002"/>
                      </a:cubicBezTo>
                      <a:cubicBezTo>
                        <a:pt x="13716" y="450"/>
                        <a:pt x="14179" y="175"/>
                        <a:pt x="14641" y="175"/>
                      </a:cubicBezTo>
                      <a:cubicBezTo>
                        <a:pt x="15111" y="175"/>
                        <a:pt x="15581" y="459"/>
                        <a:pt x="15720" y="1025"/>
                      </a:cubicBezTo>
                      <a:cubicBezTo>
                        <a:pt x="15732" y="1067"/>
                        <a:pt x="15767" y="1088"/>
                        <a:pt x="15805" y="1088"/>
                      </a:cubicBezTo>
                      <a:cubicBezTo>
                        <a:pt x="15842" y="1088"/>
                        <a:pt x="15881" y="1067"/>
                        <a:pt x="15899" y="1025"/>
                      </a:cubicBezTo>
                      <a:cubicBezTo>
                        <a:pt x="16067" y="526"/>
                        <a:pt x="16498" y="281"/>
                        <a:pt x="16929" y="281"/>
                      </a:cubicBezTo>
                      <a:cubicBezTo>
                        <a:pt x="17386" y="281"/>
                        <a:pt x="17843" y="556"/>
                        <a:pt x="17991" y="1097"/>
                      </a:cubicBezTo>
                      <a:cubicBezTo>
                        <a:pt x="17997" y="1136"/>
                        <a:pt x="18032" y="1157"/>
                        <a:pt x="18068" y="1157"/>
                      </a:cubicBezTo>
                      <a:cubicBezTo>
                        <a:pt x="18098" y="1157"/>
                        <a:pt x="18130" y="1142"/>
                        <a:pt x="18146" y="1109"/>
                      </a:cubicBezTo>
                      <a:cubicBezTo>
                        <a:pt x="18352" y="665"/>
                        <a:pt x="18762" y="454"/>
                        <a:pt x="19169" y="454"/>
                      </a:cubicBezTo>
                      <a:cubicBezTo>
                        <a:pt x="19661" y="454"/>
                        <a:pt x="20150" y="761"/>
                        <a:pt x="20274" y="1336"/>
                      </a:cubicBezTo>
                      <a:cubicBezTo>
                        <a:pt x="20284" y="1387"/>
                        <a:pt x="20323" y="1410"/>
                        <a:pt x="20361" y="1410"/>
                      </a:cubicBezTo>
                      <a:cubicBezTo>
                        <a:pt x="20414" y="1410"/>
                        <a:pt x="20467" y="1369"/>
                        <a:pt x="20453" y="1300"/>
                      </a:cubicBezTo>
                      <a:cubicBezTo>
                        <a:pt x="20307" y="645"/>
                        <a:pt x="19746" y="279"/>
                        <a:pt x="19178" y="279"/>
                      </a:cubicBezTo>
                      <a:cubicBezTo>
                        <a:pt x="18772" y="279"/>
                        <a:pt x="18363" y="466"/>
                        <a:pt x="18098" y="870"/>
                      </a:cubicBezTo>
                      <a:cubicBezTo>
                        <a:pt x="17880" y="359"/>
                        <a:pt x="17404" y="98"/>
                        <a:pt x="16928" y="98"/>
                      </a:cubicBezTo>
                      <a:cubicBezTo>
                        <a:pt x="16492" y="98"/>
                        <a:pt x="16055" y="317"/>
                        <a:pt x="15815" y="762"/>
                      </a:cubicBezTo>
                      <a:cubicBezTo>
                        <a:pt x="15588" y="254"/>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817" name="Google Shape;4817;p42"/>
                <p:cNvSpPr/>
                <p:nvPr/>
              </p:nvSpPr>
              <p:spPr>
                <a:xfrm>
                  <a:off x="4979623" y="2662802"/>
                  <a:ext cx="4386829" cy="310655"/>
                </a:xfrm>
                <a:custGeom>
                  <a:avLst/>
                  <a:gdLst/>
                  <a:ahLst/>
                  <a:cxnLst/>
                  <a:rect l="l" t="t" r="r" b="b"/>
                  <a:pathLst>
                    <a:path w="20476" h="1450" extrusionOk="0">
                      <a:moveTo>
                        <a:pt x="14638" y="1"/>
                      </a:moveTo>
                      <a:cubicBezTo>
                        <a:pt x="14163" y="1"/>
                        <a:pt x="13687" y="258"/>
                        <a:pt x="13460" y="772"/>
                      </a:cubicBezTo>
                      <a:cubicBezTo>
                        <a:pt x="13242" y="399"/>
                        <a:pt x="12914" y="243"/>
                        <a:pt x="12567" y="243"/>
                      </a:cubicBezTo>
                      <a:cubicBezTo>
                        <a:pt x="12058" y="243"/>
                        <a:pt x="11507" y="577"/>
                        <a:pt x="11201" y="1047"/>
                      </a:cubicBezTo>
                      <a:cubicBezTo>
                        <a:pt x="10963" y="486"/>
                        <a:pt x="10437" y="193"/>
                        <a:pt x="9909" y="193"/>
                      </a:cubicBezTo>
                      <a:cubicBezTo>
                        <a:pt x="9456" y="193"/>
                        <a:pt x="9003" y="409"/>
                        <a:pt x="8727" y="855"/>
                      </a:cubicBezTo>
                      <a:cubicBezTo>
                        <a:pt x="8457" y="492"/>
                        <a:pt x="8056" y="316"/>
                        <a:pt x="7658" y="316"/>
                      </a:cubicBezTo>
                      <a:cubicBezTo>
                        <a:pt x="7192" y="316"/>
                        <a:pt x="6730" y="558"/>
                        <a:pt x="6491" y="1023"/>
                      </a:cubicBezTo>
                      <a:cubicBezTo>
                        <a:pt x="6262" y="545"/>
                        <a:pt x="5802" y="298"/>
                        <a:pt x="5339" y="298"/>
                      </a:cubicBezTo>
                      <a:cubicBezTo>
                        <a:pt x="4933" y="298"/>
                        <a:pt x="4525" y="488"/>
                        <a:pt x="4268" y="879"/>
                      </a:cubicBezTo>
                      <a:cubicBezTo>
                        <a:pt x="4040" y="348"/>
                        <a:pt x="3547" y="79"/>
                        <a:pt x="3053" y="79"/>
                      </a:cubicBezTo>
                      <a:cubicBezTo>
                        <a:pt x="2590" y="79"/>
                        <a:pt x="2126" y="316"/>
                        <a:pt x="1877" y="796"/>
                      </a:cubicBezTo>
                      <a:cubicBezTo>
                        <a:pt x="1743" y="437"/>
                        <a:pt x="1399" y="194"/>
                        <a:pt x="1012" y="194"/>
                      </a:cubicBezTo>
                      <a:cubicBezTo>
                        <a:pt x="986" y="194"/>
                        <a:pt x="960" y="196"/>
                        <a:pt x="933" y="198"/>
                      </a:cubicBezTo>
                      <a:cubicBezTo>
                        <a:pt x="335" y="258"/>
                        <a:pt x="13" y="831"/>
                        <a:pt x="1" y="1369"/>
                      </a:cubicBezTo>
                      <a:cubicBezTo>
                        <a:pt x="1" y="1423"/>
                        <a:pt x="36" y="1450"/>
                        <a:pt x="72" y="1450"/>
                      </a:cubicBezTo>
                      <a:cubicBezTo>
                        <a:pt x="108" y="1450"/>
                        <a:pt x="144" y="1423"/>
                        <a:pt x="144" y="1369"/>
                      </a:cubicBezTo>
                      <a:cubicBezTo>
                        <a:pt x="168" y="951"/>
                        <a:pt x="383" y="533"/>
                        <a:pt x="825" y="413"/>
                      </a:cubicBezTo>
                      <a:cubicBezTo>
                        <a:pt x="893" y="393"/>
                        <a:pt x="961" y="384"/>
                        <a:pt x="1027" y="384"/>
                      </a:cubicBezTo>
                      <a:cubicBezTo>
                        <a:pt x="1409" y="384"/>
                        <a:pt x="1749" y="687"/>
                        <a:pt x="1770" y="1094"/>
                      </a:cubicBezTo>
                      <a:cubicBezTo>
                        <a:pt x="1770" y="1153"/>
                        <a:pt x="1812" y="1183"/>
                        <a:pt x="1855" y="1183"/>
                      </a:cubicBezTo>
                      <a:cubicBezTo>
                        <a:pt x="1890" y="1183"/>
                        <a:pt x="1926" y="1162"/>
                        <a:pt x="1937" y="1118"/>
                      </a:cubicBezTo>
                      <a:cubicBezTo>
                        <a:pt x="2087" y="547"/>
                        <a:pt x="2570" y="261"/>
                        <a:pt x="3052" y="261"/>
                      </a:cubicBezTo>
                      <a:cubicBezTo>
                        <a:pt x="3529" y="261"/>
                        <a:pt x="4006" y="542"/>
                        <a:pt x="4160" y="1106"/>
                      </a:cubicBezTo>
                      <a:cubicBezTo>
                        <a:pt x="4174" y="1147"/>
                        <a:pt x="4215" y="1168"/>
                        <a:pt x="4254" y="1168"/>
                      </a:cubicBezTo>
                      <a:cubicBezTo>
                        <a:pt x="4283" y="1168"/>
                        <a:pt x="4312" y="1156"/>
                        <a:pt x="4328" y="1130"/>
                      </a:cubicBezTo>
                      <a:cubicBezTo>
                        <a:pt x="4549" y="694"/>
                        <a:pt x="4949" y="478"/>
                        <a:pt x="5344" y="478"/>
                      </a:cubicBezTo>
                      <a:cubicBezTo>
                        <a:pt x="5782" y="478"/>
                        <a:pt x="6214" y="745"/>
                        <a:pt x="6384" y="1274"/>
                      </a:cubicBezTo>
                      <a:cubicBezTo>
                        <a:pt x="6402" y="1316"/>
                        <a:pt x="6438" y="1336"/>
                        <a:pt x="6473" y="1336"/>
                      </a:cubicBezTo>
                      <a:cubicBezTo>
                        <a:pt x="6509" y="1336"/>
                        <a:pt x="6545" y="1316"/>
                        <a:pt x="6563" y="1274"/>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27" y="590"/>
                        <a:pt x="9467" y="365"/>
                        <a:pt x="9905" y="365"/>
                      </a:cubicBezTo>
                      <a:cubicBezTo>
                        <a:pt x="10428" y="365"/>
                        <a:pt x="10949" y="686"/>
                        <a:pt x="11105" y="1298"/>
                      </a:cubicBezTo>
                      <a:cubicBezTo>
                        <a:pt x="11118" y="1336"/>
                        <a:pt x="11152" y="1358"/>
                        <a:pt x="11187" y="1358"/>
                      </a:cubicBezTo>
                      <a:cubicBezTo>
                        <a:pt x="11215" y="1358"/>
                        <a:pt x="11244" y="1342"/>
                        <a:pt x="11261" y="1310"/>
                      </a:cubicBezTo>
                      <a:cubicBezTo>
                        <a:pt x="11503" y="817"/>
                        <a:pt x="12052" y="432"/>
                        <a:pt x="12555" y="432"/>
                      </a:cubicBezTo>
                      <a:cubicBezTo>
                        <a:pt x="12894" y="432"/>
                        <a:pt x="13213" y="608"/>
                        <a:pt x="13401" y="1047"/>
                      </a:cubicBezTo>
                      <a:cubicBezTo>
                        <a:pt x="13415" y="1075"/>
                        <a:pt x="13440" y="1086"/>
                        <a:pt x="13467" y="1086"/>
                      </a:cubicBezTo>
                      <a:cubicBezTo>
                        <a:pt x="13508" y="1086"/>
                        <a:pt x="13553" y="1059"/>
                        <a:pt x="13568" y="1023"/>
                      </a:cubicBezTo>
                      <a:cubicBezTo>
                        <a:pt x="13717" y="470"/>
                        <a:pt x="14181" y="195"/>
                        <a:pt x="14645" y="195"/>
                      </a:cubicBezTo>
                      <a:cubicBezTo>
                        <a:pt x="15114" y="195"/>
                        <a:pt x="15581" y="476"/>
                        <a:pt x="15720" y="1035"/>
                      </a:cubicBezTo>
                      <a:cubicBezTo>
                        <a:pt x="15732" y="1076"/>
                        <a:pt x="15767" y="1097"/>
                        <a:pt x="15805" y="1097"/>
                      </a:cubicBezTo>
                      <a:cubicBezTo>
                        <a:pt x="15842" y="1097"/>
                        <a:pt x="15881" y="1076"/>
                        <a:pt x="15899" y="1035"/>
                      </a:cubicBezTo>
                      <a:cubicBezTo>
                        <a:pt x="16067" y="541"/>
                        <a:pt x="16497" y="299"/>
                        <a:pt x="16929" y="299"/>
                      </a:cubicBezTo>
                      <a:cubicBezTo>
                        <a:pt x="17385" y="299"/>
                        <a:pt x="17843" y="571"/>
                        <a:pt x="17991" y="1106"/>
                      </a:cubicBezTo>
                      <a:cubicBezTo>
                        <a:pt x="18004" y="1147"/>
                        <a:pt x="18041" y="1168"/>
                        <a:pt x="18077" y="1168"/>
                      </a:cubicBezTo>
                      <a:cubicBezTo>
                        <a:pt x="18104" y="1168"/>
                        <a:pt x="18131" y="1156"/>
                        <a:pt x="18146" y="1130"/>
                      </a:cubicBezTo>
                      <a:cubicBezTo>
                        <a:pt x="18352" y="680"/>
                        <a:pt x="18763" y="466"/>
                        <a:pt x="19171" y="466"/>
                      </a:cubicBezTo>
                      <a:cubicBezTo>
                        <a:pt x="19662" y="466"/>
                        <a:pt x="20150" y="776"/>
                        <a:pt x="20274" y="1357"/>
                      </a:cubicBezTo>
                      <a:cubicBezTo>
                        <a:pt x="20288" y="1403"/>
                        <a:pt x="20322" y="1422"/>
                        <a:pt x="20358" y="1422"/>
                      </a:cubicBezTo>
                      <a:cubicBezTo>
                        <a:pt x="20415" y="1422"/>
                        <a:pt x="20475" y="1371"/>
                        <a:pt x="20453" y="1298"/>
                      </a:cubicBezTo>
                      <a:cubicBezTo>
                        <a:pt x="20307" y="643"/>
                        <a:pt x="19748" y="281"/>
                        <a:pt x="19181" y="281"/>
                      </a:cubicBezTo>
                      <a:cubicBezTo>
                        <a:pt x="18774" y="281"/>
                        <a:pt x="18363" y="468"/>
                        <a:pt x="18098" y="867"/>
                      </a:cubicBezTo>
                      <a:cubicBezTo>
                        <a:pt x="17881" y="357"/>
                        <a:pt x="17408" y="97"/>
                        <a:pt x="16933" y="97"/>
                      </a:cubicBezTo>
                      <a:cubicBezTo>
                        <a:pt x="16495" y="97"/>
                        <a:pt x="16056" y="318"/>
                        <a:pt x="15815" y="772"/>
                      </a:cubicBezTo>
                      <a:cubicBezTo>
                        <a:pt x="15588" y="258"/>
                        <a:pt x="15113" y="1"/>
                        <a:pt x="14638"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818" name="Google Shape;4818;p42"/>
                <p:cNvSpPr/>
                <p:nvPr/>
              </p:nvSpPr>
              <p:spPr>
                <a:xfrm>
                  <a:off x="4979623" y="3205700"/>
                  <a:ext cx="4386615" cy="308941"/>
                </a:xfrm>
                <a:custGeom>
                  <a:avLst/>
                  <a:gdLst/>
                  <a:ahLst/>
                  <a:cxnLst/>
                  <a:rect l="l" t="t" r="r" b="b"/>
                  <a:pathLst>
                    <a:path w="20475" h="1442" extrusionOk="0">
                      <a:moveTo>
                        <a:pt x="14638" y="1"/>
                      </a:moveTo>
                      <a:cubicBezTo>
                        <a:pt x="14163" y="1"/>
                        <a:pt x="13687" y="258"/>
                        <a:pt x="13460" y="772"/>
                      </a:cubicBezTo>
                      <a:cubicBezTo>
                        <a:pt x="13242" y="399"/>
                        <a:pt x="12914" y="244"/>
                        <a:pt x="12567" y="244"/>
                      </a:cubicBezTo>
                      <a:cubicBezTo>
                        <a:pt x="12058" y="244"/>
                        <a:pt x="11507" y="578"/>
                        <a:pt x="11201" y="1047"/>
                      </a:cubicBezTo>
                      <a:cubicBezTo>
                        <a:pt x="10962" y="485"/>
                        <a:pt x="10434" y="192"/>
                        <a:pt x="9904" y="192"/>
                      </a:cubicBezTo>
                      <a:cubicBezTo>
                        <a:pt x="9453" y="192"/>
                        <a:pt x="9001" y="404"/>
                        <a:pt x="8727" y="843"/>
                      </a:cubicBezTo>
                      <a:cubicBezTo>
                        <a:pt x="8458" y="482"/>
                        <a:pt x="8059" y="306"/>
                        <a:pt x="7662" y="306"/>
                      </a:cubicBezTo>
                      <a:cubicBezTo>
                        <a:pt x="7194" y="306"/>
                        <a:pt x="6731" y="550"/>
                        <a:pt x="6491" y="1023"/>
                      </a:cubicBezTo>
                      <a:cubicBezTo>
                        <a:pt x="6262" y="545"/>
                        <a:pt x="5802" y="298"/>
                        <a:pt x="5339" y="298"/>
                      </a:cubicBezTo>
                      <a:cubicBezTo>
                        <a:pt x="4933" y="298"/>
                        <a:pt x="4525" y="488"/>
                        <a:pt x="4268" y="879"/>
                      </a:cubicBezTo>
                      <a:cubicBezTo>
                        <a:pt x="4040" y="349"/>
                        <a:pt x="3547" y="79"/>
                        <a:pt x="3053" y="79"/>
                      </a:cubicBezTo>
                      <a:cubicBezTo>
                        <a:pt x="2590" y="79"/>
                        <a:pt x="2126" y="316"/>
                        <a:pt x="1877" y="796"/>
                      </a:cubicBezTo>
                      <a:cubicBezTo>
                        <a:pt x="1743" y="437"/>
                        <a:pt x="1399" y="195"/>
                        <a:pt x="1012" y="195"/>
                      </a:cubicBezTo>
                      <a:cubicBezTo>
                        <a:pt x="986" y="195"/>
                        <a:pt x="960" y="196"/>
                        <a:pt x="933" y="198"/>
                      </a:cubicBezTo>
                      <a:cubicBezTo>
                        <a:pt x="335" y="258"/>
                        <a:pt x="13" y="832"/>
                        <a:pt x="1" y="1369"/>
                      </a:cubicBezTo>
                      <a:cubicBezTo>
                        <a:pt x="1" y="1417"/>
                        <a:pt x="36" y="1441"/>
                        <a:pt x="72" y="1441"/>
                      </a:cubicBezTo>
                      <a:cubicBezTo>
                        <a:pt x="108" y="1441"/>
                        <a:pt x="144" y="1417"/>
                        <a:pt x="144" y="1369"/>
                      </a:cubicBezTo>
                      <a:cubicBezTo>
                        <a:pt x="168" y="939"/>
                        <a:pt x="383" y="533"/>
                        <a:pt x="825" y="413"/>
                      </a:cubicBezTo>
                      <a:cubicBezTo>
                        <a:pt x="893" y="394"/>
                        <a:pt x="961" y="384"/>
                        <a:pt x="1027" y="384"/>
                      </a:cubicBezTo>
                      <a:cubicBezTo>
                        <a:pt x="1409" y="384"/>
                        <a:pt x="1749" y="687"/>
                        <a:pt x="1770" y="1095"/>
                      </a:cubicBezTo>
                      <a:cubicBezTo>
                        <a:pt x="1770" y="1148"/>
                        <a:pt x="1815" y="1179"/>
                        <a:pt x="1859" y="1179"/>
                      </a:cubicBezTo>
                      <a:cubicBezTo>
                        <a:pt x="1893" y="1179"/>
                        <a:pt x="1927" y="1160"/>
                        <a:pt x="1937" y="1118"/>
                      </a:cubicBezTo>
                      <a:cubicBezTo>
                        <a:pt x="2087" y="548"/>
                        <a:pt x="2570" y="261"/>
                        <a:pt x="3052" y="261"/>
                      </a:cubicBezTo>
                      <a:cubicBezTo>
                        <a:pt x="3529" y="261"/>
                        <a:pt x="4006" y="542"/>
                        <a:pt x="4160" y="1106"/>
                      </a:cubicBezTo>
                      <a:cubicBezTo>
                        <a:pt x="4173" y="1145"/>
                        <a:pt x="4211" y="1167"/>
                        <a:pt x="4248" y="1167"/>
                      </a:cubicBezTo>
                      <a:cubicBezTo>
                        <a:pt x="4280" y="1167"/>
                        <a:pt x="4311" y="1151"/>
                        <a:pt x="4328" y="1118"/>
                      </a:cubicBezTo>
                      <a:cubicBezTo>
                        <a:pt x="4547" y="685"/>
                        <a:pt x="4944" y="472"/>
                        <a:pt x="5336" y="472"/>
                      </a:cubicBezTo>
                      <a:cubicBezTo>
                        <a:pt x="5777" y="472"/>
                        <a:pt x="6213" y="742"/>
                        <a:pt x="6384" y="1274"/>
                      </a:cubicBezTo>
                      <a:cubicBezTo>
                        <a:pt x="6402" y="1316"/>
                        <a:pt x="6438" y="1337"/>
                        <a:pt x="6473" y="1337"/>
                      </a:cubicBezTo>
                      <a:cubicBezTo>
                        <a:pt x="6509" y="1337"/>
                        <a:pt x="6545" y="1316"/>
                        <a:pt x="6563" y="1274"/>
                      </a:cubicBezTo>
                      <a:cubicBezTo>
                        <a:pt x="6740" y="762"/>
                        <a:pt x="7201" y="492"/>
                        <a:pt x="7664" y="492"/>
                      </a:cubicBezTo>
                      <a:cubicBezTo>
                        <a:pt x="8046" y="492"/>
                        <a:pt x="8428" y="675"/>
                        <a:pt x="8655" y="1059"/>
                      </a:cubicBezTo>
                      <a:cubicBezTo>
                        <a:pt x="8673" y="1083"/>
                        <a:pt x="8700" y="1095"/>
                        <a:pt x="8727" y="1095"/>
                      </a:cubicBezTo>
                      <a:cubicBezTo>
                        <a:pt x="8754" y="1095"/>
                        <a:pt x="8781" y="1083"/>
                        <a:pt x="8798" y="1059"/>
                      </a:cubicBezTo>
                      <a:cubicBezTo>
                        <a:pt x="9026" y="598"/>
                        <a:pt x="9458" y="378"/>
                        <a:pt x="9890" y="378"/>
                      </a:cubicBezTo>
                      <a:cubicBezTo>
                        <a:pt x="10410" y="378"/>
                        <a:pt x="10930" y="697"/>
                        <a:pt x="11094" y="1298"/>
                      </a:cubicBezTo>
                      <a:cubicBezTo>
                        <a:pt x="11106" y="1337"/>
                        <a:pt x="11140" y="1358"/>
                        <a:pt x="11175" y="1358"/>
                      </a:cubicBezTo>
                      <a:cubicBezTo>
                        <a:pt x="11203" y="1358"/>
                        <a:pt x="11232" y="1343"/>
                        <a:pt x="11249" y="1310"/>
                      </a:cubicBezTo>
                      <a:cubicBezTo>
                        <a:pt x="11491" y="818"/>
                        <a:pt x="12040" y="432"/>
                        <a:pt x="12543" y="432"/>
                      </a:cubicBezTo>
                      <a:cubicBezTo>
                        <a:pt x="12882" y="432"/>
                        <a:pt x="13201" y="608"/>
                        <a:pt x="13389" y="1047"/>
                      </a:cubicBezTo>
                      <a:cubicBezTo>
                        <a:pt x="13403" y="1075"/>
                        <a:pt x="13428" y="1086"/>
                        <a:pt x="13455" y="1086"/>
                      </a:cubicBezTo>
                      <a:cubicBezTo>
                        <a:pt x="13496" y="1086"/>
                        <a:pt x="13541" y="1059"/>
                        <a:pt x="13556" y="1023"/>
                      </a:cubicBezTo>
                      <a:cubicBezTo>
                        <a:pt x="13699" y="464"/>
                        <a:pt x="14164" y="186"/>
                        <a:pt x="14629" y="186"/>
                      </a:cubicBezTo>
                      <a:cubicBezTo>
                        <a:pt x="15099" y="186"/>
                        <a:pt x="15569" y="470"/>
                        <a:pt x="15708" y="1035"/>
                      </a:cubicBezTo>
                      <a:cubicBezTo>
                        <a:pt x="15726" y="1077"/>
                        <a:pt x="15761" y="1097"/>
                        <a:pt x="15797" y="1097"/>
                      </a:cubicBezTo>
                      <a:cubicBezTo>
                        <a:pt x="15833" y="1097"/>
                        <a:pt x="15869" y="1077"/>
                        <a:pt x="15887" y="1035"/>
                      </a:cubicBezTo>
                      <a:cubicBezTo>
                        <a:pt x="16055" y="541"/>
                        <a:pt x="16486" y="299"/>
                        <a:pt x="16917" y="299"/>
                      </a:cubicBezTo>
                      <a:cubicBezTo>
                        <a:pt x="17373" y="299"/>
                        <a:pt x="17831" y="571"/>
                        <a:pt x="17979" y="1106"/>
                      </a:cubicBezTo>
                      <a:cubicBezTo>
                        <a:pt x="17992" y="1147"/>
                        <a:pt x="18029" y="1169"/>
                        <a:pt x="18065" y="1169"/>
                      </a:cubicBezTo>
                      <a:cubicBezTo>
                        <a:pt x="18092" y="1169"/>
                        <a:pt x="18119" y="1156"/>
                        <a:pt x="18134" y="1130"/>
                      </a:cubicBezTo>
                      <a:cubicBezTo>
                        <a:pt x="18340" y="680"/>
                        <a:pt x="18751" y="466"/>
                        <a:pt x="19159" y="466"/>
                      </a:cubicBezTo>
                      <a:cubicBezTo>
                        <a:pt x="19650" y="466"/>
                        <a:pt x="20138" y="776"/>
                        <a:pt x="20262" y="1357"/>
                      </a:cubicBezTo>
                      <a:cubicBezTo>
                        <a:pt x="20276" y="1405"/>
                        <a:pt x="20315" y="1426"/>
                        <a:pt x="20354" y="1426"/>
                      </a:cubicBezTo>
                      <a:cubicBezTo>
                        <a:pt x="20414" y="1426"/>
                        <a:pt x="20475" y="1377"/>
                        <a:pt x="20453" y="1298"/>
                      </a:cubicBezTo>
                      <a:cubicBezTo>
                        <a:pt x="20307" y="644"/>
                        <a:pt x="19748" y="281"/>
                        <a:pt x="19181" y="281"/>
                      </a:cubicBezTo>
                      <a:cubicBezTo>
                        <a:pt x="18774" y="281"/>
                        <a:pt x="18363" y="468"/>
                        <a:pt x="18098" y="867"/>
                      </a:cubicBezTo>
                      <a:cubicBezTo>
                        <a:pt x="17881" y="358"/>
                        <a:pt x="17408" y="97"/>
                        <a:pt x="16933" y="97"/>
                      </a:cubicBezTo>
                      <a:cubicBezTo>
                        <a:pt x="16495" y="97"/>
                        <a:pt x="16056" y="319"/>
                        <a:pt x="15815" y="772"/>
                      </a:cubicBezTo>
                      <a:cubicBezTo>
                        <a:pt x="15588" y="258"/>
                        <a:pt x="15113" y="1"/>
                        <a:pt x="14638"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819" name="Google Shape;4819;p42"/>
                <p:cNvSpPr/>
                <p:nvPr/>
              </p:nvSpPr>
              <p:spPr>
                <a:xfrm>
                  <a:off x="4977052" y="3746027"/>
                  <a:ext cx="4389186" cy="310869"/>
                </a:xfrm>
                <a:custGeom>
                  <a:avLst/>
                  <a:gdLst/>
                  <a:ahLst/>
                  <a:cxnLst/>
                  <a:rect l="l" t="t" r="r" b="b"/>
                  <a:pathLst>
                    <a:path w="20487" h="1451" extrusionOk="0">
                      <a:moveTo>
                        <a:pt x="14650" y="1"/>
                      </a:moveTo>
                      <a:cubicBezTo>
                        <a:pt x="14175" y="1"/>
                        <a:pt x="13699" y="258"/>
                        <a:pt x="13472" y="772"/>
                      </a:cubicBezTo>
                      <a:cubicBezTo>
                        <a:pt x="13249" y="399"/>
                        <a:pt x="12919" y="244"/>
                        <a:pt x="12570" y="244"/>
                      </a:cubicBezTo>
                      <a:cubicBezTo>
                        <a:pt x="12060" y="244"/>
                        <a:pt x="11512" y="578"/>
                        <a:pt x="11213" y="1047"/>
                      </a:cubicBezTo>
                      <a:cubicBezTo>
                        <a:pt x="10975" y="488"/>
                        <a:pt x="10451" y="198"/>
                        <a:pt x="9925" y="198"/>
                      </a:cubicBezTo>
                      <a:cubicBezTo>
                        <a:pt x="9471" y="198"/>
                        <a:pt x="9015" y="413"/>
                        <a:pt x="8739" y="856"/>
                      </a:cubicBezTo>
                      <a:cubicBezTo>
                        <a:pt x="8469" y="493"/>
                        <a:pt x="8068" y="317"/>
                        <a:pt x="7669" y="317"/>
                      </a:cubicBezTo>
                      <a:cubicBezTo>
                        <a:pt x="7201" y="317"/>
                        <a:pt x="6737" y="558"/>
                        <a:pt x="6491" y="1023"/>
                      </a:cubicBezTo>
                      <a:cubicBezTo>
                        <a:pt x="6262" y="545"/>
                        <a:pt x="5802" y="298"/>
                        <a:pt x="5341" y="298"/>
                      </a:cubicBezTo>
                      <a:cubicBezTo>
                        <a:pt x="4937" y="298"/>
                        <a:pt x="4531" y="489"/>
                        <a:pt x="4280" y="880"/>
                      </a:cubicBezTo>
                      <a:cubicBezTo>
                        <a:pt x="4052" y="349"/>
                        <a:pt x="3556" y="79"/>
                        <a:pt x="3060" y="79"/>
                      </a:cubicBezTo>
                      <a:cubicBezTo>
                        <a:pt x="2596" y="79"/>
                        <a:pt x="2132" y="316"/>
                        <a:pt x="1889" y="796"/>
                      </a:cubicBezTo>
                      <a:cubicBezTo>
                        <a:pt x="1744" y="438"/>
                        <a:pt x="1399" y="195"/>
                        <a:pt x="1022" y="195"/>
                      </a:cubicBezTo>
                      <a:cubicBezTo>
                        <a:pt x="997" y="195"/>
                        <a:pt x="971" y="196"/>
                        <a:pt x="945" y="198"/>
                      </a:cubicBezTo>
                      <a:cubicBezTo>
                        <a:pt x="347" y="258"/>
                        <a:pt x="13" y="832"/>
                        <a:pt x="1" y="1370"/>
                      </a:cubicBezTo>
                      <a:cubicBezTo>
                        <a:pt x="1" y="1423"/>
                        <a:pt x="40" y="1450"/>
                        <a:pt x="78" y="1450"/>
                      </a:cubicBezTo>
                      <a:cubicBezTo>
                        <a:pt x="117" y="1450"/>
                        <a:pt x="156" y="1423"/>
                        <a:pt x="156" y="1370"/>
                      </a:cubicBezTo>
                      <a:cubicBezTo>
                        <a:pt x="168" y="951"/>
                        <a:pt x="395" y="533"/>
                        <a:pt x="825" y="413"/>
                      </a:cubicBezTo>
                      <a:cubicBezTo>
                        <a:pt x="895" y="394"/>
                        <a:pt x="964" y="385"/>
                        <a:pt x="1032" y="385"/>
                      </a:cubicBezTo>
                      <a:cubicBezTo>
                        <a:pt x="1420" y="385"/>
                        <a:pt x="1760" y="688"/>
                        <a:pt x="1770" y="1095"/>
                      </a:cubicBezTo>
                      <a:cubicBezTo>
                        <a:pt x="1770" y="1153"/>
                        <a:pt x="1816" y="1183"/>
                        <a:pt x="1862" y="1183"/>
                      </a:cubicBezTo>
                      <a:cubicBezTo>
                        <a:pt x="1900" y="1183"/>
                        <a:pt x="1938" y="1162"/>
                        <a:pt x="1949" y="1119"/>
                      </a:cubicBezTo>
                      <a:cubicBezTo>
                        <a:pt x="2099" y="548"/>
                        <a:pt x="2582" y="261"/>
                        <a:pt x="3064" y="261"/>
                      </a:cubicBezTo>
                      <a:cubicBezTo>
                        <a:pt x="3541" y="261"/>
                        <a:pt x="4018" y="542"/>
                        <a:pt x="4172" y="1107"/>
                      </a:cubicBezTo>
                      <a:cubicBezTo>
                        <a:pt x="4185" y="1145"/>
                        <a:pt x="4219" y="1167"/>
                        <a:pt x="4253" y="1167"/>
                      </a:cubicBezTo>
                      <a:cubicBezTo>
                        <a:pt x="4282" y="1167"/>
                        <a:pt x="4311" y="1151"/>
                        <a:pt x="4328" y="1119"/>
                      </a:cubicBezTo>
                      <a:cubicBezTo>
                        <a:pt x="4553" y="686"/>
                        <a:pt x="4950" y="472"/>
                        <a:pt x="5342" y="472"/>
                      </a:cubicBezTo>
                      <a:cubicBezTo>
                        <a:pt x="5783" y="472"/>
                        <a:pt x="6219" y="742"/>
                        <a:pt x="6396" y="1274"/>
                      </a:cubicBezTo>
                      <a:cubicBezTo>
                        <a:pt x="6408" y="1316"/>
                        <a:pt x="6444" y="1337"/>
                        <a:pt x="6480" y="1337"/>
                      </a:cubicBezTo>
                      <a:cubicBezTo>
                        <a:pt x="6515" y="1337"/>
                        <a:pt x="6551" y="1316"/>
                        <a:pt x="6563" y="1274"/>
                      </a:cubicBezTo>
                      <a:cubicBezTo>
                        <a:pt x="6740" y="763"/>
                        <a:pt x="7201" y="492"/>
                        <a:pt x="7664" y="492"/>
                      </a:cubicBezTo>
                      <a:cubicBezTo>
                        <a:pt x="8046" y="492"/>
                        <a:pt x="8428" y="676"/>
                        <a:pt x="8655" y="1059"/>
                      </a:cubicBezTo>
                      <a:cubicBezTo>
                        <a:pt x="8673" y="1089"/>
                        <a:pt x="8703" y="1104"/>
                        <a:pt x="8733" y="1104"/>
                      </a:cubicBezTo>
                      <a:cubicBezTo>
                        <a:pt x="8763" y="1104"/>
                        <a:pt x="8793" y="1089"/>
                        <a:pt x="8810" y="1059"/>
                      </a:cubicBezTo>
                      <a:cubicBezTo>
                        <a:pt x="9038" y="598"/>
                        <a:pt x="9470" y="378"/>
                        <a:pt x="9901" y="378"/>
                      </a:cubicBezTo>
                      <a:cubicBezTo>
                        <a:pt x="10420" y="378"/>
                        <a:pt x="10937" y="697"/>
                        <a:pt x="11094" y="1298"/>
                      </a:cubicBezTo>
                      <a:cubicBezTo>
                        <a:pt x="11107" y="1337"/>
                        <a:pt x="11140" y="1358"/>
                        <a:pt x="11177" y="1358"/>
                      </a:cubicBezTo>
                      <a:cubicBezTo>
                        <a:pt x="11207" y="1358"/>
                        <a:pt x="11239" y="1343"/>
                        <a:pt x="11261" y="1310"/>
                      </a:cubicBezTo>
                      <a:cubicBezTo>
                        <a:pt x="11496" y="818"/>
                        <a:pt x="12042" y="432"/>
                        <a:pt x="12544" y="432"/>
                      </a:cubicBezTo>
                      <a:cubicBezTo>
                        <a:pt x="12882" y="432"/>
                        <a:pt x="13201" y="608"/>
                        <a:pt x="13389" y="1047"/>
                      </a:cubicBezTo>
                      <a:cubicBezTo>
                        <a:pt x="13404" y="1077"/>
                        <a:pt x="13433" y="1090"/>
                        <a:pt x="13464" y="1090"/>
                      </a:cubicBezTo>
                      <a:cubicBezTo>
                        <a:pt x="13506" y="1090"/>
                        <a:pt x="13549" y="1065"/>
                        <a:pt x="13556" y="1023"/>
                      </a:cubicBezTo>
                      <a:cubicBezTo>
                        <a:pt x="13705" y="464"/>
                        <a:pt x="14173" y="186"/>
                        <a:pt x="14639" y="186"/>
                      </a:cubicBezTo>
                      <a:cubicBezTo>
                        <a:pt x="15111" y="186"/>
                        <a:pt x="15581" y="470"/>
                        <a:pt x="15720" y="1035"/>
                      </a:cubicBezTo>
                      <a:cubicBezTo>
                        <a:pt x="15732" y="1077"/>
                        <a:pt x="15767" y="1098"/>
                        <a:pt x="15803" y="1098"/>
                      </a:cubicBezTo>
                      <a:cubicBezTo>
                        <a:pt x="15839" y="1098"/>
                        <a:pt x="15875" y="1077"/>
                        <a:pt x="15887" y="1035"/>
                      </a:cubicBezTo>
                      <a:cubicBezTo>
                        <a:pt x="16061" y="542"/>
                        <a:pt x="16494" y="299"/>
                        <a:pt x="16926" y="299"/>
                      </a:cubicBezTo>
                      <a:cubicBezTo>
                        <a:pt x="17383" y="299"/>
                        <a:pt x="17837" y="572"/>
                        <a:pt x="17979" y="1107"/>
                      </a:cubicBezTo>
                      <a:cubicBezTo>
                        <a:pt x="17993" y="1148"/>
                        <a:pt x="18031" y="1174"/>
                        <a:pt x="18070" y="1174"/>
                      </a:cubicBezTo>
                      <a:cubicBezTo>
                        <a:pt x="18098" y="1174"/>
                        <a:pt x="18126" y="1161"/>
                        <a:pt x="18146" y="1131"/>
                      </a:cubicBezTo>
                      <a:cubicBezTo>
                        <a:pt x="18347" y="680"/>
                        <a:pt x="18754" y="466"/>
                        <a:pt x="19161" y="466"/>
                      </a:cubicBezTo>
                      <a:cubicBezTo>
                        <a:pt x="19650" y="466"/>
                        <a:pt x="20138" y="777"/>
                        <a:pt x="20262" y="1358"/>
                      </a:cubicBezTo>
                      <a:cubicBezTo>
                        <a:pt x="20281" y="1409"/>
                        <a:pt x="20321" y="1431"/>
                        <a:pt x="20362" y="1431"/>
                      </a:cubicBezTo>
                      <a:cubicBezTo>
                        <a:pt x="20425" y="1431"/>
                        <a:pt x="20487" y="1378"/>
                        <a:pt x="20465" y="1298"/>
                      </a:cubicBezTo>
                      <a:cubicBezTo>
                        <a:pt x="20319" y="643"/>
                        <a:pt x="19754" y="276"/>
                        <a:pt x="19185" y="276"/>
                      </a:cubicBezTo>
                      <a:cubicBezTo>
                        <a:pt x="18778" y="276"/>
                        <a:pt x="18370" y="464"/>
                        <a:pt x="18110" y="868"/>
                      </a:cubicBezTo>
                      <a:cubicBezTo>
                        <a:pt x="17886" y="358"/>
                        <a:pt x="17414" y="97"/>
                        <a:pt x="16941" y="97"/>
                      </a:cubicBezTo>
                      <a:cubicBezTo>
                        <a:pt x="16504" y="97"/>
                        <a:pt x="16068" y="319"/>
                        <a:pt x="15827" y="772"/>
                      </a:cubicBezTo>
                      <a:cubicBezTo>
                        <a:pt x="15600" y="258"/>
                        <a:pt x="15125" y="1"/>
                        <a:pt x="14650"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820" name="Google Shape;4820;p42"/>
                <p:cNvSpPr/>
                <p:nvPr/>
              </p:nvSpPr>
              <p:spPr>
                <a:xfrm>
                  <a:off x="4979623" y="4288496"/>
                  <a:ext cx="4386615" cy="309370"/>
                </a:xfrm>
                <a:custGeom>
                  <a:avLst/>
                  <a:gdLst/>
                  <a:ahLst/>
                  <a:cxnLst/>
                  <a:rect l="l" t="t" r="r" b="b"/>
                  <a:pathLst>
                    <a:path w="20475" h="1444" extrusionOk="0">
                      <a:moveTo>
                        <a:pt x="14638" y="0"/>
                      </a:moveTo>
                      <a:cubicBezTo>
                        <a:pt x="14163" y="0"/>
                        <a:pt x="13687" y="254"/>
                        <a:pt x="13460" y="762"/>
                      </a:cubicBezTo>
                      <a:cubicBezTo>
                        <a:pt x="13242" y="394"/>
                        <a:pt x="12915" y="240"/>
                        <a:pt x="12568" y="240"/>
                      </a:cubicBezTo>
                      <a:cubicBezTo>
                        <a:pt x="12058" y="240"/>
                        <a:pt x="11507" y="573"/>
                        <a:pt x="11201" y="1049"/>
                      </a:cubicBezTo>
                      <a:cubicBezTo>
                        <a:pt x="10962" y="487"/>
                        <a:pt x="10434" y="194"/>
                        <a:pt x="9904" y="194"/>
                      </a:cubicBezTo>
                      <a:cubicBezTo>
                        <a:pt x="9453" y="194"/>
                        <a:pt x="9001" y="406"/>
                        <a:pt x="8727" y="846"/>
                      </a:cubicBezTo>
                      <a:cubicBezTo>
                        <a:pt x="8458" y="484"/>
                        <a:pt x="8059" y="308"/>
                        <a:pt x="7662" y="308"/>
                      </a:cubicBezTo>
                      <a:cubicBezTo>
                        <a:pt x="7194" y="308"/>
                        <a:pt x="6731" y="553"/>
                        <a:pt x="6491" y="1025"/>
                      </a:cubicBezTo>
                      <a:cubicBezTo>
                        <a:pt x="6261" y="546"/>
                        <a:pt x="5799" y="299"/>
                        <a:pt x="5334" y="299"/>
                      </a:cubicBezTo>
                      <a:cubicBezTo>
                        <a:pt x="4930" y="299"/>
                        <a:pt x="4524" y="486"/>
                        <a:pt x="4268" y="870"/>
                      </a:cubicBezTo>
                      <a:cubicBezTo>
                        <a:pt x="4040" y="347"/>
                        <a:pt x="3550" y="80"/>
                        <a:pt x="3057" y="80"/>
                      </a:cubicBezTo>
                      <a:cubicBezTo>
                        <a:pt x="2593" y="80"/>
                        <a:pt x="2127" y="317"/>
                        <a:pt x="1877" y="798"/>
                      </a:cubicBezTo>
                      <a:cubicBezTo>
                        <a:pt x="1743" y="430"/>
                        <a:pt x="1401" y="197"/>
                        <a:pt x="1016" y="197"/>
                      </a:cubicBezTo>
                      <a:cubicBezTo>
                        <a:pt x="988" y="197"/>
                        <a:pt x="961" y="198"/>
                        <a:pt x="933" y="200"/>
                      </a:cubicBezTo>
                      <a:cubicBezTo>
                        <a:pt x="335" y="248"/>
                        <a:pt x="13" y="822"/>
                        <a:pt x="1" y="1372"/>
                      </a:cubicBezTo>
                      <a:cubicBezTo>
                        <a:pt x="1" y="1420"/>
                        <a:pt x="36" y="1443"/>
                        <a:pt x="72" y="1443"/>
                      </a:cubicBezTo>
                      <a:cubicBezTo>
                        <a:pt x="108" y="1443"/>
                        <a:pt x="144" y="1420"/>
                        <a:pt x="144" y="1372"/>
                      </a:cubicBezTo>
                      <a:cubicBezTo>
                        <a:pt x="168" y="941"/>
                        <a:pt x="383" y="523"/>
                        <a:pt x="825" y="415"/>
                      </a:cubicBezTo>
                      <a:cubicBezTo>
                        <a:pt x="894" y="396"/>
                        <a:pt x="964" y="386"/>
                        <a:pt x="1032" y="386"/>
                      </a:cubicBezTo>
                      <a:cubicBezTo>
                        <a:pt x="1411" y="386"/>
                        <a:pt x="1749" y="681"/>
                        <a:pt x="1770" y="1097"/>
                      </a:cubicBezTo>
                      <a:cubicBezTo>
                        <a:pt x="1770" y="1149"/>
                        <a:pt x="1812" y="1180"/>
                        <a:pt x="1855" y="1180"/>
                      </a:cubicBezTo>
                      <a:cubicBezTo>
                        <a:pt x="1890" y="1180"/>
                        <a:pt x="1926" y="1158"/>
                        <a:pt x="1937" y="1109"/>
                      </a:cubicBezTo>
                      <a:cubicBezTo>
                        <a:pt x="2087" y="538"/>
                        <a:pt x="2570" y="251"/>
                        <a:pt x="3052" y="251"/>
                      </a:cubicBezTo>
                      <a:cubicBezTo>
                        <a:pt x="3529" y="251"/>
                        <a:pt x="4006" y="532"/>
                        <a:pt x="4160" y="1097"/>
                      </a:cubicBezTo>
                      <a:cubicBezTo>
                        <a:pt x="4174" y="1143"/>
                        <a:pt x="4213" y="1168"/>
                        <a:pt x="4252" y="1168"/>
                      </a:cubicBezTo>
                      <a:cubicBezTo>
                        <a:pt x="4282" y="1168"/>
                        <a:pt x="4312" y="1152"/>
                        <a:pt x="4328" y="1121"/>
                      </a:cubicBezTo>
                      <a:cubicBezTo>
                        <a:pt x="4547" y="688"/>
                        <a:pt x="4944" y="474"/>
                        <a:pt x="5336" y="474"/>
                      </a:cubicBezTo>
                      <a:cubicBezTo>
                        <a:pt x="5777" y="474"/>
                        <a:pt x="6213" y="745"/>
                        <a:pt x="6384" y="1276"/>
                      </a:cubicBezTo>
                      <a:cubicBezTo>
                        <a:pt x="6402" y="1312"/>
                        <a:pt x="6438" y="1330"/>
                        <a:pt x="6473" y="1330"/>
                      </a:cubicBezTo>
                      <a:cubicBezTo>
                        <a:pt x="6509" y="1330"/>
                        <a:pt x="6545" y="1312"/>
                        <a:pt x="6563" y="1276"/>
                      </a:cubicBezTo>
                      <a:cubicBezTo>
                        <a:pt x="6740" y="759"/>
                        <a:pt x="7200" y="485"/>
                        <a:pt x="7663" y="485"/>
                      </a:cubicBezTo>
                      <a:cubicBezTo>
                        <a:pt x="8044" y="485"/>
                        <a:pt x="8428" y="672"/>
                        <a:pt x="8655" y="1061"/>
                      </a:cubicBezTo>
                      <a:cubicBezTo>
                        <a:pt x="8673" y="1085"/>
                        <a:pt x="8700" y="1097"/>
                        <a:pt x="8727" y="1097"/>
                      </a:cubicBezTo>
                      <a:cubicBezTo>
                        <a:pt x="8754" y="1097"/>
                        <a:pt x="8781" y="1085"/>
                        <a:pt x="8798" y="1061"/>
                      </a:cubicBezTo>
                      <a:cubicBezTo>
                        <a:pt x="9028" y="597"/>
                        <a:pt x="9463" y="375"/>
                        <a:pt x="9898" y="375"/>
                      </a:cubicBezTo>
                      <a:cubicBezTo>
                        <a:pt x="10415" y="375"/>
                        <a:pt x="10931" y="690"/>
                        <a:pt x="11094" y="1288"/>
                      </a:cubicBezTo>
                      <a:cubicBezTo>
                        <a:pt x="11100" y="1335"/>
                        <a:pt x="11137" y="1359"/>
                        <a:pt x="11174" y="1359"/>
                      </a:cubicBezTo>
                      <a:cubicBezTo>
                        <a:pt x="11203" y="1359"/>
                        <a:pt x="11233" y="1344"/>
                        <a:pt x="11249" y="1312"/>
                      </a:cubicBezTo>
                      <a:cubicBezTo>
                        <a:pt x="11493" y="818"/>
                        <a:pt x="12045" y="426"/>
                        <a:pt x="12549" y="426"/>
                      </a:cubicBezTo>
                      <a:cubicBezTo>
                        <a:pt x="12886" y="426"/>
                        <a:pt x="13202" y="601"/>
                        <a:pt x="13389" y="1037"/>
                      </a:cubicBezTo>
                      <a:cubicBezTo>
                        <a:pt x="13403" y="1071"/>
                        <a:pt x="13430" y="1085"/>
                        <a:pt x="13458" y="1085"/>
                      </a:cubicBezTo>
                      <a:cubicBezTo>
                        <a:pt x="13498" y="1085"/>
                        <a:pt x="13542" y="1056"/>
                        <a:pt x="13556" y="1013"/>
                      </a:cubicBezTo>
                      <a:cubicBezTo>
                        <a:pt x="13698" y="462"/>
                        <a:pt x="14161" y="187"/>
                        <a:pt x="14625" y="187"/>
                      </a:cubicBezTo>
                      <a:cubicBezTo>
                        <a:pt x="15096" y="187"/>
                        <a:pt x="15569" y="471"/>
                        <a:pt x="15708" y="1037"/>
                      </a:cubicBezTo>
                      <a:cubicBezTo>
                        <a:pt x="15726" y="1079"/>
                        <a:pt x="15761" y="1100"/>
                        <a:pt x="15797" y="1100"/>
                      </a:cubicBezTo>
                      <a:cubicBezTo>
                        <a:pt x="15833" y="1100"/>
                        <a:pt x="15869" y="1079"/>
                        <a:pt x="15887" y="1037"/>
                      </a:cubicBezTo>
                      <a:cubicBezTo>
                        <a:pt x="16055" y="544"/>
                        <a:pt x="16486" y="301"/>
                        <a:pt x="16917" y="301"/>
                      </a:cubicBezTo>
                      <a:cubicBezTo>
                        <a:pt x="17373" y="301"/>
                        <a:pt x="17831" y="574"/>
                        <a:pt x="17979" y="1109"/>
                      </a:cubicBezTo>
                      <a:cubicBezTo>
                        <a:pt x="17992" y="1150"/>
                        <a:pt x="18029" y="1171"/>
                        <a:pt x="18065" y="1171"/>
                      </a:cubicBezTo>
                      <a:cubicBezTo>
                        <a:pt x="18092" y="1171"/>
                        <a:pt x="18119" y="1159"/>
                        <a:pt x="18134" y="1133"/>
                      </a:cubicBezTo>
                      <a:cubicBezTo>
                        <a:pt x="18341" y="681"/>
                        <a:pt x="18753" y="467"/>
                        <a:pt x="19162" y="467"/>
                      </a:cubicBezTo>
                      <a:cubicBezTo>
                        <a:pt x="19652" y="467"/>
                        <a:pt x="20138" y="775"/>
                        <a:pt x="20262" y="1348"/>
                      </a:cubicBezTo>
                      <a:cubicBezTo>
                        <a:pt x="20276" y="1400"/>
                        <a:pt x="20315" y="1422"/>
                        <a:pt x="20355" y="1422"/>
                      </a:cubicBezTo>
                      <a:cubicBezTo>
                        <a:pt x="20414" y="1422"/>
                        <a:pt x="20475" y="1372"/>
                        <a:pt x="20453" y="1300"/>
                      </a:cubicBezTo>
                      <a:cubicBezTo>
                        <a:pt x="20307" y="645"/>
                        <a:pt x="19746" y="278"/>
                        <a:pt x="19178" y="278"/>
                      </a:cubicBezTo>
                      <a:cubicBezTo>
                        <a:pt x="18772" y="278"/>
                        <a:pt x="18363" y="466"/>
                        <a:pt x="18098" y="870"/>
                      </a:cubicBezTo>
                      <a:cubicBezTo>
                        <a:pt x="17880" y="358"/>
                        <a:pt x="17404" y="97"/>
                        <a:pt x="16928" y="97"/>
                      </a:cubicBezTo>
                      <a:cubicBezTo>
                        <a:pt x="16492" y="97"/>
                        <a:pt x="16055" y="316"/>
                        <a:pt x="15815" y="762"/>
                      </a:cubicBezTo>
                      <a:cubicBezTo>
                        <a:pt x="15588" y="254"/>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821" name="Google Shape;4821;p42"/>
                <p:cNvSpPr/>
                <p:nvPr/>
              </p:nvSpPr>
              <p:spPr>
                <a:xfrm>
                  <a:off x="4979623" y="4829466"/>
                  <a:ext cx="4386615" cy="310655"/>
                </a:xfrm>
                <a:custGeom>
                  <a:avLst/>
                  <a:gdLst/>
                  <a:ahLst/>
                  <a:cxnLst/>
                  <a:rect l="l" t="t" r="r" b="b"/>
                  <a:pathLst>
                    <a:path w="20475" h="1450" extrusionOk="0">
                      <a:moveTo>
                        <a:pt x="14638" y="0"/>
                      </a:moveTo>
                      <a:cubicBezTo>
                        <a:pt x="14163" y="0"/>
                        <a:pt x="13687" y="257"/>
                        <a:pt x="13460" y="771"/>
                      </a:cubicBezTo>
                      <a:cubicBezTo>
                        <a:pt x="13242" y="398"/>
                        <a:pt x="12914" y="243"/>
                        <a:pt x="12567" y="243"/>
                      </a:cubicBezTo>
                      <a:cubicBezTo>
                        <a:pt x="12058" y="243"/>
                        <a:pt x="11507" y="577"/>
                        <a:pt x="11201" y="1046"/>
                      </a:cubicBezTo>
                      <a:cubicBezTo>
                        <a:pt x="10963" y="487"/>
                        <a:pt x="10439" y="198"/>
                        <a:pt x="9913" y="198"/>
                      </a:cubicBezTo>
                      <a:cubicBezTo>
                        <a:pt x="9459" y="198"/>
                        <a:pt x="9003" y="413"/>
                        <a:pt x="8727" y="855"/>
                      </a:cubicBezTo>
                      <a:cubicBezTo>
                        <a:pt x="8457" y="492"/>
                        <a:pt x="8056" y="316"/>
                        <a:pt x="7658" y="316"/>
                      </a:cubicBezTo>
                      <a:cubicBezTo>
                        <a:pt x="7192" y="316"/>
                        <a:pt x="6730" y="558"/>
                        <a:pt x="6491" y="1022"/>
                      </a:cubicBezTo>
                      <a:cubicBezTo>
                        <a:pt x="6262" y="545"/>
                        <a:pt x="5802" y="298"/>
                        <a:pt x="5339" y="298"/>
                      </a:cubicBezTo>
                      <a:cubicBezTo>
                        <a:pt x="4933" y="298"/>
                        <a:pt x="4525" y="488"/>
                        <a:pt x="4268" y="879"/>
                      </a:cubicBezTo>
                      <a:cubicBezTo>
                        <a:pt x="4040" y="348"/>
                        <a:pt x="3547" y="79"/>
                        <a:pt x="3053" y="79"/>
                      </a:cubicBezTo>
                      <a:cubicBezTo>
                        <a:pt x="2590" y="79"/>
                        <a:pt x="2126" y="315"/>
                        <a:pt x="1877" y="795"/>
                      </a:cubicBezTo>
                      <a:cubicBezTo>
                        <a:pt x="1743" y="437"/>
                        <a:pt x="1399" y="194"/>
                        <a:pt x="1012" y="194"/>
                      </a:cubicBezTo>
                      <a:cubicBezTo>
                        <a:pt x="986" y="194"/>
                        <a:pt x="960" y="195"/>
                        <a:pt x="933" y="198"/>
                      </a:cubicBezTo>
                      <a:cubicBezTo>
                        <a:pt x="335" y="257"/>
                        <a:pt x="13" y="831"/>
                        <a:pt x="1" y="1369"/>
                      </a:cubicBezTo>
                      <a:cubicBezTo>
                        <a:pt x="1" y="1423"/>
                        <a:pt x="36" y="1450"/>
                        <a:pt x="72" y="1450"/>
                      </a:cubicBezTo>
                      <a:cubicBezTo>
                        <a:pt x="108" y="1450"/>
                        <a:pt x="144" y="1423"/>
                        <a:pt x="144" y="1369"/>
                      </a:cubicBezTo>
                      <a:cubicBezTo>
                        <a:pt x="168" y="939"/>
                        <a:pt x="383" y="532"/>
                        <a:pt x="825" y="413"/>
                      </a:cubicBezTo>
                      <a:cubicBezTo>
                        <a:pt x="890" y="396"/>
                        <a:pt x="954" y="388"/>
                        <a:pt x="1018" y="388"/>
                      </a:cubicBezTo>
                      <a:cubicBezTo>
                        <a:pt x="1403" y="388"/>
                        <a:pt x="1749" y="684"/>
                        <a:pt x="1770" y="1094"/>
                      </a:cubicBezTo>
                      <a:cubicBezTo>
                        <a:pt x="1770" y="1153"/>
                        <a:pt x="1812" y="1183"/>
                        <a:pt x="1855" y="1183"/>
                      </a:cubicBezTo>
                      <a:cubicBezTo>
                        <a:pt x="1890" y="1183"/>
                        <a:pt x="1926" y="1162"/>
                        <a:pt x="1937" y="1118"/>
                      </a:cubicBezTo>
                      <a:cubicBezTo>
                        <a:pt x="2087" y="547"/>
                        <a:pt x="2570" y="260"/>
                        <a:pt x="3052" y="260"/>
                      </a:cubicBezTo>
                      <a:cubicBezTo>
                        <a:pt x="3529" y="260"/>
                        <a:pt x="4006" y="541"/>
                        <a:pt x="4160" y="1106"/>
                      </a:cubicBezTo>
                      <a:cubicBezTo>
                        <a:pt x="4174" y="1147"/>
                        <a:pt x="4215" y="1168"/>
                        <a:pt x="4254" y="1168"/>
                      </a:cubicBezTo>
                      <a:cubicBezTo>
                        <a:pt x="4283" y="1168"/>
                        <a:pt x="4312" y="1156"/>
                        <a:pt x="4328" y="1130"/>
                      </a:cubicBezTo>
                      <a:cubicBezTo>
                        <a:pt x="4548" y="690"/>
                        <a:pt x="4947" y="473"/>
                        <a:pt x="5340" y="473"/>
                      </a:cubicBezTo>
                      <a:cubicBezTo>
                        <a:pt x="5780" y="473"/>
                        <a:pt x="6214" y="743"/>
                        <a:pt x="6384" y="1273"/>
                      </a:cubicBezTo>
                      <a:cubicBezTo>
                        <a:pt x="6402" y="1315"/>
                        <a:pt x="6438" y="1336"/>
                        <a:pt x="6473" y="1336"/>
                      </a:cubicBezTo>
                      <a:cubicBezTo>
                        <a:pt x="6509" y="1336"/>
                        <a:pt x="6545" y="1315"/>
                        <a:pt x="6563" y="1273"/>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26" y="597"/>
                        <a:pt x="9458" y="377"/>
                        <a:pt x="9890" y="377"/>
                      </a:cubicBezTo>
                      <a:cubicBezTo>
                        <a:pt x="10410" y="377"/>
                        <a:pt x="10930" y="696"/>
                        <a:pt x="11094" y="1297"/>
                      </a:cubicBezTo>
                      <a:cubicBezTo>
                        <a:pt x="11100" y="1338"/>
                        <a:pt x="11138" y="1359"/>
                        <a:pt x="11176" y="1359"/>
                      </a:cubicBezTo>
                      <a:cubicBezTo>
                        <a:pt x="11205" y="1359"/>
                        <a:pt x="11233" y="1347"/>
                        <a:pt x="11249" y="1321"/>
                      </a:cubicBezTo>
                      <a:cubicBezTo>
                        <a:pt x="11492" y="821"/>
                        <a:pt x="12042" y="432"/>
                        <a:pt x="12545" y="432"/>
                      </a:cubicBezTo>
                      <a:cubicBezTo>
                        <a:pt x="12884" y="432"/>
                        <a:pt x="13201" y="608"/>
                        <a:pt x="13389" y="1046"/>
                      </a:cubicBezTo>
                      <a:cubicBezTo>
                        <a:pt x="13404" y="1076"/>
                        <a:pt x="13431" y="1090"/>
                        <a:pt x="13460" y="1090"/>
                      </a:cubicBezTo>
                      <a:cubicBezTo>
                        <a:pt x="13500" y="1090"/>
                        <a:pt x="13542" y="1064"/>
                        <a:pt x="13556" y="1022"/>
                      </a:cubicBezTo>
                      <a:cubicBezTo>
                        <a:pt x="13699" y="463"/>
                        <a:pt x="14164" y="186"/>
                        <a:pt x="14629" y="186"/>
                      </a:cubicBezTo>
                      <a:cubicBezTo>
                        <a:pt x="15099" y="186"/>
                        <a:pt x="15569" y="469"/>
                        <a:pt x="15708" y="1034"/>
                      </a:cubicBezTo>
                      <a:cubicBezTo>
                        <a:pt x="15726" y="1076"/>
                        <a:pt x="15761" y="1097"/>
                        <a:pt x="15797" y="1097"/>
                      </a:cubicBezTo>
                      <a:cubicBezTo>
                        <a:pt x="15833" y="1097"/>
                        <a:pt x="15869" y="1076"/>
                        <a:pt x="15887" y="1034"/>
                      </a:cubicBezTo>
                      <a:cubicBezTo>
                        <a:pt x="16055" y="541"/>
                        <a:pt x="16486" y="298"/>
                        <a:pt x="16917" y="298"/>
                      </a:cubicBezTo>
                      <a:cubicBezTo>
                        <a:pt x="17373" y="298"/>
                        <a:pt x="17831" y="571"/>
                        <a:pt x="17979" y="1106"/>
                      </a:cubicBezTo>
                      <a:cubicBezTo>
                        <a:pt x="17992" y="1147"/>
                        <a:pt x="18029" y="1168"/>
                        <a:pt x="18065" y="1168"/>
                      </a:cubicBezTo>
                      <a:cubicBezTo>
                        <a:pt x="18092" y="1168"/>
                        <a:pt x="18119" y="1156"/>
                        <a:pt x="18134" y="1130"/>
                      </a:cubicBezTo>
                      <a:cubicBezTo>
                        <a:pt x="18340" y="680"/>
                        <a:pt x="18751" y="466"/>
                        <a:pt x="19159" y="466"/>
                      </a:cubicBezTo>
                      <a:cubicBezTo>
                        <a:pt x="19650" y="466"/>
                        <a:pt x="20138" y="776"/>
                        <a:pt x="20262" y="1357"/>
                      </a:cubicBezTo>
                      <a:cubicBezTo>
                        <a:pt x="20276" y="1404"/>
                        <a:pt x="20315" y="1425"/>
                        <a:pt x="20354" y="1425"/>
                      </a:cubicBezTo>
                      <a:cubicBezTo>
                        <a:pt x="20414" y="1425"/>
                        <a:pt x="20475" y="1377"/>
                        <a:pt x="20453" y="1297"/>
                      </a:cubicBezTo>
                      <a:cubicBezTo>
                        <a:pt x="20307" y="643"/>
                        <a:pt x="19748" y="281"/>
                        <a:pt x="19181" y="281"/>
                      </a:cubicBezTo>
                      <a:cubicBezTo>
                        <a:pt x="18774" y="281"/>
                        <a:pt x="18363" y="467"/>
                        <a:pt x="18098" y="867"/>
                      </a:cubicBezTo>
                      <a:cubicBezTo>
                        <a:pt x="17881" y="357"/>
                        <a:pt x="17408" y="96"/>
                        <a:pt x="16933" y="96"/>
                      </a:cubicBezTo>
                      <a:cubicBezTo>
                        <a:pt x="16495" y="96"/>
                        <a:pt x="16056" y="318"/>
                        <a:pt x="15815" y="771"/>
                      </a:cubicBezTo>
                      <a:cubicBezTo>
                        <a:pt x="15588" y="257"/>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4822" name="Google Shape;4822;p42"/>
              <p:cNvGrpSpPr/>
              <p:nvPr/>
            </p:nvGrpSpPr>
            <p:grpSpPr>
              <a:xfrm>
                <a:off x="-76454" y="2444062"/>
                <a:ext cx="3113402" cy="2909203"/>
                <a:chOff x="4977052" y="1038608"/>
                <a:chExt cx="4389400" cy="4101513"/>
              </a:xfrm>
            </p:grpSpPr>
            <p:sp>
              <p:nvSpPr>
                <p:cNvPr id="4823" name="Google Shape;4823;p42"/>
                <p:cNvSpPr/>
                <p:nvPr/>
              </p:nvSpPr>
              <p:spPr>
                <a:xfrm>
                  <a:off x="4977052" y="1038608"/>
                  <a:ext cx="4387686" cy="309370"/>
                </a:xfrm>
                <a:custGeom>
                  <a:avLst/>
                  <a:gdLst/>
                  <a:ahLst/>
                  <a:cxnLst/>
                  <a:rect l="l" t="t" r="r" b="b"/>
                  <a:pathLst>
                    <a:path w="20480" h="1444" extrusionOk="0">
                      <a:moveTo>
                        <a:pt x="14650" y="0"/>
                      </a:moveTo>
                      <a:cubicBezTo>
                        <a:pt x="14175" y="0"/>
                        <a:pt x="13699" y="254"/>
                        <a:pt x="13472" y="762"/>
                      </a:cubicBezTo>
                      <a:cubicBezTo>
                        <a:pt x="13250" y="394"/>
                        <a:pt x="12919" y="240"/>
                        <a:pt x="12571" y="240"/>
                      </a:cubicBezTo>
                      <a:cubicBezTo>
                        <a:pt x="12060" y="240"/>
                        <a:pt x="11512" y="573"/>
                        <a:pt x="11213" y="1049"/>
                      </a:cubicBezTo>
                      <a:cubicBezTo>
                        <a:pt x="10974" y="487"/>
                        <a:pt x="10446" y="194"/>
                        <a:pt x="9916" y="194"/>
                      </a:cubicBezTo>
                      <a:cubicBezTo>
                        <a:pt x="9465" y="194"/>
                        <a:pt x="9013" y="406"/>
                        <a:pt x="8739" y="846"/>
                      </a:cubicBezTo>
                      <a:cubicBezTo>
                        <a:pt x="8470" y="484"/>
                        <a:pt x="8071" y="308"/>
                        <a:pt x="7673" y="308"/>
                      </a:cubicBezTo>
                      <a:cubicBezTo>
                        <a:pt x="7204" y="308"/>
                        <a:pt x="6737" y="553"/>
                        <a:pt x="6491" y="1025"/>
                      </a:cubicBezTo>
                      <a:cubicBezTo>
                        <a:pt x="6261" y="546"/>
                        <a:pt x="5799" y="299"/>
                        <a:pt x="5336" y="299"/>
                      </a:cubicBezTo>
                      <a:cubicBezTo>
                        <a:pt x="4933" y="299"/>
                        <a:pt x="4530" y="486"/>
                        <a:pt x="4280" y="870"/>
                      </a:cubicBezTo>
                      <a:cubicBezTo>
                        <a:pt x="4053" y="342"/>
                        <a:pt x="3561" y="76"/>
                        <a:pt x="3069" y="76"/>
                      </a:cubicBezTo>
                      <a:cubicBezTo>
                        <a:pt x="2602" y="76"/>
                        <a:pt x="2134" y="315"/>
                        <a:pt x="1889" y="798"/>
                      </a:cubicBezTo>
                      <a:cubicBezTo>
                        <a:pt x="1744" y="440"/>
                        <a:pt x="1399" y="197"/>
                        <a:pt x="1022" y="197"/>
                      </a:cubicBezTo>
                      <a:cubicBezTo>
                        <a:pt x="997" y="197"/>
                        <a:pt x="971" y="198"/>
                        <a:pt x="945" y="200"/>
                      </a:cubicBezTo>
                      <a:cubicBezTo>
                        <a:pt x="347" y="260"/>
                        <a:pt x="13" y="834"/>
                        <a:pt x="1" y="1372"/>
                      </a:cubicBezTo>
                      <a:cubicBezTo>
                        <a:pt x="1" y="1420"/>
                        <a:pt x="40" y="1443"/>
                        <a:pt x="78" y="1443"/>
                      </a:cubicBezTo>
                      <a:cubicBezTo>
                        <a:pt x="117" y="1443"/>
                        <a:pt x="156" y="1420"/>
                        <a:pt x="156" y="1372"/>
                      </a:cubicBezTo>
                      <a:cubicBezTo>
                        <a:pt x="168" y="941"/>
                        <a:pt x="395" y="523"/>
                        <a:pt x="825" y="415"/>
                      </a:cubicBezTo>
                      <a:cubicBezTo>
                        <a:pt x="895" y="396"/>
                        <a:pt x="964" y="387"/>
                        <a:pt x="1032" y="387"/>
                      </a:cubicBezTo>
                      <a:cubicBezTo>
                        <a:pt x="1420" y="387"/>
                        <a:pt x="1760" y="690"/>
                        <a:pt x="1770" y="1097"/>
                      </a:cubicBezTo>
                      <a:cubicBezTo>
                        <a:pt x="1770" y="1160"/>
                        <a:pt x="1823" y="1193"/>
                        <a:pt x="1874" y="1193"/>
                      </a:cubicBezTo>
                      <a:cubicBezTo>
                        <a:pt x="1921" y="1193"/>
                        <a:pt x="1967" y="1166"/>
                        <a:pt x="1973" y="1109"/>
                      </a:cubicBezTo>
                      <a:cubicBezTo>
                        <a:pt x="2124" y="536"/>
                        <a:pt x="2605" y="250"/>
                        <a:pt x="3086" y="250"/>
                      </a:cubicBezTo>
                      <a:cubicBezTo>
                        <a:pt x="3558" y="250"/>
                        <a:pt x="4030" y="528"/>
                        <a:pt x="4184" y="1085"/>
                      </a:cubicBezTo>
                      <a:cubicBezTo>
                        <a:pt x="4198" y="1132"/>
                        <a:pt x="4237" y="1156"/>
                        <a:pt x="4275" y="1156"/>
                      </a:cubicBezTo>
                      <a:cubicBezTo>
                        <a:pt x="4306" y="1156"/>
                        <a:pt x="4336" y="1141"/>
                        <a:pt x="4352" y="1109"/>
                      </a:cubicBezTo>
                      <a:cubicBezTo>
                        <a:pt x="4571" y="676"/>
                        <a:pt x="4968" y="462"/>
                        <a:pt x="5361" y="462"/>
                      </a:cubicBezTo>
                      <a:cubicBezTo>
                        <a:pt x="5804" y="462"/>
                        <a:pt x="6243" y="733"/>
                        <a:pt x="6420" y="1264"/>
                      </a:cubicBezTo>
                      <a:cubicBezTo>
                        <a:pt x="6432" y="1300"/>
                        <a:pt x="6468" y="1318"/>
                        <a:pt x="6503" y="1318"/>
                      </a:cubicBezTo>
                      <a:cubicBezTo>
                        <a:pt x="6539" y="1318"/>
                        <a:pt x="6575" y="1300"/>
                        <a:pt x="6587" y="1264"/>
                      </a:cubicBezTo>
                      <a:cubicBezTo>
                        <a:pt x="6763" y="748"/>
                        <a:pt x="7222" y="478"/>
                        <a:pt x="7683" y="478"/>
                      </a:cubicBezTo>
                      <a:cubicBezTo>
                        <a:pt x="8066" y="478"/>
                        <a:pt x="8451" y="664"/>
                        <a:pt x="8679" y="1049"/>
                      </a:cubicBezTo>
                      <a:cubicBezTo>
                        <a:pt x="8697" y="1073"/>
                        <a:pt x="8724" y="1085"/>
                        <a:pt x="8751" y="1085"/>
                      </a:cubicBezTo>
                      <a:cubicBezTo>
                        <a:pt x="8778" y="1085"/>
                        <a:pt x="8804" y="1073"/>
                        <a:pt x="8822" y="1049"/>
                      </a:cubicBezTo>
                      <a:cubicBezTo>
                        <a:pt x="9056" y="587"/>
                        <a:pt x="9490" y="367"/>
                        <a:pt x="9922" y="367"/>
                      </a:cubicBezTo>
                      <a:cubicBezTo>
                        <a:pt x="10440" y="367"/>
                        <a:pt x="10955" y="683"/>
                        <a:pt x="11117" y="1276"/>
                      </a:cubicBezTo>
                      <a:cubicBezTo>
                        <a:pt x="11131" y="1318"/>
                        <a:pt x="11174" y="1343"/>
                        <a:pt x="11213" y="1343"/>
                      </a:cubicBezTo>
                      <a:cubicBezTo>
                        <a:pt x="11242" y="1343"/>
                        <a:pt x="11270" y="1330"/>
                        <a:pt x="11285" y="1300"/>
                      </a:cubicBezTo>
                      <a:cubicBezTo>
                        <a:pt x="11521" y="806"/>
                        <a:pt x="12071" y="414"/>
                        <a:pt x="12574" y="414"/>
                      </a:cubicBezTo>
                      <a:cubicBezTo>
                        <a:pt x="12910" y="414"/>
                        <a:pt x="13226" y="589"/>
                        <a:pt x="13413" y="1025"/>
                      </a:cubicBezTo>
                      <a:cubicBezTo>
                        <a:pt x="13428" y="1060"/>
                        <a:pt x="13458" y="1074"/>
                        <a:pt x="13488" y="1074"/>
                      </a:cubicBezTo>
                      <a:cubicBezTo>
                        <a:pt x="13530" y="1074"/>
                        <a:pt x="13573" y="1048"/>
                        <a:pt x="13580" y="1013"/>
                      </a:cubicBezTo>
                      <a:cubicBezTo>
                        <a:pt x="13723" y="454"/>
                        <a:pt x="14191" y="176"/>
                        <a:pt x="14657" y="176"/>
                      </a:cubicBezTo>
                      <a:cubicBezTo>
                        <a:pt x="15129" y="176"/>
                        <a:pt x="15599" y="460"/>
                        <a:pt x="15732" y="1025"/>
                      </a:cubicBezTo>
                      <a:cubicBezTo>
                        <a:pt x="15750" y="1067"/>
                        <a:pt x="15788" y="1088"/>
                        <a:pt x="15826" y="1088"/>
                      </a:cubicBezTo>
                      <a:cubicBezTo>
                        <a:pt x="15863" y="1088"/>
                        <a:pt x="15899" y="1067"/>
                        <a:pt x="15911" y="1025"/>
                      </a:cubicBezTo>
                      <a:cubicBezTo>
                        <a:pt x="16079" y="526"/>
                        <a:pt x="16510" y="280"/>
                        <a:pt x="16941" y="280"/>
                      </a:cubicBezTo>
                      <a:cubicBezTo>
                        <a:pt x="17398" y="280"/>
                        <a:pt x="17855" y="556"/>
                        <a:pt x="18003" y="1097"/>
                      </a:cubicBezTo>
                      <a:cubicBezTo>
                        <a:pt x="18016" y="1138"/>
                        <a:pt x="18053" y="1159"/>
                        <a:pt x="18089" y="1159"/>
                      </a:cubicBezTo>
                      <a:cubicBezTo>
                        <a:pt x="18116" y="1159"/>
                        <a:pt x="18143" y="1147"/>
                        <a:pt x="18158" y="1121"/>
                      </a:cubicBezTo>
                      <a:cubicBezTo>
                        <a:pt x="18364" y="671"/>
                        <a:pt x="18775" y="457"/>
                        <a:pt x="19183" y="457"/>
                      </a:cubicBezTo>
                      <a:cubicBezTo>
                        <a:pt x="19674" y="457"/>
                        <a:pt x="20162" y="767"/>
                        <a:pt x="20286" y="1348"/>
                      </a:cubicBezTo>
                      <a:cubicBezTo>
                        <a:pt x="20300" y="1390"/>
                        <a:pt x="20335" y="1408"/>
                        <a:pt x="20370" y="1408"/>
                      </a:cubicBezTo>
                      <a:cubicBezTo>
                        <a:pt x="20424" y="1408"/>
                        <a:pt x="20480" y="1365"/>
                        <a:pt x="20465" y="1300"/>
                      </a:cubicBezTo>
                      <a:cubicBezTo>
                        <a:pt x="20319" y="640"/>
                        <a:pt x="19757" y="275"/>
                        <a:pt x="19190" y="275"/>
                      </a:cubicBezTo>
                      <a:cubicBezTo>
                        <a:pt x="18782" y="275"/>
                        <a:pt x="18371" y="464"/>
                        <a:pt x="18110" y="870"/>
                      </a:cubicBezTo>
                      <a:cubicBezTo>
                        <a:pt x="17886" y="358"/>
                        <a:pt x="17411" y="97"/>
                        <a:pt x="16936" y="97"/>
                      </a:cubicBezTo>
                      <a:cubicBezTo>
                        <a:pt x="16501" y="97"/>
                        <a:pt x="16067" y="316"/>
                        <a:pt x="15827" y="762"/>
                      </a:cubicBezTo>
                      <a:cubicBezTo>
                        <a:pt x="15600" y="254"/>
                        <a:pt x="15125" y="0"/>
                        <a:pt x="14650"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824" name="Google Shape;4824;p42"/>
                <p:cNvSpPr/>
                <p:nvPr/>
              </p:nvSpPr>
              <p:spPr>
                <a:xfrm>
                  <a:off x="4979623" y="1579578"/>
                  <a:ext cx="4386615" cy="311298"/>
                </a:xfrm>
                <a:custGeom>
                  <a:avLst/>
                  <a:gdLst/>
                  <a:ahLst/>
                  <a:cxnLst/>
                  <a:rect l="l" t="t" r="r" b="b"/>
                  <a:pathLst>
                    <a:path w="20475" h="1453" extrusionOk="0">
                      <a:moveTo>
                        <a:pt x="14638" y="0"/>
                      </a:moveTo>
                      <a:cubicBezTo>
                        <a:pt x="14163" y="0"/>
                        <a:pt x="13687" y="257"/>
                        <a:pt x="13460" y="771"/>
                      </a:cubicBezTo>
                      <a:cubicBezTo>
                        <a:pt x="13242" y="398"/>
                        <a:pt x="12914" y="243"/>
                        <a:pt x="12567" y="243"/>
                      </a:cubicBezTo>
                      <a:cubicBezTo>
                        <a:pt x="12058" y="243"/>
                        <a:pt x="11507" y="577"/>
                        <a:pt x="11201" y="1046"/>
                      </a:cubicBezTo>
                      <a:cubicBezTo>
                        <a:pt x="10963" y="487"/>
                        <a:pt x="10439" y="198"/>
                        <a:pt x="9913" y="198"/>
                      </a:cubicBezTo>
                      <a:cubicBezTo>
                        <a:pt x="9459" y="198"/>
                        <a:pt x="9003" y="413"/>
                        <a:pt x="8727" y="855"/>
                      </a:cubicBezTo>
                      <a:cubicBezTo>
                        <a:pt x="8457" y="492"/>
                        <a:pt x="8056" y="316"/>
                        <a:pt x="7658" y="316"/>
                      </a:cubicBezTo>
                      <a:cubicBezTo>
                        <a:pt x="7192" y="316"/>
                        <a:pt x="6730" y="558"/>
                        <a:pt x="6491" y="1022"/>
                      </a:cubicBezTo>
                      <a:cubicBezTo>
                        <a:pt x="6262" y="545"/>
                        <a:pt x="5802" y="298"/>
                        <a:pt x="5339" y="298"/>
                      </a:cubicBezTo>
                      <a:cubicBezTo>
                        <a:pt x="4933" y="298"/>
                        <a:pt x="4525" y="488"/>
                        <a:pt x="4268" y="879"/>
                      </a:cubicBezTo>
                      <a:cubicBezTo>
                        <a:pt x="4040" y="348"/>
                        <a:pt x="3547" y="79"/>
                        <a:pt x="3053" y="79"/>
                      </a:cubicBezTo>
                      <a:cubicBezTo>
                        <a:pt x="2590" y="79"/>
                        <a:pt x="2126" y="315"/>
                        <a:pt x="1877" y="795"/>
                      </a:cubicBezTo>
                      <a:cubicBezTo>
                        <a:pt x="1740" y="430"/>
                        <a:pt x="1386" y="196"/>
                        <a:pt x="990" y="196"/>
                      </a:cubicBezTo>
                      <a:cubicBezTo>
                        <a:pt x="971" y="196"/>
                        <a:pt x="952" y="196"/>
                        <a:pt x="933" y="198"/>
                      </a:cubicBezTo>
                      <a:cubicBezTo>
                        <a:pt x="335" y="257"/>
                        <a:pt x="13" y="831"/>
                        <a:pt x="1" y="1381"/>
                      </a:cubicBezTo>
                      <a:cubicBezTo>
                        <a:pt x="1" y="1429"/>
                        <a:pt x="36" y="1453"/>
                        <a:pt x="72" y="1453"/>
                      </a:cubicBezTo>
                      <a:cubicBezTo>
                        <a:pt x="108" y="1453"/>
                        <a:pt x="144" y="1429"/>
                        <a:pt x="144" y="1381"/>
                      </a:cubicBezTo>
                      <a:cubicBezTo>
                        <a:pt x="168" y="951"/>
                        <a:pt x="383" y="532"/>
                        <a:pt x="825" y="413"/>
                      </a:cubicBezTo>
                      <a:cubicBezTo>
                        <a:pt x="893" y="393"/>
                        <a:pt x="961" y="384"/>
                        <a:pt x="1027" y="384"/>
                      </a:cubicBezTo>
                      <a:cubicBezTo>
                        <a:pt x="1409" y="384"/>
                        <a:pt x="1749" y="687"/>
                        <a:pt x="1770" y="1094"/>
                      </a:cubicBezTo>
                      <a:cubicBezTo>
                        <a:pt x="1770" y="1154"/>
                        <a:pt x="1814" y="1188"/>
                        <a:pt x="1857" y="1188"/>
                      </a:cubicBezTo>
                      <a:cubicBezTo>
                        <a:pt x="1892" y="1188"/>
                        <a:pt x="1926" y="1166"/>
                        <a:pt x="1937" y="1118"/>
                      </a:cubicBezTo>
                      <a:cubicBezTo>
                        <a:pt x="2087" y="547"/>
                        <a:pt x="2570" y="260"/>
                        <a:pt x="3052" y="260"/>
                      </a:cubicBezTo>
                      <a:cubicBezTo>
                        <a:pt x="3529" y="260"/>
                        <a:pt x="4006" y="541"/>
                        <a:pt x="4160" y="1106"/>
                      </a:cubicBezTo>
                      <a:cubicBezTo>
                        <a:pt x="4174" y="1147"/>
                        <a:pt x="4215" y="1168"/>
                        <a:pt x="4254" y="1168"/>
                      </a:cubicBezTo>
                      <a:cubicBezTo>
                        <a:pt x="4283" y="1168"/>
                        <a:pt x="4312" y="1156"/>
                        <a:pt x="4328" y="1130"/>
                      </a:cubicBezTo>
                      <a:cubicBezTo>
                        <a:pt x="4549" y="694"/>
                        <a:pt x="4949" y="478"/>
                        <a:pt x="5344" y="478"/>
                      </a:cubicBezTo>
                      <a:cubicBezTo>
                        <a:pt x="5782" y="478"/>
                        <a:pt x="6214" y="745"/>
                        <a:pt x="6384" y="1273"/>
                      </a:cubicBezTo>
                      <a:cubicBezTo>
                        <a:pt x="6402" y="1315"/>
                        <a:pt x="6438" y="1336"/>
                        <a:pt x="6473" y="1336"/>
                      </a:cubicBezTo>
                      <a:cubicBezTo>
                        <a:pt x="6509" y="1336"/>
                        <a:pt x="6545" y="1315"/>
                        <a:pt x="6563" y="1273"/>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32" y="602"/>
                        <a:pt x="9466" y="382"/>
                        <a:pt x="9898" y="382"/>
                      </a:cubicBezTo>
                      <a:cubicBezTo>
                        <a:pt x="10416" y="382"/>
                        <a:pt x="10931" y="698"/>
                        <a:pt x="11094" y="1297"/>
                      </a:cubicBezTo>
                      <a:cubicBezTo>
                        <a:pt x="11100" y="1339"/>
                        <a:pt x="11144" y="1364"/>
                        <a:pt x="11183" y="1364"/>
                      </a:cubicBezTo>
                      <a:cubicBezTo>
                        <a:pt x="11212" y="1364"/>
                        <a:pt x="11239" y="1351"/>
                        <a:pt x="11249" y="1321"/>
                      </a:cubicBezTo>
                      <a:cubicBezTo>
                        <a:pt x="11492" y="821"/>
                        <a:pt x="12042" y="432"/>
                        <a:pt x="12545" y="432"/>
                      </a:cubicBezTo>
                      <a:cubicBezTo>
                        <a:pt x="12884" y="432"/>
                        <a:pt x="13201" y="608"/>
                        <a:pt x="13389" y="1046"/>
                      </a:cubicBezTo>
                      <a:cubicBezTo>
                        <a:pt x="13404" y="1076"/>
                        <a:pt x="13431" y="1090"/>
                        <a:pt x="13460" y="1090"/>
                      </a:cubicBezTo>
                      <a:cubicBezTo>
                        <a:pt x="13500" y="1090"/>
                        <a:pt x="13542" y="1064"/>
                        <a:pt x="13556" y="1022"/>
                      </a:cubicBezTo>
                      <a:cubicBezTo>
                        <a:pt x="13705" y="469"/>
                        <a:pt x="14170" y="194"/>
                        <a:pt x="14633" y="194"/>
                      </a:cubicBezTo>
                      <a:cubicBezTo>
                        <a:pt x="15102" y="194"/>
                        <a:pt x="15569" y="475"/>
                        <a:pt x="15708" y="1034"/>
                      </a:cubicBezTo>
                      <a:cubicBezTo>
                        <a:pt x="15726" y="1082"/>
                        <a:pt x="15761" y="1106"/>
                        <a:pt x="15797" y="1106"/>
                      </a:cubicBezTo>
                      <a:cubicBezTo>
                        <a:pt x="15833" y="1106"/>
                        <a:pt x="15869" y="1082"/>
                        <a:pt x="15887" y="1034"/>
                      </a:cubicBezTo>
                      <a:cubicBezTo>
                        <a:pt x="16055" y="541"/>
                        <a:pt x="16486" y="298"/>
                        <a:pt x="16917" y="298"/>
                      </a:cubicBezTo>
                      <a:cubicBezTo>
                        <a:pt x="17373" y="298"/>
                        <a:pt x="17831" y="571"/>
                        <a:pt x="17979" y="1106"/>
                      </a:cubicBezTo>
                      <a:cubicBezTo>
                        <a:pt x="17992" y="1153"/>
                        <a:pt x="18028" y="1177"/>
                        <a:pt x="18063" y="1177"/>
                      </a:cubicBezTo>
                      <a:cubicBezTo>
                        <a:pt x="18091" y="1177"/>
                        <a:pt x="18118" y="1162"/>
                        <a:pt x="18134" y="1130"/>
                      </a:cubicBezTo>
                      <a:cubicBezTo>
                        <a:pt x="18340" y="686"/>
                        <a:pt x="18750" y="475"/>
                        <a:pt x="19157" y="475"/>
                      </a:cubicBezTo>
                      <a:cubicBezTo>
                        <a:pt x="19649" y="475"/>
                        <a:pt x="20138" y="782"/>
                        <a:pt x="20262" y="1357"/>
                      </a:cubicBezTo>
                      <a:cubicBezTo>
                        <a:pt x="20276" y="1409"/>
                        <a:pt x="20314" y="1431"/>
                        <a:pt x="20353" y="1431"/>
                      </a:cubicBezTo>
                      <a:cubicBezTo>
                        <a:pt x="20413" y="1431"/>
                        <a:pt x="20475" y="1377"/>
                        <a:pt x="20453" y="1297"/>
                      </a:cubicBezTo>
                      <a:cubicBezTo>
                        <a:pt x="20307" y="643"/>
                        <a:pt x="19748" y="281"/>
                        <a:pt x="19181" y="281"/>
                      </a:cubicBezTo>
                      <a:cubicBezTo>
                        <a:pt x="18774" y="281"/>
                        <a:pt x="18363" y="467"/>
                        <a:pt x="18098" y="867"/>
                      </a:cubicBezTo>
                      <a:cubicBezTo>
                        <a:pt x="17881" y="358"/>
                        <a:pt x="17410" y="101"/>
                        <a:pt x="16937" y="101"/>
                      </a:cubicBezTo>
                      <a:cubicBezTo>
                        <a:pt x="16498" y="101"/>
                        <a:pt x="16057" y="323"/>
                        <a:pt x="15815" y="771"/>
                      </a:cubicBezTo>
                      <a:cubicBezTo>
                        <a:pt x="15588" y="257"/>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825" name="Google Shape;4825;p42"/>
                <p:cNvSpPr/>
                <p:nvPr/>
              </p:nvSpPr>
              <p:spPr>
                <a:xfrm>
                  <a:off x="4979623" y="2121833"/>
                  <a:ext cx="4384901" cy="309370"/>
                </a:xfrm>
                <a:custGeom>
                  <a:avLst/>
                  <a:gdLst/>
                  <a:ahLst/>
                  <a:cxnLst/>
                  <a:rect l="l" t="t" r="r" b="b"/>
                  <a:pathLst>
                    <a:path w="20467" h="1444" extrusionOk="0">
                      <a:moveTo>
                        <a:pt x="14638" y="0"/>
                      </a:moveTo>
                      <a:cubicBezTo>
                        <a:pt x="14163" y="0"/>
                        <a:pt x="13687" y="254"/>
                        <a:pt x="13460" y="762"/>
                      </a:cubicBezTo>
                      <a:cubicBezTo>
                        <a:pt x="13242" y="394"/>
                        <a:pt x="12915" y="240"/>
                        <a:pt x="12568" y="240"/>
                      </a:cubicBezTo>
                      <a:cubicBezTo>
                        <a:pt x="12058" y="240"/>
                        <a:pt x="11507" y="573"/>
                        <a:pt x="11201" y="1049"/>
                      </a:cubicBezTo>
                      <a:cubicBezTo>
                        <a:pt x="10962" y="487"/>
                        <a:pt x="10434" y="194"/>
                        <a:pt x="9904" y="194"/>
                      </a:cubicBezTo>
                      <a:cubicBezTo>
                        <a:pt x="9453" y="194"/>
                        <a:pt x="9001" y="407"/>
                        <a:pt x="8727" y="846"/>
                      </a:cubicBezTo>
                      <a:cubicBezTo>
                        <a:pt x="8458" y="484"/>
                        <a:pt x="8059" y="308"/>
                        <a:pt x="7662" y="308"/>
                      </a:cubicBezTo>
                      <a:cubicBezTo>
                        <a:pt x="7194" y="308"/>
                        <a:pt x="6731" y="553"/>
                        <a:pt x="6491" y="1025"/>
                      </a:cubicBezTo>
                      <a:cubicBezTo>
                        <a:pt x="6261" y="546"/>
                        <a:pt x="5799" y="299"/>
                        <a:pt x="5334" y="299"/>
                      </a:cubicBezTo>
                      <a:cubicBezTo>
                        <a:pt x="4930" y="299"/>
                        <a:pt x="4524" y="486"/>
                        <a:pt x="4268" y="870"/>
                      </a:cubicBezTo>
                      <a:cubicBezTo>
                        <a:pt x="4041" y="342"/>
                        <a:pt x="3553" y="76"/>
                        <a:pt x="3061" y="76"/>
                      </a:cubicBezTo>
                      <a:cubicBezTo>
                        <a:pt x="2596" y="76"/>
                        <a:pt x="2128" y="315"/>
                        <a:pt x="1877" y="798"/>
                      </a:cubicBezTo>
                      <a:cubicBezTo>
                        <a:pt x="1743" y="440"/>
                        <a:pt x="1399" y="197"/>
                        <a:pt x="1012" y="197"/>
                      </a:cubicBezTo>
                      <a:cubicBezTo>
                        <a:pt x="986" y="197"/>
                        <a:pt x="960" y="198"/>
                        <a:pt x="933" y="201"/>
                      </a:cubicBezTo>
                      <a:cubicBezTo>
                        <a:pt x="335" y="260"/>
                        <a:pt x="13" y="834"/>
                        <a:pt x="1" y="1372"/>
                      </a:cubicBezTo>
                      <a:cubicBezTo>
                        <a:pt x="1" y="1420"/>
                        <a:pt x="36" y="1444"/>
                        <a:pt x="72" y="1444"/>
                      </a:cubicBezTo>
                      <a:cubicBezTo>
                        <a:pt x="108" y="1444"/>
                        <a:pt x="144" y="1420"/>
                        <a:pt x="144" y="1372"/>
                      </a:cubicBezTo>
                      <a:cubicBezTo>
                        <a:pt x="168" y="942"/>
                        <a:pt x="383" y="523"/>
                        <a:pt x="825" y="416"/>
                      </a:cubicBezTo>
                      <a:cubicBezTo>
                        <a:pt x="893" y="396"/>
                        <a:pt x="961" y="387"/>
                        <a:pt x="1027" y="387"/>
                      </a:cubicBezTo>
                      <a:cubicBezTo>
                        <a:pt x="1409" y="387"/>
                        <a:pt x="1749" y="690"/>
                        <a:pt x="1770" y="1097"/>
                      </a:cubicBezTo>
                      <a:cubicBezTo>
                        <a:pt x="1770" y="1151"/>
                        <a:pt x="1815" y="1182"/>
                        <a:pt x="1859" y="1182"/>
                      </a:cubicBezTo>
                      <a:cubicBezTo>
                        <a:pt x="1893" y="1182"/>
                        <a:pt x="1927" y="1163"/>
                        <a:pt x="1937" y="1121"/>
                      </a:cubicBezTo>
                      <a:cubicBezTo>
                        <a:pt x="2087" y="544"/>
                        <a:pt x="2570" y="257"/>
                        <a:pt x="3052" y="257"/>
                      </a:cubicBezTo>
                      <a:cubicBezTo>
                        <a:pt x="3529" y="257"/>
                        <a:pt x="4006" y="538"/>
                        <a:pt x="4160" y="1097"/>
                      </a:cubicBezTo>
                      <a:cubicBezTo>
                        <a:pt x="4174" y="1144"/>
                        <a:pt x="4213" y="1168"/>
                        <a:pt x="4252" y="1168"/>
                      </a:cubicBezTo>
                      <a:cubicBezTo>
                        <a:pt x="4282" y="1168"/>
                        <a:pt x="4312" y="1153"/>
                        <a:pt x="4328" y="1121"/>
                      </a:cubicBezTo>
                      <a:cubicBezTo>
                        <a:pt x="4547" y="688"/>
                        <a:pt x="4944" y="475"/>
                        <a:pt x="5336" y="475"/>
                      </a:cubicBezTo>
                      <a:cubicBezTo>
                        <a:pt x="5777" y="475"/>
                        <a:pt x="6213" y="745"/>
                        <a:pt x="6384" y="1276"/>
                      </a:cubicBezTo>
                      <a:cubicBezTo>
                        <a:pt x="6402" y="1318"/>
                        <a:pt x="6438" y="1339"/>
                        <a:pt x="6473" y="1339"/>
                      </a:cubicBezTo>
                      <a:cubicBezTo>
                        <a:pt x="6509" y="1339"/>
                        <a:pt x="6545" y="1318"/>
                        <a:pt x="6563" y="1276"/>
                      </a:cubicBezTo>
                      <a:cubicBezTo>
                        <a:pt x="6740" y="765"/>
                        <a:pt x="7201" y="495"/>
                        <a:pt x="7664" y="495"/>
                      </a:cubicBezTo>
                      <a:cubicBezTo>
                        <a:pt x="8046" y="495"/>
                        <a:pt x="8428" y="678"/>
                        <a:pt x="8655" y="1061"/>
                      </a:cubicBezTo>
                      <a:cubicBezTo>
                        <a:pt x="8673" y="1085"/>
                        <a:pt x="8700" y="1097"/>
                        <a:pt x="8727" y="1097"/>
                      </a:cubicBezTo>
                      <a:cubicBezTo>
                        <a:pt x="8754" y="1097"/>
                        <a:pt x="8781" y="1085"/>
                        <a:pt x="8798" y="1061"/>
                      </a:cubicBezTo>
                      <a:cubicBezTo>
                        <a:pt x="9028" y="590"/>
                        <a:pt x="9469" y="365"/>
                        <a:pt x="9908" y="365"/>
                      </a:cubicBezTo>
                      <a:cubicBezTo>
                        <a:pt x="10427" y="365"/>
                        <a:pt x="10944" y="680"/>
                        <a:pt x="11105" y="1276"/>
                      </a:cubicBezTo>
                      <a:cubicBezTo>
                        <a:pt x="11119" y="1317"/>
                        <a:pt x="11156" y="1339"/>
                        <a:pt x="11192" y="1339"/>
                      </a:cubicBezTo>
                      <a:cubicBezTo>
                        <a:pt x="11219" y="1339"/>
                        <a:pt x="11245" y="1326"/>
                        <a:pt x="11261" y="1300"/>
                      </a:cubicBezTo>
                      <a:cubicBezTo>
                        <a:pt x="11504" y="800"/>
                        <a:pt x="12054" y="411"/>
                        <a:pt x="12557" y="411"/>
                      </a:cubicBezTo>
                      <a:cubicBezTo>
                        <a:pt x="12896" y="411"/>
                        <a:pt x="13213" y="588"/>
                        <a:pt x="13401" y="1025"/>
                      </a:cubicBezTo>
                      <a:cubicBezTo>
                        <a:pt x="13416" y="1055"/>
                        <a:pt x="13443" y="1069"/>
                        <a:pt x="13472" y="1069"/>
                      </a:cubicBezTo>
                      <a:cubicBezTo>
                        <a:pt x="13512" y="1069"/>
                        <a:pt x="13554" y="1043"/>
                        <a:pt x="13568" y="1002"/>
                      </a:cubicBezTo>
                      <a:cubicBezTo>
                        <a:pt x="13716" y="450"/>
                        <a:pt x="14179" y="175"/>
                        <a:pt x="14641" y="175"/>
                      </a:cubicBezTo>
                      <a:cubicBezTo>
                        <a:pt x="15111" y="175"/>
                        <a:pt x="15581" y="459"/>
                        <a:pt x="15720" y="1025"/>
                      </a:cubicBezTo>
                      <a:cubicBezTo>
                        <a:pt x="15732" y="1067"/>
                        <a:pt x="15767" y="1088"/>
                        <a:pt x="15805" y="1088"/>
                      </a:cubicBezTo>
                      <a:cubicBezTo>
                        <a:pt x="15842" y="1088"/>
                        <a:pt x="15881" y="1067"/>
                        <a:pt x="15899" y="1025"/>
                      </a:cubicBezTo>
                      <a:cubicBezTo>
                        <a:pt x="16067" y="526"/>
                        <a:pt x="16498" y="281"/>
                        <a:pt x="16929" y="281"/>
                      </a:cubicBezTo>
                      <a:cubicBezTo>
                        <a:pt x="17386" y="281"/>
                        <a:pt x="17843" y="556"/>
                        <a:pt x="17991" y="1097"/>
                      </a:cubicBezTo>
                      <a:cubicBezTo>
                        <a:pt x="17997" y="1136"/>
                        <a:pt x="18032" y="1157"/>
                        <a:pt x="18068" y="1157"/>
                      </a:cubicBezTo>
                      <a:cubicBezTo>
                        <a:pt x="18098" y="1157"/>
                        <a:pt x="18130" y="1142"/>
                        <a:pt x="18146" y="1109"/>
                      </a:cubicBezTo>
                      <a:cubicBezTo>
                        <a:pt x="18352" y="665"/>
                        <a:pt x="18762" y="454"/>
                        <a:pt x="19169" y="454"/>
                      </a:cubicBezTo>
                      <a:cubicBezTo>
                        <a:pt x="19661" y="454"/>
                        <a:pt x="20150" y="761"/>
                        <a:pt x="20274" y="1336"/>
                      </a:cubicBezTo>
                      <a:cubicBezTo>
                        <a:pt x="20284" y="1387"/>
                        <a:pt x="20323" y="1410"/>
                        <a:pt x="20361" y="1410"/>
                      </a:cubicBezTo>
                      <a:cubicBezTo>
                        <a:pt x="20414" y="1410"/>
                        <a:pt x="20467" y="1369"/>
                        <a:pt x="20453" y="1300"/>
                      </a:cubicBezTo>
                      <a:cubicBezTo>
                        <a:pt x="20307" y="645"/>
                        <a:pt x="19746" y="279"/>
                        <a:pt x="19178" y="279"/>
                      </a:cubicBezTo>
                      <a:cubicBezTo>
                        <a:pt x="18772" y="279"/>
                        <a:pt x="18363" y="466"/>
                        <a:pt x="18098" y="870"/>
                      </a:cubicBezTo>
                      <a:cubicBezTo>
                        <a:pt x="17880" y="359"/>
                        <a:pt x="17404" y="98"/>
                        <a:pt x="16928" y="98"/>
                      </a:cubicBezTo>
                      <a:cubicBezTo>
                        <a:pt x="16492" y="98"/>
                        <a:pt x="16055" y="317"/>
                        <a:pt x="15815" y="762"/>
                      </a:cubicBezTo>
                      <a:cubicBezTo>
                        <a:pt x="15588" y="254"/>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826" name="Google Shape;4826;p42"/>
                <p:cNvSpPr/>
                <p:nvPr/>
              </p:nvSpPr>
              <p:spPr>
                <a:xfrm>
                  <a:off x="4979623" y="2662802"/>
                  <a:ext cx="4386829" cy="310655"/>
                </a:xfrm>
                <a:custGeom>
                  <a:avLst/>
                  <a:gdLst/>
                  <a:ahLst/>
                  <a:cxnLst/>
                  <a:rect l="l" t="t" r="r" b="b"/>
                  <a:pathLst>
                    <a:path w="20476" h="1450" extrusionOk="0">
                      <a:moveTo>
                        <a:pt x="14638" y="1"/>
                      </a:moveTo>
                      <a:cubicBezTo>
                        <a:pt x="14163" y="1"/>
                        <a:pt x="13687" y="258"/>
                        <a:pt x="13460" y="772"/>
                      </a:cubicBezTo>
                      <a:cubicBezTo>
                        <a:pt x="13242" y="399"/>
                        <a:pt x="12914" y="243"/>
                        <a:pt x="12567" y="243"/>
                      </a:cubicBezTo>
                      <a:cubicBezTo>
                        <a:pt x="12058" y="243"/>
                        <a:pt x="11507" y="577"/>
                        <a:pt x="11201" y="1047"/>
                      </a:cubicBezTo>
                      <a:cubicBezTo>
                        <a:pt x="10963" y="486"/>
                        <a:pt x="10437" y="193"/>
                        <a:pt x="9909" y="193"/>
                      </a:cubicBezTo>
                      <a:cubicBezTo>
                        <a:pt x="9456" y="193"/>
                        <a:pt x="9003" y="409"/>
                        <a:pt x="8727" y="855"/>
                      </a:cubicBezTo>
                      <a:cubicBezTo>
                        <a:pt x="8457" y="492"/>
                        <a:pt x="8056" y="316"/>
                        <a:pt x="7658" y="316"/>
                      </a:cubicBezTo>
                      <a:cubicBezTo>
                        <a:pt x="7192" y="316"/>
                        <a:pt x="6730" y="558"/>
                        <a:pt x="6491" y="1023"/>
                      </a:cubicBezTo>
                      <a:cubicBezTo>
                        <a:pt x="6262" y="545"/>
                        <a:pt x="5802" y="298"/>
                        <a:pt x="5339" y="298"/>
                      </a:cubicBezTo>
                      <a:cubicBezTo>
                        <a:pt x="4933" y="298"/>
                        <a:pt x="4525" y="488"/>
                        <a:pt x="4268" y="879"/>
                      </a:cubicBezTo>
                      <a:cubicBezTo>
                        <a:pt x="4040" y="348"/>
                        <a:pt x="3547" y="79"/>
                        <a:pt x="3053" y="79"/>
                      </a:cubicBezTo>
                      <a:cubicBezTo>
                        <a:pt x="2590" y="79"/>
                        <a:pt x="2126" y="316"/>
                        <a:pt x="1877" y="796"/>
                      </a:cubicBezTo>
                      <a:cubicBezTo>
                        <a:pt x="1743" y="437"/>
                        <a:pt x="1399" y="194"/>
                        <a:pt x="1012" y="194"/>
                      </a:cubicBezTo>
                      <a:cubicBezTo>
                        <a:pt x="986" y="194"/>
                        <a:pt x="960" y="196"/>
                        <a:pt x="933" y="198"/>
                      </a:cubicBezTo>
                      <a:cubicBezTo>
                        <a:pt x="335" y="258"/>
                        <a:pt x="13" y="831"/>
                        <a:pt x="1" y="1369"/>
                      </a:cubicBezTo>
                      <a:cubicBezTo>
                        <a:pt x="1" y="1423"/>
                        <a:pt x="36" y="1450"/>
                        <a:pt x="72" y="1450"/>
                      </a:cubicBezTo>
                      <a:cubicBezTo>
                        <a:pt x="108" y="1450"/>
                        <a:pt x="144" y="1423"/>
                        <a:pt x="144" y="1369"/>
                      </a:cubicBezTo>
                      <a:cubicBezTo>
                        <a:pt x="168" y="951"/>
                        <a:pt x="383" y="533"/>
                        <a:pt x="825" y="413"/>
                      </a:cubicBezTo>
                      <a:cubicBezTo>
                        <a:pt x="893" y="393"/>
                        <a:pt x="961" y="384"/>
                        <a:pt x="1027" y="384"/>
                      </a:cubicBezTo>
                      <a:cubicBezTo>
                        <a:pt x="1409" y="384"/>
                        <a:pt x="1749" y="687"/>
                        <a:pt x="1770" y="1094"/>
                      </a:cubicBezTo>
                      <a:cubicBezTo>
                        <a:pt x="1770" y="1153"/>
                        <a:pt x="1812" y="1183"/>
                        <a:pt x="1855" y="1183"/>
                      </a:cubicBezTo>
                      <a:cubicBezTo>
                        <a:pt x="1890" y="1183"/>
                        <a:pt x="1926" y="1162"/>
                        <a:pt x="1937" y="1118"/>
                      </a:cubicBezTo>
                      <a:cubicBezTo>
                        <a:pt x="2087" y="547"/>
                        <a:pt x="2570" y="261"/>
                        <a:pt x="3052" y="261"/>
                      </a:cubicBezTo>
                      <a:cubicBezTo>
                        <a:pt x="3529" y="261"/>
                        <a:pt x="4006" y="542"/>
                        <a:pt x="4160" y="1106"/>
                      </a:cubicBezTo>
                      <a:cubicBezTo>
                        <a:pt x="4174" y="1147"/>
                        <a:pt x="4215" y="1168"/>
                        <a:pt x="4254" y="1168"/>
                      </a:cubicBezTo>
                      <a:cubicBezTo>
                        <a:pt x="4283" y="1168"/>
                        <a:pt x="4312" y="1156"/>
                        <a:pt x="4328" y="1130"/>
                      </a:cubicBezTo>
                      <a:cubicBezTo>
                        <a:pt x="4549" y="694"/>
                        <a:pt x="4949" y="478"/>
                        <a:pt x="5344" y="478"/>
                      </a:cubicBezTo>
                      <a:cubicBezTo>
                        <a:pt x="5782" y="478"/>
                        <a:pt x="6214" y="745"/>
                        <a:pt x="6384" y="1274"/>
                      </a:cubicBezTo>
                      <a:cubicBezTo>
                        <a:pt x="6402" y="1316"/>
                        <a:pt x="6438" y="1336"/>
                        <a:pt x="6473" y="1336"/>
                      </a:cubicBezTo>
                      <a:cubicBezTo>
                        <a:pt x="6509" y="1336"/>
                        <a:pt x="6545" y="1316"/>
                        <a:pt x="6563" y="1274"/>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27" y="590"/>
                        <a:pt x="9467" y="365"/>
                        <a:pt x="9905" y="365"/>
                      </a:cubicBezTo>
                      <a:cubicBezTo>
                        <a:pt x="10428" y="365"/>
                        <a:pt x="10949" y="686"/>
                        <a:pt x="11105" y="1298"/>
                      </a:cubicBezTo>
                      <a:cubicBezTo>
                        <a:pt x="11118" y="1336"/>
                        <a:pt x="11152" y="1358"/>
                        <a:pt x="11187" y="1358"/>
                      </a:cubicBezTo>
                      <a:cubicBezTo>
                        <a:pt x="11215" y="1358"/>
                        <a:pt x="11244" y="1342"/>
                        <a:pt x="11261" y="1310"/>
                      </a:cubicBezTo>
                      <a:cubicBezTo>
                        <a:pt x="11503" y="817"/>
                        <a:pt x="12052" y="432"/>
                        <a:pt x="12555" y="432"/>
                      </a:cubicBezTo>
                      <a:cubicBezTo>
                        <a:pt x="12894" y="432"/>
                        <a:pt x="13213" y="608"/>
                        <a:pt x="13401" y="1047"/>
                      </a:cubicBezTo>
                      <a:cubicBezTo>
                        <a:pt x="13415" y="1075"/>
                        <a:pt x="13440" y="1086"/>
                        <a:pt x="13467" y="1086"/>
                      </a:cubicBezTo>
                      <a:cubicBezTo>
                        <a:pt x="13508" y="1086"/>
                        <a:pt x="13553" y="1059"/>
                        <a:pt x="13568" y="1023"/>
                      </a:cubicBezTo>
                      <a:cubicBezTo>
                        <a:pt x="13717" y="470"/>
                        <a:pt x="14181" y="195"/>
                        <a:pt x="14645" y="195"/>
                      </a:cubicBezTo>
                      <a:cubicBezTo>
                        <a:pt x="15114" y="195"/>
                        <a:pt x="15581" y="476"/>
                        <a:pt x="15720" y="1035"/>
                      </a:cubicBezTo>
                      <a:cubicBezTo>
                        <a:pt x="15732" y="1076"/>
                        <a:pt x="15767" y="1097"/>
                        <a:pt x="15805" y="1097"/>
                      </a:cubicBezTo>
                      <a:cubicBezTo>
                        <a:pt x="15842" y="1097"/>
                        <a:pt x="15881" y="1076"/>
                        <a:pt x="15899" y="1035"/>
                      </a:cubicBezTo>
                      <a:cubicBezTo>
                        <a:pt x="16067" y="541"/>
                        <a:pt x="16497" y="299"/>
                        <a:pt x="16929" y="299"/>
                      </a:cubicBezTo>
                      <a:cubicBezTo>
                        <a:pt x="17385" y="299"/>
                        <a:pt x="17843" y="571"/>
                        <a:pt x="17991" y="1106"/>
                      </a:cubicBezTo>
                      <a:cubicBezTo>
                        <a:pt x="18004" y="1147"/>
                        <a:pt x="18041" y="1168"/>
                        <a:pt x="18077" y="1168"/>
                      </a:cubicBezTo>
                      <a:cubicBezTo>
                        <a:pt x="18104" y="1168"/>
                        <a:pt x="18131" y="1156"/>
                        <a:pt x="18146" y="1130"/>
                      </a:cubicBezTo>
                      <a:cubicBezTo>
                        <a:pt x="18352" y="680"/>
                        <a:pt x="18763" y="466"/>
                        <a:pt x="19171" y="466"/>
                      </a:cubicBezTo>
                      <a:cubicBezTo>
                        <a:pt x="19662" y="466"/>
                        <a:pt x="20150" y="776"/>
                        <a:pt x="20274" y="1357"/>
                      </a:cubicBezTo>
                      <a:cubicBezTo>
                        <a:pt x="20288" y="1403"/>
                        <a:pt x="20322" y="1422"/>
                        <a:pt x="20358" y="1422"/>
                      </a:cubicBezTo>
                      <a:cubicBezTo>
                        <a:pt x="20415" y="1422"/>
                        <a:pt x="20475" y="1371"/>
                        <a:pt x="20453" y="1298"/>
                      </a:cubicBezTo>
                      <a:cubicBezTo>
                        <a:pt x="20307" y="643"/>
                        <a:pt x="19748" y="281"/>
                        <a:pt x="19181" y="281"/>
                      </a:cubicBezTo>
                      <a:cubicBezTo>
                        <a:pt x="18774" y="281"/>
                        <a:pt x="18363" y="468"/>
                        <a:pt x="18098" y="867"/>
                      </a:cubicBezTo>
                      <a:cubicBezTo>
                        <a:pt x="17881" y="357"/>
                        <a:pt x="17408" y="97"/>
                        <a:pt x="16933" y="97"/>
                      </a:cubicBezTo>
                      <a:cubicBezTo>
                        <a:pt x="16495" y="97"/>
                        <a:pt x="16056" y="318"/>
                        <a:pt x="15815" y="772"/>
                      </a:cubicBezTo>
                      <a:cubicBezTo>
                        <a:pt x="15588" y="258"/>
                        <a:pt x="15113" y="1"/>
                        <a:pt x="14638"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827" name="Google Shape;4827;p42"/>
                <p:cNvSpPr/>
                <p:nvPr/>
              </p:nvSpPr>
              <p:spPr>
                <a:xfrm>
                  <a:off x="4979623" y="3205700"/>
                  <a:ext cx="4386615" cy="308941"/>
                </a:xfrm>
                <a:custGeom>
                  <a:avLst/>
                  <a:gdLst/>
                  <a:ahLst/>
                  <a:cxnLst/>
                  <a:rect l="l" t="t" r="r" b="b"/>
                  <a:pathLst>
                    <a:path w="20475" h="1442" extrusionOk="0">
                      <a:moveTo>
                        <a:pt x="14638" y="1"/>
                      </a:moveTo>
                      <a:cubicBezTo>
                        <a:pt x="14163" y="1"/>
                        <a:pt x="13687" y="258"/>
                        <a:pt x="13460" y="772"/>
                      </a:cubicBezTo>
                      <a:cubicBezTo>
                        <a:pt x="13242" y="399"/>
                        <a:pt x="12914" y="244"/>
                        <a:pt x="12567" y="244"/>
                      </a:cubicBezTo>
                      <a:cubicBezTo>
                        <a:pt x="12058" y="244"/>
                        <a:pt x="11507" y="578"/>
                        <a:pt x="11201" y="1047"/>
                      </a:cubicBezTo>
                      <a:cubicBezTo>
                        <a:pt x="10962" y="485"/>
                        <a:pt x="10434" y="192"/>
                        <a:pt x="9904" y="192"/>
                      </a:cubicBezTo>
                      <a:cubicBezTo>
                        <a:pt x="9453" y="192"/>
                        <a:pt x="9001" y="404"/>
                        <a:pt x="8727" y="843"/>
                      </a:cubicBezTo>
                      <a:cubicBezTo>
                        <a:pt x="8458" y="482"/>
                        <a:pt x="8059" y="306"/>
                        <a:pt x="7662" y="306"/>
                      </a:cubicBezTo>
                      <a:cubicBezTo>
                        <a:pt x="7194" y="306"/>
                        <a:pt x="6731" y="550"/>
                        <a:pt x="6491" y="1023"/>
                      </a:cubicBezTo>
                      <a:cubicBezTo>
                        <a:pt x="6262" y="545"/>
                        <a:pt x="5802" y="298"/>
                        <a:pt x="5339" y="298"/>
                      </a:cubicBezTo>
                      <a:cubicBezTo>
                        <a:pt x="4933" y="298"/>
                        <a:pt x="4525" y="488"/>
                        <a:pt x="4268" y="879"/>
                      </a:cubicBezTo>
                      <a:cubicBezTo>
                        <a:pt x="4040" y="349"/>
                        <a:pt x="3547" y="79"/>
                        <a:pt x="3053" y="79"/>
                      </a:cubicBezTo>
                      <a:cubicBezTo>
                        <a:pt x="2590" y="79"/>
                        <a:pt x="2126" y="316"/>
                        <a:pt x="1877" y="796"/>
                      </a:cubicBezTo>
                      <a:cubicBezTo>
                        <a:pt x="1743" y="437"/>
                        <a:pt x="1399" y="195"/>
                        <a:pt x="1012" y="195"/>
                      </a:cubicBezTo>
                      <a:cubicBezTo>
                        <a:pt x="986" y="195"/>
                        <a:pt x="960" y="196"/>
                        <a:pt x="933" y="198"/>
                      </a:cubicBezTo>
                      <a:cubicBezTo>
                        <a:pt x="335" y="258"/>
                        <a:pt x="13" y="832"/>
                        <a:pt x="1" y="1369"/>
                      </a:cubicBezTo>
                      <a:cubicBezTo>
                        <a:pt x="1" y="1417"/>
                        <a:pt x="36" y="1441"/>
                        <a:pt x="72" y="1441"/>
                      </a:cubicBezTo>
                      <a:cubicBezTo>
                        <a:pt x="108" y="1441"/>
                        <a:pt x="144" y="1417"/>
                        <a:pt x="144" y="1369"/>
                      </a:cubicBezTo>
                      <a:cubicBezTo>
                        <a:pt x="168" y="939"/>
                        <a:pt x="383" y="533"/>
                        <a:pt x="825" y="413"/>
                      </a:cubicBezTo>
                      <a:cubicBezTo>
                        <a:pt x="893" y="394"/>
                        <a:pt x="961" y="384"/>
                        <a:pt x="1027" y="384"/>
                      </a:cubicBezTo>
                      <a:cubicBezTo>
                        <a:pt x="1409" y="384"/>
                        <a:pt x="1749" y="687"/>
                        <a:pt x="1770" y="1095"/>
                      </a:cubicBezTo>
                      <a:cubicBezTo>
                        <a:pt x="1770" y="1148"/>
                        <a:pt x="1815" y="1179"/>
                        <a:pt x="1859" y="1179"/>
                      </a:cubicBezTo>
                      <a:cubicBezTo>
                        <a:pt x="1893" y="1179"/>
                        <a:pt x="1927" y="1160"/>
                        <a:pt x="1937" y="1118"/>
                      </a:cubicBezTo>
                      <a:cubicBezTo>
                        <a:pt x="2087" y="548"/>
                        <a:pt x="2570" y="261"/>
                        <a:pt x="3052" y="261"/>
                      </a:cubicBezTo>
                      <a:cubicBezTo>
                        <a:pt x="3529" y="261"/>
                        <a:pt x="4006" y="542"/>
                        <a:pt x="4160" y="1106"/>
                      </a:cubicBezTo>
                      <a:cubicBezTo>
                        <a:pt x="4173" y="1145"/>
                        <a:pt x="4211" y="1167"/>
                        <a:pt x="4248" y="1167"/>
                      </a:cubicBezTo>
                      <a:cubicBezTo>
                        <a:pt x="4280" y="1167"/>
                        <a:pt x="4311" y="1151"/>
                        <a:pt x="4328" y="1118"/>
                      </a:cubicBezTo>
                      <a:cubicBezTo>
                        <a:pt x="4547" y="685"/>
                        <a:pt x="4944" y="472"/>
                        <a:pt x="5336" y="472"/>
                      </a:cubicBezTo>
                      <a:cubicBezTo>
                        <a:pt x="5777" y="472"/>
                        <a:pt x="6213" y="742"/>
                        <a:pt x="6384" y="1274"/>
                      </a:cubicBezTo>
                      <a:cubicBezTo>
                        <a:pt x="6402" y="1316"/>
                        <a:pt x="6438" y="1337"/>
                        <a:pt x="6473" y="1337"/>
                      </a:cubicBezTo>
                      <a:cubicBezTo>
                        <a:pt x="6509" y="1337"/>
                        <a:pt x="6545" y="1316"/>
                        <a:pt x="6563" y="1274"/>
                      </a:cubicBezTo>
                      <a:cubicBezTo>
                        <a:pt x="6740" y="762"/>
                        <a:pt x="7201" y="492"/>
                        <a:pt x="7664" y="492"/>
                      </a:cubicBezTo>
                      <a:cubicBezTo>
                        <a:pt x="8046" y="492"/>
                        <a:pt x="8428" y="675"/>
                        <a:pt x="8655" y="1059"/>
                      </a:cubicBezTo>
                      <a:cubicBezTo>
                        <a:pt x="8673" y="1083"/>
                        <a:pt x="8700" y="1095"/>
                        <a:pt x="8727" y="1095"/>
                      </a:cubicBezTo>
                      <a:cubicBezTo>
                        <a:pt x="8754" y="1095"/>
                        <a:pt x="8781" y="1083"/>
                        <a:pt x="8798" y="1059"/>
                      </a:cubicBezTo>
                      <a:cubicBezTo>
                        <a:pt x="9026" y="598"/>
                        <a:pt x="9458" y="378"/>
                        <a:pt x="9890" y="378"/>
                      </a:cubicBezTo>
                      <a:cubicBezTo>
                        <a:pt x="10410" y="378"/>
                        <a:pt x="10930" y="697"/>
                        <a:pt x="11094" y="1298"/>
                      </a:cubicBezTo>
                      <a:cubicBezTo>
                        <a:pt x="11106" y="1337"/>
                        <a:pt x="11140" y="1358"/>
                        <a:pt x="11175" y="1358"/>
                      </a:cubicBezTo>
                      <a:cubicBezTo>
                        <a:pt x="11203" y="1358"/>
                        <a:pt x="11232" y="1343"/>
                        <a:pt x="11249" y="1310"/>
                      </a:cubicBezTo>
                      <a:cubicBezTo>
                        <a:pt x="11491" y="818"/>
                        <a:pt x="12040" y="432"/>
                        <a:pt x="12543" y="432"/>
                      </a:cubicBezTo>
                      <a:cubicBezTo>
                        <a:pt x="12882" y="432"/>
                        <a:pt x="13201" y="608"/>
                        <a:pt x="13389" y="1047"/>
                      </a:cubicBezTo>
                      <a:cubicBezTo>
                        <a:pt x="13403" y="1075"/>
                        <a:pt x="13428" y="1086"/>
                        <a:pt x="13455" y="1086"/>
                      </a:cubicBezTo>
                      <a:cubicBezTo>
                        <a:pt x="13496" y="1086"/>
                        <a:pt x="13541" y="1059"/>
                        <a:pt x="13556" y="1023"/>
                      </a:cubicBezTo>
                      <a:cubicBezTo>
                        <a:pt x="13699" y="464"/>
                        <a:pt x="14164" y="186"/>
                        <a:pt x="14629" y="186"/>
                      </a:cubicBezTo>
                      <a:cubicBezTo>
                        <a:pt x="15099" y="186"/>
                        <a:pt x="15569" y="470"/>
                        <a:pt x="15708" y="1035"/>
                      </a:cubicBezTo>
                      <a:cubicBezTo>
                        <a:pt x="15726" y="1077"/>
                        <a:pt x="15761" y="1097"/>
                        <a:pt x="15797" y="1097"/>
                      </a:cubicBezTo>
                      <a:cubicBezTo>
                        <a:pt x="15833" y="1097"/>
                        <a:pt x="15869" y="1077"/>
                        <a:pt x="15887" y="1035"/>
                      </a:cubicBezTo>
                      <a:cubicBezTo>
                        <a:pt x="16055" y="541"/>
                        <a:pt x="16486" y="299"/>
                        <a:pt x="16917" y="299"/>
                      </a:cubicBezTo>
                      <a:cubicBezTo>
                        <a:pt x="17373" y="299"/>
                        <a:pt x="17831" y="571"/>
                        <a:pt x="17979" y="1106"/>
                      </a:cubicBezTo>
                      <a:cubicBezTo>
                        <a:pt x="17992" y="1147"/>
                        <a:pt x="18029" y="1169"/>
                        <a:pt x="18065" y="1169"/>
                      </a:cubicBezTo>
                      <a:cubicBezTo>
                        <a:pt x="18092" y="1169"/>
                        <a:pt x="18119" y="1156"/>
                        <a:pt x="18134" y="1130"/>
                      </a:cubicBezTo>
                      <a:cubicBezTo>
                        <a:pt x="18340" y="680"/>
                        <a:pt x="18751" y="466"/>
                        <a:pt x="19159" y="466"/>
                      </a:cubicBezTo>
                      <a:cubicBezTo>
                        <a:pt x="19650" y="466"/>
                        <a:pt x="20138" y="776"/>
                        <a:pt x="20262" y="1357"/>
                      </a:cubicBezTo>
                      <a:cubicBezTo>
                        <a:pt x="20276" y="1405"/>
                        <a:pt x="20315" y="1426"/>
                        <a:pt x="20354" y="1426"/>
                      </a:cubicBezTo>
                      <a:cubicBezTo>
                        <a:pt x="20414" y="1426"/>
                        <a:pt x="20475" y="1377"/>
                        <a:pt x="20453" y="1298"/>
                      </a:cubicBezTo>
                      <a:cubicBezTo>
                        <a:pt x="20307" y="644"/>
                        <a:pt x="19748" y="281"/>
                        <a:pt x="19181" y="281"/>
                      </a:cubicBezTo>
                      <a:cubicBezTo>
                        <a:pt x="18774" y="281"/>
                        <a:pt x="18363" y="468"/>
                        <a:pt x="18098" y="867"/>
                      </a:cubicBezTo>
                      <a:cubicBezTo>
                        <a:pt x="17881" y="358"/>
                        <a:pt x="17408" y="97"/>
                        <a:pt x="16933" y="97"/>
                      </a:cubicBezTo>
                      <a:cubicBezTo>
                        <a:pt x="16495" y="97"/>
                        <a:pt x="16056" y="319"/>
                        <a:pt x="15815" y="772"/>
                      </a:cubicBezTo>
                      <a:cubicBezTo>
                        <a:pt x="15588" y="258"/>
                        <a:pt x="15113" y="1"/>
                        <a:pt x="14638"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828" name="Google Shape;4828;p42"/>
                <p:cNvSpPr/>
                <p:nvPr/>
              </p:nvSpPr>
              <p:spPr>
                <a:xfrm>
                  <a:off x="4977052" y="3746027"/>
                  <a:ext cx="4389186" cy="310869"/>
                </a:xfrm>
                <a:custGeom>
                  <a:avLst/>
                  <a:gdLst/>
                  <a:ahLst/>
                  <a:cxnLst/>
                  <a:rect l="l" t="t" r="r" b="b"/>
                  <a:pathLst>
                    <a:path w="20487" h="1451" extrusionOk="0">
                      <a:moveTo>
                        <a:pt x="14650" y="1"/>
                      </a:moveTo>
                      <a:cubicBezTo>
                        <a:pt x="14175" y="1"/>
                        <a:pt x="13699" y="258"/>
                        <a:pt x="13472" y="772"/>
                      </a:cubicBezTo>
                      <a:cubicBezTo>
                        <a:pt x="13249" y="399"/>
                        <a:pt x="12919" y="244"/>
                        <a:pt x="12570" y="244"/>
                      </a:cubicBezTo>
                      <a:cubicBezTo>
                        <a:pt x="12060" y="244"/>
                        <a:pt x="11512" y="578"/>
                        <a:pt x="11213" y="1047"/>
                      </a:cubicBezTo>
                      <a:cubicBezTo>
                        <a:pt x="10975" y="488"/>
                        <a:pt x="10451" y="198"/>
                        <a:pt x="9925" y="198"/>
                      </a:cubicBezTo>
                      <a:cubicBezTo>
                        <a:pt x="9471" y="198"/>
                        <a:pt x="9015" y="413"/>
                        <a:pt x="8739" y="856"/>
                      </a:cubicBezTo>
                      <a:cubicBezTo>
                        <a:pt x="8469" y="493"/>
                        <a:pt x="8068" y="317"/>
                        <a:pt x="7669" y="317"/>
                      </a:cubicBezTo>
                      <a:cubicBezTo>
                        <a:pt x="7201" y="317"/>
                        <a:pt x="6737" y="558"/>
                        <a:pt x="6491" y="1023"/>
                      </a:cubicBezTo>
                      <a:cubicBezTo>
                        <a:pt x="6262" y="545"/>
                        <a:pt x="5802" y="298"/>
                        <a:pt x="5341" y="298"/>
                      </a:cubicBezTo>
                      <a:cubicBezTo>
                        <a:pt x="4937" y="298"/>
                        <a:pt x="4531" y="489"/>
                        <a:pt x="4280" y="880"/>
                      </a:cubicBezTo>
                      <a:cubicBezTo>
                        <a:pt x="4052" y="349"/>
                        <a:pt x="3556" y="79"/>
                        <a:pt x="3060" y="79"/>
                      </a:cubicBezTo>
                      <a:cubicBezTo>
                        <a:pt x="2596" y="79"/>
                        <a:pt x="2132" y="316"/>
                        <a:pt x="1889" y="796"/>
                      </a:cubicBezTo>
                      <a:cubicBezTo>
                        <a:pt x="1744" y="438"/>
                        <a:pt x="1399" y="195"/>
                        <a:pt x="1022" y="195"/>
                      </a:cubicBezTo>
                      <a:cubicBezTo>
                        <a:pt x="997" y="195"/>
                        <a:pt x="971" y="196"/>
                        <a:pt x="945" y="198"/>
                      </a:cubicBezTo>
                      <a:cubicBezTo>
                        <a:pt x="347" y="258"/>
                        <a:pt x="13" y="832"/>
                        <a:pt x="1" y="1370"/>
                      </a:cubicBezTo>
                      <a:cubicBezTo>
                        <a:pt x="1" y="1423"/>
                        <a:pt x="40" y="1450"/>
                        <a:pt x="78" y="1450"/>
                      </a:cubicBezTo>
                      <a:cubicBezTo>
                        <a:pt x="117" y="1450"/>
                        <a:pt x="156" y="1423"/>
                        <a:pt x="156" y="1370"/>
                      </a:cubicBezTo>
                      <a:cubicBezTo>
                        <a:pt x="168" y="951"/>
                        <a:pt x="395" y="533"/>
                        <a:pt x="825" y="413"/>
                      </a:cubicBezTo>
                      <a:cubicBezTo>
                        <a:pt x="895" y="394"/>
                        <a:pt x="964" y="385"/>
                        <a:pt x="1032" y="385"/>
                      </a:cubicBezTo>
                      <a:cubicBezTo>
                        <a:pt x="1420" y="385"/>
                        <a:pt x="1760" y="688"/>
                        <a:pt x="1770" y="1095"/>
                      </a:cubicBezTo>
                      <a:cubicBezTo>
                        <a:pt x="1770" y="1153"/>
                        <a:pt x="1816" y="1183"/>
                        <a:pt x="1862" y="1183"/>
                      </a:cubicBezTo>
                      <a:cubicBezTo>
                        <a:pt x="1900" y="1183"/>
                        <a:pt x="1938" y="1162"/>
                        <a:pt x="1949" y="1119"/>
                      </a:cubicBezTo>
                      <a:cubicBezTo>
                        <a:pt x="2099" y="548"/>
                        <a:pt x="2582" y="261"/>
                        <a:pt x="3064" y="261"/>
                      </a:cubicBezTo>
                      <a:cubicBezTo>
                        <a:pt x="3541" y="261"/>
                        <a:pt x="4018" y="542"/>
                        <a:pt x="4172" y="1107"/>
                      </a:cubicBezTo>
                      <a:cubicBezTo>
                        <a:pt x="4185" y="1145"/>
                        <a:pt x="4219" y="1167"/>
                        <a:pt x="4253" y="1167"/>
                      </a:cubicBezTo>
                      <a:cubicBezTo>
                        <a:pt x="4282" y="1167"/>
                        <a:pt x="4311" y="1151"/>
                        <a:pt x="4328" y="1119"/>
                      </a:cubicBezTo>
                      <a:cubicBezTo>
                        <a:pt x="4553" y="686"/>
                        <a:pt x="4950" y="472"/>
                        <a:pt x="5342" y="472"/>
                      </a:cubicBezTo>
                      <a:cubicBezTo>
                        <a:pt x="5783" y="472"/>
                        <a:pt x="6219" y="742"/>
                        <a:pt x="6396" y="1274"/>
                      </a:cubicBezTo>
                      <a:cubicBezTo>
                        <a:pt x="6408" y="1316"/>
                        <a:pt x="6444" y="1337"/>
                        <a:pt x="6480" y="1337"/>
                      </a:cubicBezTo>
                      <a:cubicBezTo>
                        <a:pt x="6515" y="1337"/>
                        <a:pt x="6551" y="1316"/>
                        <a:pt x="6563" y="1274"/>
                      </a:cubicBezTo>
                      <a:cubicBezTo>
                        <a:pt x="6740" y="763"/>
                        <a:pt x="7201" y="492"/>
                        <a:pt x="7664" y="492"/>
                      </a:cubicBezTo>
                      <a:cubicBezTo>
                        <a:pt x="8046" y="492"/>
                        <a:pt x="8428" y="676"/>
                        <a:pt x="8655" y="1059"/>
                      </a:cubicBezTo>
                      <a:cubicBezTo>
                        <a:pt x="8673" y="1089"/>
                        <a:pt x="8703" y="1104"/>
                        <a:pt x="8733" y="1104"/>
                      </a:cubicBezTo>
                      <a:cubicBezTo>
                        <a:pt x="8763" y="1104"/>
                        <a:pt x="8793" y="1089"/>
                        <a:pt x="8810" y="1059"/>
                      </a:cubicBezTo>
                      <a:cubicBezTo>
                        <a:pt x="9038" y="598"/>
                        <a:pt x="9470" y="378"/>
                        <a:pt x="9901" y="378"/>
                      </a:cubicBezTo>
                      <a:cubicBezTo>
                        <a:pt x="10420" y="378"/>
                        <a:pt x="10937" y="697"/>
                        <a:pt x="11094" y="1298"/>
                      </a:cubicBezTo>
                      <a:cubicBezTo>
                        <a:pt x="11107" y="1337"/>
                        <a:pt x="11140" y="1358"/>
                        <a:pt x="11177" y="1358"/>
                      </a:cubicBezTo>
                      <a:cubicBezTo>
                        <a:pt x="11207" y="1358"/>
                        <a:pt x="11239" y="1343"/>
                        <a:pt x="11261" y="1310"/>
                      </a:cubicBezTo>
                      <a:cubicBezTo>
                        <a:pt x="11496" y="818"/>
                        <a:pt x="12042" y="432"/>
                        <a:pt x="12544" y="432"/>
                      </a:cubicBezTo>
                      <a:cubicBezTo>
                        <a:pt x="12882" y="432"/>
                        <a:pt x="13201" y="608"/>
                        <a:pt x="13389" y="1047"/>
                      </a:cubicBezTo>
                      <a:cubicBezTo>
                        <a:pt x="13404" y="1077"/>
                        <a:pt x="13433" y="1090"/>
                        <a:pt x="13464" y="1090"/>
                      </a:cubicBezTo>
                      <a:cubicBezTo>
                        <a:pt x="13506" y="1090"/>
                        <a:pt x="13549" y="1065"/>
                        <a:pt x="13556" y="1023"/>
                      </a:cubicBezTo>
                      <a:cubicBezTo>
                        <a:pt x="13705" y="464"/>
                        <a:pt x="14173" y="186"/>
                        <a:pt x="14639" y="186"/>
                      </a:cubicBezTo>
                      <a:cubicBezTo>
                        <a:pt x="15111" y="186"/>
                        <a:pt x="15581" y="470"/>
                        <a:pt x="15720" y="1035"/>
                      </a:cubicBezTo>
                      <a:cubicBezTo>
                        <a:pt x="15732" y="1077"/>
                        <a:pt x="15767" y="1098"/>
                        <a:pt x="15803" y="1098"/>
                      </a:cubicBezTo>
                      <a:cubicBezTo>
                        <a:pt x="15839" y="1098"/>
                        <a:pt x="15875" y="1077"/>
                        <a:pt x="15887" y="1035"/>
                      </a:cubicBezTo>
                      <a:cubicBezTo>
                        <a:pt x="16061" y="542"/>
                        <a:pt x="16494" y="299"/>
                        <a:pt x="16926" y="299"/>
                      </a:cubicBezTo>
                      <a:cubicBezTo>
                        <a:pt x="17383" y="299"/>
                        <a:pt x="17837" y="572"/>
                        <a:pt x="17979" y="1107"/>
                      </a:cubicBezTo>
                      <a:cubicBezTo>
                        <a:pt x="17993" y="1148"/>
                        <a:pt x="18031" y="1174"/>
                        <a:pt x="18070" y="1174"/>
                      </a:cubicBezTo>
                      <a:cubicBezTo>
                        <a:pt x="18098" y="1174"/>
                        <a:pt x="18126" y="1161"/>
                        <a:pt x="18146" y="1131"/>
                      </a:cubicBezTo>
                      <a:cubicBezTo>
                        <a:pt x="18347" y="680"/>
                        <a:pt x="18754" y="466"/>
                        <a:pt x="19161" y="466"/>
                      </a:cubicBezTo>
                      <a:cubicBezTo>
                        <a:pt x="19650" y="466"/>
                        <a:pt x="20138" y="777"/>
                        <a:pt x="20262" y="1358"/>
                      </a:cubicBezTo>
                      <a:cubicBezTo>
                        <a:pt x="20281" y="1409"/>
                        <a:pt x="20321" y="1431"/>
                        <a:pt x="20362" y="1431"/>
                      </a:cubicBezTo>
                      <a:cubicBezTo>
                        <a:pt x="20425" y="1431"/>
                        <a:pt x="20487" y="1378"/>
                        <a:pt x="20465" y="1298"/>
                      </a:cubicBezTo>
                      <a:cubicBezTo>
                        <a:pt x="20319" y="643"/>
                        <a:pt x="19754" y="276"/>
                        <a:pt x="19185" y="276"/>
                      </a:cubicBezTo>
                      <a:cubicBezTo>
                        <a:pt x="18778" y="276"/>
                        <a:pt x="18370" y="464"/>
                        <a:pt x="18110" y="868"/>
                      </a:cubicBezTo>
                      <a:cubicBezTo>
                        <a:pt x="17886" y="358"/>
                        <a:pt x="17414" y="97"/>
                        <a:pt x="16941" y="97"/>
                      </a:cubicBezTo>
                      <a:cubicBezTo>
                        <a:pt x="16504" y="97"/>
                        <a:pt x="16068" y="319"/>
                        <a:pt x="15827" y="772"/>
                      </a:cubicBezTo>
                      <a:cubicBezTo>
                        <a:pt x="15600" y="258"/>
                        <a:pt x="15125" y="1"/>
                        <a:pt x="14650"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829" name="Google Shape;4829;p42"/>
                <p:cNvSpPr/>
                <p:nvPr/>
              </p:nvSpPr>
              <p:spPr>
                <a:xfrm>
                  <a:off x="4979623" y="4288496"/>
                  <a:ext cx="4386615" cy="309370"/>
                </a:xfrm>
                <a:custGeom>
                  <a:avLst/>
                  <a:gdLst/>
                  <a:ahLst/>
                  <a:cxnLst/>
                  <a:rect l="l" t="t" r="r" b="b"/>
                  <a:pathLst>
                    <a:path w="20475" h="1444" extrusionOk="0">
                      <a:moveTo>
                        <a:pt x="14638" y="0"/>
                      </a:moveTo>
                      <a:cubicBezTo>
                        <a:pt x="14163" y="0"/>
                        <a:pt x="13687" y="254"/>
                        <a:pt x="13460" y="762"/>
                      </a:cubicBezTo>
                      <a:cubicBezTo>
                        <a:pt x="13242" y="394"/>
                        <a:pt x="12915" y="240"/>
                        <a:pt x="12568" y="240"/>
                      </a:cubicBezTo>
                      <a:cubicBezTo>
                        <a:pt x="12058" y="240"/>
                        <a:pt x="11507" y="573"/>
                        <a:pt x="11201" y="1049"/>
                      </a:cubicBezTo>
                      <a:cubicBezTo>
                        <a:pt x="10962" y="487"/>
                        <a:pt x="10434" y="194"/>
                        <a:pt x="9904" y="194"/>
                      </a:cubicBezTo>
                      <a:cubicBezTo>
                        <a:pt x="9453" y="194"/>
                        <a:pt x="9001" y="406"/>
                        <a:pt x="8727" y="846"/>
                      </a:cubicBezTo>
                      <a:cubicBezTo>
                        <a:pt x="8458" y="484"/>
                        <a:pt x="8059" y="308"/>
                        <a:pt x="7662" y="308"/>
                      </a:cubicBezTo>
                      <a:cubicBezTo>
                        <a:pt x="7194" y="308"/>
                        <a:pt x="6731" y="553"/>
                        <a:pt x="6491" y="1025"/>
                      </a:cubicBezTo>
                      <a:cubicBezTo>
                        <a:pt x="6261" y="546"/>
                        <a:pt x="5799" y="299"/>
                        <a:pt x="5334" y="299"/>
                      </a:cubicBezTo>
                      <a:cubicBezTo>
                        <a:pt x="4930" y="299"/>
                        <a:pt x="4524" y="486"/>
                        <a:pt x="4268" y="870"/>
                      </a:cubicBezTo>
                      <a:cubicBezTo>
                        <a:pt x="4040" y="347"/>
                        <a:pt x="3550" y="80"/>
                        <a:pt x="3057" y="80"/>
                      </a:cubicBezTo>
                      <a:cubicBezTo>
                        <a:pt x="2593" y="80"/>
                        <a:pt x="2127" y="317"/>
                        <a:pt x="1877" y="798"/>
                      </a:cubicBezTo>
                      <a:cubicBezTo>
                        <a:pt x="1743" y="430"/>
                        <a:pt x="1401" y="197"/>
                        <a:pt x="1016" y="197"/>
                      </a:cubicBezTo>
                      <a:cubicBezTo>
                        <a:pt x="988" y="197"/>
                        <a:pt x="961" y="198"/>
                        <a:pt x="933" y="200"/>
                      </a:cubicBezTo>
                      <a:cubicBezTo>
                        <a:pt x="335" y="248"/>
                        <a:pt x="13" y="822"/>
                        <a:pt x="1" y="1372"/>
                      </a:cubicBezTo>
                      <a:cubicBezTo>
                        <a:pt x="1" y="1420"/>
                        <a:pt x="36" y="1443"/>
                        <a:pt x="72" y="1443"/>
                      </a:cubicBezTo>
                      <a:cubicBezTo>
                        <a:pt x="108" y="1443"/>
                        <a:pt x="144" y="1420"/>
                        <a:pt x="144" y="1372"/>
                      </a:cubicBezTo>
                      <a:cubicBezTo>
                        <a:pt x="168" y="941"/>
                        <a:pt x="383" y="523"/>
                        <a:pt x="825" y="415"/>
                      </a:cubicBezTo>
                      <a:cubicBezTo>
                        <a:pt x="894" y="396"/>
                        <a:pt x="964" y="386"/>
                        <a:pt x="1032" y="386"/>
                      </a:cubicBezTo>
                      <a:cubicBezTo>
                        <a:pt x="1411" y="386"/>
                        <a:pt x="1749" y="681"/>
                        <a:pt x="1770" y="1097"/>
                      </a:cubicBezTo>
                      <a:cubicBezTo>
                        <a:pt x="1770" y="1149"/>
                        <a:pt x="1812" y="1180"/>
                        <a:pt x="1855" y="1180"/>
                      </a:cubicBezTo>
                      <a:cubicBezTo>
                        <a:pt x="1890" y="1180"/>
                        <a:pt x="1926" y="1158"/>
                        <a:pt x="1937" y="1109"/>
                      </a:cubicBezTo>
                      <a:cubicBezTo>
                        <a:pt x="2087" y="538"/>
                        <a:pt x="2570" y="251"/>
                        <a:pt x="3052" y="251"/>
                      </a:cubicBezTo>
                      <a:cubicBezTo>
                        <a:pt x="3529" y="251"/>
                        <a:pt x="4006" y="532"/>
                        <a:pt x="4160" y="1097"/>
                      </a:cubicBezTo>
                      <a:cubicBezTo>
                        <a:pt x="4174" y="1143"/>
                        <a:pt x="4213" y="1168"/>
                        <a:pt x="4252" y="1168"/>
                      </a:cubicBezTo>
                      <a:cubicBezTo>
                        <a:pt x="4282" y="1168"/>
                        <a:pt x="4312" y="1152"/>
                        <a:pt x="4328" y="1121"/>
                      </a:cubicBezTo>
                      <a:cubicBezTo>
                        <a:pt x="4547" y="688"/>
                        <a:pt x="4944" y="474"/>
                        <a:pt x="5336" y="474"/>
                      </a:cubicBezTo>
                      <a:cubicBezTo>
                        <a:pt x="5777" y="474"/>
                        <a:pt x="6213" y="745"/>
                        <a:pt x="6384" y="1276"/>
                      </a:cubicBezTo>
                      <a:cubicBezTo>
                        <a:pt x="6402" y="1312"/>
                        <a:pt x="6438" y="1330"/>
                        <a:pt x="6473" y="1330"/>
                      </a:cubicBezTo>
                      <a:cubicBezTo>
                        <a:pt x="6509" y="1330"/>
                        <a:pt x="6545" y="1312"/>
                        <a:pt x="6563" y="1276"/>
                      </a:cubicBezTo>
                      <a:cubicBezTo>
                        <a:pt x="6740" y="759"/>
                        <a:pt x="7200" y="485"/>
                        <a:pt x="7663" y="485"/>
                      </a:cubicBezTo>
                      <a:cubicBezTo>
                        <a:pt x="8044" y="485"/>
                        <a:pt x="8428" y="672"/>
                        <a:pt x="8655" y="1061"/>
                      </a:cubicBezTo>
                      <a:cubicBezTo>
                        <a:pt x="8673" y="1085"/>
                        <a:pt x="8700" y="1097"/>
                        <a:pt x="8727" y="1097"/>
                      </a:cubicBezTo>
                      <a:cubicBezTo>
                        <a:pt x="8754" y="1097"/>
                        <a:pt x="8781" y="1085"/>
                        <a:pt x="8798" y="1061"/>
                      </a:cubicBezTo>
                      <a:cubicBezTo>
                        <a:pt x="9028" y="597"/>
                        <a:pt x="9463" y="375"/>
                        <a:pt x="9898" y="375"/>
                      </a:cubicBezTo>
                      <a:cubicBezTo>
                        <a:pt x="10415" y="375"/>
                        <a:pt x="10931" y="690"/>
                        <a:pt x="11094" y="1288"/>
                      </a:cubicBezTo>
                      <a:cubicBezTo>
                        <a:pt x="11100" y="1335"/>
                        <a:pt x="11137" y="1359"/>
                        <a:pt x="11174" y="1359"/>
                      </a:cubicBezTo>
                      <a:cubicBezTo>
                        <a:pt x="11203" y="1359"/>
                        <a:pt x="11233" y="1344"/>
                        <a:pt x="11249" y="1312"/>
                      </a:cubicBezTo>
                      <a:cubicBezTo>
                        <a:pt x="11493" y="818"/>
                        <a:pt x="12045" y="426"/>
                        <a:pt x="12549" y="426"/>
                      </a:cubicBezTo>
                      <a:cubicBezTo>
                        <a:pt x="12886" y="426"/>
                        <a:pt x="13202" y="601"/>
                        <a:pt x="13389" y="1037"/>
                      </a:cubicBezTo>
                      <a:cubicBezTo>
                        <a:pt x="13403" y="1071"/>
                        <a:pt x="13430" y="1085"/>
                        <a:pt x="13458" y="1085"/>
                      </a:cubicBezTo>
                      <a:cubicBezTo>
                        <a:pt x="13498" y="1085"/>
                        <a:pt x="13542" y="1056"/>
                        <a:pt x="13556" y="1013"/>
                      </a:cubicBezTo>
                      <a:cubicBezTo>
                        <a:pt x="13698" y="462"/>
                        <a:pt x="14161" y="187"/>
                        <a:pt x="14625" y="187"/>
                      </a:cubicBezTo>
                      <a:cubicBezTo>
                        <a:pt x="15096" y="187"/>
                        <a:pt x="15569" y="471"/>
                        <a:pt x="15708" y="1037"/>
                      </a:cubicBezTo>
                      <a:cubicBezTo>
                        <a:pt x="15726" y="1079"/>
                        <a:pt x="15761" y="1100"/>
                        <a:pt x="15797" y="1100"/>
                      </a:cubicBezTo>
                      <a:cubicBezTo>
                        <a:pt x="15833" y="1100"/>
                        <a:pt x="15869" y="1079"/>
                        <a:pt x="15887" y="1037"/>
                      </a:cubicBezTo>
                      <a:cubicBezTo>
                        <a:pt x="16055" y="544"/>
                        <a:pt x="16486" y="301"/>
                        <a:pt x="16917" y="301"/>
                      </a:cubicBezTo>
                      <a:cubicBezTo>
                        <a:pt x="17373" y="301"/>
                        <a:pt x="17831" y="574"/>
                        <a:pt x="17979" y="1109"/>
                      </a:cubicBezTo>
                      <a:cubicBezTo>
                        <a:pt x="17992" y="1150"/>
                        <a:pt x="18029" y="1171"/>
                        <a:pt x="18065" y="1171"/>
                      </a:cubicBezTo>
                      <a:cubicBezTo>
                        <a:pt x="18092" y="1171"/>
                        <a:pt x="18119" y="1159"/>
                        <a:pt x="18134" y="1133"/>
                      </a:cubicBezTo>
                      <a:cubicBezTo>
                        <a:pt x="18341" y="681"/>
                        <a:pt x="18753" y="467"/>
                        <a:pt x="19162" y="467"/>
                      </a:cubicBezTo>
                      <a:cubicBezTo>
                        <a:pt x="19652" y="467"/>
                        <a:pt x="20138" y="775"/>
                        <a:pt x="20262" y="1348"/>
                      </a:cubicBezTo>
                      <a:cubicBezTo>
                        <a:pt x="20276" y="1400"/>
                        <a:pt x="20315" y="1422"/>
                        <a:pt x="20355" y="1422"/>
                      </a:cubicBezTo>
                      <a:cubicBezTo>
                        <a:pt x="20414" y="1422"/>
                        <a:pt x="20475" y="1372"/>
                        <a:pt x="20453" y="1300"/>
                      </a:cubicBezTo>
                      <a:cubicBezTo>
                        <a:pt x="20307" y="645"/>
                        <a:pt x="19746" y="278"/>
                        <a:pt x="19178" y="278"/>
                      </a:cubicBezTo>
                      <a:cubicBezTo>
                        <a:pt x="18772" y="278"/>
                        <a:pt x="18363" y="466"/>
                        <a:pt x="18098" y="870"/>
                      </a:cubicBezTo>
                      <a:cubicBezTo>
                        <a:pt x="17880" y="358"/>
                        <a:pt x="17404" y="97"/>
                        <a:pt x="16928" y="97"/>
                      </a:cubicBezTo>
                      <a:cubicBezTo>
                        <a:pt x="16492" y="97"/>
                        <a:pt x="16055" y="316"/>
                        <a:pt x="15815" y="762"/>
                      </a:cubicBezTo>
                      <a:cubicBezTo>
                        <a:pt x="15588" y="254"/>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830" name="Google Shape;4830;p42"/>
                <p:cNvSpPr/>
                <p:nvPr/>
              </p:nvSpPr>
              <p:spPr>
                <a:xfrm>
                  <a:off x="4979623" y="4829466"/>
                  <a:ext cx="4386615" cy="310655"/>
                </a:xfrm>
                <a:custGeom>
                  <a:avLst/>
                  <a:gdLst/>
                  <a:ahLst/>
                  <a:cxnLst/>
                  <a:rect l="l" t="t" r="r" b="b"/>
                  <a:pathLst>
                    <a:path w="20475" h="1450" extrusionOk="0">
                      <a:moveTo>
                        <a:pt x="14638" y="0"/>
                      </a:moveTo>
                      <a:cubicBezTo>
                        <a:pt x="14163" y="0"/>
                        <a:pt x="13687" y="257"/>
                        <a:pt x="13460" y="771"/>
                      </a:cubicBezTo>
                      <a:cubicBezTo>
                        <a:pt x="13242" y="398"/>
                        <a:pt x="12914" y="243"/>
                        <a:pt x="12567" y="243"/>
                      </a:cubicBezTo>
                      <a:cubicBezTo>
                        <a:pt x="12058" y="243"/>
                        <a:pt x="11507" y="577"/>
                        <a:pt x="11201" y="1046"/>
                      </a:cubicBezTo>
                      <a:cubicBezTo>
                        <a:pt x="10963" y="487"/>
                        <a:pt x="10439" y="198"/>
                        <a:pt x="9913" y="198"/>
                      </a:cubicBezTo>
                      <a:cubicBezTo>
                        <a:pt x="9459" y="198"/>
                        <a:pt x="9003" y="413"/>
                        <a:pt x="8727" y="855"/>
                      </a:cubicBezTo>
                      <a:cubicBezTo>
                        <a:pt x="8457" y="492"/>
                        <a:pt x="8056" y="316"/>
                        <a:pt x="7658" y="316"/>
                      </a:cubicBezTo>
                      <a:cubicBezTo>
                        <a:pt x="7192" y="316"/>
                        <a:pt x="6730" y="558"/>
                        <a:pt x="6491" y="1022"/>
                      </a:cubicBezTo>
                      <a:cubicBezTo>
                        <a:pt x="6262" y="545"/>
                        <a:pt x="5802" y="298"/>
                        <a:pt x="5339" y="298"/>
                      </a:cubicBezTo>
                      <a:cubicBezTo>
                        <a:pt x="4933" y="298"/>
                        <a:pt x="4525" y="488"/>
                        <a:pt x="4268" y="879"/>
                      </a:cubicBezTo>
                      <a:cubicBezTo>
                        <a:pt x="4040" y="348"/>
                        <a:pt x="3547" y="79"/>
                        <a:pt x="3053" y="79"/>
                      </a:cubicBezTo>
                      <a:cubicBezTo>
                        <a:pt x="2590" y="79"/>
                        <a:pt x="2126" y="315"/>
                        <a:pt x="1877" y="795"/>
                      </a:cubicBezTo>
                      <a:cubicBezTo>
                        <a:pt x="1743" y="437"/>
                        <a:pt x="1399" y="194"/>
                        <a:pt x="1012" y="194"/>
                      </a:cubicBezTo>
                      <a:cubicBezTo>
                        <a:pt x="986" y="194"/>
                        <a:pt x="960" y="195"/>
                        <a:pt x="933" y="198"/>
                      </a:cubicBezTo>
                      <a:cubicBezTo>
                        <a:pt x="335" y="257"/>
                        <a:pt x="13" y="831"/>
                        <a:pt x="1" y="1369"/>
                      </a:cubicBezTo>
                      <a:cubicBezTo>
                        <a:pt x="1" y="1423"/>
                        <a:pt x="36" y="1450"/>
                        <a:pt x="72" y="1450"/>
                      </a:cubicBezTo>
                      <a:cubicBezTo>
                        <a:pt x="108" y="1450"/>
                        <a:pt x="144" y="1423"/>
                        <a:pt x="144" y="1369"/>
                      </a:cubicBezTo>
                      <a:cubicBezTo>
                        <a:pt x="168" y="939"/>
                        <a:pt x="383" y="532"/>
                        <a:pt x="825" y="413"/>
                      </a:cubicBezTo>
                      <a:cubicBezTo>
                        <a:pt x="890" y="396"/>
                        <a:pt x="954" y="388"/>
                        <a:pt x="1018" y="388"/>
                      </a:cubicBezTo>
                      <a:cubicBezTo>
                        <a:pt x="1403" y="388"/>
                        <a:pt x="1749" y="684"/>
                        <a:pt x="1770" y="1094"/>
                      </a:cubicBezTo>
                      <a:cubicBezTo>
                        <a:pt x="1770" y="1153"/>
                        <a:pt x="1812" y="1183"/>
                        <a:pt x="1855" y="1183"/>
                      </a:cubicBezTo>
                      <a:cubicBezTo>
                        <a:pt x="1890" y="1183"/>
                        <a:pt x="1926" y="1162"/>
                        <a:pt x="1937" y="1118"/>
                      </a:cubicBezTo>
                      <a:cubicBezTo>
                        <a:pt x="2087" y="547"/>
                        <a:pt x="2570" y="260"/>
                        <a:pt x="3052" y="260"/>
                      </a:cubicBezTo>
                      <a:cubicBezTo>
                        <a:pt x="3529" y="260"/>
                        <a:pt x="4006" y="541"/>
                        <a:pt x="4160" y="1106"/>
                      </a:cubicBezTo>
                      <a:cubicBezTo>
                        <a:pt x="4174" y="1147"/>
                        <a:pt x="4215" y="1168"/>
                        <a:pt x="4254" y="1168"/>
                      </a:cubicBezTo>
                      <a:cubicBezTo>
                        <a:pt x="4283" y="1168"/>
                        <a:pt x="4312" y="1156"/>
                        <a:pt x="4328" y="1130"/>
                      </a:cubicBezTo>
                      <a:cubicBezTo>
                        <a:pt x="4548" y="690"/>
                        <a:pt x="4947" y="473"/>
                        <a:pt x="5340" y="473"/>
                      </a:cubicBezTo>
                      <a:cubicBezTo>
                        <a:pt x="5780" y="473"/>
                        <a:pt x="6214" y="743"/>
                        <a:pt x="6384" y="1273"/>
                      </a:cubicBezTo>
                      <a:cubicBezTo>
                        <a:pt x="6402" y="1315"/>
                        <a:pt x="6438" y="1336"/>
                        <a:pt x="6473" y="1336"/>
                      </a:cubicBezTo>
                      <a:cubicBezTo>
                        <a:pt x="6509" y="1336"/>
                        <a:pt x="6545" y="1315"/>
                        <a:pt x="6563" y="1273"/>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26" y="597"/>
                        <a:pt x="9458" y="377"/>
                        <a:pt x="9890" y="377"/>
                      </a:cubicBezTo>
                      <a:cubicBezTo>
                        <a:pt x="10410" y="377"/>
                        <a:pt x="10930" y="696"/>
                        <a:pt x="11094" y="1297"/>
                      </a:cubicBezTo>
                      <a:cubicBezTo>
                        <a:pt x="11100" y="1338"/>
                        <a:pt x="11138" y="1359"/>
                        <a:pt x="11176" y="1359"/>
                      </a:cubicBezTo>
                      <a:cubicBezTo>
                        <a:pt x="11205" y="1359"/>
                        <a:pt x="11233" y="1347"/>
                        <a:pt x="11249" y="1321"/>
                      </a:cubicBezTo>
                      <a:cubicBezTo>
                        <a:pt x="11492" y="821"/>
                        <a:pt x="12042" y="432"/>
                        <a:pt x="12545" y="432"/>
                      </a:cubicBezTo>
                      <a:cubicBezTo>
                        <a:pt x="12884" y="432"/>
                        <a:pt x="13201" y="608"/>
                        <a:pt x="13389" y="1046"/>
                      </a:cubicBezTo>
                      <a:cubicBezTo>
                        <a:pt x="13404" y="1076"/>
                        <a:pt x="13431" y="1090"/>
                        <a:pt x="13460" y="1090"/>
                      </a:cubicBezTo>
                      <a:cubicBezTo>
                        <a:pt x="13500" y="1090"/>
                        <a:pt x="13542" y="1064"/>
                        <a:pt x="13556" y="1022"/>
                      </a:cubicBezTo>
                      <a:cubicBezTo>
                        <a:pt x="13699" y="463"/>
                        <a:pt x="14164" y="186"/>
                        <a:pt x="14629" y="186"/>
                      </a:cubicBezTo>
                      <a:cubicBezTo>
                        <a:pt x="15099" y="186"/>
                        <a:pt x="15569" y="469"/>
                        <a:pt x="15708" y="1034"/>
                      </a:cubicBezTo>
                      <a:cubicBezTo>
                        <a:pt x="15726" y="1076"/>
                        <a:pt x="15761" y="1097"/>
                        <a:pt x="15797" y="1097"/>
                      </a:cubicBezTo>
                      <a:cubicBezTo>
                        <a:pt x="15833" y="1097"/>
                        <a:pt x="15869" y="1076"/>
                        <a:pt x="15887" y="1034"/>
                      </a:cubicBezTo>
                      <a:cubicBezTo>
                        <a:pt x="16055" y="541"/>
                        <a:pt x="16486" y="298"/>
                        <a:pt x="16917" y="298"/>
                      </a:cubicBezTo>
                      <a:cubicBezTo>
                        <a:pt x="17373" y="298"/>
                        <a:pt x="17831" y="571"/>
                        <a:pt x="17979" y="1106"/>
                      </a:cubicBezTo>
                      <a:cubicBezTo>
                        <a:pt x="17992" y="1147"/>
                        <a:pt x="18029" y="1168"/>
                        <a:pt x="18065" y="1168"/>
                      </a:cubicBezTo>
                      <a:cubicBezTo>
                        <a:pt x="18092" y="1168"/>
                        <a:pt x="18119" y="1156"/>
                        <a:pt x="18134" y="1130"/>
                      </a:cubicBezTo>
                      <a:cubicBezTo>
                        <a:pt x="18340" y="680"/>
                        <a:pt x="18751" y="466"/>
                        <a:pt x="19159" y="466"/>
                      </a:cubicBezTo>
                      <a:cubicBezTo>
                        <a:pt x="19650" y="466"/>
                        <a:pt x="20138" y="776"/>
                        <a:pt x="20262" y="1357"/>
                      </a:cubicBezTo>
                      <a:cubicBezTo>
                        <a:pt x="20276" y="1404"/>
                        <a:pt x="20315" y="1425"/>
                        <a:pt x="20354" y="1425"/>
                      </a:cubicBezTo>
                      <a:cubicBezTo>
                        <a:pt x="20414" y="1425"/>
                        <a:pt x="20475" y="1377"/>
                        <a:pt x="20453" y="1297"/>
                      </a:cubicBezTo>
                      <a:cubicBezTo>
                        <a:pt x="20307" y="643"/>
                        <a:pt x="19748" y="281"/>
                        <a:pt x="19181" y="281"/>
                      </a:cubicBezTo>
                      <a:cubicBezTo>
                        <a:pt x="18774" y="281"/>
                        <a:pt x="18363" y="467"/>
                        <a:pt x="18098" y="867"/>
                      </a:cubicBezTo>
                      <a:cubicBezTo>
                        <a:pt x="17881" y="357"/>
                        <a:pt x="17408" y="96"/>
                        <a:pt x="16933" y="96"/>
                      </a:cubicBezTo>
                      <a:cubicBezTo>
                        <a:pt x="16495" y="96"/>
                        <a:pt x="16056" y="318"/>
                        <a:pt x="15815" y="771"/>
                      </a:cubicBezTo>
                      <a:cubicBezTo>
                        <a:pt x="15588" y="257"/>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grpSp>
      <p:sp>
        <p:nvSpPr>
          <p:cNvPr id="4831" name="Google Shape;4831;p42"/>
          <p:cNvSpPr/>
          <p:nvPr/>
        </p:nvSpPr>
        <p:spPr>
          <a:xfrm flipH="1">
            <a:off x="914400" y="609600"/>
            <a:ext cx="10363200" cy="5636800"/>
          </a:xfrm>
          <a:prstGeom prst="snip2DiagRect">
            <a:avLst>
              <a:gd name="adj1" fmla="val 0"/>
              <a:gd name="adj2" fmla="val 0"/>
            </a:avLst>
          </a:pr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pic>
        <p:nvPicPr>
          <p:cNvPr id="4832" name="Google Shape;4832;p42"/>
          <p:cNvPicPr preferRelativeResize="0"/>
          <p:nvPr/>
        </p:nvPicPr>
        <p:blipFill>
          <a:blip r:embed="rId2"/>
          <a:stretch>
            <a:fillRect/>
          </a:stretch>
        </p:blipFill>
        <p:spPr>
          <a:xfrm>
            <a:off x="0" y="0"/>
            <a:ext cx="12192000" cy="6858000"/>
          </a:xfrm>
          <a:prstGeom prst="rect">
            <a:avLst/>
          </a:prstGeom>
          <a:noFill/>
          <a:ln>
            <a:noFill/>
          </a:ln>
        </p:spPr>
      </p:pic>
      <p:sp>
        <p:nvSpPr>
          <p:cNvPr id="4833" name="Google Shape;4833;p42"/>
          <p:cNvSpPr txBox="1">
            <a:spLocks noGrp="1"/>
          </p:cNvSpPr>
          <p:nvPr>
            <p:ph type="body" idx="1"/>
          </p:nvPr>
        </p:nvSpPr>
        <p:spPr>
          <a:xfrm>
            <a:off x="2440700" y="2053967"/>
            <a:ext cx="7394800" cy="3418800"/>
          </a:xfrm>
          <a:prstGeom prst="rect">
            <a:avLst/>
          </a:prstGeom>
        </p:spPr>
        <p:txBody>
          <a:bodyPr spcFirstLastPara="1" wrap="square" lIns="91425" tIns="91425" rIns="91425" bIns="91425" anchor="t" anchorCtr="0">
            <a:noAutofit/>
          </a:bodyPr>
          <a:lstStyle>
            <a:lvl1pPr marL="609600" lvl="0" indent="-423545" rtl="0">
              <a:lnSpc>
                <a:spcPct val="100000"/>
              </a:lnSpc>
              <a:spcBef>
                <a:spcPts val="0"/>
              </a:spcBef>
              <a:spcAft>
                <a:spcPts val="0"/>
              </a:spcAft>
              <a:buClr>
                <a:schemeClr val="dk1"/>
              </a:buClr>
              <a:buSzPts val="1400"/>
              <a:buChar char="●"/>
              <a:defRPr>
                <a:solidFill>
                  <a:schemeClr val="dk1"/>
                </a:solidFill>
              </a:defRPr>
            </a:lvl1pPr>
            <a:lvl2pPr marL="1219200" lvl="1" indent="-440055" rtl="0">
              <a:lnSpc>
                <a:spcPct val="100000"/>
              </a:lnSpc>
              <a:spcBef>
                <a:spcPts val="0"/>
              </a:spcBef>
              <a:spcAft>
                <a:spcPts val="0"/>
              </a:spcAft>
              <a:buClr>
                <a:schemeClr val="dk1"/>
              </a:buClr>
              <a:buSzPts val="1600"/>
              <a:buFont typeface="Montserrat" panose="00000500000000000000"/>
              <a:buChar char="○"/>
              <a:defRPr sz="1600">
                <a:solidFill>
                  <a:schemeClr val="dk1"/>
                </a:solidFill>
              </a:defRPr>
            </a:lvl2pPr>
            <a:lvl3pPr marL="1828800" lvl="2" indent="-440055" rtl="0">
              <a:spcBef>
                <a:spcPts val="0"/>
              </a:spcBef>
              <a:spcAft>
                <a:spcPts val="0"/>
              </a:spcAft>
              <a:buClr>
                <a:schemeClr val="dk1"/>
              </a:buClr>
              <a:buSzPts val="1600"/>
              <a:buFont typeface="Montserrat" panose="00000500000000000000"/>
              <a:buChar char="■"/>
              <a:defRPr>
                <a:solidFill>
                  <a:schemeClr val="dk1"/>
                </a:solidFill>
              </a:defRPr>
            </a:lvl3pPr>
            <a:lvl4pPr marL="2438400" lvl="3" indent="-440055" rtl="0">
              <a:spcBef>
                <a:spcPts val="0"/>
              </a:spcBef>
              <a:spcAft>
                <a:spcPts val="0"/>
              </a:spcAft>
              <a:buClr>
                <a:schemeClr val="dk1"/>
              </a:buClr>
              <a:buSzPts val="1600"/>
              <a:buFont typeface="Montserrat" panose="00000500000000000000"/>
              <a:buChar char="●"/>
              <a:defRPr>
                <a:solidFill>
                  <a:schemeClr val="dk1"/>
                </a:solidFill>
              </a:defRPr>
            </a:lvl4pPr>
            <a:lvl5pPr marL="3048000" lvl="4" indent="-440055" rtl="0">
              <a:spcBef>
                <a:spcPts val="0"/>
              </a:spcBef>
              <a:spcAft>
                <a:spcPts val="0"/>
              </a:spcAft>
              <a:buClr>
                <a:schemeClr val="dk1"/>
              </a:buClr>
              <a:buSzPts val="1600"/>
              <a:buFont typeface="Montserrat" panose="00000500000000000000"/>
              <a:buChar char="○"/>
              <a:defRPr>
                <a:solidFill>
                  <a:schemeClr val="dk1"/>
                </a:solidFill>
              </a:defRPr>
            </a:lvl5pPr>
            <a:lvl6pPr marL="3657600" lvl="5" indent="-440055" rtl="0">
              <a:spcBef>
                <a:spcPts val="0"/>
              </a:spcBef>
              <a:spcAft>
                <a:spcPts val="0"/>
              </a:spcAft>
              <a:buClr>
                <a:schemeClr val="dk1"/>
              </a:buClr>
              <a:buSzPts val="1600"/>
              <a:buFont typeface="Montserrat" panose="00000500000000000000"/>
              <a:buChar char="■"/>
              <a:defRPr>
                <a:solidFill>
                  <a:schemeClr val="dk1"/>
                </a:solidFill>
              </a:defRPr>
            </a:lvl6pPr>
            <a:lvl7pPr marL="4267200" lvl="6" indent="-440055" rtl="0">
              <a:spcBef>
                <a:spcPts val="0"/>
              </a:spcBef>
              <a:spcAft>
                <a:spcPts val="0"/>
              </a:spcAft>
              <a:buClr>
                <a:schemeClr val="dk1"/>
              </a:buClr>
              <a:buSzPts val="1600"/>
              <a:buFont typeface="Montserrat" panose="00000500000000000000"/>
              <a:buChar char="●"/>
              <a:defRPr>
                <a:solidFill>
                  <a:schemeClr val="dk1"/>
                </a:solidFill>
              </a:defRPr>
            </a:lvl7pPr>
            <a:lvl8pPr marL="4876800" lvl="7" indent="-440055" rtl="0">
              <a:spcBef>
                <a:spcPts val="0"/>
              </a:spcBef>
              <a:spcAft>
                <a:spcPts val="0"/>
              </a:spcAft>
              <a:buClr>
                <a:schemeClr val="dk1"/>
              </a:buClr>
              <a:buSzPts val="1600"/>
              <a:buFont typeface="Montserrat" panose="00000500000000000000"/>
              <a:buChar char="○"/>
              <a:defRPr>
                <a:solidFill>
                  <a:schemeClr val="dk1"/>
                </a:solidFill>
              </a:defRPr>
            </a:lvl8pPr>
            <a:lvl9pPr marL="5486400" lvl="8" indent="-440055" rtl="0">
              <a:spcBef>
                <a:spcPts val="0"/>
              </a:spcBef>
              <a:spcAft>
                <a:spcPts val="0"/>
              </a:spcAft>
              <a:buClr>
                <a:schemeClr val="dk1"/>
              </a:buClr>
              <a:buSzPts val="1600"/>
              <a:buFont typeface="Montserrat" panose="00000500000000000000"/>
              <a:buChar char="■"/>
              <a:defRPr>
                <a:solidFill>
                  <a:schemeClr val="dk1"/>
                </a:solidFill>
              </a:defRPr>
            </a:lvl9pPr>
          </a:lstStyle>
          <a:p>
            <a:endParaRPr/>
          </a:p>
        </p:txBody>
      </p:sp>
      <p:sp>
        <p:nvSpPr>
          <p:cNvPr id="4834" name="Google Shape;4834;p42"/>
          <p:cNvSpPr txBox="1">
            <a:spLocks noGrp="1"/>
          </p:cNvSpPr>
          <p:nvPr>
            <p:ph type="title"/>
          </p:nvPr>
        </p:nvSpPr>
        <p:spPr>
          <a:xfrm>
            <a:off x="1062200" y="523700"/>
            <a:ext cx="10067600" cy="759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600"/>
              <a:buNone/>
              <a:defRPr>
                <a:latin typeface="Just Another Hand" panose="02000506000000020003"/>
                <a:ea typeface="Just Another Hand" panose="02000506000000020003"/>
                <a:cs typeface="Just Another Hand" panose="02000506000000020003"/>
                <a:sym typeface="Just Another Hand" panose="02000506000000020003"/>
              </a:defRPr>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a:endParaRPr/>
          </a:p>
        </p:txBody>
      </p:sp>
    </p:spTree>
  </p:cSld>
  <p:clrMapOvr>
    <a:masterClrMapping/>
  </p:clrMapOvr>
</p:sldLayout>
</file>

<file path=ppt/slideLayouts/slideLayout105.xml><?xml version="1.0" encoding="utf-8"?>
<p:sldLayout xmlns:a="http://schemas.openxmlformats.org/drawingml/2006/main" xmlns:r="http://schemas.openxmlformats.org/officeDocument/2006/relationships" xmlns:p="http://schemas.openxmlformats.org/presentationml/2006/main" matchingName="Title and  two columns 1">
  <p:cSld name="CUSTOM_9_1_1_1_1_1_1_1">
    <p:bg>
      <p:bgPr>
        <a:solidFill>
          <a:schemeClr val="accent3"/>
        </a:solidFill>
        <a:effectLst/>
      </p:bgPr>
    </p:bg>
    <p:spTree>
      <p:nvGrpSpPr>
        <p:cNvPr id="1" name="Shape 4835"/>
        <p:cNvGrpSpPr/>
        <p:nvPr/>
      </p:nvGrpSpPr>
      <p:grpSpPr>
        <a:xfrm>
          <a:off x="0" y="0"/>
          <a:ext cx="0" cy="0"/>
          <a:chOff x="0" y="0"/>
          <a:chExt cx="0" cy="0"/>
        </a:xfrm>
      </p:grpSpPr>
      <p:grpSp>
        <p:nvGrpSpPr>
          <p:cNvPr id="4836" name="Google Shape;4836;p43"/>
          <p:cNvGrpSpPr/>
          <p:nvPr/>
        </p:nvGrpSpPr>
        <p:grpSpPr>
          <a:xfrm>
            <a:off x="-190735" y="-16495"/>
            <a:ext cx="12400215" cy="7493993"/>
            <a:chOff x="-143051" y="-12371"/>
            <a:chExt cx="9300161" cy="5620495"/>
          </a:xfrm>
        </p:grpSpPr>
        <p:sp>
          <p:nvSpPr>
            <p:cNvPr id="4837" name="Google Shape;4837;p43"/>
            <p:cNvSpPr/>
            <p:nvPr/>
          </p:nvSpPr>
          <p:spPr>
            <a:xfrm>
              <a:off x="274593" y="24051"/>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838" name="Google Shape;4838;p43"/>
            <p:cNvSpPr/>
            <p:nvPr/>
          </p:nvSpPr>
          <p:spPr>
            <a:xfrm>
              <a:off x="245333" y="732438"/>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839" name="Google Shape;4839;p43"/>
            <p:cNvSpPr/>
            <p:nvPr/>
          </p:nvSpPr>
          <p:spPr>
            <a:xfrm>
              <a:off x="609755" y="446587"/>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840" name="Google Shape;4840;p43"/>
            <p:cNvSpPr/>
            <p:nvPr/>
          </p:nvSpPr>
          <p:spPr>
            <a:xfrm>
              <a:off x="946350" y="972455"/>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841" name="Google Shape;4841;p43"/>
            <p:cNvSpPr/>
            <p:nvPr/>
          </p:nvSpPr>
          <p:spPr>
            <a:xfrm>
              <a:off x="1196801" y="515543"/>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842" name="Google Shape;4842;p43"/>
            <p:cNvSpPr/>
            <p:nvPr/>
          </p:nvSpPr>
          <p:spPr>
            <a:xfrm>
              <a:off x="1247906" y="121058"/>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843" name="Google Shape;4843;p43"/>
            <p:cNvSpPr/>
            <p:nvPr/>
          </p:nvSpPr>
          <p:spPr>
            <a:xfrm>
              <a:off x="1759907" y="286985"/>
              <a:ext cx="168196" cy="204413"/>
            </a:xfrm>
            <a:custGeom>
              <a:avLst/>
              <a:gdLst/>
              <a:ahLst/>
              <a:cxnLst/>
              <a:rect l="l" t="t" r="r" b="b"/>
              <a:pathLst>
                <a:path w="822" h="999" extrusionOk="0">
                  <a:moveTo>
                    <a:pt x="149" y="1"/>
                  </a:moveTo>
                  <a:cubicBezTo>
                    <a:pt x="63" y="1"/>
                    <a:pt x="0" y="102"/>
                    <a:pt x="9" y="195"/>
                  </a:cubicBezTo>
                  <a:cubicBezTo>
                    <a:pt x="33" y="314"/>
                    <a:pt x="81" y="434"/>
                    <a:pt x="153" y="553"/>
                  </a:cubicBezTo>
                  <a:cubicBezTo>
                    <a:pt x="201" y="673"/>
                    <a:pt x="260" y="792"/>
                    <a:pt x="344" y="900"/>
                  </a:cubicBezTo>
                  <a:cubicBezTo>
                    <a:pt x="391" y="969"/>
                    <a:pt x="457" y="998"/>
                    <a:pt x="523" y="998"/>
                  </a:cubicBezTo>
                  <a:cubicBezTo>
                    <a:pt x="673" y="998"/>
                    <a:pt x="822" y="844"/>
                    <a:pt x="739" y="661"/>
                  </a:cubicBezTo>
                  <a:cubicBezTo>
                    <a:pt x="607" y="422"/>
                    <a:pt x="440" y="195"/>
                    <a:pt x="225" y="27"/>
                  </a:cubicBezTo>
                  <a:cubicBezTo>
                    <a:pt x="198" y="9"/>
                    <a:pt x="173" y="1"/>
                    <a:pt x="149"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844" name="Google Shape;4844;p43"/>
            <p:cNvSpPr/>
            <p:nvPr/>
          </p:nvSpPr>
          <p:spPr>
            <a:xfrm>
              <a:off x="1661691" y="760266"/>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845" name="Google Shape;4845;p43"/>
            <p:cNvSpPr/>
            <p:nvPr/>
          </p:nvSpPr>
          <p:spPr>
            <a:xfrm>
              <a:off x="2037777" y="1172980"/>
              <a:ext cx="145483" cy="184770"/>
            </a:xfrm>
            <a:custGeom>
              <a:avLst/>
              <a:gdLst/>
              <a:ahLst/>
              <a:cxnLst/>
              <a:rect l="l" t="t" r="r" b="b"/>
              <a:pathLst>
                <a:path w="711" h="903" extrusionOk="0">
                  <a:moveTo>
                    <a:pt x="199" y="0"/>
                  </a:moveTo>
                  <a:cubicBezTo>
                    <a:pt x="98" y="0"/>
                    <a:pt x="0" y="96"/>
                    <a:pt x="26" y="216"/>
                  </a:cubicBezTo>
                  <a:cubicBezTo>
                    <a:pt x="74" y="431"/>
                    <a:pt x="169" y="634"/>
                    <a:pt x="301" y="802"/>
                  </a:cubicBezTo>
                  <a:cubicBezTo>
                    <a:pt x="342" y="872"/>
                    <a:pt x="407" y="902"/>
                    <a:pt x="471" y="902"/>
                  </a:cubicBezTo>
                  <a:cubicBezTo>
                    <a:pt x="591" y="902"/>
                    <a:pt x="711" y="795"/>
                    <a:pt x="672" y="646"/>
                  </a:cubicBezTo>
                  <a:cubicBezTo>
                    <a:pt x="600" y="419"/>
                    <a:pt x="480" y="216"/>
                    <a:pt x="313" y="48"/>
                  </a:cubicBezTo>
                  <a:cubicBezTo>
                    <a:pt x="279" y="15"/>
                    <a:pt x="239" y="0"/>
                    <a:pt x="199"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846" name="Google Shape;4846;p43"/>
            <p:cNvSpPr/>
            <p:nvPr/>
          </p:nvSpPr>
          <p:spPr>
            <a:xfrm>
              <a:off x="2177530" y="799348"/>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847" name="Google Shape;4847;p43"/>
            <p:cNvSpPr/>
            <p:nvPr/>
          </p:nvSpPr>
          <p:spPr>
            <a:xfrm>
              <a:off x="2445988" y="285143"/>
              <a:ext cx="163285" cy="193159"/>
            </a:xfrm>
            <a:custGeom>
              <a:avLst/>
              <a:gdLst/>
              <a:ahLst/>
              <a:cxnLst/>
              <a:rect l="l" t="t" r="r" b="b"/>
              <a:pathLst>
                <a:path w="798" h="944" extrusionOk="0">
                  <a:moveTo>
                    <a:pt x="615" y="1"/>
                  </a:moveTo>
                  <a:cubicBezTo>
                    <a:pt x="582" y="1"/>
                    <a:pt x="548" y="15"/>
                    <a:pt x="517" y="48"/>
                  </a:cubicBezTo>
                  <a:cubicBezTo>
                    <a:pt x="338" y="228"/>
                    <a:pt x="183" y="431"/>
                    <a:pt x="63" y="646"/>
                  </a:cubicBezTo>
                  <a:cubicBezTo>
                    <a:pt x="0" y="781"/>
                    <a:pt x="120" y="944"/>
                    <a:pt x="245" y="944"/>
                  </a:cubicBezTo>
                  <a:cubicBezTo>
                    <a:pt x="286" y="944"/>
                    <a:pt x="327" y="926"/>
                    <a:pt x="362" y="885"/>
                  </a:cubicBezTo>
                  <a:cubicBezTo>
                    <a:pt x="517" y="682"/>
                    <a:pt x="649" y="455"/>
                    <a:pt x="744" y="228"/>
                  </a:cubicBezTo>
                  <a:cubicBezTo>
                    <a:pt x="798" y="121"/>
                    <a:pt x="712" y="1"/>
                    <a:pt x="61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848" name="Google Shape;4848;p43"/>
            <p:cNvSpPr/>
            <p:nvPr/>
          </p:nvSpPr>
          <p:spPr>
            <a:xfrm>
              <a:off x="2895736" y="388066"/>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849" name="Google Shape;4849;p43"/>
            <p:cNvSpPr/>
            <p:nvPr/>
          </p:nvSpPr>
          <p:spPr>
            <a:xfrm>
              <a:off x="2913742" y="789526"/>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850" name="Google Shape;4850;p43"/>
            <p:cNvSpPr/>
            <p:nvPr/>
          </p:nvSpPr>
          <p:spPr>
            <a:xfrm>
              <a:off x="3214119" y="1023609"/>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851" name="Google Shape;4851;p43"/>
            <p:cNvSpPr/>
            <p:nvPr/>
          </p:nvSpPr>
          <p:spPr>
            <a:xfrm>
              <a:off x="3706223" y="909637"/>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852" name="Google Shape;4852;p43"/>
            <p:cNvSpPr/>
            <p:nvPr/>
          </p:nvSpPr>
          <p:spPr>
            <a:xfrm>
              <a:off x="3408710" y="541734"/>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853" name="Google Shape;4853;p43"/>
            <p:cNvSpPr/>
            <p:nvPr/>
          </p:nvSpPr>
          <p:spPr>
            <a:xfrm>
              <a:off x="3371061" y="162782"/>
              <a:ext cx="190704" cy="155714"/>
            </a:xfrm>
            <a:custGeom>
              <a:avLst/>
              <a:gdLst/>
              <a:ahLst/>
              <a:cxnLst/>
              <a:rect l="l" t="t" r="r" b="b"/>
              <a:pathLst>
                <a:path w="932" h="761" extrusionOk="0">
                  <a:moveTo>
                    <a:pt x="204" y="1"/>
                  </a:moveTo>
                  <a:cubicBezTo>
                    <a:pt x="132" y="13"/>
                    <a:pt x="73" y="61"/>
                    <a:pt x="61" y="120"/>
                  </a:cubicBezTo>
                  <a:cubicBezTo>
                    <a:pt x="1" y="264"/>
                    <a:pt x="144" y="455"/>
                    <a:pt x="228" y="539"/>
                  </a:cubicBezTo>
                  <a:cubicBezTo>
                    <a:pt x="336" y="658"/>
                    <a:pt x="479" y="730"/>
                    <a:pt x="622" y="754"/>
                  </a:cubicBezTo>
                  <a:cubicBezTo>
                    <a:pt x="638" y="758"/>
                    <a:pt x="653" y="760"/>
                    <a:pt x="668" y="760"/>
                  </a:cubicBezTo>
                  <a:cubicBezTo>
                    <a:pt x="816" y="760"/>
                    <a:pt x="932" y="562"/>
                    <a:pt x="802" y="443"/>
                  </a:cubicBezTo>
                  <a:cubicBezTo>
                    <a:pt x="706" y="371"/>
                    <a:pt x="622" y="288"/>
                    <a:pt x="539" y="216"/>
                  </a:cubicBezTo>
                  <a:cubicBezTo>
                    <a:pt x="443" y="132"/>
                    <a:pt x="336"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854" name="Google Shape;4854;p43"/>
            <p:cNvSpPr/>
            <p:nvPr/>
          </p:nvSpPr>
          <p:spPr>
            <a:xfrm>
              <a:off x="3797687" y="-12371"/>
              <a:ext cx="128909" cy="251884"/>
            </a:xfrm>
            <a:custGeom>
              <a:avLst/>
              <a:gdLst/>
              <a:ahLst/>
              <a:cxnLst/>
              <a:rect l="l" t="t" r="r" b="b"/>
              <a:pathLst>
                <a:path w="630" h="1231" extrusionOk="0">
                  <a:moveTo>
                    <a:pt x="523" y="1"/>
                  </a:moveTo>
                  <a:cubicBezTo>
                    <a:pt x="487" y="1"/>
                    <a:pt x="450" y="18"/>
                    <a:pt x="426" y="56"/>
                  </a:cubicBezTo>
                  <a:cubicBezTo>
                    <a:pt x="259" y="355"/>
                    <a:pt x="139" y="666"/>
                    <a:pt x="44" y="1000"/>
                  </a:cubicBezTo>
                  <a:cubicBezTo>
                    <a:pt x="0" y="1137"/>
                    <a:pt x="118" y="1231"/>
                    <a:pt x="234" y="1231"/>
                  </a:cubicBezTo>
                  <a:cubicBezTo>
                    <a:pt x="310" y="1231"/>
                    <a:pt x="386" y="1191"/>
                    <a:pt x="414" y="1096"/>
                  </a:cubicBezTo>
                  <a:cubicBezTo>
                    <a:pt x="522" y="773"/>
                    <a:pt x="593" y="438"/>
                    <a:pt x="629" y="104"/>
                  </a:cubicBezTo>
                  <a:cubicBezTo>
                    <a:pt x="629" y="39"/>
                    <a:pt x="578" y="1"/>
                    <a:pt x="52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855" name="Google Shape;4855;p43"/>
            <p:cNvSpPr/>
            <p:nvPr/>
          </p:nvSpPr>
          <p:spPr>
            <a:xfrm>
              <a:off x="2128627" y="-9711"/>
              <a:ext cx="129523" cy="286465"/>
            </a:xfrm>
            <a:custGeom>
              <a:avLst/>
              <a:gdLst/>
              <a:ahLst/>
              <a:cxnLst/>
              <a:rect l="l" t="t" r="r" b="b"/>
              <a:pathLst>
                <a:path w="633" h="1400" extrusionOk="0">
                  <a:moveTo>
                    <a:pt x="181" y="0"/>
                  </a:moveTo>
                  <a:cubicBezTo>
                    <a:pt x="122" y="0"/>
                    <a:pt x="70" y="34"/>
                    <a:pt x="60" y="115"/>
                  </a:cubicBezTo>
                  <a:cubicBezTo>
                    <a:pt x="0" y="497"/>
                    <a:pt x="24" y="880"/>
                    <a:pt x="132" y="1238"/>
                  </a:cubicBezTo>
                  <a:cubicBezTo>
                    <a:pt x="165" y="1351"/>
                    <a:pt x="255" y="1399"/>
                    <a:pt x="347" y="1399"/>
                  </a:cubicBezTo>
                  <a:cubicBezTo>
                    <a:pt x="488" y="1399"/>
                    <a:pt x="632" y="1285"/>
                    <a:pt x="574" y="1119"/>
                  </a:cubicBezTo>
                  <a:cubicBezTo>
                    <a:pt x="467" y="808"/>
                    <a:pt x="395" y="485"/>
                    <a:pt x="371" y="163"/>
                  </a:cubicBezTo>
                  <a:cubicBezTo>
                    <a:pt x="357" y="65"/>
                    <a:pt x="263" y="0"/>
                    <a:pt x="18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856" name="Google Shape;4856;p43"/>
            <p:cNvSpPr/>
            <p:nvPr/>
          </p:nvSpPr>
          <p:spPr>
            <a:xfrm>
              <a:off x="3882398" y="538051"/>
              <a:ext cx="315725"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857" name="Google Shape;4857;p43"/>
            <p:cNvSpPr/>
            <p:nvPr/>
          </p:nvSpPr>
          <p:spPr>
            <a:xfrm>
              <a:off x="-124001" y="509404"/>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858" name="Google Shape;4858;p43"/>
            <p:cNvSpPr/>
            <p:nvPr/>
          </p:nvSpPr>
          <p:spPr>
            <a:xfrm>
              <a:off x="4703718" y="24051"/>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859" name="Google Shape;4859;p43"/>
            <p:cNvSpPr/>
            <p:nvPr/>
          </p:nvSpPr>
          <p:spPr>
            <a:xfrm>
              <a:off x="4674458" y="732438"/>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860" name="Google Shape;4860;p43"/>
            <p:cNvSpPr/>
            <p:nvPr/>
          </p:nvSpPr>
          <p:spPr>
            <a:xfrm>
              <a:off x="5038880" y="446587"/>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861" name="Google Shape;4861;p43"/>
            <p:cNvSpPr/>
            <p:nvPr/>
          </p:nvSpPr>
          <p:spPr>
            <a:xfrm>
              <a:off x="5375475" y="972455"/>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862" name="Google Shape;4862;p43"/>
            <p:cNvSpPr/>
            <p:nvPr/>
          </p:nvSpPr>
          <p:spPr>
            <a:xfrm>
              <a:off x="5625926" y="515543"/>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863" name="Google Shape;4863;p43"/>
            <p:cNvSpPr/>
            <p:nvPr/>
          </p:nvSpPr>
          <p:spPr>
            <a:xfrm>
              <a:off x="5438906" y="153983"/>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864" name="Google Shape;4864;p43"/>
            <p:cNvSpPr/>
            <p:nvPr/>
          </p:nvSpPr>
          <p:spPr>
            <a:xfrm>
              <a:off x="6189032" y="286985"/>
              <a:ext cx="168196" cy="204413"/>
            </a:xfrm>
            <a:custGeom>
              <a:avLst/>
              <a:gdLst/>
              <a:ahLst/>
              <a:cxnLst/>
              <a:rect l="l" t="t" r="r" b="b"/>
              <a:pathLst>
                <a:path w="822" h="999" extrusionOk="0">
                  <a:moveTo>
                    <a:pt x="149" y="1"/>
                  </a:moveTo>
                  <a:cubicBezTo>
                    <a:pt x="63" y="1"/>
                    <a:pt x="0" y="102"/>
                    <a:pt x="9" y="195"/>
                  </a:cubicBezTo>
                  <a:cubicBezTo>
                    <a:pt x="33" y="314"/>
                    <a:pt x="81" y="434"/>
                    <a:pt x="153" y="553"/>
                  </a:cubicBezTo>
                  <a:cubicBezTo>
                    <a:pt x="201" y="673"/>
                    <a:pt x="260" y="792"/>
                    <a:pt x="344" y="900"/>
                  </a:cubicBezTo>
                  <a:cubicBezTo>
                    <a:pt x="391" y="969"/>
                    <a:pt x="457" y="998"/>
                    <a:pt x="523" y="998"/>
                  </a:cubicBezTo>
                  <a:cubicBezTo>
                    <a:pt x="673" y="998"/>
                    <a:pt x="822" y="844"/>
                    <a:pt x="739" y="661"/>
                  </a:cubicBezTo>
                  <a:cubicBezTo>
                    <a:pt x="607" y="422"/>
                    <a:pt x="440" y="195"/>
                    <a:pt x="225" y="27"/>
                  </a:cubicBezTo>
                  <a:cubicBezTo>
                    <a:pt x="198" y="9"/>
                    <a:pt x="173" y="1"/>
                    <a:pt x="149"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865" name="Google Shape;4865;p43"/>
            <p:cNvSpPr/>
            <p:nvPr/>
          </p:nvSpPr>
          <p:spPr>
            <a:xfrm>
              <a:off x="6090816" y="760266"/>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866" name="Google Shape;4866;p43"/>
            <p:cNvSpPr/>
            <p:nvPr/>
          </p:nvSpPr>
          <p:spPr>
            <a:xfrm>
              <a:off x="6606655" y="799348"/>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867" name="Google Shape;4867;p43"/>
            <p:cNvSpPr/>
            <p:nvPr/>
          </p:nvSpPr>
          <p:spPr>
            <a:xfrm>
              <a:off x="6875113" y="285143"/>
              <a:ext cx="163285" cy="193159"/>
            </a:xfrm>
            <a:custGeom>
              <a:avLst/>
              <a:gdLst/>
              <a:ahLst/>
              <a:cxnLst/>
              <a:rect l="l" t="t" r="r" b="b"/>
              <a:pathLst>
                <a:path w="798" h="944" extrusionOk="0">
                  <a:moveTo>
                    <a:pt x="615" y="1"/>
                  </a:moveTo>
                  <a:cubicBezTo>
                    <a:pt x="582" y="1"/>
                    <a:pt x="548" y="15"/>
                    <a:pt x="517" y="48"/>
                  </a:cubicBezTo>
                  <a:cubicBezTo>
                    <a:pt x="338" y="228"/>
                    <a:pt x="183" y="431"/>
                    <a:pt x="63" y="646"/>
                  </a:cubicBezTo>
                  <a:cubicBezTo>
                    <a:pt x="0" y="781"/>
                    <a:pt x="120" y="944"/>
                    <a:pt x="245" y="944"/>
                  </a:cubicBezTo>
                  <a:cubicBezTo>
                    <a:pt x="286" y="944"/>
                    <a:pt x="327" y="926"/>
                    <a:pt x="362" y="885"/>
                  </a:cubicBezTo>
                  <a:cubicBezTo>
                    <a:pt x="517" y="682"/>
                    <a:pt x="649" y="455"/>
                    <a:pt x="744" y="228"/>
                  </a:cubicBezTo>
                  <a:cubicBezTo>
                    <a:pt x="798" y="121"/>
                    <a:pt x="712" y="1"/>
                    <a:pt x="61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868" name="Google Shape;4868;p43"/>
            <p:cNvSpPr/>
            <p:nvPr/>
          </p:nvSpPr>
          <p:spPr>
            <a:xfrm>
              <a:off x="7324861" y="388066"/>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869" name="Google Shape;4869;p43"/>
            <p:cNvSpPr/>
            <p:nvPr/>
          </p:nvSpPr>
          <p:spPr>
            <a:xfrm>
              <a:off x="7342867" y="789526"/>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870" name="Google Shape;4870;p43"/>
            <p:cNvSpPr/>
            <p:nvPr/>
          </p:nvSpPr>
          <p:spPr>
            <a:xfrm>
              <a:off x="7643244" y="1023609"/>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871" name="Google Shape;4871;p43"/>
            <p:cNvSpPr/>
            <p:nvPr/>
          </p:nvSpPr>
          <p:spPr>
            <a:xfrm>
              <a:off x="8135348" y="909637"/>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872" name="Google Shape;4872;p43"/>
            <p:cNvSpPr/>
            <p:nvPr/>
          </p:nvSpPr>
          <p:spPr>
            <a:xfrm>
              <a:off x="7837835" y="541734"/>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873" name="Google Shape;4873;p43"/>
            <p:cNvSpPr/>
            <p:nvPr/>
          </p:nvSpPr>
          <p:spPr>
            <a:xfrm>
              <a:off x="7800186" y="162782"/>
              <a:ext cx="190704" cy="155714"/>
            </a:xfrm>
            <a:custGeom>
              <a:avLst/>
              <a:gdLst/>
              <a:ahLst/>
              <a:cxnLst/>
              <a:rect l="l" t="t" r="r" b="b"/>
              <a:pathLst>
                <a:path w="932" h="761" extrusionOk="0">
                  <a:moveTo>
                    <a:pt x="204" y="1"/>
                  </a:moveTo>
                  <a:cubicBezTo>
                    <a:pt x="132" y="13"/>
                    <a:pt x="73" y="61"/>
                    <a:pt x="61" y="120"/>
                  </a:cubicBezTo>
                  <a:cubicBezTo>
                    <a:pt x="1" y="264"/>
                    <a:pt x="144" y="455"/>
                    <a:pt x="228" y="539"/>
                  </a:cubicBezTo>
                  <a:cubicBezTo>
                    <a:pt x="336" y="658"/>
                    <a:pt x="479" y="730"/>
                    <a:pt x="622" y="754"/>
                  </a:cubicBezTo>
                  <a:cubicBezTo>
                    <a:pt x="638" y="758"/>
                    <a:pt x="653" y="760"/>
                    <a:pt x="668" y="760"/>
                  </a:cubicBezTo>
                  <a:cubicBezTo>
                    <a:pt x="816" y="760"/>
                    <a:pt x="932" y="562"/>
                    <a:pt x="802" y="443"/>
                  </a:cubicBezTo>
                  <a:cubicBezTo>
                    <a:pt x="706" y="371"/>
                    <a:pt x="622" y="288"/>
                    <a:pt x="539" y="216"/>
                  </a:cubicBezTo>
                  <a:cubicBezTo>
                    <a:pt x="443" y="132"/>
                    <a:pt x="336"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874" name="Google Shape;4874;p43"/>
            <p:cNvSpPr/>
            <p:nvPr/>
          </p:nvSpPr>
          <p:spPr>
            <a:xfrm>
              <a:off x="8226812" y="-12371"/>
              <a:ext cx="128909" cy="251884"/>
            </a:xfrm>
            <a:custGeom>
              <a:avLst/>
              <a:gdLst/>
              <a:ahLst/>
              <a:cxnLst/>
              <a:rect l="l" t="t" r="r" b="b"/>
              <a:pathLst>
                <a:path w="630" h="1231" extrusionOk="0">
                  <a:moveTo>
                    <a:pt x="523" y="1"/>
                  </a:moveTo>
                  <a:cubicBezTo>
                    <a:pt x="487" y="1"/>
                    <a:pt x="450" y="18"/>
                    <a:pt x="426" y="56"/>
                  </a:cubicBezTo>
                  <a:cubicBezTo>
                    <a:pt x="259" y="355"/>
                    <a:pt x="139" y="666"/>
                    <a:pt x="44" y="1000"/>
                  </a:cubicBezTo>
                  <a:cubicBezTo>
                    <a:pt x="0" y="1137"/>
                    <a:pt x="118" y="1231"/>
                    <a:pt x="234" y="1231"/>
                  </a:cubicBezTo>
                  <a:cubicBezTo>
                    <a:pt x="310" y="1231"/>
                    <a:pt x="386" y="1191"/>
                    <a:pt x="414" y="1096"/>
                  </a:cubicBezTo>
                  <a:cubicBezTo>
                    <a:pt x="522" y="773"/>
                    <a:pt x="593" y="438"/>
                    <a:pt x="629" y="104"/>
                  </a:cubicBezTo>
                  <a:cubicBezTo>
                    <a:pt x="629" y="39"/>
                    <a:pt x="578" y="1"/>
                    <a:pt x="52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875" name="Google Shape;4875;p43"/>
            <p:cNvSpPr/>
            <p:nvPr/>
          </p:nvSpPr>
          <p:spPr>
            <a:xfrm>
              <a:off x="6557752" y="-9711"/>
              <a:ext cx="129523" cy="286465"/>
            </a:xfrm>
            <a:custGeom>
              <a:avLst/>
              <a:gdLst/>
              <a:ahLst/>
              <a:cxnLst/>
              <a:rect l="l" t="t" r="r" b="b"/>
              <a:pathLst>
                <a:path w="633" h="1400" extrusionOk="0">
                  <a:moveTo>
                    <a:pt x="181" y="0"/>
                  </a:moveTo>
                  <a:cubicBezTo>
                    <a:pt x="122" y="0"/>
                    <a:pt x="70" y="34"/>
                    <a:pt x="60" y="115"/>
                  </a:cubicBezTo>
                  <a:cubicBezTo>
                    <a:pt x="0" y="497"/>
                    <a:pt x="24" y="880"/>
                    <a:pt x="132" y="1238"/>
                  </a:cubicBezTo>
                  <a:cubicBezTo>
                    <a:pt x="165" y="1351"/>
                    <a:pt x="255" y="1399"/>
                    <a:pt x="347" y="1399"/>
                  </a:cubicBezTo>
                  <a:cubicBezTo>
                    <a:pt x="488" y="1399"/>
                    <a:pt x="632" y="1285"/>
                    <a:pt x="574" y="1119"/>
                  </a:cubicBezTo>
                  <a:cubicBezTo>
                    <a:pt x="467" y="808"/>
                    <a:pt x="395" y="485"/>
                    <a:pt x="371" y="163"/>
                  </a:cubicBezTo>
                  <a:cubicBezTo>
                    <a:pt x="357" y="65"/>
                    <a:pt x="263" y="0"/>
                    <a:pt x="18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876" name="Google Shape;4876;p43"/>
            <p:cNvSpPr/>
            <p:nvPr/>
          </p:nvSpPr>
          <p:spPr>
            <a:xfrm rot="-1206472">
              <a:off x="8244636" y="629176"/>
              <a:ext cx="315724"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877" name="Google Shape;4877;p43"/>
            <p:cNvSpPr/>
            <p:nvPr/>
          </p:nvSpPr>
          <p:spPr>
            <a:xfrm rot="-1796623">
              <a:off x="4305124" y="509405"/>
              <a:ext cx="344986"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878" name="Google Shape;4878;p43"/>
            <p:cNvSpPr/>
            <p:nvPr/>
          </p:nvSpPr>
          <p:spPr>
            <a:xfrm>
              <a:off x="465093" y="1176576"/>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879" name="Google Shape;4879;p43"/>
            <p:cNvSpPr/>
            <p:nvPr/>
          </p:nvSpPr>
          <p:spPr>
            <a:xfrm>
              <a:off x="435833" y="1884963"/>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880" name="Google Shape;4880;p43"/>
            <p:cNvSpPr/>
            <p:nvPr/>
          </p:nvSpPr>
          <p:spPr>
            <a:xfrm>
              <a:off x="800255" y="1599112"/>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881" name="Google Shape;4881;p43"/>
            <p:cNvSpPr/>
            <p:nvPr/>
          </p:nvSpPr>
          <p:spPr>
            <a:xfrm>
              <a:off x="1136850" y="2124980"/>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882" name="Google Shape;4882;p43"/>
            <p:cNvSpPr/>
            <p:nvPr/>
          </p:nvSpPr>
          <p:spPr>
            <a:xfrm>
              <a:off x="1387301" y="1668068"/>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883" name="Google Shape;4883;p43"/>
            <p:cNvSpPr/>
            <p:nvPr/>
          </p:nvSpPr>
          <p:spPr>
            <a:xfrm>
              <a:off x="1200281" y="1306508"/>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884" name="Google Shape;4884;p43"/>
            <p:cNvSpPr/>
            <p:nvPr/>
          </p:nvSpPr>
          <p:spPr>
            <a:xfrm>
              <a:off x="2152820" y="1564560"/>
              <a:ext cx="168196" cy="204413"/>
            </a:xfrm>
            <a:custGeom>
              <a:avLst/>
              <a:gdLst/>
              <a:ahLst/>
              <a:cxnLst/>
              <a:rect l="l" t="t" r="r" b="b"/>
              <a:pathLst>
                <a:path w="822" h="999" extrusionOk="0">
                  <a:moveTo>
                    <a:pt x="149" y="1"/>
                  </a:moveTo>
                  <a:cubicBezTo>
                    <a:pt x="63" y="1"/>
                    <a:pt x="0" y="102"/>
                    <a:pt x="9" y="195"/>
                  </a:cubicBezTo>
                  <a:cubicBezTo>
                    <a:pt x="33" y="314"/>
                    <a:pt x="81" y="434"/>
                    <a:pt x="153" y="553"/>
                  </a:cubicBezTo>
                  <a:cubicBezTo>
                    <a:pt x="201" y="673"/>
                    <a:pt x="260" y="792"/>
                    <a:pt x="344" y="900"/>
                  </a:cubicBezTo>
                  <a:cubicBezTo>
                    <a:pt x="391" y="969"/>
                    <a:pt x="457" y="998"/>
                    <a:pt x="523" y="998"/>
                  </a:cubicBezTo>
                  <a:cubicBezTo>
                    <a:pt x="673" y="998"/>
                    <a:pt x="822" y="844"/>
                    <a:pt x="739" y="661"/>
                  </a:cubicBezTo>
                  <a:cubicBezTo>
                    <a:pt x="607" y="422"/>
                    <a:pt x="440" y="195"/>
                    <a:pt x="225" y="27"/>
                  </a:cubicBezTo>
                  <a:cubicBezTo>
                    <a:pt x="198" y="9"/>
                    <a:pt x="173" y="1"/>
                    <a:pt x="149"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885" name="Google Shape;4885;p43"/>
            <p:cNvSpPr/>
            <p:nvPr/>
          </p:nvSpPr>
          <p:spPr>
            <a:xfrm>
              <a:off x="1852191" y="1912791"/>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886" name="Google Shape;4886;p43"/>
            <p:cNvSpPr/>
            <p:nvPr/>
          </p:nvSpPr>
          <p:spPr>
            <a:xfrm>
              <a:off x="2368030" y="1951873"/>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887" name="Google Shape;4887;p43"/>
            <p:cNvSpPr/>
            <p:nvPr/>
          </p:nvSpPr>
          <p:spPr>
            <a:xfrm>
              <a:off x="2636488" y="1437668"/>
              <a:ext cx="163285" cy="193159"/>
            </a:xfrm>
            <a:custGeom>
              <a:avLst/>
              <a:gdLst/>
              <a:ahLst/>
              <a:cxnLst/>
              <a:rect l="l" t="t" r="r" b="b"/>
              <a:pathLst>
                <a:path w="798" h="944" extrusionOk="0">
                  <a:moveTo>
                    <a:pt x="615" y="1"/>
                  </a:moveTo>
                  <a:cubicBezTo>
                    <a:pt x="582" y="1"/>
                    <a:pt x="548" y="15"/>
                    <a:pt x="517" y="48"/>
                  </a:cubicBezTo>
                  <a:cubicBezTo>
                    <a:pt x="338" y="228"/>
                    <a:pt x="183" y="431"/>
                    <a:pt x="63" y="646"/>
                  </a:cubicBezTo>
                  <a:cubicBezTo>
                    <a:pt x="0" y="781"/>
                    <a:pt x="120" y="944"/>
                    <a:pt x="245" y="944"/>
                  </a:cubicBezTo>
                  <a:cubicBezTo>
                    <a:pt x="286" y="944"/>
                    <a:pt x="327" y="926"/>
                    <a:pt x="362" y="885"/>
                  </a:cubicBezTo>
                  <a:cubicBezTo>
                    <a:pt x="517" y="682"/>
                    <a:pt x="649" y="455"/>
                    <a:pt x="744" y="228"/>
                  </a:cubicBezTo>
                  <a:cubicBezTo>
                    <a:pt x="798" y="121"/>
                    <a:pt x="712" y="1"/>
                    <a:pt x="61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888" name="Google Shape;4888;p43"/>
            <p:cNvSpPr/>
            <p:nvPr/>
          </p:nvSpPr>
          <p:spPr>
            <a:xfrm>
              <a:off x="3086236" y="1540591"/>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889" name="Google Shape;4889;p43"/>
            <p:cNvSpPr/>
            <p:nvPr/>
          </p:nvSpPr>
          <p:spPr>
            <a:xfrm>
              <a:off x="3104242" y="1942051"/>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890" name="Google Shape;4890;p43"/>
            <p:cNvSpPr/>
            <p:nvPr/>
          </p:nvSpPr>
          <p:spPr>
            <a:xfrm>
              <a:off x="3404619" y="2176134"/>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891" name="Google Shape;4891;p43"/>
            <p:cNvSpPr/>
            <p:nvPr/>
          </p:nvSpPr>
          <p:spPr>
            <a:xfrm>
              <a:off x="3896723" y="2062162"/>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892" name="Google Shape;4892;p43"/>
            <p:cNvSpPr/>
            <p:nvPr/>
          </p:nvSpPr>
          <p:spPr>
            <a:xfrm>
              <a:off x="3599210" y="1694259"/>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893" name="Google Shape;4893;p43"/>
            <p:cNvSpPr/>
            <p:nvPr/>
          </p:nvSpPr>
          <p:spPr>
            <a:xfrm>
              <a:off x="3561561" y="1315307"/>
              <a:ext cx="190704" cy="155714"/>
            </a:xfrm>
            <a:custGeom>
              <a:avLst/>
              <a:gdLst/>
              <a:ahLst/>
              <a:cxnLst/>
              <a:rect l="l" t="t" r="r" b="b"/>
              <a:pathLst>
                <a:path w="932" h="761" extrusionOk="0">
                  <a:moveTo>
                    <a:pt x="204" y="1"/>
                  </a:moveTo>
                  <a:cubicBezTo>
                    <a:pt x="132" y="13"/>
                    <a:pt x="73" y="61"/>
                    <a:pt x="61" y="120"/>
                  </a:cubicBezTo>
                  <a:cubicBezTo>
                    <a:pt x="1" y="264"/>
                    <a:pt x="144" y="455"/>
                    <a:pt x="228" y="539"/>
                  </a:cubicBezTo>
                  <a:cubicBezTo>
                    <a:pt x="336" y="658"/>
                    <a:pt x="479" y="730"/>
                    <a:pt x="622" y="754"/>
                  </a:cubicBezTo>
                  <a:cubicBezTo>
                    <a:pt x="638" y="758"/>
                    <a:pt x="653" y="760"/>
                    <a:pt x="668" y="760"/>
                  </a:cubicBezTo>
                  <a:cubicBezTo>
                    <a:pt x="816" y="760"/>
                    <a:pt x="932" y="562"/>
                    <a:pt x="802" y="443"/>
                  </a:cubicBezTo>
                  <a:cubicBezTo>
                    <a:pt x="706" y="371"/>
                    <a:pt x="622" y="288"/>
                    <a:pt x="539" y="216"/>
                  </a:cubicBezTo>
                  <a:cubicBezTo>
                    <a:pt x="443" y="132"/>
                    <a:pt x="336"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894" name="Google Shape;4894;p43"/>
            <p:cNvSpPr/>
            <p:nvPr/>
          </p:nvSpPr>
          <p:spPr>
            <a:xfrm>
              <a:off x="3988187" y="1140154"/>
              <a:ext cx="128909" cy="251884"/>
            </a:xfrm>
            <a:custGeom>
              <a:avLst/>
              <a:gdLst/>
              <a:ahLst/>
              <a:cxnLst/>
              <a:rect l="l" t="t" r="r" b="b"/>
              <a:pathLst>
                <a:path w="630" h="1231" extrusionOk="0">
                  <a:moveTo>
                    <a:pt x="523" y="1"/>
                  </a:moveTo>
                  <a:cubicBezTo>
                    <a:pt x="487" y="1"/>
                    <a:pt x="450" y="18"/>
                    <a:pt x="426" y="56"/>
                  </a:cubicBezTo>
                  <a:cubicBezTo>
                    <a:pt x="259" y="355"/>
                    <a:pt x="139" y="666"/>
                    <a:pt x="44" y="1000"/>
                  </a:cubicBezTo>
                  <a:cubicBezTo>
                    <a:pt x="0" y="1137"/>
                    <a:pt x="118" y="1231"/>
                    <a:pt x="234" y="1231"/>
                  </a:cubicBezTo>
                  <a:cubicBezTo>
                    <a:pt x="310" y="1231"/>
                    <a:pt x="386" y="1191"/>
                    <a:pt x="414" y="1096"/>
                  </a:cubicBezTo>
                  <a:cubicBezTo>
                    <a:pt x="522" y="773"/>
                    <a:pt x="593" y="438"/>
                    <a:pt x="629" y="104"/>
                  </a:cubicBezTo>
                  <a:cubicBezTo>
                    <a:pt x="629" y="39"/>
                    <a:pt x="578" y="1"/>
                    <a:pt x="52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895" name="Google Shape;4895;p43"/>
            <p:cNvSpPr/>
            <p:nvPr/>
          </p:nvSpPr>
          <p:spPr>
            <a:xfrm>
              <a:off x="2319127" y="1142814"/>
              <a:ext cx="129523" cy="286465"/>
            </a:xfrm>
            <a:custGeom>
              <a:avLst/>
              <a:gdLst/>
              <a:ahLst/>
              <a:cxnLst/>
              <a:rect l="l" t="t" r="r" b="b"/>
              <a:pathLst>
                <a:path w="633" h="1400" extrusionOk="0">
                  <a:moveTo>
                    <a:pt x="181" y="0"/>
                  </a:moveTo>
                  <a:cubicBezTo>
                    <a:pt x="122" y="0"/>
                    <a:pt x="70" y="34"/>
                    <a:pt x="60" y="115"/>
                  </a:cubicBezTo>
                  <a:cubicBezTo>
                    <a:pt x="0" y="497"/>
                    <a:pt x="24" y="880"/>
                    <a:pt x="132" y="1238"/>
                  </a:cubicBezTo>
                  <a:cubicBezTo>
                    <a:pt x="165" y="1351"/>
                    <a:pt x="255" y="1399"/>
                    <a:pt x="347" y="1399"/>
                  </a:cubicBezTo>
                  <a:cubicBezTo>
                    <a:pt x="488" y="1399"/>
                    <a:pt x="632" y="1285"/>
                    <a:pt x="574" y="1119"/>
                  </a:cubicBezTo>
                  <a:cubicBezTo>
                    <a:pt x="467" y="808"/>
                    <a:pt x="395" y="485"/>
                    <a:pt x="371" y="163"/>
                  </a:cubicBezTo>
                  <a:cubicBezTo>
                    <a:pt x="357" y="65"/>
                    <a:pt x="263" y="0"/>
                    <a:pt x="18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896" name="Google Shape;4896;p43"/>
            <p:cNvSpPr/>
            <p:nvPr/>
          </p:nvSpPr>
          <p:spPr>
            <a:xfrm>
              <a:off x="4072898" y="1690576"/>
              <a:ext cx="315725"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897" name="Google Shape;4897;p43"/>
            <p:cNvSpPr/>
            <p:nvPr/>
          </p:nvSpPr>
          <p:spPr>
            <a:xfrm>
              <a:off x="66499" y="1661929"/>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898" name="Google Shape;4898;p43"/>
            <p:cNvSpPr/>
            <p:nvPr/>
          </p:nvSpPr>
          <p:spPr>
            <a:xfrm>
              <a:off x="4531833" y="1066025"/>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899" name="Google Shape;4899;p43"/>
            <p:cNvSpPr/>
            <p:nvPr/>
          </p:nvSpPr>
          <p:spPr>
            <a:xfrm>
              <a:off x="5232850" y="1306042"/>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900" name="Google Shape;4900;p43"/>
            <p:cNvSpPr/>
            <p:nvPr/>
          </p:nvSpPr>
          <p:spPr>
            <a:xfrm>
              <a:off x="5948191" y="1093853"/>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901" name="Google Shape;4901;p43"/>
            <p:cNvSpPr/>
            <p:nvPr/>
          </p:nvSpPr>
          <p:spPr>
            <a:xfrm>
              <a:off x="6324277" y="1506567"/>
              <a:ext cx="145483" cy="184770"/>
            </a:xfrm>
            <a:custGeom>
              <a:avLst/>
              <a:gdLst/>
              <a:ahLst/>
              <a:cxnLst/>
              <a:rect l="l" t="t" r="r" b="b"/>
              <a:pathLst>
                <a:path w="711" h="903" extrusionOk="0">
                  <a:moveTo>
                    <a:pt x="199" y="0"/>
                  </a:moveTo>
                  <a:cubicBezTo>
                    <a:pt x="98" y="0"/>
                    <a:pt x="0" y="96"/>
                    <a:pt x="26" y="216"/>
                  </a:cubicBezTo>
                  <a:cubicBezTo>
                    <a:pt x="74" y="431"/>
                    <a:pt x="169" y="634"/>
                    <a:pt x="301" y="802"/>
                  </a:cubicBezTo>
                  <a:cubicBezTo>
                    <a:pt x="342" y="872"/>
                    <a:pt x="407" y="902"/>
                    <a:pt x="471" y="902"/>
                  </a:cubicBezTo>
                  <a:cubicBezTo>
                    <a:pt x="591" y="902"/>
                    <a:pt x="711" y="795"/>
                    <a:pt x="672" y="646"/>
                  </a:cubicBezTo>
                  <a:cubicBezTo>
                    <a:pt x="600" y="419"/>
                    <a:pt x="480" y="216"/>
                    <a:pt x="313" y="48"/>
                  </a:cubicBezTo>
                  <a:cubicBezTo>
                    <a:pt x="279" y="15"/>
                    <a:pt x="239" y="0"/>
                    <a:pt x="199"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902" name="Google Shape;4902;p43"/>
            <p:cNvSpPr/>
            <p:nvPr/>
          </p:nvSpPr>
          <p:spPr>
            <a:xfrm>
              <a:off x="6464030" y="1132935"/>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903" name="Google Shape;4903;p43"/>
            <p:cNvSpPr/>
            <p:nvPr/>
          </p:nvSpPr>
          <p:spPr>
            <a:xfrm>
              <a:off x="7200242" y="1123114"/>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904" name="Google Shape;4904;p43"/>
            <p:cNvSpPr/>
            <p:nvPr/>
          </p:nvSpPr>
          <p:spPr>
            <a:xfrm>
              <a:off x="7500619" y="1357196"/>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905" name="Google Shape;4905;p43"/>
            <p:cNvSpPr/>
            <p:nvPr/>
          </p:nvSpPr>
          <p:spPr>
            <a:xfrm>
              <a:off x="7992723" y="1243224"/>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906" name="Google Shape;4906;p43"/>
            <p:cNvSpPr/>
            <p:nvPr/>
          </p:nvSpPr>
          <p:spPr>
            <a:xfrm>
              <a:off x="4751593" y="1510164"/>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907" name="Google Shape;4907;p43"/>
            <p:cNvSpPr/>
            <p:nvPr/>
          </p:nvSpPr>
          <p:spPr>
            <a:xfrm>
              <a:off x="4722333" y="2218550"/>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908" name="Google Shape;4908;p43"/>
            <p:cNvSpPr/>
            <p:nvPr/>
          </p:nvSpPr>
          <p:spPr>
            <a:xfrm>
              <a:off x="5086755" y="1932699"/>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909" name="Google Shape;4909;p43"/>
            <p:cNvSpPr/>
            <p:nvPr/>
          </p:nvSpPr>
          <p:spPr>
            <a:xfrm>
              <a:off x="5423350" y="2458567"/>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910" name="Google Shape;4910;p43"/>
            <p:cNvSpPr/>
            <p:nvPr/>
          </p:nvSpPr>
          <p:spPr>
            <a:xfrm>
              <a:off x="5673801" y="2001655"/>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911" name="Google Shape;4911;p43"/>
            <p:cNvSpPr/>
            <p:nvPr/>
          </p:nvSpPr>
          <p:spPr>
            <a:xfrm>
              <a:off x="5486781" y="1640096"/>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912" name="Google Shape;4912;p43"/>
            <p:cNvSpPr/>
            <p:nvPr/>
          </p:nvSpPr>
          <p:spPr>
            <a:xfrm>
              <a:off x="6236907" y="1773097"/>
              <a:ext cx="168196" cy="204413"/>
            </a:xfrm>
            <a:custGeom>
              <a:avLst/>
              <a:gdLst/>
              <a:ahLst/>
              <a:cxnLst/>
              <a:rect l="l" t="t" r="r" b="b"/>
              <a:pathLst>
                <a:path w="822" h="999" extrusionOk="0">
                  <a:moveTo>
                    <a:pt x="149" y="1"/>
                  </a:moveTo>
                  <a:cubicBezTo>
                    <a:pt x="63" y="1"/>
                    <a:pt x="0" y="102"/>
                    <a:pt x="9" y="195"/>
                  </a:cubicBezTo>
                  <a:cubicBezTo>
                    <a:pt x="33" y="314"/>
                    <a:pt x="81" y="434"/>
                    <a:pt x="153" y="553"/>
                  </a:cubicBezTo>
                  <a:cubicBezTo>
                    <a:pt x="201" y="673"/>
                    <a:pt x="260" y="792"/>
                    <a:pt x="344" y="900"/>
                  </a:cubicBezTo>
                  <a:cubicBezTo>
                    <a:pt x="391" y="969"/>
                    <a:pt x="457" y="998"/>
                    <a:pt x="523" y="998"/>
                  </a:cubicBezTo>
                  <a:cubicBezTo>
                    <a:pt x="673" y="998"/>
                    <a:pt x="822" y="844"/>
                    <a:pt x="739" y="661"/>
                  </a:cubicBezTo>
                  <a:cubicBezTo>
                    <a:pt x="607" y="422"/>
                    <a:pt x="440" y="195"/>
                    <a:pt x="225" y="27"/>
                  </a:cubicBezTo>
                  <a:cubicBezTo>
                    <a:pt x="198" y="9"/>
                    <a:pt x="173" y="1"/>
                    <a:pt x="149"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913" name="Google Shape;4913;p43"/>
            <p:cNvSpPr/>
            <p:nvPr/>
          </p:nvSpPr>
          <p:spPr>
            <a:xfrm>
              <a:off x="6082928" y="2146466"/>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914" name="Google Shape;4914;p43"/>
            <p:cNvSpPr/>
            <p:nvPr/>
          </p:nvSpPr>
          <p:spPr>
            <a:xfrm>
              <a:off x="6489805" y="2433385"/>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915" name="Google Shape;4915;p43"/>
            <p:cNvSpPr/>
            <p:nvPr/>
          </p:nvSpPr>
          <p:spPr>
            <a:xfrm>
              <a:off x="6922988" y="1771256"/>
              <a:ext cx="163285" cy="193159"/>
            </a:xfrm>
            <a:custGeom>
              <a:avLst/>
              <a:gdLst/>
              <a:ahLst/>
              <a:cxnLst/>
              <a:rect l="l" t="t" r="r" b="b"/>
              <a:pathLst>
                <a:path w="798" h="944" extrusionOk="0">
                  <a:moveTo>
                    <a:pt x="615" y="1"/>
                  </a:moveTo>
                  <a:cubicBezTo>
                    <a:pt x="582" y="1"/>
                    <a:pt x="548" y="15"/>
                    <a:pt x="517" y="48"/>
                  </a:cubicBezTo>
                  <a:cubicBezTo>
                    <a:pt x="338" y="228"/>
                    <a:pt x="183" y="431"/>
                    <a:pt x="63" y="646"/>
                  </a:cubicBezTo>
                  <a:cubicBezTo>
                    <a:pt x="0" y="781"/>
                    <a:pt x="120" y="944"/>
                    <a:pt x="245" y="944"/>
                  </a:cubicBezTo>
                  <a:cubicBezTo>
                    <a:pt x="286" y="944"/>
                    <a:pt x="327" y="926"/>
                    <a:pt x="362" y="885"/>
                  </a:cubicBezTo>
                  <a:cubicBezTo>
                    <a:pt x="517" y="682"/>
                    <a:pt x="649" y="455"/>
                    <a:pt x="744" y="228"/>
                  </a:cubicBezTo>
                  <a:cubicBezTo>
                    <a:pt x="798" y="121"/>
                    <a:pt x="712" y="1"/>
                    <a:pt x="61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916" name="Google Shape;4916;p43"/>
            <p:cNvSpPr/>
            <p:nvPr/>
          </p:nvSpPr>
          <p:spPr>
            <a:xfrm>
              <a:off x="7372736" y="1874179"/>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917" name="Google Shape;4917;p43"/>
            <p:cNvSpPr/>
            <p:nvPr/>
          </p:nvSpPr>
          <p:spPr>
            <a:xfrm>
              <a:off x="6581117" y="1970839"/>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918" name="Google Shape;4918;p43"/>
            <p:cNvSpPr/>
            <p:nvPr/>
          </p:nvSpPr>
          <p:spPr>
            <a:xfrm>
              <a:off x="8689294" y="4382559"/>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919" name="Google Shape;4919;p43"/>
            <p:cNvSpPr/>
            <p:nvPr/>
          </p:nvSpPr>
          <p:spPr>
            <a:xfrm>
              <a:off x="8183223" y="2395749"/>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920" name="Google Shape;4920;p43"/>
            <p:cNvSpPr/>
            <p:nvPr/>
          </p:nvSpPr>
          <p:spPr>
            <a:xfrm>
              <a:off x="7885710" y="2027847"/>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921" name="Google Shape;4921;p43"/>
            <p:cNvSpPr/>
            <p:nvPr/>
          </p:nvSpPr>
          <p:spPr>
            <a:xfrm>
              <a:off x="7848061" y="1648894"/>
              <a:ext cx="190704" cy="155714"/>
            </a:xfrm>
            <a:custGeom>
              <a:avLst/>
              <a:gdLst/>
              <a:ahLst/>
              <a:cxnLst/>
              <a:rect l="l" t="t" r="r" b="b"/>
              <a:pathLst>
                <a:path w="932" h="761" extrusionOk="0">
                  <a:moveTo>
                    <a:pt x="204" y="1"/>
                  </a:moveTo>
                  <a:cubicBezTo>
                    <a:pt x="132" y="13"/>
                    <a:pt x="73" y="61"/>
                    <a:pt x="61" y="120"/>
                  </a:cubicBezTo>
                  <a:cubicBezTo>
                    <a:pt x="1" y="264"/>
                    <a:pt x="144" y="455"/>
                    <a:pt x="228" y="539"/>
                  </a:cubicBezTo>
                  <a:cubicBezTo>
                    <a:pt x="336" y="658"/>
                    <a:pt x="479" y="730"/>
                    <a:pt x="622" y="754"/>
                  </a:cubicBezTo>
                  <a:cubicBezTo>
                    <a:pt x="638" y="758"/>
                    <a:pt x="653" y="760"/>
                    <a:pt x="668" y="760"/>
                  </a:cubicBezTo>
                  <a:cubicBezTo>
                    <a:pt x="816" y="760"/>
                    <a:pt x="932" y="562"/>
                    <a:pt x="802" y="443"/>
                  </a:cubicBezTo>
                  <a:cubicBezTo>
                    <a:pt x="706" y="371"/>
                    <a:pt x="622" y="288"/>
                    <a:pt x="539" y="216"/>
                  </a:cubicBezTo>
                  <a:cubicBezTo>
                    <a:pt x="443" y="132"/>
                    <a:pt x="336"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922" name="Google Shape;4922;p43"/>
            <p:cNvSpPr/>
            <p:nvPr/>
          </p:nvSpPr>
          <p:spPr>
            <a:xfrm>
              <a:off x="8274687" y="1473742"/>
              <a:ext cx="128909" cy="251884"/>
            </a:xfrm>
            <a:custGeom>
              <a:avLst/>
              <a:gdLst/>
              <a:ahLst/>
              <a:cxnLst/>
              <a:rect l="l" t="t" r="r" b="b"/>
              <a:pathLst>
                <a:path w="630" h="1231" extrusionOk="0">
                  <a:moveTo>
                    <a:pt x="523" y="1"/>
                  </a:moveTo>
                  <a:cubicBezTo>
                    <a:pt x="487" y="1"/>
                    <a:pt x="450" y="18"/>
                    <a:pt x="426" y="56"/>
                  </a:cubicBezTo>
                  <a:cubicBezTo>
                    <a:pt x="259" y="355"/>
                    <a:pt x="139" y="666"/>
                    <a:pt x="44" y="1000"/>
                  </a:cubicBezTo>
                  <a:cubicBezTo>
                    <a:pt x="0" y="1137"/>
                    <a:pt x="118" y="1231"/>
                    <a:pt x="234" y="1231"/>
                  </a:cubicBezTo>
                  <a:cubicBezTo>
                    <a:pt x="310" y="1231"/>
                    <a:pt x="386" y="1191"/>
                    <a:pt x="414" y="1096"/>
                  </a:cubicBezTo>
                  <a:cubicBezTo>
                    <a:pt x="522" y="773"/>
                    <a:pt x="593" y="438"/>
                    <a:pt x="629" y="104"/>
                  </a:cubicBezTo>
                  <a:cubicBezTo>
                    <a:pt x="629" y="39"/>
                    <a:pt x="578" y="1"/>
                    <a:pt x="52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923" name="Google Shape;4923;p43"/>
            <p:cNvSpPr/>
            <p:nvPr/>
          </p:nvSpPr>
          <p:spPr>
            <a:xfrm>
              <a:off x="6770239" y="1367202"/>
              <a:ext cx="129523" cy="286465"/>
            </a:xfrm>
            <a:custGeom>
              <a:avLst/>
              <a:gdLst/>
              <a:ahLst/>
              <a:cxnLst/>
              <a:rect l="l" t="t" r="r" b="b"/>
              <a:pathLst>
                <a:path w="633" h="1400" extrusionOk="0">
                  <a:moveTo>
                    <a:pt x="181" y="0"/>
                  </a:moveTo>
                  <a:cubicBezTo>
                    <a:pt x="122" y="0"/>
                    <a:pt x="70" y="34"/>
                    <a:pt x="60" y="115"/>
                  </a:cubicBezTo>
                  <a:cubicBezTo>
                    <a:pt x="0" y="497"/>
                    <a:pt x="24" y="880"/>
                    <a:pt x="132" y="1238"/>
                  </a:cubicBezTo>
                  <a:cubicBezTo>
                    <a:pt x="165" y="1351"/>
                    <a:pt x="255" y="1399"/>
                    <a:pt x="347" y="1399"/>
                  </a:cubicBezTo>
                  <a:cubicBezTo>
                    <a:pt x="488" y="1399"/>
                    <a:pt x="632" y="1285"/>
                    <a:pt x="574" y="1119"/>
                  </a:cubicBezTo>
                  <a:cubicBezTo>
                    <a:pt x="467" y="808"/>
                    <a:pt x="395" y="485"/>
                    <a:pt x="371" y="163"/>
                  </a:cubicBezTo>
                  <a:cubicBezTo>
                    <a:pt x="357" y="65"/>
                    <a:pt x="263" y="0"/>
                    <a:pt x="18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924" name="Google Shape;4924;p43"/>
            <p:cNvSpPr/>
            <p:nvPr/>
          </p:nvSpPr>
          <p:spPr>
            <a:xfrm>
              <a:off x="8359398" y="2024163"/>
              <a:ext cx="315725"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925" name="Google Shape;4925;p43"/>
            <p:cNvSpPr/>
            <p:nvPr/>
          </p:nvSpPr>
          <p:spPr>
            <a:xfrm>
              <a:off x="4352999" y="1995517"/>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926" name="Google Shape;4926;p43"/>
            <p:cNvSpPr/>
            <p:nvPr/>
          </p:nvSpPr>
          <p:spPr>
            <a:xfrm>
              <a:off x="8808993" y="33576"/>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927" name="Google Shape;4927;p43"/>
            <p:cNvSpPr/>
            <p:nvPr/>
          </p:nvSpPr>
          <p:spPr>
            <a:xfrm>
              <a:off x="8779733" y="741963"/>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928" name="Google Shape;4928;p43"/>
            <p:cNvSpPr/>
            <p:nvPr/>
          </p:nvSpPr>
          <p:spPr>
            <a:xfrm>
              <a:off x="8488730" y="979749"/>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929" name="Google Shape;4929;p43"/>
            <p:cNvSpPr/>
            <p:nvPr/>
          </p:nvSpPr>
          <p:spPr>
            <a:xfrm>
              <a:off x="8344774" y="286979"/>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930" name="Google Shape;4930;p43"/>
            <p:cNvSpPr/>
            <p:nvPr/>
          </p:nvSpPr>
          <p:spPr>
            <a:xfrm>
              <a:off x="8999493" y="1186101"/>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931" name="Google Shape;4931;p43"/>
            <p:cNvSpPr/>
            <p:nvPr/>
          </p:nvSpPr>
          <p:spPr>
            <a:xfrm>
              <a:off x="8855358" y="1884963"/>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932" name="Google Shape;4932;p43"/>
            <p:cNvSpPr/>
            <p:nvPr/>
          </p:nvSpPr>
          <p:spPr>
            <a:xfrm rot="-2086714">
              <a:off x="8483424" y="1594104"/>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933" name="Google Shape;4933;p43"/>
            <p:cNvSpPr/>
            <p:nvPr/>
          </p:nvSpPr>
          <p:spPr>
            <a:xfrm>
              <a:off x="255543" y="2281476"/>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934" name="Google Shape;4934;p43"/>
            <p:cNvSpPr/>
            <p:nvPr/>
          </p:nvSpPr>
          <p:spPr>
            <a:xfrm>
              <a:off x="226283" y="2989863"/>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935" name="Google Shape;4935;p43"/>
            <p:cNvSpPr/>
            <p:nvPr/>
          </p:nvSpPr>
          <p:spPr>
            <a:xfrm>
              <a:off x="590705" y="2704012"/>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936" name="Google Shape;4936;p43"/>
            <p:cNvSpPr/>
            <p:nvPr/>
          </p:nvSpPr>
          <p:spPr>
            <a:xfrm>
              <a:off x="927300" y="3229880"/>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937" name="Google Shape;4937;p43"/>
            <p:cNvSpPr/>
            <p:nvPr/>
          </p:nvSpPr>
          <p:spPr>
            <a:xfrm>
              <a:off x="1177751" y="2772968"/>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938" name="Google Shape;4938;p43"/>
            <p:cNvSpPr/>
            <p:nvPr/>
          </p:nvSpPr>
          <p:spPr>
            <a:xfrm>
              <a:off x="990731" y="2411408"/>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939" name="Google Shape;4939;p43"/>
            <p:cNvSpPr/>
            <p:nvPr/>
          </p:nvSpPr>
          <p:spPr>
            <a:xfrm>
              <a:off x="1740857" y="2544410"/>
              <a:ext cx="168196" cy="204413"/>
            </a:xfrm>
            <a:custGeom>
              <a:avLst/>
              <a:gdLst/>
              <a:ahLst/>
              <a:cxnLst/>
              <a:rect l="l" t="t" r="r" b="b"/>
              <a:pathLst>
                <a:path w="822" h="999" extrusionOk="0">
                  <a:moveTo>
                    <a:pt x="149" y="1"/>
                  </a:moveTo>
                  <a:cubicBezTo>
                    <a:pt x="63" y="1"/>
                    <a:pt x="0" y="102"/>
                    <a:pt x="9" y="195"/>
                  </a:cubicBezTo>
                  <a:cubicBezTo>
                    <a:pt x="33" y="314"/>
                    <a:pt x="81" y="434"/>
                    <a:pt x="153" y="553"/>
                  </a:cubicBezTo>
                  <a:cubicBezTo>
                    <a:pt x="201" y="673"/>
                    <a:pt x="260" y="792"/>
                    <a:pt x="344" y="900"/>
                  </a:cubicBezTo>
                  <a:cubicBezTo>
                    <a:pt x="391" y="969"/>
                    <a:pt x="457" y="998"/>
                    <a:pt x="523" y="998"/>
                  </a:cubicBezTo>
                  <a:cubicBezTo>
                    <a:pt x="673" y="998"/>
                    <a:pt x="822" y="844"/>
                    <a:pt x="739" y="661"/>
                  </a:cubicBezTo>
                  <a:cubicBezTo>
                    <a:pt x="607" y="422"/>
                    <a:pt x="440" y="195"/>
                    <a:pt x="225" y="27"/>
                  </a:cubicBezTo>
                  <a:cubicBezTo>
                    <a:pt x="198" y="9"/>
                    <a:pt x="173" y="1"/>
                    <a:pt x="149"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940" name="Google Shape;4940;p43"/>
            <p:cNvSpPr/>
            <p:nvPr/>
          </p:nvSpPr>
          <p:spPr>
            <a:xfrm>
              <a:off x="1642641" y="3017691"/>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941" name="Google Shape;4941;p43"/>
            <p:cNvSpPr/>
            <p:nvPr/>
          </p:nvSpPr>
          <p:spPr>
            <a:xfrm>
              <a:off x="2018727" y="3430405"/>
              <a:ext cx="145483" cy="184770"/>
            </a:xfrm>
            <a:custGeom>
              <a:avLst/>
              <a:gdLst/>
              <a:ahLst/>
              <a:cxnLst/>
              <a:rect l="l" t="t" r="r" b="b"/>
              <a:pathLst>
                <a:path w="711" h="903" extrusionOk="0">
                  <a:moveTo>
                    <a:pt x="199" y="0"/>
                  </a:moveTo>
                  <a:cubicBezTo>
                    <a:pt x="98" y="0"/>
                    <a:pt x="0" y="96"/>
                    <a:pt x="26" y="216"/>
                  </a:cubicBezTo>
                  <a:cubicBezTo>
                    <a:pt x="74" y="431"/>
                    <a:pt x="169" y="634"/>
                    <a:pt x="301" y="802"/>
                  </a:cubicBezTo>
                  <a:cubicBezTo>
                    <a:pt x="342" y="872"/>
                    <a:pt x="407" y="902"/>
                    <a:pt x="471" y="902"/>
                  </a:cubicBezTo>
                  <a:cubicBezTo>
                    <a:pt x="591" y="902"/>
                    <a:pt x="711" y="795"/>
                    <a:pt x="672" y="646"/>
                  </a:cubicBezTo>
                  <a:cubicBezTo>
                    <a:pt x="600" y="419"/>
                    <a:pt x="480" y="216"/>
                    <a:pt x="313" y="48"/>
                  </a:cubicBezTo>
                  <a:cubicBezTo>
                    <a:pt x="279" y="15"/>
                    <a:pt x="239" y="0"/>
                    <a:pt x="199"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942" name="Google Shape;4942;p43"/>
            <p:cNvSpPr/>
            <p:nvPr/>
          </p:nvSpPr>
          <p:spPr>
            <a:xfrm>
              <a:off x="2158480" y="3056773"/>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943" name="Google Shape;4943;p43"/>
            <p:cNvSpPr/>
            <p:nvPr/>
          </p:nvSpPr>
          <p:spPr>
            <a:xfrm>
              <a:off x="2426938" y="2542568"/>
              <a:ext cx="163285" cy="193159"/>
            </a:xfrm>
            <a:custGeom>
              <a:avLst/>
              <a:gdLst/>
              <a:ahLst/>
              <a:cxnLst/>
              <a:rect l="l" t="t" r="r" b="b"/>
              <a:pathLst>
                <a:path w="798" h="944" extrusionOk="0">
                  <a:moveTo>
                    <a:pt x="615" y="1"/>
                  </a:moveTo>
                  <a:cubicBezTo>
                    <a:pt x="582" y="1"/>
                    <a:pt x="548" y="15"/>
                    <a:pt x="517" y="48"/>
                  </a:cubicBezTo>
                  <a:cubicBezTo>
                    <a:pt x="338" y="228"/>
                    <a:pt x="183" y="431"/>
                    <a:pt x="63" y="646"/>
                  </a:cubicBezTo>
                  <a:cubicBezTo>
                    <a:pt x="0" y="781"/>
                    <a:pt x="120" y="944"/>
                    <a:pt x="245" y="944"/>
                  </a:cubicBezTo>
                  <a:cubicBezTo>
                    <a:pt x="286" y="944"/>
                    <a:pt x="327" y="926"/>
                    <a:pt x="362" y="885"/>
                  </a:cubicBezTo>
                  <a:cubicBezTo>
                    <a:pt x="517" y="682"/>
                    <a:pt x="649" y="455"/>
                    <a:pt x="744" y="228"/>
                  </a:cubicBezTo>
                  <a:cubicBezTo>
                    <a:pt x="798" y="121"/>
                    <a:pt x="712" y="1"/>
                    <a:pt x="61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944" name="Google Shape;4944;p43"/>
            <p:cNvSpPr/>
            <p:nvPr/>
          </p:nvSpPr>
          <p:spPr>
            <a:xfrm>
              <a:off x="2876686" y="2645491"/>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945" name="Google Shape;4945;p43"/>
            <p:cNvSpPr/>
            <p:nvPr/>
          </p:nvSpPr>
          <p:spPr>
            <a:xfrm>
              <a:off x="2894692" y="3046951"/>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946" name="Google Shape;4946;p43"/>
            <p:cNvSpPr/>
            <p:nvPr/>
          </p:nvSpPr>
          <p:spPr>
            <a:xfrm>
              <a:off x="3195069" y="3281034"/>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947" name="Google Shape;4947;p43"/>
            <p:cNvSpPr/>
            <p:nvPr/>
          </p:nvSpPr>
          <p:spPr>
            <a:xfrm>
              <a:off x="3687173" y="3167062"/>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948" name="Google Shape;4948;p43"/>
            <p:cNvSpPr/>
            <p:nvPr/>
          </p:nvSpPr>
          <p:spPr>
            <a:xfrm>
              <a:off x="3389660" y="2799159"/>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949" name="Google Shape;4949;p43"/>
            <p:cNvSpPr/>
            <p:nvPr/>
          </p:nvSpPr>
          <p:spPr>
            <a:xfrm>
              <a:off x="3352011" y="2420207"/>
              <a:ext cx="190704" cy="155714"/>
            </a:xfrm>
            <a:custGeom>
              <a:avLst/>
              <a:gdLst/>
              <a:ahLst/>
              <a:cxnLst/>
              <a:rect l="l" t="t" r="r" b="b"/>
              <a:pathLst>
                <a:path w="932" h="761" extrusionOk="0">
                  <a:moveTo>
                    <a:pt x="204" y="1"/>
                  </a:moveTo>
                  <a:cubicBezTo>
                    <a:pt x="132" y="13"/>
                    <a:pt x="73" y="61"/>
                    <a:pt x="61" y="120"/>
                  </a:cubicBezTo>
                  <a:cubicBezTo>
                    <a:pt x="1" y="264"/>
                    <a:pt x="144" y="455"/>
                    <a:pt x="228" y="539"/>
                  </a:cubicBezTo>
                  <a:cubicBezTo>
                    <a:pt x="336" y="658"/>
                    <a:pt x="479" y="730"/>
                    <a:pt x="622" y="754"/>
                  </a:cubicBezTo>
                  <a:cubicBezTo>
                    <a:pt x="638" y="758"/>
                    <a:pt x="653" y="760"/>
                    <a:pt x="668" y="760"/>
                  </a:cubicBezTo>
                  <a:cubicBezTo>
                    <a:pt x="816" y="760"/>
                    <a:pt x="932" y="562"/>
                    <a:pt x="802" y="443"/>
                  </a:cubicBezTo>
                  <a:cubicBezTo>
                    <a:pt x="706" y="371"/>
                    <a:pt x="622" y="288"/>
                    <a:pt x="539" y="216"/>
                  </a:cubicBezTo>
                  <a:cubicBezTo>
                    <a:pt x="443" y="132"/>
                    <a:pt x="336"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950" name="Google Shape;4950;p43"/>
            <p:cNvSpPr/>
            <p:nvPr/>
          </p:nvSpPr>
          <p:spPr>
            <a:xfrm>
              <a:off x="3778637" y="2245054"/>
              <a:ext cx="128909" cy="251884"/>
            </a:xfrm>
            <a:custGeom>
              <a:avLst/>
              <a:gdLst/>
              <a:ahLst/>
              <a:cxnLst/>
              <a:rect l="l" t="t" r="r" b="b"/>
              <a:pathLst>
                <a:path w="630" h="1231" extrusionOk="0">
                  <a:moveTo>
                    <a:pt x="523" y="1"/>
                  </a:moveTo>
                  <a:cubicBezTo>
                    <a:pt x="487" y="1"/>
                    <a:pt x="450" y="18"/>
                    <a:pt x="426" y="56"/>
                  </a:cubicBezTo>
                  <a:cubicBezTo>
                    <a:pt x="259" y="355"/>
                    <a:pt x="139" y="666"/>
                    <a:pt x="44" y="1000"/>
                  </a:cubicBezTo>
                  <a:cubicBezTo>
                    <a:pt x="0" y="1137"/>
                    <a:pt x="118" y="1231"/>
                    <a:pt x="234" y="1231"/>
                  </a:cubicBezTo>
                  <a:cubicBezTo>
                    <a:pt x="310" y="1231"/>
                    <a:pt x="386" y="1191"/>
                    <a:pt x="414" y="1096"/>
                  </a:cubicBezTo>
                  <a:cubicBezTo>
                    <a:pt x="522" y="773"/>
                    <a:pt x="593" y="438"/>
                    <a:pt x="629" y="104"/>
                  </a:cubicBezTo>
                  <a:cubicBezTo>
                    <a:pt x="629" y="39"/>
                    <a:pt x="578" y="1"/>
                    <a:pt x="52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951" name="Google Shape;4951;p43"/>
            <p:cNvSpPr/>
            <p:nvPr/>
          </p:nvSpPr>
          <p:spPr>
            <a:xfrm>
              <a:off x="2109577" y="2247714"/>
              <a:ext cx="129523" cy="286465"/>
            </a:xfrm>
            <a:custGeom>
              <a:avLst/>
              <a:gdLst/>
              <a:ahLst/>
              <a:cxnLst/>
              <a:rect l="l" t="t" r="r" b="b"/>
              <a:pathLst>
                <a:path w="633" h="1400" extrusionOk="0">
                  <a:moveTo>
                    <a:pt x="181" y="0"/>
                  </a:moveTo>
                  <a:cubicBezTo>
                    <a:pt x="122" y="0"/>
                    <a:pt x="70" y="34"/>
                    <a:pt x="60" y="115"/>
                  </a:cubicBezTo>
                  <a:cubicBezTo>
                    <a:pt x="0" y="497"/>
                    <a:pt x="24" y="880"/>
                    <a:pt x="132" y="1238"/>
                  </a:cubicBezTo>
                  <a:cubicBezTo>
                    <a:pt x="165" y="1351"/>
                    <a:pt x="255" y="1399"/>
                    <a:pt x="347" y="1399"/>
                  </a:cubicBezTo>
                  <a:cubicBezTo>
                    <a:pt x="488" y="1399"/>
                    <a:pt x="632" y="1285"/>
                    <a:pt x="574" y="1119"/>
                  </a:cubicBezTo>
                  <a:cubicBezTo>
                    <a:pt x="467" y="808"/>
                    <a:pt x="395" y="485"/>
                    <a:pt x="371" y="163"/>
                  </a:cubicBezTo>
                  <a:cubicBezTo>
                    <a:pt x="357" y="65"/>
                    <a:pt x="263" y="0"/>
                    <a:pt x="18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952" name="Google Shape;4952;p43"/>
            <p:cNvSpPr/>
            <p:nvPr/>
          </p:nvSpPr>
          <p:spPr>
            <a:xfrm>
              <a:off x="3863348" y="2795476"/>
              <a:ext cx="315725"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953" name="Google Shape;4953;p43"/>
            <p:cNvSpPr/>
            <p:nvPr/>
          </p:nvSpPr>
          <p:spPr>
            <a:xfrm>
              <a:off x="-143051" y="2766829"/>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954" name="Google Shape;4954;p43"/>
            <p:cNvSpPr/>
            <p:nvPr/>
          </p:nvSpPr>
          <p:spPr>
            <a:xfrm>
              <a:off x="169705" y="4433614"/>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955" name="Google Shape;4955;p43"/>
            <p:cNvSpPr/>
            <p:nvPr/>
          </p:nvSpPr>
          <p:spPr>
            <a:xfrm>
              <a:off x="4655408" y="2989863"/>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956" name="Google Shape;4956;p43"/>
            <p:cNvSpPr/>
            <p:nvPr/>
          </p:nvSpPr>
          <p:spPr>
            <a:xfrm>
              <a:off x="5019830" y="2704012"/>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957" name="Google Shape;4957;p43"/>
            <p:cNvSpPr/>
            <p:nvPr/>
          </p:nvSpPr>
          <p:spPr>
            <a:xfrm>
              <a:off x="5356425" y="3229880"/>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958" name="Google Shape;4958;p43"/>
            <p:cNvSpPr/>
            <p:nvPr/>
          </p:nvSpPr>
          <p:spPr>
            <a:xfrm>
              <a:off x="5606876" y="2772968"/>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959" name="Google Shape;4959;p43"/>
            <p:cNvSpPr/>
            <p:nvPr/>
          </p:nvSpPr>
          <p:spPr>
            <a:xfrm>
              <a:off x="5216181" y="2277783"/>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960" name="Google Shape;4960;p43"/>
            <p:cNvSpPr/>
            <p:nvPr/>
          </p:nvSpPr>
          <p:spPr>
            <a:xfrm>
              <a:off x="6169982" y="2544410"/>
              <a:ext cx="168196" cy="204413"/>
            </a:xfrm>
            <a:custGeom>
              <a:avLst/>
              <a:gdLst/>
              <a:ahLst/>
              <a:cxnLst/>
              <a:rect l="l" t="t" r="r" b="b"/>
              <a:pathLst>
                <a:path w="822" h="999" extrusionOk="0">
                  <a:moveTo>
                    <a:pt x="149" y="1"/>
                  </a:moveTo>
                  <a:cubicBezTo>
                    <a:pt x="63" y="1"/>
                    <a:pt x="0" y="102"/>
                    <a:pt x="9" y="195"/>
                  </a:cubicBezTo>
                  <a:cubicBezTo>
                    <a:pt x="33" y="314"/>
                    <a:pt x="81" y="434"/>
                    <a:pt x="153" y="553"/>
                  </a:cubicBezTo>
                  <a:cubicBezTo>
                    <a:pt x="201" y="673"/>
                    <a:pt x="260" y="792"/>
                    <a:pt x="344" y="900"/>
                  </a:cubicBezTo>
                  <a:cubicBezTo>
                    <a:pt x="391" y="969"/>
                    <a:pt x="457" y="998"/>
                    <a:pt x="523" y="998"/>
                  </a:cubicBezTo>
                  <a:cubicBezTo>
                    <a:pt x="673" y="998"/>
                    <a:pt x="822" y="844"/>
                    <a:pt x="739" y="661"/>
                  </a:cubicBezTo>
                  <a:cubicBezTo>
                    <a:pt x="607" y="422"/>
                    <a:pt x="440" y="195"/>
                    <a:pt x="225" y="27"/>
                  </a:cubicBezTo>
                  <a:cubicBezTo>
                    <a:pt x="198" y="9"/>
                    <a:pt x="173" y="1"/>
                    <a:pt x="149"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961" name="Google Shape;4961;p43"/>
            <p:cNvSpPr/>
            <p:nvPr/>
          </p:nvSpPr>
          <p:spPr>
            <a:xfrm>
              <a:off x="6071766" y="3017691"/>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962" name="Google Shape;4962;p43"/>
            <p:cNvSpPr/>
            <p:nvPr/>
          </p:nvSpPr>
          <p:spPr>
            <a:xfrm>
              <a:off x="6587605" y="3056773"/>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963" name="Google Shape;4963;p43"/>
            <p:cNvSpPr/>
            <p:nvPr/>
          </p:nvSpPr>
          <p:spPr>
            <a:xfrm>
              <a:off x="6856063" y="2542568"/>
              <a:ext cx="163285" cy="193159"/>
            </a:xfrm>
            <a:custGeom>
              <a:avLst/>
              <a:gdLst/>
              <a:ahLst/>
              <a:cxnLst/>
              <a:rect l="l" t="t" r="r" b="b"/>
              <a:pathLst>
                <a:path w="798" h="944" extrusionOk="0">
                  <a:moveTo>
                    <a:pt x="615" y="1"/>
                  </a:moveTo>
                  <a:cubicBezTo>
                    <a:pt x="582" y="1"/>
                    <a:pt x="548" y="15"/>
                    <a:pt x="517" y="48"/>
                  </a:cubicBezTo>
                  <a:cubicBezTo>
                    <a:pt x="338" y="228"/>
                    <a:pt x="183" y="431"/>
                    <a:pt x="63" y="646"/>
                  </a:cubicBezTo>
                  <a:cubicBezTo>
                    <a:pt x="0" y="781"/>
                    <a:pt x="120" y="944"/>
                    <a:pt x="245" y="944"/>
                  </a:cubicBezTo>
                  <a:cubicBezTo>
                    <a:pt x="286" y="944"/>
                    <a:pt x="327" y="926"/>
                    <a:pt x="362" y="885"/>
                  </a:cubicBezTo>
                  <a:cubicBezTo>
                    <a:pt x="517" y="682"/>
                    <a:pt x="649" y="455"/>
                    <a:pt x="744" y="228"/>
                  </a:cubicBezTo>
                  <a:cubicBezTo>
                    <a:pt x="798" y="121"/>
                    <a:pt x="712" y="1"/>
                    <a:pt x="61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964" name="Google Shape;4964;p43"/>
            <p:cNvSpPr/>
            <p:nvPr/>
          </p:nvSpPr>
          <p:spPr>
            <a:xfrm>
              <a:off x="7305811" y="2645491"/>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965" name="Google Shape;4965;p43"/>
            <p:cNvSpPr/>
            <p:nvPr/>
          </p:nvSpPr>
          <p:spPr>
            <a:xfrm>
              <a:off x="7323817" y="3046951"/>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966" name="Google Shape;4966;p43"/>
            <p:cNvSpPr/>
            <p:nvPr/>
          </p:nvSpPr>
          <p:spPr>
            <a:xfrm>
              <a:off x="7624194" y="3281034"/>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967" name="Google Shape;4967;p43"/>
            <p:cNvSpPr/>
            <p:nvPr/>
          </p:nvSpPr>
          <p:spPr>
            <a:xfrm>
              <a:off x="8116298" y="3167062"/>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968" name="Google Shape;4968;p43"/>
            <p:cNvSpPr/>
            <p:nvPr/>
          </p:nvSpPr>
          <p:spPr>
            <a:xfrm>
              <a:off x="7818785" y="2799159"/>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969" name="Google Shape;4969;p43"/>
            <p:cNvSpPr/>
            <p:nvPr/>
          </p:nvSpPr>
          <p:spPr>
            <a:xfrm>
              <a:off x="7781136" y="2420207"/>
              <a:ext cx="190704" cy="155714"/>
            </a:xfrm>
            <a:custGeom>
              <a:avLst/>
              <a:gdLst/>
              <a:ahLst/>
              <a:cxnLst/>
              <a:rect l="l" t="t" r="r" b="b"/>
              <a:pathLst>
                <a:path w="932" h="761" extrusionOk="0">
                  <a:moveTo>
                    <a:pt x="204" y="1"/>
                  </a:moveTo>
                  <a:cubicBezTo>
                    <a:pt x="132" y="13"/>
                    <a:pt x="73" y="61"/>
                    <a:pt x="61" y="120"/>
                  </a:cubicBezTo>
                  <a:cubicBezTo>
                    <a:pt x="1" y="264"/>
                    <a:pt x="144" y="455"/>
                    <a:pt x="228" y="539"/>
                  </a:cubicBezTo>
                  <a:cubicBezTo>
                    <a:pt x="336" y="658"/>
                    <a:pt x="479" y="730"/>
                    <a:pt x="622" y="754"/>
                  </a:cubicBezTo>
                  <a:cubicBezTo>
                    <a:pt x="638" y="758"/>
                    <a:pt x="653" y="760"/>
                    <a:pt x="668" y="760"/>
                  </a:cubicBezTo>
                  <a:cubicBezTo>
                    <a:pt x="816" y="760"/>
                    <a:pt x="932" y="562"/>
                    <a:pt x="802" y="443"/>
                  </a:cubicBezTo>
                  <a:cubicBezTo>
                    <a:pt x="706" y="371"/>
                    <a:pt x="622" y="288"/>
                    <a:pt x="539" y="216"/>
                  </a:cubicBezTo>
                  <a:cubicBezTo>
                    <a:pt x="443" y="132"/>
                    <a:pt x="336"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970" name="Google Shape;4970;p43"/>
            <p:cNvSpPr/>
            <p:nvPr/>
          </p:nvSpPr>
          <p:spPr>
            <a:xfrm>
              <a:off x="8452812" y="4629654"/>
              <a:ext cx="128909" cy="251884"/>
            </a:xfrm>
            <a:custGeom>
              <a:avLst/>
              <a:gdLst/>
              <a:ahLst/>
              <a:cxnLst/>
              <a:rect l="l" t="t" r="r" b="b"/>
              <a:pathLst>
                <a:path w="630" h="1231" extrusionOk="0">
                  <a:moveTo>
                    <a:pt x="523" y="1"/>
                  </a:moveTo>
                  <a:cubicBezTo>
                    <a:pt x="487" y="1"/>
                    <a:pt x="450" y="18"/>
                    <a:pt x="426" y="56"/>
                  </a:cubicBezTo>
                  <a:cubicBezTo>
                    <a:pt x="259" y="355"/>
                    <a:pt x="139" y="666"/>
                    <a:pt x="44" y="1000"/>
                  </a:cubicBezTo>
                  <a:cubicBezTo>
                    <a:pt x="0" y="1137"/>
                    <a:pt x="118" y="1231"/>
                    <a:pt x="234" y="1231"/>
                  </a:cubicBezTo>
                  <a:cubicBezTo>
                    <a:pt x="310" y="1231"/>
                    <a:pt x="386" y="1191"/>
                    <a:pt x="414" y="1096"/>
                  </a:cubicBezTo>
                  <a:cubicBezTo>
                    <a:pt x="522" y="773"/>
                    <a:pt x="593" y="438"/>
                    <a:pt x="629" y="104"/>
                  </a:cubicBezTo>
                  <a:cubicBezTo>
                    <a:pt x="629" y="39"/>
                    <a:pt x="578" y="1"/>
                    <a:pt x="52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971" name="Google Shape;4971;p43"/>
            <p:cNvSpPr/>
            <p:nvPr/>
          </p:nvSpPr>
          <p:spPr>
            <a:xfrm>
              <a:off x="5899902" y="1563402"/>
              <a:ext cx="129523" cy="286465"/>
            </a:xfrm>
            <a:custGeom>
              <a:avLst/>
              <a:gdLst/>
              <a:ahLst/>
              <a:cxnLst/>
              <a:rect l="l" t="t" r="r" b="b"/>
              <a:pathLst>
                <a:path w="633" h="1400" extrusionOk="0">
                  <a:moveTo>
                    <a:pt x="181" y="0"/>
                  </a:moveTo>
                  <a:cubicBezTo>
                    <a:pt x="122" y="0"/>
                    <a:pt x="70" y="34"/>
                    <a:pt x="60" y="115"/>
                  </a:cubicBezTo>
                  <a:cubicBezTo>
                    <a:pt x="0" y="497"/>
                    <a:pt x="24" y="880"/>
                    <a:pt x="132" y="1238"/>
                  </a:cubicBezTo>
                  <a:cubicBezTo>
                    <a:pt x="165" y="1351"/>
                    <a:pt x="255" y="1399"/>
                    <a:pt x="347" y="1399"/>
                  </a:cubicBezTo>
                  <a:cubicBezTo>
                    <a:pt x="488" y="1399"/>
                    <a:pt x="632" y="1285"/>
                    <a:pt x="574" y="1119"/>
                  </a:cubicBezTo>
                  <a:cubicBezTo>
                    <a:pt x="467" y="808"/>
                    <a:pt x="395" y="485"/>
                    <a:pt x="371" y="163"/>
                  </a:cubicBezTo>
                  <a:cubicBezTo>
                    <a:pt x="357" y="65"/>
                    <a:pt x="263" y="0"/>
                    <a:pt x="18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972" name="Google Shape;4972;p43"/>
            <p:cNvSpPr/>
            <p:nvPr/>
          </p:nvSpPr>
          <p:spPr>
            <a:xfrm rot="-1206472">
              <a:off x="8225586" y="2886601"/>
              <a:ext cx="315724"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973" name="Google Shape;4973;p43"/>
            <p:cNvSpPr/>
            <p:nvPr/>
          </p:nvSpPr>
          <p:spPr>
            <a:xfrm>
              <a:off x="4286074" y="2766829"/>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974" name="Google Shape;4974;p43"/>
            <p:cNvSpPr/>
            <p:nvPr/>
          </p:nvSpPr>
          <p:spPr>
            <a:xfrm>
              <a:off x="446043" y="3434001"/>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975" name="Google Shape;4975;p43"/>
            <p:cNvSpPr/>
            <p:nvPr/>
          </p:nvSpPr>
          <p:spPr>
            <a:xfrm>
              <a:off x="416783" y="4142388"/>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976" name="Google Shape;4976;p43"/>
            <p:cNvSpPr/>
            <p:nvPr/>
          </p:nvSpPr>
          <p:spPr>
            <a:xfrm>
              <a:off x="781205" y="3856537"/>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977" name="Google Shape;4977;p43"/>
            <p:cNvSpPr/>
            <p:nvPr/>
          </p:nvSpPr>
          <p:spPr>
            <a:xfrm>
              <a:off x="1117800" y="4382405"/>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978" name="Google Shape;4978;p43"/>
            <p:cNvSpPr/>
            <p:nvPr/>
          </p:nvSpPr>
          <p:spPr>
            <a:xfrm>
              <a:off x="1368251" y="3925493"/>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979" name="Google Shape;4979;p43"/>
            <p:cNvSpPr/>
            <p:nvPr/>
          </p:nvSpPr>
          <p:spPr>
            <a:xfrm>
              <a:off x="1181231" y="3563933"/>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980" name="Google Shape;4980;p43"/>
            <p:cNvSpPr/>
            <p:nvPr/>
          </p:nvSpPr>
          <p:spPr>
            <a:xfrm>
              <a:off x="1931357" y="3696935"/>
              <a:ext cx="168196" cy="204413"/>
            </a:xfrm>
            <a:custGeom>
              <a:avLst/>
              <a:gdLst/>
              <a:ahLst/>
              <a:cxnLst/>
              <a:rect l="l" t="t" r="r" b="b"/>
              <a:pathLst>
                <a:path w="822" h="999" extrusionOk="0">
                  <a:moveTo>
                    <a:pt x="149" y="1"/>
                  </a:moveTo>
                  <a:cubicBezTo>
                    <a:pt x="63" y="1"/>
                    <a:pt x="0" y="102"/>
                    <a:pt x="9" y="195"/>
                  </a:cubicBezTo>
                  <a:cubicBezTo>
                    <a:pt x="33" y="314"/>
                    <a:pt x="81" y="434"/>
                    <a:pt x="153" y="553"/>
                  </a:cubicBezTo>
                  <a:cubicBezTo>
                    <a:pt x="201" y="673"/>
                    <a:pt x="260" y="792"/>
                    <a:pt x="344" y="900"/>
                  </a:cubicBezTo>
                  <a:cubicBezTo>
                    <a:pt x="391" y="969"/>
                    <a:pt x="457" y="998"/>
                    <a:pt x="523" y="998"/>
                  </a:cubicBezTo>
                  <a:cubicBezTo>
                    <a:pt x="673" y="998"/>
                    <a:pt x="822" y="844"/>
                    <a:pt x="739" y="661"/>
                  </a:cubicBezTo>
                  <a:cubicBezTo>
                    <a:pt x="607" y="422"/>
                    <a:pt x="440" y="195"/>
                    <a:pt x="225" y="27"/>
                  </a:cubicBezTo>
                  <a:cubicBezTo>
                    <a:pt x="198" y="9"/>
                    <a:pt x="173" y="1"/>
                    <a:pt x="149"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981" name="Google Shape;4981;p43"/>
            <p:cNvSpPr/>
            <p:nvPr/>
          </p:nvSpPr>
          <p:spPr>
            <a:xfrm>
              <a:off x="1833141" y="4170216"/>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982" name="Google Shape;4982;p43"/>
            <p:cNvSpPr/>
            <p:nvPr/>
          </p:nvSpPr>
          <p:spPr>
            <a:xfrm>
              <a:off x="2348980" y="4209298"/>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983" name="Google Shape;4983;p43"/>
            <p:cNvSpPr/>
            <p:nvPr/>
          </p:nvSpPr>
          <p:spPr>
            <a:xfrm>
              <a:off x="2617438" y="3695093"/>
              <a:ext cx="163285" cy="193159"/>
            </a:xfrm>
            <a:custGeom>
              <a:avLst/>
              <a:gdLst/>
              <a:ahLst/>
              <a:cxnLst/>
              <a:rect l="l" t="t" r="r" b="b"/>
              <a:pathLst>
                <a:path w="798" h="944" extrusionOk="0">
                  <a:moveTo>
                    <a:pt x="615" y="1"/>
                  </a:moveTo>
                  <a:cubicBezTo>
                    <a:pt x="582" y="1"/>
                    <a:pt x="548" y="15"/>
                    <a:pt x="517" y="48"/>
                  </a:cubicBezTo>
                  <a:cubicBezTo>
                    <a:pt x="338" y="228"/>
                    <a:pt x="183" y="431"/>
                    <a:pt x="63" y="646"/>
                  </a:cubicBezTo>
                  <a:cubicBezTo>
                    <a:pt x="0" y="781"/>
                    <a:pt x="120" y="944"/>
                    <a:pt x="245" y="944"/>
                  </a:cubicBezTo>
                  <a:cubicBezTo>
                    <a:pt x="286" y="944"/>
                    <a:pt x="327" y="926"/>
                    <a:pt x="362" y="885"/>
                  </a:cubicBezTo>
                  <a:cubicBezTo>
                    <a:pt x="517" y="682"/>
                    <a:pt x="649" y="455"/>
                    <a:pt x="744" y="228"/>
                  </a:cubicBezTo>
                  <a:cubicBezTo>
                    <a:pt x="798" y="121"/>
                    <a:pt x="712" y="1"/>
                    <a:pt x="61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984" name="Google Shape;4984;p43"/>
            <p:cNvSpPr/>
            <p:nvPr/>
          </p:nvSpPr>
          <p:spPr>
            <a:xfrm>
              <a:off x="3067186" y="3798016"/>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985" name="Google Shape;4985;p43"/>
            <p:cNvSpPr/>
            <p:nvPr/>
          </p:nvSpPr>
          <p:spPr>
            <a:xfrm>
              <a:off x="3085192" y="4199476"/>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986" name="Google Shape;4986;p43"/>
            <p:cNvSpPr/>
            <p:nvPr/>
          </p:nvSpPr>
          <p:spPr>
            <a:xfrm>
              <a:off x="3385569" y="4433559"/>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987" name="Google Shape;4987;p43"/>
            <p:cNvSpPr/>
            <p:nvPr/>
          </p:nvSpPr>
          <p:spPr>
            <a:xfrm>
              <a:off x="3909061" y="4210899"/>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988" name="Google Shape;4988;p43"/>
            <p:cNvSpPr/>
            <p:nvPr/>
          </p:nvSpPr>
          <p:spPr>
            <a:xfrm>
              <a:off x="3580160" y="3951684"/>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989" name="Google Shape;4989;p43"/>
            <p:cNvSpPr/>
            <p:nvPr/>
          </p:nvSpPr>
          <p:spPr>
            <a:xfrm>
              <a:off x="3542511" y="3572732"/>
              <a:ext cx="190704" cy="155714"/>
            </a:xfrm>
            <a:custGeom>
              <a:avLst/>
              <a:gdLst/>
              <a:ahLst/>
              <a:cxnLst/>
              <a:rect l="l" t="t" r="r" b="b"/>
              <a:pathLst>
                <a:path w="932" h="761" extrusionOk="0">
                  <a:moveTo>
                    <a:pt x="204" y="1"/>
                  </a:moveTo>
                  <a:cubicBezTo>
                    <a:pt x="132" y="13"/>
                    <a:pt x="73" y="61"/>
                    <a:pt x="61" y="120"/>
                  </a:cubicBezTo>
                  <a:cubicBezTo>
                    <a:pt x="1" y="264"/>
                    <a:pt x="144" y="455"/>
                    <a:pt x="228" y="539"/>
                  </a:cubicBezTo>
                  <a:cubicBezTo>
                    <a:pt x="336" y="658"/>
                    <a:pt x="479" y="730"/>
                    <a:pt x="622" y="754"/>
                  </a:cubicBezTo>
                  <a:cubicBezTo>
                    <a:pt x="638" y="758"/>
                    <a:pt x="653" y="760"/>
                    <a:pt x="668" y="760"/>
                  </a:cubicBezTo>
                  <a:cubicBezTo>
                    <a:pt x="816" y="760"/>
                    <a:pt x="932" y="562"/>
                    <a:pt x="802" y="443"/>
                  </a:cubicBezTo>
                  <a:cubicBezTo>
                    <a:pt x="706" y="371"/>
                    <a:pt x="622" y="288"/>
                    <a:pt x="539" y="216"/>
                  </a:cubicBezTo>
                  <a:cubicBezTo>
                    <a:pt x="443" y="132"/>
                    <a:pt x="336"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990" name="Google Shape;4990;p43"/>
            <p:cNvSpPr/>
            <p:nvPr/>
          </p:nvSpPr>
          <p:spPr>
            <a:xfrm>
              <a:off x="3969137" y="3397579"/>
              <a:ext cx="128909" cy="251884"/>
            </a:xfrm>
            <a:custGeom>
              <a:avLst/>
              <a:gdLst/>
              <a:ahLst/>
              <a:cxnLst/>
              <a:rect l="l" t="t" r="r" b="b"/>
              <a:pathLst>
                <a:path w="630" h="1231" extrusionOk="0">
                  <a:moveTo>
                    <a:pt x="523" y="1"/>
                  </a:moveTo>
                  <a:cubicBezTo>
                    <a:pt x="487" y="1"/>
                    <a:pt x="450" y="18"/>
                    <a:pt x="426" y="56"/>
                  </a:cubicBezTo>
                  <a:cubicBezTo>
                    <a:pt x="259" y="355"/>
                    <a:pt x="139" y="666"/>
                    <a:pt x="44" y="1000"/>
                  </a:cubicBezTo>
                  <a:cubicBezTo>
                    <a:pt x="0" y="1137"/>
                    <a:pt x="118" y="1231"/>
                    <a:pt x="234" y="1231"/>
                  </a:cubicBezTo>
                  <a:cubicBezTo>
                    <a:pt x="310" y="1231"/>
                    <a:pt x="386" y="1191"/>
                    <a:pt x="414" y="1096"/>
                  </a:cubicBezTo>
                  <a:cubicBezTo>
                    <a:pt x="522" y="773"/>
                    <a:pt x="593" y="438"/>
                    <a:pt x="629" y="104"/>
                  </a:cubicBezTo>
                  <a:cubicBezTo>
                    <a:pt x="629" y="39"/>
                    <a:pt x="578" y="1"/>
                    <a:pt x="52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991" name="Google Shape;4991;p43"/>
            <p:cNvSpPr/>
            <p:nvPr/>
          </p:nvSpPr>
          <p:spPr>
            <a:xfrm>
              <a:off x="2300077" y="3400239"/>
              <a:ext cx="129523" cy="286464"/>
            </a:xfrm>
            <a:custGeom>
              <a:avLst/>
              <a:gdLst/>
              <a:ahLst/>
              <a:cxnLst/>
              <a:rect l="l" t="t" r="r" b="b"/>
              <a:pathLst>
                <a:path w="633" h="1400" extrusionOk="0">
                  <a:moveTo>
                    <a:pt x="181" y="0"/>
                  </a:moveTo>
                  <a:cubicBezTo>
                    <a:pt x="122" y="0"/>
                    <a:pt x="70" y="34"/>
                    <a:pt x="60" y="115"/>
                  </a:cubicBezTo>
                  <a:cubicBezTo>
                    <a:pt x="0" y="497"/>
                    <a:pt x="24" y="880"/>
                    <a:pt x="132" y="1238"/>
                  </a:cubicBezTo>
                  <a:cubicBezTo>
                    <a:pt x="165" y="1351"/>
                    <a:pt x="255" y="1399"/>
                    <a:pt x="347" y="1399"/>
                  </a:cubicBezTo>
                  <a:cubicBezTo>
                    <a:pt x="488" y="1399"/>
                    <a:pt x="632" y="1285"/>
                    <a:pt x="574" y="1119"/>
                  </a:cubicBezTo>
                  <a:cubicBezTo>
                    <a:pt x="467" y="808"/>
                    <a:pt x="395" y="485"/>
                    <a:pt x="371" y="163"/>
                  </a:cubicBezTo>
                  <a:cubicBezTo>
                    <a:pt x="357" y="65"/>
                    <a:pt x="263" y="0"/>
                    <a:pt x="18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992" name="Google Shape;4992;p43"/>
            <p:cNvSpPr/>
            <p:nvPr/>
          </p:nvSpPr>
          <p:spPr>
            <a:xfrm>
              <a:off x="4053848" y="3948001"/>
              <a:ext cx="315725"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993" name="Google Shape;4993;p43"/>
            <p:cNvSpPr/>
            <p:nvPr/>
          </p:nvSpPr>
          <p:spPr>
            <a:xfrm>
              <a:off x="47449" y="3919354"/>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994" name="Google Shape;4994;p43"/>
            <p:cNvSpPr/>
            <p:nvPr/>
          </p:nvSpPr>
          <p:spPr>
            <a:xfrm>
              <a:off x="4512783" y="3323450"/>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995" name="Google Shape;4995;p43"/>
            <p:cNvSpPr/>
            <p:nvPr/>
          </p:nvSpPr>
          <p:spPr>
            <a:xfrm>
              <a:off x="5213800" y="3563467"/>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996" name="Google Shape;4996;p43"/>
            <p:cNvSpPr/>
            <p:nvPr/>
          </p:nvSpPr>
          <p:spPr>
            <a:xfrm>
              <a:off x="5929141" y="3351278"/>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997" name="Google Shape;4997;p43"/>
            <p:cNvSpPr/>
            <p:nvPr/>
          </p:nvSpPr>
          <p:spPr>
            <a:xfrm>
              <a:off x="6305227" y="3763992"/>
              <a:ext cx="145483" cy="184770"/>
            </a:xfrm>
            <a:custGeom>
              <a:avLst/>
              <a:gdLst/>
              <a:ahLst/>
              <a:cxnLst/>
              <a:rect l="l" t="t" r="r" b="b"/>
              <a:pathLst>
                <a:path w="711" h="903" extrusionOk="0">
                  <a:moveTo>
                    <a:pt x="199" y="0"/>
                  </a:moveTo>
                  <a:cubicBezTo>
                    <a:pt x="98" y="0"/>
                    <a:pt x="0" y="96"/>
                    <a:pt x="26" y="216"/>
                  </a:cubicBezTo>
                  <a:cubicBezTo>
                    <a:pt x="74" y="431"/>
                    <a:pt x="169" y="634"/>
                    <a:pt x="301" y="802"/>
                  </a:cubicBezTo>
                  <a:cubicBezTo>
                    <a:pt x="342" y="872"/>
                    <a:pt x="407" y="902"/>
                    <a:pt x="471" y="902"/>
                  </a:cubicBezTo>
                  <a:cubicBezTo>
                    <a:pt x="591" y="902"/>
                    <a:pt x="711" y="795"/>
                    <a:pt x="672" y="646"/>
                  </a:cubicBezTo>
                  <a:cubicBezTo>
                    <a:pt x="600" y="419"/>
                    <a:pt x="480" y="216"/>
                    <a:pt x="313" y="48"/>
                  </a:cubicBezTo>
                  <a:cubicBezTo>
                    <a:pt x="279" y="15"/>
                    <a:pt x="239" y="0"/>
                    <a:pt x="199"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998" name="Google Shape;4998;p43"/>
            <p:cNvSpPr/>
            <p:nvPr/>
          </p:nvSpPr>
          <p:spPr>
            <a:xfrm>
              <a:off x="6444980" y="3390360"/>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999" name="Google Shape;4999;p43"/>
            <p:cNvSpPr/>
            <p:nvPr/>
          </p:nvSpPr>
          <p:spPr>
            <a:xfrm>
              <a:off x="7181192" y="3380539"/>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000" name="Google Shape;5000;p43"/>
            <p:cNvSpPr/>
            <p:nvPr/>
          </p:nvSpPr>
          <p:spPr>
            <a:xfrm>
              <a:off x="7481569" y="3614621"/>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001" name="Google Shape;5001;p43"/>
            <p:cNvSpPr/>
            <p:nvPr/>
          </p:nvSpPr>
          <p:spPr>
            <a:xfrm>
              <a:off x="7973673" y="3500649"/>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002" name="Google Shape;5002;p43"/>
            <p:cNvSpPr/>
            <p:nvPr/>
          </p:nvSpPr>
          <p:spPr>
            <a:xfrm>
              <a:off x="4732543" y="3767589"/>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003" name="Google Shape;5003;p43"/>
            <p:cNvSpPr/>
            <p:nvPr/>
          </p:nvSpPr>
          <p:spPr>
            <a:xfrm>
              <a:off x="4703283" y="4475975"/>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004" name="Google Shape;5004;p43"/>
            <p:cNvSpPr/>
            <p:nvPr/>
          </p:nvSpPr>
          <p:spPr>
            <a:xfrm>
              <a:off x="5067705" y="4190124"/>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005" name="Google Shape;5005;p43"/>
            <p:cNvSpPr/>
            <p:nvPr/>
          </p:nvSpPr>
          <p:spPr>
            <a:xfrm>
              <a:off x="5365113" y="4316417"/>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006" name="Google Shape;5006;p43"/>
            <p:cNvSpPr/>
            <p:nvPr/>
          </p:nvSpPr>
          <p:spPr>
            <a:xfrm>
              <a:off x="5654751" y="4259080"/>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007" name="Google Shape;5007;p43"/>
            <p:cNvSpPr/>
            <p:nvPr/>
          </p:nvSpPr>
          <p:spPr>
            <a:xfrm>
              <a:off x="5467731" y="3897521"/>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008" name="Google Shape;5008;p43"/>
            <p:cNvSpPr/>
            <p:nvPr/>
          </p:nvSpPr>
          <p:spPr>
            <a:xfrm>
              <a:off x="6217857" y="4030522"/>
              <a:ext cx="168196" cy="204413"/>
            </a:xfrm>
            <a:custGeom>
              <a:avLst/>
              <a:gdLst/>
              <a:ahLst/>
              <a:cxnLst/>
              <a:rect l="l" t="t" r="r" b="b"/>
              <a:pathLst>
                <a:path w="822" h="999" extrusionOk="0">
                  <a:moveTo>
                    <a:pt x="149" y="1"/>
                  </a:moveTo>
                  <a:cubicBezTo>
                    <a:pt x="63" y="1"/>
                    <a:pt x="0" y="102"/>
                    <a:pt x="9" y="195"/>
                  </a:cubicBezTo>
                  <a:cubicBezTo>
                    <a:pt x="33" y="314"/>
                    <a:pt x="81" y="434"/>
                    <a:pt x="153" y="553"/>
                  </a:cubicBezTo>
                  <a:cubicBezTo>
                    <a:pt x="201" y="673"/>
                    <a:pt x="260" y="792"/>
                    <a:pt x="344" y="900"/>
                  </a:cubicBezTo>
                  <a:cubicBezTo>
                    <a:pt x="391" y="969"/>
                    <a:pt x="457" y="998"/>
                    <a:pt x="523" y="998"/>
                  </a:cubicBezTo>
                  <a:cubicBezTo>
                    <a:pt x="673" y="998"/>
                    <a:pt x="822" y="844"/>
                    <a:pt x="739" y="661"/>
                  </a:cubicBezTo>
                  <a:cubicBezTo>
                    <a:pt x="607" y="422"/>
                    <a:pt x="440" y="195"/>
                    <a:pt x="225" y="27"/>
                  </a:cubicBezTo>
                  <a:cubicBezTo>
                    <a:pt x="198" y="9"/>
                    <a:pt x="173" y="1"/>
                    <a:pt x="149"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009" name="Google Shape;5009;p43"/>
            <p:cNvSpPr/>
            <p:nvPr/>
          </p:nvSpPr>
          <p:spPr>
            <a:xfrm>
              <a:off x="5866116" y="3871116"/>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010" name="Google Shape;5010;p43"/>
            <p:cNvSpPr/>
            <p:nvPr/>
          </p:nvSpPr>
          <p:spPr>
            <a:xfrm>
              <a:off x="6577205" y="4323998"/>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011" name="Google Shape;5011;p43"/>
            <p:cNvSpPr/>
            <p:nvPr/>
          </p:nvSpPr>
          <p:spPr>
            <a:xfrm>
              <a:off x="6903938" y="4028681"/>
              <a:ext cx="163285" cy="193159"/>
            </a:xfrm>
            <a:custGeom>
              <a:avLst/>
              <a:gdLst/>
              <a:ahLst/>
              <a:cxnLst/>
              <a:rect l="l" t="t" r="r" b="b"/>
              <a:pathLst>
                <a:path w="798" h="944" extrusionOk="0">
                  <a:moveTo>
                    <a:pt x="615" y="1"/>
                  </a:moveTo>
                  <a:cubicBezTo>
                    <a:pt x="582" y="1"/>
                    <a:pt x="548" y="15"/>
                    <a:pt x="517" y="48"/>
                  </a:cubicBezTo>
                  <a:cubicBezTo>
                    <a:pt x="338" y="228"/>
                    <a:pt x="183" y="431"/>
                    <a:pt x="63" y="646"/>
                  </a:cubicBezTo>
                  <a:cubicBezTo>
                    <a:pt x="0" y="781"/>
                    <a:pt x="120" y="944"/>
                    <a:pt x="245" y="944"/>
                  </a:cubicBezTo>
                  <a:cubicBezTo>
                    <a:pt x="286" y="944"/>
                    <a:pt x="327" y="926"/>
                    <a:pt x="362" y="885"/>
                  </a:cubicBezTo>
                  <a:cubicBezTo>
                    <a:pt x="517" y="682"/>
                    <a:pt x="649" y="455"/>
                    <a:pt x="744" y="228"/>
                  </a:cubicBezTo>
                  <a:cubicBezTo>
                    <a:pt x="798" y="121"/>
                    <a:pt x="712" y="1"/>
                    <a:pt x="61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012" name="Google Shape;5012;p43"/>
            <p:cNvSpPr/>
            <p:nvPr/>
          </p:nvSpPr>
          <p:spPr>
            <a:xfrm>
              <a:off x="7353686" y="4131604"/>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013" name="Google Shape;5013;p43"/>
            <p:cNvSpPr/>
            <p:nvPr/>
          </p:nvSpPr>
          <p:spPr>
            <a:xfrm>
              <a:off x="7371692" y="4533064"/>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014" name="Google Shape;5014;p43"/>
            <p:cNvSpPr/>
            <p:nvPr/>
          </p:nvSpPr>
          <p:spPr>
            <a:xfrm>
              <a:off x="7552082" y="4848134"/>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015" name="Google Shape;5015;p43"/>
            <p:cNvSpPr/>
            <p:nvPr/>
          </p:nvSpPr>
          <p:spPr>
            <a:xfrm>
              <a:off x="8198961" y="4775974"/>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016" name="Google Shape;5016;p43"/>
            <p:cNvSpPr/>
            <p:nvPr/>
          </p:nvSpPr>
          <p:spPr>
            <a:xfrm>
              <a:off x="7866660" y="4285272"/>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017" name="Google Shape;5017;p43"/>
            <p:cNvSpPr/>
            <p:nvPr/>
          </p:nvSpPr>
          <p:spPr>
            <a:xfrm>
              <a:off x="7829011" y="3906319"/>
              <a:ext cx="190704" cy="155714"/>
            </a:xfrm>
            <a:custGeom>
              <a:avLst/>
              <a:gdLst/>
              <a:ahLst/>
              <a:cxnLst/>
              <a:rect l="l" t="t" r="r" b="b"/>
              <a:pathLst>
                <a:path w="932" h="761" extrusionOk="0">
                  <a:moveTo>
                    <a:pt x="204" y="1"/>
                  </a:moveTo>
                  <a:cubicBezTo>
                    <a:pt x="132" y="13"/>
                    <a:pt x="73" y="61"/>
                    <a:pt x="61" y="120"/>
                  </a:cubicBezTo>
                  <a:cubicBezTo>
                    <a:pt x="1" y="264"/>
                    <a:pt x="144" y="455"/>
                    <a:pt x="228" y="539"/>
                  </a:cubicBezTo>
                  <a:cubicBezTo>
                    <a:pt x="336" y="658"/>
                    <a:pt x="479" y="730"/>
                    <a:pt x="622" y="754"/>
                  </a:cubicBezTo>
                  <a:cubicBezTo>
                    <a:pt x="638" y="758"/>
                    <a:pt x="653" y="760"/>
                    <a:pt x="668" y="760"/>
                  </a:cubicBezTo>
                  <a:cubicBezTo>
                    <a:pt x="816" y="760"/>
                    <a:pt x="932" y="562"/>
                    <a:pt x="802" y="443"/>
                  </a:cubicBezTo>
                  <a:cubicBezTo>
                    <a:pt x="706" y="371"/>
                    <a:pt x="622" y="288"/>
                    <a:pt x="539" y="216"/>
                  </a:cubicBezTo>
                  <a:cubicBezTo>
                    <a:pt x="443" y="132"/>
                    <a:pt x="336"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018" name="Google Shape;5018;p43"/>
            <p:cNvSpPr/>
            <p:nvPr/>
          </p:nvSpPr>
          <p:spPr>
            <a:xfrm>
              <a:off x="8255637" y="3731167"/>
              <a:ext cx="128909" cy="251884"/>
            </a:xfrm>
            <a:custGeom>
              <a:avLst/>
              <a:gdLst/>
              <a:ahLst/>
              <a:cxnLst/>
              <a:rect l="l" t="t" r="r" b="b"/>
              <a:pathLst>
                <a:path w="630" h="1231" extrusionOk="0">
                  <a:moveTo>
                    <a:pt x="523" y="1"/>
                  </a:moveTo>
                  <a:cubicBezTo>
                    <a:pt x="487" y="1"/>
                    <a:pt x="450" y="18"/>
                    <a:pt x="426" y="56"/>
                  </a:cubicBezTo>
                  <a:cubicBezTo>
                    <a:pt x="259" y="355"/>
                    <a:pt x="139" y="666"/>
                    <a:pt x="44" y="1000"/>
                  </a:cubicBezTo>
                  <a:cubicBezTo>
                    <a:pt x="0" y="1137"/>
                    <a:pt x="118" y="1231"/>
                    <a:pt x="234" y="1231"/>
                  </a:cubicBezTo>
                  <a:cubicBezTo>
                    <a:pt x="310" y="1231"/>
                    <a:pt x="386" y="1191"/>
                    <a:pt x="414" y="1096"/>
                  </a:cubicBezTo>
                  <a:cubicBezTo>
                    <a:pt x="522" y="773"/>
                    <a:pt x="593" y="438"/>
                    <a:pt x="629" y="104"/>
                  </a:cubicBezTo>
                  <a:cubicBezTo>
                    <a:pt x="629" y="39"/>
                    <a:pt x="578" y="1"/>
                    <a:pt x="52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019" name="Google Shape;5019;p43"/>
            <p:cNvSpPr/>
            <p:nvPr/>
          </p:nvSpPr>
          <p:spPr>
            <a:xfrm>
              <a:off x="6586577" y="3733827"/>
              <a:ext cx="129523" cy="286464"/>
            </a:xfrm>
            <a:custGeom>
              <a:avLst/>
              <a:gdLst/>
              <a:ahLst/>
              <a:cxnLst/>
              <a:rect l="l" t="t" r="r" b="b"/>
              <a:pathLst>
                <a:path w="633" h="1400" extrusionOk="0">
                  <a:moveTo>
                    <a:pt x="181" y="0"/>
                  </a:moveTo>
                  <a:cubicBezTo>
                    <a:pt x="122" y="0"/>
                    <a:pt x="70" y="34"/>
                    <a:pt x="60" y="115"/>
                  </a:cubicBezTo>
                  <a:cubicBezTo>
                    <a:pt x="0" y="497"/>
                    <a:pt x="24" y="880"/>
                    <a:pt x="132" y="1238"/>
                  </a:cubicBezTo>
                  <a:cubicBezTo>
                    <a:pt x="165" y="1351"/>
                    <a:pt x="255" y="1399"/>
                    <a:pt x="347" y="1399"/>
                  </a:cubicBezTo>
                  <a:cubicBezTo>
                    <a:pt x="488" y="1399"/>
                    <a:pt x="632" y="1285"/>
                    <a:pt x="574" y="1119"/>
                  </a:cubicBezTo>
                  <a:cubicBezTo>
                    <a:pt x="467" y="808"/>
                    <a:pt x="395" y="485"/>
                    <a:pt x="371" y="163"/>
                  </a:cubicBezTo>
                  <a:cubicBezTo>
                    <a:pt x="357" y="65"/>
                    <a:pt x="263" y="0"/>
                    <a:pt x="18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020" name="Google Shape;5020;p43"/>
            <p:cNvSpPr/>
            <p:nvPr/>
          </p:nvSpPr>
          <p:spPr>
            <a:xfrm>
              <a:off x="8340348" y="4281588"/>
              <a:ext cx="315725"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021" name="Google Shape;5021;p43"/>
            <p:cNvSpPr/>
            <p:nvPr/>
          </p:nvSpPr>
          <p:spPr>
            <a:xfrm>
              <a:off x="4333949" y="4252942"/>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022" name="Google Shape;5022;p43"/>
            <p:cNvSpPr/>
            <p:nvPr/>
          </p:nvSpPr>
          <p:spPr>
            <a:xfrm>
              <a:off x="8827543" y="2281476"/>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023" name="Google Shape;5023;p43"/>
            <p:cNvSpPr/>
            <p:nvPr/>
          </p:nvSpPr>
          <p:spPr>
            <a:xfrm>
              <a:off x="8760683" y="2999388"/>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024" name="Google Shape;5024;p43"/>
            <p:cNvSpPr/>
            <p:nvPr/>
          </p:nvSpPr>
          <p:spPr>
            <a:xfrm>
              <a:off x="8469680" y="3237174"/>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025" name="Google Shape;5025;p43"/>
            <p:cNvSpPr/>
            <p:nvPr/>
          </p:nvSpPr>
          <p:spPr>
            <a:xfrm>
              <a:off x="8373224" y="2634867"/>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026" name="Google Shape;5026;p43"/>
            <p:cNvSpPr/>
            <p:nvPr/>
          </p:nvSpPr>
          <p:spPr>
            <a:xfrm>
              <a:off x="8980443" y="3443526"/>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027" name="Google Shape;5027;p43"/>
            <p:cNvSpPr/>
            <p:nvPr/>
          </p:nvSpPr>
          <p:spPr>
            <a:xfrm>
              <a:off x="8836308" y="4142388"/>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028" name="Google Shape;5028;p43"/>
            <p:cNvSpPr/>
            <p:nvPr/>
          </p:nvSpPr>
          <p:spPr>
            <a:xfrm rot="-2086714">
              <a:off x="8464374" y="3851529"/>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029" name="Google Shape;5029;p43"/>
            <p:cNvSpPr/>
            <p:nvPr/>
          </p:nvSpPr>
          <p:spPr>
            <a:xfrm flipH="1">
              <a:off x="8740347" y="4926925"/>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030" name="Google Shape;5030;p43"/>
            <p:cNvSpPr/>
            <p:nvPr/>
          </p:nvSpPr>
          <p:spPr>
            <a:xfrm flipH="1">
              <a:off x="8243290" y="4561387"/>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031" name="Google Shape;5031;p43"/>
            <p:cNvSpPr/>
            <p:nvPr/>
          </p:nvSpPr>
          <p:spPr>
            <a:xfrm flipH="1">
              <a:off x="7936946" y="4882542"/>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032" name="Google Shape;5032;p43"/>
            <p:cNvSpPr/>
            <p:nvPr/>
          </p:nvSpPr>
          <p:spPr>
            <a:xfrm flipH="1">
              <a:off x="7686668" y="4491618"/>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033" name="Google Shape;5033;p43"/>
            <p:cNvSpPr/>
            <p:nvPr/>
          </p:nvSpPr>
          <p:spPr>
            <a:xfrm flipH="1">
              <a:off x="7212430" y="4875066"/>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034" name="Google Shape;5034;p43"/>
            <p:cNvSpPr/>
            <p:nvPr/>
          </p:nvSpPr>
          <p:spPr>
            <a:xfrm flipH="1">
              <a:off x="6908674" y="4545042"/>
              <a:ext cx="145483" cy="184770"/>
            </a:xfrm>
            <a:custGeom>
              <a:avLst/>
              <a:gdLst/>
              <a:ahLst/>
              <a:cxnLst/>
              <a:rect l="l" t="t" r="r" b="b"/>
              <a:pathLst>
                <a:path w="711" h="903" extrusionOk="0">
                  <a:moveTo>
                    <a:pt x="199" y="0"/>
                  </a:moveTo>
                  <a:cubicBezTo>
                    <a:pt x="98" y="0"/>
                    <a:pt x="0" y="96"/>
                    <a:pt x="26" y="216"/>
                  </a:cubicBezTo>
                  <a:cubicBezTo>
                    <a:pt x="74" y="431"/>
                    <a:pt x="169" y="634"/>
                    <a:pt x="301" y="802"/>
                  </a:cubicBezTo>
                  <a:cubicBezTo>
                    <a:pt x="342" y="872"/>
                    <a:pt x="407" y="902"/>
                    <a:pt x="471" y="902"/>
                  </a:cubicBezTo>
                  <a:cubicBezTo>
                    <a:pt x="591" y="902"/>
                    <a:pt x="711" y="795"/>
                    <a:pt x="672" y="646"/>
                  </a:cubicBezTo>
                  <a:cubicBezTo>
                    <a:pt x="600" y="419"/>
                    <a:pt x="480" y="216"/>
                    <a:pt x="313" y="48"/>
                  </a:cubicBezTo>
                  <a:cubicBezTo>
                    <a:pt x="279" y="15"/>
                    <a:pt x="239" y="0"/>
                    <a:pt x="199"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035" name="Google Shape;5035;p43"/>
            <p:cNvSpPr/>
            <p:nvPr/>
          </p:nvSpPr>
          <p:spPr>
            <a:xfrm flipH="1">
              <a:off x="6605946" y="4914148"/>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036" name="Google Shape;5036;p43"/>
            <p:cNvSpPr/>
            <p:nvPr/>
          </p:nvSpPr>
          <p:spPr>
            <a:xfrm flipH="1">
              <a:off x="5947898" y="4502866"/>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037" name="Google Shape;5037;p43"/>
            <p:cNvSpPr/>
            <p:nvPr/>
          </p:nvSpPr>
          <p:spPr>
            <a:xfrm flipH="1">
              <a:off x="6036088" y="4904326"/>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038" name="Google Shape;5038;p43"/>
            <p:cNvSpPr/>
            <p:nvPr/>
          </p:nvSpPr>
          <p:spPr>
            <a:xfrm flipH="1">
              <a:off x="5639294" y="4788134"/>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039" name="Google Shape;5039;p43"/>
            <p:cNvSpPr/>
            <p:nvPr/>
          </p:nvSpPr>
          <p:spPr>
            <a:xfrm flipH="1">
              <a:off x="5176033" y="4920587"/>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040" name="Google Shape;5040;p43"/>
            <p:cNvSpPr/>
            <p:nvPr/>
          </p:nvSpPr>
          <p:spPr>
            <a:xfrm rot="3152087" flipH="1">
              <a:off x="5357731" y="4664383"/>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041" name="Google Shape;5041;p43"/>
            <p:cNvSpPr/>
            <p:nvPr/>
          </p:nvSpPr>
          <p:spPr>
            <a:xfrm flipH="1">
              <a:off x="4834986" y="4652851"/>
              <a:ext cx="315725"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042" name="Google Shape;5042;p43"/>
            <p:cNvSpPr/>
            <p:nvPr/>
          </p:nvSpPr>
          <p:spPr>
            <a:xfrm flipH="1">
              <a:off x="8812125" y="4624204"/>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043" name="Google Shape;5043;p43"/>
            <p:cNvSpPr/>
            <p:nvPr/>
          </p:nvSpPr>
          <p:spPr>
            <a:xfrm flipH="1">
              <a:off x="3556697" y="4847238"/>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044" name="Google Shape;5044;p43"/>
            <p:cNvSpPr/>
            <p:nvPr/>
          </p:nvSpPr>
          <p:spPr>
            <a:xfrm flipH="1">
              <a:off x="3814165" y="4561387"/>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045" name="Google Shape;5045;p43"/>
            <p:cNvSpPr/>
            <p:nvPr/>
          </p:nvSpPr>
          <p:spPr>
            <a:xfrm flipH="1">
              <a:off x="3230084" y="4863992"/>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046" name="Google Shape;5046;p43"/>
            <p:cNvSpPr/>
            <p:nvPr/>
          </p:nvSpPr>
          <p:spPr>
            <a:xfrm flipH="1">
              <a:off x="3022643" y="4592280"/>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047" name="Google Shape;5047;p43"/>
            <p:cNvSpPr/>
            <p:nvPr/>
          </p:nvSpPr>
          <p:spPr>
            <a:xfrm flipH="1">
              <a:off x="2634343" y="4522941"/>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048" name="Google Shape;5048;p43"/>
            <p:cNvSpPr/>
            <p:nvPr/>
          </p:nvSpPr>
          <p:spPr>
            <a:xfrm flipH="1">
              <a:off x="2027858" y="4562023"/>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049" name="Google Shape;5049;p43"/>
            <p:cNvSpPr/>
            <p:nvPr/>
          </p:nvSpPr>
          <p:spPr>
            <a:xfrm flipH="1">
              <a:off x="1518773" y="4502866"/>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050" name="Google Shape;5050;p43"/>
            <p:cNvSpPr/>
            <p:nvPr/>
          </p:nvSpPr>
          <p:spPr>
            <a:xfrm flipH="1">
              <a:off x="1606963" y="4904326"/>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051" name="Google Shape;5051;p43"/>
            <p:cNvSpPr/>
            <p:nvPr/>
          </p:nvSpPr>
          <p:spPr>
            <a:xfrm flipH="1">
              <a:off x="931408" y="4939624"/>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052" name="Google Shape;5052;p43"/>
            <p:cNvSpPr/>
            <p:nvPr/>
          </p:nvSpPr>
          <p:spPr>
            <a:xfrm flipH="1">
              <a:off x="1007844" y="4656534"/>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053" name="Google Shape;5053;p43"/>
            <p:cNvSpPr/>
            <p:nvPr/>
          </p:nvSpPr>
          <p:spPr>
            <a:xfrm rot="1206472" flipH="1">
              <a:off x="472749" y="4743976"/>
              <a:ext cx="315724"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054" name="Google Shape;5054;p43"/>
            <p:cNvSpPr/>
            <p:nvPr/>
          </p:nvSpPr>
          <p:spPr>
            <a:xfrm flipH="1">
              <a:off x="4383000" y="4624204"/>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055" name="Google Shape;5055;p43"/>
            <p:cNvSpPr/>
            <p:nvPr/>
          </p:nvSpPr>
          <p:spPr>
            <a:xfrm flipH="1">
              <a:off x="8467549" y="5291376"/>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056" name="Google Shape;5056;p43"/>
            <p:cNvSpPr/>
            <p:nvPr/>
          </p:nvSpPr>
          <p:spPr>
            <a:xfrm flipH="1">
              <a:off x="6361947" y="4467902"/>
              <a:ext cx="129523" cy="286464"/>
            </a:xfrm>
            <a:custGeom>
              <a:avLst/>
              <a:gdLst/>
              <a:ahLst/>
              <a:cxnLst/>
              <a:rect l="l" t="t" r="r" b="b"/>
              <a:pathLst>
                <a:path w="633" h="1400" extrusionOk="0">
                  <a:moveTo>
                    <a:pt x="181" y="0"/>
                  </a:moveTo>
                  <a:cubicBezTo>
                    <a:pt x="122" y="0"/>
                    <a:pt x="70" y="34"/>
                    <a:pt x="60" y="115"/>
                  </a:cubicBezTo>
                  <a:cubicBezTo>
                    <a:pt x="0" y="497"/>
                    <a:pt x="24" y="880"/>
                    <a:pt x="132" y="1238"/>
                  </a:cubicBezTo>
                  <a:cubicBezTo>
                    <a:pt x="165" y="1351"/>
                    <a:pt x="255" y="1399"/>
                    <a:pt x="347" y="1399"/>
                  </a:cubicBezTo>
                  <a:cubicBezTo>
                    <a:pt x="488" y="1399"/>
                    <a:pt x="632" y="1285"/>
                    <a:pt x="574" y="1119"/>
                  </a:cubicBezTo>
                  <a:cubicBezTo>
                    <a:pt x="467" y="808"/>
                    <a:pt x="395" y="485"/>
                    <a:pt x="371" y="163"/>
                  </a:cubicBezTo>
                  <a:cubicBezTo>
                    <a:pt x="357" y="65"/>
                    <a:pt x="263" y="0"/>
                    <a:pt x="18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057" name="Google Shape;5057;p43"/>
            <p:cNvSpPr/>
            <p:nvPr/>
          </p:nvSpPr>
          <p:spPr>
            <a:xfrm flipH="1">
              <a:off x="4665060" y="4913725"/>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058" name="Google Shape;5058;p43"/>
            <p:cNvSpPr/>
            <p:nvPr/>
          </p:nvSpPr>
          <p:spPr>
            <a:xfrm flipH="1">
              <a:off x="4083984" y="4829142"/>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059" name="Google Shape;5059;p43"/>
            <p:cNvSpPr/>
            <p:nvPr/>
          </p:nvSpPr>
          <p:spPr>
            <a:xfrm flipH="1">
              <a:off x="2776968" y="4856528"/>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060" name="Google Shape;5060;p43"/>
            <p:cNvSpPr/>
            <p:nvPr/>
          </p:nvSpPr>
          <p:spPr>
            <a:xfrm flipH="1">
              <a:off x="2170483" y="4895610"/>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061" name="Google Shape;5061;p43"/>
            <p:cNvSpPr/>
            <p:nvPr/>
          </p:nvSpPr>
          <p:spPr>
            <a:xfrm flipH="1">
              <a:off x="41597" y="4856763"/>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062" name="Google Shape;5062;p43"/>
            <p:cNvSpPr/>
            <p:nvPr/>
          </p:nvSpPr>
          <p:spPr>
            <a:xfrm flipH="1">
              <a:off x="340190" y="5025424"/>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063" name="Google Shape;5063;p43"/>
            <p:cNvSpPr/>
            <p:nvPr/>
          </p:nvSpPr>
          <p:spPr>
            <a:xfrm>
              <a:off x="4162249" y="185554"/>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064" name="Google Shape;5064;p43"/>
            <p:cNvSpPr/>
            <p:nvPr/>
          </p:nvSpPr>
          <p:spPr>
            <a:xfrm>
              <a:off x="4248281" y="820733"/>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065" name="Google Shape;5065;p43"/>
            <p:cNvSpPr/>
            <p:nvPr/>
          </p:nvSpPr>
          <p:spPr>
            <a:xfrm>
              <a:off x="5873230" y="65923"/>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066" name="Google Shape;5066;p43"/>
            <p:cNvSpPr/>
            <p:nvPr/>
          </p:nvSpPr>
          <p:spPr>
            <a:xfrm>
              <a:off x="7210806" y="20846"/>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067" name="Google Shape;5067;p43"/>
            <p:cNvSpPr/>
            <p:nvPr/>
          </p:nvSpPr>
          <p:spPr>
            <a:xfrm>
              <a:off x="5085811" y="782119"/>
              <a:ext cx="190704" cy="155714"/>
            </a:xfrm>
            <a:custGeom>
              <a:avLst/>
              <a:gdLst/>
              <a:ahLst/>
              <a:cxnLst/>
              <a:rect l="l" t="t" r="r" b="b"/>
              <a:pathLst>
                <a:path w="932" h="761" extrusionOk="0">
                  <a:moveTo>
                    <a:pt x="204" y="1"/>
                  </a:moveTo>
                  <a:cubicBezTo>
                    <a:pt x="132" y="13"/>
                    <a:pt x="73" y="61"/>
                    <a:pt x="61" y="120"/>
                  </a:cubicBezTo>
                  <a:cubicBezTo>
                    <a:pt x="1" y="264"/>
                    <a:pt x="144" y="455"/>
                    <a:pt x="228" y="539"/>
                  </a:cubicBezTo>
                  <a:cubicBezTo>
                    <a:pt x="336" y="658"/>
                    <a:pt x="479" y="730"/>
                    <a:pt x="622" y="754"/>
                  </a:cubicBezTo>
                  <a:cubicBezTo>
                    <a:pt x="638" y="758"/>
                    <a:pt x="653" y="760"/>
                    <a:pt x="668" y="760"/>
                  </a:cubicBezTo>
                  <a:cubicBezTo>
                    <a:pt x="816" y="760"/>
                    <a:pt x="932" y="562"/>
                    <a:pt x="802" y="443"/>
                  </a:cubicBezTo>
                  <a:cubicBezTo>
                    <a:pt x="706" y="371"/>
                    <a:pt x="622" y="288"/>
                    <a:pt x="539" y="216"/>
                  </a:cubicBezTo>
                  <a:cubicBezTo>
                    <a:pt x="443" y="132"/>
                    <a:pt x="336"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068" name="Google Shape;5068;p43"/>
            <p:cNvSpPr/>
            <p:nvPr/>
          </p:nvSpPr>
          <p:spPr>
            <a:xfrm>
              <a:off x="1539248" y="1385776"/>
              <a:ext cx="315725"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069" name="Google Shape;5069;p43"/>
            <p:cNvSpPr/>
            <p:nvPr/>
          </p:nvSpPr>
          <p:spPr>
            <a:xfrm>
              <a:off x="2663198" y="2271601"/>
              <a:ext cx="315725"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070" name="Google Shape;5070;p43"/>
            <p:cNvSpPr/>
            <p:nvPr/>
          </p:nvSpPr>
          <p:spPr>
            <a:xfrm>
              <a:off x="6982574" y="2168142"/>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sp>
        <p:nvSpPr>
          <p:cNvPr id="5071" name="Google Shape;5071;p43"/>
          <p:cNvSpPr/>
          <p:nvPr/>
        </p:nvSpPr>
        <p:spPr>
          <a:xfrm flipH="1">
            <a:off x="914400" y="609600"/>
            <a:ext cx="10363200" cy="5636800"/>
          </a:xfrm>
          <a:prstGeom prst="snip2DiagRect">
            <a:avLst>
              <a:gd name="adj1" fmla="val 0"/>
              <a:gd name="adj2" fmla="val 0"/>
            </a:avLst>
          </a:pr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pic>
        <p:nvPicPr>
          <p:cNvPr id="5072" name="Google Shape;5072;p43"/>
          <p:cNvPicPr preferRelativeResize="0"/>
          <p:nvPr/>
        </p:nvPicPr>
        <p:blipFill>
          <a:blip r:embed="rId2"/>
          <a:stretch>
            <a:fillRect/>
          </a:stretch>
        </p:blipFill>
        <p:spPr>
          <a:xfrm>
            <a:off x="0" y="0"/>
            <a:ext cx="12192000" cy="6858000"/>
          </a:xfrm>
          <a:prstGeom prst="rect">
            <a:avLst/>
          </a:prstGeom>
          <a:noFill/>
          <a:ln>
            <a:noFill/>
          </a:ln>
        </p:spPr>
      </p:pic>
      <p:sp>
        <p:nvSpPr>
          <p:cNvPr id="5073" name="Google Shape;5073;p43"/>
          <p:cNvSpPr txBox="1">
            <a:spLocks noGrp="1"/>
          </p:cNvSpPr>
          <p:nvPr>
            <p:ph type="body" idx="1"/>
          </p:nvPr>
        </p:nvSpPr>
        <p:spPr>
          <a:xfrm>
            <a:off x="1209967" y="1385700"/>
            <a:ext cx="5827200" cy="4761200"/>
          </a:xfrm>
          <a:prstGeom prst="rect">
            <a:avLst/>
          </a:prstGeom>
        </p:spPr>
        <p:txBody>
          <a:bodyPr spcFirstLastPara="1" wrap="square" lIns="91425" tIns="91425" rIns="91425" bIns="91425" anchor="t" anchorCtr="0">
            <a:noAutofit/>
          </a:bodyPr>
          <a:lstStyle>
            <a:lvl1pPr marL="609600" lvl="0" indent="-423545" rtl="0">
              <a:lnSpc>
                <a:spcPct val="100000"/>
              </a:lnSpc>
              <a:spcBef>
                <a:spcPts val="0"/>
              </a:spcBef>
              <a:spcAft>
                <a:spcPts val="0"/>
              </a:spcAft>
              <a:buClr>
                <a:schemeClr val="dk1"/>
              </a:buClr>
              <a:buSzPts val="1400"/>
              <a:buChar char="●"/>
              <a:defRPr>
                <a:solidFill>
                  <a:schemeClr val="dk1"/>
                </a:solidFill>
              </a:defRPr>
            </a:lvl1pPr>
            <a:lvl2pPr marL="1219200" lvl="1" indent="-440055" rtl="0">
              <a:lnSpc>
                <a:spcPct val="100000"/>
              </a:lnSpc>
              <a:spcBef>
                <a:spcPts val="0"/>
              </a:spcBef>
              <a:spcAft>
                <a:spcPts val="0"/>
              </a:spcAft>
              <a:buClr>
                <a:schemeClr val="dk1"/>
              </a:buClr>
              <a:buSzPts val="1600"/>
              <a:buFont typeface="Montserrat" panose="00000500000000000000"/>
              <a:buChar char="○"/>
              <a:defRPr sz="1600">
                <a:solidFill>
                  <a:schemeClr val="dk1"/>
                </a:solidFill>
              </a:defRPr>
            </a:lvl2pPr>
            <a:lvl3pPr marL="1828800" lvl="2" indent="-440055" rtl="0">
              <a:spcBef>
                <a:spcPts val="0"/>
              </a:spcBef>
              <a:spcAft>
                <a:spcPts val="0"/>
              </a:spcAft>
              <a:buClr>
                <a:schemeClr val="dk1"/>
              </a:buClr>
              <a:buSzPts val="1600"/>
              <a:buFont typeface="Montserrat" panose="00000500000000000000"/>
              <a:buChar char="■"/>
              <a:defRPr>
                <a:solidFill>
                  <a:schemeClr val="dk1"/>
                </a:solidFill>
              </a:defRPr>
            </a:lvl3pPr>
            <a:lvl4pPr marL="2438400" lvl="3" indent="-440055" rtl="0">
              <a:spcBef>
                <a:spcPts val="0"/>
              </a:spcBef>
              <a:spcAft>
                <a:spcPts val="0"/>
              </a:spcAft>
              <a:buClr>
                <a:schemeClr val="dk1"/>
              </a:buClr>
              <a:buSzPts val="1600"/>
              <a:buFont typeface="Montserrat" panose="00000500000000000000"/>
              <a:buChar char="●"/>
              <a:defRPr>
                <a:solidFill>
                  <a:schemeClr val="dk1"/>
                </a:solidFill>
              </a:defRPr>
            </a:lvl4pPr>
            <a:lvl5pPr marL="3048000" lvl="4" indent="-440055" rtl="0">
              <a:spcBef>
                <a:spcPts val="0"/>
              </a:spcBef>
              <a:spcAft>
                <a:spcPts val="0"/>
              </a:spcAft>
              <a:buClr>
                <a:schemeClr val="dk1"/>
              </a:buClr>
              <a:buSzPts val="1600"/>
              <a:buFont typeface="Montserrat" panose="00000500000000000000"/>
              <a:buChar char="○"/>
              <a:defRPr>
                <a:solidFill>
                  <a:schemeClr val="dk1"/>
                </a:solidFill>
              </a:defRPr>
            </a:lvl5pPr>
            <a:lvl6pPr marL="3657600" lvl="5" indent="-440055" rtl="0">
              <a:spcBef>
                <a:spcPts val="0"/>
              </a:spcBef>
              <a:spcAft>
                <a:spcPts val="0"/>
              </a:spcAft>
              <a:buClr>
                <a:schemeClr val="dk1"/>
              </a:buClr>
              <a:buSzPts val="1600"/>
              <a:buFont typeface="Montserrat" panose="00000500000000000000"/>
              <a:buChar char="■"/>
              <a:defRPr>
                <a:solidFill>
                  <a:schemeClr val="dk1"/>
                </a:solidFill>
              </a:defRPr>
            </a:lvl6pPr>
            <a:lvl7pPr marL="4267200" lvl="6" indent="-440055" rtl="0">
              <a:spcBef>
                <a:spcPts val="0"/>
              </a:spcBef>
              <a:spcAft>
                <a:spcPts val="0"/>
              </a:spcAft>
              <a:buClr>
                <a:schemeClr val="dk1"/>
              </a:buClr>
              <a:buSzPts val="1600"/>
              <a:buFont typeface="Montserrat" panose="00000500000000000000"/>
              <a:buChar char="●"/>
              <a:defRPr>
                <a:solidFill>
                  <a:schemeClr val="dk1"/>
                </a:solidFill>
              </a:defRPr>
            </a:lvl7pPr>
            <a:lvl8pPr marL="4876800" lvl="7" indent="-440055" rtl="0">
              <a:spcBef>
                <a:spcPts val="0"/>
              </a:spcBef>
              <a:spcAft>
                <a:spcPts val="0"/>
              </a:spcAft>
              <a:buClr>
                <a:schemeClr val="dk1"/>
              </a:buClr>
              <a:buSzPts val="1600"/>
              <a:buFont typeface="Montserrat" panose="00000500000000000000"/>
              <a:buChar char="○"/>
              <a:defRPr>
                <a:solidFill>
                  <a:schemeClr val="dk1"/>
                </a:solidFill>
              </a:defRPr>
            </a:lvl8pPr>
            <a:lvl9pPr marL="5486400" lvl="8" indent="-440055" rtl="0">
              <a:spcBef>
                <a:spcPts val="0"/>
              </a:spcBef>
              <a:spcAft>
                <a:spcPts val="0"/>
              </a:spcAft>
              <a:buClr>
                <a:schemeClr val="dk1"/>
              </a:buClr>
              <a:buSzPts val="1600"/>
              <a:buFont typeface="Montserrat" panose="00000500000000000000"/>
              <a:buChar char="■"/>
              <a:defRPr>
                <a:solidFill>
                  <a:schemeClr val="dk1"/>
                </a:solidFill>
              </a:defRPr>
            </a:lvl9pPr>
          </a:lstStyle>
          <a:p>
            <a:endParaRPr/>
          </a:p>
        </p:txBody>
      </p:sp>
      <p:sp>
        <p:nvSpPr>
          <p:cNvPr id="5074" name="Google Shape;5074;p43"/>
          <p:cNvSpPr txBox="1">
            <a:spLocks noGrp="1"/>
          </p:cNvSpPr>
          <p:nvPr>
            <p:ph type="body" idx="2"/>
          </p:nvPr>
        </p:nvSpPr>
        <p:spPr>
          <a:xfrm>
            <a:off x="7037167" y="2049867"/>
            <a:ext cx="4193600" cy="4086400"/>
          </a:xfrm>
          <a:prstGeom prst="rect">
            <a:avLst/>
          </a:prstGeom>
        </p:spPr>
        <p:txBody>
          <a:bodyPr spcFirstLastPara="1" wrap="square" lIns="91425" tIns="91425" rIns="91425" bIns="91425" anchor="t" anchorCtr="0">
            <a:noAutofit/>
          </a:bodyPr>
          <a:lstStyle>
            <a:lvl1pPr marL="609600" lvl="0" indent="-423545" rtl="0">
              <a:lnSpc>
                <a:spcPct val="100000"/>
              </a:lnSpc>
              <a:spcBef>
                <a:spcPts val="0"/>
              </a:spcBef>
              <a:spcAft>
                <a:spcPts val="0"/>
              </a:spcAft>
              <a:buClr>
                <a:schemeClr val="dk1"/>
              </a:buClr>
              <a:buSzPts val="1400"/>
              <a:buChar char="●"/>
              <a:defRPr sz="4000">
                <a:solidFill>
                  <a:schemeClr val="dk1"/>
                </a:solidFill>
                <a:latin typeface="Just Another Hand" panose="02000506000000020003"/>
                <a:ea typeface="Just Another Hand" panose="02000506000000020003"/>
                <a:cs typeface="Just Another Hand" panose="02000506000000020003"/>
                <a:sym typeface="Just Another Hand" panose="02000506000000020003"/>
              </a:defRPr>
            </a:lvl1pPr>
            <a:lvl2pPr marL="1219200" lvl="1" indent="-440055" rtl="0">
              <a:lnSpc>
                <a:spcPct val="100000"/>
              </a:lnSpc>
              <a:spcBef>
                <a:spcPts val="0"/>
              </a:spcBef>
              <a:spcAft>
                <a:spcPts val="0"/>
              </a:spcAft>
              <a:buClr>
                <a:schemeClr val="dk1"/>
              </a:buClr>
              <a:buSzPts val="1600"/>
              <a:buFont typeface="Montserrat" panose="00000500000000000000"/>
              <a:buChar char="○"/>
              <a:defRPr sz="1600">
                <a:solidFill>
                  <a:schemeClr val="dk1"/>
                </a:solidFill>
              </a:defRPr>
            </a:lvl2pPr>
            <a:lvl3pPr marL="1828800" lvl="2" indent="-440055" rtl="0">
              <a:spcBef>
                <a:spcPts val="0"/>
              </a:spcBef>
              <a:spcAft>
                <a:spcPts val="0"/>
              </a:spcAft>
              <a:buClr>
                <a:schemeClr val="dk1"/>
              </a:buClr>
              <a:buSzPts val="1600"/>
              <a:buFont typeface="Montserrat" panose="00000500000000000000"/>
              <a:buChar char="■"/>
              <a:defRPr>
                <a:solidFill>
                  <a:schemeClr val="dk1"/>
                </a:solidFill>
              </a:defRPr>
            </a:lvl3pPr>
            <a:lvl4pPr marL="2438400" lvl="3" indent="-440055" rtl="0">
              <a:spcBef>
                <a:spcPts val="0"/>
              </a:spcBef>
              <a:spcAft>
                <a:spcPts val="0"/>
              </a:spcAft>
              <a:buClr>
                <a:schemeClr val="dk1"/>
              </a:buClr>
              <a:buSzPts val="1600"/>
              <a:buFont typeface="Montserrat" panose="00000500000000000000"/>
              <a:buChar char="●"/>
              <a:defRPr>
                <a:solidFill>
                  <a:schemeClr val="dk1"/>
                </a:solidFill>
              </a:defRPr>
            </a:lvl4pPr>
            <a:lvl5pPr marL="3048000" lvl="4" indent="-440055" rtl="0">
              <a:spcBef>
                <a:spcPts val="0"/>
              </a:spcBef>
              <a:spcAft>
                <a:spcPts val="0"/>
              </a:spcAft>
              <a:buClr>
                <a:schemeClr val="dk1"/>
              </a:buClr>
              <a:buSzPts val="1600"/>
              <a:buFont typeface="Montserrat" panose="00000500000000000000"/>
              <a:buChar char="○"/>
              <a:defRPr>
                <a:solidFill>
                  <a:schemeClr val="dk1"/>
                </a:solidFill>
              </a:defRPr>
            </a:lvl5pPr>
            <a:lvl6pPr marL="3657600" lvl="5" indent="-440055" rtl="0">
              <a:spcBef>
                <a:spcPts val="0"/>
              </a:spcBef>
              <a:spcAft>
                <a:spcPts val="0"/>
              </a:spcAft>
              <a:buClr>
                <a:schemeClr val="dk1"/>
              </a:buClr>
              <a:buSzPts val="1600"/>
              <a:buFont typeface="Montserrat" panose="00000500000000000000"/>
              <a:buChar char="■"/>
              <a:defRPr>
                <a:solidFill>
                  <a:schemeClr val="dk1"/>
                </a:solidFill>
              </a:defRPr>
            </a:lvl6pPr>
            <a:lvl7pPr marL="4267200" lvl="6" indent="-440055" rtl="0">
              <a:spcBef>
                <a:spcPts val="0"/>
              </a:spcBef>
              <a:spcAft>
                <a:spcPts val="0"/>
              </a:spcAft>
              <a:buClr>
                <a:schemeClr val="dk1"/>
              </a:buClr>
              <a:buSzPts val="1600"/>
              <a:buFont typeface="Montserrat" panose="00000500000000000000"/>
              <a:buChar char="●"/>
              <a:defRPr>
                <a:solidFill>
                  <a:schemeClr val="dk1"/>
                </a:solidFill>
              </a:defRPr>
            </a:lvl7pPr>
            <a:lvl8pPr marL="4876800" lvl="7" indent="-440055" rtl="0">
              <a:spcBef>
                <a:spcPts val="0"/>
              </a:spcBef>
              <a:spcAft>
                <a:spcPts val="0"/>
              </a:spcAft>
              <a:buClr>
                <a:schemeClr val="dk1"/>
              </a:buClr>
              <a:buSzPts val="1600"/>
              <a:buFont typeface="Montserrat" panose="00000500000000000000"/>
              <a:buChar char="○"/>
              <a:defRPr>
                <a:solidFill>
                  <a:schemeClr val="dk1"/>
                </a:solidFill>
              </a:defRPr>
            </a:lvl8pPr>
            <a:lvl9pPr marL="5486400" lvl="8" indent="-440055" rtl="0">
              <a:spcBef>
                <a:spcPts val="0"/>
              </a:spcBef>
              <a:spcAft>
                <a:spcPts val="0"/>
              </a:spcAft>
              <a:buClr>
                <a:schemeClr val="dk1"/>
              </a:buClr>
              <a:buSzPts val="1600"/>
              <a:buFont typeface="Montserrat" panose="00000500000000000000"/>
              <a:buChar char="■"/>
              <a:defRPr>
                <a:solidFill>
                  <a:schemeClr val="dk1"/>
                </a:solidFill>
              </a:defRPr>
            </a:lvl9pPr>
          </a:lstStyle>
          <a:p>
            <a:endParaRPr/>
          </a:p>
        </p:txBody>
      </p:sp>
      <p:sp>
        <p:nvSpPr>
          <p:cNvPr id="5075" name="Google Shape;5075;p43"/>
          <p:cNvSpPr txBox="1">
            <a:spLocks noGrp="1"/>
          </p:cNvSpPr>
          <p:nvPr>
            <p:ph type="title"/>
          </p:nvPr>
        </p:nvSpPr>
        <p:spPr>
          <a:xfrm>
            <a:off x="1062200" y="523700"/>
            <a:ext cx="10067600" cy="759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600"/>
              <a:buNone/>
              <a:defRPr>
                <a:latin typeface="Just Another Hand" panose="02000506000000020003"/>
                <a:ea typeface="Just Another Hand" panose="02000506000000020003"/>
                <a:cs typeface="Just Another Hand" panose="02000506000000020003"/>
                <a:sym typeface="Just Another Hand" panose="02000506000000020003"/>
              </a:defRPr>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a:endParaRPr/>
          </a:p>
        </p:txBody>
      </p:sp>
    </p:spTree>
  </p:cSld>
  <p:clrMapOvr>
    <a:masterClrMapping/>
  </p:clrMapOvr>
</p:sldLayout>
</file>

<file path=ppt/slideLayouts/slideLayout106.xml><?xml version="1.0" encoding="utf-8"?>
<p:sldLayout xmlns:a="http://schemas.openxmlformats.org/drawingml/2006/main" xmlns:r="http://schemas.openxmlformats.org/officeDocument/2006/relationships" xmlns:p="http://schemas.openxmlformats.org/presentationml/2006/main" matchingName="Thanks">
  <p:cSld name="CUSTOM_1">
    <p:bg>
      <p:bgPr>
        <a:solidFill>
          <a:schemeClr val="accent5"/>
        </a:solidFill>
        <a:effectLst/>
      </p:bgPr>
    </p:bg>
    <p:spTree>
      <p:nvGrpSpPr>
        <p:cNvPr id="1" name="Shape 5076"/>
        <p:cNvGrpSpPr/>
        <p:nvPr/>
      </p:nvGrpSpPr>
      <p:grpSpPr>
        <a:xfrm>
          <a:off x="0" y="0"/>
          <a:ext cx="0" cy="0"/>
          <a:chOff x="0" y="0"/>
          <a:chExt cx="0" cy="0"/>
        </a:xfrm>
      </p:grpSpPr>
      <p:grpSp>
        <p:nvGrpSpPr>
          <p:cNvPr id="5077" name="Google Shape;5077;p44"/>
          <p:cNvGrpSpPr/>
          <p:nvPr/>
        </p:nvGrpSpPr>
        <p:grpSpPr>
          <a:xfrm>
            <a:off x="-101939" y="186920"/>
            <a:ext cx="12420281" cy="6465301"/>
            <a:chOff x="-76454" y="521190"/>
            <a:chExt cx="9315211" cy="4848976"/>
          </a:xfrm>
        </p:grpSpPr>
        <p:grpSp>
          <p:nvGrpSpPr>
            <p:cNvPr id="5078" name="Google Shape;5078;p44"/>
            <p:cNvGrpSpPr/>
            <p:nvPr/>
          </p:nvGrpSpPr>
          <p:grpSpPr>
            <a:xfrm>
              <a:off x="-76454" y="1669957"/>
              <a:ext cx="9307261" cy="3700209"/>
              <a:chOff x="-76454" y="1669957"/>
              <a:chExt cx="9307261" cy="3700209"/>
            </a:xfrm>
          </p:grpSpPr>
          <p:grpSp>
            <p:nvGrpSpPr>
              <p:cNvPr id="5079" name="Google Shape;5079;p44"/>
              <p:cNvGrpSpPr/>
              <p:nvPr/>
            </p:nvGrpSpPr>
            <p:grpSpPr>
              <a:xfrm>
                <a:off x="6117405" y="1669957"/>
                <a:ext cx="3113402" cy="3677686"/>
                <a:chOff x="4977052" y="-44831"/>
                <a:chExt cx="4389400" cy="5184952"/>
              </a:xfrm>
            </p:grpSpPr>
            <p:sp>
              <p:nvSpPr>
                <p:cNvPr id="5080" name="Google Shape;5080;p44"/>
                <p:cNvSpPr/>
                <p:nvPr/>
              </p:nvSpPr>
              <p:spPr>
                <a:xfrm>
                  <a:off x="4977052" y="-44831"/>
                  <a:ext cx="4389186" cy="309584"/>
                </a:xfrm>
                <a:custGeom>
                  <a:avLst/>
                  <a:gdLst/>
                  <a:ahLst/>
                  <a:cxnLst/>
                  <a:rect l="l" t="t" r="r" b="b"/>
                  <a:pathLst>
                    <a:path w="20487" h="1445" extrusionOk="0">
                      <a:moveTo>
                        <a:pt x="14650" y="1"/>
                      </a:moveTo>
                      <a:cubicBezTo>
                        <a:pt x="14175" y="1"/>
                        <a:pt x="13699" y="255"/>
                        <a:pt x="13472" y="763"/>
                      </a:cubicBezTo>
                      <a:cubicBezTo>
                        <a:pt x="13251" y="397"/>
                        <a:pt x="12922" y="244"/>
                        <a:pt x="12576" y="244"/>
                      </a:cubicBezTo>
                      <a:cubicBezTo>
                        <a:pt x="12064" y="244"/>
                        <a:pt x="11513" y="579"/>
                        <a:pt x="11213" y="1050"/>
                      </a:cubicBezTo>
                      <a:cubicBezTo>
                        <a:pt x="10974" y="488"/>
                        <a:pt x="10446" y="195"/>
                        <a:pt x="9916" y="195"/>
                      </a:cubicBezTo>
                      <a:cubicBezTo>
                        <a:pt x="9465" y="195"/>
                        <a:pt x="9013" y="407"/>
                        <a:pt x="8739" y="846"/>
                      </a:cubicBezTo>
                      <a:cubicBezTo>
                        <a:pt x="8470" y="485"/>
                        <a:pt x="8071" y="309"/>
                        <a:pt x="7673" y="309"/>
                      </a:cubicBezTo>
                      <a:cubicBezTo>
                        <a:pt x="7204" y="309"/>
                        <a:pt x="6737" y="553"/>
                        <a:pt x="6491" y="1026"/>
                      </a:cubicBezTo>
                      <a:cubicBezTo>
                        <a:pt x="6262" y="548"/>
                        <a:pt x="5802" y="301"/>
                        <a:pt x="5341" y="301"/>
                      </a:cubicBezTo>
                      <a:cubicBezTo>
                        <a:pt x="4937" y="301"/>
                        <a:pt x="4531" y="491"/>
                        <a:pt x="4280" y="882"/>
                      </a:cubicBezTo>
                      <a:cubicBezTo>
                        <a:pt x="4052" y="352"/>
                        <a:pt x="3556" y="82"/>
                        <a:pt x="3060" y="82"/>
                      </a:cubicBezTo>
                      <a:cubicBezTo>
                        <a:pt x="2596" y="82"/>
                        <a:pt x="2132" y="319"/>
                        <a:pt x="1889" y="799"/>
                      </a:cubicBezTo>
                      <a:cubicBezTo>
                        <a:pt x="1744" y="430"/>
                        <a:pt x="1401" y="197"/>
                        <a:pt x="1025" y="197"/>
                      </a:cubicBezTo>
                      <a:cubicBezTo>
                        <a:pt x="999" y="197"/>
                        <a:pt x="972" y="199"/>
                        <a:pt x="945" y="201"/>
                      </a:cubicBezTo>
                      <a:cubicBezTo>
                        <a:pt x="347" y="261"/>
                        <a:pt x="13" y="823"/>
                        <a:pt x="1" y="1372"/>
                      </a:cubicBezTo>
                      <a:cubicBezTo>
                        <a:pt x="1" y="1420"/>
                        <a:pt x="40" y="1444"/>
                        <a:pt x="78" y="1444"/>
                      </a:cubicBezTo>
                      <a:cubicBezTo>
                        <a:pt x="117" y="1444"/>
                        <a:pt x="156" y="1420"/>
                        <a:pt x="156" y="1372"/>
                      </a:cubicBezTo>
                      <a:cubicBezTo>
                        <a:pt x="168" y="942"/>
                        <a:pt x="395" y="524"/>
                        <a:pt x="825" y="416"/>
                      </a:cubicBezTo>
                      <a:cubicBezTo>
                        <a:pt x="895" y="397"/>
                        <a:pt x="964" y="387"/>
                        <a:pt x="1031" y="387"/>
                      </a:cubicBezTo>
                      <a:cubicBezTo>
                        <a:pt x="1417" y="387"/>
                        <a:pt x="1749" y="690"/>
                        <a:pt x="1770" y="1097"/>
                      </a:cubicBezTo>
                      <a:cubicBezTo>
                        <a:pt x="1770" y="1151"/>
                        <a:pt x="1819" y="1182"/>
                        <a:pt x="1866" y="1182"/>
                      </a:cubicBezTo>
                      <a:cubicBezTo>
                        <a:pt x="1903" y="1182"/>
                        <a:pt x="1939" y="1163"/>
                        <a:pt x="1949" y="1121"/>
                      </a:cubicBezTo>
                      <a:cubicBezTo>
                        <a:pt x="2100" y="549"/>
                        <a:pt x="2581" y="262"/>
                        <a:pt x="3063" y="262"/>
                      </a:cubicBezTo>
                      <a:cubicBezTo>
                        <a:pt x="3538" y="262"/>
                        <a:pt x="4012" y="540"/>
                        <a:pt x="4172" y="1097"/>
                      </a:cubicBezTo>
                      <a:cubicBezTo>
                        <a:pt x="4186" y="1144"/>
                        <a:pt x="4221" y="1168"/>
                        <a:pt x="4257" y="1168"/>
                      </a:cubicBezTo>
                      <a:cubicBezTo>
                        <a:pt x="4284" y="1168"/>
                        <a:pt x="4312" y="1153"/>
                        <a:pt x="4328" y="1121"/>
                      </a:cubicBezTo>
                      <a:cubicBezTo>
                        <a:pt x="4553" y="688"/>
                        <a:pt x="4950" y="475"/>
                        <a:pt x="5342" y="475"/>
                      </a:cubicBezTo>
                      <a:cubicBezTo>
                        <a:pt x="5783" y="475"/>
                        <a:pt x="6219" y="745"/>
                        <a:pt x="6396" y="1277"/>
                      </a:cubicBezTo>
                      <a:cubicBezTo>
                        <a:pt x="6408" y="1319"/>
                        <a:pt x="6444" y="1340"/>
                        <a:pt x="6480" y="1340"/>
                      </a:cubicBezTo>
                      <a:cubicBezTo>
                        <a:pt x="6515" y="1340"/>
                        <a:pt x="6551" y="1319"/>
                        <a:pt x="6563" y="1277"/>
                      </a:cubicBezTo>
                      <a:cubicBezTo>
                        <a:pt x="6740" y="761"/>
                        <a:pt x="7198" y="491"/>
                        <a:pt x="7659" y="491"/>
                      </a:cubicBezTo>
                      <a:cubicBezTo>
                        <a:pt x="8042" y="491"/>
                        <a:pt x="8427" y="677"/>
                        <a:pt x="8655" y="1062"/>
                      </a:cubicBezTo>
                      <a:cubicBezTo>
                        <a:pt x="8673" y="1086"/>
                        <a:pt x="8703" y="1097"/>
                        <a:pt x="8733" y="1097"/>
                      </a:cubicBezTo>
                      <a:cubicBezTo>
                        <a:pt x="8763" y="1097"/>
                        <a:pt x="8793" y="1086"/>
                        <a:pt x="8810" y="1062"/>
                      </a:cubicBezTo>
                      <a:cubicBezTo>
                        <a:pt x="9039" y="600"/>
                        <a:pt x="9472" y="380"/>
                        <a:pt x="9904" y="380"/>
                      </a:cubicBezTo>
                      <a:cubicBezTo>
                        <a:pt x="10422" y="380"/>
                        <a:pt x="10937" y="696"/>
                        <a:pt x="11094" y="1289"/>
                      </a:cubicBezTo>
                      <a:cubicBezTo>
                        <a:pt x="11107" y="1330"/>
                        <a:pt x="11150" y="1356"/>
                        <a:pt x="11190" y="1356"/>
                      </a:cubicBezTo>
                      <a:cubicBezTo>
                        <a:pt x="11218" y="1356"/>
                        <a:pt x="11246" y="1343"/>
                        <a:pt x="11261" y="1313"/>
                      </a:cubicBezTo>
                      <a:cubicBezTo>
                        <a:pt x="11497" y="818"/>
                        <a:pt x="12047" y="427"/>
                        <a:pt x="12550" y="427"/>
                      </a:cubicBezTo>
                      <a:cubicBezTo>
                        <a:pt x="12887" y="427"/>
                        <a:pt x="13202" y="602"/>
                        <a:pt x="13389" y="1038"/>
                      </a:cubicBezTo>
                      <a:cubicBezTo>
                        <a:pt x="13404" y="1073"/>
                        <a:pt x="13434" y="1087"/>
                        <a:pt x="13464" y="1087"/>
                      </a:cubicBezTo>
                      <a:cubicBezTo>
                        <a:pt x="13506" y="1087"/>
                        <a:pt x="13549" y="1060"/>
                        <a:pt x="13556" y="1026"/>
                      </a:cubicBezTo>
                      <a:cubicBezTo>
                        <a:pt x="13705" y="467"/>
                        <a:pt x="14173" y="189"/>
                        <a:pt x="14639" y="189"/>
                      </a:cubicBezTo>
                      <a:cubicBezTo>
                        <a:pt x="15111" y="189"/>
                        <a:pt x="15581" y="473"/>
                        <a:pt x="15720" y="1038"/>
                      </a:cubicBezTo>
                      <a:cubicBezTo>
                        <a:pt x="15732" y="1080"/>
                        <a:pt x="15767" y="1100"/>
                        <a:pt x="15803" y="1100"/>
                      </a:cubicBezTo>
                      <a:cubicBezTo>
                        <a:pt x="15839" y="1100"/>
                        <a:pt x="15875" y="1080"/>
                        <a:pt x="15887" y="1038"/>
                      </a:cubicBezTo>
                      <a:cubicBezTo>
                        <a:pt x="16055" y="538"/>
                        <a:pt x="16489" y="293"/>
                        <a:pt x="16921" y="293"/>
                      </a:cubicBezTo>
                      <a:cubicBezTo>
                        <a:pt x="17380" y="293"/>
                        <a:pt x="17837" y="568"/>
                        <a:pt x="17979" y="1109"/>
                      </a:cubicBezTo>
                      <a:cubicBezTo>
                        <a:pt x="17992" y="1150"/>
                        <a:pt x="18033" y="1172"/>
                        <a:pt x="18072" y="1172"/>
                      </a:cubicBezTo>
                      <a:cubicBezTo>
                        <a:pt x="18102" y="1172"/>
                        <a:pt x="18131" y="1159"/>
                        <a:pt x="18146" y="1133"/>
                      </a:cubicBezTo>
                      <a:cubicBezTo>
                        <a:pt x="18347" y="683"/>
                        <a:pt x="18754" y="469"/>
                        <a:pt x="19161" y="469"/>
                      </a:cubicBezTo>
                      <a:cubicBezTo>
                        <a:pt x="19650" y="469"/>
                        <a:pt x="20138" y="779"/>
                        <a:pt x="20262" y="1360"/>
                      </a:cubicBezTo>
                      <a:cubicBezTo>
                        <a:pt x="20281" y="1408"/>
                        <a:pt x="20322" y="1429"/>
                        <a:pt x="20363" y="1429"/>
                      </a:cubicBezTo>
                      <a:cubicBezTo>
                        <a:pt x="20426" y="1429"/>
                        <a:pt x="20487" y="1380"/>
                        <a:pt x="20465" y="1301"/>
                      </a:cubicBezTo>
                      <a:cubicBezTo>
                        <a:pt x="20319" y="641"/>
                        <a:pt x="19757" y="275"/>
                        <a:pt x="19190" y="275"/>
                      </a:cubicBezTo>
                      <a:cubicBezTo>
                        <a:pt x="18782" y="275"/>
                        <a:pt x="18371" y="465"/>
                        <a:pt x="18110" y="870"/>
                      </a:cubicBezTo>
                      <a:cubicBezTo>
                        <a:pt x="17886" y="359"/>
                        <a:pt x="17411" y="98"/>
                        <a:pt x="16936" y="98"/>
                      </a:cubicBezTo>
                      <a:cubicBezTo>
                        <a:pt x="16501" y="98"/>
                        <a:pt x="16067" y="317"/>
                        <a:pt x="15827" y="763"/>
                      </a:cubicBezTo>
                      <a:cubicBezTo>
                        <a:pt x="15600" y="255"/>
                        <a:pt x="15125" y="1"/>
                        <a:pt x="14650"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081" name="Google Shape;5081;p44"/>
                <p:cNvSpPr/>
                <p:nvPr/>
              </p:nvSpPr>
              <p:spPr>
                <a:xfrm>
                  <a:off x="4977052" y="498067"/>
                  <a:ext cx="4389186" cy="309584"/>
                </a:xfrm>
                <a:custGeom>
                  <a:avLst/>
                  <a:gdLst/>
                  <a:ahLst/>
                  <a:cxnLst/>
                  <a:rect l="l" t="t" r="r" b="b"/>
                  <a:pathLst>
                    <a:path w="20487" h="1445" extrusionOk="0">
                      <a:moveTo>
                        <a:pt x="14650" y="1"/>
                      </a:moveTo>
                      <a:cubicBezTo>
                        <a:pt x="14175" y="1"/>
                        <a:pt x="13699" y="255"/>
                        <a:pt x="13472" y="763"/>
                      </a:cubicBezTo>
                      <a:cubicBezTo>
                        <a:pt x="13249" y="390"/>
                        <a:pt x="12919" y="235"/>
                        <a:pt x="12570" y="235"/>
                      </a:cubicBezTo>
                      <a:cubicBezTo>
                        <a:pt x="12060" y="235"/>
                        <a:pt x="11512" y="569"/>
                        <a:pt x="11213" y="1038"/>
                      </a:cubicBezTo>
                      <a:cubicBezTo>
                        <a:pt x="10975" y="479"/>
                        <a:pt x="10451" y="189"/>
                        <a:pt x="9925" y="189"/>
                      </a:cubicBezTo>
                      <a:cubicBezTo>
                        <a:pt x="9471" y="189"/>
                        <a:pt x="9015" y="404"/>
                        <a:pt x="8739" y="847"/>
                      </a:cubicBezTo>
                      <a:cubicBezTo>
                        <a:pt x="8469" y="484"/>
                        <a:pt x="8068" y="308"/>
                        <a:pt x="7669" y="308"/>
                      </a:cubicBezTo>
                      <a:cubicBezTo>
                        <a:pt x="7201" y="308"/>
                        <a:pt x="6737" y="549"/>
                        <a:pt x="6491" y="1014"/>
                      </a:cubicBezTo>
                      <a:cubicBezTo>
                        <a:pt x="6262" y="536"/>
                        <a:pt x="5802" y="289"/>
                        <a:pt x="5341" y="289"/>
                      </a:cubicBezTo>
                      <a:cubicBezTo>
                        <a:pt x="4937" y="289"/>
                        <a:pt x="4531" y="480"/>
                        <a:pt x="4280" y="871"/>
                      </a:cubicBezTo>
                      <a:cubicBezTo>
                        <a:pt x="4052" y="340"/>
                        <a:pt x="3556" y="70"/>
                        <a:pt x="3060" y="70"/>
                      </a:cubicBezTo>
                      <a:cubicBezTo>
                        <a:pt x="2596" y="70"/>
                        <a:pt x="2132" y="307"/>
                        <a:pt x="1889" y="787"/>
                      </a:cubicBezTo>
                      <a:cubicBezTo>
                        <a:pt x="1741" y="422"/>
                        <a:pt x="1386" y="188"/>
                        <a:pt x="1001" y="188"/>
                      </a:cubicBezTo>
                      <a:cubicBezTo>
                        <a:pt x="982" y="188"/>
                        <a:pt x="964" y="188"/>
                        <a:pt x="945" y="189"/>
                      </a:cubicBezTo>
                      <a:cubicBezTo>
                        <a:pt x="347" y="249"/>
                        <a:pt x="13" y="823"/>
                        <a:pt x="1" y="1373"/>
                      </a:cubicBezTo>
                      <a:cubicBezTo>
                        <a:pt x="1" y="1420"/>
                        <a:pt x="40" y="1444"/>
                        <a:pt x="78" y="1444"/>
                      </a:cubicBezTo>
                      <a:cubicBezTo>
                        <a:pt x="117" y="1444"/>
                        <a:pt x="156" y="1420"/>
                        <a:pt x="156" y="1373"/>
                      </a:cubicBezTo>
                      <a:cubicBezTo>
                        <a:pt x="168" y="942"/>
                        <a:pt x="395" y="524"/>
                        <a:pt x="825" y="404"/>
                      </a:cubicBezTo>
                      <a:cubicBezTo>
                        <a:pt x="892" y="387"/>
                        <a:pt x="957" y="379"/>
                        <a:pt x="1022" y="379"/>
                      </a:cubicBezTo>
                      <a:cubicBezTo>
                        <a:pt x="1412" y="379"/>
                        <a:pt x="1749" y="675"/>
                        <a:pt x="1770" y="1086"/>
                      </a:cubicBezTo>
                      <a:cubicBezTo>
                        <a:pt x="1770" y="1145"/>
                        <a:pt x="1818" y="1179"/>
                        <a:pt x="1864" y="1179"/>
                      </a:cubicBezTo>
                      <a:cubicBezTo>
                        <a:pt x="1902" y="1179"/>
                        <a:pt x="1938" y="1157"/>
                        <a:pt x="1949" y="1110"/>
                      </a:cubicBezTo>
                      <a:cubicBezTo>
                        <a:pt x="2099" y="540"/>
                        <a:pt x="2576" y="256"/>
                        <a:pt x="3056" y="256"/>
                      </a:cubicBezTo>
                      <a:cubicBezTo>
                        <a:pt x="3533" y="256"/>
                        <a:pt x="4012" y="537"/>
                        <a:pt x="4172" y="1098"/>
                      </a:cubicBezTo>
                      <a:cubicBezTo>
                        <a:pt x="4186" y="1138"/>
                        <a:pt x="4223" y="1160"/>
                        <a:pt x="4258" y="1160"/>
                      </a:cubicBezTo>
                      <a:cubicBezTo>
                        <a:pt x="4286" y="1160"/>
                        <a:pt x="4312" y="1147"/>
                        <a:pt x="4328" y="1122"/>
                      </a:cubicBezTo>
                      <a:cubicBezTo>
                        <a:pt x="4554" y="686"/>
                        <a:pt x="4955" y="470"/>
                        <a:pt x="5350" y="470"/>
                      </a:cubicBezTo>
                      <a:cubicBezTo>
                        <a:pt x="5788" y="470"/>
                        <a:pt x="6220" y="736"/>
                        <a:pt x="6396" y="1265"/>
                      </a:cubicBezTo>
                      <a:cubicBezTo>
                        <a:pt x="6408" y="1307"/>
                        <a:pt x="6444" y="1328"/>
                        <a:pt x="6480" y="1328"/>
                      </a:cubicBezTo>
                      <a:cubicBezTo>
                        <a:pt x="6515" y="1328"/>
                        <a:pt x="6551" y="1307"/>
                        <a:pt x="6563" y="1265"/>
                      </a:cubicBezTo>
                      <a:cubicBezTo>
                        <a:pt x="6740" y="756"/>
                        <a:pt x="7198" y="485"/>
                        <a:pt x="7659" y="485"/>
                      </a:cubicBezTo>
                      <a:cubicBezTo>
                        <a:pt x="8042" y="485"/>
                        <a:pt x="8427" y="671"/>
                        <a:pt x="8655" y="1062"/>
                      </a:cubicBezTo>
                      <a:cubicBezTo>
                        <a:pt x="8673" y="1086"/>
                        <a:pt x="8703" y="1098"/>
                        <a:pt x="8733" y="1098"/>
                      </a:cubicBezTo>
                      <a:cubicBezTo>
                        <a:pt x="8763" y="1098"/>
                        <a:pt x="8793" y="1086"/>
                        <a:pt x="8810" y="1062"/>
                      </a:cubicBezTo>
                      <a:cubicBezTo>
                        <a:pt x="9040" y="598"/>
                        <a:pt x="9475" y="376"/>
                        <a:pt x="9909" y="376"/>
                      </a:cubicBezTo>
                      <a:cubicBezTo>
                        <a:pt x="10425" y="376"/>
                        <a:pt x="10938" y="691"/>
                        <a:pt x="11094" y="1289"/>
                      </a:cubicBezTo>
                      <a:cubicBezTo>
                        <a:pt x="11107" y="1331"/>
                        <a:pt x="11150" y="1356"/>
                        <a:pt x="11190" y="1356"/>
                      </a:cubicBezTo>
                      <a:cubicBezTo>
                        <a:pt x="11218" y="1356"/>
                        <a:pt x="11246" y="1343"/>
                        <a:pt x="11261" y="1313"/>
                      </a:cubicBezTo>
                      <a:cubicBezTo>
                        <a:pt x="11497" y="813"/>
                        <a:pt x="12044" y="424"/>
                        <a:pt x="12546" y="424"/>
                      </a:cubicBezTo>
                      <a:cubicBezTo>
                        <a:pt x="12884" y="424"/>
                        <a:pt x="13201" y="600"/>
                        <a:pt x="13389" y="1038"/>
                      </a:cubicBezTo>
                      <a:cubicBezTo>
                        <a:pt x="13404" y="1068"/>
                        <a:pt x="13433" y="1081"/>
                        <a:pt x="13464" y="1081"/>
                      </a:cubicBezTo>
                      <a:cubicBezTo>
                        <a:pt x="13506" y="1081"/>
                        <a:pt x="13549" y="1056"/>
                        <a:pt x="13556" y="1014"/>
                      </a:cubicBezTo>
                      <a:cubicBezTo>
                        <a:pt x="13704" y="463"/>
                        <a:pt x="14170" y="188"/>
                        <a:pt x="14635" y="188"/>
                      </a:cubicBezTo>
                      <a:cubicBezTo>
                        <a:pt x="15108" y="188"/>
                        <a:pt x="15581" y="472"/>
                        <a:pt x="15720" y="1038"/>
                      </a:cubicBezTo>
                      <a:cubicBezTo>
                        <a:pt x="15732" y="1080"/>
                        <a:pt x="15767" y="1101"/>
                        <a:pt x="15803" y="1101"/>
                      </a:cubicBezTo>
                      <a:cubicBezTo>
                        <a:pt x="15839" y="1101"/>
                        <a:pt x="15875" y="1080"/>
                        <a:pt x="15887" y="1038"/>
                      </a:cubicBezTo>
                      <a:cubicBezTo>
                        <a:pt x="16055" y="539"/>
                        <a:pt x="16489" y="293"/>
                        <a:pt x="16921" y="293"/>
                      </a:cubicBezTo>
                      <a:cubicBezTo>
                        <a:pt x="17380" y="293"/>
                        <a:pt x="17837" y="569"/>
                        <a:pt x="17979" y="1110"/>
                      </a:cubicBezTo>
                      <a:cubicBezTo>
                        <a:pt x="17992" y="1148"/>
                        <a:pt x="18029" y="1170"/>
                        <a:pt x="18067" y="1170"/>
                      </a:cubicBezTo>
                      <a:cubicBezTo>
                        <a:pt x="18098" y="1170"/>
                        <a:pt x="18130" y="1154"/>
                        <a:pt x="18146" y="1122"/>
                      </a:cubicBezTo>
                      <a:cubicBezTo>
                        <a:pt x="18347" y="677"/>
                        <a:pt x="18753" y="466"/>
                        <a:pt x="19159" y="466"/>
                      </a:cubicBezTo>
                      <a:cubicBezTo>
                        <a:pt x="19649" y="466"/>
                        <a:pt x="20138" y="773"/>
                        <a:pt x="20262" y="1349"/>
                      </a:cubicBezTo>
                      <a:cubicBezTo>
                        <a:pt x="20281" y="1400"/>
                        <a:pt x="20321" y="1422"/>
                        <a:pt x="20362" y="1422"/>
                      </a:cubicBezTo>
                      <a:cubicBezTo>
                        <a:pt x="20425" y="1422"/>
                        <a:pt x="20487" y="1369"/>
                        <a:pt x="20465" y="1289"/>
                      </a:cubicBezTo>
                      <a:cubicBezTo>
                        <a:pt x="20319" y="634"/>
                        <a:pt x="19754" y="267"/>
                        <a:pt x="19185" y="267"/>
                      </a:cubicBezTo>
                      <a:cubicBezTo>
                        <a:pt x="18778" y="267"/>
                        <a:pt x="18370" y="455"/>
                        <a:pt x="18110" y="859"/>
                      </a:cubicBezTo>
                      <a:cubicBezTo>
                        <a:pt x="17887" y="350"/>
                        <a:pt x="17416" y="93"/>
                        <a:pt x="16945" y="93"/>
                      </a:cubicBezTo>
                      <a:cubicBezTo>
                        <a:pt x="16507" y="93"/>
                        <a:pt x="16069" y="314"/>
                        <a:pt x="15827" y="763"/>
                      </a:cubicBezTo>
                      <a:cubicBezTo>
                        <a:pt x="15600" y="255"/>
                        <a:pt x="15125" y="1"/>
                        <a:pt x="14650"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082" name="Google Shape;5082;p44"/>
                <p:cNvSpPr/>
                <p:nvPr/>
              </p:nvSpPr>
              <p:spPr>
                <a:xfrm>
                  <a:off x="4977052" y="1038608"/>
                  <a:ext cx="4387686" cy="309370"/>
                </a:xfrm>
                <a:custGeom>
                  <a:avLst/>
                  <a:gdLst/>
                  <a:ahLst/>
                  <a:cxnLst/>
                  <a:rect l="l" t="t" r="r" b="b"/>
                  <a:pathLst>
                    <a:path w="20480" h="1444" extrusionOk="0">
                      <a:moveTo>
                        <a:pt x="14650" y="0"/>
                      </a:moveTo>
                      <a:cubicBezTo>
                        <a:pt x="14175" y="0"/>
                        <a:pt x="13699" y="254"/>
                        <a:pt x="13472" y="762"/>
                      </a:cubicBezTo>
                      <a:cubicBezTo>
                        <a:pt x="13250" y="394"/>
                        <a:pt x="12919" y="240"/>
                        <a:pt x="12571" y="240"/>
                      </a:cubicBezTo>
                      <a:cubicBezTo>
                        <a:pt x="12060" y="240"/>
                        <a:pt x="11512" y="573"/>
                        <a:pt x="11213" y="1049"/>
                      </a:cubicBezTo>
                      <a:cubicBezTo>
                        <a:pt x="10974" y="487"/>
                        <a:pt x="10446" y="194"/>
                        <a:pt x="9916" y="194"/>
                      </a:cubicBezTo>
                      <a:cubicBezTo>
                        <a:pt x="9465" y="194"/>
                        <a:pt x="9013" y="406"/>
                        <a:pt x="8739" y="846"/>
                      </a:cubicBezTo>
                      <a:cubicBezTo>
                        <a:pt x="8470" y="484"/>
                        <a:pt x="8071" y="308"/>
                        <a:pt x="7673" y="308"/>
                      </a:cubicBezTo>
                      <a:cubicBezTo>
                        <a:pt x="7204" y="308"/>
                        <a:pt x="6737" y="553"/>
                        <a:pt x="6491" y="1025"/>
                      </a:cubicBezTo>
                      <a:cubicBezTo>
                        <a:pt x="6261" y="546"/>
                        <a:pt x="5799" y="299"/>
                        <a:pt x="5336" y="299"/>
                      </a:cubicBezTo>
                      <a:cubicBezTo>
                        <a:pt x="4933" y="299"/>
                        <a:pt x="4530" y="486"/>
                        <a:pt x="4280" y="870"/>
                      </a:cubicBezTo>
                      <a:cubicBezTo>
                        <a:pt x="4053" y="342"/>
                        <a:pt x="3561" y="76"/>
                        <a:pt x="3069" y="76"/>
                      </a:cubicBezTo>
                      <a:cubicBezTo>
                        <a:pt x="2602" y="76"/>
                        <a:pt x="2134" y="315"/>
                        <a:pt x="1889" y="798"/>
                      </a:cubicBezTo>
                      <a:cubicBezTo>
                        <a:pt x="1744" y="440"/>
                        <a:pt x="1399" y="197"/>
                        <a:pt x="1022" y="197"/>
                      </a:cubicBezTo>
                      <a:cubicBezTo>
                        <a:pt x="997" y="197"/>
                        <a:pt x="971" y="198"/>
                        <a:pt x="945" y="200"/>
                      </a:cubicBezTo>
                      <a:cubicBezTo>
                        <a:pt x="347" y="260"/>
                        <a:pt x="13" y="834"/>
                        <a:pt x="1" y="1372"/>
                      </a:cubicBezTo>
                      <a:cubicBezTo>
                        <a:pt x="1" y="1420"/>
                        <a:pt x="40" y="1443"/>
                        <a:pt x="78" y="1443"/>
                      </a:cubicBezTo>
                      <a:cubicBezTo>
                        <a:pt x="117" y="1443"/>
                        <a:pt x="156" y="1420"/>
                        <a:pt x="156" y="1372"/>
                      </a:cubicBezTo>
                      <a:cubicBezTo>
                        <a:pt x="168" y="941"/>
                        <a:pt x="395" y="523"/>
                        <a:pt x="825" y="415"/>
                      </a:cubicBezTo>
                      <a:cubicBezTo>
                        <a:pt x="895" y="396"/>
                        <a:pt x="964" y="387"/>
                        <a:pt x="1032" y="387"/>
                      </a:cubicBezTo>
                      <a:cubicBezTo>
                        <a:pt x="1420" y="387"/>
                        <a:pt x="1760" y="690"/>
                        <a:pt x="1770" y="1097"/>
                      </a:cubicBezTo>
                      <a:cubicBezTo>
                        <a:pt x="1770" y="1160"/>
                        <a:pt x="1823" y="1193"/>
                        <a:pt x="1874" y="1193"/>
                      </a:cubicBezTo>
                      <a:cubicBezTo>
                        <a:pt x="1921" y="1193"/>
                        <a:pt x="1967" y="1166"/>
                        <a:pt x="1973" y="1109"/>
                      </a:cubicBezTo>
                      <a:cubicBezTo>
                        <a:pt x="2124" y="536"/>
                        <a:pt x="2605" y="250"/>
                        <a:pt x="3086" y="250"/>
                      </a:cubicBezTo>
                      <a:cubicBezTo>
                        <a:pt x="3558" y="250"/>
                        <a:pt x="4030" y="528"/>
                        <a:pt x="4184" y="1085"/>
                      </a:cubicBezTo>
                      <a:cubicBezTo>
                        <a:pt x="4198" y="1132"/>
                        <a:pt x="4237" y="1156"/>
                        <a:pt x="4275" y="1156"/>
                      </a:cubicBezTo>
                      <a:cubicBezTo>
                        <a:pt x="4306" y="1156"/>
                        <a:pt x="4336" y="1141"/>
                        <a:pt x="4352" y="1109"/>
                      </a:cubicBezTo>
                      <a:cubicBezTo>
                        <a:pt x="4571" y="676"/>
                        <a:pt x="4968" y="462"/>
                        <a:pt x="5361" y="462"/>
                      </a:cubicBezTo>
                      <a:cubicBezTo>
                        <a:pt x="5804" y="462"/>
                        <a:pt x="6243" y="733"/>
                        <a:pt x="6420" y="1264"/>
                      </a:cubicBezTo>
                      <a:cubicBezTo>
                        <a:pt x="6432" y="1300"/>
                        <a:pt x="6468" y="1318"/>
                        <a:pt x="6503" y="1318"/>
                      </a:cubicBezTo>
                      <a:cubicBezTo>
                        <a:pt x="6539" y="1318"/>
                        <a:pt x="6575" y="1300"/>
                        <a:pt x="6587" y="1264"/>
                      </a:cubicBezTo>
                      <a:cubicBezTo>
                        <a:pt x="6763" y="748"/>
                        <a:pt x="7222" y="478"/>
                        <a:pt x="7683" y="478"/>
                      </a:cubicBezTo>
                      <a:cubicBezTo>
                        <a:pt x="8066" y="478"/>
                        <a:pt x="8451" y="664"/>
                        <a:pt x="8679" y="1049"/>
                      </a:cubicBezTo>
                      <a:cubicBezTo>
                        <a:pt x="8697" y="1073"/>
                        <a:pt x="8724" y="1085"/>
                        <a:pt x="8751" y="1085"/>
                      </a:cubicBezTo>
                      <a:cubicBezTo>
                        <a:pt x="8778" y="1085"/>
                        <a:pt x="8804" y="1073"/>
                        <a:pt x="8822" y="1049"/>
                      </a:cubicBezTo>
                      <a:cubicBezTo>
                        <a:pt x="9056" y="587"/>
                        <a:pt x="9490" y="367"/>
                        <a:pt x="9922" y="367"/>
                      </a:cubicBezTo>
                      <a:cubicBezTo>
                        <a:pt x="10440" y="367"/>
                        <a:pt x="10955" y="683"/>
                        <a:pt x="11117" y="1276"/>
                      </a:cubicBezTo>
                      <a:cubicBezTo>
                        <a:pt x="11131" y="1318"/>
                        <a:pt x="11174" y="1343"/>
                        <a:pt x="11213" y="1343"/>
                      </a:cubicBezTo>
                      <a:cubicBezTo>
                        <a:pt x="11242" y="1343"/>
                        <a:pt x="11270" y="1330"/>
                        <a:pt x="11285" y="1300"/>
                      </a:cubicBezTo>
                      <a:cubicBezTo>
                        <a:pt x="11521" y="806"/>
                        <a:pt x="12071" y="414"/>
                        <a:pt x="12574" y="414"/>
                      </a:cubicBezTo>
                      <a:cubicBezTo>
                        <a:pt x="12910" y="414"/>
                        <a:pt x="13226" y="589"/>
                        <a:pt x="13413" y="1025"/>
                      </a:cubicBezTo>
                      <a:cubicBezTo>
                        <a:pt x="13428" y="1060"/>
                        <a:pt x="13458" y="1074"/>
                        <a:pt x="13488" y="1074"/>
                      </a:cubicBezTo>
                      <a:cubicBezTo>
                        <a:pt x="13530" y="1074"/>
                        <a:pt x="13573" y="1048"/>
                        <a:pt x="13580" y="1013"/>
                      </a:cubicBezTo>
                      <a:cubicBezTo>
                        <a:pt x="13723" y="454"/>
                        <a:pt x="14191" y="176"/>
                        <a:pt x="14657" y="176"/>
                      </a:cubicBezTo>
                      <a:cubicBezTo>
                        <a:pt x="15129" y="176"/>
                        <a:pt x="15599" y="460"/>
                        <a:pt x="15732" y="1025"/>
                      </a:cubicBezTo>
                      <a:cubicBezTo>
                        <a:pt x="15750" y="1067"/>
                        <a:pt x="15788" y="1088"/>
                        <a:pt x="15826" y="1088"/>
                      </a:cubicBezTo>
                      <a:cubicBezTo>
                        <a:pt x="15863" y="1088"/>
                        <a:pt x="15899" y="1067"/>
                        <a:pt x="15911" y="1025"/>
                      </a:cubicBezTo>
                      <a:cubicBezTo>
                        <a:pt x="16079" y="526"/>
                        <a:pt x="16510" y="280"/>
                        <a:pt x="16941" y="280"/>
                      </a:cubicBezTo>
                      <a:cubicBezTo>
                        <a:pt x="17398" y="280"/>
                        <a:pt x="17855" y="556"/>
                        <a:pt x="18003" y="1097"/>
                      </a:cubicBezTo>
                      <a:cubicBezTo>
                        <a:pt x="18016" y="1138"/>
                        <a:pt x="18053" y="1159"/>
                        <a:pt x="18089" y="1159"/>
                      </a:cubicBezTo>
                      <a:cubicBezTo>
                        <a:pt x="18116" y="1159"/>
                        <a:pt x="18143" y="1147"/>
                        <a:pt x="18158" y="1121"/>
                      </a:cubicBezTo>
                      <a:cubicBezTo>
                        <a:pt x="18364" y="671"/>
                        <a:pt x="18775" y="457"/>
                        <a:pt x="19183" y="457"/>
                      </a:cubicBezTo>
                      <a:cubicBezTo>
                        <a:pt x="19674" y="457"/>
                        <a:pt x="20162" y="767"/>
                        <a:pt x="20286" y="1348"/>
                      </a:cubicBezTo>
                      <a:cubicBezTo>
                        <a:pt x="20300" y="1390"/>
                        <a:pt x="20335" y="1408"/>
                        <a:pt x="20370" y="1408"/>
                      </a:cubicBezTo>
                      <a:cubicBezTo>
                        <a:pt x="20424" y="1408"/>
                        <a:pt x="20480" y="1365"/>
                        <a:pt x="20465" y="1300"/>
                      </a:cubicBezTo>
                      <a:cubicBezTo>
                        <a:pt x="20319" y="640"/>
                        <a:pt x="19757" y="275"/>
                        <a:pt x="19190" y="275"/>
                      </a:cubicBezTo>
                      <a:cubicBezTo>
                        <a:pt x="18782" y="275"/>
                        <a:pt x="18371" y="464"/>
                        <a:pt x="18110" y="870"/>
                      </a:cubicBezTo>
                      <a:cubicBezTo>
                        <a:pt x="17886" y="358"/>
                        <a:pt x="17411" y="97"/>
                        <a:pt x="16936" y="97"/>
                      </a:cubicBezTo>
                      <a:cubicBezTo>
                        <a:pt x="16501" y="97"/>
                        <a:pt x="16067" y="316"/>
                        <a:pt x="15827" y="762"/>
                      </a:cubicBezTo>
                      <a:cubicBezTo>
                        <a:pt x="15600" y="254"/>
                        <a:pt x="15125" y="0"/>
                        <a:pt x="14650"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083" name="Google Shape;5083;p44"/>
                <p:cNvSpPr/>
                <p:nvPr/>
              </p:nvSpPr>
              <p:spPr>
                <a:xfrm>
                  <a:off x="4979623" y="1579578"/>
                  <a:ext cx="4386615" cy="311298"/>
                </a:xfrm>
                <a:custGeom>
                  <a:avLst/>
                  <a:gdLst/>
                  <a:ahLst/>
                  <a:cxnLst/>
                  <a:rect l="l" t="t" r="r" b="b"/>
                  <a:pathLst>
                    <a:path w="20475" h="1453" extrusionOk="0">
                      <a:moveTo>
                        <a:pt x="14638" y="0"/>
                      </a:moveTo>
                      <a:cubicBezTo>
                        <a:pt x="14163" y="0"/>
                        <a:pt x="13687" y="257"/>
                        <a:pt x="13460" y="771"/>
                      </a:cubicBezTo>
                      <a:cubicBezTo>
                        <a:pt x="13242" y="398"/>
                        <a:pt x="12914" y="243"/>
                        <a:pt x="12567" y="243"/>
                      </a:cubicBezTo>
                      <a:cubicBezTo>
                        <a:pt x="12058" y="243"/>
                        <a:pt x="11507" y="577"/>
                        <a:pt x="11201" y="1046"/>
                      </a:cubicBezTo>
                      <a:cubicBezTo>
                        <a:pt x="10963" y="487"/>
                        <a:pt x="10439" y="198"/>
                        <a:pt x="9913" y="198"/>
                      </a:cubicBezTo>
                      <a:cubicBezTo>
                        <a:pt x="9459" y="198"/>
                        <a:pt x="9003" y="413"/>
                        <a:pt x="8727" y="855"/>
                      </a:cubicBezTo>
                      <a:cubicBezTo>
                        <a:pt x="8457" y="492"/>
                        <a:pt x="8056" y="316"/>
                        <a:pt x="7658" y="316"/>
                      </a:cubicBezTo>
                      <a:cubicBezTo>
                        <a:pt x="7192" y="316"/>
                        <a:pt x="6730" y="558"/>
                        <a:pt x="6491" y="1022"/>
                      </a:cubicBezTo>
                      <a:cubicBezTo>
                        <a:pt x="6262" y="545"/>
                        <a:pt x="5802" y="298"/>
                        <a:pt x="5339" y="298"/>
                      </a:cubicBezTo>
                      <a:cubicBezTo>
                        <a:pt x="4933" y="298"/>
                        <a:pt x="4525" y="488"/>
                        <a:pt x="4268" y="879"/>
                      </a:cubicBezTo>
                      <a:cubicBezTo>
                        <a:pt x="4040" y="348"/>
                        <a:pt x="3547" y="79"/>
                        <a:pt x="3053" y="79"/>
                      </a:cubicBezTo>
                      <a:cubicBezTo>
                        <a:pt x="2590" y="79"/>
                        <a:pt x="2126" y="315"/>
                        <a:pt x="1877" y="795"/>
                      </a:cubicBezTo>
                      <a:cubicBezTo>
                        <a:pt x="1740" y="430"/>
                        <a:pt x="1386" y="196"/>
                        <a:pt x="990" y="196"/>
                      </a:cubicBezTo>
                      <a:cubicBezTo>
                        <a:pt x="971" y="196"/>
                        <a:pt x="952" y="196"/>
                        <a:pt x="933" y="198"/>
                      </a:cubicBezTo>
                      <a:cubicBezTo>
                        <a:pt x="335" y="257"/>
                        <a:pt x="13" y="831"/>
                        <a:pt x="1" y="1381"/>
                      </a:cubicBezTo>
                      <a:cubicBezTo>
                        <a:pt x="1" y="1429"/>
                        <a:pt x="36" y="1453"/>
                        <a:pt x="72" y="1453"/>
                      </a:cubicBezTo>
                      <a:cubicBezTo>
                        <a:pt x="108" y="1453"/>
                        <a:pt x="144" y="1429"/>
                        <a:pt x="144" y="1381"/>
                      </a:cubicBezTo>
                      <a:cubicBezTo>
                        <a:pt x="168" y="951"/>
                        <a:pt x="383" y="532"/>
                        <a:pt x="825" y="413"/>
                      </a:cubicBezTo>
                      <a:cubicBezTo>
                        <a:pt x="893" y="393"/>
                        <a:pt x="961" y="384"/>
                        <a:pt x="1027" y="384"/>
                      </a:cubicBezTo>
                      <a:cubicBezTo>
                        <a:pt x="1409" y="384"/>
                        <a:pt x="1749" y="687"/>
                        <a:pt x="1770" y="1094"/>
                      </a:cubicBezTo>
                      <a:cubicBezTo>
                        <a:pt x="1770" y="1154"/>
                        <a:pt x="1814" y="1188"/>
                        <a:pt x="1857" y="1188"/>
                      </a:cubicBezTo>
                      <a:cubicBezTo>
                        <a:pt x="1892" y="1188"/>
                        <a:pt x="1926" y="1166"/>
                        <a:pt x="1937" y="1118"/>
                      </a:cubicBezTo>
                      <a:cubicBezTo>
                        <a:pt x="2087" y="547"/>
                        <a:pt x="2570" y="260"/>
                        <a:pt x="3052" y="260"/>
                      </a:cubicBezTo>
                      <a:cubicBezTo>
                        <a:pt x="3529" y="260"/>
                        <a:pt x="4006" y="541"/>
                        <a:pt x="4160" y="1106"/>
                      </a:cubicBezTo>
                      <a:cubicBezTo>
                        <a:pt x="4174" y="1147"/>
                        <a:pt x="4215" y="1168"/>
                        <a:pt x="4254" y="1168"/>
                      </a:cubicBezTo>
                      <a:cubicBezTo>
                        <a:pt x="4283" y="1168"/>
                        <a:pt x="4312" y="1156"/>
                        <a:pt x="4328" y="1130"/>
                      </a:cubicBezTo>
                      <a:cubicBezTo>
                        <a:pt x="4549" y="694"/>
                        <a:pt x="4949" y="478"/>
                        <a:pt x="5344" y="478"/>
                      </a:cubicBezTo>
                      <a:cubicBezTo>
                        <a:pt x="5782" y="478"/>
                        <a:pt x="6214" y="745"/>
                        <a:pt x="6384" y="1273"/>
                      </a:cubicBezTo>
                      <a:cubicBezTo>
                        <a:pt x="6402" y="1315"/>
                        <a:pt x="6438" y="1336"/>
                        <a:pt x="6473" y="1336"/>
                      </a:cubicBezTo>
                      <a:cubicBezTo>
                        <a:pt x="6509" y="1336"/>
                        <a:pt x="6545" y="1315"/>
                        <a:pt x="6563" y="1273"/>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32" y="602"/>
                        <a:pt x="9466" y="382"/>
                        <a:pt x="9898" y="382"/>
                      </a:cubicBezTo>
                      <a:cubicBezTo>
                        <a:pt x="10416" y="382"/>
                        <a:pt x="10931" y="698"/>
                        <a:pt x="11094" y="1297"/>
                      </a:cubicBezTo>
                      <a:cubicBezTo>
                        <a:pt x="11100" y="1339"/>
                        <a:pt x="11144" y="1364"/>
                        <a:pt x="11183" y="1364"/>
                      </a:cubicBezTo>
                      <a:cubicBezTo>
                        <a:pt x="11212" y="1364"/>
                        <a:pt x="11239" y="1351"/>
                        <a:pt x="11249" y="1321"/>
                      </a:cubicBezTo>
                      <a:cubicBezTo>
                        <a:pt x="11492" y="821"/>
                        <a:pt x="12042" y="432"/>
                        <a:pt x="12545" y="432"/>
                      </a:cubicBezTo>
                      <a:cubicBezTo>
                        <a:pt x="12884" y="432"/>
                        <a:pt x="13201" y="608"/>
                        <a:pt x="13389" y="1046"/>
                      </a:cubicBezTo>
                      <a:cubicBezTo>
                        <a:pt x="13404" y="1076"/>
                        <a:pt x="13431" y="1090"/>
                        <a:pt x="13460" y="1090"/>
                      </a:cubicBezTo>
                      <a:cubicBezTo>
                        <a:pt x="13500" y="1090"/>
                        <a:pt x="13542" y="1064"/>
                        <a:pt x="13556" y="1022"/>
                      </a:cubicBezTo>
                      <a:cubicBezTo>
                        <a:pt x="13705" y="469"/>
                        <a:pt x="14170" y="194"/>
                        <a:pt x="14633" y="194"/>
                      </a:cubicBezTo>
                      <a:cubicBezTo>
                        <a:pt x="15102" y="194"/>
                        <a:pt x="15569" y="475"/>
                        <a:pt x="15708" y="1034"/>
                      </a:cubicBezTo>
                      <a:cubicBezTo>
                        <a:pt x="15726" y="1082"/>
                        <a:pt x="15761" y="1106"/>
                        <a:pt x="15797" y="1106"/>
                      </a:cubicBezTo>
                      <a:cubicBezTo>
                        <a:pt x="15833" y="1106"/>
                        <a:pt x="15869" y="1082"/>
                        <a:pt x="15887" y="1034"/>
                      </a:cubicBezTo>
                      <a:cubicBezTo>
                        <a:pt x="16055" y="541"/>
                        <a:pt x="16486" y="298"/>
                        <a:pt x="16917" y="298"/>
                      </a:cubicBezTo>
                      <a:cubicBezTo>
                        <a:pt x="17373" y="298"/>
                        <a:pt x="17831" y="571"/>
                        <a:pt x="17979" y="1106"/>
                      </a:cubicBezTo>
                      <a:cubicBezTo>
                        <a:pt x="17992" y="1153"/>
                        <a:pt x="18028" y="1177"/>
                        <a:pt x="18063" y="1177"/>
                      </a:cubicBezTo>
                      <a:cubicBezTo>
                        <a:pt x="18091" y="1177"/>
                        <a:pt x="18118" y="1162"/>
                        <a:pt x="18134" y="1130"/>
                      </a:cubicBezTo>
                      <a:cubicBezTo>
                        <a:pt x="18340" y="686"/>
                        <a:pt x="18750" y="475"/>
                        <a:pt x="19157" y="475"/>
                      </a:cubicBezTo>
                      <a:cubicBezTo>
                        <a:pt x="19649" y="475"/>
                        <a:pt x="20138" y="782"/>
                        <a:pt x="20262" y="1357"/>
                      </a:cubicBezTo>
                      <a:cubicBezTo>
                        <a:pt x="20276" y="1409"/>
                        <a:pt x="20314" y="1431"/>
                        <a:pt x="20353" y="1431"/>
                      </a:cubicBezTo>
                      <a:cubicBezTo>
                        <a:pt x="20413" y="1431"/>
                        <a:pt x="20475" y="1377"/>
                        <a:pt x="20453" y="1297"/>
                      </a:cubicBezTo>
                      <a:cubicBezTo>
                        <a:pt x="20307" y="643"/>
                        <a:pt x="19748" y="281"/>
                        <a:pt x="19181" y="281"/>
                      </a:cubicBezTo>
                      <a:cubicBezTo>
                        <a:pt x="18774" y="281"/>
                        <a:pt x="18363" y="467"/>
                        <a:pt x="18098" y="867"/>
                      </a:cubicBezTo>
                      <a:cubicBezTo>
                        <a:pt x="17881" y="358"/>
                        <a:pt x="17410" y="101"/>
                        <a:pt x="16937" y="101"/>
                      </a:cubicBezTo>
                      <a:cubicBezTo>
                        <a:pt x="16498" y="101"/>
                        <a:pt x="16057" y="323"/>
                        <a:pt x="15815" y="771"/>
                      </a:cubicBezTo>
                      <a:cubicBezTo>
                        <a:pt x="15588" y="257"/>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084" name="Google Shape;5084;p44"/>
                <p:cNvSpPr/>
                <p:nvPr/>
              </p:nvSpPr>
              <p:spPr>
                <a:xfrm>
                  <a:off x="4979623" y="2121833"/>
                  <a:ext cx="4384901" cy="309370"/>
                </a:xfrm>
                <a:custGeom>
                  <a:avLst/>
                  <a:gdLst/>
                  <a:ahLst/>
                  <a:cxnLst/>
                  <a:rect l="l" t="t" r="r" b="b"/>
                  <a:pathLst>
                    <a:path w="20467" h="1444" extrusionOk="0">
                      <a:moveTo>
                        <a:pt x="14638" y="0"/>
                      </a:moveTo>
                      <a:cubicBezTo>
                        <a:pt x="14163" y="0"/>
                        <a:pt x="13687" y="254"/>
                        <a:pt x="13460" y="762"/>
                      </a:cubicBezTo>
                      <a:cubicBezTo>
                        <a:pt x="13242" y="394"/>
                        <a:pt x="12915" y="240"/>
                        <a:pt x="12568" y="240"/>
                      </a:cubicBezTo>
                      <a:cubicBezTo>
                        <a:pt x="12058" y="240"/>
                        <a:pt x="11507" y="573"/>
                        <a:pt x="11201" y="1049"/>
                      </a:cubicBezTo>
                      <a:cubicBezTo>
                        <a:pt x="10962" y="487"/>
                        <a:pt x="10434" y="194"/>
                        <a:pt x="9904" y="194"/>
                      </a:cubicBezTo>
                      <a:cubicBezTo>
                        <a:pt x="9453" y="194"/>
                        <a:pt x="9001" y="407"/>
                        <a:pt x="8727" y="846"/>
                      </a:cubicBezTo>
                      <a:cubicBezTo>
                        <a:pt x="8458" y="484"/>
                        <a:pt x="8059" y="308"/>
                        <a:pt x="7662" y="308"/>
                      </a:cubicBezTo>
                      <a:cubicBezTo>
                        <a:pt x="7194" y="308"/>
                        <a:pt x="6731" y="553"/>
                        <a:pt x="6491" y="1025"/>
                      </a:cubicBezTo>
                      <a:cubicBezTo>
                        <a:pt x="6261" y="546"/>
                        <a:pt x="5799" y="299"/>
                        <a:pt x="5334" y="299"/>
                      </a:cubicBezTo>
                      <a:cubicBezTo>
                        <a:pt x="4930" y="299"/>
                        <a:pt x="4524" y="486"/>
                        <a:pt x="4268" y="870"/>
                      </a:cubicBezTo>
                      <a:cubicBezTo>
                        <a:pt x="4041" y="342"/>
                        <a:pt x="3553" y="76"/>
                        <a:pt x="3061" y="76"/>
                      </a:cubicBezTo>
                      <a:cubicBezTo>
                        <a:pt x="2596" y="76"/>
                        <a:pt x="2128" y="315"/>
                        <a:pt x="1877" y="798"/>
                      </a:cubicBezTo>
                      <a:cubicBezTo>
                        <a:pt x="1743" y="440"/>
                        <a:pt x="1399" y="197"/>
                        <a:pt x="1012" y="197"/>
                      </a:cubicBezTo>
                      <a:cubicBezTo>
                        <a:pt x="986" y="197"/>
                        <a:pt x="960" y="198"/>
                        <a:pt x="933" y="201"/>
                      </a:cubicBezTo>
                      <a:cubicBezTo>
                        <a:pt x="335" y="260"/>
                        <a:pt x="13" y="834"/>
                        <a:pt x="1" y="1372"/>
                      </a:cubicBezTo>
                      <a:cubicBezTo>
                        <a:pt x="1" y="1420"/>
                        <a:pt x="36" y="1444"/>
                        <a:pt x="72" y="1444"/>
                      </a:cubicBezTo>
                      <a:cubicBezTo>
                        <a:pt x="108" y="1444"/>
                        <a:pt x="144" y="1420"/>
                        <a:pt x="144" y="1372"/>
                      </a:cubicBezTo>
                      <a:cubicBezTo>
                        <a:pt x="168" y="942"/>
                        <a:pt x="383" y="523"/>
                        <a:pt x="825" y="416"/>
                      </a:cubicBezTo>
                      <a:cubicBezTo>
                        <a:pt x="893" y="396"/>
                        <a:pt x="961" y="387"/>
                        <a:pt x="1027" y="387"/>
                      </a:cubicBezTo>
                      <a:cubicBezTo>
                        <a:pt x="1409" y="387"/>
                        <a:pt x="1749" y="690"/>
                        <a:pt x="1770" y="1097"/>
                      </a:cubicBezTo>
                      <a:cubicBezTo>
                        <a:pt x="1770" y="1151"/>
                        <a:pt x="1815" y="1182"/>
                        <a:pt x="1859" y="1182"/>
                      </a:cubicBezTo>
                      <a:cubicBezTo>
                        <a:pt x="1893" y="1182"/>
                        <a:pt x="1927" y="1163"/>
                        <a:pt x="1937" y="1121"/>
                      </a:cubicBezTo>
                      <a:cubicBezTo>
                        <a:pt x="2087" y="544"/>
                        <a:pt x="2570" y="257"/>
                        <a:pt x="3052" y="257"/>
                      </a:cubicBezTo>
                      <a:cubicBezTo>
                        <a:pt x="3529" y="257"/>
                        <a:pt x="4006" y="538"/>
                        <a:pt x="4160" y="1097"/>
                      </a:cubicBezTo>
                      <a:cubicBezTo>
                        <a:pt x="4174" y="1144"/>
                        <a:pt x="4213" y="1168"/>
                        <a:pt x="4252" y="1168"/>
                      </a:cubicBezTo>
                      <a:cubicBezTo>
                        <a:pt x="4282" y="1168"/>
                        <a:pt x="4312" y="1153"/>
                        <a:pt x="4328" y="1121"/>
                      </a:cubicBezTo>
                      <a:cubicBezTo>
                        <a:pt x="4547" y="688"/>
                        <a:pt x="4944" y="475"/>
                        <a:pt x="5336" y="475"/>
                      </a:cubicBezTo>
                      <a:cubicBezTo>
                        <a:pt x="5777" y="475"/>
                        <a:pt x="6213" y="745"/>
                        <a:pt x="6384" y="1276"/>
                      </a:cubicBezTo>
                      <a:cubicBezTo>
                        <a:pt x="6402" y="1318"/>
                        <a:pt x="6438" y="1339"/>
                        <a:pt x="6473" y="1339"/>
                      </a:cubicBezTo>
                      <a:cubicBezTo>
                        <a:pt x="6509" y="1339"/>
                        <a:pt x="6545" y="1318"/>
                        <a:pt x="6563" y="1276"/>
                      </a:cubicBezTo>
                      <a:cubicBezTo>
                        <a:pt x="6740" y="765"/>
                        <a:pt x="7201" y="495"/>
                        <a:pt x="7664" y="495"/>
                      </a:cubicBezTo>
                      <a:cubicBezTo>
                        <a:pt x="8046" y="495"/>
                        <a:pt x="8428" y="678"/>
                        <a:pt x="8655" y="1061"/>
                      </a:cubicBezTo>
                      <a:cubicBezTo>
                        <a:pt x="8673" y="1085"/>
                        <a:pt x="8700" y="1097"/>
                        <a:pt x="8727" y="1097"/>
                      </a:cubicBezTo>
                      <a:cubicBezTo>
                        <a:pt x="8754" y="1097"/>
                        <a:pt x="8781" y="1085"/>
                        <a:pt x="8798" y="1061"/>
                      </a:cubicBezTo>
                      <a:cubicBezTo>
                        <a:pt x="9028" y="590"/>
                        <a:pt x="9469" y="365"/>
                        <a:pt x="9908" y="365"/>
                      </a:cubicBezTo>
                      <a:cubicBezTo>
                        <a:pt x="10427" y="365"/>
                        <a:pt x="10944" y="680"/>
                        <a:pt x="11105" y="1276"/>
                      </a:cubicBezTo>
                      <a:cubicBezTo>
                        <a:pt x="11119" y="1317"/>
                        <a:pt x="11156" y="1339"/>
                        <a:pt x="11192" y="1339"/>
                      </a:cubicBezTo>
                      <a:cubicBezTo>
                        <a:pt x="11219" y="1339"/>
                        <a:pt x="11245" y="1326"/>
                        <a:pt x="11261" y="1300"/>
                      </a:cubicBezTo>
                      <a:cubicBezTo>
                        <a:pt x="11504" y="800"/>
                        <a:pt x="12054" y="411"/>
                        <a:pt x="12557" y="411"/>
                      </a:cubicBezTo>
                      <a:cubicBezTo>
                        <a:pt x="12896" y="411"/>
                        <a:pt x="13213" y="588"/>
                        <a:pt x="13401" y="1025"/>
                      </a:cubicBezTo>
                      <a:cubicBezTo>
                        <a:pt x="13416" y="1055"/>
                        <a:pt x="13443" y="1069"/>
                        <a:pt x="13472" y="1069"/>
                      </a:cubicBezTo>
                      <a:cubicBezTo>
                        <a:pt x="13512" y="1069"/>
                        <a:pt x="13554" y="1043"/>
                        <a:pt x="13568" y="1002"/>
                      </a:cubicBezTo>
                      <a:cubicBezTo>
                        <a:pt x="13716" y="450"/>
                        <a:pt x="14179" y="175"/>
                        <a:pt x="14641" y="175"/>
                      </a:cubicBezTo>
                      <a:cubicBezTo>
                        <a:pt x="15111" y="175"/>
                        <a:pt x="15581" y="459"/>
                        <a:pt x="15720" y="1025"/>
                      </a:cubicBezTo>
                      <a:cubicBezTo>
                        <a:pt x="15732" y="1067"/>
                        <a:pt x="15767" y="1088"/>
                        <a:pt x="15805" y="1088"/>
                      </a:cubicBezTo>
                      <a:cubicBezTo>
                        <a:pt x="15842" y="1088"/>
                        <a:pt x="15881" y="1067"/>
                        <a:pt x="15899" y="1025"/>
                      </a:cubicBezTo>
                      <a:cubicBezTo>
                        <a:pt x="16067" y="526"/>
                        <a:pt x="16498" y="281"/>
                        <a:pt x="16929" y="281"/>
                      </a:cubicBezTo>
                      <a:cubicBezTo>
                        <a:pt x="17386" y="281"/>
                        <a:pt x="17843" y="556"/>
                        <a:pt x="17991" y="1097"/>
                      </a:cubicBezTo>
                      <a:cubicBezTo>
                        <a:pt x="17997" y="1136"/>
                        <a:pt x="18032" y="1157"/>
                        <a:pt x="18068" y="1157"/>
                      </a:cubicBezTo>
                      <a:cubicBezTo>
                        <a:pt x="18098" y="1157"/>
                        <a:pt x="18130" y="1142"/>
                        <a:pt x="18146" y="1109"/>
                      </a:cubicBezTo>
                      <a:cubicBezTo>
                        <a:pt x="18352" y="665"/>
                        <a:pt x="18762" y="454"/>
                        <a:pt x="19169" y="454"/>
                      </a:cubicBezTo>
                      <a:cubicBezTo>
                        <a:pt x="19661" y="454"/>
                        <a:pt x="20150" y="761"/>
                        <a:pt x="20274" y="1336"/>
                      </a:cubicBezTo>
                      <a:cubicBezTo>
                        <a:pt x="20284" y="1387"/>
                        <a:pt x="20323" y="1410"/>
                        <a:pt x="20361" y="1410"/>
                      </a:cubicBezTo>
                      <a:cubicBezTo>
                        <a:pt x="20414" y="1410"/>
                        <a:pt x="20467" y="1369"/>
                        <a:pt x="20453" y="1300"/>
                      </a:cubicBezTo>
                      <a:cubicBezTo>
                        <a:pt x="20307" y="645"/>
                        <a:pt x="19746" y="279"/>
                        <a:pt x="19178" y="279"/>
                      </a:cubicBezTo>
                      <a:cubicBezTo>
                        <a:pt x="18772" y="279"/>
                        <a:pt x="18363" y="466"/>
                        <a:pt x="18098" y="870"/>
                      </a:cubicBezTo>
                      <a:cubicBezTo>
                        <a:pt x="17880" y="359"/>
                        <a:pt x="17404" y="98"/>
                        <a:pt x="16928" y="98"/>
                      </a:cubicBezTo>
                      <a:cubicBezTo>
                        <a:pt x="16492" y="98"/>
                        <a:pt x="16055" y="317"/>
                        <a:pt x="15815" y="762"/>
                      </a:cubicBezTo>
                      <a:cubicBezTo>
                        <a:pt x="15588" y="254"/>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085" name="Google Shape;5085;p44"/>
                <p:cNvSpPr/>
                <p:nvPr/>
              </p:nvSpPr>
              <p:spPr>
                <a:xfrm>
                  <a:off x="4979623" y="2662802"/>
                  <a:ext cx="4386829" cy="310655"/>
                </a:xfrm>
                <a:custGeom>
                  <a:avLst/>
                  <a:gdLst/>
                  <a:ahLst/>
                  <a:cxnLst/>
                  <a:rect l="l" t="t" r="r" b="b"/>
                  <a:pathLst>
                    <a:path w="20476" h="1450" extrusionOk="0">
                      <a:moveTo>
                        <a:pt x="14638" y="1"/>
                      </a:moveTo>
                      <a:cubicBezTo>
                        <a:pt x="14163" y="1"/>
                        <a:pt x="13687" y="258"/>
                        <a:pt x="13460" y="772"/>
                      </a:cubicBezTo>
                      <a:cubicBezTo>
                        <a:pt x="13242" y="399"/>
                        <a:pt x="12914" y="243"/>
                        <a:pt x="12567" y="243"/>
                      </a:cubicBezTo>
                      <a:cubicBezTo>
                        <a:pt x="12058" y="243"/>
                        <a:pt x="11507" y="577"/>
                        <a:pt x="11201" y="1047"/>
                      </a:cubicBezTo>
                      <a:cubicBezTo>
                        <a:pt x="10963" y="486"/>
                        <a:pt x="10437" y="193"/>
                        <a:pt x="9909" y="193"/>
                      </a:cubicBezTo>
                      <a:cubicBezTo>
                        <a:pt x="9456" y="193"/>
                        <a:pt x="9003" y="409"/>
                        <a:pt x="8727" y="855"/>
                      </a:cubicBezTo>
                      <a:cubicBezTo>
                        <a:pt x="8457" y="492"/>
                        <a:pt x="8056" y="316"/>
                        <a:pt x="7658" y="316"/>
                      </a:cubicBezTo>
                      <a:cubicBezTo>
                        <a:pt x="7192" y="316"/>
                        <a:pt x="6730" y="558"/>
                        <a:pt x="6491" y="1023"/>
                      </a:cubicBezTo>
                      <a:cubicBezTo>
                        <a:pt x="6262" y="545"/>
                        <a:pt x="5802" y="298"/>
                        <a:pt x="5339" y="298"/>
                      </a:cubicBezTo>
                      <a:cubicBezTo>
                        <a:pt x="4933" y="298"/>
                        <a:pt x="4525" y="488"/>
                        <a:pt x="4268" y="879"/>
                      </a:cubicBezTo>
                      <a:cubicBezTo>
                        <a:pt x="4040" y="348"/>
                        <a:pt x="3547" y="79"/>
                        <a:pt x="3053" y="79"/>
                      </a:cubicBezTo>
                      <a:cubicBezTo>
                        <a:pt x="2590" y="79"/>
                        <a:pt x="2126" y="316"/>
                        <a:pt x="1877" y="796"/>
                      </a:cubicBezTo>
                      <a:cubicBezTo>
                        <a:pt x="1743" y="437"/>
                        <a:pt x="1399" y="194"/>
                        <a:pt x="1012" y="194"/>
                      </a:cubicBezTo>
                      <a:cubicBezTo>
                        <a:pt x="986" y="194"/>
                        <a:pt x="960" y="196"/>
                        <a:pt x="933" y="198"/>
                      </a:cubicBezTo>
                      <a:cubicBezTo>
                        <a:pt x="335" y="258"/>
                        <a:pt x="13" y="831"/>
                        <a:pt x="1" y="1369"/>
                      </a:cubicBezTo>
                      <a:cubicBezTo>
                        <a:pt x="1" y="1423"/>
                        <a:pt x="36" y="1450"/>
                        <a:pt x="72" y="1450"/>
                      </a:cubicBezTo>
                      <a:cubicBezTo>
                        <a:pt x="108" y="1450"/>
                        <a:pt x="144" y="1423"/>
                        <a:pt x="144" y="1369"/>
                      </a:cubicBezTo>
                      <a:cubicBezTo>
                        <a:pt x="168" y="951"/>
                        <a:pt x="383" y="533"/>
                        <a:pt x="825" y="413"/>
                      </a:cubicBezTo>
                      <a:cubicBezTo>
                        <a:pt x="893" y="393"/>
                        <a:pt x="961" y="384"/>
                        <a:pt x="1027" y="384"/>
                      </a:cubicBezTo>
                      <a:cubicBezTo>
                        <a:pt x="1409" y="384"/>
                        <a:pt x="1749" y="687"/>
                        <a:pt x="1770" y="1094"/>
                      </a:cubicBezTo>
                      <a:cubicBezTo>
                        <a:pt x="1770" y="1153"/>
                        <a:pt x="1812" y="1183"/>
                        <a:pt x="1855" y="1183"/>
                      </a:cubicBezTo>
                      <a:cubicBezTo>
                        <a:pt x="1890" y="1183"/>
                        <a:pt x="1926" y="1162"/>
                        <a:pt x="1937" y="1118"/>
                      </a:cubicBezTo>
                      <a:cubicBezTo>
                        <a:pt x="2087" y="547"/>
                        <a:pt x="2570" y="261"/>
                        <a:pt x="3052" y="261"/>
                      </a:cubicBezTo>
                      <a:cubicBezTo>
                        <a:pt x="3529" y="261"/>
                        <a:pt x="4006" y="542"/>
                        <a:pt x="4160" y="1106"/>
                      </a:cubicBezTo>
                      <a:cubicBezTo>
                        <a:pt x="4174" y="1147"/>
                        <a:pt x="4215" y="1168"/>
                        <a:pt x="4254" y="1168"/>
                      </a:cubicBezTo>
                      <a:cubicBezTo>
                        <a:pt x="4283" y="1168"/>
                        <a:pt x="4312" y="1156"/>
                        <a:pt x="4328" y="1130"/>
                      </a:cubicBezTo>
                      <a:cubicBezTo>
                        <a:pt x="4549" y="694"/>
                        <a:pt x="4949" y="478"/>
                        <a:pt x="5344" y="478"/>
                      </a:cubicBezTo>
                      <a:cubicBezTo>
                        <a:pt x="5782" y="478"/>
                        <a:pt x="6214" y="745"/>
                        <a:pt x="6384" y="1274"/>
                      </a:cubicBezTo>
                      <a:cubicBezTo>
                        <a:pt x="6402" y="1316"/>
                        <a:pt x="6438" y="1336"/>
                        <a:pt x="6473" y="1336"/>
                      </a:cubicBezTo>
                      <a:cubicBezTo>
                        <a:pt x="6509" y="1336"/>
                        <a:pt x="6545" y="1316"/>
                        <a:pt x="6563" y="1274"/>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27" y="590"/>
                        <a:pt x="9467" y="365"/>
                        <a:pt x="9905" y="365"/>
                      </a:cubicBezTo>
                      <a:cubicBezTo>
                        <a:pt x="10428" y="365"/>
                        <a:pt x="10949" y="686"/>
                        <a:pt x="11105" y="1298"/>
                      </a:cubicBezTo>
                      <a:cubicBezTo>
                        <a:pt x="11118" y="1336"/>
                        <a:pt x="11152" y="1358"/>
                        <a:pt x="11187" y="1358"/>
                      </a:cubicBezTo>
                      <a:cubicBezTo>
                        <a:pt x="11215" y="1358"/>
                        <a:pt x="11244" y="1342"/>
                        <a:pt x="11261" y="1310"/>
                      </a:cubicBezTo>
                      <a:cubicBezTo>
                        <a:pt x="11503" y="817"/>
                        <a:pt x="12052" y="432"/>
                        <a:pt x="12555" y="432"/>
                      </a:cubicBezTo>
                      <a:cubicBezTo>
                        <a:pt x="12894" y="432"/>
                        <a:pt x="13213" y="608"/>
                        <a:pt x="13401" y="1047"/>
                      </a:cubicBezTo>
                      <a:cubicBezTo>
                        <a:pt x="13415" y="1075"/>
                        <a:pt x="13440" y="1086"/>
                        <a:pt x="13467" y="1086"/>
                      </a:cubicBezTo>
                      <a:cubicBezTo>
                        <a:pt x="13508" y="1086"/>
                        <a:pt x="13553" y="1059"/>
                        <a:pt x="13568" y="1023"/>
                      </a:cubicBezTo>
                      <a:cubicBezTo>
                        <a:pt x="13717" y="470"/>
                        <a:pt x="14181" y="195"/>
                        <a:pt x="14645" y="195"/>
                      </a:cubicBezTo>
                      <a:cubicBezTo>
                        <a:pt x="15114" y="195"/>
                        <a:pt x="15581" y="476"/>
                        <a:pt x="15720" y="1035"/>
                      </a:cubicBezTo>
                      <a:cubicBezTo>
                        <a:pt x="15732" y="1076"/>
                        <a:pt x="15767" y="1097"/>
                        <a:pt x="15805" y="1097"/>
                      </a:cubicBezTo>
                      <a:cubicBezTo>
                        <a:pt x="15842" y="1097"/>
                        <a:pt x="15881" y="1076"/>
                        <a:pt x="15899" y="1035"/>
                      </a:cubicBezTo>
                      <a:cubicBezTo>
                        <a:pt x="16067" y="541"/>
                        <a:pt x="16497" y="299"/>
                        <a:pt x="16929" y="299"/>
                      </a:cubicBezTo>
                      <a:cubicBezTo>
                        <a:pt x="17385" y="299"/>
                        <a:pt x="17843" y="571"/>
                        <a:pt x="17991" y="1106"/>
                      </a:cubicBezTo>
                      <a:cubicBezTo>
                        <a:pt x="18004" y="1147"/>
                        <a:pt x="18041" y="1168"/>
                        <a:pt x="18077" y="1168"/>
                      </a:cubicBezTo>
                      <a:cubicBezTo>
                        <a:pt x="18104" y="1168"/>
                        <a:pt x="18131" y="1156"/>
                        <a:pt x="18146" y="1130"/>
                      </a:cubicBezTo>
                      <a:cubicBezTo>
                        <a:pt x="18352" y="680"/>
                        <a:pt x="18763" y="466"/>
                        <a:pt x="19171" y="466"/>
                      </a:cubicBezTo>
                      <a:cubicBezTo>
                        <a:pt x="19662" y="466"/>
                        <a:pt x="20150" y="776"/>
                        <a:pt x="20274" y="1357"/>
                      </a:cubicBezTo>
                      <a:cubicBezTo>
                        <a:pt x="20288" y="1403"/>
                        <a:pt x="20322" y="1422"/>
                        <a:pt x="20358" y="1422"/>
                      </a:cubicBezTo>
                      <a:cubicBezTo>
                        <a:pt x="20415" y="1422"/>
                        <a:pt x="20475" y="1371"/>
                        <a:pt x="20453" y="1298"/>
                      </a:cubicBezTo>
                      <a:cubicBezTo>
                        <a:pt x="20307" y="643"/>
                        <a:pt x="19748" y="281"/>
                        <a:pt x="19181" y="281"/>
                      </a:cubicBezTo>
                      <a:cubicBezTo>
                        <a:pt x="18774" y="281"/>
                        <a:pt x="18363" y="468"/>
                        <a:pt x="18098" y="867"/>
                      </a:cubicBezTo>
                      <a:cubicBezTo>
                        <a:pt x="17881" y="357"/>
                        <a:pt x="17408" y="97"/>
                        <a:pt x="16933" y="97"/>
                      </a:cubicBezTo>
                      <a:cubicBezTo>
                        <a:pt x="16495" y="97"/>
                        <a:pt x="16056" y="318"/>
                        <a:pt x="15815" y="772"/>
                      </a:cubicBezTo>
                      <a:cubicBezTo>
                        <a:pt x="15588" y="258"/>
                        <a:pt x="15113" y="1"/>
                        <a:pt x="14638"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086" name="Google Shape;5086;p44"/>
                <p:cNvSpPr/>
                <p:nvPr/>
              </p:nvSpPr>
              <p:spPr>
                <a:xfrm>
                  <a:off x="4979623" y="3205700"/>
                  <a:ext cx="4386615" cy="308941"/>
                </a:xfrm>
                <a:custGeom>
                  <a:avLst/>
                  <a:gdLst/>
                  <a:ahLst/>
                  <a:cxnLst/>
                  <a:rect l="l" t="t" r="r" b="b"/>
                  <a:pathLst>
                    <a:path w="20475" h="1442" extrusionOk="0">
                      <a:moveTo>
                        <a:pt x="14638" y="1"/>
                      </a:moveTo>
                      <a:cubicBezTo>
                        <a:pt x="14163" y="1"/>
                        <a:pt x="13687" y="258"/>
                        <a:pt x="13460" y="772"/>
                      </a:cubicBezTo>
                      <a:cubicBezTo>
                        <a:pt x="13242" y="399"/>
                        <a:pt x="12914" y="244"/>
                        <a:pt x="12567" y="244"/>
                      </a:cubicBezTo>
                      <a:cubicBezTo>
                        <a:pt x="12058" y="244"/>
                        <a:pt x="11507" y="578"/>
                        <a:pt x="11201" y="1047"/>
                      </a:cubicBezTo>
                      <a:cubicBezTo>
                        <a:pt x="10962" y="485"/>
                        <a:pt x="10434" y="192"/>
                        <a:pt x="9904" y="192"/>
                      </a:cubicBezTo>
                      <a:cubicBezTo>
                        <a:pt x="9453" y="192"/>
                        <a:pt x="9001" y="404"/>
                        <a:pt x="8727" y="843"/>
                      </a:cubicBezTo>
                      <a:cubicBezTo>
                        <a:pt x="8458" y="482"/>
                        <a:pt x="8059" y="306"/>
                        <a:pt x="7662" y="306"/>
                      </a:cubicBezTo>
                      <a:cubicBezTo>
                        <a:pt x="7194" y="306"/>
                        <a:pt x="6731" y="550"/>
                        <a:pt x="6491" y="1023"/>
                      </a:cubicBezTo>
                      <a:cubicBezTo>
                        <a:pt x="6262" y="545"/>
                        <a:pt x="5802" y="298"/>
                        <a:pt x="5339" y="298"/>
                      </a:cubicBezTo>
                      <a:cubicBezTo>
                        <a:pt x="4933" y="298"/>
                        <a:pt x="4525" y="488"/>
                        <a:pt x="4268" y="879"/>
                      </a:cubicBezTo>
                      <a:cubicBezTo>
                        <a:pt x="4040" y="349"/>
                        <a:pt x="3547" y="79"/>
                        <a:pt x="3053" y="79"/>
                      </a:cubicBezTo>
                      <a:cubicBezTo>
                        <a:pt x="2590" y="79"/>
                        <a:pt x="2126" y="316"/>
                        <a:pt x="1877" y="796"/>
                      </a:cubicBezTo>
                      <a:cubicBezTo>
                        <a:pt x="1743" y="437"/>
                        <a:pt x="1399" y="195"/>
                        <a:pt x="1012" y="195"/>
                      </a:cubicBezTo>
                      <a:cubicBezTo>
                        <a:pt x="986" y="195"/>
                        <a:pt x="960" y="196"/>
                        <a:pt x="933" y="198"/>
                      </a:cubicBezTo>
                      <a:cubicBezTo>
                        <a:pt x="335" y="258"/>
                        <a:pt x="13" y="832"/>
                        <a:pt x="1" y="1369"/>
                      </a:cubicBezTo>
                      <a:cubicBezTo>
                        <a:pt x="1" y="1417"/>
                        <a:pt x="36" y="1441"/>
                        <a:pt x="72" y="1441"/>
                      </a:cubicBezTo>
                      <a:cubicBezTo>
                        <a:pt x="108" y="1441"/>
                        <a:pt x="144" y="1417"/>
                        <a:pt x="144" y="1369"/>
                      </a:cubicBezTo>
                      <a:cubicBezTo>
                        <a:pt x="168" y="939"/>
                        <a:pt x="383" y="533"/>
                        <a:pt x="825" y="413"/>
                      </a:cubicBezTo>
                      <a:cubicBezTo>
                        <a:pt x="893" y="394"/>
                        <a:pt x="961" y="384"/>
                        <a:pt x="1027" y="384"/>
                      </a:cubicBezTo>
                      <a:cubicBezTo>
                        <a:pt x="1409" y="384"/>
                        <a:pt x="1749" y="687"/>
                        <a:pt x="1770" y="1095"/>
                      </a:cubicBezTo>
                      <a:cubicBezTo>
                        <a:pt x="1770" y="1148"/>
                        <a:pt x="1815" y="1179"/>
                        <a:pt x="1859" y="1179"/>
                      </a:cubicBezTo>
                      <a:cubicBezTo>
                        <a:pt x="1893" y="1179"/>
                        <a:pt x="1927" y="1160"/>
                        <a:pt x="1937" y="1118"/>
                      </a:cubicBezTo>
                      <a:cubicBezTo>
                        <a:pt x="2087" y="548"/>
                        <a:pt x="2570" y="261"/>
                        <a:pt x="3052" y="261"/>
                      </a:cubicBezTo>
                      <a:cubicBezTo>
                        <a:pt x="3529" y="261"/>
                        <a:pt x="4006" y="542"/>
                        <a:pt x="4160" y="1106"/>
                      </a:cubicBezTo>
                      <a:cubicBezTo>
                        <a:pt x="4173" y="1145"/>
                        <a:pt x="4211" y="1167"/>
                        <a:pt x="4248" y="1167"/>
                      </a:cubicBezTo>
                      <a:cubicBezTo>
                        <a:pt x="4280" y="1167"/>
                        <a:pt x="4311" y="1151"/>
                        <a:pt x="4328" y="1118"/>
                      </a:cubicBezTo>
                      <a:cubicBezTo>
                        <a:pt x="4547" y="685"/>
                        <a:pt x="4944" y="472"/>
                        <a:pt x="5336" y="472"/>
                      </a:cubicBezTo>
                      <a:cubicBezTo>
                        <a:pt x="5777" y="472"/>
                        <a:pt x="6213" y="742"/>
                        <a:pt x="6384" y="1274"/>
                      </a:cubicBezTo>
                      <a:cubicBezTo>
                        <a:pt x="6402" y="1316"/>
                        <a:pt x="6438" y="1337"/>
                        <a:pt x="6473" y="1337"/>
                      </a:cubicBezTo>
                      <a:cubicBezTo>
                        <a:pt x="6509" y="1337"/>
                        <a:pt x="6545" y="1316"/>
                        <a:pt x="6563" y="1274"/>
                      </a:cubicBezTo>
                      <a:cubicBezTo>
                        <a:pt x="6740" y="762"/>
                        <a:pt x="7201" y="492"/>
                        <a:pt x="7664" y="492"/>
                      </a:cubicBezTo>
                      <a:cubicBezTo>
                        <a:pt x="8046" y="492"/>
                        <a:pt x="8428" y="675"/>
                        <a:pt x="8655" y="1059"/>
                      </a:cubicBezTo>
                      <a:cubicBezTo>
                        <a:pt x="8673" y="1083"/>
                        <a:pt x="8700" y="1095"/>
                        <a:pt x="8727" y="1095"/>
                      </a:cubicBezTo>
                      <a:cubicBezTo>
                        <a:pt x="8754" y="1095"/>
                        <a:pt x="8781" y="1083"/>
                        <a:pt x="8798" y="1059"/>
                      </a:cubicBezTo>
                      <a:cubicBezTo>
                        <a:pt x="9026" y="598"/>
                        <a:pt x="9458" y="378"/>
                        <a:pt x="9890" y="378"/>
                      </a:cubicBezTo>
                      <a:cubicBezTo>
                        <a:pt x="10410" y="378"/>
                        <a:pt x="10930" y="697"/>
                        <a:pt x="11094" y="1298"/>
                      </a:cubicBezTo>
                      <a:cubicBezTo>
                        <a:pt x="11106" y="1337"/>
                        <a:pt x="11140" y="1358"/>
                        <a:pt x="11175" y="1358"/>
                      </a:cubicBezTo>
                      <a:cubicBezTo>
                        <a:pt x="11203" y="1358"/>
                        <a:pt x="11232" y="1343"/>
                        <a:pt x="11249" y="1310"/>
                      </a:cubicBezTo>
                      <a:cubicBezTo>
                        <a:pt x="11491" y="818"/>
                        <a:pt x="12040" y="432"/>
                        <a:pt x="12543" y="432"/>
                      </a:cubicBezTo>
                      <a:cubicBezTo>
                        <a:pt x="12882" y="432"/>
                        <a:pt x="13201" y="608"/>
                        <a:pt x="13389" y="1047"/>
                      </a:cubicBezTo>
                      <a:cubicBezTo>
                        <a:pt x="13403" y="1075"/>
                        <a:pt x="13428" y="1086"/>
                        <a:pt x="13455" y="1086"/>
                      </a:cubicBezTo>
                      <a:cubicBezTo>
                        <a:pt x="13496" y="1086"/>
                        <a:pt x="13541" y="1059"/>
                        <a:pt x="13556" y="1023"/>
                      </a:cubicBezTo>
                      <a:cubicBezTo>
                        <a:pt x="13699" y="464"/>
                        <a:pt x="14164" y="186"/>
                        <a:pt x="14629" y="186"/>
                      </a:cubicBezTo>
                      <a:cubicBezTo>
                        <a:pt x="15099" y="186"/>
                        <a:pt x="15569" y="470"/>
                        <a:pt x="15708" y="1035"/>
                      </a:cubicBezTo>
                      <a:cubicBezTo>
                        <a:pt x="15726" y="1077"/>
                        <a:pt x="15761" y="1097"/>
                        <a:pt x="15797" y="1097"/>
                      </a:cubicBezTo>
                      <a:cubicBezTo>
                        <a:pt x="15833" y="1097"/>
                        <a:pt x="15869" y="1077"/>
                        <a:pt x="15887" y="1035"/>
                      </a:cubicBezTo>
                      <a:cubicBezTo>
                        <a:pt x="16055" y="541"/>
                        <a:pt x="16486" y="299"/>
                        <a:pt x="16917" y="299"/>
                      </a:cubicBezTo>
                      <a:cubicBezTo>
                        <a:pt x="17373" y="299"/>
                        <a:pt x="17831" y="571"/>
                        <a:pt x="17979" y="1106"/>
                      </a:cubicBezTo>
                      <a:cubicBezTo>
                        <a:pt x="17992" y="1147"/>
                        <a:pt x="18029" y="1169"/>
                        <a:pt x="18065" y="1169"/>
                      </a:cubicBezTo>
                      <a:cubicBezTo>
                        <a:pt x="18092" y="1169"/>
                        <a:pt x="18119" y="1156"/>
                        <a:pt x="18134" y="1130"/>
                      </a:cubicBezTo>
                      <a:cubicBezTo>
                        <a:pt x="18340" y="680"/>
                        <a:pt x="18751" y="466"/>
                        <a:pt x="19159" y="466"/>
                      </a:cubicBezTo>
                      <a:cubicBezTo>
                        <a:pt x="19650" y="466"/>
                        <a:pt x="20138" y="776"/>
                        <a:pt x="20262" y="1357"/>
                      </a:cubicBezTo>
                      <a:cubicBezTo>
                        <a:pt x="20276" y="1405"/>
                        <a:pt x="20315" y="1426"/>
                        <a:pt x="20354" y="1426"/>
                      </a:cubicBezTo>
                      <a:cubicBezTo>
                        <a:pt x="20414" y="1426"/>
                        <a:pt x="20475" y="1377"/>
                        <a:pt x="20453" y="1298"/>
                      </a:cubicBezTo>
                      <a:cubicBezTo>
                        <a:pt x="20307" y="644"/>
                        <a:pt x="19748" y="281"/>
                        <a:pt x="19181" y="281"/>
                      </a:cubicBezTo>
                      <a:cubicBezTo>
                        <a:pt x="18774" y="281"/>
                        <a:pt x="18363" y="468"/>
                        <a:pt x="18098" y="867"/>
                      </a:cubicBezTo>
                      <a:cubicBezTo>
                        <a:pt x="17881" y="358"/>
                        <a:pt x="17408" y="97"/>
                        <a:pt x="16933" y="97"/>
                      </a:cubicBezTo>
                      <a:cubicBezTo>
                        <a:pt x="16495" y="97"/>
                        <a:pt x="16056" y="319"/>
                        <a:pt x="15815" y="772"/>
                      </a:cubicBezTo>
                      <a:cubicBezTo>
                        <a:pt x="15588" y="258"/>
                        <a:pt x="15113" y="1"/>
                        <a:pt x="14638"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087" name="Google Shape;5087;p44"/>
                <p:cNvSpPr/>
                <p:nvPr/>
              </p:nvSpPr>
              <p:spPr>
                <a:xfrm>
                  <a:off x="4977052" y="3746027"/>
                  <a:ext cx="4389186" cy="310869"/>
                </a:xfrm>
                <a:custGeom>
                  <a:avLst/>
                  <a:gdLst/>
                  <a:ahLst/>
                  <a:cxnLst/>
                  <a:rect l="l" t="t" r="r" b="b"/>
                  <a:pathLst>
                    <a:path w="20487" h="1451" extrusionOk="0">
                      <a:moveTo>
                        <a:pt x="14650" y="1"/>
                      </a:moveTo>
                      <a:cubicBezTo>
                        <a:pt x="14175" y="1"/>
                        <a:pt x="13699" y="258"/>
                        <a:pt x="13472" y="772"/>
                      </a:cubicBezTo>
                      <a:cubicBezTo>
                        <a:pt x="13249" y="399"/>
                        <a:pt x="12919" y="244"/>
                        <a:pt x="12570" y="244"/>
                      </a:cubicBezTo>
                      <a:cubicBezTo>
                        <a:pt x="12060" y="244"/>
                        <a:pt x="11512" y="578"/>
                        <a:pt x="11213" y="1047"/>
                      </a:cubicBezTo>
                      <a:cubicBezTo>
                        <a:pt x="10975" y="488"/>
                        <a:pt x="10451" y="198"/>
                        <a:pt x="9925" y="198"/>
                      </a:cubicBezTo>
                      <a:cubicBezTo>
                        <a:pt x="9471" y="198"/>
                        <a:pt x="9015" y="413"/>
                        <a:pt x="8739" y="856"/>
                      </a:cubicBezTo>
                      <a:cubicBezTo>
                        <a:pt x="8469" y="493"/>
                        <a:pt x="8068" y="317"/>
                        <a:pt x="7669" y="317"/>
                      </a:cubicBezTo>
                      <a:cubicBezTo>
                        <a:pt x="7201" y="317"/>
                        <a:pt x="6737" y="558"/>
                        <a:pt x="6491" y="1023"/>
                      </a:cubicBezTo>
                      <a:cubicBezTo>
                        <a:pt x="6262" y="545"/>
                        <a:pt x="5802" y="298"/>
                        <a:pt x="5341" y="298"/>
                      </a:cubicBezTo>
                      <a:cubicBezTo>
                        <a:pt x="4937" y="298"/>
                        <a:pt x="4531" y="489"/>
                        <a:pt x="4280" y="880"/>
                      </a:cubicBezTo>
                      <a:cubicBezTo>
                        <a:pt x="4052" y="349"/>
                        <a:pt x="3556" y="79"/>
                        <a:pt x="3060" y="79"/>
                      </a:cubicBezTo>
                      <a:cubicBezTo>
                        <a:pt x="2596" y="79"/>
                        <a:pt x="2132" y="316"/>
                        <a:pt x="1889" y="796"/>
                      </a:cubicBezTo>
                      <a:cubicBezTo>
                        <a:pt x="1744" y="438"/>
                        <a:pt x="1399" y="195"/>
                        <a:pt x="1022" y="195"/>
                      </a:cubicBezTo>
                      <a:cubicBezTo>
                        <a:pt x="997" y="195"/>
                        <a:pt x="971" y="196"/>
                        <a:pt x="945" y="198"/>
                      </a:cubicBezTo>
                      <a:cubicBezTo>
                        <a:pt x="347" y="258"/>
                        <a:pt x="13" y="832"/>
                        <a:pt x="1" y="1370"/>
                      </a:cubicBezTo>
                      <a:cubicBezTo>
                        <a:pt x="1" y="1423"/>
                        <a:pt x="40" y="1450"/>
                        <a:pt x="78" y="1450"/>
                      </a:cubicBezTo>
                      <a:cubicBezTo>
                        <a:pt x="117" y="1450"/>
                        <a:pt x="156" y="1423"/>
                        <a:pt x="156" y="1370"/>
                      </a:cubicBezTo>
                      <a:cubicBezTo>
                        <a:pt x="168" y="951"/>
                        <a:pt x="395" y="533"/>
                        <a:pt x="825" y="413"/>
                      </a:cubicBezTo>
                      <a:cubicBezTo>
                        <a:pt x="895" y="394"/>
                        <a:pt x="964" y="385"/>
                        <a:pt x="1032" y="385"/>
                      </a:cubicBezTo>
                      <a:cubicBezTo>
                        <a:pt x="1420" y="385"/>
                        <a:pt x="1760" y="688"/>
                        <a:pt x="1770" y="1095"/>
                      </a:cubicBezTo>
                      <a:cubicBezTo>
                        <a:pt x="1770" y="1153"/>
                        <a:pt x="1816" y="1183"/>
                        <a:pt x="1862" y="1183"/>
                      </a:cubicBezTo>
                      <a:cubicBezTo>
                        <a:pt x="1900" y="1183"/>
                        <a:pt x="1938" y="1162"/>
                        <a:pt x="1949" y="1119"/>
                      </a:cubicBezTo>
                      <a:cubicBezTo>
                        <a:pt x="2099" y="548"/>
                        <a:pt x="2582" y="261"/>
                        <a:pt x="3064" y="261"/>
                      </a:cubicBezTo>
                      <a:cubicBezTo>
                        <a:pt x="3541" y="261"/>
                        <a:pt x="4018" y="542"/>
                        <a:pt x="4172" y="1107"/>
                      </a:cubicBezTo>
                      <a:cubicBezTo>
                        <a:pt x="4185" y="1145"/>
                        <a:pt x="4219" y="1167"/>
                        <a:pt x="4253" y="1167"/>
                      </a:cubicBezTo>
                      <a:cubicBezTo>
                        <a:pt x="4282" y="1167"/>
                        <a:pt x="4311" y="1151"/>
                        <a:pt x="4328" y="1119"/>
                      </a:cubicBezTo>
                      <a:cubicBezTo>
                        <a:pt x="4553" y="686"/>
                        <a:pt x="4950" y="472"/>
                        <a:pt x="5342" y="472"/>
                      </a:cubicBezTo>
                      <a:cubicBezTo>
                        <a:pt x="5783" y="472"/>
                        <a:pt x="6219" y="742"/>
                        <a:pt x="6396" y="1274"/>
                      </a:cubicBezTo>
                      <a:cubicBezTo>
                        <a:pt x="6408" y="1316"/>
                        <a:pt x="6444" y="1337"/>
                        <a:pt x="6480" y="1337"/>
                      </a:cubicBezTo>
                      <a:cubicBezTo>
                        <a:pt x="6515" y="1337"/>
                        <a:pt x="6551" y="1316"/>
                        <a:pt x="6563" y="1274"/>
                      </a:cubicBezTo>
                      <a:cubicBezTo>
                        <a:pt x="6740" y="763"/>
                        <a:pt x="7201" y="492"/>
                        <a:pt x="7664" y="492"/>
                      </a:cubicBezTo>
                      <a:cubicBezTo>
                        <a:pt x="8046" y="492"/>
                        <a:pt x="8428" y="676"/>
                        <a:pt x="8655" y="1059"/>
                      </a:cubicBezTo>
                      <a:cubicBezTo>
                        <a:pt x="8673" y="1089"/>
                        <a:pt x="8703" y="1104"/>
                        <a:pt x="8733" y="1104"/>
                      </a:cubicBezTo>
                      <a:cubicBezTo>
                        <a:pt x="8763" y="1104"/>
                        <a:pt x="8793" y="1089"/>
                        <a:pt x="8810" y="1059"/>
                      </a:cubicBezTo>
                      <a:cubicBezTo>
                        <a:pt x="9038" y="598"/>
                        <a:pt x="9470" y="378"/>
                        <a:pt x="9901" y="378"/>
                      </a:cubicBezTo>
                      <a:cubicBezTo>
                        <a:pt x="10420" y="378"/>
                        <a:pt x="10937" y="697"/>
                        <a:pt x="11094" y="1298"/>
                      </a:cubicBezTo>
                      <a:cubicBezTo>
                        <a:pt x="11107" y="1337"/>
                        <a:pt x="11140" y="1358"/>
                        <a:pt x="11177" y="1358"/>
                      </a:cubicBezTo>
                      <a:cubicBezTo>
                        <a:pt x="11207" y="1358"/>
                        <a:pt x="11239" y="1343"/>
                        <a:pt x="11261" y="1310"/>
                      </a:cubicBezTo>
                      <a:cubicBezTo>
                        <a:pt x="11496" y="818"/>
                        <a:pt x="12042" y="432"/>
                        <a:pt x="12544" y="432"/>
                      </a:cubicBezTo>
                      <a:cubicBezTo>
                        <a:pt x="12882" y="432"/>
                        <a:pt x="13201" y="608"/>
                        <a:pt x="13389" y="1047"/>
                      </a:cubicBezTo>
                      <a:cubicBezTo>
                        <a:pt x="13404" y="1077"/>
                        <a:pt x="13433" y="1090"/>
                        <a:pt x="13464" y="1090"/>
                      </a:cubicBezTo>
                      <a:cubicBezTo>
                        <a:pt x="13506" y="1090"/>
                        <a:pt x="13549" y="1065"/>
                        <a:pt x="13556" y="1023"/>
                      </a:cubicBezTo>
                      <a:cubicBezTo>
                        <a:pt x="13705" y="464"/>
                        <a:pt x="14173" y="186"/>
                        <a:pt x="14639" y="186"/>
                      </a:cubicBezTo>
                      <a:cubicBezTo>
                        <a:pt x="15111" y="186"/>
                        <a:pt x="15581" y="470"/>
                        <a:pt x="15720" y="1035"/>
                      </a:cubicBezTo>
                      <a:cubicBezTo>
                        <a:pt x="15732" y="1077"/>
                        <a:pt x="15767" y="1098"/>
                        <a:pt x="15803" y="1098"/>
                      </a:cubicBezTo>
                      <a:cubicBezTo>
                        <a:pt x="15839" y="1098"/>
                        <a:pt x="15875" y="1077"/>
                        <a:pt x="15887" y="1035"/>
                      </a:cubicBezTo>
                      <a:cubicBezTo>
                        <a:pt x="16061" y="542"/>
                        <a:pt x="16494" y="299"/>
                        <a:pt x="16926" y="299"/>
                      </a:cubicBezTo>
                      <a:cubicBezTo>
                        <a:pt x="17383" y="299"/>
                        <a:pt x="17837" y="572"/>
                        <a:pt x="17979" y="1107"/>
                      </a:cubicBezTo>
                      <a:cubicBezTo>
                        <a:pt x="17993" y="1148"/>
                        <a:pt x="18031" y="1174"/>
                        <a:pt x="18070" y="1174"/>
                      </a:cubicBezTo>
                      <a:cubicBezTo>
                        <a:pt x="18098" y="1174"/>
                        <a:pt x="18126" y="1161"/>
                        <a:pt x="18146" y="1131"/>
                      </a:cubicBezTo>
                      <a:cubicBezTo>
                        <a:pt x="18347" y="680"/>
                        <a:pt x="18754" y="466"/>
                        <a:pt x="19161" y="466"/>
                      </a:cubicBezTo>
                      <a:cubicBezTo>
                        <a:pt x="19650" y="466"/>
                        <a:pt x="20138" y="777"/>
                        <a:pt x="20262" y="1358"/>
                      </a:cubicBezTo>
                      <a:cubicBezTo>
                        <a:pt x="20281" y="1409"/>
                        <a:pt x="20321" y="1431"/>
                        <a:pt x="20362" y="1431"/>
                      </a:cubicBezTo>
                      <a:cubicBezTo>
                        <a:pt x="20425" y="1431"/>
                        <a:pt x="20487" y="1378"/>
                        <a:pt x="20465" y="1298"/>
                      </a:cubicBezTo>
                      <a:cubicBezTo>
                        <a:pt x="20319" y="643"/>
                        <a:pt x="19754" y="276"/>
                        <a:pt x="19185" y="276"/>
                      </a:cubicBezTo>
                      <a:cubicBezTo>
                        <a:pt x="18778" y="276"/>
                        <a:pt x="18370" y="464"/>
                        <a:pt x="18110" y="868"/>
                      </a:cubicBezTo>
                      <a:cubicBezTo>
                        <a:pt x="17886" y="358"/>
                        <a:pt x="17414" y="97"/>
                        <a:pt x="16941" y="97"/>
                      </a:cubicBezTo>
                      <a:cubicBezTo>
                        <a:pt x="16504" y="97"/>
                        <a:pt x="16068" y="319"/>
                        <a:pt x="15827" y="772"/>
                      </a:cubicBezTo>
                      <a:cubicBezTo>
                        <a:pt x="15600" y="258"/>
                        <a:pt x="15125" y="1"/>
                        <a:pt x="14650"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088" name="Google Shape;5088;p44"/>
                <p:cNvSpPr/>
                <p:nvPr/>
              </p:nvSpPr>
              <p:spPr>
                <a:xfrm>
                  <a:off x="4979623" y="4288496"/>
                  <a:ext cx="4386615" cy="309370"/>
                </a:xfrm>
                <a:custGeom>
                  <a:avLst/>
                  <a:gdLst/>
                  <a:ahLst/>
                  <a:cxnLst/>
                  <a:rect l="l" t="t" r="r" b="b"/>
                  <a:pathLst>
                    <a:path w="20475" h="1444" extrusionOk="0">
                      <a:moveTo>
                        <a:pt x="14638" y="0"/>
                      </a:moveTo>
                      <a:cubicBezTo>
                        <a:pt x="14163" y="0"/>
                        <a:pt x="13687" y="254"/>
                        <a:pt x="13460" y="762"/>
                      </a:cubicBezTo>
                      <a:cubicBezTo>
                        <a:pt x="13242" y="394"/>
                        <a:pt x="12915" y="240"/>
                        <a:pt x="12568" y="240"/>
                      </a:cubicBezTo>
                      <a:cubicBezTo>
                        <a:pt x="12058" y="240"/>
                        <a:pt x="11507" y="573"/>
                        <a:pt x="11201" y="1049"/>
                      </a:cubicBezTo>
                      <a:cubicBezTo>
                        <a:pt x="10962" y="487"/>
                        <a:pt x="10434" y="194"/>
                        <a:pt x="9904" y="194"/>
                      </a:cubicBezTo>
                      <a:cubicBezTo>
                        <a:pt x="9453" y="194"/>
                        <a:pt x="9001" y="406"/>
                        <a:pt x="8727" y="846"/>
                      </a:cubicBezTo>
                      <a:cubicBezTo>
                        <a:pt x="8458" y="484"/>
                        <a:pt x="8059" y="308"/>
                        <a:pt x="7662" y="308"/>
                      </a:cubicBezTo>
                      <a:cubicBezTo>
                        <a:pt x="7194" y="308"/>
                        <a:pt x="6731" y="553"/>
                        <a:pt x="6491" y="1025"/>
                      </a:cubicBezTo>
                      <a:cubicBezTo>
                        <a:pt x="6261" y="546"/>
                        <a:pt x="5799" y="299"/>
                        <a:pt x="5334" y="299"/>
                      </a:cubicBezTo>
                      <a:cubicBezTo>
                        <a:pt x="4930" y="299"/>
                        <a:pt x="4524" y="486"/>
                        <a:pt x="4268" y="870"/>
                      </a:cubicBezTo>
                      <a:cubicBezTo>
                        <a:pt x="4040" y="347"/>
                        <a:pt x="3550" y="80"/>
                        <a:pt x="3057" y="80"/>
                      </a:cubicBezTo>
                      <a:cubicBezTo>
                        <a:pt x="2593" y="80"/>
                        <a:pt x="2127" y="317"/>
                        <a:pt x="1877" y="798"/>
                      </a:cubicBezTo>
                      <a:cubicBezTo>
                        <a:pt x="1743" y="430"/>
                        <a:pt x="1401" y="197"/>
                        <a:pt x="1016" y="197"/>
                      </a:cubicBezTo>
                      <a:cubicBezTo>
                        <a:pt x="988" y="197"/>
                        <a:pt x="961" y="198"/>
                        <a:pt x="933" y="200"/>
                      </a:cubicBezTo>
                      <a:cubicBezTo>
                        <a:pt x="335" y="248"/>
                        <a:pt x="13" y="822"/>
                        <a:pt x="1" y="1372"/>
                      </a:cubicBezTo>
                      <a:cubicBezTo>
                        <a:pt x="1" y="1420"/>
                        <a:pt x="36" y="1443"/>
                        <a:pt x="72" y="1443"/>
                      </a:cubicBezTo>
                      <a:cubicBezTo>
                        <a:pt x="108" y="1443"/>
                        <a:pt x="144" y="1420"/>
                        <a:pt x="144" y="1372"/>
                      </a:cubicBezTo>
                      <a:cubicBezTo>
                        <a:pt x="168" y="941"/>
                        <a:pt x="383" y="523"/>
                        <a:pt x="825" y="415"/>
                      </a:cubicBezTo>
                      <a:cubicBezTo>
                        <a:pt x="894" y="396"/>
                        <a:pt x="964" y="386"/>
                        <a:pt x="1032" y="386"/>
                      </a:cubicBezTo>
                      <a:cubicBezTo>
                        <a:pt x="1411" y="386"/>
                        <a:pt x="1749" y="681"/>
                        <a:pt x="1770" y="1097"/>
                      </a:cubicBezTo>
                      <a:cubicBezTo>
                        <a:pt x="1770" y="1149"/>
                        <a:pt x="1812" y="1180"/>
                        <a:pt x="1855" y="1180"/>
                      </a:cubicBezTo>
                      <a:cubicBezTo>
                        <a:pt x="1890" y="1180"/>
                        <a:pt x="1926" y="1158"/>
                        <a:pt x="1937" y="1109"/>
                      </a:cubicBezTo>
                      <a:cubicBezTo>
                        <a:pt x="2087" y="538"/>
                        <a:pt x="2570" y="251"/>
                        <a:pt x="3052" y="251"/>
                      </a:cubicBezTo>
                      <a:cubicBezTo>
                        <a:pt x="3529" y="251"/>
                        <a:pt x="4006" y="532"/>
                        <a:pt x="4160" y="1097"/>
                      </a:cubicBezTo>
                      <a:cubicBezTo>
                        <a:pt x="4174" y="1143"/>
                        <a:pt x="4213" y="1168"/>
                        <a:pt x="4252" y="1168"/>
                      </a:cubicBezTo>
                      <a:cubicBezTo>
                        <a:pt x="4282" y="1168"/>
                        <a:pt x="4312" y="1152"/>
                        <a:pt x="4328" y="1121"/>
                      </a:cubicBezTo>
                      <a:cubicBezTo>
                        <a:pt x="4547" y="688"/>
                        <a:pt x="4944" y="474"/>
                        <a:pt x="5336" y="474"/>
                      </a:cubicBezTo>
                      <a:cubicBezTo>
                        <a:pt x="5777" y="474"/>
                        <a:pt x="6213" y="745"/>
                        <a:pt x="6384" y="1276"/>
                      </a:cubicBezTo>
                      <a:cubicBezTo>
                        <a:pt x="6402" y="1312"/>
                        <a:pt x="6438" y="1330"/>
                        <a:pt x="6473" y="1330"/>
                      </a:cubicBezTo>
                      <a:cubicBezTo>
                        <a:pt x="6509" y="1330"/>
                        <a:pt x="6545" y="1312"/>
                        <a:pt x="6563" y="1276"/>
                      </a:cubicBezTo>
                      <a:cubicBezTo>
                        <a:pt x="6740" y="759"/>
                        <a:pt x="7200" y="485"/>
                        <a:pt x="7663" y="485"/>
                      </a:cubicBezTo>
                      <a:cubicBezTo>
                        <a:pt x="8044" y="485"/>
                        <a:pt x="8428" y="672"/>
                        <a:pt x="8655" y="1061"/>
                      </a:cubicBezTo>
                      <a:cubicBezTo>
                        <a:pt x="8673" y="1085"/>
                        <a:pt x="8700" y="1097"/>
                        <a:pt x="8727" y="1097"/>
                      </a:cubicBezTo>
                      <a:cubicBezTo>
                        <a:pt x="8754" y="1097"/>
                        <a:pt x="8781" y="1085"/>
                        <a:pt x="8798" y="1061"/>
                      </a:cubicBezTo>
                      <a:cubicBezTo>
                        <a:pt x="9028" y="597"/>
                        <a:pt x="9463" y="375"/>
                        <a:pt x="9898" y="375"/>
                      </a:cubicBezTo>
                      <a:cubicBezTo>
                        <a:pt x="10415" y="375"/>
                        <a:pt x="10931" y="690"/>
                        <a:pt x="11094" y="1288"/>
                      </a:cubicBezTo>
                      <a:cubicBezTo>
                        <a:pt x="11100" y="1335"/>
                        <a:pt x="11137" y="1359"/>
                        <a:pt x="11174" y="1359"/>
                      </a:cubicBezTo>
                      <a:cubicBezTo>
                        <a:pt x="11203" y="1359"/>
                        <a:pt x="11233" y="1344"/>
                        <a:pt x="11249" y="1312"/>
                      </a:cubicBezTo>
                      <a:cubicBezTo>
                        <a:pt x="11493" y="818"/>
                        <a:pt x="12045" y="426"/>
                        <a:pt x="12549" y="426"/>
                      </a:cubicBezTo>
                      <a:cubicBezTo>
                        <a:pt x="12886" y="426"/>
                        <a:pt x="13202" y="601"/>
                        <a:pt x="13389" y="1037"/>
                      </a:cubicBezTo>
                      <a:cubicBezTo>
                        <a:pt x="13403" y="1071"/>
                        <a:pt x="13430" y="1085"/>
                        <a:pt x="13458" y="1085"/>
                      </a:cubicBezTo>
                      <a:cubicBezTo>
                        <a:pt x="13498" y="1085"/>
                        <a:pt x="13542" y="1056"/>
                        <a:pt x="13556" y="1013"/>
                      </a:cubicBezTo>
                      <a:cubicBezTo>
                        <a:pt x="13698" y="462"/>
                        <a:pt x="14161" y="187"/>
                        <a:pt x="14625" y="187"/>
                      </a:cubicBezTo>
                      <a:cubicBezTo>
                        <a:pt x="15096" y="187"/>
                        <a:pt x="15569" y="471"/>
                        <a:pt x="15708" y="1037"/>
                      </a:cubicBezTo>
                      <a:cubicBezTo>
                        <a:pt x="15726" y="1079"/>
                        <a:pt x="15761" y="1100"/>
                        <a:pt x="15797" y="1100"/>
                      </a:cubicBezTo>
                      <a:cubicBezTo>
                        <a:pt x="15833" y="1100"/>
                        <a:pt x="15869" y="1079"/>
                        <a:pt x="15887" y="1037"/>
                      </a:cubicBezTo>
                      <a:cubicBezTo>
                        <a:pt x="16055" y="544"/>
                        <a:pt x="16486" y="301"/>
                        <a:pt x="16917" y="301"/>
                      </a:cubicBezTo>
                      <a:cubicBezTo>
                        <a:pt x="17373" y="301"/>
                        <a:pt x="17831" y="574"/>
                        <a:pt x="17979" y="1109"/>
                      </a:cubicBezTo>
                      <a:cubicBezTo>
                        <a:pt x="17992" y="1150"/>
                        <a:pt x="18029" y="1171"/>
                        <a:pt x="18065" y="1171"/>
                      </a:cubicBezTo>
                      <a:cubicBezTo>
                        <a:pt x="18092" y="1171"/>
                        <a:pt x="18119" y="1159"/>
                        <a:pt x="18134" y="1133"/>
                      </a:cubicBezTo>
                      <a:cubicBezTo>
                        <a:pt x="18341" y="681"/>
                        <a:pt x="18753" y="467"/>
                        <a:pt x="19162" y="467"/>
                      </a:cubicBezTo>
                      <a:cubicBezTo>
                        <a:pt x="19652" y="467"/>
                        <a:pt x="20138" y="775"/>
                        <a:pt x="20262" y="1348"/>
                      </a:cubicBezTo>
                      <a:cubicBezTo>
                        <a:pt x="20276" y="1400"/>
                        <a:pt x="20315" y="1422"/>
                        <a:pt x="20355" y="1422"/>
                      </a:cubicBezTo>
                      <a:cubicBezTo>
                        <a:pt x="20414" y="1422"/>
                        <a:pt x="20475" y="1372"/>
                        <a:pt x="20453" y="1300"/>
                      </a:cubicBezTo>
                      <a:cubicBezTo>
                        <a:pt x="20307" y="645"/>
                        <a:pt x="19746" y="278"/>
                        <a:pt x="19178" y="278"/>
                      </a:cubicBezTo>
                      <a:cubicBezTo>
                        <a:pt x="18772" y="278"/>
                        <a:pt x="18363" y="466"/>
                        <a:pt x="18098" y="870"/>
                      </a:cubicBezTo>
                      <a:cubicBezTo>
                        <a:pt x="17880" y="358"/>
                        <a:pt x="17404" y="97"/>
                        <a:pt x="16928" y="97"/>
                      </a:cubicBezTo>
                      <a:cubicBezTo>
                        <a:pt x="16492" y="97"/>
                        <a:pt x="16055" y="316"/>
                        <a:pt x="15815" y="762"/>
                      </a:cubicBezTo>
                      <a:cubicBezTo>
                        <a:pt x="15588" y="254"/>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089" name="Google Shape;5089;p44"/>
                <p:cNvSpPr/>
                <p:nvPr/>
              </p:nvSpPr>
              <p:spPr>
                <a:xfrm>
                  <a:off x="4979623" y="4829466"/>
                  <a:ext cx="4386615" cy="310655"/>
                </a:xfrm>
                <a:custGeom>
                  <a:avLst/>
                  <a:gdLst/>
                  <a:ahLst/>
                  <a:cxnLst/>
                  <a:rect l="l" t="t" r="r" b="b"/>
                  <a:pathLst>
                    <a:path w="20475" h="1450" extrusionOk="0">
                      <a:moveTo>
                        <a:pt x="14638" y="0"/>
                      </a:moveTo>
                      <a:cubicBezTo>
                        <a:pt x="14163" y="0"/>
                        <a:pt x="13687" y="257"/>
                        <a:pt x="13460" y="771"/>
                      </a:cubicBezTo>
                      <a:cubicBezTo>
                        <a:pt x="13242" y="398"/>
                        <a:pt x="12914" y="243"/>
                        <a:pt x="12567" y="243"/>
                      </a:cubicBezTo>
                      <a:cubicBezTo>
                        <a:pt x="12058" y="243"/>
                        <a:pt x="11507" y="577"/>
                        <a:pt x="11201" y="1046"/>
                      </a:cubicBezTo>
                      <a:cubicBezTo>
                        <a:pt x="10963" y="487"/>
                        <a:pt x="10439" y="198"/>
                        <a:pt x="9913" y="198"/>
                      </a:cubicBezTo>
                      <a:cubicBezTo>
                        <a:pt x="9459" y="198"/>
                        <a:pt x="9003" y="413"/>
                        <a:pt x="8727" y="855"/>
                      </a:cubicBezTo>
                      <a:cubicBezTo>
                        <a:pt x="8457" y="492"/>
                        <a:pt x="8056" y="316"/>
                        <a:pt x="7658" y="316"/>
                      </a:cubicBezTo>
                      <a:cubicBezTo>
                        <a:pt x="7192" y="316"/>
                        <a:pt x="6730" y="558"/>
                        <a:pt x="6491" y="1022"/>
                      </a:cubicBezTo>
                      <a:cubicBezTo>
                        <a:pt x="6262" y="545"/>
                        <a:pt x="5802" y="298"/>
                        <a:pt x="5339" y="298"/>
                      </a:cubicBezTo>
                      <a:cubicBezTo>
                        <a:pt x="4933" y="298"/>
                        <a:pt x="4525" y="488"/>
                        <a:pt x="4268" y="879"/>
                      </a:cubicBezTo>
                      <a:cubicBezTo>
                        <a:pt x="4040" y="348"/>
                        <a:pt x="3547" y="79"/>
                        <a:pt x="3053" y="79"/>
                      </a:cubicBezTo>
                      <a:cubicBezTo>
                        <a:pt x="2590" y="79"/>
                        <a:pt x="2126" y="315"/>
                        <a:pt x="1877" y="795"/>
                      </a:cubicBezTo>
                      <a:cubicBezTo>
                        <a:pt x="1743" y="437"/>
                        <a:pt x="1399" y="194"/>
                        <a:pt x="1012" y="194"/>
                      </a:cubicBezTo>
                      <a:cubicBezTo>
                        <a:pt x="986" y="194"/>
                        <a:pt x="960" y="195"/>
                        <a:pt x="933" y="198"/>
                      </a:cubicBezTo>
                      <a:cubicBezTo>
                        <a:pt x="335" y="257"/>
                        <a:pt x="13" y="831"/>
                        <a:pt x="1" y="1369"/>
                      </a:cubicBezTo>
                      <a:cubicBezTo>
                        <a:pt x="1" y="1423"/>
                        <a:pt x="36" y="1450"/>
                        <a:pt x="72" y="1450"/>
                      </a:cubicBezTo>
                      <a:cubicBezTo>
                        <a:pt x="108" y="1450"/>
                        <a:pt x="144" y="1423"/>
                        <a:pt x="144" y="1369"/>
                      </a:cubicBezTo>
                      <a:cubicBezTo>
                        <a:pt x="168" y="939"/>
                        <a:pt x="383" y="532"/>
                        <a:pt x="825" y="413"/>
                      </a:cubicBezTo>
                      <a:cubicBezTo>
                        <a:pt x="890" y="396"/>
                        <a:pt x="954" y="388"/>
                        <a:pt x="1018" y="388"/>
                      </a:cubicBezTo>
                      <a:cubicBezTo>
                        <a:pt x="1403" y="388"/>
                        <a:pt x="1749" y="684"/>
                        <a:pt x="1770" y="1094"/>
                      </a:cubicBezTo>
                      <a:cubicBezTo>
                        <a:pt x="1770" y="1153"/>
                        <a:pt x="1812" y="1183"/>
                        <a:pt x="1855" y="1183"/>
                      </a:cubicBezTo>
                      <a:cubicBezTo>
                        <a:pt x="1890" y="1183"/>
                        <a:pt x="1926" y="1162"/>
                        <a:pt x="1937" y="1118"/>
                      </a:cubicBezTo>
                      <a:cubicBezTo>
                        <a:pt x="2087" y="547"/>
                        <a:pt x="2570" y="260"/>
                        <a:pt x="3052" y="260"/>
                      </a:cubicBezTo>
                      <a:cubicBezTo>
                        <a:pt x="3529" y="260"/>
                        <a:pt x="4006" y="541"/>
                        <a:pt x="4160" y="1106"/>
                      </a:cubicBezTo>
                      <a:cubicBezTo>
                        <a:pt x="4174" y="1147"/>
                        <a:pt x="4215" y="1168"/>
                        <a:pt x="4254" y="1168"/>
                      </a:cubicBezTo>
                      <a:cubicBezTo>
                        <a:pt x="4283" y="1168"/>
                        <a:pt x="4312" y="1156"/>
                        <a:pt x="4328" y="1130"/>
                      </a:cubicBezTo>
                      <a:cubicBezTo>
                        <a:pt x="4548" y="690"/>
                        <a:pt x="4947" y="473"/>
                        <a:pt x="5340" y="473"/>
                      </a:cubicBezTo>
                      <a:cubicBezTo>
                        <a:pt x="5780" y="473"/>
                        <a:pt x="6214" y="743"/>
                        <a:pt x="6384" y="1273"/>
                      </a:cubicBezTo>
                      <a:cubicBezTo>
                        <a:pt x="6402" y="1315"/>
                        <a:pt x="6438" y="1336"/>
                        <a:pt x="6473" y="1336"/>
                      </a:cubicBezTo>
                      <a:cubicBezTo>
                        <a:pt x="6509" y="1336"/>
                        <a:pt x="6545" y="1315"/>
                        <a:pt x="6563" y="1273"/>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26" y="597"/>
                        <a:pt x="9458" y="377"/>
                        <a:pt x="9890" y="377"/>
                      </a:cubicBezTo>
                      <a:cubicBezTo>
                        <a:pt x="10410" y="377"/>
                        <a:pt x="10930" y="696"/>
                        <a:pt x="11094" y="1297"/>
                      </a:cubicBezTo>
                      <a:cubicBezTo>
                        <a:pt x="11100" y="1338"/>
                        <a:pt x="11138" y="1359"/>
                        <a:pt x="11176" y="1359"/>
                      </a:cubicBezTo>
                      <a:cubicBezTo>
                        <a:pt x="11205" y="1359"/>
                        <a:pt x="11233" y="1347"/>
                        <a:pt x="11249" y="1321"/>
                      </a:cubicBezTo>
                      <a:cubicBezTo>
                        <a:pt x="11492" y="821"/>
                        <a:pt x="12042" y="432"/>
                        <a:pt x="12545" y="432"/>
                      </a:cubicBezTo>
                      <a:cubicBezTo>
                        <a:pt x="12884" y="432"/>
                        <a:pt x="13201" y="608"/>
                        <a:pt x="13389" y="1046"/>
                      </a:cubicBezTo>
                      <a:cubicBezTo>
                        <a:pt x="13404" y="1076"/>
                        <a:pt x="13431" y="1090"/>
                        <a:pt x="13460" y="1090"/>
                      </a:cubicBezTo>
                      <a:cubicBezTo>
                        <a:pt x="13500" y="1090"/>
                        <a:pt x="13542" y="1064"/>
                        <a:pt x="13556" y="1022"/>
                      </a:cubicBezTo>
                      <a:cubicBezTo>
                        <a:pt x="13699" y="463"/>
                        <a:pt x="14164" y="186"/>
                        <a:pt x="14629" y="186"/>
                      </a:cubicBezTo>
                      <a:cubicBezTo>
                        <a:pt x="15099" y="186"/>
                        <a:pt x="15569" y="469"/>
                        <a:pt x="15708" y="1034"/>
                      </a:cubicBezTo>
                      <a:cubicBezTo>
                        <a:pt x="15726" y="1076"/>
                        <a:pt x="15761" y="1097"/>
                        <a:pt x="15797" y="1097"/>
                      </a:cubicBezTo>
                      <a:cubicBezTo>
                        <a:pt x="15833" y="1097"/>
                        <a:pt x="15869" y="1076"/>
                        <a:pt x="15887" y="1034"/>
                      </a:cubicBezTo>
                      <a:cubicBezTo>
                        <a:pt x="16055" y="541"/>
                        <a:pt x="16486" y="298"/>
                        <a:pt x="16917" y="298"/>
                      </a:cubicBezTo>
                      <a:cubicBezTo>
                        <a:pt x="17373" y="298"/>
                        <a:pt x="17831" y="571"/>
                        <a:pt x="17979" y="1106"/>
                      </a:cubicBezTo>
                      <a:cubicBezTo>
                        <a:pt x="17992" y="1147"/>
                        <a:pt x="18029" y="1168"/>
                        <a:pt x="18065" y="1168"/>
                      </a:cubicBezTo>
                      <a:cubicBezTo>
                        <a:pt x="18092" y="1168"/>
                        <a:pt x="18119" y="1156"/>
                        <a:pt x="18134" y="1130"/>
                      </a:cubicBezTo>
                      <a:cubicBezTo>
                        <a:pt x="18340" y="680"/>
                        <a:pt x="18751" y="466"/>
                        <a:pt x="19159" y="466"/>
                      </a:cubicBezTo>
                      <a:cubicBezTo>
                        <a:pt x="19650" y="466"/>
                        <a:pt x="20138" y="776"/>
                        <a:pt x="20262" y="1357"/>
                      </a:cubicBezTo>
                      <a:cubicBezTo>
                        <a:pt x="20276" y="1404"/>
                        <a:pt x="20315" y="1425"/>
                        <a:pt x="20354" y="1425"/>
                      </a:cubicBezTo>
                      <a:cubicBezTo>
                        <a:pt x="20414" y="1425"/>
                        <a:pt x="20475" y="1377"/>
                        <a:pt x="20453" y="1297"/>
                      </a:cubicBezTo>
                      <a:cubicBezTo>
                        <a:pt x="20307" y="643"/>
                        <a:pt x="19748" y="281"/>
                        <a:pt x="19181" y="281"/>
                      </a:cubicBezTo>
                      <a:cubicBezTo>
                        <a:pt x="18774" y="281"/>
                        <a:pt x="18363" y="467"/>
                        <a:pt x="18098" y="867"/>
                      </a:cubicBezTo>
                      <a:cubicBezTo>
                        <a:pt x="17881" y="357"/>
                        <a:pt x="17408" y="96"/>
                        <a:pt x="16933" y="96"/>
                      </a:cubicBezTo>
                      <a:cubicBezTo>
                        <a:pt x="16495" y="96"/>
                        <a:pt x="16056" y="318"/>
                        <a:pt x="15815" y="771"/>
                      </a:cubicBezTo>
                      <a:cubicBezTo>
                        <a:pt x="15588" y="257"/>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5090" name="Google Shape;5090;p44"/>
              <p:cNvGrpSpPr/>
              <p:nvPr/>
            </p:nvGrpSpPr>
            <p:grpSpPr>
              <a:xfrm>
                <a:off x="3009214" y="1692480"/>
                <a:ext cx="3113402" cy="3677686"/>
                <a:chOff x="4977052" y="-44831"/>
                <a:chExt cx="4389400" cy="5184952"/>
              </a:xfrm>
            </p:grpSpPr>
            <p:sp>
              <p:nvSpPr>
                <p:cNvPr id="5091" name="Google Shape;5091;p44"/>
                <p:cNvSpPr/>
                <p:nvPr/>
              </p:nvSpPr>
              <p:spPr>
                <a:xfrm>
                  <a:off x="4977052" y="-44831"/>
                  <a:ext cx="4389186" cy="309584"/>
                </a:xfrm>
                <a:custGeom>
                  <a:avLst/>
                  <a:gdLst/>
                  <a:ahLst/>
                  <a:cxnLst/>
                  <a:rect l="l" t="t" r="r" b="b"/>
                  <a:pathLst>
                    <a:path w="20487" h="1445" extrusionOk="0">
                      <a:moveTo>
                        <a:pt x="14650" y="1"/>
                      </a:moveTo>
                      <a:cubicBezTo>
                        <a:pt x="14175" y="1"/>
                        <a:pt x="13699" y="255"/>
                        <a:pt x="13472" y="763"/>
                      </a:cubicBezTo>
                      <a:cubicBezTo>
                        <a:pt x="13251" y="397"/>
                        <a:pt x="12922" y="244"/>
                        <a:pt x="12576" y="244"/>
                      </a:cubicBezTo>
                      <a:cubicBezTo>
                        <a:pt x="12064" y="244"/>
                        <a:pt x="11513" y="579"/>
                        <a:pt x="11213" y="1050"/>
                      </a:cubicBezTo>
                      <a:cubicBezTo>
                        <a:pt x="10974" y="488"/>
                        <a:pt x="10446" y="195"/>
                        <a:pt x="9916" y="195"/>
                      </a:cubicBezTo>
                      <a:cubicBezTo>
                        <a:pt x="9465" y="195"/>
                        <a:pt x="9013" y="407"/>
                        <a:pt x="8739" y="846"/>
                      </a:cubicBezTo>
                      <a:cubicBezTo>
                        <a:pt x="8470" y="485"/>
                        <a:pt x="8071" y="309"/>
                        <a:pt x="7673" y="309"/>
                      </a:cubicBezTo>
                      <a:cubicBezTo>
                        <a:pt x="7204" y="309"/>
                        <a:pt x="6737" y="553"/>
                        <a:pt x="6491" y="1026"/>
                      </a:cubicBezTo>
                      <a:cubicBezTo>
                        <a:pt x="6262" y="548"/>
                        <a:pt x="5802" y="301"/>
                        <a:pt x="5341" y="301"/>
                      </a:cubicBezTo>
                      <a:cubicBezTo>
                        <a:pt x="4937" y="301"/>
                        <a:pt x="4531" y="491"/>
                        <a:pt x="4280" y="882"/>
                      </a:cubicBezTo>
                      <a:cubicBezTo>
                        <a:pt x="4052" y="352"/>
                        <a:pt x="3556" y="82"/>
                        <a:pt x="3060" y="82"/>
                      </a:cubicBezTo>
                      <a:cubicBezTo>
                        <a:pt x="2596" y="82"/>
                        <a:pt x="2132" y="319"/>
                        <a:pt x="1889" y="799"/>
                      </a:cubicBezTo>
                      <a:cubicBezTo>
                        <a:pt x="1744" y="430"/>
                        <a:pt x="1401" y="197"/>
                        <a:pt x="1025" y="197"/>
                      </a:cubicBezTo>
                      <a:cubicBezTo>
                        <a:pt x="999" y="197"/>
                        <a:pt x="972" y="199"/>
                        <a:pt x="945" y="201"/>
                      </a:cubicBezTo>
                      <a:cubicBezTo>
                        <a:pt x="347" y="261"/>
                        <a:pt x="13" y="823"/>
                        <a:pt x="1" y="1372"/>
                      </a:cubicBezTo>
                      <a:cubicBezTo>
                        <a:pt x="1" y="1420"/>
                        <a:pt x="40" y="1444"/>
                        <a:pt x="78" y="1444"/>
                      </a:cubicBezTo>
                      <a:cubicBezTo>
                        <a:pt x="117" y="1444"/>
                        <a:pt x="156" y="1420"/>
                        <a:pt x="156" y="1372"/>
                      </a:cubicBezTo>
                      <a:cubicBezTo>
                        <a:pt x="168" y="942"/>
                        <a:pt x="395" y="524"/>
                        <a:pt x="825" y="416"/>
                      </a:cubicBezTo>
                      <a:cubicBezTo>
                        <a:pt x="895" y="397"/>
                        <a:pt x="964" y="387"/>
                        <a:pt x="1031" y="387"/>
                      </a:cubicBezTo>
                      <a:cubicBezTo>
                        <a:pt x="1417" y="387"/>
                        <a:pt x="1749" y="690"/>
                        <a:pt x="1770" y="1097"/>
                      </a:cubicBezTo>
                      <a:cubicBezTo>
                        <a:pt x="1770" y="1151"/>
                        <a:pt x="1819" y="1182"/>
                        <a:pt x="1866" y="1182"/>
                      </a:cubicBezTo>
                      <a:cubicBezTo>
                        <a:pt x="1903" y="1182"/>
                        <a:pt x="1939" y="1163"/>
                        <a:pt x="1949" y="1121"/>
                      </a:cubicBezTo>
                      <a:cubicBezTo>
                        <a:pt x="2100" y="549"/>
                        <a:pt x="2581" y="262"/>
                        <a:pt x="3063" y="262"/>
                      </a:cubicBezTo>
                      <a:cubicBezTo>
                        <a:pt x="3538" y="262"/>
                        <a:pt x="4012" y="540"/>
                        <a:pt x="4172" y="1097"/>
                      </a:cubicBezTo>
                      <a:cubicBezTo>
                        <a:pt x="4186" y="1144"/>
                        <a:pt x="4221" y="1168"/>
                        <a:pt x="4257" y="1168"/>
                      </a:cubicBezTo>
                      <a:cubicBezTo>
                        <a:pt x="4284" y="1168"/>
                        <a:pt x="4312" y="1153"/>
                        <a:pt x="4328" y="1121"/>
                      </a:cubicBezTo>
                      <a:cubicBezTo>
                        <a:pt x="4553" y="688"/>
                        <a:pt x="4950" y="475"/>
                        <a:pt x="5342" y="475"/>
                      </a:cubicBezTo>
                      <a:cubicBezTo>
                        <a:pt x="5783" y="475"/>
                        <a:pt x="6219" y="745"/>
                        <a:pt x="6396" y="1277"/>
                      </a:cubicBezTo>
                      <a:cubicBezTo>
                        <a:pt x="6408" y="1319"/>
                        <a:pt x="6444" y="1340"/>
                        <a:pt x="6480" y="1340"/>
                      </a:cubicBezTo>
                      <a:cubicBezTo>
                        <a:pt x="6515" y="1340"/>
                        <a:pt x="6551" y="1319"/>
                        <a:pt x="6563" y="1277"/>
                      </a:cubicBezTo>
                      <a:cubicBezTo>
                        <a:pt x="6740" y="761"/>
                        <a:pt x="7198" y="491"/>
                        <a:pt x="7659" y="491"/>
                      </a:cubicBezTo>
                      <a:cubicBezTo>
                        <a:pt x="8042" y="491"/>
                        <a:pt x="8427" y="677"/>
                        <a:pt x="8655" y="1062"/>
                      </a:cubicBezTo>
                      <a:cubicBezTo>
                        <a:pt x="8673" y="1086"/>
                        <a:pt x="8703" y="1097"/>
                        <a:pt x="8733" y="1097"/>
                      </a:cubicBezTo>
                      <a:cubicBezTo>
                        <a:pt x="8763" y="1097"/>
                        <a:pt x="8793" y="1086"/>
                        <a:pt x="8810" y="1062"/>
                      </a:cubicBezTo>
                      <a:cubicBezTo>
                        <a:pt x="9039" y="600"/>
                        <a:pt x="9472" y="380"/>
                        <a:pt x="9904" y="380"/>
                      </a:cubicBezTo>
                      <a:cubicBezTo>
                        <a:pt x="10422" y="380"/>
                        <a:pt x="10937" y="696"/>
                        <a:pt x="11094" y="1289"/>
                      </a:cubicBezTo>
                      <a:cubicBezTo>
                        <a:pt x="11107" y="1330"/>
                        <a:pt x="11150" y="1356"/>
                        <a:pt x="11190" y="1356"/>
                      </a:cubicBezTo>
                      <a:cubicBezTo>
                        <a:pt x="11218" y="1356"/>
                        <a:pt x="11246" y="1343"/>
                        <a:pt x="11261" y="1313"/>
                      </a:cubicBezTo>
                      <a:cubicBezTo>
                        <a:pt x="11497" y="818"/>
                        <a:pt x="12047" y="427"/>
                        <a:pt x="12550" y="427"/>
                      </a:cubicBezTo>
                      <a:cubicBezTo>
                        <a:pt x="12887" y="427"/>
                        <a:pt x="13202" y="602"/>
                        <a:pt x="13389" y="1038"/>
                      </a:cubicBezTo>
                      <a:cubicBezTo>
                        <a:pt x="13404" y="1073"/>
                        <a:pt x="13434" y="1087"/>
                        <a:pt x="13464" y="1087"/>
                      </a:cubicBezTo>
                      <a:cubicBezTo>
                        <a:pt x="13506" y="1087"/>
                        <a:pt x="13549" y="1060"/>
                        <a:pt x="13556" y="1026"/>
                      </a:cubicBezTo>
                      <a:cubicBezTo>
                        <a:pt x="13705" y="467"/>
                        <a:pt x="14173" y="189"/>
                        <a:pt x="14639" y="189"/>
                      </a:cubicBezTo>
                      <a:cubicBezTo>
                        <a:pt x="15111" y="189"/>
                        <a:pt x="15581" y="473"/>
                        <a:pt x="15720" y="1038"/>
                      </a:cubicBezTo>
                      <a:cubicBezTo>
                        <a:pt x="15732" y="1080"/>
                        <a:pt x="15767" y="1100"/>
                        <a:pt x="15803" y="1100"/>
                      </a:cubicBezTo>
                      <a:cubicBezTo>
                        <a:pt x="15839" y="1100"/>
                        <a:pt x="15875" y="1080"/>
                        <a:pt x="15887" y="1038"/>
                      </a:cubicBezTo>
                      <a:cubicBezTo>
                        <a:pt x="16055" y="538"/>
                        <a:pt x="16489" y="293"/>
                        <a:pt x="16921" y="293"/>
                      </a:cubicBezTo>
                      <a:cubicBezTo>
                        <a:pt x="17380" y="293"/>
                        <a:pt x="17837" y="568"/>
                        <a:pt x="17979" y="1109"/>
                      </a:cubicBezTo>
                      <a:cubicBezTo>
                        <a:pt x="17992" y="1150"/>
                        <a:pt x="18033" y="1172"/>
                        <a:pt x="18072" y="1172"/>
                      </a:cubicBezTo>
                      <a:cubicBezTo>
                        <a:pt x="18102" y="1172"/>
                        <a:pt x="18131" y="1159"/>
                        <a:pt x="18146" y="1133"/>
                      </a:cubicBezTo>
                      <a:cubicBezTo>
                        <a:pt x="18347" y="683"/>
                        <a:pt x="18754" y="469"/>
                        <a:pt x="19161" y="469"/>
                      </a:cubicBezTo>
                      <a:cubicBezTo>
                        <a:pt x="19650" y="469"/>
                        <a:pt x="20138" y="779"/>
                        <a:pt x="20262" y="1360"/>
                      </a:cubicBezTo>
                      <a:cubicBezTo>
                        <a:pt x="20281" y="1408"/>
                        <a:pt x="20322" y="1429"/>
                        <a:pt x="20363" y="1429"/>
                      </a:cubicBezTo>
                      <a:cubicBezTo>
                        <a:pt x="20426" y="1429"/>
                        <a:pt x="20487" y="1380"/>
                        <a:pt x="20465" y="1301"/>
                      </a:cubicBezTo>
                      <a:cubicBezTo>
                        <a:pt x="20319" y="641"/>
                        <a:pt x="19757" y="275"/>
                        <a:pt x="19190" y="275"/>
                      </a:cubicBezTo>
                      <a:cubicBezTo>
                        <a:pt x="18782" y="275"/>
                        <a:pt x="18371" y="465"/>
                        <a:pt x="18110" y="870"/>
                      </a:cubicBezTo>
                      <a:cubicBezTo>
                        <a:pt x="17886" y="359"/>
                        <a:pt x="17411" y="98"/>
                        <a:pt x="16936" y="98"/>
                      </a:cubicBezTo>
                      <a:cubicBezTo>
                        <a:pt x="16501" y="98"/>
                        <a:pt x="16067" y="317"/>
                        <a:pt x="15827" y="763"/>
                      </a:cubicBezTo>
                      <a:cubicBezTo>
                        <a:pt x="15600" y="255"/>
                        <a:pt x="15125" y="1"/>
                        <a:pt x="14650"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092" name="Google Shape;5092;p44"/>
                <p:cNvSpPr/>
                <p:nvPr/>
              </p:nvSpPr>
              <p:spPr>
                <a:xfrm>
                  <a:off x="4977052" y="498067"/>
                  <a:ext cx="4389186" cy="309584"/>
                </a:xfrm>
                <a:custGeom>
                  <a:avLst/>
                  <a:gdLst/>
                  <a:ahLst/>
                  <a:cxnLst/>
                  <a:rect l="l" t="t" r="r" b="b"/>
                  <a:pathLst>
                    <a:path w="20487" h="1445" extrusionOk="0">
                      <a:moveTo>
                        <a:pt x="14650" y="1"/>
                      </a:moveTo>
                      <a:cubicBezTo>
                        <a:pt x="14175" y="1"/>
                        <a:pt x="13699" y="255"/>
                        <a:pt x="13472" y="763"/>
                      </a:cubicBezTo>
                      <a:cubicBezTo>
                        <a:pt x="13249" y="390"/>
                        <a:pt x="12919" y="235"/>
                        <a:pt x="12570" y="235"/>
                      </a:cubicBezTo>
                      <a:cubicBezTo>
                        <a:pt x="12060" y="235"/>
                        <a:pt x="11512" y="569"/>
                        <a:pt x="11213" y="1038"/>
                      </a:cubicBezTo>
                      <a:cubicBezTo>
                        <a:pt x="10975" y="479"/>
                        <a:pt x="10451" y="189"/>
                        <a:pt x="9925" y="189"/>
                      </a:cubicBezTo>
                      <a:cubicBezTo>
                        <a:pt x="9471" y="189"/>
                        <a:pt x="9015" y="404"/>
                        <a:pt x="8739" y="847"/>
                      </a:cubicBezTo>
                      <a:cubicBezTo>
                        <a:pt x="8469" y="484"/>
                        <a:pt x="8068" y="308"/>
                        <a:pt x="7669" y="308"/>
                      </a:cubicBezTo>
                      <a:cubicBezTo>
                        <a:pt x="7201" y="308"/>
                        <a:pt x="6737" y="549"/>
                        <a:pt x="6491" y="1014"/>
                      </a:cubicBezTo>
                      <a:cubicBezTo>
                        <a:pt x="6262" y="536"/>
                        <a:pt x="5802" y="289"/>
                        <a:pt x="5341" y="289"/>
                      </a:cubicBezTo>
                      <a:cubicBezTo>
                        <a:pt x="4937" y="289"/>
                        <a:pt x="4531" y="480"/>
                        <a:pt x="4280" y="871"/>
                      </a:cubicBezTo>
                      <a:cubicBezTo>
                        <a:pt x="4052" y="340"/>
                        <a:pt x="3556" y="70"/>
                        <a:pt x="3060" y="70"/>
                      </a:cubicBezTo>
                      <a:cubicBezTo>
                        <a:pt x="2596" y="70"/>
                        <a:pt x="2132" y="307"/>
                        <a:pt x="1889" y="787"/>
                      </a:cubicBezTo>
                      <a:cubicBezTo>
                        <a:pt x="1741" y="422"/>
                        <a:pt x="1386" y="188"/>
                        <a:pt x="1001" y="188"/>
                      </a:cubicBezTo>
                      <a:cubicBezTo>
                        <a:pt x="982" y="188"/>
                        <a:pt x="964" y="188"/>
                        <a:pt x="945" y="189"/>
                      </a:cubicBezTo>
                      <a:cubicBezTo>
                        <a:pt x="347" y="249"/>
                        <a:pt x="13" y="823"/>
                        <a:pt x="1" y="1373"/>
                      </a:cubicBezTo>
                      <a:cubicBezTo>
                        <a:pt x="1" y="1420"/>
                        <a:pt x="40" y="1444"/>
                        <a:pt x="78" y="1444"/>
                      </a:cubicBezTo>
                      <a:cubicBezTo>
                        <a:pt x="117" y="1444"/>
                        <a:pt x="156" y="1420"/>
                        <a:pt x="156" y="1373"/>
                      </a:cubicBezTo>
                      <a:cubicBezTo>
                        <a:pt x="168" y="942"/>
                        <a:pt x="395" y="524"/>
                        <a:pt x="825" y="404"/>
                      </a:cubicBezTo>
                      <a:cubicBezTo>
                        <a:pt x="892" y="387"/>
                        <a:pt x="957" y="379"/>
                        <a:pt x="1022" y="379"/>
                      </a:cubicBezTo>
                      <a:cubicBezTo>
                        <a:pt x="1412" y="379"/>
                        <a:pt x="1749" y="675"/>
                        <a:pt x="1770" y="1086"/>
                      </a:cubicBezTo>
                      <a:cubicBezTo>
                        <a:pt x="1770" y="1145"/>
                        <a:pt x="1818" y="1179"/>
                        <a:pt x="1864" y="1179"/>
                      </a:cubicBezTo>
                      <a:cubicBezTo>
                        <a:pt x="1902" y="1179"/>
                        <a:pt x="1938" y="1157"/>
                        <a:pt x="1949" y="1110"/>
                      </a:cubicBezTo>
                      <a:cubicBezTo>
                        <a:pt x="2099" y="540"/>
                        <a:pt x="2576" y="256"/>
                        <a:pt x="3056" y="256"/>
                      </a:cubicBezTo>
                      <a:cubicBezTo>
                        <a:pt x="3533" y="256"/>
                        <a:pt x="4012" y="537"/>
                        <a:pt x="4172" y="1098"/>
                      </a:cubicBezTo>
                      <a:cubicBezTo>
                        <a:pt x="4186" y="1138"/>
                        <a:pt x="4223" y="1160"/>
                        <a:pt x="4258" y="1160"/>
                      </a:cubicBezTo>
                      <a:cubicBezTo>
                        <a:pt x="4286" y="1160"/>
                        <a:pt x="4312" y="1147"/>
                        <a:pt x="4328" y="1122"/>
                      </a:cubicBezTo>
                      <a:cubicBezTo>
                        <a:pt x="4554" y="686"/>
                        <a:pt x="4955" y="470"/>
                        <a:pt x="5350" y="470"/>
                      </a:cubicBezTo>
                      <a:cubicBezTo>
                        <a:pt x="5788" y="470"/>
                        <a:pt x="6220" y="736"/>
                        <a:pt x="6396" y="1265"/>
                      </a:cubicBezTo>
                      <a:cubicBezTo>
                        <a:pt x="6408" y="1307"/>
                        <a:pt x="6444" y="1328"/>
                        <a:pt x="6480" y="1328"/>
                      </a:cubicBezTo>
                      <a:cubicBezTo>
                        <a:pt x="6515" y="1328"/>
                        <a:pt x="6551" y="1307"/>
                        <a:pt x="6563" y="1265"/>
                      </a:cubicBezTo>
                      <a:cubicBezTo>
                        <a:pt x="6740" y="756"/>
                        <a:pt x="7198" y="485"/>
                        <a:pt x="7659" y="485"/>
                      </a:cubicBezTo>
                      <a:cubicBezTo>
                        <a:pt x="8042" y="485"/>
                        <a:pt x="8427" y="671"/>
                        <a:pt x="8655" y="1062"/>
                      </a:cubicBezTo>
                      <a:cubicBezTo>
                        <a:pt x="8673" y="1086"/>
                        <a:pt x="8703" y="1098"/>
                        <a:pt x="8733" y="1098"/>
                      </a:cubicBezTo>
                      <a:cubicBezTo>
                        <a:pt x="8763" y="1098"/>
                        <a:pt x="8793" y="1086"/>
                        <a:pt x="8810" y="1062"/>
                      </a:cubicBezTo>
                      <a:cubicBezTo>
                        <a:pt x="9040" y="598"/>
                        <a:pt x="9475" y="376"/>
                        <a:pt x="9909" y="376"/>
                      </a:cubicBezTo>
                      <a:cubicBezTo>
                        <a:pt x="10425" y="376"/>
                        <a:pt x="10938" y="691"/>
                        <a:pt x="11094" y="1289"/>
                      </a:cubicBezTo>
                      <a:cubicBezTo>
                        <a:pt x="11107" y="1331"/>
                        <a:pt x="11150" y="1356"/>
                        <a:pt x="11190" y="1356"/>
                      </a:cubicBezTo>
                      <a:cubicBezTo>
                        <a:pt x="11218" y="1356"/>
                        <a:pt x="11246" y="1343"/>
                        <a:pt x="11261" y="1313"/>
                      </a:cubicBezTo>
                      <a:cubicBezTo>
                        <a:pt x="11497" y="813"/>
                        <a:pt x="12044" y="424"/>
                        <a:pt x="12546" y="424"/>
                      </a:cubicBezTo>
                      <a:cubicBezTo>
                        <a:pt x="12884" y="424"/>
                        <a:pt x="13201" y="600"/>
                        <a:pt x="13389" y="1038"/>
                      </a:cubicBezTo>
                      <a:cubicBezTo>
                        <a:pt x="13404" y="1068"/>
                        <a:pt x="13433" y="1081"/>
                        <a:pt x="13464" y="1081"/>
                      </a:cubicBezTo>
                      <a:cubicBezTo>
                        <a:pt x="13506" y="1081"/>
                        <a:pt x="13549" y="1056"/>
                        <a:pt x="13556" y="1014"/>
                      </a:cubicBezTo>
                      <a:cubicBezTo>
                        <a:pt x="13704" y="463"/>
                        <a:pt x="14170" y="188"/>
                        <a:pt x="14635" y="188"/>
                      </a:cubicBezTo>
                      <a:cubicBezTo>
                        <a:pt x="15108" y="188"/>
                        <a:pt x="15581" y="472"/>
                        <a:pt x="15720" y="1038"/>
                      </a:cubicBezTo>
                      <a:cubicBezTo>
                        <a:pt x="15732" y="1080"/>
                        <a:pt x="15767" y="1101"/>
                        <a:pt x="15803" y="1101"/>
                      </a:cubicBezTo>
                      <a:cubicBezTo>
                        <a:pt x="15839" y="1101"/>
                        <a:pt x="15875" y="1080"/>
                        <a:pt x="15887" y="1038"/>
                      </a:cubicBezTo>
                      <a:cubicBezTo>
                        <a:pt x="16055" y="539"/>
                        <a:pt x="16489" y="293"/>
                        <a:pt x="16921" y="293"/>
                      </a:cubicBezTo>
                      <a:cubicBezTo>
                        <a:pt x="17380" y="293"/>
                        <a:pt x="17837" y="569"/>
                        <a:pt x="17979" y="1110"/>
                      </a:cubicBezTo>
                      <a:cubicBezTo>
                        <a:pt x="17992" y="1148"/>
                        <a:pt x="18029" y="1170"/>
                        <a:pt x="18067" y="1170"/>
                      </a:cubicBezTo>
                      <a:cubicBezTo>
                        <a:pt x="18098" y="1170"/>
                        <a:pt x="18130" y="1154"/>
                        <a:pt x="18146" y="1122"/>
                      </a:cubicBezTo>
                      <a:cubicBezTo>
                        <a:pt x="18347" y="677"/>
                        <a:pt x="18753" y="466"/>
                        <a:pt x="19159" y="466"/>
                      </a:cubicBezTo>
                      <a:cubicBezTo>
                        <a:pt x="19649" y="466"/>
                        <a:pt x="20138" y="773"/>
                        <a:pt x="20262" y="1349"/>
                      </a:cubicBezTo>
                      <a:cubicBezTo>
                        <a:pt x="20281" y="1400"/>
                        <a:pt x="20321" y="1422"/>
                        <a:pt x="20362" y="1422"/>
                      </a:cubicBezTo>
                      <a:cubicBezTo>
                        <a:pt x="20425" y="1422"/>
                        <a:pt x="20487" y="1369"/>
                        <a:pt x="20465" y="1289"/>
                      </a:cubicBezTo>
                      <a:cubicBezTo>
                        <a:pt x="20319" y="634"/>
                        <a:pt x="19754" y="267"/>
                        <a:pt x="19185" y="267"/>
                      </a:cubicBezTo>
                      <a:cubicBezTo>
                        <a:pt x="18778" y="267"/>
                        <a:pt x="18370" y="455"/>
                        <a:pt x="18110" y="859"/>
                      </a:cubicBezTo>
                      <a:cubicBezTo>
                        <a:pt x="17887" y="350"/>
                        <a:pt x="17416" y="93"/>
                        <a:pt x="16945" y="93"/>
                      </a:cubicBezTo>
                      <a:cubicBezTo>
                        <a:pt x="16507" y="93"/>
                        <a:pt x="16069" y="314"/>
                        <a:pt x="15827" y="763"/>
                      </a:cubicBezTo>
                      <a:cubicBezTo>
                        <a:pt x="15600" y="255"/>
                        <a:pt x="15125" y="1"/>
                        <a:pt x="14650"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093" name="Google Shape;5093;p44"/>
                <p:cNvSpPr/>
                <p:nvPr/>
              </p:nvSpPr>
              <p:spPr>
                <a:xfrm>
                  <a:off x="4977052" y="1038608"/>
                  <a:ext cx="4387686" cy="309370"/>
                </a:xfrm>
                <a:custGeom>
                  <a:avLst/>
                  <a:gdLst/>
                  <a:ahLst/>
                  <a:cxnLst/>
                  <a:rect l="l" t="t" r="r" b="b"/>
                  <a:pathLst>
                    <a:path w="20480" h="1444" extrusionOk="0">
                      <a:moveTo>
                        <a:pt x="14650" y="0"/>
                      </a:moveTo>
                      <a:cubicBezTo>
                        <a:pt x="14175" y="0"/>
                        <a:pt x="13699" y="254"/>
                        <a:pt x="13472" y="762"/>
                      </a:cubicBezTo>
                      <a:cubicBezTo>
                        <a:pt x="13250" y="394"/>
                        <a:pt x="12919" y="240"/>
                        <a:pt x="12571" y="240"/>
                      </a:cubicBezTo>
                      <a:cubicBezTo>
                        <a:pt x="12060" y="240"/>
                        <a:pt x="11512" y="573"/>
                        <a:pt x="11213" y="1049"/>
                      </a:cubicBezTo>
                      <a:cubicBezTo>
                        <a:pt x="10974" y="487"/>
                        <a:pt x="10446" y="194"/>
                        <a:pt x="9916" y="194"/>
                      </a:cubicBezTo>
                      <a:cubicBezTo>
                        <a:pt x="9465" y="194"/>
                        <a:pt x="9013" y="406"/>
                        <a:pt x="8739" y="846"/>
                      </a:cubicBezTo>
                      <a:cubicBezTo>
                        <a:pt x="8470" y="484"/>
                        <a:pt x="8071" y="308"/>
                        <a:pt x="7673" y="308"/>
                      </a:cubicBezTo>
                      <a:cubicBezTo>
                        <a:pt x="7204" y="308"/>
                        <a:pt x="6737" y="553"/>
                        <a:pt x="6491" y="1025"/>
                      </a:cubicBezTo>
                      <a:cubicBezTo>
                        <a:pt x="6261" y="546"/>
                        <a:pt x="5799" y="299"/>
                        <a:pt x="5336" y="299"/>
                      </a:cubicBezTo>
                      <a:cubicBezTo>
                        <a:pt x="4933" y="299"/>
                        <a:pt x="4530" y="486"/>
                        <a:pt x="4280" y="870"/>
                      </a:cubicBezTo>
                      <a:cubicBezTo>
                        <a:pt x="4053" y="342"/>
                        <a:pt x="3561" y="76"/>
                        <a:pt x="3069" y="76"/>
                      </a:cubicBezTo>
                      <a:cubicBezTo>
                        <a:pt x="2602" y="76"/>
                        <a:pt x="2134" y="315"/>
                        <a:pt x="1889" y="798"/>
                      </a:cubicBezTo>
                      <a:cubicBezTo>
                        <a:pt x="1744" y="440"/>
                        <a:pt x="1399" y="197"/>
                        <a:pt x="1022" y="197"/>
                      </a:cubicBezTo>
                      <a:cubicBezTo>
                        <a:pt x="997" y="197"/>
                        <a:pt x="971" y="198"/>
                        <a:pt x="945" y="200"/>
                      </a:cubicBezTo>
                      <a:cubicBezTo>
                        <a:pt x="347" y="260"/>
                        <a:pt x="13" y="834"/>
                        <a:pt x="1" y="1372"/>
                      </a:cubicBezTo>
                      <a:cubicBezTo>
                        <a:pt x="1" y="1420"/>
                        <a:pt x="40" y="1443"/>
                        <a:pt x="78" y="1443"/>
                      </a:cubicBezTo>
                      <a:cubicBezTo>
                        <a:pt x="117" y="1443"/>
                        <a:pt x="156" y="1420"/>
                        <a:pt x="156" y="1372"/>
                      </a:cubicBezTo>
                      <a:cubicBezTo>
                        <a:pt x="168" y="941"/>
                        <a:pt x="395" y="523"/>
                        <a:pt x="825" y="415"/>
                      </a:cubicBezTo>
                      <a:cubicBezTo>
                        <a:pt x="895" y="396"/>
                        <a:pt x="964" y="387"/>
                        <a:pt x="1032" y="387"/>
                      </a:cubicBezTo>
                      <a:cubicBezTo>
                        <a:pt x="1420" y="387"/>
                        <a:pt x="1760" y="690"/>
                        <a:pt x="1770" y="1097"/>
                      </a:cubicBezTo>
                      <a:cubicBezTo>
                        <a:pt x="1770" y="1160"/>
                        <a:pt x="1823" y="1193"/>
                        <a:pt x="1874" y="1193"/>
                      </a:cubicBezTo>
                      <a:cubicBezTo>
                        <a:pt x="1921" y="1193"/>
                        <a:pt x="1967" y="1166"/>
                        <a:pt x="1973" y="1109"/>
                      </a:cubicBezTo>
                      <a:cubicBezTo>
                        <a:pt x="2124" y="536"/>
                        <a:pt x="2605" y="250"/>
                        <a:pt x="3086" y="250"/>
                      </a:cubicBezTo>
                      <a:cubicBezTo>
                        <a:pt x="3558" y="250"/>
                        <a:pt x="4030" y="528"/>
                        <a:pt x="4184" y="1085"/>
                      </a:cubicBezTo>
                      <a:cubicBezTo>
                        <a:pt x="4198" y="1132"/>
                        <a:pt x="4237" y="1156"/>
                        <a:pt x="4275" y="1156"/>
                      </a:cubicBezTo>
                      <a:cubicBezTo>
                        <a:pt x="4306" y="1156"/>
                        <a:pt x="4336" y="1141"/>
                        <a:pt x="4352" y="1109"/>
                      </a:cubicBezTo>
                      <a:cubicBezTo>
                        <a:pt x="4571" y="676"/>
                        <a:pt x="4968" y="462"/>
                        <a:pt x="5361" y="462"/>
                      </a:cubicBezTo>
                      <a:cubicBezTo>
                        <a:pt x="5804" y="462"/>
                        <a:pt x="6243" y="733"/>
                        <a:pt x="6420" y="1264"/>
                      </a:cubicBezTo>
                      <a:cubicBezTo>
                        <a:pt x="6432" y="1300"/>
                        <a:pt x="6468" y="1318"/>
                        <a:pt x="6503" y="1318"/>
                      </a:cubicBezTo>
                      <a:cubicBezTo>
                        <a:pt x="6539" y="1318"/>
                        <a:pt x="6575" y="1300"/>
                        <a:pt x="6587" y="1264"/>
                      </a:cubicBezTo>
                      <a:cubicBezTo>
                        <a:pt x="6763" y="748"/>
                        <a:pt x="7222" y="478"/>
                        <a:pt x="7683" y="478"/>
                      </a:cubicBezTo>
                      <a:cubicBezTo>
                        <a:pt x="8066" y="478"/>
                        <a:pt x="8451" y="664"/>
                        <a:pt x="8679" y="1049"/>
                      </a:cubicBezTo>
                      <a:cubicBezTo>
                        <a:pt x="8697" y="1073"/>
                        <a:pt x="8724" y="1085"/>
                        <a:pt x="8751" y="1085"/>
                      </a:cubicBezTo>
                      <a:cubicBezTo>
                        <a:pt x="8778" y="1085"/>
                        <a:pt x="8804" y="1073"/>
                        <a:pt x="8822" y="1049"/>
                      </a:cubicBezTo>
                      <a:cubicBezTo>
                        <a:pt x="9056" y="587"/>
                        <a:pt x="9490" y="367"/>
                        <a:pt x="9922" y="367"/>
                      </a:cubicBezTo>
                      <a:cubicBezTo>
                        <a:pt x="10440" y="367"/>
                        <a:pt x="10955" y="683"/>
                        <a:pt x="11117" y="1276"/>
                      </a:cubicBezTo>
                      <a:cubicBezTo>
                        <a:pt x="11131" y="1318"/>
                        <a:pt x="11174" y="1343"/>
                        <a:pt x="11213" y="1343"/>
                      </a:cubicBezTo>
                      <a:cubicBezTo>
                        <a:pt x="11242" y="1343"/>
                        <a:pt x="11270" y="1330"/>
                        <a:pt x="11285" y="1300"/>
                      </a:cubicBezTo>
                      <a:cubicBezTo>
                        <a:pt x="11521" y="806"/>
                        <a:pt x="12071" y="414"/>
                        <a:pt x="12574" y="414"/>
                      </a:cubicBezTo>
                      <a:cubicBezTo>
                        <a:pt x="12910" y="414"/>
                        <a:pt x="13226" y="589"/>
                        <a:pt x="13413" y="1025"/>
                      </a:cubicBezTo>
                      <a:cubicBezTo>
                        <a:pt x="13428" y="1060"/>
                        <a:pt x="13458" y="1074"/>
                        <a:pt x="13488" y="1074"/>
                      </a:cubicBezTo>
                      <a:cubicBezTo>
                        <a:pt x="13530" y="1074"/>
                        <a:pt x="13573" y="1048"/>
                        <a:pt x="13580" y="1013"/>
                      </a:cubicBezTo>
                      <a:cubicBezTo>
                        <a:pt x="13723" y="454"/>
                        <a:pt x="14191" y="176"/>
                        <a:pt x="14657" y="176"/>
                      </a:cubicBezTo>
                      <a:cubicBezTo>
                        <a:pt x="15129" y="176"/>
                        <a:pt x="15599" y="460"/>
                        <a:pt x="15732" y="1025"/>
                      </a:cubicBezTo>
                      <a:cubicBezTo>
                        <a:pt x="15750" y="1067"/>
                        <a:pt x="15788" y="1088"/>
                        <a:pt x="15826" y="1088"/>
                      </a:cubicBezTo>
                      <a:cubicBezTo>
                        <a:pt x="15863" y="1088"/>
                        <a:pt x="15899" y="1067"/>
                        <a:pt x="15911" y="1025"/>
                      </a:cubicBezTo>
                      <a:cubicBezTo>
                        <a:pt x="16079" y="526"/>
                        <a:pt x="16510" y="280"/>
                        <a:pt x="16941" y="280"/>
                      </a:cubicBezTo>
                      <a:cubicBezTo>
                        <a:pt x="17398" y="280"/>
                        <a:pt x="17855" y="556"/>
                        <a:pt x="18003" y="1097"/>
                      </a:cubicBezTo>
                      <a:cubicBezTo>
                        <a:pt x="18016" y="1138"/>
                        <a:pt x="18053" y="1159"/>
                        <a:pt x="18089" y="1159"/>
                      </a:cubicBezTo>
                      <a:cubicBezTo>
                        <a:pt x="18116" y="1159"/>
                        <a:pt x="18143" y="1147"/>
                        <a:pt x="18158" y="1121"/>
                      </a:cubicBezTo>
                      <a:cubicBezTo>
                        <a:pt x="18364" y="671"/>
                        <a:pt x="18775" y="457"/>
                        <a:pt x="19183" y="457"/>
                      </a:cubicBezTo>
                      <a:cubicBezTo>
                        <a:pt x="19674" y="457"/>
                        <a:pt x="20162" y="767"/>
                        <a:pt x="20286" y="1348"/>
                      </a:cubicBezTo>
                      <a:cubicBezTo>
                        <a:pt x="20300" y="1390"/>
                        <a:pt x="20335" y="1408"/>
                        <a:pt x="20370" y="1408"/>
                      </a:cubicBezTo>
                      <a:cubicBezTo>
                        <a:pt x="20424" y="1408"/>
                        <a:pt x="20480" y="1365"/>
                        <a:pt x="20465" y="1300"/>
                      </a:cubicBezTo>
                      <a:cubicBezTo>
                        <a:pt x="20319" y="640"/>
                        <a:pt x="19757" y="275"/>
                        <a:pt x="19190" y="275"/>
                      </a:cubicBezTo>
                      <a:cubicBezTo>
                        <a:pt x="18782" y="275"/>
                        <a:pt x="18371" y="464"/>
                        <a:pt x="18110" y="870"/>
                      </a:cubicBezTo>
                      <a:cubicBezTo>
                        <a:pt x="17886" y="358"/>
                        <a:pt x="17411" y="97"/>
                        <a:pt x="16936" y="97"/>
                      </a:cubicBezTo>
                      <a:cubicBezTo>
                        <a:pt x="16501" y="97"/>
                        <a:pt x="16067" y="316"/>
                        <a:pt x="15827" y="762"/>
                      </a:cubicBezTo>
                      <a:cubicBezTo>
                        <a:pt x="15600" y="254"/>
                        <a:pt x="15125" y="0"/>
                        <a:pt x="14650"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094" name="Google Shape;5094;p44"/>
                <p:cNvSpPr/>
                <p:nvPr/>
              </p:nvSpPr>
              <p:spPr>
                <a:xfrm>
                  <a:off x="4979623" y="1579578"/>
                  <a:ext cx="4386615" cy="311298"/>
                </a:xfrm>
                <a:custGeom>
                  <a:avLst/>
                  <a:gdLst/>
                  <a:ahLst/>
                  <a:cxnLst/>
                  <a:rect l="l" t="t" r="r" b="b"/>
                  <a:pathLst>
                    <a:path w="20475" h="1453" extrusionOk="0">
                      <a:moveTo>
                        <a:pt x="14638" y="0"/>
                      </a:moveTo>
                      <a:cubicBezTo>
                        <a:pt x="14163" y="0"/>
                        <a:pt x="13687" y="257"/>
                        <a:pt x="13460" y="771"/>
                      </a:cubicBezTo>
                      <a:cubicBezTo>
                        <a:pt x="13242" y="398"/>
                        <a:pt x="12914" y="243"/>
                        <a:pt x="12567" y="243"/>
                      </a:cubicBezTo>
                      <a:cubicBezTo>
                        <a:pt x="12058" y="243"/>
                        <a:pt x="11507" y="577"/>
                        <a:pt x="11201" y="1046"/>
                      </a:cubicBezTo>
                      <a:cubicBezTo>
                        <a:pt x="10963" y="487"/>
                        <a:pt x="10439" y="198"/>
                        <a:pt x="9913" y="198"/>
                      </a:cubicBezTo>
                      <a:cubicBezTo>
                        <a:pt x="9459" y="198"/>
                        <a:pt x="9003" y="413"/>
                        <a:pt x="8727" y="855"/>
                      </a:cubicBezTo>
                      <a:cubicBezTo>
                        <a:pt x="8457" y="492"/>
                        <a:pt x="8056" y="316"/>
                        <a:pt x="7658" y="316"/>
                      </a:cubicBezTo>
                      <a:cubicBezTo>
                        <a:pt x="7192" y="316"/>
                        <a:pt x="6730" y="558"/>
                        <a:pt x="6491" y="1022"/>
                      </a:cubicBezTo>
                      <a:cubicBezTo>
                        <a:pt x="6262" y="545"/>
                        <a:pt x="5802" y="298"/>
                        <a:pt x="5339" y="298"/>
                      </a:cubicBezTo>
                      <a:cubicBezTo>
                        <a:pt x="4933" y="298"/>
                        <a:pt x="4525" y="488"/>
                        <a:pt x="4268" y="879"/>
                      </a:cubicBezTo>
                      <a:cubicBezTo>
                        <a:pt x="4040" y="348"/>
                        <a:pt x="3547" y="79"/>
                        <a:pt x="3053" y="79"/>
                      </a:cubicBezTo>
                      <a:cubicBezTo>
                        <a:pt x="2590" y="79"/>
                        <a:pt x="2126" y="315"/>
                        <a:pt x="1877" y="795"/>
                      </a:cubicBezTo>
                      <a:cubicBezTo>
                        <a:pt x="1740" y="430"/>
                        <a:pt x="1386" y="196"/>
                        <a:pt x="990" y="196"/>
                      </a:cubicBezTo>
                      <a:cubicBezTo>
                        <a:pt x="971" y="196"/>
                        <a:pt x="952" y="196"/>
                        <a:pt x="933" y="198"/>
                      </a:cubicBezTo>
                      <a:cubicBezTo>
                        <a:pt x="335" y="257"/>
                        <a:pt x="13" y="831"/>
                        <a:pt x="1" y="1381"/>
                      </a:cubicBezTo>
                      <a:cubicBezTo>
                        <a:pt x="1" y="1429"/>
                        <a:pt x="36" y="1453"/>
                        <a:pt x="72" y="1453"/>
                      </a:cubicBezTo>
                      <a:cubicBezTo>
                        <a:pt x="108" y="1453"/>
                        <a:pt x="144" y="1429"/>
                        <a:pt x="144" y="1381"/>
                      </a:cubicBezTo>
                      <a:cubicBezTo>
                        <a:pt x="168" y="951"/>
                        <a:pt x="383" y="532"/>
                        <a:pt x="825" y="413"/>
                      </a:cubicBezTo>
                      <a:cubicBezTo>
                        <a:pt x="893" y="393"/>
                        <a:pt x="961" y="384"/>
                        <a:pt x="1027" y="384"/>
                      </a:cubicBezTo>
                      <a:cubicBezTo>
                        <a:pt x="1409" y="384"/>
                        <a:pt x="1749" y="687"/>
                        <a:pt x="1770" y="1094"/>
                      </a:cubicBezTo>
                      <a:cubicBezTo>
                        <a:pt x="1770" y="1154"/>
                        <a:pt x="1814" y="1188"/>
                        <a:pt x="1857" y="1188"/>
                      </a:cubicBezTo>
                      <a:cubicBezTo>
                        <a:pt x="1892" y="1188"/>
                        <a:pt x="1926" y="1166"/>
                        <a:pt x="1937" y="1118"/>
                      </a:cubicBezTo>
                      <a:cubicBezTo>
                        <a:pt x="2087" y="547"/>
                        <a:pt x="2570" y="260"/>
                        <a:pt x="3052" y="260"/>
                      </a:cubicBezTo>
                      <a:cubicBezTo>
                        <a:pt x="3529" y="260"/>
                        <a:pt x="4006" y="541"/>
                        <a:pt x="4160" y="1106"/>
                      </a:cubicBezTo>
                      <a:cubicBezTo>
                        <a:pt x="4174" y="1147"/>
                        <a:pt x="4215" y="1168"/>
                        <a:pt x="4254" y="1168"/>
                      </a:cubicBezTo>
                      <a:cubicBezTo>
                        <a:pt x="4283" y="1168"/>
                        <a:pt x="4312" y="1156"/>
                        <a:pt x="4328" y="1130"/>
                      </a:cubicBezTo>
                      <a:cubicBezTo>
                        <a:pt x="4549" y="694"/>
                        <a:pt x="4949" y="478"/>
                        <a:pt x="5344" y="478"/>
                      </a:cubicBezTo>
                      <a:cubicBezTo>
                        <a:pt x="5782" y="478"/>
                        <a:pt x="6214" y="745"/>
                        <a:pt x="6384" y="1273"/>
                      </a:cubicBezTo>
                      <a:cubicBezTo>
                        <a:pt x="6402" y="1315"/>
                        <a:pt x="6438" y="1336"/>
                        <a:pt x="6473" y="1336"/>
                      </a:cubicBezTo>
                      <a:cubicBezTo>
                        <a:pt x="6509" y="1336"/>
                        <a:pt x="6545" y="1315"/>
                        <a:pt x="6563" y="1273"/>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32" y="602"/>
                        <a:pt x="9466" y="382"/>
                        <a:pt x="9898" y="382"/>
                      </a:cubicBezTo>
                      <a:cubicBezTo>
                        <a:pt x="10416" y="382"/>
                        <a:pt x="10931" y="698"/>
                        <a:pt x="11094" y="1297"/>
                      </a:cubicBezTo>
                      <a:cubicBezTo>
                        <a:pt x="11100" y="1339"/>
                        <a:pt x="11144" y="1364"/>
                        <a:pt x="11183" y="1364"/>
                      </a:cubicBezTo>
                      <a:cubicBezTo>
                        <a:pt x="11212" y="1364"/>
                        <a:pt x="11239" y="1351"/>
                        <a:pt x="11249" y="1321"/>
                      </a:cubicBezTo>
                      <a:cubicBezTo>
                        <a:pt x="11492" y="821"/>
                        <a:pt x="12042" y="432"/>
                        <a:pt x="12545" y="432"/>
                      </a:cubicBezTo>
                      <a:cubicBezTo>
                        <a:pt x="12884" y="432"/>
                        <a:pt x="13201" y="608"/>
                        <a:pt x="13389" y="1046"/>
                      </a:cubicBezTo>
                      <a:cubicBezTo>
                        <a:pt x="13404" y="1076"/>
                        <a:pt x="13431" y="1090"/>
                        <a:pt x="13460" y="1090"/>
                      </a:cubicBezTo>
                      <a:cubicBezTo>
                        <a:pt x="13500" y="1090"/>
                        <a:pt x="13542" y="1064"/>
                        <a:pt x="13556" y="1022"/>
                      </a:cubicBezTo>
                      <a:cubicBezTo>
                        <a:pt x="13705" y="469"/>
                        <a:pt x="14170" y="194"/>
                        <a:pt x="14633" y="194"/>
                      </a:cubicBezTo>
                      <a:cubicBezTo>
                        <a:pt x="15102" y="194"/>
                        <a:pt x="15569" y="475"/>
                        <a:pt x="15708" y="1034"/>
                      </a:cubicBezTo>
                      <a:cubicBezTo>
                        <a:pt x="15726" y="1082"/>
                        <a:pt x="15761" y="1106"/>
                        <a:pt x="15797" y="1106"/>
                      </a:cubicBezTo>
                      <a:cubicBezTo>
                        <a:pt x="15833" y="1106"/>
                        <a:pt x="15869" y="1082"/>
                        <a:pt x="15887" y="1034"/>
                      </a:cubicBezTo>
                      <a:cubicBezTo>
                        <a:pt x="16055" y="541"/>
                        <a:pt x="16486" y="298"/>
                        <a:pt x="16917" y="298"/>
                      </a:cubicBezTo>
                      <a:cubicBezTo>
                        <a:pt x="17373" y="298"/>
                        <a:pt x="17831" y="571"/>
                        <a:pt x="17979" y="1106"/>
                      </a:cubicBezTo>
                      <a:cubicBezTo>
                        <a:pt x="17992" y="1153"/>
                        <a:pt x="18028" y="1177"/>
                        <a:pt x="18063" y="1177"/>
                      </a:cubicBezTo>
                      <a:cubicBezTo>
                        <a:pt x="18091" y="1177"/>
                        <a:pt x="18118" y="1162"/>
                        <a:pt x="18134" y="1130"/>
                      </a:cubicBezTo>
                      <a:cubicBezTo>
                        <a:pt x="18340" y="686"/>
                        <a:pt x="18750" y="475"/>
                        <a:pt x="19157" y="475"/>
                      </a:cubicBezTo>
                      <a:cubicBezTo>
                        <a:pt x="19649" y="475"/>
                        <a:pt x="20138" y="782"/>
                        <a:pt x="20262" y="1357"/>
                      </a:cubicBezTo>
                      <a:cubicBezTo>
                        <a:pt x="20276" y="1409"/>
                        <a:pt x="20314" y="1431"/>
                        <a:pt x="20353" y="1431"/>
                      </a:cubicBezTo>
                      <a:cubicBezTo>
                        <a:pt x="20413" y="1431"/>
                        <a:pt x="20475" y="1377"/>
                        <a:pt x="20453" y="1297"/>
                      </a:cubicBezTo>
                      <a:cubicBezTo>
                        <a:pt x="20307" y="643"/>
                        <a:pt x="19748" y="281"/>
                        <a:pt x="19181" y="281"/>
                      </a:cubicBezTo>
                      <a:cubicBezTo>
                        <a:pt x="18774" y="281"/>
                        <a:pt x="18363" y="467"/>
                        <a:pt x="18098" y="867"/>
                      </a:cubicBezTo>
                      <a:cubicBezTo>
                        <a:pt x="17881" y="358"/>
                        <a:pt x="17410" y="101"/>
                        <a:pt x="16937" y="101"/>
                      </a:cubicBezTo>
                      <a:cubicBezTo>
                        <a:pt x="16498" y="101"/>
                        <a:pt x="16057" y="323"/>
                        <a:pt x="15815" y="771"/>
                      </a:cubicBezTo>
                      <a:cubicBezTo>
                        <a:pt x="15588" y="257"/>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095" name="Google Shape;5095;p44"/>
                <p:cNvSpPr/>
                <p:nvPr/>
              </p:nvSpPr>
              <p:spPr>
                <a:xfrm>
                  <a:off x="4979623" y="2121833"/>
                  <a:ext cx="4384901" cy="309370"/>
                </a:xfrm>
                <a:custGeom>
                  <a:avLst/>
                  <a:gdLst/>
                  <a:ahLst/>
                  <a:cxnLst/>
                  <a:rect l="l" t="t" r="r" b="b"/>
                  <a:pathLst>
                    <a:path w="20467" h="1444" extrusionOk="0">
                      <a:moveTo>
                        <a:pt x="14638" y="0"/>
                      </a:moveTo>
                      <a:cubicBezTo>
                        <a:pt x="14163" y="0"/>
                        <a:pt x="13687" y="254"/>
                        <a:pt x="13460" y="762"/>
                      </a:cubicBezTo>
                      <a:cubicBezTo>
                        <a:pt x="13242" y="394"/>
                        <a:pt x="12915" y="240"/>
                        <a:pt x="12568" y="240"/>
                      </a:cubicBezTo>
                      <a:cubicBezTo>
                        <a:pt x="12058" y="240"/>
                        <a:pt x="11507" y="573"/>
                        <a:pt x="11201" y="1049"/>
                      </a:cubicBezTo>
                      <a:cubicBezTo>
                        <a:pt x="10962" y="487"/>
                        <a:pt x="10434" y="194"/>
                        <a:pt x="9904" y="194"/>
                      </a:cubicBezTo>
                      <a:cubicBezTo>
                        <a:pt x="9453" y="194"/>
                        <a:pt x="9001" y="407"/>
                        <a:pt x="8727" y="846"/>
                      </a:cubicBezTo>
                      <a:cubicBezTo>
                        <a:pt x="8458" y="484"/>
                        <a:pt x="8059" y="308"/>
                        <a:pt x="7662" y="308"/>
                      </a:cubicBezTo>
                      <a:cubicBezTo>
                        <a:pt x="7194" y="308"/>
                        <a:pt x="6731" y="553"/>
                        <a:pt x="6491" y="1025"/>
                      </a:cubicBezTo>
                      <a:cubicBezTo>
                        <a:pt x="6261" y="546"/>
                        <a:pt x="5799" y="299"/>
                        <a:pt x="5334" y="299"/>
                      </a:cubicBezTo>
                      <a:cubicBezTo>
                        <a:pt x="4930" y="299"/>
                        <a:pt x="4524" y="486"/>
                        <a:pt x="4268" y="870"/>
                      </a:cubicBezTo>
                      <a:cubicBezTo>
                        <a:pt x="4041" y="342"/>
                        <a:pt x="3553" y="76"/>
                        <a:pt x="3061" y="76"/>
                      </a:cubicBezTo>
                      <a:cubicBezTo>
                        <a:pt x="2596" y="76"/>
                        <a:pt x="2128" y="315"/>
                        <a:pt x="1877" y="798"/>
                      </a:cubicBezTo>
                      <a:cubicBezTo>
                        <a:pt x="1743" y="440"/>
                        <a:pt x="1399" y="197"/>
                        <a:pt x="1012" y="197"/>
                      </a:cubicBezTo>
                      <a:cubicBezTo>
                        <a:pt x="986" y="197"/>
                        <a:pt x="960" y="198"/>
                        <a:pt x="933" y="201"/>
                      </a:cubicBezTo>
                      <a:cubicBezTo>
                        <a:pt x="335" y="260"/>
                        <a:pt x="13" y="834"/>
                        <a:pt x="1" y="1372"/>
                      </a:cubicBezTo>
                      <a:cubicBezTo>
                        <a:pt x="1" y="1420"/>
                        <a:pt x="36" y="1444"/>
                        <a:pt x="72" y="1444"/>
                      </a:cubicBezTo>
                      <a:cubicBezTo>
                        <a:pt x="108" y="1444"/>
                        <a:pt x="144" y="1420"/>
                        <a:pt x="144" y="1372"/>
                      </a:cubicBezTo>
                      <a:cubicBezTo>
                        <a:pt x="168" y="942"/>
                        <a:pt x="383" y="523"/>
                        <a:pt x="825" y="416"/>
                      </a:cubicBezTo>
                      <a:cubicBezTo>
                        <a:pt x="893" y="396"/>
                        <a:pt x="961" y="387"/>
                        <a:pt x="1027" y="387"/>
                      </a:cubicBezTo>
                      <a:cubicBezTo>
                        <a:pt x="1409" y="387"/>
                        <a:pt x="1749" y="690"/>
                        <a:pt x="1770" y="1097"/>
                      </a:cubicBezTo>
                      <a:cubicBezTo>
                        <a:pt x="1770" y="1151"/>
                        <a:pt x="1815" y="1182"/>
                        <a:pt x="1859" y="1182"/>
                      </a:cubicBezTo>
                      <a:cubicBezTo>
                        <a:pt x="1893" y="1182"/>
                        <a:pt x="1927" y="1163"/>
                        <a:pt x="1937" y="1121"/>
                      </a:cubicBezTo>
                      <a:cubicBezTo>
                        <a:pt x="2087" y="544"/>
                        <a:pt x="2570" y="257"/>
                        <a:pt x="3052" y="257"/>
                      </a:cubicBezTo>
                      <a:cubicBezTo>
                        <a:pt x="3529" y="257"/>
                        <a:pt x="4006" y="538"/>
                        <a:pt x="4160" y="1097"/>
                      </a:cubicBezTo>
                      <a:cubicBezTo>
                        <a:pt x="4174" y="1144"/>
                        <a:pt x="4213" y="1168"/>
                        <a:pt x="4252" y="1168"/>
                      </a:cubicBezTo>
                      <a:cubicBezTo>
                        <a:pt x="4282" y="1168"/>
                        <a:pt x="4312" y="1153"/>
                        <a:pt x="4328" y="1121"/>
                      </a:cubicBezTo>
                      <a:cubicBezTo>
                        <a:pt x="4547" y="688"/>
                        <a:pt x="4944" y="475"/>
                        <a:pt x="5336" y="475"/>
                      </a:cubicBezTo>
                      <a:cubicBezTo>
                        <a:pt x="5777" y="475"/>
                        <a:pt x="6213" y="745"/>
                        <a:pt x="6384" y="1276"/>
                      </a:cubicBezTo>
                      <a:cubicBezTo>
                        <a:pt x="6402" y="1318"/>
                        <a:pt x="6438" y="1339"/>
                        <a:pt x="6473" y="1339"/>
                      </a:cubicBezTo>
                      <a:cubicBezTo>
                        <a:pt x="6509" y="1339"/>
                        <a:pt x="6545" y="1318"/>
                        <a:pt x="6563" y="1276"/>
                      </a:cubicBezTo>
                      <a:cubicBezTo>
                        <a:pt x="6740" y="765"/>
                        <a:pt x="7201" y="495"/>
                        <a:pt x="7664" y="495"/>
                      </a:cubicBezTo>
                      <a:cubicBezTo>
                        <a:pt x="8046" y="495"/>
                        <a:pt x="8428" y="678"/>
                        <a:pt x="8655" y="1061"/>
                      </a:cubicBezTo>
                      <a:cubicBezTo>
                        <a:pt x="8673" y="1085"/>
                        <a:pt x="8700" y="1097"/>
                        <a:pt x="8727" y="1097"/>
                      </a:cubicBezTo>
                      <a:cubicBezTo>
                        <a:pt x="8754" y="1097"/>
                        <a:pt x="8781" y="1085"/>
                        <a:pt x="8798" y="1061"/>
                      </a:cubicBezTo>
                      <a:cubicBezTo>
                        <a:pt x="9028" y="590"/>
                        <a:pt x="9469" y="365"/>
                        <a:pt x="9908" y="365"/>
                      </a:cubicBezTo>
                      <a:cubicBezTo>
                        <a:pt x="10427" y="365"/>
                        <a:pt x="10944" y="680"/>
                        <a:pt x="11105" y="1276"/>
                      </a:cubicBezTo>
                      <a:cubicBezTo>
                        <a:pt x="11119" y="1317"/>
                        <a:pt x="11156" y="1339"/>
                        <a:pt x="11192" y="1339"/>
                      </a:cubicBezTo>
                      <a:cubicBezTo>
                        <a:pt x="11219" y="1339"/>
                        <a:pt x="11245" y="1326"/>
                        <a:pt x="11261" y="1300"/>
                      </a:cubicBezTo>
                      <a:cubicBezTo>
                        <a:pt x="11504" y="800"/>
                        <a:pt x="12054" y="411"/>
                        <a:pt x="12557" y="411"/>
                      </a:cubicBezTo>
                      <a:cubicBezTo>
                        <a:pt x="12896" y="411"/>
                        <a:pt x="13213" y="588"/>
                        <a:pt x="13401" y="1025"/>
                      </a:cubicBezTo>
                      <a:cubicBezTo>
                        <a:pt x="13416" y="1055"/>
                        <a:pt x="13443" y="1069"/>
                        <a:pt x="13472" y="1069"/>
                      </a:cubicBezTo>
                      <a:cubicBezTo>
                        <a:pt x="13512" y="1069"/>
                        <a:pt x="13554" y="1043"/>
                        <a:pt x="13568" y="1002"/>
                      </a:cubicBezTo>
                      <a:cubicBezTo>
                        <a:pt x="13716" y="450"/>
                        <a:pt x="14179" y="175"/>
                        <a:pt x="14641" y="175"/>
                      </a:cubicBezTo>
                      <a:cubicBezTo>
                        <a:pt x="15111" y="175"/>
                        <a:pt x="15581" y="459"/>
                        <a:pt x="15720" y="1025"/>
                      </a:cubicBezTo>
                      <a:cubicBezTo>
                        <a:pt x="15732" y="1067"/>
                        <a:pt x="15767" y="1088"/>
                        <a:pt x="15805" y="1088"/>
                      </a:cubicBezTo>
                      <a:cubicBezTo>
                        <a:pt x="15842" y="1088"/>
                        <a:pt x="15881" y="1067"/>
                        <a:pt x="15899" y="1025"/>
                      </a:cubicBezTo>
                      <a:cubicBezTo>
                        <a:pt x="16067" y="526"/>
                        <a:pt x="16498" y="281"/>
                        <a:pt x="16929" y="281"/>
                      </a:cubicBezTo>
                      <a:cubicBezTo>
                        <a:pt x="17386" y="281"/>
                        <a:pt x="17843" y="556"/>
                        <a:pt x="17991" y="1097"/>
                      </a:cubicBezTo>
                      <a:cubicBezTo>
                        <a:pt x="17997" y="1136"/>
                        <a:pt x="18032" y="1157"/>
                        <a:pt x="18068" y="1157"/>
                      </a:cubicBezTo>
                      <a:cubicBezTo>
                        <a:pt x="18098" y="1157"/>
                        <a:pt x="18130" y="1142"/>
                        <a:pt x="18146" y="1109"/>
                      </a:cubicBezTo>
                      <a:cubicBezTo>
                        <a:pt x="18352" y="665"/>
                        <a:pt x="18762" y="454"/>
                        <a:pt x="19169" y="454"/>
                      </a:cubicBezTo>
                      <a:cubicBezTo>
                        <a:pt x="19661" y="454"/>
                        <a:pt x="20150" y="761"/>
                        <a:pt x="20274" y="1336"/>
                      </a:cubicBezTo>
                      <a:cubicBezTo>
                        <a:pt x="20284" y="1387"/>
                        <a:pt x="20323" y="1410"/>
                        <a:pt x="20361" y="1410"/>
                      </a:cubicBezTo>
                      <a:cubicBezTo>
                        <a:pt x="20414" y="1410"/>
                        <a:pt x="20467" y="1369"/>
                        <a:pt x="20453" y="1300"/>
                      </a:cubicBezTo>
                      <a:cubicBezTo>
                        <a:pt x="20307" y="645"/>
                        <a:pt x="19746" y="279"/>
                        <a:pt x="19178" y="279"/>
                      </a:cubicBezTo>
                      <a:cubicBezTo>
                        <a:pt x="18772" y="279"/>
                        <a:pt x="18363" y="466"/>
                        <a:pt x="18098" y="870"/>
                      </a:cubicBezTo>
                      <a:cubicBezTo>
                        <a:pt x="17880" y="359"/>
                        <a:pt x="17404" y="98"/>
                        <a:pt x="16928" y="98"/>
                      </a:cubicBezTo>
                      <a:cubicBezTo>
                        <a:pt x="16492" y="98"/>
                        <a:pt x="16055" y="317"/>
                        <a:pt x="15815" y="762"/>
                      </a:cubicBezTo>
                      <a:cubicBezTo>
                        <a:pt x="15588" y="254"/>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096" name="Google Shape;5096;p44"/>
                <p:cNvSpPr/>
                <p:nvPr/>
              </p:nvSpPr>
              <p:spPr>
                <a:xfrm>
                  <a:off x="4979623" y="2662802"/>
                  <a:ext cx="4386829" cy="310655"/>
                </a:xfrm>
                <a:custGeom>
                  <a:avLst/>
                  <a:gdLst/>
                  <a:ahLst/>
                  <a:cxnLst/>
                  <a:rect l="l" t="t" r="r" b="b"/>
                  <a:pathLst>
                    <a:path w="20476" h="1450" extrusionOk="0">
                      <a:moveTo>
                        <a:pt x="14638" y="1"/>
                      </a:moveTo>
                      <a:cubicBezTo>
                        <a:pt x="14163" y="1"/>
                        <a:pt x="13687" y="258"/>
                        <a:pt x="13460" y="772"/>
                      </a:cubicBezTo>
                      <a:cubicBezTo>
                        <a:pt x="13242" y="399"/>
                        <a:pt x="12914" y="243"/>
                        <a:pt x="12567" y="243"/>
                      </a:cubicBezTo>
                      <a:cubicBezTo>
                        <a:pt x="12058" y="243"/>
                        <a:pt x="11507" y="577"/>
                        <a:pt x="11201" y="1047"/>
                      </a:cubicBezTo>
                      <a:cubicBezTo>
                        <a:pt x="10963" y="486"/>
                        <a:pt x="10437" y="193"/>
                        <a:pt x="9909" y="193"/>
                      </a:cubicBezTo>
                      <a:cubicBezTo>
                        <a:pt x="9456" y="193"/>
                        <a:pt x="9003" y="409"/>
                        <a:pt x="8727" y="855"/>
                      </a:cubicBezTo>
                      <a:cubicBezTo>
                        <a:pt x="8457" y="492"/>
                        <a:pt x="8056" y="316"/>
                        <a:pt x="7658" y="316"/>
                      </a:cubicBezTo>
                      <a:cubicBezTo>
                        <a:pt x="7192" y="316"/>
                        <a:pt x="6730" y="558"/>
                        <a:pt x="6491" y="1023"/>
                      </a:cubicBezTo>
                      <a:cubicBezTo>
                        <a:pt x="6262" y="545"/>
                        <a:pt x="5802" y="298"/>
                        <a:pt x="5339" y="298"/>
                      </a:cubicBezTo>
                      <a:cubicBezTo>
                        <a:pt x="4933" y="298"/>
                        <a:pt x="4525" y="488"/>
                        <a:pt x="4268" y="879"/>
                      </a:cubicBezTo>
                      <a:cubicBezTo>
                        <a:pt x="4040" y="348"/>
                        <a:pt x="3547" y="79"/>
                        <a:pt x="3053" y="79"/>
                      </a:cubicBezTo>
                      <a:cubicBezTo>
                        <a:pt x="2590" y="79"/>
                        <a:pt x="2126" y="316"/>
                        <a:pt x="1877" y="796"/>
                      </a:cubicBezTo>
                      <a:cubicBezTo>
                        <a:pt x="1743" y="437"/>
                        <a:pt x="1399" y="194"/>
                        <a:pt x="1012" y="194"/>
                      </a:cubicBezTo>
                      <a:cubicBezTo>
                        <a:pt x="986" y="194"/>
                        <a:pt x="960" y="196"/>
                        <a:pt x="933" y="198"/>
                      </a:cubicBezTo>
                      <a:cubicBezTo>
                        <a:pt x="335" y="258"/>
                        <a:pt x="13" y="831"/>
                        <a:pt x="1" y="1369"/>
                      </a:cubicBezTo>
                      <a:cubicBezTo>
                        <a:pt x="1" y="1423"/>
                        <a:pt x="36" y="1450"/>
                        <a:pt x="72" y="1450"/>
                      </a:cubicBezTo>
                      <a:cubicBezTo>
                        <a:pt x="108" y="1450"/>
                        <a:pt x="144" y="1423"/>
                        <a:pt x="144" y="1369"/>
                      </a:cubicBezTo>
                      <a:cubicBezTo>
                        <a:pt x="168" y="951"/>
                        <a:pt x="383" y="533"/>
                        <a:pt x="825" y="413"/>
                      </a:cubicBezTo>
                      <a:cubicBezTo>
                        <a:pt x="893" y="393"/>
                        <a:pt x="961" y="384"/>
                        <a:pt x="1027" y="384"/>
                      </a:cubicBezTo>
                      <a:cubicBezTo>
                        <a:pt x="1409" y="384"/>
                        <a:pt x="1749" y="687"/>
                        <a:pt x="1770" y="1094"/>
                      </a:cubicBezTo>
                      <a:cubicBezTo>
                        <a:pt x="1770" y="1153"/>
                        <a:pt x="1812" y="1183"/>
                        <a:pt x="1855" y="1183"/>
                      </a:cubicBezTo>
                      <a:cubicBezTo>
                        <a:pt x="1890" y="1183"/>
                        <a:pt x="1926" y="1162"/>
                        <a:pt x="1937" y="1118"/>
                      </a:cubicBezTo>
                      <a:cubicBezTo>
                        <a:pt x="2087" y="547"/>
                        <a:pt x="2570" y="261"/>
                        <a:pt x="3052" y="261"/>
                      </a:cubicBezTo>
                      <a:cubicBezTo>
                        <a:pt x="3529" y="261"/>
                        <a:pt x="4006" y="542"/>
                        <a:pt x="4160" y="1106"/>
                      </a:cubicBezTo>
                      <a:cubicBezTo>
                        <a:pt x="4174" y="1147"/>
                        <a:pt x="4215" y="1168"/>
                        <a:pt x="4254" y="1168"/>
                      </a:cubicBezTo>
                      <a:cubicBezTo>
                        <a:pt x="4283" y="1168"/>
                        <a:pt x="4312" y="1156"/>
                        <a:pt x="4328" y="1130"/>
                      </a:cubicBezTo>
                      <a:cubicBezTo>
                        <a:pt x="4549" y="694"/>
                        <a:pt x="4949" y="478"/>
                        <a:pt x="5344" y="478"/>
                      </a:cubicBezTo>
                      <a:cubicBezTo>
                        <a:pt x="5782" y="478"/>
                        <a:pt x="6214" y="745"/>
                        <a:pt x="6384" y="1274"/>
                      </a:cubicBezTo>
                      <a:cubicBezTo>
                        <a:pt x="6402" y="1316"/>
                        <a:pt x="6438" y="1336"/>
                        <a:pt x="6473" y="1336"/>
                      </a:cubicBezTo>
                      <a:cubicBezTo>
                        <a:pt x="6509" y="1336"/>
                        <a:pt x="6545" y="1316"/>
                        <a:pt x="6563" y="1274"/>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27" y="590"/>
                        <a:pt x="9467" y="365"/>
                        <a:pt x="9905" y="365"/>
                      </a:cubicBezTo>
                      <a:cubicBezTo>
                        <a:pt x="10428" y="365"/>
                        <a:pt x="10949" y="686"/>
                        <a:pt x="11105" y="1298"/>
                      </a:cubicBezTo>
                      <a:cubicBezTo>
                        <a:pt x="11118" y="1336"/>
                        <a:pt x="11152" y="1358"/>
                        <a:pt x="11187" y="1358"/>
                      </a:cubicBezTo>
                      <a:cubicBezTo>
                        <a:pt x="11215" y="1358"/>
                        <a:pt x="11244" y="1342"/>
                        <a:pt x="11261" y="1310"/>
                      </a:cubicBezTo>
                      <a:cubicBezTo>
                        <a:pt x="11503" y="817"/>
                        <a:pt x="12052" y="432"/>
                        <a:pt x="12555" y="432"/>
                      </a:cubicBezTo>
                      <a:cubicBezTo>
                        <a:pt x="12894" y="432"/>
                        <a:pt x="13213" y="608"/>
                        <a:pt x="13401" y="1047"/>
                      </a:cubicBezTo>
                      <a:cubicBezTo>
                        <a:pt x="13415" y="1075"/>
                        <a:pt x="13440" y="1086"/>
                        <a:pt x="13467" y="1086"/>
                      </a:cubicBezTo>
                      <a:cubicBezTo>
                        <a:pt x="13508" y="1086"/>
                        <a:pt x="13553" y="1059"/>
                        <a:pt x="13568" y="1023"/>
                      </a:cubicBezTo>
                      <a:cubicBezTo>
                        <a:pt x="13717" y="470"/>
                        <a:pt x="14181" y="195"/>
                        <a:pt x="14645" y="195"/>
                      </a:cubicBezTo>
                      <a:cubicBezTo>
                        <a:pt x="15114" y="195"/>
                        <a:pt x="15581" y="476"/>
                        <a:pt x="15720" y="1035"/>
                      </a:cubicBezTo>
                      <a:cubicBezTo>
                        <a:pt x="15732" y="1076"/>
                        <a:pt x="15767" y="1097"/>
                        <a:pt x="15805" y="1097"/>
                      </a:cubicBezTo>
                      <a:cubicBezTo>
                        <a:pt x="15842" y="1097"/>
                        <a:pt x="15881" y="1076"/>
                        <a:pt x="15899" y="1035"/>
                      </a:cubicBezTo>
                      <a:cubicBezTo>
                        <a:pt x="16067" y="541"/>
                        <a:pt x="16497" y="299"/>
                        <a:pt x="16929" y="299"/>
                      </a:cubicBezTo>
                      <a:cubicBezTo>
                        <a:pt x="17385" y="299"/>
                        <a:pt x="17843" y="571"/>
                        <a:pt x="17991" y="1106"/>
                      </a:cubicBezTo>
                      <a:cubicBezTo>
                        <a:pt x="18004" y="1147"/>
                        <a:pt x="18041" y="1168"/>
                        <a:pt x="18077" y="1168"/>
                      </a:cubicBezTo>
                      <a:cubicBezTo>
                        <a:pt x="18104" y="1168"/>
                        <a:pt x="18131" y="1156"/>
                        <a:pt x="18146" y="1130"/>
                      </a:cubicBezTo>
                      <a:cubicBezTo>
                        <a:pt x="18352" y="680"/>
                        <a:pt x="18763" y="466"/>
                        <a:pt x="19171" y="466"/>
                      </a:cubicBezTo>
                      <a:cubicBezTo>
                        <a:pt x="19662" y="466"/>
                        <a:pt x="20150" y="776"/>
                        <a:pt x="20274" y="1357"/>
                      </a:cubicBezTo>
                      <a:cubicBezTo>
                        <a:pt x="20288" y="1403"/>
                        <a:pt x="20322" y="1422"/>
                        <a:pt x="20358" y="1422"/>
                      </a:cubicBezTo>
                      <a:cubicBezTo>
                        <a:pt x="20415" y="1422"/>
                        <a:pt x="20475" y="1371"/>
                        <a:pt x="20453" y="1298"/>
                      </a:cubicBezTo>
                      <a:cubicBezTo>
                        <a:pt x="20307" y="643"/>
                        <a:pt x="19748" y="281"/>
                        <a:pt x="19181" y="281"/>
                      </a:cubicBezTo>
                      <a:cubicBezTo>
                        <a:pt x="18774" y="281"/>
                        <a:pt x="18363" y="468"/>
                        <a:pt x="18098" y="867"/>
                      </a:cubicBezTo>
                      <a:cubicBezTo>
                        <a:pt x="17881" y="357"/>
                        <a:pt x="17408" y="97"/>
                        <a:pt x="16933" y="97"/>
                      </a:cubicBezTo>
                      <a:cubicBezTo>
                        <a:pt x="16495" y="97"/>
                        <a:pt x="16056" y="318"/>
                        <a:pt x="15815" y="772"/>
                      </a:cubicBezTo>
                      <a:cubicBezTo>
                        <a:pt x="15588" y="258"/>
                        <a:pt x="15113" y="1"/>
                        <a:pt x="14638"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097" name="Google Shape;5097;p44"/>
                <p:cNvSpPr/>
                <p:nvPr/>
              </p:nvSpPr>
              <p:spPr>
                <a:xfrm>
                  <a:off x="4979623" y="3205700"/>
                  <a:ext cx="4386615" cy="308941"/>
                </a:xfrm>
                <a:custGeom>
                  <a:avLst/>
                  <a:gdLst/>
                  <a:ahLst/>
                  <a:cxnLst/>
                  <a:rect l="l" t="t" r="r" b="b"/>
                  <a:pathLst>
                    <a:path w="20475" h="1442" extrusionOk="0">
                      <a:moveTo>
                        <a:pt x="14638" y="1"/>
                      </a:moveTo>
                      <a:cubicBezTo>
                        <a:pt x="14163" y="1"/>
                        <a:pt x="13687" y="258"/>
                        <a:pt x="13460" y="772"/>
                      </a:cubicBezTo>
                      <a:cubicBezTo>
                        <a:pt x="13242" y="399"/>
                        <a:pt x="12914" y="244"/>
                        <a:pt x="12567" y="244"/>
                      </a:cubicBezTo>
                      <a:cubicBezTo>
                        <a:pt x="12058" y="244"/>
                        <a:pt x="11507" y="578"/>
                        <a:pt x="11201" y="1047"/>
                      </a:cubicBezTo>
                      <a:cubicBezTo>
                        <a:pt x="10962" y="485"/>
                        <a:pt x="10434" y="192"/>
                        <a:pt x="9904" y="192"/>
                      </a:cubicBezTo>
                      <a:cubicBezTo>
                        <a:pt x="9453" y="192"/>
                        <a:pt x="9001" y="404"/>
                        <a:pt x="8727" y="843"/>
                      </a:cubicBezTo>
                      <a:cubicBezTo>
                        <a:pt x="8458" y="482"/>
                        <a:pt x="8059" y="306"/>
                        <a:pt x="7662" y="306"/>
                      </a:cubicBezTo>
                      <a:cubicBezTo>
                        <a:pt x="7194" y="306"/>
                        <a:pt x="6731" y="550"/>
                        <a:pt x="6491" y="1023"/>
                      </a:cubicBezTo>
                      <a:cubicBezTo>
                        <a:pt x="6262" y="545"/>
                        <a:pt x="5802" y="298"/>
                        <a:pt x="5339" y="298"/>
                      </a:cubicBezTo>
                      <a:cubicBezTo>
                        <a:pt x="4933" y="298"/>
                        <a:pt x="4525" y="488"/>
                        <a:pt x="4268" y="879"/>
                      </a:cubicBezTo>
                      <a:cubicBezTo>
                        <a:pt x="4040" y="349"/>
                        <a:pt x="3547" y="79"/>
                        <a:pt x="3053" y="79"/>
                      </a:cubicBezTo>
                      <a:cubicBezTo>
                        <a:pt x="2590" y="79"/>
                        <a:pt x="2126" y="316"/>
                        <a:pt x="1877" y="796"/>
                      </a:cubicBezTo>
                      <a:cubicBezTo>
                        <a:pt x="1743" y="437"/>
                        <a:pt x="1399" y="195"/>
                        <a:pt x="1012" y="195"/>
                      </a:cubicBezTo>
                      <a:cubicBezTo>
                        <a:pt x="986" y="195"/>
                        <a:pt x="960" y="196"/>
                        <a:pt x="933" y="198"/>
                      </a:cubicBezTo>
                      <a:cubicBezTo>
                        <a:pt x="335" y="258"/>
                        <a:pt x="13" y="832"/>
                        <a:pt x="1" y="1369"/>
                      </a:cubicBezTo>
                      <a:cubicBezTo>
                        <a:pt x="1" y="1417"/>
                        <a:pt x="36" y="1441"/>
                        <a:pt x="72" y="1441"/>
                      </a:cubicBezTo>
                      <a:cubicBezTo>
                        <a:pt x="108" y="1441"/>
                        <a:pt x="144" y="1417"/>
                        <a:pt x="144" y="1369"/>
                      </a:cubicBezTo>
                      <a:cubicBezTo>
                        <a:pt x="168" y="939"/>
                        <a:pt x="383" y="533"/>
                        <a:pt x="825" y="413"/>
                      </a:cubicBezTo>
                      <a:cubicBezTo>
                        <a:pt x="893" y="394"/>
                        <a:pt x="961" y="384"/>
                        <a:pt x="1027" y="384"/>
                      </a:cubicBezTo>
                      <a:cubicBezTo>
                        <a:pt x="1409" y="384"/>
                        <a:pt x="1749" y="687"/>
                        <a:pt x="1770" y="1095"/>
                      </a:cubicBezTo>
                      <a:cubicBezTo>
                        <a:pt x="1770" y="1148"/>
                        <a:pt x="1815" y="1179"/>
                        <a:pt x="1859" y="1179"/>
                      </a:cubicBezTo>
                      <a:cubicBezTo>
                        <a:pt x="1893" y="1179"/>
                        <a:pt x="1927" y="1160"/>
                        <a:pt x="1937" y="1118"/>
                      </a:cubicBezTo>
                      <a:cubicBezTo>
                        <a:pt x="2087" y="548"/>
                        <a:pt x="2570" y="261"/>
                        <a:pt x="3052" y="261"/>
                      </a:cubicBezTo>
                      <a:cubicBezTo>
                        <a:pt x="3529" y="261"/>
                        <a:pt x="4006" y="542"/>
                        <a:pt x="4160" y="1106"/>
                      </a:cubicBezTo>
                      <a:cubicBezTo>
                        <a:pt x="4173" y="1145"/>
                        <a:pt x="4211" y="1167"/>
                        <a:pt x="4248" y="1167"/>
                      </a:cubicBezTo>
                      <a:cubicBezTo>
                        <a:pt x="4280" y="1167"/>
                        <a:pt x="4311" y="1151"/>
                        <a:pt x="4328" y="1118"/>
                      </a:cubicBezTo>
                      <a:cubicBezTo>
                        <a:pt x="4547" y="685"/>
                        <a:pt x="4944" y="472"/>
                        <a:pt x="5336" y="472"/>
                      </a:cubicBezTo>
                      <a:cubicBezTo>
                        <a:pt x="5777" y="472"/>
                        <a:pt x="6213" y="742"/>
                        <a:pt x="6384" y="1274"/>
                      </a:cubicBezTo>
                      <a:cubicBezTo>
                        <a:pt x="6402" y="1316"/>
                        <a:pt x="6438" y="1337"/>
                        <a:pt x="6473" y="1337"/>
                      </a:cubicBezTo>
                      <a:cubicBezTo>
                        <a:pt x="6509" y="1337"/>
                        <a:pt x="6545" y="1316"/>
                        <a:pt x="6563" y="1274"/>
                      </a:cubicBezTo>
                      <a:cubicBezTo>
                        <a:pt x="6740" y="762"/>
                        <a:pt x="7201" y="492"/>
                        <a:pt x="7664" y="492"/>
                      </a:cubicBezTo>
                      <a:cubicBezTo>
                        <a:pt x="8046" y="492"/>
                        <a:pt x="8428" y="675"/>
                        <a:pt x="8655" y="1059"/>
                      </a:cubicBezTo>
                      <a:cubicBezTo>
                        <a:pt x="8673" y="1083"/>
                        <a:pt x="8700" y="1095"/>
                        <a:pt x="8727" y="1095"/>
                      </a:cubicBezTo>
                      <a:cubicBezTo>
                        <a:pt x="8754" y="1095"/>
                        <a:pt x="8781" y="1083"/>
                        <a:pt x="8798" y="1059"/>
                      </a:cubicBezTo>
                      <a:cubicBezTo>
                        <a:pt x="9026" y="598"/>
                        <a:pt x="9458" y="378"/>
                        <a:pt x="9890" y="378"/>
                      </a:cubicBezTo>
                      <a:cubicBezTo>
                        <a:pt x="10410" y="378"/>
                        <a:pt x="10930" y="697"/>
                        <a:pt x="11094" y="1298"/>
                      </a:cubicBezTo>
                      <a:cubicBezTo>
                        <a:pt x="11106" y="1337"/>
                        <a:pt x="11140" y="1358"/>
                        <a:pt x="11175" y="1358"/>
                      </a:cubicBezTo>
                      <a:cubicBezTo>
                        <a:pt x="11203" y="1358"/>
                        <a:pt x="11232" y="1343"/>
                        <a:pt x="11249" y="1310"/>
                      </a:cubicBezTo>
                      <a:cubicBezTo>
                        <a:pt x="11491" y="818"/>
                        <a:pt x="12040" y="432"/>
                        <a:pt x="12543" y="432"/>
                      </a:cubicBezTo>
                      <a:cubicBezTo>
                        <a:pt x="12882" y="432"/>
                        <a:pt x="13201" y="608"/>
                        <a:pt x="13389" y="1047"/>
                      </a:cubicBezTo>
                      <a:cubicBezTo>
                        <a:pt x="13403" y="1075"/>
                        <a:pt x="13428" y="1086"/>
                        <a:pt x="13455" y="1086"/>
                      </a:cubicBezTo>
                      <a:cubicBezTo>
                        <a:pt x="13496" y="1086"/>
                        <a:pt x="13541" y="1059"/>
                        <a:pt x="13556" y="1023"/>
                      </a:cubicBezTo>
                      <a:cubicBezTo>
                        <a:pt x="13699" y="464"/>
                        <a:pt x="14164" y="186"/>
                        <a:pt x="14629" y="186"/>
                      </a:cubicBezTo>
                      <a:cubicBezTo>
                        <a:pt x="15099" y="186"/>
                        <a:pt x="15569" y="470"/>
                        <a:pt x="15708" y="1035"/>
                      </a:cubicBezTo>
                      <a:cubicBezTo>
                        <a:pt x="15726" y="1077"/>
                        <a:pt x="15761" y="1097"/>
                        <a:pt x="15797" y="1097"/>
                      </a:cubicBezTo>
                      <a:cubicBezTo>
                        <a:pt x="15833" y="1097"/>
                        <a:pt x="15869" y="1077"/>
                        <a:pt x="15887" y="1035"/>
                      </a:cubicBezTo>
                      <a:cubicBezTo>
                        <a:pt x="16055" y="541"/>
                        <a:pt x="16486" y="299"/>
                        <a:pt x="16917" y="299"/>
                      </a:cubicBezTo>
                      <a:cubicBezTo>
                        <a:pt x="17373" y="299"/>
                        <a:pt x="17831" y="571"/>
                        <a:pt x="17979" y="1106"/>
                      </a:cubicBezTo>
                      <a:cubicBezTo>
                        <a:pt x="17992" y="1147"/>
                        <a:pt x="18029" y="1169"/>
                        <a:pt x="18065" y="1169"/>
                      </a:cubicBezTo>
                      <a:cubicBezTo>
                        <a:pt x="18092" y="1169"/>
                        <a:pt x="18119" y="1156"/>
                        <a:pt x="18134" y="1130"/>
                      </a:cubicBezTo>
                      <a:cubicBezTo>
                        <a:pt x="18340" y="680"/>
                        <a:pt x="18751" y="466"/>
                        <a:pt x="19159" y="466"/>
                      </a:cubicBezTo>
                      <a:cubicBezTo>
                        <a:pt x="19650" y="466"/>
                        <a:pt x="20138" y="776"/>
                        <a:pt x="20262" y="1357"/>
                      </a:cubicBezTo>
                      <a:cubicBezTo>
                        <a:pt x="20276" y="1405"/>
                        <a:pt x="20315" y="1426"/>
                        <a:pt x="20354" y="1426"/>
                      </a:cubicBezTo>
                      <a:cubicBezTo>
                        <a:pt x="20414" y="1426"/>
                        <a:pt x="20475" y="1377"/>
                        <a:pt x="20453" y="1298"/>
                      </a:cubicBezTo>
                      <a:cubicBezTo>
                        <a:pt x="20307" y="644"/>
                        <a:pt x="19748" y="281"/>
                        <a:pt x="19181" y="281"/>
                      </a:cubicBezTo>
                      <a:cubicBezTo>
                        <a:pt x="18774" y="281"/>
                        <a:pt x="18363" y="468"/>
                        <a:pt x="18098" y="867"/>
                      </a:cubicBezTo>
                      <a:cubicBezTo>
                        <a:pt x="17881" y="358"/>
                        <a:pt x="17408" y="97"/>
                        <a:pt x="16933" y="97"/>
                      </a:cubicBezTo>
                      <a:cubicBezTo>
                        <a:pt x="16495" y="97"/>
                        <a:pt x="16056" y="319"/>
                        <a:pt x="15815" y="772"/>
                      </a:cubicBezTo>
                      <a:cubicBezTo>
                        <a:pt x="15588" y="258"/>
                        <a:pt x="15113" y="1"/>
                        <a:pt x="14638"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098" name="Google Shape;5098;p44"/>
                <p:cNvSpPr/>
                <p:nvPr/>
              </p:nvSpPr>
              <p:spPr>
                <a:xfrm>
                  <a:off x="4977052" y="3746027"/>
                  <a:ext cx="4389186" cy="310869"/>
                </a:xfrm>
                <a:custGeom>
                  <a:avLst/>
                  <a:gdLst/>
                  <a:ahLst/>
                  <a:cxnLst/>
                  <a:rect l="l" t="t" r="r" b="b"/>
                  <a:pathLst>
                    <a:path w="20487" h="1451" extrusionOk="0">
                      <a:moveTo>
                        <a:pt x="14650" y="1"/>
                      </a:moveTo>
                      <a:cubicBezTo>
                        <a:pt x="14175" y="1"/>
                        <a:pt x="13699" y="258"/>
                        <a:pt x="13472" y="772"/>
                      </a:cubicBezTo>
                      <a:cubicBezTo>
                        <a:pt x="13249" y="399"/>
                        <a:pt x="12919" y="244"/>
                        <a:pt x="12570" y="244"/>
                      </a:cubicBezTo>
                      <a:cubicBezTo>
                        <a:pt x="12060" y="244"/>
                        <a:pt x="11512" y="578"/>
                        <a:pt x="11213" y="1047"/>
                      </a:cubicBezTo>
                      <a:cubicBezTo>
                        <a:pt x="10975" y="488"/>
                        <a:pt x="10451" y="198"/>
                        <a:pt x="9925" y="198"/>
                      </a:cubicBezTo>
                      <a:cubicBezTo>
                        <a:pt x="9471" y="198"/>
                        <a:pt x="9015" y="413"/>
                        <a:pt x="8739" y="856"/>
                      </a:cubicBezTo>
                      <a:cubicBezTo>
                        <a:pt x="8469" y="493"/>
                        <a:pt x="8068" y="317"/>
                        <a:pt x="7669" y="317"/>
                      </a:cubicBezTo>
                      <a:cubicBezTo>
                        <a:pt x="7201" y="317"/>
                        <a:pt x="6737" y="558"/>
                        <a:pt x="6491" y="1023"/>
                      </a:cubicBezTo>
                      <a:cubicBezTo>
                        <a:pt x="6262" y="545"/>
                        <a:pt x="5802" y="298"/>
                        <a:pt x="5341" y="298"/>
                      </a:cubicBezTo>
                      <a:cubicBezTo>
                        <a:pt x="4937" y="298"/>
                        <a:pt x="4531" y="489"/>
                        <a:pt x="4280" y="880"/>
                      </a:cubicBezTo>
                      <a:cubicBezTo>
                        <a:pt x="4052" y="349"/>
                        <a:pt x="3556" y="79"/>
                        <a:pt x="3060" y="79"/>
                      </a:cubicBezTo>
                      <a:cubicBezTo>
                        <a:pt x="2596" y="79"/>
                        <a:pt x="2132" y="316"/>
                        <a:pt x="1889" y="796"/>
                      </a:cubicBezTo>
                      <a:cubicBezTo>
                        <a:pt x="1744" y="438"/>
                        <a:pt x="1399" y="195"/>
                        <a:pt x="1022" y="195"/>
                      </a:cubicBezTo>
                      <a:cubicBezTo>
                        <a:pt x="997" y="195"/>
                        <a:pt x="971" y="196"/>
                        <a:pt x="945" y="198"/>
                      </a:cubicBezTo>
                      <a:cubicBezTo>
                        <a:pt x="347" y="258"/>
                        <a:pt x="13" y="832"/>
                        <a:pt x="1" y="1370"/>
                      </a:cubicBezTo>
                      <a:cubicBezTo>
                        <a:pt x="1" y="1423"/>
                        <a:pt x="40" y="1450"/>
                        <a:pt x="78" y="1450"/>
                      </a:cubicBezTo>
                      <a:cubicBezTo>
                        <a:pt x="117" y="1450"/>
                        <a:pt x="156" y="1423"/>
                        <a:pt x="156" y="1370"/>
                      </a:cubicBezTo>
                      <a:cubicBezTo>
                        <a:pt x="168" y="951"/>
                        <a:pt x="395" y="533"/>
                        <a:pt x="825" y="413"/>
                      </a:cubicBezTo>
                      <a:cubicBezTo>
                        <a:pt x="895" y="394"/>
                        <a:pt x="964" y="385"/>
                        <a:pt x="1032" y="385"/>
                      </a:cubicBezTo>
                      <a:cubicBezTo>
                        <a:pt x="1420" y="385"/>
                        <a:pt x="1760" y="688"/>
                        <a:pt x="1770" y="1095"/>
                      </a:cubicBezTo>
                      <a:cubicBezTo>
                        <a:pt x="1770" y="1153"/>
                        <a:pt x="1816" y="1183"/>
                        <a:pt x="1862" y="1183"/>
                      </a:cubicBezTo>
                      <a:cubicBezTo>
                        <a:pt x="1900" y="1183"/>
                        <a:pt x="1938" y="1162"/>
                        <a:pt x="1949" y="1119"/>
                      </a:cubicBezTo>
                      <a:cubicBezTo>
                        <a:pt x="2099" y="548"/>
                        <a:pt x="2582" y="261"/>
                        <a:pt x="3064" y="261"/>
                      </a:cubicBezTo>
                      <a:cubicBezTo>
                        <a:pt x="3541" y="261"/>
                        <a:pt x="4018" y="542"/>
                        <a:pt x="4172" y="1107"/>
                      </a:cubicBezTo>
                      <a:cubicBezTo>
                        <a:pt x="4185" y="1145"/>
                        <a:pt x="4219" y="1167"/>
                        <a:pt x="4253" y="1167"/>
                      </a:cubicBezTo>
                      <a:cubicBezTo>
                        <a:pt x="4282" y="1167"/>
                        <a:pt x="4311" y="1151"/>
                        <a:pt x="4328" y="1119"/>
                      </a:cubicBezTo>
                      <a:cubicBezTo>
                        <a:pt x="4553" y="686"/>
                        <a:pt x="4950" y="472"/>
                        <a:pt x="5342" y="472"/>
                      </a:cubicBezTo>
                      <a:cubicBezTo>
                        <a:pt x="5783" y="472"/>
                        <a:pt x="6219" y="742"/>
                        <a:pt x="6396" y="1274"/>
                      </a:cubicBezTo>
                      <a:cubicBezTo>
                        <a:pt x="6408" y="1316"/>
                        <a:pt x="6444" y="1337"/>
                        <a:pt x="6480" y="1337"/>
                      </a:cubicBezTo>
                      <a:cubicBezTo>
                        <a:pt x="6515" y="1337"/>
                        <a:pt x="6551" y="1316"/>
                        <a:pt x="6563" y="1274"/>
                      </a:cubicBezTo>
                      <a:cubicBezTo>
                        <a:pt x="6740" y="763"/>
                        <a:pt x="7201" y="492"/>
                        <a:pt x="7664" y="492"/>
                      </a:cubicBezTo>
                      <a:cubicBezTo>
                        <a:pt x="8046" y="492"/>
                        <a:pt x="8428" y="676"/>
                        <a:pt x="8655" y="1059"/>
                      </a:cubicBezTo>
                      <a:cubicBezTo>
                        <a:pt x="8673" y="1089"/>
                        <a:pt x="8703" y="1104"/>
                        <a:pt x="8733" y="1104"/>
                      </a:cubicBezTo>
                      <a:cubicBezTo>
                        <a:pt x="8763" y="1104"/>
                        <a:pt x="8793" y="1089"/>
                        <a:pt x="8810" y="1059"/>
                      </a:cubicBezTo>
                      <a:cubicBezTo>
                        <a:pt x="9038" y="598"/>
                        <a:pt x="9470" y="378"/>
                        <a:pt x="9901" y="378"/>
                      </a:cubicBezTo>
                      <a:cubicBezTo>
                        <a:pt x="10420" y="378"/>
                        <a:pt x="10937" y="697"/>
                        <a:pt x="11094" y="1298"/>
                      </a:cubicBezTo>
                      <a:cubicBezTo>
                        <a:pt x="11107" y="1337"/>
                        <a:pt x="11140" y="1358"/>
                        <a:pt x="11177" y="1358"/>
                      </a:cubicBezTo>
                      <a:cubicBezTo>
                        <a:pt x="11207" y="1358"/>
                        <a:pt x="11239" y="1343"/>
                        <a:pt x="11261" y="1310"/>
                      </a:cubicBezTo>
                      <a:cubicBezTo>
                        <a:pt x="11496" y="818"/>
                        <a:pt x="12042" y="432"/>
                        <a:pt x="12544" y="432"/>
                      </a:cubicBezTo>
                      <a:cubicBezTo>
                        <a:pt x="12882" y="432"/>
                        <a:pt x="13201" y="608"/>
                        <a:pt x="13389" y="1047"/>
                      </a:cubicBezTo>
                      <a:cubicBezTo>
                        <a:pt x="13404" y="1077"/>
                        <a:pt x="13433" y="1090"/>
                        <a:pt x="13464" y="1090"/>
                      </a:cubicBezTo>
                      <a:cubicBezTo>
                        <a:pt x="13506" y="1090"/>
                        <a:pt x="13549" y="1065"/>
                        <a:pt x="13556" y="1023"/>
                      </a:cubicBezTo>
                      <a:cubicBezTo>
                        <a:pt x="13705" y="464"/>
                        <a:pt x="14173" y="186"/>
                        <a:pt x="14639" y="186"/>
                      </a:cubicBezTo>
                      <a:cubicBezTo>
                        <a:pt x="15111" y="186"/>
                        <a:pt x="15581" y="470"/>
                        <a:pt x="15720" y="1035"/>
                      </a:cubicBezTo>
                      <a:cubicBezTo>
                        <a:pt x="15732" y="1077"/>
                        <a:pt x="15767" y="1098"/>
                        <a:pt x="15803" y="1098"/>
                      </a:cubicBezTo>
                      <a:cubicBezTo>
                        <a:pt x="15839" y="1098"/>
                        <a:pt x="15875" y="1077"/>
                        <a:pt x="15887" y="1035"/>
                      </a:cubicBezTo>
                      <a:cubicBezTo>
                        <a:pt x="16061" y="542"/>
                        <a:pt x="16494" y="299"/>
                        <a:pt x="16926" y="299"/>
                      </a:cubicBezTo>
                      <a:cubicBezTo>
                        <a:pt x="17383" y="299"/>
                        <a:pt x="17837" y="572"/>
                        <a:pt x="17979" y="1107"/>
                      </a:cubicBezTo>
                      <a:cubicBezTo>
                        <a:pt x="17993" y="1148"/>
                        <a:pt x="18031" y="1174"/>
                        <a:pt x="18070" y="1174"/>
                      </a:cubicBezTo>
                      <a:cubicBezTo>
                        <a:pt x="18098" y="1174"/>
                        <a:pt x="18126" y="1161"/>
                        <a:pt x="18146" y="1131"/>
                      </a:cubicBezTo>
                      <a:cubicBezTo>
                        <a:pt x="18347" y="680"/>
                        <a:pt x="18754" y="466"/>
                        <a:pt x="19161" y="466"/>
                      </a:cubicBezTo>
                      <a:cubicBezTo>
                        <a:pt x="19650" y="466"/>
                        <a:pt x="20138" y="777"/>
                        <a:pt x="20262" y="1358"/>
                      </a:cubicBezTo>
                      <a:cubicBezTo>
                        <a:pt x="20281" y="1409"/>
                        <a:pt x="20321" y="1431"/>
                        <a:pt x="20362" y="1431"/>
                      </a:cubicBezTo>
                      <a:cubicBezTo>
                        <a:pt x="20425" y="1431"/>
                        <a:pt x="20487" y="1378"/>
                        <a:pt x="20465" y="1298"/>
                      </a:cubicBezTo>
                      <a:cubicBezTo>
                        <a:pt x="20319" y="643"/>
                        <a:pt x="19754" y="276"/>
                        <a:pt x="19185" y="276"/>
                      </a:cubicBezTo>
                      <a:cubicBezTo>
                        <a:pt x="18778" y="276"/>
                        <a:pt x="18370" y="464"/>
                        <a:pt x="18110" y="868"/>
                      </a:cubicBezTo>
                      <a:cubicBezTo>
                        <a:pt x="17886" y="358"/>
                        <a:pt x="17414" y="97"/>
                        <a:pt x="16941" y="97"/>
                      </a:cubicBezTo>
                      <a:cubicBezTo>
                        <a:pt x="16504" y="97"/>
                        <a:pt x="16068" y="319"/>
                        <a:pt x="15827" y="772"/>
                      </a:cubicBezTo>
                      <a:cubicBezTo>
                        <a:pt x="15600" y="258"/>
                        <a:pt x="15125" y="1"/>
                        <a:pt x="14650"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099" name="Google Shape;5099;p44"/>
                <p:cNvSpPr/>
                <p:nvPr/>
              </p:nvSpPr>
              <p:spPr>
                <a:xfrm>
                  <a:off x="4979623" y="4288496"/>
                  <a:ext cx="4386615" cy="309370"/>
                </a:xfrm>
                <a:custGeom>
                  <a:avLst/>
                  <a:gdLst/>
                  <a:ahLst/>
                  <a:cxnLst/>
                  <a:rect l="l" t="t" r="r" b="b"/>
                  <a:pathLst>
                    <a:path w="20475" h="1444" extrusionOk="0">
                      <a:moveTo>
                        <a:pt x="14638" y="0"/>
                      </a:moveTo>
                      <a:cubicBezTo>
                        <a:pt x="14163" y="0"/>
                        <a:pt x="13687" y="254"/>
                        <a:pt x="13460" y="762"/>
                      </a:cubicBezTo>
                      <a:cubicBezTo>
                        <a:pt x="13242" y="394"/>
                        <a:pt x="12915" y="240"/>
                        <a:pt x="12568" y="240"/>
                      </a:cubicBezTo>
                      <a:cubicBezTo>
                        <a:pt x="12058" y="240"/>
                        <a:pt x="11507" y="573"/>
                        <a:pt x="11201" y="1049"/>
                      </a:cubicBezTo>
                      <a:cubicBezTo>
                        <a:pt x="10962" y="487"/>
                        <a:pt x="10434" y="194"/>
                        <a:pt x="9904" y="194"/>
                      </a:cubicBezTo>
                      <a:cubicBezTo>
                        <a:pt x="9453" y="194"/>
                        <a:pt x="9001" y="406"/>
                        <a:pt x="8727" y="846"/>
                      </a:cubicBezTo>
                      <a:cubicBezTo>
                        <a:pt x="8458" y="484"/>
                        <a:pt x="8059" y="308"/>
                        <a:pt x="7662" y="308"/>
                      </a:cubicBezTo>
                      <a:cubicBezTo>
                        <a:pt x="7194" y="308"/>
                        <a:pt x="6731" y="553"/>
                        <a:pt x="6491" y="1025"/>
                      </a:cubicBezTo>
                      <a:cubicBezTo>
                        <a:pt x="6261" y="546"/>
                        <a:pt x="5799" y="299"/>
                        <a:pt x="5334" y="299"/>
                      </a:cubicBezTo>
                      <a:cubicBezTo>
                        <a:pt x="4930" y="299"/>
                        <a:pt x="4524" y="486"/>
                        <a:pt x="4268" y="870"/>
                      </a:cubicBezTo>
                      <a:cubicBezTo>
                        <a:pt x="4040" y="347"/>
                        <a:pt x="3550" y="80"/>
                        <a:pt x="3057" y="80"/>
                      </a:cubicBezTo>
                      <a:cubicBezTo>
                        <a:pt x="2593" y="80"/>
                        <a:pt x="2127" y="317"/>
                        <a:pt x="1877" y="798"/>
                      </a:cubicBezTo>
                      <a:cubicBezTo>
                        <a:pt x="1743" y="430"/>
                        <a:pt x="1401" y="197"/>
                        <a:pt x="1016" y="197"/>
                      </a:cubicBezTo>
                      <a:cubicBezTo>
                        <a:pt x="988" y="197"/>
                        <a:pt x="961" y="198"/>
                        <a:pt x="933" y="200"/>
                      </a:cubicBezTo>
                      <a:cubicBezTo>
                        <a:pt x="335" y="248"/>
                        <a:pt x="13" y="822"/>
                        <a:pt x="1" y="1372"/>
                      </a:cubicBezTo>
                      <a:cubicBezTo>
                        <a:pt x="1" y="1420"/>
                        <a:pt x="36" y="1443"/>
                        <a:pt x="72" y="1443"/>
                      </a:cubicBezTo>
                      <a:cubicBezTo>
                        <a:pt x="108" y="1443"/>
                        <a:pt x="144" y="1420"/>
                        <a:pt x="144" y="1372"/>
                      </a:cubicBezTo>
                      <a:cubicBezTo>
                        <a:pt x="168" y="941"/>
                        <a:pt x="383" y="523"/>
                        <a:pt x="825" y="415"/>
                      </a:cubicBezTo>
                      <a:cubicBezTo>
                        <a:pt x="894" y="396"/>
                        <a:pt x="964" y="386"/>
                        <a:pt x="1032" y="386"/>
                      </a:cubicBezTo>
                      <a:cubicBezTo>
                        <a:pt x="1411" y="386"/>
                        <a:pt x="1749" y="681"/>
                        <a:pt x="1770" y="1097"/>
                      </a:cubicBezTo>
                      <a:cubicBezTo>
                        <a:pt x="1770" y="1149"/>
                        <a:pt x="1812" y="1180"/>
                        <a:pt x="1855" y="1180"/>
                      </a:cubicBezTo>
                      <a:cubicBezTo>
                        <a:pt x="1890" y="1180"/>
                        <a:pt x="1926" y="1158"/>
                        <a:pt x="1937" y="1109"/>
                      </a:cubicBezTo>
                      <a:cubicBezTo>
                        <a:pt x="2087" y="538"/>
                        <a:pt x="2570" y="251"/>
                        <a:pt x="3052" y="251"/>
                      </a:cubicBezTo>
                      <a:cubicBezTo>
                        <a:pt x="3529" y="251"/>
                        <a:pt x="4006" y="532"/>
                        <a:pt x="4160" y="1097"/>
                      </a:cubicBezTo>
                      <a:cubicBezTo>
                        <a:pt x="4174" y="1143"/>
                        <a:pt x="4213" y="1168"/>
                        <a:pt x="4252" y="1168"/>
                      </a:cubicBezTo>
                      <a:cubicBezTo>
                        <a:pt x="4282" y="1168"/>
                        <a:pt x="4312" y="1152"/>
                        <a:pt x="4328" y="1121"/>
                      </a:cubicBezTo>
                      <a:cubicBezTo>
                        <a:pt x="4547" y="688"/>
                        <a:pt x="4944" y="474"/>
                        <a:pt x="5336" y="474"/>
                      </a:cubicBezTo>
                      <a:cubicBezTo>
                        <a:pt x="5777" y="474"/>
                        <a:pt x="6213" y="745"/>
                        <a:pt x="6384" y="1276"/>
                      </a:cubicBezTo>
                      <a:cubicBezTo>
                        <a:pt x="6402" y="1312"/>
                        <a:pt x="6438" y="1330"/>
                        <a:pt x="6473" y="1330"/>
                      </a:cubicBezTo>
                      <a:cubicBezTo>
                        <a:pt x="6509" y="1330"/>
                        <a:pt x="6545" y="1312"/>
                        <a:pt x="6563" y="1276"/>
                      </a:cubicBezTo>
                      <a:cubicBezTo>
                        <a:pt x="6740" y="759"/>
                        <a:pt x="7200" y="485"/>
                        <a:pt x="7663" y="485"/>
                      </a:cubicBezTo>
                      <a:cubicBezTo>
                        <a:pt x="8044" y="485"/>
                        <a:pt x="8428" y="672"/>
                        <a:pt x="8655" y="1061"/>
                      </a:cubicBezTo>
                      <a:cubicBezTo>
                        <a:pt x="8673" y="1085"/>
                        <a:pt x="8700" y="1097"/>
                        <a:pt x="8727" y="1097"/>
                      </a:cubicBezTo>
                      <a:cubicBezTo>
                        <a:pt x="8754" y="1097"/>
                        <a:pt x="8781" y="1085"/>
                        <a:pt x="8798" y="1061"/>
                      </a:cubicBezTo>
                      <a:cubicBezTo>
                        <a:pt x="9028" y="597"/>
                        <a:pt x="9463" y="375"/>
                        <a:pt x="9898" y="375"/>
                      </a:cubicBezTo>
                      <a:cubicBezTo>
                        <a:pt x="10415" y="375"/>
                        <a:pt x="10931" y="690"/>
                        <a:pt x="11094" y="1288"/>
                      </a:cubicBezTo>
                      <a:cubicBezTo>
                        <a:pt x="11100" y="1335"/>
                        <a:pt x="11137" y="1359"/>
                        <a:pt x="11174" y="1359"/>
                      </a:cubicBezTo>
                      <a:cubicBezTo>
                        <a:pt x="11203" y="1359"/>
                        <a:pt x="11233" y="1344"/>
                        <a:pt x="11249" y="1312"/>
                      </a:cubicBezTo>
                      <a:cubicBezTo>
                        <a:pt x="11493" y="818"/>
                        <a:pt x="12045" y="426"/>
                        <a:pt x="12549" y="426"/>
                      </a:cubicBezTo>
                      <a:cubicBezTo>
                        <a:pt x="12886" y="426"/>
                        <a:pt x="13202" y="601"/>
                        <a:pt x="13389" y="1037"/>
                      </a:cubicBezTo>
                      <a:cubicBezTo>
                        <a:pt x="13403" y="1071"/>
                        <a:pt x="13430" y="1085"/>
                        <a:pt x="13458" y="1085"/>
                      </a:cubicBezTo>
                      <a:cubicBezTo>
                        <a:pt x="13498" y="1085"/>
                        <a:pt x="13542" y="1056"/>
                        <a:pt x="13556" y="1013"/>
                      </a:cubicBezTo>
                      <a:cubicBezTo>
                        <a:pt x="13698" y="462"/>
                        <a:pt x="14161" y="187"/>
                        <a:pt x="14625" y="187"/>
                      </a:cubicBezTo>
                      <a:cubicBezTo>
                        <a:pt x="15096" y="187"/>
                        <a:pt x="15569" y="471"/>
                        <a:pt x="15708" y="1037"/>
                      </a:cubicBezTo>
                      <a:cubicBezTo>
                        <a:pt x="15726" y="1079"/>
                        <a:pt x="15761" y="1100"/>
                        <a:pt x="15797" y="1100"/>
                      </a:cubicBezTo>
                      <a:cubicBezTo>
                        <a:pt x="15833" y="1100"/>
                        <a:pt x="15869" y="1079"/>
                        <a:pt x="15887" y="1037"/>
                      </a:cubicBezTo>
                      <a:cubicBezTo>
                        <a:pt x="16055" y="544"/>
                        <a:pt x="16486" y="301"/>
                        <a:pt x="16917" y="301"/>
                      </a:cubicBezTo>
                      <a:cubicBezTo>
                        <a:pt x="17373" y="301"/>
                        <a:pt x="17831" y="574"/>
                        <a:pt x="17979" y="1109"/>
                      </a:cubicBezTo>
                      <a:cubicBezTo>
                        <a:pt x="17992" y="1150"/>
                        <a:pt x="18029" y="1171"/>
                        <a:pt x="18065" y="1171"/>
                      </a:cubicBezTo>
                      <a:cubicBezTo>
                        <a:pt x="18092" y="1171"/>
                        <a:pt x="18119" y="1159"/>
                        <a:pt x="18134" y="1133"/>
                      </a:cubicBezTo>
                      <a:cubicBezTo>
                        <a:pt x="18341" y="681"/>
                        <a:pt x="18753" y="467"/>
                        <a:pt x="19162" y="467"/>
                      </a:cubicBezTo>
                      <a:cubicBezTo>
                        <a:pt x="19652" y="467"/>
                        <a:pt x="20138" y="775"/>
                        <a:pt x="20262" y="1348"/>
                      </a:cubicBezTo>
                      <a:cubicBezTo>
                        <a:pt x="20276" y="1400"/>
                        <a:pt x="20315" y="1422"/>
                        <a:pt x="20355" y="1422"/>
                      </a:cubicBezTo>
                      <a:cubicBezTo>
                        <a:pt x="20414" y="1422"/>
                        <a:pt x="20475" y="1372"/>
                        <a:pt x="20453" y="1300"/>
                      </a:cubicBezTo>
                      <a:cubicBezTo>
                        <a:pt x="20307" y="645"/>
                        <a:pt x="19746" y="278"/>
                        <a:pt x="19178" y="278"/>
                      </a:cubicBezTo>
                      <a:cubicBezTo>
                        <a:pt x="18772" y="278"/>
                        <a:pt x="18363" y="466"/>
                        <a:pt x="18098" y="870"/>
                      </a:cubicBezTo>
                      <a:cubicBezTo>
                        <a:pt x="17880" y="358"/>
                        <a:pt x="17404" y="97"/>
                        <a:pt x="16928" y="97"/>
                      </a:cubicBezTo>
                      <a:cubicBezTo>
                        <a:pt x="16492" y="97"/>
                        <a:pt x="16055" y="316"/>
                        <a:pt x="15815" y="762"/>
                      </a:cubicBezTo>
                      <a:cubicBezTo>
                        <a:pt x="15588" y="254"/>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100" name="Google Shape;5100;p44"/>
                <p:cNvSpPr/>
                <p:nvPr/>
              </p:nvSpPr>
              <p:spPr>
                <a:xfrm>
                  <a:off x="4979623" y="4829466"/>
                  <a:ext cx="4386615" cy="310655"/>
                </a:xfrm>
                <a:custGeom>
                  <a:avLst/>
                  <a:gdLst/>
                  <a:ahLst/>
                  <a:cxnLst/>
                  <a:rect l="l" t="t" r="r" b="b"/>
                  <a:pathLst>
                    <a:path w="20475" h="1450" extrusionOk="0">
                      <a:moveTo>
                        <a:pt x="14638" y="0"/>
                      </a:moveTo>
                      <a:cubicBezTo>
                        <a:pt x="14163" y="0"/>
                        <a:pt x="13687" y="257"/>
                        <a:pt x="13460" y="771"/>
                      </a:cubicBezTo>
                      <a:cubicBezTo>
                        <a:pt x="13242" y="398"/>
                        <a:pt x="12914" y="243"/>
                        <a:pt x="12567" y="243"/>
                      </a:cubicBezTo>
                      <a:cubicBezTo>
                        <a:pt x="12058" y="243"/>
                        <a:pt x="11507" y="577"/>
                        <a:pt x="11201" y="1046"/>
                      </a:cubicBezTo>
                      <a:cubicBezTo>
                        <a:pt x="10963" y="487"/>
                        <a:pt x="10439" y="198"/>
                        <a:pt x="9913" y="198"/>
                      </a:cubicBezTo>
                      <a:cubicBezTo>
                        <a:pt x="9459" y="198"/>
                        <a:pt x="9003" y="413"/>
                        <a:pt x="8727" y="855"/>
                      </a:cubicBezTo>
                      <a:cubicBezTo>
                        <a:pt x="8457" y="492"/>
                        <a:pt x="8056" y="316"/>
                        <a:pt x="7658" y="316"/>
                      </a:cubicBezTo>
                      <a:cubicBezTo>
                        <a:pt x="7192" y="316"/>
                        <a:pt x="6730" y="558"/>
                        <a:pt x="6491" y="1022"/>
                      </a:cubicBezTo>
                      <a:cubicBezTo>
                        <a:pt x="6262" y="545"/>
                        <a:pt x="5802" y="298"/>
                        <a:pt x="5339" y="298"/>
                      </a:cubicBezTo>
                      <a:cubicBezTo>
                        <a:pt x="4933" y="298"/>
                        <a:pt x="4525" y="488"/>
                        <a:pt x="4268" y="879"/>
                      </a:cubicBezTo>
                      <a:cubicBezTo>
                        <a:pt x="4040" y="348"/>
                        <a:pt x="3547" y="79"/>
                        <a:pt x="3053" y="79"/>
                      </a:cubicBezTo>
                      <a:cubicBezTo>
                        <a:pt x="2590" y="79"/>
                        <a:pt x="2126" y="315"/>
                        <a:pt x="1877" y="795"/>
                      </a:cubicBezTo>
                      <a:cubicBezTo>
                        <a:pt x="1743" y="437"/>
                        <a:pt x="1399" y="194"/>
                        <a:pt x="1012" y="194"/>
                      </a:cubicBezTo>
                      <a:cubicBezTo>
                        <a:pt x="986" y="194"/>
                        <a:pt x="960" y="195"/>
                        <a:pt x="933" y="198"/>
                      </a:cubicBezTo>
                      <a:cubicBezTo>
                        <a:pt x="335" y="257"/>
                        <a:pt x="13" y="831"/>
                        <a:pt x="1" y="1369"/>
                      </a:cubicBezTo>
                      <a:cubicBezTo>
                        <a:pt x="1" y="1423"/>
                        <a:pt x="36" y="1450"/>
                        <a:pt x="72" y="1450"/>
                      </a:cubicBezTo>
                      <a:cubicBezTo>
                        <a:pt x="108" y="1450"/>
                        <a:pt x="144" y="1423"/>
                        <a:pt x="144" y="1369"/>
                      </a:cubicBezTo>
                      <a:cubicBezTo>
                        <a:pt x="168" y="939"/>
                        <a:pt x="383" y="532"/>
                        <a:pt x="825" y="413"/>
                      </a:cubicBezTo>
                      <a:cubicBezTo>
                        <a:pt x="890" y="396"/>
                        <a:pt x="954" y="388"/>
                        <a:pt x="1018" y="388"/>
                      </a:cubicBezTo>
                      <a:cubicBezTo>
                        <a:pt x="1403" y="388"/>
                        <a:pt x="1749" y="684"/>
                        <a:pt x="1770" y="1094"/>
                      </a:cubicBezTo>
                      <a:cubicBezTo>
                        <a:pt x="1770" y="1153"/>
                        <a:pt x="1812" y="1183"/>
                        <a:pt x="1855" y="1183"/>
                      </a:cubicBezTo>
                      <a:cubicBezTo>
                        <a:pt x="1890" y="1183"/>
                        <a:pt x="1926" y="1162"/>
                        <a:pt x="1937" y="1118"/>
                      </a:cubicBezTo>
                      <a:cubicBezTo>
                        <a:pt x="2087" y="547"/>
                        <a:pt x="2570" y="260"/>
                        <a:pt x="3052" y="260"/>
                      </a:cubicBezTo>
                      <a:cubicBezTo>
                        <a:pt x="3529" y="260"/>
                        <a:pt x="4006" y="541"/>
                        <a:pt x="4160" y="1106"/>
                      </a:cubicBezTo>
                      <a:cubicBezTo>
                        <a:pt x="4174" y="1147"/>
                        <a:pt x="4215" y="1168"/>
                        <a:pt x="4254" y="1168"/>
                      </a:cubicBezTo>
                      <a:cubicBezTo>
                        <a:pt x="4283" y="1168"/>
                        <a:pt x="4312" y="1156"/>
                        <a:pt x="4328" y="1130"/>
                      </a:cubicBezTo>
                      <a:cubicBezTo>
                        <a:pt x="4548" y="690"/>
                        <a:pt x="4947" y="473"/>
                        <a:pt x="5340" y="473"/>
                      </a:cubicBezTo>
                      <a:cubicBezTo>
                        <a:pt x="5780" y="473"/>
                        <a:pt x="6214" y="743"/>
                        <a:pt x="6384" y="1273"/>
                      </a:cubicBezTo>
                      <a:cubicBezTo>
                        <a:pt x="6402" y="1315"/>
                        <a:pt x="6438" y="1336"/>
                        <a:pt x="6473" y="1336"/>
                      </a:cubicBezTo>
                      <a:cubicBezTo>
                        <a:pt x="6509" y="1336"/>
                        <a:pt x="6545" y="1315"/>
                        <a:pt x="6563" y="1273"/>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26" y="597"/>
                        <a:pt x="9458" y="377"/>
                        <a:pt x="9890" y="377"/>
                      </a:cubicBezTo>
                      <a:cubicBezTo>
                        <a:pt x="10410" y="377"/>
                        <a:pt x="10930" y="696"/>
                        <a:pt x="11094" y="1297"/>
                      </a:cubicBezTo>
                      <a:cubicBezTo>
                        <a:pt x="11100" y="1338"/>
                        <a:pt x="11138" y="1359"/>
                        <a:pt x="11176" y="1359"/>
                      </a:cubicBezTo>
                      <a:cubicBezTo>
                        <a:pt x="11205" y="1359"/>
                        <a:pt x="11233" y="1347"/>
                        <a:pt x="11249" y="1321"/>
                      </a:cubicBezTo>
                      <a:cubicBezTo>
                        <a:pt x="11492" y="821"/>
                        <a:pt x="12042" y="432"/>
                        <a:pt x="12545" y="432"/>
                      </a:cubicBezTo>
                      <a:cubicBezTo>
                        <a:pt x="12884" y="432"/>
                        <a:pt x="13201" y="608"/>
                        <a:pt x="13389" y="1046"/>
                      </a:cubicBezTo>
                      <a:cubicBezTo>
                        <a:pt x="13404" y="1076"/>
                        <a:pt x="13431" y="1090"/>
                        <a:pt x="13460" y="1090"/>
                      </a:cubicBezTo>
                      <a:cubicBezTo>
                        <a:pt x="13500" y="1090"/>
                        <a:pt x="13542" y="1064"/>
                        <a:pt x="13556" y="1022"/>
                      </a:cubicBezTo>
                      <a:cubicBezTo>
                        <a:pt x="13699" y="463"/>
                        <a:pt x="14164" y="186"/>
                        <a:pt x="14629" y="186"/>
                      </a:cubicBezTo>
                      <a:cubicBezTo>
                        <a:pt x="15099" y="186"/>
                        <a:pt x="15569" y="469"/>
                        <a:pt x="15708" y="1034"/>
                      </a:cubicBezTo>
                      <a:cubicBezTo>
                        <a:pt x="15726" y="1076"/>
                        <a:pt x="15761" y="1097"/>
                        <a:pt x="15797" y="1097"/>
                      </a:cubicBezTo>
                      <a:cubicBezTo>
                        <a:pt x="15833" y="1097"/>
                        <a:pt x="15869" y="1076"/>
                        <a:pt x="15887" y="1034"/>
                      </a:cubicBezTo>
                      <a:cubicBezTo>
                        <a:pt x="16055" y="541"/>
                        <a:pt x="16486" y="298"/>
                        <a:pt x="16917" y="298"/>
                      </a:cubicBezTo>
                      <a:cubicBezTo>
                        <a:pt x="17373" y="298"/>
                        <a:pt x="17831" y="571"/>
                        <a:pt x="17979" y="1106"/>
                      </a:cubicBezTo>
                      <a:cubicBezTo>
                        <a:pt x="17992" y="1147"/>
                        <a:pt x="18029" y="1168"/>
                        <a:pt x="18065" y="1168"/>
                      </a:cubicBezTo>
                      <a:cubicBezTo>
                        <a:pt x="18092" y="1168"/>
                        <a:pt x="18119" y="1156"/>
                        <a:pt x="18134" y="1130"/>
                      </a:cubicBezTo>
                      <a:cubicBezTo>
                        <a:pt x="18340" y="680"/>
                        <a:pt x="18751" y="466"/>
                        <a:pt x="19159" y="466"/>
                      </a:cubicBezTo>
                      <a:cubicBezTo>
                        <a:pt x="19650" y="466"/>
                        <a:pt x="20138" y="776"/>
                        <a:pt x="20262" y="1357"/>
                      </a:cubicBezTo>
                      <a:cubicBezTo>
                        <a:pt x="20276" y="1404"/>
                        <a:pt x="20315" y="1425"/>
                        <a:pt x="20354" y="1425"/>
                      </a:cubicBezTo>
                      <a:cubicBezTo>
                        <a:pt x="20414" y="1425"/>
                        <a:pt x="20475" y="1377"/>
                        <a:pt x="20453" y="1297"/>
                      </a:cubicBezTo>
                      <a:cubicBezTo>
                        <a:pt x="20307" y="643"/>
                        <a:pt x="19748" y="281"/>
                        <a:pt x="19181" y="281"/>
                      </a:cubicBezTo>
                      <a:cubicBezTo>
                        <a:pt x="18774" y="281"/>
                        <a:pt x="18363" y="467"/>
                        <a:pt x="18098" y="867"/>
                      </a:cubicBezTo>
                      <a:cubicBezTo>
                        <a:pt x="17881" y="357"/>
                        <a:pt x="17408" y="96"/>
                        <a:pt x="16933" y="96"/>
                      </a:cubicBezTo>
                      <a:cubicBezTo>
                        <a:pt x="16495" y="96"/>
                        <a:pt x="16056" y="318"/>
                        <a:pt x="15815" y="771"/>
                      </a:cubicBezTo>
                      <a:cubicBezTo>
                        <a:pt x="15588" y="257"/>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5101" name="Google Shape;5101;p44"/>
              <p:cNvGrpSpPr/>
              <p:nvPr/>
            </p:nvGrpSpPr>
            <p:grpSpPr>
              <a:xfrm>
                <a:off x="-76454" y="1675579"/>
                <a:ext cx="3113402" cy="3677686"/>
                <a:chOff x="4977052" y="-44831"/>
                <a:chExt cx="4389400" cy="5184952"/>
              </a:xfrm>
            </p:grpSpPr>
            <p:sp>
              <p:nvSpPr>
                <p:cNvPr id="5102" name="Google Shape;5102;p44"/>
                <p:cNvSpPr/>
                <p:nvPr/>
              </p:nvSpPr>
              <p:spPr>
                <a:xfrm>
                  <a:off x="4977052" y="-44831"/>
                  <a:ext cx="4389186" cy="309584"/>
                </a:xfrm>
                <a:custGeom>
                  <a:avLst/>
                  <a:gdLst/>
                  <a:ahLst/>
                  <a:cxnLst/>
                  <a:rect l="l" t="t" r="r" b="b"/>
                  <a:pathLst>
                    <a:path w="20487" h="1445" extrusionOk="0">
                      <a:moveTo>
                        <a:pt x="14650" y="1"/>
                      </a:moveTo>
                      <a:cubicBezTo>
                        <a:pt x="14175" y="1"/>
                        <a:pt x="13699" y="255"/>
                        <a:pt x="13472" y="763"/>
                      </a:cubicBezTo>
                      <a:cubicBezTo>
                        <a:pt x="13251" y="397"/>
                        <a:pt x="12922" y="244"/>
                        <a:pt x="12576" y="244"/>
                      </a:cubicBezTo>
                      <a:cubicBezTo>
                        <a:pt x="12064" y="244"/>
                        <a:pt x="11513" y="579"/>
                        <a:pt x="11213" y="1050"/>
                      </a:cubicBezTo>
                      <a:cubicBezTo>
                        <a:pt x="10974" y="488"/>
                        <a:pt x="10446" y="195"/>
                        <a:pt x="9916" y="195"/>
                      </a:cubicBezTo>
                      <a:cubicBezTo>
                        <a:pt x="9465" y="195"/>
                        <a:pt x="9013" y="407"/>
                        <a:pt x="8739" y="846"/>
                      </a:cubicBezTo>
                      <a:cubicBezTo>
                        <a:pt x="8470" y="485"/>
                        <a:pt x="8071" y="309"/>
                        <a:pt x="7673" y="309"/>
                      </a:cubicBezTo>
                      <a:cubicBezTo>
                        <a:pt x="7204" y="309"/>
                        <a:pt x="6737" y="553"/>
                        <a:pt x="6491" y="1026"/>
                      </a:cubicBezTo>
                      <a:cubicBezTo>
                        <a:pt x="6262" y="548"/>
                        <a:pt x="5802" y="301"/>
                        <a:pt x="5341" y="301"/>
                      </a:cubicBezTo>
                      <a:cubicBezTo>
                        <a:pt x="4937" y="301"/>
                        <a:pt x="4531" y="491"/>
                        <a:pt x="4280" y="882"/>
                      </a:cubicBezTo>
                      <a:cubicBezTo>
                        <a:pt x="4052" y="352"/>
                        <a:pt x="3556" y="82"/>
                        <a:pt x="3060" y="82"/>
                      </a:cubicBezTo>
                      <a:cubicBezTo>
                        <a:pt x="2596" y="82"/>
                        <a:pt x="2132" y="319"/>
                        <a:pt x="1889" y="799"/>
                      </a:cubicBezTo>
                      <a:cubicBezTo>
                        <a:pt x="1744" y="430"/>
                        <a:pt x="1401" y="197"/>
                        <a:pt x="1025" y="197"/>
                      </a:cubicBezTo>
                      <a:cubicBezTo>
                        <a:pt x="999" y="197"/>
                        <a:pt x="972" y="199"/>
                        <a:pt x="945" y="201"/>
                      </a:cubicBezTo>
                      <a:cubicBezTo>
                        <a:pt x="347" y="261"/>
                        <a:pt x="13" y="823"/>
                        <a:pt x="1" y="1372"/>
                      </a:cubicBezTo>
                      <a:cubicBezTo>
                        <a:pt x="1" y="1420"/>
                        <a:pt x="40" y="1444"/>
                        <a:pt x="78" y="1444"/>
                      </a:cubicBezTo>
                      <a:cubicBezTo>
                        <a:pt x="117" y="1444"/>
                        <a:pt x="156" y="1420"/>
                        <a:pt x="156" y="1372"/>
                      </a:cubicBezTo>
                      <a:cubicBezTo>
                        <a:pt x="168" y="942"/>
                        <a:pt x="395" y="524"/>
                        <a:pt x="825" y="416"/>
                      </a:cubicBezTo>
                      <a:cubicBezTo>
                        <a:pt x="895" y="397"/>
                        <a:pt x="964" y="387"/>
                        <a:pt x="1031" y="387"/>
                      </a:cubicBezTo>
                      <a:cubicBezTo>
                        <a:pt x="1417" y="387"/>
                        <a:pt x="1749" y="690"/>
                        <a:pt x="1770" y="1097"/>
                      </a:cubicBezTo>
                      <a:cubicBezTo>
                        <a:pt x="1770" y="1151"/>
                        <a:pt x="1819" y="1182"/>
                        <a:pt x="1866" y="1182"/>
                      </a:cubicBezTo>
                      <a:cubicBezTo>
                        <a:pt x="1903" y="1182"/>
                        <a:pt x="1939" y="1163"/>
                        <a:pt x="1949" y="1121"/>
                      </a:cubicBezTo>
                      <a:cubicBezTo>
                        <a:pt x="2100" y="549"/>
                        <a:pt x="2581" y="262"/>
                        <a:pt x="3063" y="262"/>
                      </a:cubicBezTo>
                      <a:cubicBezTo>
                        <a:pt x="3538" y="262"/>
                        <a:pt x="4012" y="540"/>
                        <a:pt x="4172" y="1097"/>
                      </a:cubicBezTo>
                      <a:cubicBezTo>
                        <a:pt x="4186" y="1144"/>
                        <a:pt x="4221" y="1168"/>
                        <a:pt x="4257" y="1168"/>
                      </a:cubicBezTo>
                      <a:cubicBezTo>
                        <a:pt x="4284" y="1168"/>
                        <a:pt x="4312" y="1153"/>
                        <a:pt x="4328" y="1121"/>
                      </a:cubicBezTo>
                      <a:cubicBezTo>
                        <a:pt x="4553" y="688"/>
                        <a:pt x="4950" y="475"/>
                        <a:pt x="5342" y="475"/>
                      </a:cubicBezTo>
                      <a:cubicBezTo>
                        <a:pt x="5783" y="475"/>
                        <a:pt x="6219" y="745"/>
                        <a:pt x="6396" y="1277"/>
                      </a:cubicBezTo>
                      <a:cubicBezTo>
                        <a:pt x="6408" y="1319"/>
                        <a:pt x="6444" y="1340"/>
                        <a:pt x="6480" y="1340"/>
                      </a:cubicBezTo>
                      <a:cubicBezTo>
                        <a:pt x="6515" y="1340"/>
                        <a:pt x="6551" y="1319"/>
                        <a:pt x="6563" y="1277"/>
                      </a:cubicBezTo>
                      <a:cubicBezTo>
                        <a:pt x="6740" y="761"/>
                        <a:pt x="7198" y="491"/>
                        <a:pt x="7659" y="491"/>
                      </a:cubicBezTo>
                      <a:cubicBezTo>
                        <a:pt x="8042" y="491"/>
                        <a:pt x="8427" y="677"/>
                        <a:pt x="8655" y="1062"/>
                      </a:cubicBezTo>
                      <a:cubicBezTo>
                        <a:pt x="8673" y="1086"/>
                        <a:pt x="8703" y="1097"/>
                        <a:pt x="8733" y="1097"/>
                      </a:cubicBezTo>
                      <a:cubicBezTo>
                        <a:pt x="8763" y="1097"/>
                        <a:pt x="8793" y="1086"/>
                        <a:pt x="8810" y="1062"/>
                      </a:cubicBezTo>
                      <a:cubicBezTo>
                        <a:pt x="9039" y="600"/>
                        <a:pt x="9472" y="380"/>
                        <a:pt x="9904" y="380"/>
                      </a:cubicBezTo>
                      <a:cubicBezTo>
                        <a:pt x="10422" y="380"/>
                        <a:pt x="10937" y="696"/>
                        <a:pt x="11094" y="1289"/>
                      </a:cubicBezTo>
                      <a:cubicBezTo>
                        <a:pt x="11107" y="1330"/>
                        <a:pt x="11150" y="1356"/>
                        <a:pt x="11190" y="1356"/>
                      </a:cubicBezTo>
                      <a:cubicBezTo>
                        <a:pt x="11218" y="1356"/>
                        <a:pt x="11246" y="1343"/>
                        <a:pt x="11261" y="1313"/>
                      </a:cubicBezTo>
                      <a:cubicBezTo>
                        <a:pt x="11497" y="818"/>
                        <a:pt x="12047" y="427"/>
                        <a:pt x="12550" y="427"/>
                      </a:cubicBezTo>
                      <a:cubicBezTo>
                        <a:pt x="12887" y="427"/>
                        <a:pt x="13202" y="602"/>
                        <a:pt x="13389" y="1038"/>
                      </a:cubicBezTo>
                      <a:cubicBezTo>
                        <a:pt x="13404" y="1073"/>
                        <a:pt x="13434" y="1087"/>
                        <a:pt x="13464" y="1087"/>
                      </a:cubicBezTo>
                      <a:cubicBezTo>
                        <a:pt x="13506" y="1087"/>
                        <a:pt x="13549" y="1060"/>
                        <a:pt x="13556" y="1026"/>
                      </a:cubicBezTo>
                      <a:cubicBezTo>
                        <a:pt x="13705" y="467"/>
                        <a:pt x="14173" y="189"/>
                        <a:pt x="14639" y="189"/>
                      </a:cubicBezTo>
                      <a:cubicBezTo>
                        <a:pt x="15111" y="189"/>
                        <a:pt x="15581" y="473"/>
                        <a:pt x="15720" y="1038"/>
                      </a:cubicBezTo>
                      <a:cubicBezTo>
                        <a:pt x="15732" y="1080"/>
                        <a:pt x="15767" y="1100"/>
                        <a:pt x="15803" y="1100"/>
                      </a:cubicBezTo>
                      <a:cubicBezTo>
                        <a:pt x="15839" y="1100"/>
                        <a:pt x="15875" y="1080"/>
                        <a:pt x="15887" y="1038"/>
                      </a:cubicBezTo>
                      <a:cubicBezTo>
                        <a:pt x="16055" y="538"/>
                        <a:pt x="16489" y="293"/>
                        <a:pt x="16921" y="293"/>
                      </a:cubicBezTo>
                      <a:cubicBezTo>
                        <a:pt x="17380" y="293"/>
                        <a:pt x="17837" y="568"/>
                        <a:pt x="17979" y="1109"/>
                      </a:cubicBezTo>
                      <a:cubicBezTo>
                        <a:pt x="17992" y="1150"/>
                        <a:pt x="18033" y="1172"/>
                        <a:pt x="18072" y="1172"/>
                      </a:cubicBezTo>
                      <a:cubicBezTo>
                        <a:pt x="18102" y="1172"/>
                        <a:pt x="18131" y="1159"/>
                        <a:pt x="18146" y="1133"/>
                      </a:cubicBezTo>
                      <a:cubicBezTo>
                        <a:pt x="18347" y="683"/>
                        <a:pt x="18754" y="469"/>
                        <a:pt x="19161" y="469"/>
                      </a:cubicBezTo>
                      <a:cubicBezTo>
                        <a:pt x="19650" y="469"/>
                        <a:pt x="20138" y="779"/>
                        <a:pt x="20262" y="1360"/>
                      </a:cubicBezTo>
                      <a:cubicBezTo>
                        <a:pt x="20281" y="1408"/>
                        <a:pt x="20322" y="1429"/>
                        <a:pt x="20363" y="1429"/>
                      </a:cubicBezTo>
                      <a:cubicBezTo>
                        <a:pt x="20426" y="1429"/>
                        <a:pt x="20487" y="1380"/>
                        <a:pt x="20465" y="1301"/>
                      </a:cubicBezTo>
                      <a:cubicBezTo>
                        <a:pt x="20319" y="641"/>
                        <a:pt x="19757" y="275"/>
                        <a:pt x="19190" y="275"/>
                      </a:cubicBezTo>
                      <a:cubicBezTo>
                        <a:pt x="18782" y="275"/>
                        <a:pt x="18371" y="465"/>
                        <a:pt x="18110" y="870"/>
                      </a:cubicBezTo>
                      <a:cubicBezTo>
                        <a:pt x="17886" y="359"/>
                        <a:pt x="17411" y="98"/>
                        <a:pt x="16936" y="98"/>
                      </a:cubicBezTo>
                      <a:cubicBezTo>
                        <a:pt x="16501" y="98"/>
                        <a:pt x="16067" y="317"/>
                        <a:pt x="15827" y="763"/>
                      </a:cubicBezTo>
                      <a:cubicBezTo>
                        <a:pt x="15600" y="255"/>
                        <a:pt x="15125" y="1"/>
                        <a:pt x="14650"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103" name="Google Shape;5103;p44"/>
                <p:cNvSpPr/>
                <p:nvPr/>
              </p:nvSpPr>
              <p:spPr>
                <a:xfrm>
                  <a:off x="4977052" y="498067"/>
                  <a:ext cx="4389186" cy="309584"/>
                </a:xfrm>
                <a:custGeom>
                  <a:avLst/>
                  <a:gdLst/>
                  <a:ahLst/>
                  <a:cxnLst/>
                  <a:rect l="l" t="t" r="r" b="b"/>
                  <a:pathLst>
                    <a:path w="20487" h="1445" extrusionOk="0">
                      <a:moveTo>
                        <a:pt x="14650" y="1"/>
                      </a:moveTo>
                      <a:cubicBezTo>
                        <a:pt x="14175" y="1"/>
                        <a:pt x="13699" y="255"/>
                        <a:pt x="13472" y="763"/>
                      </a:cubicBezTo>
                      <a:cubicBezTo>
                        <a:pt x="13249" y="390"/>
                        <a:pt x="12919" y="235"/>
                        <a:pt x="12570" y="235"/>
                      </a:cubicBezTo>
                      <a:cubicBezTo>
                        <a:pt x="12060" y="235"/>
                        <a:pt x="11512" y="569"/>
                        <a:pt x="11213" y="1038"/>
                      </a:cubicBezTo>
                      <a:cubicBezTo>
                        <a:pt x="10975" y="479"/>
                        <a:pt x="10451" y="189"/>
                        <a:pt x="9925" y="189"/>
                      </a:cubicBezTo>
                      <a:cubicBezTo>
                        <a:pt x="9471" y="189"/>
                        <a:pt x="9015" y="404"/>
                        <a:pt x="8739" y="847"/>
                      </a:cubicBezTo>
                      <a:cubicBezTo>
                        <a:pt x="8469" y="484"/>
                        <a:pt x="8068" y="308"/>
                        <a:pt x="7669" y="308"/>
                      </a:cubicBezTo>
                      <a:cubicBezTo>
                        <a:pt x="7201" y="308"/>
                        <a:pt x="6737" y="549"/>
                        <a:pt x="6491" y="1014"/>
                      </a:cubicBezTo>
                      <a:cubicBezTo>
                        <a:pt x="6262" y="536"/>
                        <a:pt x="5802" y="289"/>
                        <a:pt x="5341" y="289"/>
                      </a:cubicBezTo>
                      <a:cubicBezTo>
                        <a:pt x="4937" y="289"/>
                        <a:pt x="4531" y="480"/>
                        <a:pt x="4280" y="871"/>
                      </a:cubicBezTo>
                      <a:cubicBezTo>
                        <a:pt x="4052" y="340"/>
                        <a:pt x="3556" y="70"/>
                        <a:pt x="3060" y="70"/>
                      </a:cubicBezTo>
                      <a:cubicBezTo>
                        <a:pt x="2596" y="70"/>
                        <a:pt x="2132" y="307"/>
                        <a:pt x="1889" y="787"/>
                      </a:cubicBezTo>
                      <a:cubicBezTo>
                        <a:pt x="1741" y="422"/>
                        <a:pt x="1386" y="188"/>
                        <a:pt x="1001" y="188"/>
                      </a:cubicBezTo>
                      <a:cubicBezTo>
                        <a:pt x="982" y="188"/>
                        <a:pt x="964" y="188"/>
                        <a:pt x="945" y="189"/>
                      </a:cubicBezTo>
                      <a:cubicBezTo>
                        <a:pt x="347" y="249"/>
                        <a:pt x="13" y="823"/>
                        <a:pt x="1" y="1373"/>
                      </a:cubicBezTo>
                      <a:cubicBezTo>
                        <a:pt x="1" y="1420"/>
                        <a:pt x="40" y="1444"/>
                        <a:pt x="78" y="1444"/>
                      </a:cubicBezTo>
                      <a:cubicBezTo>
                        <a:pt x="117" y="1444"/>
                        <a:pt x="156" y="1420"/>
                        <a:pt x="156" y="1373"/>
                      </a:cubicBezTo>
                      <a:cubicBezTo>
                        <a:pt x="168" y="942"/>
                        <a:pt x="395" y="524"/>
                        <a:pt x="825" y="404"/>
                      </a:cubicBezTo>
                      <a:cubicBezTo>
                        <a:pt x="892" y="387"/>
                        <a:pt x="957" y="379"/>
                        <a:pt x="1022" y="379"/>
                      </a:cubicBezTo>
                      <a:cubicBezTo>
                        <a:pt x="1412" y="379"/>
                        <a:pt x="1749" y="675"/>
                        <a:pt x="1770" y="1086"/>
                      </a:cubicBezTo>
                      <a:cubicBezTo>
                        <a:pt x="1770" y="1145"/>
                        <a:pt x="1818" y="1179"/>
                        <a:pt x="1864" y="1179"/>
                      </a:cubicBezTo>
                      <a:cubicBezTo>
                        <a:pt x="1902" y="1179"/>
                        <a:pt x="1938" y="1157"/>
                        <a:pt x="1949" y="1110"/>
                      </a:cubicBezTo>
                      <a:cubicBezTo>
                        <a:pt x="2099" y="540"/>
                        <a:pt x="2576" y="256"/>
                        <a:pt x="3056" y="256"/>
                      </a:cubicBezTo>
                      <a:cubicBezTo>
                        <a:pt x="3533" y="256"/>
                        <a:pt x="4012" y="537"/>
                        <a:pt x="4172" y="1098"/>
                      </a:cubicBezTo>
                      <a:cubicBezTo>
                        <a:pt x="4186" y="1138"/>
                        <a:pt x="4223" y="1160"/>
                        <a:pt x="4258" y="1160"/>
                      </a:cubicBezTo>
                      <a:cubicBezTo>
                        <a:pt x="4286" y="1160"/>
                        <a:pt x="4312" y="1147"/>
                        <a:pt x="4328" y="1122"/>
                      </a:cubicBezTo>
                      <a:cubicBezTo>
                        <a:pt x="4554" y="686"/>
                        <a:pt x="4955" y="470"/>
                        <a:pt x="5350" y="470"/>
                      </a:cubicBezTo>
                      <a:cubicBezTo>
                        <a:pt x="5788" y="470"/>
                        <a:pt x="6220" y="736"/>
                        <a:pt x="6396" y="1265"/>
                      </a:cubicBezTo>
                      <a:cubicBezTo>
                        <a:pt x="6408" y="1307"/>
                        <a:pt x="6444" y="1328"/>
                        <a:pt x="6480" y="1328"/>
                      </a:cubicBezTo>
                      <a:cubicBezTo>
                        <a:pt x="6515" y="1328"/>
                        <a:pt x="6551" y="1307"/>
                        <a:pt x="6563" y="1265"/>
                      </a:cubicBezTo>
                      <a:cubicBezTo>
                        <a:pt x="6740" y="756"/>
                        <a:pt x="7198" y="485"/>
                        <a:pt x="7659" y="485"/>
                      </a:cubicBezTo>
                      <a:cubicBezTo>
                        <a:pt x="8042" y="485"/>
                        <a:pt x="8427" y="671"/>
                        <a:pt x="8655" y="1062"/>
                      </a:cubicBezTo>
                      <a:cubicBezTo>
                        <a:pt x="8673" y="1086"/>
                        <a:pt x="8703" y="1098"/>
                        <a:pt x="8733" y="1098"/>
                      </a:cubicBezTo>
                      <a:cubicBezTo>
                        <a:pt x="8763" y="1098"/>
                        <a:pt x="8793" y="1086"/>
                        <a:pt x="8810" y="1062"/>
                      </a:cubicBezTo>
                      <a:cubicBezTo>
                        <a:pt x="9040" y="598"/>
                        <a:pt x="9475" y="376"/>
                        <a:pt x="9909" y="376"/>
                      </a:cubicBezTo>
                      <a:cubicBezTo>
                        <a:pt x="10425" y="376"/>
                        <a:pt x="10938" y="691"/>
                        <a:pt x="11094" y="1289"/>
                      </a:cubicBezTo>
                      <a:cubicBezTo>
                        <a:pt x="11107" y="1331"/>
                        <a:pt x="11150" y="1356"/>
                        <a:pt x="11190" y="1356"/>
                      </a:cubicBezTo>
                      <a:cubicBezTo>
                        <a:pt x="11218" y="1356"/>
                        <a:pt x="11246" y="1343"/>
                        <a:pt x="11261" y="1313"/>
                      </a:cubicBezTo>
                      <a:cubicBezTo>
                        <a:pt x="11497" y="813"/>
                        <a:pt x="12044" y="424"/>
                        <a:pt x="12546" y="424"/>
                      </a:cubicBezTo>
                      <a:cubicBezTo>
                        <a:pt x="12884" y="424"/>
                        <a:pt x="13201" y="600"/>
                        <a:pt x="13389" y="1038"/>
                      </a:cubicBezTo>
                      <a:cubicBezTo>
                        <a:pt x="13404" y="1068"/>
                        <a:pt x="13433" y="1081"/>
                        <a:pt x="13464" y="1081"/>
                      </a:cubicBezTo>
                      <a:cubicBezTo>
                        <a:pt x="13506" y="1081"/>
                        <a:pt x="13549" y="1056"/>
                        <a:pt x="13556" y="1014"/>
                      </a:cubicBezTo>
                      <a:cubicBezTo>
                        <a:pt x="13704" y="463"/>
                        <a:pt x="14170" y="188"/>
                        <a:pt x="14635" y="188"/>
                      </a:cubicBezTo>
                      <a:cubicBezTo>
                        <a:pt x="15108" y="188"/>
                        <a:pt x="15581" y="472"/>
                        <a:pt x="15720" y="1038"/>
                      </a:cubicBezTo>
                      <a:cubicBezTo>
                        <a:pt x="15732" y="1080"/>
                        <a:pt x="15767" y="1101"/>
                        <a:pt x="15803" y="1101"/>
                      </a:cubicBezTo>
                      <a:cubicBezTo>
                        <a:pt x="15839" y="1101"/>
                        <a:pt x="15875" y="1080"/>
                        <a:pt x="15887" y="1038"/>
                      </a:cubicBezTo>
                      <a:cubicBezTo>
                        <a:pt x="16055" y="539"/>
                        <a:pt x="16489" y="293"/>
                        <a:pt x="16921" y="293"/>
                      </a:cubicBezTo>
                      <a:cubicBezTo>
                        <a:pt x="17380" y="293"/>
                        <a:pt x="17837" y="569"/>
                        <a:pt x="17979" y="1110"/>
                      </a:cubicBezTo>
                      <a:cubicBezTo>
                        <a:pt x="17992" y="1148"/>
                        <a:pt x="18029" y="1170"/>
                        <a:pt x="18067" y="1170"/>
                      </a:cubicBezTo>
                      <a:cubicBezTo>
                        <a:pt x="18098" y="1170"/>
                        <a:pt x="18130" y="1154"/>
                        <a:pt x="18146" y="1122"/>
                      </a:cubicBezTo>
                      <a:cubicBezTo>
                        <a:pt x="18347" y="677"/>
                        <a:pt x="18753" y="466"/>
                        <a:pt x="19159" y="466"/>
                      </a:cubicBezTo>
                      <a:cubicBezTo>
                        <a:pt x="19649" y="466"/>
                        <a:pt x="20138" y="773"/>
                        <a:pt x="20262" y="1349"/>
                      </a:cubicBezTo>
                      <a:cubicBezTo>
                        <a:pt x="20281" y="1400"/>
                        <a:pt x="20321" y="1422"/>
                        <a:pt x="20362" y="1422"/>
                      </a:cubicBezTo>
                      <a:cubicBezTo>
                        <a:pt x="20425" y="1422"/>
                        <a:pt x="20487" y="1369"/>
                        <a:pt x="20465" y="1289"/>
                      </a:cubicBezTo>
                      <a:cubicBezTo>
                        <a:pt x="20319" y="634"/>
                        <a:pt x="19754" y="267"/>
                        <a:pt x="19185" y="267"/>
                      </a:cubicBezTo>
                      <a:cubicBezTo>
                        <a:pt x="18778" y="267"/>
                        <a:pt x="18370" y="455"/>
                        <a:pt x="18110" y="859"/>
                      </a:cubicBezTo>
                      <a:cubicBezTo>
                        <a:pt x="17887" y="350"/>
                        <a:pt x="17416" y="93"/>
                        <a:pt x="16945" y="93"/>
                      </a:cubicBezTo>
                      <a:cubicBezTo>
                        <a:pt x="16507" y="93"/>
                        <a:pt x="16069" y="314"/>
                        <a:pt x="15827" y="763"/>
                      </a:cubicBezTo>
                      <a:cubicBezTo>
                        <a:pt x="15600" y="255"/>
                        <a:pt x="15125" y="1"/>
                        <a:pt x="14650"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104" name="Google Shape;5104;p44"/>
                <p:cNvSpPr/>
                <p:nvPr/>
              </p:nvSpPr>
              <p:spPr>
                <a:xfrm>
                  <a:off x="4977052" y="1038608"/>
                  <a:ext cx="4387686" cy="309370"/>
                </a:xfrm>
                <a:custGeom>
                  <a:avLst/>
                  <a:gdLst/>
                  <a:ahLst/>
                  <a:cxnLst/>
                  <a:rect l="l" t="t" r="r" b="b"/>
                  <a:pathLst>
                    <a:path w="20480" h="1444" extrusionOk="0">
                      <a:moveTo>
                        <a:pt x="14650" y="0"/>
                      </a:moveTo>
                      <a:cubicBezTo>
                        <a:pt x="14175" y="0"/>
                        <a:pt x="13699" y="254"/>
                        <a:pt x="13472" y="762"/>
                      </a:cubicBezTo>
                      <a:cubicBezTo>
                        <a:pt x="13250" y="394"/>
                        <a:pt x="12919" y="240"/>
                        <a:pt x="12571" y="240"/>
                      </a:cubicBezTo>
                      <a:cubicBezTo>
                        <a:pt x="12060" y="240"/>
                        <a:pt x="11512" y="573"/>
                        <a:pt x="11213" y="1049"/>
                      </a:cubicBezTo>
                      <a:cubicBezTo>
                        <a:pt x="10974" y="487"/>
                        <a:pt x="10446" y="194"/>
                        <a:pt x="9916" y="194"/>
                      </a:cubicBezTo>
                      <a:cubicBezTo>
                        <a:pt x="9465" y="194"/>
                        <a:pt x="9013" y="406"/>
                        <a:pt x="8739" y="846"/>
                      </a:cubicBezTo>
                      <a:cubicBezTo>
                        <a:pt x="8470" y="484"/>
                        <a:pt x="8071" y="308"/>
                        <a:pt x="7673" y="308"/>
                      </a:cubicBezTo>
                      <a:cubicBezTo>
                        <a:pt x="7204" y="308"/>
                        <a:pt x="6737" y="553"/>
                        <a:pt x="6491" y="1025"/>
                      </a:cubicBezTo>
                      <a:cubicBezTo>
                        <a:pt x="6261" y="546"/>
                        <a:pt x="5799" y="299"/>
                        <a:pt x="5336" y="299"/>
                      </a:cubicBezTo>
                      <a:cubicBezTo>
                        <a:pt x="4933" y="299"/>
                        <a:pt x="4530" y="486"/>
                        <a:pt x="4280" y="870"/>
                      </a:cubicBezTo>
                      <a:cubicBezTo>
                        <a:pt x="4053" y="342"/>
                        <a:pt x="3561" y="76"/>
                        <a:pt x="3069" y="76"/>
                      </a:cubicBezTo>
                      <a:cubicBezTo>
                        <a:pt x="2602" y="76"/>
                        <a:pt x="2134" y="315"/>
                        <a:pt x="1889" y="798"/>
                      </a:cubicBezTo>
                      <a:cubicBezTo>
                        <a:pt x="1744" y="440"/>
                        <a:pt x="1399" y="197"/>
                        <a:pt x="1022" y="197"/>
                      </a:cubicBezTo>
                      <a:cubicBezTo>
                        <a:pt x="997" y="197"/>
                        <a:pt x="971" y="198"/>
                        <a:pt x="945" y="200"/>
                      </a:cubicBezTo>
                      <a:cubicBezTo>
                        <a:pt x="347" y="260"/>
                        <a:pt x="13" y="834"/>
                        <a:pt x="1" y="1372"/>
                      </a:cubicBezTo>
                      <a:cubicBezTo>
                        <a:pt x="1" y="1420"/>
                        <a:pt x="40" y="1443"/>
                        <a:pt x="78" y="1443"/>
                      </a:cubicBezTo>
                      <a:cubicBezTo>
                        <a:pt x="117" y="1443"/>
                        <a:pt x="156" y="1420"/>
                        <a:pt x="156" y="1372"/>
                      </a:cubicBezTo>
                      <a:cubicBezTo>
                        <a:pt x="168" y="941"/>
                        <a:pt x="395" y="523"/>
                        <a:pt x="825" y="415"/>
                      </a:cubicBezTo>
                      <a:cubicBezTo>
                        <a:pt x="895" y="396"/>
                        <a:pt x="964" y="387"/>
                        <a:pt x="1032" y="387"/>
                      </a:cubicBezTo>
                      <a:cubicBezTo>
                        <a:pt x="1420" y="387"/>
                        <a:pt x="1760" y="690"/>
                        <a:pt x="1770" y="1097"/>
                      </a:cubicBezTo>
                      <a:cubicBezTo>
                        <a:pt x="1770" y="1160"/>
                        <a:pt x="1823" y="1193"/>
                        <a:pt x="1874" y="1193"/>
                      </a:cubicBezTo>
                      <a:cubicBezTo>
                        <a:pt x="1921" y="1193"/>
                        <a:pt x="1967" y="1166"/>
                        <a:pt x="1973" y="1109"/>
                      </a:cubicBezTo>
                      <a:cubicBezTo>
                        <a:pt x="2124" y="536"/>
                        <a:pt x="2605" y="250"/>
                        <a:pt x="3086" y="250"/>
                      </a:cubicBezTo>
                      <a:cubicBezTo>
                        <a:pt x="3558" y="250"/>
                        <a:pt x="4030" y="528"/>
                        <a:pt x="4184" y="1085"/>
                      </a:cubicBezTo>
                      <a:cubicBezTo>
                        <a:pt x="4198" y="1132"/>
                        <a:pt x="4237" y="1156"/>
                        <a:pt x="4275" y="1156"/>
                      </a:cubicBezTo>
                      <a:cubicBezTo>
                        <a:pt x="4306" y="1156"/>
                        <a:pt x="4336" y="1141"/>
                        <a:pt x="4352" y="1109"/>
                      </a:cubicBezTo>
                      <a:cubicBezTo>
                        <a:pt x="4571" y="676"/>
                        <a:pt x="4968" y="462"/>
                        <a:pt x="5361" y="462"/>
                      </a:cubicBezTo>
                      <a:cubicBezTo>
                        <a:pt x="5804" y="462"/>
                        <a:pt x="6243" y="733"/>
                        <a:pt x="6420" y="1264"/>
                      </a:cubicBezTo>
                      <a:cubicBezTo>
                        <a:pt x="6432" y="1300"/>
                        <a:pt x="6468" y="1318"/>
                        <a:pt x="6503" y="1318"/>
                      </a:cubicBezTo>
                      <a:cubicBezTo>
                        <a:pt x="6539" y="1318"/>
                        <a:pt x="6575" y="1300"/>
                        <a:pt x="6587" y="1264"/>
                      </a:cubicBezTo>
                      <a:cubicBezTo>
                        <a:pt x="6763" y="748"/>
                        <a:pt x="7222" y="478"/>
                        <a:pt x="7683" y="478"/>
                      </a:cubicBezTo>
                      <a:cubicBezTo>
                        <a:pt x="8066" y="478"/>
                        <a:pt x="8451" y="664"/>
                        <a:pt x="8679" y="1049"/>
                      </a:cubicBezTo>
                      <a:cubicBezTo>
                        <a:pt x="8697" y="1073"/>
                        <a:pt x="8724" y="1085"/>
                        <a:pt x="8751" y="1085"/>
                      </a:cubicBezTo>
                      <a:cubicBezTo>
                        <a:pt x="8778" y="1085"/>
                        <a:pt x="8804" y="1073"/>
                        <a:pt x="8822" y="1049"/>
                      </a:cubicBezTo>
                      <a:cubicBezTo>
                        <a:pt x="9056" y="587"/>
                        <a:pt x="9490" y="367"/>
                        <a:pt x="9922" y="367"/>
                      </a:cubicBezTo>
                      <a:cubicBezTo>
                        <a:pt x="10440" y="367"/>
                        <a:pt x="10955" y="683"/>
                        <a:pt x="11117" y="1276"/>
                      </a:cubicBezTo>
                      <a:cubicBezTo>
                        <a:pt x="11131" y="1318"/>
                        <a:pt x="11174" y="1343"/>
                        <a:pt x="11213" y="1343"/>
                      </a:cubicBezTo>
                      <a:cubicBezTo>
                        <a:pt x="11242" y="1343"/>
                        <a:pt x="11270" y="1330"/>
                        <a:pt x="11285" y="1300"/>
                      </a:cubicBezTo>
                      <a:cubicBezTo>
                        <a:pt x="11521" y="806"/>
                        <a:pt x="12071" y="414"/>
                        <a:pt x="12574" y="414"/>
                      </a:cubicBezTo>
                      <a:cubicBezTo>
                        <a:pt x="12910" y="414"/>
                        <a:pt x="13226" y="589"/>
                        <a:pt x="13413" y="1025"/>
                      </a:cubicBezTo>
                      <a:cubicBezTo>
                        <a:pt x="13428" y="1060"/>
                        <a:pt x="13458" y="1074"/>
                        <a:pt x="13488" y="1074"/>
                      </a:cubicBezTo>
                      <a:cubicBezTo>
                        <a:pt x="13530" y="1074"/>
                        <a:pt x="13573" y="1048"/>
                        <a:pt x="13580" y="1013"/>
                      </a:cubicBezTo>
                      <a:cubicBezTo>
                        <a:pt x="13723" y="454"/>
                        <a:pt x="14191" y="176"/>
                        <a:pt x="14657" y="176"/>
                      </a:cubicBezTo>
                      <a:cubicBezTo>
                        <a:pt x="15129" y="176"/>
                        <a:pt x="15599" y="460"/>
                        <a:pt x="15732" y="1025"/>
                      </a:cubicBezTo>
                      <a:cubicBezTo>
                        <a:pt x="15750" y="1067"/>
                        <a:pt x="15788" y="1088"/>
                        <a:pt x="15826" y="1088"/>
                      </a:cubicBezTo>
                      <a:cubicBezTo>
                        <a:pt x="15863" y="1088"/>
                        <a:pt x="15899" y="1067"/>
                        <a:pt x="15911" y="1025"/>
                      </a:cubicBezTo>
                      <a:cubicBezTo>
                        <a:pt x="16079" y="526"/>
                        <a:pt x="16510" y="280"/>
                        <a:pt x="16941" y="280"/>
                      </a:cubicBezTo>
                      <a:cubicBezTo>
                        <a:pt x="17398" y="280"/>
                        <a:pt x="17855" y="556"/>
                        <a:pt x="18003" y="1097"/>
                      </a:cubicBezTo>
                      <a:cubicBezTo>
                        <a:pt x="18016" y="1138"/>
                        <a:pt x="18053" y="1159"/>
                        <a:pt x="18089" y="1159"/>
                      </a:cubicBezTo>
                      <a:cubicBezTo>
                        <a:pt x="18116" y="1159"/>
                        <a:pt x="18143" y="1147"/>
                        <a:pt x="18158" y="1121"/>
                      </a:cubicBezTo>
                      <a:cubicBezTo>
                        <a:pt x="18364" y="671"/>
                        <a:pt x="18775" y="457"/>
                        <a:pt x="19183" y="457"/>
                      </a:cubicBezTo>
                      <a:cubicBezTo>
                        <a:pt x="19674" y="457"/>
                        <a:pt x="20162" y="767"/>
                        <a:pt x="20286" y="1348"/>
                      </a:cubicBezTo>
                      <a:cubicBezTo>
                        <a:pt x="20300" y="1390"/>
                        <a:pt x="20335" y="1408"/>
                        <a:pt x="20370" y="1408"/>
                      </a:cubicBezTo>
                      <a:cubicBezTo>
                        <a:pt x="20424" y="1408"/>
                        <a:pt x="20480" y="1365"/>
                        <a:pt x="20465" y="1300"/>
                      </a:cubicBezTo>
                      <a:cubicBezTo>
                        <a:pt x="20319" y="640"/>
                        <a:pt x="19757" y="275"/>
                        <a:pt x="19190" y="275"/>
                      </a:cubicBezTo>
                      <a:cubicBezTo>
                        <a:pt x="18782" y="275"/>
                        <a:pt x="18371" y="464"/>
                        <a:pt x="18110" y="870"/>
                      </a:cubicBezTo>
                      <a:cubicBezTo>
                        <a:pt x="17886" y="358"/>
                        <a:pt x="17411" y="97"/>
                        <a:pt x="16936" y="97"/>
                      </a:cubicBezTo>
                      <a:cubicBezTo>
                        <a:pt x="16501" y="97"/>
                        <a:pt x="16067" y="316"/>
                        <a:pt x="15827" y="762"/>
                      </a:cubicBezTo>
                      <a:cubicBezTo>
                        <a:pt x="15600" y="254"/>
                        <a:pt x="15125" y="0"/>
                        <a:pt x="14650"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105" name="Google Shape;5105;p44"/>
                <p:cNvSpPr/>
                <p:nvPr/>
              </p:nvSpPr>
              <p:spPr>
                <a:xfrm>
                  <a:off x="4979623" y="1579578"/>
                  <a:ext cx="4386615" cy="311298"/>
                </a:xfrm>
                <a:custGeom>
                  <a:avLst/>
                  <a:gdLst/>
                  <a:ahLst/>
                  <a:cxnLst/>
                  <a:rect l="l" t="t" r="r" b="b"/>
                  <a:pathLst>
                    <a:path w="20475" h="1453" extrusionOk="0">
                      <a:moveTo>
                        <a:pt x="14638" y="0"/>
                      </a:moveTo>
                      <a:cubicBezTo>
                        <a:pt x="14163" y="0"/>
                        <a:pt x="13687" y="257"/>
                        <a:pt x="13460" y="771"/>
                      </a:cubicBezTo>
                      <a:cubicBezTo>
                        <a:pt x="13242" y="398"/>
                        <a:pt x="12914" y="243"/>
                        <a:pt x="12567" y="243"/>
                      </a:cubicBezTo>
                      <a:cubicBezTo>
                        <a:pt x="12058" y="243"/>
                        <a:pt x="11507" y="577"/>
                        <a:pt x="11201" y="1046"/>
                      </a:cubicBezTo>
                      <a:cubicBezTo>
                        <a:pt x="10963" y="487"/>
                        <a:pt x="10439" y="198"/>
                        <a:pt x="9913" y="198"/>
                      </a:cubicBezTo>
                      <a:cubicBezTo>
                        <a:pt x="9459" y="198"/>
                        <a:pt x="9003" y="413"/>
                        <a:pt x="8727" y="855"/>
                      </a:cubicBezTo>
                      <a:cubicBezTo>
                        <a:pt x="8457" y="492"/>
                        <a:pt x="8056" y="316"/>
                        <a:pt x="7658" y="316"/>
                      </a:cubicBezTo>
                      <a:cubicBezTo>
                        <a:pt x="7192" y="316"/>
                        <a:pt x="6730" y="558"/>
                        <a:pt x="6491" y="1022"/>
                      </a:cubicBezTo>
                      <a:cubicBezTo>
                        <a:pt x="6262" y="545"/>
                        <a:pt x="5802" y="298"/>
                        <a:pt x="5339" y="298"/>
                      </a:cubicBezTo>
                      <a:cubicBezTo>
                        <a:pt x="4933" y="298"/>
                        <a:pt x="4525" y="488"/>
                        <a:pt x="4268" y="879"/>
                      </a:cubicBezTo>
                      <a:cubicBezTo>
                        <a:pt x="4040" y="348"/>
                        <a:pt x="3547" y="79"/>
                        <a:pt x="3053" y="79"/>
                      </a:cubicBezTo>
                      <a:cubicBezTo>
                        <a:pt x="2590" y="79"/>
                        <a:pt x="2126" y="315"/>
                        <a:pt x="1877" y="795"/>
                      </a:cubicBezTo>
                      <a:cubicBezTo>
                        <a:pt x="1740" y="430"/>
                        <a:pt x="1386" y="196"/>
                        <a:pt x="990" y="196"/>
                      </a:cubicBezTo>
                      <a:cubicBezTo>
                        <a:pt x="971" y="196"/>
                        <a:pt x="952" y="196"/>
                        <a:pt x="933" y="198"/>
                      </a:cubicBezTo>
                      <a:cubicBezTo>
                        <a:pt x="335" y="257"/>
                        <a:pt x="13" y="831"/>
                        <a:pt x="1" y="1381"/>
                      </a:cubicBezTo>
                      <a:cubicBezTo>
                        <a:pt x="1" y="1429"/>
                        <a:pt x="36" y="1453"/>
                        <a:pt x="72" y="1453"/>
                      </a:cubicBezTo>
                      <a:cubicBezTo>
                        <a:pt x="108" y="1453"/>
                        <a:pt x="144" y="1429"/>
                        <a:pt x="144" y="1381"/>
                      </a:cubicBezTo>
                      <a:cubicBezTo>
                        <a:pt x="168" y="951"/>
                        <a:pt x="383" y="532"/>
                        <a:pt x="825" y="413"/>
                      </a:cubicBezTo>
                      <a:cubicBezTo>
                        <a:pt x="893" y="393"/>
                        <a:pt x="961" y="384"/>
                        <a:pt x="1027" y="384"/>
                      </a:cubicBezTo>
                      <a:cubicBezTo>
                        <a:pt x="1409" y="384"/>
                        <a:pt x="1749" y="687"/>
                        <a:pt x="1770" y="1094"/>
                      </a:cubicBezTo>
                      <a:cubicBezTo>
                        <a:pt x="1770" y="1154"/>
                        <a:pt x="1814" y="1188"/>
                        <a:pt x="1857" y="1188"/>
                      </a:cubicBezTo>
                      <a:cubicBezTo>
                        <a:pt x="1892" y="1188"/>
                        <a:pt x="1926" y="1166"/>
                        <a:pt x="1937" y="1118"/>
                      </a:cubicBezTo>
                      <a:cubicBezTo>
                        <a:pt x="2087" y="547"/>
                        <a:pt x="2570" y="260"/>
                        <a:pt x="3052" y="260"/>
                      </a:cubicBezTo>
                      <a:cubicBezTo>
                        <a:pt x="3529" y="260"/>
                        <a:pt x="4006" y="541"/>
                        <a:pt x="4160" y="1106"/>
                      </a:cubicBezTo>
                      <a:cubicBezTo>
                        <a:pt x="4174" y="1147"/>
                        <a:pt x="4215" y="1168"/>
                        <a:pt x="4254" y="1168"/>
                      </a:cubicBezTo>
                      <a:cubicBezTo>
                        <a:pt x="4283" y="1168"/>
                        <a:pt x="4312" y="1156"/>
                        <a:pt x="4328" y="1130"/>
                      </a:cubicBezTo>
                      <a:cubicBezTo>
                        <a:pt x="4549" y="694"/>
                        <a:pt x="4949" y="478"/>
                        <a:pt x="5344" y="478"/>
                      </a:cubicBezTo>
                      <a:cubicBezTo>
                        <a:pt x="5782" y="478"/>
                        <a:pt x="6214" y="745"/>
                        <a:pt x="6384" y="1273"/>
                      </a:cubicBezTo>
                      <a:cubicBezTo>
                        <a:pt x="6402" y="1315"/>
                        <a:pt x="6438" y="1336"/>
                        <a:pt x="6473" y="1336"/>
                      </a:cubicBezTo>
                      <a:cubicBezTo>
                        <a:pt x="6509" y="1336"/>
                        <a:pt x="6545" y="1315"/>
                        <a:pt x="6563" y="1273"/>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32" y="602"/>
                        <a:pt x="9466" y="382"/>
                        <a:pt x="9898" y="382"/>
                      </a:cubicBezTo>
                      <a:cubicBezTo>
                        <a:pt x="10416" y="382"/>
                        <a:pt x="10931" y="698"/>
                        <a:pt x="11094" y="1297"/>
                      </a:cubicBezTo>
                      <a:cubicBezTo>
                        <a:pt x="11100" y="1339"/>
                        <a:pt x="11144" y="1364"/>
                        <a:pt x="11183" y="1364"/>
                      </a:cubicBezTo>
                      <a:cubicBezTo>
                        <a:pt x="11212" y="1364"/>
                        <a:pt x="11239" y="1351"/>
                        <a:pt x="11249" y="1321"/>
                      </a:cubicBezTo>
                      <a:cubicBezTo>
                        <a:pt x="11492" y="821"/>
                        <a:pt x="12042" y="432"/>
                        <a:pt x="12545" y="432"/>
                      </a:cubicBezTo>
                      <a:cubicBezTo>
                        <a:pt x="12884" y="432"/>
                        <a:pt x="13201" y="608"/>
                        <a:pt x="13389" y="1046"/>
                      </a:cubicBezTo>
                      <a:cubicBezTo>
                        <a:pt x="13404" y="1076"/>
                        <a:pt x="13431" y="1090"/>
                        <a:pt x="13460" y="1090"/>
                      </a:cubicBezTo>
                      <a:cubicBezTo>
                        <a:pt x="13500" y="1090"/>
                        <a:pt x="13542" y="1064"/>
                        <a:pt x="13556" y="1022"/>
                      </a:cubicBezTo>
                      <a:cubicBezTo>
                        <a:pt x="13705" y="469"/>
                        <a:pt x="14170" y="194"/>
                        <a:pt x="14633" y="194"/>
                      </a:cubicBezTo>
                      <a:cubicBezTo>
                        <a:pt x="15102" y="194"/>
                        <a:pt x="15569" y="475"/>
                        <a:pt x="15708" y="1034"/>
                      </a:cubicBezTo>
                      <a:cubicBezTo>
                        <a:pt x="15726" y="1082"/>
                        <a:pt x="15761" y="1106"/>
                        <a:pt x="15797" y="1106"/>
                      </a:cubicBezTo>
                      <a:cubicBezTo>
                        <a:pt x="15833" y="1106"/>
                        <a:pt x="15869" y="1082"/>
                        <a:pt x="15887" y="1034"/>
                      </a:cubicBezTo>
                      <a:cubicBezTo>
                        <a:pt x="16055" y="541"/>
                        <a:pt x="16486" y="298"/>
                        <a:pt x="16917" y="298"/>
                      </a:cubicBezTo>
                      <a:cubicBezTo>
                        <a:pt x="17373" y="298"/>
                        <a:pt x="17831" y="571"/>
                        <a:pt x="17979" y="1106"/>
                      </a:cubicBezTo>
                      <a:cubicBezTo>
                        <a:pt x="17992" y="1153"/>
                        <a:pt x="18028" y="1177"/>
                        <a:pt x="18063" y="1177"/>
                      </a:cubicBezTo>
                      <a:cubicBezTo>
                        <a:pt x="18091" y="1177"/>
                        <a:pt x="18118" y="1162"/>
                        <a:pt x="18134" y="1130"/>
                      </a:cubicBezTo>
                      <a:cubicBezTo>
                        <a:pt x="18340" y="686"/>
                        <a:pt x="18750" y="475"/>
                        <a:pt x="19157" y="475"/>
                      </a:cubicBezTo>
                      <a:cubicBezTo>
                        <a:pt x="19649" y="475"/>
                        <a:pt x="20138" y="782"/>
                        <a:pt x="20262" y="1357"/>
                      </a:cubicBezTo>
                      <a:cubicBezTo>
                        <a:pt x="20276" y="1409"/>
                        <a:pt x="20314" y="1431"/>
                        <a:pt x="20353" y="1431"/>
                      </a:cubicBezTo>
                      <a:cubicBezTo>
                        <a:pt x="20413" y="1431"/>
                        <a:pt x="20475" y="1377"/>
                        <a:pt x="20453" y="1297"/>
                      </a:cubicBezTo>
                      <a:cubicBezTo>
                        <a:pt x="20307" y="643"/>
                        <a:pt x="19748" y="281"/>
                        <a:pt x="19181" y="281"/>
                      </a:cubicBezTo>
                      <a:cubicBezTo>
                        <a:pt x="18774" y="281"/>
                        <a:pt x="18363" y="467"/>
                        <a:pt x="18098" y="867"/>
                      </a:cubicBezTo>
                      <a:cubicBezTo>
                        <a:pt x="17881" y="358"/>
                        <a:pt x="17410" y="101"/>
                        <a:pt x="16937" y="101"/>
                      </a:cubicBezTo>
                      <a:cubicBezTo>
                        <a:pt x="16498" y="101"/>
                        <a:pt x="16057" y="323"/>
                        <a:pt x="15815" y="771"/>
                      </a:cubicBezTo>
                      <a:cubicBezTo>
                        <a:pt x="15588" y="257"/>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106" name="Google Shape;5106;p44"/>
                <p:cNvSpPr/>
                <p:nvPr/>
              </p:nvSpPr>
              <p:spPr>
                <a:xfrm>
                  <a:off x="4979623" y="2121833"/>
                  <a:ext cx="4384901" cy="309370"/>
                </a:xfrm>
                <a:custGeom>
                  <a:avLst/>
                  <a:gdLst/>
                  <a:ahLst/>
                  <a:cxnLst/>
                  <a:rect l="l" t="t" r="r" b="b"/>
                  <a:pathLst>
                    <a:path w="20467" h="1444" extrusionOk="0">
                      <a:moveTo>
                        <a:pt x="14638" y="0"/>
                      </a:moveTo>
                      <a:cubicBezTo>
                        <a:pt x="14163" y="0"/>
                        <a:pt x="13687" y="254"/>
                        <a:pt x="13460" y="762"/>
                      </a:cubicBezTo>
                      <a:cubicBezTo>
                        <a:pt x="13242" y="394"/>
                        <a:pt x="12915" y="240"/>
                        <a:pt x="12568" y="240"/>
                      </a:cubicBezTo>
                      <a:cubicBezTo>
                        <a:pt x="12058" y="240"/>
                        <a:pt x="11507" y="573"/>
                        <a:pt x="11201" y="1049"/>
                      </a:cubicBezTo>
                      <a:cubicBezTo>
                        <a:pt x="10962" y="487"/>
                        <a:pt x="10434" y="194"/>
                        <a:pt x="9904" y="194"/>
                      </a:cubicBezTo>
                      <a:cubicBezTo>
                        <a:pt x="9453" y="194"/>
                        <a:pt x="9001" y="407"/>
                        <a:pt x="8727" y="846"/>
                      </a:cubicBezTo>
                      <a:cubicBezTo>
                        <a:pt x="8458" y="484"/>
                        <a:pt x="8059" y="308"/>
                        <a:pt x="7662" y="308"/>
                      </a:cubicBezTo>
                      <a:cubicBezTo>
                        <a:pt x="7194" y="308"/>
                        <a:pt x="6731" y="553"/>
                        <a:pt x="6491" y="1025"/>
                      </a:cubicBezTo>
                      <a:cubicBezTo>
                        <a:pt x="6261" y="546"/>
                        <a:pt x="5799" y="299"/>
                        <a:pt x="5334" y="299"/>
                      </a:cubicBezTo>
                      <a:cubicBezTo>
                        <a:pt x="4930" y="299"/>
                        <a:pt x="4524" y="486"/>
                        <a:pt x="4268" y="870"/>
                      </a:cubicBezTo>
                      <a:cubicBezTo>
                        <a:pt x="4041" y="342"/>
                        <a:pt x="3553" y="76"/>
                        <a:pt x="3061" y="76"/>
                      </a:cubicBezTo>
                      <a:cubicBezTo>
                        <a:pt x="2596" y="76"/>
                        <a:pt x="2128" y="315"/>
                        <a:pt x="1877" y="798"/>
                      </a:cubicBezTo>
                      <a:cubicBezTo>
                        <a:pt x="1743" y="440"/>
                        <a:pt x="1399" y="197"/>
                        <a:pt x="1012" y="197"/>
                      </a:cubicBezTo>
                      <a:cubicBezTo>
                        <a:pt x="986" y="197"/>
                        <a:pt x="960" y="198"/>
                        <a:pt x="933" y="201"/>
                      </a:cubicBezTo>
                      <a:cubicBezTo>
                        <a:pt x="335" y="260"/>
                        <a:pt x="13" y="834"/>
                        <a:pt x="1" y="1372"/>
                      </a:cubicBezTo>
                      <a:cubicBezTo>
                        <a:pt x="1" y="1420"/>
                        <a:pt x="36" y="1444"/>
                        <a:pt x="72" y="1444"/>
                      </a:cubicBezTo>
                      <a:cubicBezTo>
                        <a:pt x="108" y="1444"/>
                        <a:pt x="144" y="1420"/>
                        <a:pt x="144" y="1372"/>
                      </a:cubicBezTo>
                      <a:cubicBezTo>
                        <a:pt x="168" y="942"/>
                        <a:pt x="383" y="523"/>
                        <a:pt x="825" y="416"/>
                      </a:cubicBezTo>
                      <a:cubicBezTo>
                        <a:pt x="893" y="396"/>
                        <a:pt x="961" y="387"/>
                        <a:pt x="1027" y="387"/>
                      </a:cubicBezTo>
                      <a:cubicBezTo>
                        <a:pt x="1409" y="387"/>
                        <a:pt x="1749" y="690"/>
                        <a:pt x="1770" y="1097"/>
                      </a:cubicBezTo>
                      <a:cubicBezTo>
                        <a:pt x="1770" y="1151"/>
                        <a:pt x="1815" y="1182"/>
                        <a:pt x="1859" y="1182"/>
                      </a:cubicBezTo>
                      <a:cubicBezTo>
                        <a:pt x="1893" y="1182"/>
                        <a:pt x="1927" y="1163"/>
                        <a:pt x="1937" y="1121"/>
                      </a:cubicBezTo>
                      <a:cubicBezTo>
                        <a:pt x="2087" y="544"/>
                        <a:pt x="2570" y="257"/>
                        <a:pt x="3052" y="257"/>
                      </a:cubicBezTo>
                      <a:cubicBezTo>
                        <a:pt x="3529" y="257"/>
                        <a:pt x="4006" y="538"/>
                        <a:pt x="4160" y="1097"/>
                      </a:cubicBezTo>
                      <a:cubicBezTo>
                        <a:pt x="4174" y="1144"/>
                        <a:pt x="4213" y="1168"/>
                        <a:pt x="4252" y="1168"/>
                      </a:cubicBezTo>
                      <a:cubicBezTo>
                        <a:pt x="4282" y="1168"/>
                        <a:pt x="4312" y="1153"/>
                        <a:pt x="4328" y="1121"/>
                      </a:cubicBezTo>
                      <a:cubicBezTo>
                        <a:pt x="4547" y="688"/>
                        <a:pt x="4944" y="475"/>
                        <a:pt x="5336" y="475"/>
                      </a:cubicBezTo>
                      <a:cubicBezTo>
                        <a:pt x="5777" y="475"/>
                        <a:pt x="6213" y="745"/>
                        <a:pt x="6384" y="1276"/>
                      </a:cubicBezTo>
                      <a:cubicBezTo>
                        <a:pt x="6402" y="1318"/>
                        <a:pt x="6438" y="1339"/>
                        <a:pt x="6473" y="1339"/>
                      </a:cubicBezTo>
                      <a:cubicBezTo>
                        <a:pt x="6509" y="1339"/>
                        <a:pt x="6545" y="1318"/>
                        <a:pt x="6563" y="1276"/>
                      </a:cubicBezTo>
                      <a:cubicBezTo>
                        <a:pt x="6740" y="765"/>
                        <a:pt x="7201" y="495"/>
                        <a:pt x="7664" y="495"/>
                      </a:cubicBezTo>
                      <a:cubicBezTo>
                        <a:pt x="8046" y="495"/>
                        <a:pt x="8428" y="678"/>
                        <a:pt x="8655" y="1061"/>
                      </a:cubicBezTo>
                      <a:cubicBezTo>
                        <a:pt x="8673" y="1085"/>
                        <a:pt x="8700" y="1097"/>
                        <a:pt x="8727" y="1097"/>
                      </a:cubicBezTo>
                      <a:cubicBezTo>
                        <a:pt x="8754" y="1097"/>
                        <a:pt x="8781" y="1085"/>
                        <a:pt x="8798" y="1061"/>
                      </a:cubicBezTo>
                      <a:cubicBezTo>
                        <a:pt x="9028" y="590"/>
                        <a:pt x="9469" y="365"/>
                        <a:pt x="9908" y="365"/>
                      </a:cubicBezTo>
                      <a:cubicBezTo>
                        <a:pt x="10427" y="365"/>
                        <a:pt x="10944" y="680"/>
                        <a:pt x="11105" y="1276"/>
                      </a:cubicBezTo>
                      <a:cubicBezTo>
                        <a:pt x="11119" y="1317"/>
                        <a:pt x="11156" y="1339"/>
                        <a:pt x="11192" y="1339"/>
                      </a:cubicBezTo>
                      <a:cubicBezTo>
                        <a:pt x="11219" y="1339"/>
                        <a:pt x="11245" y="1326"/>
                        <a:pt x="11261" y="1300"/>
                      </a:cubicBezTo>
                      <a:cubicBezTo>
                        <a:pt x="11504" y="800"/>
                        <a:pt x="12054" y="411"/>
                        <a:pt x="12557" y="411"/>
                      </a:cubicBezTo>
                      <a:cubicBezTo>
                        <a:pt x="12896" y="411"/>
                        <a:pt x="13213" y="588"/>
                        <a:pt x="13401" y="1025"/>
                      </a:cubicBezTo>
                      <a:cubicBezTo>
                        <a:pt x="13416" y="1055"/>
                        <a:pt x="13443" y="1069"/>
                        <a:pt x="13472" y="1069"/>
                      </a:cubicBezTo>
                      <a:cubicBezTo>
                        <a:pt x="13512" y="1069"/>
                        <a:pt x="13554" y="1043"/>
                        <a:pt x="13568" y="1002"/>
                      </a:cubicBezTo>
                      <a:cubicBezTo>
                        <a:pt x="13716" y="450"/>
                        <a:pt x="14179" y="175"/>
                        <a:pt x="14641" y="175"/>
                      </a:cubicBezTo>
                      <a:cubicBezTo>
                        <a:pt x="15111" y="175"/>
                        <a:pt x="15581" y="459"/>
                        <a:pt x="15720" y="1025"/>
                      </a:cubicBezTo>
                      <a:cubicBezTo>
                        <a:pt x="15732" y="1067"/>
                        <a:pt x="15767" y="1088"/>
                        <a:pt x="15805" y="1088"/>
                      </a:cubicBezTo>
                      <a:cubicBezTo>
                        <a:pt x="15842" y="1088"/>
                        <a:pt x="15881" y="1067"/>
                        <a:pt x="15899" y="1025"/>
                      </a:cubicBezTo>
                      <a:cubicBezTo>
                        <a:pt x="16067" y="526"/>
                        <a:pt x="16498" y="281"/>
                        <a:pt x="16929" y="281"/>
                      </a:cubicBezTo>
                      <a:cubicBezTo>
                        <a:pt x="17386" y="281"/>
                        <a:pt x="17843" y="556"/>
                        <a:pt x="17991" y="1097"/>
                      </a:cubicBezTo>
                      <a:cubicBezTo>
                        <a:pt x="17997" y="1136"/>
                        <a:pt x="18032" y="1157"/>
                        <a:pt x="18068" y="1157"/>
                      </a:cubicBezTo>
                      <a:cubicBezTo>
                        <a:pt x="18098" y="1157"/>
                        <a:pt x="18130" y="1142"/>
                        <a:pt x="18146" y="1109"/>
                      </a:cubicBezTo>
                      <a:cubicBezTo>
                        <a:pt x="18352" y="665"/>
                        <a:pt x="18762" y="454"/>
                        <a:pt x="19169" y="454"/>
                      </a:cubicBezTo>
                      <a:cubicBezTo>
                        <a:pt x="19661" y="454"/>
                        <a:pt x="20150" y="761"/>
                        <a:pt x="20274" y="1336"/>
                      </a:cubicBezTo>
                      <a:cubicBezTo>
                        <a:pt x="20284" y="1387"/>
                        <a:pt x="20323" y="1410"/>
                        <a:pt x="20361" y="1410"/>
                      </a:cubicBezTo>
                      <a:cubicBezTo>
                        <a:pt x="20414" y="1410"/>
                        <a:pt x="20467" y="1369"/>
                        <a:pt x="20453" y="1300"/>
                      </a:cubicBezTo>
                      <a:cubicBezTo>
                        <a:pt x="20307" y="645"/>
                        <a:pt x="19746" y="279"/>
                        <a:pt x="19178" y="279"/>
                      </a:cubicBezTo>
                      <a:cubicBezTo>
                        <a:pt x="18772" y="279"/>
                        <a:pt x="18363" y="466"/>
                        <a:pt x="18098" y="870"/>
                      </a:cubicBezTo>
                      <a:cubicBezTo>
                        <a:pt x="17880" y="359"/>
                        <a:pt x="17404" y="98"/>
                        <a:pt x="16928" y="98"/>
                      </a:cubicBezTo>
                      <a:cubicBezTo>
                        <a:pt x="16492" y="98"/>
                        <a:pt x="16055" y="317"/>
                        <a:pt x="15815" y="762"/>
                      </a:cubicBezTo>
                      <a:cubicBezTo>
                        <a:pt x="15588" y="254"/>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107" name="Google Shape;5107;p44"/>
                <p:cNvSpPr/>
                <p:nvPr/>
              </p:nvSpPr>
              <p:spPr>
                <a:xfrm>
                  <a:off x="4979623" y="2662802"/>
                  <a:ext cx="4386829" cy="310655"/>
                </a:xfrm>
                <a:custGeom>
                  <a:avLst/>
                  <a:gdLst/>
                  <a:ahLst/>
                  <a:cxnLst/>
                  <a:rect l="l" t="t" r="r" b="b"/>
                  <a:pathLst>
                    <a:path w="20476" h="1450" extrusionOk="0">
                      <a:moveTo>
                        <a:pt x="14638" y="1"/>
                      </a:moveTo>
                      <a:cubicBezTo>
                        <a:pt x="14163" y="1"/>
                        <a:pt x="13687" y="258"/>
                        <a:pt x="13460" y="772"/>
                      </a:cubicBezTo>
                      <a:cubicBezTo>
                        <a:pt x="13242" y="399"/>
                        <a:pt x="12914" y="243"/>
                        <a:pt x="12567" y="243"/>
                      </a:cubicBezTo>
                      <a:cubicBezTo>
                        <a:pt x="12058" y="243"/>
                        <a:pt x="11507" y="577"/>
                        <a:pt x="11201" y="1047"/>
                      </a:cubicBezTo>
                      <a:cubicBezTo>
                        <a:pt x="10963" y="486"/>
                        <a:pt x="10437" y="193"/>
                        <a:pt x="9909" y="193"/>
                      </a:cubicBezTo>
                      <a:cubicBezTo>
                        <a:pt x="9456" y="193"/>
                        <a:pt x="9003" y="409"/>
                        <a:pt x="8727" y="855"/>
                      </a:cubicBezTo>
                      <a:cubicBezTo>
                        <a:pt x="8457" y="492"/>
                        <a:pt x="8056" y="316"/>
                        <a:pt x="7658" y="316"/>
                      </a:cubicBezTo>
                      <a:cubicBezTo>
                        <a:pt x="7192" y="316"/>
                        <a:pt x="6730" y="558"/>
                        <a:pt x="6491" y="1023"/>
                      </a:cubicBezTo>
                      <a:cubicBezTo>
                        <a:pt x="6262" y="545"/>
                        <a:pt x="5802" y="298"/>
                        <a:pt x="5339" y="298"/>
                      </a:cubicBezTo>
                      <a:cubicBezTo>
                        <a:pt x="4933" y="298"/>
                        <a:pt x="4525" y="488"/>
                        <a:pt x="4268" y="879"/>
                      </a:cubicBezTo>
                      <a:cubicBezTo>
                        <a:pt x="4040" y="348"/>
                        <a:pt x="3547" y="79"/>
                        <a:pt x="3053" y="79"/>
                      </a:cubicBezTo>
                      <a:cubicBezTo>
                        <a:pt x="2590" y="79"/>
                        <a:pt x="2126" y="316"/>
                        <a:pt x="1877" y="796"/>
                      </a:cubicBezTo>
                      <a:cubicBezTo>
                        <a:pt x="1743" y="437"/>
                        <a:pt x="1399" y="194"/>
                        <a:pt x="1012" y="194"/>
                      </a:cubicBezTo>
                      <a:cubicBezTo>
                        <a:pt x="986" y="194"/>
                        <a:pt x="960" y="196"/>
                        <a:pt x="933" y="198"/>
                      </a:cubicBezTo>
                      <a:cubicBezTo>
                        <a:pt x="335" y="258"/>
                        <a:pt x="13" y="831"/>
                        <a:pt x="1" y="1369"/>
                      </a:cubicBezTo>
                      <a:cubicBezTo>
                        <a:pt x="1" y="1423"/>
                        <a:pt x="36" y="1450"/>
                        <a:pt x="72" y="1450"/>
                      </a:cubicBezTo>
                      <a:cubicBezTo>
                        <a:pt x="108" y="1450"/>
                        <a:pt x="144" y="1423"/>
                        <a:pt x="144" y="1369"/>
                      </a:cubicBezTo>
                      <a:cubicBezTo>
                        <a:pt x="168" y="951"/>
                        <a:pt x="383" y="533"/>
                        <a:pt x="825" y="413"/>
                      </a:cubicBezTo>
                      <a:cubicBezTo>
                        <a:pt x="893" y="393"/>
                        <a:pt x="961" y="384"/>
                        <a:pt x="1027" y="384"/>
                      </a:cubicBezTo>
                      <a:cubicBezTo>
                        <a:pt x="1409" y="384"/>
                        <a:pt x="1749" y="687"/>
                        <a:pt x="1770" y="1094"/>
                      </a:cubicBezTo>
                      <a:cubicBezTo>
                        <a:pt x="1770" y="1153"/>
                        <a:pt x="1812" y="1183"/>
                        <a:pt x="1855" y="1183"/>
                      </a:cubicBezTo>
                      <a:cubicBezTo>
                        <a:pt x="1890" y="1183"/>
                        <a:pt x="1926" y="1162"/>
                        <a:pt x="1937" y="1118"/>
                      </a:cubicBezTo>
                      <a:cubicBezTo>
                        <a:pt x="2087" y="547"/>
                        <a:pt x="2570" y="261"/>
                        <a:pt x="3052" y="261"/>
                      </a:cubicBezTo>
                      <a:cubicBezTo>
                        <a:pt x="3529" y="261"/>
                        <a:pt x="4006" y="542"/>
                        <a:pt x="4160" y="1106"/>
                      </a:cubicBezTo>
                      <a:cubicBezTo>
                        <a:pt x="4174" y="1147"/>
                        <a:pt x="4215" y="1168"/>
                        <a:pt x="4254" y="1168"/>
                      </a:cubicBezTo>
                      <a:cubicBezTo>
                        <a:pt x="4283" y="1168"/>
                        <a:pt x="4312" y="1156"/>
                        <a:pt x="4328" y="1130"/>
                      </a:cubicBezTo>
                      <a:cubicBezTo>
                        <a:pt x="4549" y="694"/>
                        <a:pt x="4949" y="478"/>
                        <a:pt x="5344" y="478"/>
                      </a:cubicBezTo>
                      <a:cubicBezTo>
                        <a:pt x="5782" y="478"/>
                        <a:pt x="6214" y="745"/>
                        <a:pt x="6384" y="1274"/>
                      </a:cubicBezTo>
                      <a:cubicBezTo>
                        <a:pt x="6402" y="1316"/>
                        <a:pt x="6438" y="1336"/>
                        <a:pt x="6473" y="1336"/>
                      </a:cubicBezTo>
                      <a:cubicBezTo>
                        <a:pt x="6509" y="1336"/>
                        <a:pt x="6545" y="1316"/>
                        <a:pt x="6563" y="1274"/>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27" y="590"/>
                        <a:pt x="9467" y="365"/>
                        <a:pt x="9905" y="365"/>
                      </a:cubicBezTo>
                      <a:cubicBezTo>
                        <a:pt x="10428" y="365"/>
                        <a:pt x="10949" y="686"/>
                        <a:pt x="11105" y="1298"/>
                      </a:cubicBezTo>
                      <a:cubicBezTo>
                        <a:pt x="11118" y="1336"/>
                        <a:pt x="11152" y="1358"/>
                        <a:pt x="11187" y="1358"/>
                      </a:cubicBezTo>
                      <a:cubicBezTo>
                        <a:pt x="11215" y="1358"/>
                        <a:pt x="11244" y="1342"/>
                        <a:pt x="11261" y="1310"/>
                      </a:cubicBezTo>
                      <a:cubicBezTo>
                        <a:pt x="11503" y="817"/>
                        <a:pt x="12052" y="432"/>
                        <a:pt x="12555" y="432"/>
                      </a:cubicBezTo>
                      <a:cubicBezTo>
                        <a:pt x="12894" y="432"/>
                        <a:pt x="13213" y="608"/>
                        <a:pt x="13401" y="1047"/>
                      </a:cubicBezTo>
                      <a:cubicBezTo>
                        <a:pt x="13415" y="1075"/>
                        <a:pt x="13440" y="1086"/>
                        <a:pt x="13467" y="1086"/>
                      </a:cubicBezTo>
                      <a:cubicBezTo>
                        <a:pt x="13508" y="1086"/>
                        <a:pt x="13553" y="1059"/>
                        <a:pt x="13568" y="1023"/>
                      </a:cubicBezTo>
                      <a:cubicBezTo>
                        <a:pt x="13717" y="470"/>
                        <a:pt x="14181" y="195"/>
                        <a:pt x="14645" y="195"/>
                      </a:cubicBezTo>
                      <a:cubicBezTo>
                        <a:pt x="15114" y="195"/>
                        <a:pt x="15581" y="476"/>
                        <a:pt x="15720" y="1035"/>
                      </a:cubicBezTo>
                      <a:cubicBezTo>
                        <a:pt x="15732" y="1076"/>
                        <a:pt x="15767" y="1097"/>
                        <a:pt x="15805" y="1097"/>
                      </a:cubicBezTo>
                      <a:cubicBezTo>
                        <a:pt x="15842" y="1097"/>
                        <a:pt x="15881" y="1076"/>
                        <a:pt x="15899" y="1035"/>
                      </a:cubicBezTo>
                      <a:cubicBezTo>
                        <a:pt x="16067" y="541"/>
                        <a:pt x="16497" y="299"/>
                        <a:pt x="16929" y="299"/>
                      </a:cubicBezTo>
                      <a:cubicBezTo>
                        <a:pt x="17385" y="299"/>
                        <a:pt x="17843" y="571"/>
                        <a:pt x="17991" y="1106"/>
                      </a:cubicBezTo>
                      <a:cubicBezTo>
                        <a:pt x="18004" y="1147"/>
                        <a:pt x="18041" y="1168"/>
                        <a:pt x="18077" y="1168"/>
                      </a:cubicBezTo>
                      <a:cubicBezTo>
                        <a:pt x="18104" y="1168"/>
                        <a:pt x="18131" y="1156"/>
                        <a:pt x="18146" y="1130"/>
                      </a:cubicBezTo>
                      <a:cubicBezTo>
                        <a:pt x="18352" y="680"/>
                        <a:pt x="18763" y="466"/>
                        <a:pt x="19171" y="466"/>
                      </a:cubicBezTo>
                      <a:cubicBezTo>
                        <a:pt x="19662" y="466"/>
                        <a:pt x="20150" y="776"/>
                        <a:pt x="20274" y="1357"/>
                      </a:cubicBezTo>
                      <a:cubicBezTo>
                        <a:pt x="20288" y="1403"/>
                        <a:pt x="20322" y="1422"/>
                        <a:pt x="20358" y="1422"/>
                      </a:cubicBezTo>
                      <a:cubicBezTo>
                        <a:pt x="20415" y="1422"/>
                        <a:pt x="20475" y="1371"/>
                        <a:pt x="20453" y="1298"/>
                      </a:cubicBezTo>
                      <a:cubicBezTo>
                        <a:pt x="20307" y="643"/>
                        <a:pt x="19748" y="281"/>
                        <a:pt x="19181" y="281"/>
                      </a:cubicBezTo>
                      <a:cubicBezTo>
                        <a:pt x="18774" y="281"/>
                        <a:pt x="18363" y="468"/>
                        <a:pt x="18098" y="867"/>
                      </a:cubicBezTo>
                      <a:cubicBezTo>
                        <a:pt x="17881" y="357"/>
                        <a:pt x="17408" y="97"/>
                        <a:pt x="16933" y="97"/>
                      </a:cubicBezTo>
                      <a:cubicBezTo>
                        <a:pt x="16495" y="97"/>
                        <a:pt x="16056" y="318"/>
                        <a:pt x="15815" y="772"/>
                      </a:cubicBezTo>
                      <a:cubicBezTo>
                        <a:pt x="15588" y="258"/>
                        <a:pt x="15113" y="1"/>
                        <a:pt x="14638"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108" name="Google Shape;5108;p44"/>
                <p:cNvSpPr/>
                <p:nvPr/>
              </p:nvSpPr>
              <p:spPr>
                <a:xfrm>
                  <a:off x="4979623" y="3205700"/>
                  <a:ext cx="4386615" cy="308941"/>
                </a:xfrm>
                <a:custGeom>
                  <a:avLst/>
                  <a:gdLst/>
                  <a:ahLst/>
                  <a:cxnLst/>
                  <a:rect l="l" t="t" r="r" b="b"/>
                  <a:pathLst>
                    <a:path w="20475" h="1442" extrusionOk="0">
                      <a:moveTo>
                        <a:pt x="14638" y="1"/>
                      </a:moveTo>
                      <a:cubicBezTo>
                        <a:pt x="14163" y="1"/>
                        <a:pt x="13687" y="258"/>
                        <a:pt x="13460" y="772"/>
                      </a:cubicBezTo>
                      <a:cubicBezTo>
                        <a:pt x="13242" y="399"/>
                        <a:pt x="12914" y="244"/>
                        <a:pt x="12567" y="244"/>
                      </a:cubicBezTo>
                      <a:cubicBezTo>
                        <a:pt x="12058" y="244"/>
                        <a:pt x="11507" y="578"/>
                        <a:pt x="11201" y="1047"/>
                      </a:cubicBezTo>
                      <a:cubicBezTo>
                        <a:pt x="10962" y="485"/>
                        <a:pt x="10434" y="192"/>
                        <a:pt x="9904" y="192"/>
                      </a:cubicBezTo>
                      <a:cubicBezTo>
                        <a:pt x="9453" y="192"/>
                        <a:pt x="9001" y="404"/>
                        <a:pt x="8727" y="843"/>
                      </a:cubicBezTo>
                      <a:cubicBezTo>
                        <a:pt x="8458" y="482"/>
                        <a:pt x="8059" y="306"/>
                        <a:pt x="7662" y="306"/>
                      </a:cubicBezTo>
                      <a:cubicBezTo>
                        <a:pt x="7194" y="306"/>
                        <a:pt x="6731" y="550"/>
                        <a:pt x="6491" y="1023"/>
                      </a:cubicBezTo>
                      <a:cubicBezTo>
                        <a:pt x="6262" y="545"/>
                        <a:pt x="5802" y="298"/>
                        <a:pt x="5339" y="298"/>
                      </a:cubicBezTo>
                      <a:cubicBezTo>
                        <a:pt x="4933" y="298"/>
                        <a:pt x="4525" y="488"/>
                        <a:pt x="4268" y="879"/>
                      </a:cubicBezTo>
                      <a:cubicBezTo>
                        <a:pt x="4040" y="349"/>
                        <a:pt x="3547" y="79"/>
                        <a:pt x="3053" y="79"/>
                      </a:cubicBezTo>
                      <a:cubicBezTo>
                        <a:pt x="2590" y="79"/>
                        <a:pt x="2126" y="316"/>
                        <a:pt x="1877" y="796"/>
                      </a:cubicBezTo>
                      <a:cubicBezTo>
                        <a:pt x="1743" y="437"/>
                        <a:pt x="1399" y="195"/>
                        <a:pt x="1012" y="195"/>
                      </a:cubicBezTo>
                      <a:cubicBezTo>
                        <a:pt x="986" y="195"/>
                        <a:pt x="960" y="196"/>
                        <a:pt x="933" y="198"/>
                      </a:cubicBezTo>
                      <a:cubicBezTo>
                        <a:pt x="335" y="258"/>
                        <a:pt x="13" y="832"/>
                        <a:pt x="1" y="1369"/>
                      </a:cubicBezTo>
                      <a:cubicBezTo>
                        <a:pt x="1" y="1417"/>
                        <a:pt x="36" y="1441"/>
                        <a:pt x="72" y="1441"/>
                      </a:cubicBezTo>
                      <a:cubicBezTo>
                        <a:pt x="108" y="1441"/>
                        <a:pt x="144" y="1417"/>
                        <a:pt x="144" y="1369"/>
                      </a:cubicBezTo>
                      <a:cubicBezTo>
                        <a:pt x="168" y="939"/>
                        <a:pt x="383" y="533"/>
                        <a:pt x="825" y="413"/>
                      </a:cubicBezTo>
                      <a:cubicBezTo>
                        <a:pt x="893" y="394"/>
                        <a:pt x="961" y="384"/>
                        <a:pt x="1027" y="384"/>
                      </a:cubicBezTo>
                      <a:cubicBezTo>
                        <a:pt x="1409" y="384"/>
                        <a:pt x="1749" y="687"/>
                        <a:pt x="1770" y="1095"/>
                      </a:cubicBezTo>
                      <a:cubicBezTo>
                        <a:pt x="1770" y="1148"/>
                        <a:pt x="1815" y="1179"/>
                        <a:pt x="1859" y="1179"/>
                      </a:cubicBezTo>
                      <a:cubicBezTo>
                        <a:pt x="1893" y="1179"/>
                        <a:pt x="1927" y="1160"/>
                        <a:pt x="1937" y="1118"/>
                      </a:cubicBezTo>
                      <a:cubicBezTo>
                        <a:pt x="2087" y="548"/>
                        <a:pt x="2570" y="261"/>
                        <a:pt x="3052" y="261"/>
                      </a:cubicBezTo>
                      <a:cubicBezTo>
                        <a:pt x="3529" y="261"/>
                        <a:pt x="4006" y="542"/>
                        <a:pt x="4160" y="1106"/>
                      </a:cubicBezTo>
                      <a:cubicBezTo>
                        <a:pt x="4173" y="1145"/>
                        <a:pt x="4211" y="1167"/>
                        <a:pt x="4248" y="1167"/>
                      </a:cubicBezTo>
                      <a:cubicBezTo>
                        <a:pt x="4280" y="1167"/>
                        <a:pt x="4311" y="1151"/>
                        <a:pt x="4328" y="1118"/>
                      </a:cubicBezTo>
                      <a:cubicBezTo>
                        <a:pt x="4547" y="685"/>
                        <a:pt x="4944" y="472"/>
                        <a:pt x="5336" y="472"/>
                      </a:cubicBezTo>
                      <a:cubicBezTo>
                        <a:pt x="5777" y="472"/>
                        <a:pt x="6213" y="742"/>
                        <a:pt x="6384" y="1274"/>
                      </a:cubicBezTo>
                      <a:cubicBezTo>
                        <a:pt x="6402" y="1316"/>
                        <a:pt x="6438" y="1337"/>
                        <a:pt x="6473" y="1337"/>
                      </a:cubicBezTo>
                      <a:cubicBezTo>
                        <a:pt x="6509" y="1337"/>
                        <a:pt x="6545" y="1316"/>
                        <a:pt x="6563" y="1274"/>
                      </a:cubicBezTo>
                      <a:cubicBezTo>
                        <a:pt x="6740" y="762"/>
                        <a:pt x="7201" y="492"/>
                        <a:pt x="7664" y="492"/>
                      </a:cubicBezTo>
                      <a:cubicBezTo>
                        <a:pt x="8046" y="492"/>
                        <a:pt x="8428" y="675"/>
                        <a:pt x="8655" y="1059"/>
                      </a:cubicBezTo>
                      <a:cubicBezTo>
                        <a:pt x="8673" y="1083"/>
                        <a:pt x="8700" y="1095"/>
                        <a:pt x="8727" y="1095"/>
                      </a:cubicBezTo>
                      <a:cubicBezTo>
                        <a:pt x="8754" y="1095"/>
                        <a:pt x="8781" y="1083"/>
                        <a:pt x="8798" y="1059"/>
                      </a:cubicBezTo>
                      <a:cubicBezTo>
                        <a:pt x="9026" y="598"/>
                        <a:pt x="9458" y="378"/>
                        <a:pt x="9890" y="378"/>
                      </a:cubicBezTo>
                      <a:cubicBezTo>
                        <a:pt x="10410" y="378"/>
                        <a:pt x="10930" y="697"/>
                        <a:pt x="11094" y="1298"/>
                      </a:cubicBezTo>
                      <a:cubicBezTo>
                        <a:pt x="11106" y="1337"/>
                        <a:pt x="11140" y="1358"/>
                        <a:pt x="11175" y="1358"/>
                      </a:cubicBezTo>
                      <a:cubicBezTo>
                        <a:pt x="11203" y="1358"/>
                        <a:pt x="11232" y="1343"/>
                        <a:pt x="11249" y="1310"/>
                      </a:cubicBezTo>
                      <a:cubicBezTo>
                        <a:pt x="11491" y="818"/>
                        <a:pt x="12040" y="432"/>
                        <a:pt x="12543" y="432"/>
                      </a:cubicBezTo>
                      <a:cubicBezTo>
                        <a:pt x="12882" y="432"/>
                        <a:pt x="13201" y="608"/>
                        <a:pt x="13389" y="1047"/>
                      </a:cubicBezTo>
                      <a:cubicBezTo>
                        <a:pt x="13403" y="1075"/>
                        <a:pt x="13428" y="1086"/>
                        <a:pt x="13455" y="1086"/>
                      </a:cubicBezTo>
                      <a:cubicBezTo>
                        <a:pt x="13496" y="1086"/>
                        <a:pt x="13541" y="1059"/>
                        <a:pt x="13556" y="1023"/>
                      </a:cubicBezTo>
                      <a:cubicBezTo>
                        <a:pt x="13699" y="464"/>
                        <a:pt x="14164" y="186"/>
                        <a:pt x="14629" y="186"/>
                      </a:cubicBezTo>
                      <a:cubicBezTo>
                        <a:pt x="15099" y="186"/>
                        <a:pt x="15569" y="470"/>
                        <a:pt x="15708" y="1035"/>
                      </a:cubicBezTo>
                      <a:cubicBezTo>
                        <a:pt x="15726" y="1077"/>
                        <a:pt x="15761" y="1097"/>
                        <a:pt x="15797" y="1097"/>
                      </a:cubicBezTo>
                      <a:cubicBezTo>
                        <a:pt x="15833" y="1097"/>
                        <a:pt x="15869" y="1077"/>
                        <a:pt x="15887" y="1035"/>
                      </a:cubicBezTo>
                      <a:cubicBezTo>
                        <a:pt x="16055" y="541"/>
                        <a:pt x="16486" y="299"/>
                        <a:pt x="16917" y="299"/>
                      </a:cubicBezTo>
                      <a:cubicBezTo>
                        <a:pt x="17373" y="299"/>
                        <a:pt x="17831" y="571"/>
                        <a:pt x="17979" y="1106"/>
                      </a:cubicBezTo>
                      <a:cubicBezTo>
                        <a:pt x="17992" y="1147"/>
                        <a:pt x="18029" y="1169"/>
                        <a:pt x="18065" y="1169"/>
                      </a:cubicBezTo>
                      <a:cubicBezTo>
                        <a:pt x="18092" y="1169"/>
                        <a:pt x="18119" y="1156"/>
                        <a:pt x="18134" y="1130"/>
                      </a:cubicBezTo>
                      <a:cubicBezTo>
                        <a:pt x="18340" y="680"/>
                        <a:pt x="18751" y="466"/>
                        <a:pt x="19159" y="466"/>
                      </a:cubicBezTo>
                      <a:cubicBezTo>
                        <a:pt x="19650" y="466"/>
                        <a:pt x="20138" y="776"/>
                        <a:pt x="20262" y="1357"/>
                      </a:cubicBezTo>
                      <a:cubicBezTo>
                        <a:pt x="20276" y="1405"/>
                        <a:pt x="20315" y="1426"/>
                        <a:pt x="20354" y="1426"/>
                      </a:cubicBezTo>
                      <a:cubicBezTo>
                        <a:pt x="20414" y="1426"/>
                        <a:pt x="20475" y="1377"/>
                        <a:pt x="20453" y="1298"/>
                      </a:cubicBezTo>
                      <a:cubicBezTo>
                        <a:pt x="20307" y="644"/>
                        <a:pt x="19748" y="281"/>
                        <a:pt x="19181" y="281"/>
                      </a:cubicBezTo>
                      <a:cubicBezTo>
                        <a:pt x="18774" y="281"/>
                        <a:pt x="18363" y="468"/>
                        <a:pt x="18098" y="867"/>
                      </a:cubicBezTo>
                      <a:cubicBezTo>
                        <a:pt x="17881" y="358"/>
                        <a:pt x="17408" y="97"/>
                        <a:pt x="16933" y="97"/>
                      </a:cubicBezTo>
                      <a:cubicBezTo>
                        <a:pt x="16495" y="97"/>
                        <a:pt x="16056" y="319"/>
                        <a:pt x="15815" y="772"/>
                      </a:cubicBezTo>
                      <a:cubicBezTo>
                        <a:pt x="15588" y="258"/>
                        <a:pt x="15113" y="1"/>
                        <a:pt x="14638"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109" name="Google Shape;5109;p44"/>
                <p:cNvSpPr/>
                <p:nvPr/>
              </p:nvSpPr>
              <p:spPr>
                <a:xfrm>
                  <a:off x="4977052" y="3746027"/>
                  <a:ext cx="4389186" cy="310869"/>
                </a:xfrm>
                <a:custGeom>
                  <a:avLst/>
                  <a:gdLst/>
                  <a:ahLst/>
                  <a:cxnLst/>
                  <a:rect l="l" t="t" r="r" b="b"/>
                  <a:pathLst>
                    <a:path w="20487" h="1451" extrusionOk="0">
                      <a:moveTo>
                        <a:pt x="14650" y="1"/>
                      </a:moveTo>
                      <a:cubicBezTo>
                        <a:pt x="14175" y="1"/>
                        <a:pt x="13699" y="258"/>
                        <a:pt x="13472" y="772"/>
                      </a:cubicBezTo>
                      <a:cubicBezTo>
                        <a:pt x="13249" y="399"/>
                        <a:pt x="12919" y="244"/>
                        <a:pt x="12570" y="244"/>
                      </a:cubicBezTo>
                      <a:cubicBezTo>
                        <a:pt x="12060" y="244"/>
                        <a:pt x="11512" y="578"/>
                        <a:pt x="11213" y="1047"/>
                      </a:cubicBezTo>
                      <a:cubicBezTo>
                        <a:pt x="10975" y="488"/>
                        <a:pt x="10451" y="198"/>
                        <a:pt x="9925" y="198"/>
                      </a:cubicBezTo>
                      <a:cubicBezTo>
                        <a:pt x="9471" y="198"/>
                        <a:pt x="9015" y="413"/>
                        <a:pt x="8739" y="856"/>
                      </a:cubicBezTo>
                      <a:cubicBezTo>
                        <a:pt x="8469" y="493"/>
                        <a:pt x="8068" y="317"/>
                        <a:pt x="7669" y="317"/>
                      </a:cubicBezTo>
                      <a:cubicBezTo>
                        <a:pt x="7201" y="317"/>
                        <a:pt x="6737" y="558"/>
                        <a:pt x="6491" y="1023"/>
                      </a:cubicBezTo>
                      <a:cubicBezTo>
                        <a:pt x="6262" y="545"/>
                        <a:pt x="5802" y="298"/>
                        <a:pt x="5341" y="298"/>
                      </a:cubicBezTo>
                      <a:cubicBezTo>
                        <a:pt x="4937" y="298"/>
                        <a:pt x="4531" y="489"/>
                        <a:pt x="4280" y="880"/>
                      </a:cubicBezTo>
                      <a:cubicBezTo>
                        <a:pt x="4052" y="349"/>
                        <a:pt x="3556" y="79"/>
                        <a:pt x="3060" y="79"/>
                      </a:cubicBezTo>
                      <a:cubicBezTo>
                        <a:pt x="2596" y="79"/>
                        <a:pt x="2132" y="316"/>
                        <a:pt x="1889" y="796"/>
                      </a:cubicBezTo>
                      <a:cubicBezTo>
                        <a:pt x="1744" y="438"/>
                        <a:pt x="1399" y="195"/>
                        <a:pt x="1022" y="195"/>
                      </a:cubicBezTo>
                      <a:cubicBezTo>
                        <a:pt x="997" y="195"/>
                        <a:pt x="971" y="196"/>
                        <a:pt x="945" y="198"/>
                      </a:cubicBezTo>
                      <a:cubicBezTo>
                        <a:pt x="347" y="258"/>
                        <a:pt x="13" y="832"/>
                        <a:pt x="1" y="1370"/>
                      </a:cubicBezTo>
                      <a:cubicBezTo>
                        <a:pt x="1" y="1423"/>
                        <a:pt x="40" y="1450"/>
                        <a:pt x="78" y="1450"/>
                      </a:cubicBezTo>
                      <a:cubicBezTo>
                        <a:pt x="117" y="1450"/>
                        <a:pt x="156" y="1423"/>
                        <a:pt x="156" y="1370"/>
                      </a:cubicBezTo>
                      <a:cubicBezTo>
                        <a:pt x="168" y="951"/>
                        <a:pt x="395" y="533"/>
                        <a:pt x="825" y="413"/>
                      </a:cubicBezTo>
                      <a:cubicBezTo>
                        <a:pt x="895" y="394"/>
                        <a:pt x="964" y="385"/>
                        <a:pt x="1032" y="385"/>
                      </a:cubicBezTo>
                      <a:cubicBezTo>
                        <a:pt x="1420" y="385"/>
                        <a:pt x="1760" y="688"/>
                        <a:pt x="1770" y="1095"/>
                      </a:cubicBezTo>
                      <a:cubicBezTo>
                        <a:pt x="1770" y="1153"/>
                        <a:pt x="1816" y="1183"/>
                        <a:pt x="1862" y="1183"/>
                      </a:cubicBezTo>
                      <a:cubicBezTo>
                        <a:pt x="1900" y="1183"/>
                        <a:pt x="1938" y="1162"/>
                        <a:pt x="1949" y="1119"/>
                      </a:cubicBezTo>
                      <a:cubicBezTo>
                        <a:pt x="2099" y="548"/>
                        <a:pt x="2582" y="261"/>
                        <a:pt x="3064" y="261"/>
                      </a:cubicBezTo>
                      <a:cubicBezTo>
                        <a:pt x="3541" y="261"/>
                        <a:pt x="4018" y="542"/>
                        <a:pt x="4172" y="1107"/>
                      </a:cubicBezTo>
                      <a:cubicBezTo>
                        <a:pt x="4185" y="1145"/>
                        <a:pt x="4219" y="1167"/>
                        <a:pt x="4253" y="1167"/>
                      </a:cubicBezTo>
                      <a:cubicBezTo>
                        <a:pt x="4282" y="1167"/>
                        <a:pt x="4311" y="1151"/>
                        <a:pt x="4328" y="1119"/>
                      </a:cubicBezTo>
                      <a:cubicBezTo>
                        <a:pt x="4553" y="686"/>
                        <a:pt x="4950" y="472"/>
                        <a:pt x="5342" y="472"/>
                      </a:cubicBezTo>
                      <a:cubicBezTo>
                        <a:pt x="5783" y="472"/>
                        <a:pt x="6219" y="742"/>
                        <a:pt x="6396" y="1274"/>
                      </a:cubicBezTo>
                      <a:cubicBezTo>
                        <a:pt x="6408" y="1316"/>
                        <a:pt x="6444" y="1337"/>
                        <a:pt x="6480" y="1337"/>
                      </a:cubicBezTo>
                      <a:cubicBezTo>
                        <a:pt x="6515" y="1337"/>
                        <a:pt x="6551" y="1316"/>
                        <a:pt x="6563" y="1274"/>
                      </a:cubicBezTo>
                      <a:cubicBezTo>
                        <a:pt x="6740" y="763"/>
                        <a:pt x="7201" y="492"/>
                        <a:pt x="7664" y="492"/>
                      </a:cubicBezTo>
                      <a:cubicBezTo>
                        <a:pt x="8046" y="492"/>
                        <a:pt x="8428" y="676"/>
                        <a:pt x="8655" y="1059"/>
                      </a:cubicBezTo>
                      <a:cubicBezTo>
                        <a:pt x="8673" y="1089"/>
                        <a:pt x="8703" y="1104"/>
                        <a:pt x="8733" y="1104"/>
                      </a:cubicBezTo>
                      <a:cubicBezTo>
                        <a:pt x="8763" y="1104"/>
                        <a:pt x="8793" y="1089"/>
                        <a:pt x="8810" y="1059"/>
                      </a:cubicBezTo>
                      <a:cubicBezTo>
                        <a:pt x="9038" y="598"/>
                        <a:pt x="9470" y="378"/>
                        <a:pt x="9901" y="378"/>
                      </a:cubicBezTo>
                      <a:cubicBezTo>
                        <a:pt x="10420" y="378"/>
                        <a:pt x="10937" y="697"/>
                        <a:pt x="11094" y="1298"/>
                      </a:cubicBezTo>
                      <a:cubicBezTo>
                        <a:pt x="11107" y="1337"/>
                        <a:pt x="11140" y="1358"/>
                        <a:pt x="11177" y="1358"/>
                      </a:cubicBezTo>
                      <a:cubicBezTo>
                        <a:pt x="11207" y="1358"/>
                        <a:pt x="11239" y="1343"/>
                        <a:pt x="11261" y="1310"/>
                      </a:cubicBezTo>
                      <a:cubicBezTo>
                        <a:pt x="11496" y="818"/>
                        <a:pt x="12042" y="432"/>
                        <a:pt x="12544" y="432"/>
                      </a:cubicBezTo>
                      <a:cubicBezTo>
                        <a:pt x="12882" y="432"/>
                        <a:pt x="13201" y="608"/>
                        <a:pt x="13389" y="1047"/>
                      </a:cubicBezTo>
                      <a:cubicBezTo>
                        <a:pt x="13404" y="1077"/>
                        <a:pt x="13433" y="1090"/>
                        <a:pt x="13464" y="1090"/>
                      </a:cubicBezTo>
                      <a:cubicBezTo>
                        <a:pt x="13506" y="1090"/>
                        <a:pt x="13549" y="1065"/>
                        <a:pt x="13556" y="1023"/>
                      </a:cubicBezTo>
                      <a:cubicBezTo>
                        <a:pt x="13705" y="464"/>
                        <a:pt x="14173" y="186"/>
                        <a:pt x="14639" y="186"/>
                      </a:cubicBezTo>
                      <a:cubicBezTo>
                        <a:pt x="15111" y="186"/>
                        <a:pt x="15581" y="470"/>
                        <a:pt x="15720" y="1035"/>
                      </a:cubicBezTo>
                      <a:cubicBezTo>
                        <a:pt x="15732" y="1077"/>
                        <a:pt x="15767" y="1098"/>
                        <a:pt x="15803" y="1098"/>
                      </a:cubicBezTo>
                      <a:cubicBezTo>
                        <a:pt x="15839" y="1098"/>
                        <a:pt x="15875" y="1077"/>
                        <a:pt x="15887" y="1035"/>
                      </a:cubicBezTo>
                      <a:cubicBezTo>
                        <a:pt x="16061" y="542"/>
                        <a:pt x="16494" y="299"/>
                        <a:pt x="16926" y="299"/>
                      </a:cubicBezTo>
                      <a:cubicBezTo>
                        <a:pt x="17383" y="299"/>
                        <a:pt x="17837" y="572"/>
                        <a:pt x="17979" y="1107"/>
                      </a:cubicBezTo>
                      <a:cubicBezTo>
                        <a:pt x="17993" y="1148"/>
                        <a:pt x="18031" y="1174"/>
                        <a:pt x="18070" y="1174"/>
                      </a:cubicBezTo>
                      <a:cubicBezTo>
                        <a:pt x="18098" y="1174"/>
                        <a:pt x="18126" y="1161"/>
                        <a:pt x="18146" y="1131"/>
                      </a:cubicBezTo>
                      <a:cubicBezTo>
                        <a:pt x="18347" y="680"/>
                        <a:pt x="18754" y="466"/>
                        <a:pt x="19161" y="466"/>
                      </a:cubicBezTo>
                      <a:cubicBezTo>
                        <a:pt x="19650" y="466"/>
                        <a:pt x="20138" y="777"/>
                        <a:pt x="20262" y="1358"/>
                      </a:cubicBezTo>
                      <a:cubicBezTo>
                        <a:pt x="20281" y="1409"/>
                        <a:pt x="20321" y="1431"/>
                        <a:pt x="20362" y="1431"/>
                      </a:cubicBezTo>
                      <a:cubicBezTo>
                        <a:pt x="20425" y="1431"/>
                        <a:pt x="20487" y="1378"/>
                        <a:pt x="20465" y="1298"/>
                      </a:cubicBezTo>
                      <a:cubicBezTo>
                        <a:pt x="20319" y="643"/>
                        <a:pt x="19754" y="276"/>
                        <a:pt x="19185" y="276"/>
                      </a:cubicBezTo>
                      <a:cubicBezTo>
                        <a:pt x="18778" y="276"/>
                        <a:pt x="18370" y="464"/>
                        <a:pt x="18110" y="868"/>
                      </a:cubicBezTo>
                      <a:cubicBezTo>
                        <a:pt x="17886" y="358"/>
                        <a:pt x="17414" y="97"/>
                        <a:pt x="16941" y="97"/>
                      </a:cubicBezTo>
                      <a:cubicBezTo>
                        <a:pt x="16504" y="97"/>
                        <a:pt x="16068" y="319"/>
                        <a:pt x="15827" y="772"/>
                      </a:cubicBezTo>
                      <a:cubicBezTo>
                        <a:pt x="15600" y="258"/>
                        <a:pt x="15125" y="1"/>
                        <a:pt x="14650"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110" name="Google Shape;5110;p44"/>
                <p:cNvSpPr/>
                <p:nvPr/>
              </p:nvSpPr>
              <p:spPr>
                <a:xfrm>
                  <a:off x="4979623" y="4288496"/>
                  <a:ext cx="4386615" cy="309370"/>
                </a:xfrm>
                <a:custGeom>
                  <a:avLst/>
                  <a:gdLst/>
                  <a:ahLst/>
                  <a:cxnLst/>
                  <a:rect l="l" t="t" r="r" b="b"/>
                  <a:pathLst>
                    <a:path w="20475" h="1444" extrusionOk="0">
                      <a:moveTo>
                        <a:pt x="14638" y="0"/>
                      </a:moveTo>
                      <a:cubicBezTo>
                        <a:pt x="14163" y="0"/>
                        <a:pt x="13687" y="254"/>
                        <a:pt x="13460" y="762"/>
                      </a:cubicBezTo>
                      <a:cubicBezTo>
                        <a:pt x="13242" y="394"/>
                        <a:pt x="12915" y="240"/>
                        <a:pt x="12568" y="240"/>
                      </a:cubicBezTo>
                      <a:cubicBezTo>
                        <a:pt x="12058" y="240"/>
                        <a:pt x="11507" y="573"/>
                        <a:pt x="11201" y="1049"/>
                      </a:cubicBezTo>
                      <a:cubicBezTo>
                        <a:pt x="10962" y="487"/>
                        <a:pt x="10434" y="194"/>
                        <a:pt x="9904" y="194"/>
                      </a:cubicBezTo>
                      <a:cubicBezTo>
                        <a:pt x="9453" y="194"/>
                        <a:pt x="9001" y="406"/>
                        <a:pt x="8727" y="846"/>
                      </a:cubicBezTo>
                      <a:cubicBezTo>
                        <a:pt x="8458" y="484"/>
                        <a:pt x="8059" y="308"/>
                        <a:pt x="7662" y="308"/>
                      </a:cubicBezTo>
                      <a:cubicBezTo>
                        <a:pt x="7194" y="308"/>
                        <a:pt x="6731" y="553"/>
                        <a:pt x="6491" y="1025"/>
                      </a:cubicBezTo>
                      <a:cubicBezTo>
                        <a:pt x="6261" y="546"/>
                        <a:pt x="5799" y="299"/>
                        <a:pt x="5334" y="299"/>
                      </a:cubicBezTo>
                      <a:cubicBezTo>
                        <a:pt x="4930" y="299"/>
                        <a:pt x="4524" y="486"/>
                        <a:pt x="4268" y="870"/>
                      </a:cubicBezTo>
                      <a:cubicBezTo>
                        <a:pt x="4040" y="347"/>
                        <a:pt x="3550" y="80"/>
                        <a:pt x="3057" y="80"/>
                      </a:cubicBezTo>
                      <a:cubicBezTo>
                        <a:pt x="2593" y="80"/>
                        <a:pt x="2127" y="317"/>
                        <a:pt x="1877" y="798"/>
                      </a:cubicBezTo>
                      <a:cubicBezTo>
                        <a:pt x="1743" y="430"/>
                        <a:pt x="1401" y="197"/>
                        <a:pt x="1016" y="197"/>
                      </a:cubicBezTo>
                      <a:cubicBezTo>
                        <a:pt x="988" y="197"/>
                        <a:pt x="961" y="198"/>
                        <a:pt x="933" y="200"/>
                      </a:cubicBezTo>
                      <a:cubicBezTo>
                        <a:pt x="335" y="248"/>
                        <a:pt x="13" y="822"/>
                        <a:pt x="1" y="1372"/>
                      </a:cubicBezTo>
                      <a:cubicBezTo>
                        <a:pt x="1" y="1420"/>
                        <a:pt x="36" y="1443"/>
                        <a:pt x="72" y="1443"/>
                      </a:cubicBezTo>
                      <a:cubicBezTo>
                        <a:pt x="108" y="1443"/>
                        <a:pt x="144" y="1420"/>
                        <a:pt x="144" y="1372"/>
                      </a:cubicBezTo>
                      <a:cubicBezTo>
                        <a:pt x="168" y="941"/>
                        <a:pt x="383" y="523"/>
                        <a:pt x="825" y="415"/>
                      </a:cubicBezTo>
                      <a:cubicBezTo>
                        <a:pt x="894" y="396"/>
                        <a:pt x="964" y="386"/>
                        <a:pt x="1032" y="386"/>
                      </a:cubicBezTo>
                      <a:cubicBezTo>
                        <a:pt x="1411" y="386"/>
                        <a:pt x="1749" y="681"/>
                        <a:pt x="1770" y="1097"/>
                      </a:cubicBezTo>
                      <a:cubicBezTo>
                        <a:pt x="1770" y="1149"/>
                        <a:pt x="1812" y="1180"/>
                        <a:pt x="1855" y="1180"/>
                      </a:cubicBezTo>
                      <a:cubicBezTo>
                        <a:pt x="1890" y="1180"/>
                        <a:pt x="1926" y="1158"/>
                        <a:pt x="1937" y="1109"/>
                      </a:cubicBezTo>
                      <a:cubicBezTo>
                        <a:pt x="2087" y="538"/>
                        <a:pt x="2570" y="251"/>
                        <a:pt x="3052" y="251"/>
                      </a:cubicBezTo>
                      <a:cubicBezTo>
                        <a:pt x="3529" y="251"/>
                        <a:pt x="4006" y="532"/>
                        <a:pt x="4160" y="1097"/>
                      </a:cubicBezTo>
                      <a:cubicBezTo>
                        <a:pt x="4174" y="1143"/>
                        <a:pt x="4213" y="1168"/>
                        <a:pt x="4252" y="1168"/>
                      </a:cubicBezTo>
                      <a:cubicBezTo>
                        <a:pt x="4282" y="1168"/>
                        <a:pt x="4312" y="1152"/>
                        <a:pt x="4328" y="1121"/>
                      </a:cubicBezTo>
                      <a:cubicBezTo>
                        <a:pt x="4547" y="688"/>
                        <a:pt x="4944" y="474"/>
                        <a:pt x="5336" y="474"/>
                      </a:cubicBezTo>
                      <a:cubicBezTo>
                        <a:pt x="5777" y="474"/>
                        <a:pt x="6213" y="745"/>
                        <a:pt x="6384" y="1276"/>
                      </a:cubicBezTo>
                      <a:cubicBezTo>
                        <a:pt x="6402" y="1312"/>
                        <a:pt x="6438" y="1330"/>
                        <a:pt x="6473" y="1330"/>
                      </a:cubicBezTo>
                      <a:cubicBezTo>
                        <a:pt x="6509" y="1330"/>
                        <a:pt x="6545" y="1312"/>
                        <a:pt x="6563" y="1276"/>
                      </a:cubicBezTo>
                      <a:cubicBezTo>
                        <a:pt x="6740" y="759"/>
                        <a:pt x="7200" y="485"/>
                        <a:pt x="7663" y="485"/>
                      </a:cubicBezTo>
                      <a:cubicBezTo>
                        <a:pt x="8044" y="485"/>
                        <a:pt x="8428" y="672"/>
                        <a:pt x="8655" y="1061"/>
                      </a:cubicBezTo>
                      <a:cubicBezTo>
                        <a:pt x="8673" y="1085"/>
                        <a:pt x="8700" y="1097"/>
                        <a:pt x="8727" y="1097"/>
                      </a:cubicBezTo>
                      <a:cubicBezTo>
                        <a:pt x="8754" y="1097"/>
                        <a:pt x="8781" y="1085"/>
                        <a:pt x="8798" y="1061"/>
                      </a:cubicBezTo>
                      <a:cubicBezTo>
                        <a:pt x="9028" y="597"/>
                        <a:pt x="9463" y="375"/>
                        <a:pt x="9898" y="375"/>
                      </a:cubicBezTo>
                      <a:cubicBezTo>
                        <a:pt x="10415" y="375"/>
                        <a:pt x="10931" y="690"/>
                        <a:pt x="11094" y="1288"/>
                      </a:cubicBezTo>
                      <a:cubicBezTo>
                        <a:pt x="11100" y="1335"/>
                        <a:pt x="11137" y="1359"/>
                        <a:pt x="11174" y="1359"/>
                      </a:cubicBezTo>
                      <a:cubicBezTo>
                        <a:pt x="11203" y="1359"/>
                        <a:pt x="11233" y="1344"/>
                        <a:pt x="11249" y="1312"/>
                      </a:cubicBezTo>
                      <a:cubicBezTo>
                        <a:pt x="11493" y="818"/>
                        <a:pt x="12045" y="426"/>
                        <a:pt x="12549" y="426"/>
                      </a:cubicBezTo>
                      <a:cubicBezTo>
                        <a:pt x="12886" y="426"/>
                        <a:pt x="13202" y="601"/>
                        <a:pt x="13389" y="1037"/>
                      </a:cubicBezTo>
                      <a:cubicBezTo>
                        <a:pt x="13403" y="1071"/>
                        <a:pt x="13430" y="1085"/>
                        <a:pt x="13458" y="1085"/>
                      </a:cubicBezTo>
                      <a:cubicBezTo>
                        <a:pt x="13498" y="1085"/>
                        <a:pt x="13542" y="1056"/>
                        <a:pt x="13556" y="1013"/>
                      </a:cubicBezTo>
                      <a:cubicBezTo>
                        <a:pt x="13698" y="462"/>
                        <a:pt x="14161" y="187"/>
                        <a:pt x="14625" y="187"/>
                      </a:cubicBezTo>
                      <a:cubicBezTo>
                        <a:pt x="15096" y="187"/>
                        <a:pt x="15569" y="471"/>
                        <a:pt x="15708" y="1037"/>
                      </a:cubicBezTo>
                      <a:cubicBezTo>
                        <a:pt x="15726" y="1079"/>
                        <a:pt x="15761" y="1100"/>
                        <a:pt x="15797" y="1100"/>
                      </a:cubicBezTo>
                      <a:cubicBezTo>
                        <a:pt x="15833" y="1100"/>
                        <a:pt x="15869" y="1079"/>
                        <a:pt x="15887" y="1037"/>
                      </a:cubicBezTo>
                      <a:cubicBezTo>
                        <a:pt x="16055" y="544"/>
                        <a:pt x="16486" y="301"/>
                        <a:pt x="16917" y="301"/>
                      </a:cubicBezTo>
                      <a:cubicBezTo>
                        <a:pt x="17373" y="301"/>
                        <a:pt x="17831" y="574"/>
                        <a:pt x="17979" y="1109"/>
                      </a:cubicBezTo>
                      <a:cubicBezTo>
                        <a:pt x="17992" y="1150"/>
                        <a:pt x="18029" y="1171"/>
                        <a:pt x="18065" y="1171"/>
                      </a:cubicBezTo>
                      <a:cubicBezTo>
                        <a:pt x="18092" y="1171"/>
                        <a:pt x="18119" y="1159"/>
                        <a:pt x="18134" y="1133"/>
                      </a:cubicBezTo>
                      <a:cubicBezTo>
                        <a:pt x="18341" y="681"/>
                        <a:pt x="18753" y="467"/>
                        <a:pt x="19162" y="467"/>
                      </a:cubicBezTo>
                      <a:cubicBezTo>
                        <a:pt x="19652" y="467"/>
                        <a:pt x="20138" y="775"/>
                        <a:pt x="20262" y="1348"/>
                      </a:cubicBezTo>
                      <a:cubicBezTo>
                        <a:pt x="20276" y="1400"/>
                        <a:pt x="20315" y="1422"/>
                        <a:pt x="20355" y="1422"/>
                      </a:cubicBezTo>
                      <a:cubicBezTo>
                        <a:pt x="20414" y="1422"/>
                        <a:pt x="20475" y="1372"/>
                        <a:pt x="20453" y="1300"/>
                      </a:cubicBezTo>
                      <a:cubicBezTo>
                        <a:pt x="20307" y="645"/>
                        <a:pt x="19746" y="278"/>
                        <a:pt x="19178" y="278"/>
                      </a:cubicBezTo>
                      <a:cubicBezTo>
                        <a:pt x="18772" y="278"/>
                        <a:pt x="18363" y="466"/>
                        <a:pt x="18098" y="870"/>
                      </a:cubicBezTo>
                      <a:cubicBezTo>
                        <a:pt x="17880" y="358"/>
                        <a:pt x="17404" y="97"/>
                        <a:pt x="16928" y="97"/>
                      </a:cubicBezTo>
                      <a:cubicBezTo>
                        <a:pt x="16492" y="97"/>
                        <a:pt x="16055" y="316"/>
                        <a:pt x="15815" y="762"/>
                      </a:cubicBezTo>
                      <a:cubicBezTo>
                        <a:pt x="15588" y="254"/>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111" name="Google Shape;5111;p44"/>
                <p:cNvSpPr/>
                <p:nvPr/>
              </p:nvSpPr>
              <p:spPr>
                <a:xfrm>
                  <a:off x="4979623" y="4829466"/>
                  <a:ext cx="4386615" cy="310655"/>
                </a:xfrm>
                <a:custGeom>
                  <a:avLst/>
                  <a:gdLst/>
                  <a:ahLst/>
                  <a:cxnLst/>
                  <a:rect l="l" t="t" r="r" b="b"/>
                  <a:pathLst>
                    <a:path w="20475" h="1450" extrusionOk="0">
                      <a:moveTo>
                        <a:pt x="14638" y="0"/>
                      </a:moveTo>
                      <a:cubicBezTo>
                        <a:pt x="14163" y="0"/>
                        <a:pt x="13687" y="257"/>
                        <a:pt x="13460" y="771"/>
                      </a:cubicBezTo>
                      <a:cubicBezTo>
                        <a:pt x="13242" y="398"/>
                        <a:pt x="12914" y="243"/>
                        <a:pt x="12567" y="243"/>
                      </a:cubicBezTo>
                      <a:cubicBezTo>
                        <a:pt x="12058" y="243"/>
                        <a:pt x="11507" y="577"/>
                        <a:pt x="11201" y="1046"/>
                      </a:cubicBezTo>
                      <a:cubicBezTo>
                        <a:pt x="10963" y="487"/>
                        <a:pt x="10439" y="198"/>
                        <a:pt x="9913" y="198"/>
                      </a:cubicBezTo>
                      <a:cubicBezTo>
                        <a:pt x="9459" y="198"/>
                        <a:pt x="9003" y="413"/>
                        <a:pt x="8727" y="855"/>
                      </a:cubicBezTo>
                      <a:cubicBezTo>
                        <a:pt x="8457" y="492"/>
                        <a:pt x="8056" y="316"/>
                        <a:pt x="7658" y="316"/>
                      </a:cubicBezTo>
                      <a:cubicBezTo>
                        <a:pt x="7192" y="316"/>
                        <a:pt x="6730" y="558"/>
                        <a:pt x="6491" y="1022"/>
                      </a:cubicBezTo>
                      <a:cubicBezTo>
                        <a:pt x="6262" y="545"/>
                        <a:pt x="5802" y="298"/>
                        <a:pt x="5339" y="298"/>
                      </a:cubicBezTo>
                      <a:cubicBezTo>
                        <a:pt x="4933" y="298"/>
                        <a:pt x="4525" y="488"/>
                        <a:pt x="4268" y="879"/>
                      </a:cubicBezTo>
                      <a:cubicBezTo>
                        <a:pt x="4040" y="348"/>
                        <a:pt x="3547" y="79"/>
                        <a:pt x="3053" y="79"/>
                      </a:cubicBezTo>
                      <a:cubicBezTo>
                        <a:pt x="2590" y="79"/>
                        <a:pt x="2126" y="315"/>
                        <a:pt x="1877" y="795"/>
                      </a:cubicBezTo>
                      <a:cubicBezTo>
                        <a:pt x="1743" y="437"/>
                        <a:pt x="1399" y="194"/>
                        <a:pt x="1012" y="194"/>
                      </a:cubicBezTo>
                      <a:cubicBezTo>
                        <a:pt x="986" y="194"/>
                        <a:pt x="960" y="195"/>
                        <a:pt x="933" y="198"/>
                      </a:cubicBezTo>
                      <a:cubicBezTo>
                        <a:pt x="335" y="257"/>
                        <a:pt x="13" y="831"/>
                        <a:pt x="1" y="1369"/>
                      </a:cubicBezTo>
                      <a:cubicBezTo>
                        <a:pt x="1" y="1423"/>
                        <a:pt x="36" y="1450"/>
                        <a:pt x="72" y="1450"/>
                      </a:cubicBezTo>
                      <a:cubicBezTo>
                        <a:pt x="108" y="1450"/>
                        <a:pt x="144" y="1423"/>
                        <a:pt x="144" y="1369"/>
                      </a:cubicBezTo>
                      <a:cubicBezTo>
                        <a:pt x="168" y="939"/>
                        <a:pt x="383" y="532"/>
                        <a:pt x="825" y="413"/>
                      </a:cubicBezTo>
                      <a:cubicBezTo>
                        <a:pt x="890" y="396"/>
                        <a:pt x="954" y="388"/>
                        <a:pt x="1018" y="388"/>
                      </a:cubicBezTo>
                      <a:cubicBezTo>
                        <a:pt x="1403" y="388"/>
                        <a:pt x="1749" y="684"/>
                        <a:pt x="1770" y="1094"/>
                      </a:cubicBezTo>
                      <a:cubicBezTo>
                        <a:pt x="1770" y="1153"/>
                        <a:pt x="1812" y="1183"/>
                        <a:pt x="1855" y="1183"/>
                      </a:cubicBezTo>
                      <a:cubicBezTo>
                        <a:pt x="1890" y="1183"/>
                        <a:pt x="1926" y="1162"/>
                        <a:pt x="1937" y="1118"/>
                      </a:cubicBezTo>
                      <a:cubicBezTo>
                        <a:pt x="2087" y="547"/>
                        <a:pt x="2570" y="260"/>
                        <a:pt x="3052" y="260"/>
                      </a:cubicBezTo>
                      <a:cubicBezTo>
                        <a:pt x="3529" y="260"/>
                        <a:pt x="4006" y="541"/>
                        <a:pt x="4160" y="1106"/>
                      </a:cubicBezTo>
                      <a:cubicBezTo>
                        <a:pt x="4174" y="1147"/>
                        <a:pt x="4215" y="1168"/>
                        <a:pt x="4254" y="1168"/>
                      </a:cubicBezTo>
                      <a:cubicBezTo>
                        <a:pt x="4283" y="1168"/>
                        <a:pt x="4312" y="1156"/>
                        <a:pt x="4328" y="1130"/>
                      </a:cubicBezTo>
                      <a:cubicBezTo>
                        <a:pt x="4548" y="690"/>
                        <a:pt x="4947" y="473"/>
                        <a:pt x="5340" y="473"/>
                      </a:cubicBezTo>
                      <a:cubicBezTo>
                        <a:pt x="5780" y="473"/>
                        <a:pt x="6214" y="743"/>
                        <a:pt x="6384" y="1273"/>
                      </a:cubicBezTo>
                      <a:cubicBezTo>
                        <a:pt x="6402" y="1315"/>
                        <a:pt x="6438" y="1336"/>
                        <a:pt x="6473" y="1336"/>
                      </a:cubicBezTo>
                      <a:cubicBezTo>
                        <a:pt x="6509" y="1336"/>
                        <a:pt x="6545" y="1315"/>
                        <a:pt x="6563" y="1273"/>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26" y="597"/>
                        <a:pt x="9458" y="377"/>
                        <a:pt x="9890" y="377"/>
                      </a:cubicBezTo>
                      <a:cubicBezTo>
                        <a:pt x="10410" y="377"/>
                        <a:pt x="10930" y="696"/>
                        <a:pt x="11094" y="1297"/>
                      </a:cubicBezTo>
                      <a:cubicBezTo>
                        <a:pt x="11100" y="1338"/>
                        <a:pt x="11138" y="1359"/>
                        <a:pt x="11176" y="1359"/>
                      </a:cubicBezTo>
                      <a:cubicBezTo>
                        <a:pt x="11205" y="1359"/>
                        <a:pt x="11233" y="1347"/>
                        <a:pt x="11249" y="1321"/>
                      </a:cubicBezTo>
                      <a:cubicBezTo>
                        <a:pt x="11492" y="821"/>
                        <a:pt x="12042" y="432"/>
                        <a:pt x="12545" y="432"/>
                      </a:cubicBezTo>
                      <a:cubicBezTo>
                        <a:pt x="12884" y="432"/>
                        <a:pt x="13201" y="608"/>
                        <a:pt x="13389" y="1046"/>
                      </a:cubicBezTo>
                      <a:cubicBezTo>
                        <a:pt x="13404" y="1076"/>
                        <a:pt x="13431" y="1090"/>
                        <a:pt x="13460" y="1090"/>
                      </a:cubicBezTo>
                      <a:cubicBezTo>
                        <a:pt x="13500" y="1090"/>
                        <a:pt x="13542" y="1064"/>
                        <a:pt x="13556" y="1022"/>
                      </a:cubicBezTo>
                      <a:cubicBezTo>
                        <a:pt x="13699" y="463"/>
                        <a:pt x="14164" y="186"/>
                        <a:pt x="14629" y="186"/>
                      </a:cubicBezTo>
                      <a:cubicBezTo>
                        <a:pt x="15099" y="186"/>
                        <a:pt x="15569" y="469"/>
                        <a:pt x="15708" y="1034"/>
                      </a:cubicBezTo>
                      <a:cubicBezTo>
                        <a:pt x="15726" y="1076"/>
                        <a:pt x="15761" y="1097"/>
                        <a:pt x="15797" y="1097"/>
                      </a:cubicBezTo>
                      <a:cubicBezTo>
                        <a:pt x="15833" y="1097"/>
                        <a:pt x="15869" y="1076"/>
                        <a:pt x="15887" y="1034"/>
                      </a:cubicBezTo>
                      <a:cubicBezTo>
                        <a:pt x="16055" y="541"/>
                        <a:pt x="16486" y="298"/>
                        <a:pt x="16917" y="298"/>
                      </a:cubicBezTo>
                      <a:cubicBezTo>
                        <a:pt x="17373" y="298"/>
                        <a:pt x="17831" y="571"/>
                        <a:pt x="17979" y="1106"/>
                      </a:cubicBezTo>
                      <a:cubicBezTo>
                        <a:pt x="17992" y="1147"/>
                        <a:pt x="18029" y="1168"/>
                        <a:pt x="18065" y="1168"/>
                      </a:cubicBezTo>
                      <a:cubicBezTo>
                        <a:pt x="18092" y="1168"/>
                        <a:pt x="18119" y="1156"/>
                        <a:pt x="18134" y="1130"/>
                      </a:cubicBezTo>
                      <a:cubicBezTo>
                        <a:pt x="18340" y="680"/>
                        <a:pt x="18751" y="466"/>
                        <a:pt x="19159" y="466"/>
                      </a:cubicBezTo>
                      <a:cubicBezTo>
                        <a:pt x="19650" y="466"/>
                        <a:pt x="20138" y="776"/>
                        <a:pt x="20262" y="1357"/>
                      </a:cubicBezTo>
                      <a:cubicBezTo>
                        <a:pt x="20276" y="1404"/>
                        <a:pt x="20315" y="1425"/>
                        <a:pt x="20354" y="1425"/>
                      </a:cubicBezTo>
                      <a:cubicBezTo>
                        <a:pt x="20414" y="1425"/>
                        <a:pt x="20475" y="1377"/>
                        <a:pt x="20453" y="1297"/>
                      </a:cubicBezTo>
                      <a:cubicBezTo>
                        <a:pt x="20307" y="643"/>
                        <a:pt x="19748" y="281"/>
                        <a:pt x="19181" y="281"/>
                      </a:cubicBezTo>
                      <a:cubicBezTo>
                        <a:pt x="18774" y="281"/>
                        <a:pt x="18363" y="467"/>
                        <a:pt x="18098" y="867"/>
                      </a:cubicBezTo>
                      <a:cubicBezTo>
                        <a:pt x="17881" y="357"/>
                        <a:pt x="17408" y="96"/>
                        <a:pt x="16933" y="96"/>
                      </a:cubicBezTo>
                      <a:cubicBezTo>
                        <a:pt x="16495" y="96"/>
                        <a:pt x="16056" y="318"/>
                        <a:pt x="15815" y="771"/>
                      </a:cubicBezTo>
                      <a:cubicBezTo>
                        <a:pt x="15588" y="257"/>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grpSp>
          <p:nvGrpSpPr>
            <p:cNvPr id="5112" name="Google Shape;5112;p44"/>
            <p:cNvGrpSpPr/>
            <p:nvPr/>
          </p:nvGrpSpPr>
          <p:grpSpPr>
            <a:xfrm>
              <a:off x="-68504" y="521190"/>
              <a:ext cx="9307261" cy="2931726"/>
              <a:chOff x="-76454" y="2438440"/>
              <a:chExt cx="9307261" cy="2931726"/>
            </a:xfrm>
          </p:grpSpPr>
          <p:grpSp>
            <p:nvGrpSpPr>
              <p:cNvPr id="5113" name="Google Shape;5113;p44"/>
              <p:cNvGrpSpPr/>
              <p:nvPr/>
            </p:nvGrpSpPr>
            <p:grpSpPr>
              <a:xfrm>
                <a:off x="6117405" y="2438440"/>
                <a:ext cx="3113402" cy="2909203"/>
                <a:chOff x="4977052" y="1038608"/>
                <a:chExt cx="4389400" cy="4101513"/>
              </a:xfrm>
            </p:grpSpPr>
            <p:sp>
              <p:nvSpPr>
                <p:cNvPr id="5114" name="Google Shape;5114;p44"/>
                <p:cNvSpPr/>
                <p:nvPr/>
              </p:nvSpPr>
              <p:spPr>
                <a:xfrm>
                  <a:off x="4977052" y="1038608"/>
                  <a:ext cx="4387686" cy="309370"/>
                </a:xfrm>
                <a:custGeom>
                  <a:avLst/>
                  <a:gdLst/>
                  <a:ahLst/>
                  <a:cxnLst/>
                  <a:rect l="l" t="t" r="r" b="b"/>
                  <a:pathLst>
                    <a:path w="20480" h="1444" extrusionOk="0">
                      <a:moveTo>
                        <a:pt x="14650" y="0"/>
                      </a:moveTo>
                      <a:cubicBezTo>
                        <a:pt x="14175" y="0"/>
                        <a:pt x="13699" y="254"/>
                        <a:pt x="13472" y="762"/>
                      </a:cubicBezTo>
                      <a:cubicBezTo>
                        <a:pt x="13250" y="394"/>
                        <a:pt x="12919" y="240"/>
                        <a:pt x="12571" y="240"/>
                      </a:cubicBezTo>
                      <a:cubicBezTo>
                        <a:pt x="12060" y="240"/>
                        <a:pt x="11512" y="573"/>
                        <a:pt x="11213" y="1049"/>
                      </a:cubicBezTo>
                      <a:cubicBezTo>
                        <a:pt x="10974" y="487"/>
                        <a:pt x="10446" y="194"/>
                        <a:pt x="9916" y="194"/>
                      </a:cubicBezTo>
                      <a:cubicBezTo>
                        <a:pt x="9465" y="194"/>
                        <a:pt x="9013" y="406"/>
                        <a:pt x="8739" y="846"/>
                      </a:cubicBezTo>
                      <a:cubicBezTo>
                        <a:pt x="8470" y="484"/>
                        <a:pt x="8071" y="308"/>
                        <a:pt x="7673" y="308"/>
                      </a:cubicBezTo>
                      <a:cubicBezTo>
                        <a:pt x="7204" y="308"/>
                        <a:pt x="6737" y="553"/>
                        <a:pt x="6491" y="1025"/>
                      </a:cubicBezTo>
                      <a:cubicBezTo>
                        <a:pt x="6261" y="546"/>
                        <a:pt x="5799" y="299"/>
                        <a:pt x="5336" y="299"/>
                      </a:cubicBezTo>
                      <a:cubicBezTo>
                        <a:pt x="4933" y="299"/>
                        <a:pt x="4530" y="486"/>
                        <a:pt x="4280" y="870"/>
                      </a:cubicBezTo>
                      <a:cubicBezTo>
                        <a:pt x="4053" y="342"/>
                        <a:pt x="3561" y="76"/>
                        <a:pt x="3069" y="76"/>
                      </a:cubicBezTo>
                      <a:cubicBezTo>
                        <a:pt x="2602" y="76"/>
                        <a:pt x="2134" y="315"/>
                        <a:pt x="1889" y="798"/>
                      </a:cubicBezTo>
                      <a:cubicBezTo>
                        <a:pt x="1744" y="440"/>
                        <a:pt x="1399" y="197"/>
                        <a:pt x="1022" y="197"/>
                      </a:cubicBezTo>
                      <a:cubicBezTo>
                        <a:pt x="997" y="197"/>
                        <a:pt x="971" y="198"/>
                        <a:pt x="945" y="200"/>
                      </a:cubicBezTo>
                      <a:cubicBezTo>
                        <a:pt x="347" y="260"/>
                        <a:pt x="13" y="834"/>
                        <a:pt x="1" y="1372"/>
                      </a:cubicBezTo>
                      <a:cubicBezTo>
                        <a:pt x="1" y="1420"/>
                        <a:pt x="40" y="1443"/>
                        <a:pt x="78" y="1443"/>
                      </a:cubicBezTo>
                      <a:cubicBezTo>
                        <a:pt x="117" y="1443"/>
                        <a:pt x="156" y="1420"/>
                        <a:pt x="156" y="1372"/>
                      </a:cubicBezTo>
                      <a:cubicBezTo>
                        <a:pt x="168" y="941"/>
                        <a:pt x="395" y="523"/>
                        <a:pt x="825" y="415"/>
                      </a:cubicBezTo>
                      <a:cubicBezTo>
                        <a:pt x="895" y="396"/>
                        <a:pt x="964" y="387"/>
                        <a:pt x="1032" y="387"/>
                      </a:cubicBezTo>
                      <a:cubicBezTo>
                        <a:pt x="1420" y="387"/>
                        <a:pt x="1760" y="690"/>
                        <a:pt x="1770" y="1097"/>
                      </a:cubicBezTo>
                      <a:cubicBezTo>
                        <a:pt x="1770" y="1160"/>
                        <a:pt x="1823" y="1193"/>
                        <a:pt x="1874" y="1193"/>
                      </a:cubicBezTo>
                      <a:cubicBezTo>
                        <a:pt x="1921" y="1193"/>
                        <a:pt x="1967" y="1166"/>
                        <a:pt x="1973" y="1109"/>
                      </a:cubicBezTo>
                      <a:cubicBezTo>
                        <a:pt x="2124" y="536"/>
                        <a:pt x="2605" y="250"/>
                        <a:pt x="3086" y="250"/>
                      </a:cubicBezTo>
                      <a:cubicBezTo>
                        <a:pt x="3558" y="250"/>
                        <a:pt x="4030" y="528"/>
                        <a:pt x="4184" y="1085"/>
                      </a:cubicBezTo>
                      <a:cubicBezTo>
                        <a:pt x="4198" y="1132"/>
                        <a:pt x="4237" y="1156"/>
                        <a:pt x="4275" y="1156"/>
                      </a:cubicBezTo>
                      <a:cubicBezTo>
                        <a:pt x="4306" y="1156"/>
                        <a:pt x="4336" y="1141"/>
                        <a:pt x="4352" y="1109"/>
                      </a:cubicBezTo>
                      <a:cubicBezTo>
                        <a:pt x="4571" y="676"/>
                        <a:pt x="4968" y="462"/>
                        <a:pt x="5361" y="462"/>
                      </a:cubicBezTo>
                      <a:cubicBezTo>
                        <a:pt x="5804" y="462"/>
                        <a:pt x="6243" y="733"/>
                        <a:pt x="6420" y="1264"/>
                      </a:cubicBezTo>
                      <a:cubicBezTo>
                        <a:pt x="6432" y="1300"/>
                        <a:pt x="6468" y="1318"/>
                        <a:pt x="6503" y="1318"/>
                      </a:cubicBezTo>
                      <a:cubicBezTo>
                        <a:pt x="6539" y="1318"/>
                        <a:pt x="6575" y="1300"/>
                        <a:pt x="6587" y="1264"/>
                      </a:cubicBezTo>
                      <a:cubicBezTo>
                        <a:pt x="6763" y="748"/>
                        <a:pt x="7222" y="478"/>
                        <a:pt x="7683" y="478"/>
                      </a:cubicBezTo>
                      <a:cubicBezTo>
                        <a:pt x="8066" y="478"/>
                        <a:pt x="8451" y="664"/>
                        <a:pt x="8679" y="1049"/>
                      </a:cubicBezTo>
                      <a:cubicBezTo>
                        <a:pt x="8697" y="1073"/>
                        <a:pt x="8724" y="1085"/>
                        <a:pt x="8751" y="1085"/>
                      </a:cubicBezTo>
                      <a:cubicBezTo>
                        <a:pt x="8778" y="1085"/>
                        <a:pt x="8804" y="1073"/>
                        <a:pt x="8822" y="1049"/>
                      </a:cubicBezTo>
                      <a:cubicBezTo>
                        <a:pt x="9056" y="587"/>
                        <a:pt x="9490" y="367"/>
                        <a:pt x="9922" y="367"/>
                      </a:cubicBezTo>
                      <a:cubicBezTo>
                        <a:pt x="10440" y="367"/>
                        <a:pt x="10955" y="683"/>
                        <a:pt x="11117" y="1276"/>
                      </a:cubicBezTo>
                      <a:cubicBezTo>
                        <a:pt x="11131" y="1318"/>
                        <a:pt x="11174" y="1343"/>
                        <a:pt x="11213" y="1343"/>
                      </a:cubicBezTo>
                      <a:cubicBezTo>
                        <a:pt x="11242" y="1343"/>
                        <a:pt x="11270" y="1330"/>
                        <a:pt x="11285" y="1300"/>
                      </a:cubicBezTo>
                      <a:cubicBezTo>
                        <a:pt x="11521" y="806"/>
                        <a:pt x="12071" y="414"/>
                        <a:pt x="12574" y="414"/>
                      </a:cubicBezTo>
                      <a:cubicBezTo>
                        <a:pt x="12910" y="414"/>
                        <a:pt x="13226" y="589"/>
                        <a:pt x="13413" y="1025"/>
                      </a:cubicBezTo>
                      <a:cubicBezTo>
                        <a:pt x="13428" y="1060"/>
                        <a:pt x="13458" y="1074"/>
                        <a:pt x="13488" y="1074"/>
                      </a:cubicBezTo>
                      <a:cubicBezTo>
                        <a:pt x="13530" y="1074"/>
                        <a:pt x="13573" y="1048"/>
                        <a:pt x="13580" y="1013"/>
                      </a:cubicBezTo>
                      <a:cubicBezTo>
                        <a:pt x="13723" y="454"/>
                        <a:pt x="14191" y="176"/>
                        <a:pt x="14657" y="176"/>
                      </a:cubicBezTo>
                      <a:cubicBezTo>
                        <a:pt x="15129" y="176"/>
                        <a:pt x="15599" y="460"/>
                        <a:pt x="15732" y="1025"/>
                      </a:cubicBezTo>
                      <a:cubicBezTo>
                        <a:pt x="15750" y="1067"/>
                        <a:pt x="15788" y="1088"/>
                        <a:pt x="15826" y="1088"/>
                      </a:cubicBezTo>
                      <a:cubicBezTo>
                        <a:pt x="15863" y="1088"/>
                        <a:pt x="15899" y="1067"/>
                        <a:pt x="15911" y="1025"/>
                      </a:cubicBezTo>
                      <a:cubicBezTo>
                        <a:pt x="16079" y="526"/>
                        <a:pt x="16510" y="280"/>
                        <a:pt x="16941" y="280"/>
                      </a:cubicBezTo>
                      <a:cubicBezTo>
                        <a:pt x="17398" y="280"/>
                        <a:pt x="17855" y="556"/>
                        <a:pt x="18003" y="1097"/>
                      </a:cubicBezTo>
                      <a:cubicBezTo>
                        <a:pt x="18016" y="1138"/>
                        <a:pt x="18053" y="1159"/>
                        <a:pt x="18089" y="1159"/>
                      </a:cubicBezTo>
                      <a:cubicBezTo>
                        <a:pt x="18116" y="1159"/>
                        <a:pt x="18143" y="1147"/>
                        <a:pt x="18158" y="1121"/>
                      </a:cubicBezTo>
                      <a:cubicBezTo>
                        <a:pt x="18364" y="671"/>
                        <a:pt x="18775" y="457"/>
                        <a:pt x="19183" y="457"/>
                      </a:cubicBezTo>
                      <a:cubicBezTo>
                        <a:pt x="19674" y="457"/>
                        <a:pt x="20162" y="767"/>
                        <a:pt x="20286" y="1348"/>
                      </a:cubicBezTo>
                      <a:cubicBezTo>
                        <a:pt x="20300" y="1390"/>
                        <a:pt x="20335" y="1408"/>
                        <a:pt x="20370" y="1408"/>
                      </a:cubicBezTo>
                      <a:cubicBezTo>
                        <a:pt x="20424" y="1408"/>
                        <a:pt x="20480" y="1365"/>
                        <a:pt x="20465" y="1300"/>
                      </a:cubicBezTo>
                      <a:cubicBezTo>
                        <a:pt x="20319" y="640"/>
                        <a:pt x="19757" y="275"/>
                        <a:pt x="19190" y="275"/>
                      </a:cubicBezTo>
                      <a:cubicBezTo>
                        <a:pt x="18782" y="275"/>
                        <a:pt x="18371" y="464"/>
                        <a:pt x="18110" y="870"/>
                      </a:cubicBezTo>
                      <a:cubicBezTo>
                        <a:pt x="17886" y="358"/>
                        <a:pt x="17411" y="97"/>
                        <a:pt x="16936" y="97"/>
                      </a:cubicBezTo>
                      <a:cubicBezTo>
                        <a:pt x="16501" y="97"/>
                        <a:pt x="16067" y="316"/>
                        <a:pt x="15827" y="762"/>
                      </a:cubicBezTo>
                      <a:cubicBezTo>
                        <a:pt x="15600" y="254"/>
                        <a:pt x="15125" y="0"/>
                        <a:pt x="14650"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115" name="Google Shape;5115;p44"/>
                <p:cNvSpPr/>
                <p:nvPr/>
              </p:nvSpPr>
              <p:spPr>
                <a:xfrm>
                  <a:off x="4979623" y="1579578"/>
                  <a:ext cx="4386615" cy="311298"/>
                </a:xfrm>
                <a:custGeom>
                  <a:avLst/>
                  <a:gdLst/>
                  <a:ahLst/>
                  <a:cxnLst/>
                  <a:rect l="l" t="t" r="r" b="b"/>
                  <a:pathLst>
                    <a:path w="20475" h="1453" extrusionOk="0">
                      <a:moveTo>
                        <a:pt x="14638" y="0"/>
                      </a:moveTo>
                      <a:cubicBezTo>
                        <a:pt x="14163" y="0"/>
                        <a:pt x="13687" y="257"/>
                        <a:pt x="13460" y="771"/>
                      </a:cubicBezTo>
                      <a:cubicBezTo>
                        <a:pt x="13242" y="398"/>
                        <a:pt x="12914" y="243"/>
                        <a:pt x="12567" y="243"/>
                      </a:cubicBezTo>
                      <a:cubicBezTo>
                        <a:pt x="12058" y="243"/>
                        <a:pt x="11507" y="577"/>
                        <a:pt x="11201" y="1046"/>
                      </a:cubicBezTo>
                      <a:cubicBezTo>
                        <a:pt x="10963" y="487"/>
                        <a:pt x="10439" y="198"/>
                        <a:pt x="9913" y="198"/>
                      </a:cubicBezTo>
                      <a:cubicBezTo>
                        <a:pt x="9459" y="198"/>
                        <a:pt x="9003" y="413"/>
                        <a:pt x="8727" y="855"/>
                      </a:cubicBezTo>
                      <a:cubicBezTo>
                        <a:pt x="8457" y="492"/>
                        <a:pt x="8056" y="316"/>
                        <a:pt x="7658" y="316"/>
                      </a:cubicBezTo>
                      <a:cubicBezTo>
                        <a:pt x="7192" y="316"/>
                        <a:pt x="6730" y="558"/>
                        <a:pt x="6491" y="1022"/>
                      </a:cubicBezTo>
                      <a:cubicBezTo>
                        <a:pt x="6262" y="545"/>
                        <a:pt x="5802" y="298"/>
                        <a:pt x="5339" y="298"/>
                      </a:cubicBezTo>
                      <a:cubicBezTo>
                        <a:pt x="4933" y="298"/>
                        <a:pt x="4525" y="488"/>
                        <a:pt x="4268" y="879"/>
                      </a:cubicBezTo>
                      <a:cubicBezTo>
                        <a:pt x="4040" y="348"/>
                        <a:pt x="3547" y="79"/>
                        <a:pt x="3053" y="79"/>
                      </a:cubicBezTo>
                      <a:cubicBezTo>
                        <a:pt x="2590" y="79"/>
                        <a:pt x="2126" y="315"/>
                        <a:pt x="1877" y="795"/>
                      </a:cubicBezTo>
                      <a:cubicBezTo>
                        <a:pt x="1740" y="430"/>
                        <a:pt x="1386" y="196"/>
                        <a:pt x="990" y="196"/>
                      </a:cubicBezTo>
                      <a:cubicBezTo>
                        <a:pt x="971" y="196"/>
                        <a:pt x="952" y="196"/>
                        <a:pt x="933" y="198"/>
                      </a:cubicBezTo>
                      <a:cubicBezTo>
                        <a:pt x="335" y="257"/>
                        <a:pt x="13" y="831"/>
                        <a:pt x="1" y="1381"/>
                      </a:cubicBezTo>
                      <a:cubicBezTo>
                        <a:pt x="1" y="1429"/>
                        <a:pt x="36" y="1453"/>
                        <a:pt x="72" y="1453"/>
                      </a:cubicBezTo>
                      <a:cubicBezTo>
                        <a:pt x="108" y="1453"/>
                        <a:pt x="144" y="1429"/>
                        <a:pt x="144" y="1381"/>
                      </a:cubicBezTo>
                      <a:cubicBezTo>
                        <a:pt x="168" y="951"/>
                        <a:pt x="383" y="532"/>
                        <a:pt x="825" y="413"/>
                      </a:cubicBezTo>
                      <a:cubicBezTo>
                        <a:pt x="893" y="393"/>
                        <a:pt x="961" y="384"/>
                        <a:pt x="1027" y="384"/>
                      </a:cubicBezTo>
                      <a:cubicBezTo>
                        <a:pt x="1409" y="384"/>
                        <a:pt x="1749" y="687"/>
                        <a:pt x="1770" y="1094"/>
                      </a:cubicBezTo>
                      <a:cubicBezTo>
                        <a:pt x="1770" y="1154"/>
                        <a:pt x="1814" y="1188"/>
                        <a:pt x="1857" y="1188"/>
                      </a:cubicBezTo>
                      <a:cubicBezTo>
                        <a:pt x="1892" y="1188"/>
                        <a:pt x="1926" y="1166"/>
                        <a:pt x="1937" y="1118"/>
                      </a:cubicBezTo>
                      <a:cubicBezTo>
                        <a:pt x="2087" y="547"/>
                        <a:pt x="2570" y="260"/>
                        <a:pt x="3052" y="260"/>
                      </a:cubicBezTo>
                      <a:cubicBezTo>
                        <a:pt x="3529" y="260"/>
                        <a:pt x="4006" y="541"/>
                        <a:pt x="4160" y="1106"/>
                      </a:cubicBezTo>
                      <a:cubicBezTo>
                        <a:pt x="4174" y="1147"/>
                        <a:pt x="4215" y="1168"/>
                        <a:pt x="4254" y="1168"/>
                      </a:cubicBezTo>
                      <a:cubicBezTo>
                        <a:pt x="4283" y="1168"/>
                        <a:pt x="4312" y="1156"/>
                        <a:pt x="4328" y="1130"/>
                      </a:cubicBezTo>
                      <a:cubicBezTo>
                        <a:pt x="4549" y="694"/>
                        <a:pt x="4949" y="478"/>
                        <a:pt x="5344" y="478"/>
                      </a:cubicBezTo>
                      <a:cubicBezTo>
                        <a:pt x="5782" y="478"/>
                        <a:pt x="6214" y="745"/>
                        <a:pt x="6384" y="1273"/>
                      </a:cubicBezTo>
                      <a:cubicBezTo>
                        <a:pt x="6402" y="1315"/>
                        <a:pt x="6438" y="1336"/>
                        <a:pt x="6473" y="1336"/>
                      </a:cubicBezTo>
                      <a:cubicBezTo>
                        <a:pt x="6509" y="1336"/>
                        <a:pt x="6545" y="1315"/>
                        <a:pt x="6563" y="1273"/>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32" y="602"/>
                        <a:pt x="9466" y="382"/>
                        <a:pt x="9898" y="382"/>
                      </a:cubicBezTo>
                      <a:cubicBezTo>
                        <a:pt x="10416" y="382"/>
                        <a:pt x="10931" y="698"/>
                        <a:pt x="11094" y="1297"/>
                      </a:cubicBezTo>
                      <a:cubicBezTo>
                        <a:pt x="11100" y="1339"/>
                        <a:pt x="11144" y="1364"/>
                        <a:pt x="11183" y="1364"/>
                      </a:cubicBezTo>
                      <a:cubicBezTo>
                        <a:pt x="11212" y="1364"/>
                        <a:pt x="11239" y="1351"/>
                        <a:pt x="11249" y="1321"/>
                      </a:cubicBezTo>
                      <a:cubicBezTo>
                        <a:pt x="11492" y="821"/>
                        <a:pt x="12042" y="432"/>
                        <a:pt x="12545" y="432"/>
                      </a:cubicBezTo>
                      <a:cubicBezTo>
                        <a:pt x="12884" y="432"/>
                        <a:pt x="13201" y="608"/>
                        <a:pt x="13389" y="1046"/>
                      </a:cubicBezTo>
                      <a:cubicBezTo>
                        <a:pt x="13404" y="1076"/>
                        <a:pt x="13431" y="1090"/>
                        <a:pt x="13460" y="1090"/>
                      </a:cubicBezTo>
                      <a:cubicBezTo>
                        <a:pt x="13500" y="1090"/>
                        <a:pt x="13542" y="1064"/>
                        <a:pt x="13556" y="1022"/>
                      </a:cubicBezTo>
                      <a:cubicBezTo>
                        <a:pt x="13705" y="469"/>
                        <a:pt x="14170" y="194"/>
                        <a:pt x="14633" y="194"/>
                      </a:cubicBezTo>
                      <a:cubicBezTo>
                        <a:pt x="15102" y="194"/>
                        <a:pt x="15569" y="475"/>
                        <a:pt x="15708" y="1034"/>
                      </a:cubicBezTo>
                      <a:cubicBezTo>
                        <a:pt x="15726" y="1082"/>
                        <a:pt x="15761" y="1106"/>
                        <a:pt x="15797" y="1106"/>
                      </a:cubicBezTo>
                      <a:cubicBezTo>
                        <a:pt x="15833" y="1106"/>
                        <a:pt x="15869" y="1082"/>
                        <a:pt x="15887" y="1034"/>
                      </a:cubicBezTo>
                      <a:cubicBezTo>
                        <a:pt x="16055" y="541"/>
                        <a:pt x="16486" y="298"/>
                        <a:pt x="16917" y="298"/>
                      </a:cubicBezTo>
                      <a:cubicBezTo>
                        <a:pt x="17373" y="298"/>
                        <a:pt x="17831" y="571"/>
                        <a:pt x="17979" y="1106"/>
                      </a:cubicBezTo>
                      <a:cubicBezTo>
                        <a:pt x="17992" y="1153"/>
                        <a:pt x="18028" y="1177"/>
                        <a:pt x="18063" y="1177"/>
                      </a:cubicBezTo>
                      <a:cubicBezTo>
                        <a:pt x="18091" y="1177"/>
                        <a:pt x="18118" y="1162"/>
                        <a:pt x="18134" y="1130"/>
                      </a:cubicBezTo>
                      <a:cubicBezTo>
                        <a:pt x="18340" y="686"/>
                        <a:pt x="18750" y="475"/>
                        <a:pt x="19157" y="475"/>
                      </a:cubicBezTo>
                      <a:cubicBezTo>
                        <a:pt x="19649" y="475"/>
                        <a:pt x="20138" y="782"/>
                        <a:pt x="20262" y="1357"/>
                      </a:cubicBezTo>
                      <a:cubicBezTo>
                        <a:pt x="20276" y="1409"/>
                        <a:pt x="20314" y="1431"/>
                        <a:pt x="20353" y="1431"/>
                      </a:cubicBezTo>
                      <a:cubicBezTo>
                        <a:pt x="20413" y="1431"/>
                        <a:pt x="20475" y="1377"/>
                        <a:pt x="20453" y="1297"/>
                      </a:cubicBezTo>
                      <a:cubicBezTo>
                        <a:pt x="20307" y="643"/>
                        <a:pt x="19748" y="281"/>
                        <a:pt x="19181" y="281"/>
                      </a:cubicBezTo>
                      <a:cubicBezTo>
                        <a:pt x="18774" y="281"/>
                        <a:pt x="18363" y="467"/>
                        <a:pt x="18098" y="867"/>
                      </a:cubicBezTo>
                      <a:cubicBezTo>
                        <a:pt x="17881" y="358"/>
                        <a:pt x="17410" y="101"/>
                        <a:pt x="16937" y="101"/>
                      </a:cubicBezTo>
                      <a:cubicBezTo>
                        <a:pt x="16498" y="101"/>
                        <a:pt x="16057" y="323"/>
                        <a:pt x="15815" y="771"/>
                      </a:cubicBezTo>
                      <a:cubicBezTo>
                        <a:pt x="15588" y="257"/>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116" name="Google Shape;5116;p44"/>
                <p:cNvSpPr/>
                <p:nvPr/>
              </p:nvSpPr>
              <p:spPr>
                <a:xfrm>
                  <a:off x="4979623" y="2121833"/>
                  <a:ext cx="4384901" cy="309370"/>
                </a:xfrm>
                <a:custGeom>
                  <a:avLst/>
                  <a:gdLst/>
                  <a:ahLst/>
                  <a:cxnLst/>
                  <a:rect l="l" t="t" r="r" b="b"/>
                  <a:pathLst>
                    <a:path w="20467" h="1444" extrusionOk="0">
                      <a:moveTo>
                        <a:pt x="14638" y="0"/>
                      </a:moveTo>
                      <a:cubicBezTo>
                        <a:pt x="14163" y="0"/>
                        <a:pt x="13687" y="254"/>
                        <a:pt x="13460" y="762"/>
                      </a:cubicBezTo>
                      <a:cubicBezTo>
                        <a:pt x="13242" y="394"/>
                        <a:pt x="12915" y="240"/>
                        <a:pt x="12568" y="240"/>
                      </a:cubicBezTo>
                      <a:cubicBezTo>
                        <a:pt x="12058" y="240"/>
                        <a:pt x="11507" y="573"/>
                        <a:pt x="11201" y="1049"/>
                      </a:cubicBezTo>
                      <a:cubicBezTo>
                        <a:pt x="10962" y="487"/>
                        <a:pt x="10434" y="194"/>
                        <a:pt x="9904" y="194"/>
                      </a:cubicBezTo>
                      <a:cubicBezTo>
                        <a:pt x="9453" y="194"/>
                        <a:pt x="9001" y="407"/>
                        <a:pt x="8727" y="846"/>
                      </a:cubicBezTo>
                      <a:cubicBezTo>
                        <a:pt x="8458" y="484"/>
                        <a:pt x="8059" y="308"/>
                        <a:pt x="7662" y="308"/>
                      </a:cubicBezTo>
                      <a:cubicBezTo>
                        <a:pt x="7194" y="308"/>
                        <a:pt x="6731" y="553"/>
                        <a:pt x="6491" y="1025"/>
                      </a:cubicBezTo>
                      <a:cubicBezTo>
                        <a:pt x="6261" y="546"/>
                        <a:pt x="5799" y="299"/>
                        <a:pt x="5334" y="299"/>
                      </a:cubicBezTo>
                      <a:cubicBezTo>
                        <a:pt x="4930" y="299"/>
                        <a:pt x="4524" y="486"/>
                        <a:pt x="4268" y="870"/>
                      </a:cubicBezTo>
                      <a:cubicBezTo>
                        <a:pt x="4041" y="342"/>
                        <a:pt x="3553" y="76"/>
                        <a:pt x="3061" y="76"/>
                      </a:cubicBezTo>
                      <a:cubicBezTo>
                        <a:pt x="2596" y="76"/>
                        <a:pt x="2128" y="315"/>
                        <a:pt x="1877" y="798"/>
                      </a:cubicBezTo>
                      <a:cubicBezTo>
                        <a:pt x="1743" y="440"/>
                        <a:pt x="1399" y="197"/>
                        <a:pt x="1012" y="197"/>
                      </a:cubicBezTo>
                      <a:cubicBezTo>
                        <a:pt x="986" y="197"/>
                        <a:pt x="960" y="198"/>
                        <a:pt x="933" y="201"/>
                      </a:cubicBezTo>
                      <a:cubicBezTo>
                        <a:pt x="335" y="260"/>
                        <a:pt x="13" y="834"/>
                        <a:pt x="1" y="1372"/>
                      </a:cubicBezTo>
                      <a:cubicBezTo>
                        <a:pt x="1" y="1420"/>
                        <a:pt x="36" y="1444"/>
                        <a:pt x="72" y="1444"/>
                      </a:cubicBezTo>
                      <a:cubicBezTo>
                        <a:pt x="108" y="1444"/>
                        <a:pt x="144" y="1420"/>
                        <a:pt x="144" y="1372"/>
                      </a:cubicBezTo>
                      <a:cubicBezTo>
                        <a:pt x="168" y="942"/>
                        <a:pt x="383" y="523"/>
                        <a:pt x="825" y="416"/>
                      </a:cubicBezTo>
                      <a:cubicBezTo>
                        <a:pt x="893" y="396"/>
                        <a:pt x="961" y="387"/>
                        <a:pt x="1027" y="387"/>
                      </a:cubicBezTo>
                      <a:cubicBezTo>
                        <a:pt x="1409" y="387"/>
                        <a:pt x="1749" y="690"/>
                        <a:pt x="1770" y="1097"/>
                      </a:cubicBezTo>
                      <a:cubicBezTo>
                        <a:pt x="1770" y="1151"/>
                        <a:pt x="1815" y="1182"/>
                        <a:pt x="1859" y="1182"/>
                      </a:cubicBezTo>
                      <a:cubicBezTo>
                        <a:pt x="1893" y="1182"/>
                        <a:pt x="1927" y="1163"/>
                        <a:pt x="1937" y="1121"/>
                      </a:cubicBezTo>
                      <a:cubicBezTo>
                        <a:pt x="2087" y="544"/>
                        <a:pt x="2570" y="257"/>
                        <a:pt x="3052" y="257"/>
                      </a:cubicBezTo>
                      <a:cubicBezTo>
                        <a:pt x="3529" y="257"/>
                        <a:pt x="4006" y="538"/>
                        <a:pt x="4160" y="1097"/>
                      </a:cubicBezTo>
                      <a:cubicBezTo>
                        <a:pt x="4174" y="1144"/>
                        <a:pt x="4213" y="1168"/>
                        <a:pt x="4252" y="1168"/>
                      </a:cubicBezTo>
                      <a:cubicBezTo>
                        <a:pt x="4282" y="1168"/>
                        <a:pt x="4312" y="1153"/>
                        <a:pt x="4328" y="1121"/>
                      </a:cubicBezTo>
                      <a:cubicBezTo>
                        <a:pt x="4547" y="688"/>
                        <a:pt x="4944" y="475"/>
                        <a:pt x="5336" y="475"/>
                      </a:cubicBezTo>
                      <a:cubicBezTo>
                        <a:pt x="5777" y="475"/>
                        <a:pt x="6213" y="745"/>
                        <a:pt x="6384" y="1276"/>
                      </a:cubicBezTo>
                      <a:cubicBezTo>
                        <a:pt x="6402" y="1318"/>
                        <a:pt x="6438" y="1339"/>
                        <a:pt x="6473" y="1339"/>
                      </a:cubicBezTo>
                      <a:cubicBezTo>
                        <a:pt x="6509" y="1339"/>
                        <a:pt x="6545" y="1318"/>
                        <a:pt x="6563" y="1276"/>
                      </a:cubicBezTo>
                      <a:cubicBezTo>
                        <a:pt x="6740" y="765"/>
                        <a:pt x="7201" y="495"/>
                        <a:pt x="7664" y="495"/>
                      </a:cubicBezTo>
                      <a:cubicBezTo>
                        <a:pt x="8046" y="495"/>
                        <a:pt x="8428" y="678"/>
                        <a:pt x="8655" y="1061"/>
                      </a:cubicBezTo>
                      <a:cubicBezTo>
                        <a:pt x="8673" y="1085"/>
                        <a:pt x="8700" y="1097"/>
                        <a:pt x="8727" y="1097"/>
                      </a:cubicBezTo>
                      <a:cubicBezTo>
                        <a:pt x="8754" y="1097"/>
                        <a:pt x="8781" y="1085"/>
                        <a:pt x="8798" y="1061"/>
                      </a:cubicBezTo>
                      <a:cubicBezTo>
                        <a:pt x="9028" y="590"/>
                        <a:pt x="9469" y="365"/>
                        <a:pt x="9908" y="365"/>
                      </a:cubicBezTo>
                      <a:cubicBezTo>
                        <a:pt x="10427" y="365"/>
                        <a:pt x="10944" y="680"/>
                        <a:pt x="11105" y="1276"/>
                      </a:cubicBezTo>
                      <a:cubicBezTo>
                        <a:pt x="11119" y="1317"/>
                        <a:pt x="11156" y="1339"/>
                        <a:pt x="11192" y="1339"/>
                      </a:cubicBezTo>
                      <a:cubicBezTo>
                        <a:pt x="11219" y="1339"/>
                        <a:pt x="11245" y="1326"/>
                        <a:pt x="11261" y="1300"/>
                      </a:cubicBezTo>
                      <a:cubicBezTo>
                        <a:pt x="11504" y="800"/>
                        <a:pt x="12054" y="411"/>
                        <a:pt x="12557" y="411"/>
                      </a:cubicBezTo>
                      <a:cubicBezTo>
                        <a:pt x="12896" y="411"/>
                        <a:pt x="13213" y="588"/>
                        <a:pt x="13401" y="1025"/>
                      </a:cubicBezTo>
                      <a:cubicBezTo>
                        <a:pt x="13416" y="1055"/>
                        <a:pt x="13443" y="1069"/>
                        <a:pt x="13472" y="1069"/>
                      </a:cubicBezTo>
                      <a:cubicBezTo>
                        <a:pt x="13512" y="1069"/>
                        <a:pt x="13554" y="1043"/>
                        <a:pt x="13568" y="1002"/>
                      </a:cubicBezTo>
                      <a:cubicBezTo>
                        <a:pt x="13716" y="450"/>
                        <a:pt x="14179" y="175"/>
                        <a:pt x="14641" y="175"/>
                      </a:cubicBezTo>
                      <a:cubicBezTo>
                        <a:pt x="15111" y="175"/>
                        <a:pt x="15581" y="459"/>
                        <a:pt x="15720" y="1025"/>
                      </a:cubicBezTo>
                      <a:cubicBezTo>
                        <a:pt x="15732" y="1067"/>
                        <a:pt x="15767" y="1088"/>
                        <a:pt x="15805" y="1088"/>
                      </a:cubicBezTo>
                      <a:cubicBezTo>
                        <a:pt x="15842" y="1088"/>
                        <a:pt x="15881" y="1067"/>
                        <a:pt x="15899" y="1025"/>
                      </a:cubicBezTo>
                      <a:cubicBezTo>
                        <a:pt x="16067" y="526"/>
                        <a:pt x="16498" y="281"/>
                        <a:pt x="16929" y="281"/>
                      </a:cubicBezTo>
                      <a:cubicBezTo>
                        <a:pt x="17386" y="281"/>
                        <a:pt x="17843" y="556"/>
                        <a:pt x="17991" y="1097"/>
                      </a:cubicBezTo>
                      <a:cubicBezTo>
                        <a:pt x="17997" y="1136"/>
                        <a:pt x="18032" y="1157"/>
                        <a:pt x="18068" y="1157"/>
                      </a:cubicBezTo>
                      <a:cubicBezTo>
                        <a:pt x="18098" y="1157"/>
                        <a:pt x="18130" y="1142"/>
                        <a:pt x="18146" y="1109"/>
                      </a:cubicBezTo>
                      <a:cubicBezTo>
                        <a:pt x="18352" y="665"/>
                        <a:pt x="18762" y="454"/>
                        <a:pt x="19169" y="454"/>
                      </a:cubicBezTo>
                      <a:cubicBezTo>
                        <a:pt x="19661" y="454"/>
                        <a:pt x="20150" y="761"/>
                        <a:pt x="20274" y="1336"/>
                      </a:cubicBezTo>
                      <a:cubicBezTo>
                        <a:pt x="20284" y="1387"/>
                        <a:pt x="20323" y="1410"/>
                        <a:pt x="20361" y="1410"/>
                      </a:cubicBezTo>
                      <a:cubicBezTo>
                        <a:pt x="20414" y="1410"/>
                        <a:pt x="20467" y="1369"/>
                        <a:pt x="20453" y="1300"/>
                      </a:cubicBezTo>
                      <a:cubicBezTo>
                        <a:pt x="20307" y="645"/>
                        <a:pt x="19746" y="279"/>
                        <a:pt x="19178" y="279"/>
                      </a:cubicBezTo>
                      <a:cubicBezTo>
                        <a:pt x="18772" y="279"/>
                        <a:pt x="18363" y="466"/>
                        <a:pt x="18098" y="870"/>
                      </a:cubicBezTo>
                      <a:cubicBezTo>
                        <a:pt x="17880" y="359"/>
                        <a:pt x="17404" y="98"/>
                        <a:pt x="16928" y="98"/>
                      </a:cubicBezTo>
                      <a:cubicBezTo>
                        <a:pt x="16492" y="98"/>
                        <a:pt x="16055" y="317"/>
                        <a:pt x="15815" y="762"/>
                      </a:cubicBezTo>
                      <a:cubicBezTo>
                        <a:pt x="15588" y="254"/>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117" name="Google Shape;5117;p44"/>
                <p:cNvSpPr/>
                <p:nvPr/>
              </p:nvSpPr>
              <p:spPr>
                <a:xfrm>
                  <a:off x="4979623" y="2662802"/>
                  <a:ext cx="4386829" cy="310655"/>
                </a:xfrm>
                <a:custGeom>
                  <a:avLst/>
                  <a:gdLst/>
                  <a:ahLst/>
                  <a:cxnLst/>
                  <a:rect l="l" t="t" r="r" b="b"/>
                  <a:pathLst>
                    <a:path w="20476" h="1450" extrusionOk="0">
                      <a:moveTo>
                        <a:pt x="14638" y="1"/>
                      </a:moveTo>
                      <a:cubicBezTo>
                        <a:pt x="14163" y="1"/>
                        <a:pt x="13687" y="258"/>
                        <a:pt x="13460" y="772"/>
                      </a:cubicBezTo>
                      <a:cubicBezTo>
                        <a:pt x="13242" y="399"/>
                        <a:pt x="12914" y="243"/>
                        <a:pt x="12567" y="243"/>
                      </a:cubicBezTo>
                      <a:cubicBezTo>
                        <a:pt x="12058" y="243"/>
                        <a:pt x="11507" y="577"/>
                        <a:pt x="11201" y="1047"/>
                      </a:cubicBezTo>
                      <a:cubicBezTo>
                        <a:pt x="10963" y="486"/>
                        <a:pt x="10437" y="193"/>
                        <a:pt x="9909" y="193"/>
                      </a:cubicBezTo>
                      <a:cubicBezTo>
                        <a:pt x="9456" y="193"/>
                        <a:pt x="9003" y="409"/>
                        <a:pt x="8727" y="855"/>
                      </a:cubicBezTo>
                      <a:cubicBezTo>
                        <a:pt x="8457" y="492"/>
                        <a:pt x="8056" y="316"/>
                        <a:pt x="7658" y="316"/>
                      </a:cubicBezTo>
                      <a:cubicBezTo>
                        <a:pt x="7192" y="316"/>
                        <a:pt x="6730" y="558"/>
                        <a:pt x="6491" y="1023"/>
                      </a:cubicBezTo>
                      <a:cubicBezTo>
                        <a:pt x="6262" y="545"/>
                        <a:pt x="5802" y="298"/>
                        <a:pt x="5339" y="298"/>
                      </a:cubicBezTo>
                      <a:cubicBezTo>
                        <a:pt x="4933" y="298"/>
                        <a:pt x="4525" y="488"/>
                        <a:pt x="4268" y="879"/>
                      </a:cubicBezTo>
                      <a:cubicBezTo>
                        <a:pt x="4040" y="348"/>
                        <a:pt x="3547" y="79"/>
                        <a:pt x="3053" y="79"/>
                      </a:cubicBezTo>
                      <a:cubicBezTo>
                        <a:pt x="2590" y="79"/>
                        <a:pt x="2126" y="316"/>
                        <a:pt x="1877" y="796"/>
                      </a:cubicBezTo>
                      <a:cubicBezTo>
                        <a:pt x="1743" y="437"/>
                        <a:pt x="1399" y="194"/>
                        <a:pt x="1012" y="194"/>
                      </a:cubicBezTo>
                      <a:cubicBezTo>
                        <a:pt x="986" y="194"/>
                        <a:pt x="960" y="196"/>
                        <a:pt x="933" y="198"/>
                      </a:cubicBezTo>
                      <a:cubicBezTo>
                        <a:pt x="335" y="258"/>
                        <a:pt x="13" y="831"/>
                        <a:pt x="1" y="1369"/>
                      </a:cubicBezTo>
                      <a:cubicBezTo>
                        <a:pt x="1" y="1423"/>
                        <a:pt x="36" y="1450"/>
                        <a:pt x="72" y="1450"/>
                      </a:cubicBezTo>
                      <a:cubicBezTo>
                        <a:pt x="108" y="1450"/>
                        <a:pt x="144" y="1423"/>
                        <a:pt x="144" y="1369"/>
                      </a:cubicBezTo>
                      <a:cubicBezTo>
                        <a:pt x="168" y="951"/>
                        <a:pt x="383" y="533"/>
                        <a:pt x="825" y="413"/>
                      </a:cubicBezTo>
                      <a:cubicBezTo>
                        <a:pt x="893" y="393"/>
                        <a:pt x="961" y="384"/>
                        <a:pt x="1027" y="384"/>
                      </a:cubicBezTo>
                      <a:cubicBezTo>
                        <a:pt x="1409" y="384"/>
                        <a:pt x="1749" y="687"/>
                        <a:pt x="1770" y="1094"/>
                      </a:cubicBezTo>
                      <a:cubicBezTo>
                        <a:pt x="1770" y="1153"/>
                        <a:pt x="1812" y="1183"/>
                        <a:pt x="1855" y="1183"/>
                      </a:cubicBezTo>
                      <a:cubicBezTo>
                        <a:pt x="1890" y="1183"/>
                        <a:pt x="1926" y="1162"/>
                        <a:pt x="1937" y="1118"/>
                      </a:cubicBezTo>
                      <a:cubicBezTo>
                        <a:pt x="2087" y="547"/>
                        <a:pt x="2570" y="261"/>
                        <a:pt x="3052" y="261"/>
                      </a:cubicBezTo>
                      <a:cubicBezTo>
                        <a:pt x="3529" y="261"/>
                        <a:pt x="4006" y="542"/>
                        <a:pt x="4160" y="1106"/>
                      </a:cubicBezTo>
                      <a:cubicBezTo>
                        <a:pt x="4174" y="1147"/>
                        <a:pt x="4215" y="1168"/>
                        <a:pt x="4254" y="1168"/>
                      </a:cubicBezTo>
                      <a:cubicBezTo>
                        <a:pt x="4283" y="1168"/>
                        <a:pt x="4312" y="1156"/>
                        <a:pt x="4328" y="1130"/>
                      </a:cubicBezTo>
                      <a:cubicBezTo>
                        <a:pt x="4549" y="694"/>
                        <a:pt x="4949" y="478"/>
                        <a:pt x="5344" y="478"/>
                      </a:cubicBezTo>
                      <a:cubicBezTo>
                        <a:pt x="5782" y="478"/>
                        <a:pt x="6214" y="745"/>
                        <a:pt x="6384" y="1274"/>
                      </a:cubicBezTo>
                      <a:cubicBezTo>
                        <a:pt x="6402" y="1316"/>
                        <a:pt x="6438" y="1336"/>
                        <a:pt x="6473" y="1336"/>
                      </a:cubicBezTo>
                      <a:cubicBezTo>
                        <a:pt x="6509" y="1336"/>
                        <a:pt x="6545" y="1316"/>
                        <a:pt x="6563" y="1274"/>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27" y="590"/>
                        <a:pt x="9467" y="365"/>
                        <a:pt x="9905" y="365"/>
                      </a:cubicBezTo>
                      <a:cubicBezTo>
                        <a:pt x="10428" y="365"/>
                        <a:pt x="10949" y="686"/>
                        <a:pt x="11105" y="1298"/>
                      </a:cubicBezTo>
                      <a:cubicBezTo>
                        <a:pt x="11118" y="1336"/>
                        <a:pt x="11152" y="1358"/>
                        <a:pt x="11187" y="1358"/>
                      </a:cubicBezTo>
                      <a:cubicBezTo>
                        <a:pt x="11215" y="1358"/>
                        <a:pt x="11244" y="1342"/>
                        <a:pt x="11261" y="1310"/>
                      </a:cubicBezTo>
                      <a:cubicBezTo>
                        <a:pt x="11503" y="817"/>
                        <a:pt x="12052" y="432"/>
                        <a:pt x="12555" y="432"/>
                      </a:cubicBezTo>
                      <a:cubicBezTo>
                        <a:pt x="12894" y="432"/>
                        <a:pt x="13213" y="608"/>
                        <a:pt x="13401" y="1047"/>
                      </a:cubicBezTo>
                      <a:cubicBezTo>
                        <a:pt x="13415" y="1075"/>
                        <a:pt x="13440" y="1086"/>
                        <a:pt x="13467" y="1086"/>
                      </a:cubicBezTo>
                      <a:cubicBezTo>
                        <a:pt x="13508" y="1086"/>
                        <a:pt x="13553" y="1059"/>
                        <a:pt x="13568" y="1023"/>
                      </a:cubicBezTo>
                      <a:cubicBezTo>
                        <a:pt x="13717" y="470"/>
                        <a:pt x="14181" y="195"/>
                        <a:pt x="14645" y="195"/>
                      </a:cubicBezTo>
                      <a:cubicBezTo>
                        <a:pt x="15114" y="195"/>
                        <a:pt x="15581" y="476"/>
                        <a:pt x="15720" y="1035"/>
                      </a:cubicBezTo>
                      <a:cubicBezTo>
                        <a:pt x="15732" y="1076"/>
                        <a:pt x="15767" y="1097"/>
                        <a:pt x="15805" y="1097"/>
                      </a:cubicBezTo>
                      <a:cubicBezTo>
                        <a:pt x="15842" y="1097"/>
                        <a:pt x="15881" y="1076"/>
                        <a:pt x="15899" y="1035"/>
                      </a:cubicBezTo>
                      <a:cubicBezTo>
                        <a:pt x="16067" y="541"/>
                        <a:pt x="16497" y="299"/>
                        <a:pt x="16929" y="299"/>
                      </a:cubicBezTo>
                      <a:cubicBezTo>
                        <a:pt x="17385" y="299"/>
                        <a:pt x="17843" y="571"/>
                        <a:pt x="17991" y="1106"/>
                      </a:cubicBezTo>
                      <a:cubicBezTo>
                        <a:pt x="18004" y="1147"/>
                        <a:pt x="18041" y="1168"/>
                        <a:pt x="18077" y="1168"/>
                      </a:cubicBezTo>
                      <a:cubicBezTo>
                        <a:pt x="18104" y="1168"/>
                        <a:pt x="18131" y="1156"/>
                        <a:pt x="18146" y="1130"/>
                      </a:cubicBezTo>
                      <a:cubicBezTo>
                        <a:pt x="18352" y="680"/>
                        <a:pt x="18763" y="466"/>
                        <a:pt x="19171" y="466"/>
                      </a:cubicBezTo>
                      <a:cubicBezTo>
                        <a:pt x="19662" y="466"/>
                        <a:pt x="20150" y="776"/>
                        <a:pt x="20274" y="1357"/>
                      </a:cubicBezTo>
                      <a:cubicBezTo>
                        <a:pt x="20288" y="1403"/>
                        <a:pt x="20322" y="1422"/>
                        <a:pt x="20358" y="1422"/>
                      </a:cubicBezTo>
                      <a:cubicBezTo>
                        <a:pt x="20415" y="1422"/>
                        <a:pt x="20475" y="1371"/>
                        <a:pt x="20453" y="1298"/>
                      </a:cubicBezTo>
                      <a:cubicBezTo>
                        <a:pt x="20307" y="643"/>
                        <a:pt x="19748" y="281"/>
                        <a:pt x="19181" y="281"/>
                      </a:cubicBezTo>
                      <a:cubicBezTo>
                        <a:pt x="18774" y="281"/>
                        <a:pt x="18363" y="468"/>
                        <a:pt x="18098" y="867"/>
                      </a:cubicBezTo>
                      <a:cubicBezTo>
                        <a:pt x="17881" y="357"/>
                        <a:pt x="17408" y="97"/>
                        <a:pt x="16933" y="97"/>
                      </a:cubicBezTo>
                      <a:cubicBezTo>
                        <a:pt x="16495" y="97"/>
                        <a:pt x="16056" y="318"/>
                        <a:pt x="15815" y="772"/>
                      </a:cubicBezTo>
                      <a:cubicBezTo>
                        <a:pt x="15588" y="258"/>
                        <a:pt x="15113" y="1"/>
                        <a:pt x="14638"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118" name="Google Shape;5118;p44"/>
                <p:cNvSpPr/>
                <p:nvPr/>
              </p:nvSpPr>
              <p:spPr>
                <a:xfrm>
                  <a:off x="4979623" y="3205700"/>
                  <a:ext cx="4386615" cy="308941"/>
                </a:xfrm>
                <a:custGeom>
                  <a:avLst/>
                  <a:gdLst/>
                  <a:ahLst/>
                  <a:cxnLst/>
                  <a:rect l="l" t="t" r="r" b="b"/>
                  <a:pathLst>
                    <a:path w="20475" h="1442" extrusionOk="0">
                      <a:moveTo>
                        <a:pt x="14638" y="1"/>
                      </a:moveTo>
                      <a:cubicBezTo>
                        <a:pt x="14163" y="1"/>
                        <a:pt x="13687" y="258"/>
                        <a:pt x="13460" y="772"/>
                      </a:cubicBezTo>
                      <a:cubicBezTo>
                        <a:pt x="13242" y="399"/>
                        <a:pt x="12914" y="244"/>
                        <a:pt x="12567" y="244"/>
                      </a:cubicBezTo>
                      <a:cubicBezTo>
                        <a:pt x="12058" y="244"/>
                        <a:pt x="11507" y="578"/>
                        <a:pt x="11201" y="1047"/>
                      </a:cubicBezTo>
                      <a:cubicBezTo>
                        <a:pt x="10962" y="485"/>
                        <a:pt x="10434" y="192"/>
                        <a:pt x="9904" y="192"/>
                      </a:cubicBezTo>
                      <a:cubicBezTo>
                        <a:pt x="9453" y="192"/>
                        <a:pt x="9001" y="404"/>
                        <a:pt x="8727" y="843"/>
                      </a:cubicBezTo>
                      <a:cubicBezTo>
                        <a:pt x="8458" y="482"/>
                        <a:pt x="8059" y="306"/>
                        <a:pt x="7662" y="306"/>
                      </a:cubicBezTo>
                      <a:cubicBezTo>
                        <a:pt x="7194" y="306"/>
                        <a:pt x="6731" y="550"/>
                        <a:pt x="6491" y="1023"/>
                      </a:cubicBezTo>
                      <a:cubicBezTo>
                        <a:pt x="6262" y="545"/>
                        <a:pt x="5802" y="298"/>
                        <a:pt x="5339" y="298"/>
                      </a:cubicBezTo>
                      <a:cubicBezTo>
                        <a:pt x="4933" y="298"/>
                        <a:pt x="4525" y="488"/>
                        <a:pt x="4268" y="879"/>
                      </a:cubicBezTo>
                      <a:cubicBezTo>
                        <a:pt x="4040" y="349"/>
                        <a:pt x="3547" y="79"/>
                        <a:pt x="3053" y="79"/>
                      </a:cubicBezTo>
                      <a:cubicBezTo>
                        <a:pt x="2590" y="79"/>
                        <a:pt x="2126" y="316"/>
                        <a:pt x="1877" y="796"/>
                      </a:cubicBezTo>
                      <a:cubicBezTo>
                        <a:pt x="1743" y="437"/>
                        <a:pt x="1399" y="195"/>
                        <a:pt x="1012" y="195"/>
                      </a:cubicBezTo>
                      <a:cubicBezTo>
                        <a:pt x="986" y="195"/>
                        <a:pt x="960" y="196"/>
                        <a:pt x="933" y="198"/>
                      </a:cubicBezTo>
                      <a:cubicBezTo>
                        <a:pt x="335" y="258"/>
                        <a:pt x="13" y="832"/>
                        <a:pt x="1" y="1369"/>
                      </a:cubicBezTo>
                      <a:cubicBezTo>
                        <a:pt x="1" y="1417"/>
                        <a:pt x="36" y="1441"/>
                        <a:pt x="72" y="1441"/>
                      </a:cubicBezTo>
                      <a:cubicBezTo>
                        <a:pt x="108" y="1441"/>
                        <a:pt x="144" y="1417"/>
                        <a:pt x="144" y="1369"/>
                      </a:cubicBezTo>
                      <a:cubicBezTo>
                        <a:pt x="168" y="939"/>
                        <a:pt x="383" y="533"/>
                        <a:pt x="825" y="413"/>
                      </a:cubicBezTo>
                      <a:cubicBezTo>
                        <a:pt x="893" y="394"/>
                        <a:pt x="961" y="384"/>
                        <a:pt x="1027" y="384"/>
                      </a:cubicBezTo>
                      <a:cubicBezTo>
                        <a:pt x="1409" y="384"/>
                        <a:pt x="1749" y="687"/>
                        <a:pt x="1770" y="1095"/>
                      </a:cubicBezTo>
                      <a:cubicBezTo>
                        <a:pt x="1770" y="1148"/>
                        <a:pt x="1815" y="1179"/>
                        <a:pt x="1859" y="1179"/>
                      </a:cubicBezTo>
                      <a:cubicBezTo>
                        <a:pt x="1893" y="1179"/>
                        <a:pt x="1927" y="1160"/>
                        <a:pt x="1937" y="1118"/>
                      </a:cubicBezTo>
                      <a:cubicBezTo>
                        <a:pt x="2087" y="548"/>
                        <a:pt x="2570" y="261"/>
                        <a:pt x="3052" y="261"/>
                      </a:cubicBezTo>
                      <a:cubicBezTo>
                        <a:pt x="3529" y="261"/>
                        <a:pt x="4006" y="542"/>
                        <a:pt x="4160" y="1106"/>
                      </a:cubicBezTo>
                      <a:cubicBezTo>
                        <a:pt x="4173" y="1145"/>
                        <a:pt x="4211" y="1167"/>
                        <a:pt x="4248" y="1167"/>
                      </a:cubicBezTo>
                      <a:cubicBezTo>
                        <a:pt x="4280" y="1167"/>
                        <a:pt x="4311" y="1151"/>
                        <a:pt x="4328" y="1118"/>
                      </a:cubicBezTo>
                      <a:cubicBezTo>
                        <a:pt x="4547" y="685"/>
                        <a:pt x="4944" y="472"/>
                        <a:pt x="5336" y="472"/>
                      </a:cubicBezTo>
                      <a:cubicBezTo>
                        <a:pt x="5777" y="472"/>
                        <a:pt x="6213" y="742"/>
                        <a:pt x="6384" y="1274"/>
                      </a:cubicBezTo>
                      <a:cubicBezTo>
                        <a:pt x="6402" y="1316"/>
                        <a:pt x="6438" y="1337"/>
                        <a:pt x="6473" y="1337"/>
                      </a:cubicBezTo>
                      <a:cubicBezTo>
                        <a:pt x="6509" y="1337"/>
                        <a:pt x="6545" y="1316"/>
                        <a:pt x="6563" y="1274"/>
                      </a:cubicBezTo>
                      <a:cubicBezTo>
                        <a:pt x="6740" y="762"/>
                        <a:pt x="7201" y="492"/>
                        <a:pt x="7664" y="492"/>
                      </a:cubicBezTo>
                      <a:cubicBezTo>
                        <a:pt x="8046" y="492"/>
                        <a:pt x="8428" y="675"/>
                        <a:pt x="8655" y="1059"/>
                      </a:cubicBezTo>
                      <a:cubicBezTo>
                        <a:pt x="8673" y="1083"/>
                        <a:pt x="8700" y="1095"/>
                        <a:pt x="8727" y="1095"/>
                      </a:cubicBezTo>
                      <a:cubicBezTo>
                        <a:pt x="8754" y="1095"/>
                        <a:pt x="8781" y="1083"/>
                        <a:pt x="8798" y="1059"/>
                      </a:cubicBezTo>
                      <a:cubicBezTo>
                        <a:pt x="9026" y="598"/>
                        <a:pt x="9458" y="378"/>
                        <a:pt x="9890" y="378"/>
                      </a:cubicBezTo>
                      <a:cubicBezTo>
                        <a:pt x="10410" y="378"/>
                        <a:pt x="10930" y="697"/>
                        <a:pt x="11094" y="1298"/>
                      </a:cubicBezTo>
                      <a:cubicBezTo>
                        <a:pt x="11106" y="1337"/>
                        <a:pt x="11140" y="1358"/>
                        <a:pt x="11175" y="1358"/>
                      </a:cubicBezTo>
                      <a:cubicBezTo>
                        <a:pt x="11203" y="1358"/>
                        <a:pt x="11232" y="1343"/>
                        <a:pt x="11249" y="1310"/>
                      </a:cubicBezTo>
                      <a:cubicBezTo>
                        <a:pt x="11491" y="818"/>
                        <a:pt x="12040" y="432"/>
                        <a:pt x="12543" y="432"/>
                      </a:cubicBezTo>
                      <a:cubicBezTo>
                        <a:pt x="12882" y="432"/>
                        <a:pt x="13201" y="608"/>
                        <a:pt x="13389" y="1047"/>
                      </a:cubicBezTo>
                      <a:cubicBezTo>
                        <a:pt x="13403" y="1075"/>
                        <a:pt x="13428" y="1086"/>
                        <a:pt x="13455" y="1086"/>
                      </a:cubicBezTo>
                      <a:cubicBezTo>
                        <a:pt x="13496" y="1086"/>
                        <a:pt x="13541" y="1059"/>
                        <a:pt x="13556" y="1023"/>
                      </a:cubicBezTo>
                      <a:cubicBezTo>
                        <a:pt x="13699" y="464"/>
                        <a:pt x="14164" y="186"/>
                        <a:pt x="14629" y="186"/>
                      </a:cubicBezTo>
                      <a:cubicBezTo>
                        <a:pt x="15099" y="186"/>
                        <a:pt x="15569" y="470"/>
                        <a:pt x="15708" y="1035"/>
                      </a:cubicBezTo>
                      <a:cubicBezTo>
                        <a:pt x="15726" y="1077"/>
                        <a:pt x="15761" y="1097"/>
                        <a:pt x="15797" y="1097"/>
                      </a:cubicBezTo>
                      <a:cubicBezTo>
                        <a:pt x="15833" y="1097"/>
                        <a:pt x="15869" y="1077"/>
                        <a:pt x="15887" y="1035"/>
                      </a:cubicBezTo>
                      <a:cubicBezTo>
                        <a:pt x="16055" y="541"/>
                        <a:pt x="16486" y="299"/>
                        <a:pt x="16917" y="299"/>
                      </a:cubicBezTo>
                      <a:cubicBezTo>
                        <a:pt x="17373" y="299"/>
                        <a:pt x="17831" y="571"/>
                        <a:pt x="17979" y="1106"/>
                      </a:cubicBezTo>
                      <a:cubicBezTo>
                        <a:pt x="17992" y="1147"/>
                        <a:pt x="18029" y="1169"/>
                        <a:pt x="18065" y="1169"/>
                      </a:cubicBezTo>
                      <a:cubicBezTo>
                        <a:pt x="18092" y="1169"/>
                        <a:pt x="18119" y="1156"/>
                        <a:pt x="18134" y="1130"/>
                      </a:cubicBezTo>
                      <a:cubicBezTo>
                        <a:pt x="18340" y="680"/>
                        <a:pt x="18751" y="466"/>
                        <a:pt x="19159" y="466"/>
                      </a:cubicBezTo>
                      <a:cubicBezTo>
                        <a:pt x="19650" y="466"/>
                        <a:pt x="20138" y="776"/>
                        <a:pt x="20262" y="1357"/>
                      </a:cubicBezTo>
                      <a:cubicBezTo>
                        <a:pt x="20276" y="1405"/>
                        <a:pt x="20315" y="1426"/>
                        <a:pt x="20354" y="1426"/>
                      </a:cubicBezTo>
                      <a:cubicBezTo>
                        <a:pt x="20414" y="1426"/>
                        <a:pt x="20475" y="1377"/>
                        <a:pt x="20453" y="1298"/>
                      </a:cubicBezTo>
                      <a:cubicBezTo>
                        <a:pt x="20307" y="644"/>
                        <a:pt x="19748" y="281"/>
                        <a:pt x="19181" y="281"/>
                      </a:cubicBezTo>
                      <a:cubicBezTo>
                        <a:pt x="18774" y="281"/>
                        <a:pt x="18363" y="468"/>
                        <a:pt x="18098" y="867"/>
                      </a:cubicBezTo>
                      <a:cubicBezTo>
                        <a:pt x="17881" y="358"/>
                        <a:pt x="17408" y="97"/>
                        <a:pt x="16933" y="97"/>
                      </a:cubicBezTo>
                      <a:cubicBezTo>
                        <a:pt x="16495" y="97"/>
                        <a:pt x="16056" y="319"/>
                        <a:pt x="15815" y="772"/>
                      </a:cubicBezTo>
                      <a:cubicBezTo>
                        <a:pt x="15588" y="258"/>
                        <a:pt x="15113" y="1"/>
                        <a:pt x="14638"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119" name="Google Shape;5119;p44"/>
                <p:cNvSpPr/>
                <p:nvPr/>
              </p:nvSpPr>
              <p:spPr>
                <a:xfrm>
                  <a:off x="4977052" y="3746027"/>
                  <a:ext cx="4389186" cy="310869"/>
                </a:xfrm>
                <a:custGeom>
                  <a:avLst/>
                  <a:gdLst/>
                  <a:ahLst/>
                  <a:cxnLst/>
                  <a:rect l="l" t="t" r="r" b="b"/>
                  <a:pathLst>
                    <a:path w="20487" h="1451" extrusionOk="0">
                      <a:moveTo>
                        <a:pt x="14650" y="1"/>
                      </a:moveTo>
                      <a:cubicBezTo>
                        <a:pt x="14175" y="1"/>
                        <a:pt x="13699" y="258"/>
                        <a:pt x="13472" y="772"/>
                      </a:cubicBezTo>
                      <a:cubicBezTo>
                        <a:pt x="13249" y="399"/>
                        <a:pt x="12919" y="244"/>
                        <a:pt x="12570" y="244"/>
                      </a:cubicBezTo>
                      <a:cubicBezTo>
                        <a:pt x="12060" y="244"/>
                        <a:pt x="11512" y="578"/>
                        <a:pt x="11213" y="1047"/>
                      </a:cubicBezTo>
                      <a:cubicBezTo>
                        <a:pt x="10975" y="488"/>
                        <a:pt x="10451" y="198"/>
                        <a:pt x="9925" y="198"/>
                      </a:cubicBezTo>
                      <a:cubicBezTo>
                        <a:pt x="9471" y="198"/>
                        <a:pt x="9015" y="413"/>
                        <a:pt x="8739" y="856"/>
                      </a:cubicBezTo>
                      <a:cubicBezTo>
                        <a:pt x="8469" y="493"/>
                        <a:pt x="8068" y="317"/>
                        <a:pt x="7669" y="317"/>
                      </a:cubicBezTo>
                      <a:cubicBezTo>
                        <a:pt x="7201" y="317"/>
                        <a:pt x="6737" y="558"/>
                        <a:pt x="6491" y="1023"/>
                      </a:cubicBezTo>
                      <a:cubicBezTo>
                        <a:pt x="6262" y="545"/>
                        <a:pt x="5802" y="298"/>
                        <a:pt x="5341" y="298"/>
                      </a:cubicBezTo>
                      <a:cubicBezTo>
                        <a:pt x="4937" y="298"/>
                        <a:pt x="4531" y="489"/>
                        <a:pt x="4280" y="880"/>
                      </a:cubicBezTo>
                      <a:cubicBezTo>
                        <a:pt x="4052" y="349"/>
                        <a:pt x="3556" y="79"/>
                        <a:pt x="3060" y="79"/>
                      </a:cubicBezTo>
                      <a:cubicBezTo>
                        <a:pt x="2596" y="79"/>
                        <a:pt x="2132" y="316"/>
                        <a:pt x="1889" y="796"/>
                      </a:cubicBezTo>
                      <a:cubicBezTo>
                        <a:pt x="1744" y="438"/>
                        <a:pt x="1399" y="195"/>
                        <a:pt x="1022" y="195"/>
                      </a:cubicBezTo>
                      <a:cubicBezTo>
                        <a:pt x="997" y="195"/>
                        <a:pt x="971" y="196"/>
                        <a:pt x="945" y="198"/>
                      </a:cubicBezTo>
                      <a:cubicBezTo>
                        <a:pt x="347" y="258"/>
                        <a:pt x="13" y="832"/>
                        <a:pt x="1" y="1370"/>
                      </a:cubicBezTo>
                      <a:cubicBezTo>
                        <a:pt x="1" y="1423"/>
                        <a:pt x="40" y="1450"/>
                        <a:pt x="78" y="1450"/>
                      </a:cubicBezTo>
                      <a:cubicBezTo>
                        <a:pt x="117" y="1450"/>
                        <a:pt x="156" y="1423"/>
                        <a:pt x="156" y="1370"/>
                      </a:cubicBezTo>
                      <a:cubicBezTo>
                        <a:pt x="168" y="951"/>
                        <a:pt x="395" y="533"/>
                        <a:pt x="825" y="413"/>
                      </a:cubicBezTo>
                      <a:cubicBezTo>
                        <a:pt x="895" y="394"/>
                        <a:pt x="964" y="385"/>
                        <a:pt x="1032" y="385"/>
                      </a:cubicBezTo>
                      <a:cubicBezTo>
                        <a:pt x="1420" y="385"/>
                        <a:pt x="1760" y="688"/>
                        <a:pt x="1770" y="1095"/>
                      </a:cubicBezTo>
                      <a:cubicBezTo>
                        <a:pt x="1770" y="1153"/>
                        <a:pt x="1816" y="1183"/>
                        <a:pt x="1862" y="1183"/>
                      </a:cubicBezTo>
                      <a:cubicBezTo>
                        <a:pt x="1900" y="1183"/>
                        <a:pt x="1938" y="1162"/>
                        <a:pt x="1949" y="1119"/>
                      </a:cubicBezTo>
                      <a:cubicBezTo>
                        <a:pt x="2099" y="548"/>
                        <a:pt x="2582" y="261"/>
                        <a:pt x="3064" y="261"/>
                      </a:cubicBezTo>
                      <a:cubicBezTo>
                        <a:pt x="3541" y="261"/>
                        <a:pt x="4018" y="542"/>
                        <a:pt x="4172" y="1107"/>
                      </a:cubicBezTo>
                      <a:cubicBezTo>
                        <a:pt x="4185" y="1145"/>
                        <a:pt x="4219" y="1167"/>
                        <a:pt x="4253" y="1167"/>
                      </a:cubicBezTo>
                      <a:cubicBezTo>
                        <a:pt x="4282" y="1167"/>
                        <a:pt x="4311" y="1151"/>
                        <a:pt x="4328" y="1119"/>
                      </a:cubicBezTo>
                      <a:cubicBezTo>
                        <a:pt x="4553" y="686"/>
                        <a:pt x="4950" y="472"/>
                        <a:pt x="5342" y="472"/>
                      </a:cubicBezTo>
                      <a:cubicBezTo>
                        <a:pt x="5783" y="472"/>
                        <a:pt x="6219" y="742"/>
                        <a:pt x="6396" y="1274"/>
                      </a:cubicBezTo>
                      <a:cubicBezTo>
                        <a:pt x="6408" y="1316"/>
                        <a:pt x="6444" y="1337"/>
                        <a:pt x="6480" y="1337"/>
                      </a:cubicBezTo>
                      <a:cubicBezTo>
                        <a:pt x="6515" y="1337"/>
                        <a:pt x="6551" y="1316"/>
                        <a:pt x="6563" y="1274"/>
                      </a:cubicBezTo>
                      <a:cubicBezTo>
                        <a:pt x="6740" y="763"/>
                        <a:pt x="7201" y="492"/>
                        <a:pt x="7664" y="492"/>
                      </a:cubicBezTo>
                      <a:cubicBezTo>
                        <a:pt x="8046" y="492"/>
                        <a:pt x="8428" y="676"/>
                        <a:pt x="8655" y="1059"/>
                      </a:cubicBezTo>
                      <a:cubicBezTo>
                        <a:pt x="8673" y="1089"/>
                        <a:pt x="8703" y="1104"/>
                        <a:pt x="8733" y="1104"/>
                      </a:cubicBezTo>
                      <a:cubicBezTo>
                        <a:pt x="8763" y="1104"/>
                        <a:pt x="8793" y="1089"/>
                        <a:pt x="8810" y="1059"/>
                      </a:cubicBezTo>
                      <a:cubicBezTo>
                        <a:pt x="9038" y="598"/>
                        <a:pt x="9470" y="378"/>
                        <a:pt x="9901" y="378"/>
                      </a:cubicBezTo>
                      <a:cubicBezTo>
                        <a:pt x="10420" y="378"/>
                        <a:pt x="10937" y="697"/>
                        <a:pt x="11094" y="1298"/>
                      </a:cubicBezTo>
                      <a:cubicBezTo>
                        <a:pt x="11107" y="1337"/>
                        <a:pt x="11140" y="1358"/>
                        <a:pt x="11177" y="1358"/>
                      </a:cubicBezTo>
                      <a:cubicBezTo>
                        <a:pt x="11207" y="1358"/>
                        <a:pt x="11239" y="1343"/>
                        <a:pt x="11261" y="1310"/>
                      </a:cubicBezTo>
                      <a:cubicBezTo>
                        <a:pt x="11496" y="818"/>
                        <a:pt x="12042" y="432"/>
                        <a:pt x="12544" y="432"/>
                      </a:cubicBezTo>
                      <a:cubicBezTo>
                        <a:pt x="12882" y="432"/>
                        <a:pt x="13201" y="608"/>
                        <a:pt x="13389" y="1047"/>
                      </a:cubicBezTo>
                      <a:cubicBezTo>
                        <a:pt x="13404" y="1077"/>
                        <a:pt x="13433" y="1090"/>
                        <a:pt x="13464" y="1090"/>
                      </a:cubicBezTo>
                      <a:cubicBezTo>
                        <a:pt x="13506" y="1090"/>
                        <a:pt x="13549" y="1065"/>
                        <a:pt x="13556" y="1023"/>
                      </a:cubicBezTo>
                      <a:cubicBezTo>
                        <a:pt x="13705" y="464"/>
                        <a:pt x="14173" y="186"/>
                        <a:pt x="14639" y="186"/>
                      </a:cubicBezTo>
                      <a:cubicBezTo>
                        <a:pt x="15111" y="186"/>
                        <a:pt x="15581" y="470"/>
                        <a:pt x="15720" y="1035"/>
                      </a:cubicBezTo>
                      <a:cubicBezTo>
                        <a:pt x="15732" y="1077"/>
                        <a:pt x="15767" y="1098"/>
                        <a:pt x="15803" y="1098"/>
                      </a:cubicBezTo>
                      <a:cubicBezTo>
                        <a:pt x="15839" y="1098"/>
                        <a:pt x="15875" y="1077"/>
                        <a:pt x="15887" y="1035"/>
                      </a:cubicBezTo>
                      <a:cubicBezTo>
                        <a:pt x="16061" y="542"/>
                        <a:pt x="16494" y="299"/>
                        <a:pt x="16926" y="299"/>
                      </a:cubicBezTo>
                      <a:cubicBezTo>
                        <a:pt x="17383" y="299"/>
                        <a:pt x="17837" y="572"/>
                        <a:pt x="17979" y="1107"/>
                      </a:cubicBezTo>
                      <a:cubicBezTo>
                        <a:pt x="17993" y="1148"/>
                        <a:pt x="18031" y="1174"/>
                        <a:pt x="18070" y="1174"/>
                      </a:cubicBezTo>
                      <a:cubicBezTo>
                        <a:pt x="18098" y="1174"/>
                        <a:pt x="18126" y="1161"/>
                        <a:pt x="18146" y="1131"/>
                      </a:cubicBezTo>
                      <a:cubicBezTo>
                        <a:pt x="18347" y="680"/>
                        <a:pt x="18754" y="466"/>
                        <a:pt x="19161" y="466"/>
                      </a:cubicBezTo>
                      <a:cubicBezTo>
                        <a:pt x="19650" y="466"/>
                        <a:pt x="20138" y="777"/>
                        <a:pt x="20262" y="1358"/>
                      </a:cubicBezTo>
                      <a:cubicBezTo>
                        <a:pt x="20281" y="1409"/>
                        <a:pt x="20321" y="1431"/>
                        <a:pt x="20362" y="1431"/>
                      </a:cubicBezTo>
                      <a:cubicBezTo>
                        <a:pt x="20425" y="1431"/>
                        <a:pt x="20487" y="1378"/>
                        <a:pt x="20465" y="1298"/>
                      </a:cubicBezTo>
                      <a:cubicBezTo>
                        <a:pt x="20319" y="643"/>
                        <a:pt x="19754" y="276"/>
                        <a:pt x="19185" y="276"/>
                      </a:cubicBezTo>
                      <a:cubicBezTo>
                        <a:pt x="18778" y="276"/>
                        <a:pt x="18370" y="464"/>
                        <a:pt x="18110" y="868"/>
                      </a:cubicBezTo>
                      <a:cubicBezTo>
                        <a:pt x="17886" y="358"/>
                        <a:pt x="17414" y="97"/>
                        <a:pt x="16941" y="97"/>
                      </a:cubicBezTo>
                      <a:cubicBezTo>
                        <a:pt x="16504" y="97"/>
                        <a:pt x="16068" y="319"/>
                        <a:pt x="15827" y="772"/>
                      </a:cubicBezTo>
                      <a:cubicBezTo>
                        <a:pt x="15600" y="258"/>
                        <a:pt x="15125" y="1"/>
                        <a:pt x="14650"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120" name="Google Shape;5120;p44"/>
                <p:cNvSpPr/>
                <p:nvPr/>
              </p:nvSpPr>
              <p:spPr>
                <a:xfrm>
                  <a:off x="4979623" y="4288496"/>
                  <a:ext cx="4386615" cy="309370"/>
                </a:xfrm>
                <a:custGeom>
                  <a:avLst/>
                  <a:gdLst/>
                  <a:ahLst/>
                  <a:cxnLst/>
                  <a:rect l="l" t="t" r="r" b="b"/>
                  <a:pathLst>
                    <a:path w="20475" h="1444" extrusionOk="0">
                      <a:moveTo>
                        <a:pt x="14638" y="0"/>
                      </a:moveTo>
                      <a:cubicBezTo>
                        <a:pt x="14163" y="0"/>
                        <a:pt x="13687" y="254"/>
                        <a:pt x="13460" y="762"/>
                      </a:cubicBezTo>
                      <a:cubicBezTo>
                        <a:pt x="13242" y="394"/>
                        <a:pt x="12915" y="240"/>
                        <a:pt x="12568" y="240"/>
                      </a:cubicBezTo>
                      <a:cubicBezTo>
                        <a:pt x="12058" y="240"/>
                        <a:pt x="11507" y="573"/>
                        <a:pt x="11201" y="1049"/>
                      </a:cubicBezTo>
                      <a:cubicBezTo>
                        <a:pt x="10962" y="487"/>
                        <a:pt x="10434" y="194"/>
                        <a:pt x="9904" y="194"/>
                      </a:cubicBezTo>
                      <a:cubicBezTo>
                        <a:pt x="9453" y="194"/>
                        <a:pt x="9001" y="406"/>
                        <a:pt x="8727" y="846"/>
                      </a:cubicBezTo>
                      <a:cubicBezTo>
                        <a:pt x="8458" y="484"/>
                        <a:pt x="8059" y="308"/>
                        <a:pt x="7662" y="308"/>
                      </a:cubicBezTo>
                      <a:cubicBezTo>
                        <a:pt x="7194" y="308"/>
                        <a:pt x="6731" y="553"/>
                        <a:pt x="6491" y="1025"/>
                      </a:cubicBezTo>
                      <a:cubicBezTo>
                        <a:pt x="6261" y="546"/>
                        <a:pt x="5799" y="299"/>
                        <a:pt x="5334" y="299"/>
                      </a:cubicBezTo>
                      <a:cubicBezTo>
                        <a:pt x="4930" y="299"/>
                        <a:pt x="4524" y="486"/>
                        <a:pt x="4268" y="870"/>
                      </a:cubicBezTo>
                      <a:cubicBezTo>
                        <a:pt x="4040" y="347"/>
                        <a:pt x="3550" y="80"/>
                        <a:pt x="3057" y="80"/>
                      </a:cubicBezTo>
                      <a:cubicBezTo>
                        <a:pt x="2593" y="80"/>
                        <a:pt x="2127" y="317"/>
                        <a:pt x="1877" y="798"/>
                      </a:cubicBezTo>
                      <a:cubicBezTo>
                        <a:pt x="1743" y="430"/>
                        <a:pt x="1401" y="197"/>
                        <a:pt x="1016" y="197"/>
                      </a:cubicBezTo>
                      <a:cubicBezTo>
                        <a:pt x="988" y="197"/>
                        <a:pt x="961" y="198"/>
                        <a:pt x="933" y="200"/>
                      </a:cubicBezTo>
                      <a:cubicBezTo>
                        <a:pt x="335" y="248"/>
                        <a:pt x="13" y="822"/>
                        <a:pt x="1" y="1372"/>
                      </a:cubicBezTo>
                      <a:cubicBezTo>
                        <a:pt x="1" y="1420"/>
                        <a:pt x="36" y="1443"/>
                        <a:pt x="72" y="1443"/>
                      </a:cubicBezTo>
                      <a:cubicBezTo>
                        <a:pt x="108" y="1443"/>
                        <a:pt x="144" y="1420"/>
                        <a:pt x="144" y="1372"/>
                      </a:cubicBezTo>
                      <a:cubicBezTo>
                        <a:pt x="168" y="941"/>
                        <a:pt x="383" y="523"/>
                        <a:pt x="825" y="415"/>
                      </a:cubicBezTo>
                      <a:cubicBezTo>
                        <a:pt x="894" y="396"/>
                        <a:pt x="964" y="386"/>
                        <a:pt x="1032" y="386"/>
                      </a:cubicBezTo>
                      <a:cubicBezTo>
                        <a:pt x="1411" y="386"/>
                        <a:pt x="1749" y="681"/>
                        <a:pt x="1770" y="1097"/>
                      </a:cubicBezTo>
                      <a:cubicBezTo>
                        <a:pt x="1770" y="1149"/>
                        <a:pt x="1812" y="1180"/>
                        <a:pt x="1855" y="1180"/>
                      </a:cubicBezTo>
                      <a:cubicBezTo>
                        <a:pt x="1890" y="1180"/>
                        <a:pt x="1926" y="1158"/>
                        <a:pt x="1937" y="1109"/>
                      </a:cubicBezTo>
                      <a:cubicBezTo>
                        <a:pt x="2087" y="538"/>
                        <a:pt x="2570" y="251"/>
                        <a:pt x="3052" y="251"/>
                      </a:cubicBezTo>
                      <a:cubicBezTo>
                        <a:pt x="3529" y="251"/>
                        <a:pt x="4006" y="532"/>
                        <a:pt x="4160" y="1097"/>
                      </a:cubicBezTo>
                      <a:cubicBezTo>
                        <a:pt x="4174" y="1143"/>
                        <a:pt x="4213" y="1168"/>
                        <a:pt x="4252" y="1168"/>
                      </a:cubicBezTo>
                      <a:cubicBezTo>
                        <a:pt x="4282" y="1168"/>
                        <a:pt x="4312" y="1152"/>
                        <a:pt x="4328" y="1121"/>
                      </a:cubicBezTo>
                      <a:cubicBezTo>
                        <a:pt x="4547" y="688"/>
                        <a:pt x="4944" y="474"/>
                        <a:pt x="5336" y="474"/>
                      </a:cubicBezTo>
                      <a:cubicBezTo>
                        <a:pt x="5777" y="474"/>
                        <a:pt x="6213" y="745"/>
                        <a:pt x="6384" y="1276"/>
                      </a:cubicBezTo>
                      <a:cubicBezTo>
                        <a:pt x="6402" y="1312"/>
                        <a:pt x="6438" y="1330"/>
                        <a:pt x="6473" y="1330"/>
                      </a:cubicBezTo>
                      <a:cubicBezTo>
                        <a:pt x="6509" y="1330"/>
                        <a:pt x="6545" y="1312"/>
                        <a:pt x="6563" y="1276"/>
                      </a:cubicBezTo>
                      <a:cubicBezTo>
                        <a:pt x="6740" y="759"/>
                        <a:pt x="7200" y="485"/>
                        <a:pt x="7663" y="485"/>
                      </a:cubicBezTo>
                      <a:cubicBezTo>
                        <a:pt x="8044" y="485"/>
                        <a:pt x="8428" y="672"/>
                        <a:pt x="8655" y="1061"/>
                      </a:cubicBezTo>
                      <a:cubicBezTo>
                        <a:pt x="8673" y="1085"/>
                        <a:pt x="8700" y="1097"/>
                        <a:pt x="8727" y="1097"/>
                      </a:cubicBezTo>
                      <a:cubicBezTo>
                        <a:pt x="8754" y="1097"/>
                        <a:pt x="8781" y="1085"/>
                        <a:pt x="8798" y="1061"/>
                      </a:cubicBezTo>
                      <a:cubicBezTo>
                        <a:pt x="9028" y="597"/>
                        <a:pt x="9463" y="375"/>
                        <a:pt x="9898" y="375"/>
                      </a:cubicBezTo>
                      <a:cubicBezTo>
                        <a:pt x="10415" y="375"/>
                        <a:pt x="10931" y="690"/>
                        <a:pt x="11094" y="1288"/>
                      </a:cubicBezTo>
                      <a:cubicBezTo>
                        <a:pt x="11100" y="1335"/>
                        <a:pt x="11137" y="1359"/>
                        <a:pt x="11174" y="1359"/>
                      </a:cubicBezTo>
                      <a:cubicBezTo>
                        <a:pt x="11203" y="1359"/>
                        <a:pt x="11233" y="1344"/>
                        <a:pt x="11249" y="1312"/>
                      </a:cubicBezTo>
                      <a:cubicBezTo>
                        <a:pt x="11493" y="818"/>
                        <a:pt x="12045" y="426"/>
                        <a:pt x="12549" y="426"/>
                      </a:cubicBezTo>
                      <a:cubicBezTo>
                        <a:pt x="12886" y="426"/>
                        <a:pt x="13202" y="601"/>
                        <a:pt x="13389" y="1037"/>
                      </a:cubicBezTo>
                      <a:cubicBezTo>
                        <a:pt x="13403" y="1071"/>
                        <a:pt x="13430" y="1085"/>
                        <a:pt x="13458" y="1085"/>
                      </a:cubicBezTo>
                      <a:cubicBezTo>
                        <a:pt x="13498" y="1085"/>
                        <a:pt x="13542" y="1056"/>
                        <a:pt x="13556" y="1013"/>
                      </a:cubicBezTo>
                      <a:cubicBezTo>
                        <a:pt x="13698" y="462"/>
                        <a:pt x="14161" y="187"/>
                        <a:pt x="14625" y="187"/>
                      </a:cubicBezTo>
                      <a:cubicBezTo>
                        <a:pt x="15096" y="187"/>
                        <a:pt x="15569" y="471"/>
                        <a:pt x="15708" y="1037"/>
                      </a:cubicBezTo>
                      <a:cubicBezTo>
                        <a:pt x="15726" y="1079"/>
                        <a:pt x="15761" y="1100"/>
                        <a:pt x="15797" y="1100"/>
                      </a:cubicBezTo>
                      <a:cubicBezTo>
                        <a:pt x="15833" y="1100"/>
                        <a:pt x="15869" y="1079"/>
                        <a:pt x="15887" y="1037"/>
                      </a:cubicBezTo>
                      <a:cubicBezTo>
                        <a:pt x="16055" y="544"/>
                        <a:pt x="16486" y="301"/>
                        <a:pt x="16917" y="301"/>
                      </a:cubicBezTo>
                      <a:cubicBezTo>
                        <a:pt x="17373" y="301"/>
                        <a:pt x="17831" y="574"/>
                        <a:pt x="17979" y="1109"/>
                      </a:cubicBezTo>
                      <a:cubicBezTo>
                        <a:pt x="17992" y="1150"/>
                        <a:pt x="18029" y="1171"/>
                        <a:pt x="18065" y="1171"/>
                      </a:cubicBezTo>
                      <a:cubicBezTo>
                        <a:pt x="18092" y="1171"/>
                        <a:pt x="18119" y="1159"/>
                        <a:pt x="18134" y="1133"/>
                      </a:cubicBezTo>
                      <a:cubicBezTo>
                        <a:pt x="18341" y="681"/>
                        <a:pt x="18753" y="467"/>
                        <a:pt x="19162" y="467"/>
                      </a:cubicBezTo>
                      <a:cubicBezTo>
                        <a:pt x="19652" y="467"/>
                        <a:pt x="20138" y="775"/>
                        <a:pt x="20262" y="1348"/>
                      </a:cubicBezTo>
                      <a:cubicBezTo>
                        <a:pt x="20276" y="1400"/>
                        <a:pt x="20315" y="1422"/>
                        <a:pt x="20355" y="1422"/>
                      </a:cubicBezTo>
                      <a:cubicBezTo>
                        <a:pt x="20414" y="1422"/>
                        <a:pt x="20475" y="1372"/>
                        <a:pt x="20453" y="1300"/>
                      </a:cubicBezTo>
                      <a:cubicBezTo>
                        <a:pt x="20307" y="645"/>
                        <a:pt x="19746" y="278"/>
                        <a:pt x="19178" y="278"/>
                      </a:cubicBezTo>
                      <a:cubicBezTo>
                        <a:pt x="18772" y="278"/>
                        <a:pt x="18363" y="466"/>
                        <a:pt x="18098" y="870"/>
                      </a:cubicBezTo>
                      <a:cubicBezTo>
                        <a:pt x="17880" y="358"/>
                        <a:pt x="17404" y="97"/>
                        <a:pt x="16928" y="97"/>
                      </a:cubicBezTo>
                      <a:cubicBezTo>
                        <a:pt x="16492" y="97"/>
                        <a:pt x="16055" y="316"/>
                        <a:pt x="15815" y="762"/>
                      </a:cubicBezTo>
                      <a:cubicBezTo>
                        <a:pt x="15588" y="254"/>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121" name="Google Shape;5121;p44"/>
                <p:cNvSpPr/>
                <p:nvPr/>
              </p:nvSpPr>
              <p:spPr>
                <a:xfrm>
                  <a:off x="4979623" y="4829466"/>
                  <a:ext cx="4386615" cy="310655"/>
                </a:xfrm>
                <a:custGeom>
                  <a:avLst/>
                  <a:gdLst/>
                  <a:ahLst/>
                  <a:cxnLst/>
                  <a:rect l="l" t="t" r="r" b="b"/>
                  <a:pathLst>
                    <a:path w="20475" h="1450" extrusionOk="0">
                      <a:moveTo>
                        <a:pt x="14638" y="0"/>
                      </a:moveTo>
                      <a:cubicBezTo>
                        <a:pt x="14163" y="0"/>
                        <a:pt x="13687" y="257"/>
                        <a:pt x="13460" y="771"/>
                      </a:cubicBezTo>
                      <a:cubicBezTo>
                        <a:pt x="13242" y="398"/>
                        <a:pt x="12914" y="243"/>
                        <a:pt x="12567" y="243"/>
                      </a:cubicBezTo>
                      <a:cubicBezTo>
                        <a:pt x="12058" y="243"/>
                        <a:pt x="11507" y="577"/>
                        <a:pt x="11201" y="1046"/>
                      </a:cubicBezTo>
                      <a:cubicBezTo>
                        <a:pt x="10963" y="487"/>
                        <a:pt x="10439" y="198"/>
                        <a:pt x="9913" y="198"/>
                      </a:cubicBezTo>
                      <a:cubicBezTo>
                        <a:pt x="9459" y="198"/>
                        <a:pt x="9003" y="413"/>
                        <a:pt x="8727" y="855"/>
                      </a:cubicBezTo>
                      <a:cubicBezTo>
                        <a:pt x="8457" y="492"/>
                        <a:pt x="8056" y="316"/>
                        <a:pt x="7658" y="316"/>
                      </a:cubicBezTo>
                      <a:cubicBezTo>
                        <a:pt x="7192" y="316"/>
                        <a:pt x="6730" y="558"/>
                        <a:pt x="6491" y="1022"/>
                      </a:cubicBezTo>
                      <a:cubicBezTo>
                        <a:pt x="6262" y="545"/>
                        <a:pt x="5802" y="298"/>
                        <a:pt x="5339" y="298"/>
                      </a:cubicBezTo>
                      <a:cubicBezTo>
                        <a:pt x="4933" y="298"/>
                        <a:pt x="4525" y="488"/>
                        <a:pt x="4268" y="879"/>
                      </a:cubicBezTo>
                      <a:cubicBezTo>
                        <a:pt x="4040" y="348"/>
                        <a:pt x="3547" y="79"/>
                        <a:pt x="3053" y="79"/>
                      </a:cubicBezTo>
                      <a:cubicBezTo>
                        <a:pt x="2590" y="79"/>
                        <a:pt x="2126" y="315"/>
                        <a:pt x="1877" y="795"/>
                      </a:cubicBezTo>
                      <a:cubicBezTo>
                        <a:pt x="1743" y="437"/>
                        <a:pt x="1399" y="194"/>
                        <a:pt x="1012" y="194"/>
                      </a:cubicBezTo>
                      <a:cubicBezTo>
                        <a:pt x="986" y="194"/>
                        <a:pt x="960" y="195"/>
                        <a:pt x="933" y="198"/>
                      </a:cubicBezTo>
                      <a:cubicBezTo>
                        <a:pt x="335" y="257"/>
                        <a:pt x="13" y="831"/>
                        <a:pt x="1" y="1369"/>
                      </a:cubicBezTo>
                      <a:cubicBezTo>
                        <a:pt x="1" y="1423"/>
                        <a:pt x="36" y="1450"/>
                        <a:pt x="72" y="1450"/>
                      </a:cubicBezTo>
                      <a:cubicBezTo>
                        <a:pt x="108" y="1450"/>
                        <a:pt x="144" y="1423"/>
                        <a:pt x="144" y="1369"/>
                      </a:cubicBezTo>
                      <a:cubicBezTo>
                        <a:pt x="168" y="939"/>
                        <a:pt x="383" y="532"/>
                        <a:pt x="825" y="413"/>
                      </a:cubicBezTo>
                      <a:cubicBezTo>
                        <a:pt x="890" y="396"/>
                        <a:pt x="954" y="388"/>
                        <a:pt x="1018" y="388"/>
                      </a:cubicBezTo>
                      <a:cubicBezTo>
                        <a:pt x="1403" y="388"/>
                        <a:pt x="1749" y="684"/>
                        <a:pt x="1770" y="1094"/>
                      </a:cubicBezTo>
                      <a:cubicBezTo>
                        <a:pt x="1770" y="1153"/>
                        <a:pt x="1812" y="1183"/>
                        <a:pt x="1855" y="1183"/>
                      </a:cubicBezTo>
                      <a:cubicBezTo>
                        <a:pt x="1890" y="1183"/>
                        <a:pt x="1926" y="1162"/>
                        <a:pt x="1937" y="1118"/>
                      </a:cubicBezTo>
                      <a:cubicBezTo>
                        <a:pt x="2087" y="547"/>
                        <a:pt x="2570" y="260"/>
                        <a:pt x="3052" y="260"/>
                      </a:cubicBezTo>
                      <a:cubicBezTo>
                        <a:pt x="3529" y="260"/>
                        <a:pt x="4006" y="541"/>
                        <a:pt x="4160" y="1106"/>
                      </a:cubicBezTo>
                      <a:cubicBezTo>
                        <a:pt x="4174" y="1147"/>
                        <a:pt x="4215" y="1168"/>
                        <a:pt x="4254" y="1168"/>
                      </a:cubicBezTo>
                      <a:cubicBezTo>
                        <a:pt x="4283" y="1168"/>
                        <a:pt x="4312" y="1156"/>
                        <a:pt x="4328" y="1130"/>
                      </a:cubicBezTo>
                      <a:cubicBezTo>
                        <a:pt x="4548" y="690"/>
                        <a:pt x="4947" y="473"/>
                        <a:pt x="5340" y="473"/>
                      </a:cubicBezTo>
                      <a:cubicBezTo>
                        <a:pt x="5780" y="473"/>
                        <a:pt x="6214" y="743"/>
                        <a:pt x="6384" y="1273"/>
                      </a:cubicBezTo>
                      <a:cubicBezTo>
                        <a:pt x="6402" y="1315"/>
                        <a:pt x="6438" y="1336"/>
                        <a:pt x="6473" y="1336"/>
                      </a:cubicBezTo>
                      <a:cubicBezTo>
                        <a:pt x="6509" y="1336"/>
                        <a:pt x="6545" y="1315"/>
                        <a:pt x="6563" y="1273"/>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26" y="597"/>
                        <a:pt x="9458" y="377"/>
                        <a:pt x="9890" y="377"/>
                      </a:cubicBezTo>
                      <a:cubicBezTo>
                        <a:pt x="10410" y="377"/>
                        <a:pt x="10930" y="696"/>
                        <a:pt x="11094" y="1297"/>
                      </a:cubicBezTo>
                      <a:cubicBezTo>
                        <a:pt x="11100" y="1338"/>
                        <a:pt x="11138" y="1359"/>
                        <a:pt x="11176" y="1359"/>
                      </a:cubicBezTo>
                      <a:cubicBezTo>
                        <a:pt x="11205" y="1359"/>
                        <a:pt x="11233" y="1347"/>
                        <a:pt x="11249" y="1321"/>
                      </a:cubicBezTo>
                      <a:cubicBezTo>
                        <a:pt x="11492" y="821"/>
                        <a:pt x="12042" y="432"/>
                        <a:pt x="12545" y="432"/>
                      </a:cubicBezTo>
                      <a:cubicBezTo>
                        <a:pt x="12884" y="432"/>
                        <a:pt x="13201" y="608"/>
                        <a:pt x="13389" y="1046"/>
                      </a:cubicBezTo>
                      <a:cubicBezTo>
                        <a:pt x="13404" y="1076"/>
                        <a:pt x="13431" y="1090"/>
                        <a:pt x="13460" y="1090"/>
                      </a:cubicBezTo>
                      <a:cubicBezTo>
                        <a:pt x="13500" y="1090"/>
                        <a:pt x="13542" y="1064"/>
                        <a:pt x="13556" y="1022"/>
                      </a:cubicBezTo>
                      <a:cubicBezTo>
                        <a:pt x="13699" y="463"/>
                        <a:pt x="14164" y="186"/>
                        <a:pt x="14629" y="186"/>
                      </a:cubicBezTo>
                      <a:cubicBezTo>
                        <a:pt x="15099" y="186"/>
                        <a:pt x="15569" y="469"/>
                        <a:pt x="15708" y="1034"/>
                      </a:cubicBezTo>
                      <a:cubicBezTo>
                        <a:pt x="15726" y="1076"/>
                        <a:pt x="15761" y="1097"/>
                        <a:pt x="15797" y="1097"/>
                      </a:cubicBezTo>
                      <a:cubicBezTo>
                        <a:pt x="15833" y="1097"/>
                        <a:pt x="15869" y="1076"/>
                        <a:pt x="15887" y="1034"/>
                      </a:cubicBezTo>
                      <a:cubicBezTo>
                        <a:pt x="16055" y="541"/>
                        <a:pt x="16486" y="298"/>
                        <a:pt x="16917" y="298"/>
                      </a:cubicBezTo>
                      <a:cubicBezTo>
                        <a:pt x="17373" y="298"/>
                        <a:pt x="17831" y="571"/>
                        <a:pt x="17979" y="1106"/>
                      </a:cubicBezTo>
                      <a:cubicBezTo>
                        <a:pt x="17992" y="1147"/>
                        <a:pt x="18029" y="1168"/>
                        <a:pt x="18065" y="1168"/>
                      </a:cubicBezTo>
                      <a:cubicBezTo>
                        <a:pt x="18092" y="1168"/>
                        <a:pt x="18119" y="1156"/>
                        <a:pt x="18134" y="1130"/>
                      </a:cubicBezTo>
                      <a:cubicBezTo>
                        <a:pt x="18340" y="680"/>
                        <a:pt x="18751" y="466"/>
                        <a:pt x="19159" y="466"/>
                      </a:cubicBezTo>
                      <a:cubicBezTo>
                        <a:pt x="19650" y="466"/>
                        <a:pt x="20138" y="776"/>
                        <a:pt x="20262" y="1357"/>
                      </a:cubicBezTo>
                      <a:cubicBezTo>
                        <a:pt x="20276" y="1404"/>
                        <a:pt x="20315" y="1425"/>
                        <a:pt x="20354" y="1425"/>
                      </a:cubicBezTo>
                      <a:cubicBezTo>
                        <a:pt x="20414" y="1425"/>
                        <a:pt x="20475" y="1377"/>
                        <a:pt x="20453" y="1297"/>
                      </a:cubicBezTo>
                      <a:cubicBezTo>
                        <a:pt x="20307" y="643"/>
                        <a:pt x="19748" y="281"/>
                        <a:pt x="19181" y="281"/>
                      </a:cubicBezTo>
                      <a:cubicBezTo>
                        <a:pt x="18774" y="281"/>
                        <a:pt x="18363" y="467"/>
                        <a:pt x="18098" y="867"/>
                      </a:cubicBezTo>
                      <a:cubicBezTo>
                        <a:pt x="17881" y="357"/>
                        <a:pt x="17408" y="96"/>
                        <a:pt x="16933" y="96"/>
                      </a:cubicBezTo>
                      <a:cubicBezTo>
                        <a:pt x="16495" y="96"/>
                        <a:pt x="16056" y="318"/>
                        <a:pt x="15815" y="771"/>
                      </a:cubicBezTo>
                      <a:cubicBezTo>
                        <a:pt x="15588" y="257"/>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5122" name="Google Shape;5122;p44"/>
              <p:cNvGrpSpPr/>
              <p:nvPr/>
            </p:nvGrpSpPr>
            <p:grpSpPr>
              <a:xfrm>
                <a:off x="3009214" y="2460963"/>
                <a:ext cx="3113402" cy="2909203"/>
                <a:chOff x="4977052" y="1038608"/>
                <a:chExt cx="4389400" cy="4101513"/>
              </a:xfrm>
            </p:grpSpPr>
            <p:sp>
              <p:nvSpPr>
                <p:cNvPr id="5123" name="Google Shape;5123;p44"/>
                <p:cNvSpPr/>
                <p:nvPr/>
              </p:nvSpPr>
              <p:spPr>
                <a:xfrm>
                  <a:off x="4977052" y="1038608"/>
                  <a:ext cx="4387686" cy="309370"/>
                </a:xfrm>
                <a:custGeom>
                  <a:avLst/>
                  <a:gdLst/>
                  <a:ahLst/>
                  <a:cxnLst/>
                  <a:rect l="l" t="t" r="r" b="b"/>
                  <a:pathLst>
                    <a:path w="20480" h="1444" extrusionOk="0">
                      <a:moveTo>
                        <a:pt x="14650" y="0"/>
                      </a:moveTo>
                      <a:cubicBezTo>
                        <a:pt x="14175" y="0"/>
                        <a:pt x="13699" y="254"/>
                        <a:pt x="13472" y="762"/>
                      </a:cubicBezTo>
                      <a:cubicBezTo>
                        <a:pt x="13250" y="394"/>
                        <a:pt x="12919" y="240"/>
                        <a:pt x="12571" y="240"/>
                      </a:cubicBezTo>
                      <a:cubicBezTo>
                        <a:pt x="12060" y="240"/>
                        <a:pt x="11512" y="573"/>
                        <a:pt x="11213" y="1049"/>
                      </a:cubicBezTo>
                      <a:cubicBezTo>
                        <a:pt x="10974" y="487"/>
                        <a:pt x="10446" y="194"/>
                        <a:pt x="9916" y="194"/>
                      </a:cubicBezTo>
                      <a:cubicBezTo>
                        <a:pt x="9465" y="194"/>
                        <a:pt x="9013" y="406"/>
                        <a:pt x="8739" y="846"/>
                      </a:cubicBezTo>
                      <a:cubicBezTo>
                        <a:pt x="8470" y="484"/>
                        <a:pt x="8071" y="308"/>
                        <a:pt x="7673" y="308"/>
                      </a:cubicBezTo>
                      <a:cubicBezTo>
                        <a:pt x="7204" y="308"/>
                        <a:pt x="6737" y="553"/>
                        <a:pt x="6491" y="1025"/>
                      </a:cubicBezTo>
                      <a:cubicBezTo>
                        <a:pt x="6261" y="546"/>
                        <a:pt x="5799" y="299"/>
                        <a:pt x="5336" y="299"/>
                      </a:cubicBezTo>
                      <a:cubicBezTo>
                        <a:pt x="4933" y="299"/>
                        <a:pt x="4530" y="486"/>
                        <a:pt x="4280" y="870"/>
                      </a:cubicBezTo>
                      <a:cubicBezTo>
                        <a:pt x="4053" y="342"/>
                        <a:pt x="3561" y="76"/>
                        <a:pt x="3069" y="76"/>
                      </a:cubicBezTo>
                      <a:cubicBezTo>
                        <a:pt x="2602" y="76"/>
                        <a:pt x="2134" y="315"/>
                        <a:pt x="1889" y="798"/>
                      </a:cubicBezTo>
                      <a:cubicBezTo>
                        <a:pt x="1744" y="440"/>
                        <a:pt x="1399" y="197"/>
                        <a:pt x="1022" y="197"/>
                      </a:cubicBezTo>
                      <a:cubicBezTo>
                        <a:pt x="997" y="197"/>
                        <a:pt x="971" y="198"/>
                        <a:pt x="945" y="200"/>
                      </a:cubicBezTo>
                      <a:cubicBezTo>
                        <a:pt x="347" y="260"/>
                        <a:pt x="13" y="834"/>
                        <a:pt x="1" y="1372"/>
                      </a:cubicBezTo>
                      <a:cubicBezTo>
                        <a:pt x="1" y="1420"/>
                        <a:pt x="40" y="1443"/>
                        <a:pt x="78" y="1443"/>
                      </a:cubicBezTo>
                      <a:cubicBezTo>
                        <a:pt x="117" y="1443"/>
                        <a:pt x="156" y="1420"/>
                        <a:pt x="156" y="1372"/>
                      </a:cubicBezTo>
                      <a:cubicBezTo>
                        <a:pt x="168" y="941"/>
                        <a:pt x="395" y="523"/>
                        <a:pt x="825" y="415"/>
                      </a:cubicBezTo>
                      <a:cubicBezTo>
                        <a:pt x="895" y="396"/>
                        <a:pt x="964" y="387"/>
                        <a:pt x="1032" y="387"/>
                      </a:cubicBezTo>
                      <a:cubicBezTo>
                        <a:pt x="1420" y="387"/>
                        <a:pt x="1760" y="690"/>
                        <a:pt x="1770" y="1097"/>
                      </a:cubicBezTo>
                      <a:cubicBezTo>
                        <a:pt x="1770" y="1160"/>
                        <a:pt x="1823" y="1193"/>
                        <a:pt x="1874" y="1193"/>
                      </a:cubicBezTo>
                      <a:cubicBezTo>
                        <a:pt x="1921" y="1193"/>
                        <a:pt x="1967" y="1166"/>
                        <a:pt x="1973" y="1109"/>
                      </a:cubicBezTo>
                      <a:cubicBezTo>
                        <a:pt x="2124" y="536"/>
                        <a:pt x="2605" y="250"/>
                        <a:pt x="3086" y="250"/>
                      </a:cubicBezTo>
                      <a:cubicBezTo>
                        <a:pt x="3558" y="250"/>
                        <a:pt x="4030" y="528"/>
                        <a:pt x="4184" y="1085"/>
                      </a:cubicBezTo>
                      <a:cubicBezTo>
                        <a:pt x="4198" y="1132"/>
                        <a:pt x="4237" y="1156"/>
                        <a:pt x="4275" y="1156"/>
                      </a:cubicBezTo>
                      <a:cubicBezTo>
                        <a:pt x="4306" y="1156"/>
                        <a:pt x="4336" y="1141"/>
                        <a:pt x="4352" y="1109"/>
                      </a:cubicBezTo>
                      <a:cubicBezTo>
                        <a:pt x="4571" y="676"/>
                        <a:pt x="4968" y="462"/>
                        <a:pt x="5361" y="462"/>
                      </a:cubicBezTo>
                      <a:cubicBezTo>
                        <a:pt x="5804" y="462"/>
                        <a:pt x="6243" y="733"/>
                        <a:pt x="6420" y="1264"/>
                      </a:cubicBezTo>
                      <a:cubicBezTo>
                        <a:pt x="6432" y="1300"/>
                        <a:pt x="6468" y="1318"/>
                        <a:pt x="6503" y="1318"/>
                      </a:cubicBezTo>
                      <a:cubicBezTo>
                        <a:pt x="6539" y="1318"/>
                        <a:pt x="6575" y="1300"/>
                        <a:pt x="6587" y="1264"/>
                      </a:cubicBezTo>
                      <a:cubicBezTo>
                        <a:pt x="6763" y="748"/>
                        <a:pt x="7222" y="478"/>
                        <a:pt x="7683" y="478"/>
                      </a:cubicBezTo>
                      <a:cubicBezTo>
                        <a:pt x="8066" y="478"/>
                        <a:pt x="8451" y="664"/>
                        <a:pt x="8679" y="1049"/>
                      </a:cubicBezTo>
                      <a:cubicBezTo>
                        <a:pt x="8697" y="1073"/>
                        <a:pt x="8724" y="1085"/>
                        <a:pt x="8751" y="1085"/>
                      </a:cubicBezTo>
                      <a:cubicBezTo>
                        <a:pt x="8778" y="1085"/>
                        <a:pt x="8804" y="1073"/>
                        <a:pt x="8822" y="1049"/>
                      </a:cubicBezTo>
                      <a:cubicBezTo>
                        <a:pt x="9056" y="587"/>
                        <a:pt x="9490" y="367"/>
                        <a:pt x="9922" y="367"/>
                      </a:cubicBezTo>
                      <a:cubicBezTo>
                        <a:pt x="10440" y="367"/>
                        <a:pt x="10955" y="683"/>
                        <a:pt x="11117" y="1276"/>
                      </a:cubicBezTo>
                      <a:cubicBezTo>
                        <a:pt x="11131" y="1318"/>
                        <a:pt x="11174" y="1343"/>
                        <a:pt x="11213" y="1343"/>
                      </a:cubicBezTo>
                      <a:cubicBezTo>
                        <a:pt x="11242" y="1343"/>
                        <a:pt x="11270" y="1330"/>
                        <a:pt x="11285" y="1300"/>
                      </a:cubicBezTo>
                      <a:cubicBezTo>
                        <a:pt x="11521" y="806"/>
                        <a:pt x="12071" y="414"/>
                        <a:pt x="12574" y="414"/>
                      </a:cubicBezTo>
                      <a:cubicBezTo>
                        <a:pt x="12910" y="414"/>
                        <a:pt x="13226" y="589"/>
                        <a:pt x="13413" y="1025"/>
                      </a:cubicBezTo>
                      <a:cubicBezTo>
                        <a:pt x="13428" y="1060"/>
                        <a:pt x="13458" y="1074"/>
                        <a:pt x="13488" y="1074"/>
                      </a:cubicBezTo>
                      <a:cubicBezTo>
                        <a:pt x="13530" y="1074"/>
                        <a:pt x="13573" y="1048"/>
                        <a:pt x="13580" y="1013"/>
                      </a:cubicBezTo>
                      <a:cubicBezTo>
                        <a:pt x="13723" y="454"/>
                        <a:pt x="14191" y="176"/>
                        <a:pt x="14657" y="176"/>
                      </a:cubicBezTo>
                      <a:cubicBezTo>
                        <a:pt x="15129" y="176"/>
                        <a:pt x="15599" y="460"/>
                        <a:pt x="15732" y="1025"/>
                      </a:cubicBezTo>
                      <a:cubicBezTo>
                        <a:pt x="15750" y="1067"/>
                        <a:pt x="15788" y="1088"/>
                        <a:pt x="15826" y="1088"/>
                      </a:cubicBezTo>
                      <a:cubicBezTo>
                        <a:pt x="15863" y="1088"/>
                        <a:pt x="15899" y="1067"/>
                        <a:pt x="15911" y="1025"/>
                      </a:cubicBezTo>
                      <a:cubicBezTo>
                        <a:pt x="16079" y="526"/>
                        <a:pt x="16510" y="280"/>
                        <a:pt x="16941" y="280"/>
                      </a:cubicBezTo>
                      <a:cubicBezTo>
                        <a:pt x="17398" y="280"/>
                        <a:pt x="17855" y="556"/>
                        <a:pt x="18003" y="1097"/>
                      </a:cubicBezTo>
                      <a:cubicBezTo>
                        <a:pt x="18016" y="1138"/>
                        <a:pt x="18053" y="1159"/>
                        <a:pt x="18089" y="1159"/>
                      </a:cubicBezTo>
                      <a:cubicBezTo>
                        <a:pt x="18116" y="1159"/>
                        <a:pt x="18143" y="1147"/>
                        <a:pt x="18158" y="1121"/>
                      </a:cubicBezTo>
                      <a:cubicBezTo>
                        <a:pt x="18364" y="671"/>
                        <a:pt x="18775" y="457"/>
                        <a:pt x="19183" y="457"/>
                      </a:cubicBezTo>
                      <a:cubicBezTo>
                        <a:pt x="19674" y="457"/>
                        <a:pt x="20162" y="767"/>
                        <a:pt x="20286" y="1348"/>
                      </a:cubicBezTo>
                      <a:cubicBezTo>
                        <a:pt x="20300" y="1390"/>
                        <a:pt x="20335" y="1408"/>
                        <a:pt x="20370" y="1408"/>
                      </a:cubicBezTo>
                      <a:cubicBezTo>
                        <a:pt x="20424" y="1408"/>
                        <a:pt x="20480" y="1365"/>
                        <a:pt x="20465" y="1300"/>
                      </a:cubicBezTo>
                      <a:cubicBezTo>
                        <a:pt x="20319" y="640"/>
                        <a:pt x="19757" y="275"/>
                        <a:pt x="19190" y="275"/>
                      </a:cubicBezTo>
                      <a:cubicBezTo>
                        <a:pt x="18782" y="275"/>
                        <a:pt x="18371" y="464"/>
                        <a:pt x="18110" y="870"/>
                      </a:cubicBezTo>
                      <a:cubicBezTo>
                        <a:pt x="17886" y="358"/>
                        <a:pt x="17411" y="97"/>
                        <a:pt x="16936" y="97"/>
                      </a:cubicBezTo>
                      <a:cubicBezTo>
                        <a:pt x="16501" y="97"/>
                        <a:pt x="16067" y="316"/>
                        <a:pt x="15827" y="762"/>
                      </a:cubicBezTo>
                      <a:cubicBezTo>
                        <a:pt x="15600" y="254"/>
                        <a:pt x="15125" y="0"/>
                        <a:pt x="14650"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124" name="Google Shape;5124;p44"/>
                <p:cNvSpPr/>
                <p:nvPr/>
              </p:nvSpPr>
              <p:spPr>
                <a:xfrm>
                  <a:off x="4979623" y="1579578"/>
                  <a:ext cx="4386615" cy="311298"/>
                </a:xfrm>
                <a:custGeom>
                  <a:avLst/>
                  <a:gdLst/>
                  <a:ahLst/>
                  <a:cxnLst/>
                  <a:rect l="l" t="t" r="r" b="b"/>
                  <a:pathLst>
                    <a:path w="20475" h="1453" extrusionOk="0">
                      <a:moveTo>
                        <a:pt x="14638" y="0"/>
                      </a:moveTo>
                      <a:cubicBezTo>
                        <a:pt x="14163" y="0"/>
                        <a:pt x="13687" y="257"/>
                        <a:pt x="13460" y="771"/>
                      </a:cubicBezTo>
                      <a:cubicBezTo>
                        <a:pt x="13242" y="398"/>
                        <a:pt x="12914" y="243"/>
                        <a:pt x="12567" y="243"/>
                      </a:cubicBezTo>
                      <a:cubicBezTo>
                        <a:pt x="12058" y="243"/>
                        <a:pt x="11507" y="577"/>
                        <a:pt x="11201" y="1046"/>
                      </a:cubicBezTo>
                      <a:cubicBezTo>
                        <a:pt x="10963" y="487"/>
                        <a:pt x="10439" y="198"/>
                        <a:pt x="9913" y="198"/>
                      </a:cubicBezTo>
                      <a:cubicBezTo>
                        <a:pt x="9459" y="198"/>
                        <a:pt x="9003" y="413"/>
                        <a:pt x="8727" y="855"/>
                      </a:cubicBezTo>
                      <a:cubicBezTo>
                        <a:pt x="8457" y="492"/>
                        <a:pt x="8056" y="316"/>
                        <a:pt x="7658" y="316"/>
                      </a:cubicBezTo>
                      <a:cubicBezTo>
                        <a:pt x="7192" y="316"/>
                        <a:pt x="6730" y="558"/>
                        <a:pt x="6491" y="1022"/>
                      </a:cubicBezTo>
                      <a:cubicBezTo>
                        <a:pt x="6262" y="545"/>
                        <a:pt x="5802" y="298"/>
                        <a:pt x="5339" y="298"/>
                      </a:cubicBezTo>
                      <a:cubicBezTo>
                        <a:pt x="4933" y="298"/>
                        <a:pt x="4525" y="488"/>
                        <a:pt x="4268" y="879"/>
                      </a:cubicBezTo>
                      <a:cubicBezTo>
                        <a:pt x="4040" y="348"/>
                        <a:pt x="3547" y="79"/>
                        <a:pt x="3053" y="79"/>
                      </a:cubicBezTo>
                      <a:cubicBezTo>
                        <a:pt x="2590" y="79"/>
                        <a:pt x="2126" y="315"/>
                        <a:pt x="1877" y="795"/>
                      </a:cubicBezTo>
                      <a:cubicBezTo>
                        <a:pt x="1740" y="430"/>
                        <a:pt x="1386" y="196"/>
                        <a:pt x="990" y="196"/>
                      </a:cubicBezTo>
                      <a:cubicBezTo>
                        <a:pt x="971" y="196"/>
                        <a:pt x="952" y="196"/>
                        <a:pt x="933" y="198"/>
                      </a:cubicBezTo>
                      <a:cubicBezTo>
                        <a:pt x="335" y="257"/>
                        <a:pt x="13" y="831"/>
                        <a:pt x="1" y="1381"/>
                      </a:cubicBezTo>
                      <a:cubicBezTo>
                        <a:pt x="1" y="1429"/>
                        <a:pt x="36" y="1453"/>
                        <a:pt x="72" y="1453"/>
                      </a:cubicBezTo>
                      <a:cubicBezTo>
                        <a:pt x="108" y="1453"/>
                        <a:pt x="144" y="1429"/>
                        <a:pt x="144" y="1381"/>
                      </a:cubicBezTo>
                      <a:cubicBezTo>
                        <a:pt x="168" y="951"/>
                        <a:pt x="383" y="532"/>
                        <a:pt x="825" y="413"/>
                      </a:cubicBezTo>
                      <a:cubicBezTo>
                        <a:pt x="893" y="393"/>
                        <a:pt x="961" y="384"/>
                        <a:pt x="1027" y="384"/>
                      </a:cubicBezTo>
                      <a:cubicBezTo>
                        <a:pt x="1409" y="384"/>
                        <a:pt x="1749" y="687"/>
                        <a:pt x="1770" y="1094"/>
                      </a:cubicBezTo>
                      <a:cubicBezTo>
                        <a:pt x="1770" y="1154"/>
                        <a:pt x="1814" y="1188"/>
                        <a:pt x="1857" y="1188"/>
                      </a:cubicBezTo>
                      <a:cubicBezTo>
                        <a:pt x="1892" y="1188"/>
                        <a:pt x="1926" y="1166"/>
                        <a:pt x="1937" y="1118"/>
                      </a:cubicBezTo>
                      <a:cubicBezTo>
                        <a:pt x="2087" y="547"/>
                        <a:pt x="2570" y="260"/>
                        <a:pt x="3052" y="260"/>
                      </a:cubicBezTo>
                      <a:cubicBezTo>
                        <a:pt x="3529" y="260"/>
                        <a:pt x="4006" y="541"/>
                        <a:pt x="4160" y="1106"/>
                      </a:cubicBezTo>
                      <a:cubicBezTo>
                        <a:pt x="4174" y="1147"/>
                        <a:pt x="4215" y="1168"/>
                        <a:pt x="4254" y="1168"/>
                      </a:cubicBezTo>
                      <a:cubicBezTo>
                        <a:pt x="4283" y="1168"/>
                        <a:pt x="4312" y="1156"/>
                        <a:pt x="4328" y="1130"/>
                      </a:cubicBezTo>
                      <a:cubicBezTo>
                        <a:pt x="4549" y="694"/>
                        <a:pt x="4949" y="478"/>
                        <a:pt x="5344" y="478"/>
                      </a:cubicBezTo>
                      <a:cubicBezTo>
                        <a:pt x="5782" y="478"/>
                        <a:pt x="6214" y="745"/>
                        <a:pt x="6384" y="1273"/>
                      </a:cubicBezTo>
                      <a:cubicBezTo>
                        <a:pt x="6402" y="1315"/>
                        <a:pt x="6438" y="1336"/>
                        <a:pt x="6473" y="1336"/>
                      </a:cubicBezTo>
                      <a:cubicBezTo>
                        <a:pt x="6509" y="1336"/>
                        <a:pt x="6545" y="1315"/>
                        <a:pt x="6563" y="1273"/>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32" y="602"/>
                        <a:pt x="9466" y="382"/>
                        <a:pt x="9898" y="382"/>
                      </a:cubicBezTo>
                      <a:cubicBezTo>
                        <a:pt x="10416" y="382"/>
                        <a:pt x="10931" y="698"/>
                        <a:pt x="11094" y="1297"/>
                      </a:cubicBezTo>
                      <a:cubicBezTo>
                        <a:pt x="11100" y="1339"/>
                        <a:pt x="11144" y="1364"/>
                        <a:pt x="11183" y="1364"/>
                      </a:cubicBezTo>
                      <a:cubicBezTo>
                        <a:pt x="11212" y="1364"/>
                        <a:pt x="11239" y="1351"/>
                        <a:pt x="11249" y="1321"/>
                      </a:cubicBezTo>
                      <a:cubicBezTo>
                        <a:pt x="11492" y="821"/>
                        <a:pt x="12042" y="432"/>
                        <a:pt x="12545" y="432"/>
                      </a:cubicBezTo>
                      <a:cubicBezTo>
                        <a:pt x="12884" y="432"/>
                        <a:pt x="13201" y="608"/>
                        <a:pt x="13389" y="1046"/>
                      </a:cubicBezTo>
                      <a:cubicBezTo>
                        <a:pt x="13404" y="1076"/>
                        <a:pt x="13431" y="1090"/>
                        <a:pt x="13460" y="1090"/>
                      </a:cubicBezTo>
                      <a:cubicBezTo>
                        <a:pt x="13500" y="1090"/>
                        <a:pt x="13542" y="1064"/>
                        <a:pt x="13556" y="1022"/>
                      </a:cubicBezTo>
                      <a:cubicBezTo>
                        <a:pt x="13705" y="469"/>
                        <a:pt x="14170" y="194"/>
                        <a:pt x="14633" y="194"/>
                      </a:cubicBezTo>
                      <a:cubicBezTo>
                        <a:pt x="15102" y="194"/>
                        <a:pt x="15569" y="475"/>
                        <a:pt x="15708" y="1034"/>
                      </a:cubicBezTo>
                      <a:cubicBezTo>
                        <a:pt x="15726" y="1082"/>
                        <a:pt x="15761" y="1106"/>
                        <a:pt x="15797" y="1106"/>
                      </a:cubicBezTo>
                      <a:cubicBezTo>
                        <a:pt x="15833" y="1106"/>
                        <a:pt x="15869" y="1082"/>
                        <a:pt x="15887" y="1034"/>
                      </a:cubicBezTo>
                      <a:cubicBezTo>
                        <a:pt x="16055" y="541"/>
                        <a:pt x="16486" y="298"/>
                        <a:pt x="16917" y="298"/>
                      </a:cubicBezTo>
                      <a:cubicBezTo>
                        <a:pt x="17373" y="298"/>
                        <a:pt x="17831" y="571"/>
                        <a:pt x="17979" y="1106"/>
                      </a:cubicBezTo>
                      <a:cubicBezTo>
                        <a:pt x="17992" y="1153"/>
                        <a:pt x="18028" y="1177"/>
                        <a:pt x="18063" y="1177"/>
                      </a:cubicBezTo>
                      <a:cubicBezTo>
                        <a:pt x="18091" y="1177"/>
                        <a:pt x="18118" y="1162"/>
                        <a:pt x="18134" y="1130"/>
                      </a:cubicBezTo>
                      <a:cubicBezTo>
                        <a:pt x="18340" y="686"/>
                        <a:pt x="18750" y="475"/>
                        <a:pt x="19157" y="475"/>
                      </a:cubicBezTo>
                      <a:cubicBezTo>
                        <a:pt x="19649" y="475"/>
                        <a:pt x="20138" y="782"/>
                        <a:pt x="20262" y="1357"/>
                      </a:cubicBezTo>
                      <a:cubicBezTo>
                        <a:pt x="20276" y="1409"/>
                        <a:pt x="20314" y="1431"/>
                        <a:pt x="20353" y="1431"/>
                      </a:cubicBezTo>
                      <a:cubicBezTo>
                        <a:pt x="20413" y="1431"/>
                        <a:pt x="20475" y="1377"/>
                        <a:pt x="20453" y="1297"/>
                      </a:cubicBezTo>
                      <a:cubicBezTo>
                        <a:pt x="20307" y="643"/>
                        <a:pt x="19748" y="281"/>
                        <a:pt x="19181" y="281"/>
                      </a:cubicBezTo>
                      <a:cubicBezTo>
                        <a:pt x="18774" y="281"/>
                        <a:pt x="18363" y="467"/>
                        <a:pt x="18098" y="867"/>
                      </a:cubicBezTo>
                      <a:cubicBezTo>
                        <a:pt x="17881" y="358"/>
                        <a:pt x="17410" y="101"/>
                        <a:pt x="16937" y="101"/>
                      </a:cubicBezTo>
                      <a:cubicBezTo>
                        <a:pt x="16498" y="101"/>
                        <a:pt x="16057" y="323"/>
                        <a:pt x="15815" y="771"/>
                      </a:cubicBezTo>
                      <a:cubicBezTo>
                        <a:pt x="15588" y="257"/>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125" name="Google Shape;5125;p44"/>
                <p:cNvSpPr/>
                <p:nvPr/>
              </p:nvSpPr>
              <p:spPr>
                <a:xfrm>
                  <a:off x="4979623" y="2121833"/>
                  <a:ext cx="4384901" cy="309370"/>
                </a:xfrm>
                <a:custGeom>
                  <a:avLst/>
                  <a:gdLst/>
                  <a:ahLst/>
                  <a:cxnLst/>
                  <a:rect l="l" t="t" r="r" b="b"/>
                  <a:pathLst>
                    <a:path w="20467" h="1444" extrusionOk="0">
                      <a:moveTo>
                        <a:pt x="14638" y="0"/>
                      </a:moveTo>
                      <a:cubicBezTo>
                        <a:pt x="14163" y="0"/>
                        <a:pt x="13687" y="254"/>
                        <a:pt x="13460" y="762"/>
                      </a:cubicBezTo>
                      <a:cubicBezTo>
                        <a:pt x="13242" y="394"/>
                        <a:pt x="12915" y="240"/>
                        <a:pt x="12568" y="240"/>
                      </a:cubicBezTo>
                      <a:cubicBezTo>
                        <a:pt x="12058" y="240"/>
                        <a:pt x="11507" y="573"/>
                        <a:pt x="11201" y="1049"/>
                      </a:cubicBezTo>
                      <a:cubicBezTo>
                        <a:pt x="10962" y="487"/>
                        <a:pt x="10434" y="194"/>
                        <a:pt x="9904" y="194"/>
                      </a:cubicBezTo>
                      <a:cubicBezTo>
                        <a:pt x="9453" y="194"/>
                        <a:pt x="9001" y="407"/>
                        <a:pt x="8727" y="846"/>
                      </a:cubicBezTo>
                      <a:cubicBezTo>
                        <a:pt x="8458" y="484"/>
                        <a:pt x="8059" y="308"/>
                        <a:pt x="7662" y="308"/>
                      </a:cubicBezTo>
                      <a:cubicBezTo>
                        <a:pt x="7194" y="308"/>
                        <a:pt x="6731" y="553"/>
                        <a:pt x="6491" y="1025"/>
                      </a:cubicBezTo>
                      <a:cubicBezTo>
                        <a:pt x="6261" y="546"/>
                        <a:pt x="5799" y="299"/>
                        <a:pt x="5334" y="299"/>
                      </a:cubicBezTo>
                      <a:cubicBezTo>
                        <a:pt x="4930" y="299"/>
                        <a:pt x="4524" y="486"/>
                        <a:pt x="4268" y="870"/>
                      </a:cubicBezTo>
                      <a:cubicBezTo>
                        <a:pt x="4041" y="342"/>
                        <a:pt x="3553" y="76"/>
                        <a:pt x="3061" y="76"/>
                      </a:cubicBezTo>
                      <a:cubicBezTo>
                        <a:pt x="2596" y="76"/>
                        <a:pt x="2128" y="315"/>
                        <a:pt x="1877" y="798"/>
                      </a:cubicBezTo>
                      <a:cubicBezTo>
                        <a:pt x="1743" y="440"/>
                        <a:pt x="1399" y="197"/>
                        <a:pt x="1012" y="197"/>
                      </a:cubicBezTo>
                      <a:cubicBezTo>
                        <a:pt x="986" y="197"/>
                        <a:pt x="960" y="198"/>
                        <a:pt x="933" y="201"/>
                      </a:cubicBezTo>
                      <a:cubicBezTo>
                        <a:pt x="335" y="260"/>
                        <a:pt x="13" y="834"/>
                        <a:pt x="1" y="1372"/>
                      </a:cubicBezTo>
                      <a:cubicBezTo>
                        <a:pt x="1" y="1420"/>
                        <a:pt x="36" y="1444"/>
                        <a:pt x="72" y="1444"/>
                      </a:cubicBezTo>
                      <a:cubicBezTo>
                        <a:pt x="108" y="1444"/>
                        <a:pt x="144" y="1420"/>
                        <a:pt x="144" y="1372"/>
                      </a:cubicBezTo>
                      <a:cubicBezTo>
                        <a:pt x="168" y="942"/>
                        <a:pt x="383" y="523"/>
                        <a:pt x="825" y="416"/>
                      </a:cubicBezTo>
                      <a:cubicBezTo>
                        <a:pt x="893" y="396"/>
                        <a:pt x="961" y="387"/>
                        <a:pt x="1027" y="387"/>
                      </a:cubicBezTo>
                      <a:cubicBezTo>
                        <a:pt x="1409" y="387"/>
                        <a:pt x="1749" y="690"/>
                        <a:pt x="1770" y="1097"/>
                      </a:cubicBezTo>
                      <a:cubicBezTo>
                        <a:pt x="1770" y="1151"/>
                        <a:pt x="1815" y="1182"/>
                        <a:pt x="1859" y="1182"/>
                      </a:cubicBezTo>
                      <a:cubicBezTo>
                        <a:pt x="1893" y="1182"/>
                        <a:pt x="1927" y="1163"/>
                        <a:pt x="1937" y="1121"/>
                      </a:cubicBezTo>
                      <a:cubicBezTo>
                        <a:pt x="2087" y="544"/>
                        <a:pt x="2570" y="257"/>
                        <a:pt x="3052" y="257"/>
                      </a:cubicBezTo>
                      <a:cubicBezTo>
                        <a:pt x="3529" y="257"/>
                        <a:pt x="4006" y="538"/>
                        <a:pt x="4160" y="1097"/>
                      </a:cubicBezTo>
                      <a:cubicBezTo>
                        <a:pt x="4174" y="1144"/>
                        <a:pt x="4213" y="1168"/>
                        <a:pt x="4252" y="1168"/>
                      </a:cubicBezTo>
                      <a:cubicBezTo>
                        <a:pt x="4282" y="1168"/>
                        <a:pt x="4312" y="1153"/>
                        <a:pt x="4328" y="1121"/>
                      </a:cubicBezTo>
                      <a:cubicBezTo>
                        <a:pt x="4547" y="688"/>
                        <a:pt x="4944" y="475"/>
                        <a:pt x="5336" y="475"/>
                      </a:cubicBezTo>
                      <a:cubicBezTo>
                        <a:pt x="5777" y="475"/>
                        <a:pt x="6213" y="745"/>
                        <a:pt x="6384" y="1276"/>
                      </a:cubicBezTo>
                      <a:cubicBezTo>
                        <a:pt x="6402" y="1318"/>
                        <a:pt x="6438" y="1339"/>
                        <a:pt x="6473" y="1339"/>
                      </a:cubicBezTo>
                      <a:cubicBezTo>
                        <a:pt x="6509" y="1339"/>
                        <a:pt x="6545" y="1318"/>
                        <a:pt x="6563" y="1276"/>
                      </a:cubicBezTo>
                      <a:cubicBezTo>
                        <a:pt x="6740" y="765"/>
                        <a:pt x="7201" y="495"/>
                        <a:pt x="7664" y="495"/>
                      </a:cubicBezTo>
                      <a:cubicBezTo>
                        <a:pt x="8046" y="495"/>
                        <a:pt x="8428" y="678"/>
                        <a:pt x="8655" y="1061"/>
                      </a:cubicBezTo>
                      <a:cubicBezTo>
                        <a:pt x="8673" y="1085"/>
                        <a:pt x="8700" y="1097"/>
                        <a:pt x="8727" y="1097"/>
                      </a:cubicBezTo>
                      <a:cubicBezTo>
                        <a:pt x="8754" y="1097"/>
                        <a:pt x="8781" y="1085"/>
                        <a:pt x="8798" y="1061"/>
                      </a:cubicBezTo>
                      <a:cubicBezTo>
                        <a:pt x="9028" y="590"/>
                        <a:pt x="9469" y="365"/>
                        <a:pt x="9908" y="365"/>
                      </a:cubicBezTo>
                      <a:cubicBezTo>
                        <a:pt x="10427" y="365"/>
                        <a:pt x="10944" y="680"/>
                        <a:pt x="11105" y="1276"/>
                      </a:cubicBezTo>
                      <a:cubicBezTo>
                        <a:pt x="11119" y="1317"/>
                        <a:pt x="11156" y="1339"/>
                        <a:pt x="11192" y="1339"/>
                      </a:cubicBezTo>
                      <a:cubicBezTo>
                        <a:pt x="11219" y="1339"/>
                        <a:pt x="11245" y="1326"/>
                        <a:pt x="11261" y="1300"/>
                      </a:cubicBezTo>
                      <a:cubicBezTo>
                        <a:pt x="11504" y="800"/>
                        <a:pt x="12054" y="411"/>
                        <a:pt x="12557" y="411"/>
                      </a:cubicBezTo>
                      <a:cubicBezTo>
                        <a:pt x="12896" y="411"/>
                        <a:pt x="13213" y="588"/>
                        <a:pt x="13401" y="1025"/>
                      </a:cubicBezTo>
                      <a:cubicBezTo>
                        <a:pt x="13416" y="1055"/>
                        <a:pt x="13443" y="1069"/>
                        <a:pt x="13472" y="1069"/>
                      </a:cubicBezTo>
                      <a:cubicBezTo>
                        <a:pt x="13512" y="1069"/>
                        <a:pt x="13554" y="1043"/>
                        <a:pt x="13568" y="1002"/>
                      </a:cubicBezTo>
                      <a:cubicBezTo>
                        <a:pt x="13716" y="450"/>
                        <a:pt x="14179" y="175"/>
                        <a:pt x="14641" y="175"/>
                      </a:cubicBezTo>
                      <a:cubicBezTo>
                        <a:pt x="15111" y="175"/>
                        <a:pt x="15581" y="459"/>
                        <a:pt x="15720" y="1025"/>
                      </a:cubicBezTo>
                      <a:cubicBezTo>
                        <a:pt x="15732" y="1067"/>
                        <a:pt x="15767" y="1088"/>
                        <a:pt x="15805" y="1088"/>
                      </a:cubicBezTo>
                      <a:cubicBezTo>
                        <a:pt x="15842" y="1088"/>
                        <a:pt x="15881" y="1067"/>
                        <a:pt x="15899" y="1025"/>
                      </a:cubicBezTo>
                      <a:cubicBezTo>
                        <a:pt x="16067" y="526"/>
                        <a:pt x="16498" y="281"/>
                        <a:pt x="16929" y="281"/>
                      </a:cubicBezTo>
                      <a:cubicBezTo>
                        <a:pt x="17386" y="281"/>
                        <a:pt x="17843" y="556"/>
                        <a:pt x="17991" y="1097"/>
                      </a:cubicBezTo>
                      <a:cubicBezTo>
                        <a:pt x="17997" y="1136"/>
                        <a:pt x="18032" y="1157"/>
                        <a:pt x="18068" y="1157"/>
                      </a:cubicBezTo>
                      <a:cubicBezTo>
                        <a:pt x="18098" y="1157"/>
                        <a:pt x="18130" y="1142"/>
                        <a:pt x="18146" y="1109"/>
                      </a:cubicBezTo>
                      <a:cubicBezTo>
                        <a:pt x="18352" y="665"/>
                        <a:pt x="18762" y="454"/>
                        <a:pt x="19169" y="454"/>
                      </a:cubicBezTo>
                      <a:cubicBezTo>
                        <a:pt x="19661" y="454"/>
                        <a:pt x="20150" y="761"/>
                        <a:pt x="20274" y="1336"/>
                      </a:cubicBezTo>
                      <a:cubicBezTo>
                        <a:pt x="20284" y="1387"/>
                        <a:pt x="20323" y="1410"/>
                        <a:pt x="20361" y="1410"/>
                      </a:cubicBezTo>
                      <a:cubicBezTo>
                        <a:pt x="20414" y="1410"/>
                        <a:pt x="20467" y="1369"/>
                        <a:pt x="20453" y="1300"/>
                      </a:cubicBezTo>
                      <a:cubicBezTo>
                        <a:pt x="20307" y="645"/>
                        <a:pt x="19746" y="279"/>
                        <a:pt x="19178" y="279"/>
                      </a:cubicBezTo>
                      <a:cubicBezTo>
                        <a:pt x="18772" y="279"/>
                        <a:pt x="18363" y="466"/>
                        <a:pt x="18098" y="870"/>
                      </a:cubicBezTo>
                      <a:cubicBezTo>
                        <a:pt x="17880" y="359"/>
                        <a:pt x="17404" y="98"/>
                        <a:pt x="16928" y="98"/>
                      </a:cubicBezTo>
                      <a:cubicBezTo>
                        <a:pt x="16492" y="98"/>
                        <a:pt x="16055" y="317"/>
                        <a:pt x="15815" y="762"/>
                      </a:cubicBezTo>
                      <a:cubicBezTo>
                        <a:pt x="15588" y="254"/>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126" name="Google Shape;5126;p44"/>
                <p:cNvSpPr/>
                <p:nvPr/>
              </p:nvSpPr>
              <p:spPr>
                <a:xfrm>
                  <a:off x="4979623" y="2662802"/>
                  <a:ext cx="4386829" cy="310655"/>
                </a:xfrm>
                <a:custGeom>
                  <a:avLst/>
                  <a:gdLst/>
                  <a:ahLst/>
                  <a:cxnLst/>
                  <a:rect l="l" t="t" r="r" b="b"/>
                  <a:pathLst>
                    <a:path w="20476" h="1450" extrusionOk="0">
                      <a:moveTo>
                        <a:pt x="14638" y="1"/>
                      </a:moveTo>
                      <a:cubicBezTo>
                        <a:pt x="14163" y="1"/>
                        <a:pt x="13687" y="258"/>
                        <a:pt x="13460" y="772"/>
                      </a:cubicBezTo>
                      <a:cubicBezTo>
                        <a:pt x="13242" y="399"/>
                        <a:pt x="12914" y="243"/>
                        <a:pt x="12567" y="243"/>
                      </a:cubicBezTo>
                      <a:cubicBezTo>
                        <a:pt x="12058" y="243"/>
                        <a:pt x="11507" y="577"/>
                        <a:pt x="11201" y="1047"/>
                      </a:cubicBezTo>
                      <a:cubicBezTo>
                        <a:pt x="10963" y="486"/>
                        <a:pt x="10437" y="193"/>
                        <a:pt x="9909" y="193"/>
                      </a:cubicBezTo>
                      <a:cubicBezTo>
                        <a:pt x="9456" y="193"/>
                        <a:pt x="9003" y="409"/>
                        <a:pt x="8727" y="855"/>
                      </a:cubicBezTo>
                      <a:cubicBezTo>
                        <a:pt x="8457" y="492"/>
                        <a:pt x="8056" y="316"/>
                        <a:pt x="7658" y="316"/>
                      </a:cubicBezTo>
                      <a:cubicBezTo>
                        <a:pt x="7192" y="316"/>
                        <a:pt x="6730" y="558"/>
                        <a:pt x="6491" y="1023"/>
                      </a:cubicBezTo>
                      <a:cubicBezTo>
                        <a:pt x="6262" y="545"/>
                        <a:pt x="5802" y="298"/>
                        <a:pt x="5339" y="298"/>
                      </a:cubicBezTo>
                      <a:cubicBezTo>
                        <a:pt x="4933" y="298"/>
                        <a:pt x="4525" y="488"/>
                        <a:pt x="4268" y="879"/>
                      </a:cubicBezTo>
                      <a:cubicBezTo>
                        <a:pt x="4040" y="348"/>
                        <a:pt x="3547" y="79"/>
                        <a:pt x="3053" y="79"/>
                      </a:cubicBezTo>
                      <a:cubicBezTo>
                        <a:pt x="2590" y="79"/>
                        <a:pt x="2126" y="316"/>
                        <a:pt x="1877" y="796"/>
                      </a:cubicBezTo>
                      <a:cubicBezTo>
                        <a:pt x="1743" y="437"/>
                        <a:pt x="1399" y="194"/>
                        <a:pt x="1012" y="194"/>
                      </a:cubicBezTo>
                      <a:cubicBezTo>
                        <a:pt x="986" y="194"/>
                        <a:pt x="960" y="196"/>
                        <a:pt x="933" y="198"/>
                      </a:cubicBezTo>
                      <a:cubicBezTo>
                        <a:pt x="335" y="258"/>
                        <a:pt x="13" y="831"/>
                        <a:pt x="1" y="1369"/>
                      </a:cubicBezTo>
                      <a:cubicBezTo>
                        <a:pt x="1" y="1423"/>
                        <a:pt x="36" y="1450"/>
                        <a:pt x="72" y="1450"/>
                      </a:cubicBezTo>
                      <a:cubicBezTo>
                        <a:pt x="108" y="1450"/>
                        <a:pt x="144" y="1423"/>
                        <a:pt x="144" y="1369"/>
                      </a:cubicBezTo>
                      <a:cubicBezTo>
                        <a:pt x="168" y="951"/>
                        <a:pt x="383" y="533"/>
                        <a:pt x="825" y="413"/>
                      </a:cubicBezTo>
                      <a:cubicBezTo>
                        <a:pt x="893" y="393"/>
                        <a:pt x="961" y="384"/>
                        <a:pt x="1027" y="384"/>
                      </a:cubicBezTo>
                      <a:cubicBezTo>
                        <a:pt x="1409" y="384"/>
                        <a:pt x="1749" y="687"/>
                        <a:pt x="1770" y="1094"/>
                      </a:cubicBezTo>
                      <a:cubicBezTo>
                        <a:pt x="1770" y="1153"/>
                        <a:pt x="1812" y="1183"/>
                        <a:pt x="1855" y="1183"/>
                      </a:cubicBezTo>
                      <a:cubicBezTo>
                        <a:pt x="1890" y="1183"/>
                        <a:pt x="1926" y="1162"/>
                        <a:pt x="1937" y="1118"/>
                      </a:cubicBezTo>
                      <a:cubicBezTo>
                        <a:pt x="2087" y="547"/>
                        <a:pt x="2570" y="261"/>
                        <a:pt x="3052" y="261"/>
                      </a:cubicBezTo>
                      <a:cubicBezTo>
                        <a:pt x="3529" y="261"/>
                        <a:pt x="4006" y="542"/>
                        <a:pt x="4160" y="1106"/>
                      </a:cubicBezTo>
                      <a:cubicBezTo>
                        <a:pt x="4174" y="1147"/>
                        <a:pt x="4215" y="1168"/>
                        <a:pt x="4254" y="1168"/>
                      </a:cubicBezTo>
                      <a:cubicBezTo>
                        <a:pt x="4283" y="1168"/>
                        <a:pt x="4312" y="1156"/>
                        <a:pt x="4328" y="1130"/>
                      </a:cubicBezTo>
                      <a:cubicBezTo>
                        <a:pt x="4549" y="694"/>
                        <a:pt x="4949" y="478"/>
                        <a:pt x="5344" y="478"/>
                      </a:cubicBezTo>
                      <a:cubicBezTo>
                        <a:pt x="5782" y="478"/>
                        <a:pt x="6214" y="745"/>
                        <a:pt x="6384" y="1274"/>
                      </a:cubicBezTo>
                      <a:cubicBezTo>
                        <a:pt x="6402" y="1316"/>
                        <a:pt x="6438" y="1336"/>
                        <a:pt x="6473" y="1336"/>
                      </a:cubicBezTo>
                      <a:cubicBezTo>
                        <a:pt x="6509" y="1336"/>
                        <a:pt x="6545" y="1316"/>
                        <a:pt x="6563" y="1274"/>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27" y="590"/>
                        <a:pt x="9467" y="365"/>
                        <a:pt x="9905" y="365"/>
                      </a:cubicBezTo>
                      <a:cubicBezTo>
                        <a:pt x="10428" y="365"/>
                        <a:pt x="10949" y="686"/>
                        <a:pt x="11105" y="1298"/>
                      </a:cubicBezTo>
                      <a:cubicBezTo>
                        <a:pt x="11118" y="1336"/>
                        <a:pt x="11152" y="1358"/>
                        <a:pt x="11187" y="1358"/>
                      </a:cubicBezTo>
                      <a:cubicBezTo>
                        <a:pt x="11215" y="1358"/>
                        <a:pt x="11244" y="1342"/>
                        <a:pt x="11261" y="1310"/>
                      </a:cubicBezTo>
                      <a:cubicBezTo>
                        <a:pt x="11503" y="817"/>
                        <a:pt x="12052" y="432"/>
                        <a:pt x="12555" y="432"/>
                      </a:cubicBezTo>
                      <a:cubicBezTo>
                        <a:pt x="12894" y="432"/>
                        <a:pt x="13213" y="608"/>
                        <a:pt x="13401" y="1047"/>
                      </a:cubicBezTo>
                      <a:cubicBezTo>
                        <a:pt x="13415" y="1075"/>
                        <a:pt x="13440" y="1086"/>
                        <a:pt x="13467" y="1086"/>
                      </a:cubicBezTo>
                      <a:cubicBezTo>
                        <a:pt x="13508" y="1086"/>
                        <a:pt x="13553" y="1059"/>
                        <a:pt x="13568" y="1023"/>
                      </a:cubicBezTo>
                      <a:cubicBezTo>
                        <a:pt x="13717" y="470"/>
                        <a:pt x="14181" y="195"/>
                        <a:pt x="14645" y="195"/>
                      </a:cubicBezTo>
                      <a:cubicBezTo>
                        <a:pt x="15114" y="195"/>
                        <a:pt x="15581" y="476"/>
                        <a:pt x="15720" y="1035"/>
                      </a:cubicBezTo>
                      <a:cubicBezTo>
                        <a:pt x="15732" y="1076"/>
                        <a:pt x="15767" y="1097"/>
                        <a:pt x="15805" y="1097"/>
                      </a:cubicBezTo>
                      <a:cubicBezTo>
                        <a:pt x="15842" y="1097"/>
                        <a:pt x="15881" y="1076"/>
                        <a:pt x="15899" y="1035"/>
                      </a:cubicBezTo>
                      <a:cubicBezTo>
                        <a:pt x="16067" y="541"/>
                        <a:pt x="16497" y="299"/>
                        <a:pt x="16929" y="299"/>
                      </a:cubicBezTo>
                      <a:cubicBezTo>
                        <a:pt x="17385" y="299"/>
                        <a:pt x="17843" y="571"/>
                        <a:pt x="17991" y="1106"/>
                      </a:cubicBezTo>
                      <a:cubicBezTo>
                        <a:pt x="18004" y="1147"/>
                        <a:pt x="18041" y="1168"/>
                        <a:pt x="18077" y="1168"/>
                      </a:cubicBezTo>
                      <a:cubicBezTo>
                        <a:pt x="18104" y="1168"/>
                        <a:pt x="18131" y="1156"/>
                        <a:pt x="18146" y="1130"/>
                      </a:cubicBezTo>
                      <a:cubicBezTo>
                        <a:pt x="18352" y="680"/>
                        <a:pt x="18763" y="466"/>
                        <a:pt x="19171" y="466"/>
                      </a:cubicBezTo>
                      <a:cubicBezTo>
                        <a:pt x="19662" y="466"/>
                        <a:pt x="20150" y="776"/>
                        <a:pt x="20274" y="1357"/>
                      </a:cubicBezTo>
                      <a:cubicBezTo>
                        <a:pt x="20288" y="1403"/>
                        <a:pt x="20322" y="1422"/>
                        <a:pt x="20358" y="1422"/>
                      </a:cubicBezTo>
                      <a:cubicBezTo>
                        <a:pt x="20415" y="1422"/>
                        <a:pt x="20475" y="1371"/>
                        <a:pt x="20453" y="1298"/>
                      </a:cubicBezTo>
                      <a:cubicBezTo>
                        <a:pt x="20307" y="643"/>
                        <a:pt x="19748" y="281"/>
                        <a:pt x="19181" y="281"/>
                      </a:cubicBezTo>
                      <a:cubicBezTo>
                        <a:pt x="18774" y="281"/>
                        <a:pt x="18363" y="468"/>
                        <a:pt x="18098" y="867"/>
                      </a:cubicBezTo>
                      <a:cubicBezTo>
                        <a:pt x="17881" y="357"/>
                        <a:pt x="17408" y="97"/>
                        <a:pt x="16933" y="97"/>
                      </a:cubicBezTo>
                      <a:cubicBezTo>
                        <a:pt x="16495" y="97"/>
                        <a:pt x="16056" y="318"/>
                        <a:pt x="15815" y="772"/>
                      </a:cubicBezTo>
                      <a:cubicBezTo>
                        <a:pt x="15588" y="258"/>
                        <a:pt x="15113" y="1"/>
                        <a:pt x="14638"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127" name="Google Shape;5127;p44"/>
                <p:cNvSpPr/>
                <p:nvPr/>
              </p:nvSpPr>
              <p:spPr>
                <a:xfrm>
                  <a:off x="4979623" y="3205700"/>
                  <a:ext cx="4386615" cy="308941"/>
                </a:xfrm>
                <a:custGeom>
                  <a:avLst/>
                  <a:gdLst/>
                  <a:ahLst/>
                  <a:cxnLst/>
                  <a:rect l="l" t="t" r="r" b="b"/>
                  <a:pathLst>
                    <a:path w="20475" h="1442" extrusionOk="0">
                      <a:moveTo>
                        <a:pt x="14638" y="1"/>
                      </a:moveTo>
                      <a:cubicBezTo>
                        <a:pt x="14163" y="1"/>
                        <a:pt x="13687" y="258"/>
                        <a:pt x="13460" y="772"/>
                      </a:cubicBezTo>
                      <a:cubicBezTo>
                        <a:pt x="13242" y="399"/>
                        <a:pt x="12914" y="244"/>
                        <a:pt x="12567" y="244"/>
                      </a:cubicBezTo>
                      <a:cubicBezTo>
                        <a:pt x="12058" y="244"/>
                        <a:pt x="11507" y="578"/>
                        <a:pt x="11201" y="1047"/>
                      </a:cubicBezTo>
                      <a:cubicBezTo>
                        <a:pt x="10962" y="485"/>
                        <a:pt x="10434" y="192"/>
                        <a:pt x="9904" y="192"/>
                      </a:cubicBezTo>
                      <a:cubicBezTo>
                        <a:pt x="9453" y="192"/>
                        <a:pt x="9001" y="404"/>
                        <a:pt x="8727" y="843"/>
                      </a:cubicBezTo>
                      <a:cubicBezTo>
                        <a:pt x="8458" y="482"/>
                        <a:pt x="8059" y="306"/>
                        <a:pt x="7662" y="306"/>
                      </a:cubicBezTo>
                      <a:cubicBezTo>
                        <a:pt x="7194" y="306"/>
                        <a:pt x="6731" y="550"/>
                        <a:pt x="6491" y="1023"/>
                      </a:cubicBezTo>
                      <a:cubicBezTo>
                        <a:pt x="6262" y="545"/>
                        <a:pt x="5802" y="298"/>
                        <a:pt x="5339" y="298"/>
                      </a:cubicBezTo>
                      <a:cubicBezTo>
                        <a:pt x="4933" y="298"/>
                        <a:pt x="4525" y="488"/>
                        <a:pt x="4268" y="879"/>
                      </a:cubicBezTo>
                      <a:cubicBezTo>
                        <a:pt x="4040" y="349"/>
                        <a:pt x="3547" y="79"/>
                        <a:pt x="3053" y="79"/>
                      </a:cubicBezTo>
                      <a:cubicBezTo>
                        <a:pt x="2590" y="79"/>
                        <a:pt x="2126" y="316"/>
                        <a:pt x="1877" y="796"/>
                      </a:cubicBezTo>
                      <a:cubicBezTo>
                        <a:pt x="1743" y="437"/>
                        <a:pt x="1399" y="195"/>
                        <a:pt x="1012" y="195"/>
                      </a:cubicBezTo>
                      <a:cubicBezTo>
                        <a:pt x="986" y="195"/>
                        <a:pt x="960" y="196"/>
                        <a:pt x="933" y="198"/>
                      </a:cubicBezTo>
                      <a:cubicBezTo>
                        <a:pt x="335" y="258"/>
                        <a:pt x="13" y="832"/>
                        <a:pt x="1" y="1369"/>
                      </a:cubicBezTo>
                      <a:cubicBezTo>
                        <a:pt x="1" y="1417"/>
                        <a:pt x="36" y="1441"/>
                        <a:pt x="72" y="1441"/>
                      </a:cubicBezTo>
                      <a:cubicBezTo>
                        <a:pt x="108" y="1441"/>
                        <a:pt x="144" y="1417"/>
                        <a:pt x="144" y="1369"/>
                      </a:cubicBezTo>
                      <a:cubicBezTo>
                        <a:pt x="168" y="939"/>
                        <a:pt x="383" y="533"/>
                        <a:pt x="825" y="413"/>
                      </a:cubicBezTo>
                      <a:cubicBezTo>
                        <a:pt x="893" y="394"/>
                        <a:pt x="961" y="384"/>
                        <a:pt x="1027" y="384"/>
                      </a:cubicBezTo>
                      <a:cubicBezTo>
                        <a:pt x="1409" y="384"/>
                        <a:pt x="1749" y="687"/>
                        <a:pt x="1770" y="1095"/>
                      </a:cubicBezTo>
                      <a:cubicBezTo>
                        <a:pt x="1770" y="1148"/>
                        <a:pt x="1815" y="1179"/>
                        <a:pt x="1859" y="1179"/>
                      </a:cubicBezTo>
                      <a:cubicBezTo>
                        <a:pt x="1893" y="1179"/>
                        <a:pt x="1927" y="1160"/>
                        <a:pt x="1937" y="1118"/>
                      </a:cubicBezTo>
                      <a:cubicBezTo>
                        <a:pt x="2087" y="548"/>
                        <a:pt x="2570" y="261"/>
                        <a:pt x="3052" y="261"/>
                      </a:cubicBezTo>
                      <a:cubicBezTo>
                        <a:pt x="3529" y="261"/>
                        <a:pt x="4006" y="542"/>
                        <a:pt x="4160" y="1106"/>
                      </a:cubicBezTo>
                      <a:cubicBezTo>
                        <a:pt x="4173" y="1145"/>
                        <a:pt x="4211" y="1167"/>
                        <a:pt x="4248" y="1167"/>
                      </a:cubicBezTo>
                      <a:cubicBezTo>
                        <a:pt x="4280" y="1167"/>
                        <a:pt x="4311" y="1151"/>
                        <a:pt x="4328" y="1118"/>
                      </a:cubicBezTo>
                      <a:cubicBezTo>
                        <a:pt x="4547" y="685"/>
                        <a:pt x="4944" y="472"/>
                        <a:pt x="5336" y="472"/>
                      </a:cubicBezTo>
                      <a:cubicBezTo>
                        <a:pt x="5777" y="472"/>
                        <a:pt x="6213" y="742"/>
                        <a:pt x="6384" y="1274"/>
                      </a:cubicBezTo>
                      <a:cubicBezTo>
                        <a:pt x="6402" y="1316"/>
                        <a:pt x="6438" y="1337"/>
                        <a:pt x="6473" y="1337"/>
                      </a:cubicBezTo>
                      <a:cubicBezTo>
                        <a:pt x="6509" y="1337"/>
                        <a:pt x="6545" y="1316"/>
                        <a:pt x="6563" y="1274"/>
                      </a:cubicBezTo>
                      <a:cubicBezTo>
                        <a:pt x="6740" y="762"/>
                        <a:pt x="7201" y="492"/>
                        <a:pt x="7664" y="492"/>
                      </a:cubicBezTo>
                      <a:cubicBezTo>
                        <a:pt x="8046" y="492"/>
                        <a:pt x="8428" y="675"/>
                        <a:pt x="8655" y="1059"/>
                      </a:cubicBezTo>
                      <a:cubicBezTo>
                        <a:pt x="8673" y="1083"/>
                        <a:pt x="8700" y="1095"/>
                        <a:pt x="8727" y="1095"/>
                      </a:cubicBezTo>
                      <a:cubicBezTo>
                        <a:pt x="8754" y="1095"/>
                        <a:pt x="8781" y="1083"/>
                        <a:pt x="8798" y="1059"/>
                      </a:cubicBezTo>
                      <a:cubicBezTo>
                        <a:pt x="9026" y="598"/>
                        <a:pt x="9458" y="378"/>
                        <a:pt x="9890" y="378"/>
                      </a:cubicBezTo>
                      <a:cubicBezTo>
                        <a:pt x="10410" y="378"/>
                        <a:pt x="10930" y="697"/>
                        <a:pt x="11094" y="1298"/>
                      </a:cubicBezTo>
                      <a:cubicBezTo>
                        <a:pt x="11106" y="1337"/>
                        <a:pt x="11140" y="1358"/>
                        <a:pt x="11175" y="1358"/>
                      </a:cubicBezTo>
                      <a:cubicBezTo>
                        <a:pt x="11203" y="1358"/>
                        <a:pt x="11232" y="1343"/>
                        <a:pt x="11249" y="1310"/>
                      </a:cubicBezTo>
                      <a:cubicBezTo>
                        <a:pt x="11491" y="818"/>
                        <a:pt x="12040" y="432"/>
                        <a:pt x="12543" y="432"/>
                      </a:cubicBezTo>
                      <a:cubicBezTo>
                        <a:pt x="12882" y="432"/>
                        <a:pt x="13201" y="608"/>
                        <a:pt x="13389" y="1047"/>
                      </a:cubicBezTo>
                      <a:cubicBezTo>
                        <a:pt x="13403" y="1075"/>
                        <a:pt x="13428" y="1086"/>
                        <a:pt x="13455" y="1086"/>
                      </a:cubicBezTo>
                      <a:cubicBezTo>
                        <a:pt x="13496" y="1086"/>
                        <a:pt x="13541" y="1059"/>
                        <a:pt x="13556" y="1023"/>
                      </a:cubicBezTo>
                      <a:cubicBezTo>
                        <a:pt x="13699" y="464"/>
                        <a:pt x="14164" y="186"/>
                        <a:pt x="14629" y="186"/>
                      </a:cubicBezTo>
                      <a:cubicBezTo>
                        <a:pt x="15099" y="186"/>
                        <a:pt x="15569" y="470"/>
                        <a:pt x="15708" y="1035"/>
                      </a:cubicBezTo>
                      <a:cubicBezTo>
                        <a:pt x="15726" y="1077"/>
                        <a:pt x="15761" y="1097"/>
                        <a:pt x="15797" y="1097"/>
                      </a:cubicBezTo>
                      <a:cubicBezTo>
                        <a:pt x="15833" y="1097"/>
                        <a:pt x="15869" y="1077"/>
                        <a:pt x="15887" y="1035"/>
                      </a:cubicBezTo>
                      <a:cubicBezTo>
                        <a:pt x="16055" y="541"/>
                        <a:pt x="16486" y="299"/>
                        <a:pt x="16917" y="299"/>
                      </a:cubicBezTo>
                      <a:cubicBezTo>
                        <a:pt x="17373" y="299"/>
                        <a:pt x="17831" y="571"/>
                        <a:pt x="17979" y="1106"/>
                      </a:cubicBezTo>
                      <a:cubicBezTo>
                        <a:pt x="17992" y="1147"/>
                        <a:pt x="18029" y="1169"/>
                        <a:pt x="18065" y="1169"/>
                      </a:cubicBezTo>
                      <a:cubicBezTo>
                        <a:pt x="18092" y="1169"/>
                        <a:pt x="18119" y="1156"/>
                        <a:pt x="18134" y="1130"/>
                      </a:cubicBezTo>
                      <a:cubicBezTo>
                        <a:pt x="18340" y="680"/>
                        <a:pt x="18751" y="466"/>
                        <a:pt x="19159" y="466"/>
                      </a:cubicBezTo>
                      <a:cubicBezTo>
                        <a:pt x="19650" y="466"/>
                        <a:pt x="20138" y="776"/>
                        <a:pt x="20262" y="1357"/>
                      </a:cubicBezTo>
                      <a:cubicBezTo>
                        <a:pt x="20276" y="1405"/>
                        <a:pt x="20315" y="1426"/>
                        <a:pt x="20354" y="1426"/>
                      </a:cubicBezTo>
                      <a:cubicBezTo>
                        <a:pt x="20414" y="1426"/>
                        <a:pt x="20475" y="1377"/>
                        <a:pt x="20453" y="1298"/>
                      </a:cubicBezTo>
                      <a:cubicBezTo>
                        <a:pt x="20307" y="644"/>
                        <a:pt x="19748" y="281"/>
                        <a:pt x="19181" y="281"/>
                      </a:cubicBezTo>
                      <a:cubicBezTo>
                        <a:pt x="18774" y="281"/>
                        <a:pt x="18363" y="468"/>
                        <a:pt x="18098" y="867"/>
                      </a:cubicBezTo>
                      <a:cubicBezTo>
                        <a:pt x="17881" y="358"/>
                        <a:pt x="17408" y="97"/>
                        <a:pt x="16933" y="97"/>
                      </a:cubicBezTo>
                      <a:cubicBezTo>
                        <a:pt x="16495" y="97"/>
                        <a:pt x="16056" y="319"/>
                        <a:pt x="15815" y="772"/>
                      </a:cubicBezTo>
                      <a:cubicBezTo>
                        <a:pt x="15588" y="258"/>
                        <a:pt x="15113" y="1"/>
                        <a:pt x="14638"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128" name="Google Shape;5128;p44"/>
                <p:cNvSpPr/>
                <p:nvPr/>
              </p:nvSpPr>
              <p:spPr>
                <a:xfrm>
                  <a:off x="4977052" y="3746027"/>
                  <a:ext cx="4389186" cy="310869"/>
                </a:xfrm>
                <a:custGeom>
                  <a:avLst/>
                  <a:gdLst/>
                  <a:ahLst/>
                  <a:cxnLst/>
                  <a:rect l="l" t="t" r="r" b="b"/>
                  <a:pathLst>
                    <a:path w="20487" h="1451" extrusionOk="0">
                      <a:moveTo>
                        <a:pt x="14650" y="1"/>
                      </a:moveTo>
                      <a:cubicBezTo>
                        <a:pt x="14175" y="1"/>
                        <a:pt x="13699" y="258"/>
                        <a:pt x="13472" y="772"/>
                      </a:cubicBezTo>
                      <a:cubicBezTo>
                        <a:pt x="13249" y="399"/>
                        <a:pt x="12919" y="244"/>
                        <a:pt x="12570" y="244"/>
                      </a:cubicBezTo>
                      <a:cubicBezTo>
                        <a:pt x="12060" y="244"/>
                        <a:pt x="11512" y="578"/>
                        <a:pt x="11213" y="1047"/>
                      </a:cubicBezTo>
                      <a:cubicBezTo>
                        <a:pt x="10975" y="488"/>
                        <a:pt x="10451" y="198"/>
                        <a:pt x="9925" y="198"/>
                      </a:cubicBezTo>
                      <a:cubicBezTo>
                        <a:pt x="9471" y="198"/>
                        <a:pt x="9015" y="413"/>
                        <a:pt x="8739" y="856"/>
                      </a:cubicBezTo>
                      <a:cubicBezTo>
                        <a:pt x="8469" y="493"/>
                        <a:pt x="8068" y="317"/>
                        <a:pt x="7669" y="317"/>
                      </a:cubicBezTo>
                      <a:cubicBezTo>
                        <a:pt x="7201" y="317"/>
                        <a:pt x="6737" y="558"/>
                        <a:pt x="6491" y="1023"/>
                      </a:cubicBezTo>
                      <a:cubicBezTo>
                        <a:pt x="6262" y="545"/>
                        <a:pt x="5802" y="298"/>
                        <a:pt x="5341" y="298"/>
                      </a:cubicBezTo>
                      <a:cubicBezTo>
                        <a:pt x="4937" y="298"/>
                        <a:pt x="4531" y="489"/>
                        <a:pt x="4280" y="880"/>
                      </a:cubicBezTo>
                      <a:cubicBezTo>
                        <a:pt x="4052" y="349"/>
                        <a:pt x="3556" y="79"/>
                        <a:pt x="3060" y="79"/>
                      </a:cubicBezTo>
                      <a:cubicBezTo>
                        <a:pt x="2596" y="79"/>
                        <a:pt x="2132" y="316"/>
                        <a:pt x="1889" y="796"/>
                      </a:cubicBezTo>
                      <a:cubicBezTo>
                        <a:pt x="1744" y="438"/>
                        <a:pt x="1399" y="195"/>
                        <a:pt x="1022" y="195"/>
                      </a:cubicBezTo>
                      <a:cubicBezTo>
                        <a:pt x="997" y="195"/>
                        <a:pt x="971" y="196"/>
                        <a:pt x="945" y="198"/>
                      </a:cubicBezTo>
                      <a:cubicBezTo>
                        <a:pt x="347" y="258"/>
                        <a:pt x="13" y="832"/>
                        <a:pt x="1" y="1370"/>
                      </a:cubicBezTo>
                      <a:cubicBezTo>
                        <a:pt x="1" y="1423"/>
                        <a:pt x="40" y="1450"/>
                        <a:pt x="78" y="1450"/>
                      </a:cubicBezTo>
                      <a:cubicBezTo>
                        <a:pt x="117" y="1450"/>
                        <a:pt x="156" y="1423"/>
                        <a:pt x="156" y="1370"/>
                      </a:cubicBezTo>
                      <a:cubicBezTo>
                        <a:pt x="168" y="951"/>
                        <a:pt x="395" y="533"/>
                        <a:pt x="825" y="413"/>
                      </a:cubicBezTo>
                      <a:cubicBezTo>
                        <a:pt x="895" y="394"/>
                        <a:pt x="964" y="385"/>
                        <a:pt x="1032" y="385"/>
                      </a:cubicBezTo>
                      <a:cubicBezTo>
                        <a:pt x="1420" y="385"/>
                        <a:pt x="1760" y="688"/>
                        <a:pt x="1770" y="1095"/>
                      </a:cubicBezTo>
                      <a:cubicBezTo>
                        <a:pt x="1770" y="1153"/>
                        <a:pt x="1816" y="1183"/>
                        <a:pt x="1862" y="1183"/>
                      </a:cubicBezTo>
                      <a:cubicBezTo>
                        <a:pt x="1900" y="1183"/>
                        <a:pt x="1938" y="1162"/>
                        <a:pt x="1949" y="1119"/>
                      </a:cubicBezTo>
                      <a:cubicBezTo>
                        <a:pt x="2099" y="548"/>
                        <a:pt x="2582" y="261"/>
                        <a:pt x="3064" y="261"/>
                      </a:cubicBezTo>
                      <a:cubicBezTo>
                        <a:pt x="3541" y="261"/>
                        <a:pt x="4018" y="542"/>
                        <a:pt x="4172" y="1107"/>
                      </a:cubicBezTo>
                      <a:cubicBezTo>
                        <a:pt x="4185" y="1145"/>
                        <a:pt x="4219" y="1167"/>
                        <a:pt x="4253" y="1167"/>
                      </a:cubicBezTo>
                      <a:cubicBezTo>
                        <a:pt x="4282" y="1167"/>
                        <a:pt x="4311" y="1151"/>
                        <a:pt x="4328" y="1119"/>
                      </a:cubicBezTo>
                      <a:cubicBezTo>
                        <a:pt x="4553" y="686"/>
                        <a:pt x="4950" y="472"/>
                        <a:pt x="5342" y="472"/>
                      </a:cubicBezTo>
                      <a:cubicBezTo>
                        <a:pt x="5783" y="472"/>
                        <a:pt x="6219" y="742"/>
                        <a:pt x="6396" y="1274"/>
                      </a:cubicBezTo>
                      <a:cubicBezTo>
                        <a:pt x="6408" y="1316"/>
                        <a:pt x="6444" y="1337"/>
                        <a:pt x="6480" y="1337"/>
                      </a:cubicBezTo>
                      <a:cubicBezTo>
                        <a:pt x="6515" y="1337"/>
                        <a:pt x="6551" y="1316"/>
                        <a:pt x="6563" y="1274"/>
                      </a:cubicBezTo>
                      <a:cubicBezTo>
                        <a:pt x="6740" y="763"/>
                        <a:pt x="7201" y="492"/>
                        <a:pt x="7664" y="492"/>
                      </a:cubicBezTo>
                      <a:cubicBezTo>
                        <a:pt x="8046" y="492"/>
                        <a:pt x="8428" y="676"/>
                        <a:pt x="8655" y="1059"/>
                      </a:cubicBezTo>
                      <a:cubicBezTo>
                        <a:pt x="8673" y="1089"/>
                        <a:pt x="8703" y="1104"/>
                        <a:pt x="8733" y="1104"/>
                      </a:cubicBezTo>
                      <a:cubicBezTo>
                        <a:pt x="8763" y="1104"/>
                        <a:pt x="8793" y="1089"/>
                        <a:pt x="8810" y="1059"/>
                      </a:cubicBezTo>
                      <a:cubicBezTo>
                        <a:pt x="9038" y="598"/>
                        <a:pt x="9470" y="378"/>
                        <a:pt x="9901" y="378"/>
                      </a:cubicBezTo>
                      <a:cubicBezTo>
                        <a:pt x="10420" y="378"/>
                        <a:pt x="10937" y="697"/>
                        <a:pt x="11094" y="1298"/>
                      </a:cubicBezTo>
                      <a:cubicBezTo>
                        <a:pt x="11107" y="1337"/>
                        <a:pt x="11140" y="1358"/>
                        <a:pt x="11177" y="1358"/>
                      </a:cubicBezTo>
                      <a:cubicBezTo>
                        <a:pt x="11207" y="1358"/>
                        <a:pt x="11239" y="1343"/>
                        <a:pt x="11261" y="1310"/>
                      </a:cubicBezTo>
                      <a:cubicBezTo>
                        <a:pt x="11496" y="818"/>
                        <a:pt x="12042" y="432"/>
                        <a:pt x="12544" y="432"/>
                      </a:cubicBezTo>
                      <a:cubicBezTo>
                        <a:pt x="12882" y="432"/>
                        <a:pt x="13201" y="608"/>
                        <a:pt x="13389" y="1047"/>
                      </a:cubicBezTo>
                      <a:cubicBezTo>
                        <a:pt x="13404" y="1077"/>
                        <a:pt x="13433" y="1090"/>
                        <a:pt x="13464" y="1090"/>
                      </a:cubicBezTo>
                      <a:cubicBezTo>
                        <a:pt x="13506" y="1090"/>
                        <a:pt x="13549" y="1065"/>
                        <a:pt x="13556" y="1023"/>
                      </a:cubicBezTo>
                      <a:cubicBezTo>
                        <a:pt x="13705" y="464"/>
                        <a:pt x="14173" y="186"/>
                        <a:pt x="14639" y="186"/>
                      </a:cubicBezTo>
                      <a:cubicBezTo>
                        <a:pt x="15111" y="186"/>
                        <a:pt x="15581" y="470"/>
                        <a:pt x="15720" y="1035"/>
                      </a:cubicBezTo>
                      <a:cubicBezTo>
                        <a:pt x="15732" y="1077"/>
                        <a:pt x="15767" y="1098"/>
                        <a:pt x="15803" y="1098"/>
                      </a:cubicBezTo>
                      <a:cubicBezTo>
                        <a:pt x="15839" y="1098"/>
                        <a:pt x="15875" y="1077"/>
                        <a:pt x="15887" y="1035"/>
                      </a:cubicBezTo>
                      <a:cubicBezTo>
                        <a:pt x="16061" y="542"/>
                        <a:pt x="16494" y="299"/>
                        <a:pt x="16926" y="299"/>
                      </a:cubicBezTo>
                      <a:cubicBezTo>
                        <a:pt x="17383" y="299"/>
                        <a:pt x="17837" y="572"/>
                        <a:pt x="17979" y="1107"/>
                      </a:cubicBezTo>
                      <a:cubicBezTo>
                        <a:pt x="17993" y="1148"/>
                        <a:pt x="18031" y="1174"/>
                        <a:pt x="18070" y="1174"/>
                      </a:cubicBezTo>
                      <a:cubicBezTo>
                        <a:pt x="18098" y="1174"/>
                        <a:pt x="18126" y="1161"/>
                        <a:pt x="18146" y="1131"/>
                      </a:cubicBezTo>
                      <a:cubicBezTo>
                        <a:pt x="18347" y="680"/>
                        <a:pt x="18754" y="466"/>
                        <a:pt x="19161" y="466"/>
                      </a:cubicBezTo>
                      <a:cubicBezTo>
                        <a:pt x="19650" y="466"/>
                        <a:pt x="20138" y="777"/>
                        <a:pt x="20262" y="1358"/>
                      </a:cubicBezTo>
                      <a:cubicBezTo>
                        <a:pt x="20281" y="1409"/>
                        <a:pt x="20321" y="1431"/>
                        <a:pt x="20362" y="1431"/>
                      </a:cubicBezTo>
                      <a:cubicBezTo>
                        <a:pt x="20425" y="1431"/>
                        <a:pt x="20487" y="1378"/>
                        <a:pt x="20465" y="1298"/>
                      </a:cubicBezTo>
                      <a:cubicBezTo>
                        <a:pt x="20319" y="643"/>
                        <a:pt x="19754" y="276"/>
                        <a:pt x="19185" y="276"/>
                      </a:cubicBezTo>
                      <a:cubicBezTo>
                        <a:pt x="18778" y="276"/>
                        <a:pt x="18370" y="464"/>
                        <a:pt x="18110" y="868"/>
                      </a:cubicBezTo>
                      <a:cubicBezTo>
                        <a:pt x="17886" y="358"/>
                        <a:pt x="17414" y="97"/>
                        <a:pt x="16941" y="97"/>
                      </a:cubicBezTo>
                      <a:cubicBezTo>
                        <a:pt x="16504" y="97"/>
                        <a:pt x="16068" y="319"/>
                        <a:pt x="15827" y="772"/>
                      </a:cubicBezTo>
                      <a:cubicBezTo>
                        <a:pt x="15600" y="258"/>
                        <a:pt x="15125" y="1"/>
                        <a:pt x="14650"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129" name="Google Shape;5129;p44"/>
                <p:cNvSpPr/>
                <p:nvPr/>
              </p:nvSpPr>
              <p:spPr>
                <a:xfrm>
                  <a:off x="4979623" y="4288496"/>
                  <a:ext cx="4386615" cy="309370"/>
                </a:xfrm>
                <a:custGeom>
                  <a:avLst/>
                  <a:gdLst/>
                  <a:ahLst/>
                  <a:cxnLst/>
                  <a:rect l="l" t="t" r="r" b="b"/>
                  <a:pathLst>
                    <a:path w="20475" h="1444" extrusionOk="0">
                      <a:moveTo>
                        <a:pt x="14638" y="0"/>
                      </a:moveTo>
                      <a:cubicBezTo>
                        <a:pt x="14163" y="0"/>
                        <a:pt x="13687" y="254"/>
                        <a:pt x="13460" y="762"/>
                      </a:cubicBezTo>
                      <a:cubicBezTo>
                        <a:pt x="13242" y="394"/>
                        <a:pt x="12915" y="240"/>
                        <a:pt x="12568" y="240"/>
                      </a:cubicBezTo>
                      <a:cubicBezTo>
                        <a:pt x="12058" y="240"/>
                        <a:pt x="11507" y="573"/>
                        <a:pt x="11201" y="1049"/>
                      </a:cubicBezTo>
                      <a:cubicBezTo>
                        <a:pt x="10962" y="487"/>
                        <a:pt x="10434" y="194"/>
                        <a:pt x="9904" y="194"/>
                      </a:cubicBezTo>
                      <a:cubicBezTo>
                        <a:pt x="9453" y="194"/>
                        <a:pt x="9001" y="406"/>
                        <a:pt x="8727" y="846"/>
                      </a:cubicBezTo>
                      <a:cubicBezTo>
                        <a:pt x="8458" y="484"/>
                        <a:pt x="8059" y="308"/>
                        <a:pt x="7662" y="308"/>
                      </a:cubicBezTo>
                      <a:cubicBezTo>
                        <a:pt x="7194" y="308"/>
                        <a:pt x="6731" y="553"/>
                        <a:pt x="6491" y="1025"/>
                      </a:cubicBezTo>
                      <a:cubicBezTo>
                        <a:pt x="6261" y="546"/>
                        <a:pt x="5799" y="299"/>
                        <a:pt x="5334" y="299"/>
                      </a:cubicBezTo>
                      <a:cubicBezTo>
                        <a:pt x="4930" y="299"/>
                        <a:pt x="4524" y="486"/>
                        <a:pt x="4268" y="870"/>
                      </a:cubicBezTo>
                      <a:cubicBezTo>
                        <a:pt x="4040" y="347"/>
                        <a:pt x="3550" y="80"/>
                        <a:pt x="3057" y="80"/>
                      </a:cubicBezTo>
                      <a:cubicBezTo>
                        <a:pt x="2593" y="80"/>
                        <a:pt x="2127" y="317"/>
                        <a:pt x="1877" y="798"/>
                      </a:cubicBezTo>
                      <a:cubicBezTo>
                        <a:pt x="1743" y="430"/>
                        <a:pt x="1401" y="197"/>
                        <a:pt x="1016" y="197"/>
                      </a:cubicBezTo>
                      <a:cubicBezTo>
                        <a:pt x="988" y="197"/>
                        <a:pt x="961" y="198"/>
                        <a:pt x="933" y="200"/>
                      </a:cubicBezTo>
                      <a:cubicBezTo>
                        <a:pt x="335" y="248"/>
                        <a:pt x="13" y="822"/>
                        <a:pt x="1" y="1372"/>
                      </a:cubicBezTo>
                      <a:cubicBezTo>
                        <a:pt x="1" y="1420"/>
                        <a:pt x="36" y="1443"/>
                        <a:pt x="72" y="1443"/>
                      </a:cubicBezTo>
                      <a:cubicBezTo>
                        <a:pt x="108" y="1443"/>
                        <a:pt x="144" y="1420"/>
                        <a:pt x="144" y="1372"/>
                      </a:cubicBezTo>
                      <a:cubicBezTo>
                        <a:pt x="168" y="941"/>
                        <a:pt x="383" y="523"/>
                        <a:pt x="825" y="415"/>
                      </a:cubicBezTo>
                      <a:cubicBezTo>
                        <a:pt x="894" y="396"/>
                        <a:pt x="964" y="386"/>
                        <a:pt x="1032" y="386"/>
                      </a:cubicBezTo>
                      <a:cubicBezTo>
                        <a:pt x="1411" y="386"/>
                        <a:pt x="1749" y="681"/>
                        <a:pt x="1770" y="1097"/>
                      </a:cubicBezTo>
                      <a:cubicBezTo>
                        <a:pt x="1770" y="1149"/>
                        <a:pt x="1812" y="1180"/>
                        <a:pt x="1855" y="1180"/>
                      </a:cubicBezTo>
                      <a:cubicBezTo>
                        <a:pt x="1890" y="1180"/>
                        <a:pt x="1926" y="1158"/>
                        <a:pt x="1937" y="1109"/>
                      </a:cubicBezTo>
                      <a:cubicBezTo>
                        <a:pt x="2087" y="538"/>
                        <a:pt x="2570" y="251"/>
                        <a:pt x="3052" y="251"/>
                      </a:cubicBezTo>
                      <a:cubicBezTo>
                        <a:pt x="3529" y="251"/>
                        <a:pt x="4006" y="532"/>
                        <a:pt x="4160" y="1097"/>
                      </a:cubicBezTo>
                      <a:cubicBezTo>
                        <a:pt x="4174" y="1143"/>
                        <a:pt x="4213" y="1168"/>
                        <a:pt x="4252" y="1168"/>
                      </a:cubicBezTo>
                      <a:cubicBezTo>
                        <a:pt x="4282" y="1168"/>
                        <a:pt x="4312" y="1152"/>
                        <a:pt x="4328" y="1121"/>
                      </a:cubicBezTo>
                      <a:cubicBezTo>
                        <a:pt x="4547" y="688"/>
                        <a:pt x="4944" y="474"/>
                        <a:pt x="5336" y="474"/>
                      </a:cubicBezTo>
                      <a:cubicBezTo>
                        <a:pt x="5777" y="474"/>
                        <a:pt x="6213" y="745"/>
                        <a:pt x="6384" y="1276"/>
                      </a:cubicBezTo>
                      <a:cubicBezTo>
                        <a:pt x="6402" y="1312"/>
                        <a:pt x="6438" y="1330"/>
                        <a:pt x="6473" y="1330"/>
                      </a:cubicBezTo>
                      <a:cubicBezTo>
                        <a:pt x="6509" y="1330"/>
                        <a:pt x="6545" y="1312"/>
                        <a:pt x="6563" y="1276"/>
                      </a:cubicBezTo>
                      <a:cubicBezTo>
                        <a:pt x="6740" y="759"/>
                        <a:pt x="7200" y="485"/>
                        <a:pt x="7663" y="485"/>
                      </a:cubicBezTo>
                      <a:cubicBezTo>
                        <a:pt x="8044" y="485"/>
                        <a:pt x="8428" y="672"/>
                        <a:pt x="8655" y="1061"/>
                      </a:cubicBezTo>
                      <a:cubicBezTo>
                        <a:pt x="8673" y="1085"/>
                        <a:pt x="8700" y="1097"/>
                        <a:pt x="8727" y="1097"/>
                      </a:cubicBezTo>
                      <a:cubicBezTo>
                        <a:pt x="8754" y="1097"/>
                        <a:pt x="8781" y="1085"/>
                        <a:pt x="8798" y="1061"/>
                      </a:cubicBezTo>
                      <a:cubicBezTo>
                        <a:pt x="9028" y="597"/>
                        <a:pt x="9463" y="375"/>
                        <a:pt x="9898" y="375"/>
                      </a:cubicBezTo>
                      <a:cubicBezTo>
                        <a:pt x="10415" y="375"/>
                        <a:pt x="10931" y="690"/>
                        <a:pt x="11094" y="1288"/>
                      </a:cubicBezTo>
                      <a:cubicBezTo>
                        <a:pt x="11100" y="1335"/>
                        <a:pt x="11137" y="1359"/>
                        <a:pt x="11174" y="1359"/>
                      </a:cubicBezTo>
                      <a:cubicBezTo>
                        <a:pt x="11203" y="1359"/>
                        <a:pt x="11233" y="1344"/>
                        <a:pt x="11249" y="1312"/>
                      </a:cubicBezTo>
                      <a:cubicBezTo>
                        <a:pt x="11493" y="818"/>
                        <a:pt x="12045" y="426"/>
                        <a:pt x="12549" y="426"/>
                      </a:cubicBezTo>
                      <a:cubicBezTo>
                        <a:pt x="12886" y="426"/>
                        <a:pt x="13202" y="601"/>
                        <a:pt x="13389" y="1037"/>
                      </a:cubicBezTo>
                      <a:cubicBezTo>
                        <a:pt x="13403" y="1071"/>
                        <a:pt x="13430" y="1085"/>
                        <a:pt x="13458" y="1085"/>
                      </a:cubicBezTo>
                      <a:cubicBezTo>
                        <a:pt x="13498" y="1085"/>
                        <a:pt x="13542" y="1056"/>
                        <a:pt x="13556" y="1013"/>
                      </a:cubicBezTo>
                      <a:cubicBezTo>
                        <a:pt x="13698" y="462"/>
                        <a:pt x="14161" y="187"/>
                        <a:pt x="14625" y="187"/>
                      </a:cubicBezTo>
                      <a:cubicBezTo>
                        <a:pt x="15096" y="187"/>
                        <a:pt x="15569" y="471"/>
                        <a:pt x="15708" y="1037"/>
                      </a:cubicBezTo>
                      <a:cubicBezTo>
                        <a:pt x="15726" y="1079"/>
                        <a:pt x="15761" y="1100"/>
                        <a:pt x="15797" y="1100"/>
                      </a:cubicBezTo>
                      <a:cubicBezTo>
                        <a:pt x="15833" y="1100"/>
                        <a:pt x="15869" y="1079"/>
                        <a:pt x="15887" y="1037"/>
                      </a:cubicBezTo>
                      <a:cubicBezTo>
                        <a:pt x="16055" y="544"/>
                        <a:pt x="16486" y="301"/>
                        <a:pt x="16917" y="301"/>
                      </a:cubicBezTo>
                      <a:cubicBezTo>
                        <a:pt x="17373" y="301"/>
                        <a:pt x="17831" y="574"/>
                        <a:pt x="17979" y="1109"/>
                      </a:cubicBezTo>
                      <a:cubicBezTo>
                        <a:pt x="17992" y="1150"/>
                        <a:pt x="18029" y="1171"/>
                        <a:pt x="18065" y="1171"/>
                      </a:cubicBezTo>
                      <a:cubicBezTo>
                        <a:pt x="18092" y="1171"/>
                        <a:pt x="18119" y="1159"/>
                        <a:pt x="18134" y="1133"/>
                      </a:cubicBezTo>
                      <a:cubicBezTo>
                        <a:pt x="18341" y="681"/>
                        <a:pt x="18753" y="467"/>
                        <a:pt x="19162" y="467"/>
                      </a:cubicBezTo>
                      <a:cubicBezTo>
                        <a:pt x="19652" y="467"/>
                        <a:pt x="20138" y="775"/>
                        <a:pt x="20262" y="1348"/>
                      </a:cubicBezTo>
                      <a:cubicBezTo>
                        <a:pt x="20276" y="1400"/>
                        <a:pt x="20315" y="1422"/>
                        <a:pt x="20355" y="1422"/>
                      </a:cubicBezTo>
                      <a:cubicBezTo>
                        <a:pt x="20414" y="1422"/>
                        <a:pt x="20475" y="1372"/>
                        <a:pt x="20453" y="1300"/>
                      </a:cubicBezTo>
                      <a:cubicBezTo>
                        <a:pt x="20307" y="645"/>
                        <a:pt x="19746" y="278"/>
                        <a:pt x="19178" y="278"/>
                      </a:cubicBezTo>
                      <a:cubicBezTo>
                        <a:pt x="18772" y="278"/>
                        <a:pt x="18363" y="466"/>
                        <a:pt x="18098" y="870"/>
                      </a:cubicBezTo>
                      <a:cubicBezTo>
                        <a:pt x="17880" y="358"/>
                        <a:pt x="17404" y="97"/>
                        <a:pt x="16928" y="97"/>
                      </a:cubicBezTo>
                      <a:cubicBezTo>
                        <a:pt x="16492" y="97"/>
                        <a:pt x="16055" y="316"/>
                        <a:pt x="15815" y="762"/>
                      </a:cubicBezTo>
                      <a:cubicBezTo>
                        <a:pt x="15588" y="254"/>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130" name="Google Shape;5130;p44"/>
                <p:cNvSpPr/>
                <p:nvPr/>
              </p:nvSpPr>
              <p:spPr>
                <a:xfrm>
                  <a:off x="4979623" y="4829466"/>
                  <a:ext cx="4386615" cy="310655"/>
                </a:xfrm>
                <a:custGeom>
                  <a:avLst/>
                  <a:gdLst/>
                  <a:ahLst/>
                  <a:cxnLst/>
                  <a:rect l="l" t="t" r="r" b="b"/>
                  <a:pathLst>
                    <a:path w="20475" h="1450" extrusionOk="0">
                      <a:moveTo>
                        <a:pt x="14638" y="0"/>
                      </a:moveTo>
                      <a:cubicBezTo>
                        <a:pt x="14163" y="0"/>
                        <a:pt x="13687" y="257"/>
                        <a:pt x="13460" y="771"/>
                      </a:cubicBezTo>
                      <a:cubicBezTo>
                        <a:pt x="13242" y="398"/>
                        <a:pt x="12914" y="243"/>
                        <a:pt x="12567" y="243"/>
                      </a:cubicBezTo>
                      <a:cubicBezTo>
                        <a:pt x="12058" y="243"/>
                        <a:pt x="11507" y="577"/>
                        <a:pt x="11201" y="1046"/>
                      </a:cubicBezTo>
                      <a:cubicBezTo>
                        <a:pt x="10963" y="487"/>
                        <a:pt x="10439" y="198"/>
                        <a:pt x="9913" y="198"/>
                      </a:cubicBezTo>
                      <a:cubicBezTo>
                        <a:pt x="9459" y="198"/>
                        <a:pt x="9003" y="413"/>
                        <a:pt x="8727" y="855"/>
                      </a:cubicBezTo>
                      <a:cubicBezTo>
                        <a:pt x="8457" y="492"/>
                        <a:pt x="8056" y="316"/>
                        <a:pt x="7658" y="316"/>
                      </a:cubicBezTo>
                      <a:cubicBezTo>
                        <a:pt x="7192" y="316"/>
                        <a:pt x="6730" y="558"/>
                        <a:pt x="6491" y="1022"/>
                      </a:cubicBezTo>
                      <a:cubicBezTo>
                        <a:pt x="6262" y="545"/>
                        <a:pt x="5802" y="298"/>
                        <a:pt x="5339" y="298"/>
                      </a:cubicBezTo>
                      <a:cubicBezTo>
                        <a:pt x="4933" y="298"/>
                        <a:pt x="4525" y="488"/>
                        <a:pt x="4268" y="879"/>
                      </a:cubicBezTo>
                      <a:cubicBezTo>
                        <a:pt x="4040" y="348"/>
                        <a:pt x="3547" y="79"/>
                        <a:pt x="3053" y="79"/>
                      </a:cubicBezTo>
                      <a:cubicBezTo>
                        <a:pt x="2590" y="79"/>
                        <a:pt x="2126" y="315"/>
                        <a:pt x="1877" y="795"/>
                      </a:cubicBezTo>
                      <a:cubicBezTo>
                        <a:pt x="1743" y="437"/>
                        <a:pt x="1399" y="194"/>
                        <a:pt x="1012" y="194"/>
                      </a:cubicBezTo>
                      <a:cubicBezTo>
                        <a:pt x="986" y="194"/>
                        <a:pt x="960" y="195"/>
                        <a:pt x="933" y="198"/>
                      </a:cubicBezTo>
                      <a:cubicBezTo>
                        <a:pt x="335" y="257"/>
                        <a:pt x="13" y="831"/>
                        <a:pt x="1" y="1369"/>
                      </a:cubicBezTo>
                      <a:cubicBezTo>
                        <a:pt x="1" y="1423"/>
                        <a:pt x="36" y="1450"/>
                        <a:pt x="72" y="1450"/>
                      </a:cubicBezTo>
                      <a:cubicBezTo>
                        <a:pt x="108" y="1450"/>
                        <a:pt x="144" y="1423"/>
                        <a:pt x="144" y="1369"/>
                      </a:cubicBezTo>
                      <a:cubicBezTo>
                        <a:pt x="168" y="939"/>
                        <a:pt x="383" y="532"/>
                        <a:pt x="825" y="413"/>
                      </a:cubicBezTo>
                      <a:cubicBezTo>
                        <a:pt x="890" y="396"/>
                        <a:pt x="954" y="388"/>
                        <a:pt x="1018" y="388"/>
                      </a:cubicBezTo>
                      <a:cubicBezTo>
                        <a:pt x="1403" y="388"/>
                        <a:pt x="1749" y="684"/>
                        <a:pt x="1770" y="1094"/>
                      </a:cubicBezTo>
                      <a:cubicBezTo>
                        <a:pt x="1770" y="1153"/>
                        <a:pt x="1812" y="1183"/>
                        <a:pt x="1855" y="1183"/>
                      </a:cubicBezTo>
                      <a:cubicBezTo>
                        <a:pt x="1890" y="1183"/>
                        <a:pt x="1926" y="1162"/>
                        <a:pt x="1937" y="1118"/>
                      </a:cubicBezTo>
                      <a:cubicBezTo>
                        <a:pt x="2087" y="547"/>
                        <a:pt x="2570" y="260"/>
                        <a:pt x="3052" y="260"/>
                      </a:cubicBezTo>
                      <a:cubicBezTo>
                        <a:pt x="3529" y="260"/>
                        <a:pt x="4006" y="541"/>
                        <a:pt x="4160" y="1106"/>
                      </a:cubicBezTo>
                      <a:cubicBezTo>
                        <a:pt x="4174" y="1147"/>
                        <a:pt x="4215" y="1168"/>
                        <a:pt x="4254" y="1168"/>
                      </a:cubicBezTo>
                      <a:cubicBezTo>
                        <a:pt x="4283" y="1168"/>
                        <a:pt x="4312" y="1156"/>
                        <a:pt x="4328" y="1130"/>
                      </a:cubicBezTo>
                      <a:cubicBezTo>
                        <a:pt x="4548" y="690"/>
                        <a:pt x="4947" y="473"/>
                        <a:pt x="5340" y="473"/>
                      </a:cubicBezTo>
                      <a:cubicBezTo>
                        <a:pt x="5780" y="473"/>
                        <a:pt x="6214" y="743"/>
                        <a:pt x="6384" y="1273"/>
                      </a:cubicBezTo>
                      <a:cubicBezTo>
                        <a:pt x="6402" y="1315"/>
                        <a:pt x="6438" y="1336"/>
                        <a:pt x="6473" y="1336"/>
                      </a:cubicBezTo>
                      <a:cubicBezTo>
                        <a:pt x="6509" y="1336"/>
                        <a:pt x="6545" y="1315"/>
                        <a:pt x="6563" y="1273"/>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26" y="597"/>
                        <a:pt x="9458" y="377"/>
                        <a:pt x="9890" y="377"/>
                      </a:cubicBezTo>
                      <a:cubicBezTo>
                        <a:pt x="10410" y="377"/>
                        <a:pt x="10930" y="696"/>
                        <a:pt x="11094" y="1297"/>
                      </a:cubicBezTo>
                      <a:cubicBezTo>
                        <a:pt x="11100" y="1338"/>
                        <a:pt x="11138" y="1359"/>
                        <a:pt x="11176" y="1359"/>
                      </a:cubicBezTo>
                      <a:cubicBezTo>
                        <a:pt x="11205" y="1359"/>
                        <a:pt x="11233" y="1347"/>
                        <a:pt x="11249" y="1321"/>
                      </a:cubicBezTo>
                      <a:cubicBezTo>
                        <a:pt x="11492" y="821"/>
                        <a:pt x="12042" y="432"/>
                        <a:pt x="12545" y="432"/>
                      </a:cubicBezTo>
                      <a:cubicBezTo>
                        <a:pt x="12884" y="432"/>
                        <a:pt x="13201" y="608"/>
                        <a:pt x="13389" y="1046"/>
                      </a:cubicBezTo>
                      <a:cubicBezTo>
                        <a:pt x="13404" y="1076"/>
                        <a:pt x="13431" y="1090"/>
                        <a:pt x="13460" y="1090"/>
                      </a:cubicBezTo>
                      <a:cubicBezTo>
                        <a:pt x="13500" y="1090"/>
                        <a:pt x="13542" y="1064"/>
                        <a:pt x="13556" y="1022"/>
                      </a:cubicBezTo>
                      <a:cubicBezTo>
                        <a:pt x="13699" y="463"/>
                        <a:pt x="14164" y="186"/>
                        <a:pt x="14629" y="186"/>
                      </a:cubicBezTo>
                      <a:cubicBezTo>
                        <a:pt x="15099" y="186"/>
                        <a:pt x="15569" y="469"/>
                        <a:pt x="15708" y="1034"/>
                      </a:cubicBezTo>
                      <a:cubicBezTo>
                        <a:pt x="15726" y="1076"/>
                        <a:pt x="15761" y="1097"/>
                        <a:pt x="15797" y="1097"/>
                      </a:cubicBezTo>
                      <a:cubicBezTo>
                        <a:pt x="15833" y="1097"/>
                        <a:pt x="15869" y="1076"/>
                        <a:pt x="15887" y="1034"/>
                      </a:cubicBezTo>
                      <a:cubicBezTo>
                        <a:pt x="16055" y="541"/>
                        <a:pt x="16486" y="298"/>
                        <a:pt x="16917" y="298"/>
                      </a:cubicBezTo>
                      <a:cubicBezTo>
                        <a:pt x="17373" y="298"/>
                        <a:pt x="17831" y="571"/>
                        <a:pt x="17979" y="1106"/>
                      </a:cubicBezTo>
                      <a:cubicBezTo>
                        <a:pt x="17992" y="1147"/>
                        <a:pt x="18029" y="1168"/>
                        <a:pt x="18065" y="1168"/>
                      </a:cubicBezTo>
                      <a:cubicBezTo>
                        <a:pt x="18092" y="1168"/>
                        <a:pt x="18119" y="1156"/>
                        <a:pt x="18134" y="1130"/>
                      </a:cubicBezTo>
                      <a:cubicBezTo>
                        <a:pt x="18340" y="680"/>
                        <a:pt x="18751" y="466"/>
                        <a:pt x="19159" y="466"/>
                      </a:cubicBezTo>
                      <a:cubicBezTo>
                        <a:pt x="19650" y="466"/>
                        <a:pt x="20138" y="776"/>
                        <a:pt x="20262" y="1357"/>
                      </a:cubicBezTo>
                      <a:cubicBezTo>
                        <a:pt x="20276" y="1404"/>
                        <a:pt x="20315" y="1425"/>
                        <a:pt x="20354" y="1425"/>
                      </a:cubicBezTo>
                      <a:cubicBezTo>
                        <a:pt x="20414" y="1425"/>
                        <a:pt x="20475" y="1377"/>
                        <a:pt x="20453" y="1297"/>
                      </a:cubicBezTo>
                      <a:cubicBezTo>
                        <a:pt x="20307" y="643"/>
                        <a:pt x="19748" y="281"/>
                        <a:pt x="19181" y="281"/>
                      </a:cubicBezTo>
                      <a:cubicBezTo>
                        <a:pt x="18774" y="281"/>
                        <a:pt x="18363" y="467"/>
                        <a:pt x="18098" y="867"/>
                      </a:cubicBezTo>
                      <a:cubicBezTo>
                        <a:pt x="17881" y="357"/>
                        <a:pt x="17408" y="96"/>
                        <a:pt x="16933" y="96"/>
                      </a:cubicBezTo>
                      <a:cubicBezTo>
                        <a:pt x="16495" y="96"/>
                        <a:pt x="16056" y="318"/>
                        <a:pt x="15815" y="771"/>
                      </a:cubicBezTo>
                      <a:cubicBezTo>
                        <a:pt x="15588" y="257"/>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5131" name="Google Shape;5131;p44"/>
              <p:cNvGrpSpPr/>
              <p:nvPr/>
            </p:nvGrpSpPr>
            <p:grpSpPr>
              <a:xfrm>
                <a:off x="-76454" y="2444062"/>
                <a:ext cx="3113402" cy="2909203"/>
                <a:chOff x="4977052" y="1038608"/>
                <a:chExt cx="4389400" cy="4101513"/>
              </a:xfrm>
            </p:grpSpPr>
            <p:sp>
              <p:nvSpPr>
                <p:cNvPr id="5132" name="Google Shape;5132;p44"/>
                <p:cNvSpPr/>
                <p:nvPr/>
              </p:nvSpPr>
              <p:spPr>
                <a:xfrm>
                  <a:off x="4977052" y="1038608"/>
                  <a:ext cx="4387686" cy="309370"/>
                </a:xfrm>
                <a:custGeom>
                  <a:avLst/>
                  <a:gdLst/>
                  <a:ahLst/>
                  <a:cxnLst/>
                  <a:rect l="l" t="t" r="r" b="b"/>
                  <a:pathLst>
                    <a:path w="20480" h="1444" extrusionOk="0">
                      <a:moveTo>
                        <a:pt x="14650" y="0"/>
                      </a:moveTo>
                      <a:cubicBezTo>
                        <a:pt x="14175" y="0"/>
                        <a:pt x="13699" y="254"/>
                        <a:pt x="13472" y="762"/>
                      </a:cubicBezTo>
                      <a:cubicBezTo>
                        <a:pt x="13250" y="394"/>
                        <a:pt x="12919" y="240"/>
                        <a:pt x="12571" y="240"/>
                      </a:cubicBezTo>
                      <a:cubicBezTo>
                        <a:pt x="12060" y="240"/>
                        <a:pt x="11512" y="573"/>
                        <a:pt x="11213" y="1049"/>
                      </a:cubicBezTo>
                      <a:cubicBezTo>
                        <a:pt x="10974" y="487"/>
                        <a:pt x="10446" y="194"/>
                        <a:pt x="9916" y="194"/>
                      </a:cubicBezTo>
                      <a:cubicBezTo>
                        <a:pt x="9465" y="194"/>
                        <a:pt x="9013" y="406"/>
                        <a:pt x="8739" y="846"/>
                      </a:cubicBezTo>
                      <a:cubicBezTo>
                        <a:pt x="8470" y="484"/>
                        <a:pt x="8071" y="308"/>
                        <a:pt x="7673" y="308"/>
                      </a:cubicBezTo>
                      <a:cubicBezTo>
                        <a:pt x="7204" y="308"/>
                        <a:pt x="6737" y="553"/>
                        <a:pt x="6491" y="1025"/>
                      </a:cubicBezTo>
                      <a:cubicBezTo>
                        <a:pt x="6261" y="546"/>
                        <a:pt x="5799" y="299"/>
                        <a:pt x="5336" y="299"/>
                      </a:cubicBezTo>
                      <a:cubicBezTo>
                        <a:pt x="4933" y="299"/>
                        <a:pt x="4530" y="486"/>
                        <a:pt x="4280" y="870"/>
                      </a:cubicBezTo>
                      <a:cubicBezTo>
                        <a:pt x="4053" y="342"/>
                        <a:pt x="3561" y="76"/>
                        <a:pt x="3069" y="76"/>
                      </a:cubicBezTo>
                      <a:cubicBezTo>
                        <a:pt x="2602" y="76"/>
                        <a:pt x="2134" y="315"/>
                        <a:pt x="1889" y="798"/>
                      </a:cubicBezTo>
                      <a:cubicBezTo>
                        <a:pt x="1744" y="440"/>
                        <a:pt x="1399" y="197"/>
                        <a:pt x="1022" y="197"/>
                      </a:cubicBezTo>
                      <a:cubicBezTo>
                        <a:pt x="997" y="197"/>
                        <a:pt x="971" y="198"/>
                        <a:pt x="945" y="200"/>
                      </a:cubicBezTo>
                      <a:cubicBezTo>
                        <a:pt x="347" y="260"/>
                        <a:pt x="13" y="834"/>
                        <a:pt x="1" y="1372"/>
                      </a:cubicBezTo>
                      <a:cubicBezTo>
                        <a:pt x="1" y="1420"/>
                        <a:pt x="40" y="1443"/>
                        <a:pt x="78" y="1443"/>
                      </a:cubicBezTo>
                      <a:cubicBezTo>
                        <a:pt x="117" y="1443"/>
                        <a:pt x="156" y="1420"/>
                        <a:pt x="156" y="1372"/>
                      </a:cubicBezTo>
                      <a:cubicBezTo>
                        <a:pt x="168" y="941"/>
                        <a:pt x="395" y="523"/>
                        <a:pt x="825" y="415"/>
                      </a:cubicBezTo>
                      <a:cubicBezTo>
                        <a:pt x="895" y="396"/>
                        <a:pt x="964" y="387"/>
                        <a:pt x="1032" y="387"/>
                      </a:cubicBezTo>
                      <a:cubicBezTo>
                        <a:pt x="1420" y="387"/>
                        <a:pt x="1760" y="690"/>
                        <a:pt x="1770" y="1097"/>
                      </a:cubicBezTo>
                      <a:cubicBezTo>
                        <a:pt x="1770" y="1160"/>
                        <a:pt x="1823" y="1193"/>
                        <a:pt x="1874" y="1193"/>
                      </a:cubicBezTo>
                      <a:cubicBezTo>
                        <a:pt x="1921" y="1193"/>
                        <a:pt x="1967" y="1166"/>
                        <a:pt x="1973" y="1109"/>
                      </a:cubicBezTo>
                      <a:cubicBezTo>
                        <a:pt x="2124" y="536"/>
                        <a:pt x="2605" y="250"/>
                        <a:pt x="3086" y="250"/>
                      </a:cubicBezTo>
                      <a:cubicBezTo>
                        <a:pt x="3558" y="250"/>
                        <a:pt x="4030" y="528"/>
                        <a:pt x="4184" y="1085"/>
                      </a:cubicBezTo>
                      <a:cubicBezTo>
                        <a:pt x="4198" y="1132"/>
                        <a:pt x="4237" y="1156"/>
                        <a:pt x="4275" y="1156"/>
                      </a:cubicBezTo>
                      <a:cubicBezTo>
                        <a:pt x="4306" y="1156"/>
                        <a:pt x="4336" y="1141"/>
                        <a:pt x="4352" y="1109"/>
                      </a:cubicBezTo>
                      <a:cubicBezTo>
                        <a:pt x="4571" y="676"/>
                        <a:pt x="4968" y="462"/>
                        <a:pt x="5361" y="462"/>
                      </a:cubicBezTo>
                      <a:cubicBezTo>
                        <a:pt x="5804" y="462"/>
                        <a:pt x="6243" y="733"/>
                        <a:pt x="6420" y="1264"/>
                      </a:cubicBezTo>
                      <a:cubicBezTo>
                        <a:pt x="6432" y="1300"/>
                        <a:pt x="6468" y="1318"/>
                        <a:pt x="6503" y="1318"/>
                      </a:cubicBezTo>
                      <a:cubicBezTo>
                        <a:pt x="6539" y="1318"/>
                        <a:pt x="6575" y="1300"/>
                        <a:pt x="6587" y="1264"/>
                      </a:cubicBezTo>
                      <a:cubicBezTo>
                        <a:pt x="6763" y="748"/>
                        <a:pt x="7222" y="478"/>
                        <a:pt x="7683" y="478"/>
                      </a:cubicBezTo>
                      <a:cubicBezTo>
                        <a:pt x="8066" y="478"/>
                        <a:pt x="8451" y="664"/>
                        <a:pt x="8679" y="1049"/>
                      </a:cubicBezTo>
                      <a:cubicBezTo>
                        <a:pt x="8697" y="1073"/>
                        <a:pt x="8724" y="1085"/>
                        <a:pt x="8751" y="1085"/>
                      </a:cubicBezTo>
                      <a:cubicBezTo>
                        <a:pt x="8778" y="1085"/>
                        <a:pt x="8804" y="1073"/>
                        <a:pt x="8822" y="1049"/>
                      </a:cubicBezTo>
                      <a:cubicBezTo>
                        <a:pt x="9056" y="587"/>
                        <a:pt x="9490" y="367"/>
                        <a:pt x="9922" y="367"/>
                      </a:cubicBezTo>
                      <a:cubicBezTo>
                        <a:pt x="10440" y="367"/>
                        <a:pt x="10955" y="683"/>
                        <a:pt x="11117" y="1276"/>
                      </a:cubicBezTo>
                      <a:cubicBezTo>
                        <a:pt x="11131" y="1318"/>
                        <a:pt x="11174" y="1343"/>
                        <a:pt x="11213" y="1343"/>
                      </a:cubicBezTo>
                      <a:cubicBezTo>
                        <a:pt x="11242" y="1343"/>
                        <a:pt x="11270" y="1330"/>
                        <a:pt x="11285" y="1300"/>
                      </a:cubicBezTo>
                      <a:cubicBezTo>
                        <a:pt x="11521" y="806"/>
                        <a:pt x="12071" y="414"/>
                        <a:pt x="12574" y="414"/>
                      </a:cubicBezTo>
                      <a:cubicBezTo>
                        <a:pt x="12910" y="414"/>
                        <a:pt x="13226" y="589"/>
                        <a:pt x="13413" y="1025"/>
                      </a:cubicBezTo>
                      <a:cubicBezTo>
                        <a:pt x="13428" y="1060"/>
                        <a:pt x="13458" y="1074"/>
                        <a:pt x="13488" y="1074"/>
                      </a:cubicBezTo>
                      <a:cubicBezTo>
                        <a:pt x="13530" y="1074"/>
                        <a:pt x="13573" y="1048"/>
                        <a:pt x="13580" y="1013"/>
                      </a:cubicBezTo>
                      <a:cubicBezTo>
                        <a:pt x="13723" y="454"/>
                        <a:pt x="14191" y="176"/>
                        <a:pt x="14657" y="176"/>
                      </a:cubicBezTo>
                      <a:cubicBezTo>
                        <a:pt x="15129" y="176"/>
                        <a:pt x="15599" y="460"/>
                        <a:pt x="15732" y="1025"/>
                      </a:cubicBezTo>
                      <a:cubicBezTo>
                        <a:pt x="15750" y="1067"/>
                        <a:pt x="15788" y="1088"/>
                        <a:pt x="15826" y="1088"/>
                      </a:cubicBezTo>
                      <a:cubicBezTo>
                        <a:pt x="15863" y="1088"/>
                        <a:pt x="15899" y="1067"/>
                        <a:pt x="15911" y="1025"/>
                      </a:cubicBezTo>
                      <a:cubicBezTo>
                        <a:pt x="16079" y="526"/>
                        <a:pt x="16510" y="280"/>
                        <a:pt x="16941" y="280"/>
                      </a:cubicBezTo>
                      <a:cubicBezTo>
                        <a:pt x="17398" y="280"/>
                        <a:pt x="17855" y="556"/>
                        <a:pt x="18003" y="1097"/>
                      </a:cubicBezTo>
                      <a:cubicBezTo>
                        <a:pt x="18016" y="1138"/>
                        <a:pt x="18053" y="1159"/>
                        <a:pt x="18089" y="1159"/>
                      </a:cubicBezTo>
                      <a:cubicBezTo>
                        <a:pt x="18116" y="1159"/>
                        <a:pt x="18143" y="1147"/>
                        <a:pt x="18158" y="1121"/>
                      </a:cubicBezTo>
                      <a:cubicBezTo>
                        <a:pt x="18364" y="671"/>
                        <a:pt x="18775" y="457"/>
                        <a:pt x="19183" y="457"/>
                      </a:cubicBezTo>
                      <a:cubicBezTo>
                        <a:pt x="19674" y="457"/>
                        <a:pt x="20162" y="767"/>
                        <a:pt x="20286" y="1348"/>
                      </a:cubicBezTo>
                      <a:cubicBezTo>
                        <a:pt x="20300" y="1390"/>
                        <a:pt x="20335" y="1408"/>
                        <a:pt x="20370" y="1408"/>
                      </a:cubicBezTo>
                      <a:cubicBezTo>
                        <a:pt x="20424" y="1408"/>
                        <a:pt x="20480" y="1365"/>
                        <a:pt x="20465" y="1300"/>
                      </a:cubicBezTo>
                      <a:cubicBezTo>
                        <a:pt x="20319" y="640"/>
                        <a:pt x="19757" y="275"/>
                        <a:pt x="19190" y="275"/>
                      </a:cubicBezTo>
                      <a:cubicBezTo>
                        <a:pt x="18782" y="275"/>
                        <a:pt x="18371" y="464"/>
                        <a:pt x="18110" y="870"/>
                      </a:cubicBezTo>
                      <a:cubicBezTo>
                        <a:pt x="17886" y="358"/>
                        <a:pt x="17411" y="97"/>
                        <a:pt x="16936" y="97"/>
                      </a:cubicBezTo>
                      <a:cubicBezTo>
                        <a:pt x="16501" y="97"/>
                        <a:pt x="16067" y="316"/>
                        <a:pt x="15827" y="762"/>
                      </a:cubicBezTo>
                      <a:cubicBezTo>
                        <a:pt x="15600" y="254"/>
                        <a:pt x="15125" y="0"/>
                        <a:pt x="14650"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133" name="Google Shape;5133;p44"/>
                <p:cNvSpPr/>
                <p:nvPr/>
              </p:nvSpPr>
              <p:spPr>
                <a:xfrm>
                  <a:off x="4979623" y="1579578"/>
                  <a:ext cx="4386615" cy="311298"/>
                </a:xfrm>
                <a:custGeom>
                  <a:avLst/>
                  <a:gdLst/>
                  <a:ahLst/>
                  <a:cxnLst/>
                  <a:rect l="l" t="t" r="r" b="b"/>
                  <a:pathLst>
                    <a:path w="20475" h="1453" extrusionOk="0">
                      <a:moveTo>
                        <a:pt x="14638" y="0"/>
                      </a:moveTo>
                      <a:cubicBezTo>
                        <a:pt x="14163" y="0"/>
                        <a:pt x="13687" y="257"/>
                        <a:pt x="13460" y="771"/>
                      </a:cubicBezTo>
                      <a:cubicBezTo>
                        <a:pt x="13242" y="398"/>
                        <a:pt x="12914" y="243"/>
                        <a:pt x="12567" y="243"/>
                      </a:cubicBezTo>
                      <a:cubicBezTo>
                        <a:pt x="12058" y="243"/>
                        <a:pt x="11507" y="577"/>
                        <a:pt x="11201" y="1046"/>
                      </a:cubicBezTo>
                      <a:cubicBezTo>
                        <a:pt x="10963" y="487"/>
                        <a:pt x="10439" y="198"/>
                        <a:pt x="9913" y="198"/>
                      </a:cubicBezTo>
                      <a:cubicBezTo>
                        <a:pt x="9459" y="198"/>
                        <a:pt x="9003" y="413"/>
                        <a:pt x="8727" y="855"/>
                      </a:cubicBezTo>
                      <a:cubicBezTo>
                        <a:pt x="8457" y="492"/>
                        <a:pt x="8056" y="316"/>
                        <a:pt x="7658" y="316"/>
                      </a:cubicBezTo>
                      <a:cubicBezTo>
                        <a:pt x="7192" y="316"/>
                        <a:pt x="6730" y="558"/>
                        <a:pt x="6491" y="1022"/>
                      </a:cubicBezTo>
                      <a:cubicBezTo>
                        <a:pt x="6262" y="545"/>
                        <a:pt x="5802" y="298"/>
                        <a:pt x="5339" y="298"/>
                      </a:cubicBezTo>
                      <a:cubicBezTo>
                        <a:pt x="4933" y="298"/>
                        <a:pt x="4525" y="488"/>
                        <a:pt x="4268" y="879"/>
                      </a:cubicBezTo>
                      <a:cubicBezTo>
                        <a:pt x="4040" y="348"/>
                        <a:pt x="3547" y="79"/>
                        <a:pt x="3053" y="79"/>
                      </a:cubicBezTo>
                      <a:cubicBezTo>
                        <a:pt x="2590" y="79"/>
                        <a:pt x="2126" y="315"/>
                        <a:pt x="1877" y="795"/>
                      </a:cubicBezTo>
                      <a:cubicBezTo>
                        <a:pt x="1740" y="430"/>
                        <a:pt x="1386" y="196"/>
                        <a:pt x="990" y="196"/>
                      </a:cubicBezTo>
                      <a:cubicBezTo>
                        <a:pt x="971" y="196"/>
                        <a:pt x="952" y="196"/>
                        <a:pt x="933" y="198"/>
                      </a:cubicBezTo>
                      <a:cubicBezTo>
                        <a:pt x="335" y="257"/>
                        <a:pt x="13" y="831"/>
                        <a:pt x="1" y="1381"/>
                      </a:cubicBezTo>
                      <a:cubicBezTo>
                        <a:pt x="1" y="1429"/>
                        <a:pt x="36" y="1453"/>
                        <a:pt x="72" y="1453"/>
                      </a:cubicBezTo>
                      <a:cubicBezTo>
                        <a:pt x="108" y="1453"/>
                        <a:pt x="144" y="1429"/>
                        <a:pt x="144" y="1381"/>
                      </a:cubicBezTo>
                      <a:cubicBezTo>
                        <a:pt x="168" y="951"/>
                        <a:pt x="383" y="532"/>
                        <a:pt x="825" y="413"/>
                      </a:cubicBezTo>
                      <a:cubicBezTo>
                        <a:pt x="893" y="393"/>
                        <a:pt x="961" y="384"/>
                        <a:pt x="1027" y="384"/>
                      </a:cubicBezTo>
                      <a:cubicBezTo>
                        <a:pt x="1409" y="384"/>
                        <a:pt x="1749" y="687"/>
                        <a:pt x="1770" y="1094"/>
                      </a:cubicBezTo>
                      <a:cubicBezTo>
                        <a:pt x="1770" y="1154"/>
                        <a:pt x="1814" y="1188"/>
                        <a:pt x="1857" y="1188"/>
                      </a:cubicBezTo>
                      <a:cubicBezTo>
                        <a:pt x="1892" y="1188"/>
                        <a:pt x="1926" y="1166"/>
                        <a:pt x="1937" y="1118"/>
                      </a:cubicBezTo>
                      <a:cubicBezTo>
                        <a:pt x="2087" y="547"/>
                        <a:pt x="2570" y="260"/>
                        <a:pt x="3052" y="260"/>
                      </a:cubicBezTo>
                      <a:cubicBezTo>
                        <a:pt x="3529" y="260"/>
                        <a:pt x="4006" y="541"/>
                        <a:pt x="4160" y="1106"/>
                      </a:cubicBezTo>
                      <a:cubicBezTo>
                        <a:pt x="4174" y="1147"/>
                        <a:pt x="4215" y="1168"/>
                        <a:pt x="4254" y="1168"/>
                      </a:cubicBezTo>
                      <a:cubicBezTo>
                        <a:pt x="4283" y="1168"/>
                        <a:pt x="4312" y="1156"/>
                        <a:pt x="4328" y="1130"/>
                      </a:cubicBezTo>
                      <a:cubicBezTo>
                        <a:pt x="4549" y="694"/>
                        <a:pt x="4949" y="478"/>
                        <a:pt x="5344" y="478"/>
                      </a:cubicBezTo>
                      <a:cubicBezTo>
                        <a:pt x="5782" y="478"/>
                        <a:pt x="6214" y="745"/>
                        <a:pt x="6384" y="1273"/>
                      </a:cubicBezTo>
                      <a:cubicBezTo>
                        <a:pt x="6402" y="1315"/>
                        <a:pt x="6438" y="1336"/>
                        <a:pt x="6473" y="1336"/>
                      </a:cubicBezTo>
                      <a:cubicBezTo>
                        <a:pt x="6509" y="1336"/>
                        <a:pt x="6545" y="1315"/>
                        <a:pt x="6563" y="1273"/>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32" y="602"/>
                        <a:pt x="9466" y="382"/>
                        <a:pt x="9898" y="382"/>
                      </a:cubicBezTo>
                      <a:cubicBezTo>
                        <a:pt x="10416" y="382"/>
                        <a:pt x="10931" y="698"/>
                        <a:pt x="11094" y="1297"/>
                      </a:cubicBezTo>
                      <a:cubicBezTo>
                        <a:pt x="11100" y="1339"/>
                        <a:pt x="11144" y="1364"/>
                        <a:pt x="11183" y="1364"/>
                      </a:cubicBezTo>
                      <a:cubicBezTo>
                        <a:pt x="11212" y="1364"/>
                        <a:pt x="11239" y="1351"/>
                        <a:pt x="11249" y="1321"/>
                      </a:cubicBezTo>
                      <a:cubicBezTo>
                        <a:pt x="11492" y="821"/>
                        <a:pt x="12042" y="432"/>
                        <a:pt x="12545" y="432"/>
                      </a:cubicBezTo>
                      <a:cubicBezTo>
                        <a:pt x="12884" y="432"/>
                        <a:pt x="13201" y="608"/>
                        <a:pt x="13389" y="1046"/>
                      </a:cubicBezTo>
                      <a:cubicBezTo>
                        <a:pt x="13404" y="1076"/>
                        <a:pt x="13431" y="1090"/>
                        <a:pt x="13460" y="1090"/>
                      </a:cubicBezTo>
                      <a:cubicBezTo>
                        <a:pt x="13500" y="1090"/>
                        <a:pt x="13542" y="1064"/>
                        <a:pt x="13556" y="1022"/>
                      </a:cubicBezTo>
                      <a:cubicBezTo>
                        <a:pt x="13705" y="469"/>
                        <a:pt x="14170" y="194"/>
                        <a:pt x="14633" y="194"/>
                      </a:cubicBezTo>
                      <a:cubicBezTo>
                        <a:pt x="15102" y="194"/>
                        <a:pt x="15569" y="475"/>
                        <a:pt x="15708" y="1034"/>
                      </a:cubicBezTo>
                      <a:cubicBezTo>
                        <a:pt x="15726" y="1082"/>
                        <a:pt x="15761" y="1106"/>
                        <a:pt x="15797" y="1106"/>
                      </a:cubicBezTo>
                      <a:cubicBezTo>
                        <a:pt x="15833" y="1106"/>
                        <a:pt x="15869" y="1082"/>
                        <a:pt x="15887" y="1034"/>
                      </a:cubicBezTo>
                      <a:cubicBezTo>
                        <a:pt x="16055" y="541"/>
                        <a:pt x="16486" y="298"/>
                        <a:pt x="16917" y="298"/>
                      </a:cubicBezTo>
                      <a:cubicBezTo>
                        <a:pt x="17373" y="298"/>
                        <a:pt x="17831" y="571"/>
                        <a:pt x="17979" y="1106"/>
                      </a:cubicBezTo>
                      <a:cubicBezTo>
                        <a:pt x="17992" y="1153"/>
                        <a:pt x="18028" y="1177"/>
                        <a:pt x="18063" y="1177"/>
                      </a:cubicBezTo>
                      <a:cubicBezTo>
                        <a:pt x="18091" y="1177"/>
                        <a:pt x="18118" y="1162"/>
                        <a:pt x="18134" y="1130"/>
                      </a:cubicBezTo>
                      <a:cubicBezTo>
                        <a:pt x="18340" y="686"/>
                        <a:pt x="18750" y="475"/>
                        <a:pt x="19157" y="475"/>
                      </a:cubicBezTo>
                      <a:cubicBezTo>
                        <a:pt x="19649" y="475"/>
                        <a:pt x="20138" y="782"/>
                        <a:pt x="20262" y="1357"/>
                      </a:cubicBezTo>
                      <a:cubicBezTo>
                        <a:pt x="20276" y="1409"/>
                        <a:pt x="20314" y="1431"/>
                        <a:pt x="20353" y="1431"/>
                      </a:cubicBezTo>
                      <a:cubicBezTo>
                        <a:pt x="20413" y="1431"/>
                        <a:pt x="20475" y="1377"/>
                        <a:pt x="20453" y="1297"/>
                      </a:cubicBezTo>
                      <a:cubicBezTo>
                        <a:pt x="20307" y="643"/>
                        <a:pt x="19748" y="281"/>
                        <a:pt x="19181" y="281"/>
                      </a:cubicBezTo>
                      <a:cubicBezTo>
                        <a:pt x="18774" y="281"/>
                        <a:pt x="18363" y="467"/>
                        <a:pt x="18098" y="867"/>
                      </a:cubicBezTo>
                      <a:cubicBezTo>
                        <a:pt x="17881" y="358"/>
                        <a:pt x="17410" y="101"/>
                        <a:pt x="16937" y="101"/>
                      </a:cubicBezTo>
                      <a:cubicBezTo>
                        <a:pt x="16498" y="101"/>
                        <a:pt x="16057" y="323"/>
                        <a:pt x="15815" y="771"/>
                      </a:cubicBezTo>
                      <a:cubicBezTo>
                        <a:pt x="15588" y="257"/>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134" name="Google Shape;5134;p44"/>
                <p:cNvSpPr/>
                <p:nvPr/>
              </p:nvSpPr>
              <p:spPr>
                <a:xfrm>
                  <a:off x="4979623" y="2121833"/>
                  <a:ext cx="4384901" cy="309370"/>
                </a:xfrm>
                <a:custGeom>
                  <a:avLst/>
                  <a:gdLst/>
                  <a:ahLst/>
                  <a:cxnLst/>
                  <a:rect l="l" t="t" r="r" b="b"/>
                  <a:pathLst>
                    <a:path w="20467" h="1444" extrusionOk="0">
                      <a:moveTo>
                        <a:pt x="14638" y="0"/>
                      </a:moveTo>
                      <a:cubicBezTo>
                        <a:pt x="14163" y="0"/>
                        <a:pt x="13687" y="254"/>
                        <a:pt x="13460" y="762"/>
                      </a:cubicBezTo>
                      <a:cubicBezTo>
                        <a:pt x="13242" y="394"/>
                        <a:pt x="12915" y="240"/>
                        <a:pt x="12568" y="240"/>
                      </a:cubicBezTo>
                      <a:cubicBezTo>
                        <a:pt x="12058" y="240"/>
                        <a:pt x="11507" y="573"/>
                        <a:pt x="11201" y="1049"/>
                      </a:cubicBezTo>
                      <a:cubicBezTo>
                        <a:pt x="10962" y="487"/>
                        <a:pt x="10434" y="194"/>
                        <a:pt x="9904" y="194"/>
                      </a:cubicBezTo>
                      <a:cubicBezTo>
                        <a:pt x="9453" y="194"/>
                        <a:pt x="9001" y="407"/>
                        <a:pt x="8727" y="846"/>
                      </a:cubicBezTo>
                      <a:cubicBezTo>
                        <a:pt x="8458" y="484"/>
                        <a:pt x="8059" y="308"/>
                        <a:pt x="7662" y="308"/>
                      </a:cubicBezTo>
                      <a:cubicBezTo>
                        <a:pt x="7194" y="308"/>
                        <a:pt x="6731" y="553"/>
                        <a:pt x="6491" y="1025"/>
                      </a:cubicBezTo>
                      <a:cubicBezTo>
                        <a:pt x="6261" y="546"/>
                        <a:pt x="5799" y="299"/>
                        <a:pt x="5334" y="299"/>
                      </a:cubicBezTo>
                      <a:cubicBezTo>
                        <a:pt x="4930" y="299"/>
                        <a:pt x="4524" y="486"/>
                        <a:pt x="4268" y="870"/>
                      </a:cubicBezTo>
                      <a:cubicBezTo>
                        <a:pt x="4041" y="342"/>
                        <a:pt x="3553" y="76"/>
                        <a:pt x="3061" y="76"/>
                      </a:cubicBezTo>
                      <a:cubicBezTo>
                        <a:pt x="2596" y="76"/>
                        <a:pt x="2128" y="315"/>
                        <a:pt x="1877" y="798"/>
                      </a:cubicBezTo>
                      <a:cubicBezTo>
                        <a:pt x="1743" y="440"/>
                        <a:pt x="1399" y="197"/>
                        <a:pt x="1012" y="197"/>
                      </a:cubicBezTo>
                      <a:cubicBezTo>
                        <a:pt x="986" y="197"/>
                        <a:pt x="960" y="198"/>
                        <a:pt x="933" y="201"/>
                      </a:cubicBezTo>
                      <a:cubicBezTo>
                        <a:pt x="335" y="260"/>
                        <a:pt x="13" y="834"/>
                        <a:pt x="1" y="1372"/>
                      </a:cubicBezTo>
                      <a:cubicBezTo>
                        <a:pt x="1" y="1420"/>
                        <a:pt x="36" y="1444"/>
                        <a:pt x="72" y="1444"/>
                      </a:cubicBezTo>
                      <a:cubicBezTo>
                        <a:pt x="108" y="1444"/>
                        <a:pt x="144" y="1420"/>
                        <a:pt x="144" y="1372"/>
                      </a:cubicBezTo>
                      <a:cubicBezTo>
                        <a:pt x="168" y="942"/>
                        <a:pt x="383" y="523"/>
                        <a:pt x="825" y="416"/>
                      </a:cubicBezTo>
                      <a:cubicBezTo>
                        <a:pt x="893" y="396"/>
                        <a:pt x="961" y="387"/>
                        <a:pt x="1027" y="387"/>
                      </a:cubicBezTo>
                      <a:cubicBezTo>
                        <a:pt x="1409" y="387"/>
                        <a:pt x="1749" y="690"/>
                        <a:pt x="1770" y="1097"/>
                      </a:cubicBezTo>
                      <a:cubicBezTo>
                        <a:pt x="1770" y="1151"/>
                        <a:pt x="1815" y="1182"/>
                        <a:pt x="1859" y="1182"/>
                      </a:cubicBezTo>
                      <a:cubicBezTo>
                        <a:pt x="1893" y="1182"/>
                        <a:pt x="1927" y="1163"/>
                        <a:pt x="1937" y="1121"/>
                      </a:cubicBezTo>
                      <a:cubicBezTo>
                        <a:pt x="2087" y="544"/>
                        <a:pt x="2570" y="257"/>
                        <a:pt x="3052" y="257"/>
                      </a:cubicBezTo>
                      <a:cubicBezTo>
                        <a:pt x="3529" y="257"/>
                        <a:pt x="4006" y="538"/>
                        <a:pt x="4160" y="1097"/>
                      </a:cubicBezTo>
                      <a:cubicBezTo>
                        <a:pt x="4174" y="1144"/>
                        <a:pt x="4213" y="1168"/>
                        <a:pt x="4252" y="1168"/>
                      </a:cubicBezTo>
                      <a:cubicBezTo>
                        <a:pt x="4282" y="1168"/>
                        <a:pt x="4312" y="1153"/>
                        <a:pt x="4328" y="1121"/>
                      </a:cubicBezTo>
                      <a:cubicBezTo>
                        <a:pt x="4547" y="688"/>
                        <a:pt x="4944" y="475"/>
                        <a:pt x="5336" y="475"/>
                      </a:cubicBezTo>
                      <a:cubicBezTo>
                        <a:pt x="5777" y="475"/>
                        <a:pt x="6213" y="745"/>
                        <a:pt x="6384" y="1276"/>
                      </a:cubicBezTo>
                      <a:cubicBezTo>
                        <a:pt x="6402" y="1318"/>
                        <a:pt x="6438" y="1339"/>
                        <a:pt x="6473" y="1339"/>
                      </a:cubicBezTo>
                      <a:cubicBezTo>
                        <a:pt x="6509" y="1339"/>
                        <a:pt x="6545" y="1318"/>
                        <a:pt x="6563" y="1276"/>
                      </a:cubicBezTo>
                      <a:cubicBezTo>
                        <a:pt x="6740" y="765"/>
                        <a:pt x="7201" y="495"/>
                        <a:pt x="7664" y="495"/>
                      </a:cubicBezTo>
                      <a:cubicBezTo>
                        <a:pt x="8046" y="495"/>
                        <a:pt x="8428" y="678"/>
                        <a:pt x="8655" y="1061"/>
                      </a:cubicBezTo>
                      <a:cubicBezTo>
                        <a:pt x="8673" y="1085"/>
                        <a:pt x="8700" y="1097"/>
                        <a:pt x="8727" y="1097"/>
                      </a:cubicBezTo>
                      <a:cubicBezTo>
                        <a:pt x="8754" y="1097"/>
                        <a:pt x="8781" y="1085"/>
                        <a:pt x="8798" y="1061"/>
                      </a:cubicBezTo>
                      <a:cubicBezTo>
                        <a:pt x="9028" y="590"/>
                        <a:pt x="9469" y="365"/>
                        <a:pt x="9908" y="365"/>
                      </a:cubicBezTo>
                      <a:cubicBezTo>
                        <a:pt x="10427" y="365"/>
                        <a:pt x="10944" y="680"/>
                        <a:pt x="11105" y="1276"/>
                      </a:cubicBezTo>
                      <a:cubicBezTo>
                        <a:pt x="11119" y="1317"/>
                        <a:pt x="11156" y="1339"/>
                        <a:pt x="11192" y="1339"/>
                      </a:cubicBezTo>
                      <a:cubicBezTo>
                        <a:pt x="11219" y="1339"/>
                        <a:pt x="11245" y="1326"/>
                        <a:pt x="11261" y="1300"/>
                      </a:cubicBezTo>
                      <a:cubicBezTo>
                        <a:pt x="11504" y="800"/>
                        <a:pt x="12054" y="411"/>
                        <a:pt x="12557" y="411"/>
                      </a:cubicBezTo>
                      <a:cubicBezTo>
                        <a:pt x="12896" y="411"/>
                        <a:pt x="13213" y="588"/>
                        <a:pt x="13401" y="1025"/>
                      </a:cubicBezTo>
                      <a:cubicBezTo>
                        <a:pt x="13416" y="1055"/>
                        <a:pt x="13443" y="1069"/>
                        <a:pt x="13472" y="1069"/>
                      </a:cubicBezTo>
                      <a:cubicBezTo>
                        <a:pt x="13512" y="1069"/>
                        <a:pt x="13554" y="1043"/>
                        <a:pt x="13568" y="1002"/>
                      </a:cubicBezTo>
                      <a:cubicBezTo>
                        <a:pt x="13716" y="450"/>
                        <a:pt x="14179" y="175"/>
                        <a:pt x="14641" y="175"/>
                      </a:cubicBezTo>
                      <a:cubicBezTo>
                        <a:pt x="15111" y="175"/>
                        <a:pt x="15581" y="459"/>
                        <a:pt x="15720" y="1025"/>
                      </a:cubicBezTo>
                      <a:cubicBezTo>
                        <a:pt x="15732" y="1067"/>
                        <a:pt x="15767" y="1088"/>
                        <a:pt x="15805" y="1088"/>
                      </a:cubicBezTo>
                      <a:cubicBezTo>
                        <a:pt x="15842" y="1088"/>
                        <a:pt x="15881" y="1067"/>
                        <a:pt x="15899" y="1025"/>
                      </a:cubicBezTo>
                      <a:cubicBezTo>
                        <a:pt x="16067" y="526"/>
                        <a:pt x="16498" y="281"/>
                        <a:pt x="16929" y="281"/>
                      </a:cubicBezTo>
                      <a:cubicBezTo>
                        <a:pt x="17386" y="281"/>
                        <a:pt x="17843" y="556"/>
                        <a:pt x="17991" y="1097"/>
                      </a:cubicBezTo>
                      <a:cubicBezTo>
                        <a:pt x="17997" y="1136"/>
                        <a:pt x="18032" y="1157"/>
                        <a:pt x="18068" y="1157"/>
                      </a:cubicBezTo>
                      <a:cubicBezTo>
                        <a:pt x="18098" y="1157"/>
                        <a:pt x="18130" y="1142"/>
                        <a:pt x="18146" y="1109"/>
                      </a:cubicBezTo>
                      <a:cubicBezTo>
                        <a:pt x="18352" y="665"/>
                        <a:pt x="18762" y="454"/>
                        <a:pt x="19169" y="454"/>
                      </a:cubicBezTo>
                      <a:cubicBezTo>
                        <a:pt x="19661" y="454"/>
                        <a:pt x="20150" y="761"/>
                        <a:pt x="20274" y="1336"/>
                      </a:cubicBezTo>
                      <a:cubicBezTo>
                        <a:pt x="20284" y="1387"/>
                        <a:pt x="20323" y="1410"/>
                        <a:pt x="20361" y="1410"/>
                      </a:cubicBezTo>
                      <a:cubicBezTo>
                        <a:pt x="20414" y="1410"/>
                        <a:pt x="20467" y="1369"/>
                        <a:pt x="20453" y="1300"/>
                      </a:cubicBezTo>
                      <a:cubicBezTo>
                        <a:pt x="20307" y="645"/>
                        <a:pt x="19746" y="279"/>
                        <a:pt x="19178" y="279"/>
                      </a:cubicBezTo>
                      <a:cubicBezTo>
                        <a:pt x="18772" y="279"/>
                        <a:pt x="18363" y="466"/>
                        <a:pt x="18098" y="870"/>
                      </a:cubicBezTo>
                      <a:cubicBezTo>
                        <a:pt x="17880" y="359"/>
                        <a:pt x="17404" y="98"/>
                        <a:pt x="16928" y="98"/>
                      </a:cubicBezTo>
                      <a:cubicBezTo>
                        <a:pt x="16492" y="98"/>
                        <a:pt x="16055" y="317"/>
                        <a:pt x="15815" y="762"/>
                      </a:cubicBezTo>
                      <a:cubicBezTo>
                        <a:pt x="15588" y="254"/>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135" name="Google Shape;5135;p44"/>
                <p:cNvSpPr/>
                <p:nvPr/>
              </p:nvSpPr>
              <p:spPr>
                <a:xfrm>
                  <a:off x="4979623" y="2662802"/>
                  <a:ext cx="4386829" cy="310655"/>
                </a:xfrm>
                <a:custGeom>
                  <a:avLst/>
                  <a:gdLst/>
                  <a:ahLst/>
                  <a:cxnLst/>
                  <a:rect l="l" t="t" r="r" b="b"/>
                  <a:pathLst>
                    <a:path w="20476" h="1450" extrusionOk="0">
                      <a:moveTo>
                        <a:pt x="14638" y="1"/>
                      </a:moveTo>
                      <a:cubicBezTo>
                        <a:pt x="14163" y="1"/>
                        <a:pt x="13687" y="258"/>
                        <a:pt x="13460" y="772"/>
                      </a:cubicBezTo>
                      <a:cubicBezTo>
                        <a:pt x="13242" y="399"/>
                        <a:pt x="12914" y="243"/>
                        <a:pt x="12567" y="243"/>
                      </a:cubicBezTo>
                      <a:cubicBezTo>
                        <a:pt x="12058" y="243"/>
                        <a:pt x="11507" y="577"/>
                        <a:pt x="11201" y="1047"/>
                      </a:cubicBezTo>
                      <a:cubicBezTo>
                        <a:pt x="10963" y="486"/>
                        <a:pt x="10437" y="193"/>
                        <a:pt x="9909" y="193"/>
                      </a:cubicBezTo>
                      <a:cubicBezTo>
                        <a:pt x="9456" y="193"/>
                        <a:pt x="9003" y="409"/>
                        <a:pt x="8727" y="855"/>
                      </a:cubicBezTo>
                      <a:cubicBezTo>
                        <a:pt x="8457" y="492"/>
                        <a:pt x="8056" y="316"/>
                        <a:pt x="7658" y="316"/>
                      </a:cubicBezTo>
                      <a:cubicBezTo>
                        <a:pt x="7192" y="316"/>
                        <a:pt x="6730" y="558"/>
                        <a:pt x="6491" y="1023"/>
                      </a:cubicBezTo>
                      <a:cubicBezTo>
                        <a:pt x="6262" y="545"/>
                        <a:pt x="5802" y="298"/>
                        <a:pt x="5339" y="298"/>
                      </a:cubicBezTo>
                      <a:cubicBezTo>
                        <a:pt x="4933" y="298"/>
                        <a:pt x="4525" y="488"/>
                        <a:pt x="4268" y="879"/>
                      </a:cubicBezTo>
                      <a:cubicBezTo>
                        <a:pt x="4040" y="348"/>
                        <a:pt x="3547" y="79"/>
                        <a:pt x="3053" y="79"/>
                      </a:cubicBezTo>
                      <a:cubicBezTo>
                        <a:pt x="2590" y="79"/>
                        <a:pt x="2126" y="316"/>
                        <a:pt x="1877" y="796"/>
                      </a:cubicBezTo>
                      <a:cubicBezTo>
                        <a:pt x="1743" y="437"/>
                        <a:pt x="1399" y="194"/>
                        <a:pt x="1012" y="194"/>
                      </a:cubicBezTo>
                      <a:cubicBezTo>
                        <a:pt x="986" y="194"/>
                        <a:pt x="960" y="196"/>
                        <a:pt x="933" y="198"/>
                      </a:cubicBezTo>
                      <a:cubicBezTo>
                        <a:pt x="335" y="258"/>
                        <a:pt x="13" y="831"/>
                        <a:pt x="1" y="1369"/>
                      </a:cubicBezTo>
                      <a:cubicBezTo>
                        <a:pt x="1" y="1423"/>
                        <a:pt x="36" y="1450"/>
                        <a:pt x="72" y="1450"/>
                      </a:cubicBezTo>
                      <a:cubicBezTo>
                        <a:pt x="108" y="1450"/>
                        <a:pt x="144" y="1423"/>
                        <a:pt x="144" y="1369"/>
                      </a:cubicBezTo>
                      <a:cubicBezTo>
                        <a:pt x="168" y="951"/>
                        <a:pt x="383" y="533"/>
                        <a:pt x="825" y="413"/>
                      </a:cubicBezTo>
                      <a:cubicBezTo>
                        <a:pt x="893" y="393"/>
                        <a:pt x="961" y="384"/>
                        <a:pt x="1027" y="384"/>
                      </a:cubicBezTo>
                      <a:cubicBezTo>
                        <a:pt x="1409" y="384"/>
                        <a:pt x="1749" y="687"/>
                        <a:pt x="1770" y="1094"/>
                      </a:cubicBezTo>
                      <a:cubicBezTo>
                        <a:pt x="1770" y="1153"/>
                        <a:pt x="1812" y="1183"/>
                        <a:pt x="1855" y="1183"/>
                      </a:cubicBezTo>
                      <a:cubicBezTo>
                        <a:pt x="1890" y="1183"/>
                        <a:pt x="1926" y="1162"/>
                        <a:pt x="1937" y="1118"/>
                      </a:cubicBezTo>
                      <a:cubicBezTo>
                        <a:pt x="2087" y="547"/>
                        <a:pt x="2570" y="261"/>
                        <a:pt x="3052" y="261"/>
                      </a:cubicBezTo>
                      <a:cubicBezTo>
                        <a:pt x="3529" y="261"/>
                        <a:pt x="4006" y="542"/>
                        <a:pt x="4160" y="1106"/>
                      </a:cubicBezTo>
                      <a:cubicBezTo>
                        <a:pt x="4174" y="1147"/>
                        <a:pt x="4215" y="1168"/>
                        <a:pt x="4254" y="1168"/>
                      </a:cubicBezTo>
                      <a:cubicBezTo>
                        <a:pt x="4283" y="1168"/>
                        <a:pt x="4312" y="1156"/>
                        <a:pt x="4328" y="1130"/>
                      </a:cubicBezTo>
                      <a:cubicBezTo>
                        <a:pt x="4549" y="694"/>
                        <a:pt x="4949" y="478"/>
                        <a:pt x="5344" y="478"/>
                      </a:cubicBezTo>
                      <a:cubicBezTo>
                        <a:pt x="5782" y="478"/>
                        <a:pt x="6214" y="745"/>
                        <a:pt x="6384" y="1274"/>
                      </a:cubicBezTo>
                      <a:cubicBezTo>
                        <a:pt x="6402" y="1316"/>
                        <a:pt x="6438" y="1336"/>
                        <a:pt x="6473" y="1336"/>
                      </a:cubicBezTo>
                      <a:cubicBezTo>
                        <a:pt x="6509" y="1336"/>
                        <a:pt x="6545" y="1316"/>
                        <a:pt x="6563" y="1274"/>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27" y="590"/>
                        <a:pt x="9467" y="365"/>
                        <a:pt x="9905" y="365"/>
                      </a:cubicBezTo>
                      <a:cubicBezTo>
                        <a:pt x="10428" y="365"/>
                        <a:pt x="10949" y="686"/>
                        <a:pt x="11105" y="1298"/>
                      </a:cubicBezTo>
                      <a:cubicBezTo>
                        <a:pt x="11118" y="1336"/>
                        <a:pt x="11152" y="1358"/>
                        <a:pt x="11187" y="1358"/>
                      </a:cubicBezTo>
                      <a:cubicBezTo>
                        <a:pt x="11215" y="1358"/>
                        <a:pt x="11244" y="1342"/>
                        <a:pt x="11261" y="1310"/>
                      </a:cubicBezTo>
                      <a:cubicBezTo>
                        <a:pt x="11503" y="817"/>
                        <a:pt x="12052" y="432"/>
                        <a:pt x="12555" y="432"/>
                      </a:cubicBezTo>
                      <a:cubicBezTo>
                        <a:pt x="12894" y="432"/>
                        <a:pt x="13213" y="608"/>
                        <a:pt x="13401" y="1047"/>
                      </a:cubicBezTo>
                      <a:cubicBezTo>
                        <a:pt x="13415" y="1075"/>
                        <a:pt x="13440" y="1086"/>
                        <a:pt x="13467" y="1086"/>
                      </a:cubicBezTo>
                      <a:cubicBezTo>
                        <a:pt x="13508" y="1086"/>
                        <a:pt x="13553" y="1059"/>
                        <a:pt x="13568" y="1023"/>
                      </a:cubicBezTo>
                      <a:cubicBezTo>
                        <a:pt x="13717" y="470"/>
                        <a:pt x="14181" y="195"/>
                        <a:pt x="14645" y="195"/>
                      </a:cubicBezTo>
                      <a:cubicBezTo>
                        <a:pt x="15114" y="195"/>
                        <a:pt x="15581" y="476"/>
                        <a:pt x="15720" y="1035"/>
                      </a:cubicBezTo>
                      <a:cubicBezTo>
                        <a:pt x="15732" y="1076"/>
                        <a:pt x="15767" y="1097"/>
                        <a:pt x="15805" y="1097"/>
                      </a:cubicBezTo>
                      <a:cubicBezTo>
                        <a:pt x="15842" y="1097"/>
                        <a:pt x="15881" y="1076"/>
                        <a:pt x="15899" y="1035"/>
                      </a:cubicBezTo>
                      <a:cubicBezTo>
                        <a:pt x="16067" y="541"/>
                        <a:pt x="16497" y="299"/>
                        <a:pt x="16929" y="299"/>
                      </a:cubicBezTo>
                      <a:cubicBezTo>
                        <a:pt x="17385" y="299"/>
                        <a:pt x="17843" y="571"/>
                        <a:pt x="17991" y="1106"/>
                      </a:cubicBezTo>
                      <a:cubicBezTo>
                        <a:pt x="18004" y="1147"/>
                        <a:pt x="18041" y="1168"/>
                        <a:pt x="18077" y="1168"/>
                      </a:cubicBezTo>
                      <a:cubicBezTo>
                        <a:pt x="18104" y="1168"/>
                        <a:pt x="18131" y="1156"/>
                        <a:pt x="18146" y="1130"/>
                      </a:cubicBezTo>
                      <a:cubicBezTo>
                        <a:pt x="18352" y="680"/>
                        <a:pt x="18763" y="466"/>
                        <a:pt x="19171" y="466"/>
                      </a:cubicBezTo>
                      <a:cubicBezTo>
                        <a:pt x="19662" y="466"/>
                        <a:pt x="20150" y="776"/>
                        <a:pt x="20274" y="1357"/>
                      </a:cubicBezTo>
                      <a:cubicBezTo>
                        <a:pt x="20288" y="1403"/>
                        <a:pt x="20322" y="1422"/>
                        <a:pt x="20358" y="1422"/>
                      </a:cubicBezTo>
                      <a:cubicBezTo>
                        <a:pt x="20415" y="1422"/>
                        <a:pt x="20475" y="1371"/>
                        <a:pt x="20453" y="1298"/>
                      </a:cubicBezTo>
                      <a:cubicBezTo>
                        <a:pt x="20307" y="643"/>
                        <a:pt x="19748" y="281"/>
                        <a:pt x="19181" y="281"/>
                      </a:cubicBezTo>
                      <a:cubicBezTo>
                        <a:pt x="18774" y="281"/>
                        <a:pt x="18363" y="468"/>
                        <a:pt x="18098" y="867"/>
                      </a:cubicBezTo>
                      <a:cubicBezTo>
                        <a:pt x="17881" y="357"/>
                        <a:pt x="17408" y="97"/>
                        <a:pt x="16933" y="97"/>
                      </a:cubicBezTo>
                      <a:cubicBezTo>
                        <a:pt x="16495" y="97"/>
                        <a:pt x="16056" y="318"/>
                        <a:pt x="15815" y="772"/>
                      </a:cubicBezTo>
                      <a:cubicBezTo>
                        <a:pt x="15588" y="258"/>
                        <a:pt x="15113" y="1"/>
                        <a:pt x="14638"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136" name="Google Shape;5136;p44"/>
                <p:cNvSpPr/>
                <p:nvPr/>
              </p:nvSpPr>
              <p:spPr>
                <a:xfrm>
                  <a:off x="4979623" y="3205700"/>
                  <a:ext cx="4386615" cy="308941"/>
                </a:xfrm>
                <a:custGeom>
                  <a:avLst/>
                  <a:gdLst/>
                  <a:ahLst/>
                  <a:cxnLst/>
                  <a:rect l="l" t="t" r="r" b="b"/>
                  <a:pathLst>
                    <a:path w="20475" h="1442" extrusionOk="0">
                      <a:moveTo>
                        <a:pt x="14638" y="1"/>
                      </a:moveTo>
                      <a:cubicBezTo>
                        <a:pt x="14163" y="1"/>
                        <a:pt x="13687" y="258"/>
                        <a:pt x="13460" y="772"/>
                      </a:cubicBezTo>
                      <a:cubicBezTo>
                        <a:pt x="13242" y="399"/>
                        <a:pt x="12914" y="244"/>
                        <a:pt x="12567" y="244"/>
                      </a:cubicBezTo>
                      <a:cubicBezTo>
                        <a:pt x="12058" y="244"/>
                        <a:pt x="11507" y="578"/>
                        <a:pt x="11201" y="1047"/>
                      </a:cubicBezTo>
                      <a:cubicBezTo>
                        <a:pt x="10962" y="485"/>
                        <a:pt x="10434" y="192"/>
                        <a:pt x="9904" y="192"/>
                      </a:cubicBezTo>
                      <a:cubicBezTo>
                        <a:pt x="9453" y="192"/>
                        <a:pt x="9001" y="404"/>
                        <a:pt x="8727" y="843"/>
                      </a:cubicBezTo>
                      <a:cubicBezTo>
                        <a:pt x="8458" y="482"/>
                        <a:pt x="8059" y="306"/>
                        <a:pt x="7662" y="306"/>
                      </a:cubicBezTo>
                      <a:cubicBezTo>
                        <a:pt x="7194" y="306"/>
                        <a:pt x="6731" y="550"/>
                        <a:pt x="6491" y="1023"/>
                      </a:cubicBezTo>
                      <a:cubicBezTo>
                        <a:pt x="6262" y="545"/>
                        <a:pt x="5802" y="298"/>
                        <a:pt x="5339" y="298"/>
                      </a:cubicBezTo>
                      <a:cubicBezTo>
                        <a:pt x="4933" y="298"/>
                        <a:pt x="4525" y="488"/>
                        <a:pt x="4268" y="879"/>
                      </a:cubicBezTo>
                      <a:cubicBezTo>
                        <a:pt x="4040" y="349"/>
                        <a:pt x="3547" y="79"/>
                        <a:pt x="3053" y="79"/>
                      </a:cubicBezTo>
                      <a:cubicBezTo>
                        <a:pt x="2590" y="79"/>
                        <a:pt x="2126" y="316"/>
                        <a:pt x="1877" y="796"/>
                      </a:cubicBezTo>
                      <a:cubicBezTo>
                        <a:pt x="1743" y="437"/>
                        <a:pt x="1399" y="195"/>
                        <a:pt x="1012" y="195"/>
                      </a:cubicBezTo>
                      <a:cubicBezTo>
                        <a:pt x="986" y="195"/>
                        <a:pt x="960" y="196"/>
                        <a:pt x="933" y="198"/>
                      </a:cubicBezTo>
                      <a:cubicBezTo>
                        <a:pt x="335" y="258"/>
                        <a:pt x="13" y="832"/>
                        <a:pt x="1" y="1369"/>
                      </a:cubicBezTo>
                      <a:cubicBezTo>
                        <a:pt x="1" y="1417"/>
                        <a:pt x="36" y="1441"/>
                        <a:pt x="72" y="1441"/>
                      </a:cubicBezTo>
                      <a:cubicBezTo>
                        <a:pt x="108" y="1441"/>
                        <a:pt x="144" y="1417"/>
                        <a:pt x="144" y="1369"/>
                      </a:cubicBezTo>
                      <a:cubicBezTo>
                        <a:pt x="168" y="939"/>
                        <a:pt x="383" y="533"/>
                        <a:pt x="825" y="413"/>
                      </a:cubicBezTo>
                      <a:cubicBezTo>
                        <a:pt x="893" y="394"/>
                        <a:pt x="961" y="384"/>
                        <a:pt x="1027" y="384"/>
                      </a:cubicBezTo>
                      <a:cubicBezTo>
                        <a:pt x="1409" y="384"/>
                        <a:pt x="1749" y="687"/>
                        <a:pt x="1770" y="1095"/>
                      </a:cubicBezTo>
                      <a:cubicBezTo>
                        <a:pt x="1770" y="1148"/>
                        <a:pt x="1815" y="1179"/>
                        <a:pt x="1859" y="1179"/>
                      </a:cubicBezTo>
                      <a:cubicBezTo>
                        <a:pt x="1893" y="1179"/>
                        <a:pt x="1927" y="1160"/>
                        <a:pt x="1937" y="1118"/>
                      </a:cubicBezTo>
                      <a:cubicBezTo>
                        <a:pt x="2087" y="548"/>
                        <a:pt x="2570" y="261"/>
                        <a:pt x="3052" y="261"/>
                      </a:cubicBezTo>
                      <a:cubicBezTo>
                        <a:pt x="3529" y="261"/>
                        <a:pt x="4006" y="542"/>
                        <a:pt x="4160" y="1106"/>
                      </a:cubicBezTo>
                      <a:cubicBezTo>
                        <a:pt x="4173" y="1145"/>
                        <a:pt x="4211" y="1167"/>
                        <a:pt x="4248" y="1167"/>
                      </a:cubicBezTo>
                      <a:cubicBezTo>
                        <a:pt x="4280" y="1167"/>
                        <a:pt x="4311" y="1151"/>
                        <a:pt x="4328" y="1118"/>
                      </a:cubicBezTo>
                      <a:cubicBezTo>
                        <a:pt x="4547" y="685"/>
                        <a:pt x="4944" y="472"/>
                        <a:pt x="5336" y="472"/>
                      </a:cubicBezTo>
                      <a:cubicBezTo>
                        <a:pt x="5777" y="472"/>
                        <a:pt x="6213" y="742"/>
                        <a:pt x="6384" y="1274"/>
                      </a:cubicBezTo>
                      <a:cubicBezTo>
                        <a:pt x="6402" y="1316"/>
                        <a:pt x="6438" y="1337"/>
                        <a:pt x="6473" y="1337"/>
                      </a:cubicBezTo>
                      <a:cubicBezTo>
                        <a:pt x="6509" y="1337"/>
                        <a:pt x="6545" y="1316"/>
                        <a:pt x="6563" y="1274"/>
                      </a:cubicBezTo>
                      <a:cubicBezTo>
                        <a:pt x="6740" y="762"/>
                        <a:pt x="7201" y="492"/>
                        <a:pt x="7664" y="492"/>
                      </a:cubicBezTo>
                      <a:cubicBezTo>
                        <a:pt x="8046" y="492"/>
                        <a:pt x="8428" y="675"/>
                        <a:pt x="8655" y="1059"/>
                      </a:cubicBezTo>
                      <a:cubicBezTo>
                        <a:pt x="8673" y="1083"/>
                        <a:pt x="8700" y="1095"/>
                        <a:pt x="8727" y="1095"/>
                      </a:cubicBezTo>
                      <a:cubicBezTo>
                        <a:pt x="8754" y="1095"/>
                        <a:pt x="8781" y="1083"/>
                        <a:pt x="8798" y="1059"/>
                      </a:cubicBezTo>
                      <a:cubicBezTo>
                        <a:pt x="9026" y="598"/>
                        <a:pt x="9458" y="378"/>
                        <a:pt x="9890" y="378"/>
                      </a:cubicBezTo>
                      <a:cubicBezTo>
                        <a:pt x="10410" y="378"/>
                        <a:pt x="10930" y="697"/>
                        <a:pt x="11094" y="1298"/>
                      </a:cubicBezTo>
                      <a:cubicBezTo>
                        <a:pt x="11106" y="1337"/>
                        <a:pt x="11140" y="1358"/>
                        <a:pt x="11175" y="1358"/>
                      </a:cubicBezTo>
                      <a:cubicBezTo>
                        <a:pt x="11203" y="1358"/>
                        <a:pt x="11232" y="1343"/>
                        <a:pt x="11249" y="1310"/>
                      </a:cubicBezTo>
                      <a:cubicBezTo>
                        <a:pt x="11491" y="818"/>
                        <a:pt x="12040" y="432"/>
                        <a:pt x="12543" y="432"/>
                      </a:cubicBezTo>
                      <a:cubicBezTo>
                        <a:pt x="12882" y="432"/>
                        <a:pt x="13201" y="608"/>
                        <a:pt x="13389" y="1047"/>
                      </a:cubicBezTo>
                      <a:cubicBezTo>
                        <a:pt x="13403" y="1075"/>
                        <a:pt x="13428" y="1086"/>
                        <a:pt x="13455" y="1086"/>
                      </a:cubicBezTo>
                      <a:cubicBezTo>
                        <a:pt x="13496" y="1086"/>
                        <a:pt x="13541" y="1059"/>
                        <a:pt x="13556" y="1023"/>
                      </a:cubicBezTo>
                      <a:cubicBezTo>
                        <a:pt x="13699" y="464"/>
                        <a:pt x="14164" y="186"/>
                        <a:pt x="14629" y="186"/>
                      </a:cubicBezTo>
                      <a:cubicBezTo>
                        <a:pt x="15099" y="186"/>
                        <a:pt x="15569" y="470"/>
                        <a:pt x="15708" y="1035"/>
                      </a:cubicBezTo>
                      <a:cubicBezTo>
                        <a:pt x="15726" y="1077"/>
                        <a:pt x="15761" y="1097"/>
                        <a:pt x="15797" y="1097"/>
                      </a:cubicBezTo>
                      <a:cubicBezTo>
                        <a:pt x="15833" y="1097"/>
                        <a:pt x="15869" y="1077"/>
                        <a:pt x="15887" y="1035"/>
                      </a:cubicBezTo>
                      <a:cubicBezTo>
                        <a:pt x="16055" y="541"/>
                        <a:pt x="16486" y="299"/>
                        <a:pt x="16917" y="299"/>
                      </a:cubicBezTo>
                      <a:cubicBezTo>
                        <a:pt x="17373" y="299"/>
                        <a:pt x="17831" y="571"/>
                        <a:pt x="17979" y="1106"/>
                      </a:cubicBezTo>
                      <a:cubicBezTo>
                        <a:pt x="17992" y="1147"/>
                        <a:pt x="18029" y="1169"/>
                        <a:pt x="18065" y="1169"/>
                      </a:cubicBezTo>
                      <a:cubicBezTo>
                        <a:pt x="18092" y="1169"/>
                        <a:pt x="18119" y="1156"/>
                        <a:pt x="18134" y="1130"/>
                      </a:cubicBezTo>
                      <a:cubicBezTo>
                        <a:pt x="18340" y="680"/>
                        <a:pt x="18751" y="466"/>
                        <a:pt x="19159" y="466"/>
                      </a:cubicBezTo>
                      <a:cubicBezTo>
                        <a:pt x="19650" y="466"/>
                        <a:pt x="20138" y="776"/>
                        <a:pt x="20262" y="1357"/>
                      </a:cubicBezTo>
                      <a:cubicBezTo>
                        <a:pt x="20276" y="1405"/>
                        <a:pt x="20315" y="1426"/>
                        <a:pt x="20354" y="1426"/>
                      </a:cubicBezTo>
                      <a:cubicBezTo>
                        <a:pt x="20414" y="1426"/>
                        <a:pt x="20475" y="1377"/>
                        <a:pt x="20453" y="1298"/>
                      </a:cubicBezTo>
                      <a:cubicBezTo>
                        <a:pt x="20307" y="644"/>
                        <a:pt x="19748" y="281"/>
                        <a:pt x="19181" y="281"/>
                      </a:cubicBezTo>
                      <a:cubicBezTo>
                        <a:pt x="18774" y="281"/>
                        <a:pt x="18363" y="468"/>
                        <a:pt x="18098" y="867"/>
                      </a:cubicBezTo>
                      <a:cubicBezTo>
                        <a:pt x="17881" y="358"/>
                        <a:pt x="17408" y="97"/>
                        <a:pt x="16933" y="97"/>
                      </a:cubicBezTo>
                      <a:cubicBezTo>
                        <a:pt x="16495" y="97"/>
                        <a:pt x="16056" y="319"/>
                        <a:pt x="15815" y="772"/>
                      </a:cubicBezTo>
                      <a:cubicBezTo>
                        <a:pt x="15588" y="258"/>
                        <a:pt x="15113" y="1"/>
                        <a:pt x="14638"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137" name="Google Shape;5137;p44"/>
                <p:cNvSpPr/>
                <p:nvPr/>
              </p:nvSpPr>
              <p:spPr>
                <a:xfrm>
                  <a:off x="4977052" y="3746027"/>
                  <a:ext cx="4389186" cy="310869"/>
                </a:xfrm>
                <a:custGeom>
                  <a:avLst/>
                  <a:gdLst/>
                  <a:ahLst/>
                  <a:cxnLst/>
                  <a:rect l="l" t="t" r="r" b="b"/>
                  <a:pathLst>
                    <a:path w="20487" h="1451" extrusionOk="0">
                      <a:moveTo>
                        <a:pt x="14650" y="1"/>
                      </a:moveTo>
                      <a:cubicBezTo>
                        <a:pt x="14175" y="1"/>
                        <a:pt x="13699" y="258"/>
                        <a:pt x="13472" y="772"/>
                      </a:cubicBezTo>
                      <a:cubicBezTo>
                        <a:pt x="13249" y="399"/>
                        <a:pt x="12919" y="244"/>
                        <a:pt x="12570" y="244"/>
                      </a:cubicBezTo>
                      <a:cubicBezTo>
                        <a:pt x="12060" y="244"/>
                        <a:pt x="11512" y="578"/>
                        <a:pt x="11213" y="1047"/>
                      </a:cubicBezTo>
                      <a:cubicBezTo>
                        <a:pt x="10975" y="488"/>
                        <a:pt x="10451" y="198"/>
                        <a:pt x="9925" y="198"/>
                      </a:cubicBezTo>
                      <a:cubicBezTo>
                        <a:pt x="9471" y="198"/>
                        <a:pt x="9015" y="413"/>
                        <a:pt x="8739" y="856"/>
                      </a:cubicBezTo>
                      <a:cubicBezTo>
                        <a:pt x="8469" y="493"/>
                        <a:pt x="8068" y="317"/>
                        <a:pt x="7669" y="317"/>
                      </a:cubicBezTo>
                      <a:cubicBezTo>
                        <a:pt x="7201" y="317"/>
                        <a:pt x="6737" y="558"/>
                        <a:pt x="6491" y="1023"/>
                      </a:cubicBezTo>
                      <a:cubicBezTo>
                        <a:pt x="6262" y="545"/>
                        <a:pt x="5802" y="298"/>
                        <a:pt x="5341" y="298"/>
                      </a:cubicBezTo>
                      <a:cubicBezTo>
                        <a:pt x="4937" y="298"/>
                        <a:pt x="4531" y="489"/>
                        <a:pt x="4280" y="880"/>
                      </a:cubicBezTo>
                      <a:cubicBezTo>
                        <a:pt x="4052" y="349"/>
                        <a:pt x="3556" y="79"/>
                        <a:pt x="3060" y="79"/>
                      </a:cubicBezTo>
                      <a:cubicBezTo>
                        <a:pt x="2596" y="79"/>
                        <a:pt x="2132" y="316"/>
                        <a:pt x="1889" y="796"/>
                      </a:cubicBezTo>
                      <a:cubicBezTo>
                        <a:pt x="1744" y="438"/>
                        <a:pt x="1399" y="195"/>
                        <a:pt x="1022" y="195"/>
                      </a:cubicBezTo>
                      <a:cubicBezTo>
                        <a:pt x="997" y="195"/>
                        <a:pt x="971" y="196"/>
                        <a:pt x="945" y="198"/>
                      </a:cubicBezTo>
                      <a:cubicBezTo>
                        <a:pt x="347" y="258"/>
                        <a:pt x="13" y="832"/>
                        <a:pt x="1" y="1370"/>
                      </a:cubicBezTo>
                      <a:cubicBezTo>
                        <a:pt x="1" y="1423"/>
                        <a:pt x="40" y="1450"/>
                        <a:pt x="78" y="1450"/>
                      </a:cubicBezTo>
                      <a:cubicBezTo>
                        <a:pt x="117" y="1450"/>
                        <a:pt x="156" y="1423"/>
                        <a:pt x="156" y="1370"/>
                      </a:cubicBezTo>
                      <a:cubicBezTo>
                        <a:pt x="168" y="951"/>
                        <a:pt x="395" y="533"/>
                        <a:pt x="825" y="413"/>
                      </a:cubicBezTo>
                      <a:cubicBezTo>
                        <a:pt x="895" y="394"/>
                        <a:pt x="964" y="385"/>
                        <a:pt x="1032" y="385"/>
                      </a:cubicBezTo>
                      <a:cubicBezTo>
                        <a:pt x="1420" y="385"/>
                        <a:pt x="1760" y="688"/>
                        <a:pt x="1770" y="1095"/>
                      </a:cubicBezTo>
                      <a:cubicBezTo>
                        <a:pt x="1770" y="1153"/>
                        <a:pt x="1816" y="1183"/>
                        <a:pt x="1862" y="1183"/>
                      </a:cubicBezTo>
                      <a:cubicBezTo>
                        <a:pt x="1900" y="1183"/>
                        <a:pt x="1938" y="1162"/>
                        <a:pt x="1949" y="1119"/>
                      </a:cubicBezTo>
                      <a:cubicBezTo>
                        <a:pt x="2099" y="548"/>
                        <a:pt x="2582" y="261"/>
                        <a:pt x="3064" y="261"/>
                      </a:cubicBezTo>
                      <a:cubicBezTo>
                        <a:pt x="3541" y="261"/>
                        <a:pt x="4018" y="542"/>
                        <a:pt x="4172" y="1107"/>
                      </a:cubicBezTo>
                      <a:cubicBezTo>
                        <a:pt x="4185" y="1145"/>
                        <a:pt x="4219" y="1167"/>
                        <a:pt x="4253" y="1167"/>
                      </a:cubicBezTo>
                      <a:cubicBezTo>
                        <a:pt x="4282" y="1167"/>
                        <a:pt x="4311" y="1151"/>
                        <a:pt x="4328" y="1119"/>
                      </a:cubicBezTo>
                      <a:cubicBezTo>
                        <a:pt x="4553" y="686"/>
                        <a:pt x="4950" y="472"/>
                        <a:pt x="5342" y="472"/>
                      </a:cubicBezTo>
                      <a:cubicBezTo>
                        <a:pt x="5783" y="472"/>
                        <a:pt x="6219" y="742"/>
                        <a:pt x="6396" y="1274"/>
                      </a:cubicBezTo>
                      <a:cubicBezTo>
                        <a:pt x="6408" y="1316"/>
                        <a:pt x="6444" y="1337"/>
                        <a:pt x="6480" y="1337"/>
                      </a:cubicBezTo>
                      <a:cubicBezTo>
                        <a:pt x="6515" y="1337"/>
                        <a:pt x="6551" y="1316"/>
                        <a:pt x="6563" y="1274"/>
                      </a:cubicBezTo>
                      <a:cubicBezTo>
                        <a:pt x="6740" y="763"/>
                        <a:pt x="7201" y="492"/>
                        <a:pt x="7664" y="492"/>
                      </a:cubicBezTo>
                      <a:cubicBezTo>
                        <a:pt x="8046" y="492"/>
                        <a:pt x="8428" y="676"/>
                        <a:pt x="8655" y="1059"/>
                      </a:cubicBezTo>
                      <a:cubicBezTo>
                        <a:pt x="8673" y="1089"/>
                        <a:pt x="8703" y="1104"/>
                        <a:pt x="8733" y="1104"/>
                      </a:cubicBezTo>
                      <a:cubicBezTo>
                        <a:pt x="8763" y="1104"/>
                        <a:pt x="8793" y="1089"/>
                        <a:pt x="8810" y="1059"/>
                      </a:cubicBezTo>
                      <a:cubicBezTo>
                        <a:pt x="9038" y="598"/>
                        <a:pt x="9470" y="378"/>
                        <a:pt x="9901" y="378"/>
                      </a:cubicBezTo>
                      <a:cubicBezTo>
                        <a:pt x="10420" y="378"/>
                        <a:pt x="10937" y="697"/>
                        <a:pt x="11094" y="1298"/>
                      </a:cubicBezTo>
                      <a:cubicBezTo>
                        <a:pt x="11107" y="1337"/>
                        <a:pt x="11140" y="1358"/>
                        <a:pt x="11177" y="1358"/>
                      </a:cubicBezTo>
                      <a:cubicBezTo>
                        <a:pt x="11207" y="1358"/>
                        <a:pt x="11239" y="1343"/>
                        <a:pt x="11261" y="1310"/>
                      </a:cubicBezTo>
                      <a:cubicBezTo>
                        <a:pt x="11496" y="818"/>
                        <a:pt x="12042" y="432"/>
                        <a:pt x="12544" y="432"/>
                      </a:cubicBezTo>
                      <a:cubicBezTo>
                        <a:pt x="12882" y="432"/>
                        <a:pt x="13201" y="608"/>
                        <a:pt x="13389" y="1047"/>
                      </a:cubicBezTo>
                      <a:cubicBezTo>
                        <a:pt x="13404" y="1077"/>
                        <a:pt x="13433" y="1090"/>
                        <a:pt x="13464" y="1090"/>
                      </a:cubicBezTo>
                      <a:cubicBezTo>
                        <a:pt x="13506" y="1090"/>
                        <a:pt x="13549" y="1065"/>
                        <a:pt x="13556" y="1023"/>
                      </a:cubicBezTo>
                      <a:cubicBezTo>
                        <a:pt x="13705" y="464"/>
                        <a:pt x="14173" y="186"/>
                        <a:pt x="14639" y="186"/>
                      </a:cubicBezTo>
                      <a:cubicBezTo>
                        <a:pt x="15111" y="186"/>
                        <a:pt x="15581" y="470"/>
                        <a:pt x="15720" y="1035"/>
                      </a:cubicBezTo>
                      <a:cubicBezTo>
                        <a:pt x="15732" y="1077"/>
                        <a:pt x="15767" y="1098"/>
                        <a:pt x="15803" y="1098"/>
                      </a:cubicBezTo>
                      <a:cubicBezTo>
                        <a:pt x="15839" y="1098"/>
                        <a:pt x="15875" y="1077"/>
                        <a:pt x="15887" y="1035"/>
                      </a:cubicBezTo>
                      <a:cubicBezTo>
                        <a:pt x="16061" y="542"/>
                        <a:pt x="16494" y="299"/>
                        <a:pt x="16926" y="299"/>
                      </a:cubicBezTo>
                      <a:cubicBezTo>
                        <a:pt x="17383" y="299"/>
                        <a:pt x="17837" y="572"/>
                        <a:pt x="17979" y="1107"/>
                      </a:cubicBezTo>
                      <a:cubicBezTo>
                        <a:pt x="17993" y="1148"/>
                        <a:pt x="18031" y="1174"/>
                        <a:pt x="18070" y="1174"/>
                      </a:cubicBezTo>
                      <a:cubicBezTo>
                        <a:pt x="18098" y="1174"/>
                        <a:pt x="18126" y="1161"/>
                        <a:pt x="18146" y="1131"/>
                      </a:cubicBezTo>
                      <a:cubicBezTo>
                        <a:pt x="18347" y="680"/>
                        <a:pt x="18754" y="466"/>
                        <a:pt x="19161" y="466"/>
                      </a:cubicBezTo>
                      <a:cubicBezTo>
                        <a:pt x="19650" y="466"/>
                        <a:pt x="20138" y="777"/>
                        <a:pt x="20262" y="1358"/>
                      </a:cubicBezTo>
                      <a:cubicBezTo>
                        <a:pt x="20281" y="1409"/>
                        <a:pt x="20321" y="1431"/>
                        <a:pt x="20362" y="1431"/>
                      </a:cubicBezTo>
                      <a:cubicBezTo>
                        <a:pt x="20425" y="1431"/>
                        <a:pt x="20487" y="1378"/>
                        <a:pt x="20465" y="1298"/>
                      </a:cubicBezTo>
                      <a:cubicBezTo>
                        <a:pt x="20319" y="643"/>
                        <a:pt x="19754" y="276"/>
                        <a:pt x="19185" y="276"/>
                      </a:cubicBezTo>
                      <a:cubicBezTo>
                        <a:pt x="18778" y="276"/>
                        <a:pt x="18370" y="464"/>
                        <a:pt x="18110" y="868"/>
                      </a:cubicBezTo>
                      <a:cubicBezTo>
                        <a:pt x="17886" y="358"/>
                        <a:pt x="17414" y="97"/>
                        <a:pt x="16941" y="97"/>
                      </a:cubicBezTo>
                      <a:cubicBezTo>
                        <a:pt x="16504" y="97"/>
                        <a:pt x="16068" y="319"/>
                        <a:pt x="15827" y="772"/>
                      </a:cubicBezTo>
                      <a:cubicBezTo>
                        <a:pt x="15600" y="258"/>
                        <a:pt x="15125" y="1"/>
                        <a:pt x="14650"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138" name="Google Shape;5138;p44"/>
                <p:cNvSpPr/>
                <p:nvPr/>
              </p:nvSpPr>
              <p:spPr>
                <a:xfrm>
                  <a:off x="4979623" y="4288496"/>
                  <a:ext cx="4386615" cy="309370"/>
                </a:xfrm>
                <a:custGeom>
                  <a:avLst/>
                  <a:gdLst/>
                  <a:ahLst/>
                  <a:cxnLst/>
                  <a:rect l="l" t="t" r="r" b="b"/>
                  <a:pathLst>
                    <a:path w="20475" h="1444" extrusionOk="0">
                      <a:moveTo>
                        <a:pt x="14638" y="0"/>
                      </a:moveTo>
                      <a:cubicBezTo>
                        <a:pt x="14163" y="0"/>
                        <a:pt x="13687" y="254"/>
                        <a:pt x="13460" y="762"/>
                      </a:cubicBezTo>
                      <a:cubicBezTo>
                        <a:pt x="13242" y="394"/>
                        <a:pt x="12915" y="240"/>
                        <a:pt x="12568" y="240"/>
                      </a:cubicBezTo>
                      <a:cubicBezTo>
                        <a:pt x="12058" y="240"/>
                        <a:pt x="11507" y="573"/>
                        <a:pt x="11201" y="1049"/>
                      </a:cubicBezTo>
                      <a:cubicBezTo>
                        <a:pt x="10962" y="487"/>
                        <a:pt x="10434" y="194"/>
                        <a:pt x="9904" y="194"/>
                      </a:cubicBezTo>
                      <a:cubicBezTo>
                        <a:pt x="9453" y="194"/>
                        <a:pt x="9001" y="406"/>
                        <a:pt x="8727" y="846"/>
                      </a:cubicBezTo>
                      <a:cubicBezTo>
                        <a:pt x="8458" y="484"/>
                        <a:pt x="8059" y="308"/>
                        <a:pt x="7662" y="308"/>
                      </a:cubicBezTo>
                      <a:cubicBezTo>
                        <a:pt x="7194" y="308"/>
                        <a:pt x="6731" y="553"/>
                        <a:pt x="6491" y="1025"/>
                      </a:cubicBezTo>
                      <a:cubicBezTo>
                        <a:pt x="6261" y="546"/>
                        <a:pt x="5799" y="299"/>
                        <a:pt x="5334" y="299"/>
                      </a:cubicBezTo>
                      <a:cubicBezTo>
                        <a:pt x="4930" y="299"/>
                        <a:pt x="4524" y="486"/>
                        <a:pt x="4268" y="870"/>
                      </a:cubicBezTo>
                      <a:cubicBezTo>
                        <a:pt x="4040" y="347"/>
                        <a:pt x="3550" y="80"/>
                        <a:pt x="3057" y="80"/>
                      </a:cubicBezTo>
                      <a:cubicBezTo>
                        <a:pt x="2593" y="80"/>
                        <a:pt x="2127" y="317"/>
                        <a:pt x="1877" y="798"/>
                      </a:cubicBezTo>
                      <a:cubicBezTo>
                        <a:pt x="1743" y="430"/>
                        <a:pt x="1401" y="197"/>
                        <a:pt x="1016" y="197"/>
                      </a:cubicBezTo>
                      <a:cubicBezTo>
                        <a:pt x="988" y="197"/>
                        <a:pt x="961" y="198"/>
                        <a:pt x="933" y="200"/>
                      </a:cubicBezTo>
                      <a:cubicBezTo>
                        <a:pt x="335" y="248"/>
                        <a:pt x="13" y="822"/>
                        <a:pt x="1" y="1372"/>
                      </a:cubicBezTo>
                      <a:cubicBezTo>
                        <a:pt x="1" y="1420"/>
                        <a:pt x="36" y="1443"/>
                        <a:pt x="72" y="1443"/>
                      </a:cubicBezTo>
                      <a:cubicBezTo>
                        <a:pt x="108" y="1443"/>
                        <a:pt x="144" y="1420"/>
                        <a:pt x="144" y="1372"/>
                      </a:cubicBezTo>
                      <a:cubicBezTo>
                        <a:pt x="168" y="941"/>
                        <a:pt x="383" y="523"/>
                        <a:pt x="825" y="415"/>
                      </a:cubicBezTo>
                      <a:cubicBezTo>
                        <a:pt x="894" y="396"/>
                        <a:pt x="964" y="386"/>
                        <a:pt x="1032" y="386"/>
                      </a:cubicBezTo>
                      <a:cubicBezTo>
                        <a:pt x="1411" y="386"/>
                        <a:pt x="1749" y="681"/>
                        <a:pt x="1770" y="1097"/>
                      </a:cubicBezTo>
                      <a:cubicBezTo>
                        <a:pt x="1770" y="1149"/>
                        <a:pt x="1812" y="1180"/>
                        <a:pt x="1855" y="1180"/>
                      </a:cubicBezTo>
                      <a:cubicBezTo>
                        <a:pt x="1890" y="1180"/>
                        <a:pt x="1926" y="1158"/>
                        <a:pt x="1937" y="1109"/>
                      </a:cubicBezTo>
                      <a:cubicBezTo>
                        <a:pt x="2087" y="538"/>
                        <a:pt x="2570" y="251"/>
                        <a:pt x="3052" y="251"/>
                      </a:cubicBezTo>
                      <a:cubicBezTo>
                        <a:pt x="3529" y="251"/>
                        <a:pt x="4006" y="532"/>
                        <a:pt x="4160" y="1097"/>
                      </a:cubicBezTo>
                      <a:cubicBezTo>
                        <a:pt x="4174" y="1143"/>
                        <a:pt x="4213" y="1168"/>
                        <a:pt x="4252" y="1168"/>
                      </a:cubicBezTo>
                      <a:cubicBezTo>
                        <a:pt x="4282" y="1168"/>
                        <a:pt x="4312" y="1152"/>
                        <a:pt x="4328" y="1121"/>
                      </a:cubicBezTo>
                      <a:cubicBezTo>
                        <a:pt x="4547" y="688"/>
                        <a:pt x="4944" y="474"/>
                        <a:pt x="5336" y="474"/>
                      </a:cubicBezTo>
                      <a:cubicBezTo>
                        <a:pt x="5777" y="474"/>
                        <a:pt x="6213" y="745"/>
                        <a:pt x="6384" y="1276"/>
                      </a:cubicBezTo>
                      <a:cubicBezTo>
                        <a:pt x="6402" y="1312"/>
                        <a:pt x="6438" y="1330"/>
                        <a:pt x="6473" y="1330"/>
                      </a:cubicBezTo>
                      <a:cubicBezTo>
                        <a:pt x="6509" y="1330"/>
                        <a:pt x="6545" y="1312"/>
                        <a:pt x="6563" y="1276"/>
                      </a:cubicBezTo>
                      <a:cubicBezTo>
                        <a:pt x="6740" y="759"/>
                        <a:pt x="7200" y="485"/>
                        <a:pt x="7663" y="485"/>
                      </a:cubicBezTo>
                      <a:cubicBezTo>
                        <a:pt x="8044" y="485"/>
                        <a:pt x="8428" y="672"/>
                        <a:pt x="8655" y="1061"/>
                      </a:cubicBezTo>
                      <a:cubicBezTo>
                        <a:pt x="8673" y="1085"/>
                        <a:pt x="8700" y="1097"/>
                        <a:pt x="8727" y="1097"/>
                      </a:cubicBezTo>
                      <a:cubicBezTo>
                        <a:pt x="8754" y="1097"/>
                        <a:pt x="8781" y="1085"/>
                        <a:pt x="8798" y="1061"/>
                      </a:cubicBezTo>
                      <a:cubicBezTo>
                        <a:pt x="9028" y="597"/>
                        <a:pt x="9463" y="375"/>
                        <a:pt x="9898" y="375"/>
                      </a:cubicBezTo>
                      <a:cubicBezTo>
                        <a:pt x="10415" y="375"/>
                        <a:pt x="10931" y="690"/>
                        <a:pt x="11094" y="1288"/>
                      </a:cubicBezTo>
                      <a:cubicBezTo>
                        <a:pt x="11100" y="1335"/>
                        <a:pt x="11137" y="1359"/>
                        <a:pt x="11174" y="1359"/>
                      </a:cubicBezTo>
                      <a:cubicBezTo>
                        <a:pt x="11203" y="1359"/>
                        <a:pt x="11233" y="1344"/>
                        <a:pt x="11249" y="1312"/>
                      </a:cubicBezTo>
                      <a:cubicBezTo>
                        <a:pt x="11493" y="818"/>
                        <a:pt x="12045" y="426"/>
                        <a:pt x="12549" y="426"/>
                      </a:cubicBezTo>
                      <a:cubicBezTo>
                        <a:pt x="12886" y="426"/>
                        <a:pt x="13202" y="601"/>
                        <a:pt x="13389" y="1037"/>
                      </a:cubicBezTo>
                      <a:cubicBezTo>
                        <a:pt x="13403" y="1071"/>
                        <a:pt x="13430" y="1085"/>
                        <a:pt x="13458" y="1085"/>
                      </a:cubicBezTo>
                      <a:cubicBezTo>
                        <a:pt x="13498" y="1085"/>
                        <a:pt x="13542" y="1056"/>
                        <a:pt x="13556" y="1013"/>
                      </a:cubicBezTo>
                      <a:cubicBezTo>
                        <a:pt x="13698" y="462"/>
                        <a:pt x="14161" y="187"/>
                        <a:pt x="14625" y="187"/>
                      </a:cubicBezTo>
                      <a:cubicBezTo>
                        <a:pt x="15096" y="187"/>
                        <a:pt x="15569" y="471"/>
                        <a:pt x="15708" y="1037"/>
                      </a:cubicBezTo>
                      <a:cubicBezTo>
                        <a:pt x="15726" y="1079"/>
                        <a:pt x="15761" y="1100"/>
                        <a:pt x="15797" y="1100"/>
                      </a:cubicBezTo>
                      <a:cubicBezTo>
                        <a:pt x="15833" y="1100"/>
                        <a:pt x="15869" y="1079"/>
                        <a:pt x="15887" y="1037"/>
                      </a:cubicBezTo>
                      <a:cubicBezTo>
                        <a:pt x="16055" y="544"/>
                        <a:pt x="16486" y="301"/>
                        <a:pt x="16917" y="301"/>
                      </a:cubicBezTo>
                      <a:cubicBezTo>
                        <a:pt x="17373" y="301"/>
                        <a:pt x="17831" y="574"/>
                        <a:pt x="17979" y="1109"/>
                      </a:cubicBezTo>
                      <a:cubicBezTo>
                        <a:pt x="17992" y="1150"/>
                        <a:pt x="18029" y="1171"/>
                        <a:pt x="18065" y="1171"/>
                      </a:cubicBezTo>
                      <a:cubicBezTo>
                        <a:pt x="18092" y="1171"/>
                        <a:pt x="18119" y="1159"/>
                        <a:pt x="18134" y="1133"/>
                      </a:cubicBezTo>
                      <a:cubicBezTo>
                        <a:pt x="18341" y="681"/>
                        <a:pt x="18753" y="467"/>
                        <a:pt x="19162" y="467"/>
                      </a:cubicBezTo>
                      <a:cubicBezTo>
                        <a:pt x="19652" y="467"/>
                        <a:pt x="20138" y="775"/>
                        <a:pt x="20262" y="1348"/>
                      </a:cubicBezTo>
                      <a:cubicBezTo>
                        <a:pt x="20276" y="1400"/>
                        <a:pt x="20315" y="1422"/>
                        <a:pt x="20355" y="1422"/>
                      </a:cubicBezTo>
                      <a:cubicBezTo>
                        <a:pt x="20414" y="1422"/>
                        <a:pt x="20475" y="1372"/>
                        <a:pt x="20453" y="1300"/>
                      </a:cubicBezTo>
                      <a:cubicBezTo>
                        <a:pt x="20307" y="645"/>
                        <a:pt x="19746" y="278"/>
                        <a:pt x="19178" y="278"/>
                      </a:cubicBezTo>
                      <a:cubicBezTo>
                        <a:pt x="18772" y="278"/>
                        <a:pt x="18363" y="466"/>
                        <a:pt x="18098" y="870"/>
                      </a:cubicBezTo>
                      <a:cubicBezTo>
                        <a:pt x="17880" y="358"/>
                        <a:pt x="17404" y="97"/>
                        <a:pt x="16928" y="97"/>
                      </a:cubicBezTo>
                      <a:cubicBezTo>
                        <a:pt x="16492" y="97"/>
                        <a:pt x="16055" y="316"/>
                        <a:pt x="15815" y="762"/>
                      </a:cubicBezTo>
                      <a:cubicBezTo>
                        <a:pt x="15588" y="254"/>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139" name="Google Shape;5139;p44"/>
                <p:cNvSpPr/>
                <p:nvPr/>
              </p:nvSpPr>
              <p:spPr>
                <a:xfrm>
                  <a:off x="4979623" y="4829466"/>
                  <a:ext cx="4386615" cy="310655"/>
                </a:xfrm>
                <a:custGeom>
                  <a:avLst/>
                  <a:gdLst/>
                  <a:ahLst/>
                  <a:cxnLst/>
                  <a:rect l="l" t="t" r="r" b="b"/>
                  <a:pathLst>
                    <a:path w="20475" h="1450" extrusionOk="0">
                      <a:moveTo>
                        <a:pt x="14638" y="0"/>
                      </a:moveTo>
                      <a:cubicBezTo>
                        <a:pt x="14163" y="0"/>
                        <a:pt x="13687" y="257"/>
                        <a:pt x="13460" y="771"/>
                      </a:cubicBezTo>
                      <a:cubicBezTo>
                        <a:pt x="13242" y="398"/>
                        <a:pt x="12914" y="243"/>
                        <a:pt x="12567" y="243"/>
                      </a:cubicBezTo>
                      <a:cubicBezTo>
                        <a:pt x="12058" y="243"/>
                        <a:pt x="11507" y="577"/>
                        <a:pt x="11201" y="1046"/>
                      </a:cubicBezTo>
                      <a:cubicBezTo>
                        <a:pt x="10963" y="487"/>
                        <a:pt x="10439" y="198"/>
                        <a:pt x="9913" y="198"/>
                      </a:cubicBezTo>
                      <a:cubicBezTo>
                        <a:pt x="9459" y="198"/>
                        <a:pt x="9003" y="413"/>
                        <a:pt x="8727" y="855"/>
                      </a:cubicBezTo>
                      <a:cubicBezTo>
                        <a:pt x="8457" y="492"/>
                        <a:pt x="8056" y="316"/>
                        <a:pt x="7658" y="316"/>
                      </a:cubicBezTo>
                      <a:cubicBezTo>
                        <a:pt x="7192" y="316"/>
                        <a:pt x="6730" y="558"/>
                        <a:pt x="6491" y="1022"/>
                      </a:cubicBezTo>
                      <a:cubicBezTo>
                        <a:pt x="6262" y="545"/>
                        <a:pt x="5802" y="298"/>
                        <a:pt x="5339" y="298"/>
                      </a:cubicBezTo>
                      <a:cubicBezTo>
                        <a:pt x="4933" y="298"/>
                        <a:pt x="4525" y="488"/>
                        <a:pt x="4268" y="879"/>
                      </a:cubicBezTo>
                      <a:cubicBezTo>
                        <a:pt x="4040" y="348"/>
                        <a:pt x="3547" y="79"/>
                        <a:pt x="3053" y="79"/>
                      </a:cubicBezTo>
                      <a:cubicBezTo>
                        <a:pt x="2590" y="79"/>
                        <a:pt x="2126" y="315"/>
                        <a:pt x="1877" y="795"/>
                      </a:cubicBezTo>
                      <a:cubicBezTo>
                        <a:pt x="1743" y="437"/>
                        <a:pt x="1399" y="194"/>
                        <a:pt x="1012" y="194"/>
                      </a:cubicBezTo>
                      <a:cubicBezTo>
                        <a:pt x="986" y="194"/>
                        <a:pt x="960" y="195"/>
                        <a:pt x="933" y="198"/>
                      </a:cubicBezTo>
                      <a:cubicBezTo>
                        <a:pt x="335" y="257"/>
                        <a:pt x="13" y="831"/>
                        <a:pt x="1" y="1369"/>
                      </a:cubicBezTo>
                      <a:cubicBezTo>
                        <a:pt x="1" y="1423"/>
                        <a:pt x="36" y="1450"/>
                        <a:pt x="72" y="1450"/>
                      </a:cubicBezTo>
                      <a:cubicBezTo>
                        <a:pt x="108" y="1450"/>
                        <a:pt x="144" y="1423"/>
                        <a:pt x="144" y="1369"/>
                      </a:cubicBezTo>
                      <a:cubicBezTo>
                        <a:pt x="168" y="939"/>
                        <a:pt x="383" y="532"/>
                        <a:pt x="825" y="413"/>
                      </a:cubicBezTo>
                      <a:cubicBezTo>
                        <a:pt x="890" y="396"/>
                        <a:pt x="954" y="388"/>
                        <a:pt x="1018" y="388"/>
                      </a:cubicBezTo>
                      <a:cubicBezTo>
                        <a:pt x="1403" y="388"/>
                        <a:pt x="1749" y="684"/>
                        <a:pt x="1770" y="1094"/>
                      </a:cubicBezTo>
                      <a:cubicBezTo>
                        <a:pt x="1770" y="1153"/>
                        <a:pt x="1812" y="1183"/>
                        <a:pt x="1855" y="1183"/>
                      </a:cubicBezTo>
                      <a:cubicBezTo>
                        <a:pt x="1890" y="1183"/>
                        <a:pt x="1926" y="1162"/>
                        <a:pt x="1937" y="1118"/>
                      </a:cubicBezTo>
                      <a:cubicBezTo>
                        <a:pt x="2087" y="547"/>
                        <a:pt x="2570" y="260"/>
                        <a:pt x="3052" y="260"/>
                      </a:cubicBezTo>
                      <a:cubicBezTo>
                        <a:pt x="3529" y="260"/>
                        <a:pt x="4006" y="541"/>
                        <a:pt x="4160" y="1106"/>
                      </a:cubicBezTo>
                      <a:cubicBezTo>
                        <a:pt x="4174" y="1147"/>
                        <a:pt x="4215" y="1168"/>
                        <a:pt x="4254" y="1168"/>
                      </a:cubicBezTo>
                      <a:cubicBezTo>
                        <a:pt x="4283" y="1168"/>
                        <a:pt x="4312" y="1156"/>
                        <a:pt x="4328" y="1130"/>
                      </a:cubicBezTo>
                      <a:cubicBezTo>
                        <a:pt x="4548" y="690"/>
                        <a:pt x="4947" y="473"/>
                        <a:pt x="5340" y="473"/>
                      </a:cubicBezTo>
                      <a:cubicBezTo>
                        <a:pt x="5780" y="473"/>
                        <a:pt x="6214" y="743"/>
                        <a:pt x="6384" y="1273"/>
                      </a:cubicBezTo>
                      <a:cubicBezTo>
                        <a:pt x="6402" y="1315"/>
                        <a:pt x="6438" y="1336"/>
                        <a:pt x="6473" y="1336"/>
                      </a:cubicBezTo>
                      <a:cubicBezTo>
                        <a:pt x="6509" y="1336"/>
                        <a:pt x="6545" y="1315"/>
                        <a:pt x="6563" y="1273"/>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26" y="597"/>
                        <a:pt x="9458" y="377"/>
                        <a:pt x="9890" y="377"/>
                      </a:cubicBezTo>
                      <a:cubicBezTo>
                        <a:pt x="10410" y="377"/>
                        <a:pt x="10930" y="696"/>
                        <a:pt x="11094" y="1297"/>
                      </a:cubicBezTo>
                      <a:cubicBezTo>
                        <a:pt x="11100" y="1338"/>
                        <a:pt x="11138" y="1359"/>
                        <a:pt x="11176" y="1359"/>
                      </a:cubicBezTo>
                      <a:cubicBezTo>
                        <a:pt x="11205" y="1359"/>
                        <a:pt x="11233" y="1347"/>
                        <a:pt x="11249" y="1321"/>
                      </a:cubicBezTo>
                      <a:cubicBezTo>
                        <a:pt x="11492" y="821"/>
                        <a:pt x="12042" y="432"/>
                        <a:pt x="12545" y="432"/>
                      </a:cubicBezTo>
                      <a:cubicBezTo>
                        <a:pt x="12884" y="432"/>
                        <a:pt x="13201" y="608"/>
                        <a:pt x="13389" y="1046"/>
                      </a:cubicBezTo>
                      <a:cubicBezTo>
                        <a:pt x="13404" y="1076"/>
                        <a:pt x="13431" y="1090"/>
                        <a:pt x="13460" y="1090"/>
                      </a:cubicBezTo>
                      <a:cubicBezTo>
                        <a:pt x="13500" y="1090"/>
                        <a:pt x="13542" y="1064"/>
                        <a:pt x="13556" y="1022"/>
                      </a:cubicBezTo>
                      <a:cubicBezTo>
                        <a:pt x="13699" y="463"/>
                        <a:pt x="14164" y="186"/>
                        <a:pt x="14629" y="186"/>
                      </a:cubicBezTo>
                      <a:cubicBezTo>
                        <a:pt x="15099" y="186"/>
                        <a:pt x="15569" y="469"/>
                        <a:pt x="15708" y="1034"/>
                      </a:cubicBezTo>
                      <a:cubicBezTo>
                        <a:pt x="15726" y="1076"/>
                        <a:pt x="15761" y="1097"/>
                        <a:pt x="15797" y="1097"/>
                      </a:cubicBezTo>
                      <a:cubicBezTo>
                        <a:pt x="15833" y="1097"/>
                        <a:pt x="15869" y="1076"/>
                        <a:pt x="15887" y="1034"/>
                      </a:cubicBezTo>
                      <a:cubicBezTo>
                        <a:pt x="16055" y="541"/>
                        <a:pt x="16486" y="298"/>
                        <a:pt x="16917" y="298"/>
                      </a:cubicBezTo>
                      <a:cubicBezTo>
                        <a:pt x="17373" y="298"/>
                        <a:pt x="17831" y="571"/>
                        <a:pt x="17979" y="1106"/>
                      </a:cubicBezTo>
                      <a:cubicBezTo>
                        <a:pt x="17992" y="1147"/>
                        <a:pt x="18029" y="1168"/>
                        <a:pt x="18065" y="1168"/>
                      </a:cubicBezTo>
                      <a:cubicBezTo>
                        <a:pt x="18092" y="1168"/>
                        <a:pt x="18119" y="1156"/>
                        <a:pt x="18134" y="1130"/>
                      </a:cubicBezTo>
                      <a:cubicBezTo>
                        <a:pt x="18340" y="680"/>
                        <a:pt x="18751" y="466"/>
                        <a:pt x="19159" y="466"/>
                      </a:cubicBezTo>
                      <a:cubicBezTo>
                        <a:pt x="19650" y="466"/>
                        <a:pt x="20138" y="776"/>
                        <a:pt x="20262" y="1357"/>
                      </a:cubicBezTo>
                      <a:cubicBezTo>
                        <a:pt x="20276" y="1404"/>
                        <a:pt x="20315" y="1425"/>
                        <a:pt x="20354" y="1425"/>
                      </a:cubicBezTo>
                      <a:cubicBezTo>
                        <a:pt x="20414" y="1425"/>
                        <a:pt x="20475" y="1377"/>
                        <a:pt x="20453" y="1297"/>
                      </a:cubicBezTo>
                      <a:cubicBezTo>
                        <a:pt x="20307" y="643"/>
                        <a:pt x="19748" y="281"/>
                        <a:pt x="19181" y="281"/>
                      </a:cubicBezTo>
                      <a:cubicBezTo>
                        <a:pt x="18774" y="281"/>
                        <a:pt x="18363" y="467"/>
                        <a:pt x="18098" y="867"/>
                      </a:cubicBezTo>
                      <a:cubicBezTo>
                        <a:pt x="17881" y="357"/>
                        <a:pt x="17408" y="96"/>
                        <a:pt x="16933" y="96"/>
                      </a:cubicBezTo>
                      <a:cubicBezTo>
                        <a:pt x="16495" y="96"/>
                        <a:pt x="16056" y="318"/>
                        <a:pt x="15815" y="771"/>
                      </a:cubicBezTo>
                      <a:cubicBezTo>
                        <a:pt x="15588" y="257"/>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grpSp>
      <p:sp>
        <p:nvSpPr>
          <p:cNvPr id="5140" name="Google Shape;5140;p44"/>
          <p:cNvSpPr/>
          <p:nvPr/>
        </p:nvSpPr>
        <p:spPr>
          <a:xfrm flipH="1">
            <a:off x="914400" y="609600"/>
            <a:ext cx="10363200" cy="5636800"/>
          </a:xfrm>
          <a:prstGeom prst="snip2DiagRect">
            <a:avLst>
              <a:gd name="adj1" fmla="val 0"/>
              <a:gd name="adj2" fmla="val 0"/>
            </a:avLst>
          </a:pr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pic>
        <p:nvPicPr>
          <p:cNvPr id="5141" name="Google Shape;5141;p44"/>
          <p:cNvPicPr preferRelativeResize="0"/>
          <p:nvPr/>
        </p:nvPicPr>
        <p:blipFill>
          <a:blip r:embed="rId2"/>
          <a:stretch>
            <a:fillRect/>
          </a:stretch>
        </p:blipFill>
        <p:spPr>
          <a:xfrm>
            <a:off x="0" y="0"/>
            <a:ext cx="12192000" cy="6858000"/>
          </a:xfrm>
          <a:prstGeom prst="rect">
            <a:avLst/>
          </a:prstGeom>
          <a:noFill/>
          <a:ln>
            <a:noFill/>
          </a:ln>
        </p:spPr>
      </p:pic>
      <p:sp>
        <p:nvSpPr>
          <p:cNvPr id="5142" name="Google Shape;5142;p44"/>
          <p:cNvSpPr txBox="1">
            <a:spLocks noGrp="1"/>
          </p:cNvSpPr>
          <p:nvPr>
            <p:ph type="ctrTitle"/>
          </p:nvPr>
        </p:nvSpPr>
        <p:spPr>
          <a:xfrm>
            <a:off x="3921200" y="438800"/>
            <a:ext cx="4349600" cy="15360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dk2"/>
              </a:buClr>
              <a:buSzPts val="5200"/>
              <a:buNone/>
              <a:defRPr sz="11600">
                <a:latin typeface="Just Another Hand" panose="02000506000000020003"/>
                <a:ea typeface="Just Another Hand" panose="02000506000000020003"/>
                <a:cs typeface="Just Another Hand" panose="02000506000000020003"/>
                <a:sym typeface="Just Another Hand" panose="02000506000000020003"/>
              </a:defRPr>
            </a:lvl1pPr>
            <a:lvl2pPr lvl="1" algn="ctr" rtl="0">
              <a:spcBef>
                <a:spcPts val="0"/>
              </a:spcBef>
              <a:spcAft>
                <a:spcPts val="0"/>
              </a:spcAft>
              <a:buSzPts val="5200"/>
              <a:buNone/>
              <a:defRPr sz="6935"/>
            </a:lvl2pPr>
            <a:lvl3pPr lvl="2" algn="ctr" rtl="0">
              <a:spcBef>
                <a:spcPts val="0"/>
              </a:spcBef>
              <a:spcAft>
                <a:spcPts val="0"/>
              </a:spcAft>
              <a:buSzPts val="5200"/>
              <a:buNone/>
              <a:defRPr sz="6935"/>
            </a:lvl3pPr>
            <a:lvl4pPr lvl="3" algn="ctr" rtl="0">
              <a:spcBef>
                <a:spcPts val="0"/>
              </a:spcBef>
              <a:spcAft>
                <a:spcPts val="0"/>
              </a:spcAft>
              <a:buSzPts val="5200"/>
              <a:buNone/>
              <a:defRPr sz="6935"/>
            </a:lvl4pPr>
            <a:lvl5pPr lvl="4" algn="ctr" rtl="0">
              <a:spcBef>
                <a:spcPts val="0"/>
              </a:spcBef>
              <a:spcAft>
                <a:spcPts val="0"/>
              </a:spcAft>
              <a:buSzPts val="5200"/>
              <a:buNone/>
              <a:defRPr sz="6935"/>
            </a:lvl5pPr>
            <a:lvl6pPr lvl="5" algn="ctr" rtl="0">
              <a:spcBef>
                <a:spcPts val="0"/>
              </a:spcBef>
              <a:spcAft>
                <a:spcPts val="0"/>
              </a:spcAft>
              <a:buSzPts val="5200"/>
              <a:buNone/>
              <a:defRPr sz="6935"/>
            </a:lvl6pPr>
            <a:lvl7pPr lvl="6" algn="ctr" rtl="0">
              <a:spcBef>
                <a:spcPts val="0"/>
              </a:spcBef>
              <a:spcAft>
                <a:spcPts val="0"/>
              </a:spcAft>
              <a:buSzPts val="5200"/>
              <a:buNone/>
              <a:defRPr sz="6935"/>
            </a:lvl7pPr>
            <a:lvl8pPr lvl="7" algn="ctr" rtl="0">
              <a:spcBef>
                <a:spcPts val="0"/>
              </a:spcBef>
              <a:spcAft>
                <a:spcPts val="0"/>
              </a:spcAft>
              <a:buSzPts val="5200"/>
              <a:buNone/>
              <a:defRPr sz="6935"/>
            </a:lvl8pPr>
            <a:lvl9pPr lvl="8" algn="ctr" rtl="0">
              <a:spcBef>
                <a:spcPts val="0"/>
              </a:spcBef>
              <a:spcAft>
                <a:spcPts val="0"/>
              </a:spcAft>
              <a:buSzPts val="5200"/>
              <a:buNone/>
              <a:defRPr sz="6935"/>
            </a:lvl9pPr>
          </a:lstStyle>
          <a:p>
            <a:endParaRPr/>
          </a:p>
        </p:txBody>
      </p:sp>
      <p:sp>
        <p:nvSpPr>
          <p:cNvPr id="5143" name="Google Shape;5143;p44"/>
          <p:cNvSpPr txBox="1">
            <a:spLocks noGrp="1"/>
          </p:cNvSpPr>
          <p:nvPr>
            <p:ph type="subTitle" idx="1"/>
          </p:nvPr>
        </p:nvSpPr>
        <p:spPr>
          <a:xfrm>
            <a:off x="3684400" y="2873700"/>
            <a:ext cx="4823200" cy="950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2800"/>
              <a:buNone/>
              <a:defRPr/>
            </a:lvl1pPr>
            <a:lvl2pPr lvl="1" algn="ctr" rtl="0">
              <a:lnSpc>
                <a:spcPct val="100000"/>
              </a:lnSpc>
              <a:spcBef>
                <a:spcPts val="0"/>
              </a:spcBef>
              <a:spcAft>
                <a:spcPts val="0"/>
              </a:spcAft>
              <a:buSzPts val="2800"/>
              <a:buNone/>
              <a:defRPr sz="3735"/>
            </a:lvl2pPr>
            <a:lvl3pPr lvl="2" algn="ctr" rtl="0">
              <a:lnSpc>
                <a:spcPct val="100000"/>
              </a:lnSpc>
              <a:spcBef>
                <a:spcPts val="0"/>
              </a:spcBef>
              <a:spcAft>
                <a:spcPts val="0"/>
              </a:spcAft>
              <a:buSzPts val="2800"/>
              <a:buNone/>
              <a:defRPr sz="3735"/>
            </a:lvl3pPr>
            <a:lvl4pPr lvl="3" algn="ctr" rtl="0">
              <a:lnSpc>
                <a:spcPct val="100000"/>
              </a:lnSpc>
              <a:spcBef>
                <a:spcPts val="0"/>
              </a:spcBef>
              <a:spcAft>
                <a:spcPts val="0"/>
              </a:spcAft>
              <a:buSzPts val="2800"/>
              <a:buNone/>
              <a:defRPr sz="3735"/>
            </a:lvl4pPr>
            <a:lvl5pPr lvl="4" algn="ctr" rtl="0">
              <a:lnSpc>
                <a:spcPct val="100000"/>
              </a:lnSpc>
              <a:spcBef>
                <a:spcPts val="0"/>
              </a:spcBef>
              <a:spcAft>
                <a:spcPts val="0"/>
              </a:spcAft>
              <a:buSzPts val="2800"/>
              <a:buNone/>
              <a:defRPr sz="3735"/>
            </a:lvl5pPr>
            <a:lvl6pPr lvl="5" algn="ctr" rtl="0">
              <a:lnSpc>
                <a:spcPct val="100000"/>
              </a:lnSpc>
              <a:spcBef>
                <a:spcPts val="0"/>
              </a:spcBef>
              <a:spcAft>
                <a:spcPts val="0"/>
              </a:spcAft>
              <a:buSzPts val="2800"/>
              <a:buNone/>
              <a:defRPr sz="3735"/>
            </a:lvl6pPr>
            <a:lvl7pPr lvl="6" algn="ctr" rtl="0">
              <a:lnSpc>
                <a:spcPct val="100000"/>
              </a:lnSpc>
              <a:spcBef>
                <a:spcPts val="0"/>
              </a:spcBef>
              <a:spcAft>
                <a:spcPts val="0"/>
              </a:spcAft>
              <a:buSzPts val="2800"/>
              <a:buNone/>
              <a:defRPr sz="3735"/>
            </a:lvl7pPr>
            <a:lvl8pPr lvl="7" algn="ctr" rtl="0">
              <a:lnSpc>
                <a:spcPct val="100000"/>
              </a:lnSpc>
              <a:spcBef>
                <a:spcPts val="0"/>
              </a:spcBef>
              <a:spcAft>
                <a:spcPts val="0"/>
              </a:spcAft>
              <a:buSzPts val="2800"/>
              <a:buNone/>
              <a:defRPr sz="3735"/>
            </a:lvl8pPr>
            <a:lvl9pPr lvl="8" algn="ctr" rtl="0">
              <a:lnSpc>
                <a:spcPct val="100000"/>
              </a:lnSpc>
              <a:spcBef>
                <a:spcPts val="0"/>
              </a:spcBef>
              <a:spcAft>
                <a:spcPts val="0"/>
              </a:spcAft>
              <a:buSzPts val="2800"/>
              <a:buNone/>
              <a:defRPr sz="3735"/>
            </a:lvl9pPr>
          </a:lstStyle>
          <a:p>
            <a:endParaRPr/>
          </a:p>
        </p:txBody>
      </p:sp>
      <p:sp>
        <p:nvSpPr>
          <p:cNvPr id="5144" name="Google Shape;5144;p44"/>
          <p:cNvSpPr txBox="1">
            <a:spLocks noGrp="1"/>
          </p:cNvSpPr>
          <p:nvPr>
            <p:ph type="subTitle" idx="2"/>
          </p:nvPr>
        </p:nvSpPr>
        <p:spPr>
          <a:xfrm>
            <a:off x="3684400" y="2369767"/>
            <a:ext cx="4823200" cy="579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2800"/>
              <a:buNone/>
              <a:defRPr sz="2135">
                <a:latin typeface="Catamaran Medium"/>
                <a:ea typeface="Catamaran Medium"/>
                <a:cs typeface="Catamaran Medium"/>
                <a:sym typeface="Catamaran Medium"/>
              </a:defRPr>
            </a:lvl1pPr>
            <a:lvl2pPr lvl="1" algn="ctr" rtl="0">
              <a:lnSpc>
                <a:spcPct val="100000"/>
              </a:lnSpc>
              <a:spcBef>
                <a:spcPts val="0"/>
              </a:spcBef>
              <a:spcAft>
                <a:spcPts val="0"/>
              </a:spcAft>
              <a:buSzPts val="2800"/>
              <a:buNone/>
              <a:defRPr sz="3735"/>
            </a:lvl2pPr>
            <a:lvl3pPr lvl="2" algn="ctr" rtl="0">
              <a:lnSpc>
                <a:spcPct val="100000"/>
              </a:lnSpc>
              <a:spcBef>
                <a:spcPts val="0"/>
              </a:spcBef>
              <a:spcAft>
                <a:spcPts val="0"/>
              </a:spcAft>
              <a:buSzPts val="2800"/>
              <a:buNone/>
              <a:defRPr sz="3735"/>
            </a:lvl3pPr>
            <a:lvl4pPr lvl="3" algn="ctr" rtl="0">
              <a:lnSpc>
                <a:spcPct val="100000"/>
              </a:lnSpc>
              <a:spcBef>
                <a:spcPts val="0"/>
              </a:spcBef>
              <a:spcAft>
                <a:spcPts val="0"/>
              </a:spcAft>
              <a:buSzPts val="2800"/>
              <a:buNone/>
              <a:defRPr sz="3735"/>
            </a:lvl4pPr>
            <a:lvl5pPr lvl="4" algn="ctr" rtl="0">
              <a:lnSpc>
                <a:spcPct val="100000"/>
              </a:lnSpc>
              <a:spcBef>
                <a:spcPts val="0"/>
              </a:spcBef>
              <a:spcAft>
                <a:spcPts val="0"/>
              </a:spcAft>
              <a:buSzPts val="2800"/>
              <a:buNone/>
              <a:defRPr sz="3735"/>
            </a:lvl5pPr>
            <a:lvl6pPr lvl="5" algn="ctr" rtl="0">
              <a:lnSpc>
                <a:spcPct val="100000"/>
              </a:lnSpc>
              <a:spcBef>
                <a:spcPts val="0"/>
              </a:spcBef>
              <a:spcAft>
                <a:spcPts val="0"/>
              </a:spcAft>
              <a:buSzPts val="2800"/>
              <a:buNone/>
              <a:defRPr sz="3735"/>
            </a:lvl6pPr>
            <a:lvl7pPr lvl="6" algn="ctr" rtl="0">
              <a:lnSpc>
                <a:spcPct val="100000"/>
              </a:lnSpc>
              <a:spcBef>
                <a:spcPts val="0"/>
              </a:spcBef>
              <a:spcAft>
                <a:spcPts val="0"/>
              </a:spcAft>
              <a:buSzPts val="2800"/>
              <a:buNone/>
              <a:defRPr sz="3735"/>
            </a:lvl7pPr>
            <a:lvl8pPr lvl="7" algn="ctr" rtl="0">
              <a:lnSpc>
                <a:spcPct val="100000"/>
              </a:lnSpc>
              <a:spcBef>
                <a:spcPts val="0"/>
              </a:spcBef>
              <a:spcAft>
                <a:spcPts val="0"/>
              </a:spcAft>
              <a:buSzPts val="2800"/>
              <a:buNone/>
              <a:defRPr sz="3735"/>
            </a:lvl8pPr>
            <a:lvl9pPr lvl="8" algn="ctr" rtl="0">
              <a:lnSpc>
                <a:spcPct val="100000"/>
              </a:lnSpc>
              <a:spcBef>
                <a:spcPts val="0"/>
              </a:spcBef>
              <a:spcAft>
                <a:spcPts val="0"/>
              </a:spcAft>
              <a:buSzPts val="2800"/>
              <a:buNone/>
              <a:defRPr sz="3735"/>
            </a:lvl9pPr>
          </a:lstStyle>
          <a:p>
            <a:endParaRPr/>
          </a:p>
        </p:txBody>
      </p:sp>
      <p:sp>
        <p:nvSpPr>
          <p:cNvPr id="5145" name="Google Shape;5145;p44"/>
          <p:cNvSpPr txBox="1"/>
          <p:nvPr/>
        </p:nvSpPr>
        <p:spPr>
          <a:xfrm>
            <a:off x="3526951" y="4696733"/>
            <a:ext cx="5141600" cy="851200"/>
          </a:xfrm>
          <a:prstGeom prst="rect">
            <a:avLst/>
          </a:prstGeom>
          <a:noFill/>
          <a:ln>
            <a:noFill/>
          </a:ln>
        </p:spPr>
        <p:txBody>
          <a:bodyPr spcFirstLastPara="1" wrap="square" lIns="121900" tIns="121900" rIns="121900" bIns="121900" anchor="ctr" anchorCtr="0">
            <a:noAutofit/>
          </a:bodyPr>
          <a:lstStyle/>
          <a:p>
            <a:pPr marL="0" marR="0" lvl="0" indent="0" algn="ctr" rtl="0">
              <a:lnSpc>
                <a:spcPct val="100000"/>
              </a:lnSpc>
              <a:spcBef>
                <a:spcPts val="0"/>
              </a:spcBef>
              <a:spcAft>
                <a:spcPts val="0"/>
              </a:spcAft>
              <a:buNone/>
            </a:pPr>
            <a:r>
              <a:rPr lang="en-GB" sz="1600">
                <a:solidFill>
                  <a:schemeClr val="dk1"/>
                </a:solidFill>
                <a:latin typeface="Didact Gothic" panose="00000500000000000000"/>
                <a:ea typeface="Didact Gothic" panose="00000500000000000000"/>
                <a:cs typeface="Didact Gothic" panose="00000500000000000000"/>
                <a:sym typeface="Didact Gothic" panose="00000500000000000000"/>
              </a:rPr>
              <a:t>CREDITS: This presentation template was created by </a:t>
            </a:r>
            <a:r>
              <a:rPr lang="en-GB" sz="1600" b="1">
                <a:solidFill>
                  <a:schemeClr val="dk1"/>
                </a:solidFill>
                <a:uFill>
                  <a:noFill/>
                </a:uFill>
                <a:latin typeface="Didact Gothic" panose="00000500000000000000"/>
                <a:ea typeface="Didact Gothic" panose="00000500000000000000"/>
                <a:cs typeface="Didact Gothic" panose="00000500000000000000"/>
                <a:sym typeface="Didact Gothic" panose="00000500000000000000"/>
                <a:hlinkClick r:id="rId3"/>
              </a:rPr>
              <a:t>Slidesgo</a:t>
            </a:r>
            <a:r>
              <a:rPr lang="en-GB" sz="1600">
                <a:solidFill>
                  <a:schemeClr val="dk1"/>
                </a:solidFill>
                <a:latin typeface="Didact Gothic" panose="00000500000000000000"/>
                <a:ea typeface="Didact Gothic" panose="00000500000000000000"/>
                <a:cs typeface="Didact Gothic" panose="00000500000000000000"/>
                <a:sym typeface="Didact Gothic" panose="00000500000000000000"/>
              </a:rPr>
              <a:t>, including icons by </a:t>
            </a:r>
            <a:r>
              <a:rPr lang="en-GB" sz="1600" b="1">
                <a:solidFill>
                  <a:schemeClr val="dk1"/>
                </a:solidFill>
                <a:uFill>
                  <a:noFill/>
                </a:uFill>
                <a:latin typeface="Didact Gothic" panose="00000500000000000000"/>
                <a:ea typeface="Didact Gothic" panose="00000500000000000000"/>
                <a:cs typeface="Didact Gothic" panose="00000500000000000000"/>
                <a:sym typeface="Didact Gothic" panose="00000500000000000000"/>
                <a:hlinkClick r:id="rId4"/>
              </a:rPr>
              <a:t>Flaticon</a:t>
            </a:r>
            <a:r>
              <a:rPr lang="en-GB" sz="1600">
                <a:solidFill>
                  <a:schemeClr val="dk1"/>
                </a:solidFill>
                <a:latin typeface="Didact Gothic" panose="00000500000000000000"/>
                <a:ea typeface="Didact Gothic" panose="00000500000000000000"/>
                <a:cs typeface="Didact Gothic" panose="00000500000000000000"/>
                <a:sym typeface="Didact Gothic" panose="00000500000000000000"/>
              </a:rPr>
              <a:t>, and infographics &amp; images by </a:t>
            </a:r>
            <a:r>
              <a:rPr lang="en-GB" sz="1600" b="1">
                <a:solidFill>
                  <a:schemeClr val="hlink"/>
                </a:solidFill>
                <a:uFill>
                  <a:noFill/>
                </a:uFill>
                <a:latin typeface="Didact Gothic" panose="00000500000000000000"/>
                <a:ea typeface="Didact Gothic" panose="00000500000000000000"/>
                <a:cs typeface="Didact Gothic" panose="00000500000000000000"/>
                <a:sym typeface="Didact Gothic" panose="00000500000000000000"/>
                <a:hlinkClick r:id="rId5"/>
              </a:rPr>
              <a:t>Freepi</a:t>
            </a:r>
            <a:r>
              <a:rPr lang="en-GB" sz="1600" b="1">
                <a:solidFill>
                  <a:schemeClr val="dk1"/>
                </a:solidFill>
                <a:latin typeface="Didact Gothic" panose="00000500000000000000"/>
                <a:ea typeface="Didact Gothic" panose="00000500000000000000"/>
                <a:cs typeface="Didact Gothic" panose="00000500000000000000"/>
                <a:sym typeface="Didact Gothic" panose="00000500000000000000"/>
              </a:rPr>
              <a:t>k</a:t>
            </a:r>
            <a:endParaRPr sz="1600" b="1">
              <a:solidFill>
                <a:schemeClr val="dk1"/>
              </a:solidFill>
              <a:latin typeface="Didact Gothic" panose="00000500000000000000"/>
              <a:ea typeface="Didact Gothic" panose="00000500000000000000"/>
              <a:cs typeface="Didact Gothic" panose="00000500000000000000"/>
              <a:sym typeface="Didact Gothic" panose="00000500000000000000"/>
            </a:endParaRPr>
          </a:p>
        </p:txBody>
      </p:sp>
    </p:spTree>
  </p:cSld>
  <p:clrMapOvr>
    <a:masterClrMapping/>
  </p:clrMapOvr>
</p:sldLayout>
</file>

<file path=ppt/slideLayouts/slideLayout107.xml><?xml version="1.0" encoding="utf-8"?>
<p:sldLayout xmlns:a="http://schemas.openxmlformats.org/drawingml/2006/main" xmlns:r="http://schemas.openxmlformats.org/officeDocument/2006/relationships" xmlns:p="http://schemas.openxmlformats.org/presentationml/2006/main" matchingName="Background">
  <p:cSld name="CUSTOM_11">
    <p:bg>
      <p:bgPr>
        <a:solidFill>
          <a:schemeClr val="lt2"/>
        </a:solidFill>
        <a:effectLst/>
      </p:bgPr>
    </p:bg>
    <p:spTree>
      <p:nvGrpSpPr>
        <p:cNvPr id="1" name="Shape 5146"/>
        <p:cNvGrpSpPr/>
        <p:nvPr/>
      </p:nvGrpSpPr>
      <p:grpSpPr>
        <a:xfrm>
          <a:off x="0" y="0"/>
          <a:ext cx="0" cy="0"/>
          <a:chOff x="0" y="0"/>
          <a:chExt cx="0" cy="0"/>
        </a:xfrm>
      </p:grpSpPr>
      <p:grpSp>
        <p:nvGrpSpPr>
          <p:cNvPr id="5147" name="Google Shape;5147;p45"/>
          <p:cNvGrpSpPr/>
          <p:nvPr/>
        </p:nvGrpSpPr>
        <p:grpSpPr>
          <a:xfrm>
            <a:off x="-431665" y="-179333"/>
            <a:ext cx="12852696" cy="7203813"/>
            <a:chOff x="-323749" y="-134500"/>
            <a:chExt cx="9639522" cy="5402860"/>
          </a:xfrm>
        </p:grpSpPr>
        <p:sp>
          <p:nvSpPr>
            <p:cNvPr id="5148" name="Google Shape;5148;p45"/>
            <p:cNvSpPr/>
            <p:nvPr/>
          </p:nvSpPr>
          <p:spPr>
            <a:xfrm>
              <a:off x="205100" y="-96400"/>
              <a:ext cx="151542" cy="5286213"/>
            </a:xfrm>
            <a:custGeom>
              <a:avLst/>
              <a:gdLst/>
              <a:ahLst/>
              <a:cxnLst/>
              <a:rect l="l" t="t" r="r" b="b"/>
              <a:pathLst>
                <a:path w="904" h="29332" extrusionOk="0">
                  <a:moveTo>
                    <a:pt x="354" y="0"/>
                  </a:moveTo>
                  <a:cubicBezTo>
                    <a:pt x="293" y="0"/>
                    <a:pt x="233" y="42"/>
                    <a:pt x="227" y="126"/>
                  </a:cubicBezTo>
                  <a:cubicBezTo>
                    <a:pt x="36" y="3939"/>
                    <a:pt x="96" y="7776"/>
                    <a:pt x="72" y="11589"/>
                  </a:cubicBezTo>
                  <a:cubicBezTo>
                    <a:pt x="60" y="15379"/>
                    <a:pt x="0" y="19156"/>
                    <a:pt x="96" y="22945"/>
                  </a:cubicBezTo>
                  <a:cubicBezTo>
                    <a:pt x="156" y="25001"/>
                    <a:pt x="132" y="27165"/>
                    <a:pt x="526" y="29197"/>
                  </a:cubicBezTo>
                  <a:cubicBezTo>
                    <a:pt x="542" y="29290"/>
                    <a:pt x="615" y="29331"/>
                    <a:pt x="693" y="29331"/>
                  </a:cubicBezTo>
                  <a:cubicBezTo>
                    <a:pt x="795" y="29331"/>
                    <a:pt x="903" y="29259"/>
                    <a:pt x="897" y="29137"/>
                  </a:cubicBezTo>
                  <a:cubicBezTo>
                    <a:pt x="897" y="27284"/>
                    <a:pt x="658" y="25420"/>
                    <a:pt x="598" y="23567"/>
                  </a:cubicBezTo>
                  <a:cubicBezTo>
                    <a:pt x="538" y="21702"/>
                    <a:pt x="526" y="19837"/>
                    <a:pt x="526" y="17973"/>
                  </a:cubicBezTo>
                  <a:cubicBezTo>
                    <a:pt x="526" y="14195"/>
                    <a:pt x="562" y="10418"/>
                    <a:pt x="562" y="6653"/>
                  </a:cubicBezTo>
                  <a:cubicBezTo>
                    <a:pt x="562" y="4477"/>
                    <a:pt x="574" y="2301"/>
                    <a:pt x="490" y="126"/>
                  </a:cubicBezTo>
                  <a:cubicBezTo>
                    <a:pt x="478" y="42"/>
                    <a:pt x="416" y="0"/>
                    <a:pt x="354"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149" name="Google Shape;5149;p45"/>
            <p:cNvSpPr/>
            <p:nvPr/>
          </p:nvSpPr>
          <p:spPr>
            <a:xfrm>
              <a:off x="706000" y="-96400"/>
              <a:ext cx="100412" cy="5264846"/>
            </a:xfrm>
            <a:custGeom>
              <a:avLst/>
              <a:gdLst/>
              <a:ahLst/>
              <a:cxnLst/>
              <a:rect l="l" t="t" r="r" b="b"/>
              <a:pathLst>
                <a:path w="599" h="30246" extrusionOk="0">
                  <a:moveTo>
                    <a:pt x="264" y="1"/>
                  </a:moveTo>
                  <a:cubicBezTo>
                    <a:pt x="222" y="1"/>
                    <a:pt x="180" y="27"/>
                    <a:pt x="180" y="81"/>
                  </a:cubicBezTo>
                  <a:cubicBezTo>
                    <a:pt x="1" y="4026"/>
                    <a:pt x="96" y="7982"/>
                    <a:pt x="108" y="11927"/>
                  </a:cubicBezTo>
                  <a:cubicBezTo>
                    <a:pt x="108" y="15872"/>
                    <a:pt x="108" y="19828"/>
                    <a:pt x="120" y="23785"/>
                  </a:cubicBezTo>
                  <a:lnTo>
                    <a:pt x="132" y="27036"/>
                  </a:lnTo>
                  <a:cubicBezTo>
                    <a:pt x="132" y="28052"/>
                    <a:pt x="36" y="29140"/>
                    <a:pt x="276" y="30132"/>
                  </a:cubicBezTo>
                  <a:cubicBezTo>
                    <a:pt x="297" y="30209"/>
                    <a:pt x="364" y="30245"/>
                    <a:pt x="431" y="30245"/>
                  </a:cubicBezTo>
                  <a:cubicBezTo>
                    <a:pt x="511" y="30245"/>
                    <a:pt x="592" y="30194"/>
                    <a:pt x="598" y="30096"/>
                  </a:cubicBezTo>
                  <a:cubicBezTo>
                    <a:pt x="479" y="26235"/>
                    <a:pt x="515" y="22386"/>
                    <a:pt x="503" y="18537"/>
                  </a:cubicBezTo>
                  <a:cubicBezTo>
                    <a:pt x="479" y="14629"/>
                    <a:pt x="479" y="10708"/>
                    <a:pt x="455" y="6787"/>
                  </a:cubicBezTo>
                  <a:cubicBezTo>
                    <a:pt x="443" y="4552"/>
                    <a:pt x="455" y="2305"/>
                    <a:pt x="347" y="81"/>
                  </a:cubicBezTo>
                  <a:cubicBezTo>
                    <a:pt x="347" y="27"/>
                    <a:pt x="305" y="1"/>
                    <a:pt x="26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150" name="Google Shape;5150;p45"/>
            <p:cNvSpPr/>
            <p:nvPr/>
          </p:nvSpPr>
          <p:spPr>
            <a:xfrm>
              <a:off x="1216943" y="-96400"/>
              <a:ext cx="140476" cy="5364760"/>
            </a:xfrm>
            <a:custGeom>
              <a:avLst/>
              <a:gdLst/>
              <a:ahLst/>
              <a:cxnLst/>
              <a:rect l="l" t="t" r="r" b="b"/>
              <a:pathLst>
                <a:path w="838" h="30820" extrusionOk="0">
                  <a:moveTo>
                    <a:pt x="246" y="0"/>
                  </a:moveTo>
                  <a:cubicBezTo>
                    <a:pt x="195" y="0"/>
                    <a:pt x="144" y="33"/>
                    <a:pt x="144" y="99"/>
                  </a:cubicBezTo>
                  <a:cubicBezTo>
                    <a:pt x="1" y="2071"/>
                    <a:pt x="120" y="4091"/>
                    <a:pt x="132" y="6076"/>
                  </a:cubicBezTo>
                  <a:cubicBezTo>
                    <a:pt x="144" y="8048"/>
                    <a:pt x="156" y="10056"/>
                    <a:pt x="180" y="12052"/>
                  </a:cubicBezTo>
                  <a:cubicBezTo>
                    <a:pt x="216" y="15997"/>
                    <a:pt x="264" y="19942"/>
                    <a:pt x="300" y="23898"/>
                  </a:cubicBezTo>
                  <a:lnTo>
                    <a:pt x="335" y="27245"/>
                  </a:lnTo>
                  <a:cubicBezTo>
                    <a:pt x="347" y="28405"/>
                    <a:pt x="312" y="29564"/>
                    <a:pt x="407" y="30712"/>
                  </a:cubicBezTo>
                  <a:cubicBezTo>
                    <a:pt x="431" y="30784"/>
                    <a:pt x="494" y="30819"/>
                    <a:pt x="555" y="30819"/>
                  </a:cubicBezTo>
                  <a:cubicBezTo>
                    <a:pt x="616" y="30819"/>
                    <a:pt x="676" y="30784"/>
                    <a:pt x="694" y="30712"/>
                  </a:cubicBezTo>
                  <a:cubicBezTo>
                    <a:pt x="837" y="28740"/>
                    <a:pt x="694" y="26719"/>
                    <a:pt x="682" y="24735"/>
                  </a:cubicBezTo>
                  <a:cubicBezTo>
                    <a:pt x="658" y="22739"/>
                    <a:pt x="646" y="20755"/>
                    <a:pt x="622" y="18758"/>
                  </a:cubicBezTo>
                  <a:cubicBezTo>
                    <a:pt x="586" y="14814"/>
                    <a:pt x="551" y="10857"/>
                    <a:pt x="491" y="6912"/>
                  </a:cubicBezTo>
                  <a:cubicBezTo>
                    <a:pt x="467" y="4653"/>
                    <a:pt x="551" y="2346"/>
                    <a:pt x="347" y="99"/>
                  </a:cubicBezTo>
                  <a:cubicBezTo>
                    <a:pt x="347" y="33"/>
                    <a:pt x="297" y="0"/>
                    <a:pt x="246"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151" name="Google Shape;5151;p45"/>
            <p:cNvSpPr/>
            <p:nvPr/>
          </p:nvSpPr>
          <p:spPr>
            <a:xfrm>
              <a:off x="1731909" y="-96400"/>
              <a:ext cx="180540" cy="5309233"/>
            </a:xfrm>
            <a:custGeom>
              <a:avLst/>
              <a:gdLst/>
              <a:ahLst/>
              <a:cxnLst/>
              <a:rect l="l" t="t" r="r" b="b"/>
              <a:pathLst>
                <a:path w="1077" h="30501" extrusionOk="0">
                  <a:moveTo>
                    <a:pt x="183" y="0"/>
                  </a:moveTo>
                  <a:cubicBezTo>
                    <a:pt x="142" y="0"/>
                    <a:pt x="96" y="31"/>
                    <a:pt x="96" y="85"/>
                  </a:cubicBezTo>
                  <a:cubicBezTo>
                    <a:pt x="1" y="2021"/>
                    <a:pt x="180" y="4018"/>
                    <a:pt x="240" y="5966"/>
                  </a:cubicBezTo>
                  <a:cubicBezTo>
                    <a:pt x="312" y="7915"/>
                    <a:pt x="359" y="9887"/>
                    <a:pt x="407" y="11847"/>
                  </a:cubicBezTo>
                  <a:cubicBezTo>
                    <a:pt x="503" y="15768"/>
                    <a:pt x="563" y="19689"/>
                    <a:pt x="587" y="23610"/>
                  </a:cubicBezTo>
                  <a:cubicBezTo>
                    <a:pt x="598" y="25857"/>
                    <a:pt x="598" y="28092"/>
                    <a:pt x="622" y="30339"/>
                  </a:cubicBezTo>
                  <a:cubicBezTo>
                    <a:pt x="622" y="30447"/>
                    <a:pt x="703" y="30501"/>
                    <a:pt x="784" y="30501"/>
                  </a:cubicBezTo>
                  <a:cubicBezTo>
                    <a:pt x="864" y="30501"/>
                    <a:pt x="945" y="30447"/>
                    <a:pt x="945" y="30339"/>
                  </a:cubicBezTo>
                  <a:cubicBezTo>
                    <a:pt x="1077" y="22426"/>
                    <a:pt x="897" y="14501"/>
                    <a:pt x="598" y="6588"/>
                  </a:cubicBezTo>
                  <a:cubicBezTo>
                    <a:pt x="515" y="4424"/>
                    <a:pt x="551" y="2201"/>
                    <a:pt x="252" y="61"/>
                  </a:cubicBezTo>
                  <a:cubicBezTo>
                    <a:pt x="247" y="19"/>
                    <a:pt x="216" y="0"/>
                    <a:pt x="18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152" name="Google Shape;5152;p45"/>
            <p:cNvSpPr/>
            <p:nvPr/>
          </p:nvSpPr>
          <p:spPr>
            <a:xfrm>
              <a:off x="2254925" y="-96400"/>
              <a:ext cx="158425" cy="5364733"/>
            </a:xfrm>
            <a:custGeom>
              <a:avLst/>
              <a:gdLst/>
              <a:ahLst/>
              <a:cxnLst/>
              <a:rect l="l" t="t" r="r" b="b"/>
              <a:pathLst>
                <a:path w="945" h="28158" extrusionOk="0">
                  <a:moveTo>
                    <a:pt x="144" y="1"/>
                  </a:moveTo>
                  <a:cubicBezTo>
                    <a:pt x="96" y="1"/>
                    <a:pt x="48" y="31"/>
                    <a:pt x="48" y="90"/>
                  </a:cubicBezTo>
                  <a:cubicBezTo>
                    <a:pt x="1" y="3724"/>
                    <a:pt x="132" y="7370"/>
                    <a:pt x="204" y="10992"/>
                  </a:cubicBezTo>
                  <a:cubicBezTo>
                    <a:pt x="288" y="14590"/>
                    <a:pt x="359" y="18188"/>
                    <a:pt x="443" y="21786"/>
                  </a:cubicBezTo>
                  <a:cubicBezTo>
                    <a:pt x="491" y="23854"/>
                    <a:pt x="539" y="25910"/>
                    <a:pt x="586" y="27978"/>
                  </a:cubicBezTo>
                  <a:cubicBezTo>
                    <a:pt x="586" y="28098"/>
                    <a:pt x="676" y="28157"/>
                    <a:pt x="766" y="28157"/>
                  </a:cubicBezTo>
                  <a:cubicBezTo>
                    <a:pt x="855" y="28157"/>
                    <a:pt x="945" y="28098"/>
                    <a:pt x="945" y="27978"/>
                  </a:cubicBezTo>
                  <a:cubicBezTo>
                    <a:pt x="790" y="20746"/>
                    <a:pt x="646" y="13514"/>
                    <a:pt x="443" y="6282"/>
                  </a:cubicBezTo>
                  <a:cubicBezTo>
                    <a:pt x="383" y="4214"/>
                    <a:pt x="359" y="2158"/>
                    <a:pt x="240" y="90"/>
                  </a:cubicBezTo>
                  <a:cubicBezTo>
                    <a:pt x="240" y="31"/>
                    <a:pt x="192" y="1"/>
                    <a:pt x="14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153" name="Google Shape;5153;p45"/>
            <p:cNvSpPr/>
            <p:nvPr/>
          </p:nvSpPr>
          <p:spPr>
            <a:xfrm>
              <a:off x="2713900" y="-96400"/>
              <a:ext cx="158425" cy="5309202"/>
            </a:xfrm>
            <a:custGeom>
              <a:avLst/>
              <a:gdLst/>
              <a:ahLst/>
              <a:cxnLst/>
              <a:rect l="l" t="t" r="r" b="b"/>
              <a:pathLst>
                <a:path w="945" h="28145" extrusionOk="0">
                  <a:moveTo>
                    <a:pt x="143" y="0"/>
                  </a:moveTo>
                  <a:cubicBezTo>
                    <a:pt x="99" y="0"/>
                    <a:pt x="54" y="27"/>
                    <a:pt x="48" y="81"/>
                  </a:cubicBezTo>
                  <a:cubicBezTo>
                    <a:pt x="0" y="3715"/>
                    <a:pt x="132" y="7349"/>
                    <a:pt x="215" y="10983"/>
                  </a:cubicBezTo>
                  <a:cubicBezTo>
                    <a:pt x="287" y="14581"/>
                    <a:pt x="371" y="18179"/>
                    <a:pt x="442" y="21777"/>
                  </a:cubicBezTo>
                  <a:cubicBezTo>
                    <a:pt x="490" y="23845"/>
                    <a:pt x="538" y="25901"/>
                    <a:pt x="586" y="27957"/>
                  </a:cubicBezTo>
                  <a:cubicBezTo>
                    <a:pt x="586" y="28082"/>
                    <a:pt x="675" y="28145"/>
                    <a:pt x="765" y="28145"/>
                  </a:cubicBezTo>
                  <a:cubicBezTo>
                    <a:pt x="855" y="28145"/>
                    <a:pt x="944" y="28082"/>
                    <a:pt x="944" y="27957"/>
                  </a:cubicBezTo>
                  <a:cubicBezTo>
                    <a:pt x="789" y="20725"/>
                    <a:pt x="646" y="13493"/>
                    <a:pt x="442" y="6261"/>
                  </a:cubicBezTo>
                  <a:cubicBezTo>
                    <a:pt x="395" y="4205"/>
                    <a:pt x="359" y="2137"/>
                    <a:pt x="239" y="81"/>
                  </a:cubicBezTo>
                  <a:cubicBezTo>
                    <a:pt x="233" y="27"/>
                    <a:pt x="188" y="0"/>
                    <a:pt x="14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154" name="Google Shape;5154;p45"/>
            <p:cNvSpPr/>
            <p:nvPr/>
          </p:nvSpPr>
          <p:spPr>
            <a:xfrm>
              <a:off x="-138585" y="1480892"/>
              <a:ext cx="9454358" cy="94211"/>
            </a:xfrm>
            <a:custGeom>
              <a:avLst/>
              <a:gdLst/>
              <a:ahLst/>
              <a:cxnLst/>
              <a:rect l="l" t="t" r="r" b="b"/>
              <a:pathLst>
                <a:path w="29012" h="562" extrusionOk="0">
                  <a:moveTo>
                    <a:pt x="14107" y="1"/>
                  </a:moveTo>
                  <a:cubicBezTo>
                    <a:pt x="11499" y="1"/>
                    <a:pt x="8885" y="22"/>
                    <a:pt x="6276" y="72"/>
                  </a:cubicBezTo>
                  <a:cubicBezTo>
                    <a:pt x="4232" y="119"/>
                    <a:pt x="2116" y="48"/>
                    <a:pt x="72" y="311"/>
                  </a:cubicBezTo>
                  <a:cubicBezTo>
                    <a:pt x="0" y="323"/>
                    <a:pt x="24" y="430"/>
                    <a:pt x="84" y="430"/>
                  </a:cubicBezTo>
                  <a:cubicBezTo>
                    <a:pt x="690" y="477"/>
                    <a:pt x="1299" y="494"/>
                    <a:pt x="1909" y="494"/>
                  </a:cubicBezTo>
                  <a:cubicBezTo>
                    <a:pt x="3155" y="494"/>
                    <a:pt x="4407" y="426"/>
                    <a:pt x="5643" y="418"/>
                  </a:cubicBezTo>
                  <a:cubicBezTo>
                    <a:pt x="7531" y="394"/>
                    <a:pt x="9420" y="382"/>
                    <a:pt x="11309" y="370"/>
                  </a:cubicBezTo>
                  <a:cubicBezTo>
                    <a:pt x="11787" y="369"/>
                    <a:pt x="12266" y="368"/>
                    <a:pt x="12745" y="368"/>
                  </a:cubicBezTo>
                  <a:cubicBezTo>
                    <a:pt x="15971" y="368"/>
                    <a:pt x="19198" y="402"/>
                    <a:pt x="22425" y="454"/>
                  </a:cubicBezTo>
                  <a:cubicBezTo>
                    <a:pt x="24553" y="490"/>
                    <a:pt x="26681" y="550"/>
                    <a:pt x="28821" y="562"/>
                  </a:cubicBezTo>
                  <a:cubicBezTo>
                    <a:pt x="29012" y="562"/>
                    <a:pt x="29012" y="263"/>
                    <a:pt x="28821" y="263"/>
                  </a:cubicBezTo>
                  <a:cubicBezTo>
                    <a:pt x="25055" y="60"/>
                    <a:pt x="21266" y="24"/>
                    <a:pt x="17501" y="12"/>
                  </a:cubicBezTo>
                  <a:cubicBezTo>
                    <a:pt x="16371" y="5"/>
                    <a:pt x="15240" y="1"/>
                    <a:pt x="14107"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155" name="Google Shape;5155;p45"/>
            <p:cNvSpPr/>
            <p:nvPr/>
          </p:nvSpPr>
          <p:spPr>
            <a:xfrm>
              <a:off x="-138585" y="2035928"/>
              <a:ext cx="9454358" cy="94211"/>
            </a:xfrm>
            <a:custGeom>
              <a:avLst/>
              <a:gdLst/>
              <a:ahLst/>
              <a:cxnLst/>
              <a:rect l="l" t="t" r="r" b="b"/>
              <a:pathLst>
                <a:path w="29012" h="562" extrusionOk="0">
                  <a:moveTo>
                    <a:pt x="14107" y="1"/>
                  </a:moveTo>
                  <a:cubicBezTo>
                    <a:pt x="11499" y="1"/>
                    <a:pt x="8885" y="22"/>
                    <a:pt x="6276" y="72"/>
                  </a:cubicBezTo>
                  <a:cubicBezTo>
                    <a:pt x="4232" y="120"/>
                    <a:pt x="2116" y="48"/>
                    <a:pt x="72" y="311"/>
                  </a:cubicBezTo>
                  <a:cubicBezTo>
                    <a:pt x="0" y="311"/>
                    <a:pt x="24" y="430"/>
                    <a:pt x="84" y="430"/>
                  </a:cubicBezTo>
                  <a:cubicBezTo>
                    <a:pt x="690" y="478"/>
                    <a:pt x="1299" y="494"/>
                    <a:pt x="1909" y="494"/>
                  </a:cubicBezTo>
                  <a:cubicBezTo>
                    <a:pt x="3155" y="494"/>
                    <a:pt x="4407" y="426"/>
                    <a:pt x="5643" y="418"/>
                  </a:cubicBezTo>
                  <a:cubicBezTo>
                    <a:pt x="7531" y="394"/>
                    <a:pt x="9420" y="383"/>
                    <a:pt x="11309" y="371"/>
                  </a:cubicBezTo>
                  <a:cubicBezTo>
                    <a:pt x="11910" y="369"/>
                    <a:pt x="12511" y="368"/>
                    <a:pt x="13113" y="368"/>
                  </a:cubicBezTo>
                  <a:cubicBezTo>
                    <a:pt x="16217" y="368"/>
                    <a:pt x="19321" y="394"/>
                    <a:pt x="22425" y="454"/>
                  </a:cubicBezTo>
                  <a:cubicBezTo>
                    <a:pt x="24553" y="490"/>
                    <a:pt x="26681" y="550"/>
                    <a:pt x="28821" y="562"/>
                  </a:cubicBezTo>
                  <a:cubicBezTo>
                    <a:pt x="29012" y="562"/>
                    <a:pt x="29012" y="263"/>
                    <a:pt x="28821" y="263"/>
                  </a:cubicBezTo>
                  <a:cubicBezTo>
                    <a:pt x="25055" y="60"/>
                    <a:pt x="21266" y="36"/>
                    <a:pt x="17501" y="12"/>
                  </a:cubicBezTo>
                  <a:cubicBezTo>
                    <a:pt x="16371" y="5"/>
                    <a:pt x="15240" y="1"/>
                    <a:pt x="14107"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156" name="Google Shape;5156;p45"/>
            <p:cNvSpPr/>
            <p:nvPr/>
          </p:nvSpPr>
          <p:spPr>
            <a:xfrm>
              <a:off x="-138585" y="2592976"/>
              <a:ext cx="9454358" cy="94211"/>
            </a:xfrm>
            <a:custGeom>
              <a:avLst/>
              <a:gdLst/>
              <a:ahLst/>
              <a:cxnLst/>
              <a:rect l="l" t="t" r="r" b="b"/>
              <a:pathLst>
                <a:path w="29012" h="562" extrusionOk="0">
                  <a:moveTo>
                    <a:pt x="14107" y="1"/>
                  </a:moveTo>
                  <a:cubicBezTo>
                    <a:pt x="11499" y="1"/>
                    <a:pt x="8885" y="22"/>
                    <a:pt x="6276" y="72"/>
                  </a:cubicBezTo>
                  <a:cubicBezTo>
                    <a:pt x="4232" y="108"/>
                    <a:pt x="2116" y="36"/>
                    <a:pt x="72" y="299"/>
                  </a:cubicBezTo>
                  <a:cubicBezTo>
                    <a:pt x="0" y="311"/>
                    <a:pt x="24" y="418"/>
                    <a:pt x="84" y="430"/>
                  </a:cubicBezTo>
                  <a:cubicBezTo>
                    <a:pt x="682" y="477"/>
                    <a:pt x="1283" y="493"/>
                    <a:pt x="1886" y="493"/>
                  </a:cubicBezTo>
                  <a:cubicBezTo>
                    <a:pt x="3140" y="493"/>
                    <a:pt x="4399" y="423"/>
                    <a:pt x="5643" y="407"/>
                  </a:cubicBezTo>
                  <a:cubicBezTo>
                    <a:pt x="7531" y="395"/>
                    <a:pt x="9420" y="371"/>
                    <a:pt x="11309" y="371"/>
                  </a:cubicBezTo>
                  <a:cubicBezTo>
                    <a:pt x="11926" y="369"/>
                    <a:pt x="12544" y="368"/>
                    <a:pt x="13161" y="368"/>
                  </a:cubicBezTo>
                  <a:cubicBezTo>
                    <a:pt x="16249" y="368"/>
                    <a:pt x="19337" y="393"/>
                    <a:pt x="22425" y="442"/>
                  </a:cubicBezTo>
                  <a:cubicBezTo>
                    <a:pt x="24553" y="478"/>
                    <a:pt x="26681" y="538"/>
                    <a:pt x="28821" y="562"/>
                  </a:cubicBezTo>
                  <a:cubicBezTo>
                    <a:pt x="29012" y="562"/>
                    <a:pt x="29012" y="263"/>
                    <a:pt x="28821" y="263"/>
                  </a:cubicBezTo>
                  <a:cubicBezTo>
                    <a:pt x="25055" y="60"/>
                    <a:pt x="21266" y="36"/>
                    <a:pt x="17501" y="12"/>
                  </a:cubicBezTo>
                  <a:cubicBezTo>
                    <a:pt x="16371" y="5"/>
                    <a:pt x="15240" y="1"/>
                    <a:pt x="14107"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157" name="Google Shape;5157;p45"/>
            <p:cNvSpPr/>
            <p:nvPr/>
          </p:nvSpPr>
          <p:spPr>
            <a:xfrm>
              <a:off x="-138585" y="3148013"/>
              <a:ext cx="9454358" cy="94379"/>
            </a:xfrm>
            <a:custGeom>
              <a:avLst/>
              <a:gdLst/>
              <a:ahLst/>
              <a:cxnLst/>
              <a:rect l="l" t="t" r="r" b="b"/>
              <a:pathLst>
                <a:path w="29012" h="563" extrusionOk="0">
                  <a:moveTo>
                    <a:pt x="14107" y="1"/>
                  </a:moveTo>
                  <a:cubicBezTo>
                    <a:pt x="11499" y="1"/>
                    <a:pt x="8885" y="22"/>
                    <a:pt x="6276" y="72"/>
                  </a:cubicBezTo>
                  <a:cubicBezTo>
                    <a:pt x="4232" y="120"/>
                    <a:pt x="2116" y="48"/>
                    <a:pt x="72" y="311"/>
                  </a:cubicBezTo>
                  <a:cubicBezTo>
                    <a:pt x="0" y="323"/>
                    <a:pt x="24" y="431"/>
                    <a:pt x="84" y="431"/>
                  </a:cubicBezTo>
                  <a:cubicBezTo>
                    <a:pt x="690" y="478"/>
                    <a:pt x="1299" y="494"/>
                    <a:pt x="1909" y="494"/>
                  </a:cubicBezTo>
                  <a:cubicBezTo>
                    <a:pt x="3155" y="494"/>
                    <a:pt x="4407" y="427"/>
                    <a:pt x="5643" y="419"/>
                  </a:cubicBezTo>
                  <a:cubicBezTo>
                    <a:pt x="7531" y="395"/>
                    <a:pt x="9420" y="383"/>
                    <a:pt x="11309" y="383"/>
                  </a:cubicBezTo>
                  <a:cubicBezTo>
                    <a:pt x="11926" y="381"/>
                    <a:pt x="12544" y="380"/>
                    <a:pt x="13161" y="380"/>
                  </a:cubicBezTo>
                  <a:cubicBezTo>
                    <a:pt x="16249" y="380"/>
                    <a:pt x="19337" y="405"/>
                    <a:pt x="22425" y="454"/>
                  </a:cubicBezTo>
                  <a:cubicBezTo>
                    <a:pt x="24553" y="490"/>
                    <a:pt x="26681" y="550"/>
                    <a:pt x="28821" y="562"/>
                  </a:cubicBezTo>
                  <a:cubicBezTo>
                    <a:pt x="29012" y="562"/>
                    <a:pt x="29012" y="263"/>
                    <a:pt x="28821" y="263"/>
                  </a:cubicBezTo>
                  <a:cubicBezTo>
                    <a:pt x="25055" y="72"/>
                    <a:pt x="21266" y="36"/>
                    <a:pt x="17501" y="12"/>
                  </a:cubicBezTo>
                  <a:cubicBezTo>
                    <a:pt x="16371" y="5"/>
                    <a:pt x="15240" y="1"/>
                    <a:pt x="14107"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158" name="Google Shape;5158;p45"/>
            <p:cNvSpPr/>
            <p:nvPr/>
          </p:nvSpPr>
          <p:spPr>
            <a:xfrm>
              <a:off x="-138585" y="3705229"/>
              <a:ext cx="9454358" cy="94211"/>
            </a:xfrm>
            <a:custGeom>
              <a:avLst/>
              <a:gdLst/>
              <a:ahLst/>
              <a:cxnLst/>
              <a:rect l="l" t="t" r="r" b="b"/>
              <a:pathLst>
                <a:path w="29012" h="562" extrusionOk="0">
                  <a:moveTo>
                    <a:pt x="14107" y="0"/>
                  </a:moveTo>
                  <a:cubicBezTo>
                    <a:pt x="11499" y="0"/>
                    <a:pt x="8885" y="21"/>
                    <a:pt x="6276" y="71"/>
                  </a:cubicBezTo>
                  <a:cubicBezTo>
                    <a:pt x="4232" y="107"/>
                    <a:pt x="2116" y="35"/>
                    <a:pt x="72" y="298"/>
                  </a:cubicBezTo>
                  <a:cubicBezTo>
                    <a:pt x="0" y="310"/>
                    <a:pt x="24" y="430"/>
                    <a:pt x="84" y="430"/>
                  </a:cubicBezTo>
                  <a:cubicBezTo>
                    <a:pt x="682" y="476"/>
                    <a:pt x="1283" y="493"/>
                    <a:pt x="1886" y="493"/>
                  </a:cubicBezTo>
                  <a:cubicBezTo>
                    <a:pt x="3140" y="493"/>
                    <a:pt x="4399" y="422"/>
                    <a:pt x="5643" y="406"/>
                  </a:cubicBezTo>
                  <a:cubicBezTo>
                    <a:pt x="7531" y="394"/>
                    <a:pt x="9420" y="382"/>
                    <a:pt x="11309" y="370"/>
                  </a:cubicBezTo>
                  <a:cubicBezTo>
                    <a:pt x="11926" y="368"/>
                    <a:pt x="12544" y="367"/>
                    <a:pt x="13161" y="367"/>
                  </a:cubicBezTo>
                  <a:cubicBezTo>
                    <a:pt x="16249" y="367"/>
                    <a:pt x="19337" y="392"/>
                    <a:pt x="22425" y="442"/>
                  </a:cubicBezTo>
                  <a:cubicBezTo>
                    <a:pt x="24553" y="477"/>
                    <a:pt x="26681" y="537"/>
                    <a:pt x="28821" y="561"/>
                  </a:cubicBezTo>
                  <a:cubicBezTo>
                    <a:pt x="29012" y="561"/>
                    <a:pt x="29012" y="262"/>
                    <a:pt x="28821" y="262"/>
                  </a:cubicBezTo>
                  <a:cubicBezTo>
                    <a:pt x="25055" y="59"/>
                    <a:pt x="21266" y="35"/>
                    <a:pt x="17501" y="11"/>
                  </a:cubicBezTo>
                  <a:cubicBezTo>
                    <a:pt x="16371" y="4"/>
                    <a:pt x="15240" y="0"/>
                    <a:pt x="1410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159" name="Google Shape;5159;p45"/>
            <p:cNvSpPr/>
            <p:nvPr/>
          </p:nvSpPr>
          <p:spPr>
            <a:xfrm>
              <a:off x="-138585" y="4262277"/>
              <a:ext cx="9454358" cy="92199"/>
            </a:xfrm>
            <a:custGeom>
              <a:avLst/>
              <a:gdLst/>
              <a:ahLst/>
              <a:cxnLst/>
              <a:rect l="l" t="t" r="r" b="b"/>
              <a:pathLst>
                <a:path w="29012" h="550" extrusionOk="0">
                  <a:moveTo>
                    <a:pt x="14107" y="0"/>
                  </a:moveTo>
                  <a:cubicBezTo>
                    <a:pt x="11499" y="0"/>
                    <a:pt x="8885" y="21"/>
                    <a:pt x="6276" y="71"/>
                  </a:cubicBezTo>
                  <a:cubicBezTo>
                    <a:pt x="4232" y="107"/>
                    <a:pt x="2116" y="35"/>
                    <a:pt x="72" y="298"/>
                  </a:cubicBezTo>
                  <a:cubicBezTo>
                    <a:pt x="0" y="310"/>
                    <a:pt x="24" y="418"/>
                    <a:pt x="84" y="430"/>
                  </a:cubicBezTo>
                  <a:cubicBezTo>
                    <a:pt x="680" y="472"/>
                    <a:pt x="1281" y="487"/>
                    <a:pt x="1882" y="487"/>
                  </a:cubicBezTo>
                  <a:cubicBezTo>
                    <a:pt x="3137" y="487"/>
                    <a:pt x="4398" y="422"/>
                    <a:pt x="5643" y="406"/>
                  </a:cubicBezTo>
                  <a:cubicBezTo>
                    <a:pt x="7531" y="382"/>
                    <a:pt x="9420" y="370"/>
                    <a:pt x="11309" y="370"/>
                  </a:cubicBezTo>
                  <a:cubicBezTo>
                    <a:pt x="11926" y="368"/>
                    <a:pt x="12544" y="367"/>
                    <a:pt x="13161" y="367"/>
                  </a:cubicBezTo>
                  <a:cubicBezTo>
                    <a:pt x="16249" y="367"/>
                    <a:pt x="19337" y="392"/>
                    <a:pt x="22425" y="442"/>
                  </a:cubicBezTo>
                  <a:cubicBezTo>
                    <a:pt x="24553" y="478"/>
                    <a:pt x="26681" y="537"/>
                    <a:pt x="28821" y="549"/>
                  </a:cubicBezTo>
                  <a:cubicBezTo>
                    <a:pt x="29012" y="549"/>
                    <a:pt x="29012" y="250"/>
                    <a:pt x="28821" y="250"/>
                  </a:cubicBezTo>
                  <a:cubicBezTo>
                    <a:pt x="25055" y="59"/>
                    <a:pt x="21266" y="23"/>
                    <a:pt x="17501" y="11"/>
                  </a:cubicBezTo>
                  <a:cubicBezTo>
                    <a:pt x="16371" y="4"/>
                    <a:pt x="15240" y="0"/>
                    <a:pt x="1410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160" name="Google Shape;5160;p45"/>
            <p:cNvSpPr/>
            <p:nvPr/>
          </p:nvSpPr>
          <p:spPr>
            <a:xfrm>
              <a:off x="-138585" y="4817314"/>
              <a:ext cx="9454358" cy="94211"/>
            </a:xfrm>
            <a:custGeom>
              <a:avLst/>
              <a:gdLst/>
              <a:ahLst/>
              <a:cxnLst/>
              <a:rect l="l" t="t" r="r" b="b"/>
              <a:pathLst>
                <a:path w="29012" h="562" extrusionOk="0">
                  <a:moveTo>
                    <a:pt x="14107" y="0"/>
                  </a:moveTo>
                  <a:cubicBezTo>
                    <a:pt x="11499" y="0"/>
                    <a:pt x="8885" y="21"/>
                    <a:pt x="6276" y="71"/>
                  </a:cubicBezTo>
                  <a:cubicBezTo>
                    <a:pt x="4232" y="119"/>
                    <a:pt x="2116" y="35"/>
                    <a:pt x="72" y="310"/>
                  </a:cubicBezTo>
                  <a:cubicBezTo>
                    <a:pt x="0" y="310"/>
                    <a:pt x="24" y="430"/>
                    <a:pt x="84" y="430"/>
                  </a:cubicBezTo>
                  <a:cubicBezTo>
                    <a:pt x="690" y="477"/>
                    <a:pt x="1299" y="493"/>
                    <a:pt x="1909" y="493"/>
                  </a:cubicBezTo>
                  <a:cubicBezTo>
                    <a:pt x="3155" y="493"/>
                    <a:pt x="4407" y="426"/>
                    <a:pt x="5643" y="418"/>
                  </a:cubicBezTo>
                  <a:cubicBezTo>
                    <a:pt x="7531" y="394"/>
                    <a:pt x="9420" y="382"/>
                    <a:pt x="11309" y="370"/>
                  </a:cubicBezTo>
                  <a:cubicBezTo>
                    <a:pt x="11910" y="368"/>
                    <a:pt x="12511" y="367"/>
                    <a:pt x="13113" y="367"/>
                  </a:cubicBezTo>
                  <a:cubicBezTo>
                    <a:pt x="16217" y="367"/>
                    <a:pt x="19321" y="394"/>
                    <a:pt x="22425" y="454"/>
                  </a:cubicBezTo>
                  <a:cubicBezTo>
                    <a:pt x="24553" y="490"/>
                    <a:pt x="26681" y="549"/>
                    <a:pt x="28821" y="561"/>
                  </a:cubicBezTo>
                  <a:cubicBezTo>
                    <a:pt x="29012" y="561"/>
                    <a:pt x="29012" y="262"/>
                    <a:pt x="28821" y="262"/>
                  </a:cubicBezTo>
                  <a:cubicBezTo>
                    <a:pt x="25055" y="59"/>
                    <a:pt x="21266" y="35"/>
                    <a:pt x="17501" y="11"/>
                  </a:cubicBezTo>
                  <a:cubicBezTo>
                    <a:pt x="16371" y="4"/>
                    <a:pt x="15240" y="0"/>
                    <a:pt x="1410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161" name="Google Shape;5161;p45"/>
            <p:cNvSpPr/>
            <p:nvPr/>
          </p:nvSpPr>
          <p:spPr>
            <a:xfrm>
              <a:off x="-323749" y="366550"/>
              <a:ext cx="9454358" cy="92199"/>
            </a:xfrm>
            <a:custGeom>
              <a:avLst/>
              <a:gdLst/>
              <a:ahLst/>
              <a:cxnLst/>
              <a:rect l="l" t="t" r="r" b="b"/>
              <a:pathLst>
                <a:path w="29012" h="550" extrusionOk="0">
                  <a:moveTo>
                    <a:pt x="14107" y="0"/>
                  </a:moveTo>
                  <a:cubicBezTo>
                    <a:pt x="11499" y="0"/>
                    <a:pt x="8885" y="21"/>
                    <a:pt x="6276" y="71"/>
                  </a:cubicBezTo>
                  <a:cubicBezTo>
                    <a:pt x="4232" y="107"/>
                    <a:pt x="2116" y="35"/>
                    <a:pt x="72" y="298"/>
                  </a:cubicBezTo>
                  <a:cubicBezTo>
                    <a:pt x="0" y="310"/>
                    <a:pt x="24" y="418"/>
                    <a:pt x="84" y="430"/>
                  </a:cubicBezTo>
                  <a:cubicBezTo>
                    <a:pt x="680" y="472"/>
                    <a:pt x="1281" y="487"/>
                    <a:pt x="1882" y="487"/>
                  </a:cubicBezTo>
                  <a:cubicBezTo>
                    <a:pt x="3137" y="487"/>
                    <a:pt x="4398" y="422"/>
                    <a:pt x="5643" y="406"/>
                  </a:cubicBezTo>
                  <a:cubicBezTo>
                    <a:pt x="7531" y="382"/>
                    <a:pt x="9420" y="370"/>
                    <a:pt x="11309" y="370"/>
                  </a:cubicBezTo>
                  <a:cubicBezTo>
                    <a:pt x="11926" y="368"/>
                    <a:pt x="12544" y="367"/>
                    <a:pt x="13161" y="367"/>
                  </a:cubicBezTo>
                  <a:cubicBezTo>
                    <a:pt x="16249" y="367"/>
                    <a:pt x="19337" y="392"/>
                    <a:pt x="22425" y="442"/>
                  </a:cubicBezTo>
                  <a:cubicBezTo>
                    <a:pt x="24553" y="478"/>
                    <a:pt x="26681" y="537"/>
                    <a:pt x="28821" y="549"/>
                  </a:cubicBezTo>
                  <a:cubicBezTo>
                    <a:pt x="29012" y="549"/>
                    <a:pt x="29012" y="250"/>
                    <a:pt x="28821" y="250"/>
                  </a:cubicBezTo>
                  <a:cubicBezTo>
                    <a:pt x="25055" y="59"/>
                    <a:pt x="21266" y="23"/>
                    <a:pt x="17501" y="11"/>
                  </a:cubicBezTo>
                  <a:cubicBezTo>
                    <a:pt x="16371" y="4"/>
                    <a:pt x="15240" y="0"/>
                    <a:pt x="1410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162" name="Google Shape;5162;p45"/>
            <p:cNvSpPr/>
            <p:nvPr/>
          </p:nvSpPr>
          <p:spPr>
            <a:xfrm>
              <a:off x="-323749" y="921587"/>
              <a:ext cx="9454358" cy="94211"/>
            </a:xfrm>
            <a:custGeom>
              <a:avLst/>
              <a:gdLst/>
              <a:ahLst/>
              <a:cxnLst/>
              <a:rect l="l" t="t" r="r" b="b"/>
              <a:pathLst>
                <a:path w="29012" h="562" extrusionOk="0">
                  <a:moveTo>
                    <a:pt x="14107" y="0"/>
                  </a:moveTo>
                  <a:cubicBezTo>
                    <a:pt x="11499" y="0"/>
                    <a:pt x="8885" y="21"/>
                    <a:pt x="6276" y="71"/>
                  </a:cubicBezTo>
                  <a:cubicBezTo>
                    <a:pt x="4232" y="119"/>
                    <a:pt x="2116" y="35"/>
                    <a:pt x="72" y="310"/>
                  </a:cubicBezTo>
                  <a:cubicBezTo>
                    <a:pt x="0" y="310"/>
                    <a:pt x="24" y="430"/>
                    <a:pt x="84" y="430"/>
                  </a:cubicBezTo>
                  <a:cubicBezTo>
                    <a:pt x="690" y="477"/>
                    <a:pt x="1299" y="493"/>
                    <a:pt x="1909" y="493"/>
                  </a:cubicBezTo>
                  <a:cubicBezTo>
                    <a:pt x="3155" y="493"/>
                    <a:pt x="4407" y="426"/>
                    <a:pt x="5643" y="418"/>
                  </a:cubicBezTo>
                  <a:cubicBezTo>
                    <a:pt x="7531" y="394"/>
                    <a:pt x="9420" y="382"/>
                    <a:pt x="11309" y="370"/>
                  </a:cubicBezTo>
                  <a:cubicBezTo>
                    <a:pt x="11910" y="368"/>
                    <a:pt x="12511" y="367"/>
                    <a:pt x="13113" y="367"/>
                  </a:cubicBezTo>
                  <a:cubicBezTo>
                    <a:pt x="16217" y="367"/>
                    <a:pt x="19321" y="394"/>
                    <a:pt x="22425" y="454"/>
                  </a:cubicBezTo>
                  <a:cubicBezTo>
                    <a:pt x="24553" y="490"/>
                    <a:pt x="26681" y="549"/>
                    <a:pt x="28821" y="561"/>
                  </a:cubicBezTo>
                  <a:cubicBezTo>
                    <a:pt x="29012" y="561"/>
                    <a:pt x="29012" y="262"/>
                    <a:pt x="28821" y="262"/>
                  </a:cubicBezTo>
                  <a:cubicBezTo>
                    <a:pt x="25055" y="59"/>
                    <a:pt x="21266" y="35"/>
                    <a:pt x="17501" y="11"/>
                  </a:cubicBezTo>
                  <a:cubicBezTo>
                    <a:pt x="16371" y="4"/>
                    <a:pt x="15240" y="0"/>
                    <a:pt x="1410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163" name="Google Shape;5163;p45"/>
            <p:cNvSpPr/>
            <p:nvPr/>
          </p:nvSpPr>
          <p:spPr>
            <a:xfrm>
              <a:off x="3272150" y="-134500"/>
              <a:ext cx="151542" cy="5286213"/>
            </a:xfrm>
            <a:custGeom>
              <a:avLst/>
              <a:gdLst/>
              <a:ahLst/>
              <a:cxnLst/>
              <a:rect l="l" t="t" r="r" b="b"/>
              <a:pathLst>
                <a:path w="904" h="29332" extrusionOk="0">
                  <a:moveTo>
                    <a:pt x="354" y="0"/>
                  </a:moveTo>
                  <a:cubicBezTo>
                    <a:pt x="293" y="0"/>
                    <a:pt x="233" y="42"/>
                    <a:pt x="227" y="126"/>
                  </a:cubicBezTo>
                  <a:cubicBezTo>
                    <a:pt x="36" y="3939"/>
                    <a:pt x="96" y="7776"/>
                    <a:pt x="72" y="11589"/>
                  </a:cubicBezTo>
                  <a:cubicBezTo>
                    <a:pt x="60" y="15379"/>
                    <a:pt x="0" y="19156"/>
                    <a:pt x="96" y="22945"/>
                  </a:cubicBezTo>
                  <a:cubicBezTo>
                    <a:pt x="156" y="25001"/>
                    <a:pt x="132" y="27165"/>
                    <a:pt x="526" y="29197"/>
                  </a:cubicBezTo>
                  <a:cubicBezTo>
                    <a:pt x="542" y="29290"/>
                    <a:pt x="615" y="29331"/>
                    <a:pt x="693" y="29331"/>
                  </a:cubicBezTo>
                  <a:cubicBezTo>
                    <a:pt x="795" y="29331"/>
                    <a:pt x="903" y="29259"/>
                    <a:pt x="897" y="29137"/>
                  </a:cubicBezTo>
                  <a:cubicBezTo>
                    <a:pt x="897" y="27284"/>
                    <a:pt x="658" y="25420"/>
                    <a:pt x="598" y="23567"/>
                  </a:cubicBezTo>
                  <a:cubicBezTo>
                    <a:pt x="538" y="21702"/>
                    <a:pt x="526" y="19837"/>
                    <a:pt x="526" y="17973"/>
                  </a:cubicBezTo>
                  <a:cubicBezTo>
                    <a:pt x="526" y="14195"/>
                    <a:pt x="562" y="10418"/>
                    <a:pt x="562" y="6653"/>
                  </a:cubicBezTo>
                  <a:cubicBezTo>
                    <a:pt x="562" y="4477"/>
                    <a:pt x="574" y="2301"/>
                    <a:pt x="490" y="126"/>
                  </a:cubicBezTo>
                  <a:cubicBezTo>
                    <a:pt x="478" y="42"/>
                    <a:pt x="416" y="0"/>
                    <a:pt x="354"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164" name="Google Shape;5164;p45"/>
            <p:cNvSpPr/>
            <p:nvPr/>
          </p:nvSpPr>
          <p:spPr>
            <a:xfrm>
              <a:off x="3773050" y="-134500"/>
              <a:ext cx="100412" cy="5264846"/>
            </a:xfrm>
            <a:custGeom>
              <a:avLst/>
              <a:gdLst/>
              <a:ahLst/>
              <a:cxnLst/>
              <a:rect l="l" t="t" r="r" b="b"/>
              <a:pathLst>
                <a:path w="599" h="30246" extrusionOk="0">
                  <a:moveTo>
                    <a:pt x="264" y="1"/>
                  </a:moveTo>
                  <a:cubicBezTo>
                    <a:pt x="222" y="1"/>
                    <a:pt x="180" y="27"/>
                    <a:pt x="180" y="81"/>
                  </a:cubicBezTo>
                  <a:cubicBezTo>
                    <a:pt x="1" y="4026"/>
                    <a:pt x="96" y="7982"/>
                    <a:pt x="108" y="11927"/>
                  </a:cubicBezTo>
                  <a:cubicBezTo>
                    <a:pt x="108" y="15872"/>
                    <a:pt x="108" y="19828"/>
                    <a:pt x="120" y="23785"/>
                  </a:cubicBezTo>
                  <a:lnTo>
                    <a:pt x="132" y="27036"/>
                  </a:lnTo>
                  <a:cubicBezTo>
                    <a:pt x="132" y="28052"/>
                    <a:pt x="36" y="29140"/>
                    <a:pt x="276" y="30132"/>
                  </a:cubicBezTo>
                  <a:cubicBezTo>
                    <a:pt x="297" y="30209"/>
                    <a:pt x="364" y="30245"/>
                    <a:pt x="431" y="30245"/>
                  </a:cubicBezTo>
                  <a:cubicBezTo>
                    <a:pt x="511" y="30245"/>
                    <a:pt x="592" y="30194"/>
                    <a:pt x="598" y="30096"/>
                  </a:cubicBezTo>
                  <a:cubicBezTo>
                    <a:pt x="479" y="26235"/>
                    <a:pt x="515" y="22386"/>
                    <a:pt x="503" y="18537"/>
                  </a:cubicBezTo>
                  <a:cubicBezTo>
                    <a:pt x="479" y="14629"/>
                    <a:pt x="479" y="10708"/>
                    <a:pt x="455" y="6787"/>
                  </a:cubicBezTo>
                  <a:cubicBezTo>
                    <a:pt x="443" y="4552"/>
                    <a:pt x="455" y="2305"/>
                    <a:pt x="347" y="81"/>
                  </a:cubicBezTo>
                  <a:cubicBezTo>
                    <a:pt x="347" y="27"/>
                    <a:pt x="305" y="1"/>
                    <a:pt x="26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165" name="Google Shape;5165;p45"/>
            <p:cNvSpPr/>
            <p:nvPr/>
          </p:nvSpPr>
          <p:spPr>
            <a:xfrm>
              <a:off x="4283993" y="-134500"/>
              <a:ext cx="140476" cy="5364760"/>
            </a:xfrm>
            <a:custGeom>
              <a:avLst/>
              <a:gdLst/>
              <a:ahLst/>
              <a:cxnLst/>
              <a:rect l="l" t="t" r="r" b="b"/>
              <a:pathLst>
                <a:path w="838" h="30820" extrusionOk="0">
                  <a:moveTo>
                    <a:pt x="246" y="0"/>
                  </a:moveTo>
                  <a:cubicBezTo>
                    <a:pt x="195" y="0"/>
                    <a:pt x="144" y="33"/>
                    <a:pt x="144" y="99"/>
                  </a:cubicBezTo>
                  <a:cubicBezTo>
                    <a:pt x="1" y="2071"/>
                    <a:pt x="120" y="4091"/>
                    <a:pt x="132" y="6076"/>
                  </a:cubicBezTo>
                  <a:cubicBezTo>
                    <a:pt x="144" y="8048"/>
                    <a:pt x="156" y="10056"/>
                    <a:pt x="180" y="12052"/>
                  </a:cubicBezTo>
                  <a:cubicBezTo>
                    <a:pt x="216" y="15997"/>
                    <a:pt x="264" y="19942"/>
                    <a:pt x="300" y="23898"/>
                  </a:cubicBezTo>
                  <a:lnTo>
                    <a:pt x="335" y="27245"/>
                  </a:lnTo>
                  <a:cubicBezTo>
                    <a:pt x="347" y="28405"/>
                    <a:pt x="312" y="29564"/>
                    <a:pt x="407" y="30712"/>
                  </a:cubicBezTo>
                  <a:cubicBezTo>
                    <a:pt x="431" y="30784"/>
                    <a:pt x="494" y="30819"/>
                    <a:pt x="555" y="30819"/>
                  </a:cubicBezTo>
                  <a:cubicBezTo>
                    <a:pt x="616" y="30819"/>
                    <a:pt x="676" y="30784"/>
                    <a:pt x="694" y="30712"/>
                  </a:cubicBezTo>
                  <a:cubicBezTo>
                    <a:pt x="837" y="28740"/>
                    <a:pt x="694" y="26719"/>
                    <a:pt x="682" y="24735"/>
                  </a:cubicBezTo>
                  <a:cubicBezTo>
                    <a:pt x="658" y="22739"/>
                    <a:pt x="646" y="20755"/>
                    <a:pt x="622" y="18758"/>
                  </a:cubicBezTo>
                  <a:cubicBezTo>
                    <a:pt x="586" y="14814"/>
                    <a:pt x="551" y="10857"/>
                    <a:pt x="491" y="6912"/>
                  </a:cubicBezTo>
                  <a:cubicBezTo>
                    <a:pt x="467" y="4653"/>
                    <a:pt x="551" y="2346"/>
                    <a:pt x="347" y="99"/>
                  </a:cubicBezTo>
                  <a:cubicBezTo>
                    <a:pt x="347" y="33"/>
                    <a:pt x="297" y="0"/>
                    <a:pt x="246"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166" name="Google Shape;5166;p45"/>
            <p:cNvSpPr/>
            <p:nvPr/>
          </p:nvSpPr>
          <p:spPr>
            <a:xfrm>
              <a:off x="4798959" y="-134500"/>
              <a:ext cx="180540" cy="5309233"/>
            </a:xfrm>
            <a:custGeom>
              <a:avLst/>
              <a:gdLst/>
              <a:ahLst/>
              <a:cxnLst/>
              <a:rect l="l" t="t" r="r" b="b"/>
              <a:pathLst>
                <a:path w="1077" h="30501" extrusionOk="0">
                  <a:moveTo>
                    <a:pt x="183" y="0"/>
                  </a:moveTo>
                  <a:cubicBezTo>
                    <a:pt x="142" y="0"/>
                    <a:pt x="96" y="31"/>
                    <a:pt x="96" y="85"/>
                  </a:cubicBezTo>
                  <a:cubicBezTo>
                    <a:pt x="1" y="2021"/>
                    <a:pt x="180" y="4018"/>
                    <a:pt x="240" y="5966"/>
                  </a:cubicBezTo>
                  <a:cubicBezTo>
                    <a:pt x="312" y="7915"/>
                    <a:pt x="359" y="9887"/>
                    <a:pt x="407" y="11847"/>
                  </a:cubicBezTo>
                  <a:cubicBezTo>
                    <a:pt x="503" y="15768"/>
                    <a:pt x="563" y="19689"/>
                    <a:pt x="587" y="23610"/>
                  </a:cubicBezTo>
                  <a:cubicBezTo>
                    <a:pt x="598" y="25857"/>
                    <a:pt x="598" y="28092"/>
                    <a:pt x="622" y="30339"/>
                  </a:cubicBezTo>
                  <a:cubicBezTo>
                    <a:pt x="622" y="30447"/>
                    <a:pt x="703" y="30501"/>
                    <a:pt x="784" y="30501"/>
                  </a:cubicBezTo>
                  <a:cubicBezTo>
                    <a:pt x="864" y="30501"/>
                    <a:pt x="945" y="30447"/>
                    <a:pt x="945" y="30339"/>
                  </a:cubicBezTo>
                  <a:cubicBezTo>
                    <a:pt x="1077" y="22426"/>
                    <a:pt x="897" y="14501"/>
                    <a:pt x="598" y="6588"/>
                  </a:cubicBezTo>
                  <a:cubicBezTo>
                    <a:pt x="515" y="4424"/>
                    <a:pt x="551" y="2201"/>
                    <a:pt x="252" y="61"/>
                  </a:cubicBezTo>
                  <a:cubicBezTo>
                    <a:pt x="247" y="19"/>
                    <a:pt x="216" y="0"/>
                    <a:pt x="18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167" name="Google Shape;5167;p45"/>
            <p:cNvSpPr/>
            <p:nvPr/>
          </p:nvSpPr>
          <p:spPr>
            <a:xfrm>
              <a:off x="5321975" y="-134500"/>
              <a:ext cx="158425" cy="5364733"/>
            </a:xfrm>
            <a:custGeom>
              <a:avLst/>
              <a:gdLst/>
              <a:ahLst/>
              <a:cxnLst/>
              <a:rect l="l" t="t" r="r" b="b"/>
              <a:pathLst>
                <a:path w="945" h="28158" extrusionOk="0">
                  <a:moveTo>
                    <a:pt x="144" y="1"/>
                  </a:moveTo>
                  <a:cubicBezTo>
                    <a:pt x="96" y="1"/>
                    <a:pt x="48" y="31"/>
                    <a:pt x="48" y="90"/>
                  </a:cubicBezTo>
                  <a:cubicBezTo>
                    <a:pt x="1" y="3724"/>
                    <a:pt x="132" y="7370"/>
                    <a:pt x="204" y="10992"/>
                  </a:cubicBezTo>
                  <a:cubicBezTo>
                    <a:pt x="288" y="14590"/>
                    <a:pt x="359" y="18188"/>
                    <a:pt x="443" y="21786"/>
                  </a:cubicBezTo>
                  <a:cubicBezTo>
                    <a:pt x="491" y="23854"/>
                    <a:pt x="539" y="25910"/>
                    <a:pt x="586" y="27978"/>
                  </a:cubicBezTo>
                  <a:cubicBezTo>
                    <a:pt x="586" y="28098"/>
                    <a:pt x="676" y="28157"/>
                    <a:pt x="766" y="28157"/>
                  </a:cubicBezTo>
                  <a:cubicBezTo>
                    <a:pt x="855" y="28157"/>
                    <a:pt x="945" y="28098"/>
                    <a:pt x="945" y="27978"/>
                  </a:cubicBezTo>
                  <a:cubicBezTo>
                    <a:pt x="790" y="20746"/>
                    <a:pt x="646" y="13514"/>
                    <a:pt x="443" y="6282"/>
                  </a:cubicBezTo>
                  <a:cubicBezTo>
                    <a:pt x="383" y="4214"/>
                    <a:pt x="359" y="2158"/>
                    <a:pt x="240" y="90"/>
                  </a:cubicBezTo>
                  <a:cubicBezTo>
                    <a:pt x="240" y="31"/>
                    <a:pt x="192" y="1"/>
                    <a:pt x="14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168" name="Google Shape;5168;p45"/>
            <p:cNvSpPr/>
            <p:nvPr/>
          </p:nvSpPr>
          <p:spPr>
            <a:xfrm>
              <a:off x="5780950" y="-134500"/>
              <a:ext cx="158425" cy="5309202"/>
            </a:xfrm>
            <a:custGeom>
              <a:avLst/>
              <a:gdLst/>
              <a:ahLst/>
              <a:cxnLst/>
              <a:rect l="l" t="t" r="r" b="b"/>
              <a:pathLst>
                <a:path w="945" h="28145" extrusionOk="0">
                  <a:moveTo>
                    <a:pt x="143" y="0"/>
                  </a:moveTo>
                  <a:cubicBezTo>
                    <a:pt x="99" y="0"/>
                    <a:pt x="54" y="27"/>
                    <a:pt x="48" y="81"/>
                  </a:cubicBezTo>
                  <a:cubicBezTo>
                    <a:pt x="0" y="3715"/>
                    <a:pt x="132" y="7349"/>
                    <a:pt x="215" y="10983"/>
                  </a:cubicBezTo>
                  <a:cubicBezTo>
                    <a:pt x="287" y="14581"/>
                    <a:pt x="371" y="18179"/>
                    <a:pt x="442" y="21777"/>
                  </a:cubicBezTo>
                  <a:cubicBezTo>
                    <a:pt x="490" y="23845"/>
                    <a:pt x="538" y="25901"/>
                    <a:pt x="586" y="27957"/>
                  </a:cubicBezTo>
                  <a:cubicBezTo>
                    <a:pt x="586" y="28082"/>
                    <a:pt x="675" y="28145"/>
                    <a:pt x="765" y="28145"/>
                  </a:cubicBezTo>
                  <a:cubicBezTo>
                    <a:pt x="855" y="28145"/>
                    <a:pt x="944" y="28082"/>
                    <a:pt x="944" y="27957"/>
                  </a:cubicBezTo>
                  <a:cubicBezTo>
                    <a:pt x="789" y="20725"/>
                    <a:pt x="646" y="13493"/>
                    <a:pt x="442" y="6261"/>
                  </a:cubicBezTo>
                  <a:cubicBezTo>
                    <a:pt x="395" y="4205"/>
                    <a:pt x="359" y="2137"/>
                    <a:pt x="239" y="81"/>
                  </a:cubicBezTo>
                  <a:cubicBezTo>
                    <a:pt x="233" y="27"/>
                    <a:pt x="188" y="0"/>
                    <a:pt x="14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169" name="Google Shape;5169;p45"/>
            <p:cNvSpPr/>
            <p:nvPr/>
          </p:nvSpPr>
          <p:spPr>
            <a:xfrm>
              <a:off x="6291575" y="-115450"/>
              <a:ext cx="151542" cy="5286213"/>
            </a:xfrm>
            <a:custGeom>
              <a:avLst/>
              <a:gdLst/>
              <a:ahLst/>
              <a:cxnLst/>
              <a:rect l="l" t="t" r="r" b="b"/>
              <a:pathLst>
                <a:path w="904" h="29332" extrusionOk="0">
                  <a:moveTo>
                    <a:pt x="354" y="0"/>
                  </a:moveTo>
                  <a:cubicBezTo>
                    <a:pt x="293" y="0"/>
                    <a:pt x="233" y="42"/>
                    <a:pt x="227" y="126"/>
                  </a:cubicBezTo>
                  <a:cubicBezTo>
                    <a:pt x="36" y="3939"/>
                    <a:pt x="96" y="7776"/>
                    <a:pt x="72" y="11589"/>
                  </a:cubicBezTo>
                  <a:cubicBezTo>
                    <a:pt x="60" y="15379"/>
                    <a:pt x="0" y="19156"/>
                    <a:pt x="96" y="22945"/>
                  </a:cubicBezTo>
                  <a:cubicBezTo>
                    <a:pt x="156" y="25001"/>
                    <a:pt x="132" y="27165"/>
                    <a:pt x="526" y="29197"/>
                  </a:cubicBezTo>
                  <a:cubicBezTo>
                    <a:pt x="542" y="29290"/>
                    <a:pt x="615" y="29331"/>
                    <a:pt x="693" y="29331"/>
                  </a:cubicBezTo>
                  <a:cubicBezTo>
                    <a:pt x="795" y="29331"/>
                    <a:pt x="903" y="29259"/>
                    <a:pt x="897" y="29137"/>
                  </a:cubicBezTo>
                  <a:cubicBezTo>
                    <a:pt x="897" y="27284"/>
                    <a:pt x="658" y="25420"/>
                    <a:pt x="598" y="23567"/>
                  </a:cubicBezTo>
                  <a:cubicBezTo>
                    <a:pt x="538" y="21702"/>
                    <a:pt x="526" y="19837"/>
                    <a:pt x="526" y="17973"/>
                  </a:cubicBezTo>
                  <a:cubicBezTo>
                    <a:pt x="526" y="14195"/>
                    <a:pt x="562" y="10418"/>
                    <a:pt x="562" y="6653"/>
                  </a:cubicBezTo>
                  <a:cubicBezTo>
                    <a:pt x="562" y="4477"/>
                    <a:pt x="574" y="2301"/>
                    <a:pt x="490" y="126"/>
                  </a:cubicBezTo>
                  <a:cubicBezTo>
                    <a:pt x="478" y="42"/>
                    <a:pt x="416" y="0"/>
                    <a:pt x="354"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170" name="Google Shape;5170;p45"/>
            <p:cNvSpPr/>
            <p:nvPr/>
          </p:nvSpPr>
          <p:spPr>
            <a:xfrm>
              <a:off x="6792475" y="-115450"/>
              <a:ext cx="100412" cy="5264846"/>
            </a:xfrm>
            <a:custGeom>
              <a:avLst/>
              <a:gdLst/>
              <a:ahLst/>
              <a:cxnLst/>
              <a:rect l="l" t="t" r="r" b="b"/>
              <a:pathLst>
                <a:path w="599" h="30246" extrusionOk="0">
                  <a:moveTo>
                    <a:pt x="264" y="1"/>
                  </a:moveTo>
                  <a:cubicBezTo>
                    <a:pt x="222" y="1"/>
                    <a:pt x="180" y="27"/>
                    <a:pt x="180" y="81"/>
                  </a:cubicBezTo>
                  <a:cubicBezTo>
                    <a:pt x="1" y="4026"/>
                    <a:pt x="96" y="7982"/>
                    <a:pt x="108" y="11927"/>
                  </a:cubicBezTo>
                  <a:cubicBezTo>
                    <a:pt x="108" y="15872"/>
                    <a:pt x="108" y="19828"/>
                    <a:pt x="120" y="23785"/>
                  </a:cubicBezTo>
                  <a:lnTo>
                    <a:pt x="132" y="27036"/>
                  </a:lnTo>
                  <a:cubicBezTo>
                    <a:pt x="132" y="28052"/>
                    <a:pt x="36" y="29140"/>
                    <a:pt x="276" y="30132"/>
                  </a:cubicBezTo>
                  <a:cubicBezTo>
                    <a:pt x="297" y="30209"/>
                    <a:pt x="364" y="30245"/>
                    <a:pt x="431" y="30245"/>
                  </a:cubicBezTo>
                  <a:cubicBezTo>
                    <a:pt x="511" y="30245"/>
                    <a:pt x="592" y="30194"/>
                    <a:pt x="598" y="30096"/>
                  </a:cubicBezTo>
                  <a:cubicBezTo>
                    <a:pt x="479" y="26235"/>
                    <a:pt x="515" y="22386"/>
                    <a:pt x="503" y="18537"/>
                  </a:cubicBezTo>
                  <a:cubicBezTo>
                    <a:pt x="479" y="14629"/>
                    <a:pt x="479" y="10708"/>
                    <a:pt x="455" y="6787"/>
                  </a:cubicBezTo>
                  <a:cubicBezTo>
                    <a:pt x="443" y="4552"/>
                    <a:pt x="455" y="2305"/>
                    <a:pt x="347" y="81"/>
                  </a:cubicBezTo>
                  <a:cubicBezTo>
                    <a:pt x="347" y="27"/>
                    <a:pt x="305" y="1"/>
                    <a:pt x="26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171" name="Google Shape;5171;p45"/>
            <p:cNvSpPr/>
            <p:nvPr/>
          </p:nvSpPr>
          <p:spPr>
            <a:xfrm>
              <a:off x="7303418" y="-115450"/>
              <a:ext cx="140476" cy="5364760"/>
            </a:xfrm>
            <a:custGeom>
              <a:avLst/>
              <a:gdLst/>
              <a:ahLst/>
              <a:cxnLst/>
              <a:rect l="l" t="t" r="r" b="b"/>
              <a:pathLst>
                <a:path w="838" h="30820" extrusionOk="0">
                  <a:moveTo>
                    <a:pt x="246" y="0"/>
                  </a:moveTo>
                  <a:cubicBezTo>
                    <a:pt x="195" y="0"/>
                    <a:pt x="144" y="33"/>
                    <a:pt x="144" y="99"/>
                  </a:cubicBezTo>
                  <a:cubicBezTo>
                    <a:pt x="1" y="2071"/>
                    <a:pt x="120" y="4091"/>
                    <a:pt x="132" y="6076"/>
                  </a:cubicBezTo>
                  <a:cubicBezTo>
                    <a:pt x="144" y="8048"/>
                    <a:pt x="156" y="10056"/>
                    <a:pt x="180" y="12052"/>
                  </a:cubicBezTo>
                  <a:cubicBezTo>
                    <a:pt x="216" y="15997"/>
                    <a:pt x="264" y="19942"/>
                    <a:pt x="300" y="23898"/>
                  </a:cubicBezTo>
                  <a:lnTo>
                    <a:pt x="335" y="27245"/>
                  </a:lnTo>
                  <a:cubicBezTo>
                    <a:pt x="347" y="28405"/>
                    <a:pt x="312" y="29564"/>
                    <a:pt x="407" y="30712"/>
                  </a:cubicBezTo>
                  <a:cubicBezTo>
                    <a:pt x="431" y="30784"/>
                    <a:pt x="494" y="30819"/>
                    <a:pt x="555" y="30819"/>
                  </a:cubicBezTo>
                  <a:cubicBezTo>
                    <a:pt x="616" y="30819"/>
                    <a:pt x="676" y="30784"/>
                    <a:pt x="694" y="30712"/>
                  </a:cubicBezTo>
                  <a:cubicBezTo>
                    <a:pt x="837" y="28740"/>
                    <a:pt x="694" y="26719"/>
                    <a:pt x="682" y="24735"/>
                  </a:cubicBezTo>
                  <a:cubicBezTo>
                    <a:pt x="658" y="22739"/>
                    <a:pt x="646" y="20755"/>
                    <a:pt x="622" y="18758"/>
                  </a:cubicBezTo>
                  <a:cubicBezTo>
                    <a:pt x="586" y="14814"/>
                    <a:pt x="551" y="10857"/>
                    <a:pt x="491" y="6912"/>
                  </a:cubicBezTo>
                  <a:cubicBezTo>
                    <a:pt x="467" y="4653"/>
                    <a:pt x="551" y="2346"/>
                    <a:pt x="347" y="99"/>
                  </a:cubicBezTo>
                  <a:cubicBezTo>
                    <a:pt x="347" y="33"/>
                    <a:pt x="297" y="0"/>
                    <a:pt x="246"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172" name="Google Shape;5172;p45"/>
            <p:cNvSpPr/>
            <p:nvPr/>
          </p:nvSpPr>
          <p:spPr>
            <a:xfrm>
              <a:off x="7818384" y="-115450"/>
              <a:ext cx="180540" cy="5309233"/>
            </a:xfrm>
            <a:custGeom>
              <a:avLst/>
              <a:gdLst/>
              <a:ahLst/>
              <a:cxnLst/>
              <a:rect l="l" t="t" r="r" b="b"/>
              <a:pathLst>
                <a:path w="1077" h="30501" extrusionOk="0">
                  <a:moveTo>
                    <a:pt x="183" y="0"/>
                  </a:moveTo>
                  <a:cubicBezTo>
                    <a:pt x="142" y="0"/>
                    <a:pt x="96" y="31"/>
                    <a:pt x="96" y="85"/>
                  </a:cubicBezTo>
                  <a:cubicBezTo>
                    <a:pt x="1" y="2021"/>
                    <a:pt x="180" y="4018"/>
                    <a:pt x="240" y="5966"/>
                  </a:cubicBezTo>
                  <a:cubicBezTo>
                    <a:pt x="312" y="7915"/>
                    <a:pt x="359" y="9887"/>
                    <a:pt x="407" y="11847"/>
                  </a:cubicBezTo>
                  <a:cubicBezTo>
                    <a:pt x="503" y="15768"/>
                    <a:pt x="563" y="19689"/>
                    <a:pt x="587" y="23610"/>
                  </a:cubicBezTo>
                  <a:cubicBezTo>
                    <a:pt x="598" y="25857"/>
                    <a:pt x="598" y="28092"/>
                    <a:pt x="622" y="30339"/>
                  </a:cubicBezTo>
                  <a:cubicBezTo>
                    <a:pt x="622" y="30447"/>
                    <a:pt x="703" y="30501"/>
                    <a:pt x="784" y="30501"/>
                  </a:cubicBezTo>
                  <a:cubicBezTo>
                    <a:pt x="864" y="30501"/>
                    <a:pt x="945" y="30447"/>
                    <a:pt x="945" y="30339"/>
                  </a:cubicBezTo>
                  <a:cubicBezTo>
                    <a:pt x="1077" y="22426"/>
                    <a:pt x="897" y="14501"/>
                    <a:pt x="598" y="6588"/>
                  </a:cubicBezTo>
                  <a:cubicBezTo>
                    <a:pt x="515" y="4424"/>
                    <a:pt x="551" y="2201"/>
                    <a:pt x="252" y="61"/>
                  </a:cubicBezTo>
                  <a:cubicBezTo>
                    <a:pt x="247" y="19"/>
                    <a:pt x="216" y="0"/>
                    <a:pt x="18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173" name="Google Shape;5173;p45"/>
            <p:cNvSpPr/>
            <p:nvPr/>
          </p:nvSpPr>
          <p:spPr>
            <a:xfrm>
              <a:off x="8341400" y="-115450"/>
              <a:ext cx="158425" cy="5364733"/>
            </a:xfrm>
            <a:custGeom>
              <a:avLst/>
              <a:gdLst/>
              <a:ahLst/>
              <a:cxnLst/>
              <a:rect l="l" t="t" r="r" b="b"/>
              <a:pathLst>
                <a:path w="945" h="28158" extrusionOk="0">
                  <a:moveTo>
                    <a:pt x="144" y="1"/>
                  </a:moveTo>
                  <a:cubicBezTo>
                    <a:pt x="96" y="1"/>
                    <a:pt x="48" y="31"/>
                    <a:pt x="48" y="90"/>
                  </a:cubicBezTo>
                  <a:cubicBezTo>
                    <a:pt x="1" y="3724"/>
                    <a:pt x="132" y="7370"/>
                    <a:pt x="204" y="10992"/>
                  </a:cubicBezTo>
                  <a:cubicBezTo>
                    <a:pt x="288" y="14590"/>
                    <a:pt x="359" y="18188"/>
                    <a:pt x="443" y="21786"/>
                  </a:cubicBezTo>
                  <a:cubicBezTo>
                    <a:pt x="491" y="23854"/>
                    <a:pt x="539" y="25910"/>
                    <a:pt x="586" y="27978"/>
                  </a:cubicBezTo>
                  <a:cubicBezTo>
                    <a:pt x="586" y="28098"/>
                    <a:pt x="676" y="28157"/>
                    <a:pt x="766" y="28157"/>
                  </a:cubicBezTo>
                  <a:cubicBezTo>
                    <a:pt x="855" y="28157"/>
                    <a:pt x="945" y="28098"/>
                    <a:pt x="945" y="27978"/>
                  </a:cubicBezTo>
                  <a:cubicBezTo>
                    <a:pt x="790" y="20746"/>
                    <a:pt x="646" y="13514"/>
                    <a:pt x="443" y="6282"/>
                  </a:cubicBezTo>
                  <a:cubicBezTo>
                    <a:pt x="383" y="4214"/>
                    <a:pt x="359" y="2158"/>
                    <a:pt x="240" y="90"/>
                  </a:cubicBezTo>
                  <a:cubicBezTo>
                    <a:pt x="240" y="31"/>
                    <a:pt x="192" y="1"/>
                    <a:pt x="14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174" name="Google Shape;5174;p45"/>
            <p:cNvSpPr/>
            <p:nvPr/>
          </p:nvSpPr>
          <p:spPr>
            <a:xfrm>
              <a:off x="8800375" y="-115450"/>
              <a:ext cx="158425" cy="5309202"/>
            </a:xfrm>
            <a:custGeom>
              <a:avLst/>
              <a:gdLst/>
              <a:ahLst/>
              <a:cxnLst/>
              <a:rect l="l" t="t" r="r" b="b"/>
              <a:pathLst>
                <a:path w="945" h="28145" extrusionOk="0">
                  <a:moveTo>
                    <a:pt x="143" y="0"/>
                  </a:moveTo>
                  <a:cubicBezTo>
                    <a:pt x="99" y="0"/>
                    <a:pt x="54" y="27"/>
                    <a:pt x="48" y="81"/>
                  </a:cubicBezTo>
                  <a:cubicBezTo>
                    <a:pt x="0" y="3715"/>
                    <a:pt x="132" y="7349"/>
                    <a:pt x="215" y="10983"/>
                  </a:cubicBezTo>
                  <a:cubicBezTo>
                    <a:pt x="287" y="14581"/>
                    <a:pt x="371" y="18179"/>
                    <a:pt x="442" y="21777"/>
                  </a:cubicBezTo>
                  <a:cubicBezTo>
                    <a:pt x="490" y="23845"/>
                    <a:pt x="538" y="25901"/>
                    <a:pt x="586" y="27957"/>
                  </a:cubicBezTo>
                  <a:cubicBezTo>
                    <a:pt x="586" y="28082"/>
                    <a:pt x="675" y="28145"/>
                    <a:pt x="765" y="28145"/>
                  </a:cubicBezTo>
                  <a:cubicBezTo>
                    <a:pt x="855" y="28145"/>
                    <a:pt x="944" y="28082"/>
                    <a:pt x="944" y="27957"/>
                  </a:cubicBezTo>
                  <a:cubicBezTo>
                    <a:pt x="789" y="20725"/>
                    <a:pt x="646" y="13493"/>
                    <a:pt x="442" y="6261"/>
                  </a:cubicBezTo>
                  <a:cubicBezTo>
                    <a:pt x="395" y="4205"/>
                    <a:pt x="359" y="2137"/>
                    <a:pt x="239" y="81"/>
                  </a:cubicBezTo>
                  <a:cubicBezTo>
                    <a:pt x="233" y="27"/>
                    <a:pt x="188" y="0"/>
                    <a:pt x="14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sp>
        <p:nvSpPr>
          <p:cNvPr id="5175" name="Google Shape;5175;p45"/>
          <p:cNvSpPr/>
          <p:nvPr/>
        </p:nvSpPr>
        <p:spPr>
          <a:xfrm>
            <a:off x="914400" y="609600"/>
            <a:ext cx="10363200" cy="5636800"/>
          </a:xfrm>
          <a:prstGeom prst="snip2DiagRect">
            <a:avLst>
              <a:gd name="adj1" fmla="val 0"/>
              <a:gd name="adj2" fmla="val 0"/>
            </a:avLst>
          </a:pr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pic>
        <p:nvPicPr>
          <p:cNvPr id="5176" name="Google Shape;5176;p45"/>
          <p:cNvPicPr preferRelativeResize="0"/>
          <p:nvPr/>
        </p:nvPicPr>
        <p:blipFill>
          <a:blip r:embed="rId2"/>
          <a:stretch>
            <a:fillRect/>
          </a:stretch>
        </p:blipFill>
        <p:spPr>
          <a:xfrm>
            <a:off x="0" y="0"/>
            <a:ext cx="12192000" cy="6858000"/>
          </a:xfrm>
          <a:prstGeom prst="rect">
            <a:avLst/>
          </a:prstGeom>
          <a:noFill/>
          <a:ln>
            <a:noFill/>
          </a:ln>
        </p:spPr>
      </p:pic>
    </p:spTree>
  </p:cSld>
  <p:clrMapOvr>
    <a:masterClrMapping/>
  </p:clrMapOvr>
</p:sldLayout>
</file>

<file path=ppt/slideLayouts/slideLayout108.xml><?xml version="1.0" encoding="utf-8"?>
<p:sldLayout xmlns:a="http://schemas.openxmlformats.org/drawingml/2006/main" xmlns:r="http://schemas.openxmlformats.org/officeDocument/2006/relationships" xmlns:p="http://schemas.openxmlformats.org/presentationml/2006/main" matchingName="Background 1">
  <p:cSld name="CUSTOM_11_1">
    <p:bg>
      <p:bgPr>
        <a:solidFill>
          <a:schemeClr val="accent5"/>
        </a:solidFill>
        <a:effectLst/>
      </p:bgPr>
    </p:bg>
    <p:spTree>
      <p:nvGrpSpPr>
        <p:cNvPr id="1" name="Shape 5177"/>
        <p:cNvGrpSpPr/>
        <p:nvPr/>
      </p:nvGrpSpPr>
      <p:grpSpPr>
        <a:xfrm>
          <a:off x="0" y="0"/>
          <a:ext cx="0" cy="0"/>
          <a:chOff x="0" y="0"/>
          <a:chExt cx="0" cy="0"/>
        </a:xfrm>
      </p:grpSpPr>
      <p:grpSp>
        <p:nvGrpSpPr>
          <p:cNvPr id="5178" name="Google Shape;5178;p46"/>
          <p:cNvGrpSpPr/>
          <p:nvPr/>
        </p:nvGrpSpPr>
        <p:grpSpPr>
          <a:xfrm>
            <a:off x="-101939" y="-837724"/>
            <a:ext cx="12420281" cy="7489945"/>
            <a:chOff x="-76454" y="-628293"/>
            <a:chExt cx="9315211" cy="5617459"/>
          </a:xfrm>
        </p:grpSpPr>
        <p:grpSp>
          <p:nvGrpSpPr>
            <p:cNvPr id="5179" name="Google Shape;5179;p46"/>
            <p:cNvGrpSpPr/>
            <p:nvPr/>
          </p:nvGrpSpPr>
          <p:grpSpPr>
            <a:xfrm>
              <a:off x="-76454" y="-628293"/>
              <a:ext cx="9315211" cy="5617459"/>
              <a:chOff x="-76454" y="-247293"/>
              <a:chExt cx="9315211" cy="5617459"/>
            </a:xfrm>
          </p:grpSpPr>
          <p:grpSp>
            <p:nvGrpSpPr>
              <p:cNvPr id="5180" name="Google Shape;5180;p46"/>
              <p:cNvGrpSpPr/>
              <p:nvPr/>
            </p:nvGrpSpPr>
            <p:grpSpPr>
              <a:xfrm>
                <a:off x="-76454" y="1669957"/>
                <a:ext cx="9307261" cy="3700209"/>
                <a:chOff x="-76454" y="1669957"/>
                <a:chExt cx="9307261" cy="3700209"/>
              </a:xfrm>
            </p:grpSpPr>
            <p:grpSp>
              <p:nvGrpSpPr>
                <p:cNvPr id="5181" name="Google Shape;5181;p46"/>
                <p:cNvGrpSpPr/>
                <p:nvPr/>
              </p:nvGrpSpPr>
              <p:grpSpPr>
                <a:xfrm>
                  <a:off x="6117405" y="1669957"/>
                  <a:ext cx="3113402" cy="3677686"/>
                  <a:chOff x="4977052" y="-44831"/>
                  <a:chExt cx="4389400" cy="5184952"/>
                </a:xfrm>
              </p:grpSpPr>
              <p:sp>
                <p:nvSpPr>
                  <p:cNvPr id="5182" name="Google Shape;5182;p46"/>
                  <p:cNvSpPr/>
                  <p:nvPr/>
                </p:nvSpPr>
                <p:spPr>
                  <a:xfrm>
                    <a:off x="4977052" y="-44831"/>
                    <a:ext cx="4389186" cy="309584"/>
                  </a:xfrm>
                  <a:custGeom>
                    <a:avLst/>
                    <a:gdLst/>
                    <a:ahLst/>
                    <a:cxnLst/>
                    <a:rect l="l" t="t" r="r" b="b"/>
                    <a:pathLst>
                      <a:path w="20487" h="1445" extrusionOk="0">
                        <a:moveTo>
                          <a:pt x="14650" y="1"/>
                        </a:moveTo>
                        <a:cubicBezTo>
                          <a:pt x="14175" y="1"/>
                          <a:pt x="13699" y="255"/>
                          <a:pt x="13472" y="763"/>
                        </a:cubicBezTo>
                        <a:cubicBezTo>
                          <a:pt x="13251" y="397"/>
                          <a:pt x="12922" y="244"/>
                          <a:pt x="12576" y="244"/>
                        </a:cubicBezTo>
                        <a:cubicBezTo>
                          <a:pt x="12064" y="244"/>
                          <a:pt x="11513" y="579"/>
                          <a:pt x="11213" y="1050"/>
                        </a:cubicBezTo>
                        <a:cubicBezTo>
                          <a:pt x="10974" y="488"/>
                          <a:pt x="10446" y="195"/>
                          <a:pt x="9916" y="195"/>
                        </a:cubicBezTo>
                        <a:cubicBezTo>
                          <a:pt x="9465" y="195"/>
                          <a:pt x="9013" y="407"/>
                          <a:pt x="8739" y="846"/>
                        </a:cubicBezTo>
                        <a:cubicBezTo>
                          <a:pt x="8470" y="485"/>
                          <a:pt x="8071" y="309"/>
                          <a:pt x="7673" y="309"/>
                        </a:cubicBezTo>
                        <a:cubicBezTo>
                          <a:pt x="7204" y="309"/>
                          <a:pt x="6737" y="553"/>
                          <a:pt x="6491" y="1026"/>
                        </a:cubicBezTo>
                        <a:cubicBezTo>
                          <a:pt x="6262" y="548"/>
                          <a:pt x="5802" y="301"/>
                          <a:pt x="5341" y="301"/>
                        </a:cubicBezTo>
                        <a:cubicBezTo>
                          <a:pt x="4937" y="301"/>
                          <a:pt x="4531" y="491"/>
                          <a:pt x="4280" y="882"/>
                        </a:cubicBezTo>
                        <a:cubicBezTo>
                          <a:pt x="4052" y="352"/>
                          <a:pt x="3556" y="82"/>
                          <a:pt x="3060" y="82"/>
                        </a:cubicBezTo>
                        <a:cubicBezTo>
                          <a:pt x="2596" y="82"/>
                          <a:pt x="2132" y="319"/>
                          <a:pt x="1889" y="799"/>
                        </a:cubicBezTo>
                        <a:cubicBezTo>
                          <a:pt x="1744" y="430"/>
                          <a:pt x="1401" y="197"/>
                          <a:pt x="1025" y="197"/>
                        </a:cubicBezTo>
                        <a:cubicBezTo>
                          <a:pt x="999" y="197"/>
                          <a:pt x="972" y="199"/>
                          <a:pt x="945" y="201"/>
                        </a:cubicBezTo>
                        <a:cubicBezTo>
                          <a:pt x="347" y="261"/>
                          <a:pt x="13" y="823"/>
                          <a:pt x="1" y="1372"/>
                        </a:cubicBezTo>
                        <a:cubicBezTo>
                          <a:pt x="1" y="1420"/>
                          <a:pt x="40" y="1444"/>
                          <a:pt x="78" y="1444"/>
                        </a:cubicBezTo>
                        <a:cubicBezTo>
                          <a:pt x="117" y="1444"/>
                          <a:pt x="156" y="1420"/>
                          <a:pt x="156" y="1372"/>
                        </a:cubicBezTo>
                        <a:cubicBezTo>
                          <a:pt x="168" y="942"/>
                          <a:pt x="395" y="524"/>
                          <a:pt x="825" y="416"/>
                        </a:cubicBezTo>
                        <a:cubicBezTo>
                          <a:pt x="895" y="397"/>
                          <a:pt x="964" y="387"/>
                          <a:pt x="1031" y="387"/>
                        </a:cubicBezTo>
                        <a:cubicBezTo>
                          <a:pt x="1417" y="387"/>
                          <a:pt x="1749" y="690"/>
                          <a:pt x="1770" y="1097"/>
                        </a:cubicBezTo>
                        <a:cubicBezTo>
                          <a:pt x="1770" y="1151"/>
                          <a:pt x="1819" y="1182"/>
                          <a:pt x="1866" y="1182"/>
                        </a:cubicBezTo>
                        <a:cubicBezTo>
                          <a:pt x="1903" y="1182"/>
                          <a:pt x="1939" y="1163"/>
                          <a:pt x="1949" y="1121"/>
                        </a:cubicBezTo>
                        <a:cubicBezTo>
                          <a:pt x="2100" y="549"/>
                          <a:pt x="2581" y="262"/>
                          <a:pt x="3063" y="262"/>
                        </a:cubicBezTo>
                        <a:cubicBezTo>
                          <a:pt x="3538" y="262"/>
                          <a:pt x="4012" y="540"/>
                          <a:pt x="4172" y="1097"/>
                        </a:cubicBezTo>
                        <a:cubicBezTo>
                          <a:pt x="4186" y="1144"/>
                          <a:pt x="4221" y="1168"/>
                          <a:pt x="4257" y="1168"/>
                        </a:cubicBezTo>
                        <a:cubicBezTo>
                          <a:pt x="4284" y="1168"/>
                          <a:pt x="4312" y="1153"/>
                          <a:pt x="4328" y="1121"/>
                        </a:cubicBezTo>
                        <a:cubicBezTo>
                          <a:pt x="4553" y="688"/>
                          <a:pt x="4950" y="475"/>
                          <a:pt x="5342" y="475"/>
                        </a:cubicBezTo>
                        <a:cubicBezTo>
                          <a:pt x="5783" y="475"/>
                          <a:pt x="6219" y="745"/>
                          <a:pt x="6396" y="1277"/>
                        </a:cubicBezTo>
                        <a:cubicBezTo>
                          <a:pt x="6408" y="1319"/>
                          <a:pt x="6444" y="1340"/>
                          <a:pt x="6480" y="1340"/>
                        </a:cubicBezTo>
                        <a:cubicBezTo>
                          <a:pt x="6515" y="1340"/>
                          <a:pt x="6551" y="1319"/>
                          <a:pt x="6563" y="1277"/>
                        </a:cubicBezTo>
                        <a:cubicBezTo>
                          <a:pt x="6740" y="761"/>
                          <a:pt x="7198" y="491"/>
                          <a:pt x="7659" y="491"/>
                        </a:cubicBezTo>
                        <a:cubicBezTo>
                          <a:pt x="8042" y="491"/>
                          <a:pt x="8427" y="677"/>
                          <a:pt x="8655" y="1062"/>
                        </a:cubicBezTo>
                        <a:cubicBezTo>
                          <a:pt x="8673" y="1086"/>
                          <a:pt x="8703" y="1097"/>
                          <a:pt x="8733" y="1097"/>
                        </a:cubicBezTo>
                        <a:cubicBezTo>
                          <a:pt x="8763" y="1097"/>
                          <a:pt x="8793" y="1086"/>
                          <a:pt x="8810" y="1062"/>
                        </a:cubicBezTo>
                        <a:cubicBezTo>
                          <a:pt x="9039" y="600"/>
                          <a:pt x="9472" y="380"/>
                          <a:pt x="9904" y="380"/>
                        </a:cubicBezTo>
                        <a:cubicBezTo>
                          <a:pt x="10422" y="380"/>
                          <a:pt x="10937" y="696"/>
                          <a:pt x="11094" y="1289"/>
                        </a:cubicBezTo>
                        <a:cubicBezTo>
                          <a:pt x="11107" y="1330"/>
                          <a:pt x="11150" y="1356"/>
                          <a:pt x="11190" y="1356"/>
                        </a:cubicBezTo>
                        <a:cubicBezTo>
                          <a:pt x="11218" y="1356"/>
                          <a:pt x="11246" y="1343"/>
                          <a:pt x="11261" y="1313"/>
                        </a:cubicBezTo>
                        <a:cubicBezTo>
                          <a:pt x="11497" y="818"/>
                          <a:pt x="12047" y="427"/>
                          <a:pt x="12550" y="427"/>
                        </a:cubicBezTo>
                        <a:cubicBezTo>
                          <a:pt x="12887" y="427"/>
                          <a:pt x="13202" y="602"/>
                          <a:pt x="13389" y="1038"/>
                        </a:cubicBezTo>
                        <a:cubicBezTo>
                          <a:pt x="13404" y="1073"/>
                          <a:pt x="13434" y="1087"/>
                          <a:pt x="13464" y="1087"/>
                        </a:cubicBezTo>
                        <a:cubicBezTo>
                          <a:pt x="13506" y="1087"/>
                          <a:pt x="13549" y="1060"/>
                          <a:pt x="13556" y="1026"/>
                        </a:cubicBezTo>
                        <a:cubicBezTo>
                          <a:pt x="13705" y="467"/>
                          <a:pt x="14173" y="189"/>
                          <a:pt x="14639" y="189"/>
                        </a:cubicBezTo>
                        <a:cubicBezTo>
                          <a:pt x="15111" y="189"/>
                          <a:pt x="15581" y="473"/>
                          <a:pt x="15720" y="1038"/>
                        </a:cubicBezTo>
                        <a:cubicBezTo>
                          <a:pt x="15732" y="1080"/>
                          <a:pt x="15767" y="1100"/>
                          <a:pt x="15803" y="1100"/>
                        </a:cubicBezTo>
                        <a:cubicBezTo>
                          <a:pt x="15839" y="1100"/>
                          <a:pt x="15875" y="1080"/>
                          <a:pt x="15887" y="1038"/>
                        </a:cubicBezTo>
                        <a:cubicBezTo>
                          <a:pt x="16055" y="538"/>
                          <a:pt x="16489" y="293"/>
                          <a:pt x="16921" y="293"/>
                        </a:cubicBezTo>
                        <a:cubicBezTo>
                          <a:pt x="17380" y="293"/>
                          <a:pt x="17837" y="568"/>
                          <a:pt x="17979" y="1109"/>
                        </a:cubicBezTo>
                        <a:cubicBezTo>
                          <a:pt x="17992" y="1150"/>
                          <a:pt x="18033" y="1172"/>
                          <a:pt x="18072" y="1172"/>
                        </a:cubicBezTo>
                        <a:cubicBezTo>
                          <a:pt x="18102" y="1172"/>
                          <a:pt x="18131" y="1159"/>
                          <a:pt x="18146" y="1133"/>
                        </a:cubicBezTo>
                        <a:cubicBezTo>
                          <a:pt x="18347" y="683"/>
                          <a:pt x="18754" y="469"/>
                          <a:pt x="19161" y="469"/>
                        </a:cubicBezTo>
                        <a:cubicBezTo>
                          <a:pt x="19650" y="469"/>
                          <a:pt x="20138" y="779"/>
                          <a:pt x="20262" y="1360"/>
                        </a:cubicBezTo>
                        <a:cubicBezTo>
                          <a:pt x="20281" y="1408"/>
                          <a:pt x="20322" y="1429"/>
                          <a:pt x="20363" y="1429"/>
                        </a:cubicBezTo>
                        <a:cubicBezTo>
                          <a:pt x="20426" y="1429"/>
                          <a:pt x="20487" y="1380"/>
                          <a:pt x="20465" y="1301"/>
                        </a:cubicBezTo>
                        <a:cubicBezTo>
                          <a:pt x="20319" y="641"/>
                          <a:pt x="19757" y="275"/>
                          <a:pt x="19190" y="275"/>
                        </a:cubicBezTo>
                        <a:cubicBezTo>
                          <a:pt x="18782" y="275"/>
                          <a:pt x="18371" y="465"/>
                          <a:pt x="18110" y="870"/>
                        </a:cubicBezTo>
                        <a:cubicBezTo>
                          <a:pt x="17886" y="359"/>
                          <a:pt x="17411" y="98"/>
                          <a:pt x="16936" y="98"/>
                        </a:cubicBezTo>
                        <a:cubicBezTo>
                          <a:pt x="16501" y="98"/>
                          <a:pt x="16067" y="317"/>
                          <a:pt x="15827" y="763"/>
                        </a:cubicBezTo>
                        <a:cubicBezTo>
                          <a:pt x="15600" y="255"/>
                          <a:pt x="15125" y="1"/>
                          <a:pt x="14650" y="1"/>
                        </a:cubicBezTo>
                        <a:close/>
                      </a:path>
                    </a:pathLst>
                  </a:custGeom>
                  <a:solidFill>
                    <a:srgbClr val="FFFFFF"/>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183" name="Google Shape;5183;p46"/>
                  <p:cNvSpPr/>
                  <p:nvPr/>
                </p:nvSpPr>
                <p:spPr>
                  <a:xfrm>
                    <a:off x="4977052" y="498067"/>
                    <a:ext cx="4389186" cy="309584"/>
                  </a:xfrm>
                  <a:custGeom>
                    <a:avLst/>
                    <a:gdLst/>
                    <a:ahLst/>
                    <a:cxnLst/>
                    <a:rect l="l" t="t" r="r" b="b"/>
                    <a:pathLst>
                      <a:path w="20487" h="1445" extrusionOk="0">
                        <a:moveTo>
                          <a:pt x="14650" y="1"/>
                        </a:moveTo>
                        <a:cubicBezTo>
                          <a:pt x="14175" y="1"/>
                          <a:pt x="13699" y="255"/>
                          <a:pt x="13472" y="763"/>
                        </a:cubicBezTo>
                        <a:cubicBezTo>
                          <a:pt x="13249" y="390"/>
                          <a:pt x="12919" y="235"/>
                          <a:pt x="12570" y="235"/>
                        </a:cubicBezTo>
                        <a:cubicBezTo>
                          <a:pt x="12060" y="235"/>
                          <a:pt x="11512" y="569"/>
                          <a:pt x="11213" y="1038"/>
                        </a:cubicBezTo>
                        <a:cubicBezTo>
                          <a:pt x="10975" y="479"/>
                          <a:pt x="10451" y="189"/>
                          <a:pt x="9925" y="189"/>
                        </a:cubicBezTo>
                        <a:cubicBezTo>
                          <a:pt x="9471" y="189"/>
                          <a:pt x="9015" y="404"/>
                          <a:pt x="8739" y="847"/>
                        </a:cubicBezTo>
                        <a:cubicBezTo>
                          <a:pt x="8469" y="484"/>
                          <a:pt x="8068" y="308"/>
                          <a:pt x="7669" y="308"/>
                        </a:cubicBezTo>
                        <a:cubicBezTo>
                          <a:pt x="7201" y="308"/>
                          <a:pt x="6737" y="549"/>
                          <a:pt x="6491" y="1014"/>
                        </a:cubicBezTo>
                        <a:cubicBezTo>
                          <a:pt x="6262" y="536"/>
                          <a:pt x="5802" y="289"/>
                          <a:pt x="5341" y="289"/>
                        </a:cubicBezTo>
                        <a:cubicBezTo>
                          <a:pt x="4937" y="289"/>
                          <a:pt x="4531" y="480"/>
                          <a:pt x="4280" y="871"/>
                        </a:cubicBezTo>
                        <a:cubicBezTo>
                          <a:pt x="4052" y="340"/>
                          <a:pt x="3556" y="70"/>
                          <a:pt x="3060" y="70"/>
                        </a:cubicBezTo>
                        <a:cubicBezTo>
                          <a:pt x="2596" y="70"/>
                          <a:pt x="2132" y="307"/>
                          <a:pt x="1889" y="787"/>
                        </a:cubicBezTo>
                        <a:cubicBezTo>
                          <a:pt x="1741" y="422"/>
                          <a:pt x="1386" y="188"/>
                          <a:pt x="1001" y="188"/>
                        </a:cubicBezTo>
                        <a:cubicBezTo>
                          <a:pt x="982" y="188"/>
                          <a:pt x="964" y="188"/>
                          <a:pt x="945" y="189"/>
                        </a:cubicBezTo>
                        <a:cubicBezTo>
                          <a:pt x="347" y="249"/>
                          <a:pt x="13" y="823"/>
                          <a:pt x="1" y="1373"/>
                        </a:cubicBezTo>
                        <a:cubicBezTo>
                          <a:pt x="1" y="1420"/>
                          <a:pt x="40" y="1444"/>
                          <a:pt x="78" y="1444"/>
                        </a:cubicBezTo>
                        <a:cubicBezTo>
                          <a:pt x="117" y="1444"/>
                          <a:pt x="156" y="1420"/>
                          <a:pt x="156" y="1373"/>
                        </a:cubicBezTo>
                        <a:cubicBezTo>
                          <a:pt x="168" y="942"/>
                          <a:pt x="395" y="524"/>
                          <a:pt x="825" y="404"/>
                        </a:cubicBezTo>
                        <a:cubicBezTo>
                          <a:pt x="892" y="387"/>
                          <a:pt x="957" y="379"/>
                          <a:pt x="1022" y="379"/>
                        </a:cubicBezTo>
                        <a:cubicBezTo>
                          <a:pt x="1412" y="379"/>
                          <a:pt x="1749" y="675"/>
                          <a:pt x="1770" y="1086"/>
                        </a:cubicBezTo>
                        <a:cubicBezTo>
                          <a:pt x="1770" y="1145"/>
                          <a:pt x="1818" y="1179"/>
                          <a:pt x="1864" y="1179"/>
                        </a:cubicBezTo>
                        <a:cubicBezTo>
                          <a:pt x="1902" y="1179"/>
                          <a:pt x="1938" y="1157"/>
                          <a:pt x="1949" y="1110"/>
                        </a:cubicBezTo>
                        <a:cubicBezTo>
                          <a:pt x="2099" y="540"/>
                          <a:pt x="2576" y="256"/>
                          <a:pt x="3056" y="256"/>
                        </a:cubicBezTo>
                        <a:cubicBezTo>
                          <a:pt x="3533" y="256"/>
                          <a:pt x="4012" y="537"/>
                          <a:pt x="4172" y="1098"/>
                        </a:cubicBezTo>
                        <a:cubicBezTo>
                          <a:pt x="4186" y="1138"/>
                          <a:pt x="4223" y="1160"/>
                          <a:pt x="4258" y="1160"/>
                        </a:cubicBezTo>
                        <a:cubicBezTo>
                          <a:pt x="4286" y="1160"/>
                          <a:pt x="4312" y="1147"/>
                          <a:pt x="4328" y="1122"/>
                        </a:cubicBezTo>
                        <a:cubicBezTo>
                          <a:pt x="4554" y="686"/>
                          <a:pt x="4955" y="470"/>
                          <a:pt x="5350" y="470"/>
                        </a:cubicBezTo>
                        <a:cubicBezTo>
                          <a:pt x="5788" y="470"/>
                          <a:pt x="6220" y="736"/>
                          <a:pt x="6396" y="1265"/>
                        </a:cubicBezTo>
                        <a:cubicBezTo>
                          <a:pt x="6408" y="1307"/>
                          <a:pt x="6444" y="1328"/>
                          <a:pt x="6480" y="1328"/>
                        </a:cubicBezTo>
                        <a:cubicBezTo>
                          <a:pt x="6515" y="1328"/>
                          <a:pt x="6551" y="1307"/>
                          <a:pt x="6563" y="1265"/>
                        </a:cubicBezTo>
                        <a:cubicBezTo>
                          <a:pt x="6740" y="756"/>
                          <a:pt x="7198" y="485"/>
                          <a:pt x="7659" y="485"/>
                        </a:cubicBezTo>
                        <a:cubicBezTo>
                          <a:pt x="8042" y="485"/>
                          <a:pt x="8427" y="671"/>
                          <a:pt x="8655" y="1062"/>
                        </a:cubicBezTo>
                        <a:cubicBezTo>
                          <a:pt x="8673" y="1086"/>
                          <a:pt x="8703" y="1098"/>
                          <a:pt x="8733" y="1098"/>
                        </a:cubicBezTo>
                        <a:cubicBezTo>
                          <a:pt x="8763" y="1098"/>
                          <a:pt x="8793" y="1086"/>
                          <a:pt x="8810" y="1062"/>
                        </a:cubicBezTo>
                        <a:cubicBezTo>
                          <a:pt x="9040" y="598"/>
                          <a:pt x="9475" y="376"/>
                          <a:pt x="9909" y="376"/>
                        </a:cubicBezTo>
                        <a:cubicBezTo>
                          <a:pt x="10425" y="376"/>
                          <a:pt x="10938" y="691"/>
                          <a:pt x="11094" y="1289"/>
                        </a:cubicBezTo>
                        <a:cubicBezTo>
                          <a:pt x="11107" y="1331"/>
                          <a:pt x="11150" y="1356"/>
                          <a:pt x="11190" y="1356"/>
                        </a:cubicBezTo>
                        <a:cubicBezTo>
                          <a:pt x="11218" y="1356"/>
                          <a:pt x="11246" y="1343"/>
                          <a:pt x="11261" y="1313"/>
                        </a:cubicBezTo>
                        <a:cubicBezTo>
                          <a:pt x="11497" y="813"/>
                          <a:pt x="12044" y="424"/>
                          <a:pt x="12546" y="424"/>
                        </a:cubicBezTo>
                        <a:cubicBezTo>
                          <a:pt x="12884" y="424"/>
                          <a:pt x="13201" y="600"/>
                          <a:pt x="13389" y="1038"/>
                        </a:cubicBezTo>
                        <a:cubicBezTo>
                          <a:pt x="13404" y="1068"/>
                          <a:pt x="13433" y="1081"/>
                          <a:pt x="13464" y="1081"/>
                        </a:cubicBezTo>
                        <a:cubicBezTo>
                          <a:pt x="13506" y="1081"/>
                          <a:pt x="13549" y="1056"/>
                          <a:pt x="13556" y="1014"/>
                        </a:cubicBezTo>
                        <a:cubicBezTo>
                          <a:pt x="13704" y="463"/>
                          <a:pt x="14170" y="188"/>
                          <a:pt x="14635" y="188"/>
                        </a:cubicBezTo>
                        <a:cubicBezTo>
                          <a:pt x="15108" y="188"/>
                          <a:pt x="15581" y="472"/>
                          <a:pt x="15720" y="1038"/>
                        </a:cubicBezTo>
                        <a:cubicBezTo>
                          <a:pt x="15732" y="1080"/>
                          <a:pt x="15767" y="1101"/>
                          <a:pt x="15803" y="1101"/>
                        </a:cubicBezTo>
                        <a:cubicBezTo>
                          <a:pt x="15839" y="1101"/>
                          <a:pt x="15875" y="1080"/>
                          <a:pt x="15887" y="1038"/>
                        </a:cubicBezTo>
                        <a:cubicBezTo>
                          <a:pt x="16055" y="539"/>
                          <a:pt x="16489" y="293"/>
                          <a:pt x="16921" y="293"/>
                        </a:cubicBezTo>
                        <a:cubicBezTo>
                          <a:pt x="17380" y="293"/>
                          <a:pt x="17837" y="569"/>
                          <a:pt x="17979" y="1110"/>
                        </a:cubicBezTo>
                        <a:cubicBezTo>
                          <a:pt x="17992" y="1148"/>
                          <a:pt x="18029" y="1170"/>
                          <a:pt x="18067" y="1170"/>
                        </a:cubicBezTo>
                        <a:cubicBezTo>
                          <a:pt x="18098" y="1170"/>
                          <a:pt x="18130" y="1154"/>
                          <a:pt x="18146" y="1122"/>
                        </a:cubicBezTo>
                        <a:cubicBezTo>
                          <a:pt x="18347" y="677"/>
                          <a:pt x="18753" y="466"/>
                          <a:pt x="19159" y="466"/>
                        </a:cubicBezTo>
                        <a:cubicBezTo>
                          <a:pt x="19649" y="466"/>
                          <a:pt x="20138" y="773"/>
                          <a:pt x="20262" y="1349"/>
                        </a:cubicBezTo>
                        <a:cubicBezTo>
                          <a:pt x="20281" y="1400"/>
                          <a:pt x="20321" y="1422"/>
                          <a:pt x="20362" y="1422"/>
                        </a:cubicBezTo>
                        <a:cubicBezTo>
                          <a:pt x="20425" y="1422"/>
                          <a:pt x="20487" y="1369"/>
                          <a:pt x="20465" y="1289"/>
                        </a:cubicBezTo>
                        <a:cubicBezTo>
                          <a:pt x="20319" y="634"/>
                          <a:pt x="19754" y="267"/>
                          <a:pt x="19185" y="267"/>
                        </a:cubicBezTo>
                        <a:cubicBezTo>
                          <a:pt x="18778" y="267"/>
                          <a:pt x="18370" y="455"/>
                          <a:pt x="18110" y="859"/>
                        </a:cubicBezTo>
                        <a:cubicBezTo>
                          <a:pt x="17887" y="350"/>
                          <a:pt x="17416" y="93"/>
                          <a:pt x="16945" y="93"/>
                        </a:cubicBezTo>
                        <a:cubicBezTo>
                          <a:pt x="16507" y="93"/>
                          <a:pt x="16069" y="314"/>
                          <a:pt x="15827" y="763"/>
                        </a:cubicBezTo>
                        <a:cubicBezTo>
                          <a:pt x="15600" y="255"/>
                          <a:pt x="15125" y="1"/>
                          <a:pt x="14650" y="1"/>
                        </a:cubicBezTo>
                        <a:close/>
                      </a:path>
                    </a:pathLst>
                  </a:custGeom>
                  <a:solidFill>
                    <a:srgbClr val="FFFFFF"/>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184" name="Google Shape;5184;p46"/>
                  <p:cNvSpPr/>
                  <p:nvPr/>
                </p:nvSpPr>
                <p:spPr>
                  <a:xfrm>
                    <a:off x="4977052" y="1038608"/>
                    <a:ext cx="4387686" cy="309370"/>
                  </a:xfrm>
                  <a:custGeom>
                    <a:avLst/>
                    <a:gdLst/>
                    <a:ahLst/>
                    <a:cxnLst/>
                    <a:rect l="l" t="t" r="r" b="b"/>
                    <a:pathLst>
                      <a:path w="20480" h="1444" extrusionOk="0">
                        <a:moveTo>
                          <a:pt x="14650" y="0"/>
                        </a:moveTo>
                        <a:cubicBezTo>
                          <a:pt x="14175" y="0"/>
                          <a:pt x="13699" y="254"/>
                          <a:pt x="13472" y="762"/>
                        </a:cubicBezTo>
                        <a:cubicBezTo>
                          <a:pt x="13250" y="394"/>
                          <a:pt x="12919" y="240"/>
                          <a:pt x="12571" y="240"/>
                        </a:cubicBezTo>
                        <a:cubicBezTo>
                          <a:pt x="12060" y="240"/>
                          <a:pt x="11512" y="573"/>
                          <a:pt x="11213" y="1049"/>
                        </a:cubicBezTo>
                        <a:cubicBezTo>
                          <a:pt x="10974" y="487"/>
                          <a:pt x="10446" y="194"/>
                          <a:pt x="9916" y="194"/>
                        </a:cubicBezTo>
                        <a:cubicBezTo>
                          <a:pt x="9465" y="194"/>
                          <a:pt x="9013" y="406"/>
                          <a:pt x="8739" y="846"/>
                        </a:cubicBezTo>
                        <a:cubicBezTo>
                          <a:pt x="8470" y="484"/>
                          <a:pt x="8071" y="308"/>
                          <a:pt x="7673" y="308"/>
                        </a:cubicBezTo>
                        <a:cubicBezTo>
                          <a:pt x="7204" y="308"/>
                          <a:pt x="6737" y="553"/>
                          <a:pt x="6491" y="1025"/>
                        </a:cubicBezTo>
                        <a:cubicBezTo>
                          <a:pt x="6261" y="546"/>
                          <a:pt x="5799" y="299"/>
                          <a:pt x="5336" y="299"/>
                        </a:cubicBezTo>
                        <a:cubicBezTo>
                          <a:pt x="4933" y="299"/>
                          <a:pt x="4530" y="486"/>
                          <a:pt x="4280" y="870"/>
                        </a:cubicBezTo>
                        <a:cubicBezTo>
                          <a:pt x="4053" y="342"/>
                          <a:pt x="3561" y="76"/>
                          <a:pt x="3069" y="76"/>
                        </a:cubicBezTo>
                        <a:cubicBezTo>
                          <a:pt x="2602" y="76"/>
                          <a:pt x="2134" y="315"/>
                          <a:pt x="1889" y="798"/>
                        </a:cubicBezTo>
                        <a:cubicBezTo>
                          <a:pt x="1744" y="440"/>
                          <a:pt x="1399" y="197"/>
                          <a:pt x="1022" y="197"/>
                        </a:cubicBezTo>
                        <a:cubicBezTo>
                          <a:pt x="997" y="197"/>
                          <a:pt x="971" y="198"/>
                          <a:pt x="945" y="200"/>
                        </a:cubicBezTo>
                        <a:cubicBezTo>
                          <a:pt x="347" y="260"/>
                          <a:pt x="13" y="834"/>
                          <a:pt x="1" y="1372"/>
                        </a:cubicBezTo>
                        <a:cubicBezTo>
                          <a:pt x="1" y="1420"/>
                          <a:pt x="40" y="1443"/>
                          <a:pt x="78" y="1443"/>
                        </a:cubicBezTo>
                        <a:cubicBezTo>
                          <a:pt x="117" y="1443"/>
                          <a:pt x="156" y="1420"/>
                          <a:pt x="156" y="1372"/>
                        </a:cubicBezTo>
                        <a:cubicBezTo>
                          <a:pt x="168" y="941"/>
                          <a:pt x="395" y="523"/>
                          <a:pt x="825" y="415"/>
                        </a:cubicBezTo>
                        <a:cubicBezTo>
                          <a:pt x="895" y="396"/>
                          <a:pt x="964" y="387"/>
                          <a:pt x="1032" y="387"/>
                        </a:cubicBezTo>
                        <a:cubicBezTo>
                          <a:pt x="1420" y="387"/>
                          <a:pt x="1760" y="690"/>
                          <a:pt x="1770" y="1097"/>
                        </a:cubicBezTo>
                        <a:cubicBezTo>
                          <a:pt x="1770" y="1160"/>
                          <a:pt x="1823" y="1193"/>
                          <a:pt x="1874" y="1193"/>
                        </a:cubicBezTo>
                        <a:cubicBezTo>
                          <a:pt x="1921" y="1193"/>
                          <a:pt x="1967" y="1166"/>
                          <a:pt x="1973" y="1109"/>
                        </a:cubicBezTo>
                        <a:cubicBezTo>
                          <a:pt x="2124" y="536"/>
                          <a:pt x="2605" y="250"/>
                          <a:pt x="3086" y="250"/>
                        </a:cubicBezTo>
                        <a:cubicBezTo>
                          <a:pt x="3558" y="250"/>
                          <a:pt x="4030" y="528"/>
                          <a:pt x="4184" y="1085"/>
                        </a:cubicBezTo>
                        <a:cubicBezTo>
                          <a:pt x="4198" y="1132"/>
                          <a:pt x="4237" y="1156"/>
                          <a:pt x="4275" y="1156"/>
                        </a:cubicBezTo>
                        <a:cubicBezTo>
                          <a:pt x="4306" y="1156"/>
                          <a:pt x="4336" y="1141"/>
                          <a:pt x="4352" y="1109"/>
                        </a:cubicBezTo>
                        <a:cubicBezTo>
                          <a:pt x="4571" y="676"/>
                          <a:pt x="4968" y="462"/>
                          <a:pt x="5361" y="462"/>
                        </a:cubicBezTo>
                        <a:cubicBezTo>
                          <a:pt x="5804" y="462"/>
                          <a:pt x="6243" y="733"/>
                          <a:pt x="6420" y="1264"/>
                        </a:cubicBezTo>
                        <a:cubicBezTo>
                          <a:pt x="6432" y="1300"/>
                          <a:pt x="6468" y="1318"/>
                          <a:pt x="6503" y="1318"/>
                        </a:cubicBezTo>
                        <a:cubicBezTo>
                          <a:pt x="6539" y="1318"/>
                          <a:pt x="6575" y="1300"/>
                          <a:pt x="6587" y="1264"/>
                        </a:cubicBezTo>
                        <a:cubicBezTo>
                          <a:pt x="6763" y="748"/>
                          <a:pt x="7222" y="478"/>
                          <a:pt x="7683" y="478"/>
                        </a:cubicBezTo>
                        <a:cubicBezTo>
                          <a:pt x="8066" y="478"/>
                          <a:pt x="8451" y="664"/>
                          <a:pt x="8679" y="1049"/>
                        </a:cubicBezTo>
                        <a:cubicBezTo>
                          <a:pt x="8697" y="1073"/>
                          <a:pt x="8724" y="1085"/>
                          <a:pt x="8751" y="1085"/>
                        </a:cubicBezTo>
                        <a:cubicBezTo>
                          <a:pt x="8778" y="1085"/>
                          <a:pt x="8804" y="1073"/>
                          <a:pt x="8822" y="1049"/>
                        </a:cubicBezTo>
                        <a:cubicBezTo>
                          <a:pt x="9056" y="587"/>
                          <a:pt x="9490" y="367"/>
                          <a:pt x="9922" y="367"/>
                        </a:cubicBezTo>
                        <a:cubicBezTo>
                          <a:pt x="10440" y="367"/>
                          <a:pt x="10955" y="683"/>
                          <a:pt x="11117" y="1276"/>
                        </a:cubicBezTo>
                        <a:cubicBezTo>
                          <a:pt x="11131" y="1318"/>
                          <a:pt x="11174" y="1343"/>
                          <a:pt x="11213" y="1343"/>
                        </a:cubicBezTo>
                        <a:cubicBezTo>
                          <a:pt x="11242" y="1343"/>
                          <a:pt x="11270" y="1330"/>
                          <a:pt x="11285" y="1300"/>
                        </a:cubicBezTo>
                        <a:cubicBezTo>
                          <a:pt x="11521" y="806"/>
                          <a:pt x="12071" y="414"/>
                          <a:pt x="12574" y="414"/>
                        </a:cubicBezTo>
                        <a:cubicBezTo>
                          <a:pt x="12910" y="414"/>
                          <a:pt x="13226" y="589"/>
                          <a:pt x="13413" y="1025"/>
                        </a:cubicBezTo>
                        <a:cubicBezTo>
                          <a:pt x="13428" y="1060"/>
                          <a:pt x="13458" y="1074"/>
                          <a:pt x="13488" y="1074"/>
                        </a:cubicBezTo>
                        <a:cubicBezTo>
                          <a:pt x="13530" y="1074"/>
                          <a:pt x="13573" y="1048"/>
                          <a:pt x="13580" y="1013"/>
                        </a:cubicBezTo>
                        <a:cubicBezTo>
                          <a:pt x="13723" y="454"/>
                          <a:pt x="14191" y="176"/>
                          <a:pt x="14657" y="176"/>
                        </a:cubicBezTo>
                        <a:cubicBezTo>
                          <a:pt x="15129" y="176"/>
                          <a:pt x="15599" y="460"/>
                          <a:pt x="15732" y="1025"/>
                        </a:cubicBezTo>
                        <a:cubicBezTo>
                          <a:pt x="15750" y="1067"/>
                          <a:pt x="15788" y="1088"/>
                          <a:pt x="15826" y="1088"/>
                        </a:cubicBezTo>
                        <a:cubicBezTo>
                          <a:pt x="15863" y="1088"/>
                          <a:pt x="15899" y="1067"/>
                          <a:pt x="15911" y="1025"/>
                        </a:cubicBezTo>
                        <a:cubicBezTo>
                          <a:pt x="16079" y="526"/>
                          <a:pt x="16510" y="280"/>
                          <a:pt x="16941" y="280"/>
                        </a:cubicBezTo>
                        <a:cubicBezTo>
                          <a:pt x="17398" y="280"/>
                          <a:pt x="17855" y="556"/>
                          <a:pt x="18003" y="1097"/>
                        </a:cubicBezTo>
                        <a:cubicBezTo>
                          <a:pt x="18016" y="1138"/>
                          <a:pt x="18053" y="1159"/>
                          <a:pt x="18089" y="1159"/>
                        </a:cubicBezTo>
                        <a:cubicBezTo>
                          <a:pt x="18116" y="1159"/>
                          <a:pt x="18143" y="1147"/>
                          <a:pt x="18158" y="1121"/>
                        </a:cubicBezTo>
                        <a:cubicBezTo>
                          <a:pt x="18364" y="671"/>
                          <a:pt x="18775" y="457"/>
                          <a:pt x="19183" y="457"/>
                        </a:cubicBezTo>
                        <a:cubicBezTo>
                          <a:pt x="19674" y="457"/>
                          <a:pt x="20162" y="767"/>
                          <a:pt x="20286" y="1348"/>
                        </a:cubicBezTo>
                        <a:cubicBezTo>
                          <a:pt x="20300" y="1390"/>
                          <a:pt x="20335" y="1408"/>
                          <a:pt x="20370" y="1408"/>
                        </a:cubicBezTo>
                        <a:cubicBezTo>
                          <a:pt x="20424" y="1408"/>
                          <a:pt x="20480" y="1365"/>
                          <a:pt x="20465" y="1300"/>
                        </a:cubicBezTo>
                        <a:cubicBezTo>
                          <a:pt x="20319" y="640"/>
                          <a:pt x="19757" y="275"/>
                          <a:pt x="19190" y="275"/>
                        </a:cubicBezTo>
                        <a:cubicBezTo>
                          <a:pt x="18782" y="275"/>
                          <a:pt x="18371" y="464"/>
                          <a:pt x="18110" y="870"/>
                        </a:cubicBezTo>
                        <a:cubicBezTo>
                          <a:pt x="17886" y="358"/>
                          <a:pt x="17411" y="97"/>
                          <a:pt x="16936" y="97"/>
                        </a:cubicBezTo>
                        <a:cubicBezTo>
                          <a:pt x="16501" y="97"/>
                          <a:pt x="16067" y="316"/>
                          <a:pt x="15827" y="762"/>
                        </a:cubicBezTo>
                        <a:cubicBezTo>
                          <a:pt x="15600" y="254"/>
                          <a:pt x="15125" y="0"/>
                          <a:pt x="14650" y="0"/>
                        </a:cubicBezTo>
                        <a:close/>
                      </a:path>
                    </a:pathLst>
                  </a:custGeom>
                  <a:solidFill>
                    <a:srgbClr val="FFFFFF"/>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185" name="Google Shape;5185;p46"/>
                  <p:cNvSpPr/>
                  <p:nvPr/>
                </p:nvSpPr>
                <p:spPr>
                  <a:xfrm>
                    <a:off x="4979623" y="1579578"/>
                    <a:ext cx="4386615" cy="311298"/>
                  </a:xfrm>
                  <a:custGeom>
                    <a:avLst/>
                    <a:gdLst/>
                    <a:ahLst/>
                    <a:cxnLst/>
                    <a:rect l="l" t="t" r="r" b="b"/>
                    <a:pathLst>
                      <a:path w="20475" h="1453" extrusionOk="0">
                        <a:moveTo>
                          <a:pt x="14638" y="0"/>
                        </a:moveTo>
                        <a:cubicBezTo>
                          <a:pt x="14163" y="0"/>
                          <a:pt x="13687" y="257"/>
                          <a:pt x="13460" y="771"/>
                        </a:cubicBezTo>
                        <a:cubicBezTo>
                          <a:pt x="13242" y="398"/>
                          <a:pt x="12914" y="243"/>
                          <a:pt x="12567" y="243"/>
                        </a:cubicBezTo>
                        <a:cubicBezTo>
                          <a:pt x="12058" y="243"/>
                          <a:pt x="11507" y="577"/>
                          <a:pt x="11201" y="1046"/>
                        </a:cubicBezTo>
                        <a:cubicBezTo>
                          <a:pt x="10963" y="487"/>
                          <a:pt x="10439" y="198"/>
                          <a:pt x="9913" y="198"/>
                        </a:cubicBezTo>
                        <a:cubicBezTo>
                          <a:pt x="9459" y="198"/>
                          <a:pt x="9003" y="413"/>
                          <a:pt x="8727" y="855"/>
                        </a:cubicBezTo>
                        <a:cubicBezTo>
                          <a:pt x="8457" y="492"/>
                          <a:pt x="8056" y="316"/>
                          <a:pt x="7658" y="316"/>
                        </a:cubicBezTo>
                        <a:cubicBezTo>
                          <a:pt x="7192" y="316"/>
                          <a:pt x="6730" y="558"/>
                          <a:pt x="6491" y="1022"/>
                        </a:cubicBezTo>
                        <a:cubicBezTo>
                          <a:pt x="6262" y="545"/>
                          <a:pt x="5802" y="298"/>
                          <a:pt x="5339" y="298"/>
                        </a:cubicBezTo>
                        <a:cubicBezTo>
                          <a:pt x="4933" y="298"/>
                          <a:pt x="4525" y="488"/>
                          <a:pt x="4268" y="879"/>
                        </a:cubicBezTo>
                        <a:cubicBezTo>
                          <a:pt x="4040" y="348"/>
                          <a:pt x="3547" y="79"/>
                          <a:pt x="3053" y="79"/>
                        </a:cubicBezTo>
                        <a:cubicBezTo>
                          <a:pt x="2590" y="79"/>
                          <a:pt x="2126" y="315"/>
                          <a:pt x="1877" y="795"/>
                        </a:cubicBezTo>
                        <a:cubicBezTo>
                          <a:pt x="1740" y="430"/>
                          <a:pt x="1386" y="196"/>
                          <a:pt x="990" y="196"/>
                        </a:cubicBezTo>
                        <a:cubicBezTo>
                          <a:pt x="971" y="196"/>
                          <a:pt x="952" y="196"/>
                          <a:pt x="933" y="198"/>
                        </a:cubicBezTo>
                        <a:cubicBezTo>
                          <a:pt x="335" y="257"/>
                          <a:pt x="13" y="831"/>
                          <a:pt x="1" y="1381"/>
                        </a:cubicBezTo>
                        <a:cubicBezTo>
                          <a:pt x="1" y="1429"/>
                          <a:pt x="36" y="1453"/>
                          <a:pt x="72" y="1453"/>
                        </a:cubicBezTo>
                        <a:cubicBezTo>
                          <a:pt x="108" y="1453"/>
                          <a:pt x="144" y="1429"/>
                          <a:pt x="144" y="1381"/>
                        </a:cubicBezTo>
                        <a:cubicBezTo>
                          <a:pt x="168" y="951"/>
                          <a:pt x="383" y="532"/>
                          <a:pt x="825" y="413"/>
                        </a:cubicBezTo>
                        <a:cubicBezTo>
                          <a:pt x="893" y="393"/>
                          <a:pt x="961" y="384"/>
                          <a:pt x="1027" y="384"/>
                        </a:cubicBezTo>
                        <a:cubicBezTo>
                          <a:pt x="1409" y="384"/>
                          <a:pt x="1749" y="687"/>
                          <a:pt x="1770" y="1094"/>
                        </a:cubicBezTo>
                        <a:cubicBezTo>
                          <a:pt x="1770" y="1154"/>
                          <a:pt x="1814" y="1188"/>
                          <a:pt x="1857" y="1188"/>
                        </a:cubicBezTo>
                        <a:cubicBezTo>
                          <a:pt x="1892" y="1188"/>
                          <a:pt x="1926" y="1166"/>
                          <a:pt x="1937" y="1118"/>
                        </a:cubicBezTo>
                        <a:cubicBezTo>
                          <a:pt x="2087" y="547"/>
                          <a:pt x="2570" y="260"/>
                          <a:pt x="3052" y="260"/>
                        </a:cubicBezTo>
                        <a:cubicBezTo>
                          <a:pt x="3529" y="260"/>
                          <a:pt x="4006" y="541"/>
                          <a:pt x="4160" y="1106"/>
                        </a:cubicBezTo>
                        <a:cubicBezTo>
                          <a:pt x="4174" y="1147"/>
                          <a:pt x="4215" y="1168"/>
                          <a:pt x="4254" y="1168"/>
                        </a:cubicBezTo>
                        <a:cubicBezTo>
                          <a:pt x="4283" y="1168"/>
                          <a:pt x="4312" y="1156"/>
                          <a:pt x="4328" y="1130"/>
                        </a:cubicBezTo>
                        <a:cubicBezTo>
                          <a:pt x="4549" y="694"/>
                          <a:pt x="4949" y="478"/>
                          <a:pt x="5344" y="478"/>
                        </a:cubicBezTo>
                        <a:cubicBezTo>
                          <a:pt x="5782" y="478"/>
                          <a:pt x="6214" y="745"/>
                          <a:pt x="6384" y="1273"/>
                        </a:cubicBezTo>
                        <a:cubicBezTo>
                          <a:pt x="6402" y="1315"/>
                          <a:pt x="6438" y="1336"/>
                          <a:pt x="6473" y="1336"/>
                        </a:cubicBezTo>
                        <a:cubicBezTo>
                          <a:pt x="6509" y="1336"/>
                          <a:pt x="6545" y="1315"/>
                          <a:pt x="6563" y="1273"/>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32" y="602"/>
                          <a:pt x="9466" y="382"/>
                          <a:pt x="9898" y="382"/>
                        </a:cubicBezTo>
                        <a:cubicBezTo>
                          <a:pt x="10416" y="382"/>
                          <a:pt x="10931" y="698"/>
                          <a:pt x="11094" y="1297"/>
                        </a:cubicBezTo>
                        <a:cubicBezTo>
                          <a:pt x="11100" y="1339"/>
                          <a:pt x="11144" y="1364"/>
                          <a:pt x="11183" y="1364"/>
                        </a:cubicBezTo>
                        <a:cubicBezTo>
                          <a:pt x="11212" y="1364"/>
                          <a:pt x="11239" y="1351"/>
                          <a:pt x="11249" y="1321"/>
                        </a:cubicBezTo>
                        <a:cubicBezTo>
                          <a:pt x="11492" y="821"/>
                          <a:pt x="12042" y="432"/>
                          <a:pt x="12545" y="432"/>
                        </a:cubicBezTo>
                        <a:cubicBezTo>
                          <a:pt x="12884" y="432"/>
                          <a:pt x="13201" y="608"/>
                          <a:pt x="13389" y="1046"/>
                        </a:cubicBezTo>
                        <a:cubicBezTo>
                          <a:pt x="13404" y="1076"/>
                          <a:pt x="13431" y="1090"/>
                          <a:pt x="13460" y="1090"/>
                        </a:cubicBezTo>
                        <a:cubicBezTo>
                          <a:pt x="13500" y="1090"/>
                          <a:pt x="13542" y="1064"/>
                          <a:pt x="13556" y="1022"/>
                        </a:cubicBezTo>
                        <a:cubicBezTo>
                          <a:pt x="13705" y="469"/>
                          <a:pt x="14170" y="194"/>
                          <a:pt x="14633" y="194"/>
                        </a:cubicBezTo>
                        <a:cubicBezTo>
                          <a:pt x="15102" y="194"/>
                          <a:pt x="15569" y="475"/>
                          <a:pt x="15708" y="1034"/>
                        </a:cubicBezTo>
                        <a:cubicBezTo>
                          <a:pt x="15726" y="1082"/>
                          <a:pt x="15761" y="1106"/>
                          <a:pt x="15797" y="1106"/>
                        </a:cubicBezTo>
                        <a:cubicBezTo>
                          <a:pt x="15833" y="1106"/>
                          <a:pt x="15869" y="1082"/>
                          <a:pt x="15887" y="1034"/>
                        </a:cubicBezTo>
                        <a:cubicBezTo>
                          <a:pt x="16055" y="541"/>
                          <a:pt x="16486" y="298"/>
                          <a:pt x="16917" y="298"/>
                        </a:cubicBezTo>
                        <a:cubicBezTo>
                          <a:pt x="17373" y="298"/>
                          <a:pt x="17831" y="571"/>
                          <a:pt x="17979" y="1106"/>
                        </a:cubicBezTo>
                        <a:cubicBezTo>
                          <a:pt x="17992" y="1153"/>
                          <a:pt x="18028" y="1177"/>
                          <a:pt x="18063" y="1177"/>
                        </a:cubicBezTo>
                        <a:cubicBezTo>
                          <a:pt x="18091" y="1177"/>
                          <a:pt x="18118" y="1162"/>
                          <a:pt x="18134" y="1130"/>
                        </a:cubicBezTo>
                        <a:cubicBezTo>
                          <a:pt x="18340" y="686"/>
                          <a:pt x="18750" y="475"/>
                          <a:pt x="19157" y="475"/>
                        </a:cubicBezTo>
                        <a:cubicBezTo>
                          <a:pt x="19649" y="475"/>
                          <a:pt x="20138" y="782"/>
                          <a:pt x="20262" y="1357"/>
                        </a:cubicBezTo>
                        <a:cubicBezTo>
                          <a:pt x="20276" y="1409"/>
                          <a:pt x="20314" y="1431"/>
                          <a:pt x="20353" y="1431"/>
                        </a:cubicBezTo>
                        <a:cubicBezTo>
                          <a:pt x="20413" y="1431"/>
                          <a:pt x="20475" y="1377"/>
                          <a:pt x="20453" y="1297"/>
                        </a:cubicBezTo>
                        <a:cubicBezTo>
                          <a:pt x="20307" y="643"/>
                          <a:pt x="19748" y="281"/>
                          <a:pt x="19181" y="281"/>
                        </a:cubicBezTo>
                        <a:cubicBezTo>
                          <a:pt x="18774" y="281"/>
                          <a:pt x="18363" y="467"/>
                          <a:pt x="18098" y="867"/>
                        </a:cubicBezTo>
                        <a:cubicBezTo>
                          <a:pt x="17881" y="358"/>
                          <a:pt x="17410" y="101"/>
                          <a:pt x="16937" y="101"/>
                        </a:cubicBezTo>
                        <a:cubicBezTo>
                          <a:pt x="16498" y="101"/>
                          <a:pt x="16057" y="323"/>
                          <a:pt x="15815" y="771"/>
                        </a:cubicBezTo>
                        <a:cubicBezTo>
                          <a:pt x="15588" y="257"/>
                          <a:pt x="15113" y="0"/>
                          <a:pt x="14638" y="0"/>
                        </a:cubicBezTo>
                        <a:close/>
                      </a:path>
                    </a:pathLst>
                  </a:custGeom>
                  <a:solidFill>
                    <a:srgbClr val="FFFFFF"/>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186" name="Google Shape;5186;p46"/>
                  <p:cNvSpPr/>
                  <p:nvPr/>
                </p:nvSpPr>
                <p:spPr>
                  <a:xfrm>
                    <a:off x="4979623" y="2121833"/>
                    <a:ext cx="4384901" cy="309370"/>
                  </a:xfrm>
                  <a:custGeom>
                    <a:avLst/>
                    <a:gdLst/>
                    <a:ahLst/>
                    <a:cxnLst/>
                    <a:rect l="l" t="t" r="r" b="b"/>
                    <a:pathLst>
                      <a:path w="20467" h="1444" extrusionOk="0">
                        <a:moveTo>
                          <a:pt x="14638" y="0"/>
                        </a:moveTo>
                        <a:cubicBezTo>
                          <a:pt x="14163" y="0"/>
                          <a:pt x="13687" y="254"/>
                          <a:pt x="13460" y="762"/>
                        </a:cubicBezTo>
                        <a:cubicBezTo>
                          <a:pt x="13242" y="394"/>
                          <a:pt x="12915" y="240"/>
                          <a:pt x="12568" y="240"/>
                        </a:cubicBezTo>
                        <a:cubicBezTo>
                          <a:pt x="12058" y="240"/>
                          <a:pt x="11507" y="573"/>
                          <a:pt x="11201" y="1049"/>
                        </a:cubicBezTo>
                        <a:cubicBezTo>
                          <a:pt x="10962" y="487"/>
                          <a:pt x="10434" y="194"/>
                          <a:pt x="9904" y="194"/>
                        </a:cubicBezTo>
                        <a:cubicBezTo>
                          <a:pt x="9453" y="194"/>
                          <a:pt x="9001" y="407"/>
                          <a:pt x="8727" y="846"/>
                        </a:cubicBezTo>
                        <a:cubicBezTo>
                          <a:pt x="8458" y="484"/>
                          <a:pt x="8059" y="308"/>
                          <a:pt x="7662" y="308"/>
                        </a:cubicBezTo>
                        <a:cubicBezTo>
                          <a:pt x="7194" y="308"/>
                          <a:pt x="6731" y="553"/>
                          <a:pt x="6491" y="1025"/>
                        </a:cubicBezTo>
                        <a:cubicBezTo>
                          <a:pt x="6261" y="546"/>
                          <a:pt x="5799" y="299"/>
                          <a:pt x="5334" y="299"/>
                        </a:cubicBezTo>
                        <a:cubicBezTo>
                          <a:pt x="4930" y="299"/>
                          <a:pt x="4524" y="486"/>
                          <a:pt x="4268" y="870"/>
                        </a:cubicBezTo>
                        <a:cubicBezTo>
                          <a:pt x="4041" y="342"/>
                          <a:pt x="3553" y="76"/>
                          <a:pt x="3061" y="76"/>
                        </a:cubicBezTo>
                        <a:cubicBezTo>
                          <a:pt x="2596" y="76"/>
                          <a:pt x="2128" y="315"/>
                          <a:pt x="1877" y="798"/>
                        </a:cubicBezTo>
                        <a:cubicBezTo>
                          <a:pt x="1743" y="440"/>
                          <a:pt x="1399" y="197"/>
                          <a:pt x="1012" y="197"/>
                        </a:cubicBezTo>
                        <a:cubicBezTo>
                          <a:pt x="986" y="197"/>
                          <a:pt x="960" y="198"/>
                          <a:pt x="933" y="201"/>
                        </a:cubicBezTo>
                        <a:cubicBezTo>
                          <a:pt x="335" y="260"/>
                          <a:pt x="13" y="834"/>
                          <a:pt x="1" y="1372"/>
                        </a:cubicBezTo>
                        <a:cubicBezTo>
                          <a:pt x="1" y="1420"/>
                          <a:pt x="36" y="1444"/>
                          <a:pt x="72" y="1444"/>
                        </a:cubicBezTo>
                        <a:cubicBezTo>
                          <a:pt x="108" y="1444"/>
                          <a:pt x="144" y="1420"/>
                          <a:pt x="144" y="1372"/>
                        </a:cubicBezTo>
                        <a:cubicBezTo>
                          <a:pt x="168" y="942"/>
                          <a:pt x="383" y="523"/>
                          <a:pt x="825" y="416"/>
                        </a:cubicBezTo>
                        <a:cubicBezTo>
                          <a:pt x="893" y="396"/>
                          <a:pt x="961" y="387"/>
                          <a:pt x="1027" y="387"/>
                        </a:cubicBezTo>
                        <a:cubicBezTo>
                          <a:pt x="1409" y="387"/>
                          <a:pt x="1749" y="690"/>
                          <a:pt x="1770" y="1097"/>
                        </a:cubicBezTo>
                        <a:cubicBezTo>
                          <a:pt x="1770" y="1151"/>
                          <a:pt x="1815" y="1182"/>
                          <a:pt x="1859" y="1182"/>
                        </a:cubicBezTo>
                        <a:cubicBezTo>
                          <a:pt x="1893" y="1182"/>
                          <a:pt x="1927" y="1163"/>
                          <a:pt x="1937" y="1121"/>
                        </a:cubicBezTo>
                        <a:cubicBezTo>
                          <a:pt x="2087" y="544"/>
                          <a:pt x="2570" y="257"/>
                          <a:pt x="3052" y="257"/>
                        </a:cubicBezTo>
                        <a:cubicBezTo>
                          <a:pt x="3529" y="257"/>
                          <a:pt x="4006" y="538"/>
                          <a:pt x="4160" y="1097"/>
                        </a:cubicBezTo>
                        <a:cubicBezTo>
                          <a:pt x="4174" y="1144"/>
                          <a:pt x="4213" y="1168"/>
                          <a:pt x="4252" y="1168"/>
                        </a:cubicBezTo>
                        <a:cubicBezTo>
                          <a:pt x="4282" y="1168"/>
                          <a:pt x="4312" y="1153"/>
                          <a:pt x="4328" y="1121"/>
                        </a:cubicBezTo>
                        <a:cubicBezTo>
                          <a:pt x="4547" y="688"/>
                          <a:pt x="4944" y="475"/>
                          <a:pt x="5336" y="475"/>
                        </a:cubicBezTo>
                        <a:cubicBezTo>
                          <a:pt x="5777" y="475"/>
                          <a:pt x="6213" y="745"/>
                          <a:pt x="6384" y="1276"/>
                        </a:cubicBezTo>
                        <a:cubicBezTo>
                          <a:pt x="6402" y="1318"/>
                          <a:pt x="6438" y="1339"/>
                          <a:pt x="6473" y="1339"/>
                        </a:cubicBezTo>
                        <a:cubicBezTo>
                          <a:pt x="6509" y="1339"/>
                          <a:pt x="6545" y="1318"/>
                          <a:pt x="6563" y="1276"/>
                        </a:cubicBezTo>
                        <a:cubicBezTo>
                          <a:pt x="6740" y="765"/>
                          <a:pt x="7201" y="495"/>
                          <a:pt x="7664" y="495"/>
                        </a:cubicBezTo>
                        <a:cubicBezTo>
                          <a:pt x="8046" y="495"/>
                          <a:pt x="8428" y="678"/>
                          <a:pt x="8655" y="1061"/>
                        </a:cubicBezTo>
                        <a:cubicBezTo>
                          <a:pt x="8673" y="1085"/>
                          <a:pt x="8700" y="1097"/>
                          <a:pt x="8727" y="1097"/>
                        </a:cubicBezTo>
                        <a:cubicBezTo>
                          <a:pt x="8754" y="1097"/>
                          <a:pt x="8781" y="1085"/>
                          <a:pt x="8798" y="1061"/>
                        </a:cubicBezTo>
                        <a:cubicBezTo>
                          <a:pt x="9028" y="590"/>
                          <a:pt x="9469" y="365"/>
                          <a:pt x="9908" y="365"/>
                        </a:cubicBezTo>
                        <a:cubicBezTo>
                          <a:pt x="10427" y="365"/>
                          <a:pt x="10944" y="680"/>
                          <a:pt x="11105" y="1276"/>
                        </a:cubicBezTo>
                        <a:cubicBezTo>
                          <a:pt x="11119" y="1317"/>
                          <a:pt x="11156" y="1339"/>
                          <a:pt x="11192" y="1339"/>
                        </a:cubicBezTo>
                        <a:cubicBezTo>
                          <a:pt x="11219" y="1339"/>
                          <a:pt x="11245" y="1326"/>
                          <a:pt x="11261" y="1300"/>
                        </a:cubicBezTo>
                        <a:cubicBezTo>
                          <a:pt x="11504" y="800"/>
                          <a:pt x="12054" y="411"/>
                          <a:pt x="12557" y="411"/>
                        </a:cubicBezTo>
                        <a:cubicBezTo>
                          <a:pt x="12896" y="411"/>
                          <a:pt x="13213" y="588"/>
                          <a:pt x="13401" y="1025"/>
                        </a:cubicBezTo>
                        <a:cubicBezTo>
                          <a:pt x="13416" y="1055"/>
                          <a:pt x="13443" y="1069"/>
                          <a:pt x="13472" y="1069"/>
                        </a:cubicBezTo>
                        <a:cubicBezTo>
                          <a:pt x="13512" y="1069"/>
                          <a:pt x="13554" y="1043"/>
                          <a:pt x="13568" y="1002"/>
                        </a:cubicBezTo>
                        <a:cubicBezTo>
                          <a:pt x="13716" y="450"/>
                          <a:pt x="14179" y="175"/>
                          <a:pt x="14641" y="175"/>
                        </a:cubicBezTo>
                        <a:cubicBezTo>
                          <a:pt x="15111" y="175"/>
                          <a:pt x="15581" y="459"/>
                          <a:pt x="15720" y="1025"/>
                        </a:cubicBezTo>
                        <a:cubicBezTo>
                          <a:pt x="15732" y="1067"/>
                          <a:pt x="15767" y="1088"/>
                          <a:pt x="15805" y="1088"/>
                        </a:cubicBezTo>
                        <a:cubicBezTo>
                          <a:pt x="15842" y="1088"/>
                          <a:pt x="15881" y="1067"/>
                          <a:pt x="15899" y="1025"/>
                        </a:cubicBezTo>
                        <a:cubicBezTo>
                          <a:pt x="16067" y="526"/>
                          <a:pt x="16498" y="281"/>
                          <a:pt x="16929" y="281"/>
                        </a:cubicBezTo>
                        <a:cubicBezTo>
                          <a:pt x="17386" y="281"/>
                          <a:pt x="17843" y="556"/>
                          <a:pt x="17991" y="1097"/>
                        </a:cubicBezTo>
                        <a:cubicBezTo>
                          <a:pt x="17997" y="1136"/>
                          <a:pt x="18032" y="1157"/>
                          <a:pt x="18068" y="1157"/>
                        </a:cubicBezTo>
                        <a:cubicBezTo>
                          <a:pt x="18098" y="1157"/>
                          <a:pt x="18130" y="1142"/>
                          <a:pt x="18146" y="1109"/>
                        </a:cubicBezTo>
                        <a:cubicBezTo>
                          <a:pt x="18352" y="665"/>
                          <a:pt x="18762" y="454"/>
                          <a:pt x="19169" y="454"/>
                        </a:cubicBezTo>
                        <a:cubicBezTo>
                          <a:pt x="19661" y="454"/>
                          <a:pt x="20150" y="761"/>
                          <a:pt x="20274" y="1336"/>
                        </a:cubicBezTo>
                        <a:cubicBezTo>
                          <a:pt x="20284" y="1387"/>
                          <a:pt x="20323" y="1410"/>
                          <a:pt x="20361" y="1410"/>
                        </a:cubicBezTo>
                        <a:cubicBezTo>
                          <a:pt x="20414" y="1410"/>
                          <a:pt x="20467" y="1369"/>
                          <a:pt x="20453" y="1300"/>
                        </a:cubicBezTo>
                        <a:cubicBezTo>
                          <a:pt x="20307" y="645"/>
                          <a:pt x="19746" y="279"/>
                          <a:pt x="19178" y="279"/>
                        </a:cubicBezTo>
                        <a:cubicBezTo>
                          <a:pt x="18772" y="279"/>
                          <a:pt x="18363" y="466"/>
                          <a:pt x="18098" y="870"/>
                        </a:cubicBezTo>
                        <a:cubicBezTo>
                          <a:pt x="17880" y="359"/>
                          <a:pt x="17404" y="98"/>
                          <a:pt x="16928" y="98"/>
                        </a:cubicBezTo>
                        <a:cubicBezTo>
                          <a:pt x="16492" y="98"/>
                          <a:pt x="16055" y="317"/>
                          <a:pt x="15815" y="762"/>
                        </a:cubicBezTo>
                        <a:cubicBezTo>
                          <a:pt x="15588" y="254"/>
                          <a:pt x="15113" y="0"/>
                          <a:pt x="14638" y="0"/>
                        </a:cubicBezTo>
                        <a:close/>
                      </a:path>
                    </a:pathLst>
                  </a:custGeom>
                  <a:solidFill>
                    <a:srgbClr val="FFFFFF"/>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187" name="Google Shape;5187;p46"/>
                  <p:cNvSpPr/>
                  <p:nvPr/>
                </p:nvSpPr>
                <p:spPr>
                  <a:xfrm>
                    <a:off x="4979623" y="2662802"/>
                    <a:ext cx="4386829" cy="310655"/>
                  </a:xfrm>
                  <a:custGeom>
                    <a:avLst/>
                    <a:gdLst/>
                    <a:ahLst/>
                    <a:cxnLst/>
                    <a:rect l="l" t="t" r="r" b="b"/>
                    <a:pathLst>
                      <a:path w="20476" h="1450" extrusionOk="0">
                        <a:moveTo>
                          <a:pt x="14638" y="1"/>
                        </a:moveTo>
                        <a:cubicBezTo>
                          <a:pt x="14163" y="1"/>
                          <a:pt x="13687" y="258"/>
                          <a:pt x="13460" y="772"/>
                        </a:cubicBezTo>
                        <a:cubicBezTo>
                          <a:pt x="13242" y="399"/>
                          <a:pt x="12914" y="243"/>
                          <a:pt x="12567" y="243"/>
                        </a:cubicBezTo>
                        <a:cubicBezTo>
                          <a:pt x="12058" y="243"/>
                          <a:pt x="11507" y="577"/>
                          <a:pt x="11201" y="1047"/>
                        </a:cubicBezTo>
                        <a:cubicBezTo>
                          <a:pt x="10963" y="486"/>
                          <a:pt x="10437" y="193"/>
                          <a:pt x="9909" y="193"/>
                        </a:cubicBezTo>
                        <a:cubicBezTo>
                          <a:pt x="9456" y="193"/>
                          <a:pt x="9003" y="409"/>
                          <a:pt x="8727" y="855"/>
                        </a:cubicBezTo>
                        <a:cubicBezTo>
                          <a:pt x="8457" y="492"/>
                          <a:pt x="8056" y="316"/>
                          <a:pt x="7658" y="316"/>
                        </a:cubicBezTo>
                        <a:cubicBezTo>
                          <a:pt x="7192" y="316"/>
                          <a:pt x="6730" y="558"/>
                          <a:pt x="6491" y="1023"/>
                        </a:cubicBezTo>
                        <a:cubicBezTo>
                          <a:pt x="6262" y="545"/>
                          <a:pt x="5802" y="298"/>
                          <a:pt x="5339" y="298"/>
                        </a:cubicBezTo>
                        <a:cubicBezTo>
                          <a:pt x="4933" y="298"/>
                          <a:pt x="4525" y="488"/>
                          <a:pt x="4268" y="879"/>
                        </a:cubicBezTo>
                        <a:cubicBezTo>
                          <a:pt x="4040" y="348"/>
                          <a:pt x="3547" y="79"/>
                          <a:pt x="3053" y="79"/>
                        </a:cubicBezTo>
                        <a:cubicBezTo>
                          <a:pt x="2590" y="79"/>
                          <a:pt x="2126" y="316"/>
                          <a:pt x="1877" y="796"/>
                        </a:cubicBezTo>
                        <a:cubicBezTo>
                          <a:pt x="1743" y="437"/>
                          <a:pt x="1399" y="194"/>
                          <a:pt x="1012" y="194"/>
                        </a:cubicBezTo>
                        <a:cubicBezTo>
                          <a:pt x="986" y="194"/>
                          <a:pt x="960" y="196"/>
                          <a:pt x="933" y="198"/>
                        </a:cubicBezTo>
                        <a:cubicBezTo>
                          <a:pt x="335" y="258"/>
                          <a:pt x="13" y="831"/>
                          <a:pt x="1" y="1369"/>
                        </a:cubicBezTo>
                        <a:cubicBezTo>
                          <a:pt x="1" y="1423"/>
                          <a:pt x="36" y="1450"/>
                          <a:pt x="72" y="1450"/>
                        </a:cubicBezTo>
                        <a:cubicBezTo>
                          <a:pt x="108" y="1450"/>
                          <a:pt x="144" y="1423"/>
                          <a:pt x="144" y="1369"/>
                        </a:cubicBezTo>
                        <a:cubicBezTo>
                          <a:pt x="168" y="951"/>
                          <a:pt x="383" y="533"/>
                          <a:pt x="825" y="413"/>
                        </a:cubicBezTo>
                        <a:cubicBezTo>
                          <a:pt x="893" y="393"/>
                          <a:pt x="961" y="384"/>
                          <a:pt x="1027" y="384"/>
                        </a:cubicBezTo>
                        <a:cubicBezTo>
                          <a:pt x="1409" y="384"/>
                          <a:pt x="1749" y="687"/>
                          <a:pt x="1770" y="1094"/>
                        </a:cubicBezTo>
                        <a:cubicBezTo>
                          <a:pt x="1770" y="1153"/>
                          <a:pt x="1812" y="1183"/>
                          <a:pt x="1855" y="1183"/>
                        </a:cubicBezTo>
                        <a:cubicBezTo>
                          <a:pt x="1890" y="1183"/>
                          <a:pt x="1926" y="1162"/>
                          <a:pt x="1937" y="1118"/>
                        </a:cubicBezTo>
                        <a:cubicBezTo>
                          <a:pt x="2087" y="547"/>
                          <a:pt x="2570" y="261"/>
                          <a:pt x="3052" y="261"/>
                        </a:cubicBezTo>
                        <a:cubicBezTo>
                          <a:pt x="3529" y="261"/>
                          <a:pt x="4006" y="542"/>
                          <a:pt x="4160" y="1106"/>
                        </a:cubicBezTo>
                        <a:cubicBezTo>
                          <a:pt x="4174" y="1147"/>
                          <a:pt x="4215" y="1168"/>
                          <a:pt x="4254" y="1168"/>
                        </a:cubicBezTo>
                        <a:cubicBezTo>
                          <a:pt x="4283" y="1168"/>
                          <a:pt x="4312" y="1156"/>
                          <a:pt x="4328" y="1130"/>
                        </a:cubicBezTo>
                        <a:cubicBezTo>
                          <a:pt x="4549" y="694"/>
                          <a:pt x="4949" y="478"/>
                          <a:pt x="5344" y="478"/>
                        </a:cubicBezTo>
                        <a:cubicBezTo>
                          <a:pt x="5782" y="478"/>
                          <a:pt x="6214" y="745"/>
                          <a:pt x="6384" y="1274"/>
                        </a:cubicBezTo>
                        <a:cubicBezTo>
                          <a:pt x="6402" y="1316"/>
                          <a:pt x="6438" y="1336"/>
                          <a:pt x="6473" y="1336"/>
                        </a:cubicBezTo>
                        <a:cubicBezTo>
                          <a:pt x="6509" y="1336"/>
                          <a:pt x="6545" y="1316"/>
                          <a:pt x="6563" y="1274"/>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27" y="590"/>
                          <a:pt x="9467" y="365"/>
                          <a:pt x="9905" y="365"/>
                        </a:cubicBezTo>
                        <a:cubicBezTo>
                          <a:pt x="10428" y="365"/>
                          <a:pt x="10949" y="686"/>
                          <a:pt x="11105" y="1298"/>
                        </a:cubicBezTo>
                        <a:cubicBezTo>
                          <a:pt x="11118" y="1336"/>
                          <a:pt x="11152" y="1358"/>
                          <a:pt x="11187" y="1358"/>
                        </a:cubicBezTo>
                        <a:cubicBezTo>
                          <a:pt x="11215" y="1358"/>
                          <a:pt x="11244" y="1342"/>
                          <a:pt x="11261" y="1310"/>
                        </a:cubicBezTo>
                        <a:cubicBezTo>
                          <a:pt x="11503" y="817"/>
                          <a:pt x="12052" y="432"/>
                          <a:pt x="12555" y="432"/>
                        </a:cubicBezTo>
                        <a:cubicBezTo>
                          <a:pt x="12894" y="432"/>
                          <a:pt x="13213" y="608"/>
                          <a:pt x="13401" y="1047"/>
                        </a:cubicBezTo>
                        <a:cubicBezTo>
                          <a:pt x="13415" y="1075"/>
                          <a:pt x="13440" y="1086"/>
                          <a:pt x="13467" y="1086"/>
                        </a:cubicBezTo>
                        <a:cubicBezTo>
                          <a:pt x="13508" y="1086"/>
                          <a:pt x="13553" y="1059"/>
                          <a:pt x="13568" y="1023"/>
                        </a:cubicBezTo>
                        <a:cubicBezTo>
                          <a:pt x="13717" y="470"/>
                          <a:pt x="14181" y="195"/>
                          <a:pt x="14645" y="195"/>
                        </a:cubicBezTo>
                        <a:cubicBezTo>
                          <a:pt x="15114" y="195"/>
                          <a:pt x="15581" y="476"/>
                          <a:pt x="15720" y="1035"/>
                        </a:cubicBezTo>
                        <a:cubicBezTo>
                          <a:pt x="15732" y="1076"/>
                          <a:pt x="15767" y="1097"/>
                          <a:pt x="15805" y="1097"/>
                        </a:cubicBezTo>
                        <a:cubicBezTo>
                          <a:pt x="15842" y="1097"/>
                          <a:pt x="15881" y="1076"/>
                          <a:pt x="15899" y="1035"/>
                        </a:cubicBezTo>
                        <a:cubicBezTo>
                          <a:pt x="16067" y="541"/>
                          <a:pt x="16497" y="299"/>
                          <a:pt x="16929" y="299"/>
                        </a:cubicBezTo>
                        <a:cubicBezTo>
                          <a:pt x="17385" y="299"/>
                          <a:pt x="17843" y="571"/>
                          <a:pt x="17991" y="1106"/>
                        </a:cubicBezTo>
                        <a:cubicBezTo>
                          <a:pt x="18004" y="1147"/>
                          <a:pt x="18041" y="1168"/>
                          <a:pt x="18077" y="1168"/>
                        </a:cubicBezTo>
                        <a:cubicBezTo>
                          <a:pt x="18104" y="1168"/>
                          <a:pt x="18131" y="1156"/>
                          <a:pt x="18146" y="1130"/>
                        </a:cubicBezTo>
                        <a:cubicBezTo>
                          <a:pt x="18352" y="680"/>
                          <a:pt x="18763" y="466"/>
                          <a:pt x="19171" y="466"/>
                        </a:cubicBezTo>
                        <a:cubicBezTo>
                          <a:pt x="19662" y="466"/>
                          <a:pt x="20150" y="776"/>
                          <a:pt x="20274" y="1357"/>
                        </a:cubicBezTo>
                        <a:cubicBezTo>
                          <a:pt x="20288" y="1403"/>
                          <a:pt x="20322" y="1422"/>
                          <a:pt x="20358" y="1422"/>
                        </a:cubicBezTo>
                        <a:cubicBezTo>
                          <a:pt x="20415" y="1422"/>
                          <a:pt x="20475" y="1371"/>
                          <a:pt x="20453" y="1298"/>
                        </a:cubicBezTo>
                        <a:cubicBezTo>
                          <a:pt x="20307" y="643"/>
                          <a:pt x="19748" y="281"/>
                          <a:pt x="19181" y="281"/>
                        </a:cubicBezTo>
                        <a:cubicBezTo>
                          <a:pt x="18774" y="281"/>
                          <a:pt x="18363" y="468"/>
                          <a:pt x="18098" y="867"/>
                        </a:cubicBezTo>
                        <a:cubicBezTo>
                          <a:pt x="17881" y="357"/>
                          <a:pt x="17408" y="97"/>
                          <a:pt x="16933" y="97"/>
                        </a:cubicBezTo>
                        <a:cubicBezTo>
                          <a:pt x="16495" y="97"/>
                          <a:pt x="16056" y="318"/>
                          <a:pt x="15815" y="772"/>
                        </a:cubicBezTo>
                        <a:cubicBezTo>
                          <a:pt x="15588" y="258"/>
                          <a:pt x="15113" y="1"/>
                          <a:pt x="14638" y="1"/>
                        </a:cubicBezTo>
                        <a:close/>
                      </a:path>
                    </a:pathLst>
                  </a:custGeom>
                  <a:solidFill>
                    <a:srgbClr val="FFFFFF"/>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188" name="Google Shape;5188;p46"/>
                  <p:cNvSpPr/>
                  <p:nvPr/>
                </p:nvSpPr>
                <p:spPr>
                  <a:xfrm>
                    <a:off x="4979623" y="3205700"/>
                    <a:ext cx="4386615" cy="308941"/>
                  </a:xfrm>
                  <a:custGeom>
                    <a:avLst/>
                    <a:gdLst/>
                    <a:ahLst/>
                    <a:cxnLst/>
                    <a:rect l="l" t="t" r="r" b="b"/>
                    <a:pathLst>
                      <a:path w="20475" h="1442" extrusionOk="0">
                        <a:moveTo>
                          <a:pt x="14638" y="1"/>
                        </a:moveTo>
                        <a:cubicBezTo>
                          <a:pt x="14163" y="1"/>
                          <a:pt x="13687" y="258"/>
                          <a:pt x="13460" y="772"/>
                        </a:cubicBezTo>
                        <a:cubicBezTo>
                          <a:pt x="13242" y="399"/>
                          <a:pt x="12914" y="244"/>
                          <a:pt x="12567" y="244"/>
                        </a:cubicBezTo>
                        <a:cubicBezTo>
                          <a:pt x="12058" y="244"/>
                          <a:pt x="11507" y="578"/>
                          <a:pt x="11201" y="1047"/>
                        </a:cubicBezTo>
                        <a:cubicBezTo>
                          <a:pt x="10962" y="485"/>
                          <a:pt x="10434" y="192"/>
                          <a:pt x="9904" y="192"/>
                        </a:cubicBezTo>
                        <a:cubicBezTo>
                          <a:pt x="9453" y="192"/>
                          <a:pt x="9001" y="404"/>
                          <a:pt x="8727" y="843"/>
                        </a:cubicBezTo>
                        <a:cubicBezTo>
                          <a:pt x="8458" y="482"/>
                          <a:pt x="8059" y="306"/>
                          <a:pt x="7662" y="306"/>
                        </a:cubicBezTo>
                        <a:cubicBezTo>
                          <a:pt x="7194" y="306"/>
                          <a:pt x="6731" y="550"/>
                          <a:pt x="6491" y="1023"/>
                        </a:cubicBezTo>
                        <a:cubicBezTo>
                          <a:pt x="6262" y="545"/>
                          <a:pt x="5802" y="298"/>
                          <a:pt x="5339" y="298"/>
                        </a:cubicBezTo>
                        <a:cubicBezTo>
                          <a:pt x="4933" y="298"/>
                          <a:pt x="4525" y="488"/>
                          <a:pt x="4268" y="879"/>
                        </a:cubicBezTo>
                        <a:cubicBezTo>
                          <a:pt x="4040" y="349"/>
                          <a:pt x="3547" y="79"/>
                          <a:pt x="3053" y="79"/>
                        </a:cubicBezTo>
                        <a:cubicBezTo>
                          <a:pt x="2590" y="79"/>
                          <a:pt x="2126" y="316"/>
                          <a:pt x="1877" y="796"/>
                        </a:cubicBezTo>
                        <a:cubicBezTo>
                          <a:pt x="1743" y="437"/>
                          <a:pt x="1399" y="195"/>
                          <a:pt x="1012" y="195"/>
                        </a:cubicBezTo>
                        <a:cubicBezTo>
                          <a:pt x="986" y="195"/>
                          <a:pt x="960" y="196"/>
                          <a:pt x="933" y="198"/>
                        </a:cubicBezTo>
                        <a:cubicBezTo>
                          <a:pt x="335" y="258"/>
                          <a:pt x="13" y="832"/>
                          <a:pt x="1" y="1369"/>
                        </a:cubicBezTo>
                        <a:cubicBezTo>
                          <a:pt x="1" y="1417"/>
                          <a:pt x="36" y="1441"/>
                          <a:pt x="72" y="1441"/>
                        </a:cubicBezTo>
                        <a:cubicBezTo>
                          <a:pt x="108" y="1441"/>
                          <a:pt x="144" y="1417"/>
                          <a:pt x="144" y="1369"/>
                        </a:cubicBezTo>
                        <a:cubicBezTo>
                          <a:pt x="168" y="939"/>
                          <a:pt x="383" y="533"/>
                          <a:pt x="825" y="413"/>
                        </a:cubicBezTo>
                        <a:cubicBezTo>
                          <a:pt x="893" y="394"/>
                          <a:pt x="961" y="384"/>
                          <a:pt x="1027" y="384"/>
                        </a:cubicBezTo>
                        <a:cubicBezTo>
                          <a:pt x="1409" y="384"/>
                          <a:pt x="1749" y="687"/>
                          <a:pt x="1770" y="1095"/>
                        </a:cubicBezTo>
                        <a:cubicBezTo>
                          <a:pt x="1770" y="1148"/>
                          <a:pt x="1815" y="1179"/>
                          <a:pt x="1859" y="1179"/>
                        </a:cubicBezTo>
                        <a:cubicBezTo>
                          <a:pt x="1893" y="1179"/>
                          <a:pt x="1927" y="1160"/>
                          <a:pt x="1937" y="1118"/>
                        </a:cubicBezTo>
                        <a:cubicBezTo>
                          <a:pt x="2087" y="548"/>
                          <a:pt x="2570" y="261"/>
                          <a:pt x="3052" y="261"/>
                        </a:cubicBezTo>
                        <a:cubicBezTo>
                          <a:pt x="3529" y="261"/>
                          <a:pt x="4006" y="542"/>
                          <a:pt x="4160" y="1106"/>
                        </a:cubicBezTo>
                        <a:cubicBezTo>
                          <a:pt x="4173" y="1145"/>
                          <a:pt x="4211" y="1167"/>
                          <a:pt x="4248" y="1167"/>
                        </a:cubicBezTo>
                        <a:cubicBezTo>
                          <a:pt x="4280" y="1167"/>
                          <a:pt x="4311" y="1151"/>
                          <a:pt x="4328" y="1118"/>
                        </a:cubicBezTo>
                        <a:cubicBezTo>
                          <a:pt x="4547" y="685"/>
                          <a:pt x="4944" y="472"/>
                          <a:pt x="5336" y="472"/>
                        </a:cubicBezTo>
                        <a:cubicBezTo>
                          <a:pt x="5777" y="472"/>
                          <a:pt x="6213" y="742"/>
                          <a:pt x="6384" y="1274"/>
                        </a:cubicBezTo>
                        <a:cubicBezTo>
                          <a:pt x="6402" y="1316"/>
                          <a:pt x="6438" y="1337"/>
                          <a:pt x="6473" y="1337"/>
                        </a:cubicBezTo>
                        <a:cubicBezTo>
                          <a:pt x="6509" y="1337"/>
                          <a:pt x="6545" y="1316"/>
                          <a:pt x="6563" y="1274"/>
                        </a:cubicBezTo>
                        <a:cubicBezTo>
                          <a:pt x="6740" y="762"/>
                          <a:pt x="7201" y="492"/>
                          <a:pt x="7664" y="492"/>
                        </a:cubicBezTo>
                        <a:cubicBezTo>
                          <a:pt x="8046" y="492"/>
                          <a:pt x="8428" y="675"/>
                          <a:pt x="8655" y="1059"/>
                        </a:cubicBezTo>
                        <a:cubicBezTo>
                          <a:pt x="8673" y="1083"/>
                          <a:pt x="8700" y="1095"/>
                          <a:pt x="8727" y="1095"/>
                        </a:cubicBezTo>
                        <a:cubicBezTo>
                          <a:pt x="8754" y="1095"/>
                          <a:pt x="8781" y="1083"/>
                          <a:pt x="8798" y="1059"/>
                        </a:cubicBezTo>
                        <a:cubicBezTo>
                          <a:pt x="9026" y="598"/>
                          <a:pt x="9458" y="378"/>
                          <a:pt x="9890" y="378"/>
                        </a:cubicBezTo>
                        <a:cubicBezTo>
                          <a:pt x="10410" y="378"/>
                          <a:pt x="10930" y="697"/>
                          <a:pt x="11094" y="1298"/>
                        </a:cubicBezTo>
                        <a:cubicBezTo>
                          <a:pt x="11106" y="1337"/>
                          <a:pt x="11140" y="1358"/>
                          <a:pt x="11175" y="1358"/>
                        </a:cubicBezTo>
                        <a:cubicBezTo>
                          <a:pt x="11203" y="1358"/>
                          <a:pt x="11232" y="1343"/>
                          <a:pt x="11249" y="1310"/>
                        </a:cubicBezTo>
                        <a:cubicBezTo>
                          <a:pt x="11491" y="818"/>
                          <a:pt x="12040" y="432"/>
                          <a:pt x="12543" y="432"/>
                        </a:cubicBezTo>
                        <a:cubicBezTo>
                          <a:pt x="12882" y="432"/>
                          <a:pt x="13201" y="608"/>
                          <a:pt x="13389" y="1047"/>
                        </a:cubicBezTo>
                        <a:cubicBezTo>
                          <a:pt x="13403" y="1075"/>
                          <a:pt x="13428" y="1086"/>
                          <a:pt x="13455" y="1086"/>
                        </a:cubicBezTo>
                        <a:cubicBezTo>
                          <a:pt x="13496" y="1086"/>
                          <a:pt x="13541" y="1059"/>
                          <a:pt x="13556" y="1023"/>
                        </a:cubicBezTo>
                        <a:cubicBezTo>
                          <a:pt x="13699" y="464"/>
                          <a:pt x="14164" y="186"/>
                          <a:pt x="14629" y="186"/>
                        </a:cubicBezTo>
                        <a:cubicBezTo>
                          <a:pt x="15099" y="186"/>
                          <a:pt x="15569" y="470"/>
                          <a:pt x="15708" y="1035"/>
                        </a:cubicBezTo>
                        <a:cubicBezTo>
                          <a:pt x="15726" y="1077"/>
                          <a:pt x="15761" y="1097"/>
                          <a:pt x="15797" y="1097"/>
                        </a:cubicBezTo>
                        <a:cubicBezTo>
                          <a:pt x="15833" y="1097"/>
                          <a:pt x="15869" y="1077"/>
                          <a:pt x="15887" y="1035"/>
                        </a:cubicBezTo>
                        <a:cubicBezTo>
                          <a:pt x="16055" y="541"/>
                          <a:pt x="16486" y="299"/>
                          <a:pt x="16917" y="299"/>
                        </a:cubicBezTo>
                        <a:cubicBezTo>
                          <a:pt x="17373" y="299"/>
                          <a:pt x="17831" y="571"/>
                          <a:pt x="17979" y="1106"/>
                        </a:cubicBezTo>
                        <a:cubicBezTo>
                          <a:pt x="17992" y="1147"/>
                          <a:pt x="18029" y="1169"/>
                          <a:pt x="18065" y="1169"/>
                        </a:cubicBezTo>
                        <a:cubicBezTo>
                          <a:pt x="18092" y="1169"/>
                          <a:pt x="18119" y="1156"/>
                          <a:pt x="18134" y="1130"/>
                        </a:cubicBezTo>
                        <a:cubicBezTo>
                          <a:pt x="18340" y="680"/>
                          <a:pt x="18751" y="466"/>
                          <a:pt x="19159" y="466"/>
                        </a:cubicBezTo>
                        <a:cubicBezTo>
                          <a:pt x="19650" y="466"/>
                          <a:pt x="20138" y="776"/>
                          <a:pt x="20262" y="1357"/>
                        </a:cubicBezTo>
                        <a:cubicBezTo>
                          <a:pt x="20276" y="1405"/>
                          <a:pt x="20315" y="1426"/>
                          <a:pt x="20354" y="1426"/>
                        </a:cubicBezTo>
                        <a:cubicBezTo>
                          <a:pt x="20414" y="1426"/>
                          <a:pt x="20475" y="1377"/>
                          <a:pt x="20453" y="1298"/>
                        </a:cubicBezTo>
                        <a:cubicBezTo>
                          <a:pt x="20307" y="644"/>
                          <a:pt x="19748" y="281"/>
                          <a:pt x="19181" y="281"/>
                        </a:cubicBezTo>
                        <a:cubicBezTo>
                          <a:pt x="18774" y="281"/>
                          <a:pt x="18363" y="468"/>
                          <a:pt x="18098" y="867"/>
                        </a:cubicBezTo>
                        <a:cubicBezTo>
                          <a:pt x="17881" y="358"/>
                          <a:pt x="17408" y="97"/>
                          <a:pt x="16933" y="97"/>
                        </a:cubicBezTo>
                        <a:cubicBezTo>
                          <a:pt x="16495" y="97"/>
                          <a:pt x="16056" y="319"/>
                          <a:pt x="15815" y="772"/>
                        </a:cubicBezTo>
                        <a:cubicBezTo>
                          <a:pt x="15588" y="258"/>
                          <a:pt x="15113" y="1"/>
                          <a:pt x="14638" y="1"/>
                        </a:cubicBezTo>
                        <a:close/>
                      </a:path>
                    </a:pathLst>
                  </a:custGeom>
                  <a:solidFill>
                    <a:srgbClr val="FFFFFF"/>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189" name="Google Shape;5189;p46"/>
                  <p:cNvSpPr/>
                  <p:nvPr/>
                </p:nvSpPr>
                <p:spPr>
                  <a:xfrm>
                    <a:off x="4977052" y="3746027"/>
                    <a:ext cx="4389186" cy="310869"/>
                  </a:xfrm>
                  <a:custGeom>
                    <a:avLst/>
                    <a:gdLst/>
                    <a:ahLst/>
                    <a:cxnLst/>
                    <a:rect l="l" t="t" r="r" b="b"/>
                    <a:pathLst>
                      <a:path w="20487" h="1451" extrusionOk="0">
                        <a:moveTo>
                          <a:pt x="14650" y="1"/>
                        </a:moveTo>
                        <a:cubicBezTo>
                          <a:pt x="14175" y="1"/>
                          <a:pt x="13699" y="258"/>
                          <a:pt x="13472" y="772"/>
                        </a:cubicBezTo>
                        <a:cubicBezTo>
                          <a:pt x="13249" y="399"/>
                          <a:pt x="12919" y="244"/>
                          <a:pt x="12570" y="244"/>
                        </a:cubicBezTo>
                        <a:cubicBezTo>
                          <a:pt x="12060" y="244"/>
                          <a:pt x="11512" y="578"/>
                          <a:pt x="11213" y="1047"/>
                        </a:cubicBezTo>
                        <a:cubicBezTo>
                          <a:pt x="10975" y="488"/>
                          <a:pt x="10451" y="198"/>
                          <a:pt x="9925" y="198"/>
                        </a:cubicBezTo>
                        <a:cubicBezTo>
                          <a:pt x="9471" y="198"/>
                          <a:pt x="9015" y="413"/>
                          <a:pt x="8739" y="856"/>
                        </a:cubicBezTo>
                        <a:cubicBezTo>
                          <a:pt x="8469" y="493"/>
                          <a:pt x="8068" y="317"/>
                          <a:pt x="7669" y="317"/>
                        </a:cubicBezTo>
                        <a:cubicBezTo>
                          <a:pt x="7201" y="317"/>
                          <a:pt x="6737" y="558"/>
                          <a:pt x="6491" y="1023"/>
                        </a:cubicBezTo>
                        <a:cubicBezTo>
                          <a:pt x="6262" y="545"/>
                          <a:pt x="5802" y="298"/>
                          <a:pt x="5341" y="298"/>
                        </a:cubicBezTo>
                        <a:cubicBezTo>
                          <a:pt x="4937" y="298"/>
                          <a:pt x="4531" y="489"/>
                          <a:pt x="4280" y="880"/>
                        </a:cubicBezTo>
                        <a:cubicBezTo>
                          <a:pt x="4052" y="349"/>
                          <a:pt x="3556" y="79"/>
                          <a:pt x="3060" y="79"/>
                        </a:cubicBezTo>
                        <a:cubicBezTo>
                          <a:pt x="2596" y="79"/>
                          <a:pt x="2132" y="316"/>
                          <a:pt x="1889" y="796"/>
                        </a:cubicBezTo>
                        <a:cubicBezTo>
                          <a:pt x="1744" y="438"/>
                          <a:pt x="1399" y="195"/>
                          <a:pt x="1022" y="195"/>
                        </a:cubicBezTo>
                        <a:cubicBezTo>
                          <a:pt x="997" y="195"/>
                          <a:pt x="971" y="196"/>
                          <a:pt x="945" y="198"/>
                        </a:cubicBezTo>
                        <a:cubicBezTo>
                          <a:pt x="347" y="258"/>
                          <a:pt x="13" y="832"/>
                          <a:pt x="1" y="1370"/>
                        </a:cubicBezTo>
                        <a:cubicBezTo>
                          <a:pt x="1" y="1423"/>
                          <a:pt x="40" y="1450"/>
                          <a:pt x="78" y="1450"/>
                        </a:cubicBezTo>
                        <a:cubicBezTo>
                          <a:pt x="117" y="1450"/>
                          <a:pt x="156" y="1423"/>
                          <a:pt x="156" y="1370"/>
                        </a:cubicBezTo>
                        <a:cubicBezTo>
                          <a:pt x="168" y="951"/>
                          <a:pt x="395" y="533"/>
                          <a:pt x="825" y="413"/>
                        </a:cubicBezTo>
                        <a:cubicBezTo>
                          <a:pt x="895" y="394"/>
                          <a:pt x="964" y="385"/>
                          <a:pt x="1032" y="385"/>
                        </a:cubicBezTo>
                        <a:cubicBezTo>
                          <a:pt x="1420" y="385"/>
                          <a:pt x="1760" y="688"/>
                          <a:pt x="1770" y="1095"/>
                        </a:cubicBezTo>
                        <a:cubicBezTo>
                          <a:pt x="1770" y="1153"/>
                          <a:pt x="1816" y="1183"/>
                          <a:pt x="1862" y="1183"/>
                        </a:cubicBezTo>
                        <a:cubicBezTo>
                          <a:pt x="1900" y="1183"/>
                          <a:pt x="1938" y="1162"/>
                          <a:pt x="1949" y="1119"/>
                        </a:cubicBezTo>
                        <a:cubicBezTo>
                          <a:pt x="2099" y="548"/>
                          <a:pt x="2582" y="261"/>
                          <a:pt x="3064" y="261"/>
                        </a:cubicBezTo>
                        <a:cubicBezTo>
                          <a:pt x="3541" y="261"/>
                          <a:pt x="4018" y="542"/>
                          <a:pt x="4172" y="1107"/>
                        </a:cubicBezTo>
                        <a:cubicBezTo>
                          <a:pt x="4185" y="1145"/>
                          <a:pt x="4219" y="1167"/>
                          <a:pt x="4253" y="1167"/>
                        </a:cubicBezTo>
                        <a:cubicBezTo>
                          <a:pt x="4282" y="1167"/>
                          <a:pt x="4311" y="1151"/>
                          <a:pt x="4328" y="1119"/>
                        </a:cubicBezTo>
                        <a:cubicBezTo>
                          <a:pt x="4553" y="686"/>
                          <a:pt x="4950" y="472"/>
                          <a:pt x="5342" y="472"/>
                        </a:cubicBezTo>
                        <a:cubicBezTo>
                          <a:pt x="5783" y="472"/>
                          <a:pt x="6219" y="742"/>
                          <a:pt x="6396" y="1274"/>
                        </a:cubicBezTo>
                        <a:cubicBezTo>
                          <a:pt x="6408" y="1316"/>
                          <a:pt x="6444" y="1337"/>
                          <a:pt x="6480" y="1337"/>
                        </a:cubicBezTo>
                        <a:cubicBezTo>
                          <a:pt x="6515" y="1337"/>
                          <a:pt x="6551" y="1316"/>
                          <a:pt x="6563" y="1274"/>
                        </a:cubicBezTo>
                        <a:cubicBezTo>
                          <a:pt x="6740" y="763"/>
                          <a:pt x="7201" y="492"/>
                          <a:pt x="7664" y="492"/>
                        </a:cubicBezTo>
                        <a:cubicBezTo>
                          <a:pt x="8046" y="492"/>
                          <a:pt x="8428" y="676"/>
                          <a:pt x="8655" y="1059"/>
                        </a:cubicBezTo>
                        <a:cubicBezTo>
                          <a:pt x="8673" y="1089"/>
                          <a:pt x="8703" y="1104"/>
                          <a:pt x="8733" y="1104"/>
                        </a:cubicBezTo>
                        <a:cubicBezTo>
                          <a:pt x="8763" y="1104"/>
                          <a:pt x="8793" y="1089"/>
                          <a:pt x="8810" y="1059"/>
                        </a:cubicBezTo>
                        <a:cubicBezTo>
                          <a:pt x="9038" y="598"/>
                          <a:pt x="9470" y="378"/>
                          <a:pt x="9901" y="378"/>
                        </a:cubicBezTo>
                        <a:cubicBezTo>
                          <a:pt x="10420" y="378"/>
                          <a:pt x="10937" y="697"/>
                          <a:pt x="11094" y="1298"/>
                        </a:cubicBezTo>
                        <a:cubicBezTo>
                          <a:pt x="11107" y="1337"/>
                          <a:pt x="11140" y="1358"/>
                          <a:pt x="11177" y="1358"/>
                        </a:cubicBezTo>
                        <a:cubicBezTo>
                          <a:pt x="11207" y="1358"/>
                          <a:pt x="11239" y="1343"/>
                          <a:pt x="11261" y="1310"/>
                        </a:cubicBezTo>
                        <a:cubicBezTo>
                          <a:pt x="11496" y="818"/>
                          <a:pt x="12042" y="432"/>
                          <a:pt x="12544" y="432"/>
                        </a:cubicBezTo>
                        <a:cubicBezTo>
                          <a:pt x="12882" y="432"/>
                          <a:pt x="13201" y="608"/>
                          <a:pt x="13389" y="1047"/>
                        </a:cubicBezTo>
                        <a:cubicBezTo>
                          <a:pt x="13404" y="1077"/>
                          <a:pt x="13433" y="1090"/>
                          <a:pt x="13464" y="1090"/>
                        </a:cubicBezTo>
                        <a:cubicBezTo>
                          <a:pt x="13506" y="1090"/>
                          <a:pt x="13549" y="1065"/>
                          <a:pt x="13556" y="1023"/>
                        </a:cubicBezTo>
                        <a:cubicBezTo>
                          <a:pt x="13705" y="464"/>
                          <a:pt x="14173" y="186"/>
                          <a:pt x="14639" y="186"/>
                        </a:cubicBezTo>
                        <a:cubicBezTo>
                          <a:pt x="15111" y="186"/>
                          <a:pt x="15581" y="470"/>
                          <a:pt x="15720" y="1035"/>
                        </a:cubicBezTo>
                        <a:cubicBezTo>
                          <a:pt x="15732" y="1077"/>
                          <a:pt x="15767" y="1098"/>
                          <a:pt x="15803" y="1098"/>
                        </a:cubicBezTo>
                        <a:cubicBezTo>
                          <a:pt x="15839" y="1098"/>
                          <a:pt x="15875" y="1077"/>
                          <a:pt x="15887" y="1035"/>
                        </a:cubicBezTo>
                        <a:cubicBezTo>
                          <a:pt x="16061" y="542"/>
                          <a:pt x="16494" y="299"/>
                          <a:pt x="16926" y="299"/>
                        </a:cubicBezTo>
                        <a:cubicBezTo>
                          <a:pt x="17383" y="299"/>
                          <a:pt x="17837" y="572"/>
                          <a:pt x="17979" y="1107"/>
                        </a:cubicBezTo>
                        <a:cubicBezTo>
                          <a:pt x="17993" y="1148"/>
                          <a:pt x="18031" y="1174"/>
                          <a:pt x="18070" y="1174"/>
                        </a:cubicBezTo>
                        <a:cubicBezTo>
                          <a:pt x="18098" y="1174"/>
                          <a:pt x="18126" y="1161"/>
                          <a:pt x="18146" y="1131"/>
                        </a:cubicBezTo>
                        <a:cubicBezTo>
                          <a:pt x="18347" y="680"/>
                          <a:pt x="18754" y="466"/>
                          <a:pt x="19161" y="466"/>
                        </a:cubicBezTo>
                        <a:cubicBezTo>
                          <a:pt x="19650" y="466"/>
                          <a:pt x="20138" y="777"/>
                          <a:pt x="20262" y="1358"/>
                        </a:cubicBezTo>
                        <a:cubicBezTo>
                          <a:pt x="20281" y="1409"/>
                          <a:pt x="20321" y="1431"/>
                          <a:pt x="20362" y="1431"/>
                        </a:cubicBezTo>
                        <a:cubicBezTo>
                          <a:pt x="20425" y="1431"/>
                          <a:pt x="20487" y="1378"/>
                          <a:pt x="20465" y="1298"/>
                        </a:cubicBezTo>
                        <a:cubicBezTo>
                          <a:pt x="20319" y="643"/>
                          <a:pt x="19754" y="276"/>
                          <a:pt x="19185" y="276"/>
                        </a:cubicBezTo>
                        <a:cubicBezTo>
                          <a:pt x="18778" y="276"/>
                          <a:pt x="18370" y="464"/>
                          <a:pt x="18110" y="868"/>
                        </a:cubicBezTo>
                        <a:cubicBezTo>
                          <a:pt x="17886" y="358"/>
                          <a:pt x="17414" y="97"/>
                          <a:pt x="16941" y="97"/>
                        </a:cubicBezTo>
                        <a:cubicBezTo>
                          <a:pt x="16504" y="97"/>
                          <a:pt x="16068" y="319"/>
                          <a:pt x="15827" y="772"/>
                        </a:cubicBezTo>
                        <a:cubicBezTo>
                          <a:pt x="15600" y="258"/>
                          <a:pt x="15125" y="1"/>
                          <a:pt x="14650" y="1"/>
                        </a:cubicBezTo>
                        <a:close/>
                      </a:path>
                    </a:pathLst>
                  </a:custGeom>
                  <a:solidFill>
                    <a:srgbClr val="FFFFFF"/>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190" name="Google Shape;5190;p46"/>
                  <p:cNvSpPr/>
                  <p:nvPr/>
                </p:nvSpPr>
                <p:spPr>
                  <a:xfrm>
                    <a:off x="4979623" y="4288496"/>
                    <a:ext cx="4386615" cy="309370"/>
                  </a:xfrm>
                  <a:custGeom>
                    <a:avLst/>
                    <a:gdLst/>
                    <a:ahLst/>
                    <a:cxnLst/>
                    <a:rect l="l" t="t" r="r" b="b"/>
                    <a:pathLst>
                      <a:path w="20475" h="1444" extrusionOk="0">
                        <a:moveTo>
                          <a:pt x="14638" y="0"/>
                        </a:moveTo>
                        <a:cubicBezTo>
                          <a:pt x="14163" y="0"/>
                          <a:pt x="13687" y="254"/>
                          <a:pt x="13460" y="762"/>
                        </a:cubicBezTo>
                        <a:cubicBezTo>
                          <a:pt x="13242" y="394"/>
                          <a:pt x="12915" y="240"/>
                          <a:pt x="12568" y="240"/>
                        </a:cubicBezTo>
                        <a:cubicBezTo>
                          <a:pt x="12058" y="240"/>
                          <a:pt x="11507" y="573"/>
                          <a:pt x="11201" y="1049"/>
                        </a:cubicBezTo>
                        <a:cubicBezTo>
                          <a:pt x="10962" y="487"/>
                          <a:pt x="10434" y="194"/>
                          <a:pt x="9904" y="194"/>
                        </a:cubicBezTo>
                        <a:cubicBezTo>
                          <a:pt x="9453" y="194"/>
                          <a:pt x="9001" y="406"/>
                          <a:pt x="8727" y="846"/>
                        </a:cubicBezTo>
                        <a:cubicBezTo>
                          <a:pt x="8458" y="484"/>
                          <a:pt x="8059" y="308"/>
                          <a:pt x="7662" y="308"/>
                        </a:cubicBezTo>
                        <a:cubicBezTo>
                          <a:pt x="7194" y="308"/>
                          <a:pt x="6731" y="553"/>
                          <a:pt x="6491" y="1025"/>
                        </a:cubicBezTo>
                        <a:cubicBezTo>
                          <a:pt x="6261" y="546"/>
                          <a:pt x="5799" y="299"/>
                          <a:pt x="5334" y="299"/>
                        </a:cubicBezTo>
                        <a:cubicBezTo>
                          <a:pt x="4930" y="299"/>
                          <a:pt x="4524" y="486"/>
                          <a:pt x="4268" y="870"/>
                        </a:cubicBezTo>
                        <a:cubicBezTo>
                          <a:pt x="4040" y="347"/>
                          <a:pt x="3550" y="80"/>
                          <a:pt x="3057" y="80"/>
                        </a:cubicBezTo>
                        <a:cubicBezTo>
                          <a:pt x="2593" y="80"/>
                          <a:pt x="2127" y="317"/>
                          <a:pt x="1877" y="798"/>
                        </a:cubicBezTo>
                        <a:cubicBezTo>
                          <a:pt x="1743" y="430"/>
                          <a:pt x="1401" y="197"/>
                          <a:pt x="1016" y="197"/>
                        </a:cubicBezTo>
                        <a:cubicBezTo>
                          <a:pt x="988" y="197"/>
                          <a:pt x="961" y="198"/>
                          <a:pt x="933" y="200"/>
                        </a:cubicBezTo>
                        <a:cubicBezTo>
                          <a:pt x="335" y="248"/>
                          <a:pt x="13" y="822"/>
                          <a:pt x="1" y="1372"/>
                        </a:cubicBezTo>
                        <a:cubicBezTo>
                          <a:pt x="1" y="1420"/>
                          <a:pt x="36" y="1443"/>
                          <a:pt x="72" y="1443"/>
                        </a:cubicBezTo>
                        <a:cubicBezTo>
                          <a:pt x="108" y="1443"/>
                          <a:pt x="144" y="1420"/>
                          <a:pt x="144" y="1372"/>
                        </a:cubicBezTo>
                        <a:cubicBezTo>
                          <a:pt x="168" y="941"/>
                          <a:pt x="383" y="523"/>
                          <a:pt x="825" y="415"/>
                        </a:cubicBezTo>
                        <a:cubicBezTo>
                          <a:pt x="894" y="396"/>
                          <a:pt x="964" y="386"/>
                          <a:pt x="1032" y="386"/>
                        </a:cubicBezTo>
                        <a:cubicBezTo>
                          <a:pt x="1411" y="386"/>
                          <a:pt x="1749" y="681"/>
                          <a:pt x="1770" y="1097"/>
                        </a:cubicBezTo>
                        <a:cubicBezTo>
                          <a:pt x="1770" y="1149"/>
                          <a:pt x="1812" y="1180"/>
                          <a:pt x="1855" y="1180"/>
                        </a:cubicBezTo>
                        <a:cubicBezTo>
                          <a:pt x="1890" y="1180"/>
                          <a:pt x="1926" y="1158"/>
                          <a:pt x="1937" y="1109"/>
                        </a:cubicBezTo>
                        <a:cubicBezTo>
                          <a:pt x="2087" y="538"/>
                          <a:pt x="2570" y="251"/>
                          <a:pt x="3052" y="251"/>
                        </a:cubicBezTo>
                        <a:cubicBezTo>
                          <a:pt x="3529" y="251"/>
                          <a:pt x="4006" y="532"/>
                          <a:pt x="4160" y="1097"/>
                        </a:cubicBezTo>
                        <a:cubicBezTo>
                          <a:pt x="4174" y="1143"/>
                          <a:pt x="4213" y="1168"/>
                          <a:pt x="4252" y="1168"/>
                        </a:cubicBezTo>
                        <a:cubicBezTo>
                          <a:pt x="4282" y="1168"/>
                          <a:pt x="4312" y="1152"/>
                          <a:pt x="4328" y="1121"/>
                        </a:cubicBezTo>
                        <a:cubicBezTo>
                          <a:pt x="4547" y="688"/>
                          <a:pt x="4944" y="474"/>
                          <a:pt x="5336" y="474"/>
                        </a:cubicBezTo>
                        <a:cubicBezTo>
                          <a:pt x="5777" y="474"/>
                          <a:pt x="6213" y="745"/>
                          <a:pt x="6384" y="1276"/>
                        </a:cubicBezTo>
                        <a:cubicBezTo>
                          <a:pt x="6402" y="1312"/>
                          <a:pt x="6438" y="1330"/>
                          <a:pt x="6473" y="1330"/>
                        </a:cubicBezTo>
                        <a:cubicBezTo>
                          <a:pt x="6509" y="1330"/>
                          <a:pt x="6545" y="1312"/>
                          <a:pt x="6563" y="1276"/>
                        </a:cubicBezTo>
                        <a:cubicBezTo>
                          <a:pt x="6740" y="759"/>
                          <a:pt x="7200" y="485"/>
                          <a:pt x="7663" y="485"/>
                        </a:cubicBezTo>
                        <a:cubicBezTo>
                          <a:pt x="8044" y="485"/>
                          <a:pt x="8428" y="672"/>
                          <a:pt x="8655" y="1061"/>
                        </a:cubicBezTo>
                        <a:cubicBezTo>
                          <a:pt x="8673" y="1085"/>
                          <a:pt x="8700" y="1097"/>
                          <a:pt x="8727" y="1097"/>
                        </a:cubicBezTo>
                        <a:cubicBezTo>
                          <a:pt x="8754" y="1097"/>
                          <a:pt x="8781" y="1085"/>
                          <a:pt x="8798" y="1061"/>
                        </a:cubicBezTo>
                        <a:cubicBezTo>
                          <a:pt x="9028" y="597"/>
                          <a:pt x="9463" y="375"/>
                          <a:pt x="9898" y="375"/>
                        </a:cubicBezTo>
                        <a:cubicBezTo>
                          <a:pt x="10415" y="375"/>
                          <a:pt x="10931" y="690"/>
                          <a:pt x="11094" y="1288"/>
                        </a:cubicBezTo>
                        <a:cubicBezTo>
                          <a:pt x="11100" y="1335"/>
                          <a:pt x="11137" y="1359"/>
                          <a:pt x="11174" y="1359"/>
                        </a:cubicBezTo>
                        <a:cubicBezTo>
                          <a:pt x="11203" y="1359"/>
                          <a:pt x="11233" y="1344"/>
                          <a:pt x="11249" y="1312"/>
                        </a:cubicBezTo>
                        <a:cubicBezTo>
                          <a:pt x="11493" y="818"/>
                          <a:pt x="12045" y="426"/>
                          <a:pt x="12549" y="426"/>
                        </a:cubicBezTo>
                        <a:cubicBezTo>
                          <a:pt x="12886" y="426"/>
                          <a:pt x="13202" y="601"/>
                          <a:pt x="13389" y="1037"/>
                        </a:cubicBezTo>
                        <a:cubicBezTo>
                          <a:pt x="13403" y="1071"/>
                          <a:pt x="13430" y="1085"/>
                          <a:pt x="13458" y="1085"/>
                        </a:cubicBezTo>
                        <a:cubicBezTo>
                          <a:pt x="13498" y="1085"/>
                          <a:pt x="13542" y="1056"/>
                          <a:pt x="13556" y="1013"/>
                        </a:cubicBezTo>
                        <a:cubicBezTo>
                          <a:pt x="13698" y="462"/>
                          <a:pt x="14161" y="187"/>
                          <a:pt x="14625" y="187"/>
                        </a:cubicBezTo>
                        <a:cubicBezTo>
                          <a:pt x="15096" y="187"/>
                          <a:pt x="15569" y="471"/>
                          <a:pt x="15708" y="1037"/>
                        </a:cubicBezTo>
                        <a:cubicBezTo>
                          <a:pt x="15726" y="1079"/>
                          <a:pt x="15761" y="1100"/>
                          <a:pt x="15797" y="1100"/>
                        </a:cubicBezTo>
                        <a:cubicBezTo>
                          <a:pt x="15833" y="1100"/>
                          <a:pt x="15869" y="1079"/>
                          <a:pt x="15887" y="1037"/>
                        </a:cubicBezTo>
                        <a:cubicBezTo>
                          <a:pt x="16055" y="544"/>
                          <a:pt x="16486" y="301"/>
                          <a:pt x="16917" y="301"/>
                        </a:cubicBezTo>
                        <a:cubicBezTo>
                          <a:pt x="17373" y="301"/>
                          <a:pt x="17831" y="574"/>
                          <a:pt x="17979" y="1109"/>
                        </a:cubicBezTo>
                        <a:cubicBezTo>
                          <a:pt x="17992" y="1150"/>
                          <a:pt x="18029" y="1171"/>
                          <a:pt x="18065" y="1171"/>
                        </a:cubicBezTo>
                        <a:cubicBezTo>
                          <a:pt x="18092" y="1171"/>
                          <a:pt x="18119" y="1159"/>
                          <a:pt x="18134" y="1133"/>
                        </a:cubicBezTo>
                        <a:cubicBezTo>
                          <a:pt x="18341" y="681"/>
                          <a:pt x="18753" y="467"/>
                          <a:pt x="19162" y="467"/>
                        </a:cubicBezTo>
                        <a:cubicBezTo>
                          <a:pt x="19652" y="467"/>
                          <a:pt x="20138" y="775"/>
                          <a:pt x="20262" y="1348"/>
                        </a:cubicBezTo>
                        <a:cubicBezTo>
                          <a:pt x="20276" y="1400"/>
                          <a:pt x="20315" y="1422"/>
                          <a:pt x="20355" y="1422"/>
                        </a:cubicBezTo>
                        <a:cubicBezTo>
                          <a:pt x="20414" y="1422"/>
                          <a:pt x="20475" y="1372"/>
                          <a:pt x="20453" y="1300"/>
                        </a:cubicBezTo>
                        <a:cubicBezTo>
                          <a:pt x="20307" y="645"/>
                          <a:pt x="19746" y="278"/>
                          <a:pt x="19178" y="278"/>
                        </a:cubicBezTo>
                        <a:cubicBezTo>
                          <a:pt x="18772" y="278"/>
                          <a:pt x="18363" y="466"/>
                          <a:pt x="18098" y="870"/>
                        </a:cubicBezTo>
                        <a:cubicBezTo>
                          <a:pt x="17880" y="358"/>
                          <a:pt x="17404" y="97"/>
                          <a:pt x="16928" y="97"/>
                        </a:cubicBezTo>
                        <a:cubicBezTo>
                          <a:pt x="16492" y="97"/>
                          <a:pt x="16055" y="316"/>
                          <a:pt x="15815" y="762"/>
                        </a:cubicBezTo>
                        <a:cubicBezTo>
                          <a:pt x="15588" y="254"/>
                          <a:pt x="15113" y="0"/>
                          <a:pt x="14638" y="0"/>
                        </a:cubicBezTo>
                        <a:close/>
                      </a:path>
                    </a:pathLst>
                  </a:custGeom>
                  <a:solidFill>
                    <a:srgbClr val="FFFFFF"/>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191" name="Google Shape;5191;p46"/>
                  <p:cNvSpPr/>
                  <p:nvPr/>
                </p:nvSpPr>
                <p:spPr>
                  <a:xfrm>
                    <a:off x="4979623" y="4829466"/>
                    <a:ext cx="4386615" cy="310655"/>
                  </a:xfrm>
                  <a:custGeom>
                    <a:avLst/>
                    <a:gdLst/>
                    <a:ahLst/>
                    <a:cxnLst/>
                    <a:rect l="l" t="t" r="r" b="b"/>
                    <a:pathLst>
                      <a:path w="20475" h="1450" extrusionOk="0">
                        <a:moveTo>
                          <a:pt x="14638" y="0"/>
                        </a:moveTo>
                        <a:cubicBezTo>
                          <a:pt x="14163" y="0"/>
                          <a:pt x="13687" y="257"/>
                          <a:pt x="13460" y="771"/>
                        </a:cubicBezTo>
                        <a:cubicBezTo>
                          <a:pt x="13242" y="398"/>
                          <a:pt x="12914" y="243"/>
                          <a:pt x="12567" y="243"/>
                        </a:cubicBezTo>
                        <a:cubicBezTo>
                          <a:pt x="12058" y="243"/>
                          <a:pt x="11507" y="577"/>
                          <a:pt x="11201" y="1046"/>
                        </a:cubicBezTo>
                        <a:cubicBezTo>
                          <a:pt x="10963" y="487"/>
                          <a:pt x="10439" y="198"/>
                          <a:pt x="9913" y="198"/>
                        </a:cubicBezTo>
                        <a:cubicBezTo>
                          <a:pt x="9459" y="198"/>
                          <a:pt x="9003" y="413"/>
                          <a:pt x="8727" y="855"/>
                        </a:cubicBezTo>
                        <a:cubicBezTo>
                          <a:pt x="8457" y="492"/>
                          <a:pt x="8056" y="316"/>
                          <a:pt x="7658" y="316"/>
                        </a:cubicBezTo>
                        <a:cubicBezTo>
                          <a:pt x="7192" y="316"/>
                          <a:pt x="6730" y="558"/>
                          <a:pt x="6491" y="1022"/>
                        </a:cubicBezTo>
                        <a:cubicBezTo>
                          <a:pt x="6262" y="545"/>
                          <a:pt x="5802" y="298"/>
                          <a:pt x="5339" y="298"/>
                        </a:cubicBezTo>
                        <a:cubicBezTo>
                          <a:pt x="4933" y="298"/>
                          <a:pt x="4525" y="488"/>
                          <a:pt x="4268" y="879"/>
                        </a:cubicBezTo>
                        <a:cubicBezTo>
                          <a:pt x="4040" y="348"/>
                          <a:pt x="3547" y="79"/>
                          <a:pt x="3053" y="79"/>
                        </a:cubicBezTo>
                        <a:cubicBezTo>
                          <a:pt x="2590" y="79"/>
                          <a:pt x="2126" y="315"/>
                          <a:pt x="1877" y="795"/>
                        </a:cubicBezTo>
                        <a:cubicBezTo>
                          <a:pt x="1743" y="437"/>
                          <a:pt x="1399" y="194"/>
                          <a:pt x="1012" y="194"/>
                        </a:cubicBezTo>
                        <a:cubicBezTo>
                          <a:pt x="986" y="194"/>
                          <a:pt x="960" y="195"/>
                          <a:pt x="933" y="198"/>
                        </a:cubicBezTo>
                        <a:cubicBezTo>
                          <a:pt x="335" y="257"/>
                          <a:pt x="13" y="831"/>
                          <a:pt x="1" y="1369"/>
                        </a:cubicBezTo>
                        <a:cubicBezTo>
                          <a:pt x="1" y="1423"/>
                          <a:pt x="36" y="1450"/>
                          <a:pt x="72" y="1450"/>
                        </a:cubicBezTo>
                        <a:cubicBezTo>
                          <a:pt x="108" y="1450"/>
                          <a:pt x="144" y="1423"/>
                          <a:pt x="144" y="1369"/>
                        </a:cubicBezTo>
                        <a:cubicBezTo>
                          <a:pt x="168" y="939"/>
                          <a:pt x="383" y="532"/>
                          <a:pt x="825" y="413"/>
                        </a:cubicBezTo>
                        <a:cubicBezTo>
                          <a:pt x="890" y="396"/>
                          <a:pt x="954" y="388"/>
                          <a:pt x="1018" y="388"/>
                        </a:cubicBezTo>
                        <a:cubicBezTo>
                          <a:pt x="1403" y="388"/>
                          <a:pt x="1749" y="684"/>
                          <a:pt x="1770" y="1094"/>
                        </a:cubicBezTo>
                        <a:cubicBezTo>
                          <a:pt x="1770" y="1153"/>
                          <a:pt x="1812" y="1183"/>
                          <a:pt x="1855" y="1183"/>
                        </a:cubicBezTo>
                        <a:cubicBezTo>
                          <a:pt x="1890" y="1183"/>
                          <a:pt x="1926" y="1162"/>
                          <a:pt x="1937" y="1118"/>
                        </a:cubicBezTo>
                        <a:cubicBezTo>
                          <a:pt x="2087" y="547"/>
                          <a:pt x="2570" y="260"/>
                          <a:pt x="3052" y="260"/>
                        </a:cubicBezTo>
                        <a:cubicBezTo>
                          <a:pt x="3529" y="260"/>
                          <a:pt x="4006" y="541"/>
                          <a:pt x="4160" y="1106"/>
                        </a:cubicBezTo>
                        <a:cubicBezTo>
                          <a:pt x="4174" y="1147"/>
                          <a:pt x="4215" y="1168"/>
                          <a:pt x="4254" y="1168"/>
                        </a:cubicBezTo>
                        <a:cubicBezTo>
                          <a:pt x="4283" y="1168"/>
                          <a:pt x="4312" y="1156"/>
                          <a:pt x="4328" y="1130"/>
                        </a:cubicBezTo>
                        <a:cubicBezTo>
                          <a:pt x="4548" y="690"/>
                          <a:pt x="4947" y="473"/>
                          <a:pt x="5340" y="473"/>
                        </a:cubicBezTo>
                        <a:cubicBezTo>
                          <a:pt x="5780" y="473"/>
                          <a:pt x="6214" y="743"/>
                          <a:pt x="6384" y="1273"/>
                        </a:cubicBezTo>
                        <a:cubicBezTo>
                          <a:pt x="6402" y="1315"/>
                          <a:pt x="6438" y="1336"/>
                          <a:pt x="6473" y="1336"/>
                        </a:cubicBezTo>
                        <a:cubicBezTo>
                          <a:pt x="6509" y="1336"/>
                          <a:pt x="6545" y="1315"/>
                          <a:pt x="6563" y="1273"/>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26" y="597"/>
                          <a:pt x="9458" y="377"/>
                          <a:pt x="9890" y="377"/>
                        </a:cubicBezTo>
                        <a:cubicBezTo>
                          <a:pt x="10410" y="377"/>
                          <a:pt x="10930" y="696"/>
                          <a:pt x="11094" y="1297"/>
                        </a:cubicBezTo>
                        <a:cubicBezTo>
                          <a:pt x="11100" y="1338"/>
                          <a:pt x="11138" y="1359"/>
                          <a:pt x="11176" y="1359"/>
                        </a:cubicBezTo>
                        <a:cubicBezTo>
                          <a:pt x="11205" y="1359"/>
                          <a:pt x="11233" y="1347"/>
                          <a:pt x="11249" y="1321"/>
                        </a:cubicBezTo>
                        <a:cubicBezTo>
                          <a:pt x="11492" y="821"/>
                          <a:pt x="12042" y="432"/>
                          <a:pt x="12545" y="432"/>
                        </a:cubicBezTo>
                        <a:cubicBezTo>
                          <a:pt x="12884" y="432"/>
                          <a:pt x="13201" y="608"/>
                          <a:pt x="13389" y="1046"/>
                        </a:cubicBezTo>
                        <a:cubicBezTo>
                          <a:pt x="13404" y="1076"/>
                          <a:pt x="13431" y="1090"/>
                          <a:pt x="13460" y="1090"/>
                        </a:cubicBezTo>
                        <a:cubicBezTo>
                          <a:pt x="13500" y="1090"/>
                          <a:pt x="13542" y="1064"/>
                          <a:pt x="13556" y="1022"/>
                        </a:cubicBezTo>
                        <a:cubicBezTo>
                          <a:pt x="13699" y="463"/>
                          <a:pt x="14164" y="186"/>
                          <a:pt x="14629" y="186"/>
                        </a:cubicBezTo>
                        <a:cubicBezTo>
                          <a:pt x="15099" y="186"/>
                          <a:pt x="15569" y="469"/>
                          <a:pt x="15708" y="1034"/>
                        </a:cubicBezTo>
                        <a:cubicBezTo>
                          <a:pt x="15726" y="1076"/>
                          <a:pt x="15761" y="1097"/>
                          <a:pt x="15797" y="1097"/>
                        </a:cubicBezTo>
                        <a:cubicBezTo>
                          <a:pt x="15833" y="1097"/>
                          <a:pt x="15869" y="1076"/>
                          <a:pt x="15887" y="1034"/>
                        </a:cubicBezTo>
                        <a:cubicBezTo>
                          <a:pt x="16055" y="541"/>
                          <a:pt x="16486" y="298"/>
                          <a:pt x="16917" y="298"/>
                        </a:cubicBezTo>
                        <a:cubicBezTo>
                          <a:pt x="17373" y="298"/>
                          <a:pt x="17831" y="571"/>
                          <a:pt x="17979" y="1106"/>
                        </a:cubicBezTo>
                        <a:cubicBezTo>
                          <a:pt x="17992" y="1147"/>
                          <a:pt x="18029" y="1168"/>
                          <a:pt x="18065" y="1168"/>
                        </a:cubicBezTo>
                        <a:cubicBezTo>
                          <a:pt x="18092" y="1168"/>
                          <a:pt x="18119" y="1156"/>
                          <a:pt x="18134" y="1130"/>
                        </a:cubicBezTo>
                        <a:cubicBezTo>
                          <a:pt x="18340" y="680"/>
                          <a:pt x="18751" y="466"/>
                          <a:pt x="19159" y="466"/>
                        </a:cubicBezTo>
                        <a:cubicBezTo>
                          <a:pt x="19650" y="466"/>
                          <a:pt x="20138" y="776"/>
                          <a:pt x="20262" y="1357"/>
                        </a:cubicBezTo>
                        <a:cubicBezTo>
                          <a:pt x="20276" y="1404"/>
                          <a:pt x="20315" y="1425"/>
                          <a:pt x="20354" y="1425"/>
                        </a:cubicBezTo>
                        <a:cubicBezTo>
                          <a:pt x="20414" y="1425"/>
                          <a:pt x="20475" y="1377"/>
                          <a:pt x="20453" y="1297"/>
                        </a:cubicBezTo>
                        <a:cubicBezTo>
                          <a:pt x="20307" y="643"/>
                          <a:pt x="19748" y="281"/>
                          <a:pt x="19181" y="281"/>
                        </a:cubicBezTo>
                        <a:cubicBezTo>
                          <a:pt x="18774" y="281"/>
                          <a:pt x="18363" y="467"/>
                          <a:pt x="18098" y="867"/>
                        </a:cubicBezTo>
                        <a:cubicBezTo>
                          <a:pt x="17881" y="357"/>
                          <a:pt x="17408" y="96"/>
                          <a:pt x="16933" y="96"/>
                        </a:cubicBezTo>
                        <a:cubicBezTo>
                          <a:pt x="16495" y="96"/>
                          <a:pt x="16056" y="318"/>
                          <a:pt x="15815" y="771"/>
                        </a:cubicBezTo>
                        <a:cubicBezTo>
                          <a:pt x="15588" y="257"/>
                          <a:pt x="15113" y="0"/>
                          <a:pt x="14638" y="0"/>
                        </a:cubicBezTo>
                        <a:close/>
                      </a:path>
                    </a:pathLst>
                  </a:custGeom>
                  <a:solidFill>
                    <a:srgbClr val="FFFFFF"/>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5192" name="Google Shape;5192;p46"/>
                <p:cNvGrpSpPr/>
                <p:nvPr/>
              </p:nvGrpSpPr>
              <p:grpSpPr>
                <a:xfrm>
                  <a:off x="3009214" y="1692480"/>
                  <a:ext cx="3113402" cy="3677686"/>
                  <a:chOff x="4977052" y="-44831"/>
                  <a:chExt cx="4389400" cy="5184952"/>
                </a:xfrm>
              </p:grpSpPr>
              <p:sp>
                <p:nvSpPr>
                  <p:cNvPr id="5193" name="Google Shape;5193;p46"/>
                  <p:cNvSpPr/>
                  <p:nvPr/>
                </p:nvSpPr>
                <p:spPr>
                  <a:xfrm>
                    <a:off x="4977052" y="-44831"/>
                    <a:ext cx="4389186" cy="309584"/>
                  </a:xfrm>
                  <a:custGeom>
                    <a:avLst/>
                    <a:gdLst/>
                    <a:ahLst/>
                    <a:cxnLst/>
                    <a:rect l="l" t="t" r="r" b="b"/>
                    <a:pathLst>
                      <a:path w="20487" h="1445" extrusionOk="0">
                        <a:moveTo>
                          <a:pt x="14650" y="1"/>
                        </a:moveTo>
                        <a:cubicBezTo>
                          <a:pt x="14175" y="1"/>
                          <a:pt x="13699" y="255"/>
                          <a:pt x="13472" y="763"/>
                        </a:cubicBezTo>
                        <a:cubicBezTo>
                          <a:pt x="13251" y="397"/>
                          <a:pt x="12922" y="244"/>
                          <a:pt x="12576" y="244"/>
                        </a:cubicBezTo>
                        <a:cubicBezTo>
                          <a:pt x="12064" y="244"/>
                          <a:pt x="11513" y="579"/>
                          <a:pt x="11213" y="1050"/>
                        </a:cubicBezTo>
                        <a:cubicBezTo>
                          <a:pt x="10974" y="488"/>
                          <a:pt x="10446" y="195"/>
                          <a:pt x="9916" y="195"/>
                        </a:cubicBezTo>
                        <a:cubicBezTo>
                          <a:pt x="9465" y="195"/>
                          <a:pt x="9013" y="407"/>
                          <a:pt x="8739" y="846"/>
                        </a:cubicBezTo>
                        <a:cubicBezTo>
                          <a:pt x="8470" y="485"/>
                          <a:pt x="8071" y="309"/>
                          <a:pt x="7673" y="309"/>
                        </a:cubicBezTo>
                        <a:cubicBezTo>
                          <a:pt x="7204" y="309"/>
                          <a:pt x="6737" y="553"/>
                          <a:pt x="6491" y="1026"/>
                        </a:cubicBezTo>
                        <a:cubicBezTo>
                          <a:pt x="6262" y="548"/>
                          <a:pt x="5802" y="301"/>
                          <a:pt x="5341" y="301"/>
                        </a:cubicBezTo>
                        <a:cubicBezTo>
                          <a:pt x="4937" y="301"/>
                          <a:pt x="4531" y="491"/>
                          <a:pt x="4280" y="882"/>
                        </a:cubicBezTo>
                        <a:cubicBezTo>
                          <a:pt x="4052" y="352"/>
                          <a:pt x="3556" y="82"/>
                          <a:pt x="3060" y="82"/>
                        </a:cubicBezTo>
                        <a:cubicBezTo>
                          <a:pt x="2596" y="82"/>
                          <a:pt x="2132" y="319"/>
                          <a:pt x="1889" y="799"/>
                        </a:cubicBezTo>
                        <a:cubicBezTo>
                          <a:pt x="1744" y="430"/>
                          <a:pt x="1401" y="197"/>
                          <a:pt x="1025" y="197"/>
                        </a:cubicBezTo>
                        <a:cubicBezTo>
                          <a:pt x="999" y="197"/>
                          <a:pt x="972" y="199"/>
                          <a:pt x="945" y="201"/>
                        </a:cubicBezTo>
                        <a:cubicBezTo>
                          <a:pt x="347" y="261"/>
                          <a:pt x="13" y="823"/>
                          <a:pt x="1" y="1372"/>
                        </a:cubicBezTo>
                        <a:cubicBezTo>
                          <a:pt x="1" y="1420"/>
                          <a:pt x="40" y="1444"/>
                          <a:pt x="78" y="1444"/>
                        </a:cubicBezTo>
                        <a:cubicBezTo>
                          <a:pt x="117" y="1444"/>
                          <a:pt x="156" y="1420"/>
                          <a:pt x="156" y="1372"/>
                        </a:cubicBezTo>
                        <a:cubicBezTo>
                          <a:pt x="168" y="942"/>
                          <a:pt x="395" y="524"/>
                          <a:pt x="825" y="416"/>
                        </a:cubicBezTo>
                        <a:cubicBezTo>
                          <a:pt x="895" y="397"/>
                          <a:pt x="964" y="387"/>
                          <a:pt x="1031" y="387"/>
                        </a:cubicBezTo>
                        <a:cubicBezTo>
                          <a:pt x="1417" y="387"/>
                          <a:pt x="1749" y="690"/>
                          <a:pt x="1770" y="1097"/>
                        </a:cubicBezTo>
                        <a:cubicBezTo>
                          <a:pt x="1770" y="1151"/>
                          <a:pt x="1819" y="1182"/>
                          <a:pt x="1866" y="1182"/>
                        </a:cubicBezTo>
                        <a:cubicBezTo>
                          <a:pt x="1903" y="1182"/>
                          <a:pt x="1939" y="1163"/>
                          <a:pt x="1949" y="1121"/>
                        </a:cubicBezTo>
                        <a:cubicBezTo>
                          <a:pt x="2100" y="549"/>
                          <a:pt x="2581" y="262"/>
                          <a:pt x="3063" y="262"/>
                        </a:cubicBezTo>
                        <a:cubicBezTo>
                          <a:pt x="3538" y="262"/>
                          <a:pt x="4012" y="540"/>
                          <a:pt x="4172" y="1097"/>
                        </a:cubicBezTo>
                        <a:cubicBezTo>
                          <a:pt x="4186" y="1144"/>
                          <a:pt x="4221" y="1168"/>
                          <a:pt x="4257" y="1168"/>
                        </a:cubicBezTo>
                        <a:cubicBezTo>
                          <a:pt x="4284" y="1168"/>
                          <a:pt x="4312" y="1153"/>
                          <a:pt x="4328" y="1121"/>
                        </a:cubicBezTo>
                        <a:cubicBezTo>
                          <a:pt x="4553" y="688"/>
                          <a:pt x="4950" y="475"/>
                          <a:pt x="5342" y="475"/>
                        </a:cubicBezTo>
                        <a:cubicBezTo>
                          <a:pt x="5783" y="475"/>
                          <a:pt x="6219" y="745"/>
                          <a:pt x="6396" y="1277"/>
                        </a:cubicBezTo>
                        <a:cubicBezTo>
                          <a:pt x="6408" y="1319"/>
                          <a:pt x="6444" y="1340"/>
                          <a:pt x="6480" y="1340"/>
                        </a:cubicBezTo>
                        <a:cubicBezTo>
                          <a:pt x="6515" y="1340"/>
                          <a:pt x="6551" y="1319"/>
                          <a:pt x="6563" y="1277"/>
                        </a:cubicBezTo>
                        <a:cubicBezTo>
                          <a:pt x="6740" y="761"/>
                          <a:pt x="7198" y="491"/>
                          <a:pt x="7659" y="491"/>
                        </a:cubicBezTo>
                        <a:cubicBezTo>
                          <a:pt x="8042" y="491"/>
                          <a:pt x="8427" y="677"/>
                          <a:pt x="8655" y="1062"/>
                        </a:cubicBezTo>
                        <a:cubicBezTo>
                          <a:pt x="8673" y="1086"/>
                          <a:pt x="8703" y="1097"/>
                          <a:pt x="8733" y="1097"/>
                        </a:cubicBezTo>
                        <a:cubicBezTo>
                          <a:pt x="8763" y="1097"/>
                          <a:pt x="8793" y="1086"/>
                          <a:pt x="8810" y="1062"/>
                        </a:cubicBezTo>
                        <a:cubicBezTo>
                          <a:pt x="9039" y="600"/>
                          <a:pt x="9472" y="380"/>
                          <a:pt x="9904" y="380"/>
                        </a:cubicBezTo>
                        <a:cubicBezTo>
                          <a:pt x="10422" y="380"/>
                          <a:pt x="10937" y="696"/>
                          <a:pt x="11094" y="1289"/>
                        </a:cubicBezTo>
                        <a:cubicBezTo>
                          <a:pt x="11107" y="1330"/>
                          <a:pt x="11150" y="1356"/>
                          <a:pt x="11190" y="1356"/>
                        </a:cubicBezTo>
                        <a:cubicBezTo>
                          <a:pt x="11218" y="1356"/>
                          <a:pt x="11246" y="1343"/>
                          <a:pt x="11261" y="1313"/>
                        </a:cubicBezTo>
                        <a:cubicBezTo>
                          <a:pt x="11497" y="818"/>
                          <a:pt x="12047" y="427"/>
                          <a:pt x="12550" y="427"/>
                        </a:cubicBezTo>
                        <a:cubicBezTo>
                          <a:pt x="12887" y="427"/>
                          <a:pt x="13202" y="602"/>
                          <a:pt x="13389" y="1038"/>
                        </a:cubicBezTo>
                        <a:cubicBezTo>
                          <a:pt x="13404" y="1073"/>
                          <a:pt x="13434" y="1087"/>
                          <a:pt x="13464" y="1087"/>
                        </a:cubicBezTo>
                        <a:cubicBezTo>
                          <a:pt x="13506" y="1087"/>
                          <a:pt x="13549" y="1060"/>
                          <a:pt x="13556" y="1026"/>
                        </a:cubicBezTo>
                        <a:cubicBezTo>
                          <a:pt x="13705" y="467"/>
                          <a:pt x="14173" y="189"/>
                          <a:pt x="14639" y="189"/>
                        </a:cubicBezTo>
                        <a:cubicBezTo>
                          <a:pt x="15111" y="189"/>
                          <a:pt x="15581" y="473"/>
                          <a:pt x="15720" y="1038"/>
                        </a:cubicBezTo>
                        <a:cubicBezTo>
                          <a:pt x="15732" y="1080"/>
                          <a:pt x="15767" y="1100"/>
                          <a:pt x="15803" y="1100"/>
                        </a:cubicBezTo>
                        <a:cubicBezTo>
                          <a:pt x="15839" y="1100"/>
                          <a:pt x="15875" y="1080"/>
                          <a:pt x="15887" y="1038"/>
                        </a:cubicBezTo>
                        <a:cubicBezTo>
                          <a:pt x="16055" y="538"/>
                          <a:pt x="16489" y="293"/>
                          <a:pt x="16921" y="293"/>
                        </a:cubicBezTo>
                        <a:cubicBezTo>
                          <a:pt x="17380" y="293"/>
                          <a:pt x="17837" y="568"/>
                          <a:pt x="17979" y="1109"/>
                        </a:cubicBezTo>
                        <a:cubicBezTo>
                          <a:pt x="17992" y="1150"/>
                          <a:pt x="18033" y="1172"/>
                          <a:pt x="18072" y="1172"/>
                        </a:cubicBezTo>
                        <a:cubicBezTo>
                          <a:pt x="18102" y="1172"/>
                          <a:pt x="18131" y="1159"/>
                          <a:pt x="18146" y="1133"/>
                        </a:cubicBezTo>
                        <a:cubicBezTo>
                          <a:pt x="18347" y="683"/>
                          <a:pt x="18754" y="469"/>
                          <a:pt x="19161" y="469"/>
                        </a:cubicBezTo>
                        <a:cubicBezTo>
                          <a:pt x="19650" y="469"/>
                          <a:pt x="20138" y="779"/>
                          <a:pt x="20262" y="1360"/>
                        </a:cubicBezTo>
                        <a:cubicBezTo>
                          <a:pt x="20281" y="1408"/>
                          <a:pt x="20322" y="1429"/>
                          <a:pt x="20363" y="1429"/>
                        </a:cubicBezTo>
                        <a:cubicBezTo>
                          <a:pt x="20426" y="1429"/>
                          <a:pt x="20487" y="1380"/>
                          <a:pt x="20465" y="1301"/>
                        </a:cubicBezTo>
                        <a:cubicBezTo>
                          <a:pt x="20319" y="641"/>
                          <a:pt x="19757" y="275"/>
                          <a:pt x="19190" y="275"/>
                        </a:cubicBezTo>
                        <a:cubicBezTo>
                          <a:pt x="18782" y="275"/>
                          <a:pt x="18371" y="465"/>
                          <a:pt x="18110" y="870"/>
                        </a:cubicBezTo>
                        <a:cubicBezTo>
                          <a:pt x="17886" y="359"/>
                          <a:pt x="17411" y="98"/>
                          <a:pt x="16936" y="98"/>
                        </a:cubicBezTo>
                        <a:cubicBezTo>
                          <a:pt x="16501" y="98"/>
                          <a:pt x="16067" y="317"/>
                          <a:pt x="15827" y="763"/>
                        </a:cubicBezTo>
                        <a:cubicBezTo>
                          <a:pt x="15600" y="255"/>
                          <a:pt x="15125" y="1"/>
                          <a:pt x="14650" y="1"/>
                        </a:cubicBezTo>
                        <a:close/>
                      </a:path>
                    </a:pathLst>
                  </a:custGeom>
                  <a:solidFill>
                    <a:srgbClr val="FFFFFF"/>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194" name="Google Shape;5194;p46"/>
                  <p:cNvSpPr/>
                  <p:nvPr/>
                </p:nvSpPr>
                <p:spPr>
                  <a:xfrm>
                    <a:off x="4977052" y="498067"/>
                    <a:ext cx="4389186" cy="309584"/>
                  </a:xfrm>
                  <a:custGeom>
                    <a:avLst/>
                    <a:gdLst/>
                    <a:ahLst/>
                    <a:cxnLst/>
                    <a:rect l="l" t="t" r="r" b="b"/>
                    <a:pathLst>
                      <a:path w="20487" h="1445" extrusionOk="0">
                        <a:moveTo>
                          <a:pt x="14650" y="1"/>
                        </a:moveTo>
                        <a:cubicBezTo>
                          <a:pt x="14175" y="1"/>
                          <a:pt x="13699" y="255"/>
                          <a:pt x="13472" y="763"/>
                        </a:cubicBezTo>
                        <a:cubicBezTo>
                          <a:pt x="13249" y="390"/>
                          <a:pt x="12919" y="235"/>
                          <a:pt x="12570" y="235"/>
                        </a:cubicBezTo>
                        <a:cubicBezTo>
                          <a:pt x="12060" y="235"/>
                          <a:pt x="11512" y="569"/>
                          <a:pt x="11213" y="1038"/>
                        </a:cubicBezTo>
                        <a:cubicBezTo>
                          <a:pt x="10975" y="479"/>
                          <a:pt x="10451" y="189"/>
                          <a:pt x="9925" y="189"/>
                        </a:cubicBezTo>
                        <a:cubicBezTo>
                          <a:pt x="9471" y="189"/>
                          <a:pt x="9015" y="404"/>
                          <a:pt x="8739" y="847"/>
                        </a:cubicBezTo>
                        <a:cubicBezTo>
                          <a:pt x="8469" y="484"/>
                          <a:pt x="8068" y="308"/>
                          <a:pt x="7669" y="308"/>
                        </a:cubicBezTo>
                        <a:cubicBezTo>
                          <a:pt x="7201" y="308"/>
                          <a:pt x="6737" y="549"/>
                          <a:pt x="6491" y="1014"/>
                        </a:cubicBezTo>
                        <a:cubicBezTo>
                          <a:pt x="6262" y="536"/>
                          <a:pt x="5802" y="289"/>
                          <a:pt x="5341" y="289"/>
                        </a:cubicBezTo>
                        <a:cubicBezTo>
                          <a:pt x="4937" y="289"/>
                          <a:pt x="4531" y="480"/>
                          <a:pt x="4280" y="871"/>
                        </a:cubicBezTo>
                        <a:cubicBezTo>
                          <a:pt x="4052" y="340"/>
                          <a:pt x="3556" y="70"/>
                          <a:pt x="3060" y="70"/>
                        </a:cubicBezTo>
                        <a:cubicBezTo>
                          <a:pt x="2596" y="70"/>
                          <a:pt x="2132" y="307"/>
                          <a:pt x="1889" y="787"/>
                        </a:cubicBezTo>
                        <a:cubicBezTo>
                          <a:pt x="1741" y="422"/>
                          <a:pt x="1386" y="188"/>
                          <a:pt x="1001" y="188"/>
                        </a:cubicBezTo>
                        <a:cubicBezTo>
                          <a:pt x="982" y="188"/>
                          <a:pt x="964" y="188"/>
                          <a:pt x="945" y="189"/>
                        </a:cubicBezTo>
                        <a:cubicBezTo>
                          <a:pt x="347" y="249"/>
                          <a:pt x="13" y="823"/>
                          <a:pt x="1" y="1373"/>
                        </a:cubicBezTo>
                        <a:cubicBezTo>
                          <a:pt x="1" y="1420"/>
                          <a:pt x="40" y="1444"/>
                          <a:pt x="78" y="1444"/>
                        </a:cubicBezTo>
                        <a:cubicBezTo>
                          <a:pt x="117" y="1444"/>
                          <a:pt x="156" y="1420"/>
                          <a:pt x="156" y="1373"/>
                        </a:cubicBezTo>
                        <a:cubicBezTo>
                          <a:pt x="168" y="942"/>
                          <a:pt x="395" y="524"/>
                          <a:pt x="825" y="404"/>
                        </a:cubicBezTo>
                        <a:cubicBezTo>
                          <a:pt x="892" y="387"/>
                          <a:pt x="957" y="379"/>
                          <a:pt x="1022" y="379"/>
                        </a:cubicBezTo>
                        <a:cubicBezTo>
                          <a:pt x="1412" y="379"/>
                          <a:pt x="1749" y="675"/>
                          <a:pt x="1770" y="1086"/>
                        </a:cubicBezTo>
                        <a:cubicBezTo>
                          <a:pt x="1770" y="1145"/>
                          <a:pt x="1818" y="1179"/>
                          <a:pt x="1864" y="1179"/>
                        </a:cubicBezTo>
                        <a:cubicBezTo>
                          <a:pt x="1902" y="1179"/>
                          <a:pt x="1938" y="1157"/>
                          <a:pt x="1949" y="1110"/>
                        </a:cubicBezTo>
                        <a:cubicBezTo>
                          <a:pt x="2099" y="540"/>
                          <a:pt x="2576" y="256"/>
                          <a:pt x="3056" y="256"/>
                        </a:cubicBezTo>
                        <a:cubicBezTo>
                          <a:pt x="3533" y="256"/>
                          <a:pt x="4012" y="537"/>
                          <a:pt x="4172" y="1098"/>
                        </a:cubicBezTo>
                        <a:cubicBezTo>
                          <a:pt x="4186" y="1138"/>
                          <a:pt x="4223" y="1160"/>
                          <a:pt x="4258" y="1160"/>
                        </a:cubicBezTo>
                        <a:cubicBezTo>
                          <a:pt x="4286" y="1160"/>
                          <a:pt x="4312" y="1147"/>
                          <a:pt x="4328" y="1122"/>
                        </a:cubicBezTo>
                        <a:cubicBezTo>
                          <a:pt x="4554" y="686"/>
                          <a:pt x="4955" y="470"/>
                          <a:pt x="5350" y="470"/>
                        </a:cubicBezTo>
                        <a:cubicBezTo>
                          <a:pt x="5788" y="470"/>
                          <a:pt x="6220" y="736"/>
                          <a:pt x="6396" y="1265"/>
                        </a:cubicBezTo>
                        <a:cubicBezTo>
                          <a:pt x="6408" y="1307"/>
                          <a:pt x="6444" y="1328"/>
                          <a:pt x="6480" y="1328"/>
                        </a:cubicBezTo>
                        <a:cubicBezTo>
                          <a:pt x="6515" y="1328"/>
                          <a:pt x="6551" y="1307"/>
                          <a:pt x="6563" y="1265"/>
                        </a:cubicBezTo>
                        <a:cubicBezTo>
                          <a:pt x="6740" y="756"/>
                          <a:pt x="7198" y="485"/>
                          <a:pt x="7659" y="485"/>
                        </a:cubicBezTo>
                        <a:cubicBezTo>
                          <a:pt x="8042" y="485"/>
                          <a:pt x="8427" y="671"/>
                          <a:pt x="8655" y="1062"/>
                        </a:cubicBezTo>
                        <a:cubicBezTo>
                          <a:pt x="8673" y="1086"/>
                          <a:pt x="8703" y="1098"/>
                          <a:pt x="8733" y="1098"/>
                        </a:cubicBezTo>
                        <a:cubicBezTo>
                          <a:pt x="8763" y="1098"/>
                          <a:pt x="8793" y="1086"/>
                          <a:pt x="8810" y="1062"/>
                        </a:cubicBezTo>
                        <a:cubicBezTo>
                          <a:pt x="9040" y="598"/>
                          <a:pt x="9475" y="376"/>
                          <a:pt x="9909" y="376"/>
                        </a:cubicBezTo>
                        <a:cubicBezTo>
                          <a:pt x="10425" y="376"/>
                          <a:pt x="10938" y="691"/>
                          <a:pt x="11094" y="1289"/>
                        </a:cubicBezTo>
                        <a:cubicBezTo>
                          <a:pt x="11107" y="1331"/>
                          <a:pt x="11150" y="1356"/>
                          <a:pt x="11190" y="1356"/>
                        </a:cubicBezTo>
                        <a:cubicBezTo>
                          <a:pt x="11218" y="1356"/>
                          <a:pt x="11246" y="1343"/>
                          <a:pt x="11261" y="1313"/>
                        </a:cubicBezTo>
                        <a:cubicBezTo>
                          <a:pt x="11497" y="813"/>
                          <a:pt x="12044" y="424"/>
                          <a:pt x="12546" y="424"/>
                        </a:cubicBezTo>
                        <a:cubicBezTo>
                          <a:pt x="12884" y="424"/>
                          <a:pt x="13201" y="600"/>
                          <a:pt x="13389" y="1038"/>
                        </a:cubicBezTo>
                        <a:cubicBezTo>
                          <a:pt x="13404" y="1068"/>
                          <a:pt x="13433" y="1081"/>
                          <a:pt x="13464" y="1081"/>
                        </a:cubicBezTo>
                        <a:cubicBezTo>
                          <a:pt x="13506" y="1081"/>
                          <a:pt x="13549" y="1056"/>
                          <a:pt x="13556" y="1014"/>
                        </a:cubicBezTo>
                        <a:cubicBezTo>
                          <a:pt x="13704" y="463"/>
                          <a:pt x="14170" y="188"/>
                          <a:pt x="14635" y="188"/>
                        </a:cubicBezTo>
                        <a:cubicBezTo>
                          <a:pt x="15108" y="188"/>
                          <a:pt x="15581" y="472"/>
                          <a:pt x="15720" y="1038"/>
                        </a:cubicBezTo>
                        <a:cubicBezTo>
                          <a:pt x="15732" y="1080"/>
                          <a:pt x="15767" y="1101"/>
                          <a:pt x="15803" y="1101"/>
                        </a:cubicBezTo>
                        <a:cubicBezTo>
                          <a:pt x="15839" y="1101"/>
                          <a:pt x="15875" y="1080"/>
                          <a:pt x="15887" y="1038"/>
                        </a:cubicBezTo>
                        <a:cubicBezTo>
                          <a:pt x="16055" y="539"/>
                          <a:pt x="16489" y="293"/>
                          <a:pt x="16921" y="293"/>
                        </a:cubicBezTo>
                        <a:cubicBezTo>
                          <a:pt x="17380" y="293"/>
                          <a:pt x="17837" y="569"/>
                          <a:pt x="17979" y="1110"/>
                        </a:cubicBezTo>
                        <a:cubicBezTo>
                          <a:pt x="17992" y="1148"/>
                          <a:pt x="18029" y="1170"/>
                          <a:pt x="18067" y="1170"/>
                        </a:cubicBezTo>
                        <a:cubicBezTo>
                          <a:pt x="18098" y="1170"/>
                          <a:pt x="18130" y="1154"/>
                          <a:pt x="18146" y="1122"/>
                        </a:cubicBezTo>
                        <a:cubicBezTo>
                          <a:pt x="18347" y="677"/>
                          <a:pt x="18753" y="466"/>
                          <a:pt x="19159" y="466"/>
                        </a:cubicBezTo>
                        <a:cubicBezTo>
                          <a:pt x="19649" y="466"/>
                          <a:pt x="20138" y="773"/>
                          <a:pt x="20262" y="1349"/>
                        </a:cubicBezTo>
                        <a:cubicBezTo>
                          <a:pt x="20281" y="1400"/>
                          <a:pt x="20321" y="1422"/>
                          <a:pt x="20362" y="1422"/>
                        </a:cubicBezTo>
                        <a:cubicBezTo>
                          <a:pt x="20425" y="1422"/>
                          <a:pt x="20487" y="1369"/>
                          <a:pt x="20465" y="1289"/>
                        </a:cubicBezTo>
                        <a:cubicBezTo>
                          <a:pt x="20319" y="634"/>
                          <a:pt x="19754" y="267"/>
                          <a:pt x="19185" y="267"/>
                        </a:cubicBezTo>
                        <a:cubicBezTo>
                          <a:pt x="18778" y="267"/>
                          <a:pt x="18370" y="455"/>
                          <a:pt x="18110" y="859"/>
                        </a:cubicBezTo>
                        <a:cubicBezTo>
                          <a:pt x="17887" y="350"/>
                          <a:pt x="17416" y="93"/>
                          <a:pt x="16945" y="93"/>
                        </a:cubicBezTo>
                        <a:cubicBezTo>
                          <a:pt x="16507" y="93"/>
                          <a:pt x="16069" y="314"/>
                          <a:pt x="15827" y="763"/>
                        </a:cubicBezTo>
                        <a:cubicBezTo>
                          <a:pt x="15600" y="255"/>
                          <a:pt x="15125" y="1"/>
                          <a:pt x="14650" y="1"/>
                        </a:cubicBezTo>
                        <a:close/>
                      </a:path>
                    </a:pathLst>
                  </a:custGeom>
                  <a:solidFill>
                    <a:srgbClr val="FFFFFF"/>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195" name="Google Shape;5195;p46"/>
                  <p:cNvSpPr/>
                  <p:nvPr/>
                </p:nvSpPr>
                <p:spPr>
                  <a:xfrm>
                    <a:off x="4977052" y="1038608"/>
                    <a:ext cx="4387686" cy="309370"/>
                  </a:xfrm>
                  <a:custGeom>
                    <a:avLst/>
                    <a:gdLst/>
                    <a:ahLst/>
                    <a:cxnLst/>
                    <a:rect l="l" t="t" r="r" b="b"/>
                    <a:pathLst>
                      <a:path w="20480" h="1444" extrusionOk="0">
                        <a:moveTo>
                          <a:pt x="14650" y="0"/>
                        </a:moveTo>
                        <a:cubicBezTo>
                          <a:pt x="14175" y="0"/>
                          <a:pt x="13699" y="254"/>
                          <a:pt x="13472" y="762"/>
                        </a:cubicBezTo>
                        <a:cubicBezTo>
                          <a:pt x="13250" y="394"/>
                          <a:pt x="12919" y="240"/>
                          <a:pt x="12571" y="240"/>
                        </a:cubicBezTo>
                        <a:cubicBezTo>
                          <a:pt x="12060" y="240"/>
                          <a:pt x="11512" y="573"/>
                          <a:pt x="11213" y="1049"/>
                        </a:cubicBezTo>
                        <a:cubicBezTo>
                          <a:pt x="10974" y="487"/>
                          <a:pt x="10446" y="194"/>
                          <a:pt x="9916" y="194"/>
                        </a:cubicBezTo>
                        <a:cubicBezTo>
                          <a:pt x="9465" y="194"/>
                          <a:pt x="9013" y="406"/>
                          <a:pt x="8739" y="846"/>
                        </a:cubicBezTo>
                        <a:cubicBezTo>
                          <a:pt x="8470" y="484"/>
                          <a:pt x="8071" y="308"/>
                          <a:pt x="7673" y="308"/>
                        </a:cubicBezTo>
                        <a:cubicBezTo>
                          <a:pt x="7204" y="308"/>
                          <a:pt x="6737" y="553"/>
                          <a:pt x="6491" y="1025"/>
                        </a:cubicBezTo>
                        <a:cubicBezTo>
                          <a:pt x="6261" y="546"/>
                          <a:pt x="5799" y="299"/>
                          <a:pt x="5336" y="299"/>
                        </a:cubicBezTo>
                        <a:cubicBezTo>
                          <a:pt x="4933" y="299"/>
                          <a:pt x="4530" y="486"/>
                          <a:pt x="4280" y="870"/>
                        </a:cubicBezTo>
                        <a:cubicBezTo>
                          <a:pt x="4053" y="342"/>
                          <a:pt x="3561" y="76"/>
                          <a:pt x="3069" y="76"/>
                        </a:cubicBezTo>
                        <a:cubicBezTo>
                          <a:pt x="2602" y="76"/>
                          <a:pt x="2134" y="315"/>
                          <a:pt x="1889" y="798"/>
                        </a:cubicBezTo>
                        <a:cubicBezTo>
                          <a:pt x="1744" y="440"/>
                          <a:pt x="1399" y="197"/>
                          <a:pt x="1022" y="197"/>
                        </a:cubicBezTo>
                        <a:cubicBezTo>
                          <a:pt x="997" y="197"/>
                          <a:pt x="971" y="198"/>
                          <a:pt x="945" y="200"/>
                        </a:cubicBezTo>
                        <a:cubicBezTo>
                          <a:pt x="347" y="260"/>
                          <a:pt x="13" y="834"/>
                          <a:pt x="1" y="1372"/>
                        </a:cubicBezTo>
                        <a:cubicBezTo>
                          <a:pt x="1" y="1420"/>
                          <a:pt x="40" y="1443"/>
                          <a:pt x="78" y="1443"/>
                        </a:cubicBezTo>
                        <a:cubicBezTo>
                          <a:pt x="117" y="1443"/>
                          <a:pt x="156" y="1420"/>
                          <a:pt x="156" y="1372"/>
                        </a:cubicBezTo>
                        <a:cubicBezTo>
                          <a:pt x="168" y="941"/>
                          <a:pt x="395" y="523"/>
                          <a:pt x="825" y="415"/>
                        </a:cubicBezTo>
                        <a:cubicBezTo>
                          <a:pt x="895" y="396"/>
                          <a:pt x="964" y="387"/>
                          <a:pt x="1032" y="387"/>
                        </a:cubicBezTo>
                        <a:cubicBezTo>
                          <a:pt x="1420" y="387"/>
                          <a:pt x="1760" y="690"/>
                          <a:pt x="1770" y="1097"/>
                        </a:cubicBezTo>
                        <a:cubicBezTo>
                          <a:pt x="1770" y="1160"/>
                          <a:pt x="1823" y="1193"/>
                          <a:pt x="1874" y="1193"/>
                        </a:cubicBezTo>
                        <a:cubicBezTo>
                          <a:pt x="1921" y="1193"/>
                          <a:pt x="1967" y="1166"/>
                          <a:pt x="1973" y="1109"/>
                        </a:cubicBezTo>
                        <a:cubicBezTo>
                          <a:pt x="2124" y="536"/>
                          <a:pt x="2605" y="250"/>
                          <a:pt x="3086" y="250"/>
                        </a:cubicBezTo>
                        <a:cubicBezTo>
                          <a:pt x="3558" y="250"/>
                          <a:pt x="4030" y="528"/>
                          <a:pt x="4184" y="1085"/>
                        </a:cubicBezTo>
                        <a:cubicBezTo>
                          <a:pt x="4198" y="1132"/>
                          <a:pt x="4237" y="1156"/>
                          <a:pt x="4275" y="1156"/>
                        </a:cubicBezTo>
                        <a:cubicBezTo>
                          <a:pt x="4306" y="1156"/>
                          <a:pt x="4336" y="1141"/>
                          <a:pt x="4352" y="1109"/>
                        </a:cubicBezTo>
                        <a:cubicBezTo>
                          <a:pt x="4571" y="676"/>
                          <a:pt x="4968" y="462"/>
                          <a:pt x="5361" y="462"/>
                        </a:cubicBezTo>
                        <a:cubicBezTo>
                          <a:pt x="5804" y="462"/>
                          <a:pt x="6243" y="733"/>
                          <a:pt x="6420" y="1264"/>
                        </a:cubicBezTo>
                        <a:cubicBezTo>
                          <a:pt x="6432" y="1300"/>
                          <a:pt x="6468" y="1318"/>
                          <a:pt x="6503" y="1318"/>
                        </a:cubicBezTo>
                        <a:cubicBezTo>
                          <a:pt x="6539" y="1318"/>
                          <a:pt x="6575" y="1300"/>
                          <a:pt x="6587" y="1264"/>
                        </a:cubicBezTo>
                        <a:cubicBezTo>
                          <a:pt x="6763" y="748"/>
                          <a:pt x="7222" y="478"/>
                          <a:pt x="7683" y="478"/>
                        </a:cubicBezTo>
                        <a:cubicBezTo>
                          <a:pt x="8066" y="478"/>
                          <a:pt x="8451" y="664"/>
                          <a:pt x="8679" y="1049"/>
                        </a:cubicBezTo>
                        <a:cubicBezTo>
                          <a:pt x="8697" y="1073"/>
                          <a:pt x="8724" y="1085"/>
                          <a:pt x="8751" y="1085"/>
                        </a:cubicBezTo>
                        <a:cubicBezTo>
                          <a:pt x="8778" y="1085"/>
                          <a:pt x="8804" y="1073"/>
                          <a:pt x="8822" y="1049"/>
                        </a:cubicBezTo>
                        <a:cubicBezTo>
                          <a:pt x="9056" y="587"/>
                          <a:pt x="9490" y="367"/>
                          <a:pt x="9922" y="367"/>
                        </a:cubicBezTo>
                        <a:cubicBezTo>
                          <a:pt x="10440" y="367"/>
                          <a:pt x="10955" y="683"/>
                          <a:pt x="11117" y="1276"/>
                        </a:cubicBezTo>
                        <a:cubicBezTo>
                          <a:pt x="11131" y="1318"/>
                          <a:pt x="11174" y="1343"/>
                          <a:pt x="11213" y="1343"/>
                        </a:cubicBezTo>
                        <a:cubicBezTo>
                          <a:pt x="11242" y="1343"/>
                          <a:pt x="11270" y="1330"/>
                          <a:pt x="11285" y="1300"/>
                        </a:cubicBezTo>
                        <a:cubicBezTo>
                          <a:pt x="11521" y="806"/>
                          <a:pt x="12071" y="414"/>
                          <a:pt x="12574" y="414"/>
                        </a:cubicBezTo>
                        <a:cubicBezTo>
                          <a:pt x="12910" y="414"/>
                          <a:pt x="13226" y="589"/>
                          <a:pt x="13413" y="1025"/>
                        </a:cubicBezTo>
                        <a:cubicBezTo>
                          <a:pt x="13428" y="1060"/>
                          <a:pt x="13458" y="1074"/>
                          <a:pt x="13488" y="1074"/>
                        </a:cubicBezTo>
                        <a:cubicBezTo>
                          <a:pt x="13530" y="1074"/>
                          <a:pt x="13573" y="1048"/>
                          <a:pt x="13580" y="1013"/>
                        </a:cubicBezTo>
                        <a:cubicBezTo>
                          <a:pt x="13723" y="454"/>
                          <a:pt x="14191" y="176"/>
                          <a:pt x="14657" y="176"/>
                        </a:cubicBezTo>
                        <a:cubicBezTo>
                          <a:pt x="15129" y="176"/>
                          <a:pt x="15599" y="460"/>
                          <a:pt x="15732" y="1025"/>
                        </a:cubicBezTo>
                        <a:cubicBezTo>
                          <a:pt x="15750" y="1067"/>
                          <a:pt x="15788" y="1088"/>
                          <a:pt x="15826" y="1088"/>
                        </a:cubicBezTo>
                        <a:cubicBezTo>
                          <a:pt x="15863" y="1088"/>
                          <a:pt x="15899" y="1067"/>
                          <a:pt x="15911" y="1025"/>
                        </a:cubicBezTo>
                        <a:cubicBezTo>
                          <a:pt x="16079" y="526"/>
                          <a:pt x="16510" y="280"/>
                          <a:pt x="16941" y="280"/>
                        </a:cubicBezTo>
                        <a:cubicBezTo>
                          <a:pt x="17398" y="280"/>
                          <a:pt x="17855" y="556"/>
                          <a:pt x="18003" y="1097"/>
                        </a:cubicBezTo>
                        <a:cubicBezTo>
                          <a:pt x="18016" y="1138"/>
                          <a:pt x="18053" y="1159"/>
                          <a:pt x="18089" y="1159"/>
                        </a:cubicBezTo>
                        <a:cubicBezTo>
                          <a:pt x="18116" y="1159"/>
                          <a:pt x="18143" y="1147"/>
                          <a:pt x="18158" y="1121"/>
                        </a:cubicBezTo>
                        <a:cubicBezTo>
                          <a:pt x="18364" y="671"/>
                          <a:pt x="18775" y="457"/>
                          <a:pt x="19183" y="457"/>
                        </a:cubicBezTo>
                        <a:cubicBezTo>
                          <a:pt x="19674" y="457"/>
                          <a:pt x="20162" y="767"/>
                          <a:pt x="20286" y="1348"/>
                        </a:cubicBezTo>
                        <a:cubicBezTo>
                          <a:pt x="20300" y="1390"/>
                          <a:pt x="20335" y="1408"/>
                          <a:pt x="20370" y="1408"/>
                        </a:cubicBezTo>
                        <a:cubicBezTo>
                          <a:pt x="20424" y="1408"/>
                          <a:pt x="20480" y="1365"/>
                          <a:pt x="20465" y="1300"/>
                        </a:cubicBezTo>
                        <a:cubicBezTo>
                          <a:pt x="20319" y="640"/>
                          <a:pt x="19757" y="275"/>
                          <a:pt x="19190" y="275"/>
                        </a:cubicBezTo>
                        <a:cubicBezTo>
                          <a:pt x="18782" y="275"/>
                          <a:pt x="18371" y="464"/>
                          <a:pt x="18110" y="870"/>
                        </a:cubicBezTo>
                        <a:cubicBezTo>
                          <a:pt x="17886" y="358"/>
                          <a:pt x="17411" y="97"/>
                          <a:pt x="16936" y="97"/>
                        </a:cubicBezTo>
                        <a:cubicBezTo>
                          <a:pt x="16501" y="97"/>
                          <a:pt x="16067" y="316"/>
                          <a:pt x="15827" y="762"/>
                        </a:cubicBezTo>
                        <a:cubicBezTo>
                          <a:pt x="15600" y="254"/>
                          <a:pt x="15125" y="0"/>
                          <a:pt x="14650" y="0"/>
                        </a:cubicBezTo>
                        <a:close/>
                      </a:path>
                    </a:pathLst>
                  </a:custGeom>
                  <a:solidFill>
                    <a:srgbClr val="FFFFFF"/>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196" name="Google Shape;5196;p46"/>
                  <p:cNvSpPr/>
                  <p:nvPr/>
                </p:nvSpPr>
                <p:spPr>
                  <a:xfrm>
                    <a:off x="4979623" y="1579578"/>
                    <a:ext cx="4386615" cy="311298"/>
                  </a:xfrm>
                  <a:custGeom>
                    <a:avLst/>
                    <a:gdLst/>
                    <a:ahLst/>
                    <a:cxnLst/>
                    <a:rect l="l" t="t" r="r" b="b"/>
                    <a:pathLst>
                      <a:path w="20475" h="1453" extrusionOk="0">
                        <a:moveTo>
                          <a:pt x="14638" y="0"/>
                        </a:moveTo>
                        <a:cubicBezTo>
                          <a:pt x="14163" y="0"/>
                          <a:pt x="13687" y="257"/>
                          <a:pt x="13460" y="771"/>
                        </a:cubicBezTo>
                        <a:cubicBezTo>
                          <a:pt x="13242" y="398"/>
                          <a:pt x="12914" y="243"/>
                          <a:pt x="12567" y="243"/>
                        </a:cubicBezTo>
                        <a:cubicBezTo>
                          <a:pt x="12058" y="243"/>
                          <a:pt x="11507" y="577"/>
                          <a:pt x="11201" y="1046"/>
                        </a:cubicBezTo>
                        <a:cubicBezTo>
                          <a:pt x="10963" y="487"/>
                          <a:pt x="10439" y="198"/>
                          <a:pt x="9913" y="198"/>
                        </a:cubicBezTo>
                        <a:cubicBezTo>
                          <a:pt x="9459" y="198"/>
                          <a:pt x="9003" y="413"/>
                          <a:pt x="8727" y="855"/>
                        </a:cubicBezTo>
                        <a:cubicBezTo>
                          <a:pt x="8457" y="492"/>
                          <a:pt x="8056" y="316"/>
                          <a:pt x="7658" y="316"/>
                        </a:cubicBezTo>
                        <a:cubicBezTo>
                          <a:pt x="7192" y="316"/>
                          <a:pt x="6730" y="558"/>
                          <a:pt x="6491" y="1022"/>
                        </a:cubicBezTo>
                        <a:cubicBezTo>
                          <a:pt x="6262" y="545"/>
                          <a:pt x="5802" y="298"/>
                          <a:pt x="5339" y="298"/>
                        </a:cubicBezTo>
                        <a:cubicBezTo>
                          <a:pt x="4933" y="298"/>
                          <a:pt x="4525" y="488"/>
                          <a:pt x="4268" y="879"/>
                        </a:cubicBezTo>
                        <a:cubicBezTo>
                          <a:pt x="4040" y="348"/>
                          <a:pt x="3547" y="79"/>
                          <a:pt x="3053" y="79"/>
                        </a:cubicBezTo>
                        <a:cubicBezTo>
                          <a:pt x="2590" y="79"/>
                          <a:pt x="2126" y="315"/>
                          <a:pt x="1877" y="795"/>
                        </a:cubicBezTo>
                        <a:cubicBezTo>
                          <a:pt x="1740" y="430"/>
                          <a:pt x="1386" y="196"/>
                          <a:pt x="990" y="196"/>
                        </a:cubicBezTo>
                        <a:cubicBezTo>
                          <a:pt x="971" y="196"/>
                          <a:pt x="952" y="196"/>
                          <a:pt x="933" y="198"/>
                        </a:cubicBezTo>
                        <a:cubicBezTo>
                          <a:pt x="335" y="257"/>
                          <a:pt x="13" y="831"/>
                          <a:pt x="1" y="1381"/>
                        </a:cubicBezTo>
                        <a:cubicBezTo>
                          <a:pt x="1" y="1429"/>
                          <a:pt x="36" y="1453"/>
                          <a:pt x="72" y="1453"/>
                        </a:cubicBezTo>
                        <a:cubicBezTo>
                          <a:pt x="108" y="1453"/>
                          <a:pt x="144" y="1429"/>
                          <a:pt x="144" y="1381"/>
                        </a:cubicBezTo>
                        <a:cubicBezTo>
                          <a:pt x="168" y="951"/>
                          <a:pt x="383" y="532"/>
                          <a:pt x="825" y="413"/>
                        </a:cubicBezTo>
                        <a:cubicBezTo>
                          <a:pt x="893" y="393"/>
                          <a:pt x="961" y="384"/>
                          <a:pt x="1027" y="384"/>
                        </a:cubicBezTo>
                        <a:cubicBezTo>
                          <a:pt x="1409" y="384"/>
                          <a:pt x="1749" y="687"/>
                          <a:pt x="1770" y="1094"/>
                        </a:cubicBezTo>
                        <a:cubicBezTo>
                          <a:pt x="1770" y="1154"/>
                          <a:pt x="1814" y="1188"/>
                          <a:pt x="1857" y="1188"/>
                        </a:cubicBezTo>
                        <a:cubicBezTo>
                          <a:pt x="1892" y="1188"/>
                          <a:pt x="1926" y="1166"/>
                          <a:pt x="1937" y="1118"/>
                        </a:cubicBezTo>
                        <a:cubicBezTo>
                          <a:pt x="2087" y="547"/>
                          <a:pt x="2570" y="260"/>
                          <a:pt x="3052" y="260"/>
                        </a:cubicBezTo>
                        <a:cubicBezTo>
                          <a:pt x="3529" y="260"/>
                          <a:pt x="4006" y="541"/>
                          <a:pt x="4160" y="1106"/>
                        </a:cubicBezTo>
                        <a:cubicBezTo>
                          <a:pt x="4174" y="1147"/>
                          <a:pt x="4215" y="1168"/>
                          <a:pt x="4254" y="1168"/>
                        </a:cubicBezTo>
                        <a:cubicBezTo>
                          <a:pt x="4283" y="1168"/>
                          <a:pt x="4312" y="1156"/>
                          <a:pt x="4328" y="1130"/>
                        </a:cubicBezTo>
                        <a:cubicBezTo>
                          <a:pt x="4549" y="694"/>
                          <a:pt x="4949" y="478"/>
                          <a:pt x="5344" y="478"/>
                        </a:cubicBezTo>
                        <a:cubicBezTo>
                          <a:pt x="5782" y="478"/>
                          <a:pt x="6214" y="745"/>
                          <a:pt x="6384" y="1273"/>
                        </a:cubicBezTo>
                        <a:cubicBezTo>
                          <a:pt x="6402" y="1315"/>
                          <a:pt x="6438" y="1336"/>
                          <a:pt x="6473" y="1336"/>
                        </a:cubicBezTo>
                        <a:cubicBezTo>
                          <a:pt x="6509" y="1336"/>
                          <a:pt x="6545" y="1315"/>
                          <a:pt x="6563" y="1273"/>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32" y="602"/>
                          <a:pt x="9466" y="382"/>
                          <a:pt x="9898" y="382"/>
                        </a:cubicBezTo>
                        <a:cubicBezTo>
                          <a:pt x="10416" y="382"/>
                          <a:pt x="10931" y="698"/>
                          <a:pt x="11094" y="1297"/>
                        </a:cubicBezTo>
                        <a:cubicBezTo>
                          <a:pt x="11100" y="1339"/>
                          <a:pt x="11144" y="1364"/>
                          <a:pt x="11183" y="1364"/>
                        </a:cubicBezTo>
                        <a:cubicBezTo>
                          <a:pt x="11212" y="1364"/>
                          <a:pt x="11239" y="1351"/>
                          <a:pt x="11249" y="1321"/>
                        </a:cubicBezTo>
                        <a:cubicBezTo>
                          <a:pt x="11492" y="821"/>
                          <a:pt x="12042" y="432"/>
                          <a:pt x="12545" y="432"/>
                        </a:cubicBezTo>
                        <a:cubicBezTo>
                          <a:pt x="12884" y="432"/>
                          <a:pt x="13201" y="608"/>
                          <a:pt x="13389" y="1046"/>
                        </a:cubicBezTo>
                        <a:cubicBezTo>
                          <a:pt x="13404" y="1076"/>
                          <a:pt x="13431" y="1090"/>
                          <a:pt x="13460" y="1090"/>
                        </a:cubicBezTo>
                        <a:cubicBezTo>
                          <a:pt x="13500" y="1090"/>
                          <a:pt x="13542" y="1064"/>
                          <a:pt x="13556" y="1022"/>
                        </a:cubicBezTo>
                        <a:cubicBezTo>
                          <a:pt x="13705" y="469"/>
                          <a:pt x="14170" y="194"/>
                          <a:pt x="14633" y="194"/>
                        </a:cubicBezTo>
                        <a:cubicBezTo>
                          <a:pt x="15102" y="194"/>
                          <a:pt x="15569" y="475"/>
                          <a:pt x="15708" y="1034"/>
                        </a:cubicBezTo>
                        <a:cubicBezTo>
                          <a:pt x="15726" y="1082"/>
                          <a:pt x="15761" y="1106"/>
                          <a:pt x="15797" y="1106"/>
                        </a:cubicBezTo>
                        <a:cubicBezTo>
                          <a:pt x="15833" y="1106"/>
                          <a:pt x="15869" y="1082"/>
                          <a:pt x="15887" y="1034"/>
                        </a:cubicBezTo>
                        <a:cubicBezTo>
                          <a:pt x="16055" y="541"/>
                          <a:pt x="16486" y="298"/>
                          <a:pt x="16917" y="298"/>
                        </a:cubicBezTo>
                        <a:cubicBezTo>
                          <a:pt x="17373" y="298"/>
                          <a:pt x="17831" y="571"/>
                          <a:pt x="17979" y="1106"/>
                        </a:cubicBezTo>
                        <a:cubicBezTo>
                          <a:pt x="17992" y="1153"/>
                          <a:pt x="18028" y="1177"/>
                          <a:pt x="18063" y="1177"/>
                        </a:cubicBezTo>
                        <a:cubicBezTo>
                          <a:pt x="18091" y="1177"/>
                          <a:pt x="18118" y="1162"/>
                          <a:pt x="18134" y="1130"/>
                        </a:cubicBezTo>
                        <a:cubicBezTo>
                          <a:pt x="18340" y="686"/>
                          <a:pt x="18750" y="475"/>
                          <a:pt x="19157" y="475"/>
                        </a:cubicBezTo>
                        <a:cubicBezTo>
                          <a:pt x="19649" y="475"/>
                          <a:pt x="20138" y="782"/>
                          <a:pt x="20262" y="1357"/>
                        </a:cubicBezTo>
                        <a:cubicBezTo>
                          <a:pt x="20276" y="1409"/>
                          <a:pt x="20314" y="1431"/>
                          <a:pt x="20353" y="1431"/>
                        </a:cubicBezTo>
                        <a:cubicBezTo>
                          <a:pt x="20413" y="1431"/>
                          <a:pt x="20475" y="1377"/>
                          <a:pt x="20453" y="1297"/>
                        </a:cubicBezTo>
                        <a:cubicBezTo>
                          <a:pt x="20307" y="643"/>
                          <a:pt x="19748" y="281"/>
                          <a:pt x="19181" y="281"/>
                        </a:cubicBezTo>
                        <a:cubicBezTo>
                          <a:pt x="18774" y="281"/>
                          <a:pt x="18363" y="467"/>
                          <a:pt x="18098" y="867"/>
                        </a:cubicBezTo>
                        <a:cubicBezTo>
                          <a:pt x="17881" y="358"/>
                          <a:pt x="17410" y="101"/>
                          <a:pt x="16937" y="101"/>
                        </a:cubicBezTo>
                        <a:cubicBezTo>
                          <a:pt x="16498" y="101"/>
                          <a:pt x="16057" y="323"/>
                          <a:pt x="15815" y="771"/>
                        </a:cubicBezTo>
                        <a:cubicBezTo>
                          <a:pt x="15588" y="257"/>
                          <a:pt x="15113" y="0"/>
                          <a:pt x="14638" y="0"/>
                        </a:cubicBezTo>
                        <a:close/>
                      </a:path>
                    </a:pathLst>
                  </a:custGeom>
                  <a:solidFill>
                    <a:srgbClr val="FFFFFF"/>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197" name="Google Shape;5197;p46"/>
                  <p:cNvSpPr/>
                  <p:nvPr/>
                </p:nvSpPr>
                <p:spPr>
                  <a:xfrm>
                    <a:off x="4979623" y="2121833"/>
                    <a:ext cx="4384901" cy="309370"/>
                  </a:xfrm>
                  <a:custGeom>
                    <a:avLst/>
                    <a:gdLst/>
                    <a:ahLst/>
                    <a:cxnLst/>
                    <a:rect l="l" t="t" r="r" b="b"/>
                    <a:pathLst>
                      <a:path w="20467" h="1444" extrusionOk="0">
                        <a:moveTo>
                          <a:pt x="14638" y="0"/>
                        </a:moveTo>
                        <a:cubicBezTo>
                          <a:pt x="14163" y="0"/>
                          <a:pt x="13687" y="254"/>
                          <a:pt x="13460" y="762"/>
                        </a:cubicBezTo>
                        <a:cubicBezTo>
                          <a:pt x="13242" y="394"/>
                          <a:pt x="12915" y="240"/>
                          <a:pt x="12568" y="240"/>
                        </a:cubicBezTo>
                        <a:cubicBezTo>
                          <a:pt x="12058" y="240"/>
                          <a:pt x="11507" y="573"/>
                          <a:pt x="11201" y="1049"/>
                        </a:cubicBezTo>
                        <a:cubicBezTo>
                          <a:pt x="10962" y="487"/>
                          <a:pt x="10434" y="194"/>
                          <a:pt x="9904" y="194"/>
                        </a:cubicBezTo>
                        <a:cubicBezTo>
                          <a:pt x="9453" y="194"/>
                          <a:pt x="9001" y="407"/>
                          <a:pt x="8727" y="846"/>
                        </a:cubicBezTo>
                        <a:cubicBezTo>
                          <a:pt x="8458" y="484"/>
                          <a:pt x="8059" y="308"/>
                          <a:pt x="7662" y="308"/>
                        </a:cubicBezTo>
                        <a:cubicBezTo>
                          <a:pt x="7194" y="308"/>
                          <a:pt x="6731" y="553"/>
                          <a:pt x="6491" y="1025"/>
                        </a:cubicBezTo>
                        <a:cubicBezTo>
                          <a:pt x="6261" y="546"/>
                          <a:pt x="5799" y="299"/>
                          <a:pt x="5334" y="299"/>
                        </a:cubicBezTo>
                        <a:cubicBezTo>
                          <a:pt x="4930" y="299"/>
                          <a:pt x="4524" y="486"/>
                          <a:pt x="4268" y="870"/>
                        </a:cubicBezTo>
                        <a:cubicBezTo>
                          <a:pt x="4041" y="342"/>
                          <a:pt x="3553" y="76"/>
                          <a:pt x="3061" y="76"/>
                        </a:cubicBezTo>
                        <a:cubicBezTo>
                          <a:pt x="2596" y="76"/>
                          <a:pt x="2128" y="315"/>
                          <a:pt x="1877" y="798"/>
                        </a:cubicBezTo>
                        <a:cubicBezTo>
                          <a:pt x="1743" y="440"/>
                          <a:pt x="1399" y="197"/>
                          <a:pt x="1012" y="197"/>
                        </a:cubicBezTo>
                        <a:cubicBezTo>
                          <a:pt x="986" y="197"/>
                          <a:pt x="960" y="198"/>
                          <a:pt x="933" y="201"/>
                        </a:cubicBezTo>
                        <a:cubicBezTo>
                          <a:pt x="335" y="260"/>
                          <a:pt x="13" y="834"/>
                          <a:pt x="1" y="1372"/>
                        </a:cubicBezTo>
                        <a:cubicBezTo>
                          <a:pt x="1" y="1420"/>
                          <a:pt x="36" y="1444"/>
                          <a:pt x="72" y="1444"/>
                        </a:cubicBezTo>
                        <a:cubicBezTo>
                          <a:pt x="108" y="1444"/>
                          <a:pt x="144" y="1420"/>
                          <a:pt x="144" y="1372"/>
                        </a:cubicBezTo>
                        <a:cubicBezTo>
                          <a:pt x="168" y="942"/>
                          <a:pt x="383" y="523"/>
                          <a:pt x="825" y="416"/>
                        </a:cubicBezTo>
                        <a:cubicBezTo>
                          <a:pt x="893" y="396"/>
                          <a:pt x="961" y="387"/>
                          <a:pt x="1027" y="387"/>
                        </a:cubicBezTo>
                        <a:cubicBezTo>
                          <a:pt x="1409" y="387"/>
                          <a:pt x="1749" y="690"/>
                          <a:pt x="1770" y="1097"/>
                        </a:cubicBezTo>
                        <a:cubicBezTo>
                          <a:pt x="1770" y="1151"/>
                          <a:pt x="1815" y="1182"/>
                          <a:pt x="1859" y="1182"/>
                        </a:cubicBezTo>
                        <a:cubicBezTo>
                          <a:pt x="1893" y="1182"/>
                          <a:pt x="1927" y="1163"/>
                          <a:pt x="1937" y="1121"/>
                        </a:cubicBezTo>
                        <a:cubicBezTo>
                          <a:pt x="2087" y="544"/>
                          <a:pt x="2570" y="257"/>
                          <a:pt x="3052" y="257"/>
                        </a:cubicBezTo>
                        <a:cubicBezTo>
                          <a:pt x="3529" y="257"/>
                          <a:pt x="4006" y="538"/>
                          <a:pt x="4160" y="1097"/>
                        </a:cubicBezTo>
                        <a:cubicBezTo>
                          <a:pt x="4174" y="1144"/>
                          <a:pt x="4213" y="1168"/>
                          <a:pt x="4252" y="1168"/>
                        </a:cubicBezTo>
                        <a:cubicBezTo>
                          <a:pt x="4282" y="1168"/>
                          <a:pt x="4312" y="1153"/>
                          <a:pt x="4328" y="1121"/>
                        </a:cubicBezTo>
                        <a:cubicBezTo>
                          <a:pt x="4547" y="688"/>
                          <a:pt x="4944" y="475"/>
                          <a:pt x="5336" y="475"/>
                        </a:cubicBezTo>
                        <a:cubicBezTo>
                          <a:pt x="5777" y="475"/>
                          <a:pt x="6213" y="745"/>
                          <a:pt x="6384" y="1276"/>
                        </a:cubicBezTo>
                        <a:cubicBezTo>
                          <a:pt x="6402" y="1318"/>
                          <a:pt x="6438" y="1339"/>
                          <a:pt x="6473" y="1339"/>
                        </a:cubicBezTo>
                        <a:cubicBezTo>
                          <a:pt x="6509" y="1339"/>
                          <a:pt x="6545" y="1318"/>
                          <a:pt x="6563" y="1276"/>
                        </a:cubicBezTo>
                        <a:cubicBezTo>
                          <a:pt x="6740" y="765"/>
                          <a:pt x="7201" y="495"/>
                          <a:pt x="7664" y="495"/>
                        </a:cubicBezTo>
                        <a:cubicBezTo>
                          <a:pt x="8046" y="495"/>
                          <a:pt x="8428" y="678"/>
                          <a:pt x="8655" y="1061"/>
                        </a:cubicBezTo>
                        <a:cubicBezTo>
                          <a:pt x="8673" y="1085"/>
                          <a:pt x="8700" y="1097"/>
                          <a:pt x="8727" y="1097"/>
                        </a:cubicBezTo>
                        <a:cubicBezTo>
                          <a:pt x="8754" y="1097"/>
                          <a:pt x="8781" y="1085"/>
                          <a:pt x="8798" y="1061"/>
                        </a:cubicBezTo>
                        <a:cubicBezTo>
                          <a:pt x="9028" y="590"/>
                          <a:pt x="9469" y="365"/>
                          <a:pt x="9908" y="365"/>
                        </a:cubicBezTo>
                        <a:cubicBezTo>
                          <a:pt x="10427" y="365"/>
                          <a:pt x="10944" y="680"/>
                          <a:pt x="11105" y="1276"/>
                        </a:cubicBezTo>
                        <a:cubicBezTo>
                          <a:pt x="11119" y="1317"/>
                          <a:pt x="11156" y="1339"/>
                          <a:pt x="11192" y="1339"/>
                        </a:cubicBezTo>
                        <a:cubicBezTo>
                          <a:pt x="11219" y="1339"/>
                          <a:pt x="11245" y="1326"/>
                          <a:pt x="11261" y="1300"/>
                        </a:cubicBezTo>
                        <a:cubicBezTo>
                          <a:pt x="11504" y="800"/>
                          <a:pt x="12054" y="411"/>
                          <a:pt x="12557" y="411"/>
                        </a:cubicBezTo>
                        <a:cubicBezTo>
                          <a:pt x="12896" y="411"/>
                          <a:pt x="13213" y="588"/>
                          <a:pt x="13401" y="1025"/>
                        </a:cubicBezTo>
                        <a:cubicBezTo>
                          <a:pt x="13416" y="1055"/>
                          <a:pt x="13443" y="1069"/>
                          <a:pt x="13472" y="1069"/>
                        </a:cubicBezTo>
                        <a:cubicBezTo>
                          <a:pt x="13512" y="1069"/>
                          <a:pt x="13554" y="1043"/>
                          <a:pt x="13568" y="1002"/>
                        </a:cubicBezTo>
                        <a:cubicBezTo>
                          <a:pt x="13716" y="450"/>
                          <a:pt x="14179" y="175"/>
                          <a:pt x="14641" y="175"/>
                        </a:cubicBezTo>
                        <a:cubicBezTo>
                          <a:pt x="15111" y="175"/>
                          <a:pt x="15581" y="459"/>
                          <a:pt x="15720" y="1025"/>
                        </a:cubicBezTo>
                        <a:cubicBezTo>
                          <a:pt x="15732" y="1067"/>
                          <a:pt x="15767" y="1088"/>
                          <a:pt x="15805" y="1088"/>
                        </a:cubicBezTo>
                        <a:cubicBezTo>
                          <a:pt x="15842" y="1088"/>
                          <a:pt x="15881" y="1067"/>
                          <a:pt x="15899" y="1025"/>
                        </a:cubicBezTo>
                        <a:cubicBezTo>
                          <a:pt x="16067" y="526"/>
                          <a:pt x="16498" y="281"/>
                          <a:pt x="16929" y="281"/>
                        </a:cubicBezTo>
                        <a:cubicBezTo>
                          <a:pt x="17386" y="281"/>
                          <a:pt x="17843" y="556"/>
                          <a:pt x="17991" y="1097"/>
                        </a:cubicBezTo>
                        <a:cubicBezTo>
                          <a:pt x="17997" y="1136"/>
                          <a:pt x="18032" y="1157"/>
                          <a:pt x="18068" y="1157"/>
                        </a:cubicBezTo>
                        <a:cubicBezTo>
                          <a:pt x="18098" y="1157"/>
                          <a:pt x="18130" y="1142"/>
                          <a:pt x="18146" y="1109"/>
                        </a:cubicBezTo>
                        <a:cubicBezTo>
                          <a:pt x="18352" y="665"/>
                          <a:pt x="18762" y="454"/>
                          <a:pt x="19169" y="454"/>
                        </a:cubicBezTo>
                        <a:cubicBezTo>
                          <a:pt x="19661" y="454"/>
                          <a:pt x="20150" y="761"/>
                          <a:pt x="20274" y="1336"/>
                        </a:cubicBezTo>
                        <a:cubicBezTo>
                          <a:pt x="20284" y="1387"/>
                          <a:pt x="20323" y="1410"/>
                          <a:pt x="20361" y="1410"/>
                        </a:cubicBezTo>
                        <a:cubicBezTo>
                          <a:pt x="20414" y="1410"/>
                          <a:pt x="20467" y="1369"/>
                          <a:pt x="20453" y="1300"/>
                        </a:cubicBezTo>
                        <a:cubicBezTo>
                          <a:pt x="20307" y="645"/>
                          <a:pt x="19746" y="279"/>
                          <a:pt x="19178" y="279"/>
                        </a:cubicBezTo>
                        <a:cubicBezTo>
                          <a:pt x="18772" y="279"/>
                          <a:pt x="18363" y="466"/>
                          <a:pt x="18098" y="870"/>
                        </a:cubicBezTo>
                        <a:cubicBezTo>
                          <a:pt x="17880" y="359"/>
                          <a:pt x="17404" y="98"/>
                          <a:pt x="16928" y="98"/>
                        </a:cubicBezTo>
                        <a:cubicBezTo>
                          <a:pt x="16492" y="98"/>
                          <a:pt x="16055" y="317"/>
                          <a:pt x="15815" y="762"/>
                        </a:cubicBezTo>
                        <a:cubicBezTo>
                          <a:pt x="15588" y="254"/>
                          <a:pt x="15113" y="0"/>
                          <a:pt x="14638" y="0"/>
                        </a:cubicBezTo>
                        <a:close/>
                      </a:path>
                    </a:pathLst>
                  </a:custGeom>
                  <a:solidFill>
                    <a:srgbClr val="FFFFFF"/>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198" name="Google Shape;5198;p46"/>
                  <p:cNvSpPr/>
                  <p:nvPr/>
                </p:nvSpPr>
                <p:spPr>
                  <a:xfrm>
                    <a:off x="4979623" y="2662802"/>
                    <a:ext cx="4386829" cy="310655"/>
                  </a:xfrm>
                  <a:custGeom>
                    <a:avLst/>
                    <a:gdLst/>
                    <a:ahLst/>
                    <a:cxnLst/>
                    <a:rect l="l" t="t" r="r" b="b"/>
                    <a:pathLst>
                      <a:path w="20476" h="1450" extrusionOk="0">
                        <a:moveTo>
                          <a:pt x="14638" y="1"/>
                        </a:moveTo>
                        <a:cubicBezTo>
                          <a:pt x="14163" y="1"/>
                          <a:pt x="13687" y="258"/>
                          <a:pt x="13460" y="772"/>
                        </a:cubicBezTo>
                        <a:cubicBezTo>
                          <a:pt x="13242" y="399"/>
                          <a:pt x="12914" y="243"/>
                          <a:pt x="12567" y="243"/>
                        </a:cubicBezTo>
                        <a:cubicBezTo>
                          <a:pt x="12058" y="243"/>
                          <a:pt x="11507" y="577"/>
                          <a:pt x="11201" y="1047"/>
                        </a:cubicBezTo>
                        <a:cubicBezTo>
                          <a:pt x="10963" y="486"/>
                          <a:pt x="10437" y="193"/>
                          <a:pt x="9909" y="193"/>
                        </a:cubicBezTo>
                        <a:cubicBezTo>
                          <a:pt x="9456" y="193"/>
                          <a:pt x="9003" y="409"/>
                          <a:pt x="8727" y="855"/>
                        </a:cubicBezTo>
                        <a:cubicBezTo>
                          <a:pt x="8457" y="492"/>
                          <a:pt x="8056" y="316"/>
                          <a:pt x="7658" y="316"/>
                        </a:cubicBezTo>
                        <a:cubicBezTo>
                          <a:pt x="7192" y="316"/>
                          <a:pt x="6730" y="558"/>
                          <a:pt x="6491" y="1023"/>
                        </a:cubicBezTo>
                        <a:cubicBezTo>
                          <a:pt x="6262" y="545"/>
                          <a:pt x="5802" y="298"/>
                          <a:pt x="5339" y="298"/>
                        </a:cubicBezTo>
                        <a:cubicBezTo>
                          <a:pt x="4933" y="298"/>
                          <a:pt x="4525" y="488"/>
                          <a:pt x="4268" y="879"/>
                        </a:cubicBezTo>
                        <a:cubicBezTo>
                          <a:pt x="4040" y="348"/>
                          <a:pt x="3547" y="79"/>
                          <a:pt x="3053" y="79"/>
                        </a:cubicBezTo>
                        <a:cubicBezTo>
                          <a:pt x="2590" y="79"/>
                          <a:pt x="2126" y="316"/>
                          <a:pt x="1877" y="796"/>
                        </a:cubicBezTo>
                        <a:cubicBezTo>
                          <a:pt x="1743" y="437"/>
                          <a:pt x="1399" y="194"/>
                          <a:pt x="1012" y="194"/>
                        </a:cubicBezTo>
                        <a:cubicBezTo>
                          <a:pt x="986" y="194"/>
                          <a:pt x="960" y="196"/>
                          <a:pt x="933" y="198"/>
                        </a:cubicBezTo>
                        <a:cubicBezTo>
                          <a:pt x="335" y="258"/>
                          <a:pt x="13" y="831"/>
                          <a:pt x="1" y="1369"/>
                        </a:cubicBezTo>
                        <a:cubicBezTo>
                          <a:pt x="1" y="1423"/>
                          <a:pt x="36" y="1450"/>
                          <a:pt x="72" y="1450"/>
                        </a:cubicBezTo>
                        <a:cubicBezTo>
                          <a:pt x="108" y="1450"/>
                          <a:pt x="144" y="1423"/>
                          <a:pt x="144" y="1369"/>
                        </a:cubicBezTo>
                        <a:cubicBezTo>
                          <a:pt x="168" y="951"/>
                          <a:pt x="383" y="533"/>
                          <a:pt x="825" y="413"/>
                        </a:cubicBezTo>
                        <a:cubicBezTo>
                          <a:pt x="893" y="393"/>
                          <a:pt x="961" y="384"/>
                          <a:pt x="1027" y="384"/>
                        </a:cubicBezTo>
                        <a:cubicBezTo>
                          <a:pt x="1409" y="384"/>
                          <a:pt x="1749" y="687"/>
                          <a:pt x="1770" y="1094"/>
                        </a:cubicBezTo>
                        <a:cubicBezTo>
                          <a:pt x="1770" y="1153"/>
                          <a:pt x="1812" y="1183"/>
                          <a:pt x="1855" y="1183"/>
                        </a:cubicBezTo>
                        <a:cubicBezTo>
                          <a:pt x="1890" y="1183"/>
                          <a:pt x="1926" y="1162"/>
                          <a:pt x="1937" y="1118"/>
                        </a:cubicBezTo>
                        <a:cubicBezTo>
                          <a:pt x="2087" y="547"/>
                          <a:pt x="2570" y="261"/>
                          <a:pt x="3052" y="261"/>
                        </a:cubicBezTo>
                        <a:cubicBezTo>
                          <a:pt x="3529" y="261"/>
                          <a:pt x="4006" y="542"/>
                          <a:pt x="4160" y="1106"/>
                        </a:cubicBezTo>
                        <a:cubicBezTo>
                          <a:pt x="4174" y="1147"/>
                          <a:pt x="4215" y="1168"/>
                          <a:pt x="4254" y="1168"/>
                        </a:cubicBezTo>
                        <a:cubicBezTo>
                          <a:pt x="4283" y="1168"/>
                          <a:pt x="4312" y="1156"/>
                          <a:pt x="4328" y="1130"/>
                        </a:cubicBezTo>
                        <a:cubicBezTo>
                          <a:pt x="4549" y="694"/>
                          <a:pt x="4949" y="478"/>
                          <a:pt x="5344" y="478"/>
                        </a:cubicBezTo>
                        <a:cubicBezTo>
                          <a:pt x="5782" y="478"/>
                          <a:pt x="6214" y="745"/>
                          <a:pt x="6384" y="1274"/>
                        </a:cubicBezTo>
                        <a:cubicBezTo>
                          <a:pt x="6402" y="1316"/>
                          <a:pt x="6438" y="1336"/>
                          <a:pt x="6473" y="1336"/>
                        </a:cubicBezTo>
                        <a:cubicBezTo>
                          <a:pt x="6509" y="1336"/>
                          <a:pt x="6545" y="1316"/>
                          <a:pt x="6563" y="1274"/>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27" y="590"/>
                          <a:pt x="9467" y="365"/>
                          <a:pt x="9905" y="365"/>
                        </a:cubicBezTo>
                        <a:cubicBezTo>
                          <a:pt x="10428" y="365"/>
                          <a:pt x="10949" y="686"/>
                          <a:pt x="11105" y="1298"/>
                        </a:cubicBezTo>
                        <a:cubicBezTo>
                          <a:pt x="11118" y="1336"/>
                          <a:pt x="11152" y="1358"/>
                          <a:pt x="11187" y="1358"/>
                        </a:cubicBezTo>
                        <a:cubicBezTo>
                          <a:pt x="11215" y="1358"/>
                          <a:pt x="11244" y="1342"/>
                          <a:pt x="11261" y="1310"/>
                        </a:cubicBezTo>
                        <a:cubicBezTo>
                          <a:pt x="11503" y="817"/>
                          <a:pt x="12052" y="432"/>
                          <a:pt x="12555" y="432"/>
                        </a:cubicBezTo>
                        <a:cubicBezTo>
                          <a:pt x="12894" y="432"/>
                          <a:pt x="13213" y="608"/>
                          <a:pt x="13401" y="1047"/>
                        </a:cubicBezTo>
                        <a:cubicBezTo>
                          <a:pt x="13415" y="1075"/>
                          <a:pt x="13440" y="1086"/>
                          <a:pt x="13467" y="1086"/>
                        </a:cubicBezTo>
                        <a:cubicBezTo>
                          <a:pt x="13508" y="1086"/>
                          <a:pt x="13553" y="1059"/>
                          <a:pt x="13568" y="1023"/>
                        </a:cubicBezTo>
                        <a:cubicBezTo>
                          <a:pt x="13717" y="470"/>
                          <a:pt x="14181" y="195"/>
                          <a:pt x="14645" y="195"/>
                        </a:cubicBezTo>
                        <a:cubicBezTo>
                          <a:pt x="15114" y="195"/>
                          <a:pt x="15581" y="476"/>
                          <a:pt x="15720" y="1035"/>
                        </a:cubicBezTo>
                        <a:cubicBezTo>
                          <a:pt x="15732" y="1076"/>
                          <a:pt x="15767" y="1097"/>
                          <a:pt x="15805" y="1097"/>
                        </a:cubicBezTo>
                        <a:cubicBezTo>
                          <a:pt x="15842" y="1097"/>
                          <a:pt x="15881" y="1076"/>
                          <a:pt x="15899" y="1035"/>
                        </a:cubicBezTo>
                        <a:cubicBezTo>
                          <a:pt x="16067" y="541"/>
                          <a:pt x="16497" y="299"/>
                          <a:pt x="16929" y="299"/>
                        </a:cubicBezTo>
                        <a:cubicBezTo>
                          <a:pt x="17385" y="299"/>
                          <a:pt x="17843" y="571"/>
                          <a:pt x="17991" y="1106"/>
                        </a:cubicBezTo>
                        <a:cubicBezTo>
                          <a:pt x="18004" y="1147"/>
                          <a:pt x="18041" y="1168"/>
                          <a:pt x="18077" y="1168"/>
                        </a:cubicBezTo>
                        <a:cubicBezTo>
                          <a:pt x="18104" y="1168"/>
                          <a:pt x="18131" y="1156"/>
                          <a:pt x="18146" y="1130"/>
                        </a:cubicBezTo>
                        <a:cubicBezTo>
                          <a:pt x="18352" y="680"/>
                          <a:pt x="18763" y="466"/>
                          <a:pt x="19171" y="466"/>
                        </a:cubicBezTo>
                        <a:cubicBezTo>
                          <a:pt x="19662" y="466"/>
                          <a:pt x="20150" y="776"/>
                          <a:pt x="20274" y="1357"/>
                        </a:cubicBezTo>
                        <a:cubicBezTo>
                          <a:pt x="20288" y="1403"/>
                          <a:pt x="20322" y="1422"/>
                          <a:pt x="20358" y="1422"/>
                        </a:cubicBezTo>
                        <a:cubicBezTo>
                          <a:pt x="20415" y="1422"/>
                          <a:pt x="20475" y="1371"/>
                          <a:pt x="20453" y="1298"/>
                        </a:cubicBezTo>
                        <a:cubicBezTo>
                          <a:pt x="20307" y="643"/>
                          <a:pt x="19748" y="281"/>
                          <a:pt x="19181" y="281"/>
                        </a:cubicBezTo>
                        <a:cubicBezTo>
                          <a:pt x="18774" y="281"/>
                          <a:pt x="18363" y="468"/>
                          <a:pt x="18098" y="867"/>
                        </a:cubicBezTo>
                        <a:cubicBezTo>
                          <a:pt x="17881" y="357"/>
                          <a:pt x="17408" y="97"/>
                          <a:pt x="16933" y="97"/>
                        </a:cubicBezTo>
                        <a:cubicBezTo>
                          <a:pt x="16495" y="97"/>
                          <a:pt x="16056" y="318"/>
                          <a:pt x="15815" y="772"/>
                        </a:cubicBezTo>
                        <a:cubicBezTo>
                          <a:pt x="15588" y="258"/>
                          <a:pt x="15113" y="1"/>
                          <a:pt x="14638" y="1"/>
                        </a:cubicBezTo>
                        <a:close/>
                      </a:path>
                    </a:pathLst>
                  </a:custGeom>
                  <a:solidFill>
                    <a:srgbClr val="FFFFFF"/>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199" name="Google Shape;5199;p46"/>
                  <p:cNvSpPr/>
                  <p:nvPr/>
                </p:nvSpPr>
                <p:spPr>
                  <a:xfrm>
                    <a:off x="4979623" y="3205700"/>
                    <a:ext cx="4386615" cy="308941"/>
                  </a:xfrm>
                  <a:custGeom>
                    <a:avLst/>
                    <a:gdLst/>
                    <a:ahLst/>
                    <a:cxnLst/>
                    <a:rect l="l" t="t" r="r" b="b"/>
                    <a:pathLst>
                      <a:path w="20475" h="1442" extrusionOk="0">
                        <a:moveTo>
                          <a:pt x="14638" y="1"/>
                        </a:moveTo>
                        <a:cubicBezTo>
                          <a:pt x="14163" y="1"/>
                          <a:pt x="13687" y="258"/>
                          <a:pt x="13460" y="772"/>
                        </a:cubicBezTo>
                        <a:cubicBezTo>
                          <a:pt x="13242" y="399"/>
                          <a:pt x="12914" y="244"/>
                          <a:pt x="12567" y="244"/>
                        </a:cubicBezTo>
                        <a:cubicBezTo>
                          <a:pt x="12058" y="244"/>
                          <a:pt x="11507" y="578"/>
                          <a:pt x="11201" y="1047"/>
                        </a:cubicBezTo>
                        <a:cubicBezTo>
                          <a:pt x="10962" y="485"/>
                          <a:pt x="10434" y="192"/>
                          <a:pt x="9904" y="192"/>
                        </a:cubicBezTo>
                        <a:cubicBezTo>
                          <a:pt x="9453" y="192"/>
                          <a:pt x="9001" y="404"/>
                          <a:pt x="8727" y="843"/>
                        </a:cubicBezTo>
                        <a:cubicBezTo>
                          <a:pt x="8458" y="482"/>
                          <a:pt x="8059" y="306"/>
                          <a:pt x="7662" y="306"/>
                        </a:cubicBezTo>
                        <a:cubicBezTo>
                          <a:pt x="7194" y="306"/>
                          <a:pt x="6731" y="550"/>
                          <a:pt x="6491" y="1023"/>
                        </a:cubicBezTo>
                        <a:cubicBezTo>
                          <a:pt x="6262" y="545"/>
                          <a:pt x="5802" y="298"/>
                          <a:pt x="5339" y="298"/>
                        </a:cubicBezTo>
                        <a:cubicBezTo>
                          <a:pt x="4933" y="298"/>
                          <a:pt x="4525" y="488"/>
                          <a:pt x="4268" y="879"/>
                        </a:cubicBezTo>
                        <a:cubicBezTo>
                          <a:pt x="4040" y="349"/>
                          <a:pt x="3547" y="79"/>
                          <a:pt x="3053" y="79"/>
                        </a:cubicBezTo>
                        <a:cubicBezTo>
                          <a:pt x="2590" y="79"/>
                          <a:pt x="2126" y="316"/>
                          <a:pt x="1877" y="796"/>
                        </a:cubicBezTo>
                        <a:cubicBezTo>
                          <a:pt x="1743" y="437"/>
                          <a:pt x="1399" y="195"/>
                          <a:pt x="1012" y="195"/>
                        </a:cubicBezTo>
                        <a:cubicBezTo>
                          <a:pt x="986" y="195"/>
                          <a:pt x="960" y="196"/>
                          <a:pt x="933" y="198"/>
                        </a:cubicBezTo>
                        <a:cubicBezTo>
                          <a:pt x="335" y="258"/>
                          <a:pt x="13" y="832"/>
                          <a:pt x="1" y="1369"/>
                        </a:cubicBezTo>
                        <a:cubicBezTo>
                          <a:pt x="1" y="1417"/>
                          <a:pt x="36" y="1441"/>
                          <a:pt x="72" y="1441"/>
                        </a:cubicBezTo>
                        <a:cubicBezTo>
                          <a:pt x="108" y="1441"/>
                          <a:pt x="144" y="1417"/>
                          <a:pt x="144" y="1369"/>
                        </a:cubicBezTo>
                        <a:cubicBezTo>
                          <a:pt x="168" y="939"/>
                          <a:pt x="383" y="533"/>
                          <a:pt x="825" y="413"/>
                        </a:cubicBezTo>
                        <a:cubicBezTo>
                          <a:pt x="893" y="394"/>
                          <a:pt x="961" y="384"/>
                          <a:pt x="1027" y="384"/>
                        </a:cubicBezTo>
                        <a:cubicBezTo>
                          <a:pt x="1409" y="384"/>
                          <a:pt x="1749" y="687"/>
                          <a:pt x="1770" y="1095"/>
                        </a:cubicBezTo>
                        <a:cubicBezTo>
                          <a:pt x="1770" y="1148"/>
                          <a:pt x="1815" y="1179"/>
                          <a:pt x="1859" y="1179"/>
                        </a:cubicBezTo>
                        <a:cubicBezTo>
                          <a:pt x="1893" y="1179"/>
                          <a:pt x="1927" y="1160"/>
                          <a:pt x="1937" y="1118"/>
                        </a:cubicBezTo>
                        <a:cubicBezTo>
                          <a:pt x="2087" y="548"/>
                          <a:pt x="2570" y="261"/>
                          <a:pt x="3052" y="261"/>
                        </a:cubicBezTo>
                        <a:cubicBezTo>
                          <a:pt x="3529" y="261"/>
                          <a:pt x="4006" y="542"/>
                          <a:pt x="4160" y="1106"/>
                        </a:cubicBezTo>
                        <a:cubicBezTo>
                          <a:pt x="4173" y="1145"/>
                          <a:pt x="4211" y="1167"/>
                          <a:pt x="4248" y="1167"/>
                        </a:cubicBezTo>
                        <a:cubicBezTo>
                          <a:pt x="4280" y="1167"/>
                          <a:pt x="4311" y="1151"/>
                          <a:pt x="4328" y="1118"/>
                        </a:cubicBezTo>
                        <a:cubicBezTo>
                          <a:pt x="4547" y="685"/>
                          <a:pt x="4944" y="472"/>
                          <a:pt x="5336" y="472"/>
                        </a:cubicBezTo>
                        <a:cubicBezTo>
                          <a:pt x="5777" y="472"/>
                          <a:pt x="6213" y="742"/>
                          <a:pt x="6384" y="1274"/>
                        </a:cubicBezTo>
                        <a:cubicBezTo>
                          <a:pt x="6402" y="1316"/>
                          <a:pt x="6438" y="1337"/>
                          <a:pt x="6473" y="1337"/>
                        </a:cubicBezTo>
                        <a:cubicBezTo>
                          <a:pt x="6509" y="1337"/>
                          <a:pt x="6545" y="1316"/>
                          <a:pt x="6563" y="1274"/>
                        </a:cubicBezTo>
                        <a:cubicBezTo>
                          <a:pt x="6740" y="762"/>
                          <a:pt x="7201" y="492"/>
                          <a:pt x="7664" y="492"/>
                        </a:cubicBezTo>
                        <a:cubicBezTo>
                          <a:pt x="8046" y="492"/>
                          <a:pt x="8428" y="675"/>
                          <a:pt x="8655" y="1059"/>
                        </a:cubicBezTo>
                        <a:cubicBezTo>
                          <a:pt x="8673" y="1083"/>
                          <a:pt x="8700" y="1095"/>
                          <a:pt x="8727" y="1095"/>
                        </a:cubicBezTo>
                        <a:cubicBezTo>
                          <a:pt x="8754" y="1095"/>
                          <a:pt x="8781" y="1083"/>
                          <a:pt x="8798" y="1059"/>
                        </a:cubicBezTo>
                        <a:cubicBezTo>
                          <a:pt x="9026" y="598"/>
                          <a:pt x="9458" y="378"/>
                          <a:pt x="9890" y="378"/>
                        </a:cubicBezTo>
                        <a:cubicBezTo>
                          <a:pt x="10410" y="378"/>
                          <a:pt x="10930" y="697"/>
                          <a:pt x="11094" y="1298"/>
                        </a:cubicBezTo>
                        <a:cubicBezTo>
                          <a:pt x="11106" y="1337"/>
                          <a:pt x="11140" y="1358"/>
                          <a:pt x="11175" y="1358"/>
                        </a:cubicBezTo>
                        <a:cubicBezTo>
                          <a:pt x="11203" y="1358"/>
                          <a:pt x="11232" y="1343"/>
                          <a:pt x="11249" y="1310"/>
                        </a:cubicBezTo>
                        <a:cubicBezTo>
                          <a:pt x="11491" y="818"/>
                          <a:pt x="12040" y="432"/>
                          <a:pt x="12543" y="432"/>
                        </a:cubicBezTo>
                        <a:cubicBezTo>
                          <a:pt x="12882" y="432"/>
                          <a:pt x="13201" y="608"/>
                          <a:pt x="13389" y="1047"/>
                        </a:cubicBezTo>
                        <a:cubicBezTo>
                          <a:pt x="13403" y="1075"/>
                          <a:pt x="13428" y="1086"/>
                          <a:pt x="13455" y="1086"/>
                        </a:cubicBezTo>
                        <a:cubicBezTo>
                          <a:pt x="13496" y="1086"/>
                          <a:pt x="13541" y="1059"/>
                          <a:pt x="13556" y="1023"/>
                        </a:cubicBezTo>
                        <a:cubicBezTo>
                          <a:pt x="13699" y="464"/>
                          <a:pt x="14164" y="186"/>
                          <a:pt x="14629" y="186"/>
                        </a:cubicBezTo>
                        <a:cubicBezTo>
                          <a:pt x="15099" y="186"/>
                          <a:pt x="15569" y="470"/>
                          <a:pt x="15708" y="1035"/>
                        </a:cubicBezTo>
                        <a:cubicBezTo>
                          <a:pt x="15726" y="1077"/>
                          <a:pt x="15761" y="1097"/>
                          <a:pt x="15797" y="1097"/>
                        </a:cubicBezTo>
                        <a:cubicBezTo>
                          <a:pt x="15833" y="1097"/>
                          <a:pt x="15869" y="1077"/>
                          <a:pt x="15887" y="1035"/>
                        </a:cubicBezTo>
                        <a:cubicBezTo>
                          <a:pt x="16055" y="541"/>
                          <a:pt x="16486" y="299"/>
                          <a:pt x="16917" y="299"/>
                        </a:cubicBezTo>
                        <a:cubicBezTo>
                          <a:pt x="17373" y="299"/>
                          <a:pt x="17831" y="571"/>
                          <a:pt x="17979" y="1106"/>
                        </a:cubicBezTo>
                        <a:cubicBezTo>
                          <a:pt x="17992" y="1147"/>
                          <a:pt x="18029" y="1169"/>
                          <a:pt x="18065" y="1169"/>
                        </a:cubicBezTo>
                        <a:cubicBezTo>
                          <a:pt x="18092" y="1169"/>
                          <a:pt x="18119" y="1156"/>
                          <a:pt x="18134" y="1130"/>
                        </a:cubicBezTo>
                        <a:cubicBezTo>
                          <a:pt x="18340" y="680"/>
                          <a:pt x="18751" y="466"/>
                          <a:pt x="19159" y="466"/>
                        </a:cubicBezTo>
                        <a:cubicBezTo>
                          <a:pt x="19650" y="466"/>
                          <a:pt x="20138" y="776"/>
                          <a:pt x="20262" y="1357"/>
                        </a:cubicBezTo>
                        <a:cubicBezTo>
                          <a:pt x="20276" y="1405"/>
                          <a:pt x="20315" y="1426"/>
                          <a:pt x="20354" y="1426"/>
                        </a:cubicBezTo>
                        <a:cubicBezTo>
                          <a:pt x="20414" y="1426"/>
                          <a:pt x="20475" y="1377"/>
                          <a:pt x="20453" y="1298"/>
                        </a:cubicBezTo>
                        <a:cubicBezTo>
                          <a:pt x="20307" y="644"/>
                          <a:pt x="19748" y="281"/>
                          <a:pt x="19181" y="281"/>
                        </a:cubicBezTo>
                        <a:cubicBezTo>
                          <a:pt x="18774" y="281"/>
                          <a:pt x="18363" y="468"/>
                          <a:pt x="18098" y="867"/>
                        </a:cubicBezTo>
                        <a:cubicBezTo>
                          <a:pt x="17881" y="358"/>
                          <a:pt x="17408" y="97"/>
                          <a:pt x="16933" y="97"/>
                        </a:cubicBezTo>
                        <a:cubicBezTo>
                          <a:pt x="16495" y="97"/>
                          <a:pt x="16056" y="319"/>
                          <a:pt x="15815" y="772"/>
                        </a:cubicBezTo>
                        <a:cubicBezTo>
                          <a:pt x="15588" y="258"/>
                          <a:pt x="15113" y="1"/>
                          <a:pt x="14638" y="1"/>
                        </a:cubicBezTo>
                        <a:close/>
                      </a:path>
                    </a:pathLst>
                  </a:custGeom>
                  <a:solidFill>
                    <a:srgbClr val="FFFFFF"/>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200" name="Google Shape;5200;p46"/>
                  <p:cNvSpPr/>
                  <p:nvPr/>
                </p:nvSpPr>
                <p:spPr>
                  <a:xfrm>
                    <a:off x="4977052" y="3746027"/>
                    <a:ext cx="4389186" cy="310869"/>
                  </a:xfrm>
                  <a:custGeom>
                    <a:avLst/>
                    <a:gdLst/>
                    <a:ahLst/>
                    <a:cxnLst/>
                    <a:rect l="l" t="t" r="r" b="b"/>
                    <a:pathLst>
                      <a:path w="20487" h="1451" extrusionOk="0">
                        <a:moveTo>
                          <a:pt x="14650" y="1"/>
                        </a:moveTo>
                        <a:cubicBezTo>
                          <a:pt x="14175" y="1"/>
                          <a:pt x="13699" y="258"/>
                          <a:pt x="13472" y="772"/>
                        </a:cubicBezTo>
                        <a:cubicBezTo>
                          <a:pt x="13249" y="399"/>
                          <a:pt x="12919" y="244"/>
                          <a:pt x="12570" y="244"/>
                        </a:cubicBezTo>
                        <a:cubicBezTo>
                          <a:pt x="12060" y="244"/>
                          <a:pt x="11512" y="578"/>
                          <a:pt x="11213" y="1047"/>
                        </a:cubicBezTo>
                        <a:cubicBezTo>
                          <a:pt x="10975" y="488"/>
                          <a:pt x="10451" y="198"/>
                          <a:pt x="9925" y="198"/>
                        </a:cubicBezTo>
                        <a:cubicBezTo>
                          <a:pt x="9471" y="198"/>
                          <a:pt x="9015" y="413"/>
                          <a:pt x="8739" y="856"/>
                        </a:cubicBezTo>
                        <a:cubicBezTo>
                          <a:pt x="8469" y="493"/>
                          <a:pt x="8068" y="317"/>
                          <a:pt x="7669" y="317"/>
                        </a:cubicBezTo>
                        <a:cubicBezTo>
                          <a:pt x="7201" y="317"/>
                          <a:pt x="6737" y="558"/>
                          <a:pt x="6491" y="1023"/>
                        </a:cubicBezTo>
                        <a:cubicBezTo>
                          <a:pt x="6262" y="545"/>
                          <a:pt x="5802" y="298"/>
                          <a:pt x="5341" y="298"/>
                        </a:cubicBezTo>
                        <a:cubicBezTo>
                          <a:pt x="4937" y="298"/>
                          <a:pt x="4531" y="489"/>
                          <a:pt x="4280" y="880"/>
                        </a:cubicBezTo>
                        <a:cubicBezTo>
                          <a:pt x="4052" y="349"/>
                          <a:pt x="3556" y="79"/>
                          <a:pt x="3060" y="79"/>
                        </a:cubicBezTo>
                        <a:cubicBezTo>
                          <a:pt x="2596" y="79"/>
                          <a:pt x="2132" y="316"/>
                          <a:pt x="1889" y="796"/>
                        </a:cubicBezTo>
                        <a:cubicBezTo>
                          <a:pt x="1744" y="438"/>
                          <a:pt x="1399" y="195"/>
                          <a:pt x="1022" y="195"/>
                        </a:cubicBezTo>
                        <a:cubicBezTo>
                          <a:pt x="997" y="195"/>
                          <a:pt x="971" y="196"/>
                          <a:pt x="945" y="198"/>
                        </a:cubicBezTo>
                        <a:cubicBezTo>
                          <a:pt x="347" y="258"/>
                          <a:pt x="13" y="832"/>
                          <a:pt x="1" y="1370"/>
                        </a:cubicBezTo>
                        <a:cubicBezTo>
                          <a:pt x="1" y="1423"/>
                          <a:pt x="40" y="1450"/>
                          <a:pt x="78" y="1450"/>
                        </a:cubicBezTo>
                        <a:cubicBezTo>
                          <a:pt x="117" y="1450"/>
                          <a:pt x="156" y="1423"/>
                          <a:pt x="156" y="1370"/>
                        </a:cubicBezTo>
                        <a:cubicBezTo>
                          <a:pt x="168" y="951"/>
                          <a:pt x="395" y="533"/>
                          <a:pt x="825" y="413"/>
                        </a:cubicBezTo>
                        <a:cubicBezTo>
                          <a:pt x="895" y="394"/>
                          <a:pt x="964" y="385"/>
                          <a:pt x="1032" y="385"/>
                        </a:cubicBezTo>
                        <a:cubicBezTo>
                          <a:pt x="1420" y="385"/>
                          <a:pt x="1760" y="688"/>
                          <a:pt x="1770" y="1095"/>
                        </a:cubicBezTo>
                        <a:cubicBezTo>
                          <a:pt x="1770" y="1153"/>
                          <a:pt x="1816" y="1183"/>
                          <a:pt x="1862" y="1183"/>
                        </a:cubicBezTo>
                        <a:cubicBezTo>
                          <a:pt x="1900" y="1183"/>
                          <a:pt x="1938" y="1162"/>
                          <a:pt x="1949" y="1119"/>
                        </a:cubicBezTo>
                        <a:cubicBezTo>
                          <a:pt x="2099" y="548"/>
                          <a:pt x="2582" y="261"/>
                          <a:pt x="3064" y="261"/>
                        </a:cubicBezTo>
                        <a:cubicBezTo>
                          <a:pt x="3541" y="261"/>
                          <a:pt x="4018" y="542"/>
                          <a:pt x="4172" y="1107"/>
                        </a:cubicBezTo>
                        <a:cubicBezTo>
                          <a:pt x="4185" y="1145"/>
                          <a:pt x="4219" y="1167"/>
                          <a:pt x="4253" y="1167"/>
                        </a:cubicBezTo>
                        <a:cubicBezTo>
                          <a:pt x="4282" y="1167"/>
                          <a:pt x="4311" y="1151"/>
                          <a:pt x="4328" y="1119"/>
                        </a:cubicBezTo>
                        <a:cubicBezTo>
                          <a:pt x="4553" y="686"/>
                          <a:pt x="4950" y="472"/>
                          <a:pt x="5342" y="472"/>
                        </a:cubicBezTo>
                        <a:cubicBezTo>
                          <a:pt x="5783" y="472"/>
                          <a:pt x="6219" y="742"/>
                          <a:pt x="6396" y="1274"/>
                        </a:cubicBezTo>
                        <a:cubicBezTo>
                          <a:pt x="6408" y="1316"/>
                          <a:pt x="6444" y="1337"/>
                          <a:pt x="6480" y="1337"/>
                        </a:cubicBezTo>
                        <a:cubicBezTo>
                          <a:pt x="6515" y="1337"/>
                          <a:pt x="6551" y="1316"/>
                          <a:pt x="6563" y="1274"/>
                        </a:cubicBezTo>
                        <a:cubicBezTo>
                          <a:pt x="6740" y="763"/>
                          <a:pt x="7201" y="492"/>
                          <a:pt x="7664" y="492"/>
                        </a:cubicBezTo>
                        <a:cubicBezTo>
                          <a:pt x="8046" y="492"/>
                          <a:pt x="8428" y="676"/>
                          <a:pt x="8655" y="1059"/>
                        </a:cubicBezTo>
                        <a:cubicBezTo>
                          <a:pt x="8673" y="1089"/>
                          <a:pt x="8703" y="1104"/>
                          <a:pt x="8733" y="1104"/>
                        </a:cubicBezTo>
                        <a:cubicBezTo>
                          <a:pt x="8763" y="1104"/>
                          <a:pt x="8793" y="1089"/>
                          <a:pt x="8810" y="1059"/>
                        </a:cubicBezTo>
                        <a:cubicBezTo>
                          <a:pt x="9038" y="598"/>
                          <a:pt x="9470" y="378"/>
                          <a:pt x="9901" y="378"/>
                        </a:cubicBezTo>
                        <a:cubicBezTo>
                          <a:pt x="10420" y="378"/>
                          <a:pt x="10937" y="697"/>
                          <a:pt x="11094" y="1298"/>
                        </a:cubicBezTo>
                        <a:cubicBezTo>
                          <a:pt x="11107" y="1337"/>
                          <a:pt x="11140" y="1358"/>
                          <a:pt x="11177" y="1358"/>
                        </a:cubicBezTo>
                        <a:cubicBezTo>
                          <a:pt x="11207" y="1358"/>
                          <a:pt x="11239" y="1343"/>
                          <a:pt x="11261" y="1310"/>
                        </a:cubicBezTo>
                        <a:cubicBezTo>
                          <a:pt x="11496" y="818"/>
                          <a:pt x="12042" y="432"/>
                          <a:pt x="12544" y="432"/>
                        </a:cubicBezTo>
                        <a:cubicBezTo>
                          <a:pt x="12882" y="432"/>
                          <a:pt x="13201" y="608"/>
                          <a:pt x="13389" y="1047"/>
                        </a:cubicBezTo>
                        <a:cubicBezTo>
                          <a:pt x="13404" y="1077"/>
                          <a:pt x="13433" y="1090"/>
                          <a:pt x="13464" y="1090"/>
                        </a:cubicBezTo>
                        <a:cubicBezTo>
                          <a:pt x="13506" y="1090"/>
                          <a:pt x="13549" y="1065"/>
                          <a:pt x="13556" y="1023"/>
                        </a:cubicBezTo>
                        <a:cubicBezTo>
                          <a:pt x="13705" y="464"/>
                          <a:pt x="14173" y="186"/>
                          <a:pt x="14639" y="186"/>
                        </a:cubicBezTo>
                        <a:cubicBezTo>
                          <a:pt x="15111" y="186"/>
                          <a:pt x="15581" y="470"/>
                          <a:pt x="15720" y="1035"/>
                        </a:cubicBezTo>
                        <a:cubicBezTo>
                          <a:pt x="15732" y="1077"/>
                          <a:pt x="15767" y="1098"/>
                          <a:pt x="15803" y="1098"/>
                        </a:cubicBezTo>
                        <a:cubicBezTo>
                          <a:pt x="15839" y="1098"/>
                          <a:pt x="15875" y="1077"/>
                          <a:pt x="15887" y="1035"/>
                        </a:cubicBezTo>
                        <a:cubicBezTo>
                          <a:pt x="16061" y="542"/>
                          <a:pt x="16494" y="299"/>
                          <a:pt x="16926" y="299"/>
                        </a:cubicBezTo>
                        <a:cubicBezTo>
                          <a:pt x="17383" y="299"/>
                          <a:pt x="17837" y="572"/>
                          <a:pt x="17979" y="1107"/>
                        </a:cubicBezTo>
                        <a:cubicBezTo>
                          <a:pt x="17993" y="1148"/>
                          <a:pt x="18031" y="1174"/>
                          <a:pt x="18070" y="1174"/>
                        </a:cubicBezTo>
                        <a:cubicBezTo>
                          <a:pt x="18098" y="1174"/>
                          <a:pt x="18126" y="1161"/>
                          <a:pt x="18146" y="1131"/>
                        </a:cubicBezTo>
                        <a:cubicBezTo>
                          <a:pt x="18347" y="680"/>
                          <a:pt x="18754" y="466"/>
                          <a:pt x="19161" y="466"/>
                        </a:cubicBezTo>
                        <a:cubicBezTo>
                          <a:pt x="19650" y="466"/>
                          <a:pt x="20138" y="777"/>
                          <a:pt x="20262" y="1358"/>
                        </a:cubicBezTo>
                        <a:cubicBezTo>
                          <a:pt x="20281" y="1409"/>
                          <a:pt x="20321" y="1431"/>
                          <a:pt x="20362" y="1431"/>
                        </a:cubicBezTo>
                        <a:cubicBezTo>
                          <a:pt x="20425" y="1431"/>
                          <a:pt x="20487" y="1378"/>
                          <a:pt x="20465" y="1298"/>
                        </a:cubicBezTo>
                        <a:cubicBezTo>
                          <a:pt x="20319" y="643"/>
                          <a:pt x="19754" y="276"/>
                          <a:pt x="19185" y="276"/>
                        </a:cubicBezTo>
                        <a:cubicBezTo>
                          <a:pt x="18778" y="276"/>
                          <a:pt x="18370" y="464"/>
                          <a:pt x="18110" y="868"/>
                        </a:cubicBezTo>
                        <a:cubicBezTo>
                          <a:pt x="17886" y="358"/>
                          <a:pt x="17414" y="97"/>
                          <a:pt x="16941" y="97"/>
                        </a:cubicBezTo>
                        <a:cubicBezTo>
                          <a:pt x="16504" y="97"/>
                          <a:pt x="16068" y="319"/>
                          <a:pt x="15827" y="772"/>
                        </a:cubicBezTo>
                        <a:cubicBezTo>
                          <a:pt x="15600" y="258"/>
                          <a:pt x="15125" y="1"/>
                          <a:pt x="14650" y="1"/>
                        </a:cubicBezTo>
                        <a:close/>
                      </a:path>
                    </a:pathLst>
                  </a:custGeom>
                  <a:solidFill>
                    <a:srgbClr val="FFFFFF"/>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201" name="Google Shape;5201;p46"/>
                  <p:cNvSpPr/>
                  <p:nvPr/>
                </p:nvSpPr>
                <p:spPr>
                  <a:xfrm>
                    <a:off x="4979623" y="4288496"/>
                    <a:ext cx="4386615" cy="309370"/>
                  </a:xfrm>
                  <a:custGeom>
                    <a:avLst/>
                    <a:gdLst/>
                    <a:ahLst/>
                    <a:cxnLst/>
                    <a:rect l="l" t="t" r="r" b="b"/>
                    <a:pathLst>
                      <a:path w="20475" h="1444" extrusionOk="0">
                        <a:moveTo>
                          <a:pt x="14638" y="0"/>
                        </a:moveTo>
                        <a:cubicBezTo>
                          <a:pt x="14163" y="0"/>
                          <a:pt x="13687" y="254"/>
                          <a:pt x="13460" y="762"/>
                        </a:cubicBezTo>
                        <a:cubicBezTo>
                          <a:pt x="13242" y="394"/>
                          <a:pt x="12915" y="240"/>
                          <a:pt x="12568" y="240"/>
                        </a:cubicBezTo>
                        <a:cubicBezTo>
                          <a:pt x="12058" y="240"/>
                          <a:pt x="11507" y="573"/>
                          <a:pt x="11201" y="1049"/>
                        </a:cubicBezTo>
                        <a:cubicBezTo>
                          <a:pt x="10962" y="487"/>
                          <a:pt x="10434" y="194"/>
                          <a:pt x="9904" y="194"/>
                        </a:cubicBezTo>
                        <a:cubicBezTo>
                          <a:pt x="9453" y="194"/>
                          <a:pt x="9001" y="406"/>
                          <a:pt x="8727" y="846"/>
                        </a:cubicBezTo>
                        <a:cubicBezTo>
                          <a:pt x="8458" y="484"/>
                          <a:pt x="8059" y="308"/>
                          <a:pt x="7662" y="308"/>
                        </a:cubicBezTo>
                        <a:cubicBezTo>
                          <a:pt x="7194" y="308"/>
                          <a:pt x="6731" y="553"/>
                          <a:pt x="6491" y="1025"/>
                        </a:cubicBezTo>
                        <a:cubicBezTo>
                          <a:pt x="6261" y="546"/>
                          <a:pt x="5799" y="299"/>
                          <a:pt x="5334" y="299"/>
                        </a:cubicBezTo>
                        <a:cubicBezTo>
                          <a:pt x="4930" y="299"/>
                          <a:pt x="4524" y="486"/>
                          <a:pt x="4268" y="870"/>
                        </a:cubicBezTo>
                        <a:cubicBezTo>
                          <a:pt x="4040" y="347"/>
                          <a:pt x="3550" y="80"/>
                          <a:pt x="3057" y="80"/>
                        </a:cubicBezTo>
                        <a:cubicBezTo>
                          <a:pt x="2593" y="80"/>
                          <a:pt x="2127" y="317"/>
                          <a:pt x="1877" y="798"/>
                        </a:cubicBezTo>
                        <a:cubicBezTo>
                          <a:pt x="1743" y="430"/>
                          <a:pt x="1401" y="197"/>
                          <a:pt x="1016" y="197"/>
                        </a:cubicBezTo>
                        <a:cubicBezTo>
                          <a:pt x="988" y="197"/>
                          <a:pt x="961" y="198"/>
                          <a:pt x="933" y="200"/>
                        </a:cubicBezTo>
                        <a:cubicBezTo>
                          <a:pt x="335" y="248"/>
                          <a:pt x="13" y="822"/>
                          <a:pt x="1" y="1372"/>
                        </a:cubicBezTo>
                        <a:cubicBezTo>
                          <a:pt x="1" y="1420"/>
                          <a:pt x="36" y="1443"/>
                          <a:pt x="72" y="1443"/>
                        </a:cubicBezTo>
                        <a:cubicBezTo>
                          <a:pt x="108" y="1443"/>
                          <a:pt x="144" y="1420"/>
                          <a:pt x="144" y="1372"/>
                        </a:cubicBezTo>
                        <a:cubicBezTo>
                          <a:pt x="168" y="941"/>
                          <a:pt x="383" y="523"/>
                          <a:pt x="825" y="415"/>
                        </a:cubicBezTo>
                        <a:cubicBezTo>
                          <a:pt x="894" y="396"/>
                          <a:pt x="964" y="386"/>
                          <a:pt x="1032" y="386"/>
                        </a:cubicBezTo>
                        <a:cubicBezTo>
                          <a:pt x="1411" y="386"/>
                          <a:pt x="1749" y="681"/>
                          <a:pt x="1770" y="1097"/>
                        </a:cubicBezTo>
                        <a:cubicBezTo>
                          <a:pt x="1770" y="1149"/>
                          <a:pt x="1812" y="1180"/>
                          <a:pt x="1855" y="1180"/>
                        </a:cubicBezTo>
                        <a:cubicBezTo>
                          <a:pt x="1890" y="1180"/>
                          <a:pt x="1926" y="1158"/>
                          <a:pt x="1937" y="1109"/>
                        </a:cubicBezTo>
                        <a:cubicBezTo>
                          <a:pt x="2087" y="538"/>
                          <a:pt x="2570" y="251"/>
                          <a:pt x="3052" y="251"/>
                        </a:cubicBezTo>
                        <a:cubicBezTo>
                          <a:pt x="3529" y="251"/>
                          <a:pt x="4006" y="532"/>
                          <a:pt x="4160" y="1097"/>
                        </a:cubicBezTo>
                        <a:cubicBezTo>
                          <a:pt x="4174" y="1143"/>
                          <a:pt x="4213" y="1168"/>
                          <a:pt x="4252" y="1168"/>
                        </a:cubicBezTo>
                        <a:cubicBezTo>
                          <a:pt x="4282" y="1168"/>
                          <a:pt x="4312" y="1152"/>
                          <a:pt x="4328" y="1121"/>
                        </a:cubicBezTo>
                        <a:cubicBezTo>
                          <a:pt x="4547" y="688"/>
                          <a:pt x="4944" y="474"/>
                          <a:pt x="5336" y="474"/>
                        </a:cubicBezTo>
                        <a:cubicBezTo>
                          <a:pt x="5777" y="474"/>
                          <a:pt x="6213" y="745"/>
                          <a:pt x="6384" y="1276"/>
                        </a:cubicBezTo>
                        <a:cubicBezTo>
                          <a:pt x="6402" y="1312"/>
                          <a:pt x="6438" y="1330"/>
                          <a:pt x="6473" y="1330"/>
                        </a:cubicBezTo>
                        <a:cubicBezTo>
                          <a:pt x="6509" y="1330"/>
                          <a:pt x="6545" y="1312"/>
                          <a:pt x="6563" y="1276"/>
                        </a:cubicBezTo>
                        <a:cubicBezTo>
                          <a:pt x="6740" y="759"/>
                          <a:pt x="7200" y="485"/>
                          <a:pt x="7663" y="485"/>
                        </a:cubicBezTo>
                        <a:cubicBezTo>
                          <a:pt x="8044" y="485"/>
                          <a:pt x="8428" y="672"/>
                          <a:pt x="8655" y="1061"/>
                        </a:cubicBezTo>
                        <a:cubicBezTo>
                          <a:pt x="8673" y="1085"/>
                          <a:pt x="8700" y="1097"/>
                          <a:pt x="8727" y="1097"/>
                        </a:cubicBezTo>
                        <a:cubicBezTo>
                          <a:pt x="8754" y="1097"/>
                          <a:pt x="8781" y="1085"/>
                          <a:pt x="8798" y="1061"/>
                        </a:cubicBezTo>
                        <a:cubicBezTo>
                          <a:pt x="9028" y="597"/>
                          <a:pt x="9463" y="375"/>
                          <a:pt x="9898" y="375"/>
                        </a:cubicBezTo>
                        <a:cubicBezTo>
                          <a:pt x="10415" y="375"/>
                          <a:pt x="10931" y="690"/>
                          <a:pt x="11094" y="1288"/>
                        </a:cubicBezTo>
                        <a:cubicBezTo>
                          <a:pt x="11100" y="1335"/>
                          <a:pt x="11137" y="1359"/>
                          <a:pt x="11174" y="1359"/>
                        </a:cubicBezTo>
                        <a:cubicBezTo>
                          <a:pt x="11203" y="1359"/>
                          <a:pt x="11233" y="1344"/>
                          <a:pt x="11249" y="1312"/>
                        </a:cubicBezTo>
                        <a:cubicBezTo>
                          <a:pt x="11493" y="818"/>
                          <a:pt x="12045" y="426"/>
                          <a:pt x="12549" y="426"/>
                        </a:cubicBezTo>
                        <a:cubicBezTo>
                          <a:pt x="12886" y="426"/>
                          <a:pt x="13202" y="601"/>
                          <a:pt x="13389" y="1037"/>
                        </a:cubicBezTo>
                        <a:cubicBezTo>
                          <a:pt x="13403" y="1071"/>
                          <a:pt x="13430" y="1085"/>
                          <a:pt x="13458" y="1085"/>
                        </a:cubicBezTo>
                        <a:cubicBezTo>
                          <a:pt x="13498" y="1085"/>
                          <a:pt x="13542" y="1056"/>
                          <a:pt x="13556" y="1013"/>
                        </a:cubicBezTo>
                        <a:cubicBezTo>
                          <a:pt x="13698" y="462"/>
                          <a:pt x="14161" y="187"/>
                          <a:pt x="14625" y="187"/>
                        </a:cubicBezTo>
                        <a:cubicBezTo>
                          <a:pt x="15096" y="187"/>
                          <a:pt x="15569" y="471"/>
                          <a:pt x="15708" y="1037"/>
                        </a:cubicBezTo>
                        <a:cubicBezTo>
                          <a:pt x="15726" y="1079"/>
                          <a:pt x="15761" y="1100"/>
                          <a:pt x="15797" y="1100"/>
                        </a:cubicBezTo>
                        <a:cubicBezTo>
                          <a:pt x="15833" y="1100"/>
                          <a:pt x="15869" y="1079"/>
                          <a:pt x="15887" y="1037"/>
                        </a:cubicBezTo>
                        <a:cubicBezTo>
                          <a:pt x="16055" y="544"/>
                          <a:pt x="16486" y="301"/>
                          <a:pt x="16917" y="301"/>
                        </a:cubicBezTo>
                        <a:cubicBezTo>
                          <a:pt x="17373" y="301"/>
                          <a:pt x="17831" y="574"/>
                          <a:pt x="17979" y="1109"/>
                        </a:cubicBezTo>
                        <a:cubicBezTo>
                          <a:pt x="17992" y="1150"/>
                          <a:pt x="18029" y="1171"/>
                          <a:pt x="18065" y="1171"/>
                        </a:cubicBezTo>
                        <a:cubicBezTo>
                          <a:pt x="18092" y="1171"/>
                          <a:pt x="18119" y="1159"/>
                          <a:pt x="18134" y="1133"/>
                        </a:cubicBezTo>
                        <a:cubicBezTo>
                          <a:pt x="18341" y="681"/>
                          <a:pt x="18753" y="467"/>
                          <a:pt x="19162" y="467"/>
                        </a:cubicBezTo>
                        <a:cubicBezTo>
                          <a:pt x="19652" y="467"/>
                          <a:pt x="20138" y="775"/>
                          <a:pt x="20262" y="1348"/>
                        </a:cubicBezTo>
                        <a:cubicBezTo>
                          <a:pt x="20276" y="1400"/>
                          <a:pt x="20315" y="1422"/>
                          <a:pt x="20355" y="1422"/>
                        </a:cubicBezTo>
                        <a:cubicBezTo>
                          <a:pt x="20414" y="1422"/>
                          <a:pt x="20475" y="1372"/>
                          <a:pt x="20453" y="1300"/>
                        </a:cubicBezTo>
                        <a:cubicBezTo>
                          <a:pt x="20307" y="645"/>
                          <a:pt x="19746" y="278"/>
                          <a:pt x="19178" y="278"/>
                        </a:cubicBezTo>
                        <a:cubicBezTo>
                          <a:pt x="18772" y="278"/>
                          <a:pt x="18363" y="466"/>
                          <a:pt x="18098" y="870"/>
                        </a:cubicBezTo>
                        <a:cubicBezTo>
                          <a:pt x="17880" y="358"/>
                          <a:pt x="17404" y="97"/>
                          <a:pt x="16928" y="97"/>
                        </a:cubicBezTo>
                        <a:cubicBezTo>
                          <a:pt x="16492" y="97"/>
                          <a:pt x="16055" y="316"/>
                          <a:pt x="15815" y="762"/>
                        </a:cubicBezTo>
                        <a:cubicBezTo>
                          <a:pt x="15588" y="254"/>
                          <a:pt x="15113" y="0"/>
                          <a:pt x="14638" y="0"/>
                        </a:cubicBezTo>
                        <a:close/>
                      </a:path>
                    </a:pathLst>
                  </a:custGeom>
                  <a:solidFill>
                    <a:srgbClr val="FFFFFF"/>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202" name="Google Shape;5202;p46"/>
                  <p:cNvSpPr/>
                  <p:nvPr/>
                </p:nvSpPr>
                <p:spPr>
                  <a:xfrm>
                    <a:off x="4979623" y="4829466"/>
                    <a:ext cx="4386615" cy="310655"/>
                  </a:xfrm>
                  <a:custGeom>
                    <a:avLst/>
                    <a:gdLst/>
                    <a:ahLst/>
                    <a:cxnLst/>
                    <a:rect l="l" t="t" r="r" b="b"/>
                    <a:pathLst>
                      <a:path w="20475" h="1450" extrusionOk="0">
                        <a:moveTo>
                          <a:pt x="14638" y="0"/>
                        </a:moveTo>
                        <a:cubicBezTo>
                          <a:pt x="14163" y="0"/>
                          <a:pt x="13687" y="257"/>
                          <a:pt x="13460" y="771"/>
                        </a:cubicBezTo>
                        <a:cubicBezTo>
                          <a:pt x="13242" y="398"/>
                          <a:pt x="12914" y="243"/>
                          <a:pt x="12567" y="243"/>
                        </a:cubicBezTo>
                        <a:cubicBezTo>
                          <a:pt x="12058" y="243"/>
                          <a:pt x="11507" y="577"/>
                          <a:pt x="11201" y="1046"/>
                        </a:cubicBezTo>
                        <a:cubicBezTo>
                          <a:pt x="10963" y="487"/>
                          <a:pt x="10439" y="198"/>
                          <a:pt x="9913" y="198"/>
                        </a:cubicBezTo>
                        <a:cubicBezTo>
                          <a:pt x="9459" y="198"/>
                          <a:pt x="9003" y="413"/>
                          <a:pt x="8727" y="855"/>
                        </a:cubicBezTo>
                        <a:cubicBezTo>
                          <a:pt x="8457" y="492"/>
                          <a:pt x="8056" y="316"/>
                          <a:pt x="7658" y="316"/>
                        </a:cubicBezTo>
                        <a:cubicBezTo>
                          <a:pt x="7192" y="316"/>
                          <a:pt x="6730" y="558"/>
                          <a:pt x="6491" y="1022"/>
                        </a:cubicBezTo>
                        <a:cubicBezTo>
                          <a:pt x="6262" y="545"/>
                          <a:pt x="5802" y="298"/>
                          <a:pt x="5339" y="298"/>
                        </a:cubicBezTo>
                        <a:cubicBezTo>
                          <a:pt x="4933" y="298"/>
                          <a:pt x="4525" y="488"/>
                          <a:pt x="4268" y="879"/>
                        </a:cubicBezTo>
                        <a:cubicBezTo>
                          <a:pt x="4040" y="348"/>
                          <a:pt x="3547" y="79"/>
                          <a:pt x="3053" y="79"/>
                        </a:cubicBezTo>
                        <a:cubicBezTo>
                          <a:pt x="2590" y="79"/>
                          <a:pt x="2126" y="315"/>
                          <a:pt x="1877" y="795"/>
                        </a:cubicBezTo>
                        <a:cubicBezTo>
                          <a:pt x="1743" y="437"/>
                          <a:pt x="1399" y="194"/>
                          <a:pt x="1012" y="194"/>
                        </a:cubicBezTo>
                        <a:cubicBezTo>
                          <a:pt x="986" y="194"/>
                          <a:pt x="960" y="195"/>
                          <a:pt x="933" y="198"/>
                        </a:cubicBezTo>
                        <a:cubicBezTo>
                          <a:pt x="335" y="257"/>
                          <a:pt x="13" y="831"/>
                          <a:pt x="1" y="1369"/>
                        </a:cubicBezTo>
                        <a:cubicBezTo>
                          <a:pt x="1" y="1423"/>
                          <a:pt x="36" y="1450"/>
                          <a:pt x="72" y="1450"/>
                        </a:cubicBezTo>
                        <a:cubicBezTo>
                          <a:pt x="108" y="1450"/>
                          <a:pt x="144" y="1423"/>
                          <a:pt x="144" y="1369"/>
                        </a:cubicBezTo>
                        <a:cubicBezTo>
                          <a:pt x="168" y="939"/>
                          <a:pt x="383" y="532"/>
                          <a:pt x="825" y="413"/>
                        </a:cubicBezTo>
                        <a:cubicBezTo>
                          <a:pt x="890" y="396"/>
                          <a:pt x="954" y="388"/>
                          <a:pt x="1018" y="388"/>
                        </a:cubicBezTo>
                        <a:cubicBezTo>
                          <a:pt x="1403" y="388"/>
                          <a:pt x="1749" y="684"/>
                          <a:pt x="1770" y="1094"/>
                        </a:cubicBezTo>
                        <a:cubicBezTo>
                          <a:pt x="1770" y="1153"/>
                          <a:pt x="1812" y="1183"/>
                          <a:pt x="1855" y="1183"/>
                        </a:cubicBezTo>
                        <a:cubicBezTo>
                          <a:pt x="1890" y="1183"/>
                          <a:pt x="1926" y="1162"/>
                          <a:pt x="1937" y="1118"/>
                        </a:cubicBezTo>
                        <a:cubicBezTo>
                          <a:pt x="2087" y="547"/>
                          <a:pt x="2570" y="260"/>
                          <a:pt x="3052" y="260"/>
                        </a:cubicBezTo>
                        <a:cubicBezTo>
                          <a:pt x="3529" y="260"/>
                          <a:pt x="4006" y="541"/>
                          <a:pt x="4160" y="1106"/>
                        </a:cubicBezTo>
                        <a:cubicBezTo>
                          <a:pt x="4174" y="1147"/>
                          <a:pt x="4215" y="1168"/>
                          <a:pt x="4254" y="1168"/>
                        </a:cubicBezTo>
                        <a:cubicBezTo>
                          <a:pt x="4283" y="1168"/>
                          <a:pt x="4312" y="1156"/>
                          <a:pt x="4328" y="1130"/>
                        </a:cubicBezTo>
                        <a:cubicBezTo>
                          <a:pt x="4548" y="690"/>
                          <a:pt x="4947" y="473"/>
                          <a:pt x="5340" y="473"/>
                        </a:cubicBezTo>
                        <a:cubicBezTo>
                          <a:pt x="5780" y="473"/>
                          <a:pt x="6214" y="743"/>
                          <a:pt x="6384" y="1273"/>
                        </a:cubicBezTo>
                        <a:cubicBezTo>
                          <a:pt x="6402" y="1315"/>
                          <a:pt x="6438" y="1336"/>
                          <a:pt x="6473" y="1336"/>
                        </a:cubicBezTo>
                        <a:cubicBezTo>
                          <a:pt x="6509" y="1336"/>
                          <a:pt x="6545" y="1315"/>
                          <a:pt x="6563" y="1273"/>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26" y="597"/>
                          <a:pt x="9458" y="377"/>
                          <a:pt x="9890" y="377"/>
                        </a:cubicBezTo>
                        <a:cubicBezTo>
                          <a:pt x="10410" y="377"/>
                          <a:pt x="10930" y="696"/>
                          <a:pt x="11094" y="1297"/>
                        </a:cubicBezTo>
                        <a:cubicBezTo>
                          <a:pt x="11100" y="1338"/>
                          <a:pt x="11138" y="1359"/>
                          <a:pt x="11176" y="1359"/>
                        </a:cubicBezTo>
                        <a:cubicBezTo>
                          <a:pt x="11205" y="1359"/>
                          <a:pt x="11233" y="1347"/>
                          <a:pt x="11249" y="1321"/>
                        </a:cubicBezTo>
                        <a:cubicBezTo>
                          <a:pt x="11492" y="821"/>
                          <a:pt x="12042" y="432"/>
                          <a:pt x="12545" y="432"/>
                        </a:cubicBezTo>
                        <a:cubicBezTo>
                          <a:pt x="12884" y="432"/>
                          <a:pt x="13201" y="608"/>
                          <a:pt x="13389" y="1046"/>
                        </a:cubicBezTo>
                        <a:cubicBezTo>
                          <a:pt x="13404" y="1076"/>
                          <a:pt x="13431" y="1090"/>
                          <a:pt x="13460" y="1090"/>
                        </a:cubicBezTo>
                        <a:cubicBezTo>
                          <a:pt x="13500" y="1090"/>
                          <a:pt x="13542" y="1064"/>
                          <a:pt x="13556" y="1022"/>
                        </a:cubicBezTo>
                        <a:cubicBezTo>
                          <a:pt x="13699" y="463"/>
                          <a:pt x="14164" y="186"/>
                          <a:pt x="14629" y="186"/>
                        </a:cubicBezTo>
                        <a:cubicBezTo>
                          <a:pt x="15099" y="186"/>
                          <a:pt x="15569" y="469"/>
                          <a:pt x="15708" y="1034"/>
                        </a:cubicBezTo>
                        <a:cubicBezTo>
                          <a:pt x="15726" y="1076"/>
                          <a:pt x="15761" y="1097"/>
                          <a:pt x="15797" y="1097"/>
                        </a:cubicBezTo>
                        <a:cubicBezTo>
                          <a:pt x="15833" y="1097"/>
                          <a:pt x="15869" y="1076"/>
                          <a:pt x="15887" y="1034"/>
                        </a:cubicBezTo>
                        <a:cubicBezTo>
                          <a:pt x="16055" y="541"/>
                          <a:pt x="16486" y="298"/>
                          <a:pt x="16917" y="298"/>
                        </a:cubicBezTo>
                        <a:cubicBezTo>
                          <a:pt x="17373" y="298"/>
                          <a:pt x="17831" y="571"/>
                          <a:pt x="17979" y="1106"/>
                        </a:cubicBezTo>
                        <a:cubicBezTo>
                          <a:pt x="17992" y="1147"/>
                          <a:pt x="18029" y="1168"/>
                          <a:pt x="18065" y="1168"/>
                        </a:cubicBezTo>
                        <a:cubicBezTo>
                          <a:pt x="18092" y="1168"/>
                          <a:pt x="18119" y="1156"/>
                          <a:pt x="18134" y="1130"/>
                        </a:cubicBezTo>
                        <a:cubicBezTo>
                          <a:pt x="18340" y="680"/>
                          <a:pt x="18751" y="466"/>
                          <a:pt x="19159" y="466"/>
                        </a:cubicBezTo>
                        <a:cubicBezTo>
                          <a:pt x="19650" y="466"/>
                          <a:pt x="20138" y="776"/>
                          <a:pt x="20262" y="1357"/>
                        </a:cubicBezTo>
                        <a:cubicBezTo>
                          <a:pt x="20276" y="1404"/>
                          <a:pt x="20315" y="1425"/>
                          <a:pt x="20354" y="1425"/>
                        </a:cubicBezTo>
                        <a:cubicBezTo>
                          <a:pt x="20414" y="1425"/>
                          <a:pt x="20475" y="1377"/>
                          <a:pt x="20453" y="1297"/>
                        </a:cubicBezTo>
                        <a:cubicBezTo>
                          <a:pt x="20307" y="643"/>
                          <a:pt x="19748" y="281"/>
                          <a:pt x="19181" y="281"/>
                        </a:cubicBezTo>
                        <a:cubicBezTo>
                          <a:pt x="18774" y="281"/>
                          <a:pt x="18363" y="467"/>
                          <a:pt x="18098" y="867"/>
                        </a:cubicBezTo>
                        <a:cubicBezTo>
                          <a:pt x="17881" y="357"/>
                          <a:pt x="17408" y="96"/>
                          <a:pt x="16933" y="96"/>
                        </a:cubicBezTo>
                        <a:cubicBezTo>
                          <a:pt x="16495" y="96"/>
                          <a:pt x="16056" y="318"/>
                          <a:pt x="15815" y="771"/>
                        </a:cubicBezTo>
                        <a:cubicBezTo>
                          <a:pt x="15588" y="257"/>
                          <a:pt x="15113" y="0"/>
                          <a:pt x="14638" y="0"/>
                        </a:cubicBezTo>
                        <a:close/>
                      </a:path>
                    </a:pathLst>
                  </a:custGeom>
                  <a:solidFill>
                    <a:srgbClr val="FFFFFF"/>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5203" name="Google Shape;5203;p46"/>
                <p:cNvGrpSpPr/>
                <p:nvPr/>
              </p:nvGrpSpPr>
              <p:grpSpPr>
                <a:xfrm>
                  <a:off x="-76454" y="1675579"/>
                  <a:ext cx="3113402" cy="3677686"/>
                  <a:chOff x="4977052" y="-44831"/>
                  <a:chExt cx="4389400" cy="5184952"/>
                </a:xfrm>
              </p:grpSpPr>
              <p:sp>
                <p:nvSpPr>
                  <p:cNvPr id="5204" name="Google Shape;5204;p46"/>
                  <p:cNvSpPr/>
                  <p:nvPr/>
                </p:nvSpPr>
                <p:spPr>
                  <a:xfrm>
                    <a:off x="4977052" y="-44831"/>
                    <a:ext cx="4389186" cy="309584"/>
                  </a:xfrm>
                  <a:custGeom>
                    <a:avLst/>
                    <a:gdLst/>
                    <a:ahLst/>
                    <a:cxnLst/>
                    <a:rect l="l" t="t" r="r" b="b"/>
                    <a:pathLst>
                      <a:path w="20487" h="1445" extrusionOk="0">
                        <a:moveTo>
                          <a:pt x="14650" y="1"/>
                        </a:moveTo>
                        <a:cubicBezTo>
                          <a:pt x="14175" y="1"/>
                          <a:pt x="13699" y="255"/>
                          <a:pt x="13472" y="763"/>
                        </a:cubicBezTo>
                        <a:cubicBezTo>
                          <a:pt x="13251" y="397"/>
                          <a:pt x="12922" y="244"/>
                          <a:pt x="12576" y="244"/>
                        </a:cubicBezTo>
                        <a:cubicBezTo>
                          <a:pt x="12064" y="244"/>
                          <a:pt x="11513" y="579"/>
                          <a:pt x="11213" y="1050"/>
                        </a:cubicBezTo>
                        <a:cubicBezTo>
                          <a:pt x="10974" y="488"/>
                          <a:pt x="10446" y="195"/>
                          <a:pt x="9916" y="195"/>
                        </a:cubicBezTo>
                        <a:cubicBezTo>
                          <a:pt x="9465" y="195"/>
                          <a:pt x="9013" y="407"/>
                          <a:pt x="8739" y="846"/>
                        </a:cubicBezTo>
                        <a:cubicBezTo>
                          <a:pt x="8470" y="485"/>
                          <a:pt x="8071" y="309"/>
                          <a:pt x="7673" y="309"/>
                        </a:cubicBezTo>
                        <a:cubicBezTo>
                          <a:pt x="7204" y="309"/>
                          <a:pt x="6737" y="553"/>
                          <a:pt x="6491" y="1026"/>
                        </a:cubicBezTo>
                        <a:cubicBezTo>
                          <a:pt x="6262" y="548"/>
                          <a:pt x="5802" y="301"/>
                          <a:pt x="5341" y="301"/>
                        </a:cubicBezTo>
                        <a:cubicBezTo>
                          <a:pt x="4937" y="301"/>
                          <a:pt x="4531" y="491"/>
                          <a:pt x="4280" y="882"/>
                        </a:cubicBezTo>
                        <a:cubicBezTo>
                          <a:pt x="4052" y="352"/>
                          <a:pt x="3556" y="82"/>
                          <a:pt x="3060" y="82"/>
                        </a:cubicBezTo>
                        <a:cubicBezTo>
                          <a:pt x="2596" y="82"/>
                          <a:pt x="2132" y="319"/>
                          <a:pt x="1889" y="799"/>
                        </a:cubicBezTo>
                        <a:cubicBezTo>
                          <a:pt x="1744" y="430"/>
                          <a:pt x="1401" y="197"/>
                          <a:pt x="1025" y="197"/>
                        </a:cubicBezTo>
                        <a:cubicBezTo>
                          <a:pt x="999" y="197"/>
                          <a:pt x="972" y="199"/>
                          <a:pt x="945" y="201"/>
                        </a:cubicBezTo>
                        <a:cubicBezTo>
                          <a:pt x="347" y="261"/>
                          <a:pt x="13" y="823"/>
                          <a:pt x="1" y="1372"/>
                        </a:cubicBezTo>
                        <a:cubicBezTo>
                          <a:pt x="1" y="1420"/>
                          <a:pt x="40" y="1444"/>
                          <a:pt x="78" y="1444"/>
                        </a:cubicBezTo>
                        <a:cubicBezTo>
                          <a:pt x="117" y="1444"/>
                          <a:pt x="156" y="1420"/>
                          <a:pt x="156" y="1372"/>
                        </a:cubicBezTo>
                        <a:cubicBezTo>
                          <a:pt x="168" y="942"/>
                          <a:pt x="395" y="524"/>
                          <a:pt x="825" y="416"/>
                        </a:cubicBezTo>
                        <a:cubicBezTo>
                          <a:pt x="895" y="397"/>
                          <a:pt x="964" y="387"/>
                          <a:pt x="1031" y="387"/>
                        </a:cubicBezTo>
                        <a:cubicBezTo>
                          <a:pt x="1417" y="387"/>
                          <a:pt x="1749" y="690"/>
                          <a:pt x="1770" y="1097"/>
                        </a:cubicBezTo>
                        <a:cubicBezTo>
                          <a:pt x="1770" y="1151"/>
                          <a:pt x="1819" y="1182"/>
                          <a:pt x="1866" y="1182"/>
                        </a:cubicBezTo>
                        <a:cubicBezTo>
                          <a:pt x="1903" y="1182"/>
                          <a:pt x="1939" y="1163"/>
                          <a:pt x="1949" y="1121"/>
                        </a:cubicBezTo>
                        <a:cubicBezTo>
                          <a:pt x="2100" y="549"/>
                          <a:pt x="2581" y="262"/>
                          <a:pt x="3063" y="262"/>
                        </a:cubicBezTo>
                        <a:cubicBezTo>
                          <a:pt x="3538" y="262"/>
                          <a:pt x="4012" y="540"/>
                          <a:pt x="4172" y="1097"/>
                        </a:cubicBezTo>
                        <a:cubicBezTo>
                          <a:pt x="4186" y="1144"/>
                          <a:pt x="4221" y="1168"/>
                          <a:pt x="4257" y="1168"/>
                        </a:cubicBezTo>
                        <a:cubicBezTo>
                          <a:pt x="4284" y="1168"/>
                          <a:pt x="4312" y="1153"/>
                          <a:pt x="4328" y="1121"/>
                        </a:cubicBezTo>
                        <a:cubicBezTo>
                          <a:pt x="4553" y="688"/>
                          <a:pt x="4950" y="475"/>
                          <a:pt x="5342" y="475"/>
                        </a:cubicBezTo>
                        <a:cubicBezTo>
                          <a:pt x="5783" y="475"/>
                          <a:pt x="6219" y="745"/>
                          <a:pt x="6396" y="1277"/>
                        </a:cubicBezTo>
                        <a:cubicBezTo>
                          <a:pt x="6408" y="1319"/>
                          <a:pt x="6444" y="1340"/>
                          <a:pt x="6480" y="1340"/>
                        </a:cubicBezTo>
                        <a:cubicBezTo>
                          <a:pt x="6515" y="1340"/>
                          <a:pt x="6551" y="1319"/>
                          <a:pt x="6563" y="1277"/>
                        </a:cubicBezTo>
                        <a:cubicBezTo>
                          <a:pt x="6740" y="761"/>
                          <a:pt x="7198" y="491"/>
                          <a:pt x="7659" y="491"/>
                        </a:cubicBezTo>
                        <a:cubicBezTo>
                          <a:pt x="8042" y="491"/>
                          <a:pt x="8427" y="677"/>
                          <a:pt x="8655" y="1062"/>
                        </a:cubicBezTo>
                        <a:cubicBezTo>
                          <a:pt x="8673" y="1086"/>
                          <a:pt x="8703" y="1097"/>
                          <a:pt x="8733" y="1097"/>
                        </a:cubicBezTo>
                        <a:cubicBezTo>
                          <a:pt x="8763" y="1097"/>
                          <a:pt x="8793" y="1086"/>
                          <a:pt x="8810" y="1062"/>
                        </a:cubicBezTo>
                        <a:cubicBezTo>
                          <a:pt x="9039" y="600"/>
                          <a:pt x="9472" y="380"/>
                          <a:pt x="9904" y="380"/>
                        </a:cubicBezTo>
                        <a:cubicBezTo>
                          <a:pt x="10422" y="380"/>
                          <a:pt x="10937" y="696"/>
                          <a:pt x="11094" y="1289"/>
                        </a:cubicBezTo>
                        <a:cubicBezTo>
                          <a:pt x="11107" y="1330"/>
                          <a:pt x="11150" y="1356"/>
                          <a:pt x="11190" y="1356"/>
                        </a:cubicBezTo>
                        <a:cubicBezTo>
                          <a:pt x="11218" y="1356"/>
                          <a:pt x="11246" y="1343"/>
                          <a:pt x="11261" y="1313"/>
                        </a:cubicBezTo>
                        <a:cubicBezTo>
                          <a:pt x="11497" y="818"/>
                          <a:pt x="12047" y="427"/>
                          <a:pt x="12550" y="427"/>
                        </a:cubicBezTo>
                        <a:cubicBezTo>
                          <a:pt x="12887" y="427"/>
                          <a:pt x="13202" y="602"/>
                          <a:pt x="13389" y="1038"/>
                        </a:cubicBezTo>
                        <a:cubicBezTo>
                          <a:pt x="13404" y="1073"/>
                          <a:pt x="13434" y="1087"/>
                          <a:pt x="13464" y="1087"/>
                        </a:cubicBezTo>
                        <a:cubicBezTo>
                          <a:pt x="13506" y="1087"/>
                          <a:pt x="13549" y="1060"/>
                          <a:pt x="13556" y="1026"/>
                        </a:cubicBezTo>
                        <a:cubicBezTo>
                          <a:pt x="13705" y="467"/>
                          <a:pt x="14173" y="189"/>
                          <a:pt x="14639" y="189"/>
                        </a:cubicBezTo>
                        <a:cubicBezTo>
                          <a:pt x="15111" y="189"/>
                          <a:pt x="15581" y="473"/>
                          <a:pt x="15720" y="1038"/>
                        </a:cubicBezTo>
                        <a:cubicBezTo>
                          <a:pt x="15732" y="1080"/>
                          <a:pt x="15767" y="1100"/>
                          <a:pt x="15803" y="1100"/>
                        </a:cubicBezTo>
                        <a:cubicBezTo>
                          <a:pt x="15839" y="1100"/>
                          <a:pt x="15875" y="1080"/>
                          <a:pt x="15887" y="1038"/>
                        </a:cubicBezTo>
                        <a:cubicBezTo>
                          <a:pt x="16055" y="538"/>
                          <a:pt x="16489" y="293"/>
                          <a:pt x="16921" y="293"/>
                        </a:cubicBezTo>
                        <a:cubicBezTo>
                          <a:pt x="17380" y="293"/>
                          <a:pt x="17837" y="568"/>
                          <a:pt x="17979" y="1109"/>
                        </a:cubicBezTo>
                        <a:cubicBezTo>
                          <a:pt x="17992" y="1150"/>
                          <a:pt x="18033" y="1172"/>
                          <a:pt x="18072" y="1172"/>
                        </a:cubicBezTo>
                        <a:cubicBezTo>
                          <a:pt x="18102" y="1172"/>
                          <a:pt x="18131" y="1159"/>
                          <a:pt x="18146" y="1133"/>
                        </a:cubicBezTo>
                        <a:cubicBezTo>
                          <a:pt x="18347" y="683"/>
                          <a:pt x="18754" y="469"/>
                          <a:pt x="19161" y="469"/>
                        </a:cubicBezTo>
                        <a:cubicBezTo>
                          <a:pt x="19650" y="469"/>
                          <a:pt x="20138" y="779"/>
                          <a:pt x="20262" y="1360"/>
                        </a:cubicBezTo>
                        <a:cubicBezTo>
                          <a:pt x="20281" y="1408"/>
                          <a:pt x="20322" y="1429"/>
                          <a:pt x="20363" y="1429"/>
                        </a:cubicBezTo>
                        <a:cubicBezTo>
                          <a:pt x="20426" y="1429"/>
                          <a:pt x="20487" y="1380"/>
                          <a:pt x="20465" y="1301"/>
                        </a:cubicBezTo>
                        <a:cubicBezTo>
                          <a:pt x="20319" y="641"/>
                          <a:pt x="19757" y="275"/>
                          <a:pt x="19190" y="275"/>
                        </a:cubicBezTo>
                        <a:cubicBezTo>
                          <a:pt x="18782" y="275"/>
                          <a:pt x="18371" y="465"/>
                          <a:pt x="18110" y="870"/>
                        </a:cubicBezTo>
                        <a:cubicBezTo>
                          <a:pt x="17886" y="359"/>
                          <a:pt x="17411" y="98"/>
                          <a:pt x="16936" y="98"/>
                        </a:cubicBezTo>
                        <a:cubicBezTo>
                          <a:pt x="16501" y="98"/>
                          <a:pt x="16067" y="317"/>
                          <a:pt x="15827" y="763"/>
                        </a:cubicBezTo>
                        <a:cubicBezTo>
                          <a:pt x="15600" y="255"/>
                          <a:pt x="15125" y="1"/>
                          <a:pt x="14650" y="1"/>
                        </a:cubicBezTo>
                        <a:close/>
                      </a:path>
                    </a:pathLst>
                  </a:custGeom>
                  <a:solidFill>
                    <a:srgbClr val="FFFFFF"/>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205" name="Google Shape;5205;p46"/>
                  <p:cNvSpPr/>
                  <p:nvPr/>
                </p:nvSpPr>
                <p:spPr>
                  <a:xfrm>
                    <a:off x="4977052" y="498067"/>
                    <a:ext cx="4389186" cy="309584"/>
                  </a:xfrm>
                  <a:custGeom>
                    <a:avLst/>
                    <a:gdLst/>
                    <a:ahLst/>
                    <a:cxnLst/>
                    <a:rect l="l" t="t" r="r" b="b"/>
                    <a:pathLst>
                      <a:path w="20487" h="1445" extrusionOk="0">
                        <a:moveTo>
                          <a:pt x="14650" y="1"/>
                        </a:moveTo>
                        <a:cubicBezTo>
                          <a:pt x="14175" y="1"/>
                          <a:pt x="13699" y="255"/>
                          <a:pt x="13472" y="763"/>
                        </a:cubicBezTo>
                        <a:cubicBezTo>
                          <a:pt x="13249" y="390"/>
                          <a:pt x="12919" y="235"/>
                          <a:pt x="12570" y="235"/>
                        </a:cubicBezTo>
                        <a:cubicBezTo>
                          <a:pt x="12060" y="235"/>
                          <a:pt x="11512" y="569"/>
                          <a:pt x="11213" y="1038"/>
                        </a:cubicBezTo>
                        <a:cubicBezTo>
                          <a:pt x="10975" y="479"/>
                          <a:pt x="10451" y="189"/>
                          <a:pt x="9925" y="189"/>
                        </a:cubicBezTo>
                        <a:cubicBezTo>
                          <a:pt x="9471" y="189"/>
                          <a:pt x="9015" y="404"/>
                          <a:pt x="8739" y="847"/>
                        </a:cubicBezTo>
                        <a:cubicBezTo>
                          <a:pt x="8469" y="484"/>
                          <a:pt x="8068" y="308"/>
                          <a:pt x="7669" y="308"/>
                        </a:cubicBezTo>
                        <a:cubicBezTo>
                          <a:pt x="7201" y="308"/>
                          <a:pt x="6737" y="549"/>
                          <a:pt x="6491" y="1014"/>
                        </a:cubicBezTo>
                        <a:cubicBezTo>
                          <a:pt x="6262" y="536"/>
                          <a:pt x="5802" y="289"/>
                          <a:pt x="5341" y="289"/>
                        </a:cubicBezTo>
                        <a:cubicBezTo>
                          <a:pt x="4937" y="289"/>
                          <a:pt x="4531" y="480"/>
                          <a:pt x="4280" y="871"/>
                        </a:cubicBezTo>
                        <a:cubicBezTo>
                          <a:pt x="4052" y="340"/>
                          <a:pt x="3556" y="70"/>
                          <a:pt x="3060" y="70"/>
                        </a:cubicBezTo>
                        <a:cubicBezTo>
                          <a:pt x="2596" y="70"/>
                          <a:pt x="2132" y="307"/>
                          <a:pt x="1889" y="787"/>
                        </a:cubicBezTo>
                        <a:cubicBezTo>
                          <a:pt x="1741" y="422"/>
                          <a:pt x="1386" y="188"/>
                          <a:pt x="1001" y="188"/>
                        </a:cubicBezTo>
                        <a:cubicBezTo>
                          <a:pt x="982" y="188"/>
                          <a:pt x="964" y="188"/>
                          <a:pt x="945" y="189"/>
                        </a:cubicBezTo>
                        <a:cubicBezTo>
                          <a:pt x="347" y="249"/>
                          <a:pt x="13" y="823"/>
                          <a:pt x="1" y="1373"/>
                        </a:cubicBezTo>
                        <a:cubicBezTo>
                          <a:pt x="1" y="1420"/>
                          <a:pt x="40" y="1444"/>
                          <a:pt x="78" y="1444"/>
                        </a:cubicBezTo>
                        <a:cubicBezTo>
                          <a:pt x="117" y="1444"/>
                          <a:pt x="156" y="1420"/>
                          <a:pt x="156" y="1373"/>
                        </a:cubicBezTo>
                        <a:cubicBezTo>
                          <a:pt x="168" y="942"/>
                          <a:pt x="395" y="524"/>
                          <a:pt x="825" y="404"/>
                        </a:cubicBezTo>
                        <a:cubicBezTo>
                          <a:pt x="892" y="387"/>
                          <a:pt x="957" y="379"/>
                          <a:pt x="1022" y="379"/>
                        </a:cubicBezTo>
                        <a:cubicBezTo>
                          <a:pt x="1412" y="379"/>
                          <a:pt x="1749" y="675"/>
                          <a:pt x="1770" y="1086"/>
                        </a:cubicBezTo>
                        <a:cubicBezTo>
                          <a:pt x="1770" y="1145"/>
                          <a:pt x="1818" y="1179"/>
                          <a:pt x="1864" y="1179"/>
                        </a:cubicBezTo>
                        <a:cubicBezTo>
                          <a:pt x="1902" y="1179"/>
                          <a:pt x="1938" y="1157"/>
                          <a:pt x="1949" y="1110"/>
                        </a:cubicBezTo>
                        <a:cubicBezTo>
                          <a:pt x="2099" y="540"/>
                          <a:pt x="2576" y="256"/>
                          <a:pt x="3056" y="256"/>
                        </a:cubicBezTo>
                        <a:cubicBezTo>
                          <a:pt x="3533" y="256"/>
                          <a:pt x="4012" y="537"/>
                          <a:pt x="4172" y="1098"/>
                        </a:cubicBezTo>
                        <a:cubicBezTo>
                          <a:pt x="4186" y="1138"/>
                          <a:pt x="4223" y="1160"/>
                          <a:pt x="4258" y="1160"/>
                        </a:cubicBezTo>
                        <a:cubicBezTo>
                          <a:pt x="4286" y="1160"/>
                          <a:pt x="4312" y="1147"/>
                          <a:pt x="4328" y="1122"/>
                        </a:cubicBezTo>
                        <a:cubicBezTo>
                          <a:pt x="4554" y="686"/>
                          <a:pt x="4955" y="470"/>
                          <a:pt x="5350" y="470"/>
                        </a:cubicBezTo>
                        <a:cubicBezTo>
                          <a:pt x="5788" y="470"/>
                          <a:pt x="6220" y="736"/>
                          <a:pt x="6396" y="1265"/>
                        </a:cubicBezTo>
                        <a:cubicBezTo>
                          <a:pt x="6408" y="1307"/>
                          <a:pt x="6444" y="1328"/>
                          <a:pt x="6480" y="1328"/>
                        </a:cubicBezTo>
                        <a:cubicBezTo>
                          <a:pt x="6515" y="1328"/>
                          <a:pt x="6551" y="1307"/>
                          <a:pt x="6563" y="1265"/>
                        </a:cubicBezTo>
                        <a:cubicBezTo>
                          <a:pt x="6740" y="756"/>
                          <a:pt x="7198" y="485"/>
                          <a:pt x="7659" y="485"/>
                        </a:cubicBezTo>
                        <a:cubicBezTo>
                          <a:pt x="8042" y="485"/>
                          <a:pt x="8427" y="671"/>
                          <a:pt x="8655" y="1062"/>
                        </a:cubicBezTo>
                        <a:cubicBezTo>
                          <a:pt x="8673" y="1086"/>
                          <a:pt x="8703" y="1098"/>
                          <a:pt x="8733" y="1098"/>
                        </a:cubicBezTo>
                        <a:cubicBezTo>
                          <a:pt x="8763" y="1098"/>
                          <a:pt x="8793" y="1086"/>
                          <a:pt x="8810" y="1062"/>
                        </a:cubicBezTo>
                        <a:cubicBezTo>
                          <a:pt x="9040" y="598"/>
                          <a:pt x="9475" y="376"/>
                          <a:pt x="9909" y="376"/>
                        </a:cubicBezTo>
                        <a:cubicBezTo>
                          <a:pt x="10425" y="376"/>
                          <a:pt x="10938" y="691"/>
                          <a:pt x="11094" y="1289"/>
                        </a:cubicBezTo>
                        <a:cubicBezTo>
                          <a:pt x="11107" y="1331"/>
                          <a:pt x="11150" y="1356"/>
                          <a:pt x="11190" y="1356"/>
                        </a:cubicBezTo>
                        <a:cubicBezTo>
                          <a:pt x="11218" y="1356"/>
                          <a:pt x="11246" y="1343"/>
                          <a:pt x="11261" y="1313"/>
                        </a:cubicBezTo>
                        <a:cubicBezTo>
                          <a:pt x="11497" y="813"/>
                          <a:pt x="12044" y="424"/>
                          <a:pt x="12546" y="424"/>
                        </a:cubicBezTo>
                        <a:cubicBezTo>
                          <a:pt x="12884" y="424"/>
                          <a:pt x="13201" y="600"/>
                          <a:pt x="13389" y="1038"/>
                        </a:cubicBezTo>
                        <a:cubicBezTo>
                          <a:pt x="13404" y="1068"/>
                          <a:pt x="13433" y="1081"/>
                          <a:pt x="13464" y="1081"/>
                        </a:cubicBezTo>
                        <a:cubicBezTo>
                          <a:pt x="13506" y="1081"/>
                          <a:pt x="13549" y="1056"/>
                          <a:pt x="13556" y="1014"/>
                        </a:cubicBezTo>
                        <a:cubicBezTo>
                          <a:pt x="13704" y="463"/>
                          <a:pt x="14170" y="188"/>
                          <a:pt x="14635" y="188"/>
                        </a:cubicBezTo>
                        <a:cubicBezTo>
                          <a:pt x="15108" y="188"/>
                          <a:pt x="15581" y="472"/>
                          <a:pt x="15720" y="1038"/>
                        </a:cubicBezTo>
                        <a:cubicBezTo>
                          <a:pt x="15732" y="1080"/>
                          <a:pt x="15767" y="1101"/>
                          <a:pt x="15803" y="1101"/>
                        </a:cubicBezTo>
                        <a:cubicBezTo>
                          <a:pt x="15839" y="1101"/>
                          <a:pt x="15875" y="1080"/>
                          <a:pt x="15887" y="1038"/>
                        </a:cubicBezTo>
                        <a:cubicBezTo>
                          <a:pt x="16055" y="539"/>
                          <a:pt x="16489" y="293"/>
                          <a:pt x="16921" y="293"/>
                        </a:cubicBezTo>
                        <a:cubicBezTo>
                          <a:pt x="17380" y="293"/>
                          <a:pt x="17837" y="569"/>
                          <a:pt x="17979" y="1110"/>
                        </a:cubicBezTo>
                        <a:cubicBezTo>
                          <a:pt x="17992" y="1148"/>
                          <a:pt x="18029" y="1170"/>
                          <a:pt x="18067" y="1170"/>
                        </a:cubicBezTo>
                        <a:cubicBezTo>
                          <a:pt x="18098" y="1170"/>
                          <a:pt x="18130" y="1154"/>
                          <a:pt x="18146" y="1122"/>
                        </a:cubicBezTo>
                        <a:cubicBezTo>
                          <a:pt x="18347" y="677"/>
                          <a:pt x="18753" y="466"/>
                          <a:pt x="19159" y="466"/>
                        </a:cubicBezTo>
                        <a:cubicBezTo>
                          <a:pt x="19649" y="466"/>
                          <a:pt x="20138" y="773"/>
                          <a:pt x="20262" y="1349"/>
                        </a:cubicBezTo>
                        <a:cubicBezTo>
                          <a:pt x="20281" y="1400"/>
                          <a:pt x="20321" y="1422"/>
                          <a:pt x="20362" y="1422"/>
                        </a:cubicBezTo>
                        <a:cubicBezTo>
                          <a:pt x="20425" y="1422"/>
                          <a:pt x="20487" y="1369"/>
                          <a:pt x="20465" y="1289"/>
                        </a:cubicBezTo>
                        <a:cubicBezTo>
                          <a:pt x="20319" y="634"/>
                          <a:pt x="19754" y="267"/>
                          <a:pt x="19185" y="267"/>
                        </a:cubicBezTo>
                        <a:cubicBezTo>
                          <a:pt x="18778" y="267"/>
                          <a:pt x="18370" y="455"/>
                          <a:pt x="18110" y="859"/>
                        </a:cubicBezTo>
                        <a:cubicBezTo>
                          <a:pt x="17887" y="350"/>
                          <a:pt x="17416" y="93"/>
                          <a:pt x="16945" y="93"/>
                        </a:cubicBezTo>
                        <a:cubicBezTo>
                          <a:pt x="16507" y="93"/>
                          <a:pt x="16069" y="314"/>
                          <a:pt x="15827" y="763"/>
                        </a:cubicBezTo>
                        <a:cubicBezTo>
                          <a:pt x="15600" y="255"/>
                          <a:pt x="15125" y="1"/>
                          <a:pt x="14650" y="1"/>
                        </a:cubicBezTo>
                        <a:close/>
                      </a:path>
                    </a:pathLst>
                  </a:custGeom>
                  <a:solidFill>
                    <a:srgbClr val="FFFFFF"/>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206" name="Google Shape;5206;p46"/>
                  <p:cNvSpPr/>
                  <p:nvPr/>
                </p:nvSpPr>
                <p:spPr>
                  <a:xfrm>
                    <a:off x="4977052" y="1038608"/>
                    <a:ext cx="4387686" cy="309370"/>
                  </a:xfrm>
                  <a:custGeom>
                    <a:avLst/>
                    <a:gdLst/>
                    <a:ahLst/>
                    <a:cxnLst/>
                    <a:rect l="l" t="t" r="r" b="b"/>
                    <a:pathLst>
                      <a:path w="20480" h="1444" extrusionOk="0">
                        <a:moveTo>
                          <a:pt x="14650" y="0"/>
                        </a:moveTo>
                        <a:cubicBezTo>
                          <a:pt x="14175" y="0"/>
                          <a:pt x="13699" y="254"/>
                          <a:pt x="13472" y="762"/>
                        </a:cubicBezTo>
                        <a:cubicBezTo>
                          <a:pt x="13250" y="394"/>
                          <a:pt x="12919" y="240"/>
                          <a:pt x="12571" y="240"/>
                        </a:cubicBezTo>
                        <a:cubicBezTo>
                          <a:pt x="12060" y="240"/>
                          <a:pt x="11512" y="573"/>
                          <a:pt x="11213" y="1049"/>
                        </a:cubicBezTo>
                        <a:cubicBezTo>
                          <a:pt x="10974" y="487"/>
                          <a:pt x="10446" y="194"/>
                          <a:pt x="9916" y="194"/>
                        </a:cubicBezTo>
                        <a:cubicBezTo>
                          <a:pt x="9465" y="194"/>
                          <a:pt x="9013" y="406"/>
                          <a:pt x="8739" y="846"/>
                        </a:cubicBezTo>
                        <a:cubicBezTo>
                          <a:pt x="8470" y="484"/>
                          <a:pt x="8071" y="308"/>
                          <a:pt x="7673" y="308"/>
                        </a:cubicBezTo>
                        <a:cubicBezTo>
                          <a:pt x="7204" y="308"/>
                          <a:pt x="6737" y="553"/>
                          <a:pt x="6491" y="1025"/>
                        </a:cubicBezTo>
                        <a:cubicBezTo>
                          <a:pt x="6261" y="546"/>
                          <a:pt x="5799" y="299"/>
                          <a:pt x="5336" y="299"/>
                        </a:cubicBezTo>
                        <a:cubicBezTo>
                          <a:pt x="4933" y="299"/>
                          <a:pt x="4530" y="486"/>
                          <a:pt x="4280" y="870"/>
                        </a:cubicBezTo>
                        <a:cubicBezTo>
                          <a:pt x="4053" y="342"/>
                          <a:pt x="3561" y="76"/>
                          <a:pt x="3069" y="76"/>
                        </a:cubicBezTo>
                        <a:cubicBezTo>
                          <a:pt x="2602" y="76"/>
                          <a:pt x="2134" y="315"/>
                          <a:pt x="1889" y="798"/>
                        </a:cubicBezTo>
                        <a:cubicBezTo>
                          <a:pt x="1744" y="440"/>
                          <a:pt x="1399" y="197"/>
                          <a:pt x="1022" y="197"/>
                        </a:cubicBezTo>
                        <a:cubicBezTo>
                          <a:pt x="997" y="197"/>
                          <a:pt x="971" y="198"/>
                          <a:pt x="945" y="200"/>
                        </a:cubicBezTo>
                        <a:cubicBezTo>
                          <a:pt x="347" y="260"/>
                          <a:pt x="13" y="834"/>
                          <a:pt x="1" y="1372"/>
                        </a:cubicBezTo>
                        <a:cubicBezTo>
                          <a:pt x="1" y="1420"/>
                          <a:pt x="40" y="1443"/>
                          <a:pt x="78" y="1443"/>
                        </a:cubicBezTo>
                        <a:cubicBezTo>
                          <a:pt x="117" y="1443"/>
                          <a:pt x="156" y="1420"/>
                          <a:pt x="156" y="1372"/>
                        </a:cubicBezTo>
                        <a:cubicBezTo>
                          <a:pt x="168" y="941"/>
                          <a:pt x="395" y="523"/>
                          <a:pt x="825" y="415"/>
                        </a:cubicBezTo>
                        <a:cubicBezTo>
                          <a:pt x="895" y="396"/>
                          <a:pt x="964" y="387"/>
                          <a:pt x="1032" y="387"/>
                        </a:cubicBezTo>
                        <a:cubicBezTo>
                          <a:pt x="1420" y="387"/>
                          <a:pt x="1760" y="690"/>
                          <a:pt x="1770" y="1097"/>
                        </a:cubicBezTo>
                        <a:cubicBezTo>
                          <a:pt x="1770" y="1160"/>
                          <a:pt x="1823" y="1193"/>
                          <a:pt x="1874" y="1193"/>
                        </a:cubicBezTo>
                        <a:cubicBezTo>
                          <a:pt x="1921" y="1193"/>
                          <a:pt x="1967" y="1166"/>
                          <a:pt x="1973" y="1109"/>
                        </a:cubicBezTo>
                        <a:cubicBezTo>
                          <a:pt x="2124" y="536"/>
                          <a:pt x="2605" y="250"/>
                          <a:pt x="3086" y="250"/>
                        </a:cubicBezTo>
                        <a:cubicBezTo>
                          <a:pt x="3558" y="250"/>
                          <a:pt x="4030" y="528"/>
                          <a:pt x="4184" y="1085"/>
                        </a:cubicBezTo>
                        <a:cubicBezTo>
                          <a:pt x="4198" y="1132"/>
                          <a:pt x="4237" y="1156"/>
                          <a:pt x="4275" y="1156"/>
                        </a:cubicBezTo>
                        <a:cubicBezTo>
                          <a:pt x="4306" y="1156"/>
                          <a:pt x="4336" y="1141"/>
                          <a:pt x="4352" y="1109"/>
                        </a:cubicBezTo>
                        <a:cubicBezTo>
                          <a:pt x="4571" y="676"/>
                          <a:pt x="4968" y="462"/>
                          <a:pt x="5361" y="462"/>
                        </a:cubicBezTo>
                        <a:cubicBezTo>
                          <a:pt x="5804" y="462"/>
                          <a:pt x="6243" y="733"/>
                          <a:pt x="6420" y="1264"/>
                        </a:cubicBezTo>
                        <a:cubicBezTo>
                          <a:pt x="6432" y="1300"/>
                          <a:pt x="6468" y="1318"/>
                          <a:pt x="6503" y="1318"/>
                        </a:cubicBezTo>
                        <a:cubicBezTo>
                          <a:pt x="6539" y="1318"/>
                          <a:pt x="6575" y="1300"/>
                          <a:pt x="6587" y="1264"/>
                        </a:cubicBezTo>
                        <a:cubicBezTo>
                          <a:pt x="6763" y="748"/>
                          <a:pt x="7222" y="478"/>
                          <a:pt x="7683" y="478"/>
                        </a:cubicBezTo>
                        <a:cubicBezTo>
                          <a:pt x="8066" y="478"/>
                          <a:pt x="8451" y="664"/>
                          <a:pt x="8679" y="1049"/>
                        </a:cubicBezTo>
                        <a:cubicBezTo>
                          <a:pt x="8697" y="1073"/>
                          <a:pt x="8724" y="1085"/>
                          <a:pt x="8751" y="1085"/>
                        </a:cubicBezTo>
                        <a:cubicBezTo>
                          <a:pt x="8778" y="1085"/>
                          <a:pt x="8804" y="1073"/>
                          <a:pt x="8822" y="1049"/>
                        </a:cubicBezTo>
                        <a:cubicBezTo>
                          <a:pt x="9056" y="587"/>
                          <a:pt x="9490" y="367"/>
                          <a:pt x="9922" y="367"/>
                        </a:cubicBezTo>
                        <a:cubicBezTo>
                          <a:pt x="10440" y="367"/>
                          <a:pt x="10955" y="683"/>
                          <a:pt x="11117" y="1276"/>
                        </a:cubicBezTo>
                        <a:cubicBezTo>
                          <a:pt x="11131" y="1318"/>
                          <a:pt x="11174" y="1343"/>
                          <a:pt x="11213" y="1343"/>
                        </a:cubicBezTo>
                        <a:cubicBezTo>
                          <a:pt x="11242" y="1343"/>
                          <a:pt x="11270" y="1330"/>
                          <a:pt x="11285" y="1300"/>
                        </a:cubicBezTo>
                        <a:cubicBezTo>
                          <a:pt x="11521" y="806"/>
                          <a:pt x="12071" y="414"/>
                          <a:pt x="12574" y="414"/>
                        </a:cubicBezTo>
                        <a:cubicBezTo>
                          <a:pt x="12910" y="414"/>
                          <a:pt x="13226" y="589"/>
                          <a:pt x="13413" y="1025"/>
                        </a:cubicBezTo>
                        <a:cubicBezTo>
                          <a:pt x="13428" y="1060"/>
                          <a:pt x="13458" y="1074"/>
                          <a:pt x="13488" y="1074"/>
                        </a:cubicBezTo>
                        <a:cubicBezTo>
                          <a:pt x="13530" y="1074"/>
                          <a:pt x="13573" y="1048"/>
                          <a:pt x="13580" y="1013"/>
                        </a:cubicBezTo>
                        <a:cubicBezTo>
                          <a:pt x="13723" y="454"/>
                          <a:pt x="14191" y="176"/>
                          <a:pt x="14657" y="176"/>
                        </a:cubicBezTo>
                        <a:cubicBezTo>
                          <a:pt x="15129" y="176"/>
                          <a:pt x="15599" y="460"/>
                          <a:pt x="15732" y="1025"/>
                        </a:cubicBezTo>
                        <a:cubicBezTo>
                          <a:pt x="15750" y="1067"/>
                          <a:pt x="15788" y="1088"/>
                          <a:pt x="15826" y="1088"/>
                        </a:cubicBezTo>
                        <a:cubicBezTo>
                          <a:pt x="15863" y="1088"/>
                          <a:pt x="15899" y="1067"/>
                          <a:pt x="15911" y="1025"/>
                        </a:cubicBezTo>
                        <a:cubicBezTo>
                          <a:pt x="16079" y="526"/>
                          <a:pt x="16510" y="280"/>
                          <a:pt x="16941" y="280"/>
                        </a:cubicBezTo>
                        <a:cubicBezTo>
                          <a:pt x="17398" y="280"/>
                          <a:pt x="17855" y="556"/>
                          <a:pt x="18003" y="1097"/>
                        </a:cubicBezTo>
                        <a:cubicBezTo>
                          <a:pt x="18016" y="1138"/>
                          <a:pt x="18053" y="1159"/>
                          <a:pt x="18089" y="1159"/>
                        </a:cubicBezTo>
                        <a:cubicBezTo>
                          <a:pt x="18116" y="1159"/>
                          <a:pt x="18143" y="1147"/>
                          <a:pt x="18158" y="1121"/>
                        </a:cubicBezTo>
                        <a:cubicBezTo>
                          <a:pt x="18364" y="671"/>
                          <a:pt x="18775" y="457"/>
                          <a:pt x="19183" y="457"/>
                        </a:cubicBezTo>
                        <a:cubicBezTo>
                          <a:pt x="19674" y="457"/>
                          <a:pt x="20162" y="767"/>
                          <a:pt x="20286" y="1348"/>
                        </a:cubicBezTo>
                        <a:cubicBezTo>
                          <a:pt x="20300" y="1390"/>
                          <a:pt x="20335" y="1408"/>
                          <a:pt x="20370" y="1408"/>
                        </a:cubicBezTo>
                        <a:cubicBezTo>
                          <a:pt x="20424" y="1408"/>
                          <a:pt x="20480" y="1365"/>
                          <a:pt x="20465" y="1300"/>
                        </a:cubicBezTo>
                        <a:cubicBezTo>
                          <a:pt x="20319" y="640"/>
                          <a:pt x="19757" y="275"/>
                          <a:pt x="19190" y="275"/>
                        </a:cubicBezTo>
                        <a:cubicBezTo>
                          <a:pt x="18782" y="275"/>
                          <a:pt x="18371" y="464"/>
                          <a:pt x="18110" y="870"/>
                        </a:cubicBezTo>
                        <a:cubicBezTo>
                          <a:pt x="17886" y="358"/>
                          <a:pt x="17411" y="97"/>
                          <a:pt x="16936" y="97"/>
                        </a:cubicBezTo>
                        <a:cubicBezTo>
                          <a:pt x="16501" y="97"/>
                          <a:pt x="16067" y="316"/>
                          <a:pt x="15827" y="762"/>
                        </a:cubicBezTo>
                        <a:cubicBezTo>
                          <a:pt x="15600" y="254"/>
                          <a:pt x="15125" y="0"/>
                          <a:pt x="14650" y="0"/>
                        </a:cubicBezTo>
                        <a:close/>
                      </a:path>
                    </a:pathLst>
                  </a:custGeom>
                  <a:solidFill>
                    <a:srgbClr val="FFFFFF"/>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207" name="Google Shape;5207;p46"/>
                  <p:cNvSpPr/>
                  <p:nvPr/>
                </p:nvSpPr>
                <p:spPr>
                  <a:xfrm>
                    <a:off x="4979623" y="1579578"/>
                    <a:ext cx="4386615" cy="311298"/>
                  </a:xfrm>
                  <a:custGeom>
                    <a:avLst/>
                    <a:gdLst/>
                    <a:ahLst/>
                    <a:cxnLst/>
                    <a:rect l="l" t="t" r="r" b="b"/>
                    <a:pathLst>
                      <a:path w="20475" h="1453" extrusionOk="0">
                        <a:moveTo>
                          <a:pt x="14638" y="0"/>
                        </a:moveTo>
                        <a:cubicBezTo>
                          <a:pt x="14163" y="0"/>
                          <a:pt x="13687" y="257"/>
                          <a:pt x="13460" y="771"/>
                        </a:cubicBezTo>
                        <a:cubicBezTo>
                          <a:pt x="13242" y="398"/>
                          <a:pt x="12914" y="243"/>
                          <a:pt x="12567" y="243"/>
                        </a:cubicBezTo>
                        <a:cubicBezTo>
                          <a:pt x="12058" y="243"/>
                          <a:pt x="11507" y="577"/>
                          <a:pt x="11201" y="1046"/>
                        </a:cubicBezTo>
                        <a:cubicBezTo>
                          <a:pt x="10963" y="487"/>
                          <a:pt x="10439" y="198"/>
                          <a:pt x="9913" y="198"/>
                        </a:cubicBezTo>
                        <a:cubicBezTo>
                          <a:pt x="9459" y="198"/>
                          <a:pt x="9003" y="413"/>
                          <a:pt x="8727" y="855"/>
                        </a:cubicBezTo>
                        <a:cubicBezTo>
                          <a:pt x="8457" y="492"/>
                          <a:pt x="8056" y="316"/>
                          <a:pt x="7658" y="316"/>
                        </a:cubicBezTo>
                        <a:cubicBezTo>
                          <a:pt x="7192" y="316"/>
                          <a:pt x="6730" y="558"/>
                          <a:pt x="6491" y="1022"/>
                        </a:cubicBezTo>
                        <a:cubicBezTo>
                          <a:pt x="6262" y="545"/>
                          <a:pt x="5802" y="298"/>
                          <a:pt x="5339" y="298"/>
                        </a:cubicBezTo>
                        <a:cubicBezTo>
                          <a:pt x="4933" y="298"/>
                          <a:pt x="4525" y="488"/>
                          <a:pt x="4268" y="879"/>
                        </a:cubicBezTo>
                        <a:cubicBezTo>
                          <a:pt x="4040" y="348"/>
                          <a:pt x="3547" y="79"/>
                          <a:pt x="3053" y="79"/>
                        </a:cubicBezTo>
                        <a:cubicBezTo>
                          <a:pt x="2590" y="79"/>
                          <a:pt x="2126" y="315"/>
                          <a:pt x="1877" y="795"/>
                        </a:cubicBezTo>
                        <a:cubicBezTo>
                          <a:pt x="1740" y="430"/>
                          <a:pt x="1386" y="196"/>
                          <a:pt x="990" y="196"/>
                        </a:cubicBezTo>
                        <a:cubicBezTo>
                          <a:pt x="971" y="196"/>
                          <a:pt x="952" y="196"/>
                          <a:pt x="933" y="198"/>
                        </a:cubicBezTo>
                        <a:cubicBezTo>
                          <a:pt x="335" y="257"/>
                          <a:pt x="13" y="831"/>
                          <a:pt x="1" y="1381"/>
                        </a:cubicBezTo>
                        <a:cubicBezTo>
                          <a:pt x="1" y="1429"/>
                          <a:pt x="36" y="1453"/>
                          <a:pt x="72" y="1453"/>
                        </a:cubicBezTo>
                        <a:cubicBezTo>
                          <a:pt x="108" y="1453"/>
                          <a:pt x="144" y="1429"/>
                          <a:pt x="144" y="1381"/>
                        </a:cubicBezTo>
                        <a:cubicBezTo>
                          <a:pt x="168" y="951"/>
                          <a:pt x="383" y="532"/>
                          <a:pt x="825" y="413"/>
                        </a:cubicBezTo>
                        <a:cubicBezTo>
                          <a:pt x="893" y="393"/>
                          <a:pt x="961" y="384"/>
                          <a:pt x="1027" y="384"/>
                        </a:cubicBezTo>
                        <a:cubicBezTo>
                          <a:pt x="1409" y="384"/>
                          <a:pt x="1749" y="687"/>
                          <a:pt x="1770" y="1094"/>
                        </a:cubicBezTo>
                        <a:cubicBezTo>
                          <a:pt x="1770" y="1154"/>
                          <a:pt x="1814" y="1188"/>
                          <a:pt x="1857" y="1188"/>
                        </a:cubicBezTo>
                        <a:cubicBezTo>
                          <a:pt x="1892" y="1188"/>
                          <a:pt x="1926" y="1166"/>
                          <a:pt x="1937" y="1118"/>
                        </a:cubicBezTo>
                        <a:cubicBezTo>
                          <a:pt x="2087" y="547"/>
                          <a:pt x="2570" y="260"/>
                          <a:pt x="3052" y="260"/>
                        </a:cubicBezTo>
                        <a:cubicBezTo>
                          <a:pt x="3529" y="260"/>
                          <a:pt x="4006" y="541"/>
                          <a:pt x="4160" y="1106"/>
                        </a:cubicBezTo>
                        <a:cubicBezTo>
                          <a:pt x="4174" y="1147"/>
                          <a:pt x="4215" y="1168"/>
                          <a:pt x="4254" y="1168"/>
                        </a:cubicBezTo>
                        <a:cubicBezTo>
                          <a:pt x="4283" y="1168"/>
                          <a:pt x="4312" y="1156"/>
                          <a:pt x="4328" y="1130"/>
                        </a:cubicBezTo>
                        <a:cubicBezTo>
                          <a:pt x="4549" y="694"/>
                          <a:pt x="4949" y="478"/>
                          <a:pt x="5344" y="478"/>
                        </a:cubicBezTo>
                        <a:cubicBezTo>
                          <a:pt x="5782" y="478"/>
                          <a:pt x="6214" y="745"/>
                          <a:pt x="6384" y="1273"/>
                        </a:cubicBezTo>
                        <a:cubicBezTo>
                          <a:pt x="6402" y="1315"/>
                          <a:pt x="6438" y="1336"/>
                          <a:pt x="6473" y="1336"/>
                        </a:cubicBezTo>
                        <a:cubicBezTo>
                          <a:pt x="6509" y="1336"/>
                          <a:pt x="6545" y="1315"/>
                          <a:pt x="6563" y="1273"/>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32" y="602"/>
                          <a:pt x="9466" y="382"/>
                          <a:pt x="9898" y="382"/>
                        </a:cubicBezTo>
                        <a:cubicBezTo>
                          <a:pt x="10416" y="382"/>
                          <a:pt x="10931" y="698"/>
                          <a:pt x="11094" y="1297"/>
                        </a:cubicBezTo>
                        <a:cubicBezTo>
                          <a:pt x="11100" y="1339"/>
                          <a:pt x="11144" y="1364"/>
                          <a:pt x="11183" y="1364"/>
                        </a:cubicBezTo>
                        <a:cubicBezTo>
                          <a:pt x="11212" y="1364"/>
                          <a:pt x="11239" y="1351"/>
                          <a:pt x="11249" y="1321"/>
                        </a:cubicBezTo>
                        <a:cubicBezTo>
                          <a:pt x="11492" y="821"/>
                          <a:pt x="12042" y="432"/>
                          <a:pt x="12545" y="432"/>
                        </a:cubicBezTo>
                        <a:cubicBezTo>
                          <a:pt x="12884" y="432"/>
                          <a:pt x="13201" y="608"/>
                          <a:pt x="13389" y="1046"/>
                        </a:cubicBezTo>
                        <a:cubicBezTo>
                          <a:pt x="13404" y="1076"/>
                          <a:pt x="13431" y="1090"/>
                          <a:pt x="13460" y="1090"/>
                        </a:cubicBezTo>
                        <a:cubicBezTo>
                          <a:pt x="13500" y="1090"/>
                          <a:pt x="13542" y="1064"/>
                          <a:pt x="13556" y="1022"/>
                        </a:cubicBezTo>
                        <a:cubicBezTo>
                          <a:pt x="13705" y="469"/>
                          <a:pt x="14170" y="194"/>
                          <a:pt x="14633" y="194"/>
                        </a:cubicBezTo>
                        <a:cubicBezTo>
                          <a:pt x="15102" y="194"/>
                          <a:pt x="15569" y="475"/>
                          <a:pt x="15708" y="1034"/>
                        </a:cubicBezTo>
                        <a:cubicBezTo>
                          <a:pt x="15726" y="1082"/>
                          <a:pt x="15761" y="1106"/>
                          <a:pt x="15797" y="1106"/>
                        </a:cubicBezTo>
                        <a:cubicBezTo>
                          <a:pt x="15833" y="1106"/>
                          <a:pt x="15869" y="1082"/>
                          <a:pt x="15887" y="1034"/>
                        </a:cubicBezTo>
                        <a:cubicBezTo>
                          <a:pt x="16055" y="541"/>
                          <a:pt x="16486" y="298"/>
                          <a:pt x="16917" y="298"/>
                        </a:cubicBezTo>
                        <a:cubicBezTo>
                          <a:pt x="17373" y="298"/>
                          <a:pt x="17831" y="571"/>
                          <a:pt x="17979" y="1106"/>
                        </a:cubicBezTo>
                        <a:cubicBezTo>
                          <a:pt x="17992" y="1153"/>
                          <a:pt x="18028" y="1177"/>
                          <a:pt x="18063" y="1177"/>
                        </a:cubicBezTo>
                        <a:cubicBezTo>
                          <a:pt x="18091" y="1177"/>
                          <a:pt x="18118" y="1162"/>
                          <a:pt x="18134" y="1130"/>
                        </a:cubicBezTo>
                        <a:cubicBezTo>
                          <a:pt x="18340" y="686"/>
                          <a:pt x="18750" y="475"/>
                          <a:pt x="19157" y="475"/>
                        </a:cubicBezTo>
                        <a:cubicBezTo>
                          <a:pt x="19649" y="475"/>
                          <a:pt x="20138" y="782"/>
                          <a:pt x="20262" y="1357"/>
                        </a:cubicBezTo>
                        <a:cubicBezTo>
                          <a:pt x="20276" y="1409"/>
                          <a:pt x="20314" y="1431"/>
                          <a:pt x="20353" y="1431"/>
                        </a:cubicBezTo>
                        <a:cubicBezTo>
                          <a:pt x="20413" y="1431"/>
                          <a:pt x="20475" y="1377"/>
                          <a:pt x="20453" y="1297"/>
                        </a:cubicBezTo>
                        <a:cubicBezTo>
                          <a:pt x="20307" y="643"/>
                          <a:pt x="19748" y="281"/>
                          <a:pt x="19181" y="281"/>
                        </a:cubicBezTo>
                        <a:cubicBezTo>
                          <a:pt x="18774" y="281"/>
                          <a:pt x="18363" y="467"/>
                          <a:pt x="18098" y="867"/>
                        </a:cubicBezTo>
                        <a:cubicBezTo>
                          <a:pt x="17881" y="358"/>
                          <a:pt x="17410" y="101"/>
                          <a:pt x="16937" y="101"/>
                        </a:cubicBezTo>
                        <a:cubicBezTo>
                          <a:pt x="16498" y="101"/>
                          <a:pt x="16057" y="323"/>
                          <a:pt x="15815" y="771"/>
                        </a:cubicBezTo>
                        <a:cubicBezTo>
                          <a:pt x="15588" y="257"/>
                          <a:pt x="15113" y="0"/>
                          <a:pt x="14638" y="0"/>
                        </a:cubicBezTo>
                        <a:close/>
                      </a:path>
                    </a:pathLst>
                  </a:custGeom>
                  <a:solidFill>
                    <a:srgbClr val="FFFFFF"/>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208" name="Google Shape;5208;p46"/>
                  <p:cNvSpPr/>
                  <p:nvPr/>
                </p:nvSpPr>
                <p:spPr>
                  <a:xfrm>
                    <a:off x="4979623" y="2121833"/>
                    <a:ext cx="4384901" cy="309370"/>
                  </a:xfrm>
                  <a:custGeom>
                    <a:avLst/>
                    <a:gdLst/>
                    <a:ahLst/>
                    <a:cxnLst/>
                    <a:rect l="l" t="t" r="r" b="b"/>
                    <a:pathLst>
                      <a:path w="20467" h="1444" extrusionOk="0">
                        <a:moveTo>
                          <a:pt x="14638" y="0"/>
                        </a:moveTo>
                        <a:cubicBezTo>
                          <a:pt x="14163" y="0"/>
                          <a:pt x="13687" y="254"/>
                          <a:pt x="13460" y="762"/>
                        </a:cubicBezTo>
                        <a:cubicBezTo>
                          <a:pt x="13242" y="394"/>
                          <a:pt x="12915" y="240"/>
                          <a:pt x="12568" y="240"/>
                        </a:cubicBezTo>
                        <a:cubicBezTo>
                          <a:pt x="12058" y="240"/>
                          <a:pt x="11507" y="573"/>
                          <a:pt x="11201" y="1049"/>
                        </a:cubicBezTo>
                        <a:cubicBezTo>
                          <a:pt x="10962" y="487"/>
                          <a:pt x="10434" y="194"/>
                          <a:pt x="9904" y="194"/>
                        </a:cubicBezTo>
                        <a:cubicBezTo>
                          <a:pt x="9453" y="194"/>
                          <a:pt x="9001" y="407"/>
                          <a:pt x="8727" y="846"/>
                        </a:cubicBezTo>
                        <a:cubicBezTo>
                          <a:pt x="8458" y="484"/>
                          <a:pt x="8059" y="308"/>
                          <a:pt x="7662" y="308"/>
                        </a:cubicBezTo>
                        <a:cubicBezTo>
                          <a:pt x="7194" y="308"/>
                          <a:pt x="6731" y="553"/>
                          <a:pt x="6491" y="1025"/>
                        </a:cubicBezTo>
                        <a:cubicBezTo>
                          <a:pt x="6261" y="546"/>
                          <a:pt x="5799" y="299"/>
                          <a:pt x="5334" y="299"/>
                        </a:cubicBezTo>
                        <a:cubicBezTo>
                          <a:pt x="4930" y="299"/>
                          <a:pt x="4524" y="486"/>
                          <a:pt x="4268" y="870"/>
                        </a:cubicBezTo>
                        <a:cubicBezTo>
                          <a:pt x="4041" y="342"/>
                          <a:pt x="3553" y="76"/>
                          <a:pt x="3061" y="76"/>
                        </a:cubicBezTo>
                        <a:cubicBezTo>
                          <a:pt x="2596" y="76"/>
                          <a:pt x="2128" y="315"/>
                          <a:pt x="1877" y="798"/>
                        </a:cubicBezTo>
                        <a:cubicBezTo>
                          <a:pt x="1743" y="440"/>
                          <a:pt x="1399" y="197"/>
                          <a:pt x="1012" y="197"/>
                        </a:cubicBezTo>
                        <a:cubicBezTo>
                          <a:pt x="986" y="197"/>
                          <a:pt x="960" y="198"/>
                          <a:pt x="933" y="201"/>
                        </a:cubicBezTo>
                        <a:cubicBezTo>
                          <a:pt x="335" y="260"/>
                          <a:pt x="13" y="834"/>
                          <a:pt x="1" y="1372"/>
                        </a:cubicBezTo>
                        <a:cubicBezTo>
                          <a:pt x="1" y="1420"/>
                          <a:pt x="36" y="1444"/>
                          <a:pt x="72" y="1444"/>
                        </a:cubicBezTo>
                        <a:cubicBezTo>
                          <a:pt x="108" y="1444"/>
                          <a:pt x="144" y="1420"/>
                          <a:pt x="144" y="1372"/>
                        </a:cubicBezTo>
                        <a:cubicBezTo>
                          <a:pt x="168" y="942"/>
                          <a:pt x="383" y="523"/>
                          <a:pt x="825" y="416"/>
                        </a:cubicBezTo>
                        <a:cubicBezTo>
                          <a:pt x="893" y="396"/>
                          <a:pt x="961" y="387"/>
                          <a:pt x="1027" y="387"/>
                        </a:cubicBezTo>
                        <a:cubicBezTo>
                          <a:pt x="1409" y="387"/>
                          <a:pt x="1749" y="690"/>
                          <a:pt x="1770" y="1097"/>
                        </a:cubicBezTo>
                        <a:cubicBezTo>
                          <a:pt x="1770" y="1151"/>
                          <a:pt x="1815" y="1182"/>
                          <a:pt x="1859" y="1182"/>
                        </a:cubicBezTo>
                        <a:cubicBezTo>
                          <a:pt x="1893" y="1182"/>
                          <a:pt x="1927" y="1163"/>
                          <a:pt x="1937" y="1121"/>
                        </a:cubicBezTo>
                        <a:cubicBezTo>
                          <a:pt x="2087" y="544"/>
                          <a:pt x="2570" y="257"/>
                          <a:pt x="3052" y="257"/>
                        </a:cubicBezTo>
                        <a:cubicBezTo>
                          <a:pt x="3529" y="257"/>
                          <a:pt x="4006" y="538"/>
                          <a:pt x="4160" y="1097"/>
                        </a:cubicBezTo>
                        <a:cubicBezTo>
                          <a:pt x="4174" y="1144"/>
                          <a:pt x="4213" y="1168"/>
                          <a:pt x="4252" y="1168"/>
                        </a:cubicBezTo>
                        <a:cubicBezTo>
                          <a:pt x="4282" y="1168"/>
                          <a:pt x="4312" y="1153"/>
                          <a:pt x="4328" y="1121"/>
                        </a:cubicBezTo>
                        <a:cubicBezTo>
                          <a:pt x="4547" y="688"/>
                          <a:pt x="4944" y="475"/>
                          <a:pt x="5336" y="475"/>
                        </a:cubicBezTo>
                        <a:cubicBezTo>
                          <a:pt x="5777" y="475"/>
                          <a:pt x="6213" y="745"/>
                          <a:pt x="6384" y="1276"/>
                        </a:cubicBezTo>
                        <a:cubicBezTo>
                          <a:pt x="6402" y="1318"/>
                          <a:pt x="6438" y="1339"/>
                          <a:pt x="6473" y="1339"/>
                        </a:cubicBezTo>
                        <a:cubicBezTo>
                          <a:pt x="6509" y="1339"/>
                          <a:pt x="6545" y="1318"/>
                          <a:pt x="6563" y="1276"/>
                        </a:cubicBezTo>
                        <a:cubicBezTo>
                          <a:pt x="6740" y="765"/>
                          <a:pt x="7201" y="495"/>
                          <a:pt x="7664" y="495"/>
                        </a:cubicBezTo>
                        <a:cubicBezTo>
                          <a:pt x="8046" y="495"/>
                          <a:pt x="8428" y="678"/>
                          <a:pt x="8655" y="1061"/>
                        </a:cubicBezTo>
                        <a:cubicBezTo>
                          <a:pt x="8673" y="1085"/>
                          <a:pt x="8700" y="1097"/>
                          <a:pt x="8727" y="1097"/>
                        </a:cubicBezTo>
                        <a:cubicBezTo>
                          <a:pt x="8754" y="1097"/>
                          <a:pt x="8781" y="1085"/>
                          <a:pt x="8798" y="1061"/>
                        </a:cubicBezTo>
                        <a:cubicBezTo>
                          <a:pt x="9028" y="590"/>
                          <a:pt x="9469" y="365"/>
                          <a:pt x="9908" y="365"/>
                        </a:cubicBezTo>
                        <a:cubicBezTo>
                          <a:pt x="10427" y="365"/>
                          <a:pt x="10944" y="680"/>
                          <a:pt x="11105" y="1276"/>
                        </a:cubicBezTo>
                        <a:cubicBezTo>
                          <a:pt x="11119" y="1317"/>
                          <a:pt x="11156" y="1339"/>
                          <a:pt x="11192" y="1339"/>
                        </a:cubicBezTo>
                        <a:cubicBezTo>
                          <a:pt x="11219" y="1339"/>
                          <a:pt x="11245" y="1326"/>
                          <a:pt x="11261" y="1300"/>
                        </a:cubicBezTo>
                        <a:cubicBezTo>
                          <a:pt x="11504" y="800"/>
                          <a:pt x="12054" y="411"/>
                          <a:pt x="12557" y="411"/>
                        </a:cubicBezTo>
                        <a:cubicBezTo>
                          <a:pt x="12896" y="411"/>
                          <a:pt x="13213" y="588"/>
                          <a:pt x="13401" y="1025"/>
                        </a:cubicBezTo>
                        <a:cubicBezTo>
                          <a:pt x="13416" y="1055"/>
                          <a:pt x="13443" y="1069"/>
                          <a:pt x="13472" y="1069"/>
                        </a:cubicBezTo>
                        <a:cubicBezTo>
                          <a:pt x="13512" y="1069"/>
                          <a:pt x="13554" y="1043"/>
                          <a:pt x="13568" y="1002"/>
                        </a:cubicBezTo>
                        <a:cubicBezTo>
                          <a:pt x="13716" y="450"/>
                          <a:pt x="14179" y="175"/>
                          <a:pt x="14641" y="175"/>
                        </a:cubicBezTo>
                        <a:cubicBezTo>
                          <a:pt x="15111" y="175"/>
                          <a:pt x="15581" y="459"/>
                          <a:pt x="15720" y="1025"/>
                        </a:cubicBezTo>
                        <a:cubicBezTo>
                          <a:pt x="15732" y="1067"/>
                          <a:pt x="15767" y="1088"/>
                          <a:pt x="15805" y="1088"/>
                        </a:cubicBezTo>
                        <a:cubicBezTo>
                          <a:pt x="15842" y="1088"/>
                          <a:pt x="15881" y="1067"/>
                          <a:pt x="15899" y="1025"/>
                        </a:cubicBezTo>
                        <a:cubicBezTo>
                          <a:pt x="16067" y="526"/>
                          <a:pt x="16498" y="281"/>
                          <a:pt x="16929" y="281"/>
                        </a:cubicBezTo>
                        <a:cubicBezTo>
                          <a:pt x="17386" y="281"/>
                          <a:pt x="17843" y="556"/>
                          <a:pt x="17991" y="1097"/>
                        </a:cubicBezTo>
                        <a:cubicBezTo>
                          <a:pt x="17997" y="1136"/>
                          <a:pt x="18032" y="1157"/>
                          <a:pt x="18068" y="1157"/>
                        </a:cubicBezTo>
                        <a:cubicBezTo>
                          <a:pt x="18098" y="1157"/>
                          <a:pt x="18130" y="1142"/>
                          <a:pt x="18146" y="1109"/>
                        </a:cubicBezTo>
                        <a:cubicBezTo>
                          <a:pt x="18352" y="665"/>
                          <a:pt x="18762" y="454"/>
                          <a:pt x="19169" y="454"/>
                        </a:cubicBezTo>
                        <a:cubicBezTo>
                          <a:pt x="19661" y="454"/>
                          <a:pt x="20150" y="761"/>
                          <a:pt x="20274" y="1336"/>
                        </a:cubicBezTo>
                        <a:cubicBezTo>
                          <a:pt x="20284" y="1387"/>
                          <a:pt x="20323" y="1410"/>
                          <a:pt x="20361" y="1410"/>
                        </a:cubicBezTo>
                        <a:cubicBezTo>
                          <a:pt x="20414" y="1410"/>
                          <a:pt x="20467" y="1369"/>
                          <a:pt x="20453" y="1300"/>
                        </a:cubicBezTo>
                        <a:cubicBezTo>
                          <a:pt x="20307" y="645"/>
                          <a:pt x="19746" y="279"/>
                          <a:pt x="19178" y="279"/>
                        </a:cubicBezTo>
                        <a:cubicBezTo>
                          <a:pt x="18772" y="279"/>
                          <a:pt x="18363" y="466"/>
                          <a:pt x="18098" y="870"/>
                        </a:cubicBezTo>
                        <a:cubicBezTo>
                          <a:pt x="17880" y="359"/>
                          <a:pt x="17404" y="98"/>
                          <a:pt x="16928" y="98"/>
                        </a:cubicBezTo>
                        <a:cubicBezTo>
                          <a:pt x="16492" y="98"/>
                          <a:pt x="16055" y="317"/>
                          <a:pt x="15815" y="762"/>
                        </a:cubicBezTo>
                        <a:cubicBezTo>
                          <a:pt x="15588" y="254"/>
                          <a:pt x="15113" y="0"/>
                          <a:pt x="14638" y="0"/>
                        </a:cubicBezTo>
                        <a:close/>
                      </a:path>
                    </a:pathLst>
                  </a:custGeom>
                  <a:solidFill>
                    <a:srgbClr val="FFFFFF"/>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209" name="Google Shape;5209;p46"/>
                  <p:cNvSpPr/>
                  <p:nvPr/>
                </p:nvSpPr>
                <p:spPr>
                  <a:xfrm>
                    <a:off x="4979623" y="2662802"/>
                    <a:ext cx="4386829" cy="310655"/>
                  </a:xfrm>
                  <a:custGeom>
                    <a:avLst/>
                    <a:gdLst/>
                    <a:ahLst/>
                    <a:cxnLst/>
                    <a:rect l="l" t="t" r="r" b="b"/>
                    <a:pathLst>
                      <a:path w="20476" h="1450" extrusionOk="0">
                        <a:moveTo>
                          <a:pt x="14638" y="1"/>
                        </a:moveTo>
                        <a:cubicBezTo>
                          <a:pt x="14163" y="1"/>
                          <a:pt x="13687" y="258"/>
                          <a:pt x="13460" y="772"/>
                        </a:cubicBezTo>
                        <a:cubicBezTo>
                          <a:pt x="13242" y="399"/>
                          <a:pt x="12914" y="243"/>
                          <a:pt x="12567" y="243"/>
                        </a:cubicBezTo>
                        <a:cubicBezTo>
                          <a:pt x="12058" y="243"/>
                          <a:pt x="11507" y="577"/>
                          <a:pt x="11201" y="1047"/>
                        </a:cubicBezTo>
                        <a:cubicBezTo>
                          <a:pt x="10963" y="486"/>
                          <a:pt x="10437" y="193"/>
                          <a:pt x="9909" y="193"/>
                        </a:cubicBezTo>
                        <a:cubicBezTo>
                          <a:pt x="9456" y="193"/>
                          <a:pt x="9003" y="409"/>
                          <a:pt x="8727" y="855"/>
                        </a:cubicBezTo>
                        <a:cubicBezTo>
                          <a:pt x="8457" y="492"/>
                          <a:pt x="8056" y="316"/>
                          <a:pt x="7658" y="316"/>
                        </a:cubicBezTo>
                        <a:cubicBezTo>
                          <a:pt x="7192" y="316"/>
                          <a:pt x="6730" y="558"/>
                          <a:pt x="6491" y="1023"/>
                        </a:cubicBezTo>
                        <a:cubicBezTo>
                          <a:pt x="6262" y="545"/>
                          <a:pt x="5802" y="298"/>
                          <a:pt x="5339" y="298"/>
                        </a:cubicBezTo>
                        <a:cubicBezTo>
                          <a:pt x="4933" y="298"/>
                          <a:pt x="4525" y="488"/>
                          <a:pt x="4268" y="879"/>
                        </a:cubicBezTo>
                        <a:cubicBezTo>
                          <a:pt x="4040" y="348"/>
                          <a:pt x="3547" y="79"/>
                          <a:pt x="3053" y="79"/>
                        </a:cubicBezTo>
                        <a:cubicBezTo>
                          <a:pt x="2590" y="79"/>
                          <a:pt x="2126" y="316"/>
                          <a:pt x="1877" y="796"/>
                        </a:cubicBezTo>
                        <a:cubicBezTo>
                          <a:pt x="1743" y="437"/>
                          <a:pt x="1399" y="194"/>
                          <a:pt x="1012" y="194"/>
                        </a:cubicBezTo>
                        <a:cubicBezTo>
                          <a:pt x="986" y="194"/>
                          <a:pt x="960" y="196"/>
                          <a:pt x="933" y="198"/>
                        </a:cubicBezTo>
                        <a:cubicBezTo>
                          <a:pt x="335" y="258"/>
                          <a:pt x="13" y="831"/>
                          <a:pt x="1" y="1369"/>
                        </a:cubicBezTo>
                        <a:cubicBezTo>
                          <a:pt x="1" y="1423"/>
                          <a:pt x="36" y="1450"/>
                          <a:pt x="72" y="1450"/>
                        </a:cubicBezTo>
                        <a:cubicBezTo>
                          <a:pt x="108" y="1450"/>
                          <a:pt x="144" y="1423"/>
                          <a:pt x="144" y="1369"/>
                        </a:cubicBezTo>
                        <a:cubicBezTo>
                          <a:pt x="168" y="951"/>
                          <a:pt x="383" y="533"/>
                          <a:pt x="825" y="413"/>
                        </a:cubicBezTo>
                        <a:cubicBezTo>
                          <a:pt x="893" y="393"/>
                          <a:pt x="961" y="384"/>
                          <a:pt x="1027" y="384"/>
                        </a:cubicBezTo>
                        <a:cubicBezTo>
                          <a:pt x="1409" y="384"/>
                          <a:pt x="1749" y="687"/>
                          <a:pt x="1770" y="1094"/>
                        </a:cubicBezTo>
                        <a:cubicBezTo>
                          <a:pt x="1770" y="1153"/>
                          <a:pt x="1812" y="1183"/>
                          <a:pt x="1855" y="1183"/>
                        </a:cubicBezTo>
                        <a:cubicBezTo>
                          <a:pt x="1890" y="1183"/>
                          <a:pt x="1926" y="1162"/>
                          <a:pt x="1937" y="1118"/>
                        </a:cubicBezTo>
                        <a:cubicBezTo>
                          <a:pt x="2087" y="547"/>
                          <a:pt x="2570" y="261"/>
                          <a:pt x="3052" y="261"/>
                        </a:cubicBezTo>
                        <a:cubicBezTo>
                          <a:pt x="3529" y="261"/>
                          <a:pt x="4006" y="542"/>
                          <a:pt x="4160" y="1106"/>
                        </a:cubicBezTo>
                        <a:cubicBezTo>
                          <a:pt x="4174" y="1147"/>
                          <a:pt x="4215" y="1168"/>
                          <a:pt x="4254" y="1168"/>
                        </a:cubicBezTo>
                        <a:cubicBezTo>
                          <a:pt x="4283" y="1168"/>
                          <a:pt x="4312" y="1156"/>
                          <a:pt x="4328" y="1130"/>
                        </a:cubicBezTo>
                        <a:cubicBezTo>
                          <a:pt x="4549" y="694"/>
                          <a:pt x="4949" y="478"/>
                          <a:pt x="5344" y="478"/>
                        </a:cubicBezTo>
                        <a:cubicBezTo>
                          <a:pt x="5782" y="478"/>
                          <a:pt x="6214" y="745"/>
                          <a:pt x="6384" y="1274"/>
                        </a:cubicBezTo>
                        <a:cubicBezTo>
                          <a:pt x="6402" y="1316"/>
                          <a:pt x="6438" y="1336"/>
                          <a:pt x="6473" y="1336"/>
                        </a:cubicBezTo>
                        <a:cubicBezTo>
                          <a:pt x="6509" y="1336"/>
                          <a:pt x="6545" y="1316"/>
                          <a:pt x="6563" y="1274"/>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27" y="590"/>
                          <a:pt x="9467" y="365"/>
                          <a:pt x="9905" y="365"/>
                        </a:cubicBezTo>
                        <a:cubicBezTo>
                          <a:pt x="10428" y="365"/>
                          <a:pt x="10949" y="686"/>
                          <a:pt x="11105" y="1298"/>
                        </a:cubicBezTo>
                        <a:cubicBezTo>
                          <a:pt x="11118" y="1336"/>
                          <a:pt x="11152" y="1358"/>
                          <a:pt x="11187" y="1358"/>
                        </a:cubicBezTo>
                        <a:cubicBezTo>
                          <a:pt x="11215" y="1358"/>
                          <a:pt x="11244" y="1342"/>
                          <a:pt x="11261" y="1310"/>
                        </a:cubicBezTo>
                        <a:cubicBezTo>
                          <a:pt x="11503" y="817"/>
                          <a:pt x="12052" y="432"/>
                          <a:pt x="12555" y="432"/>
                        </a:cubicBezTo>
                        <a:cubicBezTo>
                          <a:pt x="12894" y="432"/>
                          <a:pt x="13213" y="608"/>
                          <a:pt x="13401" y="1047"/>
                        </a:cubicBezTo>
                        <a:cubicBezTo>
                          <a:pt x="13415" y="1075"/>
                          <a:pt x="13440" y="1086"/>
                          <a:pt x="13467" y="1086"/>
                        </a:cubicBezTo>
                        <a:cubicBezTo>
                          <a:pt x="13508" y="1086"/>
                          <a:pt x="13553" y="1059"/>
                          <a:pt x="13568" y="1023"/>
                        </a:cubicBezTo>
                        <a:cubicBezTo>
                          <a:pt x="13717" y="470"/>
                          <a:pt x="14181" y="195"/>
                          <a:pt x="14645" y="195"/>
                        </a:cubicBezTo>
                        <a:cubicBezTo>
                          <a:pt x="15114" y="195"/>
                          <a:pt x="15581" y="476"/>
                          <a:pt x="15720" y="1035"/>
                        </a:cubicBezTo>
                        <a:cubicBezTo>
                          <a:pt x="15732" y="1076"/>
                          <a:pt x="15767" y="1097"/>
                          <a:pt x="15805" y="1097"/>
                        </a:cubicBezTo>
                        <a:cubicBezTo>
                          <a:pt x="15842" y="1097"/>
                          <a:pt x="15881" y="1076"/>
                          <a:pt x="15899" y="1035"/>
                        </a:cubicBezTo>
                        <a:cubicBezTo>
                          <a:pt x="16067" y="541"/>
                          <a:pt x="16497" y="299"/>
                          <a:pt x="16929" y="299"/>
                        </a:cubicBezTo>
                        <a:cubicBezTo>
                          <a:pt x="17385" y="299"/>
                          <a:pt x="17843" y="571"/>
                          <a:pt x="17991" y="1106"/>
                        </a:cubicBezTo>
                        <a:cubicBezTo>
                          <a:pt x="18004" y="1147"/>
                          <a:pt x="18041" y="1168"/>
                          <a:pt x="18077" y="1168"/>
                        </a:cubicBezTo>
                        <a:cubicBezTo>
                          <a:pt x="18104" y="1168"/>
                          <a:pt x="18131" y="1156"/>
                          <a:pt x="18146" y="1130"/>
                        </a:cubicBezTo>
                        <a:cubicBezTo>
                          <a:pt x="18352" y="680"/>
                          <a:pt x="18763" y="466"/>
                          <a:pt x="19171" y="466"/>
                        </a:cubicBezTo>
                        <a:cubicBezTo>
                          <a:pt x="19662" y="466"/>
                          <a:pt x="20150" y="776"/>
                          <a:pt x="20274" y="1357"/>
                        </a:cubicBezTo>
                        <a:cubicBezTo>
                          <a:pt x="20288" y="1403"/>
                          <a:pt x="20322" y="1422"/>
                          <a:pt x="20358" y="1422"/>
                        </a:cubicBezTo>
                        <a:cubicBezTo>
                          <a:pt x="20415" y="1422"/>
                          <a:pt x="20475" y="1371"/>
                          <a:pt x="20453" y="1298"/>
                        </a:cubicBezTo>
                        <a:cubicBezTo>
                          <a:pt x="20307" y="643"/>
                          <a:pt x="19748" y="281"/>
                          <a:pt x="19181" y="281"/>
                        </a:cubicBezTo>
                        <a:cubicBezTo>
                          <a:pt x="18774" y="281"/>
                          <a:pt x="18363" y="468"/>
                          <a:pt x="18098" y="867"/>
                        </a:cubicBezTo>
                        <a:cubicBezTo>
                          <a:pt x="17881" y="357"/>
                          <a:pt x="17408" y="97"/>
                          <a:pt x="16933" y="97"/>
                        </a:cubicBezTo>
                        <a:cubicBezTo>
                          <a:pt x="16495" y="97"/>
                          <a:pt x="16056" y="318"/>
                          <a:pt x="15815" y="772"/>
                        </a:cubicBezTo>
                        <a:cubicBezTo>
                          <a:pt x="15588" y="258"/>
                          <a:pt x="15113" y="1"/>
                          <a:pt x="14638" y="1"/>
                        </a:cubicBezTo>
                        <a:close/>
                      </a:path>
                    </a:pathLst>
                  </a:custGeom>
                  <a:solidFill>
                    <a:srgbClr val="FFFFFF"/>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210" name="Google Shape;5210;p46"/>
                  <p:cNvSpPr/>
                  <p:nvPr/>
                </p:nvSpPr>
                <p:spPr>
                  <a:xfrm>
                    <a:off x="4979623" y="3205700"/>
                    <a:ext cx="4386615" cy="308941"/>
                  </a:xfrm>
                  <a:custGeom>
                    <a:avLst/>
                    <a:gdLst/>
                    <a:ahLst/>
                    <a:cxnLst/>
                    <a:rect l="l" t="t" r="r" b="b"/>
                    <a:pathLst>
                      <a:path w="20475" h="1442" extrusionOk="0">
                        <a:moveTo>
                          <a:pt x="14638" y="1"/>
                        </a:moveTo>
                        <a:cubicBezTo>
                          <a:pt x="14163" y="1"/>
                          <a:pt x="13687" y="258"/>
                          <a:pt x="13460" y="772"/>
                        </a:cubicBezTo>
                        <a:cubicBezTo>
                          <a:pt x="13242" y="399"/>
                          <a:pt x="12914" y="244"/>
                          <a:pt x="12567" y="244"/>
                        </a:cubicBezTo>
                        <a:cubicBezTo>
                          <a:pt x="12058" y="244"/>
                          <a:pt x="11507" y="578"/>
                          <a:pt x="11201" y="1047"/>
                        </a:cubicBezTo>
                        <a:cubicBezTo>
                          <a:pt x="10962" y="485"/>
                          <a:pt x="10434" y="192"/>
                          <a:pt x="9904" y="192"/>
                        </a:cubicBezTo>
                        <a:cubicBezTo>
                          <a:pt x="9453" y="192"/>
                          <a:pt x="9001" y="404"/>
                          <a:pt x="8727" y="843"/>
                        </a:cubicBezTo>
                        <a:cubicBezTo>
                          <a:pt x="8458" y="482"/>
                          <a:pt x="8059" y="306"/>
                          <a:pt x="7662" y="306"/>
                        </a:cubicBezTo>
                        <a:cubicBezTo>
                          <a:pt x="7194" y="306"/>
                          <a:pt x="6731" y="550"/>
                          <a:pt x="6491" y="1023"/>
                        </a:cubicBezTo>
                        <a:cubicBezTo>
                          <a:pt x="6262" y="545"/>
                          <a:pt x="5802" y="298"/>
                          <a:pt x="5339" y="298"/>
                        </a:cubicBezTo>
                        <a:cubicBezTo>
                          <a:pt x="4933" y="298"/>
                          <a:pt x="4525" y="488"/>
                          <a:pt x="4268" y="879"/>
                        </a:cubicBezTo>
                        <a:cubicBezTo>
                          <a:pt x="4040" y="349"/>
                          <a:pt x="3547" y="79"/>
                          <a:pt x="3053" y="79"/>
                        </a:cubicBezTo>
                        <a:cubicBezTo>
                          <a:pt x="2590" y="79"/>
                          <a:pt x="2126" y="316"/>
                          <a:pt x="1877" y="796"/>
                        </a:cubicBezTo>
                        <a:cubicBezTo>
                          <a:pt x="1743" y="437"/>
                          <a:pt x="1399" y="195"/>
                          <a:pt x="1012" y="195"/>
                        </a:cubicBezTo>
                        <a:cubicBezTo>
                          <a:pt x="986" y="195"/>
                          <a:pt x="960" y="196"/>
                          <a:pt x="933" y="198"/>
                        </a:cubicBezTo>
                        <a:cubicBezTo>
                          <a:pt x="335" y="258"/>
                          <a:pt x="13" y="832"/>
                          <a:pt x="1" y="1369"/>
                        </a:cubicBezTo>
                        <a:cubicBezTo>
                          <a:pt x="1" y="1417"/>
                          <a:pt x="36" y="1441"/>
                          <a:pt x="72" y="1441"/>
                        </a:cubicBezTo>
                        <a:cubicBezTo>
                          <a:pt x="108" y="1441"/>
                          <a:pt x="144" y="1417"/>
                          <a:pt x="144" y="1369"/>
                        </a:cubicBezTo>
                        <a:cubicBezTo>
                          <a:pt x="168" y="939"/>
                          <a:pt x="383" y="533"/>
                          <a:pt x="825" y="413"/>
                        </a:cubicBezTo>
                        <a:cubicBezTo>
                          <a:pt x="893" y="394"/>
                          <a:pt x="961" y="384"/>
                          <a:pt x="1027" y="384"/>
                        </a:cubicBezTo>
                        <a:cubicBezTo>
                          <a:pt x="1409" y="384"/>
                          <a:pt x="1749" y="687"/>
                          <a:pt x="1770" y="1095"/>
                        </a:cubicBezTo>
                        <a:cubicBezTo>
                          <a:pt x="1770" y="1148"/>
                          <a:pt x="1815" y="1179"/>
                          <a:pt x="1859" y="1179"/>
                        </a:cubicBezTo>
                        <a:cubicBezTo>
                          <a:pt x="1893" y="1179"/>
                          <a:pt x="1927" y="1160"/>
                          <a:pt x="1937" y="1118"/>
                        </a:cubicBezTo>
                        <a:cubicBezTo>
                          <a:pt x="2087" y="548"/>
                          <a:pt x="2570" y="261"/>
                          <a:pt x="3052" y="261"/>
                        </a:cubicBezTo>
                        <a:cubicBezTo>
                          <a:pt x="3529" y="261"/>
                          <a:pt x="4006" y="542"/>
                          <a:pt x="4160" y="1106"/>
                        </a:cubicBezTo>
                        <a:cubicBezTo>
                          <a:pt x="4173" y="1145"/>
                          <a:pt x="4211" y="1167"/>
                          <a:pt x="4248" y="1167"/>
                        </a:cubicBezTo>
                        <a:cubicBezTo>
                          <a:pt x="4280" y="1167"/>
                          <a:pt x="4311" y="1151"/>
                          <a:pt x="4328" y="1118"/>
                        </a:cubicBezTo>
                        <a:cubicBezTo>
                          <a:pt x="4547" y="685"/>
                          <a:pt x="4944" y="472"/>
                          <a:pt x="5336" y="472"/>
                        </a:cubicBezTo>
                        <a:cubicBezTo>
                          <a:pt x="5777" y="472"/>
                          <a:pt x="6213" y="742"/>
                          <a:pt x="6384" y="1274"/>
                        </a:cubicBezTo>
                        <a:cubicBezTo>
                          <a:pt x="6402" y="1316"/>
                          <a:pt x="6438" y="1337"/>
                          <a:pt x="6473" y="1337"/>
                        </a:cubicBezTo>
                        <a:cubicBezTo>
                          <a:pt x="6509" y="1337"/>
                          <a:pt x="6545" y="1316"/>
                          <a:pt x="6563" y="1274"/>
                        </a:cubicBezTo>
                        <a:cubicBezTo>
                          <a:pt x="6740" y="762"/>
                          <a:pt x="7201" y="492"/>
                          <a:pt x="7664" y="492"/>
                        </a:cubicBezTo>
                        <a:cubicBezTo>
                          <a:pt x="8046" y="492"/>
                          <a:pt x="8428" y="675"/>
                          <a:pt x="8655" y="1059"/>
                        </a:cubicBezTo>
                        <a:cubicBezTo>
                          <a:pt x="8673" y="1083"/>
                          <a:pt x="8700" y="1095"/>
                          <a:pt x="8727" y="1095"/>
                        </a:cubicBezTo>
                        <a:cubicBezTo>
                          <a:pt x="8754" y="1095"/>
                          <a:pt x="8781" y="1083"/>
                          <a:pt x="8798" y="1059"/>
                        </a:cubicBezTo>
                        <a:cubicBezTo>
                          <a:pt x="9026" y="598"/>
                          <a:pt x="9458" y="378"/>
                          <a:pt x="9890" y="378"/>
                        </a:cubicBezTo>
                        <a:cubicBezTo>
                          <a:pt x="10410" y="378"/>
                          <a:pt x="10930" y="697"/>
                          <a:pt x="11094" y="1298"/>
                        </a:cubicBezTo>
                        <a:cubicBezTo>
                          <a:pt x="11106" y="1337"/>
                          <a:pt x="11140" y="1358"/>
                          <a:pt x="11175" y="1358"/>
                        </a:cubicBezTo>
                        <a:cubicBezTo>
                          <a:pt x="11203" y="1358"/>
                          <a:pt x="11232" y="1343"/>
                          <a:pt x="11249" y="1310"/>
                        </a:cubicBezTo>
                        <a:cubicBezTo>
                          <a:pt x="11491" y="818"/>
                          <a:pt x="12040" y="432"/>
                          <a:pt x="12543" y="432"/>
                        </a:cubicBezTo>
                        <a:cubicBezTo>
                          <a:pt x="12882" y="432"/>
                          <a:pt x="13201" y="608"/>
                          <a:pt x="13389" y="1047"/>
                        </a:cubicBezTo>
                        <a:cubicBezTo>
                          <a:pt x="13403" y="1075"/>
                          <a:pt x="13428" y="1086"/>
                          <a:pt x="13455" y="1086"/>
                        </a:cubicBezTo>
                        <a:cubicBezTo>
                          <a:pt x="13496" y="1086"/>
                          <a:pt x="13541" y="1059"/>
                          <a:pt x="13556" y="1023"/>
                        </a:cubicBezTo>
                        <a:cubicBezTo>
                          <a:pt x="13699" y="464"/>
                          <a:pt x="14164" y="186"/>
                          <a:pt x="14629" y="186"/>
                        </a:cubicBezTo>
                        <a:cubicBezTo>
                          <a:pt x="15099" y="186"/>
                          <a:pt x="15569" y="470"/>
                          <a:pt x="15708" y="1035"/>
                        </a:cubicBezTo>
                        <a:cubicBezTo>
                          <a:pt x="15726" y="1077"/>
                          <a:pt x="15761" y="1097"/>
                          <a:pt x="15797" y="1097"/>
                        </a:cubicBezTo>
                        <a:cubicBezTo>
                          <a:pt x="15833" y="1097"/>
                          <a:pt x="15869" y="1077"/>
                          <a:pt x="15887" y="1035"/>
                        </a:cubicBezTo>
                        <a:cubicBezTo>
                          <a:pt x="16055" y="541"/>
                          <a:pt x="16486" y="299"/>
                          <a:pt x="16917" y="299"/>
                        </a:cubicBezTo>
                        <a:cubicBezTo>
                          <a:pt x="17373" y="299"/>
                          <a:pt x="17831" y="571"/>
                          <a:pt x="17979" y="1106"/>
                        </a:cubicBezTo>
                        <a:cubicBezTo>
                          <a:pt x="17992" y="1147"/>
                          <a:pt x="18029" y="1169"/>
                          <a:pt x="18065" y="1169"/>
                        </a:cubicBezTo>
                        <a:cubicBezTo>
                          <a:pt x="18092" y="1169"/>
                          <a:pt x="18119" y="1156"/>
                          <a:pt x="18134" y="1130"/>
                        </a:cubicBezTo>
                        <a:cubicBezTo>
                          <a:pt x="18340" y="680"/>
                          <a:pt x="18751" y="466"/>
                          <a:pt x="19159" y="466"/>
                        </a:cubicBezTo>
                        <a:cubicBezTo>
                          <a:pt x="19650" y="466"/>
                          <a:pt x="20138" y="776"/>
                          <a:pt x="20262" y="1357"/>
                        </a:cubicBezTo>
                        <a:cubicBezTo>
                          <a:pt x="20276" y="1405"/>
                          <a:pt x="20315" y="1426"/>
                          <a:pt x="20354" y="1426"/>
                        </a:cubicBezTo>
                        <a:cubicBezTo>
                          <a:pt x="20414" y="1426"/>
                          <a:pt x="20475" y="1377"/>
                          <a:pt x="20453" y="1298"/>
                        </a:cubicBezTo>
                        <a:cubicBezTo>
                          <a:pt x="20307" y="644"/>
                          <a:pt x="19748" y="281"/>
                          <a:pt x="19181" y="281"/>
                        </a:cubicBezTo>
                        <a:cubicBezTo>
                          <a:pt x="18774" y="281"/>
                          <a:pt x="18363" y="468"/>
                          <a:pt x="18098" y="867"/>
                        </a:cubicBezTo>
                        <a:cubicBezTo>
                          <a:pt x="17881" y="358"/>
                          <a:pt x="17408" y="97"/>
                          <a:pt x="16933" y="97"/>
                        </a:cubicBezTo>
                        <a:cubicBezTo>
                          <a:pt x="16495" y="97"/>
                          <a:pt x="16056" y="319"/>
                          <a:pt x="15815" y="772"/>
                        </a:cubicBezTo>
                        <a:cubicBezTo>
                          <a:pt x="15588" y="258"/>
                          <a:pt x="15113" y="1"/>
                          <a:pt x="14638" y="1"/>
                        </a:cubicBezTo>
                        <a:close/>
                      </a:path>
                    </a:pathLst>
                  </a:custGeom>
                  <a:solidFill>
                    <a:srgbClr val="FFFFFF"/>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211" name="Google Shape;5211;p46"/>
                  <p:cNvSpPr/>
                  <p:nvPr/>
                </p:nvSpPr>
                <p:spPr>
                  <a:xfrm>
                    <a:off x="4977052" y="3746027"/>
                    <a:ext cx="4389186" cy="310869"/>
                  </a:xfrm>
                  <a:custGeom>
                    <a:avLst/>
                    <a:gdLst/>
                    <a:ahLst/>
                    <a:cxnLst/>
                    <a:rect l="l" t="t" r="r" b="b"/>
                    <a:pathLst>
                      <a:path w="20487" h="1451" extrusionOk="0">
                        <a:moveTo>
                          <a:pt x="14650" y="1"/>
                        </a:moveTo>
                        <a:cubicBezTo>
                          <a:pt x="14175" y="1"/>
                          <a:pt x="13699" y="258"/>
                          <a:pt x="13472" y="772"/>
                        </a:cubicBezTo>
                        <a:cubicBezTo>
                          <a:pt x="13249" y="399"/>
                          <a:pt x="12919" y="244"/>
                          <a:pt x="12570" y="244"/>
                        </a:cubicBezTo>
                        <a:cubicBezTo>
                          <a:pt x="12060" y="244"/>
                          <a:pt x="11512" y="578"/>
                          <a:pt x="11213" y="1047"/>
                        </a:cubicBezTo>
                        <a:cubicBezTo>
                          <a:pt x="10975" y="488"/>
                          <a:pt x="10451" y="198"/>
                          <a:pt x="9925" y="198"/>
                        </a:cubicBezTo>
                        <a:cubicBezTo>
                          <a:pt x="9471" y="198"/>
                          <a:pt x="9015" y="413"/>
                          <a:pt x="8739" y="856"/>
                        </a:cubicBezTo>
                        <a:cubicBezTo>
                          <a:pt x="8469" y="493"/>
                          <a:pt x="8068" y="317"/>
                          <a:pt x="7669" y="317"/>
                        </a:cubicBezTo>
                        <a:cubicBezTo>
                          <a:pt x="7201" y="317"/>
                          <a:pt x="6737" y="558"/>
                          <a:pt x="6491" y="1023"/>
                        </a:cubicBezTo>
                        <a:cubicBezTo>
                          <a:pt x="6262" y="545"/>
                          <a:pt x="5802" y="298"/>
                          <a:pt x="5341" y="298"/>
                        </a:cubicBezTo>
                        <a:cubicBezTo>
                          <a:pt x="4937" y="298"/>
                          <a:pt x="4531" y="489"/>
                          <a:pt x="4280" y="880"/>
                        </a:cubicBezTo>
                        <a:cubicBezTo>
                          <a:pt x="4052" y="349"/>
                          <a:pt x="3556" y="79"/>
                          <a:pt x="3060" y="79"/>
                        </a:cubicBezTo>
                        <a:cubicBezTo>
                          <a:pt x="2596" y="79"/>
                          <a:pt x="2132" y="316"/>
                          <a:pt x="1889" y="796"/>
                        </a:cubicBezTo>
                        <a:cubicBezTo>
                          <a:pt x="1744" y="438"/>
                          <a:pt x="1399" y="195"/>
                          <a:pt x="1022" y="195"/>
                        </a:cubicBezTo>
                        <a:cubicBezTo>
                          <a:pt x="997" y="195"/>
                          <a:pt x="971" y="196"/>
                          <a:pt x="945" y="198"/>
                        </a:cubicBezTo>
                        <a:cubicBezTo>
                          <a:pt x="347" y="258"/>
                          <a:pt x="13" y="832"/>
                          <a:pt x="1" y="1370"/>
                        </a:cubicBezTo>
                        <a:cubicBezTo>
                          <a:pt x="1" y="1423"/>
                          <a:pt x="40" y="1450"/>
                          <a:pt x="78" y="1450"/>
                        </a:cubicBezTo>
                        <a:cubicBezTo>
                          <a:pt x="117" y="1450"/>
                          <a:pt x="156" y="1423"/>
                          <a:pt x="156" y="1370"/>
                        </a:cubicBezTo>
                        <a:cubicBezTo>
                          <a:pt x="168" y="951"/>
                          <a:pt x="395" y="533"/>
                          <a:pt x="825" y="413"/>
                        </a:cubicBezTo>
                        <a:cubicBezTo>
                          <a:pt x="895" y="394"/>
                          <a:pt x="964" y="385"/>
                          <a:pt x="1032" y="385"/>
                        </a:cubicBezTo>
                        <a:cubicBezTo>
                          <a:pt x="1420" y="385"/>
                          <a:pt x="1760" y="688"/>
                          <a:pt x="1770" y="1095"/>
                        </a:cubicBezTo>
                        <a:cubicBezTo>
                          <a:pt x="1770" y="1153"/>
                          <a:pt x="1816" y="1183"/>
                          <a:pt x="1862" y="1183"/>
                        </a:cubicBezTo>
                        <a:cubicBezTo>
                          <a:pt x="1900" y="1183"/>
                          <a:pt x="1938" y="1162"/>
                          <a:pt x="1949" y="1119"/>
                        </a:cubicBezTo>
                        <a:cubicBezTo>
                          <a:pt x="2099" y="548"/>
                          <a:pt x="2582" y="261"/>
                          <a:pt x="3064" y="261"/>
                        </a:cubicBezTo>
                        <a:cubicBezTo>
                          <a:pt x="3541" y="261"/>
                          <a:pt x="4018" y="542"/>
                          <a:pt x="4172" y="1107"/>
                        </a:cubicBezTo>
                        <a:cubicBezTo>
                          <a:pt x="4185" y="1145"/>
                          <a:pt x="4219" y="1167"/>
                          <a:pt x="4253" y="1167"/>
                        </a:cubicBezTo>
                        <a:cubicBezTo>
                          <a:pt x="4282" y="1167"/>
                          <a:pt x="4311" y="1151"/>
                          <a:pt x="4328" y="1119"/>
                        </a:cubicBezTo>
                        <a:cubicBezTo>
                          <a:pt x="4553" y="686"/>
                          <a:pt x="4950" y="472"/>
                          <a:pt x="5342" y="472"/>
                        </a:cubicBezTo>
                        <a:cubicBezTo>
                          <a:pt x="5783" y="472"/>
                          <a:pt x="6219" y="742"/>
                          <a:pt x="6396" y="1274"/>
                        </a:cubicBezTo>
                        <a:cubicBezTo>
                          <a:pt x="6408" y="1316"/>
                          <a:pt x="6444" y="1337"/>
                          <a:pt x="6480" y="1337"/>
                        </a:cubicBezTo>
                        <a:cubicBezTo>
                          <a:pt x="6515" y="1337"/>
                          <a:pt x="6551" y="1316"/>
                          <a:pt x="6563" y="1274"/>
                        </a:cubicBezTo>
                        <a:cubicBezTo>
                          <a:pt x="6740" y="763"/>
                          <a:pt x="7201" y="492"/>
                          <a:pt x="7664" y="492"/>
                        </a:cubicBezTo>
                        <a:cubicBezTo>
                          <a:pt x="8046" y="492"/>
                          <a:pt x="8428" y="676"/>
                          <a:pt x="8655" y="1059"/>
                        </a:cubicBezTo>
                        <a:cubicBezTo>
                          <a:pt x="8673" y="1089"/>
                          <a:pt x="8703" y="1104"/>
                          <a:pt x="8733" y="1104"/>
                        </a:cubicBezTo>
                        <a:cubicBezTo>
                          <a:pt x="8763" y="1104"/>
                          <a:pt x="8793" y="1089"/>
                          <a:pt x="8810" y="1059"/>
                        </a:cubicBezTo>
                        <a:cubicBezTo>
                          <a:pt x="9038" y="598"/>
                          <a:pt x="9470" y="378"/>
                          <a:pt x="9901" y="378"/>
                        </a:cubicBezTo>
                        <a:cubicBezTo>
                          <a:pt x="10420" y="378"/>
                          <a:pt x="10937" y="697"/>
                          <a:pt x="11094" y="1298"/>
                        </a:cubicBezTo>
                        <a:cubicBezTo>
                          <a:pt x="11107" y="1337"/>
                          <a:pt x="11140" y="1358"/>
                          <a:pt x="11177" y="1358"/>
                        </a:cubicBezTo>
                        <a:cubicBezTo>
                          <a:pt x="11207" y="1358"/>
                          <a:pt x="11239" y="1343"/>
                          <a:pt x="11261" y="1310"/>
                        </a:cubicBezTo>
                        <a:cubicBezTo>
                          <a:pt x="11496" y="818"/>
                          <a:pt x="12042" y="432"/>
                          <a:pt x="12544" y="432"/>
                        </a:cubicBezTo>
                        <a:cubicBezTo>
                          <a:pt x="12882" y="432"/>
                          <a:pt x="13201" y="608"/>
                          <a:pt x="13389" y="1047"/>
                        </a:cubicBezTo>
                        <a:cubicBezTo>
                          <a:pt x="13404" y="1077"/>
                          <a:pt x="13433" y="1090"/>
                          <a:pt x="13464" y="1090"/>
                        </a:cubicBezTo>
                        <a:cubicBezTo>
                          <a:pt x="13506" y="1090"/>
                          <a:pt x="13549" y="1065"/>
                          <a:pt x="13556" y="1023"/>
                        </a:cubicBezTo>
                        <a:cubicBezTo>
                          <a:pt x="13705" y="464"/>
                          <a:pt x="14173" y="186"/>
                          <a:pt x="14639" y="186"/>
                        </a:cubicBezTo>
                        <a:cubicBezTo>
                          <a:pt x="15111" y="186"/>
                          <a:pt x="15581" y="470"/>
                          <a:pt x="15720" y="1035"/>
                        </a:cubicBezTo>
                        <a:cubicBezTo>
                          <a:pt x="15732" y="1077"/>
                          <a:pt x="15767" y="1098"/>
                          <a:pt x="15803" y="1098"/>
                        </a:cubicBezTo>
                        <a:cubicBezTo>
                          <a:pt x="15839" y="1098"/>
                          <a:pt x="15875" y="1077"/>
                          <a:pt x="15887" y="1035"/>
                        </a:cubicBezTo>
                        <a:cubicBezTo>
                          <a:pt x="16061" y="542"/>
                          <a:pt x="16494" y="299"/>
                          <a:pt x="16926" y="299"/>
                        </a:cubicBezTo>
                        <a:cubicBezTo>
                          <a:pt x="17383" y="299"/>
                          <a:pt x="17837" y="572"/>
                          <a:pt x="17979" y="1107"/>
                        </a:cubicBezTo>
                        <a:cubicBezTo>
                          <a:pt x="17993" y="1148"/>
                          <a:pt x="18031" y="1174"/>
                          <a:pt x="18070" y="1174"/>
                        </a:cubicBezTo>
                        <a:cubicBezTo>
                          <a:pt x="18098" y="1174"/>
                          <a:pt x="18126" y="1161"/>
                          <a:pt x="18146" y="1131"/>
                        </a:cubicBezTo>
                        <a:cubicBezTo>
                          <a:pt x="18347" y="680"/>
                          <a:pt x="18754" y="466"/>
                          <a:pt x="19161" y="466"/>
                        </a:cubicBezTo>
                        <a:cubicBezTo>
                          <a:pt x="19650" y="466"/>
                          <a:pt x="20138" y="777"/>
                          <a:pt x="20262" y="1358"/>
                        </a:cubicBezTo>
                        <a:cubicBezTo>
                          <a:pt x="20281" y="1409"/>
                          <a:pt x="20321" y="1431"/>
                          <a:pt x="20362" y="1431"/>
                        </a:cubicBezTo>
                        <a:cubicBezTo>
                          <a:pt x="20425" y="1431"/>
                          <a:pt x="20487" y="1378"/>
                          <a:pt x="20465" y="1298"/>
                        </a:cubicBezTo>
                        <a:cubicBezTo>
                          <a:pt x="20319" y="643"/>
                          <a:pt x="19754" y="276"/>
                          <a:pt x="19185" y="276"/>
                        </a:cubicBezTo>
                        <a:cubicBezTo>
                          <a:pt x="18778" y="276"/>
                          <a:pt x="18370" y="464"/>
                          <a:pt x="18110" y="868"/>
                        </a:cubicBezTo>
                        <a:cubicBezTo>
                          <a:pt x="17886" y="358"/>
                          <a:pt x="17414" y="97"/>
                          <a:pt x="16941" y="97"/>
                        </a:cubicBezTo>
                        <a:cubicBezTo>
                          <a:pt x="16504" y="97"/>
                          <a:pt x="16068" y="319"/>
                          <a:pt x="15827" y="772"/>
                        </a:cubicBezTo>
                        <a:cubicBezTo>
                          <a:pt x="15600" y="258"/>
                          <a:pt x="15125" y="1"/>
                          <a:pt x="14650" y="1"/>
                        </a:cubicBezTo>
                        <a:close/>
                      </a:path>
                    </a:pathLst>
                  </a:custGeom>
                  <a:solidFill>
                    <a:srgbClr val="FFFFFF"/>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212" name="Google Shape;5212;p46"/>
                  <p:cNvSpPr/>
                  <p:nvPr/>
                </p:nvSpPr>
                <p:spPr>
                  <a:xfrm>
                    <a:off x="4979623" y="4288496"/>
                    <a:ext cx="4386615" cy="309370"/>
                  </a:xfrm>
                  <a:custGeom>
                    <a:avLst/>
                    <a:gdLst/>
                    <a:ahLst/>
                    <a:cxnLst/>
                    <a:rect l="l" t="t" r="r" b="b"/>
                    <a:pathLst>
                      <a:path w="20475" h="1444" extrusionOk="0">
                        <a:moveTo>
                          <a:pt x="14638" y="0"/>
                        </a:moveTo>
                        <a:cubicBezTo>
                          <a:pt x="14163" y="0"/>
                          <a:pt x="13687" y="254"/>
                          <a:pt x="13460" y="762"/>
                        </a:cubicBezTo>
                        <a:cubicBezTo>
                          <a:pt x="13242" y="394"/>
                          <a:pt x="12915" y="240"/>
                          <a:pt x="12568" y="240"/>
                        </a:cubicBezTo>
                        <a:cubicBezTo>
                          <a:pt x="12058" y="240"/>
                          <a:pt x="11507" y="573"/>
                          <a:pt x="11201" y="1049"/>
                        </a:cubicBezTo>
                        <a:cubicBezTo>
                          <a:pt x="10962" y="487"/>
                          <a:pt x="10434" y="194"/>
                          <a:pt x="9904" y="194"/>
                        </a:cubicBezTo>
                        <a:cubicBezTo>
                          <a:pt x="9453" y="194"/>
                          <a:pt x="9001" y="406"/>
                          <a:pt x="8727" y="846"/>
                        </a:cubicBezTo>
                        <a:cubicBezTo>
                          <a:pt x="8458" y="484"/>
                          <a:pt x="8059" y="308"/>
                          <a:pt x="7662" y="308"/>
                        </a:cubicBezTo>
                        <a:cubicBezTo>
                          <a:pt x="7194" y="308"/>
                          <a:pt x="6731" y="553"/>
                          <a:pt x="6491" y="1025"/>
                        </a:cubicBezTo>
                        <a:cubicBezTo>
                          <a:pt x="6261" y="546"/>
                          <a:pt x="5799" y="299"/>
                          <a:pt x="5334" y="299"/>
                        </a:cubicBezTo>
                        <a:cubicBezTo>
                          <a:pt x="4930" y="299"/>
                          <a:pt x="4524" y="486"/>
                          <a:pt x="4268" y="870"/>
                        </a:cubicBezTo>
                        <a:cubicBezTo>
                          <a:pt x="4040" y="347"/>
                          <a:pt x="3550" y="80"/>
                          <a:pt x="3057" y="80"/>
                        </a:cubicBezTo>
                        <a:cubicBezTo>
                          <a:pt x="2593" y="80"/>
                          <a:pt x="2127" y="317"/>
                          <a:pt x="1877" y="798"/>
                        </a:cubicBezTo>
                        <a:cubicBezTo>
                          <a:pt x="1743" y="430"/>
                          <a:pt x="1401" y="197"/>
                          <a:pt x="1016" y="197"/>
                        </a:cubicBezTo>
                        <a:cubicBezTo>
                          <a:pt x="988" y="197"/>
                          <a:pt x="961" y="198"/>
                          <a:pt x="933" y="200"/>
                        </a:cubicBezTo>
                        <a:cubicBezTo>
                          <a:pt x="335" y="248"/>
                          <a:pt x="13" y="822"/>
                          <a:pt x="1" y="1372"/>
                        </a:cubicBezTo>
                        <a:cubicBezTo>
                          <a:pt x="1" y="1420"/>
                          <a:pt x="36" y="1443"/>
                          <a:pt x="72" y="1443"/>
                        </a:cubicBezTo>
                        <a:cubicBezTo>
                          <a:pt x="108" y="1443"/>
                          <a:pt x="144" y="1420"/>
                          <a:pt x="144" y="1372"/>
                        </a:cubicBezTo>
                        <a:cubicBezTo>
                          <a:pt x="168" y="941"/>
                          <a:pt x="383" y="523"/>
                          <a:pt x="825" y="415"/>
                        </a:cubicBezTo>
                        <a:cubicBezTo>
                          <a:pt x="894" y="396"/>
                          <a:pt x="964" y="386"/>
                          <a:pt x="1032" y="386"/>
                        </a:cubicBezTo>
                        <a:cubicBezTo>
                          <a:pt x="1411" y="386"/>
                          <a:pt x="1749" y="681"/>
                          <a:pt x="1770" y="1097"/>
                        </a:cubicBezTo>
                        <a:cubicBezTo>
                          <a:pt x="1770" y="1149"/>
                          <a:pt x="1812" y="1180"/>
                          <a:pt x="1855" y="1180"/>
                        </a:cubicBezTo>
                        <a:cubicBezTo>
                          <a:pt x="1890" y="1180"/>
                          <a:pt x="1926" y="1158"/>
                          <a:pt x="1937" y="1109"/>
                        </a:cubicBezTo>
                        <a:cubicBezTo>
                          <a:pt x="2087" y="538"/>
                          <a:pt x="2570" y="251"/>
                          <a:pt x="3052" y="251"/>
                        </a:cubicBezTo>
                        <a:cubicBezTo>
                          <a:pt x="3529" y="251"/>
                          <a:pt x="4006" y="532"/>
                          <a:pt x="4160" y="1097"/>
                        </a:cubicBezTo>
                        <a:cubicBezTo>
                          <a:pt x="4174" y="1143"/>
                          <a:pt x="4213" y="1168"/>
                          <a:pt x="4252" y="1168"/>
                        </a:cubicBezTo>
                        <a:cubicBezTo>
                          <a:pt x="4282" y="1168"/>
                          <a:pt x="4312" y="1152"/>
                          <a:pt x="4328" y="1121"/>
                        </a:cubicBezTo>
                        <a:cubicBezTo>
                          <a:pt x="4547" y="688"/>
                          <a:pt x="4944" y="474"/>
                          <a:pt x="5336" y="474"/>
                        </a:cubicBezTo>
                        <a:cubicBezTo>
                          <a:pt x="5777" y="474"/>
                          <a:pt x="6213" y="745"/>
                          <a:pt x="6384" y="1276"/>
                        </a:cubicBezTo>
                        <a:cubicBezTo>
                          <a:pt x="6402" y="1312"/>
                          <a:pt x="6438" y="1330"/>
                          <a:pt x="6473" y="1330"/>
                        </a:cubicBezTo>
                        <a:cubicBezTo>
                          <a:pt x="6509" y="1330"/>
                          <a:pt x="6545" y="1312"/>
                          <a:pt x="6563" y="1276"/>
                        </a:cubicBezTo>
                        <a:cubicBezTo>
                          <a:pt x="6740" y="759"/>
                          <a:pt x="7200" y="485"/>
                          <a:pt x="7663" y="485"/>
                        </a:cubicBezTo>
                        <a:cubicBezTo>
                          <a:pt x="8044" y="485"/>
                          <a:pt x="8428" y="672"/>
                          <a:pt x="8655" y="1061"/>
                        </a:cubicBezTo>
                        <a:cubicBezTo>
                          <a:pt x="8673" y="1085"/>
                          <a:pt x="8700" y="1097"/>
                          <a:pt x="8727" y="1097"/>
                        </a:cubicBezTo>
                        <a:cubicBezTo>
                          <a:pt x="8754" y="1097"/>
                          <a:pt x="8781" y="1085"/>
                          <a:pt x="8798" y="1061"/>
                        </a:cubicBezTo>
                        <a:cubicBezTo>
                          <a:pt x="9028" y="597"/>
                          <a:pt x="9463" y="375"/>
                          <a:pt x="9898" y="375"/>
                        </a:cubicBezTo>
                        <a:cubicBezTo>
                          <a:pt x="10415" y="375"/>
                          <a:pt x="10931" y="690"/>
                          <a:pt x="11094" y="1288"/>
                        </a:cubicBezTo>
                        <a:cubicBezTo>
                          <a:pt x="11100" y="1335"/>
                          <a:pt x="11137" y="1359"/>
                          <a:pt x="11174" y="1359"/>
                        </a:cubicBezTo>
                        <a:cubicBezTo>
                          <a:pt x="11203" y="1359"/>
                          <a:pt x="11233" y="1344"/>
                          <a:pt x="11249" y="1312"/>
                        </a:cubicBezTo>
                        <a:cubicBezTo>
                          <a:pt x="11493" y="818"/>
                          <a:pt x="12045" y="426"/>
                          <a:pt x="12549" y="426"/>
                        </a:cubicBezTo>
                        <a:cubicBezTo>
                          <a:pt x="12886" y="426"/>
                          <a:pt x="13202" y="601"/>
                          <a:pt x="13389" y="1037"/>
                        </a:cubicBezTo>
                        <a:cubicBezTo>
                          <a:pt x="13403" y="1071"/>
                          <a:pt x="13430" y="1085"/>
                          <a:pt x="13458" y="1085"/>
                        </a:cubicBezTo>
                        <a:cubicBezTo>
                          <a:pt x="13498" y="1085"/>
                          <a:pt x="13542" y="1056"/>
                          <a:pt x="13556" y="1013"/>
                        </a:cubicBezTo>
                        <a:cubicBezTo>
                          <a:pt x="13698" y="462"/>
                          <a:pt x="14161" y="187"/>
                          <a:pt x="14625" y="187"/>
                        </a:cubicBezTo>
                        <a:cubicBezTo>
                          <a:pt x="15096" y="187"/>
                          <a:pt x="15569" y="471"/>
                          <a:pt x="15708" y="1037"/>
                        </a:cubicBezTo>
                        <a:cubicBezTo>
                          <a:pt x="15726" y="1079"/>
                          <a:pt x="15761" y="1100"/>
                          <a:pt x="15797" y="1100"/>
                        </a:cubicBezTo>
                        <a:cubicBezTo>
                          <a:pt x="15833" y="1100"/>
                          <a:pt x="15869" y="1079"/>
                          <a:pt x="15887" y="1037"/>
                        </a:cubicBezTo>
                        <a:cubicBezTo>
                          <a:pt x="16055" y="544"/>
                          <a:pt x="16486" y="301"/>
                          <a:pt x="16917" y="301"/>
                        </a:cubicBezTo>
                        <a:cubicBezTo>
                          <a:pt x="17373" y="301"/>
                          <a:pt x="17831" y="574"/>
                          <a:pt x="17979" y="1109"/>
                        </a:cubicBezTo>
                        <a:cubicBezTo>
                          <a:pt x="17992" y="1150"/>
                          <a:pt x="18029" y="1171"/>
                          <a:pt x="18065" y="1171"/>
                        </a:cubicBezTo>
                        <a:cubicBezTo>
                          <a:pt x="18092" y="1171"/>
                          <a:pt x="18119" y="1159"/>
                          <a:pt x="18134" y="1133"/>
                        </a:cubicBezTo>
                        <a:cubicBezTo>
                          <a:pt x="18341" y="681"/>
                          <a:pt x="18753" y="467"/>
                          <a:pt x="19162" y="467"/>
                        </a:cubicBezTo>
                        <a:cubicBezTo>
                          <a:pt x="19652" y="467"/>
                          <a:pt x="20138" y="775"/>
                          <a:pt x="20262" y="1348"/>
                        </a:cubicBezTo>
                        <a:cubicBezTo>
                          <a:pt x="20276" y="1400"/>
                          <a:pt x="20315" y="1422"/>
                          <a:pt x="20355" y="1422"/>
                        </a:cubicBezTo>
                        <a:cubicBezTo>
                          <a:pt x="20414" y="1422"/>
                          <a:pt x="20475" y="1372"/>
                          <a:pt x="20453" y="1300"/>
                        </a:cubicBezTo>
                        <a:cubicBezTo>
                          <a:pt x="20307" y="645"/>
                          <a:pt x="19746" y="278"/>
                          <a:pt x="19178" y="278"/>
                        </a:cubicBezTo>
                        <a:cubicBezTo>
                          <a:pt x="18772" y="278"/>
                          <a:pt x="18363" y="466"/>
                          <a:pt x="18098" y="870"/>
                        </a:cubicBezTo>
                        <a:cubicBezTo>
                          <a:pt x="17880" y="358"/>
                          <a:pt x="17404" y="97"/>
                          <a:pt x="16928" y="97"/>
                        </a:cubicBezTo>
                        <a:cubicBezTo>
                          <a:pt x="16492" y="97"/>
                          <a:pt x="16055" y="316"/>
                          <a:pt x="15815" y="762"/>
                        </a:cubicBezTo>
                        <a:cubicBezTo>
                          <a:pt x="15588" y="254"/>
                          <a:pt x="15113" y="0"/>
                          <a:pt x="14638" y="0"/>
                        </a:cubicBezTo>
                        <a:close/>
                      </a:path>
                    </a:pathLst>
                  </a:custGeom>
                  <a:solidFill>
                    <a:srgbClr val="FFFFFF"/>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213" name="Google Shape;5213;p46"/>
                  <p:cNvSpPr/>
                  <p:nvPr/>
                </p:nvSpPr>
                <p:spPr>
                  <a:xfrm>
                    <a:off x="4979623" y="4829466"/>
                    <a:ext cx="4386615" cy="310655"/>
                  </a:xfrm>
                  <a:custGeom>
                    <a:avLst/>
                    <a:gdLst/>
                    <a:ahLst/>
                    <a:cxnLst/>
                    <a:rect l="l" t="t" r="r" b="b"/>
                    <a:pathLst>
                      <a:path w="20475" h="1450" extrusionOk="0">
                        <a:moveTo>
                          <a:pt x="14638" y="0"/>
                        </a:moveTo>
                        <a:cubicBezTo>
                          <a:pt x="14163" y="0"/>
                          <a:pt x="13687" y="257"/>
                          <a:pt x="13460" y="771"/>
                        </a:cubicBezTo>
                        <a:cubicBezTo>
                          <a:pt x="13242" y="398"/>
                          <a:pt x="12914" y="243"/>
                          <a:pt x="12567" y="243"/>
                        </a:cubicBezTo>
                        <a:cubicBezTo>
                          <a:pt x="12058" y="243"/>
                          <a:pt x="11507" y="577"/>
                          <a:pt x="11201" y="1046"/>
                        </a:cubicBezTo>
                        <a:cubicBezTo>
                          <a:pt x="10963" y="487"/>
                          <a:pt x="10439" y="198"/>
                          <a:pt x="9913" y="198"/>
                        </a:cubicBezTo>
                        <a:cubicBezTo>
                          <a:pt x="9459" y="198"/>
                          <a:pt x="9003" y="413"/>
                          <a:pt x="8727" y="855"/>
                        </a:cubicBezTo>
                        <a:cubicBezTo>
                          <a:pt x="8457" y="492"/>
                          <a:pt x="8056" y="316"/>
                          <a:pt x="7658" y="316"/>
                        </a:cubicBezTo>
                        <a:cubicBezTo>
                          <a:pt x="7192" y="316"/>
                          <a:pt x="6730" y="558"/>
                          <a:pt x="6491" y="1022"/>
                        </a:cubicBezTo>
                        <a:cubicBezTo>
                          <a:pt x="6262" y="545"/>
                          <a:pt x="5802" y="298"/>
                          <a:pt x="5339" y="298"/>
                        </a:cubicBezTo>
                        <a:cubicBezTo>
                          <a:pt x="4933" y="298"/>
                          <a:pt x="4525" y="488"/>
                          <a:pt x="4268" y="879"/>
                        </a:cubicBezTo>
                        <a:cubicBezTo>
                          <a:pt x="4040" y="348"/>
                          <a:pt x="3547" y="79"/>
                          <a:pt x="3053" y="79"/>
                        </a:cubicBezTo>
                        <a:cubicBezTo>
                          <a:pt x="2590" y="79"/>
                          <a:pt x="2126" y="315"/>
                          <a:pt x="1877" y="795"/>
                        </a:cubicBezTo>
                        <a:cubicBezTo>
                          <a:pt x="1743" y="437"/>
                          <a:pt x="1399" y="194"/>
                          <a:pt x="1012" y="194"/>
                        </a:cubicBezTo>
                        <a:cubicBezTo>
                          <a:pt x="986" y="194"/>
                          <a:pt x="960" y="195"/>
                          <a:pt x="933" y="198"/>
                        </a:cubicBezTo>
                        <a:cubicBezTo>
                          <a:pt x="335" y="257"/>
                          <a:pt x="13" y="831"/>
                          <a:pt x="1" y="1369"/>
                        </a:cubicBezTo>
                        <a:cubicBezTo>
                          <a:pt x="1" y="1423"/>
                          <a:pt x="36" y="1450"/>
                          <a:pt x="72" y="1450"/>
                        </a:cubicBezTo>
                        <a:cubicBezTo>
                          <a:pt x="108" y="1450"/>
                          <a:pt x="144" y="1423"/>
                          <a:pt x="144" y="1369"/>
                        </a:cubicBezTo>
                        <a:cubicBezTo>
                          <a:pt x="168" y="939"/>
                          <a:pt x="383" y="532"/>
                          <a:pt x="825" y="413"/>
                        </a:cubicBezTo>
                        <a:cubicBezTo>
                          <a:pt x="890" y="396"/>
                          <a:pt x="954" y="388"/>
                          <a:pt x="1018" y="388"/>
                        </a:cubicBezTo>
                        <a:cubicBezTo>
                          <a:pt x="1403" y="388"/>
                          <a:pt x="1749" y="684"/>
                          <a:pt x="1770" y="1094"/>
                        </a:cubicBezTo>
                        <a:cubicBezTo>
                          <a:pt x="1770" y="1153"/>
                          <a:pt x="1812" y="1183"/>
                          <a:pt x="1855" y="1183"/>
                        </a:cubicBezTo>
                        <a:cubicBezTo>
                          <a:pt x="1890" y="1183"/>
                          <a:pt x="1926" y="1162"/>
                          <a:pt x="1937" y="1118"/>
                        </a:cubicBezTo>
                        <a:cubicBezTo>
                          <a:pt x="2087" y="547"/>
                          <a:pt x="2570" y="260"/>
                          <a:pt x="3052" y="260"/>
                        </a:cubicBezTo>
                        <a:cubicBezTo>
                          <a:pt x="3529" y="260"/>
                          <a:pt x="4006" y="541"/>
                          <a:pt x="4160" y="1106"/>
                        </a:cubicBezTo>
                        <a:cubicBezTo>
                          <a:pt x="4174" y="1147"/>
                          <a:pt x="4215" y="1168"/>
                          <a:pt x="4254" y="1168"/>
                        </a:cubicBezTo>
                        <a:cubicBezTo>
                          <a:pt x="4283" y="1168"/>
                          <a:pt x="4312" y="1156"/>
                          <a:pt x="4328" y="1130"/>
                        </a:cubicBezTo>
                        <a:cubicBezTo>
                          <a:pt x="4548" y="690"/>
                          <a:pt x="4947" y="473"/>
                          <a:pt x="5340" y="473"/>
                        </a:cubicBezTo>
                        <a:cubicBezTo>
                          <a:pt x="5780" y="473"/>
                          <a:pt x="6214" y="743"/>
                          <a:pt x="6384" y="1273"/>
                        </a:cubicBezTo>
                        <a:cubicBezTo>
                          <a:pt x="6402" y="1315"/>
                          <a:pt x="6438" y="1336"/>
                          <a:pt x="6473" y="1336"/>
                        </a:cubicBezTo>
                        <a:cubicBezTo>
                          <a:pt x="6509" y="1336"/>
                          <a:pt x="6545" y="1315"/>
                          <a:pt x="6563" y="1273"/>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26" y="597"/>
                          <a:pt x="9458" y="377"/>
                          <a:pt x="9890" y="377"/>
                        </a:cubicBezTo>
                        <a:cubicBezTo>
                          <a:pt x="10410" y="377"/>
                          <a:pt x="10930" y="696"/>
                          <a:pt x="11094" y="1297"/>
                        </a:cubicBezTo>
                        <a:cubicBezTo>
                          <a:pt x="11100" y="1338"/>
                          <a:pt x="11138" y="1359"/>
                          <a:pt x="11176" y="1359"/>
                        </a:cubicBezTo>
                        <a:cubicBezTo>
                          <a:pt x="11205" y="1359"/>
                          <a:pt x="11233" y="1347"/>
                          <a:pt x="11249" y="1321"/>
                        </a:cubicBezTo>
                        <a:cubicBezTo>
                          <a:pt x="11492" y="821"/>
                          <a:pt x="12042" y="432"/>
                          <a:pt x="12545" y="432"/>
                        </a:cubicBezTo>
                        <a:cubicBezTo>
                          <a:pt x="12884" y="432"/>
                          <a:pt x="13201" y="608"/>
                          <a:pt x="13389" y="1046"/>
                        </a:cubicBezTo>
                        <a:cubicBezTo>
                          <a:pt x="13404" y="1076"/>
                          <a:pt x="13431" y="1090"/>
                          <a:pt x="13460" y="1090"/>
                        </a:cubicBezTo>
                        <a:cubicBezTo>
                          <a:pt x="13500" y="1090"/>
                          <a:pt x="13542" y="1064"/>
                          <a:pt x="13556" y="1022"/>
                        </a:cubicBezTo>
                        <a:cubicBezTo>
                          <a:pt x="13699" y="463"/>
                          <a:pt x="14164" y="186"/>
                          <a:pt x="14629" y="186"/>
                        </a:cubicBezTo>
                        <a:cubicBezTo>
                          <a:pt x="15099" y="186"/>
                          <a:pt x="15569" y="469"/>
                          <a:pt x="15708" y="1034"/>
                        </a:cubicBezTo>
                        <a:cubicBezTo>
                          <a:pt x="15726" y="1076"/>
                          <a:pt x="15761" y="1097"/>
                          <a:pt x="15797" y="1097"/>
                        </a:cubicBezTo>
                        <a:cubicBezTo>
                          <a:pt x="15833" y="1097"/>
                          <a:pt x="15869" y="1076"/>
                          <a:pt x="15887" y="1034"/>
                        </a:cubicBezTo>
                        <a:cubicBezTo>
                          <a:pt x="16055" y="541"/>
                          <a:pt x="16486" y="298"/>
                          <a:pt x="16917" y="298"/>
                        </a:cubicBezTo>
                        <a:cubicBezTo>
                          <a:pt x="17373" y="298"/>
                          <a:pt x="17831" y="571"/>
                          <a:pt x="17979" y="1106"/>
                        </a:cubicBezTo>
                        <a:cubicBezTo>
                          <a:pt x="17992" y="1147"/>
                          <a:pt x="18029" y="1168"/>
                          <a:pt x="18065" y="1168"/>
                        </a:cubicBezTo>
                        <a:cubicBezTo>
                          <a:pt x="18092" y="1168"/>
                          <a:pt x="18119" y="1156"/>
                          <a:pt x="18134" y="1130"/>
                        </a:cubicBezTo>
                        <a:cubicBezTo>
                          <a:pt x="18340" y="680"/>
                          <a:pt x="18751" y="466"/>
                          <a:pt x="19159" y="466"/>
                        </a:cubicBezTo>
                        <a:cubicBezTo>
                          <a:pt x="19650" y="466"/>
                          <a:pt x="20138" y="776"/>
                          <a:pt x="20262" y="1357"/>
                        </a:cubicBezTo>
                        <a:cubicBezTo>
                          <a:pt x="20276" y="1404"/>
                          <a:pt x="20315" y="1425"/>
                          <a:pt x="20354" y="1425"/>
                        </a:cubicBezTo>
                        <a:cubicBezTo>
                          <a:pt x="20414" y="1425"/>
                          <a:pt x="20475" y="1377"/>
                          <a:pt x="20453" y="1297"/>
                        </a:cubicBezTo>
                        <a:cubicBezTo>
                          <a:pt x="20307" y="643"/>
                          <a:pt x="19748" y="281"/>
                          <a:pt x="19181" y="281"/>
                        </a:cubicBezTo>
                        <a:cubicBezTo>
                          <a:pt x="18774" y="281"/>
                          <a:pt x="18363" y="467"/>
                          <a:pt x="18098" y="867"/>
                        </a:cubicBezTo>
                        <a:cubicBezTo>
                          <a:pt x="17881" y="357"/>
                          <a:pt x="17408" y="96"/>
                          <a:pt x="16933" y="96"/>
                        </a:cubicBezTo>
                        <a:cubicBezTo>
                          <a:pt x="16495" y="96"/>
                          <a:pt x="16056" y="318"/>
                          <a:pt x="15815" y="771"/>
                        </a:cubicBezTo>
                        <a:cubicBezTo>
                          <a:pt x="15588" y="257"/>
                          <a:pt x="15113" y="0"/>
                          <a:pt x="14638" y="0"/>
                        </a:cubicBezTo>
                        <a:close/>
                      </a:path>
                    </a:pathLst>
                  </a:custGeom>
                  <a:solidFill>
                    <a:srgbClr val="FFFFFF"/>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grpSp>
            <p:nvGrpSpPr>
              <p:cNvPr id="5214" name="Google Shape;5214;p46"/>
              <p:cNvGrpSpPr/>
              <p:nvPr/>
            </p:nvGrpSpPr>
            <p:grpSpPr>
              <a:xfrm>
                <a:off x="-68504" y="-247293"/>
                <a:ext cx="9307261" cy="3700209"/>
                <a:chOff x="-76454" y="1669957"/>
                <a:chExt cx="9307261" cy="3700209"/>
              </a:xfrm>
            </p:grpSpPr>
            <p:grpSp>
              <p:nvGrpSpPr>
                <p:cNvPr id="5215" name="Google Shape;5215;p46"/>
                <p:cNvGrpSpPr/>
                <p:nvPr/>
              </p:nvGrpSpPr>
              <p:grpSpPr>
                <a:xfrm>
                  <a:off x="6117405" y="1669957"/>
                  <a:ext cx="3113402" cy="3677686"/>
                  <a:chOff x="4977052" y="-44831"/>
                  <a:chExt cx="4389400" cy="5184952"/>
                </a:xfrm>
              </p:grpSpPr>
              <p:sp>
                <p:nvSpPr>
                  <p:cNvPr id="5216" name="Google Shape;5216;p46"/>
                  <p:cNvSpPr/>
                  <p:nvPr/>
                </p:nvSpPr>
                <p:spPr>
                  <a:xfrm>
                    <a:off x="4977052" y="-44831"/>
                    <a:ext cx="4389186" cy="309584"/>
                  </a:xfrm>
                  <a:custGeom>
                    <a:avLst/>
                    <a:gdLst/>
                    <a:ahLst/>
                    <a:cxnLst/>
                    <a:rect l="l" t="t" r="r" b="b"/>
                    <a:pathLst>
                      <a:path w="20487" h="1445" extrusionOk="0">
                        <a:moveTo>
                          <a:pt x="14650" y="1"/>
                        </a:moveTo>
                        <a:cubicBezTo>
                          <a:pt x="14175" y="1"/>
                          <a:pt x="13699" y="255"/>
                          <a:pt x="13472" y="763"/>
                        </a:cubicBezTo>
                        <a:cubicBezTo>
                          <a:pt x="13251" y="397"/>
                          <a:pt x="12922" y="244"/>
                          <a:pt x="12576" y="244"/>
                        </a:cubicBezTo>
                        <a:cubicBezTo>
                          <a:pt x="12064" y="244"/>
                          <a:pt x="11513" y="579"/>
                          <a:pt x="11213" y="1050"/>
                        </a:cubicBezTo>
                        <a:cubicBezTo>
                          <a:pt x="10974" y="488"/>
                          <a:pt x="10446" y="195"/>
                          <a:pt x="9916" y="195"/>
                        </a:cubicBezTo>
                        <a:cubicBezTo>
                          <a:pt x="9465" y="195"/>
                          <a:pt x="9013" y="407"/>
                          <a:pt x="8739" y="846"/>
                        </a:cubicBezTo>
                        <a:cubicBezTo>
                          <a:pt x="8470" y="485"/>
                          <a:pt x="8071" y="309"/>
                          <a:pt x="7673" y="309"/>
                        </a:cubicBezTo>
                        <a:cubicBezTo>
                          <a:pt x="7204" y="309"/>
                          <a:pt x="6737" y="553"/>
                          <a:pt x="6491" y="1026"/>
                        </a:cubicBezTo>
                        <a:cubicBezTo>
                          <a:pt x="6262" y="548"/>
                          <a:pt x="5802" y="301"/>
                          <a:pt x="5341" y="301"/>
                        </a:cubicBezTo>
                        <a:cubicBezTo>
                          <a:pt x="4937" y="301"/>
                          <a:pt x="4531" y="491"/>
                          <a:pt x="4280" y="882"/>
                        </a:cubicBezTo>
                        <a:cubicBezTo>
                          <a:pt x="4052" y="352"/>
                          <a:pt x="3556" y="82"/>
                          <a:pt x="3060" y="82"/>
                        </a:cubicBezTo>
                        <a:cubicBezTo>
                          <a:pt x="2596" y="82"/>
                          <a:pt x="2132" y="319"/>
                          <a:pt x="1889" y="799"/>
                        </a:cubicBezTo>
                        <a:cubicBezTo>
                          <a:pt x="1744" y="430"/>
                          <a:pt x="1401" y="197"/>
                          <a:pt x="1025" y="197"/>
                        </a:cubicBezTo>
                        <a:cubicBezTo>
                          <a:pt x="999" y="197"/>
                          <a:pt x="972" y="199"/>
                          <a:pt x="945" y="201"/>
                        </a:cubicBezTo>
                        <a:cubicBezTo>
                          <a:pt x="347" y="261"/>
                          <a:pt x="13" y="823"/>
                          <a:pt x="1" y="1372"/>
                        </a:cubicBezTo>
                        <a:cubicBezTo>
                          <a:pt x="1" y="1420"/>
                          <a:pt x="40" y="1444"/>
                          <a:pt x="78" y="1444"/>
                        </a:cubicBezTo>
                        <a:cubicBezTo>
                          <a:pt x="117" y="1444"/>
                          <a:pt x="156" y="1420"/>
                          <a:pt x="156" y="1372"/>
                        </a:cubicBezTo>
                        <a:cubicBezTo>
                          <a:pt x="168" y="942"/>
                          <a:pt x="395" y="524"/>
                          <a:pt x="825" y="416"/>
                        </a:cubicBezTo>
                        <a:cubicBezTo>
                          <a:pt x="895" y="397"/>
                          <a:pt x="964" y="387"/>
                          <a:pt x="1031" y="387"/>
                        </a:cubicBezTo>
                        <a:cubicBezTo>
                          <a:pt x="1417" y="387"/>
                          <a:pt x="1749" y="690"/>
                          <a:pt x="1770" y="1097"/>
                        </a:cubicBezTo>
                        <a:cubicBezTo>
                          <a:pt x="1770" y="1151"/>
                          <a:pt x="1819" y="1182"/>
                          <a:pt x="1866" y="1182"/>
                        </a:cubicBezTo>
                        <a:cubicBezTo>
                          <a:pt x="1903" y="1182"/>
                          <a:pt x="1939" y="1163"/>
                          <a:pt x="1949" y="1121"/>
                        </a:cubicBezTo>
                        <a:cubicBezTo>
                          <a:pt x="2100" y="549"/>
                          <a:pt x="2581" y="262"/>
                          <a:pt x="3063" y="262"/>
                        </a:cubicBezTo>
                        <a:cubicBezTo>
                          <a:pt x="3538" y="262"/>
                          <a:pt x="4012" y="540"/>
                          <a:pt x="4172" y="1097"/>
                        </a:cubicBezTo>
                        <a:cubicBezTo>
                          <a:pt x="4186" y="1144"/>
                          <a:pt x="4221" y="1168"/>
                          <a:pt x="4257" y="1168"/>
                        </a:cubicBezTo>
                        <a:cubicBezTo>
                          <a:pt x="4284" y="1168"/>
                          <a:pt x="4312" y="1153"/>
                          <a:pt x="4328" y="1121"/>
                        </a:cubicBezTo>
                        <a:cubicBezTo>
                          <a:pt x="4553" y="688"/>
                          <a:pt x="4950" y="475"/>
                          <a:pt x="5342" y="475"/>
                        </a:cubicBezTo>
                        <a:cubicBezTo>
                          <a:pt x="5783" y="475"/>
                          <a:pt x="6219" y="745"/>
                          <a:pt x="6396" y="1277"/>
                        </a:cubicBezTo>
                        <a:cubicBezTo>
                          <a:pt x="6408" y="1319"/>
                          <a:pt x="6444" y="1340"/>
                          <a:pt x="6480" y="1340"/>
                        </a:cubicBezTo>
                        <a:cubicBezTo>
                          <a:pt x="6515" y="1340"/>
                          <a:pt x="6551" y="1319"/>
                          <a:pt x="6563" y="1277"/>
                        </a:cubicBezTo>
                        <a:cubicBezTo>
                          <a:pt x="6740" y="761"/>
                          <a:pt x="7198" y="491"/>
                          <a:pt x="7659" y="491"/>
                        </a:cubicBezTo>
                        <a:cubicBezTo>
                          <a:pt x="8042" y="491"/>
                          <a:pt x="8427" y="677"/>
                          <a:pt x="8655" y="1062"/>
                        </a:cubicBezTo>
                        <a:cubicBezTo>
                          <a:pt x="8673" y="1086"/>
                          <a:pt x="8703" y="1097"/>
                          <a:pt x="8733" y="1097"/>
                        </a:cubicBezTo>
                        <a:cubicBezTo>
                          <a:pt x="8763" y="1097"/>
                          <a:pt x="8793" y="1086"/>
                          <a:pt x="8810" y="1062"/>
                        </a:cubicBezTo>
                        <a:cubicBezTo>
                          <a:pt x="9039" y="600"/>
                          <a:pt x="9472" y="380"/>
                          <a:pt x="9904" y="380"/>
                        </a:cubicBezTo>
                        <a:cubicBezTo>
                          <a:pt x="10422" y="380"/>
                          <a:pt x="10937" y="696"/>
                          <a:pt x="11094" y="1289"/>
                        </a:cubicBezTo>
                        <a:cubicBezTo>
                          <a:pt x="11107" y="1330"/>
                          <a:pt x="11150" y="1356"/>
                          <a:pt x="11190" y="1356"/>
                        </a:cubicBezTo>
                        <a:cubicBezTo>
                          <a:pt x="11218" y="1356"/>
                          <a:pt x="11246" y="1343"/>
                          <a:pt x="11261" y="1313"/>
                        </a:cubicBezTo>
                        <a:cubicBezTo>
                          <a:pt x="11497" y="818"/>
                          <a:pt x="12047" y="427"/>
                          <a:pt x="12550" y="427"/>
                        </a:cubicBezTo>
                        <a:cubicBezTo>
                          <a:pt x="12887" y="427"/>
                          <a:pt x="13202" y="602"/>
                          <a:pt x="13389" y="1038"/>
                        </a:cubicBezTo>
                        <a:cubicBezTo>
                          <a:pt x="13404" y="1073"/>
                          <a:pt x="13434" y="1087"/>
                          <a:pt x="13464" y="1087"/>
                        </a:cubicBezTo>
                        <a:cubicBezTo>
                          <a:pt x="13506" y="1087"/>
                          <a:pt x="13549" y="1060"/>
                          <a:pt x="13556" y="1026"/>
                        </a:cubicBezTo>
                        <a:cubicBezTo>
                          <a:pt x="13705" y="467"/>
                          <a:pt x="14173" y="189"/>
                          <a:pt x="14639" y="189"/>
                        </a:cubicBezTo>
                        <a:cubicBezTo>
                          <a:pt x="15111" y="189"/>
                          <a:pt x="15581" y="473"/>
                          <a:pt x="15720" y="1038"/>
                        </a:cubicBezTo>
                        <a:cubicBezTo>
                          <a:pt x="15732" y="1080"/>
                          <a:pt x="15767" y="1100"/>
                          <a:pt x="15803" y="1100"/>
                        </a:cubicBezTo>
                        <a:cubicBezTo>
                          <a:pt x="15839" y="1100"/>
                          <a:pt x="15875" y="1080"/>
                          <a:pt x="15887" y="1038"/>
                        </a:cubicBezTo>
                        <a:cubicBezTo>
                          <a:pt x="16055" y="538"/>
                          <a:pt x="16489" y="293"/>
                          <a:pt x="16921" y="293"/>
                        </a:cubicBezTo>
                        <a:cubicBezTo>
                          <a:pt x="17380" y="293"/>
                          <a:pt x="17837" y="568"/>
                          <a:pt x="17979" y="1109"/>
                        </a:cubicBezTo>
                        <a:cubicBezTo>
                          <a:pt x="17992" y="1150"/>
                          <a:pt x="18033" y="1172"/>
                          <a:pt x="18072" y="1172"/>
                        </a:cubicBezTo>
                        <a:cubicBezTo>
                          <a:pt x="18102" y="1172"/>
                          <a:pt x="18131" y="1159"/>
                          <a:pt x="18146" y="1133"/>
                        </a:cubicBezTo>
                        <a:cubicBezTo>
                          <a:pt x="18347" y="683"/>
                          <a:pt x="18754" y="469"/>
                          <a:pt x="19161" y="469"/>
                        </a:cubicBezTo>
                        <a:cubicBezTo>
                          <a:pt x="19650" y="469"/>
                          <a:pt x="20138" y="779"/>
                          <a:pt x="20262" y="1360"/>
                        </a:cubicBezTo>
                        <a:cubicBezTo>
                          <a:pt x="20281" y="1408"/>
                          <a:pt x="20322" y="1429"/>
                          <a:pt x="20363" y="1429"/>
                        </a:cubicBezTo>
                        <a:cubicBezTo>
                          <a:pt x="20426" y="1429"/>
                          <a:pt x="20487" y="1380"/>
                          <a:pt x="20465" y="1301"/>
                        </a:cubicBezTo>
                        <a:cubicBezTo>
                          <a:pt x="20319" y="641"/>
                          <a:pt x="19757" y="275"/>
                          <a:pt x="19190" y="275"/>
                        </a:cubicBezTo>
                        <a:cubicBezTo>
                          <a:pt x="18782" y="275"/>
                          <a:pt x="18371" y="465"/>
                          <a:pt x="18110" y="870"/>
                        </a:cubicBezTo>
                        <a:cubicBezTo>
                          <a:pt x="17886" y="359"/>
                          <a:pt x="17411" y="98"/>
                          <a:pt x="16936" y="98"/>
                        </a:cubicBezTo>
                        <a:cubicBezTo>
                          <a:pt x="16501" y="98"/>
                          <a:pt x="16067" y="317"/>
                          <a:pt x="15827" y="763"/>
                        </a:cubicBezTo>
                        <a:cubicBezTo>
                          <a:pt x="15600" y="255"/>
                          <a:pt x="15125" y="1"/>
                          <a:pt x="14650" y="1"/>
                        </a:cubicBezTo>
                        <a:close/>
                      </a:path>
                    </a:pathLst>
                  </a:custGeom>
                  <a:solidFill>
                    <a:srgbClr val="FFFFFF"/>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217" name="Google Shape;5217;p46"/>
                  <p:cNvSpPr/>
                  <p:nvPr/>
                </p:nvSpPr>
                <p:spPr>
                  <a:xfrm>
                    <a:off x="4977052" y="498067"/>
                    <a:ext cx="4389186" cy="309584"/>
                  </a:xfrm>
                  <a:custGeom>
                    <a:avLst/>
                    <a:gdLst/>
                    <a:ahLst/>
                    <a:cxnLst/>
                    <a:rect l="l" t="t" r="r" b="b"/>
                    <a:pathLst>
                      <a:path w="20487" h="1445" extrusionOk="0">
                        <a:moveTo>
                          <a:pt x="14650" y="1"/>
                        </a:moveTo>
                        <a:cubicBezTo>
                          <a:pt x="14175" y="1"/>
                          <a:pt x="13699" y="255"/>
                          <a:pt x="13472" y="763"/>
                        </a:cubicBezTo>
                        <a:cubicBezTo>
                          <a:pt x="13249" y="390"/>
                          <a:pt x="12919" y="235"/>
                          <a:pt x="12570" y="235"/>
                        </a:cubicBezTo>
                        <a:cubicBezTo>
                          <a:pt x="12060" y="235"/>
                          <a:pt x="11512" y="569"/>
                          <a:pt x="11213" y="1038"/>
                        </a:cubicBezTo>
                        <a:cubicBezTo>
                          <a:pt x="10975" y="479"/>
                          <a:pt x="10451" y="189"/>
                          <a:pt x="9925" y="189"/>
                        </a:cubicBezTo>
                        <a:cubicBezTo>
                          <a:pt x="9471" y="189"/>
                          <a:pt x="9015" y="404"/>
                          <a:pt x="8739" y="847"/>
                        </a:cubicBezTo>
                        <a:cubicBezTo>
                          <a:pt x="8469" y="484"/>
                          <a:pt x="8068" y="308"/>
                          <a:pt x="7669" y="308"/>
                        </a:cubicBezTo>
                        <a:cubicBezTo>
                          <a:pt x="7201" y="308"/>
                          <a:pt x="6737" y="549"/>
                          <a:pt x="6491" y="1014"/>
                        </a:cubicBezTo>
                        <a:cubicBezTo>
                          <a:pt x="6262" y="536"/>
                          <a:pt x="5802" y="289"/>
                          <a:pt x="5341" y="289"/>
                        </a:cubicBezTo>
                        <a:cubicBezTo>
                          <a:pt x="4937" y="289"/>
                          <a:pt x="4531" y="480"/>
                          <a:pt x="4280" y="871"/>
                        </a:cubicBezTo>
                        <a:cubicBezTo>
                          <a:pt x="4052" y="340"/>
                          <a:pt x="3556" y="70"/>
                          <a:pt x="3060" y="70"/>
                        </a:cubicBezTo>
                        <a:cubicBezTo>
                          <a:pt x="2596" y="70"/>
                          <a:pt x="2132" y="307"/>
                          <a:pt x="1889" y="787"/>
                        </a:cubicBezTo>
                        <a:cubicBezTo>
                          <a:pt x="1741" y="422"/>
                          <a:pt x="1386" y="188"/>
                          <a:pt x="1001" y="188"/>
                        </a:cubicBezTo>
                        <a:cubicBezTo>
                          <a:pt x="982" y="188"/>
                          <a:pt x="964" y="188"/>
                          <a:pt x="945" y="189"/>
                        </a:cubicBezTo>
                        <a:cubicBezTo>
                          <a:pt x="347" y="249"/>
                          <a:pt x="13" y="823"/>
                          <a:pt x="1" y="1373"/>
                        </a:cubicBezTo>
                        <a:cubicBezTo>
                          <a:pt x="1" y="1420"/>
                          <a:pt x="40" y="1444"/>
                          <a:pt x="78" y="1444"/>
                        </a:cubicBezTo>
                        <a:cubicBezTo>
                          <a:pt x="117" y="1444"/>
                          <a:pt x="156" y="1420"/>
                          <a:pt x="156" y="1373"/>
                        </a:cubicBezTo>
                        <a:cubicBezTo>
                          <a:pt x="168" y="942"/>
                          <a:pt x="395" y="524"/>
                          <a:pt x="825" y="404"/>
                        </a:cubicBezTo>
                        <a:cubicBezTo>
                          <a:pt x="892" y="387"/>
                          <a:pt x="957" y="379"/>
                          <a:pt x="1022" y="379"/>
                        </a:cubicBezTo>
                        <a:cubicBezTo>
                          <a:pt x="1412" y="379"/>
                          <a:pt x="1749" y="675"/>
                          <a:pt x="1770" y="1086"/>
                        </a:cubicBezTo>
                        <a:cubicBezTo>
                          <a:pt x="1770" y="1145"/>
                          <a:pt x="1818" y="1179"/>
                          <a:pt x="1864" y="1179"/>
                        </a:cubicBezTo>
                        <a:cubicBezTo>
                          <a:pt x="1902" y="1179"/>
                          <a:pt x="1938" y="1157"/>
                          <a:pt x="1949" y="1110"/>
                        </a:cubicBezTo>
                        <a:cubicBezTo>
                          <a:pt x="2099" y="540"/>
                          <a:pt x="2576" y="256"/>
                          <a:pt x="3056" y="256"/>
                        </a:cubicBezTo>
                        <a:cubicBezTo>
                          <a:pt x="3533" y="256"/>
                          <a:pt x="4012" y="537"/>
                          <a:pt x="4172" y="1098"/>
                        </a:cubicBezTo>
                        <a:cubicBezTo>
                          <a:pt x="4186" y="1138"/>
                          <a:pt x="4223" y="1160"/>
                          <a:pt x="4258" y="1160"/>
                        </a:cubicBezTo>
                        <a:cubicBezTo>
                          <a:pt x="4286" y="1160"/>
                          <a:pt x="4312" y="1147"/>
                          <a:pt x="4328" y="1122"/>
                        </a:cubicBezTo>
                        <a:cubicBezTo>
                          <a:pt x="4554" y="686"/>
                          <a:pt x="4955" y="470"/>
                          <a:pt x="5350" y="470"/>
                        </a:cubicBezTo>
                        <a:cubicBezTo>
                          <a:pt x="5788" y="470"/>
                          <a:pt x="6220" y="736"/>
                          <a:pt x="6396" y="1265"/>
                        </a:cubicBezTo>
                        <a:cubicBezTo>
                          <a:pt x="6408" y="1307"/>
                          <a:pt x="6444" y="1328"/>
                          <a:pt x="6480" y="1328"/>
                        </a:cubicBezTo>
                        <a:cubicBezTo>
                          <a:pt x="6515" y="1328"/>
                          <a:pt x="6551" y="1307"/>
                          <a:pt x="6563" y="1265"/>
                        </a:cubicBezTo>
                        <a:cubicBezTo>
                          <a:pt x="6740" y="756"/>
                          <a:pt x="7198" y="485"/>
                          <a:pt x="7659" y="485"/>
                        </a:cubicBezTo>
                        <a:cubicBezTo>
                          <a:pt x="8042" y="485"/>
                          <a:pt x="8427" y="671"/>
                          <a:pt x="8655" y="1062"/>
                        </a:cubicBezTo>
                        <a:cubicBezTo>
                          <a:pt x="8673" y="1086"/>
                          <a:pt x="8703" y="1098"/>
                          <a:pt x="8733" y="1098"/>
                        </a:cubicBezTo>
                        <a:cubicBezTo>
                          <a:pt x="8763" y="1098"/>
                          <a:pt x="8793" y="1086"/>
                          <a:pt x="8810" y="1062"/>
                        </a:cubicBezTo>
                        <a:cubicBezTo>
                          <a:pt x="9040" y="598"/>
                          <a:pt x="9475" y="376"/>
                          <a:pt x="9909" y="376"/>
                        </a:cubicBezTo>
                        <a:cubicBezTo>
                          <a:pt x="10425" y="376"/>
                          <a:pt x="10938" y="691"/>
                          <a:pt x="11094" y="1289"/>
                        </a:cubicBezTo>
                        <a:cubicBezTo>
                          <a:pt x="11107" y="1331"/>
                          <a:pt x="11150" y="1356"/>
                          <a:pt x="11190" y="1356"/>
                        </a:cubicBezTo>
                        <a:cubicBezTo>
                          <a:pt x="11218" y="1356"/>
                          <a:pt x="11246" y="1343"/>
                          <a:pt x="11261" y="1313"/>
                        </a:cubicBezTo>
                        <a:cubicBezTo>
                          <a:pt x="11497" y="813"/>
                          <a:pt x="12044" y="424"/>
                          <a:pt x="12546" y="424"/>
                        </a:cubicBezTo>
                        <a:cubicBezTo>
                          <a:pt x="12884" y="424"/>
                          <a:pt x="13201" y="600"/>
                          <a:pt x="13389" y="1038"/>
                        </a:cubicBezTo>
                        <a:cubicBezTo>
                          <a:pt x="13404" y="1068"/>
                          <a:pt x="13433" y="1081"/>
                          <a:pt x="13464" y="1081"/>
                        </a:cubicBezTo>
                        <a:cubicBezTo>
                          <a:pt x="13506" y="1081"/>
                          <a:pt x="13549" y="1056"/>
                          <a:pt x="13556" y="1014"/>
                        </a:cubicBezTo>
                        <a:cubicBezTo>
                          <a:pt x="13704" y="463"/>
                          <a:pt x="14170" y="188"/>
                          <a:pt x="14635" y="188"/>
                        </a:cubicBezTo>
                        <a:cubicBezTo>
                          <a:pt x="15108" y="188"/>
                          <a:pt x="15581" y="472"/>
                          <a:pt x="15720" y="1038"/>
                        </a:cubicBezTo>
                        <a:cubicBezTo>
                          <a:pt x="15732" y="1080"/>
                          <a:pt x="15767" y="1101"/>
                          <a:pt x="15803" y="1101"/>
                        </a:cubicBezTo>
                        <a:cubicBezTo>
                          <a:pt x="15839" y="1101"/>
                          <a:pt x="15875" y="1080"/>
                          <a:pt x="15887" y="1038"/>
                        </a:cubicBezTo>
                        <a:cubicBezTo>
                          <a:pt x="16055" y="539"/>
                          <a:pt x="16489" y="293"/>
                          <a:pt x="16921" y="293"/>
                        </a:cubicBezTo>
                        <a:cubicBezTo>
                          <a:pt x="17380" y="293"/>
                          <a:pt x="17837" y="569"/>
                          <a:pt x="17979" y="1110"/>
                        </a:cubicBezTo>
                        <a:cubicBezTo>
                          <a:pt x="17992" y="1148"/>
                          <a:pt x="18029" y="1170"/>
                          <a:pt x="18067" y="1170"/>
                        </a:cubicBezTo>
                        <a:cubicBezTo>
                          <a:pt x="18098" y="1170"/>
                          <a:pt x="18130" y="1154"/>
                          <a:pt x="18146" y="1122"/>
                        </a:cubicBezTo>
                        <a:cubicBezTo>
                          <a:pt x="18347" y="677"/>
                          <a:pt x="18753" y="466"/>
                          <a:pt x="19159" y="466"/>
                        </a:cubicBezTo>
                        <a:cubicBezTo>
                          <a:pt x="19649" y="466"/>
                          <a:pt x="20138" y="773"/>
                          <a:pt x="20262" y="1349"/>
                        </a:cubicBezTo>
                        <a:cubicBezTo>
                          <a:pt x="20281" y="1400"/>
                          <a:pt x="20321" y="1422"/>
                          <a:pt x="20362" y="1422"/>
                        </a:cubicBezTo>
                        <a:cubicBezTo>
                          <a:pt x="20425" y="1422"/>
                          <a:pt x="20487" y="1369"/>
                          <a:pt x="20465" y="1289"/>
                        </a:cubicBezTo>
                        <a:cubicBezTo>
                          <a:pt x="20319" y="634"/>
                          <a:pt x="19754" y="267"/>
                          <a:pt x="19185" y="267"/>
                        </a:cubicBezTo>
                        <a:cubicBezTo>
                          <a:pt x="18778" y="267"/>
                          <a:pt x="18370" y="455"/>
                          <a:pt x="18110" y="859"/>
                        </a:cubicBezTo>
                        <a:cubicBezTo>
                          <a:pt x="17887" y="350"/>
                          <a:pt x="17416" y="93"/>
                          <a:pt x="16945" y="93"/>
                        </a:cubicBezTo>
                        <a:cubicBezTo>
                          <a:pt x="16507" y="93"/>
                          <a:pt x="16069" y="314"/>
                          <a:pt x="15827" y="763"/>
                        </a:cubicBezTo>
                        <a:cubicBezTo>
                          <a:pt x="15600" y="255"/>
                          <a:pt x="15125" y="1"/>
                          <a:pt x="14650" y="1"/>
                        </a:cubicBezTo>
                        <a:close/>
                      </a:path>
                    </a:pathLst>
                  </a:custGeom>
                  <a:solidFill>
                    <a:srgbClr val="FFFFFF"/>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218" name="Google Shape;5218;p46"/>
                  <p:cNvSpPr/>
                  <p:nvPr/>
                </p:nvSpPr>
                <p:spPr>
                  <a:xfrm>
                    <a:off x="4977052" y="1038608"/>
                    <a:ext cx="4387686" cy="309370"/>
                  </a:xfrm>
                  <a:custGeom>
                    <a:avLst/>
                    <a:gdLst/>
                    <a:ahLst/>
                    <a:cxnLst/>
                    <a:rect l="l" t="t" r="r" b="b"/>
                    <a:pathLst>
                      <a:path w="20480" h="1444" extrusionOk="0">
                        <a:moveTo>
                          <a:pt x="14650" y="0"/>
                        </a:moveTo>
                        <a:cubicBezTo>
                          <a:pt x="14175" y="0"/>
                          <a:pt x="13699" y="254"/>
                          <a:pt x="13472" y="762"/>
                        </a:cubicBezTo>
                        <a:cubicBezTo>
                          <a:pt x="13250" y="394"/>
                          <a:pt x="12919" y="240"/>
                          <a:pt x="12571" y="240"/>
                        </a:cubicBezTo>
                        <a:cubicBezTo>
                          <a:pt x="12060" y="240"/>
                          <a:pt x="11512" y="573"/>
                          <a:pt x="11213" y="1049"/>
                        </a:cubicBezTo>
                        <a:cubicBezTo>
                          <a:pt x="10974" y="487"/>
                          <a:pt x="10446" y="194"/>
                          <a:pt x="9916" y="194"/>
                        </a:cubicBezTo>
                        <a:cubicBezTo>
                          <a:pt x="9465" y="194"/>
                          <a:pt x="9013" y="406"/>
                          <a:pt x="8739" y="846"/>
                        </a:cubicBezTo>
                        <a:cubicBezTo>
                          <a:pt x="8470" y="484"/>
                          <a:pt x="8071" y="308"/>
                          <a:pt x="7673" y="308"/>
                        </a:cubicBezTo>
                        <a:cubicBezTo>
                          <a:pt x="7204" y="308"/>
                          <a:pt x="6737" y="553"/>
                          <a:pt x="6491" y="1025"/>
                        </a:cubicBezTo>
                        <a:cubicBezTo>
                          <a:pt x="6261" y="546"/>
                          <a:pt x="5799" y="299"/>
                          <a:pt x="5336" y="299"/>
                        </a:cubicBezTo>
                        <a:cubicBezTo>
                          <a:pt x="4933" y="299"/>
                          <a:pt x="4530" y="486"/>
                          <a:pt x="4280" y="870"/>
                        </a:cubicBezTo>
                        <a:cubicBezTo>
                          <a:pt x="4053" y="342"/>
                          <a:pt x="3561" y="76"/>
                          <a:pt x="3069" y="76"/>
                        </a:cubicBezTo>
                        <a:cubicBezTo>
                          <a:pt x="2602" y="76"/>
                          <a:pt x="2134" y="315"/>
                          <a:pt x="1889" y="798"/>
                        </a:cubicBezTo>
                        <a:cubicBezTo>
                          <a:pt x="1744" y="440"/>
                          <a:pt x="1399" y="197"/>
                          <a:pt x="1022" y="197"/>
                        </a:cubicBezTo>
                        <a:cubicBezTo>
                          <a:pt x="997" y="197"/>
                          <a:pt x="971" y="198"/>
                          <a:pt x="945" y="200"/>
                        </a:cubicBezTo>
                        <a:cubicBezTo>
                          <a:pt x="347" y="260"/>
                          <a:pt x="13" y="834"/>
                          <a:pt x="1" y="1372"/>
                        </a:cubicBezTo>
                        <a:cubicBezTo>
                          <a:pt x="1" y="1420"/>
                          <a:pt x="40" y="1443"/>
                          <a:pt x="78" y="1443"/>
                        </a:cubicBezTo>
                        <a:cubicBezTo>
                          <a:pt x="117" y="1443"/>
                          <a:pt x="156" y="1420"/>
                          <a:pt x="156" y="1372"/>
                        </a:cubicBezTo>
                        <a:cubicBezTo>
                          <a:pt x="168" y="941"/>
                          <a:pt x="395" y="523"/>
                          <a:pt x="825" y="415"/>
                        </a:cubicBezTo>
                        <a:cubicBezTo>
                          <a:pt x="895" y="396"/>
                          <a:pt x="964" y="387"/>
                          <a:pt x="1032" y="387"/>
                        </a:cubicBezTo>
                        <a:cubicBezTo>
                          <a:pt x="1420" y="387"/>
                          <a:pt x="1760" y="690"/>
                          <a:pt x="1770" y="1097"/>
                        </a:cubicBezTo>
                        <a:cubicBezTo>
                          <a:pt x="1770" y="1160"/>
                          <a:pt x="1823" y="1193"/>
                          <a:pt x="1874" y="1193"/>
                        </a:cubicBezTo>
                        <a:cubicBezTo>
                          <a:pt x="1921" y="1193"/>
                          <a:pt x="1967" y="1166"/>
                          <a:pt x="1973" y="1109"/>
                        </a:cubicBezTo>
                        <a:cubicBezTo>
                          <a:pt x="2124" y="536"/>
                          <a:pt x="2605" y="250"/>
                          <a:pt x="3086" y="250"/>
                        </a:cubicBezTo>
                        <a:cubicBezTo>
                          <a:pt x="3558" y="250"/>
                          <a:pt x="4030" y="528"/>
                          <a:pt x="4184" y="1085"/>
                        </a:cubicBezTo>
                        <a:cubicBezTo>
                          <a:pt x="4198" y="1132"/>
                          <a:pt x="4237" y="1156"/>
                          <a:pt x="4275" y="1156"/>
                        </a:cubicBezTo>
                        <a:cubicBezTo>
                          <a:pt x="4306" y="1156"/>
                          <a:pt x="4336" y="1141"/>
                          <a:pt x="4352" y="1109"/>
                        </a:cubicBezTo>
                        <a:cubicBezTo>
                          <a:pt x="4571" y="676"/>
                          <a:pt x="4968" y="462"/>
                          <a:pt x="5361" y="462"/>
                        </a:cubicBezTo>
                        <a:cubicBezTo>
                          <a:pt x="5804" y="462"/>
                          <a:pt x="6243" y="733"/>
                          <a:pt x="6420" y="1264"/>
                        </a:cubicBezTo>
                        <a:cubicBezTo>
                          <a:pt x="6432" y="1300"/>
                          <a:pt x="6468" y="1318"/>
                          <a:pt x="6503" y="1318"/>
                        </a:cubicBezTo>
                        <a:cubicBezTo>
                          <a:pt x="6539" y="1318"/>
                          <a:pt x="6575" y="1300"/>
                          <a:pt x="6587" y="1264"/>
                        </a:cubicBezTo>
                        <a:cubicBezTo>
                          <a:pt x="6763" y="748"/>
                          <a:pt x="7222" y="478"/>
                          <a:pt x="7683" y="478"/>
                        </a:cubicBezTo>
                        <a:cubicBezTo>
                          <a:pt x="8066" y="478"/>
                          <a:pt x="8451" y="664"/>
                          <a:pt x="8679" y="1049"/>
                        </a:cubicBezTo>
                        <a:cubicBezTo>
                          <a:pt x="8697" y="1073"/>
                          <a:pt x="8724" y="1085"/>
                          <a:pt x="8751" y="1085"/>
                        </a:cubicBezTo>
                        <a:cubicBezTo>
                          <a:pt x="8778" y="1085"/>
                          <a:pt x="8804" y="1073"/>
                          <a:pt x="8822" y="1049"/>
                        </a:cubicBezTo>
                        <a:cubicBezTo>
                          <a:pt x="9056" y="587"/>
                          <a:pt x="9490" y="367"/>
                          <a:pt x="9922" y="367"/>
                        </a:cubicBezTo>
                        <a:cubicBezTo>
                          <a:pt x="10440" y="367"/>
                          <a:pt x="10955" y="683"/>
                          <a:pt x="11117" y="1276"/>
                        </a:cubicBezTo>
                        <a:cubicBezTo>
                          <a:pt x="11131" y="1318"/>
                          <a:pt x="11174" y="1343"/>
                          <a:pt x="11213" y="1343"/>
                        </a:cubicBezTo>
                        <a:cubicBezTo>
                          <a:pt x="11242" y="1343"/>
                          <a:pt x="11270" y="1330"/>
                          <a:pt x="11285" y="1300"/>
                        </a:cubicBezTo>
                        <a:cubicBezTo>
                          <a:pt x="11521" y="806"/>
                          <a:pt x="12071" y="414"/>
                          <a:pt x="12574" y="414"/>
                        </a:cubicBezTo>
                        <a:cubicBezTo>
                          <a:pt x="12910" y="414"/>
                          <a:pt x="13226" y="589"/>
                          <a:pt x="13413" y="1025"/>
                        </a:cubicBezTo>
                        <a:cubicBezTo>
                          <a:pt x="13428" y="1060"/>
                          <a:pt x="13458" y="1074"/>
                          <a:pt x="13488" y="1074"/>
                        </a:cubicBezTo>
                        <a:cubicBezTo>
                          <a:pt x="13530" y="1074"/>
                          <a:pt x="13573" y="1048"/>
                          <a:pt x="13580" y="1013"/>
                        </a:cubicBezTo>
                        <a:cubicBezTo>
                          <a:pt x="13723" y="454"/>
                          <a:pt x="14191" y="176"/>
                          <a:pt x="14657" y="176"/>
                        </a:cubicBezTo>
                        <a:cubicBezTo>
                          <a:pt x="15129" y="176"/>
                          <a:pt x="15599" y="460"/>
                          <a:pt x="15732" y="1025"/>
                        </a:cubicBezTo>
                        <a:cubicBezTo>
                          <a:pt x="15750" y="1067"/>
                          <a:pt x="15788" y="1088"/>
                          <a:pt x="15826" y="1088"/>
                        </a:cubicBezTo>
                        <a:cubicBezTo>
                          <a:pt x="15863" y="1088"/>
                          <a:pt x="15899" y="1067"/>
                          <a:pt x="15911" y="1025"/>
                        </a:cubicBezTo>
                        <a:cubicBezTo>
                          <a:pt x="16079" y="526"/>
                          <a:pt x="16510" y="280"/>
                          <a:pt x="16941" y="280"/>
                        </a:cubicBezTo>
                        <a:cubicBezTo>
                          <a:pt x="17398" y="280"/>
                          <a:pt x="17855" y="556"/>
                          <a:pt x="18003" y="1097"/>
                        </a:cubicBezTo>
                        <a:cubicBezTo>
                          <a:pt x="18016" y="1138"/>
                          <a:pt x="18053" y="1159"/>
                          <a:pt x="18089" y="1159"/>
                        </a:cubicBezTo>
                        <a:cubicBezTo>
                          <a:pt x="18116" y="1159"/>
                          <a:pt x="18143" y="1147"/>
                          <a:pt x="18158" y="1121"/>
                        </a:cubicBezTo>
                        <a:cubicBezTo>
                          <a:pt x="18364" y="671"/>
                          <a:pt x="18775" y="457"/>
                          <a:pt x="19183" y="457"/>
                        </a:cubicBezTo>
                        <a:cubicBezTo>
                          <a:pt x="19674" y="457"/>
                          <a:pt x="20162" y="767"/>
                          <a:pt x="20286" y="1348"/>
                        </a:cubicBezTo>
                        <a:cubicBezTo>
                          <a:pt x="20300" y="1390"/>
                          <a:pt x="20335" y="1408"/>
                          <a:pt x="20370" y="1408"/>
                        </a:cubicBezTo>
                        <a:cubicBezTo>
                          <a:pt x="20424" y="1408"/>
                          <a:pt x="20480" y="1365"/>
                          <a:pt x="20465" y="1300"/>
                        </a:cubicBezTo>
                        <a:cubicBezTo>
                          <a:pt x="20319" y="640"/>
                          <a:pt x="19757" y="275"/>
                          <a:pt x="19190" y="275"/>
                        </a:cubicBezTo>
                        <a:cubicBezTo>
                          <a:pt x="18782" y="275"/>
                          <a:pt x="18371" y="464"/>
                          <a:pt x="18110" y="870"/>
                        </a:cubicBezTo>
                        <a:cubicBezTo>
                          <a:pt x="17886" y="358"/>
                          <a:pt x="17411" y="97"/>
                          <a:pt x="16936" y="97"/>
                        </a:cubicBezTo>
                        <a:cubicBezTo>
                          <a:pt x="16501" y="97"/>
                          <a:pt x="16067" y="316"/>
                          <a:pt x="15827" y="762"/>
                        </a:cubicBezTo>
                        <a:cubicBezTo>
                          <a:pt x="15600" y="254"/>
                          <a:pt x="15125" y="0"/>
                          <a:pt x="14650" y="0"/>
                        </a:cubicBezTo>
                        <a:close/>
                      </a:path>
                    </a:pathLst>
                  </a:custGeom>
                  <a:solidFill>
                    <a:srgbClr val="FFFFFF"/>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219" name="Google Shape;5219;p46"/>
                  <p:cNvSpPr/>
                  <p:nvPr/>
                </p:nvSpPr>
                <p:spPr>
                  <a:xfrm>
                    <a:off x="4979623" y="1579578"/>
                    <a:ext cx="4386615" cy="311298"/>
                  </a:xfrm>
                  <a:custGeom>
                    <a:avLst/>
                    <a:gdLst/>
                    <a:ahLst/>
                    <a:cxnLst/>
                    <a:rect l="l" t="t" r="r" b="b"/>
                    <a:pathLst>
                      <a:path w="20475" h="1453" extrusionOk="0">
                        <a:moveTo>
                          <a:pt x="14638" y="0"/>
                        </a:moveTo>
                        <a:cubicBezTo>
                          <a:pt x="14163" y="0"/>
                          <a:pt x="13687" y="257"/>
                          <a:pt x="13460" y="771"/>
                        </a:cubicBezTo>
                        <a:cubicBezTo>
                          <a:pt x="13242" y="398"/>
                          <a:pt x="12914" y="243"/>
                          <a:pt x="12567" y="243"/>
                        </a:cubicBezTo>
                        <a:cubicBezTo>
                          <a:pt x="12058" y="243"/>
                          <a:pt x="11507" y="577"/>
                          <a:pt x="11201" y="1046"/>
                        </a:cubicBezTo>
                        <a:cubicBezTo>
                          <a:pt x="10963" y="487"/>
                          <a:pt x="10439" y="198"/>
                          <a:pt x="9913" y="198"/>
                        </a:cubicBezTo>
                        <a:cubicBezTo>
                          <a:pt x="9459" y="198"/>
                          <a:pt x="9003" y="413"/>
                          <a:pt x="8727" y="855"/>
                        </a:cubicBezTo>
                        <a:cubicBezTo>
                          <a:pt x="8457" y="492"/>
                          <a:pt x="8056" y="316"/>
                          <a:pt x="7658" y="316"/>
                        </a:cubicBezTo>
                        <a:cubicBezTo>
                          <a:pt x="7192" y="316"/>
                          <a:pt x="6730" y="558"/>
                          <a:pt x="6491" y="1022"/>
                        </a:cubicBezTo>
                        <a:cubicBezTo>
                          <a:pt x="6262" y="545"/>
                          <a:pt x="5802" y="298"/>
                          <a:pt x="5339" y="298"/>
                        </a:cubicBezTo>
                        <a:cubicBezTo>
                          <a:pt x="4933" y="298"/>
                          <a:pt x="4525" y="488"/>
                          <a:pt x="4268" y="879"/>
                        </a:cubicBezTo>
                        <a:cubicBezTo>
                          <a:pt x="4040" y="348"/>
                          <a:pt x="3547" y="79"/>
                          <a:pt x="3053" y="79"/>
                        </a:cubicBezTo>
                        <a:cubicBezTo>
                          <a:pt x="2590" y="79"/>
                          <a:pt x="2126" y="315"/>
                          <a:pt x="1877" y="795"/>
                        </a:cubicBezTo>
                        <a:cubicBezTo>
                          <a:pt x="1740" y="430"/>
                          <a:pt x="1386" y="196"/>
                          <a:pt x="990" y="196"/>
                        </a:cubicBezTo>
                        <a:cubicBezTo>
                          <a:pt x="971" y="196"/>
                          <a:pt x="952" y="196"/>
                          <a:pt x="933" y="198"/>
                        </a:cubicBezTo>
                        <a:cubicBezTo>
                          <a:pt x="335" y="257"/>
                          <a:pt x="13" y="831"/>
                          <a:pt x="1" y="1381"/>
                        </a:cubicBezTo>
                        <a:cubicBezTo>
                          <a:pt x="1" y="1429"/>
                          <a:pt x="36" y="1453"/>
                          <a:pt x="72" y="1453"/>
                        </a:cubicBezTo>
                        <a:cubicBezTo>
                          <a:pt x="108" y="1453"/>
                          <a:pt x="144" y="1429"/>
                          <a:pt x="144" y="1381"/>
                        </a:cubicBezTo>
                        <a:cubicBezTo>
                          <a:pt x="168" y="951"/>
                          <a:pt x="383" y="532"/>
                          <a:pt x="825" y="413"/>
                        </a:cubicBezTo>
                        <a:cubicBezTo>
                          <a:pt x="893" y="393"/>
                          <a:pt x="961" y="384"/>
                          <a:pt x="1027" y="384"/>
                        </a:cubicBezTo>
                        <a:cubicBezTo>
                          <a:pt x="1409" y="384"/>
                          <a:pt x="1749" y="687"/>
                          <a:pt x="1770" y="1094"/>
                        </a:cubicBezTo>
                        <a:cubicBezTo>
                          <a:pt x="1770" y="1154"/>
                          <a:pt x="1814" y="1188"/>
                          <a:pt x="1857" y="1188"/>
                        </a:cubicBezTo>
                        <a:cubicBezTo>
                          <a:pt x="1892" y="1188"/>
                          <a:pt x="1926" y="1166"/>
                          <a:pt x="1937" y="1118"/>
                        </a:cubicBezTo>
                        <a:cubicBezTo>
                          <a:pt x="2087" y="547"/>
                          <a:pt x="2570" y="260"/>
                          <a:pt x="3052" y="260"/>
                        </a:cubicBezTo>
                        <a:cubicBezTo>
                          <a:pt x="3529" y="260"/>
                          <a:pt x="4006" y="541"/>
                          <a:pt x="4160" y="1106"/>
                        </a:cubicBezTo>
                        <a:cubicBezTo>
                          <a:pt x="4174" y="1147"/>
                          <a:pt x="4215" y="1168"/>
                          <a:pt x="4254" y="1168"/>
                        </a:cubicBezTo>
                        <a:cubicBezTo>
                          <a:pt x="4283" y="1168"/>
                          <a:pt x="4312" y="1156"/>
                          <a:pt x="4328" y="1130"/>
                        </a:cubicBezTo>
                        <a:cubicBezTo>
                          <a:pt x="4549" y="694"/>
                          <a:pt x="4949" y="478"/>
                          <a:pt x="5344" y="478"/>
                        </a:cubicBezTo>
                        <a:cubicBezTo>
                          <a:pt x="5782" y="478"/>
                          <a:pt x="6214" y="745"/>
                          <a:pt x="6384" y="1273"/>
                        </a:cubicBezTo>
                        <a:cubicBezTo>
                          <a:pt x="6402" y="1315"/>
                          <a:pt x="6438" y="1336"/>
                          <a:pt x="6473" y="1336"/>
                        </a:cubicBezTo>
                        <a:cubicBezTo>
                          <a:pt x="6509" y="1336"/>
                          <a:pt x="6545" y="1315"/>
                          <a:pt x="6563" y="1273"/>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32" y="602"/>
                          <a:pt x="9466" y="382"/>
                          <a:pt x="9898" y="382"/>
                        </a:cubicBezTo>
                        <a:cubicBezTo>
                          <a:pt x="10416" y="382"/>
                          <a:pt x="10931" y="698"/>
                          <a:pt x="11094" y="1297"/>
                        </a:cubicBezTo>
                        <a:cubicBezTo>
                          <a:pt x="11100" y="1339"/>
                          <a:pt x="11144" y="1364"/>
                          <a:pt x="11183" y="1364"/>
                        </a:cubicBezTo>
                        <a:cubicBezTo>
                          <a:pt x="11212" y="1364"/>
                          <a:pt x="11239" y="1351"/>
                          <a:pt x="11249" y="1321"/>
                        </a:cubicBezTo>
                        <a:cubicBezTo>
                          <a:pt x="11492" y="821"/>
                          <a:pt x="12042" y="432"/>
                          <a:pt x="12545" y="432"/>
                        </a:cubicBezTo>
                        <a:cubicBezTo>
                          <a:pt x="12884" y="432"/>
                          <a:pt x="13201" y="608"/>
                          <a:pt x="13389" y="1046"/>
                        </a:cubicBezTo>
                        <a:cubicBezTo>
                          <a:pt x="13404" y="1076"/>
                          <a:pt x="13431" y="1090"/>
                          <a:pt x="13460" y="1090"/>
                        </a:cubicBezTo>
                        <a:cubicBezTo>
                          <a:pt x="13500" y="1090"/>
                          <a:pt x="13542" y="1064"/>
                          <a:pt x="13556" y="1022"/>
                        </a:cubicBezTo>
                        <a:cubicBezTo>
                          <a:pt x="13705" y="469"/>
                          <a:pt x="14170" y="194"/>
                          <a:pt x="14633" y="194"/>
                        </a:cubicBezTo>
                        <a:cubicBezTo>
                          <a:pt x="15102" y="194"/>
                          <a:pt x="15569" y="475"/>
                          <a:pt x="15708" y="1034"/>
                        </a:cubicBezTo>
                        <a:cubicBezTo>
                          <a:pt x="15726" y="1082"/>
                          <a:pt x="15761" y="1106"/>
                          <a:pt x="15797" y="1106"/>
                        </a:cubicBezTo>
                        <a:cubicBezTo>
                          <a:pt x="15833" y="1106"/>
                          <a:pt x="15869" y="1082"/>
                          <a:pt x="15887" y="1034"/>
                        </a:cubicBezTo>
                        <a:cubicBezTo>
                          <a:pt x="16055" y="541"/>
                          <a:pt x="16486" y="298"/>
                          <a:pt x="16917" y="298"/>
                        </a:cubicBezTo>
                        <a:cubicBezTo>
                          <a:pt x="17373" y="298"/>
                          <a:pt x="17831" y="571"/>
                          <a:pt x="17979" y="1106"/>
                        </a:cubicBezTo>
                        <a:cubicBezTo>
                          <a:pt x="17992" y="1153"/>
                          <a:pt x="18028" y="1177"/>
                          <a:pt x="18063" y="1177"/>
                        </a:cubicBezTo>
                        <a:cubicBezTo>
                          <a:pt x="18091" y="1177"/>
                          <a:pt x="18118" y="1162"/>
                          <a:pt x="18134" y="1130"/>
                        </a:cubicBezTo>
                        <a:cubicBezTo>
                          <a:pt x="18340" y="686"/>
                          <a:pt x="18750" y="475"/>
                          <a:pt x="19157" y="475"/>
                        </a:cubicBezTo>
                        <a:cubicBezTo>
                          <a:pt x="19649" y="475"/>
                          <a:pt x="20138" y="782"/>
                          <a:pt x="20262" y="1357"/>
                        </a:cubicBezTo>
                        <a:cubicBezTo>
                          <a:pt x="20276" y="1409"/>
                          <a:pt x="20314" y="1431"/>
                          <a:pt x="20353" y="1431"/>
                        </a:cubicBezTo>
                        <a:cubicBezTo>
                          <a:pt x="20413" y="1431"/>
                          <a:pt x="20475" y="1377"/>
                          <a:pt x="20453" y="1297"/>
                        </a:cubicBezTo>
                        <a:cubicBezTo>
                          <a:pt x="20307" y="643"/>
                          <a:pt x="19748" y="281"/>
                          <a:pt x="19181" y="281"/>
                        </a:cubicBezTo>
                        <a:cubicBezTo>
                          <a:pt x="18774" y="281"/>
                          <a:pt x="18363" y="467"/>
                          <a:pt x="18098" y="867"/>
                        </a:cubicBezTo>
                        <a:cubicBezTo>
                          <a:pt x="17881" y="358"/>
                          <a:pt x="17410" y="101"/>
                          <a:pt x="16937" y="101"/>
                        </a:cubicBezTo>
                        <a:cubicBezTo>
                          <a:pt x="16498" y="101"/>
                          <a:pt x="16057" y="323"/>
                          <a:pt x="15815" y="771"/>
                        </a:cubicBezTo>
                        <a:cubicBezTo>
                          <a:pt x="15588" y="257"/>
                          <a:pt x="15113" y="0"/>
                          <a:pt x="14638" y="0"/>
                        </a:cubicBezTo>
                        <a:close/>
                      </a:path>
                    </a:pathLst>
                  </a:custGeom>
                  <a:solidFill>
                    <a:srgbClr val="FFFFFF"/>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220" name="Google Shape;5220;p46"/>
                  <p:cNvSpPr/>
                  <p:nvPr/>
                </p:nvSpPr>
                <p:spPr>
                  <a:xfrm>
                    <a:off x="4979623" y="2121833"/>
                    <a:ext cx="4384901" cy="309370"/>
                  </a:xfrm>
                  <a:custGeom>
                    <a:avLst/>
                    <a:gdLst/>
                    <a:ahLst/>
                    <a:cxnLst/>
                    <a:rect l="l" t="t" r="r" b="b"/>
                    <a:pathLst>
                      <a:path w="20467" h="1444" extrusionOk="0">
                        <a:moveTo>
                          <a:pt x="14638" y="0"/>
                        </a:moveTo>
                        <a:cubicBezTo>
                          <a:pt x="14163" y="0"/>
                          <a:pt x="13687" y="254"/>
                          <a:pt x="13460" y="762"/>
                        </a:cubicBezTo>
                        <a:cubicBezTo>
                          <a:pt x="13242" y="394"/>
                          <a:pt x="12915" y="240"/>
                          <a:pt x="12568" y="240"/>
                        </a:cubicBezTo>
                        <a:cubicBezTo>
                          <a:pt x="12058" y="240"/>
                          <a:pt x="11507" y="573"/>
                          <a:pt x="11201" y="1049"/>
                        </a:cubicBezTo>
                        <a:cubicBezTo>
                          <a:pt x="10962" y="487"/>
                          <a:pt x="10434" y="194"/>
                          <a:pt x="9904" y="194"/>
                        </a:cubicBezTo>
                        <a:cubicBezTo>
                          <a:pt x="9453" y="194"/>
                          <a:pt x="9001" y="407"/>
                          <a:pt x="8727" y="846"/>
                        </a:cubicBezTo>
                        <a:cubicBezTo>
                          <a:pt x="8458" y="484"/>
                          <a:pt x="8059" y="308"/>
                          <a:pt x="7662" y="308"/>
                        </a:cubicBezTo>
                        <a:cubicBezTo>
                          <a:pt x="7194" y="308"/>
                          <a:pt x="6731" y="553"/>
                          <a:pt x="6491" y="1025"/>
                        </a:cubicBezTo>
                        <a:cubicBezTo>
                          <a:pt x="6261" y="546"/>
                          <a:pt x="5799" y="299"/>
                          <a:pt x="5334" y="299"/>
                        </a:cubicBezTo>
                        <a:cubicBezTo>
                          <a:pt x="4930" y="299"/>
                          <a:pt x="4524" y="486"/>
                          <a:pt x="4268" y="870"/>
                        </a:cubicBezTo>
                        <a:cubicBezTo>
                          <a:pt x="4041" y="342"/>
                          <a:pt x="3553" y="76"/>
                          <a:pt x="3061" y="76"/>
                        </a:cubicBezTo>
                        <a:cubicBezTo>
                          <a:pt x="2596" y="76"/>
                          <a:pt x="2128" y="315"/>
                          <a:pt x="1877" y="798"/>
                        </a:cubicBezTo>
                        <a:cubicBezTo>
                          <a:pt x="1743" y="440"/>
                          <a:pt x="1399" y="197"/>
                          <a:pt x="1012" y="197"/>
                        </a:cubicBezTo>
                        <a:cubicBezTo>
                          <a:pt x="986" y="197"/>
                          <a:pt x="960" y="198"/>
                          <a:pt x="933" y="201"/>
                        </a:cubicBezTo>
                        <a:cubicBezTo>
                          <a:pt x="335" y="260"/>
                          <a:pt x="13" y="834"/>
                          <a:pt x="1" y="1372"/>
                        </a:cubicBezTo>
                        <a:cubicBezTo>
                          <a:pt x="1" y="1420"/>
                          <a:pt x="36" y="1444"/>
                          <a:pt x="72" y="1444"/>
                        </a:cubicBezTo>
                        <a:cubicBezTo>
                          <a:pt x="108" y="1444"/>
                          <a:pt x="144" y="1420"/>
                          <a:pt x="144" y="1372"/>
                        </a:cubicBezTo>
                        <a:cubicBezTo>
                          <a:pt x="168" y="942"/>
                          <a:pt x="383" y="523"/>
                          <a:pt x="825" y="416"/>
                        </a:cubicBezTo>
                        <a:cubicBezTo>
                          <a:pt x="893" y="396"/>
                          <a:pt x="961" y="387"/>
                          <a:pt x="1027" y="387"/>
                        </a:cubicBezTo>
                        <a:cubicBezTo>
                          <a:pt x="1409" y="387"/>
                          <a:pt x="1749" y="690"/>
                          <a:pt x="1770" y="1097"/>
                        </a:cubicBezTo>
                        <a:cubicBezTo>
                          <a:pt x="1770" y="1151"/>
                          <a:pt x="1815" y="1182"/>
                          <a:pt x="1859" y="1182"/>
                        </a:cubicBezTo>
                        <a:cubicBezTo>
                          <a:pt x="1893" y="1182"/>
                          <a:pt x="1927" y="1163"/>
                          <a:pt x="1937" y="1121"/>
                        </a:cubicBezTo>
                        <a:cubicBezTo>
                          <a:pt x="2087" y="544"/>
                          <a:pt x="2570" y="257"/>
                          <a:pt x="3052" y="257"/>
                        </a:cubicBezTo>
                        <a:cubicBezTo>
                          <a:pt x="3529" y="257"/>
                          <a:pt x="4006" y="538"/>
                          <a:pt x="4160" y="1097"/>
                        </a:cubicBezTo>
                        <a:cubicBezTo>
                          <a:pt x="4174" y="1144"/>
                          <a:pt x="4213" y="1168"/>
                          <a:pt x="4252" y="1168"/>
                        </a:cubicBezTo>
                        <a:cubicBezTo>
                          <a:pt x="4282" y="1168"/>
                          <a:pt x="4312" y="1153"/>
                          <a:pt x="4328" y="1121"/>
                        </a:cubicBezTo>
                        <a:cubicBezTo>
                          <a:pt x="4547" y="688"/>
                          <a:pt x="4944" y="475"/>
                          <a:pt x="5336" y="475"/>
                        </a:cubicBezTo>
                        <a:cubicBezTo>
                          <a:pt x="5777" y="475"/>
                          <a:pt x="6213" y="745"/>
                          <a:pt x="6384" y="1276"/>
                        </a:cubicBezTo>
                        <a:cubicBezTo>
                          <a:pt x="6402" y="1318"/>
                          <a:pt x="6438" y="1339"/>
                          <a:pt x="6473" y="1339"/>
                        </a:cubicBezTo>
                        <a:cubicBezTo>
                          <a:pt x="6509" y="1339"/>
                          <a:pt x="6545" y="1318"/>
                          <a:pt x="6563" y="1276"/>
                        </a:cubicBezTo>
                        <a:cubicBezTo>
                          <a:pt x="6740" y="765"/>
                          <a:pt x="7201" y="495"/>
                          <a:pt x="7664" y="495"/>
                        </a:cubicBezTo>
                        <a:cubicBezTo>
                          <a:pt x="8046" y="495"/>
                          <a:pt x="8428" y="678"/>
                          <a:pt x="8655" y="1061"/>
                        </a:cubicBezTo>
                        <a:cubicBezTo>
                          <a:pt x="8673" y="1085"/>
                          <a:pt x="8700" y="1097"/>
                          <a:pt x="8727" y="1097"/>
                        </a:cubicBezTo>
                        <a:cubicBezTo>
                          <a:pt x="8754" y="1097"/>
                          <a:pt x="8781" y="1085"/>
                          <a:pt x="8798" y="1061"/>
                        </a:cubicBezTo>
                        <a:cubicBezTo>
                          <a:pt x="9028" y="590"/>
                          <a:pt x="9469" y="365"/>
                          <a:pt x="9908" y="365"/>
                        </a:cubicBezTo>
                        <a:cubicBezTo>
                          <a:pt x="10427" y="365"/>
                          <a:pt x="10944" y="680"/>
                          <a:pt x="11105" y="1276"/>
                        </a:cubicBezTo>
                        <a:cubicBezTo>
                          <a:pt x="11119" y="1317"/>
                          <a:pt x="11156" y="1339"/>
                          <a:pt x="11192" y="1339"/>
                        </a:cubicBezTo>
                        <a:cubicBezTo>
                          <a:pt x="11219" y="1339"/>
                          <a:pt x="11245" y="1326"/>
                          <a:pt x="11261" y="1300"/>
                        </a:cubicBezTo>
                        <a:cubicBezTo>
                          <a:pt x="11504" y="800"/>
                          <a:pt x="12054" y="411"/>
                          <a:pt x="12557" y="411"/>
                        </a:cubicBezTo>
                        <a:cubicBezTo>
                          <a:pt x="12896" y="411"/>
                          <a:pt x="13213" y="588"/>
                          <a:pt x="13401" y="1025"/>
                        </a:cubicBezTo>
                        <a:cubicBezTo>
                          <a:pt x="13416" y="1055"/>
                          <a:pt x="13443" y="1069"/>
                          <a:pt x="13472" y="1069"/>
                        </a:cubicBezTo>
                        <a:cubicBezTo>
                          <a:pt x="13512" y="1069"/>
                          <a:pt x="13554" y="1043"/>
                          <a:pt x="13568" y="1002"/>
                        </a:cubicBezTo>
                        <a:cubicBezTo>
                          <a:pt x="13716" y="450"/>
                          <a:pt x="14179" y="175"/>
                          <a:pt x="14641" y="175"/>
                        </a:cubicBezTo>
                        <a:cubicBezTo>
                          <a:pt x="15111" y="175"/>
                          <a:pt x="15581" y="459"/>
                          <a:pt x="15720" y="1025"/>
                        </a:cubicBezTo>
                        <a:cubicBezTo>
                          <a:pt x="15732" y="1067"/>
                          <a:pt x="15767" y="1088"/>
                          <a:pt x="15805" y="1088"/>
                        </a:cubicBezTo>
                        <a:cubicBezTo>
                          <a:pt x="15842" y="1088"/>
                          <a:pt x="15881" y="1067"/>
                          <a:pt x="15899" y="1025"/>
                        </a:cubicBezTo>
                        <a:cubicBezTo>
                          <a:pt x="16067" y="526"/>
                          <a:pt x="16498" y="281"/>
                          <a:pt x="16929" y="281"/>
                        </a:cubicBezTo>
                        <a:cubicBezTo>
                          <a:pt x="17386" y="281"/>
                          <a:pt x="17843" y="556"/>
                          <a:pt x="17991" y="1097"/>
                        </a:cubicBezTo>
                        <a:cubicBezTo>
                          <a:pt x="17997" y="1136"/>
                          <a:pt x="18032" y="1157"/>
                          <a:pt x="18068" y="1157"/>
                        </a:cubicBezTo>
                        <a:cubicBezTo>
                          <a:pt x="18098" y="1157"/>
                          <a:pt x="18130" y="1142"/>
                          <a:pt x="18146" y="1109"/>
                        </a:cubicBezTo>
                        <a:cubicBezTo>
                          <a:pt x="18352" y="665"/>
                          <a:pt x="18762" y="454"/>
                          <a:pt x="19169" y="454"/>
                        </a:cubicBezTo>
                        <a:cubicBezTo>
                          <a:pt x="19661" y="454"/>
                          <a:pt x="20150" y="761"/>
                          <a:pt x="20274" y="1336"/>
                        </a:cubicBezTo>
                        <a:cubicBezTo>
                          <a:pt x="20284" y="1387"/>
                          <a:pt x="20323" y="1410"/>
                          <a:pt x="20361" y="1410"/>
                        </a:cubicBezTo>
                        <a:cubicBezTo>
                          <a:pt x="20414" y="1410"/>
                          <a:pt x="20467" y="1369"/>
                          <a:pt x="20453" y="1300"/>
                        </a:cubicBezTo>
                        <a:cubicBezTo>
                          <a:pt x="20307" y="645"/>
                          <a:pt x="19746" y="279"/>
                          <a:pt x="19178" y="279"/>
                        </a:cubicBezTo>
                        <a:cubicBezTo>
                          <a:pt x="18772" y="279"/>
                          <a:pt x="18363" y="466"/>
                          <a:pt x="18098" y="870"/>
                        </a:cubicBezTo>
                        <a:cubicBezTo>
                          <a:pt x="17880" y="359"/>
                          <a:pt x="17404" y="98"/>
                          <a:pt x="16928" y="98"/>
                        </a:cubicBezTo>
                        <a:cubicBezTo>
                          <a:pt x="16492" y="98"/>
                          <a:pt x="16055" y="317"/>
                          <a:pt x="15815" y="762"/>
                        </a:cubicBezTo>
                        <a:cubicBezTo>
                          <a:pt x="15588" y="254"/>
                          <a:pt x="15113" y="0"/>
                          <a:pt x="14638" y="0"/>
                        </a:cubicBezTo>
                        <a:close/>
                      </a:path>
                    </a:pathLst>
                  </a:custGeom>
                  <a:solidFill>
                    <a:srgbClr val="FFFFFF"/>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221" name="Google Shape;5221;p46"/>
                  <p:cNvSpPr/>
                  <p:nvPr/>
                </p:nvSpPr>
                <p:spPr>
                  <a:xfrm>
                    <a:off x="4979623" y="2662802"/>
                    <a:ext cx="4386829" cy="310655"/>
                  </a:xfrm>
                  <a:custGeom>
                    <a:avLst/>
                    <a:gdLst/>
                    <a:ahLst/>
                    <a:cxnLst/>
                    <a:rect l="l" t="t" r="r" b="b"/>
                    <a:pathLst>
                      <a:path w="20476" h="1450" extrusionOk="0">
                        <a:moveTo>
                          <a:pt x="14638" y="1"/>
                        </a:moveTo>
                        <a:cubicBezTo>
                          <a:pt x="14163" y="1"/>
                          <a:pt x="13687" y="258"/>
                          <a:pt x="13460" y="772"/>
                        </a:cubicBezTo>
                        <a:cubicBezTo>
                          <a:pt x="13242" y="399"/>
                          <a:pt x="12914" y="243"/>
                          <a:pt x="12567" y="243"/>
                        </a:cubicBezTo>
                        <a:cubicBezTo>
                          <a:pt x="12058" y="243"/>
                          <a:pt x="11507" y="577"/>
                          <a:pt x="11201" y="1047"/>
                        </a:cubicBezTo>
                        <a:cubicBezTo>
                          <a:pt x="10963" y="486"/>
                          <a:pt x="10437" y="193"/>
                          <a:pt x="9909" y="193"/>
                        </a:cubicBezTo>
                        <a:cubicBezTo>
                          <a:pt x="9456" y="193"/>
                          <a:pt x="9003" y="409"/>
                          <a:pt x="8727" y="855"/>
                        </a:cubicBezTo>
                        <a:cubicBezTo>
                          <a:pt x="8457" y="492"/>
                          <a:pt x="8056" y="316"/>
                          <a:pt x="7658" y="316"/>
                        </a:cubicBezTo>
                        <a:cubicBezTo>
                          <a:pt x="7192" y="316"/>
                          <a:pt x="6730" y="558"/>
                          <a:pt x="6491" y="1023"/>
                        </a:cubicBezTo>
                        <a:cubicBezTo>
                          <a:pt x="6262" y="545"/>
                          <a:pt x="5802" y="298"/>
                          <a:pt x="5339" y="298"/>
                        </a:cubicBezTo>
                        <a:cubicBezTo>
                          <a:pt x="4933" y="298"/>
                          <a:pt x="4525" y="488"/>
                          <a:pt x="4268" y="879"/>
                        </a:cubicBezTo>
                        <a:cubicBezTo>
                          <a:pt x="4040" y="348"/>
                          <a:pt x="3547" y="79"/>
                          <a:pt x="3053" y="79"/>
                        </a:cubicBezTo>
                        <a:cubicBezTo>
                          <a:pt x="2590" y="79"/>
                          <a:pt x="2126" y="316"/>
                          <a:pt x="1877" y="796"/>
                        </a:cubicBezTo>
                        <a:cubicBezTo>
                          <a:pt x="1743" y="437"/>
                          <a:pt x="1399" y="194"/>
                          <a:pt x="1012" y="194"/>
                        </a:cubicBezTo>
                        <a:cubicBezTo>
                          <a:pt x="986" y="194"/>
                          <a:pt x="960" y="196"/>
                          <a:pt x="933" y="198"/>
                        </a:cubicBezTo>
                        <a:cubicBezTo>
                          <a:pt x="335" y="258"/>
                          <a:pt x="13" y="831"/>
                          <a:pt x="1" y="1369"/>
                        </a:cubicBezTo>
                        <a:cubicBezTo>
                          <a:pt x="1" y="1423"/>
                          <a:pt x="36" y="1450"/>
                          <a:pt x="72" y="1450"/>
                        </a:cubicBezTo>
                        <a:cubicBezTo>
                          <a:pt x="108" y="1450"/>
                          <a:pt x="144" y="1423"/>
                          <a:pt x="144" y="1369"/>
                        </a:cubicBezTo>
                        <a:cubicBezTo>
                          <a:pt x="168" y="951"/>
                          <a:pt x="383" y="533"/>
                          <a:pt x="825" y="413"/>
                        </a:cubicBezTo>
                        <a:cubicBezTo>
                          <a:pt x="893" y="393"/>
                          <a:pt x="961" y="384"/>
                          <a:pt x="1027" y="384"/>
                        </a:cubicBezTo>
                        <a:cubicBezTo>
                          <a:pt x="1409" y="384"/>
                          <a:pt x="1749" y="687"/>
                          <a:pt x="1770" y="1094"/>
                        </a:cubicBezTo>
                        <a:cubicBezTo>
                          <a:pt x="1770" y="1153"/>
                          <a:pt x="1812" y="1183"/>
                          <a:pt x="1855" y="1183"/>
                        </a:cubicBezTo>
                        <a:cubicBezTo>
                          <a:pt x="1890" y="1183"/>
                          <a:pt x="1926" y="1162"/>
                          <a:pt x="1937" y="1118"/>
                        </a:cubicBezTo>
                        <a:cubicBezTo>
                          <a:pt x="2087" y="547"/>
                          <a:pt x="2570" y="261"/>
                          <a:pt x="3052" y="261"/>
                        </a:cubicBezTo>
                        <a:cubicBezTo>
                          <a:pt x="3529" y="261"/>
                          <a:pt x="4006" y="542"/>
                          <a:pt x="4160" y="1106"/>
                        </a:cubicBezTo>
                        <a:cubicBezTo>
                          <a:pt x="4174" y="1147"/>
                          <a:pt x="4215" y="1168"/>
                          <a:pt x="4254" y="1168"/>
                        </a:cubicBezTo>
                        <a:cubicBezTo>
                          <a:pt x="4283" y="1168"/>
                          <a:pt x="4312" y="1156"/>
                          <a:pt x="4328" y="1130"/>
                        </a:cubicBezTo>
                        <a:cubicBezTo>
                          <a:pt x="4549" y="694"/>
                          <a:pt x="4949" y="478"/>
                          <a:pt x="5344" y="478"/>
                        </a:cubicBezTo>
                        <a:cubicBezTo>
                          <a:pt x="5782" y="478"/>
                          <a:pt x="6214" y="745"/>
                          <a:pt x="6384" y="1274"/>
                        </a:cubicBezTo>
                        <a:cubicBezTo>
                          <a:pt x="6402" y="1316"/>
                          <a:pt x="6438" y="1336"/>
                          <a:pt x="6473" y="1336"/>
                        </a:cubicBezTo>
                        <a:cubicBezTo>
                          <a:pt x="6509" y="1336"/>
                          <a:pt x="6545" y="1316"/>
                          <a:pt x="6563" y="1274"/>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27" y="590"/>
                          <a:pt x="9467" y="365"/>
                          <a:pt x="9905" y="365"/>
                        </a:cubicBezTo>
                        <a:cubicBezTo>
                          <a:pt x="10428" y="365"/>
                          <a:pt x="10949" y="686"/>
                          <a:pt x="11105" y="1298"/>
                        </a:cubicBezTo>
                        <a:cubicBezTo>
                          <a:pt x="11118" y="1336"/>
                          <a:pt x="11152" y="1358"/>
                          <a:pt x="11187" y="1358"/>
                        </a:cubicBezTo>
                        <a:cubicBezTo>
                          <a:pt x="11215" y="1358"/>
                          <a:pt x="11244" y="1342"/>
                          <a:pt x="11261" y="1310"/>
                        </a:cubicBezTo>
                        <a:cubicBezTo>
                          <a:pt x="11503" y="817"/>
                          <a:pt x="12052" y="432"/>
                          <a:pt x="12555" y="432"/>
                        </a:cubicBezTo>
                        <a:cubicBezTo>
                          <a:pt x="12894" y="432"/>
                          <a:pt x="13213" y="608"/>
                          <a:pt x="13401" y="1047"/>
                        </a:cubicBezTo>
                        <a:cubicBezTo>
                          <a:pt x="13415" y="1075"/>
                          <a:pt x="13440" y="1086"/>
                          <a:pt x="13467" y="1086"/>
                        </a:cubicBezTo>
                        <a:cubicBezTo>
                          <a:pt x="13508" y="1086"/>
                          <a:pt x="13553" y="1059"/>
                          <a:pt x="13568" y="1023"/>
                        </a:cubicBezTo>
                        <a:cubicBezTo>
                          <a:pt x="13717" y="470"/>
                          <a:pt x="14181" y="195"/>
                          <a:pt x="14645" y="195"/>
                        </a:cubicBezTo>
                        <a:cubicBezTo>
                          <a:pt x="15114" y="195"/>
                          <a:pt x="15581" y="476"/>
                          <a:pt x="15720" y="1035"/>
                        </a:cubicBezTo>
                        <a:cubicBezTo>
                          <a:pt x="15732" y="1076"/>
                          <a:pt x="15767" y="1097"/>
                          <a:pt x="15805" y="1097"/>
                        </a:cubicBezTo>
                        <a:cubicBezTo>
                          <a:pt x="15842" y="1097"/>
                          <a:pt x="15881" y="1076"/>
                          <a:pt x="15899" y="1035"/>
                        </a:cubicBezTo>
                        <a:cubicBezTo>
                          <a:pt x="16067" y="541"/>
                          <a:pt x="16497" y="299"/>
                          <a:pt x="16929" y="299"/>
                        </a:cubicBezTo>
                        <a:cubicBezTo>
                          <a:pt x="17385" y="299"/>
                          <a:pt x="17843" y="571"/>
                          <a:pt x="17991" y="1106"/>
                        </a:cubicBezTo>
                        <a:cubicBezTo>
                          <a:pt x="18004" y="1147"/>
                          <a:pt x="18041" y="1168"/>
                          <a:pt x="18077" y="1168"/>
                        </a:cubicBezTo>
                        <a:cubicBezTo>
                          <a:pt x="18104" y="1168"/>
                          <a:pt x="18131" y="1156"/>
                          <a:pt x="18146" y="1130"/>
                        </a:cubicBezTo>
                        <a:cubicBezTo>
                          <a:pt x="18352" y="680"/>
                          <a:pt x="18763" y="466"/>
                          <a:pt x="19171" y="466"/>
                        </a:cubicBezTo>
                        <a:cubicBezTo>
                          <a:pt x="19662" y="466"/>
                          <a:pt x="20150" y="776"/>
                          <a:pt x="20274" y="1357"/>
                        </a:cubicBezTo>
                        <a:cubicBezTo>
                          <a:pt x="20288" y="1403"/>
                          <a:pt x="20322" y="1422"/>
                          <a:pt x="20358" y="1422"/>
                        </a:cubicBezTo>
                        <a:cubicBezTo>
                          <a:pt x="20415" y="1422"/>
                          <a:pt x="20475" y="1371"/>
                          <a:pt x="20453" y="1298"/>
                        </a:cubicBezTo>
                        <a:cubicBezTo>
                          <a:pt x="20307" y="643"/>
                          <a:pt x="19748" y="281"/>
                          <a:pt x="19181" y="281"/>
                        </a:cubicBezTo>
                        <a:cubicBezTo>
                          <a:pt x="18774" y="281"/>
                          <a:pt x="18363" y="468"/>
                          <a:pt x="18098" y="867"/>
                        </a:cubicBezTo>
                        <a:cubicBezTo>
                          <a:pt x="17881" y="357"/>
                          <a:pt x="17408" y="97"/>
                          <a:pt x="16933" y="97"/>
                        </a:cubicBezTo>
                        <a:cubicBezTo>
                          <a:pt x="16495" y="97"/>
                          <a:pt x="16056" y="318"/>
                          <a:pt x="15815" y="772"/>
                        </a:cubicBezTo>
                        <a:cubicBezTo>
                          <a:pt x="15588" y="258"/>
                          <a:pt x="15113" y="1"/>
                          <a:pt x="14638" y="1"/>
                        </a:cubicBezTo>
                        <a:close/>
                      </a:path>
                    </a:pathLst>
                  </a:custGeom>
                  <a:solidFill>
                    <a:srgbClr val="FFFFFF"/>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222" name="Google Shape;5222;p46"/>
                  <p:cNvSpPr/>
                  <p:nvPr/>
                </p:nvSpPr>
                <p:spPr>
                  <a:xfrm>
                    <a:off x="4979623" y="3205700"/>
                    <a:ext cx="4386615" cy="308941"/>
                  </a:xfrm>
                  <a:custGeom>
                    <a:avLst/>
                    <a:gdLst/>
                    <a:ahLst/>
                    <a:cxnLst/>
                    <a:rect l="l" t="t" r="r" b="b"/>
                    <a:pathLst>
                      <a:path w="20475" h="1442" extrusionOk="0">
                        <a:moveTo>
                          <a:pt x="14638" y="1"/>
                        </a:moveTo>
                        <a:cubicBezTo>
                          <a:pt x="14163" y="1"/>
                          <a:pt x="13687" y="258"/>
                          <a:pt x="13460" y="772"/>
                        </a:cubicBezTo>
                        <a:cubicBezTo>
                          <a:pt x="13242" y="399"/>
                          <a:pt x="12914" y="244"/>
                          <a:pt x="12567" y="244"/>
                        </a:cubicBezTo>
                        <a:cubicBezTo>
                          <a:pt x="12058" y="244"/>
                          <a:pt x="11507" y="578"/>
                          <a:pt x="11201" y="1047"/>
                        </a:cubicBezTo>
                        <a:cubicBezTo>
                          <a:pt x="10962" y="485"/>
                          <a:pt x="10434" y="192"/>
                          <a:pt x="9904" y="192"/>
                        </a:cubicBezTo>
                        <a:cubicBezTo>
                          <a:pt x="9453" y="192"/>
                          <a:pt x="9001" y="404"/>
                          <a:pt x="8727" y="843"/>
                        </a:cubicBezTo>
                        <a:cubicBezTo>
                          <a:pt x="8458" y="482"/>
                          <a:pt x="8059" y="306"/>
                          <a:pt x="7662" y="306"/>
                        </a:cubicBezTo>
                        <a:cubicBezTo>
                          <a:pt x="7194" y="306"/>
                          <a:pt x="6731" y="550"/>
                          <a:pt x="6491" y="1023"/>
                        </a:cubicBezTo>
                        <a:cubicBezTo>
                          <a:pt x="6262" y="545"/>
                          <a:pt x="5802" y="298"/>
                          <a:pt x="5339" y="298"/>
                        </a:cubicBezTo>
                        <a:cubicBezTo>
                          <a:pt x="4933" y="298"/>
                          <a:pt x="4525" y="488"/>
                          <a:pt x="4268" y="879"/>
                        </a:cubicBezTo>
                        <a:cubicBezTo>
                          <a:pt x="4040" y="349"/>
                          <a:pt x="3547" y="79"/>
                          <a:pt x="3053" y="79"/>
                        </a:cubicBezTo>
                        <a:cubicBezTo>
                          <a:pt x="2590" y="79"/>
                          <a:pt x="2126" y="316"/>
                          <a:pt x="1877" y="796"/>
                        </a:cubicBezTo>
                        <a:cubicBezTo>
                          <a:pt x="1743" y="437"/>
                          <a:pt x="1399" y="195"/>
                          <a:pt x="1012" y="195"/>
                        </a:cubicBezTo>
                        <a:cubicBezTo>
                          <a:pt x="986" y="195"/>
                          <a:pt x="960" y="196"/>
                          <a:pt x="933" y="198"/>
                        </a:cubicBezTo>
                        <a:cubicBezTo>
                          <a:pt x="335" y="258"/>
                          <a:pt x="13" y="832"/>
                          <a:pt x="1" y="1369"/>
                        </a:cubicBezTo>
                        <a:cubicBezTo>
                          <a:pt x="1" y="1417"/>
                          <a:pt x="36" y="1441"/>
                          <a:pt x="72" y="1441"/>
                        </a:cubicBezTo>
                        <a:cubicBezTo>
                          <a:pt x="108" y="1441"/>
                          <a:pt x="144" y="1417"/>
                          <a:pt x="144" y="1369"/>
                        </a:cubicBezTo>
                        <a:cubicBezTo>
                          <a:pt x="168" y="939"/>
                          <a:pt x="383" y="533"/>
                          <a:pt x="825" y="413"/>
                        </a:cubicBezTo>
                        <a:cubicBezTo>
                          <a:pt x="893" y="394"/>
                          <a:pt x="961" y="384"/>
                          <a:pt x="1027" y="384"/>
                        </a:cubicBezTo>
                        <a:cubicBezTo>
                          <a:pt x="1409" y="384"/>
                          <a:pt x="1749" y="687"/>
                          <a:pt x="1770" y="1095"/>
                        </a:cubicBezTo>
                        <a:cubicBezTo>
                          <a:pt x="1770" y="1148"/>
                          <a:pt x="1815" y="1179"/>
                          <a:pt x="1859" y="1179"/>
                        </a:cubicBezTo>
                        <a:cubicBezTo>
                          <a:pt x="1893" y="1179"/>
                          <a:pt x="1927" y="1160"/>
                          <a:pt x="1937" y="1118"/>
                        </a:cubicBezTo>
                        <a:cubicBezTo>
                          <a:pt x="2087" y="548"/>
                          <a:pt x="2570" y="261"/>
                          <a:pt x="3052" y="261"/>
                        </a:cubicBezTo>
                        <a:cubicBezTo>
                          <a:pt x="3529" y="261"/>
                          <a:pt x="4006" y="542"/>
                          <a:pt x="4160" y="1106"/>
                        </a:cubicBezTo>
                        <a:cubicBezTo>
                          <a:pt x="4173" y="1145"/>
                          <a:pt x="4211" y="1167"/>
                          <a:pt x="4248" y="1167"/>
                        </a:cubicBezTo>
                        <a:cubicBezTo>
                          <a:pt x="4280" y="1167"/>
                          <a:pt x="4311" y="1151"/>
                          <a:pt x="4328" y="1118"/>
                        </a:cubicBezTo>
                        <a:cubicBezTo>
                          <a:pt x="4547" y="685"/>
                          <a:pt x="4944" y="472"/>
                          <a:pt x="5336" y="472"/>
                        </a:cubicBezTo>
                        <a:cubicBezTo>
                          <a:pt x="5777" y="472"/>
                          <a:pt x="6213" y="742"/>
                          <a:pt x="6384" y="1274"/>
                        </a:cubicBezTo>
                        <a:cubicBezTo>
                          <a:pt x="6402" y="1316"/>
                          <a:pt x="6438" y="1337"/>
                          <a:pt x="6473" y="1337"/>
                        </a:cubicBezTo>
                        <a:cubicBezTo>
                          <a:pt x="6509" y="1337"/>
                          <a:pt x="6545" y="1316"/>
                          <a:pt x="6563" y="1274"/>
                        </a:cubicBezTo>
                        <a:cubicBezTo>
                          <a:pt x="6740" y="762"/>
                          <a:pt x="7201" y="492"/>
                          <a:pt x="7664" y="492"/>
                        </a:cubicBezTo>
                        <a:cubicBezTo>
                          <a:pt x="8046" y="492"/>
                          <a:pt x="8428" y="675"/>
                          <a:pt x="8655" y="1059"/>
                        </a:cubicBezTo>
                        <a:cubicBezTo>
                          <a:pt x="8673" y="1083"/>
                          <a:pt x="8700" y="1095"/>
                          <a:pt x="8727" y="1095"/>
                        </a:cubicBezTo>
                        <a:cubicBezTo>
                          <a:pt x="8754" y="1095"/>
                          <a:pt x="8781" y="1083"/>
                          <a:pt x="8798" y="1059"/>
                        </a:cubicBezTo>
                        <a:cubicBezTo>
                          <a:pt x="9026" y="598"/>
                          <a:pt x="9458" y="378"/>
                          <a:pt x="9890" y="378"/>
                        </a:cubicBezTo>
                        <a:cubicBezTo>
                          <a:pt x="10410" y="378"/>
                          <a:pt x="10930" y="697"/>
                          <a:pt x="11094" y="1298"/>
                        </a:cubicBezTo>
                        <a:cubicBezTo>
                          <a:pt x="11106" y="1337"/>
                          <a:pt x="11140" y="1358"/>
                          <a:pt x="11175" y="1358"/>
                        </a:cubicBezTo>
                        <a:cubicBezTo>
                          <a:pt x="11203" y="1358"/>
                          <a:pt x="11232" y="1343"/>
                          <a:pt x="11249" y="1310"/>
                        </a:cubicBezTo>
                        <a:cubicBezTo>
                          <a:pt x="11491" y="818"/>
                          <a:pt x="12040" y="432"/>
                          <a:pt x="12543" y="432"/>
                        </a:cubicBezTo>
                        <a:cubicBezTo>
                          <a:pt x="12882" y="432"/>
                          <a:pt x="13201" y="608"/>
                          <a:pt x="13389" y="1047"/>
                        </a:cubicBezTo>
                        <a:cubicBezTo>
                          <a:pt x="13403" y="1075"/>
                          <a:pt x="13428" y="1086"/>
                          <a:pt x="13455" y="1086"/>
                        </a:cubicBezTo>
                        <a:cubicBezTo>
                          <a:pt x="13496" y="1086"/>
                          <a:pt x="13541" y="1059"/>
                          <a:pt x="13556" y="1023"/>
                        </a:cubicBezTo>
                        <a:cubicBezTo>
                          <a:pt x="13699" y="464"/>
                          <a:pt x="14164" y="186"/>
                          <a:pt x="14629" y="186"/>
                        </a:cubicBezTo>
                        <a:cubicBezTo>
                          <a:pt x="15099" y="186"/>
                          <a:pt x="15569" y="470"/>
                          <a:pt x="15708" y="1035"/>
                        </a:cubicBezTo>
                        <a:cubicBezTo>
                          <a:pt x="15726" y="1077"/>
                          <a:pt x="15761" y="1097"/>
                          <a:pt x="15797" y="1097"/>
                        </a:cubicBezTo>
                        <a:cubicBezTo>
                          <a:pt x="15833" y="1097"/>
                          <a:pt x="15869" y="1077"/>
                          <a:pt x="15887" y="1035"/>
                        </a:cubicBezTo>
                        <a:cubicBezTo>
                          <a:pt x="16055" y="541"/>
                          <a:pt x="16486" y="299"/>
                          <a:pt x="16917" y="299"/>
                        </a:cubicBezTo>
                        <a:cubicBezTo>
                          <a:pt x="17373" y="299"/>
                          <a:pt x="17831" y="571"/>
                          <a:pt x="17979" y="1106"/>
                        </a:cubicBezTo>
                        <a:cubicBezTo>
                          <a:pt x="17992" y="1147"/>
                          <a:pt x="18029" y="1169"/>
                          <a:pt x="18065" y="1169"/>
                        </a:cubicBezTo>
                        <a:cubicBezTo>
                          <a:pt x="18092" y="1169"/>
                          <a:pt x="18119" y="1156"/>
                          <a:pt x="18134" y="1130"/>
                        </a:cubicBezTo>
                        <a:cubicBezTo>
                          <a:pt x="18340" y="680"/>
                          <a:pt x="18751" y="466"/>
                          <a:pt x="19159" y="466"/>
                        </a:cubicBezTo>
                        <a:cubicBezTo>
                          <a:pt x="19650" y="466"/>
                          <a:pt x="20138" y="776"/>
                          <a:pt x="20262" y="1357"/>
                        </a:cubicBezTo>
                        <a:cubicBezTo>
                          <a:pt x="20276" y="1405"/>
                          <a:pt x="20315" y="1426"/>
                          <a:pt x="20354" y="1426"/>
                        </a:cubicBezTo>
                        <a:cubicBezTo>
                          <a:pt x="20414" y="1426"/>
                          <a:pt x="20475" y="1377"/>
                          <a:pt x="20453" y="1298"/>
                        </a:cubicBezTo>
                        <a:cubicBezTo>
                          <a:pt x="20307" y="644"/>
                          <a:pt x="19748" y="281"/>
                          <a:pt x="19181" y="281"/>
                        </a:cubicBezTo>
                        <a:cubicBezTo>
                          <a:pt x="18774" y="281"/>
                          <a:pt x="18363" y="468"/>
                          <a:pt x="18098" y="867"/>
                        </a:cubicBezTo>
                        <a:cubicBezTo>
                          <a:pt x="17881" y="358"/>
                          <a:pt x="17408" y="97"/>
                          <a:pt x="16933" y="97"/>
                        </a:cubicBezTo>
                        <a:cubicBezTo>
                          <a:pt x="16495" y="97"/>
                          <a:pt x="16056" y="319"/>
                          <a:pt x="15815" y="772"/>
                        </a:cubicBezTo>
                        <a:cubicBezTo>
                          <a:pt x="15588" y="258"/>
                          <a:pt x="15113" y="1"/>
                          <a:pt x="14638" y="1"/>
                        </a:cubicBezTo>
                        <a:close/>
                      </a:path>
                    </a:pathLst>
                  </a:custGeom>
                  <a:solidFill>
                    <a:srgbClr val="FFFFFF"/>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223" name="Google Shape;5223;p46"/>
                  <p:cNvSpPr/>
                  <p:nvPr/>
                </p:nvSpPr>
                <p:spPr>
                  <a:xfrm>
                    <a:off x="4977052" y="3746027"/>
                    <a:ext cx="4389186" cy="310869"/>
                  </a:xfrm>
                  <a:custGeom>
                    <a:avLst/>
                    <a:gdLst/>
                    <a:ahLst/>
                    <a:cxnLst/>
                    <a:rect l="l" t="t" r="r" b="b"/>
                    <a:pathLst>
                      <a:path w="20487" h="1451" extrusionOk="0">
                        <a:moveTo>
                          <a:pt x="14650" y="1"/>
                        </a:moveTo>
                        <a:cubicBezTo>
                          <a:pt x="14175" y="1"/>
                          <a:pt x="13699" y="258"/>
                          <a:pt x="13472" y="772"/>
                        </a:cubicBezTo>
                        <a:cubicBezTo>
                          <a:pt x="13249" y="399"/>
                          <a:pt x="12919" y="244"/>
                          <a:pt x="12570" y="244"/>
                        </a:cubicBezTo>
                        <a:cubicBezTo>
                          <a:pt x="12060" y="244"/>
                          <a:pt x="11512" y="578"/>
                          <a:pt x="11213" y="1047"/>
                        </a:cubicBezTo>
                        <a:cubicBezTo>
                          <a:pt x="10975" y="488"/>
                          <a:pt x="10451" y="198"/>
                          <a:pt x="9925" y="198"/>
                        </a:cubicBezTo>
                        <a:cubicBezTo>
                          <a:pt x="9471" y="198"/>
                          <a:pt x="9015" y="413"/>
                          <a:pt x="8739" y="856"/>
                        </a:cubicBezTo>
                        <a:cubicBezTo>
                          <a:pt x="8469" y="493"/>
                          <a:pt x="8068" y="317"/>
                          <a:pt x="7669" y="317"/>
                        </a:cubicBezTo>
                        <a:cubicBezTo>
                          <a:pt x="7201" y="317"/>
                          <a:pt x="6737" y="558"/>
                          <a:pt x="6491" y="1023"/>
                        </a:cubicBezTo>
                        <a:cubicBezTo>
                          <a:pt x="6262" y="545"/>
                          <a:pt x="5802" y="298"/>
                          <a:pt x="5341" y="298"/>
                        </a:cubicBezTo>
                        <a:cubicBezTo>
                          <a:pt x="4937" y="298"/>
                          <a:pt x="4531" y="489"/>
                          <a:pt x="4280" y="880"/>
                        </a:cubicBezTo>
                        <a:cubicBezTo>
                          <a:pt x="4052" y="349"/>
                          <a:pt x="3556" y="79"/>
                          <a:pt x="3060" y="79"/>
                        </a:cubicBezTo>
                        <a:cubicBezTo>
                          <a:pt x="2596" y="79"/>
                          <a:pt x="2132" y="316"/>
                          <a:pt x="1889" y="796"/>
                        </a:cubicBezTo>
                        <a:cubicBezTo>
                          <a:pt x="1744" y="438"/>
                          <a:pt x="1399" y="195"/>
                          <a:pt x="1022" y="195"/>
                        </a:cubicBezTo>
                        <a:cubicBezTo>
                          <a:pt x="997" y="195"/>
                          <a:pt x="971" y="196"/>
                          <a:pt x="945" y="198"/>
                        </a:cubicBezTo>
                        <a:cubicBezTo>
                          <a:pt x="347" y="258"/>
                          <a:pt x="13" y="832"/>
                          <a:pt x="1" y="1370"/>
                        </a:cubicBezTo>
                        <a:cubicBezTo>
                          <a:pt x="1" y="1423"/>
                          <a:pt x="40" y="1450"/>
                          <a:pt x="78" y="1450"/>
                        </a:cubicBezTo>
                        <a:cubicBezTo>
                          <a:pt x="117" y="1450"/>
                          <a:pt x="156" y="1423"/>
                          <a:pt x="156" y="1370"/>
                        </a:cubicBezTo>
                        <a:cubicBezTo>
                          <a:pt x="168" y="951"/>
                          <a:pt x="395" y="533"/>
                          <a:pt x="825" y="413"/>
                        </a:cubicBezTo>
                        <a:cubicBezTo>
                          <a:pt x="895" y="394"/>
                          <a:pt x="964" y="385"/>
                          <a:pt x="1032" y="385"/>
                        </a:cubicBezTo>
                        <a:cubicBezTo>
                          <a:pt x="1420" y="385"/>
                          <a:pt x="1760" y="688"/>
                          <a:pt x="1770" y="1095"/>
                        </a:cubicBezTo>
                        <a:cubicBezTo>
                          <a:pt x="1770" y="1153"/>
                          <a:pt x="1816" y="1183"/>
                          <a:pt x="1862" y="1183"/>
                        </a:cubicBezTo>
                        <a:cubicBezTo>
                          <a:pt x="1900" y="1183"/>
                          <a:pt x="1938" y="1162"/>
                          <a:pt x="1949" y="1119"/>
                        </a:cubicBezTo>
                        <a:cubicBezTo>
                          <a:pt x="2099" y="548"/>
                          <a:pt x="2582" y="261"/>
                          <a:pt x="3064" y="261"/>
                        </a:cubicBezTo>
                        <a:cubicBezTo>
                          <a:pt x="3541" y="261"/>
                          <a:pt x="4018" y="542"/>
                          <a:pt x="4172" y="1107"/>
                        </a:cubicBezTo>
                        <a:cubicBezTo>
                          <a:pt x="4185" y="1145"/>
                          <a:pt x="4219" y="1167"/>
                          <a:pt x="4253" y="1167"/>
                        </a:cubicBezTo>
                        <a:cubicBezTo>
                          <a:pt x="4282" y="1167"/>
                          <a:pt x="4311" y="1151"/>
                          <a:pt x="4328" y="1119"/>
                        </a:cubicBezTo>
                        <a:cubicBezTo>
                          <a:pt x="4553" y="686"/>
                          <a:pt x="4950" y="472"/>
                          <a:pt x="5342" y="472"/>
                        </a:cubicBezTo>
                        <a:cubicBezTo>
                          <a:pt x="5783" y="472"/>
                          <a:pt x="6219" y="742"/>
                          <a:pt x="6396" y="1274"/>
                        </a:cubicBezTo>
                        <a:cubicBezTo>
                          <a:pt x="6408" y="1316"/>
                          <a:pt x="6444" y="1337"/>
                          <a:pt x="6480" y="1337"/>
                        </a:cubicBezTo>
                        <a:cubicBezTo>
                          <a:pt x="6515" y="1337"/>
                          <a:pt x="6551" y="1316"/>
                          <a:pt x="6563" y="1274"/>
                        </a:cubicBezTo>
                        <a:cubicBezTo>
                          <a:pt x="6740" y="763"/>
                          <a:pt x="7201" y="492"/>
                          <a:pt x="7664" y="492"/>
                        </a:cubicBezTo>
                        <a:cubicBezTo>
                          <a:pt x="8046" y="492"/>
                          <a:pt x="8428" y="676"/>
                          <a:pt x="8655" y="1059"/>
                        </a:cubicBezTo>
                        <a:cubicBezTo>
                          <a:pt x="8673" y="1089"/>
                          <a:pt x="8703" y="1104"/>
                          <a:pt x="8733" y="1104"/>
                        </a:cubicBezTo>
                        <a:cubicBezTo>
                          <a:pt x="8763" y="1104"/>
                          <a:pt x="8793" y="1089"/>
                          <a:pt x="8810" y="1059"/>
                        </a:cubicBezTo>
                        <a:cubicBezTo>
                          <a:pt x="9038" y="598"/>
                          <a:pt x="9470" y="378"/>
                          <a:pt x="9901" y="378"/>
                        </a:cubicBezTo>
                        <a:cubicBezTo>
                          <a:pt x="10420" y="378"/>
                          <a:pt x="10937" y="697"/>
                          <a:pt x="11094" y="1298"/>
                        </a:cubicBezTo>
                        <a:cubicBezTo>
                          <a:pt x="11107" y="1337"/>
                          <a:pt x="11140" y="1358"/>
                          <a:pt x="11177" y="1358"/>
                        </a:cubicBezTo>
                        <a:cubicBezTo>
                          <a:pt x="11207" y="1358"/>
                          <a:pt x="11239" y="1343"/>
                          <a:pt x="11261" y="1310"/>
                        </a:cubicBezTo>
                        <a:cubicBezTo>
                          <a:pt x="11496" y="818"/>
                          <a:pt x="12042" y="432"/>
                          <a:pt x="12544" y="432"/>
                        </a:cubicBezTo>
                        <a:cubicBezTo>
                          <a:pt x="12882" y="432"/>
                          <a:pt x="13201" y="608"/>
                          <a:pt x="13389" y="1047"/>
                        </a:cubicBezTo>
                        <a:cubicBezTo>
                          <a:pt x="13404" y="1077"/>
                          <a:pt x="13433" y="1090"/>
                          <a:pt x="13464" y="1090"/>
                        </a:cubicBezTo>
                        <a:cubicBezTo>
                          <a:pt x="13506" y="1090"/>
                          <a:pt x="13549" y="1065"/>
                          <a:pt x="13556" y="1023"/>
                        </a:cubicBezTo>
                        <a:cubicBezTo>
                          <a:pt x="13705" y="464"/>
                          <a:pt x="14173" y="186"/>
                          <a:pt x="14639" y="186"/>
                        </a:cubicBezTo>
                        <a:cubicBezTo>
                          <a:pt x="15111" y="186"/>
                          <a:pt x="15581" y="470"/>
                          <a:pt x="15720" y="1035"/>
                        </a:cubicBezTo>
                        <a:cubicBezTo>
                          <a:pt x="15732" y="1077"/>
                          <a:pt x="15767" y="1098"/>
                          <a:pt x="15803" y="1098"/>
                        </a:cubicBezTo>
                        <a:cubicBezTo>
                          <a:pt x="15839" y="1098"/>
                          <a:pt x="15875" y="1077"/>
                          <a:pt x="15887" y="1035"/>
                        </a:cubicBezTo>
                        <a:cubicBezTo>
                          <a:pt x="16061" y="542"/>
                          <a:pt x="16494" y="299"/>
                          <a:pt x="16926" y="299"/>
                        </a:cubicBezTo>
                        <a:cubicBezTo>
                          <a:pt x="17383" y="299"/>
                          <a:pt x="17837" y="572"/>
                          <a:pt x="17979" y="1107"/>
                        </a:cubicBezTo>
                        <a:cubicBezTo>
                          <a:pt x="17993" y="1148"/>
                          <a:pt x="18031" y="1174"/>
                          <a:pt x="18070" y="1174"/>
                        </a:cubicBezTo>
                        <a:cubicBezTo>
                          <a:pt x="18098" y="1174"/>
                          <a:pt x="18126" y="1161"/>
                          <a:pt x="18146" y="1131"/>
                        </a:cubicBezTo>
                        <a:cubicBezTo>
                          <a:pt x="18347" y="680"/>
                          <a:pt x="18754" y="466"/>
                          <a:pt x="19161" y="466"/>
                        </a:cubicBezTo>
                        <a:cubicBezTo>
                          <a:pt x="19650" y="466"/>
                          <a:pt x="20138" y="777"/>
                          <a:pt x="20262" y="1358"/>
                        </a:cubicBezTo>
                        <a:cubicBezTo>
                          <a:pt x="20281" y="1409"/>
                          <a:pt x="20321" y="1431"/>
                          <a:pt x="20362" y="1431"/>
                        </a:cubicBezTo>
                        <a:cubicBezTo>
                          <a:pt x="20425" y="1431"/>
                          <a:pt x="20487" y="1378"/>
                          <a:pt x="20465" y="1298"/>
                        </a:cubicBezTo>
                        <a:cubicBezTo>
                          <a:pt x="20319" y="643"/>
                          <a:pt x="19754" y="276"/>
                          <a:pt x="19185" y="276"/>
                        </a:cubicBezTo>
                        <a:cubicBezTo>
                          <a:pt x="18778" y="276"/>
                          <a:pt x="18370" y="464"/>
                          <a:pt x="18110" y="868"/>
                        </a:cubicBezTo>
                        <a:cubicBezTo>
                          <a:pt x="17886" y="358"/>
                          <a:pt x="17414" y="97"/>
                          <a:pt x="16941" y="97"/>
                        </a:cubicBezTo>
                        <a:cubicBezTo>
                          <a:pt x="16504" y="97"/>
                          <a:pt x="16068" y="319"/>
                          <a:pt x="15827" y="772"/>
                        </a:cubicBezTo>
                        <a:cubicBezTo>
                          <a:pt x="15600" y="258"/>
                          <a:pt x="15125" y="1"/>
                          <a:pt x="14650" y="1"/>
                        </a:cubicBezTo>
                        <a:close/>
                      </a:path>
                    </a:pathLst>
                  </a:custGeom>
                  <a:solidFill>
                    <a:srgbClr val="FFFFFF"/>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224" name="Google Shape;5224;p46"/>
                  <p:cNvSpPr/>
                  <p:nvPr/>
                </p:nvSpPr>
                <p:spPr>
                  <a:xfrm>
                    <a:off x="4979623" y="4288496"/>
                    <a:ext cx="4386615" cy="309370"/>
                  </a:xfrm>
                  <a:custGeom>
                    <a:avLst/>
                    <a:gdLst/>
                    <a:ahLst/>
                    <a:cxnLst/>
                    <a:rect l="l" t="t" r="r" b="b"/>
                    <a:pathLst>
                      <a:path w="20475" h="1444" extrusionOk="0">
                        <a:moveTo>
                          <a:pt x="14638" y="0"/>
                        </a:moveTo>
                        <a:cubicBezTo>
                          <a:pt x="14163" y="0"/>
                          <a:pt x="13687" y="254"/>
                          <a:pt x="13460" y="762"/>
                        </a:cubicBezTo>
                        <a:cubicBezTo>
                          <a:pt x="13242" y="394"/>
                          <a:pt x="12915" y="240"/>
                          <a:pt x="12568" y="240"/>
                        </a:cubicBezTo>
                        <a:cubicBezTo>
                          <a:pt x="12058" y="240"/>
                          <a:pt x="11507" y="573"/>
                          <a:pt x="11201" y="1049"/>
                        </a:cubicBezTo>
                        <a:cubicBezTo>
                          <a:pt x="10962" y="487"/>
                          <a:pt x="10434" y="194"/>
                          <a:pt x="9904" y="194"/>
                        </a:cubicBezTo>
                        <a:cubicBezTo>
                          <a:pt x="9453" y="194"/>
                          <a:pt x="9001" y="406"/>
                          <a:pt x="8727" y="846"/>
                        </a:cubicBezTo>
                        <a:cubicBezTo>
                          <a:pt x="8458" y="484"/>
                          <a:pt x="8059" y="308"/>
                          <a:pt x="7662" y="308"/>
                        </a:cubicBezTo>
                        <a:cubicBezTo>
                          <a:pt x="7194" y="308"/>
                          <a:pt x="6731" y="553"/>
                          <a:pt x="6491" y="1025"/>
                        </a:cubicBezTo>
                        <a:cubicBezTo>
                          <a:pt x="6261" y="546"/>
                          <a:pt x="5799" y="299"/>
                          <a:pt x="5334" y="299"/>
                        </a:cubicBezTo>
                        <a:cubicBezTo>
                          <a:pt x="4930" y="299"/>
                          <a:pt x="4524" y="486"/>
                          <a:pt x="4268" y="870"/>
                        </a:cubicBezTo>
                        <a:cubicBezTo>
                          <a:pt x="4040" y="347"/>
                          <a:pt x="3550" y="80"/>
                          <a:pt x="3057" y="80"/>
                        </a:cubicBezTo>
                        <a:cubicBezTo>
                          <a:pt x="2593" y="80"/>
                          <a:pt x="2127" y="317"/>
                          <a:pt x="1877" y="798"/>
                        </a:cubicBezTo>
                        <a:cubicBezTo>
                          <a:pt x="1743" y="430"/>
                          <a:pt x="1401" y="197"/>
                          <a:pt x="1016" y="197"/>
                        </a:cubicBezTo>
                        <a:cubicBezTo>
                          <a:pt x="988" y="197"/>
                          <a:pt x="961" y="198"/>
                          <a:pt x="933" y="200"/>
                        </a:cubicBezTo>
                        <a:cubicBezTo>
                          <a:pt x="335" y="248"/>
                          <a:pt x="13" y="822"/>
                          <a:pt x="1" y="1372"/>
                        </a:cubicBezTo>
                        <a:cubicBezTo>
                          <a:pt x="1" y="1420"/>
                          <a:pt x="36" y="1443"/>
                          <a:pt x="72" y="1443"/>
                        </a:cubicBezTo>
                        <a:cubicBezTo>
                          <a:pt x="108" y="1443"/>
                          <a:pt x="144" y="1420"/>
                          <a:pt x="144" y="1372"/>
                        </a:cubicBezTo>
                        <a:cubicBezTo>
                          <a:pt x="168" y="941"/>
                          <a:pt x="383" y="523"/>
                          <a:pt x="825" y="415"/>
                        </a:cubicBezTo>
                        <a:cubicBezTo>
                          <a:pt x="894" y="396"/>
                          <a:pt x="964" y="386"/>
                          <a:pt x="1032" y="386"/>
                        </a:cubicBezTo>
                        <a:cubicBezTo>
                          <a:pt x="1411" y="386"/>
                          <a:pt x="1749" y="681"/>
                          <a:pt x="1770" y="1097"/>
                        </a:cubicBezTo>
                        <a:cubicBezTo>
                          <a:pt x="1770" y="1149"/>
                          <a:pt x="1812" y="1180"/>
                          <a:pt x="1855" y="1180"/>
                        </a:cubicBezTo>
                        <a:cubicBezTo>
                          <a:pt x="1890" y="1180"/>
                          <a:pt x="1926" y="1158"/>
                          <a:pt x="1937" y="1109"/>
                        </a:cubicBezTo>
                        <a:cubicBezTo>
                          <a:pt x="2087" y="538"/>
                          <a:pt x="2570" y="251"/>
                          <a:pt x="3052" y="251"/>
                        </a:cubicBezTo>
                        <a:cubicBezTo>
                          <a:pt x="3529" y="251"/>
                          <a:pt x="4006" y="532"/>
                          <a:pt x="4160" y="1097"/>
                        </a:cubicBezTo>
                        <a:cubicBezTo>
                          <a:pt x="4174" y="1143"/>
                          <a:pt x="4213" y="1168"/>
                          <a:pt x="4252" y="1168"/>
                        </a:cubicBezTo>
                        <a:cubicBezTo>
                          <a:pt x="4282" y="1168"/>
                          <a:pt x="4312" y="1152"/>
                          <a:pt x="4328" y="1121"/>
                        </a:cubicBezTo>
                        <a:cubicBezTo>
                          <a:pt x="4547" y="688"/>
                          <a:pt x="4944" y="474"/>
                          <a:pt x="5336" y="474"/>
                        </a:cubicBezTo>
                        <a:cubicBezTo>
                          <a:pt x="5777" y="474"/>
                          <a:pt x="6213" y="745"/>
                          <a:pt x="6384" y="1276"/>
                        </a:cubicBezTo>
                        <a:cubicBezTo>
                          <a:pt x="6402" y="1312"/>
                          <a:pt x="6438" y="1330"/>
                          <a:pt x="6473" y="1330"/>
                        </a:cubicBezTo>
                        <a:cubicBezTo>
                          <a:pt x="6509" y="1330"/>
                          <a:pt x="6545" y="1312"/>
                          <a:pt x="6563" y="1276"/>
                        </a:cubicBezTo>
                        <a:cubicBezTo>
                          <a:pt x="6740" y="759"/>
                          <a:pt x="7200" y="485"/>
                          <a:pt x="7663" y="485"/>
                        </a:cubicBezTo>
                        <a:cubicBezTo>
                          <a:pt x="8044" y="485"/>
                          <a:pt x="8428" y="672"/>
                          <a:pt x="8655" y="1061"/>
                        </a:cubicBezTo>
                        <a:cubicBezTo>
                          <a:pt x="8673" y="1085"/>
                          <a:pt x="8700" y="1097"/>
                          <a:pt x="8727" y="1097"/>
                        </a:cubicBezTo>
                        <a:cubicBezTo>
                          <a:pt x="8754" y="1097"/>
                          <a:pt x="8781" y="1085"/>
                          <a:pt x="8798" y="1061"/>
                        </a:cubicBezTo>
                        <a:cubicBezTo>
                          <a:pt x="9028" y="597"/>
                          <a:pt x="9463" y="375"/>
                          <a:pt x="9898" y="375"/>
                        </a:cubicBezTo>
                        <a:cubicBezTo>
                          <a:pt x="10415" y="375"/>
                          <a:pt x="10931" y="690"/>
                          <a:pt x="11094" y="1288"/>
                        </a:cubicBezTo>
                        <a:cubicBezTo>
                          <a:pt x="11100" y="1335"/>
                          <a:pt x="11137" y="1359"/>
                          <a:pt x="11174" y="1359"/>
                        </a:cubicBezTo>
                        <a:cubicBezTo>
                          <a:pt x="11203" y="1359"/>
                          <a:pt x="11233" y="1344"/>
                          <a:pt x="11249" y="1312"/>
                        </a:cubicBezTo>
                        <a:cubicBezTo>
                          <a:pt x="11493" y="818"/>
                          <a:pt x="12045" y="426"/>
                          <a:pt x="12549" y="426"/>
                        </a:cubicBezTo>
                        <a:cubicBezTo>
                          <a:pt x="12886" y="426"/>
                          <a:pt x="13202" y="601"/>
                          <a:pt x="13389" y="1037"/>
                        </a:cubicBezTo>
                        <a:cubicBezTo>
                          <a:pt x="13403" y="1071"/>
                          <a:pt x="13430" y="1085"/>
                          <a:pt x="13458" y="1085"/>
                        </a:cubicBezTo>
                        <a:cubicBezTo>
                          <a:pt x="13498" y="1085"/>
                          <a:pt x="13542" y="1056"/>
                          <a:pt x="13556" y="1013"/>
                        </a:cubicBezTo>
                        <a:cubicBezTo>
                          <a:pt x="13698" y="462"/>
                          <a:pt x="14161" y="187"/>
                          <a:pt x="14625" y="187"/>
                        </a:cubicBezTo>
                        <a:cubicBezTo>
                          <a:pt x="15096" y="187"/>
                          <a:pt x="15569" y="471"/>
                          <a:pt x="15708" y="1037"/>
                        </a:cubicBezTo>
                        <a:cubicBezTo>
                          <a:pt x="15726" y="1079"/>
                          <a:pt x="15761" y="1100"/>
                          <a:pt x="15797" y="1100"/>
                        </a:cubicBezTo>
                        <a:cubicBezTo>
                          <a:pt x="15833" y="1100"/>
                          <a:pt x="15869" y="1079"/>
                          <a:pt x="15887" y="1037"/>
                        </a:cubicBezTo>
                        <a:cubicBezTo>
                          <a:pt x="16055" y="544"/>
                          <a:pt x="16486" y="301"/>
                          <a:pt x="16917" y="301"/>
                        </a:cubicBezTo>
                        <a:cubicBezTo>
                          <a:pt x="17373" y="301"/>
                          <a:pt x="17831" y="574"/>
                          <a:pt x="17979" y="1109"/>
                        </a:cubicBezTo>
                        <a:cubicBezTo>
                          <a:pt x="17992" y="1150"/>
                          <a:pt x="18029" y="1171"/>
                          <a:pt x="18065" y="1171"/>
                        </a:cubicBezTo>
                        <a:cubicBezTo>
                          <a:pt x="18092" y="1171"/>
                          <a:pt x="18119" y="1159"/>
                          <a:pt x="18134" y="1133"/>
                        </a:cubicBezTo>
                        <a:cubicBezTo>
                          <a:pt x="18341" y="681"/>
                          <a:pt x="18753" y="467"/>
                          <a:pt x="19162" y="467"/>
                        </a:cubicBezTo>
                        <a:cubicBezTo>
                          <a:pt x="19652" y="467"/>
                          <a:pt x="20138" y="775"/>
                          <a:pt x="20262" y="1348"/>
                        </a:cubicBezTo>
                        <a:cubicBezTo>
                          <a:pt x="20276" y="1400"/>
                          <a:pt x="20315" y="1422"/>
                          <a:pt x="20355" y="1422"/>
                        </a:cubicBezTo>
                        <a:cubicBezTo>
                          <a:pt x="20414" y="1422"/>
                          <a:pt x="20475" y="1372"/>
                          <a:pt x="20453" y="1300"/>
                        </a:cubicBezTo>
                        <a:cubicBezTo>
                          <a:pt x="20307" y="645"/>
                          <a:pt x="19746" y="278"/>
                          <a:pt x="19178" y="278"/>
                        </a:cubicBezTo>
                        <a:cubicBezTo>
                          <a:pt x="18772" y="278"/>
                          <a:pt x="18363" y="466"/>
                          <a:pt x="18098" y="870"/>
                        </a:cubicBezTo>
                        <a:cubicBezTo>
                          <a:pt x="17880" y="358"/>
                          <a:pt x="17404" y="97"/>
                          <a:pt x="16928" y="97"/>
                        </a:cubicBezTo>
                        <a:cubicBezTo>
                          <a:pt x="16492" y="97"/>
                          <a:pt x="16055" y="316"/>
                          <a:pt x="15815" y="762"/>
                        </a:cubicBezTo>
                        <a:cubicBezTo>
                          <a:pt x="15588" y="254"/>
                          <a:pt x="15113" y="0"/>
                          <a:pt x="14638" y="0"/>
                        </a:cubicBezTo>
                        <a:close/>
                      </a:path>
                    </a:pathLst>
                  </a:custGeom>
                  <a:solidFill>
                    <a:srgbClr val="FFFFFF"/>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225" name="Google Shape;5225;p46"/>
                  <p:cNvSpPr/>
                  <p:nvPr/>
                </p:nvSpPr>
                <p:spPr>
                  <a:xfrm>
                    <a:off x="4979623" y="4829466"/>
                    <a:ext cx="4386615" cy="310655"/>
                  </a:xfrm>
                  <a:custGeom>
                    <a:avLst/>
                    <a:gdLst/>
                    <a:ahLst/>
                    <a:cxnLst/>
                    <a:rect l="l" t="t" r="r" b="b"/>
                    <a:pathLst>
                      <a:path w="20475" h="1450" extrusionOk="0">
                        <a:moveTo>
                          <a:pt x="14638" y="0"/>
                        </a:moveTo>
                        <a:cubicBezTo>
                          <a:pt x="14163" y="0"/>
                          <a:pt x="13687" y="257"/>
                          <a:pt x="13460" y="771"/>
                        </a:cubicBezTo>
                        <a:cubicBezTo>
                          <a:pt x="13242" y="398"/>
                          <a:pt x="12914" y="243"/>
                          <a:pt x="12567" y="243"/>
                        </a:cubicBezTo>
                        <a:cubicBezTo>
                          <a:pt x="12058" y="243"/>
                          <a:pt x="11507" y="577"/>
                          <a:pt x="11201" y="1046"/>
                        </a:cubicBezTo>
                        <a:cubicBezTo>
                          <a:pt x="10963" y="487"/>
                          <a:pt x="10439" y="198"/>
                          <a:pt x="9913" y="198"/>
                        </a:cubicBezTo>
                        <a:cubicBezTo>
                          <a:pt x="9459" y="198"/>
                          <a:pt x="9003" y="413"/>
                          <a:pt x="8727" y="855"/>
                        </a:cubicBezTo>
                        <a:cubicBezTo>
                          <a:pt x="8457" y="492"/>
                          <a:pt x="8056" y="316"/>
                          <a:pt x="7658" y="316"/>
                        </a:cubicBezTo>
                        <a:cubicBezTo>
                          <a:pt x="7192" y="316"/>
                          <a:pt x="6730" y="558"/>
                          <a:pt x="6491" y="1022"/>
                        </a:cubicBezTo>
                        <a:cubicBezTo>
                          <a:pt x="6262" y="545"/>
                          <a:pt x="5802" y="298"/>
                          <a:pt x="5339" y="298"/>
                        </a:cubicBezTo>
                        <a:cubicBezTo>
                          <a:pt x="4933" y="298"/>
                          <a:pt x="4525" y="488"/>
                          <a:pt x="4268" y="879"/>
                        </a:cubicBezTo>
                        <a:cubicBezTo>
                          <a:pt x="4040" y="348"/>
                          <a:pt x="3547" y="79"/>
                          <a:pt x="3053" y="79"/>
                        </a:cubicBezTo>
                        <a:cubicBezTo>
                          <a:pt x="2590" y="79"/>
                          <a:pt x="2126" y="315"/>
                          <a:pt x="1877" y="795"/>
                        </a:cubicBezTo>
                        <a:cubicBezTo>
                          <a:pt x="1743" y="437"/>
                          <a:pt x="1399" y="194"/>
                          <a:pt x="1012" y="194"/>
                        </a:cubicBezTo>
                        <a:cubicBezTo>
                          <a:pt x="986" y="194"/>
                          <a:pt x="960" y="195"/>
                          <a:pt x="933" y="198"/>
                        </a:cubicBezTo>
                        <a:cubicBezTo>
                          <a:pt x="335" y="257"/>
                          <a:pt x="13" y="831"/>
                          <a:pt x="1" y="1369"/>
                        </a:cubicBezTo>
                        <a:cubicBezTo>
                          <a:pt x="1" y="1423"/>
                          <a:pt x="36" y="1450"/>
                          <a:pt x="72" y="1450"/>
                        </a:cubicBezTo>
                        <a:cubicBezTo>
                          <a:pt x="108" y="1450"/>
                          <a:pt x="144" y="1423"/>
                          <a:pt x="144" y="1369"/>
                        </a:cubicBezTo>
                        <a:cubicBezTo>
                          <a:pt x="168" y="939"/>
                          <a:pt x="383" y="532"/>
                          <a:pt x="825" y="413"/>
                        </a:cubicBezTo>
                        <a:cubicBezTo>
                          <a:pt x="890" y="396"/>
                          <a:pt x="954" y="388"/>
                          <a:pt x="1018" y="388"/>
                        </a:cubicBezTo>
                        <a:cubicBezTo>
                          <a:pt x="1403" y="388"/>
                          <a:pt x="1749" y="684"/>
                          <a:pt x="1770" y="1094"/>
                        </a:cubicBezTo>
                        <a:cubicBezTo>
                          <a:pt x="1770" y="1153"/>
                          <a:pt x="1812" y="1183"/>
                          <a:pt x="1855" y="1183"/>
                        </a:cubicBezTo>
                        <a:cubicBezTo>
                          <a:pt x="1890" y="1183"/>
                          <a:pt x="1926" y="1162"/>
                          <a:pt x="1937" y="1118"/>
                        </a:cubicBezTo>
                        <a:cubicBezTo>
                          <a:pt x="2087" y="547"/>
                          <a:pt x="2570" y="260"/>
                          <a:pt x="3052" y="260"/>
                        </a:cubicBezTo>
                        <a:cubicBezTo>
                          <a:pt x="3529" y="260"/>
                          <a:pt x="4006" y="541"/>
                          <a:pt x="4160" y="1106"/>
                        </a:cubicBezTo>
                        <a:cubicBezTo>
                          <a:pt x="4174" y="1147"/>
                          <a:pt x="4215" y="1168"/>
                          <a:pt x="4254" y="1168"/>
                        </a:cubicBezTo>
                        <a:cubicBezTo>
                          <a:pt x="4283" y="1168"/>
                          <a:pt x="4312" y="1156"/>
                          <a:pt x="4328" y="1130"/>
                        </a:cubicBezTo>
                        <a:cubicBezTo>
                          <a:pt x="4548" y="690"/>
                          <a:pt x="4947" y="473"/>
                          <a:pt x="5340" y="473"/>
                        </a:cubicBezTo>
                        <a:cubicBezTo>
                          <a:pt x="5780" y="473"/>
                          <a:pt x="6214" y="743"/>
                          <a:pt x="6384" y="1273"/>
                        </a:cubicBezTo>
                        <a:cubicBezTo>
                          <a:pt x="6402" y="1315"/>
                          <a:pt x="6438" y="1336"/>
                          <a:pt x="6473" y="1336"/>
                        </a:cubicBezTo>
                        <a:cubicBezTo>
                          <a:pt x="6509" y="1336"/>
                          <a:pt x="6545" y="1315"/>
                          <a:pt x="6563" y="1273"/>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26" y="597"/>
                          <a:pt x="9458" y="377"/>
                          <a:pt x="9890" y="377"/>
                        </a:cubicBezTo>
                        <a:cubicBezTo>
                          <a:pt x="10410" y="377"/>
                          <a:pt x="10930" y="696"/>
                          <a:pt x="11094" y="1297"/>
                        </a:cubicBezTo>
                        <a:cubicBezTo>
                          <a:pt x="11100" y="1338"/>
                          <a:pt x="11138" y="1359"/>
                          <a:pt x="11176" y="1359"/>
                        </a:cubicBezTo>
                        <a:cubicBezTo>
                          <a:pt x="11205" y="1359"/>
                          <a:pt x="11233" y="1347"/>
                          <a:pt x="11249" y="1321"/>
                        </a:cubicBezTo>
                        <a:cubicBezTo>
                          <a:pt x="11492" y="821"/>
                          <a:pt x="12042" y="432"/>
                          <a:pt x="12545" y="432"/>
                        </a:cubicBezTo>
                        <a:cubicBezTo>
                          <a:pt x="12884" y="432"/>
                          <a:pt x="13201" y="608"/>
                          <a:pt x="13389" y="1046"/>
                        </a:cubicBezTo>
                        <a:cubicBezTo>
                          <a:pt x="13404" y="1076"/>
                          <a:pt x="13431" y="1090"/>
                          <a:pt x="13460" y="1090"/>
                        </a:cubicBezTo>
                        <a:cubicBezTo>
                          <a:pt x="13500" y="1090"/>
                          <a:pt x="13542" y="1064"/>
                          <a:pt x="13556" y="1022"/>
                        </a:cubicBezTo>
                        <a:cubicBezTo>
                          <a:pt x="13699" y="463"/>
                          <a:pt x="14164" y="186"/>
                          <a:pt x="14629" y="186"/>
                        </a:cubicBezTo>
                        <a:cubicBezTo>
                          <a:pt x="15099" y="186"/>
                          <a:pt x="15569" y="469"/>
                          <a:pt x="15708" y="1034"/>
                        </a:cubicBezTo>
                        <a:cubicBezTo>
                          <a:pt x="15726" y="1076"/>
                          <a:pt x="15761" y="1097"/>
                          <a:pt x="15797" y="1097"/>
                        </a:cubicBezTo>
                        <a:cubicBezTo>
                          <a:pt x="15833" y="1097"/>
                          <a:pt x="15869" y="1076"/>
                          <a:pt x="15887" y="1034"/>
                        </a:cubicBezTo>
                        <a:cubicBezTo>
                          <a:pt x="16055" y="541"/>
                          <a:pt x="16486" y="298"/>
                          <a:pt x="16917" y="298"/>
                        </a:cubicBezTo>
                        <a:cubicBezTo>
                          <a:pt x="17373" y="298"/>
                          <a:pt x="17831" y="571"/>
                          <a:pt x="17979" y="1106"/>
                        </a:cubicBezTo>
                        <a:cubicBezTo>
                          <a:pt x="17992" y="1147"/>
                          <a:pt x="18029" y="1168"/>
                          <a:pt x="18065" y="1168"/>
                        </a:cubicBezTo>
                        <a:cubicBezTo>
                          <a:pt x="18092" y="1168"/>
                          <a:pt x="18119" y="1156"/>
                          <a:pt x="18134" y="1130"/>
                        </a:cubicBezTo>
                        <a:cubicBezTo>
                          <a:pt x="18340" y="680"/>
                          <a:pt x="18751" y="466"/>
                          <a:pt x="19159" y="466"/>
                        </a:cubicBezTo>
                        <a:cubicBezTo>
                          <a:pt x="19650" y="466"/>
                          <a:pt x="20138" y="776"/>
                          <a:pt x="20262" y="1357"/>
                        </a:cubicBezTo>
                        <a:cubicBezTo>
                          <a:pt x="20276" y="1404"/>
                          <a:pt x="20315" y="1425"/>
                          <a:pt x="20354" y="1425"/>
                        </a:cubicBezTo>
                        <a:cubicBezTo>
                          <a:pt x="20414" y="1425"/>
                          <a:pt x="20475" y="1377"/>
                          <a:pt x="20453" y="1297"/>
                        </a:cubicBezTo>
                        <a:cubicBezTo>
                          <a:pt x="20307" y="643"/>
                          <a:pt x="19748" y="281"/>
                          <a:pt x="19181" y="281"/>
                        </a:cubicBezTo>
                        <a:cubicBezTo>
                          <a:pt x="18774" y="281"/>
                          <a:pt x="18363" y="467"/>
                          <a:pt x="18098" y="867"/>
                        </a:cubicBezTo>
                        <a:cubicBezTo>
                          <a:pt x="17881" y="357"/>
                          <a:pt x="17408" y="96"/>
                          <a:pt x="16933" y="96"/>
                        </a:cubicBezTo>
                        <a:cubicBezTo>
                          <a:pt x="16495" y="96"/>
                          <a:pt x="16056" y="318"/>
                          <a:pt x="15815" y="771"/>
                        </a:cubicBezTo>
                        <a:cubicBezTo>
                          <a:pt x="15588" y="257"/>
                          <a:pt x="15113" y="0"/>
                          <a:pt x="14638" y="0"/>
                        </a:cubicBezTo>
                        <a:close/>
                      </a:path>
                    </a:pathLst>
                  </a:custGeom>
                  <a:solidFill>
                    <a:srgbClr val="FFFFFF"/>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5226" name="Google Shape;5226;p46"/>
                <p:cNvGrpSpPr/>
                <p:nvPr/>
              </p:nvGrpSpPr>
              <p:grpSpPr>
                <a:xfrm>
                  <a:off x="3009214" y="1692480"/>
                  <a:ext cx="3113402" cy="3677686"/>
                  <a:chOff x="4977052" y="-44831"/>
                  <a:chExt cx="4389400" cy="5184952"/>
                </a:xfrm>
              </p:grpSpPr>
              <p:sp>
                <p:nvSpPr>
                  <p:cNvPr id="5227" name="Google Shape;5227;p46"/>
                  <p:cNvSpPr/>
                  <p:nvPr/>
                </p:nvSpPr>
                <p:spPr>
                  <a:xfrm>
                    <a:off x="4977052" y="-44831"/>
                    <a:ext cx="4389186" cy="309584"/>
                  </a:xfrm>
                  <a:custGeom>
                    <a:avLst/>
                    <a:gdLst/>
                    <a:ahLst/>
                    <a:cxnLst/>
                    <a:rect l="l" t="t" r="r" b="b"/>
                    <a:pathLst>
                      <a:path w="20487" h="1445" extrusionOk="0">
                        <a:moveTo>
                          <a:pt x="14650" y="1"/>
                        </a:moveTo>
                        <a:cubicBezTo>
                          <a:pt x="14175" y="1"/>
                          <a:pt x="13699" y="255"/>
                          <a:pt x="13472" y="763"/>
                        </a:cubicBezTo>
                        <a:cubicBezTo>
                          <a:pt x="13251" y="397"/>
                          <a:pt x="12922" y="244"/>
                          <a:pt x="12576" y="244"/>
                        </a:cubicBezTo>
                        <a:cubicBezTo>
                          <a:pt x="12064" y="244"/>
                          <a:pt x="11513" y="579"/>
                          <a:pt x="11213" y="1050"/>
                        </a:cubicBezTo>
                        <a:cubicBezTo>
                          <a:pt x="10974" y="488"/>
                          <a:pt x="10446" y="195"/>
                          <a:pt x="9916" y="195"/>
                        </a:cubicBezTo>
                        <a:cubicBezTo>
                          <a:pt x="9465" y="195"/>
                          <a:pt x="9013" y="407"/>
                          <a:pt x="8739" y="846"/>
                        </a:cubicBezTo>
                        <a:cubicBezTo>
                          <a:pt x="8470" y="485"/>
                          <a:pt x="8071" y="309"/>
                          <a:pt x="7673" y="309"/>
                        </a:cubicBezTo>
                        <a:cubicBezTo>
                          <a:pt x="7204" y="309"/>
                          <a:pt x="6737" y="553"/>
                          <a:pt x="6491" y="1026"/>
                        </a:cubicBezTo>
                        <a:cubicBezTo>
                          <a:pt x="6262" y="548"/>
                          <a:pt x="5802" y="301"/>
                          <a:pt x="5341" y="301"/>
                        </a:cubicBezTo>
                        <a:cubicBezTo>
                          <a:pt x="4937" y="301"/>
                          <a:pt x="4531" y="491"/>
                          <a:pt x="4280" y="882"/>
                        </a:cubicBezTo>
                        <a:cubicBezTo>
                          <a:pt x="4052" y="352"/>
                          <a:pt x="3556" y="82"/>
                          <a:pt x="3060" y="82"/>
                        </a:cubicBezTo>
                        <a:cubicBezTo>
                          <a:pt x="2596" y="82"/>
                          <a:pt x="2132" y="319"/>
                          <a:pt x="1889" y="799"/>
                        </a:cubicBezTo>
                        <a:cubicBezTo>
                          <a:pt x="1744" y="430"/>
                          <a:pt x="1401" y="197"/>
                          <a:pt x="1025" y="197"/>
                        </a:cubicBezTo>
                        <a:cubicBezTo>
                          <a:pt x="999" y="197"/>
                          <a:pt x="972" y="199"/>
                          <a:pt x="945" y="201"/>
                        </a:cubicBezTo>
                        <a:cubicBezTo>
                          <a:pt x="347" y="261"/>
                          <a:pt x="13" y="823"/>
                          <a:pt x="1" y="1372"/>
                        </a:cubicBezTo>
                        <a:cubicBezTo>
                          <a:pt x="1" y="1420"/>
                          <a:pt x="40" y="1444"/>
                          <a:pt x="78" y="1444"/>
                        </a:cubicBezTo>
                        <a:cubicBezTo>
                          <a:pt x="117" y="1444"/>
                          <a:pt x="156" y="1420"/>
                          <a:pt x="156" y="1372"/>
                        </a:cubicBezTo>
                        <a:cubicBezTo>
                          <a:pt x="168" y="942"/>
                          <a:pt x="395" y="524"/>
                          <a:pt x="825" y="416"/>
                        </a:cubicBezTo>
                        <a:cubicBezTo>
                          <a:pt x="895" y="397"/>
                          <a:pt x="964" y="387"/>
                          <a:pt x="1031" y="387"/>
                        </a:cubicBezTo>
                        <a:cubicBezTo>
                          <a:pt x="1417" y="387"/>
                          <a:pt x="1749" y="690"/>
                          <a:pt x="1770" y="1097"/>
                        </a:cubicBezTo>
                        <a:cubicBezTo>
                          <a:pt x="1770" y="1151"/>
                          <a:pt x="1819" y="1182"/>
                          <a:pt x="1866" y="1182"/>
                        </a:cubicBezTo>
                        <a:cubicBezTo>
                          <a:pt x="1903" y="1182"/>
                          <a:pt x="1939" y="1163"/>
                          <a:pt x="1949" y="1121"/>
                        </a:cubicBezTo>
                        <a:cubicBezTo>
                          <a:pt x="2100" y="549"/>
                          <a:pt x="2581" y="262"/>
                          <a:pt x="3063" y="262"/>
                        </a:cubicBezTo>
                        <a:cubicBezTo>
                          <a:pt x="3538" y="262"/>
                          <a:pt x="4012" y="540"/>
                          <a:pt x="4172" y="1097"/>
                        </a:cubicBezTo>
                        <a:cubicBezTo>
                          <a:pt x="4186" y="1144"/>
                          <a:pt x="4221" y="1168"/>
                          <a:pt x="4257" y="1168"/>
                        </a:cubicBezTo>
                        <a:cubicBezTo>
                          <a:pt x="4284" y="1168"/>
                          <a:pt x="4312" y="1153"/>
                          <a:pt x="4328" y="1121"/>
                        </a:cubicBezTo>
                        <a:cubicBezTo>
                          <a:pt x="4553" y="688"/>
                          <a:pt x="4950" y="475"/>
                          <a:pt x="5342" y="475"/>
                        </a:cubicBezTo>
                        <a:cubicBezTo>
                          <a:pt x="5783" y="475"/>
                          <a:pt x="6219" y="745"/>
                          <a:pt x="6396" y="1277"/>
                        </a:cubicBezTo>
                        <a:cubicBezTo>
                          <a:pt x="6408" y="1319"/>
                          <a:pt x="6444" y="1340"/>
                          <a:pt x="6480" y="1340"/>
                        </a:cubicBezTo>
                        <a:cubicBezTo>
                          <a:pt x="6515" y="1340"/>
                          <a:pt x="6551" y="1319"/>
                          <a:pt x="6563" y="1277"/>
                        </a:cubicBezTo>
                        <a:cubicBezTo>
                          <a:pt x="6740" y="761"/>
                          <a:pt x="7198" y="491"/>
                          <a:pt x="7659" y="491"/>
                        </a:cubicBezTo>
                        <a:cubicBezTo>
                          <a:pt x="8042" y="491"/>
                          <a:pt x="8427" y="677"/>
                          <a:pt x="8655" y="1062"/>
                        </a:cubicBezTo>
                        <a:cubicBezTo>
                          <a:pt x="8673" y="1086"/>
                          <a:pt x="8703" y="1097"/>
                          <a:pt x="8733" y="1097"/>
                        </a:cubicBezTo>
                        <a:cubicBezTo>
                          <a:pt x="8763" y="1097"/>
                          <a:pt x="8793" y="1086"/>
                          <a:pt x="8810" y="1062"/>
                        </a:cubicBezTo>
                        <a:cubicBezTo>
                          <a:pt x="9039" y="600"/>
                          <a:pt x="9472" y="380"/>
                          <a:pt x="9904" y="380"/>
                        </a:cubicBezTo>
                        <a:cubicBezTo>
                          <a:pt x="10422" y="380"/>
                          <a:pt x="10937" y="696"/>
                          <a:pt x="11094" y="1289"/>
                        </a:cubicBezTo>
                        <a:cubicBezTo>
                          <a:pt x="11107" y="1330"/>
                          <a:pt x="11150" y="1356"/>
                          <a:pt x="11190" y="1356"/>
                        </a:cubicBezTo>
                        <a:cubicBezTo>
                          <a:pt x="11218" y="1356"/>
                          <a:pt x="11246" y="1343"/>
                          <a:pt x="11261" y="1313"/>
                        </a:cubicBezTo>
                        <a:cubicBezTo>
                          <a:pt x="11497" y="818"/>
                          <a:pt x="12047" y="427"/>
                          <a:pt x="12550" y="427"/>
                        </a:cubicBezTo>
                        <a:cubicBezTo>
                          <a:pt x="12887" y="427"/>
                          <a:pt x="13202" y="602"/>
                          <a:pt x="13389" y="1038"/>
                        </a:cubicBezTo>
                        <a:cubicBezTo>
                          <a:pt x="13404" y="1073"/>
                          <a:pt x="13434" y="1087"/>
                          <a:pt x="13464" y="1087"/>
                        </a:cubicBezTo>
                        <a:cubicBezTo>
                          <a:pt x="13506" y="1087"/>
                          <a:pt x="13549" y="1060"/>
                          <a:pt x="13556" y="1026"/>
                        </a:cubicBezTo>
                        <a:cubicBezTo>
                          <a:pt x="13705" y="467"/>
                          <a:pt x="14173" y="189"/>
                          <a:pt x="14639" y="189"/>
                        </a:cubicBezTo>
                        <a:cubicBezTo>
                          <a:pt x="15111" y="189"/>
                          <a:pt x="15581" y="473"/>
                          <a:pt x="15720" y="1038"/>
                        </a:cubicBezTo>
                        <a:cubicBezTo>
                          <a:pt x="15732" y="1080"/>
                          <a:pt x="15767" y="1100"/>
                          <a:pt x="15803" y="1100"/>
                        </a:cubicBezTo>
                        <a:cubicBezTo>
                          <a:pt x="15839" y="1100"/>
                          <a:pt x="15875" y="1080"/>
                          <a:pt x="15887" y="1038"/>
                        </a:cubicBezTo>
                        <a:cubicBezTo>
                          <a:pt x="16055" y="538"/>
                          <a:pt x="16489" y="293"/>
                          <a:pt x="16921" y="293"/>
                        </a:cubicBezTo>
                        <a:cubicBezTo>
                          <a:pt x="17380" y="293"/>
                          <a:pt x="17837" y="568"/>
                          <a:pt x="17979" y="1109"/>
                        </a:cubicBezTo>
                        <a:cubicBezTo>
                          <a:pt x="17992" y="1150"/>
                          <a:pt x="18033" y="1172"/>
                          <a:pt x="18072" y="1172"/>
                        </a:cubicBezTo>
                        <a:cubicBezTo>
                          <a:pt x="18102" y="1172"/>
                          <a:pt x="18131" y="1159"/>
                          <a:pt x="18146" y="1133"/>
                        </a:cubicBezTo>
                        <a:cubicBezTo>
                          <a:pt x="18347" y="683"/>
                          <a:pt x="18754" y="469"/>
                          <a:pt x="19161" y="469"/>
                        </a:cubicBezTo>
                        <a:cubicBezTo>
                          <a:pt x="19650" y="469"/>
                          <a:pt x="20138" y="779"/>
                          <a:pt x="20262" y="1360"/>
                        </a:cubicBezTo>
                        <a:cubicBezTo>
                          <a:pt x="20281" y="1408"/>
                          <a:pt x="20322" y="1429"/>
                          <a:pt x="20363" y="1429"/>
                        </a:cubicBezTo>
                        <a:cubicBezTo>
                          <a:pt x="20426" y="1429"/>
                          <a:pt x="20487" y="1380"/>
                          <a:pt x="20465" y="1301"/>
                        </a:cubicBezTo>
                        <a:cubicBezTo>
                          <a:pt x="20319" y="641"/>
                          <a:pt x="19757" y="275"/>
                          <a:pt x="19190" y="275"/>
                        </a:cubicBezTo>
                        <a:cubicBezTo>
                          <a:pt x="18782" y="275"/>
                          <a:pt x="18371" y="465"/>
                          <a:pt x="18110" y="870"/>
                        </a:cubicBezTo>
                        <a:cubicBezTo>
                          <a:pt x="17886" y="359"/>
                          <a:pt x="17411" y="98"/>
                          <a:pt x="16936" y="98"/>
                        </a:cubicBezTo>
                        <a:cubicBezTo>
                          <a:pt x="16501" y="98"/>
                          <a:pt x="16067" y="317"/>
                          <a:pt x="15827" y="763"/>
                        </a:cubicBezTo>
                        <a:cubicBezTo>
                          <a:pt x="15600" y="255"/>
                          <a:pt x="15125" y="1"/>
                          <a:pt x="14650" y="1"/>
                        </a:cubicBezTo>
                        <a:close/>
                      </a:path>
                    </a:pathLst>
                  </a:custGeom>
                  <a:solidFill>
                    <a:srgbClr val="FFFFFF"/>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228" name="Google Shape;5228;p46"/>
                  <p:cNvSpPr/>
                  <p:nvPr/>
                </p:nvSpPr>
                <p:spPr>
                  <a:xfrm>
                    <a:off x="4977052" y="498067"/>
                    <a:ext cx="4389186" cy="309584"/>
                  </a:xfrm>
                  <a:custGeom>
                    <a:avLst/>
                    <a:gdLst/>
                    <a:ahLst/>
                    <a:cxnLst/>
                    <a:rect l="l" t="t" r="r" b="b"/>
                    <a:pathLst>
                      <a:path w="20487" h="1445" extrusionOk="0">
                        <a:moveTo>
                          <a:pt x="14650" y="1"/>
                        </a:moveTo>
                        <a:cubicBezTo>
                          <a:pt x="14175" y="1"/>
                          <a:pt x="13699" y="255"/>
                          <a:pt x="13472" y="763"/>
                        </a:cubicBezTo>
                        <a:cubicBezTo>
                          <a:pt x="13249" y="390"/>
                          <a:pt x="12919" y="235"/>
                          <a:pt x="12570" y="235"/>
                        </a:cubicBezTo>
                        <a:cubicBezTo>
                          <a:pt x="12060" y="235"/>
                          <a:pt x="11512" y="569"/>
                          <a:pt x="11213" y="1038"/>
                        </a:cubicBezTo>
                        <a:cubicBezTo>
                          <a:pt x="10975" y="479"/>
                          <a:pt x="10451" y="189"/>
                          <a:pt x="9925" y="189"/>
                        </a:cubicBezTo>
                        <a:cubicBezTo>
                          <a:pt x="9471" y="189"/>
                          <a:pt x="9015" y="404"/>
                          <a:pt x="8739" y="847"/>
                        </a:cubicBezTo>
                        <a:cubicBezTo>
                          <a:pt x="8469" y="484"/>
                          <a:pt x="8068" y="308"/>
                          <a:pt x="7669" y="308"/>
                        </a:cubicBezTo>
                        <a:cubicBezTo>
                          <a:pt x="7201" y="308"/>
                          <a:pt x="6737" y="549"/>
                          <a:pt x="6491" y="1014"/>
                        </a:cubicBezTo>
                        <a:cubicBezTo>
                          <a:pt x="6262" y="536"/>
                          <a:pt x="5802" y="289"/>
                          <a:pt x="5341" y="289"/>
                        </a:cubicBezTo>
                        <a:cubicBezTo>
                          <a:pt x="4937" y="289"/>
                          <a:pt x="4531" y="480"/>
                          <a:pt x="4280" y="871"/>
                        </a:cubicBezTo>
                        <a:cubicBezTo>
                          <a:pt x="4052" y="340"/>
                          <a:pt x="3556" y="70"/>
                          <a:pt x="3060" y="70"/>
                        </a:cubicBezTo>
                        <a:cubicBezTo>
                          <a:pt x="2596" y="70"/>
                          <a:pt x="2132" y="307"/>
                          <a:pt x="1889" y="787"/>
                        </a:cubicBezTo>
                        <a:cubicBezTo>
                          <a:pt x="1741" y="422"/>
                          <a:pt x="1386" y="188"/>
                          <a:pt x="1001" y="188"/>
                        </a:cubicBezTo>
                        <a:cubicBezTo>
                          <a:pt x="982" y="188"/>
                          <a:pt x="964" y="188"/>
                          <a:pt x="945" y="189"/>
                        </a:cubicBezTo>
                        <a:cubicBezTo>
                          <a:pt x="347" y="249"/>
                          <a:pt x="13" y="823"/>
                          <a:pt x="1" y="1373"/>
                        </a:cubicBezTo>
                        <a:cubicBezTo>
                          <a:pt x="1" y="1420"/>
                          <a:pt x="40" y="1444"/>
                          <a:pt x="78" y="1444"/>
                        </a:cubicBezTo>
                        <a:cubicBezTo>
                          <a:pt x="117" y="1444"/>
                          <a:pt x="156" y="1420"/>
                          <a:pt x="156" y="1373"/>
                        </a:cubicBezTo>
                        <a:cubicBezTo>
                          <a:pt x="168" y="942"/>
                          <a:pt x="395" y="524"/>
                          <a:pt x="825" y="404"/>
                        </a:cubicBezTo>
                        <a:cubicBezTo>
                          <a:pt x="892" y="387"/>
                          <a:pt x="957" y="379"/>
                          <a:pt x="1022" y="379"/>
                        </a:cubicBezTo>
                        <a:cubicBezTo>
                          <a:pt x="1412" y="379"/>
                          <a:pt x="1749" y="675"/>
                          <a:pt x="1770" y="1086"/>
                        </a:cubicBezTo>
                        <a:cubicBezTo>
                          <a:pt x="1770" y="1145"/>
                          <a:pt x="1818" y="1179"/>
                          <a:pt x="1864" y="1179"/>
                        </a:cubicBezTo>
                        <a:cubicBezTo>
                          <a:pt x="1902" y="1179"/>
                          <a:pt x="1938" y="1157"/>
                          <a:pt x="1949" y="1110"/>
                        </a:cubicBezTo>
                        <a:cubicBezTo>
                          <a:pt x="2099" y="540"/>
                          <a:pt x="2576" y="256"/>
                          <a:pt x="3056" y="256"/>
                        </a:cubicBezTo>
                        <a:cubicBezTo>
                          <a:pt x="3533" y="256"/>
                          <a:pt x="4012" y="537"/>
                          <a:pt x="4172" y="1098"/>
                        </a:cubicBezTo>
                        <a:cubicBezTo>
                          <a:pt x="4186" y="1138"/>
                          <a:pt x="4223" y="1160"/>
                          <a:pt x="4258" y="1160"/>
                        </a:cubicBezTo>
                        <a:cubicBezTo>
                          <a:pt x="4286" y="1160"/>
                          <a:pt x="4312" y="1147"/>
                          <a:pt x="4328" y="1122"/>
                        </a:cubicBezTo>
                        <a:cubicBezTo>
                          <a:pt x="4554" y="686"/>
                          <a:pt x="4955" y="470"/>
                          <a:pt x="5350" y="470"/>
                        </a:cubicBezTo>
                        <a:cubicBezTo>
                          <a:pt x="5788" y="470"/>
                          <a:pt x="6220" y="736"/>
                          <a:pt x="6396" y="1265"/>
                        </a:cubicBezTo>
                        <a:cubicBezTo>
                          <a:pt x="6408" y="1307"/>
                          <a:pt x="6444" y="1328"/>
                          <a:pt x="6480" y="1328"/>
                        </a:cubicBezTo>
                        <a:cubicBezTo>
                          <a:pt x="6515" y="1328"/>
                          <a:pt x="6551" y="1307"/>
                          <a:pt x="6563" y="1265"/>
                        </a:cubicBezTo>
                        <a:cubicBezTo>
                          <a:pt x="6740" y="756"/>
                          <a:pt x="7198" y="485"/>
                          <a:pt x="7659" y="485"/>
                        </a:cubicBezTo>
                        <a:cubicBezTo>
                          <a:pt x="8042" y="485"/>
                          <a:pt x="8427" y="671"/>
                          <a:pt x="8655" y="1062"/>
                        </a:cubicBezTo>
                        <a:cubicBezTo>
                          <a:pt x="8673" y="1086"/>
                          <a:pt x="8703" y="1098"/>
                          <a:pt x="8733" y="1098"/>
                        </a:cubicBezTo>
                        <a:cubicBezTo>
                          <a:pt x="8763" y="1098"/>
                          <a:pt x="8793" y="1086"/>
                          <a:pt x="8810" y="1062"/>
                        </a:cubicBezTo>
                        <a:cubicBezTo>
                          <a:pt x="9040" y="598"/>
                          <a:pt x="9475" y="376"/>
                          <a:pt x="9909" y="376"/>
                        </a:cubicBezTo>
                        <a:cubicBezTo>
                          <a:pt x="10425" y="376"/>
                          <a:pt x="10938" y="691"/>
                          <a:pt x="11094" y="1289"/>
                        </a:cubicBezTo>
                        <a:cubicBezTo>
                          <a:pt x="11107" y="1331"/>
                          <a:pt x="11150" y="1356"/>
                          <a:pt x="11190" y="1356"/>
                        </a:cubicBezTo>
                        <a:cubicBezTo>
                          <a:pt x="11218" y="1356"/>
                          <a:pt x="11246" y="1343"/>
                          <a:pt x="11261" y="1313"/>
                        </a:cubicBezTo>
                        <a:cubicBezTo>
                          <a:pt x="11497" y="813"/>
                          <a:pt x="12044" y="424"/>
                          <a:pt x="12546" y="424"/>
                        </a:cubicBezTo>
                        <a:cubicBezTo>
                          <a:pt x="12884" y="424"/>
                          <a:pt x="13201" y="600"/>
                          <a:pt x="13389" y="1038"/>
                        </a:cubicBezTo>
                        <a:cubicBezTo>
                          <a:pt x="13404" y="1068"/>
                          <a:pt x="13433" y="1081"/>
                          <a:pt x="13464" y="1081"/>
                        </a:cubicBezTo>
                        <a:cubicBezTo>
                          <a:pt x="13506" y="1081"/>
                          <a:pt x="13549" y="1056"/>
                          <a:pt x="13556" y="1014"/>
                        </a:cubicBezTo>
                        <a:cubicBezTo>
                          <a:pt x="13704" y="463"/>
                          <a:pt x="14170" y="188"/>
                          <a:pt x="14635" y="188"/>
                        </a:cubicBezTo>
                        <a:cubicBezTo>
                          <a:pt x="15108" y="188"/>
                          <a:pt x="15581" y="472"/>
                          <a:pt x="15720" y="1038"/>
                        </a:cubicBezTo>
                        <a:cubicBezTo>
                          <a:pt x="15732" y="1080"/>
                          <a:pt x="15767" y="1101"/>
                          <a:pt x="15803" y="1101"/>
                        </a:cubicBezTo>
                        <a:cubicBezTo>
                          <a:pt x="15839" y="1101"/>
                          <a:pt x="15875" y="1080"/>
                          <a:pt x="15887" y="1038"/>
                        </a:cubicBezTo>
                        <a:cubicBezTo>
                          <a:pt x="16055" y="539"/>
                          <a:pt x="16489" y="293"/>
                          <a:pt x="16921" y="293"/>
                        </a:cubicBezTo>
                        <a:cubicBezTo>
                          <a:pt x="17380" y="293"/>
                          <a:pt x="17837" y="569"/>
                          <a:pt x="17979" y="1110"/>
                        </a:cubicBezTo>
                        <a:cubicBezTo>
                          <a:pt x="17992" y="1148"/>
                          <a:pt x="18029" y="1170"/>
                          <a:pt x="18067" y="1170"/>
                        </a:cubicBezTo>
                        <a:cubicBezTo>
                          <a:pt x="18098" y="1170"/>
                          <a:pt x="18130" y="1154"/>
                          <a:pt x="18146" y="1122"/>
                        </a:cubicBezTo>
                        <a:cubicBezTo>
                          <a:pt x="18347" y="677"/>
                          <a:pt x="18753" y="466"/>
                          <a:pt x="19159" y="466"/>
                        </a:cubicBezTo>
                        <a:cubicBezTo>
                          <a:pt x="19649" y="466"/>
                          <a:pt x="20138" y="773"/>
                          <a:pt x="20262" y="1349"/>
                        </a:cubicBezTo>
                        <a:cubicBezTo>
                          <a:pt x="20281" y="1400"/>
                          <a:pt x="20321" y="1422"/>
                          <a:pt x="20362" y="1422"/>
                        </a:cubicBezTo>
                        <a:cubicBezTo>
                          <a:pt x="20425" y="1422"/>
                          <a:pt x="20487" y="1369"/>
                          <a:pt x="20465" y="1289"/>
                        </a:cubicBezTo>
                        <a:cubicBezTo>
                          <a:pt x="20319" y="634"/>
                          <a:pt x="19754" y="267"/>
                          <a:pt x="19185" y="267"/>
                        </a:cubicBezTo>
                        <a:cubicBezTo>
                          <a:pt x="18778" y="267"/>
                          <a:pt x="18370" y="455"/>
                          <a:pt x="18110" y="859"/>
                        </a:cubicBezTo>
                        <a:cubicBezTo>
                          <a:pt x="17887" y="350"/>
                          <a:pt x="17416" y="93"/>
                          <a:pt x="16945" y="93"/>
                        </a:cubicBezTo>
                        <a:cubicBezTo>
                          <a:pt x="16507" y="93"/>
                          <a:pt x="16069" y="314"/>
                          <a:pt x="15827" y="763"/>
                        </a:cubicBezTo>
                        <a:cubicBezTo>
                          <a:pt x="15600" y="255"/>
                          <a:pt x="15125" y="1"/>
                          <a:pt x="14650" y="1"/>
                        </a:cubicBezTo>
                        <a:close/>
                      </a:path>
                    </a:pathLst>
                  </a:custGeom>
                  <a:solidFill>
                    <a:srgbClr val="FFFFFF"/>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229" name="Google Shape;5229;p46"/>
                  <p:cNvSpPr/>
                  <p:nvPr/>
                </p:nvSpPr>
                <p:spPr>
                  <a:xfrm>
                    <a:off x="4977052" y="1038608"/>
                    <a:ext cx="4387686" cy="309370"/>
                  </a:xfrm>
                  <a:custGeom>
                    <a:avLst/>
                    <a:gdLst/>
                    <a:ahLst/>
                    <a:cxnLst/>
                    <a:rect l="l" t="t" r="r" b="b"/>
                    <a:pathLst>
                      <a:path w="20480" h="1444" extrusionOk="0">
                        <a:moveTo>
                          <a:pt x="14650" y="0"/>
                        </a:moveTo>
                        <a:cubicBezTo>
                          <a:pt x="14175" y="0"/>
                          <a:pt x="13699" y="254"/>
                          <a:pt x="13472" y="762"/>
                        </a:cubicBezTo>
                        <a:cubicBezTo>
                          <a:pt x="13250" y="394"/>
                          <a:pt x="12919" y="240"/>
                          <a:pt x="12571" y="240"/>
                        </a:cubicBezTo>
                        <a:cubicBezTo>
                          <a:pt x="12060" y="240"/>
                          <a:pt x="11512" y="573"/>
                          <a:pt x="11213" y="1049"/>
                        </a:cubicBezTo>
                        <a:cubicBezTo>
                          <a:pt x="10974" y="487"/>
                          <a:pt x="10446" y="194"/>
                          <a:pt x="9916" y="194"/>
                        </a:cubicBezTo>
                        <a:cubicBezTo>
                          <a:pt x="9465" y="194"/>
                          <a:pt x="9013" y="406"/>
                          <a:pt x="8739" y="846"/>
                        </a:cubicBezTo>
                        <a:cubicBezTo>
                          <a:pt x="8470" y="484"/>
                          <a:pt x="8071" y="308"/>
                          <a:pt x="7673" y="308"/>
                        </a:cubicBezTo>
                        <a:cubicBezTo>
                          <a:pt x="7204" y="308"/>
                          <a:pt x="6737" y="553"/>
                          <a:pt x="6491" y="1025"/>
                        </a:cubicBezTo>
                        <a:cubicBezTo>
                          <a:pt x="6261" y="546"/>
                          <a:pt x="5799" y="299"/>
                          <a:pt x="5336" y="299"/>
                        </a:cubicBezTo>
                        <a:cubicBezTo>
                          <a:pt x="4933" y="299"/>
                          <a:pt x="4530" y="486"/>
                          <a:pt x="4280" y="870"/>
                        </a:cubicBezTo>
                        <a:cubicBezTo>
                          <a:pt x="4053" y="342"/>
                          <a:pt x="3561" y="76"/>
                          <a:pt x="3069" y="76"/>
                        </a:cubicBezTo>
                        <a:cubicBezTo>
                          <a:pt x="2602" y="76"/>
                          <a:pt x="2134" y="315"/>
                          <a:pt x="1889" y="798"/>
                        </a:cubicBezTo>
                        <a:cubicBezTo>
                          <a:pt x="1744" y="440"/>
                          <a:pt x="1399" y="197"/>
                          <a:pt x="1022" y="197"/>
                        </a:cubicBezTo>
                        <a:cubicBezTo>
                          <a:pt x="997" y="197"/>
                          <a:pt x="971" y="198"/>
                          <a:pt x="945" y="200"/>
                        </a:cubicBezTo>
                        <a:cubicBezTo>
                          <a:pt x="347" y="260"/>
                          <a:pt x="13" y="834"/>
                          <a:pt x="1" y="1372"/>
                        </a:cubicBezTo>
                        <a:cubicBezTo>
                          <a:pt x="1" y="1420"/>
                          <a:pt x="40" y="1443"/>
                          <a:pt x="78" y="1443"/>
                        </a:cubicBezTo>
                        <a:cubicBezTo>
                          <a:pt x="117" y="1443"/>
                          <a:pt x="156" y="1420"/>
                          <a:pt x="156" y="1372"/>
                        </a:cubicBezTo>
                        <a:cubicBezTo>
                          <a:pt x="168" y="941"/>
                          <a:pt x="395" y="523"/>
                          <a:pt x="825" y="415"/>
                        </a:cubicBezTo>
                        <a:cubicBezTo>
                          <a:pt x="895" y="396"/>
                          <a:pt x="964" y="387"/>
                          <a:pt x="1032" y="387"/>
                        </a:cubicBezTo>
                        <a:cubicBezTo>
                          <a:pt x="1420" y="387"/>
                          <a:pt x="1760" y="690"/>
                          <a:pt x="1770" y="1097"/>
                        </a:cubicBezTo>
                        <a:cubicBezTo>
                          <a:pt x="1770" y="1160"/>
                          <a:pt x="1823" y="1193"/>
                          <a:pt x="1874" y="1193"/>
                        </a:cubicBezTo>
                        <a:cubicBezTo>
                          <a:pt x="1921" y="1193"/>
                          <a:pt x="1967" y="1166"/>
                          <a:pt x="1973" y="1109"/>
                        </a:cubicBezTo>
                        <a:cubicBezTo>
                          <a:pt x="2124" y="536"/>
                          <a:pt x="2605" y="250"/>
                          <a:pt x="3086" y="250"/>
                        </a:cubicBezTo>
                        <a:cubicBezTo>
                          <a:pt x="3558" y="250"/>
                          <a:pt x="4030" y="528"/>
                          <a:pt x="4184" y="1085"/>
                        </a:cubicBezTo>
                        <a:cubicBezTo>
                          <a:pt x="4198" y="1132"/>
                          <a:pt x="4237" y="1156"/>
                          <a:pt x="4275" y="1156"/>
                        </a:cubicBezTo>
                        <a:cubicBezTo>
                          <a:pt x="4306" y="1156"/>
                          <a:pt x="4336" y="1141"/>
                          <a:pt x="4352" y="1109"/>
                        </a:cubicBezTo>
                        <a:cubicBezTo>
                          <a:pt x="4571" y="676"/>
                          <a:pt x="4968" y="462"/>
                          <a:pt x="5361" y="462"/>
                        </a:cubicBezTo>
                        <a:cubicBezTo>
                          <a:pt x="5804" y="462"/>
                          <a:pt x="6243" y="733"/>
                          <a:pt x="6420" y="1264"/>
                        </a:cubicBezTo>
                        <a:cubicBezTo>
                          <a:pt x="6432" y="1300"/>
                          <a:pt x="6468" y="1318"/>
                          <a:pt x="6503" y="1318"/>
                        </a:cubicBezTo>
                        <a:cubicBezTo>
                          <a:pt x="6539" y="1318"/>
                          <a:pt x="6575" y="1300"/>
                          <a:pt x="6587" y="1264"/>
                        </a:cubicBezTo>
                        <a:cubicBezTo>
                          <a:pt x="6763" y="748"/>
                          <a:pt x="7222" y="478"/>
                          <a:pt x="7683" y="478"/>
                        </a:cubicBezTo>
                        <a:cubicBezTo>
                          <a:pt x="8066" y="478"/>
                          <a:pt x="8451" y="664"/>
                          <a:pt x="8679" y="1049"/>
                        </a:cubicBezTo>
                        <a:cubicBezTo>
                          <a:pt x="8697" y="1073"/>
                          <a:pt x="8724" y="1085"/>
                          <a:pt x="8751" y="1085"/>
                        </a:cubicBezTo>
                        <a:cubicBezTo>
                          <a:pt x="8778" y="1085"/>
                          <a:pt x="8804" y="1073"/>
                          <a:pt x="8822" y="1049"/>
                        </a:cubicBezTo>
                        <a:cubicBezTo>
                          <a:pt x="9056" y="587"/>
                          <a:pt x="9490" y="367"/>
                          <a:pt x="9922" y="367"/>
                        </a:cubicBezTo>
                        <a:cubicBezTo>
                          <a:pt x="10440" y="367"/>
                          <a:pt x="10955" y="683"/>
                          <a:pt x="11117" y="1276"/>
                        </a:cubicBezTo>
                        <a:cubicBezTo>
                          <a:pt x="11131" y="1318"/>
                          <a:pt x="11174" y="1343"/>
                          <a:pt x="11213" y="1343"/>
                        </a:cubicBezTo>
                        <a:cubicBezTo>
                          <a:pt x="11242" y="1343"/>
                          <a:pt x="11270" y="1330"/>
                          <a:pt x="11285" y="1300"/>
                        </a:cubicBezTo>
                        <a:cubicBezTo>
                          <a:pt x="11521" y="806"/>
                          <a:pt x="12071" y="414"/>
                          <a:pt x="12574" y="414"/>
                        </a:cubicBezTo>
                        <a:cubicBezTo>
                          <a:pt x="12910" y="414"/>
                          <a:pt x="13226" y="589"/>
                          <a:pt x="13413" y="1025"/>
                        </a:cubicBezTo>
                        <a:cubicBezTo>
                          <a:pt x="13428" y="1060"/>
                          <a:pt x="13458" y="1074"/>
                          <a:pt x="13488" y="1074"/>
                        </a:cubicBezTo>
                        <a:cubicBezTo>
                          <a:pt x="13530" y="1074"/>
                          <a:pt x="13573" y="1048"/>
                          <a:pt x="13580" y="1013"/>
                        </a:cubicBezTo>
                        <a:cubicBezTo>
                          <a:pt x="13723" y="454"/>
                          <a:pt x="14191" y="176"/>
                          <a:pt x="14657" y="176"/>
                        </a:cubicBezTo>
                        <a:cubicBezTo>
                          <a:pt x="15129" y="176"/>
                          <a:pt x="15599" y="460"/>
                          <a:pt x="15732" y="1025"/>
                        </a:cubicBezTo>
                        <a:cubicBezTo>
                          <a:pt x="15750" y="1067"/>
                          <a:pt x="15788" y="1088"/>
                          <a:pt x="15826" y="1088"/>
                        </a:cubicBezTo>
                        <a:cubicBezTo>
                          <a:pt x="15863" y="1088"/>
                          <a:pt x="15899" y="1067"/>
                          <a:pt x="15911" y="1025"/>
                        </a:cubicBezTo>
                        <a:cubicBezTo>
                          <a:pt x="16079" y="526"/>
                          <a:pt x="16510" y="280"/>
                          <a:pt x="16941" y="280"/>
                        </a:cubicBezTo>
                        <a:cubicBezTo>
                          <a:pt x="17398" y="280"/>
                          <a:pt x="17855" y="556"/>
                          <a:pt x="18003" y="1097"/>
                        </a:cubicBezTo>
                        <a:cubicBezTo>
                          <a:pt x="18016" y="1138"/>
                          <a:pt x="18053" y="1159"/>
                          <a:pt x="18089" y="1159"/>
                        </a:cubicBezTo>
                        <a:cubicBezTo>
                          <a:pt x="18116" y="1159"/>
                          <a:pt x="18143" y="1147"/>
                          <a:pt x="18158" y="1121"/>
                        </a:cubicBezTo>
                        <a:cubicBezTo>
                          <a:pt x="18364" y="671"/>
                          <a:pt x="18775" y="457"/>
                          <a:pt x="19183" y="457"/>
                        </a:cubicBezTo>
                        <a:cubicBezTo>
                          <a:pt x="19674" y="457"/>
                          <a:pt x="20162" y="767"/>
                          <a:pt x="20286" y="1348"/>
                        </a:cubicBezTo>
                        <a:cubicBezTo>
                          <a:pt x="20300" y="1390"/>
                          <a:pt x="20335" y="1408"/>
                          <a:pt x="20370" y="1408"/>
                        </a:cubicBezTo>
                        <a:cubicBezTo>
                          <a:pt x="20424" y="1408"/>
                          <a:pt x="20480" y="1365"/>
                          <a:pt x="20465" y="1300"/>
                        </a:cubicBezTo>
                        <a:cubicBezTo>
                          <a:pt x="20319" y="640"/>
                          <a:pt x="19757" y="275"/>
                          <a:pt x="19190" y="275"/>
                        </a:cubicBezTo>
                        <a:cubicBezTo>
                          <a:pt x="18782" y="275"/>
                          <a:pt x="18371" y="464"/>
                          <a:pt x="18110" y="870"/>
                        </a:cubicBezTo>
                        <a:cubicBezTo>
                          <a:pt x="17886" y="358"/>
                          <a:pt x="17411" y="97"/>
                          <a:pt x="16936" y="97"/>
                        </a:cubicBezTo>
                        <a:cubicBezTo>
                          <a:pt x="16501" y="97"/>
                          <a:pt x="16067" y="316"/>
                          <a:pt x="15827" y="762"/>
                        </a:cubicBezTo>
                        <a:cubicBezTo>
                          <a:pt x="15600" y="254"/>
                          <a:pt x="15125" y="0"/>
                          <a:pt x="14650" y="0"/>
                        </a:cubicBezTo>
                        <a:close/>
                      </a:path>
                    </a:pathLst>
                  </a:custGeom>
                  <a:solidFill>
                    <a:srgbClr val="FFFFFF"/>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230" name="Google Shape;5230;p46"/>
                  <p:cNvSpPr/>
                  <p:nvPr/>
                </p:nvSpPr>
                <p:spPr>
                  <a:xfrm>
                    <a:off x="4979623" y="1579578"/>
                    <a:ext cx="4386615" cy="311298"/>
                  </a:xfrm>
                  <a:custGeom>
                    <a:avLst/>
                    <a:gdLst/>
                    <a:ahLst/>
                    <a:cxnLst/>
                    <a:rect l="l" t="t" r="r" b="b"/>
                    <a:pathLst>
                      <a:path w="20475" h="1453" extrusionOk="0">
                        <a:moveTo>
                          <a:pt x="14638" y="0"/>
                        </a:moveTo>
                        <a:cubicBezTo>
                          <a:pt x="14163" y="0"/>
                          <a:pt x="13687" y="257"/>
                          <a:pt x="13460" y="771"/>
                        </a:cubicBezTo>
                        <a:cubicBezTo>
                          <a:pt x="13242" y="398"/>
                          <a:pt x="12914" y="243"/>
                          <a:pt x="12567" y="243"/>
                        </a:cubicBezTo>
                        <a:cubicBezTo>
                          <a:pt x="12058" y="243"/>
                          <a:pt x="11507" y="577"/>
                          <a:pt x="11201" y="1046"/>
                        </a:cubicBezTo>
                        <a:cubicBezTo>
                          <a:pt x="10963" y="487"/>
                          <a:pt x="10439" y="198"/>
                          <a:pt x="9913" y="198"/>
                        </a:cubicBezTo>
                        <a:cubicBezTo>
                          <a:pt x="9459" y="198"/>
                          <a:pt x="9003" y="413"/>
                          <a:pt x="8727" y="855"/>
                        </a:cubicBezTo>
                        <a:cubicBezTo>
                          <a:pt x="8457" y="492"/>
                          <a:pt x="8056" y="316"/>
                          <a:pt x="7658" y="316"/>
                        </a:cubicBezTo>
                        <a:cubicBezTo>
                          <a:pt x="7192" y="316"/>
                          <a:pt x="6730" y="558"/>
                          <a:pt x="6491" y="1022"/>
                        </a:cubicBezTo>
                        <a:cubicBezTo>
                          <a:pt x="6262" y="545"/>
                          <a:pt x="5802" y="298"/>
                          <a:pt x="5339" y="298"/>
                        </a:cubicBezTo>
                        <a:cubicBezTo>
                          <a:pt x="4933" y="298"/>
                          <a:pt x="4525" y="488"/>
                          <a:pt x="4268" y="879"/>
                        </a:cubicBezTo>
                        <a:cubicBezTo>
                          <a:pt x="4040" y="348"/>
                          <a:pt x="3547" y="79"/>
                          <a:pt x="3053" y="79"/>
                        </a:cubicBezTo>
                        <a:cubicBezTo>
                          <a:pt x="2590" y="79"/>
                          <a:pt x="2126" y="315"/>
                          <a:pt x="1877" y="795"/>
                        </a:cubicBezTo>
                        <a:cubicBezTo>
                          <a:pt x="1740" y="430"/>
                          <a:pt x="1386" y="196"/>
                          <a:pt x="990" y="196"/>
                        </a:cubicBezTo>
                        <a:cubicBezTo>
                          <a:pt x="971" y="196"/>
                          <a:pt x="952" y="196"/>
                          <a:pt x="933" y="198"/>
                        </a:cubicBezTo>
                        <a:cubicBezTo>
                          <a:pt x="335" y="257"/>
                          <a:pt x="13" y="831"/>
                          <a:pt x="1" y="1381"/>
                        </a:cubicBezTo>
                        <a:cubicBezTo>
                          <a:pt x="1" y="1429"/>
                          <a:pt x="36" y="1453"/>
                          <a:pt x="72" y="1453"/>
                        </a:cubicBezTo>
                        <a:cubicBezTo>
                          <a:pt x="108" y="1453"/>
                          <a:pt x="144" y="1429"/>
                          <a:pt x="144" y="1381"/>
                        </a:cubicBezTo>
                        <a:cubicBezTo>
                          <a:pt x="168" y="951"/>
                          <a:pt x="383" y="532"/>
                          <a:pt x="825" y="413"/>
                        </a:cubicBezTo>
                        <a:cubicBezTo>
                          <a:pt x="893" y="393"/>
                          <a:pt x="961" y="384"/>
                          <a:pt x="1027" y="384"/>
                        </a:cubicBezTo>
                        <a:cubicBezTo>
                          <a:pt x="1409" y="384"/>
                          <a:pt x="1749" y="687"/>
                          <a:pt x="1770" y="1094"/>
                        </a:cubicBezTo>
                        <a:cubicBezTo>
                          <a:pt x="1770" y="1154"/>
                          <a:pt x="1814" y="1188"/>
                          <a:pt x="1857" y="1188"/>
                        </a:cubicBezTo>
                        <a:cubicBezTo>
                          <a:pt x="1892" y="1188"/>
                          <a:pt x="1926" y="1166"/>
                          <a:pt x="1937" y="1118"/>
                        </a:cubicBezTo>
                        <a:cubicBezTo>
                          <a:pt x="2087" y="547"/>
                          <a:pt x="2570" y="260"/>
                          <a:pt x="3052" y="260"/>
                        </a:cubicBezTo>
                        <a:cubicBezTo>
                          <a:pt x="3529" y="260"/>
                          <a:pt x="4006" y="541"/>
                          <a:pt x="4160" y="1106"/>
                        </a:cubicBezTo>
                        <a:cubicBezTo>
                          <a:pt x="4174" y="1147"/>
                          <a:pt x="4215" y="1168"/>
                          <a:pt x="4254" y="1168"/>
                        </a:cubicBezTo>
                        <a:cubicBezTo>
                          <a:pt x="4283" y="1168"/>
                          <a:pt x="4312" y="1156"/>
                          <a:pt x="4328" y="1130"/>
                        </a:cubicBezTo>
                        <a:cubicBezTo>
                          <a:pt x="4549" y="694"/>
                          <a:pt x="4949" y="478"/>
                          <a:pt x="5344" y="478"/>
                        </a:cubicBezTo>
                        <a:cubicBezTo>
                          <a:pt x="5782" y="478"/>
                          <a:pt x="6214" y="745"/>
                          <a:pt x="6384" y="1273"/>
                        </a:cubicBezTo>
                        <a:cubicBezTo>
                          <a:pt x="6402" y="1315"/>
                          <a:pt x="6438" y="1336"/>
                          <a:pt x="6473" y="1336"/>
                        </a:cubicBezTo>
                        <a:cubicBezTo>
                          <a:pt x="6509" y="1336"/>
                          <a:pt x="6545" y="1315"/>
                          <a:pt x="6563" y="1273"/>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32" y="602"/>
                          <a:pt x="9466" y="382"/>
                          <a:pt x="9898" y="382"/>
                        </a:cubicBezTo>
                        <a:cubicBezTo>
                          <a:pt x="10416" y="382"/>
                          <a:pt x="10931" y="698"/>
                          <a:pt x="11094" y="1297"/>
                        </a:cubicBezTo>
                        <a:cubicBezTo>
                          <a:pt x="11100" y="1339"/>
                          <a:pt x="11144" y="1364"/>
                          <a:pt x="11183" y="1364"/>
                        </a:cubicBezTo>
                        <a:cubicBezTo>
                          <a:pt x="11212" y="1364"/>
                          <a:pt x="11239" y="1351"/>
                          <a:pt x="11249" y="1321"/>
                        </a:cubicBezTo>
                        <a:cubicBezTo>
                          <a:pt x="11492" y="821"/>
                          <a:pt x="12042" y="432"/>
                          <a:pt x="12545" y="432"/>
                        </a:cubicBezTo>
                        <a:cubicBezTo>
                          <a:pt x="12884" y="432"/>
                          <a:pt x="13201" y="608"/>
                          <a:pt x="13389" y="1046"/>
                        </a:cubicBezTo>
                        <a:cubicBezTo>
                          <a:pt x="13404" y="1076"/>
                          <a:pt x="13431" y="1090"/>
                          <a:pt x="13460" y="1090"/>
                        </a:cubicBezTo>
                        <a:cubicBezTo>
                          <a:pt x="13500" y="1090"/>
                          <a:pt x="13542" y="1064"/>
                          <a:pt x="13556" y="1022"/>
                        </a:cubicBezTo>
                        <a:cubicBezTo>
                          <a:pt x="13705" y="469"/>
                          <a:pt x="14170" y="194"/>
                          <a:pt x="14633" y="194"/>
                        </a:cubicBezTo>
                        <a:cubicBezTo>
                          <a:pt x="15102" y="194"/>
                          <a:pt x="15569" y="475"/>
                          <a:pt x="15708" y="1034"/>
                        </a:cubicBezTo>
                        <a:cubicBezTo>
                          <a:pt x="15726" y="1082"/>
                          <a:pt x="15761" y="1106"/>
                          <a:pt x="15797" y="1106"/>
                        </a:cubicBezTo>
                        <a:cubicBezTo>
                          <a:pt x="15833" y="1106"/>
                          <a:pt x="15869" y="1082"/>
                          <a:pt x="15887" y="1034"/>
                        </a:cubicBezTo>
                        <a:cubicBezTo>
                          <a:pt x="16055" y="541"/>
                          <a:pt x="16486" y="298"/>
                          <a:pt x="16917" y="298"/>
                        </a:cubicBezTo>
                        <a:cubicBezTo>
                          <a:pt x="17373" y="298"/>
                          <a:pt x="17831" y="571"/>
                          <a:pt x="17979" y="1106"/>
                        </a:cubicBezTo>
                        <a:cubicBezTo>
                          <a:pt x="17992" y="1153"/>
                          <a:pt x="18028" y="1177"/>
                          <a:pt x="18063" y="1177"/>
                        </a:cubicBezTo>
                        <a:cubicBezTo>
                          <a:pt x="18091" y="1177"/>
                          <a:pt x="18118" y="1162"/>
                          <a:pt x="18134" y="1130"/>
                        </a:cubicBezTo>
                        <a:cubicBezTo>
                          <a:pt x="18340" y="686"/>
                          <a:pt x="18750" y="475"/>
                          <a:pt x="19157" y="475"/>
                        </a:cubicBezTo>
                        <a:cubicBezTo>
                          <a:pt x="19649" y="475"/>
                          <a:pt x="20138" y="782"/>
                          <a:pt x="20262" y="1357"/>
                        </a:cubicBezTo>
                        <a:cubicBezTo>
                          <a:pt x="20276" y="1409"/>
                          <a:pt x="20314" y="1431"/>
                          <a:pt x="20353" y="1431"/>
                        </a:cubicBezTo>
                        <a:cubicBezTo>
                          <a:pt x="20413" y="1431"/>
                          <a:pt x="20475" y="1377"/>
                          <a:pt x="20453" y="1297"/>
                        </a:cubicBezTo>
                        <a:cubicBezTo>
                          <a:pt x="20307" y="643"/>
                          <a:pt x="19748" y="281"/>
                          <a:pt x="19181" y="281"/>
                        </a:cubicBezTo>
                        <a:cubicBezTo>
                          <a:pt x="18774" y="281"/>
                          <a:pt x="18363" y="467"/>
                          <a:pt x="18098" y="867"/>
                        </a:cubicBezTo>
                        <a:cubicBezTo>
                          <a:pt x="17881" y="358"/>
                          <a:pt x="17410" y="101"/>
                          <a:pt x="16937" y="101"/>
                        </a:cubicBezTo>
                        <a:cubicBezTo>
                          <a:pt x="16498" y="101"/>
                          <a:pt x="16057" y="323"/>
                          <a:pt x="15815" y="771"/>
                        </a:cubicBezTo>
                        <a:cubicBezTo>
                          <a:pt x="15588" y="257"/>
                          <a:pt x="15113" y="0"/>
                          <a:pt x="14638" y="0"/>
                        </a:cubicBezTo>
                        <a:close/>
                      </a:path>
                    </a:pathLst>
                  </a:custGeom>
                  <a:solidFill>
                    <a:srgbClr val="FFFFFF"/>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231" name="Google Shape;5231;p46"/>
                  <p:cNvSpPr/>
                  <p:nvPr/>
                </p:nvSpPr>
                <p:spPr>
                  <a:xfrm>
                    <a:off x="4979623" y="2121833"/>
                    <a:ext cx="4384901" cy="309370"/>
                  </a:xfrm>
                  <a:custGeom>
                    <a:avLst/>
                    <a:gdLst/>
                    <a:ahLst/>
                    <a:cxnLst/>
                    <a:rect l="l" t="t" r="r" b="b"/>
                    <a:pathLst>
                      <a:path w="20467" h="1444" extrusionOk="0">
                        <a:moveTo>
                          <a:pt x="14638" y="0"/>
                        </a:moveTo>
                        <a:cubicBezTo>
                          <a:pt x="14163" y="0"/>
                          <a:pt x="13687" y="254"/>
                          <a:pt x="13460" y="762"/>
                        </a:cubicBezTo>
                        <a:cubicBezTo>
                          <a:pt x="13242" y="394"/>
                          <a:pt x="12915" y="240"/>
                          <a:pt x="12568" y="240"/>
                        </a:cubicBezTo>
                        <a:cubicBezTo>
                          <a:pt x="12058" y="240"/>
                          <a:pt x="11507" y="573"/>
                          <a:pt x="11201" y="1049"/>
                        </a:cubicBezTo>
                        <a:cubicBezTo>
                          <a:pt x="10962" y="487"/>
                          <a:pt x="10434" y="194"/>
                          <a:pt x="9904" y="194"/>
                        </a:cubicBezTo>
                        <a:cubicBezTo>
                          <a:pt x="9453" y="194"/>
                          <a:pt x="9001" y="407"/>
                          <a:pt x="8727" y="846"/>
                        </a:cubicBezTo>
                        <a:cubicBezTo>
                          <a:pt x="8458" y="484"/>
                          <a:pt x="8059" y="308"/>
                          <a:pt x="7662" y="308"/>
                        </a:cubicBezTo>
                        <a:cubicBezTo>
                          <a:pt x="7194" y="308"/>
                          <a:pt x="6731" y="553"/>
                          <a:pt x="6491" y="1025"/>
                        </a:cubicBezTo>
                        <a:cubicBezTo>
                          <a:pt x="6261" y="546"/>
                          <a:pt x="5799" y="299"/>
                          <a:pt x="5334" y="299"/>
                        </a:cubicBezTo>
                        <a:cubicBezTo>
                          <a:pt x="4930" y="299"/>
                          <a:pt x="4524" y="486"/>
                          <a:pt x="4268" y="870"/>
                        </a:cubicBezTo>
                        <a:cubicBezTo>
                          <a:pt x="4041" y="342"/>
                          <a:pt x="3553" y="76"/>
                          <a:pt x="3061" y="76"/>
                        </a:cubicBezTo>
                        <a:cubicBezTo>
                          <a:pt x="2596" y="76"/>
                          <a:pt x="2128" y="315"/>
                          <a:pt x="1877" y="798"/>
                        </a:cubicBezTo>
                        <a:cubicBezTo>
                          <a:pt x="1743" y="440"/>
                          <a:pt x="1399" y="197"/>
                          <a:pt x="1012" y="197"/>
                        </a:cubicBezTo>
                        <a:cubicBezTo>
                          <a:pt x="986" y="197"/>
                          <a:pt x="960" y="198"/>
                          <a:pt x="933" y="201"/>
                        </a:cubicBezTo>
                        <a:cubicBezTo>
                          <a:pt x="335" y="260"/>
                          <a:pt x="13" y="834"/>
                          <a:pt x="1" y="1372"/>
                        </a:cubicBezTo>
                        <a:cubicBezTo>
                          <a:pt x="1" y="1420"/>
                          <a:pt x="36" y="1444"/>
                          <a:pt x="72" y="1444"/>
                        </a:cubicBezTo>
                        <a:cubicBezTo>
                          <a:pt x="108" y="1444"/>
                          <a:pt x="144" y="1420"/>
                          <a:pt x="144" y="1372"/>
                        </a:cubicBezTo>
                        <a:cubicBezTo>
                          <a:pt x="168" y="942"/>
                          <a:pt x="383" y="523"/>
                          <a:pt x="825" y="416"/>
                        </a:cubicBezTo>
                        <a:cubicBezTo>
                          <a:pt x="893" y="396"/>
                          <a:pt x="961" y="387"/>
                          <a:pt x="1027" y="387"/>
                        </a:cubicBezTo>
                        <a:cubicBezTo>
                          <a:pt x="1409" y="387"/>
                          <a:pt x="1749" y="690"/>
                          <a:pt x="1770" y="1097"/>
                        </a:cubicBezTo>
                        <a:cubicBezTo>
                          <a:pt x="1770" y="1151"/>
                          <a:pt x="1815" y="1182"/>
                          <a:pt x="1859" y="1182"/>
                        </a:cubicBezTo>
                        <a:cubicBezTo>
                          <a:pt x="1893" y="1182"/>
                          <a:pt x="1927" y="1163"/>
                          <a:pt x="1937" y="1121"/>
                        </a:cubicBezTo>
                        <a:cubicBezTo>
                          <a:pt x="2087" y="544"/>
                          <a:pt x="2570" y="257"/>
                          <a:pt x="3052" y="257"/>
                        </a:cubicBezTo>
                        <a:cubicBezTo>
                          <a:pt x="3529" y="257"/>
                          <a:pt x="4006" y="538"/>
                          <a:pt x="4160" y="1097"/>
                        </a:cubicBezTo>
                        <a:cubicBezTo>
                          <a:pt x="4174" y="1144"/>
                          <a:pt x="4213" y="1168"/>
                          <a:pt x="4252" y="1168"/>
                        </a:cubicBezTo>
                        <a:cubicBezTo>
                          <a:pt x="4282" y="1168"/>
                          <a:pt x="4312" y="1153"/>
                          <a:pt x="4328" y="1121"/>
                        </a:cubicBezTo>
                        <a:cubicBezTo>
                          <a:pt x="4547" y="688"/>
                          <a:pt x="4944" y="475"/>
                          <a:pt x="5336" y="475"/>
                        </a:cubicBezTo>
                        <a:cubicBezTo>
                          <a:pt x="5777" y="475"/>
                          <a:pt x="6213" y="745"/>
                          <a:pt x="6384" y="1276"/>
                        </a:cubicBezTo>
                        <a:cubicBezTo>
                          <a:pt x="6402" y="1318"/>
                          <a:pt x="6438" y="1339"/>
                          <a:pt x="6473" y="1339"/>
                        </a:cubicBezTo>
                        <a:cubicBezTo>
                          <a:pt x="6509" y="1339"/>
                          <a:pt x="6545" y="1318"/>
                          <a:pt x="6563" y="1276"/>
                        </a:cubicBezTo>
                        <a:cubicBezTo>
                          <a:pt x="6740" y="765"/>
                          <a:pt x="7201" y="495"/>
                          <a:pt x="7664" y="495"/>
                        </a:cubicBezTo>
                        <a:cubicBezTo>
                          <a:pt x="8046" y="495"/>
                          <a:pt x="8428" y="678"/>
                          <a:pt x="8655" y="1061"/>
                        </a:cubicBezTo>
                        <a:cubicBezTo>
                          <a:pt x="8673" y="1085"/>
                          <a:pt x="8700" y="1097"/>
                          <a:pt x="8727" y="1097"/>
                        </a:cubicBezTo>
                        <a:cubicBezTo>
                          <a:pt x="8754" y="1097"/>
                          <a:pt x="8781" y="1085"/>
                          <a:pt x="8798" y="1061"/>
                        </a:cubicBezTo>
                        <a:cubicBezTo>
                          <a:pt x="9028" y="590"/>
                          <a:pt x="9469" y="365"/>
                          <a:pt x="9908" y="365"/>
                        </a:cubicBezTo>
                        <a:cubicBezTo>
                          <a:pt x="10427" y="365"/>
                          <a:pt x="10944" y="680"/>
                          <a:pt x="11105" y="1276"/>
                        </a:cubicBezTo>
                        <a:cubicBezTo>
                          <a:pt x="11119" y="1317"/>
                          <a:pt x="11156" y="1339"/>
                          <a:pt x="11192" y="1339"/>
                        </a:cubicBezTo>
                        <a:cubicBezTo>
                          <a:pt x="11219" y="1339"/>
                          <a:pt x="11245" y="1326"/>
                          <a:pt x="11261" y="1300"/>
                        </a:cubicBezTo>
                        <a:cubicBezTo>
                          <a:pt x="11504" y="800"/>
                          <a:pt x="12054" y="411"/>
                          <a:pt x="12557" y="411"/>
                        </a:cubicBezTo>
                        <a:cubicBezTo>
                          <a:pt x="12896" y="411"/>
                          <a:pt x="13213" y="588"/>
                          <a:pt x="13401" y="1025"/>
                        </a:cubicBezTo>
                        <a:cubicBezTo>
                          <a:pt x="13416" y="1055"/>
                          <a:pt x="13443" y="1069"/>
                          <a:pt x="13472" y="1069"/>
                        </a:cubicBezTo>
                        <a:cubicBezTo>
                          <a:pt x="13512" y="1069"/>
                          <a:pt x="13554" y="1043"/>
                          <a:pt x="13568" y="1002"/>
                        </a:cubicBezTo>
                        <a:cubicBezTo>
                          <a:pt x="13716" y="450"/>
                          <a:pt x="14179" y="175"/>
                          <a:pt x="14641" y="175"/>
                        </a:cubicBezTo>
                        <a:cubicBezTo>
                          <a:pt x="15111" y="175"/>
                          <a:pt x="15581" y="459"/>
                          <a:pt x="15720" y="1025"/>
                        </a:cubicBezTo>
                        <a:cubicBezTo>
                          <a:pt x="15732" y="1067"/>
                          <a:pt x="15767" y="1088"/>
                          <a:pt x="15805" y="1088"/>
                        </a:cubicBezTo>
                        <a:cubicBezTo>
                          <a:pt x="15842" y="1088"/>
                          <a:pt x="15881" y="1067"/>
                          <a:pt x="15899" y="1025"/>
                        </a:cubicBezTo>
                        <a:cubicBezTo>
                          <a:pt x="16067" y="526"/>
                          <a:pt x="16498" y="281"/>
                          <a:pt x="16929" y="281"/>
                        </a:cubicBezTo>
                        <a:cubicBezTo>
                          <a:pt x="17386" y="281"/>
                          <a:pt x="17843" y="556"/>
                          <a:pt x="17991" y="1097"/>
                        </a:cubicBezTo>
                        <a:cubicBezTo>
                          <a:pt x="17997" y="1136"/>
                          <a:pt x="18032" y="1157"/>
                          <a:pt x="18068" y="1157"/>
                        </a:cubicBezTo>
                        <a:cubicBezTo>
                          <a:pt x="18098" y="1157"/>
                          <a:pt x="18130" y="1142"/>
                          <a:pt x="18146" y="1109"/>
                        </a:cubicBezTo>
                        <a:cubicBezTo>
                          <a:pt x="18352" y="665"/>
                          <a:pt x="18762" y="454"/>
                          <a:pt x="19169" y="454"/>
                        </a:cubicBezTo>
                        <a:cubicBezTo>
                          <a:pt x="19661" y="454"/>
                          <a:pt x="20150" y="761"/>
                          <a:pt x="20274" y="1336"/>
                        </a:cubicBezTo>
                        <a:cubicBezTo>
                          <a:pt x="20284" y="1387"/>
                          <a:pt x="20323" y="1410"/>
                          <a:pt x="20361" y="1410"/>
                        </a:cubicBezTo>
                        <a:cubicBezTo>
                          <a:pt x="20414" y="1410"/>
                          <a:pt x="20467" y="1369"/>
                          <a:pt x="20453" y="1300"/>
                        </a:cubicBezTo>
                        <a:cubicBezTo>
                          <a:pt x="20307" y="645"/>
                          <a:pt x="19746" y="279"/>
                          <a:pt x="19178" y="279"/>
                        </a:cubicBezTo>
                        <a:cubicBezTo>
                          <a:pt x="18772" y="279"/>
                          <a:pt x="18363" y="466"/>
                          <a:pt x="18098" y="870"/>
                        </a:cubicBezTo>
                        <a:cubicBezTo>
                          <a:pt x="17880" y="359"/>
                          <a:pt x="17404" y="98"/>
                          <a:pt x="16928" y="98"/>
                        </a:cubicBezTo>
                        <a:cubicBezTo>
                          <a:pt x="16492" y="98"/>
                          <a:pt x="16055" y="317"/>
                          <a:pt x="15815" y="762"/>
                        </a:cubicBezTo>
                        <a:cubicBezTo>
                          <a:pt x="15588" y="254"/>
                          <a:pt x="15113" y="0"/>
                          <a:pt x="14638" y="0"/>
                        </a:cubicBezTo>
                        <a:close/>
                      </a:path>
                    </a:pathLst>
                  </a:custGeom>
                  <a:solidFill>
                    <a:srgbClr val="FFFFFF"/>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232" name="Google Shape;5232;p46"/>
                  <p:cNvSpPr/>
                  <p:nvPr/>
                </p:nvSpPr>
                <p:spPr>
                  <a:xfrm>
                    <a:off x="4979623" y="2662802"/>
                    <a:ext cx="4386829" cy="310655"/>
                  </a:xfrm>
                  <a:custGeom>
                    <a:avLst/>
                    <a:gdLst/>
                    <a:ahLst/>
                    <a:cxnLst/>
                    <a:rect l="l" t="t" r="r" b="b"/>
                    <a:pathLst>
                      <a:path w="20476" h="1450" extrusionOk="0">
                        <a:moveTo>
                          <a:pt x="14638" y="1"/>
                        </a:moveTo>
                        <a:cubicBezTo>
                          <a:pt x="14163" y="1"/>
                          <a:pt x="13687" y="258"/>
                          <a:pt x="13460" y="772"/>
                        </a:cubicBezTo>
                        <a:cubicBezTo>
                          <a:pt x="13242" y="399"/>
                          <a:pt x="12914" y="243"/>
                          <a:pt x="12567" y="243"/>
                        </a:cubicBezTo>
                        <a:cubicBezTo>
                          <a:pt x="12058" y="243"/>
                          <a:pt x="11507" y="577"/>
                          <a:pt x="11201" y="1047"/>
                        </a:cubicBezTo>
                        <a:cubicBezTo>
                          <a:pt x="10963" y="486"/>
                          <a:pt x="10437" y="193"/>
                          <a:pt x="9909" y="193"/>
                        </a:cubicBezTo>
                        <a:cubicBezTo>
                          <a:pt x="9456" y="193"/>
                          <a:pt x="9003" y="409"/>
                          <a:pt x="8727" y="855"/>
                        </a:cubicBezTo>
                        <a:cubicBezTo>
                          <a:pt x="8457" y="492"/>
                          <a:pt x="8056" y="316"/>
                          <a:pt x="7658" y="316"/>
                        </a:cubicBezTo>
                        <a:cubicBezTo>
                          <a:pt x="7192" y="316"/>
                          <a:pt x="6730" y="558"/>
                          <a:pt x="6491" y="1023"/>
                        </a:cubicBezTo>
                        <a:cubicBezTo>
                          <a:pt x="6262" y="545"/>
                          <a:pt x="5802" y="298"/>
                          <a:pt x="5339" y="298"/>
                        </a:cubicBezTo>
                        <a:cubicBezTo>
                          <a:pt x="4933" y="298"/>
                          <a:pt x="4525" y="488"/>
                          <a:pt x="4268" y="879"/>
                        </a:cubicBezTo>
                        <a:cubicBezTo>
                          <a:pt x="4040" y="348"/>
                          <a:pt x="3547" y="79"/>
                          <a:pt x="3053" y="79"/>
                        </a:cubicBezTo>
                        <a:cubicBezTo>
                          <a:pt x="2590" y="79"/>
                          <a:pt x="2126" y="316"/>
                          <a:pt x="1877" y="796"/>
                        </a:cubicBezTo>
                        <a:cubicBezTo>
                          <a:pt x="1743" y="437"/>
                          <a:pt x="1399" y="194"/>
                          <a:pt x="1012" y="194"/>
                        </a:cubicBezTo>
                        <a:cubicBezTo>
                          <a:pt x="986" y="194"/>
                          <a:pt x="960" y="196"/>
                          <a:pt x="933" y="198"/>
                        </a:cubicBezTo>
                        <a:cubicBezTo>
                          <a:pt x="335" y="258"/>
                          <a:pt x="13" y="831"/>
                          <a:pt x="1" y="1369"/>
                        </a:cubicBezTo>
                        <a:cubicBezTo>
                          <a:pt x="1" y="1423"/>
                          <a:pt x="36" y="1450"/>
                          <a:pt x="72" y="1450"/>
                        </a:cubicBezTo>
                        <a:cubicBezTo>
                          <a:pt x="108" y="1450"/>
                          <a:pt x="144" y="1423"/>
                          <a:pt x="144" y="1369"/>
                        </a:cubicBezTo>
                        <a:cubicBezTo>
                          <a:pt x="168" y="951"/>
                          <a:pt x="383" y="533"/>
                          <a:pt x="825" y="413"/>
                        </a:cubicBezTo>
                        <a:cubicBezTo>
                          <a:pt x="893" y="393"/>
                          <a:pt x="961" y="384"/>
                          <a:pt x="1027" y="384"/>
                        </a:cubicBezTo>
                        <a:cubicBezTo>
                          <a:pt x="1409" y="384"/>
                          <a:pt x="1749" y="687"/>
                          <a:pt x="1770" y="1094"/>
                        </a:cubicBezTo>
                        <a:cubicBezTo>
                          <a:pt x="1770" y="1153"/>
                          <a:pt x="1812" y="1183"/>
                          <a:pt x="1855" y="1183"/>
                        </a:cubicBezTo>
                        <a:cubicBezTo>
                          <a:pt x="1890" y="1183"/>
                          <a:pt x="1926" y="1162"/>
                          <a:pt x="1937" y="1118"/>
                        </a:cubicBezTo>
                        <a:cubicBezTo>
                          <a:pt x="2087" y="547"/>
                          <a:pt x="2570" y="261"/>
                          <a:pt x="3052" y="261"/>
                        </a:cubicBezTo>
                        <a:cubicBezTo>
                          <a:pt x="3529" y="261"/>
                          <a:pt x="4006" y="542"/>
                          <a:pt x="4160" y="1106"/>
                        </a:cubicBezTo>
                        <a:cubicBezTo>
                          <a:pt x="4174" y="1147"/>
                          <a:pt x="4215" y="1168"/>
                          <a:pt x="4254" y="1168"/>
                        </a:cubicBezTo>
                        <a:cubicBezTo>
                          <a:pt x="4283" y="1168"/>
                          <a:pt x="4312" y="1156"/>
                          <a:pt x="4328" y="1130"/>
                        </a:cubicBezTo>
                        <a:cubicBezTo>
                          <a:pt x="4549" y="694"/>
                          <a:pt x="4949" y="478"/>
                          <a:pt x="5344" y="478"/>
                        </a:cubicBezTo>
                        <a:cubicBezTo>
                          <a:pt x="5782" y="478"/>
                          <a:pt x="6214" y="745"/>
                          <a:pt x="6384" y="1274"/>
                        </a:cubicBezTo>
                        <a:cubicBezTo>
                          <a:pt x="6402" y="1316"/>
                          <a:pt x="6438" y="1336"/>
                          <a:pt x="6473" y="1336"/>
                        </a:cubicBezTo>
                        <a:cubicBezTo>
                          <a:pt x="6509" y="1336"/>
                          <a:pt x="6545" y="1316"/>
                          <a:pt x="6563" y="1274"/>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27" y="590"/>
                          <a:pt x="9467" y="365"/>
                          <a:pt x="9905" y="365"/>
                        </a:cubicBezTo>
                        <a:cubicBezTo>
                          <a:pt x="10428" y="365"/>
                          <a:pt x="10949" y="686"/>
                          <a:pt x="11105" y="1298"/>
                        </a:cubicBezTo>
                        <a:cubicBezTo>
                          <a:pt x="11118" y="1336"/>
                          <a:pt x="11152" y="1358"/>
                          <a:pt x="11187" y="1358"/>
                        </a:cubicBezTo>
                        <a:cubicBezTo>
                          <a:pt x="11215" y="1358"/>
                          <a:pt x="11244" y="1342"/>
                          <a:pt x="11261" y="1310"/>
                        </a:cubicBezTo>
                        <a:cubicBezTo>
                          <a:pt x="11503" y="817"/>
                          <a:pt x="12052" y="432"/>
                          <a:pt x="12555" y="432"/>
                        </a:cubicBezTo>
                        <a:cubicBezTo>
                          <a:pt x="12894" y="432"/>
                          <a:pt x="13213" y="608"/>
                          <a:pt x="13401" y="1047"/>
                        </a:cubicBezTo>
                        <a:cubicBezTo>
                          <a:pt x="13415" y="1075"/>
                          <a:pt x="13440" y="1086"/>
                          <a:pt x="13467" y="1086"/>
                        </a:cubicBezTo>
                        <a:cubicBezTo>
                          <a:pt x="13508" y="1086"/>
                          <a:pt x="13553" y="1059"/>
                          <a:pt x="13568" y="1023"/>
                        </a:cubicBezTo>
                        <a:cubicBezTo>
                          <a:pt x="13717" y="470"/>
                          <a:pt x="14181" y="195"/>
                          <a:pt x="14645" y="195"/>
                        </a:cubicBezTo>
                        <a:cubicBezTo>
                          <a:pt x="15114" y="195"/>
                          <a:pt x="15581" y="476"/>
                          <a:pt x="15720" y="1035"/>
                        </a:cubicBezTo>
                        <a:cubicBezTo>
                          <a:pt x="15732" y="1076"/>
                          <a:pt x="15767" y="1097"/>
                          <a:pt x="15805" y="1097"/>
                        </a:cubicBezTo>
                        <a:cubicBezTo>
                          <a:pt x="15842" y="1097"/>
                          <a:pt x="15881" y="1076"/>
                          <a:pt x="15899" y="1035"/>
                        </a:cubicBezTo>
                        <a:cubicBezTo>
                          <a:pt x="16067" y="541"/>
                          <a:pt x="16497" y="299"/>
                          <a:pt x="16929" y="299"/>
                        </a:cubicBezTo>
                        <a:cubicBezTo>
                          <a:pt x="17385" y="299"/>
                          <a:pt x="17843" y="571"/>
                          <a:pt x="17991" y="1106"/>
                        </a:cubicBezTo>
                        <a:cubicBezTo>
                          <a:pt x="18004" y="1147"/>
                          <a:pt x="18041" y="1168"/>
                          <a:pt x="18077" y="1168"/>
                        </a:cubicBezTo>
                        <a:cubicBezTo>
                          <a:pt x="18104" y="1168"/>
                          <a:pt x="18131" y="1156"/>
                          <a:pt x="18146" y="1130"/>
                        </a:cubicBezTo>
                        <a:cubicBezTo>
                          <a:pt x="18352" y="680"/>
                          <a:pt x="18763" y="466"/>
                          <a:pt x="19171" y="466"/>
                        </a:cubicBezTo>
                        <a:cubicBezTo>
                          <a:pt x="19662" y="466"/>
                          <a:pt x="20150" y="776"/>
                          <a:pt x="20274" y="1357"/>
                        </a:cubicBezTo>
                        <a:cubicBezTo>
                          <a:pt x="20288" y="1403"/>
                          <a:pt x="20322" y="1422"/>
                          <a:pt x="20358" y="1422"/>
                        </a:cubicBezTo>
                        <a:cubicBezTo>
                          <a:pt x="20415" y="1422"/>
                          <a:pt x="20475" y="1371"/>
                          <a:pt x="20453" y="1298"/>
                        </a:cubicBezTo>
                        <a:cubicBezTo>
                          <a:pt x="20307" y="643"/>
                          <a:pt x="19748" y="281"/>
                          <a:pt x="19181" y="281"/>
                        </a:cubicBezTo>
                        <a:cubicBezTo>
                          <a:pt x="18774" y="281"/>
                          <a:pt x="18363" y="468"/>
                          <a:pt x="18098" y="867"/>
                        </a:cubicBezTo>
                        <a:cubicBezTo>
                          <a:pt x="17881" y="357"/>
                          <a:pt x="17408" y="97"/>
                          <a:pt x="16933" y="97"/>
                        </a:cubicBezTo>
                        <a:cubicBezTo>
                          <a:pt x="16495" y="97"/>
                          <a:pt x="16056" y="318"/>
                          <a:pt x="15815" y="772"/>
                        </a:cubicBezTo>
                        <a:cubicBezTo>
                          <a:pt x="15588" y="258"/>
                          <a:pt x="15113" y="1"/>
                          <a:pt x="14638" y="1"/>
                        </a:cubicBezTo>
                        <a:close/>
                      </a:path>
                    </a:pathLst>
                  </a:custGeom>
                  <a:solidFill>
                    <a:srgbClr val="FFFFFF"/>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233" name="Google Shape;5233;p46"/>
                  <p:cNvSpPr/>
                  <p:nvPr/>
                </p:nvSpPr>
                <p:spPr>
                  <a:xfrm>
                    <a:off x="4979623" y="3205700"/>
                    <a:ext cx="4386615" cy="308941"/>
                  </a:xfrm>
                  <a:custGeom>
                    <a:avLst/>
                    <a:gdLst/>
                    <a:ahLst/>
                    <a:cxnLst/>
                    <a:rect l="l" t="t" r="r" b="b"/>
                    <a:pathLst>
                      <a:path w="20475" h="1442" extrusionOk="0">
                        <a:moveTo>
                          <a:pt x="14638" y="1"/>
                        </a:moveTo>
                        <a:cubicBezTo>
                          <a:pt x="14163" y="1"/>
                          <a:pt x="13687" y="258"/>
                          <a:pt x="13460" y="772"/>
                        </a:cubicBezTo>
                        <a:cubicBezTo>
                          <a:pt x="13242" y="399"/>
                          <a:pt x="12914" y="244"/>
                          <a:pt x="12567" y="244"/>
                        </a:cubicBezTo>
                        <a:cubicBezTo>
                          <a:pt x="12058" y="244"/>
                          <a:pt x="11507" y="578"/>
                          <a:pt x="11201" y="1047"/>
                        </a:cubicBezTo>
                        <a:cubicBezTo>
                          <a:pt x="10962" y="485"/>
                          <a:pt x="10434" y="192"/>
                          <a:pt x="9904" y="192"/>
                        </a:cubicBezTo>
                        <a:cubicBezTo>
                          <a:pt x="9453" y="192"/>
                          <a:pt x="9001" y="404"/>
                          <a:pt x="8727" y="843"/>
                        </a:cubicBezTo>
                        <a:cubicBezTo>
                          <a:pt x="8458" y="482"/>
                          <a:pt x="8059" y="306"/>
                          <a:pt x="7662" y="306"/>
                        </a:cubicBezTo>
                        <a:cubicBezTo>
                          <a:pt x="7194" y="306"/>
                          <a:pt x="6731" y="550"/>
                          <a:pt x="6491" y="1023"/>
                        </a:cubicBezTo>
                        <a:cubicBezTo>
                          <a:pt x="6262" y="545"/>
                          <a:pt x="5802" y="298"/>
                          <a:pt x="5339" y="298"/>
                        </a:cubicBezTo>
                        <a:cubicBezTo>
                          <a:pt x="4933" y="298"/>
                          <a:pt x="4525" y="488"/>
                          <a:pt x="4268" y="879"/>
                        </a:cubicBezTo>
                        <a:cubicBezTo>
                          <a:pt x="4040" y="349"/>
                          <a:pt x="3547" y="79"/>
                          <a:pt x="3053" y="79"/>
                        </a:cubicBezTo>
                        <a:cubicBezTo>
                          <a:pt x="2590" y="79"/>
                          <a:pt x="2126" y="316"/>
                          <a:pt x="1877" y="796"/>
                        </a:cubicBezTo>
                        <a:cubicBezTo>
                          <a:pt x="1743" y="437"/>
                          <a:pt x="1399" y="195"/>
                          <a:pt x="1012" y="195"/>
                        </a:cubicBezTo>
                        <a:cubicBezTo>
                          <a:pt x="986" y="195"/>
                          <a:pt x="960" y="196"/>
                          <a:pt x="933" y="198"/>
                        </a:cubicBezTo>
                        <a:cubicBezTo>
                          <a:pt x="335" y="258"/>
                          <a:pt x="13" y="832"/>
                          <a:pt x="1" y="1369"/>
                        </a:cubicBezTo>
                        <a:cubicBezTo>
                          <a:pt x="1" y="1417"/>
                          <a:pt x="36" y="1441"/>
                          <a:pt x="72" y="1441"/>
                        </a:cubicBezTo>
                        <a:cubicBezTo>
                          <a:pt x="108" y="1441"/>
                          <a:pt x="144" y="1417"/>
                          <a:pt x="144" y="1369"/>
                        </a:cubicBezTo>
                        <a:cubicBezTo>
                          <a:pt x="168" y="939"/>
                          <a:pt x="383" y="533"/>
                          <a:pt x="825" y="413"/>
                        </a:cubicBezTo>
                        <a:cubicBezTo>
                          <a:pt x="893" y="394"/>
                          <a:pt x="961" y="384"/>
                          <a:pt x="1027" y="384"/>
                        </a:cubicBezTo>
                        <a:cubicBezTo>
                          <a:pt x="1409" y="384"/>
                          <a:pt x="1749" y="687"/>
                          <a:pt x="1770" y="1095"/>
                        </a:cubicBezTo>
                        <a:cubicBezTo>
                          <a:pt x="1770" y="1148"/>
                          <a:pt x="1815" y="1179"/>
                          <a:pt x="1859" y="1179"/>
                        </a:cubicBezTo>
                        <a:cubicBezTo>
                          <a:pt x="1893" y="1179"/>
                          <a:pt x="1927" y="1160"/>
                          <a:pt x="1937" y="1118"/>
                        </a:cubicBezTo>
                        <a:cubicBezTo>
                          <a:pt x="2087" y="548"/>
                          <a:pt x="2570" y="261"/>
                          <a:pt x="3052" y="261"/>
                        </a:cubicBezTo>
                        <a:cubicBezTo>
                          <a:pt x="3529" y="261"/>
                          <a:pt x="4006" y="542"/>
                          <a:pt x="4160" y="1106"/>
                        </a:cubicBezTo>
                        <a:cubicBezTo>
                          <a:pt x="4173" y="1145"/>
                          <a:pt x="4211" y="1167"/>
                          <a:pt x="4248" y="1167"/>
                        </a:cubicBezTo>
                        <a:cubicBezTo>
                          <a:pt x="4280" y="1167"/>
                          <a:pt x="4311" y="1151"/>
                          <a:pt x="4328" y="1118"/>
                        </a:cubicBezTo>
                        <a:cubicBezTo>
                          <a:pt x="4547" y="685"/>
                          <a:pt x="4944" y="472"/>
                          <a:pt x="5336" y="472"/>
                        </a:cubicBezTo>
                        <a:cubicBezTo>
                          <a:pt x="5777" y="472"/>
                          <a:pt x="6213" y="742"/>
                          <a:pt x="6384" y="1274"/>
                        </a:cubicBezTo>
                        <a:cubicBezTo>
                          <a:pt x="6402" y="1316"/>
                          <a:pt x="6438" y="1337"/>
                          <a:pt x="6473" y="1337"/>
                        </a:cubicBezTo>
                        <a:cubicBezTo>
                          <a:pt x="6509" y="1337"/>
                          <a:pt x="6545" y="1316"/>
                          <a:pt x="6563" y="1274"/>
                        </a:cubicBezTo>
                        <a:cubicBezTo>
                          <a:pt x="6740" y="762"/>
                          <a:pt x="7201" y="492"/>
                          <a:pt x="7664" y="492"/>
                        </a:cubicBezTo>
                        <a:cubicBezTo>
                          <a:pt x="8046" y="492"/>
                          <a:pt x="8428" y="675"/>
                          <a:pt x="8655" y="1059"/>
                        </a:cubicBezTo>
                        <a:cubicBezTo>
                          <a:pt x="8673" y="1083"/>
                          <a:pt x="8700" y="1095"/>
                          <a:pt x="8727" y="1095"/>
                        </a:cubicBezTo>
                        <a:cubicBezTo>
                          <a:pt x="8754" y="1095"/>
                          <a:pt x="8781" y="1083"/>
                          <a:pt x="8798" y="1059"/>
                        </a:cubicBezTo>
                        <a:cubicBezTo>
                          <a:pt x="9026" y="598"/>
                          <a:pt x="9458" y="378"/>
                          <a:pt x="9890" y="378"/>
                        </a:cubicBezTo>
                        <a:cubicBezTo>
                          <a:pt x="10410" y="378"/>
                          <a:pt x="10930" y="697"/>
                          <a:pt x="11094" y="1298"/>
                        </a:cubicBezTo>
                        <a:cubicBezTo>
                          <a:pt x="11106" y="1337"/>
                          <a:pt x="11140" y="1358"/>
                          <a:pt x="11175" y="1358"/>
                        </a:cubicBezTo>
                        <a:cubicBezTo>
                          <a:pt x="11203" y="1358"/>
                          <a:pt x="11232" y="1343"/>
                          <a:pt x="11249" y="1310"/>
                        </a:cubicBezTo>
                        <a:cubicBezTo>
                          <a:pt x="11491" y="818"/>
                          <a:pt x="12040" y="432"/>
                          <a:pt x="12543" y="432"/>
                        </a:cubicBezTo>
                        <a:cubicBezTo>
                          <a:pt x="12882" y="432"/>
                          <a:pt x="13201" y="608"/>
                          <a:pt x="13389" y="1047"/>
                        </a:cubicBezTo>
                        <a:cubicBezTo>
                          <a:pt x="13403" y="1075"/>
                          <a:pt x="13428" y="1086"/>
                          <a:pt x="13455" y="1086"/>
                        </a:cubicBezTo>
                        <a:cubicBezTo>
                          <a:pt x="13496" y="1086"/>
                          <a:pt x="13541" y="1059"/>
                          <a:pt x="13556" y="1023"/>
                        </a:cubicBezTo>
                        <a:cubicBezTo>
                          <a:pt x="13699" y="464"/>
                          <a:pt x="14164" y="186"/>
                          <a:pt x="14629" y="186"/>
                        </a:cubicBezTo>
                        <a:cubicBezTo>
                          <a:pt x="15099" y="186"/>
                          <a:pt x="15569" y="470"/>
                          <a:pt x="15708" y="1035"/>
                        </a:cubicBezTo>
                        <a:cubicBezTo>
                          <a:pt x="15726" y="1077"/>
                          <a:pt x="15761" y="1097"/>
                          <a:pt x="15797" y="1097"/>
                        </a:cubicBezTo>
                        <a:cubicBezTo>
                          <a:pt x="15833" y="1097"/>
                          <a:pt x="15869" y="1077"/>
                          <a:pt x="15887" y="1035"/>
                        </a:cubicBezTo>
                        <a:cubicBezTo>
                          <a:pt x="16055" y="541"/>
                          <a:pt x="16486" y="299"/>
                          <a:pt x="16917" y="299"/>
                        </a:cubicBezTo>
                        <a:cubicBezTo>
                          <a:pt x="17373" y="299"/>
                          <a:pt x="17831" y="571"/>
                          <a:pt x="17979" y="1106"/>
                        </a:cubicBezTo>
                        <a:cubicBezTo>
                          <a:pt x="17992" y="1147"/>
                          <a:pt x="18029" y="1169"/>
                          <a:pt x="18065" y="1169"/>
                        </a:cubicBezTo>
                        <a:cubicBezTo>
                          <a:pt x="18092" y="1169"/>
                          <a:pt x="18119" y="1156"/>
                          <a:pt x="18134" y="1130"/>
                        </a:cubicBezTo>
                        <a:cubicBezTo>
                          <a:pt x="18340" y="680"/>
                          <a:pt x="18751" y="466"/>
                          <a:pt x="19159" y="466"/>
                        </a:cubicBezTo>
                        <a:cubicBezTo>
                          <a:pt x="19650" y="466"/>
                          <a:pt x="20138" y="776"/>
                          <a:pt x="20262" y="1357"/>
                        </a:cubicBezTo>
                        <a:cubicBezTo>
                          <a:pt x="20276" y="1405"/>
                          <a:pt x="20315" y="1426"/>
                          <a:pt x="20354" y="1426"/>
                        </a:cubicBezTo>
                        <a:cubicBezTo>
                          <a:pt x="20414" y="1426"/>
                          <a:pt x="20475" y="1377"/>
                          <a:pt x="20453" y="1298"/>
                        </a:cubicBezTo>
                        <a:cubicBezTo>
                          <a:pt x="20307" y="644"/>
                          <a:pt x="19748" y="281"/>
                          <a:pt x="19181" y="281"/>
                        </a:cubicBezTo>
                        <a:cubicBezTo>
                          <a:pt x="18774" y="281"/>
                          <a:pt x="18363" y="468"/>
                          <a:pt x="18098" y="867"/>
                        </a:cubicBezTo>
                        <a:cubicBezTo>
                          <a:pt x="17881" y="358"/>
                          <a:pt x="17408" y="97"/>
                          <a:pt x="16933" y="97"/>
                        </a:cubicBezTo>
                        <a:cubicBezTo>
                          <a:pt x="16495" y="97"/>
                          <a:pt x="16056" y="319"/>
                          <a:pt x="15815" y="772"/>
                        </a:cubicBezTo>
                        <a:cubicBezTo>
                          <a:pt x="15588" y="258"/>
                          <a:pt x="15113" y="1"/>
                          <a:pt x="14638" y="1"/>
                        </a:cubicBezTo>
                        <a:close/>
                      </a:path>
                    </a:pathLst>
                  </a:custGeom>
                  <a:solidFill>
                    <a:srgbClr val="FFFFFF"/>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234" name="Google Shape;5234;p46"/>
                  <p:cNvSpPr/>
                  <p:nvPr/>
                </p:nvSpPr>
                <p:spPr>
                  <a:xfrm>
                    <a:off x="4977052" y="3746027"/>
                    <a:ext cx="4389186" cy="310869"/>
                  </a:xfrm>
                  <a:custGeom>
                    <a:avLst/>
                    <a:gdLst/>
                    <a:ahLst/>
                    <a:cxnLst/>
                    <a:rect l="l" t="t" r="r" b="b"/>
                    <a:pathLst>
                      <a:path w="20487" h="1451" extrusionOk="0">
                        <a:moveTo>
                          <a:pt x="14650" y="1"/>
                        </a:moveTo>
                        <a:cubicBezTo>
                          <a:pt x="14175" y="1"/>
                          <a:pt x="13699" y="258"/>
                          <a:pt x="13472" y="772"/>
                        </a:cubicBezTo>
                        <a:cubicBezTo>
                          <a:pt x="13249" y="399"/>
                          <a:pt x="12919" y="244"/>
                          <a:pt x="12570" y="244"/>
                        </a:cubicBezTo>
                        <a:cubicBezTo>
                          <a:pt x="12060" y="244"/>
                          <a:pt x="11512" y="578"/>
                          <a:pt x="11213" y="1047"/>
                        </a:cubicBezTo>
                        <a:cubicBezTo>
                          <a:pt x="10975" y="488"/>
                          <a:pt x="10451" y="198"/>
                          <a:pt x="9925" y="198"/>
                        </a:cubicBezTo>
                        <a:cubicBezTo>
                          <a:pt x="9471" y="198"/>
                          <a:pt x="9015" y="413"/>
                          <a:pt x="8739" y="856"/>
                        </a:cubicBezTo>
                        <a:cubicBezTo>
                          <a:pt x="8469" y="493"/>
                          <a:pt x="8068" y="317"/>
                          <a:pt x="7669" y="317"/>
                        </a:cubicBezTo>
                        <a:cubicBezTo>
                          <a:pt x="7201" y="317"/>
                          <a:pt x="6737" y="558"/>
                          <a:pt x="6491" y="1023"/>
                        </a:cubicBezTo>
                        <a:cubicBezTo>
                          <a:pt x="6262" y="545"/>
                          <a:pt x="5802" y="298"/>
                          <a:pt x="5341" y="298"/>
                        </a:cubicBezTo>
                        <a:cubicBezTo>
                          <a:pt x="4937" y="298"/>
                          <a:pt x="4531" y="489"/>
                          <a:pt x="4280" y="880"/>
                        </a:cubicBezTo>
                        <a:cubicBezTo>
                          <a:pt x="4052" y="349"/>
                          <a:pt x="3556" y="79"/>
                          <a:pt x="3060" y="79"/>
                        </a:cubicBezTo>
                        <a:cubicBezTo>
                          <a:pt x="2596" y="79"/>
                          <a:pt x="2132" y="316"/>
                          <a:pt x="1889" y="796"/>
                        </a:cubicBezTo>
                        <a:cubicBezTo>
                          <a:pt x="1744" y="438"/>
                          <a:pt x="1399" y="195"/>
                          <a:pt x="1022" y="195"/>
                        </a:cubicBezTo>
                        <a:cubicBezTo>
                          <a:pt x="997" y="195"/>
                          <a:pt x="971" y="196"/>
                          <a:pt x="945" y="198"/>
                        </a:cubicBezTo>
                        <a:cubicBezTo>
                          <a:pt x="347" y="258"/>
                          <a:pt x="13" y="832"/>
                          <a:pt x="1" y="1370"/>
                        </a:cubicBezTo>
                        <a:cubicBezTo>
                          <a:pt x="1" y="1423"/>
                          <a:pt x="40" y="1450"/>
                          <a:pt x="78" y="1450"/>
                        </a:cubicBezTo>
                        <a:cubicBezTo>
                          <a:pt x="117" y="1450"/>
                          <a:pt x="156" y="1423"/>
                          <a:pt x="156" y="1370"/>
                        </a:cubicBezTo>
                        <a:cubicBezTo>
                          <a:pt x="168" y="951"/>
                          <a:pt x="395" y="533"/>
                          <a:pt x="825" y="413"/>
                        </a:cubicBezTo>
                        <a:cubicBezTo>
                          <a:pt x="895" y="394"/>
                          <a:pt x="964" y="385"/>
                          <a:pt x="1032" y="385"/>
                        </a:cubicBezTo>
                        <a:cubicBezTo>
                          <a:pt x="1420" y="385"/>
                          <a:pt x="1760" y="688"/>
                          <a:pt x="1770" y="1095"/>
                        </a:cubicBezTo>
                        <a:cubicBezTo>
                          <a:pt x="1770" y="1153"/>
                          <a:pt x="1816" y="1183"/>
                          <a:pt x="1862" y="1183"/>
                        </a:cubicBezTo>
                        <a:cubicBezTo>
                          <a:pt x="1900" y="1183"/>
                          <a:pt x="1938" y="1162"/>
                          <a:pt x="1949" y="1119"/>
                        </a:cubicBezTo>
                        <a:cubicBezTo>
                          <a:pt x="2099" y="548"/>
                          <a:pt x="2582" y="261"/>
                          <a:pt x="3064" y="261"/>
                        </a:cubicBezTo>
                        <a:cubicBezTo>
                          <a:pt x="3541" y="261"/>
                          <a:pt x="4018" y="542"/>
                          <a:pt x="4172" y="1107"/>
                        </a:cubicBezTo>
                        <a:cubicBezTo>
                          <a:pt x="4185" y="1145"/>
                          <a:pt x="4219" y="1167"/>
                          <a:pt x="4253" y="1167"/>
                        </a:cubicBezTo>
                        <a:cubicBezTo>
                          <a:pt x="4282" y="1167"/>
                          <a:pt x="4311" y="1151"/>
                          <a:pt x="4328" y="1119"/>
                        </a:cubicBezTo>
                        <a:cubicBezTo>
                          <a:pt x="4553" y="686"/>
                          <a:pt x="4950" y="472"/>
                          <a:pt x="5342" y="472"/>
                        </a:cubicBezTo>
                        <a:cubicBezTo>
                          <a:pt x="5783" y="472"/>
                          <a:pt x="6219" y="742"/>
                          <a:pt x="6396" y="1274"/>
                        </a:cubicBezTo>
                        <a:cubicBezTo>
                          <a:pt x="6408" y="1316"/>
                          <a:pt x="6444" y="1337"/>
                          <a:pt x="6480" y="1337"/>
                        </a:cubicBezTo>
                        <a:cubicBezTo>
                          <a:pt x="6515" y="1337"/>
                          <a:pt x="6551" y="1316"/>
                          <a:pt x="6563" y="1274"/>
                        </a:cubicBezTo>
                        <a:cubicBezTo>
                          <a:pt x="6740" y="763"/>
                          <a:pt x="7201" y="492"/>
                          <a:pt x="7664" y="492"/>
                        </a:cubicBezTo>
                        <a:cubicBezTo>
                          <a:pt x="8046" y="492"/>
                          <a:pt x="8428" y="676"/>
                          <a:pt x="8655" y="1059"/>
                        </a:cubicBezTo>
                        <a:cubicBezTo>
                          <a:pt x="8673" y="1089"/>
                          <a:pt x="8703" y="1104"/>
                          <a:pt x="8733" y="1104"/>
                        </a:cubicBezTo>
                        <a:cubicBezTo>
                          <a:pt x="8763" y="1104"/>
                          <a:pt x="8793" y="1089"/>
                          <a:pt x="8810" y="1059"/>
                        </a:cubicBezTo>
                        <a:cubicBezTo>
                          <a:pt x="9038" y="598"/>
                          <a:pt x="9470" y="378"/>
                          <a:pt x="9901" y="378"/>
                        </a:cubicBezTo>
                        <a:cubicBezTo>
                          <a:pt x="10420" y="378"/>
                          <a:pt x="10937" y="697"/>
                          <a:pt x="11094" y="1298"/>
                        </a:cubicBezTo>
                        <a:cubicBezTo>
                          <a:pt x="11107" y="1337"/>
                          <a:pt x="11140" y="1358"/>
                          <a:pt x="11177" y="1358"/>
                        </a:cubicBezTo>
                        <a:cubicBezTo>
                          <a:pt x="11207" y="1358"/>
                          <a:pt x="11239" y="1343"/>
                          <a:pt x="11261" y="1310"/>
                        </a:cubicBezTo>
                        <a:cubicBezTo>
                          <a:pt x="11496" y="818"/>
                          <a:pt x="12042" y="432"/>
                          <a:pt x="12544" y="432"/>
                        </a:cubicBezTo>
                        <a:cubicBezTo>
                          <a:pt x="12882" y="432"/>
                          <a:pt x="13201" y="608"/>
                          <a:pt x="13389" y="1047"/>
                        </a:cubicBezTo>
                        <a:cubicBezTo>
                          <a:pt x="13404" y="1077"/>
                          <a:pt x="13433" y="1090"/>
                          <a:pt x="13464" y="1090"/>
                        </a:cubicBezTo>
                        <a:cubicBezTo>
                          <a:pt x="13506" y="1090"/>
                          <a:pt x="13549" y="1065"/>
                          <a:pt x="13556" y="1023"/>
                        </a:cubicBezTo>
                        <a:cubicBezTo>
                          <a:pt x="13705" y="464"/>
                          <a:pt x="14173" y="186"/>
                          <a:pt x="14639" y="186"/>
                        </a:cubicBezTo>
                        <a:cubicBezTo>
                          <a:pt x="15111" y="186"/>
                          <a:pt x="15581" y="470"/>
                          <a:pt x="15720" y="1035"/>
                        </a:cubicBezTo>
                        <a:cubicBezTo>
                          <a:pt x="15732" y="1077"/>
                          <a:pt x="15767" y="1098"/>
                          <a:pt x="15803" y="1098"/>
                        </a:cubicBezTo>
                        <a:cubicBezTo>
                          <a:pt x="15839" y="1098"/>
                          <a:pt x="15875" y="1077"/>
                          <a:pt x="15887" y="1035"/>
                        </a:cubicBezTo>
                        <a:cubicBezTo>
                          <a:pt x="16061" y="542"/>
                          <a:pt x="16494" y="299"/>
                          <a:pt x="16926" y="299"/>
                        </a:cubicBezTo>
                        <a:cubicBezTo>
                          <a:pt x="17383" y="299"/>
                          <a:pt x="17837" y="572"/>
                          <a:pt x="17979" y="1107"/>
                        </a:cubicBezTo>
                        <a:cubicBezTo>
                          <a:pt x="17993" y="1148"/>
                          <a:pt x="18031" y="1174"/>
                          <a:pt x="18070" y="1174"/>
                        </a:cubicBezTo>
                        <a:cubicBezTo>
                          <a:pt x="18098" y="1174"/>
                          <a:pt x="18126" y="1161"/>
                          <a:pt x="18146" y="1131"/>
                        </a:cubicBezTo>
                        <a:cubicBezTo>
                          <a:pt x="18347" y="680"/>
                          <a:pt x="18754" y="466"/>
                          <a:pt x="19161" y="466"/>
                        </a:cubicBezTo>
                        <a:cubicBezTo>
                          <a:pt x="19650" y="466"/>
                          <a:pt x="20138" y="777"/>
                          <a:pt x="20262" y="1358"/>
                        </a:cubicBezTo>
                        <a:cubicBezTo>
                          <a:pt x="20281" y="1409"/>
                          <a:pt x="20321" y="1431"/>
                          <a:pt x="20362" y="1431"/>
                        </a:cubicBezTo>
                        <a:cubicBezTo>
                          <a:pt x="20425" y="1431"/>
                          <a:pt x="20487" y="1378"/>
                          <a:pt x="20465" y="1298"/>
                        </a:cubicBezTo>
                        <a:cubicBezTo>
                          <a:pt x="20319" y="643"/>
                          <a:pt x="19754" y="276"/>
                          <a:pt x="19185" y="276"/>
                        </a:cubicBezTo>
                        <a:cubicBezTo>
                          <a:pt x="18778" y="276"/>
                          <a:pt x="18370" y="464"/>
                          <a:pt x="18110" y="868"/>
                        </a:cubicBezTo>
                        <a:cubicBezTo>
                          <a:pt x="17886" y="358"/>
                          <a:pt x="17414" y="97"/>
                          <a:pt x="16941" y="97"/>
                        </a:cubicBezTo>
                        <a:cubicBezTo>
                          <a:pt x="16504" y="97"/>
                          <a:pt x="16068" y="319"/>
                          <a:pt x="15827" y="772"/>
                        </a:cubicBezTo>
                        <a:cubicBezTo>
                          <a:pt x="15600" y="258"/>
                          <a:pt x="15125" y="1"/>
                          <a:pt x="14650" y="1"/>
                        </a:cubicBezTo>
                        <a:close/>
                      </a:path>
                    </a:pathLst>
                  </a:custGeom>
                  <a:solidFill>
                    <a:srgbClr val="FFFFFF"/>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235" name="Google Shape;5235;p46"/>
                  <p:cNvSpPr/>
                  <p:nvPr/>
                </p:nvSpPr>
                <p:spPr>
                  <a:xfrm>
                    <a:off x="4979623" y="4288496"/>
                    <a:ext cx="4386615" cy="309370"/>
                  </a:xfrm>
                  <a:custGeom>
                    <a:avLst/>
                    <a:gdLst/>
                    <a:ahLst/>
                    <a:cxnLst/>
                    <a:rect l="l" t="t" r="r" b="b"/>
                    <a:pathLst>
                      <a:path w="20475" h="1444" extrusionOk="0">
                        <a:moveTo>
                          <a:pt x="14638" y="0"/>
                        </a:moveTo>
                        <a:cubicBezTo>
                          <a:pt x="14163" y="0"/>
                          <a:pt x="13687" y="254"/>
                          <a:pt x="13460" y="762"/>
                        </a:cubicBezTo>
                        <a:cubicBezTo>
                          <a:pt x="13242" y="394"/>
                          <a:pt x="12915" y="240"/>
                          <a:pt x="12568" y="240"/>
                        </a:cubicBezTo>
                        <a:cubicBezTo>
                          <a:pt x="12058" y="240"/>
                          <a:pt x="11507" y="573"/>
                          <a:pt x="11201" y="1049"/>
                        </a:cubicBezTo>
                        <a:cubicBezTo>
                          <a:pt x="10962" y="487"/>
                          <a:pt x="10434" y="194"/>
                          <a:pt x="9904" y="194"/>
                        </a:cubicBezTo>
                        <a:cubicBezTo>
                          <a:pt x="9453" y="194"/>
                          <a:pt x="9001" y="406"/>
                          <a:pt x="8727" y="846"/>
                        </a:cubicBezTo>
                        <a:cubicBezTo>
                          <a:pt x="8458" y="484"/>
                          <a:pt x="8059" y="308"/>
                          <a:pt x="7662" y="308"/>
                        </a:cubicBezTo>
                        <a:cubicBezTo>
                          <a:pt x="7194" y="308"/>
                          <a:pt x="6731" y="553"/>
                          <a:pt x="6491" y="1025"/>
                        </a:cubicBezTo>
                        <a:cubicBezTo>
                          <a:pt x="6261" y="546"/>
                          <a:pt x="5799" y="299"/>
                          <a:pt x="5334" y="299"/>
                        </a:cubicBezTo>
                        <a:cubicBezTo>
                          <a:pt x="4930" y="299"/>
                          <a:pt x="4524" y="486"/>
                          <a:pt x="4268" y="870"/>
                        </a:cubicBezTo>
                        <a:cubicBezTo>
                          <a:pt x="4040" y="347"/>
                          <a:pt x="3550" y="80"/>
                          <a:pt x="3057" y="80"/>
                        </a:cubicBezTo>
                        <a:cubicBezTo>
                          <a:pt x="2593" y="80"/>
                          <a:pt x="2127" y="317"/>
                          <a:pt x="1877" y="798"/>
                        </a:cubicBezTo>
                        <a:cubicBezTo>
                          <a:pt x="1743" y="430"/>
                          <a:pt x="1401" y="197"/>
                          <a:pt x="1016" y="197"/>
                        </a:cubicBezTo>
                        <a:cubicBezTo>
                          <a:pt x="988" y="197"/>
                          <a:pt x="961" y="198"/>
                          <a:pt x="933" y="200"/>
                        </a:cubicBezTo>
                        <a:cubicBezTo>
                          <a:pt x="335" y="248"/>
                          <a:pt x="13" y="822"/>
                          <a:pt x="1" y="1372"/>
                        </a:cubicBezTo>
                        <a:cubicBezTo>
                          <a:pt x="1" y="1420"/>
                          <a:pt x="36" y="1443"/>
                          <a:pt x="72" y="1443"/>
                        </a:cubicBezTo>
                        <a:cubicBezTo>
                          <a:pt x="108" y="1443"/>
                          <a:pt x="144" y="1420"/>
                          <a:pt x="144" y="1372"/>
                        </a:cubicBezTo>
                        <a:cubicBezTo>
                          <a:pt x="168" y="941"/>
                          <a:pt x="383" y="523"/>
                          <a:pt x="825" y="415"/>
                        </a:cubicBezTo>
                        <a:cubicBezTo>
                          <a:pt x="894" y="396"/>
                          <a:pt x="964" y="386"/>
                          <a:pt x="1032" y="386"/>
                        </a:cubicBezTo>
                        <a:cubicBezTo>
                          <a:pt x="1411" y="386"/>
                          <a:pt x="1749" y="681"/>
                          <a:pt x="1770" y="1097"/>
                        </a:cubicBezTo>
                        <a:cubicBezTo>
                          <a:pt x="1770" y="1149"/>
                          <a:pt x="1812" y="1180"/>
                          <a:pt x="1855" y="1180"/>
                        </a:cubicBezTo>
                        <a:cubicBezTo>
                          <a:pt x="1890" y="1180"/>
                          <a:pt x="1926" y="1158"/>
                          <a:pt x="1937" y="1109"/>
                        </a:cubicBezTo>
                        <a:cubicBezTo>
                          <a:pt x="2087" y="538"/>
                          <a:pt x="2570" y="251"/>
                          <a:pt x="3052" y="251"/>
                        </a:cubicBezTo>
                        <a:cubicBezTo>
                          <a:pt x="3529" y="251"/>
                          <a:pt x="4006" y="532"/>
                          <a:pt x="4160" y="1097"/>
                        </a:cubicBezTo>
                        <a:cubicBezTo>
                          <a:pt x="4174" y="1143"/>
                          <a:pt x="4213" y="1168"/>
                          <a:pt x="4252" y="1168"/>
                        </a:cubicBezTo>
                        <a:cubicBezTo>
                          <a:pt x="4282" y="1168"/>
                          <a:pt x="4312" y="1152"/>
                          <a:pt x="4328" y="1121"/>
                        </a:cubicBezTo>
                        <a:cubicBezTo>
                          <a:pt x="4547" y="688"/>
                          <a:pt x="4944" y="474"/>
                          <a:pt x="5336" y="474"/>
                        </a:cubicBezTo>
                        <a:cubicBezTo>
                          <a:pt x="5777" y="474"/>
                          <a:pt x="6213" y="745"/>
                          <a:pt x="6384" y="1276"/>
                        </a:cubicBezTo>
                        <a:cubicBezTo>
                          <a:pt x="6402" y="1312"/>
                          <a:pt x="6438" y="1330"/>
                          <a:pt x="6473" y="1330"/>
                        </a:cubicBezTo>
                        <a:cubicBezTo>
                          <a:pt x="6509" y="1330"/>
                          <a:pt x="6545" y="1312"/>
                          <a:pt x="6563" y="1276"/>
                        </a:cubicBezTo>
                        <a:cubicBezTo>
                          <a:pt x="6740" y="759"/>
                          <a:pt x="7200" y="485"/>
                          <a:pt x="7663" y="485"/>
                        </a:cubicBezTo>
                        <a:cubicBezTo>
                          <a:pt x="8044" y="485"/>
                          <a:pt x="8428" y="672"/>
                          <a:pt x="8655" y="1061"/>
                        </a:cubicBezTo>
                        <a:cubicBezTo>
                          <a:pt x="8673" y="1085"/>
                          <a:pt x="8700" y="1097"/>
                          <a:pt x="8727" y="1097"/>
                        </a:cubicBezTo>
                        <a:cubicBezTo>
                          <a:pt x="8754" y="1097"/>
                          <a:pt x="8781" y="1085"/>
                          <a:pt x="8798" y="1061"/>
                        </a:cubicBezTo>
                        <a:cubicBezTo>
                          <a:pt x="9028" y="597"/>
                          <a:pt x="9463" y="375"/>
                          <a:pt x="9898" y="375"/>
                        </a:cubicBezTo>
                        <a:cubicBezTo>
                          <a:pt x="10415" y="375"/>
                          <a:pt x="10931" y="690"/>
                          <a:pt x="11094" y="1288"/>
                        </a:cubicBezTo>
                        <a:cubicBezTo>
                          <a:pt x="11100" y="1335"/>
                          <a:pt x="11137" y="1359"/>
                          <a:pt x="11174" y="1359"/>
                        </a:cubicBezTo>
                        <a:cubicBezTo>
                          <a:pt x="11203" y="1359"/>
                          <a:pt x="11233" y="1344"/>
                          <a:pt x="11249" y="1312"/>
                        </a:cubicBezTo>
                        <a:cubicBezTo>
                          <a:pt x="11493" y="818"/>
                          <a:pt x="12045" y="426"/>
                          <a:pt x="12549" y="426"/>
                        </a:cubicBezTo>
                        <a:cubicBezTo>
                          <a:pt x="12886" y="426"/>
                          <a:pt x="13202" y="601"/>
                          <a:pt x="13389" y="1037"/>
                        </a:cubicBezTo>
                        <a:cubicBezTo>
                          <a:pt x="13403" y="1071"/>
                          <a:pt x="13430" y="1085"/>
                          <a:pt x="13458" y="1085"/>
                        </a:cubicBezTo>
                        <a:cubicBezTo>
                          <a:pt x="13498" y="1085"/>
                          <a:pt x="13542" y="1056"/>
                          <a:pt x="13556" y="1013"/>
                        </a:cubicBezTo>
                        <a:cubicBezTo>
                          <a:pt x="13698" y="462"/>
                          <a:pt x="14161" y="187"/>
                          <a:pt x="14625" y="187"/>
                        </a:cubicBezTo>
                        <a:cubicBezTo>
                          <a:pt x="15096" y="187"/>
                          <a:pt x="15569" y="471"/>
                          <a:pt x="15708" y="1037"/>
                        </a:cubicBezTo>
                        <a:cubicBezTo>
                          <a:pt x="15726" y="1079"/>
                          <a:pt x="15761" y="1100"/>
                          <a:pt x="15797" y="1100"/>
                        </a:cubicBezTo>
                        <a:cubicBezTo>
                          <a:pt x="15833" y="1100"/>
                          <a:pt x="15869" y="1079"/>
                          <a:pt x="15887" y="1037"/>
                        </a:cubicBezTo>
                        <a:cubicBezTo>
                          <a:pt x="16055" y="544"/>
                          <a:pt x="16486" y="301"/>
                          <a:pt x="16917" y="301"/>
                        </a:cubicBezTo>
                        <a:cubicBezTo>
                          <a:pt x="17373" y="301"/>
                          <a:pt x="17831" y="574"/>
                          <a:pt x="17979" y="1109"/>
                        </a:cubicBezTo>
                        <a:cubicBezTo>
                          <a:pt x="17992" y="1150"/>
                          <a:pt x="18029" y="1171"/>
                          <a:pt x="18065" y="1171"/>
                        </a:cubicBezTo>
                        <a:cubicBezTo>
                          <a:pt x="18092" y="1171"/>
                          <a:pt x="18119" y="1159"/>
                          <a:pt x="18134" y="1133"/>
                        </a:cubicBezTo>
                        <a:cubicBezTo>
                          <a:pt x="18341" y="681"/>
                          <a:pt x="18753" y="467"/>
                          <a:pt x="19162" y="467"/>
                        </a:cubicBezTo>
                        <a:cubicBezTo>
                          <a:pt x="19652" y="467"/>
                          <a:pt x="20138" y="775"/>
                          <a:pt x="20262" y="1348"/>
                        </a:cubicBezTo>
                        <a:cubicBezTo>
                          <a:pt x="20276" y="1400"/>
                          <a:pt x="20315" y="1422"/>
                          <a:pt x="20355" y="1422"/>
                        </a:cubicBezTo>
                        <a:cubicBezTo>
                          <a:pt x="20414" y="1422"/>
                          <a:pt x="20475" y="1372"/>
                          <a:pt x="20453" y="1300"/>
                        </a:cubicBezTo>
                        <a:cubicBezTo>
                          <a:pt x="20307" y="645"/>
                          <a:pt x="19746" y="278"/>
                          <a:pt x="19178" y="278"/>
                        </a:cubicBezTo>
                        <a:cubicBezTo>
                          <a:pt x="18772" y="278"/>
                          <a:pt x="18363" y="466"/>
                          <a:pt x="18098" y="870"/>
                        </a:cubicBezTo>
                        <a:cubicBezTo>
                          <a:pt x="17880" y="358"/>
                          <a:pt x="17404" y="97"/>
                          <a:pt x="16928" y="97"/>
                        </a:cubicBezTo>
                        <a:cubicBezTo>
                          <a:pt x="16492" y="97"/>
                          <a:pt x="16055" y="316"/>
                          <a:pt x="15815" y="762"/>
                        </a:cubicBezTo>
                        <a:cubicBezTo>
                          <a:pt x="15588" y="254"/>
                          <a:pt x="15113" y="0"/>
                          <a:pt x="14638" y="0"/>
                        </a:cubicBezTo>
                        <a:close/>
                      </a:path>
                    </a:pathLst>
                  </a:custGeom>
                  <a:solidFill>
                    <a:srgbClr val="FFFFFF"/>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236" name="Google Shape;5236;p46"/>
                  <p:cNvSpPr/>
                  <p:nvPr/>
                </p:nvSpPr>
                <p:spPr>
                  <a:xfrm>
                    <a:off x="4979623" y="4829466"/>
                    <a:ext cx="4386615" cy="310655"/>
                  </a:xfrm>
                  <a:custGeom>
                    <a:avLst/>
                    <a:gdLst/>
                    <a:ahLst/>
                    <a:cxnLst/>
                    <a:rect l="l" t="t" r="r" b="b"/>
                    <a:pathLst>
                      <a:path w="20475" h="1450" extrusionOk="0">
                        <a:moveTo>
                          <a:pt x="14638" y="0"/>
                        </a:moveTo>
                        <a:cubicBezTo>
                          <a:pt x="14163" y="0"/>
                          <a:pt x="13687" y="257"/>
                          <a:pt x="13460" y="771"/>
                        </a:cubicBezTo>
                        <a:cubicBezTo>
                          <a:pt x="13242" y="398"/>
                          <a:pt x="12914" y="243"/>
                          <a:pt x="12567" y="243"/>
                        </a:cubicBezTo>
                        <a:cubicBezTo>
                          <a:pt x="12058" y="243"/>
                          <a:pt x="11507" y="577"/>
                          <a:pt x="11201" y="1046"/>
                        </a:cubicBezTo>
                        <a:cubicBezTo>
                          <a:pt x="10963" y="487"/>
                          <a:pt x="10439" y="198"/>
                          <a:pt x="9913" y="198"/>
                        </a:cubicBezTo>
                        <a:cubicBezTo>
                          <a:pt x="9459" y="198"/>
                          <a:pt x="9003" y="413"/>
                          <a:pt x="8727" y="855"/>
                        </a:cubicBezTo>
                        <a:cubicBezTo>
                          <a:pt x="8457" y="492"/>
                          <a:pt x="8056" y="316"/>
                          <a:pt x="7658" y="316"/>
                        </a:cubicBezTo>
                        <a:cubicBezTo>
                          <a:pt x="7192" y="316"/>
                          <a:pt x="6730" y="558"/>
                          <a:pt x="6491" y="1022"/>
                        </a:cubicBezTo>
                        <a:cubicBezTo>
                          <a:pt x="6262" y="545"/>
                          <a:pt x="5802" y="298"/>
                          <a:pt x="5339" y="298"/>
                        </a:cubicBezTo>
                        <a:cubicBezTo>
                          <a:pt x="4933" y="298"/>
                          <a:pt x="4525" y="488"/>
                          <a:pt x="4268" y="879"/>
                        </a:cubicBezTo>
                        <a:cubicBezTo>
                          <a:pt x="4040" y="348"/>
                          <a:pt x="3547" y="79"/>
                          <a:pt x="3053" y="79"/>
                        </a:cubicBezTo>
                        <a:cubicBezTo>
                          <a:pt x="2590" y="79"/>
                          <a:pt x="2126" y="315"/>
                          <a:pt x="1877" y="795"/>
                        </a:cubicBezTo>
                        <a:cubicBezTo>
                          <a:pt x="1743" y="437"/>
                          <a:pt x="1399" y="194"/>
                          <a:pt x="1012" y="194"/>
                        </a:cubicBezTo>
                        <a:cubicBezTo>
                          <a:pt x="986" y="194"/>
                          <a:pt x="960" y="195"/>
                          <a:pt x="933" y="198"/>
                        </a:cubicBezTo>
                        <a:cubicBezTo>
                          <a:pt x="335" y="257"/>
                          <a:pt x="13" y="831"/>
                          <a:pt x="1" y="1369"/>
                        </a:cubicBezTo>
                        <a:cubicBezTo>
                          <a:pt x="1" y="1423"/>
                          <a:pt x="36" y="1450"/>
                          <a:pt x="72" y="1450"/>
                        </a:cubicBezTo>
                        <a:cubicBezTo>
                          <a:pt x="108" y="1450"/>
                          <a:pt x="144" y="1423"/>
                          <a:pt x="144" y="1369"/>
                        </a:cubicBezTo>
                        <a:cubicBezTo>
                          <a:pt x="168" y="939"/>
                          <a:pt x="383" y="532"/>
                          <a:pt x="825" y="413"/>
                        </a:cubicBezTo>
                        <a:cubicBezTo>
                          <a:pt x="890" y="396"/>
                          <a:pt x="954" y="388"/>
                          <a:pt x="1018" y="388"/>
                        </a:cubicBezTo>
                        <a:cubicBezTo>
                          <a:pt x="1403" y="388"/>
                          <a:pt x="1749" y="684"/>
                          <a:pt x="1770" y="1094"/>
                        </a:cubicBezTo>
                        <a:cubicBezTo>
                          <a:pt x="1770" y="1153"/>
                          <a:pt x="1812" y="1183"/>
                          <a:pt x="1855" y="1183"/>
                        </a:cubicBezTo>
                        <a:cubicBezTo>
                          <a:pt x="1890" y="1183"/>
                          <a:pt x="1926" y="1162"/>
                          <a:pt x="1937" y="1118"/>
                        </a:cubicBezTo>
                        <a:cubicBezTo>
                          <a:pt x="2087" y="547"/>
                          <a:pt x="2570" y="260"/>
                          <a:pt x="3052" y="260"/>
                        </a:cubicBezTo>
                        <a:cubicBezTo>
                          <a:pt x="3529" y="260"/>
                          <a:pt x="4006" y="541"/>
                          <a:pt x="4160" y="1106"/>
                        </a:cubicBezTo>
                        <a:cubicBezTo>
                          <a:pt x="4174" y="1147"/>
                          <a:pt x="4215" y="1168"/>
                          <a:pt x="4254" y="1168"/>
                        </a:cubicBezTo>
                        <a:cubicBezTo>
                          <a:pt x="4283" y="1168"/>
                          <a:pt x="4312" y="1156"/>
                          <a:pt x="4328" y="1130"/>
                        </a:cubicBezTo>
                        <a:cubicBezTo>
                          <a:pt x="4548" y="690"/>
                          <a:pt x="4947" y="473"/>
                          <a:pt x="5340" y="473"/>
                        </a:cubicBezTo>
                        <a:cubicBezTo>
                          <a:pt x="5780" y="473"/>
                          <a:pt x="6214" y="743"/>
                          <a:pt x="6384" y="1273"/>
                        </a:cubicBezTo>
                        <a:cubicBezTo>
                          <a:pt x="6402" y="1315"/>
                          <a:pt x="6438" y="1336"/>
                          <a:pt x="6473" y="1336"/>
                        </a:cubicBezTo>
                        <a:cubicBezTo>
                          <a:pt x="6509" y="1336"/>
                          <a:pt x="6545" y="1315"/>
                          <a:pt x="6563" y="1273"/>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26" y="597"/>
                          <a:pt x="9458" y="377"/>
                          <a:pt x="9890" y="377"/>
                        </a:cubicBezTo>
                        <a:cubicBezTo>
                          <a:pt x="10410" y="377"/>
                          <a:pt x="10930" y="696"/>
                          <a:pt x="11094" y="1297"/>
                        </a:cubicBezTo>
                        <a:cubicBezTo>
                          <a:pt x="11100" y="1338"/>
                          <a:pt x="11138" y="1359"/>
                          <a:pt x="11176" y="1359"/>
                        </a:cubicBezTo>
                        <a:cubicBezTo>
                          <a:pt x="11205" y="1359"/>
                          <a:pt x="11233" y="1347"/>
                          <a:pt x="11249" y="1321"/>
                        </a:cubicBezTo>
                        <a:cubicBezTo>
                          <a:pt x="11492" y="821"/>
                          <a:pt x="12042" y="432"/>
                          <a:pt x="12545" y="432"/>
                        </a:cubicBezTo>
                        <a:cubicBezTo>
                          <a:pt x="12884" y="432"/>
                          <a:pt x="13201" y="608"/>
                          <a:pt x="13389" y="1046"/>
                        </a:cubicBezTo>
                        <a:cubicBezTo>
                          <a:pt x="13404" y="1076"/>
                          <a:pt x="13431" y="1090"/>
                          <a:pt x="13460" y="1090"/>
                        </a:cubicBezTo>
                        <a:cubicBezTo>
                          <a:pt x="13500" y="1090"/>
                          <a:pt x="13542" y="1064"/>
                          <a:pt x="13556" y="1022"/>
                        </a:cubicBezTo>
                        <a:cubicBezTo>
                          <a:pt x="13699" y="463"/>
                          <a:pt x="14164" y="186"/>
                          <a:pt x="14629" y="186"/>
                        </a:cubicBezTo>
                        <a:cubicBezTo>
                          <a:pt x="15099" y="186"/>
                          <a:pt x="15569" y="469"/>
                          <a:pt x="15708" y="1034"/>
                        </a:cubicBezTo>
                        <a:cubicBezTo>
                          <a:pt x="15726" y="1076"/>
                          <a:pt x="15761" y="1097"/>
                          <a:pt x="15797" y="1097"/>
                        </a:cubicBezTo>
                        <a:cubicBezTo>
                          <a:pt x="15833" y="1097"/>
                          <a:pt x="15869" y="1076"/>
                          <a:pt x="15887" y="1034"/>
                        </a:cubicBezTo>
                        <a:cubicBezTo>
                          <a:pt x="16055" y="541"/>
                          <a:pt x="16486" y="298"/>
                          <a:pt x="16917" y="298"/>
                        </a:cubicBezTo>
                        <a:cubicBezTo>
                          <a:pt x="17373" y="298"/>
                          <a:pt x="17831" y="571"/>
                          <a:pt x="17979" y="1106"/>
                        </a:cubicBezTo>
                        <a:cubicBezTo>
                          <a:pt x="17992" y="1147"/>
                          <a:pt x="18029" y="1168"/>
                          <a:pt x="18065" y="1168"/>
                        </a:cubicBezTo>
                        <a:cubicBezTo>
                          <a:pt x="18092" y="1168"/>
                          <a:pt x="18119" y="1156"/>
                          <a:pt x="18134" y="1130"/>
                        </a:cubicBezTo>
                        <a:cubicBezTo>
                          <a:pt x="18340" y="680"/>
                          <a:pt x="18751" y="466"/>
                          <a:pt x="19159" y="466"/>
                        </a:cubicBezTo>
                        <a:cubicBezTo>
                          <a:pt x="19650" y="466"/>
                          <a:pt x="20138" y="776"/>
                          <a:pt x="20262" y="1357"/>
                        </a:cubicBezTo>
                        <a:cubicBezTo>
                          <a:pt x="20276" y="1404"/>
                          <a:pt x="20315" y="1425"/>
                          <a:pt x="20354" y="1425"/>
                        </a:cubicBezTo>
                        <a:cubicBezTo>
                          <a:pt x="20414" y="1425"/>
                          <a:pt x="20475" y="1377"/>
                          <a:pt x="20453" y="1297"/>
                        </a:cubicBezTo>
                        <a:cubicBezTo>
                          <a:pt x="20307" y="643"/>
                          <a:pt x="19748" y="281"/>
                          <a:pt x="19181" y="281"/>
                        </a:cubicBezTo>
                        <a:cubicBezTo>
                          <a:pt x="18774" y="281"/>
                          <a:pt x="18363" y="467"/>
                          <a:pt x="18098" y="867"/>
                        </a:cubicBezTo>
                        <a:cubicBezTo>
                          <a:pt x="17881" y="357"/>
                          <a:pt x="17408" y="96"/>
                          <a:pt x="16933" y="96"/>
                        </a:cubicBezTo>
                        <a:cubicBezTo>
                          <a:pt x="16495" y="96"/>
                          <a:pt x="16056" y="318"/>
                          <a:pt x="15815" y="771"/>
                        </a:cubicBezTo>
                        <a:cubicBezTo>
                          <a:pt x="15588" y="257"/>
                          <a:pt x="15113" y="0"/>
                          <a:pt x="14638" y="0"/>
                        </a:cubicBezTo>
                        <a:close/>
                      </a:path>
                    </a:pathLst>
                  </a:custGeom>
                  <a:solidFill>
                    <a:srgbClr val="FFFFFF"/>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5237" name="Google Shape;5237;p46"/>
                <p:cNvGrpSpPr/>
                <p:nvPr/>
              </p:nvGrpSpPr>
              <p:grpSpPr>
                <a:xfrm>
                  <a:off x="-76454" y="1675579"/>
                  <a:ext cx="3113402" cy="3677686"/>
                  <a:chOff x="4977052" y="-44831"/>
                  <a:chExt cx="4389400" cy="5184952"/>
                </a:xfrm>
              </p:grpSpPr>
              <p:sp>
                <p:nvSpPr>
                  <p:cNvPr id="5238" name="Google Shape;5238;p46"/>
                  <p:cNvSpPr/>
                  <p:nvPr/>
                </p:nvSpPr>
                <p:spPr>
                  <a:xfrm>
                    <a:off x="4977052" y="-44831"/>
                    <a:ext cx="4389186" cy="309584"/>
                  </a:xfrm>
                  <a:custGeom>
                    <a:avLst/>
                    <a:gdLst/>
                    <a:ahLst/>
                    <a:cxnLst/>
                    <a:rect l="l" t="t" r="r" b="b"/>
                    <a:pathLst>
                      <a:path w="20487" h="1445" extrusionOk="0">
                        <a:moveTo>
                          <a:pt x="14650" y="1"/>
                        </a:moveTo>
                        <a:cubicBezTo>
                          <a:pt x="14175" y="1"/>
                          <a:pt x="13699" y="255"/>
                          <a:pt x="13472" y="763"/>
                        </a:cubicBezTo>
                        <a:cubicBezTo>
                          <a:pt x="13251" y="397"/>
                          <a:pt x="12922" y="244"/>
                          <a:pt x="12576" y="244"/>
                        </a:cubicBezTo>
                        <a:cubicBezTo>
                          <a:pt x="12064" y="244"/>
                          <a:pt x="11513" y="579"/>
                          <a:pt x="11213" y="1050"/>
                        </a:cubicBezTo>
                        <a:cubicBezTo>
                          <a:pt x="10974" y="488"/>
                          <a:pt x="10446" y="195"/>
                          <a:pt x="9916" y="195"/>
                        </a:cubicBezTo>
                        <a:cubicBezTo>
                          <a:pt x="9465" y="195"/>
                          <a:pt x="9013" y="407"/>
                          <a:pt x="8739" y="846"/>
                        </a:cubicBezTo>
                        <a:cubicBezTo>
                          <a:pt x="8470" y="485"/>
                          <a:pt x="8071" y="309"/>
                          <a:pt x="7673" y="309"/>
                        </a:cubicBezTo>
                        <a:cubicBezTo>
                          <a:pt x="7204" y="309"/>
                          <a:pt x="6737" y="553"/>
                          <a:pt x="6491" y="1026"/>
                        </a:cubicBezTo>
                        <a:cubicBezTo>
                          <a:pt x="6262" y="548"/>
                          <a:pt x="5802" y="301"/>
                          <a:pt x="5341" y="301"/>
                        </a:cubicBezTo>
                        <a:cubicBezTo>
                          <a:pt x="4937" y="301"/>
                          <a:pt x="4531" y="491"/>
                          <a:pt x="4280" y="882"/>
                        </a:cubicBezTo>
                        <a:cubicBezTo>
                          <a:pt x="4052" y="352"/>
                          <a:pt x="3556" y="82"/>
                          <a:pt x="3060" y="82"/>
                        </a:cubicBezTo>
                        <a:cubicBezTo>
                          <a:pt x="2596" y="82"/>
                          <a:pt x="2132" y="319"/>
                          <a:pt x="1889" y="799"/>
                        </a:cubicBezTo>
                        <a:cubicBezTo>
                          <a:pt x="1744" y="430"/>
                          <a:pt x="1401" y="197"/>
                          <a:pt x="1025" y="197"/>
                        </a:cubicBezTo>
                        <a:cubicBezTo>
                          <a:pt x="999" y="197"/>
                          <a:pt x="972" y="199"/>
                          <a:pt x="945" y="201"/>
                        </a:cubicBezTo>
                        <a:cubicBezTo>
                          <a:pt x="347" y="261"/>
                          <a:pt x="13" y="823"/>
                          <a:pt x="1" y="1372"/>
                        </a:cubicBezTo>
                        <a:cubicBezTo>
                          <a:pt x="1" y="1420"/>
                          <a:pt x="40" y="1444"/>
                          <a:pt x="78" y="1444"/>
                        </a:cubicBezTo>
                        <a:cubicBezTo>
                          <a:pt x="117" y="1444"/>
                          <a:pt x="156" y="1420"/>
                          <a:pt x="156" y="1372"/>
                        </a:cubicBezTo>
                        <a:cubicBezTo>
                          <a:pt x="168" y="942"/>
                          <a:pt x="395" y="524"/>
                          <a:pt x="825" y="416"/>
                        </a:cubicBezTo>
                        <a:cubicBezTo>
                          <a:pt x="895" y="397"/>
                          <a:pt x="964" y="387"/>
                          <a:pt x="1031" y="387"/>
                        </a:cubicBezTo>
                        <a:cubicBezTo>
                          <a:pt x="1417" y="387"/>
                          <a:pt x="1749" y="690"/>
                          <a:pt x="1770" y="1097"/>
                        </a:cubicBezTo>
                        <a:cubicBezTo>
                          <a:pt x="1770" y="1151"/>
                          <a:pt x="1819" y="1182"/>
                          <a:pt x="1866" y="1182"/>
                        </a:cubicBezTo>
                        <a:cubicBezTo>
                          <a:pt x="1903" y="1182"/>
                          <a:pt x="1939" y="1163"/>
                          <a:pt x="1949" y="1121"/>
                        </a:cubicBezTo>
                        <a:cubicBezTo>
                          <a:pt x="2100" y="549"/>
                          <a:pt x="2581" y="262"/>
                          <a:pt x="3063" y="262"/>
                        </a:cubicBezTo>
                        <a:cubicBezTo>
                          <a:pt x="3538" y="262"/>
                          <a:pt x="4012" y="540"/>
                          <a:pt x="4172" y="1097"/>
                        </a:cubicBezTo>
                        <a:cubicBezTo>
                          <a:pt x="4186" y="1144"/>
                          <a:pt x="4221" y="1168"/>
                          <a:pt x="4257" y="1168"/>
                        </a:cubicBezTo>
                        <a:cubicBezTo>
                          <a:pt x="4284" y="1168"/>
                          <a:pt x="4312" y="1153"/>
                          <a:pt x="4328" y="1121"/>
                        </a:cubicBezTo>
                        <a:cubicBezTo>
                          <a:pt x="4553" y="688"/>
                          <a:pt x="4950" y="475"/>
                          <a:pt x="5342" y="475"/>
                        </a:cubicBezTo>
                        <a:cubicBezTo>
                          <a:pt x="5783" y="475"/>
                          <a:pt x="6219" y="745"/>
                          <a:pt x="6396" y="1277"/>
                        </a:cubicBezTo>
                        <a:cubicBezTo>
                          <a:pt x="6408" y="1319"/>
                          <a:pt x="6444" y="1340"/>
                          <a:pt x="6480" y="1340"/>
                        </a:cubicBezTo>
                        <a:cubicBezTo>
                          <a:pt x="6515" y="1340"/>
                          <a:pt x="6551" y="1319"/>
                          <a:pt x="6563" y="1277"/>
                        </a:cubicBezTo>
                        <a:cubicBezTo>
                          <a:pt x="6740" y="761"/>
                          <a:pt x="7198" y="491"/>
                          <a:pt x="7659" y="491"/>
                        </a:cubicBezTo>
                        <a:cubicBezTo>
                          <a:pt x="8042" y="491"/>
                          <a:pt x="8427" y="677"/>
                          <a:pt x="8655" y="1062"/>
                        </a:cubicBezTo>
                        <a:cubicBezTo>
                          <a:pt x="8673" y="1086"/>
                          <a:pt x="8703" y="1097"/>
                          <a:pt x="8733" y="1097"/>
                        </a:cubicBezTo>
                        <a:cubicBezTo>
                          <a:pt x="8763" y="1097"/>
                          <a:pt x="8793" y="1086"/>
                          <a:pt x="8810" y="1062"/>
                        </a:cubicBezTo>
                        <a:cubicBezTo>
                          <a:pt x="9039" y="600"/>
                          <a:pt x="9472" y="380"/>
                          <a:pt x="9904" y="380"/>
                        </a:cubicBezTo>
                        <a:cubicBezTo>
                          <a:pt x="10422" y="380"/>
                          <a:pt x="10937" y="696"/>
                          <a:pt x="11094" y="1289"/>
                        </a:cubicBezTo>
                        <a:cubicBezTo>
                          <a:pt x="11107" y="1330"/>
                          <a:pt x="11150" y="1356"/>
                          <a:pt x="11190" y="1356"/>
                        </a:cubicBezTo>
                        <a:cubicBezTo>
                          <a:pt x="11218" y="1356"/>
                          <a:pt x="11246" y="1343"/>
                          <a:pt x="11261" y="1313"/>
                        </a:cubicBezTo>
                        <a:cubicBezTo>
                          <a:pt x="11497" y="818"/>
                          <a:pt x="12047" y="427"/>
                          <a:pt x="12550" y="427"/>
                        </a:cubicBezTo>
                        <a:cubicBezTo>
                          <a:pt x="12887" y="427"/>
                          <a:pt x="13202" y="602"/>
                          <a:pt x="13389" y="1038"/>
                        </a:cubicBezTo>
                        <a:cubicBezTo>
                          <a:pt x="13404" y="1073"/>
                          <a:pt x="13434" y="1087"/>
                          <a:pt x="13464" y="1087"/>
                        </a:cubicBezTo>
                        <a:cubicBezTo>
                          <a:pt x="13506" y="1087"/>
                          <a:pt x="13549" y="1060"/>
                          <a:pt x="13556" y="1026"/>
                        </a:cubicBezTo>
                        <a:cubicBezTo>
                          <a:pt x="13705" y="467"/>
                          <a:pt x="14173" y="189"/>
                          <a:pt x="14639" y="189"/>
                        </a:cubicBezTo>
                        <a:cubicBezTo>
                          <a:pt x="15111" y="189"/>
                          <a:pt x="15581" y="473"/>
                          <a:pt x="15720" y="1038"/>
                        </a:cubicBezTo>
                        <a:cubicBezTo>
                          <a:pt x="15732" y="1080"/>
                          <a:pt x="15767" y="1100"/>
                          <a:pt x="15803" y="1100"/>
                        </a:cubicBezTo>
                        <a:cubicBezTo>
                          <a:pt x="15839" y="1100"/>
                          <a:pt x="15875" y="1080"/>
                          <a:pt x="15887" y="1038"/>
                        </a:cubicBezTo>
                        <a:cubicBezTo>
                          <a:pt x="16055" y="538"/>
                          <a:pt x="16489" y="293"/>
                          <a:pt x="16921" y="293"/>
                        </a:cubicBezTo>
                        <a:cubicBezTo>
                          <a:pt x="17380" y="293"/>
                          <a:pt x="17837" y="568"/>
                          <a:pt x="17979" y="1109"/>
                        </a:cubicBezTo>
                        <a:cubicBezTo>
                          <a:pt x="17992" y="1150"/>
                          <a:pt x="18033" y="1172"/>
                          <a:pt x="18072" y="1172"/>
                        </a:cubicBezTo>
                        <a:cubicBezTo>
                          <a:pt x="18102" y="1172"/>
                          <a:pt x="18131" y="1159"/>
                          <a:pt x="18146" y="1133"/>
                        </a:cubicBezTo>
                        <a:cubicBezTo>
                          <a:pt x="18347" y="683"/>
                          <a:pt x="18754" y="469"/>
                          <a:pt x="19161" y="469"/>
                        </a:cubicBezTo>
                        <a:cubicBezTo>
                          <a:pt x="19650" y="469"/>
                          <a:pt x="20138" y="779"/>
                          <a:pt x="20262" y="1360"/>
                        </a:cubicBezTo>
                        <a:cubicBezTo>
                          <a:pt x="20281" y="1408"/>
                          <a:pt x="20322" y="1429"/>
                          <a:pt x="20363" y="1429"/>
                        </a:cubicBezTo>
                        <a:cubicBezTo>
                          <a:pt x="20426" y="1429"/>
                          <a:pt x="20487" y="1380"/>
                          <a:pt x="20465" y="1301"/>
                        </a:cubicBezTo>
                        <a:cubicBezTo>
                          <a:pt x="20319" y="641"/>
                          <a:pt x="19757" y="275"/>
                          <a:pt x="19190" y="275"/>
                        </a:cubicBezTo>
                        <a:cubicBezTo>
                          <a:pt x="18782" y="275"/>
                          <a:pt x="18371" y="465"/>
                          <a:pt x="18110" y="870"/>
                        </a:cubicBezTo>
                        <a:cubicBezTo>
                          <a:pt x="17886" y="359"/>
                          <a:pt x="17411" y="98"/>
                          <a:pt x="16936" y="98"/>
                        </a:cubicBezTo>
                        <a:cubicBezTo>
                          <a:pt x="16501" y="98"/>
                          <a:pt x="16067" y="317"/>
                          <a:pt x="15827" y="763"/>
                        </a:cubicBezTo>
                        <a:cubicBezTo>
                          <a:pt x="15600" y="255"/>
                          <a:pt x="15125" y="1"/>
                          <a:pt x="14650" y="1"/>
                        </a:cubicBezTo>
                        <a:close/>
                      </a:path>
                    </a:pathLst>
                  </a:custGeom>
                  <a:solidFill>
                    <a:srgbClr val="FFFFFF"/>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239" name="Google Shape;5239;p46"/>
                  <p:cNvSpPr/>
                  <p:nvPr/>
                </p:nvSpPr>
                <p:spPr>
                  <a:xfrm>
                    <a:off x="4977052" y="498067"/>
                    <a:ext cx="4389186" cy="309584"/>
                  </a:xfrm>
                  <a:custGeom>
                    <a:avLst/>
                    <a:gdLst/>
                    <a:ahLst/>
                    <a:cxnLst/>
                    <a:rect l="l" t="t" r="r" b="b"/>
                    <a:pathLst>
                      <a:path w="20487" h="1445" extrusionOk="0">
                        <a:moveTo>
                          <a:pt x="14650" y="1"/>
                        </a:moveTo>
                        <a:cubicBezTo>
                          <a:pt x="14175" y="1"/>
                          <a:pt x="13699" y="255"/>
                          <a:pt x="13472" y="763"/>
                        </a:cubicBezTo>
                        <a:cubicBezTo>
                          <a:pt x="13249" y="390"/>
                          <a:pt x="12919" y="235"/>
                          <a:pt x="12570" y="235"/>
                        </a:cubicBezTo>
                        <a:cubicBezTo>
                          <a:pt x="12060" y="235"/>
                          <a:pt x="11512" y="569"/>
                          <a:pt x="11213" y="1038"/>
                        </a:cubicBezTo>
                        <a:cubicBezTo>
                          <a:pt x="10975" y="479"/>
                          <a:pt x="10451" y="189"/>
                          <a:pt x="9925" y="189"/>
                        </a:cubicBezTo>
                        <a:cubicBezTo>
                          <a:pt x="9471" y="189"/>
                          <a:pt x="9015" y="404"/>
                          <a:pt x="8739" y="847"/>
                        </a:cubicBezTo>
                        <a:cubicBezTo>
                          <a:pt x="8469" y="484"/>
                          <a:pt x="8068" y="308"/>
                          <a:pt x="7669" y="308"/>
                        </a:cubicBezTo>
                        <a:cubicBezTo>
                          <a:pt x="7201" y="308"/>
                          <a:pt x="6737" y="549"/>
                          <a:pt x="6491" y="1014"/>
                        </a:cubicBezTo>
                        <a:cubicBezTo>
                          <a:pt x="6262" y="536"/>
                          <a:pt x="5802" y="289"/>
                          <a:pt x="5341" y="289"/>
                        </a:cubicBezTo>
                        <a:cubicBezTo>
                          <a:pt x="4937" y="289"/>
                          <a:pt x="4531" y="480"/>
                          <a:pt x="4280" y="871"/>
                        </a:cubicBezTo>
                        <a:cubicBezTo>
                          <a:pt x="4052" y="340"/>
                          <a:pt x="3556" y="70"/>
                          <a:pt x="3060" y="70"/>
                        </a:cubicBezTo>
                        <a:cubicBezTo>
                          <a:pt x="2596" y="70"/>
                          <a:pt x="2132" y="307"/>
                          <a:pt x="1889" y="787"/>
                        </a:cubicBezTo>
                        <a:cubicBezTo>
                          <a:pt x="1741" y="422"/>
                          <a:pt x="1386" y="188"/>
                          <a:pt x="1001" y="188"/>
                        </a:cubicBezTo>
                        <a:cubicBezTo>
                          <a:pt x="982" y="188"/>
                          <a:pt x="964" y="188"/>
                          <a:pt x="945" y="189"/>
                        </a:cubicBezTo>
                        <a:cubicBezTo>
                          <a:pt x="347" y="249"/>
                          <a:pt x="13" y="823"/>
                          <a:pt x="1" y="1373"/>
                        </a:cubicBezTo>
                        <a:cubicBezTo>
                          <a:pt x="1" y="1420"/>
                          <a:pt x="40" y="1444"/>
                          <a:pt x="78" y="1444"/>
                        </a:cubicBezTo>
                        <a:cubicBezTo>
                          <a:pt x="117" y="1444"/>
                          <a:pt x="156" y="1420"/>
                          <a:pt x="156" y="1373"/>
                        </a:cubicBezTo>
                        <a:cubicBezTo>
                          <a:pt x="168" y="942"/>
                          <a:pt x="395" y="524"/>
                          <a:pt x="825" y="404"/>
                        </a:cubicBezTo>
                        <a:cubicBezTo>
                          <a:pt x="892" y="387"/>
                          <a:pt x="957" y="379"/>
                          <a:pt x="1022" y="379"/>
                        </a:cubicBezTo>
                        <a:cubicBezTo>
                          <a:pt x="1412" y="379"/>
                          <a:pt x="1749" y="675"/>
                          <a:pt x="1770" y="1086"/>
                        </a:cubicBezTo>
                        <a:cubicBezTo>
                          <a:pt x="1770" y="1145"/>
                          <a:pt x="1818" y="1179"/>
                          <a:pt x="1864" y="1179"/>
                        </a:cubicBezTo>
                        <a:cubicBezTo>
                          <a:pt x="1902" y="1179"/>
                          <a:pt x="1938" y="1157"/>
                          <a:pt x="1949" y="1110"/>
                        </a:cubicBezTo>
                        <a:cubicBezTo>
                          <a:pt x="2099" y="540"/>
                          <a:pt x="2576" y="256"/>
                          <a:pt x="3056" y="256"/>
                        </a:cubicBezTo>
                        <a:cubicBezTo>
                          <a:pt x="3533" y="256"/>
                          <a:pt x="4012" y="537"/>
                          <a:pt x="4172" y="1098"/>
                        </a:cubicBezTo>
                        <a:cubicBezTo>
                          <a:pt x="4186" y="1138"/>
                          <a:pt x="4223" y="1160"/>
                          <a:pt x="4258" y="1160"/>
                        </a:cubicBezTo>
                        <a:cubicBezTo>
                          <a:pt x="4286" y="1160"/>
                          <a:pt x="4312" y="1147"/>
                          <a:pt x="4328" y="1122"/>
                        </a:cubicBezTo>
                        <a:cubicBezTo>
                          <a:pt x="4554" y="686"/>
                          <a:pt x="4955" y="470"/>
                          <a:pt x="5350" y="470"/>
                        </a:cubicBezTo>
                        <a:cubicBezTo>
                          <a:pt x="5788" y="470"/>
                          <a:pt x="6220" y="736"/>
                          <a:pt x="6396" y="1265"/>
                        </a:cubicBezTo>
                        <a:cubicBezTo>
                          <a:pt x="6408" y="1307"/>
                          <a:pt x="6444" y="1328"/>
                          <a:pt x="6480" y="1328"/>
                        </a:cubicBezTo>
                        <a:cubicBezTo>
                          <a:pt x="6515" y="1328"/>
                          <a:pt x="6551" y="1307"/>
                          <a:pt x="6563" y="1265"/>
                        </a:cubicBezTo>
                        <a:cubicBezTo>
                          <a:pt x="6740" y="756"/>
                          <a:pt x="7198" y="485"/>
                          <a:pt x="7659" y="485"/>
                        </a:cubicBezTo>
                        <a:cubicBezTo>
                          <a:pt x="8042" y="485"/>
                          <a:pt x="8427" y="671"/>
                          <a:pt x="8655" y="1062"/>
                        </a:cubicBezTo>
                        <a:cubicBezTo>
                          <a:pt x="8673" y="1086"/>
                          <a:pt x="8703" y="1098"/>
                          <a:pt x="8733" y="1098"/>
                        </a:cubicBezTo>
                        <a:cubicBezTo>
                          <a:pt x="8763" y="1098"/>
                          <a:pt x="8793" y="1086"/>
                          <a:pt x="8810" y="1062"/>
                        </a:cubicBezTo>
                        <a:cubicBezTo>
                          <a:pt x="9040" y="598"/>
                          <a:pt x="9475" y="376"/>
                          <a:pt x="9909" y="376"/>
                        </a:cubicBezTo>
                        <a:cubicBezTo>
                          <a:pt x="10425" y="376"/>
                          <a:pt x="10938" y="691"/>
                          <a:pt x="11094" y="1289"/>
                        </a:cubicBezTo>
                        <a:cubicBezTo>
                          <a:pt x="11107" y="1331"/>
                          <a:pt x="11150" y="1356"/>
                          <a:pt x="11190" y="1356"/>
                        </a:cubicBezTo>
                        <a:cubicBezTo>
                          <a:pt x="11218" y="1356"/>
                          <a:pt x="11246" y="1343"/>
                          <a:pt x="11261" y="1313"/>
                        </a:cubicBezTo>
                        <a:cubicBezTo>
                          <a:pt x="11497" y="813"/>
                          <a:pt x="12044" y="424"/>
                          <a:pt x="12546" y="424"/>
                        </a:cubicBezTo>
                        <a:cubicBezTo>
                          <a:pt x="12884" y="424"/>
                          <a:pt x="13201" y="600"/>
                          <a:pt x="13389" y="1038"/>
                        </a:cubicBezTo>
                        <a:cubicBezTo>
                          <a:pt x="13404" y="1068"/>
                          <a:pt x="13433" y="1081"/>
                          <a:pt x="13464" y="1081"/>
                        </a:cubicBezTo>
                        <a:cubicBezTo>
                          <a:pt x="13506" y="1081"/>
                          <a:pt x="13549" y="1056"/>
                          <a:pt x="13556" y="1014"/>
                        </a:cubicBezTo>
                        <a:cubicBezTo>
                          <a:pt x="13704" y="463"/>
                          <a:pt x="14170" y="188"/>
                          <a:pt x="14635" y="188"/>
                        </a:cubicBezTo>
                        <a:cubicBezTo>
                          <a:pt x="15108" y="188"/>
                          <a:pt x="15581" y="472"/>
                          <a:pt x="15720" y="1038"/>
                        </a:cubicBezTo>
                        <a:cubicBezTo>
                          <a:pt x="15732" y="1080"/>
                          <a:pt x="15767" y="1101"/>
                          <a:pt x="15803" y="1101"/>
                        </a:cubicBezTo>
                        <a:cubicBezTo>
                          <a:pt x="15839" y="1101"/>
                          <a:pt x="15875" y="1080"/>
                          <a:pt x="15887" y="1038"/>
                        </a:cubicBezTo>
                        <a:cubicBezTo>
                          <a:pt x="16055" y="539"/>
                          <a:pt x="16489" y="293"/>
                          <a:pt x="16921" y="293"/>
                        </a:cubicBezTo>
                        <a:cubicBezTo>
                          <a:pt x="17380" y="293"/>
                          <a:pt x="17837" y="569"/>
                          <a:pt x="17979" y="1110"/>
                        </a:cubicBezTo>
                        <a:cubicBezTo>
                          <a:pt x="17992" y="1148"/>
                          <a:pt x="18029" y="1170"/>
                          <a:pt x="18067" y="1170"/>
                        </a:cubicBezTo>
                        <a:cubicBezTo>
                          <a:pt x="18098" y="1170"/>
                          <a:pt x="18130" y="1154"/>
                          <a:pt x="18146" y="1122"/>
                        </a:cubicBezTo>
                        <a:cubicBezTo>
                          <a:pt x="18347" y="677"/>
                          <a:pt x="18753" y="466"/>
                          <a:pt x="19159" y="466"/>
                        </a:cubicBezTo>
                        <a:cubicBezTo>
                          <a:pt x="19649" y="466"/>
                          <a:pt x="20138" y="773"/>
                          <a:pt x="20262" y="1349"/>
                        </a:cubicBezTo>
                        <a:cubicBezTo>
                          <a:pt x="20281" y="1400"/>
                          <a:pt x="20321" y="1422"/>
                          <a:pt x="20362" y="1422"/>
                        </a:cubicBezTo>
                        <a:cubicBezTo>
                          <a:pt x="20425" y="1422"/>
                          <a:pt x="20487" y="1369"/>
                          <a:pt x="20465" y="1289"/>
                        </a:cubicBezTo>
                        <a:cubicBezTo>
                          <a:pt x="20319" y="634"/>
                          <a:pt x="19754" y="267"/>
                          <a:pt x="19185" y="267"/>
                        </a:cubicBezTo>
                        <a:cubicBezTo>
                          <a:pt x="18778" y="267"/>
                          <a:pt x="18370" y="455"/>
                          <a:pt x="18110" y="859"/>
                        </a:cubicBezTo>
                        <a:cubicBezTo>
                          <a:pt x="17887" y="350"/>
                          <a:pt x="17416" y="93"/>
                          <a:pt x="16945" y="93"/>
                        </a:cubicBezTo>
                        <a:cubicBezTo>
                          <a:pt x="16507" y="93"/>
                          <a:pt x="16069" y="314"/>
                          <a:pt x="15827" y="763"/>
                        </a:cubicBezTo>
                        <a:cubicBezTo>
                          <a:pt x="15600" y="255"/>
                          <a:pt x="15125" y="1"/>
                          <a:pt x="14650" y="1"/>
                        </a:cubicBezTo>
                        <a:close/>
                      </a:path>
                    </a:pathLst>
                  </a:custGeom>
                  <a:solidFill>
                    <a:srgbClr val="FFFFFF"/>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240" name="Google Shape;5240;p46"/>
                  <p:cNvSpPr/>
                  <p:nvPr/>
                </p:nvSpPr>
                <p:spPr>
                  <a:xfrm>
                    <a:off x="4977052" y="1038608"/>
                    <a:ext cx="4387686" cy="309370"/>
                  </a:xfrm>
                  <a:custGeom>
                    <a:avLst/>
                    <a:gdLst/>
                    <a:ahLst/>
                    <a:cxnLst/>
                    <a:rect l="l" t="t" r="r" b="b"/>
                    <a:pathLst>
                      <a:path w="20480" h="1444" extrusionOk="0">
                        <a:moveTo>
                          <a:pt x="14650" y="0"/>
                        </a:moveTo>
                        <a:cubicBezTo>
                          <a:pt x="14175" y="0"/>
                          <a:pt x="13699" y="254"/>
                          <a:pt x="13472" y="762"/>
                        </a:cubicBezTo>
                        <a:cubicBezTo>
                          <a:pt x="13250" y="394"/>
                          <a:pt x="12919" y="240"/>
                          <a:pt x="12571" y="240"/>
                        </a:cubicBezTo>
                        <a:cubicBezTo>
                          <a:pt x="12060" y="240"/>
                          <a:pt x="11512" y="573"/>
                          <a:pt x="11213" y="1049"/>
                        </a:cubicBezTo>
                        <a:cubicBezTo>
                          <a:pt x="10974" y="487"/>
                          <a:pt x="10446" y="194"/>
                          <a:pt x="9916" y="194"/>
                        </a:cubicBezTo>
                        <a:cubicBezTo>
                          <a:pt x="9465" y="194"/>
                          <a:pt x="9013" y="406"/>
                          <a:pt x="8739" y="846"/>
                        </a:cubicBezTo>
                        <a:cubicBezTo>
                          <a:pt x="8470" y="484"/>
                          <a:pt x="8071" y="308"/>
                          <a:pt x="7673" y="308"/>
                        </a:cubicBezTo>
                        <a:cubicBezTo>
                          <a:pt x="7204" y="308"/>
                          <a:pt x="6737" y="553"/>
                          <a:pt x="6491" y="1025"/>
                        </a:cubicBezTo>
                        <a:cubicBezTo>
                          <a:pt x="6261" y="546"/>
                          <a:pt x="5799" y="299"/>
                          <a:pt x="5336" y="299"/>
                        </a:cubicBezTo>
                        <a:cubicBezTo>
                          <a:pt x="4933" y="299"/>
                          <a:pt x="4530" y="486"/>
                          <a:pt x="4280" y="870"/>
                        </a:cubicBezTo>
                        <a:cubicBezTo>
                          <a:pt x="4053" y="342"/>
                          <a:pt x="3561" y="76"/>
                          <a:pt x="3069" y="76"/>
                        </a:cubicBezTo>
                        <a:cubicBezTo>
                          <a:pt x="2602" y="76"/>
                          <a:pt x="2134" y="315"/>
                          <a:pt x="1889" y="798"/>
                        </a:cubicBezTo>
                        <a:cubicBezTo>
                          <a:pt x="1744" y="440"/>
                          <a:pt x="1399" y="197"/>
                          <a:pt x="1022" y="197"/>
                        </a:cubicBezTo>
                        <a:cubicBezTo>
                          <a:pt x="997" y="197"/>
                          <a:pt x="971" y="198"/>
                          <a:pt x="945" y="200"/>
                        </a:cubicBezTo>
                        <a:cubicBezTo>
                          <a:pt x="347" y="260"/>
                          <a:pt x="13" y="834"/>
                          <a:pt x="1" y="1372"/>
                        </a:cubicBezTo>
                        <a:cubicBezTo>
                          <a:pt x="1" y="1420"/>
                          <a:pt x="40" y="1443"/>
                          <a:pt x="78" y="1443"/>
                        </a:cubicBezTo>
                        <a:cubicBezTo>
                          <a:pt x="117" y="1443"/>
                          <a:pt x="156" y="1420"/>
                          <a:pt x="156" y="1372"/>
                        </a:cubicBezTo>
                        <a:cubicBezTo>
                          <a:pt x="168" y="941"/>
                          <a:pt x="395" y="523"/>
                          <a:pt x="825" y="415"/>
                        </a:cubicBezTo>
                        <a:cubicBezTo>
                          <a:pt x="895" y="396"/>
                          <a:pt x="964" y="387"/>
                          <a:pt x="1032" y="387"/>
                        </a:cubicBezTo>
                        <a:cubicBezTo>
                          <a:pt x="1420" y="387"/>
                          <a:pt x="1760" y="690"/>
                          <a:pt x="1770" y="1097"/>
                        </a:cubicBezTo>
                        <a:cubicBezTo>
                          <a:pt x="1770" y="1160"/>
                          <a:pt x="1823" y="1193"/>
                          <a:pt x="1874" y="1193"/>
                        </a:cubicBezTo>
                        <a:cubicBezTo>
                          <a:pt x="1921" y="1193"/>
                          <a:pt x="1967" y="1166"/>
                          <a:pt x="1973" y="1109"/>
                        </a:cubicBezTo>
                        <a:cubicBezTo>
                          <a:pt x="2124" y="536"/>
                          <a:pt x="2605" y="250"/>
                          <a:pt x="3086" y="250"/>
                        </a:cubicBezTo>
                        <a:cubicBezTo>
                          <a:pt x="3558" y="250"/>
                          <a:pt x="4030" y="528"/>
                          <a:pt x="4184" y="1085"/>
                        </a:cubicBezTo>
                        <a:cubicBezTo>
                          <a:pt x="4198" y="1132"/>
                          <a:pt x="4237" y="1156"/>
                          <a:pt x="4275" y="1156"/>
                        </a:cubicBezTo>
                        <a:cubicBezTo>
                          <a:pt x="4306" y="1156"/>
                          <a:pt x="4336" y="1141"/>
                          <a:pt x="4352" y="1109"/>
                        </a:cubicBezTo>
                        <a:cubicBezTo>
                          <a:pt x="4571" y="676"/>
                          <a:pt x="4968" y="462"/>
                          <a:pt x="5361" y="462"/>
                        </a:cubicBezTo>
                        <a:cubicBezTo>
                          <a:pt x="5804" y="462"/>
                          <a:pt x="6243" y="733"/>
                          <a:pt x="6420" y="1264"/>
                        </a:cubicBezTo>
                        <a:cubicBezTo>
                          <a:pt x="6432" y="1300"/>
                          <a:pt x="6468" y="1318"/>
                          <a:pt x="6503" y="1318"/>
                        </a:cubicBezTo>
                        <a:cubicBezTo>
                          <a:pt x="6539" y="1318"/>
                          <a:pt x="6575" y="1300"/>
                          <a:pt x="6587" y="1264"/>
                        </a:cubicBezTo>
                        <a:cubicBezTo>
                          <a:pt x="6763" y="748"/>
                          <a:pt x="7222" y="478"/>
                          <a:pt x="7683" y="478"/>
                        </a:cubicBezTo>
                        <a:cubicBezTo>
                          <a:pt x="8066" y="478"/>
                          <a:pt x="8451" y="664"/>
                          <a:pt x="8679" y="1049"/>
                        </a:cubicBezTo>
                        <a:cubicBezTo>
                          <a:pt x="8697" y="1073"/>
                          <a:pt x="8724" y="1085"/>
                          <a:pt x="8751" y="1085"/>
                        </a:cubicBezTo>
                        <a:cubicBezTo>
                          <a:pt x="8778" y="1085"/>
                          <a:pt x="8804" y="1073"/>
                          <a:pt x="8822" y="1049"/>
                        </a:cubicBezTo>
                        <a:cubicBezTo>
                          <a:pt x="9056" y="587"/>
                          <a:pt x="9490" y="367"/>
                          <a:pt x="9922" y="367"/>
                        </a:cubicBezTo>
                        <a:cubicBezTo>
                          <a:pt x="10440" y="367"/>
                          <a:pt x="10955" y="683"/>
                          <a:pt x="11117" y="1276"/>
                        </a:cubicBezTo>
                        <a:cubicBezTo>
                          <a:pt x="11131" y="1318"/>
                          <a:pt x="11174" y="1343"/>
                          <a:pt x="11213" y="1343"/>
                        </a:cubicBezTo>
                        <a:cubicBezTo>
                          <a:pt x="11242" y="1343"/>
                          <a:pt x="11270" y="1330"/>
                          <a:pt x="11285" y="1300"/>
                        </a:cubicBezTo>
                        <a:cubicBezTo>
                          <a:pt x="11521" y="806"/>
                          <a:pt x="12071" y="414"/>
                          <a:pt x="12574" y="414"/>
                        </a:cubicBezTo>
                        <a:cubicBezTo>
                          <a:pt x="12910" y="414"/>
                          <a:pt x="13226" y="589"/>
                          <a:pt x="13413" y="1025"/>
                        </a:cubicBezTo>
                        <a:cubicBezTo>
                          <a:pt x="13428" y="1060"/>
                          <a:pt x="13458" y="1074"/>
                          <a:pt x="13488" y="1074"/>
                        </a:cubicBezTo>
                        <a:cubicBezTo>
                          <a:pt x="13530" y="1074"/>
                          <a:pt x="13573" y="1048"/>
                          <a:pt x="13580" y="1013"/>
                        </a:cubicBezTo>
                        <a:cubicBezTo>
                          <a:pt x="13723" y="454"/>
                          <a:pt x="14191" y="176"/>
                          <a:pt x="14657" y="176"/>
                        </a:cubicBezTo>
                        <a:cubicBezTo>
                          <a:pt x="15129" y="176"/>
                          <a:pt x="15599" y="460"/>
                          <a:pt x="15732" y="1025"/>
                        </a:cubicBezTo>
                        <a:cubicBezTo>
                          <a:pt x="15750" y="1067"/>
                          <a:pt x="15788" y="1088"/>
                          <a:pt x="15826" y="1088"/>
                        </a:cubicBezTo>
                        <a:cubicBezTo>
                          <a:pt x="15863" y="1088"/>
                          <a:pt x="15899" y="1067"/>
                          <a:pt x="15911" y="1025"/>
                        </a:cubicBezTo>
                        <a:cubicBezTo>
                          <a:pt x="16079" y="526"/>
                          <a:pt x="16510" y="280"/>
                          <a:pt x="16941" y="280"/>
                        </a:cubicBezTo>
                        <a:cubicBezTo>
                          <a:pt x="17398" y="280"/>
                          <a:pt x="17855" y="556"/>
                          <a:pt x="18003" y="1097"/>
                        </a:cubicBezTo>
                        <a:cubicBezTo>
                          <a:pt x="18016" y="1138"/>
                          <a:pt x="18053" y="1159"/>
                          <a:pt x="18089" y="1159"/>
                        </a:cubicBezTo>
                        <a:cubicBezTo>
                          <a:pt x="18116" y="1159"/>
                          <a:pt x="18143" y="1147"/>
                          <a:pt x="18158" y="1121"/>
                        </a:cubicBezTo>
                        <a:cubicBezTo>
                          <a:pt x="18364" y="671"/>
                          <a:pt x="18775" y="457"/>
                          <a:pt x="19183" y="457"/>
                        </a:cubicBezTo>
                        <a:cubicBezTo>
                          <a:pt x="19674" y="457"/>
                          <a:pt x="20162" y="767"/>
                          <a:pt x="20286" y="1348"/>
                        </a:cubicBezTo>
                        <a:cubicBezTo>
                          <a:pt x="20300" y="1390"/>
                          <a:pt x="20335" y="1408"/>
                          <a:pt x="20370" y="1408"/>
                        </a:cubicBezTo>
                        <a:cubicBezTo>
                          <a:pt x="20424" y="1408"/>
                          <a:pt x="20480" y="1365"/>
                          <a:pt x="20465" y="1300"/>
                        </a:cubicBezTo>
                        <a:cubicBezTo>
                          <a:pt x="20319" y="640"/>
                          <a:pt x="19757" y="275"/>
                          <a:pt x="19190" y="275"/>
                        </a:cubicBezTo>
                        <a:cubicBezTo>
                          <a:pt x="18782" y="275"/>
                          <a:pt x="18371" y="464"/>
                          <a:pt x="18110" y="870"/>
                        </a:cubicBezTo>
                        <a:cubicBezTo>
                          <a:pt x="17886" y="358"/>
                          <a:pt x="17411" y="97"/>
                          <a:pt x="16936" y="97"/>
                        </a:cubicBezTo>
                        <a:cubicBezTo>
                          <a:pt x="16501" y="97"/>
                          <a:pt x="16067" y="316"/>
                          <a:pt x="15827" y="762"/>
                        </a:cubicBezTo>
                        <a:cubicBezTo>
                          <a:pt x="15600" y="254"/>
                          <a:pt x="15125" y="0"/>
                          <a:pt x="14650" y="0"/>
                        </a:cubicBezTo>
                        <a:close/>
                      </a:path>
                    </a:pathLst>
                  </a:custGeom>
                  <a:solidFill>
                    <a:srgbClr val="FFFFFF"/>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241" name="Google Shape;5241;p46"/>
                  <p:cNvSpPr/>
                  <p:nvPr/>
                </p:nvSpPr>
                <p:spPr>
                  <a:xfrm>
                    <a:off x="4979623" y="1579578"/>
                    <a:ext cx="4386615" cy="311298"/>
                  </a:xfrm>
                  <a:custGeom>
                    <a:avLst/>
                    <a:gdLst/>
                    <a:ahLst/>
                    <a:cxnLst/>
                    <a:rect l="l" t="t" r="r" b="b"/>
                    <a:pathLst>
                      <a:path w="20475" h="1453" extrusionOk="0">
                        <a:moveTo>
                          <a:pt x="14638" y="0"/>
                        </a:moveTo>
                        <a:cubicBezTo>
                          <a:pt x="14163" y="0"/>
                          <a:pt x="13687" y="257"/>
                          <a:pt x="13460" y="771"/>
                        </a:cubicBezTo>
                        <a:cubicBezTo>
                          <a:pt x="13242" y="398"/>
                          <a:pt x="12914" y="243"/>
                          <a:pt x="12567" y="243"/>
                        </a:cubicBezTo>
                        <a:cubicBezTo>
                          <a:pt x="12058" y="243"/>
                          <a:pt x="11507" y="577"/>
                          <a:pt x="11201" y="1046"/>
                        </a:cubicBezTo>
                        <a:cubicBezTo>
                          <a:pt x="10963" y="487"/>
                          <a:pt x="10439" y="198"/>
                          <a:pt x="9913" y="198"/>
                        </a:cubicBezTo>
                        <a:cubicBezTo>
                          <a:pt x="9459" y="198"/>
                          <a:pt x="9003" y="413"/>
                          <a:pt x="8727" y="855"/>
                        </a:cubicBezTo>
                        <a:cubicBezTo>
                          <a:pt x="8457" y="492"/>
                          <a:pt x="8056" y="316"/>
                          <a:pt x="7658" y="316"/>
                        </a:cubicBezTo>
                        <a:cubicBezTo>
                          <a:pt x="7192" y="316"/>
                          <a:pt x="6730" y="558"/>
                          <a:pt x="6491" y="1022"/>
                        </a:cubicBezTo>
                        <a:cubicBezTo>
                          <a:pt x="6262" y="545"/>
                          <a:pt x="5802" y="298"/>
                          <a:pt x="5339" y="298"/>
                        </a:cubicBezTo>
                        <a:cubicBezTo>
                          <a:pt x="4933" y="298"/>
                          <a:pt x="4525" y="488"/>
                          <a:pt x="4268" y="879"/>
                        </a:cubicBezTo>
                        <a:cubicBezTo>
                          <a:pt x="4040" y="348"/>
                          <a:pt x="3547" y="79"/>
                          <a:pt x="3053" y="79"/>
                        </a:cubicBezTo>
                        <a:cubicBezTo>
                          <a:pt x="2590" y="79"/>
                          <a:pt x="2126" y="315"/>
                          <a:pt x="1877" y="795"/>
                        </a:cubicBezTo>
                        <a:cubicBezTo>
                          <a:pt x="1740" y="430"/>
                          <a:pt x="1386" y="196"/>
                          <a:pt x="990" y="196"/>
                        </a:cubicBezTo>
                        <a:cubicBezTo>
                          <a:pt x="971" y="196"/>
                          <a:pt x="952" y="196"/>
                          <a:pt x="933" y="198"/>
                        </a:cubicBezTo>
                        <a:cubicBezTo>
                          <a:pt x="335" y="257"/>
                          <a:pt x="13" y="831"/>
                          <a:pt x="1" y="1381"/>
                        </a:cubicBezTo>
                        <a:cubicBezTo>
                          <a:pt x="1" y="1429"/>
                          <a:pt x="36" y="1453"/>
                          <a:pt x="72" y="1453"/>
                        </a:cubicBezTo>
                        <a:cubicBezTo>
                          <a:pt x="108" y="1453"/>
                          <a:pt x="144" y="1429"/>
                          <a:pt x="144" y="1381"/>
                        </a:cubicBezTo>
                        <a:cubicBezTo>
                          <a:pt x="168" y="951"/>
                          <a:pt x="383" y="532"/>
                          <a:pt x="825" y="413"/>
                        </a:cubicBezTo>
                        <a:cubicBezTo>
                          <a:pt x="893" y="393"/>
                          <a:pt x="961" y="384"/>
                          <a:pt x="1027" y="384"/>
                        </a:cubicBezTo>
                        <a:cubicBezTo>
                          <a:pt x="1409" y="384"/>
                          <a:pt x="1749" y="687"/>
                          <a:pt x="1770" y="1094"/>
                        </a:cubicBezTo>
                        <a:cubicBezTo>
                          <a:pt x="1770" y="1154"/>
                          <a:pt x="1814" y="1188"/>
                          <a:pt x="1857" y="1188"/>
                        </a:cubicBezTo>
                        <a:cubicBezTo>
                          <a:pt x="1892" y="1188"/>
                          <a:pt x="1926" y="1166"/>
                          <a:pt x="1937" y="1118"/>
                        </a:cubicBezTo>
                        <a:cubicBezTo>
                          <a:pt x="2087" y="547"/>
                          <a:pt x="2570" y="260"/>
                          <a:pt x="3052" y="260"/>
                        </a:cubicBezTo>
                        <a:cubicBezTo>
                          <a:pt x="3529" y="260"/>
                          <a:pt x="4006" y="541"/>
                          <a:pt x="4160" y="1106"/>
                        </a:cubicBezTo>
                        <a:cubicBezTo>
                          <a:pt x="4174" y="1147"/>
                          <a:pt x="4215" y="1168"/>
                          <a:pt x="4254" y="1168"/>
                        </a:cubicBezTo>
                        <a:cubicBezTo>
                          <a:pt x="4283" y="1168"/>
                          <a:pt x="4312" y="1156"/>
                          <a:pt x="4328" y="1130"/>
                        </a:cubicBezTo>
                        <a:cubicBezTo>
                          <a:pt x="4549" y="694"/>
                          <a:pt x="4949" y="478"/>
                          <a:pt x="5344" y="478"/>
                        </a:cubicBezTo>
                        <a:cubicBezTo>
                          <a:pt x="5782" y="478"/>
                          <a:pt x="6214" y="745"/>
                          <a:pt x="6384" y="1273"/>
                        </a:cubicBezTo>
                        <a:cubicBezTo>
                          <a:pt x="6402" y="1315"/>
                          <a:pt x="6438" y="1336"/>
                          <a:pt x="6473" y="1336"/>
                        </a:cubicBezTo>
                        <a:cubicBezTo>
                          <a:pt x="6509" y="1336"/>
                          <a:pt x="6545" y="1315"/>
                          <a:pt x="6563" y="1273"/>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32" y="602"/>
                          <a:pt x="9466" y="382"/>
                          <a:pt x="9898" y="382"/>
                        </a:cubicBezTo>
                        <a:cubicBezTo>
                          <a:pt x="10416" y="382"/>
                          <a:pt x="10931" y="698"/>
                          <a:pt x="11094" y="1297"/>
                        </a:cubicBezTo>
                        <a:cubicBezTo>
                          <a:pt x="11100" y="1339"/>
                          <a:pt x="11144" y="1364"/>
                          <a:pt x="11183" y="1364"/>
                        </a:cubicBezTo>
                        <a:cubicBezTo>
                          <a:pt x="11212" y="1364"/>
                          <a:pt x="11239" y="1351"/>
                          <a:pt x="11249" y="1321"/>
                        </a:cubicBezTo>
                        <a:cubicBezTo>
                          <a:pt x="11492" y="821"/>
                          <a:pt x="12042" y="432"/>
                          <a:pt x="12545" y="432"/>
                        </a:cubicBezTo>
                        <a:cubicBezTo>
                          <a:pt x="12884" y="432"/>
                          <a:pt x="13201" y="608"/>
                          <a:pt x="13389" y="1046"/>
                        </a:cubicBezTo>
                        <a:cubicBezTo>
                          <a:pt x="13404" y="1076"/>
                          <a:pt x="13431" y="1090"/>
                          <a:pt x="13460" y="1090"/>
                        </a:cubicBezTo>
                        <a:cubicBezTo>
                          <a:pt x="13500" y="1090"/>
                          <a:pt x="13542" y="1064"/>
                          <a:pt x="13556" y="1022"/>
                        </a:cubicBezTo>
                        <a:cubicBezTo>
                          <a:pt x="13705" y="469"/>
                          <a:pt x="14170" y="194"/>
                          <a:pt x="14633" y="194"/>
                        </a:cubicBezTo>
                        <a:cubicBezTo>
                          <a:pt x="15102" y="194"/>
                          <a:pt x="15569" y="475"/>
                          <a:pt x="15708" y="1034"/>
                        </a:cubicBezTo>
                        <a:cubicBezTo>
                          <a:pt x="15726" y="1082"/>
                          <a:pt x="15761" y="1106"/>
                          <a:pt x="15797" y="1106"/>
                        </a:cubicBezTo>
                        <a:cubicBezTo>
                          <a:pt x="15833" y="1106"/>
                          <a:pt x="15869" y="1082"/>
                          <a:pt x="15887" y="1034"/>
                        </a:cubicBezTo>
                        <a:cubicBezTo>
                          <a:pt x="16055" y="541"/>
                          <a:pt x="16486" y="298"/>
                          <a:pt x="16917" y="298"/>
                        </a:cubicBezTo>
                        <a:cubicBezTo>
                          <a:pt x="17373" y="298"/>
                          <a:pt x="17831" y="571"/>
                          <a:pt x="17979" y="1106"/>
                        </a:cubicBezTo>
                        <a:cubicBezTo>
                          <a:pt x="17992" y="1153"/>
                          <a:pt x="18028" y="1177"/>
                          <a:pt x="18063" y="1177"/>
                        </a:cubicBezTo>
                        <a:cubicBezTo>
                          <a:pt x="18091" y="1177"/>
                          <a:pt x="18118" y="1162"/>
                          <a:pt x="18134" y="1130"/>
                        </a:cubicBezTo>
                        <a:cubicBezTo>
                          <a:pt x="18340" y="686"/>
                          <a:pt x="18750" y="475"/>
                          <a:pt x="19157" y="475"/>
                        </a:cubicBezTo>
                        <a:cubicBezTo>
                          <a:pt x="19649" y="475"/>
                          <a:pt x="20138" y="782"/>
                          <a:pt x="20262" y="1357"/>
                        </a:cubicBezTo>
                        <a:cubicBezTo>
                          <a:pt x="20276" y="1409"/>
                          <a:pt x="20314" y="1431"/>
                          <a:pt x="20353" y="1431"/>
                        </a:cubicBezTo>
                        <a:cubicBezTo>
                          <a:pt x="20413" y="1431"/>
                          <a:pt x="20475" y="1377"/>
                          <a:pt x="20453" y="1297"/>
                        </a:cubicBezTo>
                        <a:cubicBezTo>
                          <a:pt x="20307" y="643"/>
                          <a:pt x="19748" y="281"/>
                          <a:pt x="19181" y="281"/>
                        </a:cubicBezTo>
                        <a:cubicBezTo>
                          <a:pt x="18774" y="281"/>
                          <a:pt x="18363" y="467"/>
                          <a:pt x="18098" y="867"/>
                        </a:cubicBezTo>
                        <a:cubicBezTo>
                          <a:pt x="17881" y="358"/>
                          <a:pt x="17410" y="101"/>
                          <a:pt x="16937" y="101"/>
                        </a:cubicBezTo>
                        <a:cubicBezTo>
                          <a:pt x="16498" y="101"/>
                          <a:pt x="16057" y="323"/>
                          <a:pt x="15815" y="771"/>
                        </a:cubicBezTo>
                        <a:cubicBezTo>
                          <a:pt x="15588" y="257"/>
                          <a:pt x="15113" y="0"/>
                          <a:pt x="14638" y="0"/>
                        </a:cubicBezTo>
                        <a:close/>
                      </a:path>
                    </a:pathLst>
                  </a:custGeom>
                  <a:solidFill>
                    <a:srgbClr val="FFFFFF"/>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242" name="Google Shape;5242;p46"/>
                  <p:cNvSpPr/>
                  <p:nvPr/>
                </p:nvSpPr>
                <p:spPr>
                  <a:xfrm>
                    <a:off x="4979623" y="2121833"/>
                    <a:ext cx="4384901" cy="309370"/>
                  </a:xfrm>
                  <a:custGeom>
                    <a:avLst/>
                    <a:gdLst/>
                    <a:ahLst/>
                    <a:cxnLst/>
                    <a:rect l="l" t="t" r="r" b="b"/>
                    <a:pathLst>
                      <a:path w="20467" h="1444" extrusionOk="0">
                        <a:moveTo>
                          <a:pt x="14638" y="0"/>
                        </a:moveTo>
                        <a:cubicBezTo>
                          <a:pt x="14163" y="0"/>
                          <a:pt x="13687" y="254"/>
                          <a:pt x="13460" y="762"/>
                        </a:cubicBezTo>
                        <a:cubicBezTo>
                          <a:pt x="13242" y="394"/>
                          <a:pt x="12915" y="240"/>
                          <a:pt x="12568" y="240"/>
                        </a:cubicBezTo>
                        <a:cubicBezTo>
                          <a:pt x="12058" y="240"/>
                          <a:pt x="11507" y="573"/>
                          <a:pt x="11201" y="1049"/>
                        </a:cubicBezTo>
                        <a:cubicBezTo>
                          <a:pt x="10962" y="487"/>
                          <a:pt x="10434" y="194"/>
                          <a:pt x="9904" y="194"/>
                        </a:cubicBezTo>
                        <a:cubicBezTo>
                          <a:pt x="9453" y="194"/>
                          <a:pt x="9001" y="407"/>
                          <a:pt x="8727" y="846"/>
                        </a:cubicBezTo>
                        <a:cubicBezTo>
                          <a:pt x="8458" y="484"/>
                          <a:pt x="8059" y="308"/>
                          <a:pt x="7662" y="308"/>
                        </a:cubicBezTo>
                        <a:cubicBezTo>
                          <a:pt x="7194" y="308"/>
                          <a:pt x="6731" y="553"/>
                          <a:pt x="6491" y="1025"/>
                        </a:cubicBezTo>
                        <a:cubicBezTo>
                          <a:pt x="6261" y="546"/>
                          <a:pt x="5799" y="299"/>
                          <a:pt x="5334" y="299"/>
                        </a:cubicBezTo>
                        <a:cubicBezTo>
                          <a:pt x="4930" y="299"/>
                          <a:pt x="4524" y="486"/>
                          <a:pt x="4268" y="870"/>
                        </a:cubicBezTo>
                        <a:cubicBezTo>
                          <a:pt x="4041" y="342"/>
                          <a:pt x="3553" y="76"/>
                          <a:pt x="3061" y="76"/>
                        </a:cubicBezTo>
                        <a:cubicBezTo>
                          <a:pt x="2596" y="76"/>
                          <a:pt x="2128" y="315"/>
                          <a:pt x="1877" y="798"/>
                        </a:cubicBezTo>
                        <a:cubicBezTo>
                          <a:pt x="1743" y="440"/>
                          <a:pt x="1399" y="197"/>
                          <a:pt x="1012" y="197"/>
                        </a:cubicBezTo>
                        <a:cubicBezTo>
                          <a:pt x="986" y="197"/>
                          <a:pt x="960" y="198"/>
                          <a:pt x="933" y="201"/>
                        </a:cubicBezTo>
                        <a:cubicBezTo>
                          <a:pt x="335" y="260"/>
                          <a:pt x="13" y="834"/>
                          <a:pt x="1" y="1372"/>
                        </a:cubicBezTo>
                        <a:cubicBezTo>
                          <a:pt x="1" y="1420"/>
                          <a:pt x="36" y="1444"/>
                          <a:pt x="72" y="1444"/>
                        </a:cubicBezTo>
                        <a:cubicBezTo>
                          <a:pt x="108" y="1444"/>
                          <a:pt x="144" y="1420"/>
                          <a:pt x="144" y="1372"/>
                        </a:cubicBezTo>
                        <a:cubicBezTo>
                          <a:pt x="168" y="942"/>
                          <a:pt x="383" y="523"/>
                          <a:pt x="825" y="416"/>
                        </a:cubicBezTo>
                        <a:cubicBezTo>
                          <a:pt x="893" y="396"/>
                          <a:pt x="961" y="387"/>
                          <a:pt x="1027" y="387"/>
                        </a:cubicBezTo>
                        <a:cubicBezTo>
                          <a:pt x="1409" y="387"/>
                          <a:pt x="1749" y="690"/>
                          <a:pt x="1770" y="1097"/>
                        </a:cubicBezTo>
                        <a:cubicBezTo>
                          <a:pt x="1770" y="1151"/>
                          <a:pt x="1815" y="1182"/>
                          <a:pt x="1859" y="1182"/>
                        </a:cubicBezTo>
                        <a:cubicBezTo>
                          <a:pt x="1893" y="1182"/>
                          <a:pt x="1927" y="1163"/>
                          <a:pt x="1937" y="1121"/>
                        </a:cubicBezTo>
                        <a:cubicBezTo>
                          <a:pt x="2087" y="544"/>
                          <a:pt x="2570" y="257"/>
                          <a:pt x="3052" y="257"/>
                        </a:cubicBezTo>
                        <a:cubicBezTo>
                          <a:pt x="3529" y="257"/>
                          <a:pt x="4006" y="538"/>
                          <a:pt x="4160" y="1097"/>
                        </a:cubicBezTo>
                        <a:cubicBezTo>
                          <a:pt x="4174" y="1144"/>
                          <a:pt x="4213" y="1168"/>
                          <a:pt x="4252" y="1168"/>
                        </a:cubicBezTo>
                        <a:cubicBezTo>
                          <a:pt x="4282" y="1168"/>
                          <a:pt x="4312" y="1153"/>
                          <a:pt x="4328" y="1121"/>
                        </a:cubicBezTo>
                        <a:cubicBezTo>
                          <a:pt x="4547" y="688"/>
                          <a:pt x="4944" y="475"/>
                          <a:pt x="5336" y="475"/>
                        </a:cubicBezTo>
                        <a:cubicBezTo>
                          <a:pt x="5777" y="475"/>
                          <a:pt x="6213" y="745"/>
                          <a:pt x="6384" y="1276"/>
                        </a:cubicBezTo>
                        <a:cubicBezTo>
                          <a:pt x="6402" y="1318"/>
                          <a:pt x="6438" y="1339"/>
                          <a:pt x="6473" y="1339"/>
                        </a:cubicBezTo>
                        <a:cubicBezTo>
                          <a:pt x="6509" y="1339"/>
                          <a:pt x="6545" y="1318"/>
                          <a:pt x="6563" y="1276"/>
                        </a:cubicBezTo>
                        <a:cubicBezTo>
                          <a:pt x="6740" y="765"/>
                          <a:pt x="7201" y="495"/>
                          <a:pt x="7664" y="495"/>
                        </a:cubicBezTo>
                        <a:cubicBezTo>
                          <a:pt x="8046" y="495"/>
                          <a:pt x="8428" y="678"/>
                          <a:pt x="8655" y="1061"/>
                        </a:cubicBezTo>
                        <a:cubicBezTo>
                          <a:pt x="8673" y="1085"/>
                          <a:pt x="8700" y="1097"/>
                          <a:pt x="8727" y="1097"/>
                        </a:cubicBezTo>
                        <a:cubicBezTo>
                          <a:pt x="8754" y="1097"/>
                          <a:pt x="8781" y="1085"/>
                          <a:pt x="8798" y="1061"/>
                        </a:cubicBezTo>
                        <a:cubicBezTo>
                          <a:pt x="9028" y="590"/>
                          <a:pt x="9469" y="365"/>
                          <a:pt x="9908" y="365"/>
                        </a:cubicBezTo>
                        <a:cubicBezTo>
                          <a:pt x="10427" y="365"/>
                          <a:pt x="10944" y="680"/>
                          <a:pt x="11105" y="1276"/>
                        </a:cubicBezTo>
                        <a:cubicBezTo>
                          <a:pt x="11119" y="1317"/>
                          <a:pt x="11156" y="1339"/>
                          <a:pt x="11192" y="1339"/>
                        </a:cubicBezTo>
                        <a:cubicBezTo>
                          <a:pt x="11219" y="1339"/>
                          <a:pt x="11245" y="1326"/>
                          <a:pt x="11261" y="1300"/>
                        </a:cubicBezTo>
                        <a:cubicBezTo>
                          <a:pt x="11504" y="800"/>
                          <a:pt x="12054" y="411"/>
                          <a:pt x="12557" y="411"/>
                        </a:cubicBezTo>
                        <a:cubicBezTo>
                          <a:pt x="12896" y="411"/>
                          <a:pt x="13213" y="588"/>
                          <a:pt x="13401" y="1025"/>
                        </a:cubicBezTo>
                        <a:cubicBezTo>
                          <a:pt x="13416" y="1055"/>
                          <a:pt x="13443" y="1069"/>
                          <a:pt x="13472" y="1069"/>
                        </a:cubicBezTo>
                        <a:cubicBezTo>
                          <a:pt x="13512" y="1069"/>
                          <a:pt x="13554" y="1043"/>
                          <a:pt x="13568" y="1002"/>
                        </a:cubicBezTo>
                        <a:cubicBezTo>
                          <a:pt x="13716" y="450"/>
                          <a:pt x="14179" y="175"/>
                          <a:pt x="14641" y="175"/>
                        </a:cubicBezTo>
                        <a:cubicBezTo>
                          <a:pt x="15111" y="175"/>
                          <a:pt x="15581" y="459"/>
                          <a:pt x="15720" y="1025"/>
                        </a:cubicBezTo>
                        <a:cubicBezTo>
                          <a:pt x="15732" y="1067"/>
                          <a:pt x="15767" y="1088"/>
                          <a:pt x="15805" y="1088"/>
                        </a:cubicBezTo>
                        <a:cubicBezTo>
                          <a:pt x="15842" y="1088"/>
                          <a:pt x="15881" y="1067"/>
                          <a:pt x="15899" y="1025"/>
                        </a:cubicBezTo>
                        <a:cubicBezTo>
                          <a:pt x="16067" y="526"/>
                          <a:pt x="16498" y="281"/>
                          <a:pt x="16929" y="281"/>
                        </a:cubicBezTo>
                        <a:cubicBezTo>
                          <a:pt x="17386" y="281"/>
                          <a:pt x="17843" y="556"/>
                          <a:pt x="17991" y="1097"/>
                        </a:cubicBezTo>
                        <a:cubicBezTo>
                          <a:pt x="17997" y="1136"/>
                          <a:pt x="18032" y="1157"/>
                          <a:pt x="18068" y="1157"/>
                        </a:cubicBezTo>
                        <a:cubicBezTo>
                          <a:pt x="18098" y="1157"/>
                          <a:pt x="18130" y="1142"/>
                          <a:pt x="18146" y="1109"/>
                        </a:cubicBezTo>
                        <a:cubicBezTo>
                          <a:pt x="18352" y="665"/>
                          <a:pt x="18762" y="454"/>
                          <a:pt x="19169" y="454"/>
                        </a:cubicBezTo>
                        <a:cubicBezTo>
                          <a:pt x="19661" y="454"/>
                          <a:pt x="20150" y="761"/>
                          <a:pt x="20274" y="1336"/>
                        </a:cubicBezTo>
                        <a:cubicBezTo>
                          <a:pt x="20284" y="1387"/>
                          <a:pt x="20323" y="1410"/>
                          <a:pt x="20361" y="1410"/>
                        </a:cubicBezTo>
                        <a:cubicBezTo>
                          <a:pt x="20414" y="1410"/>
                          <a:pt x="20467" y="1369"/>
                          <a:pt x="20453" y="1300"/>
                        </a:cubicBezTo>
                        <a:cubicBezTo>
                          <a:pt x="20307" y="645"/>
                          <a:pt x="19746" y="279"/>
                          <a:pt x="19178" y="279"/>
                        </a:cubicBezTo>
                        <a:cubicBezTo>
                          <a:pt x="18772" y="279"/>
                          <a:pt x="18363" y="466"/>
                          <a:pt x="18098" y="870"/>
                        </a:cubicBezTo>
                        <a:cubicBezTo>
                          <a:pt x="17880" y="359"/>
                          <a:pt x="17404" y="98"/>
                          <a:pt x="16928" y="98"/>
                        </a:cubicBezTo>
                        <a:cubicBezTo>
                          <a:pt x="16492" y="98"/>
                          <a:pt x="16055" y="317"/>
                          <a:pt x="15815" y="762"/>
                        </a:cubicBezTo>
                        <a:cubicBezTo>
                          <a:pt x="15588" y="254"/>
                          <a:pt x="15113" y="0"/>
                          <a:pt x="14638" y="0"/>
                        </a:cubicBezTo>
                        <a:close/>
                      </a:path>
                    </a:pathLst>
                  </a:custGeom>
                  <a:solidFill>
                    <a:srgbClr val="FFFFFF"/>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243" name="Google Shape;5243;p46"/>
                  <p:cNvSpPr/>
                  <p:nvPr/>
                </p:nvSpPr>
                <p:spPr>
                  <a:xfrm>
                    <a:off x="4979623" y="2662802"/>
                    <a:ext cx="4386829" cy="310655"/>
                  </a:xfrm>
                  <a:custGeom>
                    <a:avLst/>
                    <a:gdLst/>
                    <a:ahLst/>
                    <a:cxnLst/>
                    <a:rect l="l" t="t" r="r" b="b"/>
                    <a:pathLst>
                      <a:path w="20476" h="1450" extrusionOk="0">
                        <a:moveTo>
                          <a:pt x="14638" y="1"/>
                        </a:moveTo>
                        <a:cubicBezTo>
                          <a:pt x="14163" y="1"/>
                          <a:pt x="13687" y="258"/>
                          <a:pt x="13460" y="772"/>
                        </a:cubicBezTo>
                        <a:cubicBezTo>
                          <a:pt x="13242" y="399"/>
                          <a:pt x="12914" y="243"/>
                          <a:pt x="12567" y="243"/>
                        </a:cubicBezTo>
                        <a:cubicBezTo>
                          <a:pt x="12058" y="243"/>
                          <a:pt x="11507" y="577"/>
                          <a:pt x="11201" y="1047"/>
                        </a:cubicBezTo>
                        <a:cubicBezTo>
                          <a:pt x="10963" y="486"/>
                          <a:pt x="10437" y="193"/>
                          <a:pt x="9909" y="193"/>
                        </a:cubicBezTo>
                        <a:cubicBezTo>
                          <a:pt x="9456" y="193"/>
                          <a:pt x="9003" y="409"/>
                          <a:pt x="8727" y="855"/>
                        </a:cubicBezTo>
                        <a:cubicBezTo>
                          <a:pt x="8457" y="492"/>
                          <a:pt x="8056" y="316"/>
                          <a:pt x="7658" y="316"/>
                        </a:cubicBezTo>
                        <a:cubicBezTo>
                          <a:pt x="7192" y="316"/>
                          <a:pt x="6730" y="558"/>
                          <a:pt x="6491" y="1023"/>
                        </a:cubicBezTo>
                        <a:cubicBezTo>
                          <a:pt x="6262" y="545"/>
                          <a:pt x="5802" y="298"/>
                          <a:pt x="5339" y="298"/>
                        </a:cubicBezTo>
                        <a:cubicBezTo>
                          <a:pt x="4933" y="298"/>
                          <a:pt x="4525" y="488"/>
                          <a:pt x="4268" y="879"/>
                        </a:cubicBezTo>
                        <a:cubicBezTo>
                          <a:pt x="4040" y="348"/>
                          <a:pt x="3547" y="79"/>
                          <a:pt x="3053" y="79"/>
                        </a:cubicBezTo>
                        <a:cubicBezTo>
                          <a:pt x="2590" y="79"/>
                          <a:pt x="2126" y="316"/>
                          <a:pt x="1877" y="796"/>
                        </a:cubicBezTo>
                        <a:cubicBezTo>
                          <a:pt x="1743" y="437"/>
                          <a:pt x="1399" y="194"/>
                          <a:pt x="1012" y="194"/>
                        </a:cubicBezTo>
                        <a:cubicBezTo>
                          <a:pt x="986" y="194"/>
                          <a:pt x="960" y="196"/>
                          <a:pt x="933" y="198"/>
                        </a:cubicBezTo>
                        <a:cubicBezTo>
                          <a:pt x="335" y="258"/>
                          <a:pt x="13" y="831"/>
                          <a:pt x="1" y="1369"/>
                        </a:cubicBezTo>
                        <a:cubicBezTo>
                          <a:pt x="1" y="1423"/>
                          <a:pt x="36" y="1450"/>
                          <a:pt x="72" y="1450"/>
                        </a:cubicBezTo>
                        <a:cubicBezTo>
                          <a:pt x="108" y="1450"/>
                          <a:pt x="144" y="1423"/>
                          <a:pt x="144" y="1369"/>
                        </a:cubicBezTo>
                        <a:cubicBezTo>
                          <a:pt x="168" y="951"/>
                          <a:pt x="383" y="533"/>
                          <a:pt x="825" y="413"/>
                        </a:cubicBezTo>
                        <a:cubicBezTo>
                          <a:pt x="893" y="393"/>
                          <a:pt x="961" y="384"/>
                          <a:pt x="1027" y="384"/>
                        </a:cubicBezTo>
                        <a:cubicBezTo>
                          <a:pt x="1409" y="384"/>
                          <a:pt x="1749" y="687"/>
                          <a:pt x="1770" y="1094"/>
                        </a:cubicBezTo>
                        <a:cubicBezTo>
                          <a:pt x="1770" y="1153"/>
                          <a:pt x="1812" y="1183"/>
                          <a:pt x="1855" y="1183"/>
                        </a:cubicBezTo>
                        <a:cubicBezTo>
                          <a:pt x="1890" y="1183"/>
                          <a:pt x="1926" y="1162"/>
                          <a:pt x="1937" y="1118"/>
                        </a:cubicBezTo>
                        <a:cubicBezTo>
                          <a:pt x="2087" y="547"/>
                          <a:pt x="2570" y="261"/>
                          <a:pt x="3052" y="261"/>
                        </a:cubicBezTo>
                        <a:cubicBezTo>
                          <a:pt x="3529" y="261"/>
                          <a:pt x="4006" y="542"/>
                          <a:pt x="4160" y="1106"/>
                        </a:cubicBezTo>
                        <a:cubicBezTo>
                          <a:pt x="4174" y="1147"/>
                          <a:pt x="4215" y="1168"/>
                          <a:pt x="4254" y="1168"/>
                        </a:cubicBezTo>
                        <a:cubicBezTo>
                          <a:pt x="4283" y="1168"/>
                          <a:pt x="4312" y="1156"/>
                          <a:pt x="4328" y="1130"/>
                        </a:cubicBezTo>
                        <a:cubicBezTo>
                          <a:pt x="4549" y="694"/>
                          <a:pt x="4949" y="478"/>
                          <a:pt x="5344" y="478"/>
                        </a:cubicBezTo>
                        <a:cubicBezTo>
                          <a:pt x="5782" y="478"/>
                          <a:pt x="6214" y="745"/>
                          <a:pt x="6384" y="1274"/>
                        </a:cubicBezTo>
                        <a:cubicBezTo>
                          <a:pt x="6402" y="1316"/>
                          <a:pt x="6438" y="1336"/>
                          <a:pt x="6473" y="1336"/>
                        </a:cubicBezTo>
                        <a:cubicBezTo>
                          <a:pt x="6509" y="1336"/>
                          <a:pt x="6545" y="1316"/>
                          <a:pt x="6563" y="1274"/>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27" y="590"/>
                          <a:pt x="9467" y="365"/>
                          <a:pt x="9905" y="365"/>
                        </a:cubicBezTo>
                        <a:cubicBezTo>
                          <a:pt x="10428" y="365"/>
                          <a:pt x="10949" y="686"/>
                          <a:pt x="11105" y="1298"/>
                        </a:cubicBezTo>
                        <a:cubicBezTo>
                          <a:pt x="11118" y="1336"/>
                          <a:pt x="11152" y="1358"/>
                          <a:pt x="11187" y="1358"/>
                        </a:cubicBezTo>
                        <a:cubicBezTo>
                          <a:pt x="11215" y="1358"/>
                          <a:pt x="11244" y="1342"/>
                          <a:pt x="11261" y="1310"/>
                        </a:cubicBezTo>
                        <a:cubicBezTo>
                          <a:pt x="11503" y="817"/>
                          <a:pt x="12052" y="432"/>
                          <a:pt x="12555" y="432"/>
                        </a:cubicBezTo>
                        <a:cubicBezTo>
                          <a:pt x="12894" y="432"/>
                          <a:pt x="13213" y="608"/>
                          <a:pt x="13401" y="1047"/>
                        </a:cubicBezTo>
                        <a:cubicBezTo>
                          <a:pt x="13415" y="1075"/>
                          <a:pt x="13440" y="1086"/>
                          <a:pt x="13467" y="1086"/>
                        </a:cubicBezTo>
                        <a:cubicBezTo>
                          <a:pt x="13508" y="1086"/>
                          <a:pt x="13553" y="1059"/>
                          <a:pt x="13568" y="1023"/>
                        </a:cubicBezTo>
                        <a:cubicBezTo>
                          <a:pt x="13717" y="470"/>
                          <a:pt x="14181" y="195"/>
                          <a:pt x="14645" y="195"/>
                        </a:cubicBezTo>
                        <a:cubicBezTo>
                          <a:pt x="15114" y="195"/>
                          <a:pt x="15581" y="476"/>
                          <a:pt x="15720" y="1035"/>
                        </a:cubicBezTo>
                        <a:cubicBezTo>
                          <a:pt x="15732" y="1076"/>
                          <a:pt x="15767" y="1097"/>
                          <a:pt x="15805" y="1097"/>
                        </a:cubicBezTo>
                        <a:cubicBezTo>
                          <a:pt x="15842" y="1097"/>
                          <a:pt x="15881" y="1076"/>
                          <a:pt x="15899" y="1035"/>
                        </a:cubicBezTo>
                        <a:cubicBezTo>
                          <a:pt x="16067" y="541"/>
                          <a:pt x="16497" y="299"/>
                          <a:pt x="16929" y="299"/>
                        </a:cubicBezTo>
                        <a:cubicBezTo>
                          <a:pt x="17385" y="299"/>
                          <a:pt x="17843" y="571"/>
                          <a:pt x="17991" y="1106"/>
                        </a:cubicBezTo>
                        <a:cubicBezTo>
                          <a:pt x="18004" y="1147"/>
                          <a:pt x="18041" y="1168"/>
                          <a:pt x="18077" y="1168"/>
                        </a:cubicBezTo>
                        <a:cubicBezTo>
                          <a:pt x="18104" y="1168"/>
                          <a:pt x="18131" y="1156"/>
                          <a:pt x="18146" y="1130"/>
                        </a:cubicBezTo>
                        <a:cubicBezTo>
                          <a:pt x="18352" y="680"/>
                          <a:pt x="18763" y="466"/>
                          <a:pt x="19171" y="466"/>
                        </a:cubicBezTo>
                        <a:cubicBezTo>
                          <a:pt x="19662" y="466"/>
                          <a:pt x="20150" y="776"/>
                          <a:pt x="20274" y="1357"/>
                        </a:cubicBezTo>
                        <a:cubicBezTo>
                          <a:pt x="20288" y="1403"/>
                          <a:pt x="20322" y="1422"/>
                          <a:pt x="20358" y="1422"/>
                        </a:cubicBezTo>
                        <a:cubicBezTo>
                          <a:pt x="20415" y="1422"/>
                          <a:pt x="20475" y="1371"/>
                          <a:pt x="20453" y="1298"/>
                        </a:cubicBezTo>
                        <a:cubicBezTo>
                          <a:pt x="20307" y="643"/>
                          <a:pt x="19748" y="281"/>
                          <a:pt x="19181" y="281"/>
                        </a:cubicBezTo>
                        <a:cubicBezTo>
                          <a:pt x="18774" y="281"/>
                          <a:pt x="18363" y="468"/>
                          <a:pt x="18098" y="867"/>
                        </a:cubicBezTo>
                        <a:cubicBezTo>
                          <a:pt x="17881" y="357"/>
                          <a:pt x="17408" y="97"/>
                          <a:pt x="16933" y="97"/>
                        </a:cubicBezTo>
                        <a:cubicBezTo>
                          <a:pt x="16495" y="97"/>
                          <a:pt x="16056" y="318"/>
                          <a:pt x="15815" y="772"/>
                        </a:cubicBezTo>
                        <a:cubicBezTo>
                          <a:pt x="15588" y="258"/>
                          <a:pt x="15113" y="1"/>
                          <a:pt x="14638" y="1"/>
                        </a:cubicBezTo>
                        <a:close/>
                      </a:path>
                    </a:pathLst>
                  </a:custGeom>
                  <a:solidFill>
                    <a:srgbClr val="FFFFFF"/>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244" name="Google Shape;5244;p46"/>
                  <p:cNvSpPr/>
                  <p:nvPr/>
                </p:nvSpPr>
                <p:spPr>
                  <a:xfrm>
                    <a:off x="4979623" y="3205700"/>
                    <a:ext cx="4386615" cy="308941"/>
                  </a:xfrm>
                  <a:custGeom>
                    <a:avLst/>
                    <a:gdLst/>
                    <a:ahLst/>
                    <a:cxnLst/>
                    <a:rect l="l" t="t" r="r" b="b"/>
                    <a:pathLst>
                      <a:path w="20475" h="1442" extrusionOk="0">
                        <a:moveTo>
                          <a:pt x="14638" y="1"/>
                        </a:moveTo>
                        <a:cubicBezTo>
                          <a:pt x="14163" y="1"/>
                          <a:pt x="13687" y="258"/>
                          <a:pt x="13460" y="772"/>
                        </a:cubicBezTo>
                        <a:cubicBezTo>
                          <a:pt x="13242" y="399"/>
                          <a:pt x="12914" y="244"/>
                          <a:pt x="12567" y="244"/>
                        </a:cubicBezTo>
                        <a:cubicBezTo>
                          <a:pt x="12058" y="244"/>
                          <a:pt x="11507" y="578"/>
                          <a:pt x="11201" y="1047"/>
                        </a:cubicBezTo>
                        <a:cubicBezTo>
                          <a:pt x="10962" y="485"/>
                          <a:pt x="10434" y="192"/>
                          <a:pt x="9904" y="192"/>
                        </a:cubicBezTo>
                        <a:cubicBezTo>
                          <a:pt x="9453" y="192"/>
                          <a:pt x="9001" y="404"/>
                          <a:pt x="8727" y="843"/>
                        </a:cubicBezTo>
                        <a:cubicBezTo>
                          <a:pt x="8458" y="482"/>
                          <a:pt x="8059" y="306"/>
                          <a:pt x="7662" y="306"/>
                        </a:cubicBezTo>
                        <a:cubicBezTo>
                          <a:pt x="7194" y="306"/>
                          <a:pt x="6731" y="550"/>
                          <a:pt x="6491" y="1023"/>
                        </a:cubicBezTo>
                        <a:cubicBezTo>
                          <a:pt x="6262" y="545"/>
                          <a:pt x="5802" y="298"/>
                          <a:pt x="5339" y="298"/>
                        </a:cubicBezTo>
                        <a:cubicBezTo>
                          <a:pt x="4933" y="298"/>
                          <a:pt x="4525" y="488"/>
                          <a:pt x="4268" y="879"/>
                        </a:cubicBezTo>
                        <a:cubicBezTo>
                          <a:pt x="4040" y="349"/>
                          <a:pt x="3547" y="79"/>
                          <a:pt x="3053" y="79"/>
                        </a:cubicBezTo>
                        <a:cubicBezTo>
                          <a:pt x="2590" y="79"/>
                          <a:pt x="2126" y="316"/>
                          <a:pt x="1877" y="796"/>
                        </a:cubicBezTo>
                        <a:cubicBezTo>
                          <a:pt x="1743" y="437"/>
                          <a:pt x="1399" y="195"/>
                          <a:pt x="1012" y="195"/>
                        </a:cubicBezTo>
                        <a:cubicBezTo>
                          <a:pt x="986" y="195"/>
                          <a:pt x="960" y="196"/>
                          <a:pt x="933" y="198"/>
                        </a:cubicBezTo>
                        <a:cubicBezTo>
                          <a:pt x="335" y="258"/>
                          <a:pt x="13" y="832"/>
                          <a:pt x="1" y="1369"/>
                        </a:cubicBezTo>
                        <a:cubicBezTo>
                          <a:pt x="1" y="1417"/>
                          <a:pt x="36" y="1441"/>
                          <a:pt x="72" y="1441"/>
                        </a:cubicBezTo>
                        <a:cubicBezTo>
                          <a:pt x="108" y="1441"/>
                          <a:pt x="144" y="1417"/>
                          <a:pt x="144" y="1369"/>
                        </a:cubicBezTo>
                        <a:cubicBezTo>
                          <a:pt x="168" y="939"/>
                          <a:pt x="383" y="533"/>
                          <a:pt x="825" y="413"/>
                        </a:cubicBezTo>
                        <a:cubicBezTo>
                          <a:pt x="893" y="394"/>
                          <a:pt x="961" y="384"/>
                          <a:pt x="1027" y="384"/>
                        </a:cubicBezTo>
                        <a:cubicBezTo>
                          <a:pt x="1409" y="384"/>
                          <a:pt x="1749" y="687"/>
                          <a:pt x="1770" y="1095"/>
                        </a:cubicBezTo>
                        <a:cubicBezTo>
                          <a:pt x="1770" y="1148"/>
                          <a:pt x="1815" y="1179"/>
                          <a:pt x="1859" y="1179"/>
                        </a:cubicBezTo>
                        <a:cubicBezTo>
                          <a:pt x="1893" y="1179"/>
                          <a:pt x="1927" y="1160"/>
                          <a:pt x="1937" y="1118"/>
                        </a:cubicBezTo>
                        <a:cubicBezTo>
                          <a:pt x="2087" y="548"/>
                          <a:pt x="2570" y="261"/>
                          <a:pt x="3052" y="261"/>
                        </a:cubicBezTo>
                        <a:cubicBezTo>
                          <a:pt x="3529" y="261"/>
                          <a:pt x="4006" y="542"/>
                          <a:pt x="4160" y="1106"/>
                        </a:cubicBezTo>
                        <a:cubicBezTo>
                          <a:pt x="4173" y="1145"/>
                          <a:pt x="4211" y="1167"/>
                          <a:pt x="4248" y="1167"/>
                        </a:cubicBezTo>
                        <a:cubicBezTo>
                          <a:pt x="4280" y="1167"/>
                          <a:pt x="4311" y="1151"/>
                          <a:pt x="4328" y="1118"/>
                        </a:cubicBezTo>
                        <a:cubicBezTo>
                          <a:pt x="4547" y="685"/>
                          <a:pt x="4944" y="472"/>
                          <a:pt x="5336" y="472"/>
                        </a:cubicBezTo>
                        <a:cubicBezTo>
                          <a:pt x="5777" y="472"/>
                          <a:pt x="6213" y="742"/>
                          <a:pt x="6384" y="1274"/>
                        </a:cubicBezTo>
                        <a:cubicBezTo>
                          <a:pt x="6402" y="1316"/>
                          <a:pt x="6438" y="1337"/>
                          <a:pt x="6473" y="1337"/>
                        </a:cubicBezTo>
                        <a:cubicBezTo>
                          <a:pt x="6509" y="1337"/>
                          <a:pt x="6545" y="1316"/>
                          <a:pt x="6563" y="1274"/>
                        </a:cubicBezTo>
                        <a:cubicBezTo>
                          <a:pt x="6740" y="762"/>
                          <a:pt x="7201" y="492"/>
                          <a:pt x="7664" y="492"/>
                        </a:cubicBezTo>
                        <a:cubicBezTo>
                          <a:pt x="8046" y="492"/>
                          <a:pt x="8428" y="675"/>
                          <a:pt x="8655" y="1059"/>
                        </a:cubicBezTo>
                        <a:cubicBezTo>
                          <a:pt x="8673" y="1083"/>
                          <a:pt x="8700" y="1095"/>
                          <a:pt x="8727" y="1095"/>
                        </a:cubicBezTo>
                        <a:cubicBezTo>
                          <a:pt x="8754" y="1095"/>
                          <a:pt x="8781" y="1083"/>
                          <a:pt x="8798" y="1059"/>
                        </a:cubicBezTo>
                        <a:cubicBezTo>
                          <a:pt x="9026" y="598"/>
                          <a:pt x="9458" y="378"/>
                          <a:pt x="9890" y="378"/>
                        </a:cubicBezTo>
                        <a:cubicBezTo>
                          <a:pt x="10410" y="378"/>
                          <a:pt x="10930" y="697"/>
                          <a:pt x="11094" y="1298"/>
                        </a:cubicBezTo>
                        <a:cubicBezTo>
                          <a:pt x="11106" y="1337"/>
                          <a:pt x="11140" y="1358"/>
                          <a:pt x="11175" y="1358"/>
                        </a:cubicBezTo>
                        <a:cubicBezTo>
                          <a:pt x="11203" y="1358"/>
                          <a:pt x="11232" y="1343"/>
                          <a:pt x="11249" y="1310"/>
                        </a:cubicBezTo>
                        <a:cubicBezTo>
                          <a:pt x="11491" y="818"/>
                          <a:pt x="12040" y="432"/>
                          <a:pt x="12543" y="432"/>
                        </a:cubicBezTo>
                        <a:cubicBezTo>
                          <a:pt x="12882" y="432"/>
                          <a:pt x="13201" y="608"/>
                          <a:pt x="13389" y="1047"/>
                        </a:cubicBezTo>
                        <a:cubicBezTo>
                          <a:pt x="13403" y="1075"/>
                          <a:pt x="13428" y="1086"/>
                          <a:pt x="13455" y="1086"/>
                        </a:cubicBezTo>
                        <a:cubicBezTo>
                          <a:pt x="13496" y="1086"/>
                          <a:pt x="13541" y="1059"/>
                          <a:pt x="13556" y="1023"/>
                        </a:cubicBezTo>
                        <a:cubicBezTo>
                          <a:pt x="13699" y="464"/>
                          <a:pt x="14164" y="186"/>
                          <a:pt x="14629" y="186"/>
                        </a:cubicBezTo>
                        <a:cubicBezTo>
                          <a:pt x="15099" y="186"/>
                          <a:pt x="15569" y="470"/>
                          <a:pt x="15708" y="1035"/>
                        </a:cubicBezTo>
                        <a:cubicBezTo>
                          <a:pt x="15726" y="1077"/>
                          <a:pt x="15761" y="1097"/>
                          <a:pt x="15797" y="1097"/>
                        </a:cubicBezTo>
                        <a:cubicBezTo>
                          <a:pt x="15833" y="1097"/>
                          <a:pt x="15869" y="1077"/>
                          <a:pt x="15887" y="1035"/>
                        </a:cubicBezTo>
                        <a:cubicBezTo>
                          <a:pt x="16055" y="541"/>
                          <a:pt x="16486" y="299"/>
                          <a:pt x="16917" y="299"/>
                        </a:cubicBezTo>
                        <a:cubicBezTo>
                          <a:pt x="17373" y="299"/>
                          <a:pt x="17831" y="571"/>
                          <a:pt x="17979" y="1106"/>
                        </a:cubicBezTo>
                        <a:cubicBezTo>
                          <a:pt x="17992" y="1147"/>
                          <a:pt x="18029" y="1169"/>
                          <a:pt x="18065" y="1169"/>
                        </a:cubicBezTo>
                        <a:cubicBezTo>
                          <a:pt x="18092" y="1169"/>
                          <a:pt x="18119" y="1156"/>
                          <a:pt x="18134" y="1130"/>
                        </a:cubicBezTo>
                        <a:cubicBezTo>
                          <a:pt x="18340" y="680"/>
                          <a:pt x="18751" y="466"/>
                          <a:pt x="19159" y="466"/>
                        </a:cubicBezTo>
                        <a:cubicBezTo>
                          <a:pt x="19650" y="466"/>
                          <a:pt x="20138" y="776"/>
                          <a:pt x="20262" y="1357"/>
                        </a:cubicBezTo>
                        <a:cubicBezTo>
                          <a:pt x="20276" y="1405"/>
                          <a:pt x="20315" y="1426"/>
                          <a:pt x="20354" y="1426"/>
                        </a:cubicBezTo>
                        <a:cubicBezTo>
                          <a:pt x="20414" y="1426"/>
                          <a:pt x="20475" y="1377"/>
                          <a:pt x="20453" y="1298"/>
                        </a:cubicBezTo>
                        <a:cubicBezTo>
                          <a:pt x="20307" y="644"/>
                          <a:pt x="19748" y="281"/>
                          <a:pt x="19181" y="281"/>
                        </a:cubicBezTo>
                        <a:cubicBezTo>
                          <a:pt x="18774" y="281"/>
                          <a:pt x="18363" y="468"/>
                          <a:pt x="18098" y="867"/>
                        </a:cubicBezTo>
                        <a:cubicBezTo>
                          <a:pt x="17881" y="358"/>
                          <a:pt x="17408" y="97"/>
                          <a:pt x="16933" y="97"/>
                        </a:cubicBezTo>
                        <a:cubicBezTo>
                          <a:pt x="16495" y="97"/>
                          <a:pt x="16056" y="319"/>
                          <a:pt x="15815" y="772"/>
                        </a:cubicBezTo>
                        <a:cubicBezTo>
                          <a:pt x="15588" y="258"/>
                          <a:pt x="15113" y="1"/>
                          <a:pt x="14638" y="1"/>
                        </a:cubicBezTo>
                        <a:close/>
                      </a:path>
                    </a:pathLst>
                  </a:custGeom>
                  <a:solidFill>
                    <a:srgbClr val="FFFFFF"/>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245" name="Google Shape;5245;p46"/>
                  <p:cNvSpPr/>
                  <p:nvPr/>
                </p:nvSpPr>
                <p:spPr>
                  <a:xfrm>
                    <a:off x="4977052" y="3746027"/>
                    <a:ext cx="4389186" cy="310869"/>
                  </a:xfrm>
                  <a:custGeom>
                    <a:avLst/>
                    <a:gdLst/>
                    <a:ahLst/>
                    <a:cxnLst/>
                    <a:rect l="l" t="t" r="r" b="b"/>
                    <a:pathLst>
                      <a:path w="20487" h="1451" extrusionOk="0">
                        <a:moveTo>
                          <a:pt x="14650" y="1"/>
                        </a:moveTo>
                        <a:cubicBezTo>
                          <a:pt x="14175" y="1"/>
                          <a:pt x="13699" y="258"/>
                          <a:pt x="13472" y="772"/>
                        </a:cubicBezTo>
                        <a:cubicBezTo>
                          <a:pt x="13249" y="399"/>
                          <a:pt x="12919" y="244"/>
                          <a:pt x="12570" y="244"/>
                        </a:cubicBezTo>
                        <a:cubicBezTo>
                          <a:pt x="12060" y="244"/>
                          <a:pt x="11512" y="578"/>
                          <a:pt x="11213" y="1047"/>
                        </a:cubicBezTo>
                        <a:cubicBezTo>
                          <a:pt x="10975" y="488"/>
                          <a:pt x="10451" y="198"/>
                          <a:pt x="9925" y="198"/>
                        </a:cubicBezTo>
                        <a:cubicBezTo>
                          <a:pt x="9471" y="198"/>
                          <a:pt x="9015" y="413"/>
                          <a:pt x="8739" y="856"/>
                        </a:cubicBezTo>
                        <a:cubicBezTo>
                          <a:pt x="8469" y="493"/>
                          <a:pt x="8068" y="317"/>
                          <a:pt x="7669" y="317"/>
                        </a:cubicBezTo>
                        <a:cubicBezTo>
                          <a:pt x="7201" y="317"/>
                          <a:pt x="6737" y="558"/>
                          <a:pt x="6491" y="1023"/>
                        </a:cubicBezTo>
                        <a:cubicBezTo>
                          <a:pt x="6262" y="545"/>
                          <a:pt x="5802" y="298"/>
                          <a:pt x="5341" y="298"/>
                        </a:cubicBezTo>
                        <a:cubicBezTo>
                          <a:pt x="4937" y="298"/>
                          <a:pt x="4531" y="489"/>
                          <a:pt x="4280" y="880"/>
                        </a:cubicBezTo>
                        <a:cubicBezTo>
                          <a:pt x="4052" y="349"/>
                          <a:pt x="3556" y="79"/>
                          <a:pt x="3060" y="79"/>
                        </a:cubicBezTo>
                        <a:cubicBezTo>
                          <a:pt x="2596" y="79"/>
                          <a:pt x="2132" y="316"/>
                          <a:pt x="1889" y="796"/>
                        </a:cubicBezTo>
                        <a:cubicBezTo>
                          <a:pt x="1744" y="438"/>
                          <a:pt x="1399" y="195"/>
                          <a:pt x="1022" y="195"/>
                        </a:cubicBezTo>
                        <a:cubicBezTo>
                          <a:pt x="997" y="195"/>
                          <a:pt x="971" y="196"/>
                          <a:pt x="945" y="198"/>
                        </a:cubicBezTo>
                        <a:cubicBezTo>
                          <a:pt x="347" y="258"/>
                          <a:pt x="13" y="832"/>
                          <a:pt x="1" y="1370"/>
                        </a:cubicBezTo>
                        <a:cubicBezTo>
                          <a:pt x="1" y="1423"/>
                          <a:pt x="40" y="1450"/>
                          <a:pt x="78" y="1450"/>
                        </a:cubicBezTo>
                        <a:cubicBezTo>
                          <a:pt x="117" y="1450"/>
                          <a:pt x="156" y="1423"/>
                          <a:pt x="156" y="1370"/>
                        </a:cubicBezTo>
                        <a:cubicBezTo>
                          <a:pt x="168" y="951"/>
                          <a:pt x="395" y="533"/>
                          <a:pt x="825" y="413"/>
                        </a:cubicBezTo>
                        <a:cubicBezTo>
                          <a:pt x="895" y="394"/>
                          <a:pt x="964" y="385"/>
                          <a:pt x="1032" y="385"/>
                        </a:cubicBezTo>
                        <a:cubicBezTo>
                          <a:pt x="1420" y="385"/>
                          <a:pt x="1760" y="688"/>
                          <a:pt x="1770" y="1095"/>
                        </a:cubicBezTo>
                        <a:cubicBezTo>
                          <a:pt x="1770" y="1153"/>
                          <a:pt x="1816" y="1183"/>
                          <a:pt x="1862" y="1183"/>
                        </a:cubicBezTo>
                        <a:cubicBezTo>
                          <a:pt x="1900" y="1183"/>
                          <a:pt x="1938" y="1162"/>
                          <a:pt x="1949" y="1119"/>
                        </a:cubicBezTo>
                        <a:cubicBezTo>
                          <a:pt x="2099" y="548"/>
                          <a:pt x="2582" y="261"/>
                          <a:pt x="3064" y="261"/>
                        </a:cubicBezTo>
                        <a:cubicBezTo>
                          <a:pt x="3541" y="261"/>
                          <a:pt x="4018" y="542"/>
                          <a:pt x="4172" y="1107"/>
                        </a:cubicBezTo>
                        <a:cubicBezTo>
                          <a:pt x="4185" y="1145"/>
                          <a:pt x="4219" y="1167"/>
                          <a:pt x="4253" y="1167"/>
                        </a:cubicBezTo>
                        <a:cubicBezTo>
                          <a:pt x="4282" y="1167"/>
                          <a:pt x="4311" y="1151"/>
                          <a:pt x="4328" y="1119"/>
                        </a:cubicBezTo>
                        <a:cubicBezTo>
                          <a:pt x="4553" y="686"/>
                          <a:pt x="4950" y="472"/>
                          <a:pt x="5342" y="472"/>
                        </a:cubicBezTo>
                        <a:cubicBezTo>
                          <a:pt x="5783" y="472"/>
                          <a:pt x="6219" y="742"/>
                          <a:pt x="6396" y="1274"/>
                        </a:cubicBezTo>
                        <a:cubicBezTo>
                          <a:pt x="6408" y="1316"/>
                          <a:pt x="6444" y="1337"/>
                          <a:pt x="6480" y="1337"/>
                        </a:cubicBezTo>
                        <a:cubicBezTo>
                          <a:pt x="6515" y="1337"/>
                          <a:pt x="6551" y="1316"/>
                          <a:pt x="6563" y="1274"/>
                        </a:cubicBezTo>
                        <a:cubicBezTo>
                          <a:pt x="6740" y="763"/>
                          <a:pt x="7201" y="492"/>
                          <a:pt x="7664" y="492"/>
                        </a:cubicBezTo>
                        <a:cubicBezTo>
                          <a:pt x="8046" y="492"/>
                          <a:pt x="8428" y="676"/>
                          <a:pt x="8655" y="1059"/>
                        </a:cubicBezTo>
                        <a:cubicBezTo>
                          <a:pt x="8673" y="1089"/>
                          <a:pt x="8703" y="1104"/>
                          <a:pt x="8733" y="1104"/>
                        </a:cubicBezTo>
                        <a:cubicBezTo>
                          <a:pt x="8763" y="1104"/>
                          <a:pt x="8793" y="1089"/>
                          <a:pt x="8810" y="1059"/>
                        </a:cubicBezTo>
                        <a:cubicBezTo>
                          <a:pt x="9038" y="598"/>
                          <a:pt x="9470" y="378"/>
                          <a:pt x="9901" y="378"/>
                        </a:cubicBezTo>
                        <a:cubicBezTo>
                          <a:pt x="10420" y="378"/>
                          <a:pt x="10937" y="697"/>
                          <a:pt x="11094" y="1298"/>
                        </a:cubicBezTo>
                        <a:cubicBezTo>
                          <a:pt x="11107" y="1337"/>
                          <a:pt x="11140" y="1358"/>
                          <a:pt x="11177" y="1358"/>
                        </a:cubicBezTo>
                        <a:cubicBezTo>
                          <a:pt x="11207" y="1358"/>
                          <a:pt x="11239" y="1343"/>
                          <a:pt x="11261" y="1310"/>
                        </a:cubicBezTo>
                        <a:cubicBezTo>
                          <a:pt x="11496" y="818"/>
                          <a:pt x="12042" y="432"/>
                          <a:pt x="12544" y="432"/>
                        </a:cubicBezTo>
                        <a:cubicBezTo>
                          <a:pt x="12882" y="432"/>
                          <a:pt x="13201" y="608"/>
                          <a:pt x="13389" y="1047"/>
                        </a:cubicBezTo>
                        <a:cubicBezTo>
                          <a:pt x="13404" y="1077"/>
                          <a:pt x="13433" y="1090"/>
                          <a:pt x="13464" y="1090"/>
                        </a:cubicBezTo>
                        <a:cubicBezTo>
                          <a:pt x="13506" y="1090"/>
                          <a:pt x="13549" y="1065"/>
                          <a:pt x="13556" y="1023"/>
                        </a:cubicBezTo>
                        <a:cubicBezTo>
                          <a:pt x="13705" y="464"/>
                          <a:pt x="14173" y="186"/>
                          <a:pt x="14639" y="186"/>
                        </a:cubicBezTo>
                        <a:cubicBezTo>
                          <a:pt x="15111" y="186"/>
                          <a:pt x="15581" y="470"/>
                          <a:pt x="15720" y="1035"/>
                        </a:cubicBezTo>
                        <a:cubicBezTo>
                          <a:pt x="15732" y="1077"/>
                          <a:pt x="15767" y="1098"/>
                          <a:pt x="15803" y="1098"/>
                        </a:cubicBezTo>
                        <a:cubicBezTo>
                          <a:pt x="15839" y="1098"/>
                          <a:pt x="15875" y="1077"/>
                          <a:pt x="15887" y="1035"/>
                        </a:cubicBezTo>
                        <a:cubicBezTo>
                          <a:pt x="16061" y="542"/>
                          <a:pt x="16494" y="299"/>
                          <a:pt x="16926" y="299"/>
                        </a:cubicBezTo>
                        <a:cubicBezTo>
                          <a:pt x="17383" y="299"/>
                          <a:pt x="17837" y="572"/>
                          <a:pt x="17979" y="1107"/>
                        </a:cubicBezTo>
                        <a:cubicBezTo>
                          <a:pt x="17993" y="1148"/>
                          <a:pt x="18031" y="1174"/>
                          <a:pt x="18070" y="1174"/>
                        </a:cubicBezTo>
                        <a:cubicBezTo>
                          <a:pt x="18098" y="1174"/>
                          <a:pt x="18126" y="1161"/>
                          <a:pt x="18146" y="1131"/>
                        </a:cubicBezTo>
                        <a:cubicBezTo>
                          <a:pt x="18347" y="680"/>
                          <a:pt x="18754" y="466"/>
                          <a:pt x="19161" y="466"/>
                        </a:cubicBezTo>
                        <a:cubicBezTo>
                          <a:pt x="19650" y="466"/>
                          <a:pt x="20138" y="777"/>
                          <a:pt x="20262" y="1358"/>
                        </a:cubicBezTo>
                        <a:cubicBezTo>
                          <a:pt x="20281" y="1409"/>
                          <a:pt x="20321" y="1431"/>
                          <a:pt x="20362" y="1431"/>
                        </a:cubicBezTo>
                        <a:cubicBezTo>
                          <a:pt x="20425" y="1431"/>
                          <a:pt x="20487" y="1378"/>
                          <a:pt x="20465" y="1298"/>
                        </a:cubicBezTo>
                        <a:cubicBezTo>
                          <a:pt x="20319" y="643"/>
                          <a:pt x="19754" y="276"/>
                          <a:pt x="19185" y="276"/>
                        </a:cubicBezTo>
                        <a:cubicBezTo>
                          <a:pt x="18778" y="276"/>
                          <a:pt x="18370" y="464"/>
                          <a:pt x="18110" y="868"/>
                        </a:cubicBezTo>
                        <a:cubicBezTo>
                          <a:pt x="17886" y="358"/>
                          <a:pt x="17414" y="97"/>
                          <a:pt x="16941" y="97"/>
                        </a:cubicBezTo>
                        <a:cubicBezTo>
                          <a:pt x="16504" y="97"/>
                          <a:pt x="16068" y="319"/>
                          <a:pt x="15827" y="772"/>
                        </a:cubicBezTo>
                        <a:cubicBezTo>
                          <a:pt x="15600" y="258"/>
                          <a:pt x="15125" y="1"/>
                          <a:pt x="14650" y="1"/>
                        </a:cubicBezTo>
                        <a:close/>
                      </a:path>
                    </a:pathLst>
                  </a:custGeom>
                  <a:solidFill>
                    <a:srgbClr val="FFFFFF"/>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246" name="Google Shape;5246;p46"/>
                  <p:cNvSpPr/>
                  <p:nvPr/>
                </p:nvSpPr>
                <p:spPr>
                  <a:xfrm>
                    <a:off x="4979623" y="4288496"/>
                    <a:ext cx="4386615" cy="309370"/>
                  </a:xfrm>
                  <a:custGeom>
                    <a:avLst/>
                    <a:gdLst/>
                    <a:ahLst/>
                    <a:cxnLst/>
                    <a:rect l="l" t="t" r="r" b="b"/>
                    <a:pathLst>
                      <a:path w="20475" h="1444" extrusionOk="0">
                        <a:moveTo>
                          <a:pt x="14638" y="0"/>
                        </a:moveTo>
                        <a:cubicBezTo>
                          <a:pt x="14163" y="0"/>
                          <a:pt x="13687" y="254"/>
                          <a:pt x="13460" y="762"/>
                        </a:cubicBezTo>
                        <a:cubicBezTo>
                          <a:pt x="13242" y="394"/>
                          <a:pt x="12915" y="240"/>
                          <a:pt x="12568" y="240"/>
                        </a:cubicBezTo>
                        <a:cubicBezTo>
                          <a:pt x="12058" y="240"/>
                          <a:pt x="11507" y="573"/>
                          <a:pt x="11201" y="1049"/>
                        </a:cubicBezTo>
                        <a:cubicBezTo>
                          <a:pt x="10962" y="487"/>
                          <a:pt x="10434" y="194"/>
                          <a:pt x="9904" y="194"/>
                        </a:cubicBezTo>
                        <a:cubicBezTo>
                          <a:pt x="9453" y="194"/>
                          <a:pt x="9001" y="406"/>
                          <a:pt x="8727" y="846"/>
                        </a:cubicBezTo>
                        <a:cubicBezTo>
                          <a:pt x="8458" y="484"/>
                          <a:pt x="8059" y="308"/>
                          <a:pt x="7662" y="308"/>
                        </a:cubicBezTo>
                        <a:cubicBezTo>
                          <a:pt x="7194" y="308"/>
                          <a:pt x="6731" y="553"/>
                          <a:pt x="6491" y="1025"/>
                        </a:cubicBezTo>
                        <a:cubicBezTo>
                          <a:pt x="6261" y="546"/>
                          <a:pt x="5799" y="299"/>
                          <a:pt x="5334" y="299"/>
                        </a:cubicBezTo>
                        <a:cubicBezTo>
                          <a:pt x="4930" y="299"/>
                          <a:pt x="4524" y="486"/>
                          <a:pt x="4268" y="870"/>
                        </a:cubicBezTo>
                        <a:cubicBezTo>
                          <a:pt x="4040" y="347"/>
                          <a:pt x="3550" y="80"/>
                          <a:pt x="3057" y="80"/>
                        </a:cubicBezTo>
                        <a:cubicBezTo>
                          <a:pt x="2593" y="80"/>
                          <a:pt x="2127" y="317"/>
                          <a:pt x="1877" y="798"/>
                        </a:cubicBezTo>
                        <a:cubicBezTo>
                          <a:pt x="1743" y="430"/>
                          <a:pt x="1401" y="197"/>
                          <a:pt x="1016" y="197"/>
                        </a:cubicBezTo>
                        <a:cubicBezTo>
                          <a:pt x="988" y="197"/>
                          <a:pt x="961" y="198"/>
                          <a:pt x="933" y="200"/>
                        </a:cubicBezTo>
                        <a:cubicBezTo>
                          <a:pt x="335" y="248"/>
                          <a:pt x="13" y="822"/>
                          <a:pt x="1" y="1372"/>
                        </a:cubicBezTo>
                        <a:cubicBezTo>
                          <a:pt x="1" y="1420"/>
                          <a:pt x="36" y="1443"/>
                          <a:pt x="72" y="1443"/>
                        </a:cubicBezTo>
                        <a:cubicBezTo>
                          <a:pt x="108" y="1443"/>
                          <a:pt x="144" y="1420"/>
                          <a:pt x="144" y="1372"/>
                        </a:cubicBezTo>
                        <a:cubicBezTo>
                          <a:pt x="168" y="941"/>
                          <a:pt x="383" y="523"/>
                          <a:pt x="825" y="415"/>
                        </a:cubicBezTo>
                        <a:cubicBezTo>
                          <a:pt x="894" y="396"/>
                          <a:pt x="964" y="386"/>
                          <a:pt x="1032" y="386"/>
                        </a:cubicBezTo>
                        <a:cubicBezTo>
                          <a:pt x="1411" y="386"/>
                          <a:pt x="1749" y="681"/>
                          <a:pt x="1770" y="1097"/>
                        </a:cubicBezTo>
                        <a:cubicBezTo>
                          <a:pt x="1770" y="1149"/>
                          <a:pt x="1812" y="1180"/>
                          <a:pt x="1855" y="1180"/>
                        </a:cubicBezTo>
                        <a:cubicBezTo>
                          <a:pt x="1890" y="1180"/>
                          <a:pt x="1926" y="1158"/>
                          <a:pt x="1937" y="1109"/>
                        </a:cubicBezTo>
                        <a:cubicBezTo>
                          <a:pt x="2087" y="538"/>
                          <a:pt x="2570" y="251"/>
                          <a:pt x="3052" y="251"/>
                        </a:cubicBezTo>
                        <a:cubicBezTo>
                          <a:pt x="3529" y="251"/>
                          <a:pt x="4006" y="532"/>
                          <a:pt x="4160" y="1097"/>
                        </a:cubicBezTo>
                        <a:cubicBezTo>
                          <a:pt x="4174" y="1143"/>
                          <a:pt x="4213" y="1168"/>
                          <a:pt x="4252" y="1168"/>
                        </a:cubicBezTo>
                        <a:cubicBezTo>
                          <a:pt x="4282" y="1168"/>
                          <a:pt x="4312" y="1152"/>
                          <a:pt x="4328" y="1121"/>
                        </a:cubicBezTo>
                        <a:cubicBezTo>
                          <a:pt x="4547" y="688"/>
                          <a:pt x="4944" y="474"/>
                          <a:pt x="5336" y="474"/>
                        </a:cubicBezTo>
                        <a:cubicBezTo>
                          <a:pt x="5777" y="474"/>
                          <a:pt x="6213" y="745"/>
                          <a:pt x="6384" y="1276"/>
                        </a:cubicBezTo>
                        <a:cubicBezTo>
                          <a:pt x="6402" y="1312"/>
                          <a:pt x="6438" y="1330"/>
                          <a:pt x="6473" y="1330"/>
                        </a:cubicBezTo>
                        <a:cubicBezTo>
                          <a:pt x="6509" y="1330"/>
                          <a:pt x="6545" y="1312"/>
                          <a:pt x="6563" y="1276"/>
                        </a:cubicBezTo>
                        <a:cubicBezTo>
                          <a:pt x="6740" y="759"/>
                          <a:pt x="7200" y="485"/>
                          <a:pt x="7663" y="485"/>
                        </a:cubicBezTo>
                        <a:cubicBezTo>
                          <a:pt x="8044" y="485"/>
                          <a:pt x="8428" y="672"/>
                          <a:pt x="8655" y="1061"/>
                        </a:cubicBezTo>
                        <a:cubicBezTo>
                          <a:pt x="8673" y="1085"/>
                          <a:pt x="8700" y="1097"/>
                          <a:pt x="8727" y="1097"/>
                        </a:cubicBezTo>
                        <a:cubicBezTo>
                          <a:pt x="8754" y="1097"/>
                          <a:pt x="8781" y="1085"/>
                          <a:pt x="8798" y="1061"/>
                        </a:cubicBezTo>
                        <a:cubicBezTo>
                          <a:pt x="9028" y="597"/>
                          <a:pt x="9463" y="375"/>
                          <a:pt x="9898" y="375"/>
                        </a:cubicBezTo>
                        <a:cubicBezTo>
                          <a:pt x="10415" y="375"/>
                          <a:pt x="10931" y="690"/>
                          <a:pt x="11094" y="1288"/>
                        </a:cubicBezTo>
                        <a:cubicBezTo>
                          <a:pt x="11100" y="1335"/>
                          <a:pt x="11137" y="1359"/>
                          <a:pt x="11174" y="1359"/>
                        </a:cubicBezTo>
                        <a:cubicBezTo>
                          <a:pt x="11203" y="1359"/>
                          <a:pt x="11233" y="1344"/>
                          <a:pt x="11249" y="1312"/>
                        </a:cubicBezTo>
                        <a:cubicBezTo>
                          <a:pt x="11493" y="818"/>
                          <a:pt x="12045" y="426"/>
                          <a:pt x="12549" y="426"/>
                        </a:cubicBezTo>
                        <a:cubicBezTo>
                          <a:pt x="12886" y="426"/>
                          <a:pt x="13202" y="601"/>
                          <a:pt x="13389" y="1037"/>
                        </a:cubicBezTo>
                        <a:cubicBezTo>
                          <a:pt x="13403" y="1071"/>
                          <a:pt x="13430" y="1085"/>
                          <a:pt x="13458" y="1085"/>
                        </a:cubicBezTo>
                        <a:cubicBezTo>
                          <a:pt x="13498" y="1085"/>
                          <a:pt x="13542" y="1056"/>
                          <a:pt x="13556" y="1013"/>
                        </a:cubicBezTo>
                        <a:cubicBezTo>
                          <a:pt x="13698" y="462"/>
                          <a:pt x="14161" y="187"/>
                          <a:pt x="14625" y="187"/>
                        </a:cubicBezTo>
                        <a:cubicBezTo>
                          <a:pt x="15096" y="187"/>
                          <a:pt x="15569" y="471"/>
                          <a:pt x="15708" y="1037"/>
                        </a:cubicBezTo>
                        <a:cubicBezTo>
                          <a:pt x="15726" y="1079"/>
                          <a:pt x="15761" y="1100"/>
                          <a:pt x="15797" y="1100"/>
                        </a:cubicBezTo>
                        <a:cubicBezTo>
                          <a:pt x="15833" y="1100"/>
                          <a:pt x="15869" y="1079"/>
                          <a:pt x="15887" y="1037"/>
                        </a:cubicBezTo>
                        <a:cubicBezTo>
                          <a:pt x="16055" y="544"/>
                          <a:pt x="16486" y="301"/>
                          <a:pt x="16917" y="301"/>
                        </a:cubicBezTo>
                        <a:cubicBezTo>
                          <a:pt x="17373" y="301"/>
                          <a:pt x="17831" y="574"/>
                          <a:pt x="17979" y="1109"/>
                        </a:cubicBezTo>
                        <a:cubicBezTo>
                          <a:pt x="17992" y="1150"/>
                          <a:pt x="18029" y="1171"/>
                          <a:pt x="18065" y="1171"/>
                        </a:cubicBezTo>
                        <a:cubicBezTo>
                          <a:pt x="18092" y="1171"/>
                          <a:pt x="18119" y="1159"/>
                          <a:pt x="18134" y="1133"/>
                        </a:cubicBezTo>
                        <a:cubicBezTo>
                          <a:pt x="18341" y="681"/>
                          <a:pt x="18753" y="467"/>
                          <a:pt x="19162" y="467"/>
                        </a:cubicBezTo>
                        <a:cubicBezTo>
                          <a:pt x="19652" y="467"/>
                          <a:pt x="20138" y="775"/>
                          <a:pt x="20262" y="1348"/>
                        </a:cubicBezTo>
                        <a:cubicBezTo>
                          <a:pt x="20276" y="1400"/>
                          <a:pt x="20315" y="1422"/>
                          <a:pt x="20355" y="1422"/>
                        </a:cubicBezTo>
                        <a:cubicBezTo>
                          <a:pt x="20414" y="1422"/>
                          <a:pt x="20475" y="1372"/>
                          <a:pt x="20453" y="1300"/>
                        </a:cubicBezTo>
                        <a:cubicBezTo>
                          <a:pt x="20307" y="645"/>
                          <a:pt x="19746" y="278"/>
                          <a:pt x="19178" y="278"/>
                        </a:cubicBezTo>
                        <a:cubicBezTo>
                          <a:pt x="18772" y="278"/>
                          <a:pt x="18363" y="466"/>
                          <a:pt x="18098" y="870"/>
                        </a:cubicBezTo>
                        <a:cubicBezTo>
                          <a:pt x="17880" y="358"/>
                          <a:pt x="17404" y="97"/>
                          <a:pt x="16928" y="97"/>
                        </a:cubicBezTo>
                        <a:cubicBezTo>
                          <a:pt x="16492" y="97"/>
                          <a:pt x="16055" y="316"/>
                          <a:pt x="15815" y="762"/>
                        </a:cubicBezTo>
                        <a:cubicBezTo>
                          <a:pt x="15588" y="254"/>
                          <a:pt x="15113" y="0"/>
                          <a:pt x="14638" y="0"/>
                        </a:cubicBezTo>
                        <a:close/>
                      </a:path>
                    </a:pathLst>
                  </a:custGeom>
                  <a:solidFill>
                    <a:srgbClr val="FFFFFF"/>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247" name="Google Shape;5247;p46"/>
                  <p:cNvSpPr/>
                  <p:nvPr/>
                </p:nvSpPr>
                <p:spPr>
                  <a:xfrm>
                    <a:off x="4979623" y="4829466"/>
                    <a:ext cx="4386615" cy="310655"/>
                  </a:xfrm>
                  <a:custGeom>
                    <a:avLst/>
                    <a:gdLst/>
                    <a:ahLst/>
                    <a:cxnLst/>
                    <a:rect l="l" t="t" r="r" b="b"/>
                    <a:pathLst>
                      <a:path w="20475" h="1450" extrusionOk="0">
                        <a:moveTo>
                          <a:pt x="14638" y="0"/>
                        </a:moveTo>
                        <a:cubicBezTo>
                          <a:pt x="14163" y="0"/>
                          <a:pt x="13687" y="257"/>
                          <a:pt x="13460" y="771"/>
                        </a:cubicBezTo>
                        <a:cubicBezTo>
                          <a:pt x="13242" y="398"/>
                          <a:pt x="12914" y="243"/>
                          <a:pt x="12567" y="243"/>
                        </a:cubicBezTo>
                        <a:cubicBezTo>
                          <a:pt x="12058" y="243"/>
                          <a:pt x="11507" y="577"/>
                          <a:pt x="11201" y="1046"/>
                        </a:cubicBezTo>
                        <a:cubicBezTo>
                          <a:pt x="10963" y="487"/>
                          <a:pt x="10439" y="198"/>
                          <a:pt x="9913" y="198"/>
                        </a:cubicBezTo>
                        <a:cubicBezTo>
                          <a:pt x="9459" y="198"/>
                          <a:pt x="9003" y="413"/>
                          <a:pt x="8727" y="855"/>
                        </a:cubicBezTo>
                        <a:cubicBezTo>
                          <a:pt x="8457" y="492"/>
                          <a:pt x="8056" y="316"/>
                          <a:pt x="7658" y="316"/>
                        </a:cubicBezTo>
                        <a:cubicBezTo>
                          <a:pt x="7192" y="316"/>
                          <a:pt x="6730" y="558"/>
                          <a:pt x="6491" y="1022"/>
                        </a:cubicBezTo>
                        <a:cubicBezTo>
                          <a:pt x="6262" y="545"/>
                          <a:pt x="5802" y="298"/>
                          <a:pt x="5339" y="298"/>
                        </a:cubicBezTo>
                        <a:cubicBezTo>
                          <a:pt x="4933" y="298"/>
                          <a:pt x="4525" y="488"/>
                          <a:pt x="4268" y="879"/>
                        </a:cubicBezTo>
                        <a:cubicBezTo>
                          <a:pt x="4040" y="348"/>
                          <a:pt x="3547" y="79"/>
                          <a:pt x="3053" y="79"/>
                        </a:cubicBezTo>
                        <a:cubicBezTo>
                          <a:pt x="2590" y="79"/>
                          <a:pt x="2126" y="315"/>
                          <a:pt x="1877" y="795"/>
                        </a:cubicBezTo>
                        <a:cubicBezTo>
                          <a:pt x="1743" y="437"/>
                          <a:pt x="1399" y="194"/>
                          <a:pt x="1012" y="194"/>
                        </a:cubicBezTo>
                        <a:cubicBezTo>
                          <a:pt x="986" y="194"/>
                          <a:pt x="960" y="195"/>
                          <a:pt x="933" y="198"/>
                        </a:cubicBezTo>
                        <a:cubicBezTo>
                          <a:pt x="335" y="257"/>
                          <a:pt x="13" y="831"/>
                          <a:pt x="1" y="1369"/>
                        </a:cubicBezTo>
                        <a:cubicBezTo>
                          <a:pt x="1" y="1423"/>
                          <a:pt x="36" y="1450"/>
                          <a:pt x="72" y="1450"/>
                        </a:cubicBezTo>
                        <a:cubicBezTo>
                          <a:pt x="108" y="1450"/>
                          <a:pt x="144" y="1423"/>
                          <a:pt x="144" y="1369"/>
                        </a:cubicBezTo>
                        <a:cubicBezTo>
                          <a:pt x="168" y="939"/>
                          <a:pt x="383" y="532"/>
                          <a:pt x="825" y="413"/>
                        </a:cubicBezTo>
                        <a:cubicBezTo>
                          <a:pt x="890" y="396"/>
                          <a:pt x="954" y="388"/>
                          <a:pt x="1018" y="388"/>
                        </a:cubicBezTo>
                        <a:cubicBezTo>
                          <a:pt x="1403" y="388"/>
                          <a:pt x="1749" y="684"/>
                          <a:pt x="1770" y="1094"/>
                        </a:cubicBezTo>
                        <a:cubicBezTo>
                          <a:pt x="1770" y="1153"/>
                          <a:pt x="1812" y="1183"/>
                          <a:pt x="1855" y="1183"/>
                        </a:cubicBezTo>
                        <a:cubicBezTo>
                          <a:pt x="1890" y="1183"/>
                          <a:pt x="1926" y="1162"/>
                          <a:pt x="1937" y="1118"/>
                        </a:cubicBezTo>
                        <a:cubicBezTo>
                          <a:pt x="2087" y="547"/>
                          <a:pt x="2570" y="260"/>
                          <a:pt x="3052" y="260"/>
                        </a:cubicBezTo>
                        <a:cubicBezTo>
                          <a:pt x="3529" y="260"/>
                          <a:pt x="4006" y="541"/>
                          <a:pt x="4160" y="1106"/>
                        </a:cubicBezTo>
                        <a:cubicBezTo>
                          <a:pt x="4174" y="1147"/>
                          <a:pt x="4215" y="1168"/>
                          <a:pt x="4254" y="1168"/>
                        </a:cubicBezTo>
                        <a:cubicBezTo>
                          <a:pt x="4283" y="1168"/>
                          <a:pt x="4312" y="1156"/>
                          <a:pt x="4328" y="1130"/>
                        </a:cubicBezTo>
                        <a:cubicBezTo>
                          <a:pt x="4548" y="690"/>
                          <a:pt x="4947" y="473"/>
                          <a:pt x="5340" y="473"/>
                        </a:cubicBezTo>
                        <a:cubicBezTo>
                          <a:pt x="5780" y="473"/>
                          <a:pt x="6214" y="743"/>
                          <a:pt x="6384" y="1273"/>
                        </a:cubicBezTo>
                        <a:cubicBezTo>
                          <a:pt x="6402" y="1315"/>
                          <a:pt x="6438" y="1336"/>
                          <a:pt x="6473" y="1336"/>
                        </a:cubicBezTo>
                        <a:cubicBezTo>
                          <a:pt x="6509" y="1336"/>
                          <a:pt x="6545" y="1315"/>
                          <a:pt x="6563" y="1273"/>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26" y="597"/>
                          <a:pt x="9458" y="377"/>
                          <a:pt x="9890" y="377"/>
                        </a:cubicBezTo>
                        <a:cubicBezTo>
                          <a:pt x="10410" y="377"/>
                          <a:pt x="10930" y="696"/>
                          <a:pt x="11094" y="1297"/>
                        </a:cubicBezTo>
                        <a:cubicBezTo>
                          <a:pt x="11100" y="1338"/>
                          <a:pt x="11138" y="1359"/>
                          <a:pt x="11176" y="1359"/>
                        </a:cubicBezTo>
                        <a:cubicBezTo>
                          <a:pt x="11205" y="1359"/>
                          <a:pt x="11233" y="1347"/>
                          <a:pt x="11249" y="1321"/>
                        </a:cubicBezTo>
                        <a:cubicBezTo>
                          <a:pt x="11492" y="821"/>
                          <a:pt x="12042" y="432"/>
                          <a:pt x="12545" y="432"/>
                        </a:cubicBezTo>
                        <a:cubicBezTo>
                          <a:pt x="12884" y="432"/>
                          <a:pt x="13201" y="608"/>
                          <a:pt x="13389" y="1046"/>
                        </a:cubicBezTo>
                        <a:cubicBezTo>
                          <a:pt x="13404" y="1076"/>
                          <a:pt x="13431" y="1090"/>
                          <a:pt x="13460" y="1090"/>
                        </a:cubicBezTo>
                        <a:cubicBezTo>
                          <a:pt x="13500" y="1090"/>
                          <a:pt x="13542" y="1064"/>
                          <a:pt x="13556" y="1022"/>
                        </a:cubicBezTo>
                        <a:cubicBezTo>
                          <a:pt x="13699" y="463"/>
                          <a:pt x="14164" y="186"/>
                          <a:pt x="14629" y="186"/>
                        </a:cubicBezTo>
                        <a:cubicBezTo>
                          <a:pt x="15099" y="186"/>
                          <a:pt x="15569" y="469"/>
                          <a:pt x="15708" y="1034"/>
                        </a:cubicBezTo>
                        <a:cubicBezTo>
                          <a:pt x="15726" y="1076"/>
                          <a:pt x="15761" y="1097"/>
                          <a:pt x="15797" y="1097"/>
                        </a:cubicBezTo>
                        <a:cubicBezTo>
                          <a:pt x="15833" y="1097"/>
                          <a:pt x="15869" y="1076"/>
                          <a:pt x="15887" y="1034"/>
                        </a:cubicBezTo>
                        <a:cubicBezTo>
                          <a:pt x="16055" y="541"/>
                          <a:pt x="16486" y="298"/>
                          <a:pt x="16917" y="298"/>
                        </a:cubicBezTo>
                        <a:cubicBezTo>
                          <a:pt x="17373" y="298"/>
                          <a:pt x="17831" y="571"/>
                          <a:pt x="17979" y="1106"/>
                        </a:cubicBezTo>
                        <a:cubicBezTo>
                          <a:pt x="17992" y="1147"/>
                          <a:pt x="18029" y="1168"/>
                          <a:pt x="18065" y="1168"/>
                        </a:cubicBezTo>
                        <a:cubicBezTo>
                          <a:pt x="18092" y="1168"/>
                          <a:pt x="18119" y="1156"/>
                          <a:pt x="18134" y="1130"/>
                        </a:cubicBezTo>
                        <a:cubicBezTo>
                          <a:pt x="18340" y="680"/>
                          <a:pt x="18751" y="466"/>
                          <a:pt x="19159" y="466"/>
                        </a:cubicBezTo>
                        <a:cubicBezTo>
                          <a:pt x="19650" y="466"/>
                          <a:pt x="20138" y="776"/>
                          <a:pt x="20262" y="1357"/>
                        </a:cubicBezTo>
                        <a:cubicBezTo>
                          <a:pt x="20276" y="1404"/>
                          <a:pt x="20315" y="1425"/>
                          <a:pt x="20354" y="1425"/>
                        </a:cubicBezTo>
                        <a:cubicBezTo>
                          <a:pt x="20414" y="1425"/>
                          <a:pt x="20475" y="1377"/>
                          <a:pt x="20453" y="1297"/>
                        </a:cubicBezTo>
                        <a:cubicBezTo>
                          <a:pt x="20307" y="643"/>
                          <a:pt x="19748" y="281"/>
                          <a:pt x="19181" y="281"/>
                        </a:cubicBezTo>
                        <a:cubicBezTo>
                          <a:pt x="18774" y="281"/>
                          <a:pt x="18363" y="467"/>
                          <a:pt x="18098" y="867"/>
                        </a:cubicBezTo>
                        <a:cubicBezTo>
                          <a:pt x="17881" y="357"/>
                          <a:pt x="17408" y="96"/>
                          <a:pt x="16933" y="96"/>
                        </a:cubicBezTo>
                        <a:cubicBezTo>
                          <a:pt x="16495" y="96"/>
                          <a:pt x="16056" y="318"/>
                          <a:pt x="15815" y="771"/>
                        </a:cubicBezTo>
                        <a:cubicBezTo>
                          <a:pt x="15588" y="257"/>
                          <a:pt x="15113" y="0"/>
                          <a:pt x="14638" y="0"/>
                        </a:cubicBezTo>
                        <a:close/>
                      </a:path>
                    </a:pathLst>
                  </a:custGeom>
                  <a:solidFill>
                    <a:srgbClr val="FFFFFF"/>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grpSp>
        <p:sp>
          <p:nvSpPr>
            <p:cNvPr id="5248" name="Google Shape;5248;p46"/>
            <p:cNvSpPr/>
            <p:nvPr/>
          </p:nvSpPr>
          <p:spPr>
            <a:xfrm>
              <a:off x="685800" y="457200"/>
              <a:ext cx="7772400" cy="4227600"/>
            </a:xfrm>
            <a:prstGeom prst="snip2DiagRect">
              <a:avLst>
                <a:gd name="adj1" fmla="val 0"/>
                <a:gd name="adj2" fmla="val 0"/>
              </a:avLst>
            </a:prstGeom>
            <a:solidFill>
              <a:schemeClr val="accent6"/>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pic>
        <p:nvPicPr>
          <p:cNvPr id="5249" name="Google Shape;5249;p46"/>
          <p:cNvPicPr preferRelativeResize="0"/>
          <p:nvPr/>
        </p:nvPicPr>
        <p:blipFill>
          <a:blip r:embed="rId2"/>
          <a:stretch>
            <a:fillRect/>
          </a:stretch>
        </p:blipFill>
        <p:spPr>
          <a:xfrm>
            <a:off x="0" y="0"/>
            <a:ext cx="12192000" cy="6858000"/>
          </a:xfrm>
          <a:prstGeom prst="rect">
            <a:avLst/>
          </a:prstGeom>
          <a:noFill/>
          <a:ln>
            <a:noFill/>
          </a:ln>
        </p:spPr>
      </p:pic>
    </p:spTree>
  </p:cSld>
  <p:clrMapOvr>
    <a:masterClrMapping/>
  </p:clrMapOvr>
</p:sldLayout>
</file>

<file path=ppt/slideLayouts/slideLayout109.xml><?xml version="1.0" encoding="utf-8"?>
<p:sldLayout xmlns:a="http://schemas.openxmlformats.org/drawingml/2006/main" xmlns:r="http://schemas.openxmlformats.org/officeDocument/2006/relationships" xmlns:p="http://schemas.openxmlformats.org/presentationml/2006/main" matchingName="Background 2">
  <p:cSld name="CUSTOM_11_1_1">
    <p:bg>
      <p:bgPr>
        <a:solidFill>
          <a:schemeClr val="accent3"/>
        </a:solidFill>
        <a:effectLst/>
      </p:bgPr>
    </p:bg>
    <p:spTree>
      <p:nvGrpSpPr>
        <p:cNvPr id="1" name="Shape 5250"/>
        <p:cNvGrpSpPr/>
        <p:nvPr/>
      </p:nvGrpSpPr>
      <p:grpSpPr>
        <a:xfrm>
          <a:off x="0" y="0"/>
          <a:ext cx="0" cy="0"/>
          <a:chOff x="0" y="0"/>
          <a:chExt cx="0" cy="0"/>
        </a:xfrm>
      </p:grpSpPr>
      <p:grpSp>
        <p:nvGrpSpPr>
          <p:cNvPr id="5251" name="Google Shape;5251;p47"/>
          <p:cNvGrpSpPr/>
          <p:nvPr/>
        </p:nvGrpSpPr>
        <p:grpSpPr>
          <a:xfrm>
            <a:off x="-208201" y="5"/>
            <a:ext cx="12400215" cy="7493993"/>
            <a:chOff x="-143051" y="-12371"/>
            <a:chExt cx="9300161" cy="5620495"/>
          </a:xfrm>
        </p:grpSpPr>
        <p:sp>
          <p:nvSpPr>
            <p:cNvPr id="5252" name="Google Shape;5252;p47"/>
            <p:cNvSpPr/>
            <p:nvPr/>
          </p:nvSpPr>
          <p:spPr>
            <a:xfrm>
              <a:off x="274593" y="24051"/>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253" name="Google Shape;5253;p47"/>
            <p:cNvSpPr/>
            <p:nvPr/>
          </p:nvSpPr>
          <p:spPr>
            <a:xfrm>
              <a:off x="245333" y="732438"/>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254" name="Google Shape;5254;p47"/>
            <p:cNvSpPr/>
            <p:nvPr/>
          </p:nvSpPr>
          <p:spPr>
            <a:xfrm>
              <a:off x="609755" y="446587"/>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255" name="Google Shape;5255;p47"/>
            <p:cNvSpPr/>
            <p:nvPr/>
          </p:nvSpPr>
          <p:spPr>
            <a:xfrm>
              <a:off x="946350" y="972455"/>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256" name="Google Shape;5256;p47"/>
            <p:cNvSpPr/>
            <p:nvPr/>
          </p:nvSpPr>
          <p:spPr>
            <a:xfrm>
              <a:off x="1196801" y="515543"/>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257" name="Google Shape;5257;p47"/>
            <p:cNvSpPr/>
            <p:nvPr/>
          </p:nvSpPr>
          <p:spPr>
            <a:xfrm>
              <a:off x="1247906" y="121058"/>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258" name="Google Shape;5258;p47"/>
            <p:cNvSpPr/>
            <p:nvPr/>
          </p:nvSpPr>
          <p:spPr>
            <a:xfrm>
              <a:off x="1759907" y="286985"/>
              <a:ext cx="168196" cy="204413"/>
            </a:xfrm>
            <a:custGeom>
              <a:avLst/>
              <a:gdLst/>
              <a:ahLst/>
              <a:cxnLst/>
              <a:rect l="l" t="t" r="r" b="b"/>
              <a:pathLst>
                <a:path w="822" h="999" extrusionOk="0">
                  <a:moveTo>
                    <a:pt x="149" y="1"/>
                  </a:moveTo>
                  <a:cubicBezTo>
                    <a:pt x="63" y="1"/>
                    <a:pt x="0" y="102"/>
                    <a:pt x="9" y="195"/>
                  </a:cubicBezTo>
                  <a:cubicBezTo>
                    <a:pt x="33" y="314"/>
                    <a:pt x="81" y="434"/>
                    <a:pt x="153" y="553"/>
                  </a:cubicBezTo>
                  <a:cubicBezTo>
                    <a:pt x="201" y="673"/>
                    <a:pt x="260" y="792"/>
                    <a:pt x="344" y="900"/>
                  </a:cubicBezTo>
                  <a:cubicBezTo>
                    <a:pt x="391" y="969"/>
                    <a:pt x="457" y="998"/>
                    <a:pt x="523" y="998"/>
                  </a:cubicBezTo>
                  <a:cubicBezTo>
                    <a:pt x="673" y="998"/>
                    <a:pt x="822" y="844"/>
                    <a:pt x="739" y="661"/>
                  </a:cubicBezTo>
                  <a:cubicBezTo>
                    <a:pt x="607" y="422"/>
                    <a:pt x="440" y="195"/>
                    <a:pt x="225" y="27"/>
                  </a:cubicBezTo>
                  <a:cubicBezTo>
                    <a:pt x="198" y="9"/>
                    <a:pt x="173" y="1"/>
                    <a:pt x="149"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259" name="Google Shape;5259;p47"/>
            <p:cNvSpPr/>
            <p:nvPr/>
          </p:nvSpPr>
          <p:spPr>
            <a:xfrm>
              <a:off x="1661691" y="760266"/>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260" name="Google Shape;5260;p47"/>
            <p:cNvSpPr/>
            <p:nvPr/>
          </p:nvSpPr>
          <p:spPr>
            <a:xfrm>
              <a:off x="2037777" y="1172980"/>
              <a:ext cx="145483" cy="184770"/>
            </a:xfrm>
            <a:custGeom>
              <a:avLst/>
              <a:gdLst/>
              <a:ahLst/>
              <a:cxnLst/>
              <a:rect l="l" t="t" r="r" b="b"/>
              <a:pathLst>
                <a:path w="711" h="903" extrusionOk="0">
                  <a:moveTo>
                    <a:pt x="199" y="0"/>
                  </a:moveTo>
                  <a:cubicBezTo>
                    <a:pt x="98" y="0"/>
                    <a:pt x="0" y="96"/>
                    <a:pt x="26" y="216"/>
                  </a:cubicBezTo>
                  <a:cubicBezTo>
                    <a:pt x="74" y="431"/>
                    <a:pt x="169" y="634"/>
                    <a:pt x="301" y="802"/>
                  </a:cubicBezTo>
                  <a:cubicBezTo>
                    <a:pt x="342" y="872"/>
                    <a:pt x="407" y="902"/>
                    <a:pt x="471" y="902"/>
                  </a:cubicBezTo>
                  <a:cubicBezTo>
                    <a:pt x="591" y="902"/>
                    <a:pt x="711" y="795"/>
                    <a:pt x="672" y="646"/>
                  </a:cubicBezTo>
                  <a:cubicBezTo>
                    <a:pt x="600" y="419"/>
                    <a:pt x="480" y="216"/>
                    <a:pt x="313" y="48"/>
                  </a:cubicBezTo>
                  <a:cubicBezTo>
                    <a:pt x="279" y="15"/>
                    <a:pt x="239" y="0"/>
                    <a:pt x="199"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261" name="Google Shape;5261;p47"/>
            <p:cNvSpPr/>
            <p:nvPr/>
          </p:nvSpPr>
          <p:spPr>
            <a:xfrm>
              <a:off x="2177530" y="799348"/>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262" name="Google Shape;5262;p47"/>
            <p:cNvSpPr/>
            <p:nvPr/>
          </p:nvSpPr>
          <p:spPr>
            <a:xfrm>
              <a:off x="2445988" y="285143"/>
              <a:ext cx="163285" cy="193159"/>
            </a:xfrm>
            <a:custGeom>
              <a:avLst/>
              <a:gdLst/>
              <a:ahLst/>
              <a:cxnLst/>
              <a:rect l="l" t="t" r="r" b="b"/>
              <a:pathLst>
                <a:path w="798" h="944" extrusionOk="0">
                  <a:moveTo>
                    <a:pt x="615" y="1"/>
                  </a:moveTo>
                  <a:cubicBezTo>
                    <a:pt x="582" y="1"/>
                    <a:pt x="548" y="15"/>
                    <a:pt x="517" y="48"/>
                  </a:cubicBezTo>
                  <a:cubicBezTo>
                    <a:pt x="338" y="228"/>
                    <a:pt x="183" y="431"/>
                    <a:pt x="63" y="646"/>
                  </a:cubicBezTo>
                  <a:cubicBezTo>
                    <a:pt x="0" y="781"/>
                    <a:pt x="120" y="944"/>
                    <a:pt x="245" y="944"/>
                  </a:cubicBezTo>
                  <a:cubicBezTo>
                    <a:pt x="286" y="944"/>
                    <a:pt x="327" y="926"/>
                    <a:pt x="362" y="885"/>
                  </a:cubicBezTo>
                  <a:cubicBezTo>
                    <a:pt x="517" y="682"/>
                    <a:pt x="649" y="455"/>
                    <a:pt x="744" y="228"/>
                  </a:cubicBezTo>
                  <a:cubicBezTo>
                    <a:pt x="798" y="121"/>
                    <a:pt x="712" y="1"/>
                    <a:pt x="61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263" name="Google Shape;5263;p47"/>
            <p:cNvSpPr/>
            <p:nvPr/>
          </p:nvSpPr>
          <p:spPr>
            <a:xfrm>
              <a:off x="2895736" y="388066"/>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264" name="Google Shape;5264;p47"/>
            <p:cNvSpPr/>
            <p:nvPr/>
          </p:nvSpPr>
          <p:spPr>
            <a:xfrm>
              <a:off x="2913742" y="789526"/>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265" name="Google Shape;5265;p47"/>
            <p:cNvSpPr/>
            <p:nvPr/>
          </p:nvSpPr>
          <p:spPr>
            <a:xfrm>
              <a:off x="3214119" y="1023609"/>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266" name="Google Shape;5266;p47"/>
            <p:cNvSpPr/>
            <p:nvPr/>
          </p:nvSpPr>
          <p:spPr>
            <a:xfrm>
              <a:off x="3706223" y="909637"/>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267" name="Google Shape;5267;p47"/>
            <p:cNvSpPr/>
            <p:nvPr/>
          </p:nvSpPr>
          <p:spPr>
            <a:xfrm>
              <a:off x="3408710" y="541734"/>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268" name="Google Shape;5268;p47"/>
            <p:cNvSpPr/>
            <p:nvPr/>
          </p:nvSpPr>
          <p:spPr>
            <a:xfrm>
              <a:off x="3371061" y="162782"/>
              <a:ext cx="190704" cy="155714"/>
            </a:xfrm>
            <a:custGeom>
              <a:avLst/>
              <a:gdLst/>
              <a:ahLst/>
              <a:cxnLst/>
              <a:rect l="l" t="t" r="r" b="b"/>
              <a:pathLst>
                <a:path w="932" h="761" extrusionOk="0">
                  <a:moveTo>
                    <a:pt x="204" y="1"/>
                  </a:moveTo>
                  <a:cubicBezTo>
                    <a:pt x="132" y="13"/>
                    <a:pt x="73" y="61"/>
                    <a:pt x="61" y="120"/>
                  </a:cubicBezTo>
                  <a:cubicBezTo>
                    <a:pt x="1" y="264"/>
                    <a:pt x="144" y="455"/>
                    <a:pt x="228" y="539"/>
                  </a:cubicBezTo>
                  <a:cubicBezTo>
                    <a:pt x="336" y="658"/>
                    <a:pt x="479" y="730"/>
                    <a:pt x="622" y="754"/>
                  </a:cubicBezTo>
                  <a:cubicBezTo>
                    <a:pt x="638" y="758"/>
                    <a:pt x="653" y="760"/>
                    <a:pt x="668" y="760"/>
                  </a:cubicBezTo>
                  <a:cubicBezTo>
                    <a:pt x="816" y="760"/>
                    <a:pt x="932" y="562"/>
                    <a:pt x="802" y="443"/>
                  </a:cubicBezTo>
                  <a:cubicBezTo>
                    <a:pt x="706" y="371"/>
                    <a:pt x="622" y="288"/>
                    <a:pt x="539" y="216"/>
                  </a:cubicBezTo>
                  <a:cubicBezTo>
                    <a:pt x="443" y="132"/>
                    <a:pt x="336"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269" name="Google Shape;5269;p47"/>
            <p:cNvSpPr/>
            <p:nvPr/>
          </p:nvSpPr>
          <p:spPr>
            <a:xfrm>
              <a:off x="3797687" y="-12371"/>
              <a:ext cx="128909" cy="251884"/>
            </a:xfrm>
            <a:custGeom>
              <a:avLst/>
              <a:gdLst/>
              <a:ahLst/>
              <a:cxnLst/>
              <a:rect l="l" t="t" r="r" b="b"/>
              <a:pathLst>
                <a:path w="630" h="1231" extrusionOk="0">
                  <a:moveTo>
                    <a:pt x="523" y="1"/>
                  </a:moveTo>
                  <a:cubicBezTo>
                    <a:pt x="487" y="1"/>
                    <a:pt x="450" y="18"/>
                    <a:pt x="426" y="56"/>
                  </a:cubicBezTo>
                  <a:cubicBezTo>
                    <a:pt x="259" y="355"/>
                    <a:pt x="139" y="666"/>
                    <a:pt x="44" y="1000"/>
                  </a:cubicBezTo>
                  <a:cubicBezTo>
                    <a:pt x="0" y="1137"/>
                    <a:pt x="118" y="1231"/>
                    <a:pt x="234" y="1231"/>
                  </a:cubicBezTo>
                  <a:cubicBezTo>
                    <a:pt x="310" y="1231"/>
                    <a:pt x="386" y="1191"/>
                    <a:pt x="414" y="1096"/>
                  </a:cubicBezTo>
                  <a:cubicBezTo>
                    <a:pt x="522" y="773"/>
                    <a:pt x="593" y="438"/>
                    <a:pt x="629" y="104"/>
                  </a:cubicBezTo>
                  <a:cubicBezTo>
                    <a:pt x="629" y="39"/>
                    <a:pt x="578" y="1"/>
                    <a:pt x="52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270" name="Google Shape;5270;p47"/>
            <p:cNvSpPr/>
            <p:nvPr/>
          </p:nvSpPr>
          <p:spPr>
            <a:xfrm>
              <a:off x="2128627" y="-9711"/>
              <a:ext cx="129523" cy="286465"/>
            </a:xfrm>
            <a:custGeom>
              <a:avLst/>
              <a:gdLst/>
              <a:ahLst/>
              <a:cxnLst/>
              <a:rect l="l" t="t" r="r" b="b"/>
              <a:pathLst>
                <a:path w="633" h="1400" extrusionOk="0">
                  <a:moveTo>
                    <a:pt x="181" y="0"/>
                  </a:moveTo>
                  <a:cubicBezTo>
                    <a:pt x="122" y="0"/>
                    <a:pt x="70" y="34"/>
                    <a:pt x="60" y="115"/>
                  </a:cubicBezTo>
                  <a:cubicBezTo>
                    <a:pt x="0" y="497"/>
                    <a:pt x="24" y="880"/>
                    <a:pt x="132" y="1238"/>
                  </a:cubicBezTo>
                  <a:cubicBezTo>
                    <a:pt x="165" y="1351"/>
                    <a:pt x="255" y="1399"/>
                    <a:pt x="347" y="1399"/>
                  </a:cubicBezTo>
                  <a:cubicBezTo>
                    <a:pt x="488" y="1399"/>
                    <a:pt x="632" y="1285"/>
                    <a:pt x="574" y="1119"/>
                  </a:cubicBezTo>
                  <a:cubicBezTo>
                    <a:pt x="467" y="808"/>
                    <a:pt x="395" y="485"/>
                    <a:pt x="371" y="163"/>
                  </a:cubicBezTo>
                  <a:cubicBezTo>
                    <a:pt x="357" y="65"/>
                    <a:pt x="263" y="0"/>
                    <a:pt x="18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271" name="Google Shape;5271;p47"/>
            <p:cNvSpPr/>
            <p:nvPr/>
          </p:nvSpPr>
          <p:spPr>
            <a:xfrm>
              <a:off x="3882398" y="538051"/>
              <a:ext cx="315725"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272" name="Google Shape;5272;p47"/>
            <p:cNvSpPr/>
            <p:nvPr/>
          </p:nvSpPr>
          <p:spPr>
            <a:xfrm>
              <a:off x="-124001" y="509404"/>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273" name="Google Shape;5273;p47"/>
            <p:cNvSpPr/>
            <p:nvPr/>
          </p:nvSpPr>
          <p:spPr>
            <a:xfrm>
              <a:off x="4703718" y="24051"/>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274" name="Google Shape;5274;p47"/>
            <p:cNvSpPr/>
            <p:nvPr/>
          </p:nvSpPr>
          <p:spPr>
            <a:xfrm>
              <a:off x="4674458" y="732438"/>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275" name="Google Shape;5275;p47"/>
            <p:cNvSpPr/>
            <p:nvPr/>
          </p:nvSpPr>
          <p:spPr>
            <a:xfrm>
              <a:off x="5038880" y="446587"/>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276" name="Google Shape;5276;p47"/>
            <p:cNvSpPr/>
            <p:nvPr/>
          </p:nvSpPr>
          <p:spPr>
            <a:xfrm>
              <a:off x="5375475" y="972455"/>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277" name="Google Shape;5277;p47"/>
            <p:cNvSpPr/>
            <p:nvPr/>
          </p:nvSpPr>
          <p:spPr>
            <a:xfrm>
              <a:off x="5625926" y="515543"/>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278" name="Google Shape;5278;p47"/>
            <p:cNvSpPr/>
            <p:nvPr/>
          </p:nvSpPr>
          <p:spPr>
            <a:xfrm>
              <a:off x="5438906" y="153983"/>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279" name="Google Shape;5279;p47"/>
            <p:cNvSpPr/>
            <p:nvPr/>
          </p:nvSpPr>
          <p:spPr>
            <a:xfrm>
              <a:off x="6189032" y="286985"/>
              <a:ext cx="168196" cy="204413"/>
            </a:xfrm>
            <a:custGeom>
              <a:avLst/>
              <a:gdLst/>
              <a:ahLst/>
              <a:cxnLst/>
              <a:rect l="l" t="t" r="r" b="b"/>
              <a:pathLst>
                <a:path w="822" h="999" extrusionOk="0">
                  <a:moveTo>
                    <a:pt x="149" y="1"/>
                  </a:moveTo>
                  <a:cubicBezTo>
                    <a:pt x="63" y="1"/>
                    <a:pt x="0" y="102"/>
                    <a:pt x="9" y="195"/>
                  </a:cubicBezTo>
                  <a:cubicBezTo>
                    <a:pt x="33" y="314"/>
                    <a:pt x="81" y="434"/>
                    <a:pt x="153" y="553"/>
                  </a:cubicBezTo>
                  <a:cubicBezTo>
                    <a:pt x="201" y="673"/>
                    <a:pt x="260" y="792"/>
                    <a:pt x="344" y="900"/>
                  </a:cubicBezTo>
                  <a:cubicBezTo>
                    <a:pt x="391" y="969"/>
                    <a:pt x="457" y="998"/>
                    <a:pt x="523" y="998"/>
                  </a:cubicBezTo>
                  <a:cubicBezTo>
                    <a:pt x="673" y="998"/>
                    <a:pt x="822" y="844"/>
                    <a:pt x="739" y="661"/>
                  </a:cubicBezTo>
                  <a:cubicBezTo>
                    <a:pt x="607" y="422"/>
                    <a:pt x="440" y="195"/>
                    <a:pt x="225" y="27"/>
                  </a:cubicBezTo>
                  <a:cubicBezTo>
                    <a:pt x="198" y="9"/>
                    <a:pt x="173" y="1"/>
                    <a:pt x="149"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280" name="Google Shape;5280;p47"/>
            <p:cNvSpPr/>
            <p:nvPr/>
          </p:nvSpPr>
          <p:spPr>
            <a:xfrm>
              <a:off x="6090816" y="760266"/>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281" name="Google Shape;5281;p47"/>
            <p:cNvSpPr/>
            <p:nvPr/>
          </p:nvSpPr>
          <p:spPr>
            <a:xfrm>
              <a:off x="6606655" y="799348"/>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282" name="Google Shape;5282;p47"/>
            <p:cNvSpPr/>
            <p:nvPr/>
          </p:nvSpPr>
          <p:spPr>
            <a:xfrm>
              <a:off x="6875113" y="285143"/>
              <a:ext cx="163285" cy="193159"/>
            </a:xfrm>
            <a:custGeom>
              <a:avLst/>
              <a:gdLst/>
              <a:ahLst/>
              <a:cxnLst/>
              <a:rect l="l" t="t" r="r" b="b"/>
              <a:pathLst>
                <a:path w="798" h="944" extrusionOk="0">
                  <a:moveTo>
                    <a:pt x="615" y="1"/>
                  </a:moveTo>
                  <a:cubicBezTo>
                    <a:pt x="582" y="1"/>
                    <a:pt x="548" y="15"/>
                    <a:pt x="517" y="48"/>
                  </a:cubicBezTo>
                  <a:cubicBezTo>
                    <a:pt x="338" y="228"/>
                    <a:pt x="183" y="431"/>
                    <a:pt x="63" y="646"/>
                  </a:cubicBezTo>
                  <a:cubicBezTo>
                    <a:pt x="0" y="781"/>
                    <a:pt x="120" y="944"/>
                    <a:pt x="245" y="944"/>
                  </a:cubicBezTo>
                  <a:cubicBezTo>
                    <a:pt x="286" y="944"/>
                    <a:pt x="327" y="926"/>
                    <a:pt x="362" y="885"/>
                  </a:cubicBezTo>
                  <a:cubicBezTo>
                    <a:pt x="517" y="682"/>
                    <a:pt x="649" y="455"/>
                    <a:pt x="744" y="228"/>
                  </a:cubicBezTo>
                  <a:cubicBezTo>
                    <a:pt x="798" y="121"/>
                    <a:pt x="712" y="1"/>
                    <a:pt x="61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283" name="Google Shape;5283;p47"/>
            <p:cNvSpPr/>
            <p:nvPr/>
          </p:nvSpPr>
          <p:spPr>
            <a:xfrm>
              <a:off x="7324861" y="388066"/>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284" name="Google Shape;5284;p47"/>
            <p:cNvSpPr/>
            <p:nvPr/>
          </p:nvSpPr>
          <p:spPr>
            <a:xfrm>
              <a:off x="7342867" y="789526"/>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285" name="Google Shape;5285;p47"/>
            <p:cNvSpPr/>
            <p:nvPr/>
          </p:nvSpPr>
          <p:spPr>
            <a:xfrm>
              <a:off x="7643244" y="1023609"/>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286" name="Google Shape;5286;p47"/>
            <p:cNvSpPr/>
            <p:nvPr/>
          </p:nvSpPr>
          <p:spPr>
            <a:xfrm>
              <a:off x="8135348" y="909637"/>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287" name="Google Shape;5287;p47"/>
            <p:cNvSpPr/>
            <p:nvPr/>
          </p:nvSpPr>
          <p:spPr>
            <a:xfrm>
              <a:off x="7837835" y="541734"/>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288" name="Google Shape;5288;p47"/>
            <p:cNvSpPr/>
            <p:nvPr/>
          </p:nvSpPr>
          <p:spPr>
            <a:xfrm>
              <a:off x="7800186" y="162782"/>
              <a:ext cx="190704" cy="155714"/>
            </a:xfrm>
            <a:custGeom>
              <a:avLst/>
              <a:gdLst/>
              <a:ahLst/>
              <a:cxnLst/>
              <a:rect l="l" t="t" r="r" b="b"/>
              <a:pathLst>
                <a:path w="932" h="761" extrusionOk="0">
                  <a:moveTo>
                    <a:pt x="204" y="1"/>
                  </a:moveTo>
                  <a:cubicBezTo>
                    <a:pt x="132" y="13"/>
                    <a:pt x="73" y="61"/>
                    <a:pt x="61" y="120"/>
                  </a:cubicBezTo>
                  <a:cubicBezTo>
                    <a:pt x="1" y="264"/>
                    <a:pt x="144" y="455"/>
                    <a:pt x="228" y="539"/>
                  </a:cubicBezTo>
                  <a:cubicBezTo>
                    <a:pt x="336" y="658"/>
                    <a:pt x="479" y="730"/>
                    <a:pt x="622" y="754"/>
                  </a:cubicBezTo>
                  <a:cubicBezTo>
                    <a:pt x="638" y="758"/>
                    <a:pt x="653" y="760"/>
                    <a:pt x="668" y="760"/>
                  </a:cubicBezTo>
                  <a:cubicBezTo>
                    <a:pt x="816" y="760"/>
                    <a:pt x="932" y="562"/>
                    <a:pt x="802" y="443"/>
                  </a:cubicBezTo>
                  <a:cubicBezTo>
                    <a:pt x="706" y="371"/>
                    <a:pt x="622" y="288"/>
                    <a:pt x="539" y="216"/>
                  </a:cubicBezTo>
                  <a:cubicBezTo>
                    <a:pt x="443" y="132"/>
                    <a:pt x="336"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289" name="Google Shape;5289;p47"/>
            <p:cNvSpPr/>
            <p:nvPr/>
          </p:nvSpPr>
          <p:spPr>
            <a:xfrm>
              <a:off x="8226812" y="-12371"/>
              <a:ext cx="128909" cy="251884"/>
            </a:xfrm>
            <a:custGeom>
              <a:avLst/>
              <a:gdLst/>
              <a:ahLst/>
              <a:cxnLst/>
              <a:rect l="l" t="t" r="r" b="b"/>
              <a:pathLst>
                <a:path w="630" h="1231" extrusionOk="0">
                  <a:moveTo>
                    <a:pt x="523" y="1"/>
                  </a:moveTo>
                  <a:cubicBezTo>
                    <a:pt x="487" y="1"/>
                    <a:pt x="450" y="18"/>
                    <a:pt x="426" y="56"/>
                  </a:cubicBezTo>
                  <a:cubicBezTo>
                    <a:pt x="259" y="355"/>
                    <a:pt x="139" y="666"/>
                    <a:pt x="44" y="1000"/>
                  </a:cubicBezTo>
                  <a:cubicBezTo>
                    <a:pt x="0" y="1137"/>
                    <a:pt x="118" y="1231"/>
                    <a:pt x="234" y="1231"/>
                  </a:cubicBezTo>
                  <a:cubicBezTo>
                    <a:pt x="310" y="1231"/>
                    <a:pt x="386" y="1191"/>
                    <a:pt x="414" y="1096"/>
                  </a:cubicBezTo>
                  <a:cubicBezTo>
                    <a:pt x="522" y="773"/>
                    <a:pt x="593" y="438"/>
                    <a:pt x="629" y="104"/>
                  </a:cubicBezTo>
                  <a:cubicBezTo>
                    <a:pt x="629" y="39"/>
                    <a:pt x="578" y="1"/>
                    <a:pt x="52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290" name="Google Shape;5290;p47"/>
            <p:cNvSpPr/>
            <p:nvPr/>
          </p:nvSpPr>
          <p:spPr>
            <a:xfrm>
              <a:off x="6557752" y="-9711"/>
              <a:ext cx="129523" cy="286465"/>
            </a:xfrm>
            <a:custGeom>
              <a:avLst/>
              <a:gdLst/>
              <a:ahLst/>
              <a:cxnLst/>
              <a:rect l="l" t="t" r="r" b="b"/>
              <a:pathLst>
                <a:path w="633" h="1400" extrusionOk="0">
                  <a:moveTo>
                    <a:pt x="181" y="0"/>
                  </a:moveTo>
                  <a:cubicBezTo>
                    <a:pt x="122" y="0"/>
                    <a:pt x="70" y="34"/>
                    <a:pt x="60" y="115"/>
                  </a:cubicBezTo>
                  <a:cubicBezTo>
                    <a:pt x="0" y="497"/>
                    <a:pt x="24" y="880"/>
                    <a:pt x="132" y="1238"/>
                  </a:cubicBezTo>
                  <a:cubicBezTo>
                    <a:pt x="165" y="1351"/>
                    <a:pt x="255" y="1399"/>
                    <a:pt x="347" y="1399"/>
                  </a:cubicBezTo>
                  <a:cubicBezTo>
                    <a:pt x="488" y="1399"/>
                    <a:pt x="632" y="1285"/>
                    <a:pt x="574" y="1119"/>
                  </a:cubicBezTo>
                  <a:cubicBezTo>
                    <a:pt x="467" y="808"/>
                    <a:pt x="395" y="485"/>
                    <a:pt x="371" y="163"/>
                  </a:cubicBezTo>
                  <a:cubicBezTo>
                    <a:pt x="357" y="65"/>
                    <a:pt x="263" y="0"/>
                    <a:pt x="18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291" name="Google Shape;5291;p47"/>
            <p:cNvSpPr/>
            <p:nvPr/>
          </p:nvSpPr>
          <p:spPr>
            <a:xfrm rot="-1206472">
              <a:off x="8244636" y="629176"/>
              <a:ext cx="315724"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292" name="Google Shape;5292;p47"/>
            <p:cNvSpPr/>
            <p:nvPr/>
          </p:nvSpPr>
          <p:spPr>
            <a:xfrm rot="-1796623">
              <a:off x="4305124" y="509405"/>
              <a:ext cx="344986"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293" name="Google Shape;5293;p47"/>
            <p:cNvSpPr/>
            <p:nvPr/>
          </p:nvSpPr>
          <p:spPr>
            <a:xfrm>
              <a:off x="465093" y="1176576"/>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294" name="Google Shape;5294;p47"/>
            <p:cNvSpPr/>
            <p:nvPr/>
          </p:nvSpPr>
          <p:spPr>
            <a:xfrm>
              <a:off x="435833" y="1884963"/>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295" name="Google Shape;5295;p47"/>
            <p:cNvSpPr/>
            <p:nvPr/>
          </p:nvSpPr>
          <p:spPr>
            <a:xfrm>
              <a:off x="800255" y="1599112"/>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296" name="Google Shape;5296;p47"/>
            <p:cNvSpPr/>
            <p:nvPr/>
          </p:nvSpPr>
          <p:spPr>
            <a:xfrm>
              <a:off x="1136850" y="2124980"/>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297" name="Google Shape;5297;p47"/>
            <p:cNvSpPr/>
            <p:nvPr/>
          </p:nvSpPr>
          <p:spPr>
            <a:xfrm>
              <a:off x="1387301" y="1668068"/>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298" name="Google Shape;5298;p47"/>
            <p:cNvSpPr/>
            <p:nvPr/>
          </p:nvSpPr>
          <p:spPr>
            <a:xfrm>
              <a:off x="1200281" y="1306508"/>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299" name="Google Shape;5299;p47"/>
            <p:cNvSpPr/>
            <p:nvPr/>
          </p:nvSpPr>
          <p:spPr>
            <a:xfrm>
              <a:off x="2152820" y="1564560"/>
              <a:ext cx="168196" cy="204413"/>
            </a:xfrm>
            <a:custGeom>
              <a:avLst/>
              <a:gdLst/>
              <a:ahLst/>
              <a:cxnLst/>
              <a:rect l="l" t="t" r="r" b="b"/>
              <a:pathLst>
                <a:path w="822" h="999" extrusionOk="0">
                  <a:moveTo>
                    <a:pt x="149" y="1"/>
                  </a:moveTo>
                  <a:cubicBezTo>
                    <a:pt x="63" y="1"/>
                    <a:pt x="0" y="102"/>
                    <a:pt x="9" y="195"/>
                  </a:cubicBezTo>
                  <a:cubicBezTo>
                    <a:pt x="33" y="314"/>
                    <a:pt x="81" y="434"/>
                    <a:pt x="153" y="553"/>
                  </a:cubicBezTo>
                  <a:cubicBezTo>
                    <a:pt x="201" y="673"/>
                    <a:pt x="260" y="792"/>
                    <a:pt x="344" y="900"/>
                  </a:cubicBezTo>
                  <a:cubicBezTo>
                    <a:pt x="391" y="969"/>
                    <a:pt x="457" y="998"/>
                    <a:pt x="523" y="998"/>
                  </a:cubicBezTo>
                  <a:cubicBezTo>
                    <a:pt x="673" y="998"/>
                    <a:pt x="822" y="844"/>
                    <a:pt x="739" y="661"/>
                  </a:cubicBezTo>
                  <a:cubicBezTo>
                    <a:pt x="607" y="422"/>
                    <a:pt x="440" y="195"/>
                    <a:pt x="225" y="27"/>
                  </a:cubicBezTo>
                  <a:cubicBezTo>
                    <a:pt x="198" y="9"/>
                    <a:pt x="173" y="1"/>
                    <a:pt x="149"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300" name="Google Shape;5300;p47"/>
            <p:cNvSpPr/>
            <p:nvPr/>
          </p:nvSpPr>
          <p:spPr>
            <a:xfrm>
              <a:off x="1852191" y="1912791"/>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301" name="Google Shape;5301;p47"/>
            <p:cNvSpPr/>
            <p:nvPr/>
          </p:nvSpPr>
          <p:spPr>
            <a:xfrm>
              <a:off x="2368030" y="1951873"/>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302" name="Google Shape;5302;p47"/>
            <p:cNvSpPr/>
            <p:nvPr/>
          </p:nvSpPr>
          <p:spPr>
            <a:xfrm>
              <a:off x="2636488" y="1437668"/>
              <a:ext cx="163285" cy="193159"/>
            </a:xfrm>
            <a:custGeom>
              <a:avLst/>
              <a:gdLst/>
              <a:ahLst/>
              <a:cxnLst/>
              <a:rect l="l" t="t" r="r" b="b"/>
              <a:pathLst>
                <a:path w="798" h="944" extrusionOk="0">
                  <a:moveTo>
                    <a:pt x="615" y="1"/>
                  </a:moveTo>
                  <a:cubicBezTo>
                    <a:pt x="582" y="1"/>
                    <a:pt x="548" y="15"/>
                    <a:pt x="517" y="48"/>
                  </a:cubicBezTo>
                  <a:cubicBezTo>
                    <a:pt x="338" y="228"/>
                    <a:pt x="183" y="431"/>
                    <a:pt x="63" y="646"/>
                  </a:cubicBezTo>
                  <a:cubicBezTo>
                    <a:pt x="0" y="781"/>
                    <a:pt x="120" y="944"/>
                    <a:pt x="245" y="944"/>
                  </a:cubicBezTo>
                  <a:cubicBezTo>
                    <a:pt x="286" y="944"/>
                    <a:pt x="327" y="926"/>
                    <a:pt x="362" y="885"/>
                  </a:cubicBezTo>
                  <a:cubicBezTo>
                    <a:pt x="517" y="682"/>
                    <a:pt x="649" y="455"/>
                    <a:pt x="744" y="228"/>
                  </a:cubicBezTo>
                  <a:cubicBezTo>
                    <a:pt x="798" y="121"/>
                    <a:pt x="712" y="1"/>
                    <a:pt x="61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303" name="Google Shape;5303;p47"/>
            <p:cNvSpPr/>
            <p:nvPr/>
          </p:nvSpPr>
          <p:spPr>
            <a:xfrm>
              <a:off x="3086236" y="1540591"/>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304" name="Google Shape;5304;p47"/>
            <p:cNvSpPr/>
            <p:nvPr/>
          </p:nvSpPr>
          <p:spPr>
            <a:xfrm>
              <a:off x="3104242" y="1942051"/>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305" name="Google Shape;5305;p47"/>
            <p:cNvSpPr/>
            <p:nvPr/>
          </p:nvSpPr>
          <p:spPr>
            <a:xfrm>
              <a:off x="3404619" y="2176134"/>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306" name="Google Shape;5306;p47"/>
            <p:cNvSpPr/>
            <p:nvPr/>
          </p:nvSpPr>
          <p:spPr>
            <a:xfrm>
              <a:off x="3896723" y="2062162"/>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307" name="Google Shape;5307;p47"/>
            <p:cNvSpPr/>
            <p:nvPr/>
          </p:nvSpPr>
          <p:spPr>
            <a:xfrm>
              <a:off x="3599210" y="1694259"/>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308" name="Google Shape;5308;p47"/>
            <p:cNvSpPr/>
            <p:nvPr/>
          </p:nvSpPr>
          <p:spPr>
            <a:xfrm>
              <a:off x="3561561" y="1315307"/>
              <a:ext cx="190704" cy="155714"/>
            </a:xfrm>
            <a:custGeom>
              <a:avLst/>
              <a:gdLst/>
              <a:ahLst/>
              <a:cxnLst/>
              <a:rect l="l" t="t" r="r" b="b"/>
              <a:pathLst>
                <a:path w="932" h="761" extrusionOk="0">
                  <a:moveTo>
                    <a:pt x="204" y="1"/>
                  </a:moveTo>
                  <a:cubicBezTo>
                    <a:pt x="132" y="13"/>
                    <a:pt x="73" y="61"/>
                    <a:pt x="61" y="120"/>
                  </a:cubicBezTo>
                  <a:cubicBezTo>
                    <a:pt x="1" y="264"/>
                    <a:pt x="144" y="455"/>
                    <a:pt x="228" y="539"/>
                  </a:cubicBezTo>
                  <a:cubicBezTo>
                    <a:pt x="336" y="658"/>
                    <a:pt x="479" y="730"/>
                    <a:pt x="622" y="754"/>
                  </a:cubicBezTo>
                  <a:cubicBezTo>
                    <a:pt x="638" y="758"/>
                    <a:pt x="653" y="760"/>
                    <a:pt x="668" y="760"/>
                  </a:cubicBezTo>
                  <a:cubicBezTo>
                    <a:pt x="816" y="760"/>
                    <a:pt x="932" y="562"/>
                    <a:pt x="802" y="443"/>
                  </a:cubicBezTo>
                  <a:cubicBezTo>
                    <a:pt x="706" y="371"/>
                    <a:pt x="622" y="288"/>
                    <a:pt x="539" y="216"/>
                  </a:cubicBezTo>
                  <a:cubicBezTo>
                    <a:pt x="443" y="132"/>
                    <a:pt x="336"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309" name="Google Shape;5309;p47"/>
            <p:cNvSpPr/>
            <p:nvPr/>
          </p:nvSpPr>
          <p:spPr>
            <a:xfrm>
              <a:off x="3988187" y="1140154"/>
              <a:ext cx="128909" cy="251884"/>
            </a:xfrm>
            <a:custGeom>
              <a:avLst/>
              <a:gdLst/>
              <a:ahLst/>
              <a:cxnLst/>
              <a:rect l="l" t="t" r="r" b="b"/>
              <a:pathLst>
                <a:path w="630" h="1231" extrusionOk="0">
                  <a:moveTo>
                    <a:pt x="523" y="1"/>
                  </a:moveTo>
                  <a:cubicBezTo>
                    <a:pt x="487" y="1"/>
                    <a:pt x="450" y="18"/>
                    <a:pt x="426" y="56"/>
                  </a:cubicBezTo>
                  <a:cubicBezTo>
                    <a:pt x="259" y="355"/>
                    <a:pt x="139" y="666"/>
                    <a:pt x="44" y="1000"/>
                  </a:cubicBezTo>
                  <a:cubicBezTo>
                    <a:pt x="0" y="1137"/>
                    <a:pt x="118" y="1231"/>
                    <a:pt x="234" y="1231"/>
                  </a:cubicBezTo>
                  <a:cubicBezTo>
                    <a:pt x="310" y="1231"/>
                    <a:pt x="386" y="1191"/>
                    <a:pt x="414" y="1096"/>
                  </a:cubicBezTo>
                  <a:cubicBezTo>
                    <a:pt x="522" y="773"/>
                    <a:pt x="593" y="438"/>
                    <a:pt x="629" y="104"/>
                  </a:cubicBezTo>
                  <a:cubicBezTo>
                    <a:pt x="629" y="39"/>
                    <a:pt x="578" y="1"/>
                    <a:pt x="52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310" name="Google Shape;5310;p47"/>
            <p:cNvSpPr/>
            <p:nvPr/>
          </p:nvSpPr>
          <p:spPr>
            <a:xfrm>
              <a:off x="2319127" y="1142814"/>
              <a:ext cx="129523" cy="286465"/>
            </a:xfrm>
            <a:custGeom>
              <a:avLst/>
              <a:gdLst/>
              <a:ahLst/>
              <a:cxnLst/>
              <a:rect l="l" t="t" r="r" b="b"/>
              <a:pathLst>
                <a:path w="633" h="1400" extrusionOk="0">
                  <a:moveTo>
                    <a:pt x="181" y="0"/>
                  </a:moveTo>
                  <a:cubicBezTo>
                    <a:pt x="122" y="0"/>
                    <a:pt x="70" y="34"/>
                    <a:pt x="60" y="115"/>
                  </a:cubicBezTo>
                  <a:cubicBezTo>
                    <a:pt x="0" y="497"/>
                    <a:pt x="24" y="880"/>
                    <a:pt x="132" y="1238"/>
                  </a:cubicBezTo>
                  <a:cubicBezTo>
                    <a:pt x="165" y="1351"/>
                    <a:pt x="255" y="1399"/>
                    <a:pt x="347" y="1399"/>
                  </a:cubicBezTo>
                  <a:cubicBezTo>
                    <a:pt x="488" y="1399"/>
                    <a:pt x="632" y="1285"/>
                    <a:pt x="574" y="1119"/>
                  </a:cubicBezTo>
                  <a:cubicBezTo>
                    <a:pt x="467" y="808"/>
                    <a:pt x="395" y="485"/>
                    <a:pt x="371" y="163"/>
                  </a:cubicBezTo>
                  <a:cubicBezTo>
                    <a:pt x="357" y="65"/>
                    <a:pt x="263" y="0"/>
                    <a:pt x="18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311" name="Google Shape;5311;p47"/>
            <p:cNvSpPr/>
            <p:nvPr/>
          </p:nvSpPr>
          <p:spPr>
            <a:xfrm>
              <a:off x="4072898" y="1690576"/>
              <a:ext cx="315725"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312" name="Google Shape;5312;p47"/>
            <p:cNvSpPr/>
            <p:nvPr/>
          </p:nvSpPr>
          <p:spPr>
            <a:xfrm>
              <a:off x="66499" y="1661929"/>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313" name="Google Shape;5313;p47"/>
            <p:cNvSpPr/>
            <p:nvPr/>
          </p:nvSpPr>
          <p:spPr>
            <a:xfrm>
              <a:off x="4531833" y="1066025"/>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314" name="Google Shape;5314;p47"/>
            <p:cNvSpPr/>
            <p:nvPr/>
          </p:nvSpPr>
          <p:spPr>
            <a:xfrm>
              <a:off x="5232850" y="1306042"/>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315" name="Google Shape;5315;p47"/>
            <p:cNvSpPr/>
            <p:nvPr/>
          </p:nvSpPr>
          <p:spPr>
            <a:xfrm>
              <a:off x="5948191" y="1093853"/>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316" name="Google Shape;5316;p47"/>
            <p:cNvSpPr/>
            <p:nvPr/>
          </p:nvSpPr>
          <p:spPr>
            <a:xfrm>
              <a:off x="6324277" y="1506567"/>
              <a:ext cx="145483" cy="184770"/>
            </a:xfrm>
            <a:custGeom>
              <a:avLst/>
              <a:gdLst/>
              <a:ahLst/>
              <a:cxnLst/>
              <a:rect l="l" t="t" r="r" b="b"/>
              <a:pathLst>
                <a:path w="711" h="903" extrusionOk="0">
                  <a:moveTo>
                    <a:pt x="199" y="0"/>
                  </a:moveTo>
                  <a:cubicBezTo>
                    <a:pt x="98" y="0"/>
                    <a:pt x="0" y="96"/>
                    <a:pt x="26" y="216"/>
                  </a:cubicBezTo>
                  <a:cubicBezTo>
                    <a:pt x="74" y="431"/>
                    <a:pt x="169" y="634"/>
                    <a:pt x="301" y="802"/>
                  </a:cubicBezTo>
                  <a:cubicBezTo>
                    <a:pt x="342" y="872"/>
                    <a:pt x="407" y="902"/>
                    <a:pt x="471" y="902"/>
                  </a:cubicBezTo>
                  <a:cubicBezTo>
                    <a:pt x="591" y="902"/>
                    <a:pt x="711" y="795"/>
                    <a:pt x="672" y="646"/>
                  </a:cubicBezTo>
                  <a:cubicBezTo>
                    <a:pt x="600" y="419"/>
                    <a:pt x="480" y="216"/>
                    <a:pt x="313" y="48"/>
                  </a:cubicBezTo>
                  <a:cubicBezTo>
                    <a:pt x="279" y="15"/>
                    <a:pt x="239" y="0"/>
                    <a:pt x="199"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317" name="Google Shape;5317;p47"/>
            <p:cNvSpPr/>
            <p:nvPr/>
          </p:nvSpPr>
          <p:spPr>
            <a:xfrm>
              <a:off x="6464030" y="1132935"/>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318" name="Google Shape;5318;p47"/>
            <p:cNvSpPr/>
            <p:nvPr/>
          </p:nvSpPr>
          <p:spPr>
            <a:xfrm>
              <a:off x="7200242" y="1123114"/>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319" name="Google Shape;5319;p47"/>
            <p:cNvSpPr/>
            <p:nvPr/>
          </p:nvSpPr>
          <p:spPr>
            <a:xfrm>
              <a:off x="7500619" y="1357196"/>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320" name="Google Shape;5320;p47"/>
            <p:cNvSpPr/>
            <p:nvPr/>
          </p:nvSpPr>
          <p:spPr>
            <a:xfrm>
              <a:off x="7992723" y="1243224"/>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321" name="Google Shape;5321;p47"/>
            <p:cNvSpPr/>
            <p:nvPr/>
          </p:nvSpPr>
          <p:spPr>
            <a:xfrm>
              <a:off x="4751593" y="1510164"/>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322" name="Google Shape;5322;p47"/>
            <p:cNvSpPr/>
            <p:nvPr/>
          </p:nvSpPr>
          <p:spPr>
            <a:xfrm>
              <a:off x="4722333" y="2218550"/>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323" name="Google Shape;5323;p47"/>
            <p:cNvSpPr/>
            <p:nvPr/>
          </p:nvSpPr>
          <p:spPr>
            <a:xfrm>
              <a:off x="5086755" y="1932699"/>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324" name="Google Shape;5324;p47"/>
            <p:cNvSpPr/>
            <p:nvPr/>
          </p:nvSpPr>
          <p:spPr>
            <a:xfrm>
              <a:off x="5423350" y="2458567"/>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325" name="Google Shape;5325;p47"/>
            <p:cNvSpPr/>
            <p:nvPr/>
          </p:nvSpPr>
          <p:spPr>
            <a:xfrm>
              <a:off x="5673801" y="2001655"/>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326" name="Google Shape;5326;p47"/>
            <p:cNvSpPr/>
            <p:nvPr/>
          </p:nvSpPr>
          <p:spPr>
            <a:xfrm>
              <a:off x="5486781" y="1640096"/>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327" name="Google Shape;5327;p47"/>
            <p:cNvSpPr/>
            <p:nvPr/>
          </p:nvSpPr>
          <p:spPr>
            <a:xfrm>
              <a:off x="6236907" y="1773097"/>
              <a:ext cx="168196" cy="204413"/>
            </a:xfrm>
            <a:custGeom>
              <a:avLst/>
              <a:gdLst/>
              <a:ahLst/>
              <a:cxnLst/>
              <a:rect l="l" t="t" r="r" b="b"/>
              <a:pathLst>
                <a:path w="822" h="999" extrusionOk="0">
                  <a:moveTo>
                    <a:pt x="149" y="1"/>
                  </a:moveTo>
                  <a:cubicBezTo>
                    <a:pt x="63" y="1"/>
                    <a:pt x="0" y="102"/>
                    <a:pt x="9" y="195"/>
                  </a:cubicBezTo>
                  <a:cubicBezTo>
                    <a:pt x="33" y="314"/>
                    <a:pt x="81" y="434"/>
                    <a:pt x="153" y="553"/>
                  </a:cubicBezTo>
                  <a:cubicBezTo>
                    <a:pt x="201" y="673"/>
                    <a:pt x="260" y="792"/>
                    <a:pt x="344" y="900"/>
                  </a:cubicBezTo>
                  <a:cubicBezTo>
                    <a:pt x="391" y="969"/>
                    <a:pt x="457" y="998"/>
                    <a:pt x="523" y="998"/>
                  </a:cubicBezTo>
                  <a:cubicBezTo>
                    <a:pt x="673" y="998"/>
                    <a:pt x="822" y="844"/>
                    <a:pt x="739" y="661"/>
                  </a:cubicBezTo>
                  <a:cubicBezTo>
                    <a:pt x="607" y="422"/>
                    <a:pt x="440" y="195"/>
                    <a:pt x="225" y="27"/>
                  </a:cubicBezTo>
                  <a:cubicBezTo>
                    <a:pt x="198" y="9"/>
                    <a:pt x="173" y="1"/>
                    <a:pt x="149"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328" name="Google Shape;5328;p47"/>
            <p:cNvSpPr/>
            <p:nvPr/>
          </p:nvSpPr>
          <p:spPr>
            <a:xfrm>
              <a:off x="6082928" y="2146466"/>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329" name="Google Shape;5329;p47"/>
            <p:cNvSpPr/>
            <p:nvPr/>
          </p:nvSpPr>
          <p:spPr>
            <a:xfrm>
              <a:off x="6489805" y="2433385"/>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330" name="Google Shape;5330;p47"/>
            <p:cNvSpPr/>
            <p:nvPr/>
          </p:nvSpPr>
          <p:spPr>
            <a:xfrm>
              <a:off x="6922988" y="1771256"/>
              <a:ext cx="163285" cy="193159"/>
            </a:xfrm>
            <a:custGeom>
              <a:avLst/>
              <a:gdLst/>
              <a:ahLst/>
              <a:cxnLst/>
              <a:rect l="l" t="t" r="r" b="b"/>
              <a:pathLst>
                <a:path w="798" h="944" extrusionOk="0">
                  <a:moveTo>
                    <a:pt x="615" y="1"/>
                  </a:moveTo>
                  <a:cubicBezTo>
                    <a:pt x="582" y="1"/>
                    <a:pt x="548" y="15"/>
                    <a:pt x="517" y="48"/>
                  </a:cubicBezTo>
                  <a:cubicBezTo>
                    <a:pt x="338" y="228"/>
                    <a:pt x="183" y="431"/>
                    <a:pt x="63" y="646"/>
                  </a:cubicBezTo>
                  <a:cubicBezTo>
                    <a:pt x="0" y="781"/>
                    <a:pt x="120" y="944"/>
                    <a:pt x="245" y="944"/>
                  </a:cubicBezTo>
                  <a:cubicBezTo>
                    <a:pt x="286" y="944"/>
                    <a:pt x="327" y="926"/>
                    <a:pt x="362" y="885"/>
                  </a:cubicBezTo>
                  <a:cubicBezTo>
                    <a:pt x="517" y="682"/>
                    <a:pt x="649" y="455"/>
                    <a:pt x="744" y="228"/>
                  </a:cubicBezTo>
                  <a:cubicBezTo>
                    <a:pt x="798" y="121"/>
                    <a:pt x="712" y="1"/>
                    <a:pt x="61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331" name="Google Shape;5331;p47"/>
            <p:cNvSpPr/>
            <p:nvPr/>
          </p:nvSpPr>
          <p:spPr>
            <a:xfrm>
              <a:off x="7372736" y="1874179"/>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332" name="Google Shape;5332;p47"/>
            <p:cNvSpPr/>
            <p:nvPr/>
          </p:nvSpPr>
          <p:spPr>
            <a:xfrm>
              <a:off x="6581117" y="1970839"/>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333" name="Google Shape;5333;p47"/>
            <p:cNvSpPr/>
            <p:nvPr/>
          </p:nvSpPr>
          <p:spPr>
            <a:xfrm>
              <a:off x="8689294" y="4382559"/>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334" name="Google Shape;5334;p47"/>
            <p:cNvSpPr/>
            <p:nvPr/>
          </p:nvSpPr>
          <p:spPr>
            <a:xfrm>
              <a:off x="8183223" y="2395749"/>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335" name="Google Shape;5335;p47"/>
            <p:cNvSpPr/>
            <p:nvPr/>
          </p:nvSpPr>
          <p:spPr>
            <a:xfrm>
              <a:off x="7885710" y="2027847"/>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336" name="Google Shape;5336;p47"/>
            <p:cNvSpPr/>
            <p:nvPr/>
          </p:nvSpPr>
          <p:spPr>
            <a:xfrm>
              <a:off x="7848061" y="1648894"/>
              <a:ext cx="190704" cy="155714"/>
            </a:xfrm>
            <a:custGeom>
              <a:avLst/>
              <a:gdLst/>
              <a:ahLst/>
              <a:cxnLst/>
              <a:rect l="l" t="t" r="r" b="b"/>
              <a:pathLst>
                <a:path w="932" h="761" extrusionOk="0">
                  <a:moveTo>
                    <a:pt x="204" y="1"/>
                  </a:moveTo>
                  <a:cubicBezTo>
                    <a:pt x="132" y="13"/>
                    <a:pt x="73" y="61"/>
                    <a:pt x="61" y="120"/>
                  </a:cubicBezTo>
                  <a:cubicBezTo>
                    <a:pt x="1" y="264"/>
                    <a:pt x="144" y="455"/>
                    <a:pt x="228" y="539"/>
                  </a:cubicBezTo>
                  <a:cubicBezTo>
                    <a:pt x="336" y="658"/>
                    <a:pt x="479" y="730"/>
                    <a:pt x="622" y="754"/>
                  </a:cubicBezTo>
                  <a:cubicBezTo>
                    <a:pt x="638" y="758"/>
                    <a:pt x="653" y="760"/>
                    <a:pt x="668" y="760"/>
                  </a:cubicBezTo>
                  <a:cubicBezTo>
                    <a:pt x="816" y="760"/>
                    <a:pt x="932" y="562"/>
                    <a:pt x="802" y="443"/>
                  </a:cubicBezTo>
                  <a:cubicBezTo>
                    <a:pt x="706" y="371"/>
                    <a:pt x="622" y="288"/>
                    <a:pt x="539" y="216"/>
                  </a:cubicBezTo>
                  <a:cubicBezTo>
                    <a:pt x="443" y="132"/>
                    <a:pt x="336"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337" name="Google Shape;5337;p47"/>
            <p:cNvSpPr/>
            <p:nvPr/>
          </p:nvSpPr>
          <p:spPr>
            <a:xfrm>
              <a:off x="8274687" y="1473742"/>
              <a:ext cx="128909" cy="251884"/>
            </a:xfrm>
            <a:custGeom>
              <a:avLst/>
              <a:gdLst/>
              <a:ahLst/>
              <a:cxnLst/>
              <a:rect l="l" t="t" r="r" b="b"/>
              <a:pathLst>
                <a:path w="630" h="1231" extrusionOk="0">
                  <a:moveTo>
                    <a:pt x="523" y="1"/>
                  </a:moveTo>
                  <a:cubicBezTo>
                    <a:pt x="487" y="1"/>
                    <a:pt x="450" y="18"/>
                    <a:pt x="426" y="56"/>
                  </a:cubicBezTo>
                  <a:cubicBezTo>
                    <a:pt x="259" y="355"/>
                    <a:pt x="139" y="666"/>
                    <a:pt x="44" y="1000"/>
                  </a:cubicBezTo>
                  <a:cubicBezTo>
                    <a:pt x="0" y="1137"/>
                    <a:pt x="118" y="1231"/>
                    <a:pt x="234" y="1231"/>
                  </a:cubicBezTo>
                  <a:cubicBezTo>
                    <a:pt x="310" y="1231"/>
                    <a:pt x="386" y="1191"/>
                    <a:pt x="414" y="1096"/>
                  </a:cubicBezTo>
                  <a:cubicBezTo>
                    <a:pt x="522" y="773"/>
                    <a:pt x="593" y="438"/>
                    <a:pt x="629" y="104"/>
                  </a:cubicBezTo>
                  <a:cubicBezTo>
                    <a:pt x="629" y="39"/>
                    <a:pt x="578" y="1"/>
                    <a:pt x="52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338" name="Google Shape;5338;p47"/>
            <p:cNvSpPr/>
            <p:nvPr/>
          </p:nvSpPr>
          <p:spPr>
            <a:xfrm>
              <a:off x="6770239" y="1367202"/>
              <a:ext cx="129523" cy="286465"/>
            </a:xfrm>
            <a:custGeom>
              <a:avLst/>
              <a:gdLst/>
              <a:ahLst/>
              <a:cxnLst/>
              <a:rect l="l" t="t" r="r" b="b"/>
              <a:pathLst>
                <a:path w="633" h="1400" extrusionOk="0">
                  <a:moveTo>
                    <a:pt x="181" y="0"/>
                  </a:moveTo>
                  <a:cubicBezTo>
                    <a:pt x="122" y="0"/>
                    <a:pt x="70" y="34"/>
                    <a:pt x="60" y="115"/>
                  </a:cubicBezTo>
                  <a:cubicBezTo>
                    <a:pt x="0" y="497"/>
                    <a:pt x="24" y="880"/>
                    <a:pt x="132" y="1238"/>
                  </a:cubicBezTo>
                  <a:cubicBezTo>
                    <a:pt x="165" y="1351"/>
                    <a:pt x="255" y="1399"/>
                    <a:pt x="347" y="1399"/>
                  </a:cubicBezTo>
                  <a:cubicBezTo>
                    <a:pt x="488" y="1399"/>
                    <a:pt x="632" y="1285"/>
                    <a:pt x="574" y="1119"/>
                  </a:cubicBezTo>
                  <a:cubicBezTo>
                    <a:pt x="467" y="808"/>
                    <a:pt x="395" y="485"/>
                    <a:pt x="371" y="163"/>
                  </a:cubicBezTo>
                  <a:cubicBezTo>
                    <a:pt x="357" y="65"/>
                    <a:pt x="263" y="0"/>
                    <a:pt x="18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339" name="Google Shape;5339;p47"/>
            <p:cNvSpPr/>
            <p:nvPr/>
          </p:nvSpPr>
          <p:spPr>
            <a:xfrm>
              <a:off x="8359398" y="2024163"/>
              <a:ext cx="315725"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340" name="Google Shape;5340;p47"/>
            <p:cNvSpPr/>
            <p:nvPr/>
          </p:nvSpPr>
          <p:spPr>
            <a:xfrm>
              <a:off x="4352999" y="1995517"/>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341" name="Google Shape;5341;p47"/>
            <p:cNvSpPr/>
            <p:nvPr/>
          </p:nvSpPr>
          <p:spPr>
            <a:xfrm>
              <a:off x="8808993" y="33576"/>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342" name="Google Shape;5342;p47"/>
            <p:cNvSpPr/>
            <p:nvPr/>
          </p:nvSpPr>
          <p:spPr>
            <a:xfrm>
              <a:off x="8779733" y="741963"/>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343" name="Google Shape;5343;p47"/>
            <p:cNvSpPr/>
            <p:nvPr/>
          </p:nvSpPr>
          <p:spPr>
            <a:xfrm>
              <a:off x="8488730" y="979749"/>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344" name="Google Shape;5344;p47"/>
            <p:cNvSpPr/>
            <p:nvPr/>
          </p:nvSpPr>
          <p:spPr>
            <a:xfrm>
              <a:off x="8344774" y="286979"/>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345" name="Google Shape;5345;p47"/>
            <p:cNvSpPr/>
            <p:nvPr/>
          </p:nvSpPr>
          <p:spPr>
            <a:xfrm>
              <a:off x="8999493" y="1186101"/>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346" name="Google Shape;5346;p47"/>
            <p:cNvSpPr/>
            <p:nvPr/>
          </p:nvSpPr>
          <p:spPr>
            <a:xfrm>
              <a:off x="8855358" y="1884963"/>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347" name="Google Shape;5347;p47"/>
            <p:cNvSpPr/>
            <p:nvPr/>
          </p:nvSpPr>
          <p:spPr>
            <a:xfrm rot="-2086714">
              <a:off x="8483424" y="1594104"/>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348" name="Google Shape;5348;p47"/>
            <p:cNvSpPr/>
            <p:nvPr/>
          </p:nvSpPr>
          <p:spPr>
            <a:xfrm>
              <a:off x="255543" y="2281476"/>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349" name="Google Shape;5349;p47"/>
            <p:cNvSpPr/>
            <p:nvPr/>
          </p:nvSpPr>
          <p:spPr>
            <a:xfrm>
              <a:off x="226283" y="2989863"/>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350" name="Google Shape;5350;p47"/>
            <p:cNvSpPr/>
            <p:nvPr/>
          </p:nvSpPr>
          <p:spPr>
            <a:xfrm>
              <a:off x="590705" y="2704012"/>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351" name="Google Shape;5351;p47"/>
            <p:cNvSpPr/>
            <p:nvPr/>
          </p:nvSpPr>
          <p:spPr>
            <a:xfrm>
              <a:off x="927300" y="3229880"/>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352" name="Google Shape;5352;p47"/>
            <p:cNvSpPr/>
            <p:nvPr/>
          </p:nvSpPr>
          <p:spPr>
            <a:xfrm>
              <a:off x="1177751" y="2772968"/>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353" name="Google Shape;5353;p47"/>
            <p:cNvSpPr/>
            <p:nvPr/>
          </p:nvSpPr>
          <p:spPr>
            <a:xfrm>
              <a:off x="990731" y="2411408"/>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354" name="Google Shape;5354;p47"/>
            <p:cNvSpPr/>
            <p:nvPr/>
          </p:nvSpPr>
          <p:spPr>
            <a:xfrm>
              <a:off x="1740857" y="2544410"/>
              <a:ext cx="168196" cy="204413"/>
            </a:xfrm>
            <a:custGeom>
              <a:avLst/>
              <a:gdLst/>
              <a:ahLst/>
              <a:cxnLst/>
              <a:rect l="l" t="t" r="r" b="b"/>
              <a:pathLst>
                <a:path w="822" h="999" extrusionOk="0">
                  <a:moveTo>
                    <a:pt x="149" y="1"/>
                  </a:moveTo>
                  <a:cubicBezTo>
                    <a:pt x="63" y="1"/>
                    <a:pt x="0" y="102"/>
                    <a:pt x="9" y="195"/>
                  </a:cubicBezTo>
                  <a:cubicBezTo>
                    <a:pt x="33" y="314"/>
                    <a:pt x="81" y="434"/>
                    <a:pt x="153" y="553"/>
                  </a:cubicBezTo>
                  <a:cubicBezTo>
                    <a:pt x="201" y="673"/>
                    <a:pt x="260" y="792"/>
                    <a:pt x="344" y="900"/>
                  </a:cubicBezTo>
                  <a:cubicBezTo>
                    <a:pt x="391" y="969"/>
                    <a:pt x="457" y="998"/>
                    <a:pt x="523" y="998"/>
                  </a:cubicBezTo>
                  <a:cubicBezTo>
                    <a:pt x="673" y="998"/>
                    <a:pt x="822" y="844"/>
                    <a:pt x="739" y="661"/>
                  </a:cubicBezTo>
                  <a:cubicBezTo>
                    <a:pt x="607" y="422"/>
                    <a:pt x="440" y="195"/>
                    <a:pt x="225" y="27"/>
                  </a:cubicBezTo>
                  <a:cubicBezTo>
                    <a:pt x="198" y="9"/>
                    <a:pt x="173" y="1"/>
                    <a:pt x="149"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355" name="Google Shape;5355;p47"/>
            <p:cNvSpPr/>
            <p:nvPr/>
          </p:nvSpPr>
          <p:spPr>
            <a:xfrm>
              <a:off x="1642641" y="3017691"/>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356" name="Google Shape;5356;p47"/>
            <p:cNvSpPr/>
            <p:nvPr/>
          </p:nvSpPr>
          <p:spPr>
            <a:xfrm>
              <a:off x="2018727" y="3430405"/>
              <a:ext cx="145483" cy="184770"/>
            </a:xfrm>
            <a:custGeom>
              <a:avLst/>
              <a:gdLst/>
              <a:ahLst/>
              <a:cxnLst/>
              <a:rect l="l" t="t" r="r" b="b"/>
              <a:pathLst>
                <a:path w="711" h="903" extrusionOk="0">
                  <a:moveTo>
                    <a:pt x="199" y="0"/>
                  </a:moveTo>
                  <a:cubicBezTo>
                    <a:pt x="98" y="0"/>
                    <a:pt x="0" y="96"/>
                    <a:pt x="26" y="216"/>
                  </a:cubicBezTo>
                  <a:cubicBezTo>
                    <a:pt x="74" y="431"/>
                    <a:pt x="169" y="634"/>
                    <a:pt x="301" y="802"/>
                  </a:cubicBezTo>
                  <a:cubicBezTo>
                    <a:pt x="342" y="872"/>
                    <a:pt x="407" y="902"/>
                    <a:pt x="471" y="902"/>
                  </a:cubicBezTo>
                  <a:cubicBezTo>
                    <a:pt x="591" y="902"/>
                    <a:pt x="711" y="795"/>
                    <a:pt x="672" y="646"/>
                  </a:cubicBezTo>
                  <a:cubicBezTo>
                    <a:pt x="600" y="419"/>
                    <a:pt x="480" y="216"/>
                    <a:pt x="313" y="48"/>
                  </a:cubicBezTo>
                  <a:cubicBezTo>
                    <a:pt x="279" y="15"/>
                    <a:pt x="239" y="0"/>
                    <a:pt x="199"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357" name="Google Shape;5357;p47"/>
            <p:cNvSpPr/>
            <p:nvPr/>
          </p:nvSpPr>
          <p:spPr>
            <a:xfrm>
              <a:off x="2158480" y="3056773"/>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358" name="Google Shape;5358;p47"/>
            <p:cNvSpPr/>
            <p:nvPr/>
          </p:nvSpPr>
          <p:spPr>
            <a:xfrm>
              <a:off x="2426938" y="2542568"/>
              <a:ext cx="163285" cy="193159"/>
            </a:xfrm>
            <a:custGeom>
              <a:avLst/>
              <a:gdLst/>
              <a:ahLst/>
              <a:cxnLst/>
              <a:rect l="l" t="t" r="r" b="b"/>
              <a:pathLst>
                <a:path w="798" h="944" extrusionOk="0">
                  <a:moveTo>
                    <a:pt x="615" y="1"/>
                  </a:moveTo>
                  <a:cubicBezTo>
                    <a:pt x="582" y="1"/>
                    <a:pt x="548" y="15"/>
                    <a:pt x="517" y="48"/>
                  </a:cubicBezTo>
                  <a:cubicBezTo>
                    <a:pt x="338" y="228"/>
                    <a:pt x="183" y="431"/>
                    <a:pt x="63" y="646"/>
                  </a:cubicBezTo>
                  <a:cubicBezTo>
                    <a:pt x="0" y="781"/>
                    <a:pt x="120" y="944"/>
                    <a:pt x="245" y="944"/>
                  </a:cubicBezTo>
                  <a:cubicBezTo>
                    <a:pt x="286" y="944"/>
                    <a:pt x="327" y="926"/>
                    <a:pt x="362" y="885"/>
                  </a:cubicBezTo>
                  <a:cubicBezTo>
                    <a:pt x="517" y="682"/>
                    <a:pt x="649" y="455"/>
                    <a:pt x="744" y="228"/>
                  </a:cubicBezTo>
                  <a:cubicBezTo>
                    <a:pt x="798" y="121"/>
                    <a:pt x="712" y="1"/>
                    <a:pt x="61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359" name="Google Shape;5359;p47"/>
            <p:cNvSpPr/>
            <p:nvPr/>
          </p:nvSpPr>
          <p:spPr>
            <a:xfrm>
              <a:off x="2876686" y="2645491"/>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360" name="Google Shape;5360;p47"/>
            <p:cNvSpPr/>
            <p:nvPr/>
          </p:nvSpPr>
          <p:spPr>
            <a:xfrm>
              <a:off x="2894692" y="3046951"/>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361" name="Google Shape;5361;p47"/>
            <p:cNvSpPr/>
            <p:nvPr/>
          </p:nvSpPr>
          <p:spPr>
            <a:xfrm>
              <a:off x="3195069" y="3281034"/>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362" name="Google Shape;5362;p47"/>
            <p:cNvSpPr/>
            <p:nvPr/>
          </p:nvSpPr>
          <p:spPr>
            <a:xfrm>
              <a:off x="3687173" y="3167062"/>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363" name="Google Shape;5363;p47"/>
            <p:cNvSpPr/>
            <p:nvPr/>
          </p:nvSpPr>
          <p:spPr>
            <a:xfrm>
              <a:off x="3389660" y="2799159"/>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364" name="Google Shape;5364;p47"/>
            <p:cNvSpPr/>
            <p:nvPr/>
          </p:nvSpPr>
          <p:spPr>
            <a:xfrm>
              <a:off x="3352011" y="2420207"/>
              <a:ext cx="190704" cy="155714"/>
            </a:xfrm>
            <a:custGeom>
              <a:avLst/>
              <a:gdLst/>
              <a:ahLst/>
              <a:cxnLst/>
              <a:rect l="l" t="t" r="r" b="b"/>
              <a:pathLst>
                <a:path w="932" h="761" extrusionOk="0">
                  <a:moveTo>
                    <a:pt x="204" y="1"/>
                  </a:moveTo>
                  <a:cubicBezTo>
                    <a:pt x="132" y="13"/>
                    <a:pt x="73" y="61"/>
                    <a:pt x="61" y="120"/>
                  </a:cubicBezTo>
                  <a:cubicBezTo>
                    <a:pt x="1" y="264"/>
                    <a:pt x="144" y="455"/>
                    <a:pt x="228" y="539"/>
                  </a:cubicBezTo>
                  <a:cubicBezTo>
                    <a:pt x="336" y="658"/>
                    <a:pt x="479" y="730"/>
                    <a:pt x="622" y="754"/>
                  </a:cubicBezTo>
                  <a:cubicBezTo>
                    <a:pt x="638" y="758"/>
                    <a:pt x="653" y="760"/>
                    <a:pt x="668" y="760"/>
                  </a:cubicBezTo>
                  <a:cubicBezTo>
                    <a:pt x="816" y="760"/>
                    <a:pt x="932" y="562"/>
                    <a:pt x="802" y="443"/>
                  </a:cubicBezTo>
                  <a:cubicBezTo>
                    <a:pt x="706" y="371"/>
                    <a:pt x="622" y="288"/>
                    <a:pt x="539" y="216"/>
                  </a:cubicBezTo>
                  <a:cubicBezTo>
                    <a:pt x="443" y="132"/>
                    <a:pt x="336"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365" name="Google Shape;5365;p47"/>
            <p:cNvSpPr/>
            <p:nvPr/>
          </p:nvSpPr>
          <p:spPr>
            <a:xfrm>
              <a:off x="3778637" y="2245054"/>
              <a:ext cx="128909" cy="251884"/>
            </a:xfrm>
            <a:custGeom>
              <a:avLst/>
              <a:gdLst/>
              <a:ahLst/>
              <a:cxnLst/>
              <a:rect l="l" t="t" r="r" b="b"/>
              <a:pathLst>
                <a:path w="630" h="1231" extrusionOk="0">
                  <a:moveTo>
                    <a:pt x="523" y="1"/>
                  </a:moveTo>
                  <a:cubicBezTo>
                    <a:pt x="487" y="1"/>
                    <a:pt x="450" y="18"/>
                    <a:pt x="426" y="56"/>
                  </a:cubicBezTo>
                  <a:cubicBezTo>
                    <a:pt x="259" y="355"/>
                    <a:pt x="139" y="666"/>
                    <a:pt x="44" y="1000"/>
                  </a:cubicBezTo>
                  <a:cubicBezTo>
                    <a:pt x="0" y="1137"/>
                    <a:pt x="118" y="1231"/>
                    <a:pt x="234" y="1231"/>
                  </a:cubicBezTo>
                  <a:cubicBezTo>
                    <a:pt x="310" y="1231"/>
                    <a:pt x="386" y="1191"/>
                    <a:pt x="414" y="1096"/>
                  </a:cubicBezTo>
                  <a:cubicBezTo>
                    <a:pt x="522" y="773"/>
                    <a:pt x="593" y="438"/>
                    <a:pt x="629" y="104"/>
                  </a:cubicBezTo>
                  <a:cubicBezTo>
                    <a:pt x="629" y="39"/>
                    <a:pt x="578" y="1"/>
                    <a:pt x="52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366" name="Google Shape;5366;p47"/>
            <p:cNvSpPr/>
            <p:nvPr/>
          </p:nvSpPr>
          <p:spPr>
            <a:xfrm>
              <a:off x="2109577" y="2247714"/>
              <a:ext cx="129523" cy="286465"/>
            </a:xfrm>
            <a:custGeom>
              <a:avLst/>
              <a:gdLst/>
              <a:ahLst/>
              <a:cxnLst/>
              <a:rect l="l" t="t" r="r" b="b"/>
              <a:pathLst>
                <a:path w="633" h="1400" extrusionOk="0">
                  <a:moveTo>
                    <a:pt x="181" y="0"/>
                  </a:moveTo>
                  <a:cubicBezTo>
                    <a:pt x="122" y="0"/>
                    <a:pt x="70" y="34"/>
                    <a:pt x="60" y="115"/>
                  </a:cubicBezTo>
                  <a:cubicBezTo>
                    <a:pt x="0" y="497"/>
                    <a:pt x="24" y="880"/>
                    <a:pt x="132" y="1238"/>
                  </a:cubicBezTo>
                  <a:cubicBezTo>
                    <a:pt x="165" y="1351"/>
                    <a:pt x="255" y="1399"/>
                    <a:pt x="347" y="1399"/>
                  </a:cubicBezTo>
                  <a:cubicBezTo>
                    <a:pt x="488" y="1399"/>
                    <a:pt x="632" y="1285"/>
                    <a:pt x="574" y="1119"/>
                  </a:cubicBezTo>
                  <a:cubicBezTo>
                    <a:pt x="467" y="808"/>
                    <a:pt x="395" y="485"/>
                    <a:pt x="371" y="163"/>
                  </a:cubicBezTo>
                  <a:cubicBezTo>
                    <a:pt x="357" y="65"/>
                    <a:pt x="263" y="0"/>
                    <a:pt x="18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367" name="Google Shape;5367;p47"/>
            <p:cNvSpPr/>
            <p:nvPr/>
          </p:nvSpPr>
          <p:spPr>
            <a:xfrm>
              <a:off x="3863348" y="2795476"/>
              <a:ext cx="315725"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368" name="Google Shape;5368;p47"/>
            <p:cNvSpPr/>
            <p:nvPr/>
          </p:nvSpPr>
          <p:spPr>
            <a:xfrm>
              <a:off x="-143051" y="2766829"/>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369" name="Google Shape;5369;p47"/>
            <p:cNvSpPr/>
            <p:nvPr/>
          </p:nvSpPr>
          <p:spPr>
            <a:xfrm>
              <a:off x="169705" y="4433614"/>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370" name="Google Shape;5370;p47"/>
            <p:cNvSpPr/>
            <p:nvPr/>
          </p:nvSpPr>
          <p:spPr>
            <a:xfrm>
              <a:off x="4655408" y="2989863"/>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371" name="Google Shape;5371;p47"/>
            <p:cNvSpPr/>
            <p:nvPr/>
          </p:nvSpPr>
          <p:spPr>
            <a:xfrm>
              <a:off x="5019830" y="2704012"/>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372" name="Google Shape;5372;p47"/>
            <p:cNvSpPr/>
            <p:nvPr/>
          </p:nvSpPr>
          <p:spPr>
            <a:xfrm>
              <a:off x="5356425" y="3229880"/>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373" name="Google Shape;5373;p47"/>
            <p:cNvSpPr/>
            <p:nvPr/>
          </p:nvSpPr>
          <p:spPr>
            <a:xfrm>
              <a:off x="5606876" y="2772968"/>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374" name="Google Shape;5374;p47"/>
            <p:cNvSpPr/>
            <p:nvPr/>
          </p:nvSpPr>
          <p:spPr>
            <a:xfrm>
              <a:off x="5216181" y="2277783"/>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375" name="Google Shape;5375;p47"/>
            <p:cNvSpPr/>
            <p:nvPr/>
          </p:nvSpPr>
          <p:spPr>
            <a:xfrm>
              <a:off x="6169982" y="2544410"/>
              <a:ext cx="168196" cy="204413"/>
            </a:xfrm>
            <a:custGeom>
              <a:avLst/>
              <a:gdLst/>
              <a:ahLst/>
              <a:cxnLst/>
              <a:rect l="l" t="t" r="r" b="b"/>
              <a:pathLst>
                <a:path w="822" h="999" extrusionOk="0">
                  <a:moveTo>
                    <a:pt x="149" y="1"/>
                  </a:moveTo>
                  <a:cubicBezTo>
                    <a:pt x="63" y="1"/>
                    <a:pt x="0" y="102"/>
                    <a:pt x="9" y="195"/>
                  </a:cubicBezTo>
                  <a:cubicBezTo>
                    <a:pt x="33" y="314"/>
                    <a:pt x="81" y="434"/>
                    <a:pt x="153" y="553"/>
                  </a:cubicBezTo>
                  <a:cubicBezTo>
                    <a:pt x="201" y="673"/>
                    <a:pt x="260" y="792"/>
                    <a:pt x="344" y="900"/>
                  </a:cubicBezTo>
                  <a:cubicBezTo>
                    <a:pt x="391" y="969"/>
                    <a:pt x="457" y="998"/>
                    <a:pt x="523" y="998"/>
                  </a:cubicBezTo>
                  <a:cubicBezTo>
                    <a:pt x="673" y="998"/>
                    <a:pt x="822" y="844"/>
                    <a:pt x="739" y="661"/>
                  </a:cubicBezTo>
                  <a:cubicBezTo>
                    <a:pt x="607" y="422"/>
                    <a:pt x="440" y="195"/>
                    <a:pt x="225" y="27"/>
                  </a:cubicBezTo>
                  <a:cubicBezTo>
                    <a:pt x="198" y="9"/>
                    <a:pt x="173" y="1"/>
                    <a:pt x="149"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376" name="Google Shape;5376;p47"/>
            <p:cNvSpPr/>
            <p:nvPr/>
          </p:nvSpPr>
          <p:spPr>
            <a:xfrm>
              <a:off x="6071766" y="3017691"/>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377" name="Google Shape;5377;p47"/>
            <p:cNvSpPr/>
            <p:nvPr/>
          </p:nvSpPr>
          <p:spPr>
            <a:xfrm>
              <a:off x="6587605" y="3056773"/>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378" name="Google Shape;5378;p47"/>
            <p:cNvSpPr/>
            <p:nvPr/>
          </p:nvSpPr>
          <p:spPr>
            <a:xfrm>
              <a:off x="6856063" y="2542568"/>
              <a:ext cx="163285" cy="193159"/>
            </a:xfrm>
            <a:custGeom>
              <a:avLst/>
              <a:gdLst/>
              <a:ahLst/>
              <a:cxnLst/>
              <a:rect l="l" t="t" r="r" b="b"/>
              <a:pathLst>
                <a:path w="798" h="944" extrusionOk="0">
                  <a:moveTo>
                    <a:pt x="615" y="1"/>
                  </a:moveTo>
                  <a:cubicBezTo>
                    <a:pt x="582" y="1"/>
                    <a:pt x="548" y="15"/>
                    <a:pt x="517" y="48"/>
                  </a:cubicBezTo>
                  <a:cubicBezTo>
                    <a:pt x="338" y="228"/>
                    <a:pt x="183" y="431"/>
                    <a:pt x="63" y="646"/>
                  </a:cubicBezTo>
                  <a:cubicBezTo>
                    <a:pt x="0" y="781"/>
                    <a:pt x="120" y="944"/>
                    <a:pt x="245" y="944"/>
                  </a:cubicBezTo>
                  <a:cubicBezTo>
                    <a:pt x="286" y="944"/>
                    <a:pt x="327" y="926"/>
                    <a:pt x="362" y="885"/>
                  </a:cubicBezTo>
                  <a:cubicBezTo>
                    <a:pt x="517" y="682"/>
                    <a:pt x="649" y="455"/>
                    <a:pt x="744" y="228"/>
                  </a:cubicBezTo>
                  <a:cubicBezTo>
                    <a:pt x="798" y="121"/>
                    <a:pt x="712" y="1"/>
                    <a:pt x="61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379" name="Google Shape;5379;p47"/>
            <p:cNvSpPr/>
            <p:nvPr/>
          </p:nvSpPr>
          <p:spPr>
            <a:xfrm>
              <a:off x="7305811" y="2645491"/>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380" name="Google Shape;5380;p47"/>
            <p:cNvSpPr/>
            <p:nvPr/>
          </p:nvSpPr>
          <p:spPr>
            <a:xfrm>
              <a:off x="7323817" y="3046951"/>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381" name="Google Shape;5381;p47"/>
            <p:cNvSpPr/>
            <p:nvPr/>
          </p:nvSpPr>
          <p:spPr>
            <a:xfrm>
              <a:off x="7624194" y="3281034"/>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382" name="Google Shape;5382;p47"/>
            <p:cNvSpPr/>
            <p:nvPr/>
          </p:nvSpPr>
          <p:spPr>
            <a:xfrm>
              <a:off x="8116298" y="3167062"/>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383" name="Google Shape;5383;p47"/>
            <p:cNvSpPr/>
            <p:nvPr/>
          </p:nvSpPr>
          <p:spPr>
            <a:xfrm>
              <a:off x="7818785" y="2799159"/>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384" name="Google Shape;5384;p47"/>
            <p:cNvSpPr/>
            <p:nvPr/>
          </p:nvSpPr>
          <p:spPr>
            <a:xfrm>
              <a:off x="7781136" y="2420207"/>
              <a:ext cx="190704" cy="155714"/>
            </a:xfrm>
            <a:custGeom>
              <a:avLst/>
              <a:gdLst/>
              <a:ahLst/>
              <a:cxnLst/>
              <a:rect l="l" t="t" r="r" b="b"/>
              <a:pathLst>
                <a:path w="932" h="761" extrusionOk="0">
                  <a:moveTo>
                    <a:pt x="204" y="1"/>
                  </a:moveTo>
                  <a:cubicBezTo>
                    <a:pt x="132" y="13"/>
                    <a:pt x="73" y="61"/>
                    <a:pt x="61" y="120"/>
                  </a:cubicBezTo>
                  <a:cubicBezTo>
                    <a:pt x="1" y="264"/>
                    <a:pt x="144" y="455"/>
                    <a:pt x="228" y="539"/>
                  </a:cubicBezTo>
                  <a:cubicBezTo>
                    <a:pt x="336" y="658"/>
                    <a:pt x="479" y="730"/>
                    <a:pt x="622" y="754"/>
                  </a:cubicBezTo>
                  <a:cubicBezTo>
                    <a:pt x="638" y="758"/>
                    <a:pt x="653" y="760"/>
                    <a:pt x="668" y="760"/>
                  </a:cubicBezTo>
                  <a:cubicBezTo>
                    <a:pt x="816" y="760"/>
                    <a:pt x="932" y="562"/>
                    <a:pt x="802" y="443"/>
                  </a:cubicBezTo>
                  <a:cubicBezTo>
                    <a:pt x="706" y="371"/>
                    <a:pt x="622" y="288"/>
                    <a:pt x="539" y="216"/>
                  </a:cubicBezTo>
                  <a:cubicBezTo>
                    <a:pt x="443" y="132"/>
                    <a:pt x="336"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385" name="Google Shape;5385;p47"/>
            <p:cNvSpPr/>
            <p:nvPr/>
          </p:nvSpPr>
          <p:spPr>
            <a:xfrm>
              <a:off x="8452812" y="4629654"/>
              <a:ext cx="128909" cy="251884"/>
            </a:xfrm>
            <a:custGeom>
              <a:avLst/>
              <a:gdLst/>
              <a:ahLst/>
              <a:cxnLst/>
              <a:rect l="l" t="t" r="r" b="b"/>
              <a:pathLst>
                <a:path w="630" h="1231" extrusionOk="0">
                  <a:moveTo>
                    <a:pt x="523" y="1"/>
                  </a:moveTo>
                  <a:cubicBezTo>
                    <a:pt x="487" y="1"/>
                    <a:pt x="450" y="18"/>
                    <a:pt x="426" y="56"/>
                  </a:cubicBezTo>
                  <a:cubicBezTo>
                    <a:pt x="259" y="355"/>
                    <a:pt x="139" y="666"/>
                    <a:pt x="44" y="1000"/>
                  </a:cubicBezTo>
                  <a:cubicBezTo>
                    <a:pt x="0" y="1137"/>
                    <a:pt x="118" y="1231"/>
                    <a:pt x="234" y="1231"/>
                  </a:cubicBezTo>
                  <a:cubicBezTo>
                    <a:pt x="310" y="1231"/>
                    <a:pt x="386" y="1191"/>
                    <a:pt x="414" y="1096"/>
                  </a:cubicBezTo>
                  <a:cubicBezTo>
                    <a:pt x="522" y="773"/>
                    <a:pt x="593" y="438"/>
                    <a:pt x="629" y="104"/>
                  </a:cubicBezTo>
                  <a:cubicBezTo>
                    <a:pt x="629" y="39"/>
                    <a:pt x="578" y="1"/>
                    <a:pt x="52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386" name="Google Shape;5386;p47"/>
            <p:cNvSpPr/>
            <p:nvPr/>
          </p:nvSpPr>
          <p:spPr>
            <a:xfrm>
              <a:off x="5899902" y="1563402"/>
              <a:ext cx="129523" cy="286465"/>
            </a:xfrm>
            <a:custGeom>
              <a:avLst/>
              <a:gdLst/>
              <a:ahLst/>
              <a:cxnLst/>
              <a:rect l="l" t="t" r="r" b="b"/>
              <a:pathLst>
                <a:path w="633" h="1400" extrusionOk="0">
                  <a:moveTo>
                    <a:pt x="181" y="0"/>
                  </a:moveTo>
                  <a:cubicBezTo>
                    <a:pt x="122" y="0"/>
                    <a:pt x="70" y="34"/>
                    <a:pt x="60" y="115"/>
                  </a:cubicBezTo>
                  <a:cubicBezTo>
                    <a:pt x="0" y="497"/>
                    <a:pt x="24" y="880"/>
                    <a:pt x="132" y="1238"/>
                  </a:cubicBezTo>
                  <a:cubicBezTo>
                    <a:pt x="165" y="1351"/>
                    <a:pt x="255" y="1399"/>
                    <a:pt x="347" y="1399"/>
                  </a:cubicBezTo>
                  <a:cubicBezTo>
                    <a:pt x="488" y="1399"/>
                    <a:pt x="632" y="1285"/>
                    <a:pt x="574" y="1119"/>
                  </a:cubicBezTo>
                  <a:cubicBezTo>
                    <a:pt x="467" y="808"/>
                    <a:pt x="395" y="485"/>
                    <a:pt x="371" y="163"/>
                  </a:cubicBezTo>
                  <a:cubicBezTo>
                    <a:pt x="357" y="65"/>
                    <a:pt x="263" y="0"/>
                    <a:pt x="18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387" name="Google Shape;5387;p47"/>
            <p:cNvSpPr/>
            <p:nvPr/>
          </p:nvSpPr>
          <p:spPr>
            <a:xfrm rot="-1206472">
              <a:off x="8225586" y="2886601"/>
              <a:ext cx="315724"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388" name="Google Shape;5388;p47"/>
            <p:cNvSpPr/>
            <p:nvPr/>
          </p:nvSpPr>
          <p:spPr>
            <a:xfrm>
              <a:off x="4286074" y="2766829"/>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389" name="Google Shape;5389;p47"/>
            <p:cNvSpPr/>
            <p:nvPr/>
          </p:nvSpPr>
          <p:spPr>
            <a:xfrm>
              <a:off x="446043" y="3434001"/>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390" name="Google Shape;5390;p47"/>
            <p:cNvSpPr/>
            <p:nvPr/>
          </p:nvSpPr>
          <p:spPr>
            <a:xfrm>
              <a:off x="416783" y="4142388"/>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391" name="Google Shape;5391;p47"/>
            <p:cNvSpPr/>
            <p:nvPr/>
          </p:nvSpPr>
          <p:spPr>
            <a:xfrm>
              <a:off x="781205" y="3856537"/>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392" name="Google Shape;5392;p47"/>
            <p:cNvSpPr/>
            <p:nvPr/>
          </p:nvSpPr>
          <p:spPr>
            <a:xfrm>
              <a:off x="1117800" y="4382405"/>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393" name="Google Shape;5393;p47"/>
            <p:cNvSpPr/>
            <p:nvPr/>
          </p:nvSpPr>
          <p:spPr>
            <a:xfrm>
              <a:off x="1368251" y="3925493"/>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394" name="Google Shape;5394;p47"/>
            <p:cNvSpPr/>
            <p:nvPr/>
          </p:nvSpPr>
          <p:spPr>
            <a:xfrm>
              <a:off x="1181231" y="3563933"/>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395" name="Google Shape;5395;p47"/>
            <p:cNvSpPr/>
            <p:nvPr/>
          </p:nvSpPr>
          <p:spPr>
            <a:xfrm>
              <a:off x="1931357" y="3696935"/>
              <a:ext cx="168196" cy="204413"/>
            </a:xfrm>
            <a:custGeom>
              <a:avLst/>
              <a:gdLst/>
              <a:ahLst/>
              <a:cxnLst/>
              <a:rect l="l" t="t" r="r" b="b"/>
              <a:pathLst>
                <a:path w="822" h="999" extrusionOk="0">
                  <a:moveTo>
                    <a:pt x="149" y="1"/>
                  </a:moveTo>
                  <a:cubicBezTo>
                    <a:pt x="63" y="1"/>
                    <a:pt x="0" y="102"/>
                    <a:pt x="9" y="195"/>
                  </a:cubicBezTo>
                  <a:cubicBezTo>
                    <a:pt x="33" y="314"/>
                    <a:pt x="81" y="434"/>
                    <a:pt x="153" y="553"/>
                  </a:cubicBezTo>
                  <a:cubicBezTo>
                    <a:pt x="201" y="673"/>
                    <a:pt x="260" y="792"/>
                    <a:pt x="344" y="900"/>
                  </a:cubicBezTo>
                  <a:cubicBezTo>
                    <a:pt x="391" y="969"/>
                    <a:pt x="457" y="998"/>
                    <a:pt x="523" y="998"/>
                  </a:cubicBezTo>
                  <a:cubicBezTo>
                    <a:pt x="673" y="998"/>
                    <a:pt x="822" y="844"/>
                    <a:pt x="739" y="661"/>
                  </a:cubicBezTo>
                  <a:cubicBezTo>
                    <a:pt x="607" y="422"/>
                    <a:pt x="440" y="195"/>
                    <a:pt x="225" y="27"/>
                  </a:cubicBezTo>
                  <a:cubicBezTo>
                    <a:pt x="198" y="9"/>
                    <a:pt x="173" y="1"/>
                    <a:pt x="149"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396" name="Google Shape;5396;p47"/>
            <p:cNvSpPr/>
            <p:nvPr/>
          </p:nvSpPr>
          <p:spPr>
            <a:xfrm>
              <a:off x="1833141" y="4170216"/>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397" name="Google Shape;5397;p47"/>
            <p:cNvSpPr/>
            <p:nvPr/>
          </p:nvSpPr>
          <p:spPr>
            <a:xfrm>
              <a:off x="2348980" y="4209298"/>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398" name="Google Shape;5398;p47"/>
            <p:cNvSpPr/>
            <p:nvPr/>
          </p:nvSpPr>
          <p:spPr>
            <a:xfrm>
              <a:off x="2617438" y="3695093"/>
              <a:ext cx="163285" cy="193159"/>
            </a:xfrm>
            <a:custGeom>
              <a:avLst/>
              <a:gdLst/>
              <a:ahLst/>
              <a:cxnLst/>
              <a:rect l="l" t="t" r="r" b="b"/>
              <a:pathLst>
                <a:path w="798" h="944" extrusionOk="0">
                  <a:moveTo>
                    <a:pt x="615" y="1"/>
                  </a:moveTo>
                  <a:cubicBezTo>
                    <a:pt x="582" y="1"/>
                    <a:pt x="548" y="15"/>
                    <a:pt x="517" y="48"/>
                  </a:cubicBezTo>
                  <a:cubicBezTo>
                    <a:pt x="338" y="228"/>
                    <a:pt x="183" y="431"/>
                    <a:pt x="63" y="646"/>
                  </a:cubicBezTo>
                  <a:cubicBezTo>
                    <a:pt x="0" y="781"/>
                    <a:pt x="120" y="944"/>
                    <a:pt x="245" y="944"/>
                  </a:cubicBezTo>
                  <a:cubicBezTo>
                    <a:pt x="286" y="944"/>
                    <a:pt x="327" y="926"/>
                    <a:pt x="362" y="885"/>
                  </a:cubicBezTo>
                  <a:cubicBezTo>
                    <a:pt x="517" y="682"/>
                    <a:pt x="649" y="455"/>
                    <a:pt x="744" y="228"/>
                  </a:cubicBezTo>
                  <a:cubicBezTo>
                    <a:pt x="798" y="121"/>
                    <a:pt x="712" y="1"/>
                    <a:pt x="61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399" name="Google Shape;5399;p47"/>
            <p:cNvSpPr/>
            <p:nvPr/>
          </p:nvSpPr>
          <p:spPr>
            <a:xfrm>
              <a:off x="3067186" y="3798016"/>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400" name="Google Shape;5400;p47"/>
            <p:cNvSpPr/>
            <p:nvPr/>
          </p:nvSpPr>
          <p:spPr>
            <a:xfrm>
              <a:off x="3085192" y="4199476"/>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401" name="Google Shape;5401;p47"/>
            <p:cNvSpPr/>
            <p:nvPr/>
          </p:nvSpPr>
          <p:spPr>
            <a:xfrm>
              <a:off x="3385569" y="4433559"/>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402" name="Google Shape;5402;p47"/>
            <p:cNvSpPr/>
            <p:nvPr/>
          </p:nvSpPr>
          <p:spPr>
            <a:xfrm>
              <a:off x="3909061" y="4210899"/>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403" name="Google Shape;5403;p47"/>
            <p:cNvSpPr/>
            <p:nvPr/>
          </p:nvSpPr>
          <p:spPr>
            <a:xfrm>
              <a:off x="3580160" y="3951684"/>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404" name="Google Shape;5404;p47"/>
            <p:cNvSpPr/>
            <p:nvPr/>
          </p:nvSpPr>
          <p:spPr>
            <a:xfrm>
              <a:off x="3542511" y="3572732"/>
              <a:ext cx="190704" cy="155714"/>
            </a:xfrm>
            <a:custGeom>
              <a:avLst/>
              <a:gdLst/>
              <a:ahLst/>
              <a:cxnLst/>
              <a:rect l="l" t="t" r="r" b="b"/>
              <a:pathLst>
                <a:path w="932" h="761" extrusionOk="0">
                  <a:moveTo>
                    <a:pt x="204" y="1"/>
                  </a:moveTo>
                  <a:cubicBezTo>
                    <a:pt x="132" y="13"/>
                    <a:pt x="73" y="61"/>
                    <a:pt x="61" y="120"/>
                  </a:cubicBezTo>
                  <a:cubicBezTo>
                    <a:pt x="1" y="264"/>
                    <a:pt x="144" y="455"/>
                    <a:pt x="228" y="539"/>
                  </a:cubicBezTo>
                  <a:cubicBezTo>
                    <a:pt x="336" y="658"/>
                    <a:pt x="479" y="730"/>
                    <a:pt x="622" y="754"/>
                  </a:cubicBezTo>
                  <a:cubicBezTo>
                    <a:pt x="638" y="758"/>
                    <a:pt x="653" y="760"/>
                    <a:pt x="668" y="760"/>
                  </a:cubicBezTo>
                  <a:cubicBezTo>
                    <a:pt x="816" y="760"/>
                    <a:pt x="932" y="562"/>
                    <a:pt x="802" y="443"/>
                  </a:cubicBezTo>
                  <a:cubicBezTo>
                    <a:pt x="706" y="371"/>
                    <a:pt x="622" y="288"/>
                    <a:pt x="539" y="216"/>
                  </a:cubicBezTo>
                  <a:cubicBezTo>
                    <a:pt x="443" y="132"/>
                    <a:pt x="336"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405" name="Google Shape;5405;p47"/>
            <p:cNvSpPr/>
            <p:nvPr/>
          </p:nvSpPr>
          <p:spPr>
            <a:xfrm>
              <a:off x="3969137" y="3397579"/>
              <a:ext cx="128909" cy="251884"/>
            </a:xfrm>
            <a:custGeom>
              <a:avLst/>
              <a:gdLst/>
              <a:ahLst/>
              <a:cxnLst/>
              <a:rect l="l" t="t" r="r" b="b"/>
              <a:pathLst>
                <a:path w="630" h="1231" extrusionOk="0">
                  <a:moveTo>
                    <a:pt x="523" y="1"/>
                  </a:moveTo>
                  <a:cubicBezTo>
                    <a:pt x="487" y="1"/>
                    <a:pt x="450" y="18"/>
                    <a:pt x="426" y="56"/>
                  </a:cubicBezTo>
                  <a:cubicBezTo>
                    <a:pt x="259" y="355"/>
                    <a:pt x="139" y="666"/>
                    <a:pt x="44" y="1000"/>
                  </a:cubicBezTo>
                  <a:cubicBezTo>
                    <a:pt x="0" y="1137"/>
                    <a:pt x="118" y="1231"/>
                    <a:pt x="234" y="1231"/>
                  </a:cubicBezTo>
                  <a:cubicBezTo>
                    <a:pt x="310" y="1231"/>
                    <a:pt x="386" y="1191"/>
                    <a:pt x="414" y="1096"/>
                  </a:cubicBezTo>
                  <a:cubicBezTo>
                    <a:pt x="522" y="773"/>
                    <a:pt x="593" y="438"/>
                    <a:pt x="629" y="104"/>
                  </a:cubicBezTo>
                  <a:cubicBezTo>
                    <a:pt x="629" y="39"/>
                    <a:pt x="578" y="1"/>
                    <a:pt x="52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406" name="Google Shape;5406;p47"/>
            <p:cNvSpPr/>
            <p:nvPr/>
          </p:nvSpPr>
          <p:spPr>
            <a:xfrm>
              <a:off x="2300077" y="3400239"/>
              <a:ext cx="129523" cy="286464"/>
            </a:xfrm>
            <a:custGeom>
              <a:avLst/>
              <a:gdLst/>
              <a:ahLst/>
              <a:cxnLst/>
              <a:rect l="l" t="t" r="r" b="b"/>
              <a:pathLst>
                <a:path w="633" h="1400" extrusionOk="0">
                  <a:moveTo>
                    <a:pt x="181" y="0"/>
                  </a:moveTo>
                  <a:cubicBezTo>
                    <a:pt x="122" y="0"/>
                    <a:pt x="70" y="34"/>
                    <a:pt x="60" y="115"/>
                  </a:cubicBezTo>
                  <a:cubicBezTo>
                    <a:pt x="0" y="497"/>
                    <a:pt x="24" y="880"/>
                    <a:pt x="132" y="1238"/>
                  </a:cubicBezTo>
                  <a:cubicBezTo>
                    <a:pt x="165" y="1351"/>
                    <a:pt x="255" y="1399"/>
                    <a:pt x="347" y="1399"/>
                  </a:cubicBezTo>
                  <a:cubicBezTo>
                    <a:pt x="488" y="1399"/>
                    <a:pt x="632" y="1285"/>
                    <a:pt x="574" y="1119"/>
                  </a:cubicBezTo>
                  <a:cubicBezTo>
                    <a:pt x="467" y="808"/>
                    <a:pt x="395" y="485"/>
                    <a:pt x="371" y="163"/>
                  </a:cubicBezTo>
                  <a:cubicBezTo>
                    <a:pt x="357" y="65"/>
                    <a:pt x="263" y="0"/>
                    <a:pt x="18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407" name="Google Shape;5407;p47"/>
            <p:cNvSpPr/>
            <p:nvPr/>
          </p:nvSpPr>
          <p:spPr>
            <a:xfrm>
              <a:off x="4053848" y="3948001"/>
              <a:ext cx="315725"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408" name="Google Shape;5408;p47"/>
            <p:cNvSpPr/>
            <p:nvPr/>
          </p:nvSpPr>
          <p:spPr>
            <a:xfrm>
              <a:off x="47449" y="3919354"/>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409" name="Google Shape;5409;p47"/>
            <p:cNvSpPr/>
            <p:nvPr/>
          </p:nvSpPr>
          <p:spPr>
            <a:xfrm>
              <a:off x="4512783" y="3323450"/>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410" name="Google Shape;5410;p47"/>
            <p:cNvSpPr/>
            <p:nvPr/>
          </p:nvSpPr>
          <p:spPr>
            <a:xfrm>
              <a:off x="5213800" y="3563467"/>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411" name="Google Shape;5411;p47"/>
            <p:cNvSpPr/>
            <p:nvPr/>
          </p:nvSpPr>
          <p:spPr>
            <a:xfrm>
              <a:off x="5929141" y="3351278"/>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412" name="Google Shape;5412;p47"/>
            <p:cNvSpPr/>
            <p:nvPr/>
          </p:nvSpPr>
          <p:spPr>
            <a:xfrm>
              <a:off x="6305227" y="3763992"/>
              <a:ext cx="145483" cy="184770"/>
            </a:xfrm>
            <a:custGeom>
              <a:avLst/>
              <a:gdLst/>
              <a:ahLst/>
              <a:cxnLst/>
              <a:rect l="l" t="t" r="r" b="b"/>
              <a:pathLst>
                <a:path w="711" h="903" extrusionOk="0">
                  <a:moveTo>
                    <a:pt x="199" y="0"/>
                  </a:moveTo>
                  <a:cubicBezTo>
                    <a:pt x="98" y="0"/>
                    <a:pt x="0" y="96"/>
                    <a:pt x="26" y="216"/>
                  </a:cubicBezTo>
                  <a:cubicBezTo>
                    <a:pt x="74" y="431"/>
                    <a:pt x="169" y="634"/>
                    <a:pt x="301" y="802"/>
                  </a:cubicBezTo>
                  <a:cubicBezTo>
                    <a:pt x="342" y="872"/>
                    <a:pt x="407" y="902"/>
                    <a:pt x="471" y="902"/>
                  </a:cubicBezTo>
                  <a:cubicBezTo>
                    <a:pt x="591" y="902"/>
                    <a:pt x="711" y="795"/>
                    <a:pt x="672" y="646"/>
                  </a:cubicBezTo>
                  <a:cubicBezTo>
                    <a:pt x="600" y="419"/>
                    <a:pt x="480" y="216"/>
                    <a:pt x="313" y="48"/>
                  </a:cubicBezTo>
                  <a:cubicBezTo>
                    <a:pt x="279" y="15"/>
                    <a:pt x="239" y="0"/>
                    <a:pt x="199"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413" name="Google Shape;5413;p47"/>
            <p:cNvSpPr/>
            <p:nvPr/>
          </p:nvSpPr>
          <p:spPr>
            <a:xfrm>
              <a:off x="6444980" y="3390360"/>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414" name="Google Shape;5414;p47"/>
            <p:cNvSpPr/>
            <p:nvPr/>
          </p:nvSpPr>
          <p:spPr>
            <a:xfrm>
              <a:off x="7181192" y="3380539"/>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415" name="Google Shape;5415;p47"/>
            <p:cNvSpPr/>
            <p:nvPr/>
          </p:nvSpPr>
          <p:spPr>
            <a:xfrm>
              <a:off x="7481569" y="3614621"/>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416" name="Google Shape;5416;p47"/>
            <p:cNvSpPr/>
            <p:nvPr/>
          </p:nvSpPr>
          <p:spPr>
            <a:xfrm>
              <a:off x="7973673" y="3500649"/>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417" name="Google Shape;5417;p47"/>
            <p:cNvSpPr/>
            <p:nvPr/>
          </p:nvSpPr>
          <p:spPr>
            <a:xfrm>
              <a:off x="4732543" y="3767589"/>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418" name="Google Shape;5418;p47"/>
            <p:cNvSpPr/>
            <p:nvPr/>
          </p:nvSpPr>
          <p:spPr>
            <a:xfrm>
              <a:off x="4703283" y="4475975"/>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419" name="Google Shape;5419;p47"/>
            <p:cNvSpPr/>
            <p:nvPr/>
          </p:nvSpPr>
          <p:spPr>
            <a:xfrm>
              <a:off x="5067705" y="4190124"/>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420" name="Google Shape;5420;p47"/>
            <p:cNvSpPr/>
            <p:nvPr/>
          </p:nvSpPr>
          <p:spPr>
            <a:xfrm>
              <a:off x="5365113" y="4316417"/>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421" name="Google Shape;5421;p47"/>
            <p:cNvSpPr/>
            <p:nvPr/>
          </p:nvSpPr>
          <p:spPr>
            <a:xfrm>
              <a:off x="5654751" y="4259080"/>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422" name="Google Shape;5422;p47"/>
            <p:cNvSpPr/>
            <p:nvPr/>
          </p:nvSpPr>
          <p:spPr>
            <a:xfrm>
              <a:off x="5467731" y="3897521"/>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423" name="Google Shape;5423;p47"/>
            <p:cNvSpPr/>
            <p:nvPr/>
          </p:nvSpPr>
          <p:spPr>
            <a:xfrm>
              <a:off x="6217857" y="4030522"/>
              <a:ext cx="168196" cy="204413"/>
            </a:xfrm>
            <a:custGeom>
              <a:avLst/>
              <a:gdLst/>
              <a:ahLst/>
              <a:cxnLst/>
              <a:rect l="l" t="t" r="r" b="b"/>
              <a:pathLst>
                <a:path w="822" h="999" extrusionOk="0">
                  <a:moveTo>
                    <a:pt x="149" y="1"/>
                  </a:moveTo>
                  <a:cubicBezTo>
                    <a:pt x="63" y="1"/>
                    <a:pt x="0" y="102"/>
                    <a:pt x="9" y="195"/>
                  </a:cubicBezTo>
                  <a:cubicBezTo>
                    <a:pt x="33" y="314"/>
                    <a:pt x="81" y="434"/>
                    <a:pt x="153" y="553"/>
                  </a:cubicBezTo>
                  <a:cubicBezTo>
                    <a:pt x="201" y="673"/>
                    <a:pt x="260" y="792"/>
                    <a:pt x="344" y="900"/>
                  </a:cubicBezTo>
                  <a:cubicBezTo>
                    <a:pt x="391" y="969"/>
                    <a:pt x="457" y="998"/>
                    <a:pt x="523" y="998"/>
                  </a:cubicBezTo>
                  <a:cubicBezTo>
                    <a:pt x="673" y="998"/>
                    <a:pt x="822" y="844"/>
                    <a:pt x="739" y="661"/>
                  </a:cubicBezTo>
                  <a:cubicBezTo>
                    <a:pt x="607" y="422"/>
                    <a:pt x="440" y="195"/>
                    <a:pt x="225" y="27"/>
                  </a:cubicBezTo>
                  <a:cubicBezTo>
                    <a:pt x="198" y="9"/>
                    <a:pt x="173" y="1"/>
                    <a:pt x="149"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424" name="Google Shape;5424;p47"/>
            <p:cNvSpPr/>
            <p:nvPr/>
          </p:nvSpPr>
          <p:spPr>
            <a:xfrm>
              <a:off x="5866116" y="3871116"/>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425" name="Google Shape;5425;p47"/>
            <p:cNvSpPr/>
            <p:nvPr/>
          </p:nvSpPr>
          <p:spPr>
            <a:xfrm>
              <a:off x="6577205" y="4323998"/>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426" name="Google Shape;5426;p47"/>
            <p:cNvSpPr/>
            <p:nvPr/>
          </p:nvSpPr>
          <p:spPr>
            <a:xfrm>
              <a:off x="6903938" y="4028681"/>
              <a:ext cx="163285" cy="193159"/>
            </a:xfrm>
            <a:custGeom>
              <a:avLst/>
              <a:gdLst/>
              <a:ahLst/>
              <a:cxnLst/>
              <a:rect l="l" t="t" r="r" b="b"/>
              <a:pathLst>
                <a:path w="798" h="944" extrusionOk="0">
                  <a:moveTo>
                    <a:pt x="615" y="1"/>
                  </a:moveTo>
                  <a:cubicBezTo>
                    <a:pt x="582" y="1"/>
                    <a:pt x="548" y="15"/>
                    <a:pt x="517" y="48"/>
                  </a:cubicBezTo>
                  <a:cubicBezTo>
                    <a:pt x="338" y="228"/>
                    <a:pt x="183" y="431"/>
                    <a:pt x="63" y="646"/>
                  </a:cubicBezTo>
                  <a:cubicBezTo>
                    <a:pt x="0" y="781"/>
                    <a:pt x="120" y="944"/>
                    <a:pt x="245" y="944"/>
                  </a:cubicBezTo>
                  <a:cubicBezTo>
                    <a:pt x="286" y="944"/>
                    <a:pt x="327" y="926"/>
                    <a:pt x="362" y="885"/>
                  </a:cubicBezTo>
                  <a:cubicBezTo>
                    <a:pt x="517" y="682"/>
                    <a:pt x="649" y="455"/>
                    <a:pt x="744" y="228"/>
                  </a:cubicBezTo>
                  <a:cubicBezTo>
                    <a:pt x="798" y="121"/>
                    <a:pt x="712" y="1"/>
                    <a:pt x="61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427" name="Google Shape;5427;p47"/>
            <p:cNvSpPr/>
            <p:nvPr/>
          </p:nvSpPr>
          <p:spPr>
            <a:xfrm>
              <a:off x="7353686" y="4131604"/>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428" name="Google Shape;5428;p47"/>
            <p:cNvSpPr/>
            <p:nvPr/>
          </p:nvSpPr>
          <p:spPr>
            <a:xfrm>
              <a:off x="7371692" y="4533064"/>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429" name="Google Shape;5429;p47"/>
            <p:cNvSpPr/>
            <p:nvPr/>
          </p:nvSpPr>
          <p:spPr>
            <a:xfrm>
              <a:off x="7552082" y="4848134"/>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430" name="Google Shape;5430;p47"/>
            <p:cNvSpPr/>
            <p:nvPr/>
          </p:nvSpPr>
          <p:spPr>
            <a:xfrm>
              <a:off x="8198961" y="4775974"/>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431" name="Google Shape;5431;p47"/>
            <p:cNvSpPr/>
            <p:nvPr/>
          </p:nvSpPr>
          <p:spPr>
            <a:xfrm>
              <a:off x="7866660" y="4285272"/>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432" name="Google Shape;5432;p47"/>
            <p:cNvSpPr/>
            <p:nvPr/>
          </p:nvSpPr>
          <p:spPr>
            <a:xfrm>
              <a:off x="7829011" y="3906319"/>
              <a:ext cx="190704" cy="155714"/>
            </a:xfrm>
            <a:custGeom>
              <a:avLst/>
              <a:gdLst/>
              <a:ahLst/>
              <a:cxnLst/>
              <a:rect l="l" t="t" r="r" b="b"/>
              <a:pathLst>
                <a:path w="932" h="761" extrusionOk="0">
                  <a:moveTo>
                    <a:pt x="204" y="1"/>
                  </a:moveTo>
                  <a:cubicBezTo>
                    <a:pt x="132" y="13"/>
                    <a:pt x="73" y="61"/>
                    <a:pt x="61" y="120"/>
                  </a:cubicBezTo>
                  <a:cubicBezTo>
                    <a:pt x="1" y="264"/>
                    <a:pt x="144" y="455"/>
                    <a:pt x="228" y="539"/>
                  </a:cubicBezTo>
                  <a:cubicBezTo>
                    <a:pt x="336" y="658"/>
                    <a:pt x="479" y="730"/>
                    <a:pt x="622" y="754"/>
                  </a:cubicBezTo>
                  <a:cubicBezTo>
                    <a:pt x="638" y="758"/>
                    <a:pt x="653" y="760"/>
                    <a:pt x="668" y="760"/>
                  </a:cubicBezTo>
                  <a:cubicBezTo>
                    <a:pt x="816" y="760"/>
                    <a:pt x="932" y="562"/>
                    <a:pt x="802" y="443"/>
                  </a:cubicBezTo>
                  <a:cubicBezTo>
                    <a:pt x="706" y="371"/>
                    <a:pt x="622" y="288"/>
                    <a:pt x="539" y="216"/>
                  </a:cubicBezTo>
                  <a:cubicBezTo>
                    <a:pt x="443" y="132"/>
                    <a:pt x="336"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433" name="Google Shape;5433;p47"/>
            <p:cNvSpPr/>
            <p:nvPr/>
          </p:nvSpPr>
          <p:spPr>
            <a:xfrm>
              <a:off x="8255637" y="3731167"/>
              <a:ext cx="128909" cy="251884"/>
            </a:xfrm>
            <a:custGeom>
              <a:avLst/>
              <a:gdLst/>
              <a:ahLst/>
              <a:cxnLst/>
              <a:rect l="l" t="t" r="r" b="b"/>
              <a:pathLst>
                <a:path w="630" h="1231" extrusionOk="0">
                  <a:moveTo>
                    <a:pt x="523" y="1"/>
                  </a:moveTo>
                  <a:cubicBezTo>
                    <a:pt x="487" y="1"/>
                    <a:pt x="450" y="18"/>
                    <a:pt x="426" y="56"/>
                  </a:cubicBezTo>
                  <a:cubicBezTo>
                    <a:pt x="259" y="355"/>
                    <a:pt x="139" y="666"/>
                    <a:pt x="44" y="1000"/>
                  </a:cubicBezTo>
                  <a:cubicBezTo>
                    <a:pt x="0" y="1137"/>
                    <a:pt x="118" y="1231"/>
                    <a:pt x="234" y="1231"/>
                  </a:cubicBezTo>
                  <a:cubicBezTo>
                    <a:pt x="310" y="1231"/>
                    <a:pt x="386" y="1191"/>
                    <a:pt x="414" y="1096"/>
                  </a:cubicBezTo>
                  <a:cubicBezTo>
                    <a:pt x="522" y="773"/>
                    <a:pt x="593" y="438"/>
                    <a:pt x="629" y="104"/>
                  </a:cubicBezTo>
                  <a:cubicBezTo>
                    <a:pt x="629" y="39"/>
                    <a:pt x="578" y="1"/>
                    <a:pt x="52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434" name="Google Shape;5434;p47"/>
            <p:cNvSpPr/>
            <p:nvPr/>
          </p:nvSpPr>
          <p:spPr>
            <a:xfrm>
              <a:off x="6586577" y="3733827"/>
              <a:ext cx="129523" cy="286464"/>
            </a:xfrm>
            <a:custGeom>
              <a:avLst/>
              <a:gdLst/>
              <a:ahLst/>
              <a:cxnLst/>
              <a:rect l="l" t="t" r="r" b="b"/>
              <a:pathLst>
                <a:path w="633" h="1400" extrusionOk="0">
                  <a:moveTo>
                    <a:pt x="181" y="0"/>
                  </a:moveTo>
                  <a:cubicBezTo>
                    <a:pt x="122" y="0"/>
                    <a:pt x="70" y="34"/>
                    <a:pt x="60" y="115"/>
                  </a:cubicBezTo>
                  <a:cubicBezTo>
                    <a:pt x="0" y="497"/>
                    <a:pt x="24" y="880"/>
                    <a:pt x="132" y="1238"/>
                  </a:cubicBezTo>
                  <a:cubicBezTo>
                    <a:pt x="165" y="1351"/>
                    <a:pt x="255" y="1399"/>
                    <a:pt x="347" y="1399"/>
                  </a:cubicBezTo>
                  <a:cubicBezTo>
                    <a:pt x="488" y="1399"/>
                    <a:pt x="632" y="1285"/>
                    <a:pt x="574" y="1119"/>
                  </a:cubicBezTo>
                  <a:cubicBezTo>
                    <a:pt x="467" y="808"/>
                    <a:pt x="395" y="485"/>
                    <a:pt x="371" y="163"/>
                  </a:cubicBezTo>
                  <a:cubicBezTo>
                    <a:pt x="357" y="65"/>
                    <a:pt x="263" y="0"/>
                    <a:pt x="18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435" name="Google Shape;5435;p47"/>
            <p:cNvSpPr/>
            <p:nvPr/>
          </p:nvSpPr>
          <p:spPr>
            <a:xfrm>
              <a:off x="8340348" y="4281588"/>
              <a:ext cx="315725"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436" name="Google Shape;5436;p47"/>
            <p:cNvSpPr/>
            <p:nvPr/>
          </p:nvSpPr>
          <p:spPr>
            <a:xfrm>
              <a:off x="4333949" y="4252942"/>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437" name="Google Shape;5437;p47"/>
            <p:cNvSpPr/>
            <p:nvPr/>
          </p:nvSpPr>
          <p:spPr>
            <a:xfrm>
              <a:off x="8827543" y="2281476"/>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438" name="Google Shape;5438;p47"/>
            <p:cNvSpPr/>
            <p:nvPr/>
          </p:nvSpPr>
          <p:spPr>
            <a:xfrm>
              <a:off x="8760683" y="2999388"/>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439" name="Google Shape;5439;p47"/>
            <p:cNvSpPr/>
            <p:nvPr/>
          </p:nvSpPr>
          <p:spPr>
            <a:xfrm>
              <a:off x="8469680" y="3237174"/>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440" name="Google Shape;5440;p47"/>
            <p:cNvSpPr/>
            <p:nvPr/>
          </p:nvSpPr>
          <p:spPr>
            <a:xfrm>
              <a:off x="8373224" y="2634867"/>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441" name="Google Shape;5441;p47"/>
            <p:cNvSpPr/>
            <p:nvPr/>
          </p:nvSpPr>
          <p:spPr>
            <a:xfrm>
              <a:off x="8980443" y="3443526"/>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442" name="Google Shape;5442;p47"/>
            <p:cNvSpPr/>
            <p:nvPr/>
          </p:nvSpPr>
          <p:spPr>
            <a:xfrm>
              <a:off x="8836308" y="4142388"/>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443" name="Google Shape;5443;p47"/>
            <p:cNvSpPr/>
            <p:nvPr/>
          </p:nvSpPr>
          <p:spPr>
            <a:xfrm rot="-2086714">
              <a:off x="8464374" y="3851529"/>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444" name="Google Shape;5444;p47"/>
            <p:cNvSpPr/>
            <p:nvPr/>
          </p:nvSpPr>
          <p:spPr>
            <a:xfrm flipH="1">
              <a:off x="8740347" y="4926925"/>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445" name="Google Shape;5445;p47"/>
            <p:cNvSpPr/>
            <p:nvPr/>
          </p:nvSpPr>
          <p:spPr>
            <a:xfrm flipH="1">
              <a:off x="8243290" y="4561387"/>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446" name="Google Shape;5446;p47"/>
            <p:cNvSpPr/>
            <p:nvPr/>
          </p:nvSpPr>
          <p:spPr>
            <a:xfrm flipH="1">
              <a:off x="7936946" y="4882542"/>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447" name="Google Shape;5447;p47"/>
            <p:cNvSpPr/>
            <p:nvPr/>
          </p:nvSpPr>
          <p:spPr>
            <a:xfrm flipH="1">
              <a:off x="7686668" y="4491618"/>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448" name="Google Shape;5448;p47"/>
            <p:cNvSpPr/>
            <p:nvPr/>
          </p:nvSpPr>
          <p:spPr>
            <a:xfrm flipH="1">
              <a:off x="7212430" y="4875066"/>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449" name="Google Shape;5449;p47"/>
            <p:cNvSpPr/>
            <p:nvPr/>
          </p:nvSpPr>
          <p:spPr>
            <a:xfrm flipH="1">
              <a:off x="6908674" y="4545042"/>
              <a:ext cx="145483" cy="184770"/>
            </a:xfrm>
            <a:custGeom>
              <a:avLst/>
              <a:gdLst/>
              <a:ahLst/>
              <a:cxnLst/>
              <a:rect l="l" t="t" r="r" b="b"/>
              <a:pathLst>
                <a:path w="711" h="903" extrusionOk="0">
                  <a:moveTo>
                    <a:pt x="199" y="0"/>
                  </a:moveTo>
                  <a:cubicBezTo>
                    <a:pt x="98" y="0"/>
                    <a:pt x="0" y="96"/>
                    <a:pt x="26" y="216"/>
                  </a:cubicBezTo>
                  <a:cubicBezTo>
                    <a:pt x="74" y="431"/>
                    <a:pt x="169" y="634"/>
                    <a:pt x="301" y="802"/>
                  </a:cubicBezTo>
                  <a:cubicBezTo>
                    <a:pt x="342" y="872"/>
                    <a:pt x="407" y="902"/>
                    <a:pt x="471" y="902"/>
                  </a:cubicBezTo>
                  <a:cubicBezTo>
                    <a:pt x="591" y="902"/>
                    <a:pt x="711" y="795"/>
                    <a:pt x="672" y="646"/>
                  </a:cubicBezTo>
                  <a:cubicBezTo>
                    <a:pt x="600" y="419"/>
                    <a:pt x="480" y="216"/>
                    <a:pt x="313" y="48"/>
                  </a:cubicBezTo>
                  <a:cubicBezTo>
                    <a:pt x="279" y="15"/>
                    <a:pt x="239" y="0"/>
                    <a:pt x="199"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450" name="Google Shape;5450;p47"/>
            <p:cNvSpPr/>
            <p:nvPr/>
          </p:nvSpPr>
          <p:spPr>
            <a:xfrm flipH="1">
              <a:off x="6605946" y="4914148"/>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451" name="Google Shape;5451;p47"/>
            <p:cNvSpPr/>
            <p:nvPr/>
          </p:nvSpPr>
          <p:spPr>
            <a:xfrm flipH="1">
              <a:off x="5947898" y="4502866"/>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452" name="Google Shape;5452;p47"/>
            <p:cNvSpPr/>
            <p:nvPr/>
          </p:nvSpPr>
          <p:spPr>
            <a:xfrm flipH="1">
              <a:off x="6036088" y="4904326"/>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453" name="Google Shape;5453;p47"/>
            <p:cNvSpPr/>
            <p:nvPr/>
          </p:nvSpPr>
          <p:spPr>
            <a:xfrm flipH="1">
              <a:off x="5639294" y="4788134"/>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454" name="Google Shape;5454;p47"/>
            <p:cNvSpPr/>
            <p:nvPr/>
          </p:nvSpPr>
          <p:spPr>
            <a:xfrm flipH="1">
              <a:off x="5176033" y="4920587"/>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455" name="Google Shape;5455;p47"/>
            <p:cNvSpPr/>
            <p:nvPr/>
          </p:nvSpPr>
          <p:spPr>
            <a:xfrm rot="3152087" flipH="1">
              <a:off x="5357731" y="4664383"/>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456" name="Google Shape;5456;p47"/>
            <p:cNvSpPr/>
            <p:nvPr/>
          </p:nvSpPr>
          <p:spPr>
            <a:xfrm flipH="1">
              <a:off x="4834986" y="4652851"/>
              <a:ext cx="315725"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457" name="Google Shape;5457;p47"/>
            <p:cNvSpPr/>
            <p:nvPr/>
          </p:nvSpPr>
          <p:spPr>
            <a:xfrm flipH="1">
              <a:off x="8812125" y="4624204"/>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458" name="Google Shape;5458;p47"/>
            <p:cNvSpPr/>
            <p:nvPr/>
          </p:nvSpPr>
          <p:spPr>
            <a:xfrm flipH="1">
              <a:off x="3556697" y="4847238"/>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459" name="Google Shape;5459;p47"/>
            <p:cNvSpPr/>
            <p:nvPr/>
          </p:nvSpPr>
          <p:spPr>
            <a:xfrm flipH="1">
              <a:off x="3814165" y="4561387"/>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460" name="Google Shape;5460;p47"/>
            <p:cNvSpPr/>
            <p:nvPr/>
          </p:nvSpPr>
          <p:spPr>
            <a:xfrm flipH="1">
              <a:off x="3230084" y="4863992"/>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461" name="Google Shape;5461;p47"/>
            <p:cNvSpPr/>
            <p:nvPr/>
          </p:nvSpPr>
          <p:spPr>
            <a:xfrm flipH="1">
              <a:off x="3022643" y="4592280"/>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462" name="Google Shape;5462;p47"/>
            <p:cNvSpPr/>
            <p:nvPr/>
          </p:nvSpPr>
          <p:spPr>
            <a:xfrm flipH="1">
              <a:off x="2634343" y="4522941"/>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463" name="Google Shape;5463;p47"/>
            <p:cNvSpPr/>
            <p:nvPr/>
          </p:nvSpPr>
          <p:spPr>
            <a:xfrm flipH="1">
              <a:off x="2027858" y="4562023"/>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464" name="Google Shape;5464;p47"/>
            <p:cNvSpPr/>
            <p:nvPr/>
          </p:nvSpPr>
          <p:spPr>
            <a:xfrm flipH="1">
              <a:off x="1518773" y="4502866"/>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465" name="Google Shape;5465;p47"/>
            <p:cNvSpPr/>
            <p:nvPr/>
          </p:nvSpPr>
          <p:spPr>
            <a:xfrm flipH="1">
              <a:off x="1606963" y="4904326"/>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466" name="Google Shape;5466;p47"/>
            <p:cNvSpPr/>
            <p:nvPr/>
          </p:nvSpPr>
          <p:spPr>
            <a:xfrm flipH="1">
              <a:off x="931408" y="4939624"/>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467" name="Google Shape;5467;p47"/>
            <p:cNvSpPr/>
            <p:nvPr/>
          </p:nvSpPr>
          <p:spPr>
            <a:xfrm flipH="1">
              <a:off x="1007844" y="4656534"/>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468" name="Google Shape;5468;p47"/>
            <p:cNvSpPr/>
            <p:nvPr/>
          </p:nvSpPr>
          <p:spPr>
            <a:xfrm rot="1206472" flipH="1">
              <a:off x="472749" y="4743976"/>
              <a:ext cx="315724"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469" name="Google Shape;5469;p47"/>
            <p:cNvSpPr/>
            <p:nvPr/>
          </p:nvSpPr>
          <p:spPr>
            <a:xfrm flipH="1">
              <a:off x="4383000" y="4624204"/>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470" name="Google Shape;5470;p47"/>
            <p:cNvSpPr/>
            <p:nvPr/>
          </p:nvSpPr>
          <p:spPr>
            <a:xfrm flipH="1">
              <a:off x="8467549" y="5291376"/>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471" name="Google Shape;5471;p47"/>
            <p:cNvSpPr/>
            <p:nvPr/>
          </p:nvSpPr>
          <p:spPr>
            <a:xfrm flipH="1">
              <a:off x="6361947" y="4467902"/>
              <a:ext cx="129523" cy="286464"/>
            </a:xfrm>
            <a:custGeom>
              <a:avLst/>
              <a:gdLst/>
              <a:ahLst/>
              <a:cxnLst/>
              <a:rect l="l" t="t" r="r" b="b"/>
              <a:pathLst>
                <a:path w="633" h="1400" extrusionOk="0">
                  <a:moveTo>
                    <a:pt x="181" y="0"/>
                  </a:moveTo>
                  <a:cubicBezTo>
                    <a:pt x="122" y="0"/>
                    <a:pt x="70" y="34"/>
                    <a:pt x="60" y="115"/>
                  </a:cubicBezTo>
                  <a:cubicBezTo>
                    <a:pt x="0" y="497"/>
                    <a:pt x="24" y="880"/>
                    <a:pt x="132" y="1238"/>
                  </a:cubicBezTo>
                  <a:cubicBezTo>
                    <a:pt x="165" y="1351"/>
                    <a:pt x="255" y="1399"/>
                    <a:pt x="347" y="1399"/>
                  </a:cubicBezTo>
                  <a:cubicBezTo>
                    <a:pt x="488" y="1399"/>
                    <a:pt x="632" y="1285"/>
                    <a:pt x="574" y="1119"/>
                  </a:cubicBezTo>
                  <a:cubicBezTo>
                    <a:pt x="467" y="808"/>
                    <a:pt x="395" y="485"/>
                    <a:pt x="371" y="163"/>
                  </a:cubicBezTo>
                  <a:cubicBezTo>
                    <a:pt x="357" y="65"/>
                    <a:pt x="263" y="0"/>
                    <a:pt x="18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472" name="Google Shape;5472;p47"/>
            <p:cNvSpPr/>
            <p:nvPr/>
          </p:nvSpPr>
          <p:spPr>
            <a:xfrm flipH="1">
              <a:off x="4665060" y="4913725"/>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473" name="Google Shape;5473;p47"/>
            <p:cNvSpPr/>
            <p:nvPr/>
          </p:nvSpPr>
          <p:spPr>
            <a:xfrm flipH="1">
              <a:off x="4083984" y="4829142"/>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474" name="Google Shape;5474;p47"/>
            <p:cNvSpPr/>
            <p:nvPr/>
          </p:nvSpPr>
          <p:spPr>
            <a:xfrm flipH="1">
              <a:off x="2776968" y="4856528"/>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475" name="Google Shape;5475;p47"/>
            <p:cNvSpPr/>
            <p:nvPr/>
          </p:nvSpPr>
          <p:spPr>
            <a:xfrm flipH="1">
              <a:off x="2170483" y="4895610"/>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476" name="Google Shape;5476;p47"/>
            <p:cNvSpPr/>
            <p:nvPr/>
          </p:nvSpPr>
          <p:spPr>
            <a:xfrm flipH="1">
              <a:off x="41597" y="4856763"/>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477" name="Google Shape;5477;p47"/>
            <p:cNvSpPr/>
            <p:nvPr/>
          </p:nvSpPr>
          <p:spPr>
            <a:xfrm flipH="1">
              <a:off x="340190" y="5025424"/>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478" name="Google Shape;5478;p47"/>
            <p:cNvSpPr/>
            <p:nvPr/>
          </p:nvSpPr>
          <p:spPr>
            <a:xfrm>
              <a:off x="4162249" y="185554"/>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479" name="Google Shape;5479;p47"/>
            <p:cNvSpPr/>
            <p:nvPr/>
          </p:nvSpPr>
          <p:spPr>
            <a:xfrm>
              <a:off x="4248281" y="820733"/>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480" name="Google Shape;5480;p47"/>
            <p:cNvSpPr/>
            <p:nvPr/>
          </p:nvSpPr>
          <p:spPr>
            <a:xfrm>
              <a:off x="5873230" y="65923"/>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481" name="Google Shape;5481;p47"/>
            <p:cNvSpPr/>
            <p:nvPr/>
          </p:nvSpPr>
          <p:spPr>
            <a:xfrm>
              <a:off x="7210806" y="20846"/>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482" name="Google Shape;5482;p47"/>
            <p:cNvSpPr/>
            <p:nvPr/>
          </p:nvSpPr>
          <p:spPr>
            <a:xfrm>
              <a:off x="5085811" y="782119"/>
              <a:ext cx="190704" cy="155714"/>
            </a:xfrm>
            <a:custGeom>
              <a:avLst/>
              <a:gdLst/>
              <a:ahLst/>
              <a:cxnLst/>
              <a:rect l="l" t="t" r="r" b="b"/>
              <a:pathLst>
                <a:path w="932" h="761" extrusionOk="0">
                  <a:moveTo>
                    <a:pt x="204" y="1"/>
                  </a:moveTo>
                  <a:cubicBezTo>
                    <a:pt x="132" y="13"/>
                    <a:pt x="73" y="61"/>
                    <a:pt x="61" y="120"/>
                  </a:cubicBezTo>
                  <a:cubicBezTo>
                    <a:pt x="1" y="264"/>
                    <a:pt x="144" y="455"/>
                    <a:pt x="228" y="539"/>
                  </a:cubicBezTo>
                  <a:cubicBezTo>
                    <a:pt x="336" y="658"/>
                    <a:pt x="479" y="730"/>
                    <a:pt x="622" y="754"/>
                  </a:cubicBezTo>
                  <a:cubicBezTo>
                    <a:pt x="638" y="758"/>
                    <a:pt x="653" y="760"/>
                    <a:pt x="668" y="760"/>
                  </a:cubicBezTo>
                  <a:cubicBezTo>
                    <a:pt x="816" y="760"/>
                    <a:pt x="932" y="562"/>
                    <a:pt x="802" y="443"/>
                  </a:cubicBezTo>
                  <a:cubicBezTo>
                    <a:pt x="706" y="371"/>
                    <a:pt x="622" y="288"/>
                    <a:pt x="539" y="216"/>
                  </a:cubicBezTo>
                  <a:cubicBezTo>
                    <a:pt x="443" y="132"/>
                    <a:pt x="336"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483" name="Google Shape;5483;p47"/>
            <p:cNvSpPr/>
            <p:nvPr/>
          </p:nvSpPr>
          <p:spPr>
            <a:xfrm>
              <a:off x="1539248" y="1385776"/>
              <a:ext cx="315725"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484" name="Google Shape;5484;p47"/>
            <p:cNvSpPr/>
            <p:nvPr/>
          </p:nvSpPr>
          <p:spPr>
            <a:xfrm>
              <a:off x="2663198" y="2271601"/>
              <a:ext cx="315725"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485" name="Google Shape;5485;p47"/>
            <p:cNvSpPr/>
            <p:nvPr/>
          </p:nvSpPr>
          <p:spPr>
            <a:xfrm>
              <a:off x="6982574" y="2168142"/>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sp>
        <p:nvSpPr>
          <p:cNvPr id="5486" name="Google Shape;5486;p47"/>
          <p:cNvSpPr/>
          <p:nvPr/>
        </p:nvSpPr>
        <p:spPr>
          <a:xfrm flipH="1">
            <a:off x="896933" y="626100"/>
            <a:ext cx="10363200" cy="5636800"/>
          </a:xfrm>
          <a:prstGeom prst="snip2DiagRect">
            <a:avLst>
              <a:gd name="adj1" fmla="val 0"/>
              <a:gd name="adj2" fmla="val 0"/>
            </a:avLst>
          </a:pr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pic>
        <p:nvPicPr>
          <p:cNvPr id="5487" name="Google Shape;5487;p47"/>
          <p:cNvPicPr preferRelativeResize="0"/>
          <p:nvPr/>
        </p:nvPicPr>
        <p:blipFill>
          <a:blip r:embed="rId2"/>
          <a:stretch>
            <a:fillRect/>
          </a:stretch>
        </p:blipFill>
        <p:spPr>
          <a:xfrm>
            <a:off x="-17467" y="16500"/>
            <a:ext cx="12192000" cy="6858000"/>
          </a:xfrm>
          <a:prstGeom prst="rect">
            <a:avLst/>
          </a:prstGeom>
          <a:noFill/>
          <a:ln>
            <a:noFill/>
          </a:ln>
        </p:spPr>
      </p:pic>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0" y="365125"/>
            <a:ext cx="2628900" cy="5811838"/>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838200" y="365125"/>
            <a:ext cx="7734300" cy="5811838"/>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63A1C593-65D0-4073-BCC9-577B9352EA97}" type="datetimeFigureOut">
              <a:rPr lang="en-US" smtClean="0"/>
              <a:t>2/13/2022</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9B618960-8005-486C-9A75-10CB2AAC16F9}" type="slidenum">
              <a:rPr lang="en-US" smtClean="0"/>
              <a:t>‹#›</a:t>
            </a:fld>
            <a:endParaRPr lang="en-US"/>
          </a:p>
        </p:txBody>
      </p:sp>
    </p:spTree>
  </p:cSld>
  <p:clrMapOvr>
    <a:masterClrMapping/>
  </p:clrMapOvr>
</p:sldLayout>
</file>

<file path=ppt/slideLayouts/slideLayout110.xml><?xml version="1.0" encoding="utf-8"?>
<p:sldLayout xmlns:a="http://schemas.openxmlformats.org/drawingml/2006/main" xmlns:r="http://schemas.openxmlformats.org/officeDocument/2006/relationships" xmlns:p="http://schemas.openxmlformats.org/presentationml/2006/main" matchingName="Title slide" type="title">
  <p:cSld name="TITLE">
    <p:bg>
      <p:bgPr>
        <a:solidFill>
          <a:schemeClr val="accent1"/>
        </a:solidFill>
        <a:effectLst/>
      </p:bgPr>
    </p:bg>
    <p:spTree>
      <p:nvGrpSpPr>
        <p:cNvPr id="1" name="Shape 8"/>
        <p:cNvGrpSpPr/>
        <p:nvPr/>
      </p:nvGrpSpPr>
      <p:grpSpPr>
        <a:xfrm>
          <a:off x="0" y="0"/>
          <a:ext cx="0" cy="0"/>
          <a:chOff x="0" y="0"/>
          <a:chExt cx="0" cy="0"/>
        </a:xfrm>
      </p:grpSpPr>
      <p:pic>
        <p:nvPicPr>
          <p:cNvPr id="2" name="Picture 0" descr="—Pngtree—red simple clean checkered background_1307430"/>
          <p:cNvPicPr>
            <a:picLocks noChangeAspect="1"/>
          </p:cNvPicPr>
          <p:nvPr userDrawn="1"/>
        </p:nvPicPr>
        <p:blipFill>
          <a:blip r:embed="rId2"/>
          <a:srcRect t="20973" b="20410"/>
          <a:stretch>
            <a:fillRect/>
          </a:stretch>
        </p:blipFill>
        <p:spPr>
          <a:xfrm>
            <a:off x="-635" y="-109855"/>
            <a:ext cx="12192635" cy="7146925"/>
          </a:xfrm>
          <a:prstGeom prst="rect">
            <a:avLst/>
          </a:prstGeom>
        </p:spPr>
      </p:pic>
    </p:spTree>
  </p:cSld>
  <p:clrMapOvr>
    <a:masterClrMapping/>
  </p:clrMapOvr>
</p:sldLayout>
</file>

<file path=ppt/slideLayouts/slideLayout111.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bg>
      <p:bgPr>
        <a:solidFill>
          <a:schemeClr val="accent1"/>
        </a:solidFill>
        <a:effectLst/>
      </p:bgPr>
    </p:bg>
    <p:spTree>
      <p:nvGrpSpPr>
        <p:cNvPr id="1" name="Shape 15"/>
        <p:cNvGrpSpPr/>
        <p:nvPr/>
      </p:nvGrpSpPr>
      <p:grpSpPr>
        <a:xfrm>
          <a:off x="0" y="0"/>
          <a:ext cx="0" cy="0"/>
          <a:chOff x="0" y="0"/>
          <a:chExt cx="0" cy="0"/>
        </a:xfrm>
      </p:grpSpPr>
      <p:sp>
        <p:nvSpPr>
          <p:cNvPr id="16" name="Google Shape;16;p3"/>
          <p:cNvSpPr txBox="1">
            <a:spLocks noGrp="1"/>
          </p:cNvSpPr>
          <p:nvPr>
            <p:ph type="title"/>
          </p:nvPr>
        </p:nvSpPr>
        <p:spPr>
          <a:xfrm>
            <a:off x="940367" y="2892967"/>
            <a:ext cx="6508400" cy="1281600"/>
          </a:xfrm>
          <a:prstGeom prst="rect">
            <a:avLst/>
          </a:prstGeom>
        </p:spPr>
        <p:txBody>
          <a:bodyPr spcFirstLastPara="1" wrap="square" lIns="91425" tIns="91425" rIns="91425" bIns="91425" anchor="t" anchorCtr="0">
            <a:normAutofit/>
          </a:bodyPr>
          <a:lstStyle>
            <a:lvl1pPr lvl="0" rtl="0">
              <a:spcBef>
                <a:spcPts val="0"/>
              </a:spcBef>
              <a:spcAft>
                <a:spcPts val="0"/>
              </a:spcAft>
              <a:buSzPts val="3600"/>
              <a:buFont typeface="Poppins ExtraBold" panose="00000800000000000000"/>
              <a:buNone/>
              <a:defRPr sz="8000" b="0">
                <a:latin typeface="Poppins ExtraBold" panose="00000800000000000000"/>
                <a:ea typeface="Poppins ExtraBold" panose="00000800000000000000"/>
                <a:cs typeface="Poppins ExtraBold" panose="00000800000000000000"/>
                <a:sym typeface="Poppins ExtraBold" panose="00000800000000000000"/>
              </a:defRPr>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a:endParaRPr/>
          </a:p>
        </p:txBody>
      </p:sp>
      <p:sp>
        <p:nvSpPr>
          <p:cNvPr id="17" name="Google Shape;17;p3"/>
          <p:cNvSpPr txBox="1">
            <a:spLocks noGrp="1"/>
          </p:cNvSpPr>
          <p:nvPr>
            <p:ph type="title" idx="2" hasCustomPrompt="1"/>
          </p:nvPr>
        </p:nvSpPr>
        <p:spPr>
          <a:xfrm>
            <a:off x="1192561" y="1341167"/>
            <a:ext cx="1273600" cy="1122400"/>
          </a:xfrm>
          <a:prstGeom prst="rect">
            <a:avLst/>
          </a:prstGeom>
        </p:spPr>
        <p:txBody>
          <a:bodyPr spcFirstLastPara="1" wrap="square" lIns="91425" tIns="91425" rIns="91425" bIns="91425" anchor="ctr" anchorCtr="0">
            <a:normAutofit/>
          </a:bodyPr>
          <a:lstStyle>
            <a:lvl1pPr lvl="0" algn="ctr" rtl="0">
              <a:spcBef>
                <a:spcPts val="0"/>
              </a:spcBef>
              <a:spcAft>
                <a:spcPts val="0"/>
              </a:spcAft>
              <a:buSzPts val="6000"/>
              <a:buNone/>
              <a:defRPr sz="6665"/>
            </a:lvl1pPr>
            <a:lvl2pPr lvl="1" algn="ctr" rtl="0">
              <a:spcBef>
                <a:spcPts val="0"/>
              </a:spcBef>
              <a:spcAft>
                <a:spcPts val="0"/>
              </a:spcAft>
              <a:buSzPts val="6000"/>
              <a:buNone/>
              <a:defRPr sz="8000"/>
            </a:lvl2pPr>
            <a:lvl3pPr lvl="2" algn="ctr" rtl="0">
              <a:spcBef>
                <a:spcPts val="0"/>
              </a:spcBef>
              <a:spcAft>
                <a:spcPts val="0"/>
              </a:spcAft>
              <a:buSzPts val="6000"/>
              <a:buNone/>
              <a:defRPr sz="8000"/>
            </a:lvl3pPr>
            <a:lvl4pPr lvl="3" algn="ctr" rtl="0">
              <a:spcBef>
                <a:spcPts val="0"/>
              </a:spcBef>
              <a:spcAft>
                <a:spcPts val="0"/>
              </a:spcAft>
              <a:buSzPts val="6000"/>
              <a:buNone/>
              <a:defRPr sz="8000"/>
            </a:lvl4pPr>
            <a:lvl5pPr lvl="4" algn="ctr" rtl="0">
              <a:spcBef>
                <a:spcPts val="0"/>
              </a:spcBef>
              <a:spcAft>
                <a:spcPts val="0"/>
              </a:spcAft>
              <a:buSzPts val="6000"/>
              <a:buNone/>
              <a:defRPr sz="8000"/>
            </a:lvl5pPr>
            <a:lvl6pPr lvl="5" algn="ctr" rtl="0">
              <a:spcBef>
                <a:spcPts val="0"/>
              </a:spcBef>
              <a:spcAft>
                <a:spcPts val="0"/>
              </a:spcAft>
              <a:buSzPts val="6000"/>
              <a:buNone/>
              <a:defRPr sz="8000"/>
            </a:lvl6pPr>
            <a:lvl7pPr lvl="6" algn="ctr" rtl="0">
              <a:spcBef>
                <a:spcPts val="0"/>
              </a:spcBef>
              <a:spcAft>
                <a:spcPts val="0"/>
              </a:spcAft>
              <a:buSzPts val="6000"/>
              <a:buNone/>
              <a:defRPr sz="8000"/>
            </a:lvl7pPr>
            <a:lvl8pPr lvl="7" algn="ctr" rtl="0">
              <a:spcBef>
                <a:spcPts val="0"/>
              </a:spcBef>
              <a:spcAft>
                <a:spcPts val="0"/>
              </a:spcAft>
              <a:buSzPts val="6000"/>
              <a:buNone/>
              <a:defRPr sz="8000"/>
            </a:lvl8pPr>
            <a:lvl9pPr lvl="8" algn="ctr" rtl="0">
              <a:spcBef>
                <a:spcPts val="0"/>
              </a:spcBef>
              <a:spcAft>
                <a:spcPts val="0"/>
              </a:spcAft>
              <a:buSzPts val="6000"/>
              <a:buNone/>
              <a:defRPr sz="8000"/>
            </a:lvl9pPr>
          </a:lstStyle>
          <a:p>
            <a:r>
              <a:t>xx%</a:t>
            </a:r>
          </a:p>
        </p:txBody>
      </p:sp>
      <p:sp>
        <p:nvSpPr>
          <p:cNvPr id="18" name="Google Shape;18;p3"/>
          <p:cNvSpPr txBox="1">
            <a:spLocks noGrp="1"/>
          </p:cNvSpPr>
          <p:nvPr>
            <p:ph type="subTitle" idx="1"/>
          </p:nvPr>
        </p:nvSpPr>
        <p:spPr>
          <a:xfrm>
            <a:off x="940367" y="4685433"/>
            <a:ext cx="6296400" cy="951200"/>
          </a:xfrm>
          <a:prstGeom prst="rect">
            <a:avLst/>
          </a:prstGeom>
        </p:spPr>
        <p:txBody>
          <a:bodyPr spcFirstLastPara="1" wrap="square" lIns="91425" tIns="91425" rIns="91425" bIns="91425" anchor="ctr" anchorCtr="0">
            <a:normAutofit/>
          </a:bodyPr>
          <a:lstStyle>
            <a:lvl1pPr lvl="0" rtl="0">
              <a:lnSpc>
                <a:spcPct val="100000"/>
              </a:lnSpc>
              <a:spcBef>
                <a:spcPts val="0"/>
              </a:spcBef>
              <a:spcAft>
                <a:spcPts val="0"/>
              </a:spcAft>
              <a:buClr>
                <a:srgbClr val="05192A"/>
              </a:buClr>
              <a:buSzPts val="1800"/>
              <a:buFont typeface="Glegoo"/>
              <a:buNone/>
              <a:defRPr sz="2135">
                <a:latin typeface="Glegoo"/>
                <a:ea typeface="Glegoo"/>
                <a:cs typeface="Glegoo"/>
                <a:sym typeface="Glegoo"/>
              </a:defRPr>
            </a:lvl1pPr>
            <a:lvl2pPr lvl="1" algn="ctr" rtl="0">
              <a:lnSpc>
                <a:spcPct val="100000"/>
              </a:lnSpc>
              <a:spcBef>
                <a:spcPts val="0"/>
              </a:spcBef>
              <a:spcAft>
                <a:spcPts val="0"/>
              </a:spcAft>
              <a:buClr>
                <a:srgbClr val="05192A"/>
              </a:buClr>
              <a:buSzPts val="1400"/>
              <a:buNone/>
              <a:defRPr>
                <a:solidFill>
                  <a:srgbClr val="05192A"/>
                </a:solidFill>
              </a:defRPr>
            </a:lvl2pPr>
            <a:lvl3pPr lvl="2" algn="ctr" rtl="0">
              <a:lnSpc>
                <a:spcPct val="100000"/>
              </a:lnSpc>
              <a:spcBef>
                <a:spcPts val="0"/>
              </a:spcBef>
              <a:spcAft>
                <a:spcPts val="0"/>
              </a:spcAft>
              <a:buClr>
                <a:srgbClr val="05192A"/>
              </a:buClr>
              <a:buSzPts val="1400"/>
              <a:buNone/>
              <a:defRPr>
                <a:solidFill>
                  <a:srgbClr val="05192A"/>
                </a:solidFill>
              </a:defRPr>
            </a:lvl3pPr>
            <a:lvl4pPr lvl="3" algn="ctr" rtl="0">
              <a:lnSpc>
                <a:spcPct val="100000"/>
              </a:lnSpc>
              <a:spcBef>
                <a:spcPts val="0"/>
              </a:spcBef>
              <a:spcAft>
                <a:spcPts val="0"/>
              </a:spcAft>
              <a:buClr>
                <a:srgbClr val="05192A"/>
              </a:buClr>
              <a:buSzPts val="1400"/>
              <a:buNone/>
              <a:defRPr>
                <a:solidFill>
                  <a:srgbClr val="05192A"/>
                </a:solidFill>
              </a:defRPr>
            </a:lvl4pPr>
            <a:lvl5pPr lvl="4" algn="ctr" rtl="0">
              <a:lnSpc>
                <a:spcPct val="100000"/>
              </a:lnSpc>
              <a:spcBef>
                <a:spcPts val="0"/>
              </a:spcBef>
              <a:spcAft>
                <a:spcPts val="0"/>
              </a:spcAft>
              <a:buClr>
                <a:srgbClr val="05192A"/>
              </a:buClr>
              <a:buSzPts val="1400"/>
              <a:buNone/>
              <a:defRPr>
                <a:solidFill>
                  <a:srgbClr val="05192A"/>
                </a:solidFill>
              </a:defRPr>
            </a:lvl5pPr>
            <a:lvl6pPr lvl="5" algn="ctr" rtl="0">
              <a:lnSpc>
                <a:spcPct val="100000"/>
              </a:lnSpc>
              <a:spcBef>
                <a:spcPts val="0"/>
              </a:spcBef>
              <a:spcAft>
                <a:spcPts val="0"/>
              </a:spcAft>
              <a:buClr>
                <a:srgbClr val="05192A"/>
              </a:buClr>
              <a:buSzPts val="1400"/>
              <a:buNone/>
              <a:defRPr>
                <a:solidFill>
                  <a:srgbClr val="05192A"/>
                </a:solidFill>
              </a:defRPr>
            </a:lvl6pPr>
            <a:lvl7pPr lvl="6" algn="ctr" rtl="0">
              <a:lnSpc>
                <a:spcPct val="100000"/>
              </a:lnSpc>
              <a:spcBef>
                <a:spcPts val="0"/>
              </a:spcBef>
              <a:spcAft>
                <a:spcPts val="0"/>
              </a:spcAft>
              <a:buClr>
                <a:srgbClr val="05192A"/>
              </a:buClr>
              <a:buSzPts val="1400"/>
              <a:buNone/>
              <a:defRPr>
                <a:solidFill>
                  <a:srgbClr val="05192A"/>
                </a:solidFill>
              </a:defRPr>
            </a:lvl7pPr>
            <a:lvl8pPr lvl="7" algn="ctr" rtl="0">
              <a:lnSpc>
                <a:spcPct val="100000"/>
              </a:lnSpc>
              <a:spcBef>
                <a:spcPts val="0"/>
              </a:spcBef>
              <a:spcAft>
                <a:spcPts val="0"/>
              </a:spcAft>
              <a:buClr>
                <a:srgbClr val="05192A"/>
              </a:buClr>
              <a:buSzPts val="1400"/>
              <a:buNone/>
              <a:defRPr>
                <a:solidFill>
                  <a:srgbClr val="05192A"/>
                </a:solidFill>
              </a:defRPr>
            </a:lvl8pPr>
            <a:lvl9pPr lvl="8" algn="ctr" rtl="0">
              <a:lnSpc>
                <a:spcPct val="100000"/>
              </a:lnSpc>
              <a:spcBef>
                <a:spcPts val="0"/>
              </a:spcBef>
              <a:spcAft>
                <a:spcPts val="0"/>
              </a:spcAft>
              <a:buClr>
                <a:srgbClr val="05192A"/>
              </a:buClr>
              <a:buSzPts val="1400"/>
              <a:buNone/>
              <a:defRPr>
                <a:solidFill>
                  <a:srgbClr val="05192A"/>
                </a:solidFill>
              </a:defRPr>
            </a:lvl9pPr>
          </a:lstStyle>
          <a:p>
            <a:endParaRPr/>
          </a:p>
        </p:txBody>
      </p:sp>
      <p:sp>
        <p:nvSpPr>
          <p:cNvPr id="19" name="Google Shape;19;p3"/>
          <p:cNvSpPr/>
          <p:nvPr/>
        </p:nvSpPr>
        <p:spPr>
          <a:xfrm rot="-5400000">
            <a:off x="7069333" y="-2339833"/>
            <a:ext cx="1761200" cy="8484400"/>
          </a:xfrm>
          <a:prstGeom prst="round2SameRect">
            <a:avLst>
              <a:gd name="adj1" fmla="val 50000"/>
              <a:gd name="adj2" fmla="val 0"/>
            </a:avLst>
          </a:prstGeom>
          <a:solidFill>
            <a:schemeClr val="accent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0" name="Google Shape;20;p3"/>
          <p:cNvSpPr/>
          <p:nvPr/>
        </p:nvSpPr>
        <p:spPr>
          <a:xfrm>
            <a:off x="8608733" y="3778533"/>
            <a:ext cx="2636400" cy="3079600"/>
          </a:xfrm>
          <a:prstGeom prst="round2SameRect">
            <a:avLst>
              <a:gd name="adj1" fmla="val 50000"/>
              <a:gd name="adj2" fmla="val 0"/>
            </a:avLst>
          </a:pr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Tree>
  </p:cSld>
  <p:clrMapOvr>
    <a:masterClrMapping/>
  </p:clrMapOvr>
</p:sldLayout>
</file>

<file path=ppt/slideLayouts/slideLayout112.xml><?xml version="1.0" encoding="utf-8"?>
<p:sldLayout xmlns:a="http://schemas.openxmlformats.org/drawingml/2006/main" xmlns:r="http://schemas.openxmlformats.org/officeDocument/2006/relationships" xmlns:p="http://schemas.openxmlformats.org/presentationml/2006/main" matchingName="Title and body" type="tx">
  <p:cSld name="TITLE_AND_BODY">
    <p:bg>
      <p:bgPr>
        <a:solidFill>
          <a:schemeClr val="accent6"/>
        </a:solidFill>
        <a:effectLst/>
      </p:bgPr>
    </p:bg>
    <p:spTree>
      <p:nvGrpSpPr>
        <p:cNvPr id="1" name="Shape 21"/>
        <p:cNvGrpSpPr/>
        <p:nvPr/>
      </p:nvGrpSpPr>
      <p:grpSpPr>
        <a:xfrm>
          <a:off x="0" y="0"/>
          <a:ext cx="0" cy="0"/>
          <a:chOff x="0" y="0"/>
          <a:chExt cx="0" cy="0"/>
        </a:xfrm>
      </p:grpSpPr>
      <p:sp>
        <p:nvSpPr>
          <p:cNvPr id="22" name="Google Shape;22;p4"/>
          <p:cNvSpPr/>
          <p:nvPr/>
        </p:nvSpPr>
        <p:spPr>
          <a:xfrm>
            <a:off x="9009167" y="474967"/>
            <a:ext cx="1000400" cy="1000400"/>
          </a:xfrm>
          <a:prstGeom prst="ellipse">
            <a:avLst/>
          </a:pr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3" name="Google Shape;23;p4"/>
          <p:cNvSpPr/>
          <p:nvPr/>
        </p:nvSpPr>
        <p:spPr>
          <a:xfrm>
            <a:off x="11232000" y="720467"/>
            <a:ext cx="960800" cy="6138000"/>
          </a:xfrm>
          <a:prstGeom prst="round2SameRect">
            <a:avLst>
              <a:gd name="adj1" fmla="val 49199"/>
              <a:gd name="adj2" fmla="val 0"/>
            </a:avLst>
          </a:pr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4" name="Google Shape;24;p4"/>
          <p:cNvSpPr txBox="1">
            <a:spLocks noGrp="1"/>
          </p:cNvSpPr>
          <p:nvPr>
            <p:ph type="subTitle" idx="1"/>
          </p:nvPr>
        </p:nvSpPr>
        <p:spPr>
          <a:xfrm>
            <a:off x="957500" y="1475367"/>
            <a:ext cx="10274400" cy="4666000"/>
          </a:xfrm>
          <a:prstGeom prst="rect">
            <a:avLst/>
          </a:prstGeom>
        </p:spPr>
        <p:txBody>
          <a:bodyPr spcFirstLastPara="1" wrap="square" lIns="91425" tIns="91425" rIns="91425" bIns="91425" anchor="ctr" anchorCtr="0">
            <a:normAutofit/>
          </a:bodyPr>
          <a:lstStyle>
            <a:lvl1pPr lvl="0">
              <a:lnSpc>
                <a:spcPct val="100000"/>
              </a:lnSpc>
              <a:spcBef>
                <a:spcPts val="0"/>
              </a:spcBef>
              <a:spcAft>
                <a:spcPts val="0"/>
              </a:spcAft>
              <a:buSzPts val="1400"/>
              <a:buFont typeface="Glegoo"/>
              <a:buAutoNum type="arabicPeriod"/>
              <a:defRPr sz="1600">
                <a:latin typeface="Glegoo"/>
                <a:ea typeface="Glegoo"/>
                <a:cs typeface="Glegoo"/>
                <a:sym typeface="Glegoo"/>
              </a:defRPr>
            </a:lvl1pPr>
            <a:lvl2pPr lvl="1">
              <a:spcBef>
                <a:spcPts val="0"/>
              </a:spcBef>
              <a:spcAft>
                <a:spcPts val="0"/>
              </a:spcAft>
              <a:buSzPts val="1400"/>
              <a:buAutoNum type="alphaLcPeriod"/>
              <a:defRPr/>
            </a:lvl2pPr>
            <a:lvl3pPr lvl="2">
              <a:spcBef>
                <a:spcPts val="0"/>
              </a:spcBef>
              <a:spcAft>
                <a:spcPts val="0"/>
              </a:spcAft>
              <a:buSzPts val="1400"/>
              <a:buAutoNum type="romanLcPeriod"/>
              <a:defRPr/>
            </a:lvl3pPr>
            <a:lvl4pPr lvl="3">
              <a:spcBef>
                <a:spcPts val="0"/>
              </a:spcBef>
              <a:spcAft>
                <a:spcPts val="0"/>
              </a:spcAft>
              <a:buSzPts val="1400"/>
              <a:buAutoNum type="arabicPeriod"/>
              <a:defRPr/>
            </a:lvl4pPr>
            <a:lvl5pPr lvl="4">
              <a:spcBef>
                <a:spcPts val="0"/>
              </a:spcBef>
              <a:spcAft>
                <a:spcPts val="0"/>
              </a:spcAft>
              <a:buSzPts val="1400"/>
              <a:buAutoNum type="alphaLcPeriod"/>
              <a:defRPr/>
            </a:lvl5pPr>
            <a:lvl6pPr lvl="5">
              <a:spcBef>
                <a:spcPts val="0"/>
              </a:spcBef>
              <a:spcAft>
                <a:spcPts val="0"/>
              </a:spcAft>
              <a:buSzPts val="1400"/>
              <a:buAutoNum type="romanLcPeriod"/>
              <a:defRPr/>
            </a:lvl6pPr>
            <a:lvl7pPr lvl="6">
              <a:spcBef>
                <a:spcPts val="0"/>
              </a:spcBef>
              <a:spcAft>
                <a:spcPts val="0"/>
              </a:spcAft>
              <a:buSzPts val="1400"/>
              <a:buAutoNum type="arabicPeriod"/>
              <a:defRPr/>
            </a:lvl7pPr>
            <a:lvl8pPr lvl="7">
              <a:spcBef>
                <a:spcPts val="0"/>
              </a:spcBef>
              <a:spcAft>
                <a:spcPts val="0"/>
              </a:spcAft>
              <a:buSzPts val="1400"/>
              <a:buAutoNum type="alphaLcPeriod"/>
              <a:defRPr/>
            </a:lvl8pPr>
            <a:lvl9pPr lvl="8">
              <a:spcBef>
                <a:spcPts val="0"/>
              </a:spcBef>
              <a:spcAft>
                <a:spcPts val="0"/>
              </a:spcAft>
              <a:buSzPts val="1400"/>
              <a:buAutoNum type="romanLcPeriod"/>
              <a:defRPr/>
            </a:lvl9pPr>
          </a:lstStyle>
          <a:p>
            <a:endParaRPr/>
          </a:p>
        </p:txBody>
      </p:sp>
      <p:sp>
        <p:nvSpPr>
          <p:cNvPr id="25" name="Google Shape;25;p4"/>
          <p:cNvSpPr/>
          <p:nvPr/>
        </p:nvSpPr>
        <p:spPr>
          <a:xfrm rot="10800000">
            <a:off x="33" y="0"/>
            <a:ext cx="946800" cy="6138000"/>
          </a:xfrm>
          <a:prstGeom prst="round2SameRect">
            <a:avLst>
              <a:gd name="adj1" fmla="val 49199"/>
              <a:gd name="adj2" fmla="val 0"/>
            </a:avLst>
          </a:pr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6" name="Google Shape;26;p4"/>
          <p:cNvSpPr/>
          <p:nvPr/>
        </p:nvSpPr>
        <p:spPr>
          <a:xfrm>
            <a:off x="9009167" y="474967"/>
            <a:ext cx="1000400" cy="1000400"/>
          </a:xfrm>
          <a:prstGeom prst="ellipse">
            <a:avLst/>
          </a:pr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7" name="Google Shape;27;p4"/>
          <p:cNvSpPr txBox="1">
            <a:spLocks noGrp="1"/>
          </p:cNvSpPr>
          <p:nvPr>
            <p:ph type="title"/>
          </p:nvPr>
        </p:nvSpPr>
        <p:spPr>
          <a:xfrm>
            <a:off x="960000" y="593367"/>
            <a:ext cx="10272000" cy="763600"/>
          </a:xfrm>
          <a:prstGeom prst="rect">
            <a:avLst/>
          </a:prstGeom>
        </p:spPr>
        <p:txBody>
          <a:bodyPr spcFirstLastPara="1" wrap="square" lIns="91425" tIns="91425" rIns="91425" bIns="91425" anchor="ctr" anchorCtr="0">
            <a:normAutofit/>
          </a:bodyPr>
          <a:lstStyle>
            <a:lvl1pPr lvl="0" rtl="0">
              <a:spcBef>
                <a:spcPts val="0"/>
              </a:spcBef>
              <a:spcAft>
                <a:spcPts val="0"/>
              </a:spcAft>
              <a:buSzPts val="2900"/>
              <a:buNone/>
              <a:defRPr sz="3865"/>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cSld>
  <p:clrMapOvr>
    <a:masterClrMapping/>
  </p:clrMapOvr>
</p:sldLayout>
</file>

<file path=ppt/slideLayouts/slideLayout113.xml><?xml version="1.0" encoding="utf-8"?>
<p:sldLayout xmlns:a="http://schemas.openxmlformats.org/drawingml/2006/main" xmlns:r="http://schemas.openxmlformats.org/officeDocument/2006/relationships" xmlns:p="http://schemas.openxmlformats.org/presentationml/2006/main" matchingName="Title and two columns" type="twoColTx">
  <p:cSld name="TITLE_AND_TWO_COLUMNS">
    <p:bg>
      <p:bgPr>
        <a:solidFill>
          <a:schemeClr val="accent6"/>
        </a:solidFill>
        <a:effectLst/>
      </p:bgPr>
    </p:bg>
    <p:spTree>
      <p:nvGrpSpPr>
        <p:cNvPr id="1" name="Shape 28"/>
        <p:cNvGrpSpPr/>
        <p:nvPr/>
      </p:nvGrpSpPr>
      <p:grpSpPr>
        <a:xfrm>
          <a:off x="0" y="0"/>
          <a:ext cx="0" cy="0"/>
          <a:chOff x="0" y="0"/>
          <a:chExt cx="0" cy="0"/>
        </a:xfrm>
      </p:grpSpPr>
      <p:sp>
        <p:nvSpPr>
          <p:cNvPr id="29" name="Google Shape;29;p5"/>
          <p:cNvSpPr txBox="1">
            <a:spLocks noGrp="1"/>
          </p:cNvSpPr>
          <p:nvPr>
            <p:ph type="subTitle" idx="1"/>
          </p:nvPr>
        </p:nvSpPr>
        <p:spPr>
          <a:xfrm>
            <a:off x="1193112" y="3919531"/>
            <a:ext cx="4032000" cy="1572800"/>
          </a:xfrm>
          <a:prstGeom prst="rect">
            <a:avLst/>
          </a:prstGeom>
        </p:spPr>
        <p:txBody>
          <a:bodyPr spcFirstLastPara="1" wrap="square" lIns="91425" tIns="91425" rIns="91425" bIns="91425" anchor="t" anchorCtr="0">
            <a:normAutofit/>
          </a:bodyPr>
          <a:lstStyle>
            <a:lvl1pPr lvl="0" algn="ctr" rtl="0">
              <a:lnSpc>
                <a:spcPct val="100000"/>
              </a:lnSpc>
              <a:spcBef>
                <a:spcPts val="0"/>
              </a:spcBef>
              <a:spcAft>
                <a:spcPts val="0"/>
              </a:spcAft>
              <a:buClr>
                <a:srgbClr val="05192A"/>
              </a:buClr>
              <a:buSzPts val="1400"/>
              <a:buFont typeface="Glegoo"/>
              <a:buNone/>
              <a:defRPr sz="1865">
                <a:latin typeface="Glegoo"/>
                <a:ea typeface="Glegoo"/>
                <a:cs typeface="Glegoo"/>
                <a:sym typeface="Glegoo"/>
              </a:defRPr>
            </a:lvl1pPr>
            <a:lvl2pPr lvl="1" algn="ctr"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2pPr>
            <a:lvl3pPr lvl="2" algn="ctr"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3pPr>
            <a:lvl4pPr lvl="3" algn="ctr"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4pPr>
            <a:lvl5pPr lvl="4" algn="ctr"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5pPr>
            <a:lvl6pPr lvl="5" algn="ctr"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6pPr>
            <a:lvl7pPr lvl="6" algn="ctr"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7pPr>
            <a:lvl8pPr lvl="7" algn="ctr"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8pPr>
            <a:lvl9pPr lvl="8" algn="ctr"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9pPr>
          </a:lstStyle>
          <a:p>
            <a:endParaRPr/>
          </a:p>
        </p:txBody>
      </p:sp>
      <p:sp>
        <p:nvSpPr>
          <p:cNvPr id="30" name="Google Shape;30;p5"/>
          <p:cNvSpPr txBox="1">
            <a:spLocks noGrp="1"/>
          </p:cNvSpPr>
          <p:nvPr>
            <p:ph type="subTitle" idx="2"/>
          </p:nvPr>
        </p:nvSpPr>
        <p:spPr>
          <a:xfrm>
            <a:off x="6955056" y="3919531"/>
            <a:ext cx="4032000" cy="1572800"/>
          </a:xfrm>
          <a:prstGeom prst="rect">
            <a:avLst/>
          </a:prstGeom>
        </p:spPr>
        <p:txBody>
          <a:bodyPr spcFirstLastPara="1" wrap="square" lIns="91425" tIns="91425" rIns="91425" bIns="91425" anchor="t" anchorCtr="0">
            <a:normAutofit/>
          </a:bodyPr>
          <a:lstStyle>
            <a:lvl1pPr lvl="0" algn="ctr" rtl="0">
              <a:lnSpc>
                <a:spcPct val="100000"/>
              </a:lnSpc>
              <a:spcBef>
                <a:spcPts val="0"/>
              </a:spcBef>
              <a:spcAft>
                <a:spcPts val="0"/>
              </a:spcAft>
              <a:buClr>
                <a:srgbClr val="05192A"/>
              </a:buClr>
              <a:buSzPts val="1400"/>
              <a:buFont typeface="Glegoo"/>
              <a:buNone/>
              <a:defRPr sz="1865">
                <a:latin typeface="Glegoo"/>
                <a:ea typeface="Glegoo"/>
                <a:cs typeface="Glegoo"/>
                <a:sym typeface="Glegoo"/>
              </a:defRPr>
            </a:lvl1pPr>
            <a:lvl2pPr lvl="1" algn="ctr"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2pPr>
            <a:lvl3pPr lvl="2" algn="ctr"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3pPr>
            <a:lvl4pPr lvl="3" algn="ctr"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4pPr>
            <a:lvl5pPr lvl="4" algn="ctr"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5pPr>
            <a:lvl6pPr lvl="5" algn="ctr"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6pPr>
            <a:lvl7pPr lvl="6" algn="ctr"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7pPr>
            <a:lvl8pPr lvl="7" algn="ctr"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8pPr>
            <a:lvl9pPr lvl="8" algn="ctr"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9pPr>
          </a:lstStyle>
          <a:p>
            <a:endParaRPr/>
          </a:p>
        </p:txBody>
      </p:sp>
      <p:sp>
        <p:nvSpPr>
          <p:cNvPr id="31" name="Google Shape;31;p5"/>
          <p:cNvSpPr txBox="1">
            <a:spLocks noGrp="1"/>
          </p:cNvSpPr>
          <p:nvPr>
            <p:ph type="title"/>
          </p:nvPr>
        </p:nvSpPr>
        <p:spPr>
          <a:xfrm>
            <a:off x="960000" y="593367"/>
            <a:ext cx="10246400" cy="763600"/>
          </a:xfrm>
          <a:prstGeom prst="rect">
            <a:avLst/>
          </a:prstGeom>
        </p:spPr>
        <p:txBody>
          <a:bodyPr spcFirstLastPara="1" wrap="square" lIns="91425" tIns="91425" rIns="91425" bIns="91425" anchor="ctr" anchorCtr="0">
            <a:normAutofit/>
          </a:bodyPr>
          <a:lstStyle>
            <a:lvl1pPr lvl="0" rtl="0">
              <a:spcBef>
                <a:spcPts val="0"/>
              </a:spcBef>
              <a:spcAft>
                <a:spcPts val="0"/>
              </a:spcAft>
              <a:buSzPts val="2900"/>
              <a:buNone/>
              <a:defRPr sz="3865"/>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32" name="Google Shape;32;p5"/>
          <p:cNvSpPr/>
          <p:nvPr/>
        </p:nvSpPr>
        <p:spPr>
          <a:xfrm rot="-5400000">
            <a:off x="10422300" y="5499933"/>
            <a:ext cx="1003600" cy="1003600"/>
          </a:xfrm>
          <a:prstGeom prst="ellipse">
            <a:avLst/>
          </a:pr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3" name="Google Shape;33;p5"/>
          <p:cNvSpPr/>
          <p:nvPr/>
        </p:nvSpPr>
        <p:spPr>
          <a:xfrm rot="5400000">
            <a:off x="1576200" y="3915333"/>
            <a:ext cx="1020400" cy="4172800"/>
          </a:xfrm>
          <a:prstGeom prst="round2SameRect">
            <a:avLst>
              <a:gd name="adj1" fmla="val 50000"/>
              <a:gd name="adj2" fmla="val 0"/>
            </a:avLst>
          </a:prstGeom>
          <a:solidFill>
            <a:schemeClr val="accent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Tree>
  </p:cSld>
  <p:clrMapOvr>
    <a:masterClrMapping/>
  </p:clrMapOvr>
</p:sldLayout>
</file>

<file path=ppt/slideLayouts/slideLayout114.xml><?xml version="1.0" encoding="utf-8"?>
<p:sldLayout xmlns:a="http://schemas.openxmlformats.org/drawingml/2006/main" xmlns:r="http://schemas.openxmlformats.org/officeDocument/2006/relationships" xmlns:p="http://schemas.openxmlformats.org/presentationml/2006/main" matchingName="Title only" type="titleOnly">
  <p:cSld name="TITLE_ONLY">
    <p:bg>
      <p:bgPr>
        <a:solidFill>
          <a:schemeClr val="accent6"/>
        </a:solidFill>
        <a:effectLst/>
      </p:bgPr>
    </p:bg>
    <p:spTree>
      <p:nvGrpSpPr>
        <p:cNvPr id="1" name="Shape 34"/>
        <p:cNvGrpSpPr/>
        <p:nvPr/>
      </p:nvGrpSpPr>
      <p:grpSpPr>
        <a:xfrm>
          <a:off x="0" y="0"/>
          <a:ext cx="0" cy="0"/>
          <a:chOff x="0" y="0"/>
          <a:chExt cx="0" cy="0"/>
        </a:xfrm>
      </p:grpSpPr>
      <p:sp>
        <p:nvSpPr>
          <p:cNvPr id="35" name="Google Shape;35;p6"/>
          <p:cNvSpPr/>
          <p:nvPr/>
        </p:nvSpPr>
        <p:spPr>
          <a:xfrm>
            <a:off x="7835849" y="474967"/>
            <a:ext cx="1000400" cy="1000400"/>
          </a:xfrm>
          <a:prstGeom prst="ellipse">
            <a:avLst/>
          </a:pr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6" name="Google Shape;36;p6"/>
          <p:cNvSpPr/>
          <p:nvPr/>
        </p:nvSpPr>
        <p:spPr>
          <a:xfrm rot="10800000">
            <a:off x="10543600" y="0"/>
            <a:ext cx="1648400" cy="1886000"/>
          </a:xfrm>
          <a:prstGeom prst="round2SameRect">
            <a:avLst>
              <a:gd name="adj1" fmla="val 50000"/>
              <a:gd name="adj2" fmla="val 0"/>
            </a:avLst>
          </a:pr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7" name="Google Shape;37;p6"/>
          <p:cNvSpPr/>
          <p:nvPr/>
        </p:nvSpPr>
        <p:spPr>
          <a:xfrm rot="5400000">
            <a:off x="1307600" y="4590400"/>
            <a:ext cx="960000" cy="3575200"/>
          </a:xfrm>
          <a:prstGeom prst="round2SameRect">
            <a:avLst>
              <a:gd name="adj1" fmla="val 50000"/>
              <a:gd name="adj2" fmla="val 0"/>
            </a:avLst>
          </a:prstGeom>
          <a:solidFill>
            <a:schemeClr val="accent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8" name="Google Shape;38;p6"/>
          <p:cNvSpPr txBox="1">
            <a:spLocks noGrp="1"/>
          </p:cNvSpPr>
          <p:nvPr>
            <p:ph type="title"/>
          </p:nvPr>
        </p:nvSpPr>
        <p:spPr>
          <a:xfrm>
            <a:off x="960000" y="593367"/>
            <a:ext cx="10272000" cy="763600"/>
          </a:xfrm>
          <a:prstGeom prst="rect">
            <a:avLst/>
          </a:prstGeom>
        </p:spPr>
        <p:txBody>
          <a:bodyPr spcFirstLastPara="1" wrap="square" lIns="91425" tIns="91425" rIns="91425" bIns="91425" anchor="ctr" anchorCtr="0">
            <a:normAutofit/>
          </a:bodyPr>
          <a:lstStyle>
            <a:lvl1pPr lvl="0" rtl="0">
              <a:spcBef>
                <a:spcPts val="0"/>
              </a:spcBef>
              <a:spcAft>
                <a:spcPts val="0"/>
              </a:spcAft>
              <a:buSzPts val="2900"/>
              <a:buNone/>
              <a:defRPr sz="3865"/>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cSld>
  <p:clrMapOvr>
    <a:masterClrMapping/>
  </p:clrMapOvr>
</p:sldLayout>
</file>

<file path=ppt/slideLayouts/slideLayout115.xml><?xml version="1.0" encoding="utf-8"?>
<p:sldLayout xmlns:a="http://schemas.openxmlformats.org/drawingml/2006/main" xmlns:r="http://schemas.openxmlformats.org/officeDocument/2006/relationships" xmlns:p="http://schemas.openxmlformats.org/presentationml/2006/main" matchingName="One column text">
  <p:cSld name="ONE_COLUMN_TEXT">
    <p:bg>
      <p:bgPr>
        <a:solidFill>
          <a:schemeClr val="accent6"/>
        </a:solidFill>
        <a:effectLst/>
      </p:bgPr>
    </p:bg>
    <p:spTree>
      <p:nvGrpSpPr>
        <p:cNvPr id="1" name="Shape 39"/>
        <p:cNvGrpSpPr/>
        <p:nvPr/>
      </p:nvGrpSpPr>
      <p:grpSpPr>
        <a:xfrm>
          <a:off x="0" y="0"/>
          <a:ext cx="0" cy="0"/>
          <a:chOff x="0" y="0"/>
          <a:chExt cx="0" cy="0"/>
        </a:xfrm>
      </p:grpSpPr>
      <p:sp>
        <p:nvSpPr>
          <p:cNvPr id="40" name="Google Shape;40;p7"/>
          <p:cNvSpPr txBox="1">
            <a:spLocks noGrp="1"/>
          </p:cNvSpPr>
          <p:nvPr>
            <p:ph type="body" idx="1"/>
          </p:nvPr>
        </p:nvSpPr>
        <p:spPr>
          <a:xfrm>
            <a:off x="946833" y="2070667"/>
            <a:ext cx="4700800" cy="4103200"/>
          </a:xfrm>
          <a:prstGeom prst="rect">
            <a:avLst/>
          </a:prstGeom>
        </p:spPr>
        <p:txBody>
          <a:bodyPr spcFirstLastPara="1" wrap="square" lIns="91425" tIns="91425" rIns="91425" bIns="91425" anchor="ctr" anchorCtr="0">
            <a:normAutofit/>
          </a:bodyPr>
          <a:lstStyle>
            <a:lvl1pPr marL="609600" lvl="0" indent="-423545" rtl="0">
              <a:lnSpc>
                <a:spcPct val="100000"/>
              </a:lnSpc>
              <a:spcBef>
                <a:spcPts val="0"/>
              </a:spcBef>
              <a:spcAft>
                <a:spcPts val="0"/>
              </a:spcAft>
              <a:buSzPts val="1400"/>
              <a:buFont typeface="Glegoo"/>
              <a:buChar char="●"/>
              <a:defRPr sz="1865">
                <a:latin typeface="Glegoo"/>
                <a:ea typeface="Glegoo"/>
                <a:cs typeface="Glegoo"/>
                <a:sym typeface="Glegoo"/>
              </a:defRPr>
            </a:lvl1pPr>
            <a:lvl2pPr marL="1219200" lvl="1" indent="-423545" rtl="0">
              <a:spcBef>
                <a:spcPts val="0"/>
              </a:spcBef>
              <a:spcAft>
                <a:spcPts val="0"/>
              </a:spcAft>
              <a:buSzPts val="1400"/>
              <a:buFont typeface="Glegoo"/>
              <a:buChar char="○"/>
              <a:defRPr>
                <a:latin typeface="Glegoo"/>
                <a:ea typeface="Glegoo"/>
                <a:cs typeface="Glegoo"/>
                <a:sym typeface="Glegoo"/>
              </a:defRPr>
            </a:lvl2pPr>
            <a:lvl3pPr marL="1828800" lvl="2" indent="-423545" rtl="0">
              <a:spcBef>
                <a:spcPts val="0"/>
              </a:spcBef>
              <a:spcAft>
                <a:spcPts val="0"/>
              </a:spcAft>
              <a:buSzPts val="1400"/>
              <a:buFont typeface="Glegoo"/>
              <a:buChar char="■"/>
              <a:defRPr>
                <a:latin typeface="Glegoo"/>
                <a:ea typeface="Glegoo"/>
                <a:cs typeface="Glegoo"/>
                <a:sym typeface="Glegoo"/>
              </a:defRPr>
            </a:lvl3pPr>
            <a:lvl4pPr marL="2438400" lvl="3" indent="-423545" rtl="0">
              <a:spcBef>
                <a:spcPts val="0"/>
              </a:spcBef>
              <a:spcAft>
                <a:spcPts val="0"/>
              </a:spcAft>
              <a:buSzPts val="1400"/>
              <a:buFont typeface="Glegoo"/>
              <a:buChar char="●"/>
              <a:defRPr>
                <a:latin typeface="Glegoo"/>
                <a:ea typeface="Glegoo"/>
                <a:cs typeface="Glegoo"/>
                <a:sym typeface="Glegoo"/>
              </a:defRPr>
            </a:lvl4pPr>
            <a:lvl5pPr marL="3048000" lvl="4" indent="-423545" rtl="0">
              <a:spcBef>
                <a:spcPts val="0"/>
              </a:spcBef>
              <a:spcAft>
                <a:spcPts val="0"/>
              </a:spcAft>
              <a:buSzPts val="1400"/>
              <a:buFont typeface="Glegoo"/>
              <a:buChar char="○"/>
              <a:defRPr>
                <a:latin typeface="Glegoo"/>
                <a:ea typeface="Glegoo"/>
                <a:cs typeface="Glegoo"/>
                <a:sym typeface="Glegoo"/>
              </a:defRPr>
            </a:lvl5pPr>
            <a:lvl6pPr marL="3657600" lvl="5" indent="-423545" rtl="0">
              <a:spcBef>
                <a:spcPts val="0"/>
              </a:spcBef>
              <a:spcAft>
                <a:spcPts val="0"/>
              </a:spcAft>
              <a:buSzPts val="1400"/>
              <a:buFont typeface="Glegoo"/>
              <a:buChar char="■"/>
              <a:defRPr>
                <a:latin typeface="Glegoo"/>
                <a:ea typeface="Glegoo"/>
                <a:cs typeface="Glegoo"/>
                <a:sym typeface="Glegoo"/>
              </a:defRPr>
            </a:lvl6pPr>
            <a:lvl7pPr marL="4267200" lvl="6" indent="-423545" rtl="0">
              <a:spcBef>
                <a:spcPts val="0"/>
              </a:spcBef>
              <a:spcAft>
                <a:spcPts val="0"/>
              </a:spcAft>
              <a:buSzPts val="1400"/>
              <a:buFont typeface="Glegoo"/>
              <a:buChar char="●"/>
              <a:defRPr>
                <a:latin typeface="Glegoo"/>
                <a:ea typeface="Glegoo"/>
                <a:cs typeface="Glegoo"/>
                <a:sym typeface="Glegoo"/>
              </a:defRPr>
            </a:lvl7pPr>
            <a:lvl8pPr marL="4876800" lvl="7" indent="-423545" rtl="0">
              <a:spcBef>
                <a:spcPts val="0"/>
              </a:spcBef>
              <a:spcAft>
                <a:spcPts val="0"/>
              </a:spcAft>
              <a:buSzPts val="1400"/>
              <a:buFont typeface="Glegoo"/>
              <a:buChar char="○"/>
              <a:defRPr>
                <a:latin typeface="Glegoo"/>
                <a:ea typeface="Glegoo"/>
                <a:cs typeface="Glegoo"/>
                <a:sym typeface="Glegoo"/>
              </a:defRPr>
            </a:lvl8pPr>
            <a:lvl9pPr marL="5486400" lvl="8" indent="-423545" rtl="0">
              <a:spcBef>
                <a:spcPts val="0"/>
              </a:spcBef>
              <a:spcAft>
                <a:spcPts val="0"/>
              </a:spcAft>
              <a:buSzPts val="1400"/>
              <a:buFont typeface="Glegoo"/>
              <a:buChar char="■"/>
              <a:defRPr>
                <a:latin typeface="Glegoo"/>
                <a:ea typeface="Glegoo"/>
                <a:cs typeface="Glegoo"/>
                <a:sym typeface="Glegoo"/>
              </a:defRPr>
            </a:lvl9pPr>
          </a:lstStyle>
          <a:p>
            <a:endParaRPr/>
          </a:p>
        </p:txBody>
      </p:sp>
      <p:sp>
        <p:nvSpPr>
          <p:cNvPr id="41" name="Google Shape;41;p7"/>
          <p:cNvSpPr/>
          <p:nvPr/>
        </p:nvSpPr>
        <p:spPr>
          <a:xfrm rot="10800000">
            <a:off x="10030767" y="67"/>
            <a:ext cx="1517200" cy="1601600"/>
          </a:xfrm>
          <a:prstGeom prst="round2SameRect">
            <a:avLst>
              <a:gd name="adj1" fmla="val 50000"/>
              <a:gd name="adj2" fmla="val 0"/>
            </a:avLst>
          </a:prstGeom>
          <a:solidFill>
            <a:schemeClr val="accent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2" name="Google Shape;42;p7"/>
          <p:cNvSpPr txBox="1">
            <a:spLocks noGrp="1"/>
          </p:cNvSpPr>
          <p:nvPr>
            <p:ph type="title"/>
          </p:nvPr>
        </p:nvSpPr>
        <p:spPr>
          <a:xfrm>
            <a:off x="960000" y="593367"/>
            <a:ext cx="10272000" cy="763600"/>
          </a:xfrm>
          <a:prstGeom prst="rect">
            <a:avLst/>
          </a:prstGeom>
        </p:spPr>
        <p:txBody>
          <a:bodyPr spcFirstLastPara="1" wrap="square" lIns="91425" tIns="91425" rIns="91425" bIns="91425" anchor="ctr" anchorCtr="0">
            <a:normAutofit/>
          </a:bodyPr>
          <a:lstStyle>
            <a:lvl1pPr lvl="0" rtl="0">
              <a:spcBef>
                <a:spcPts val="0"/>
              </a:spcBef>
              <a:spcAft>
                <a:spcPts val="0"/>
              </a:spcAft>
              <a:buSzPts val="2900"/>
              <a:buNone/>
              <a:defRPr sz="3865"/>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cSld>
  <p:clrMapOvr>
    <a:masterClrMapping/>
  </p:clrMapOvr>
</p:sldLayout>
</file>

<file path=ppt/slideLayouts/slideLayout116.xml><?xml version="1.0" encoding="utf-8"?>
<p:sldLayout xmlns:a="http://schemas.openxmlformats.org/drawingml/2006/main" xmlns:r="http://schemas.openxmlformats.org/officeDocument/2006/relationships" xmlns:p="http://schemas.openxmlformats.org/presentationml/2006/main" matchingName="Main point">
  <p:cSld name="MAIN_POINT">
    <p:bg>
      <p:bgPr>
        <a:solidFill>
          <a:schemeClr val="accent1"/>
        </a:solidFill>
        <a:effectLst/>
      </p:bgPr>
    </p:bg>
    <p:spTree>
      <p:nvGrpSpPr>
        <p:cNvPr id="1" name="Shape 43"/>
        <p:cNvGrpSpPr/>
        <p:nvPr/>
      </p:nvGrpSpPr>
      <p:grpSpPr>
        <a:xfrm>
          <a:off x="0" y="0"/>
          <a:ext cx="0" cy="0"/>
          <a:chOff x="0" y="0"/>
          <a:chExt cx="0" cy="0"/>
        </a:xfrm>
      </p:grpSpPr>
      <p:sp>
        <p:nvSpPr>
          <p:cNvPr id="44" name="Google Shape;44;p8"/>
          <p:cNvSpPr txBox="1">
            <a:spLocks noGrp="1"/>
          </p:cNvSpPr>
          <p:nvPr>
            <p:ph type="ctrTitle"/>
          </p:nvPr>
        </p:nvSpPr>
        <p:spPr>
          <a:xfrm>
            <a:off x="3221400" y="2225000"/>
            <a:ext cx="5749200" cy="2408000"/>
          </a:xfrm>
          <a:prstGeom prst="rect">
            <a:avLst/>
          </a:prstGeom>
        </p:spPr>
        <p:txBody>
          <a:bodyPr spcFirstLastPara="1" wrap="square" lIns="91425" tIns="91425" rIns="91425" bIns="91425" anchor="ctr" anchorCtr="0">
            <a:normAutofit/>
          </a:bodyPr>
          <a:lstStyle>
            <a:lvl1pPr lvl="0" algn="ctr" rtl="0">
              <a:lnSpc>
                <a:spcPct val="90000"/>
              </a:lnSpc>
              <a:spcBef>
                <a:spcPts val="0"/>
              </a:spcBef>
              <a:spcAft>
                <a:spcPts val="0"/>
              </a:spcAft>
              <a:buSzPts val="5200"/>
              <a:buNone/>
              <a:defRPr sz="8000"/>
            </a:lvl1pPr>
            <a:lvl2pPr lvl="1" algn="ctr" rtl="0">
              <a:spcBef>
                <a:spcPts val="0"/>
              </a:spcBef>
              <a:spcAft>
                <a:spcPts val="0"/>
              </a:spcAft>
              <a:buClr>
                <a:srgbClr val="191919"/>
              </a:buClr>
              <a:buSzPts val="5200"/>
              <a:buNone/>
              <a:defRPr sz="6935">
                <a:solidFill>
                  <a:srgbClr val="191919"/>
                </a:solidFill>
              </a:defRPr>
            </a:lvl2pPr>
            <a:lvl3pPr lvl="2" algn="ctr" rtl="0">
              <a:spcBef>
                <a:spcPts val="0"/>
              </a:spcBef>
              <a:spcAft>
                <a:spcPts val="0"/>
              </a:spcAft>
              <a:buClr>
                <a:srgbClr val="191919"/>
              </a:buClr>
              <a:buSzPts val="5200"/>
              <a:buNone/>
              <a:defRPr sz="6935">
                <a:solidFill>
                  <a:srgbClr val="191919"/>
                </a:solidFill>
              </a:defRPr>
            </a:lvl3pPr>
            <a:lvl4pPr lvl="3" algn="ctr" rtl="0">
              <a:spcBef>
                <a:spcPts val="0"/>
              </a:spcBef>
              <a:spcAft>
                <a:spcPts val="0"/>
              </a:spcAft>
              <a:buClr>
                <a:srgbClr val="191919"/>
              </a:buClr>
              <a:buSzPts val="5200"/>
              <a:buNone/>
              <a:defRPr sz="6935">
                <a:solidFill>
                  <a:srgbClr val="191919"/>
                </a:solidFill>
              </a:defRPr>
            </a:lvl4pPr>
            <a:lvl5pPr lvl="4" algn="ctr" rtl="0">
              <a:spcBef>
                <a:spcPts val="0"/>
              </a:spcBef>
              <a:spcAft>
                <a:spcPts val="0"/>
              </a:spcAft>
              <a:buClr>
                <a:srgbClr val="191919"/>
              </a:buClr>
              <a:buSzPts val="5200"/>
              <a:buNone/>
              <a:defRPr sz="6935">
                <a:solidFill>
                  <a:srgbClr val="191919"/>
                </a:solidFill>
              </a:defRPr>
            </a:lvl5pPr>
            <a:lvl6pPr lvl="5" algn="ctr" rtl="0">
              <a:spcBef>
                <a:spcPts val="0"/>
              </a:spcBef>
              <a:spcAft>
                <a:spcPts val="0"/>
              </a:spcAft>
              <a:buClr>
                <a:srgbClr val="191919"/>
              </a:buClr>
              <a:buSzPts val="5200"/>
              <a:buNone/>
              <a:defRPr sz="6935">
                <a:solidFill>
                  <a:srgbClr val="191919"/>
                </a:solidFill>
              </a:defRPr>
            </a:lvl6pPr>
            <a:lvl7pPr lvl="6" algn="ctr" rtl="0">
              <a:spcBef>
                <a:spcPts val="0"/>
              </a:spcBef>
              <a:spcAft>
                <a:spcPts val="0"/>
              </a:spcAft>
              <a:buClr>
                <a:srgbClr val="191919"/>
              </a:buClr>
              <a:buSzPts val="5200"/>
              <a:buNone/>
              <a:defRPr sz="6935">
                <a:solidFill>
                  <a:srgbClr val="191919"/>
                </a:solidFill>
              </a:defRPr>
            </a:lvl7pPr>
            <a:lvl8pPr lvl="7" algn="ctr" rtl="0">
              <a:spcBef>
                <a:spcPts val="0"/>
              </a:spcBef>
              <a:spcAft>
                <a:spcPts val="0"/>
              </a:spcAft>
              <a:buClr>
                <a:srgbClr val="191919"/>
              </a:buClr>
              <a:buSzPts val="5200"/>
              <a:buNone/>
              <a:defRPr sz="6935">
                <a:solidFill>
                  <a:srgbClr val="191919"/>
                </a:solidFill>
              </a:defRPr>
            </a:lvl8pPr>
            <a:lvl9pPr lvl="8" algn="ctr" rtl="0">
              <a:spcBef>
                <a:spcPts val="0"/>
              </a:spcBef>
              <a:spcAft>
                <a:spcPts val="0"/>
              </a:spcAft>
              <a:buClr>
                <a:srgbClr val="191919"/>
              </a:buClr>
              <a:buSzPts val="5200"/>
              <a:buNone/>
              <a:defRPr sz="6935">
                <a:solidFill>
                  <a:srgbClr val="191919"/>
                </a:solidFill>
              </a:defRPr>
            </a:lvl9pPr>
          </a:lstStyle>
          <a:p>
            <a:endParaRPr/>
          </a:p>
        </p:txBody>
      </p:sp>
      <p:sp>
        <p:nvSpPr>
          <p:cNvPr id="45" name="Google Shape;45;p8"/>
          <p:cNvSpPr/>
          <p:nvPr/>
        </p:nvSpPr>
        <p:spPr>
          <a:xfrm>
            <a:off x="190400" y="4502833"/>
            <a:ext cx="1638400" cy="1638400"/>
          </a:xfrm>
          <a:prstGeom prst="ellipse">
            <a:avLst/>
          </a:pr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6" name="Google Shape;46;p8"/>
          <p:cNvSpPr/>
          <p:nvPr/>
        </p:nvSpPr>
        <p:spPr>
          <a:xfrm>
            <a:off x="10172800" y="867200"/>
            <a:ext cx="2019200" cy="5990800"/>
          </a:xfrm>
          <a:prstGeom prst="round2SameRect">
            <a:avLst>
              <a:gd name="adj1" fmla="val 50000"/>
              <a:gd name="adj2" fmla="val 0"/>
            </a:avLst>
          </a:pr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7" name="Google Shape;47;p8"/>
          <p:cNvSpPr/>
          <p:nvPr/>
        </p:nvSpPr>
        <p:spPr>
          <a:xfrm rot="10800000">
            <a:off x="0" y="0"/>
            <a:ext cx="2019200" cy="3878400"/>
          </a:xfrm>
          <a:prstGeom prst="round2SameRect">
            <a:avLst>
              <a:gd name="adj1" fmla="val 50000"/>
              <a:gd name="adj2" fmla="val 0"/>
            </a:avLst>
          </a:prstGeom>
          <a:solidFill>
            <a:schemeClr val="accent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Tree>
  </p:cSld>
  <p:clrMapOvr>
    <a:masterClrMapping/>
  </p:clrMapOvr>
</p:sldLayout>
</file>

<file path=ppt/slideLayouts/slideLayout117.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bg>
      <p:bgPr>
        <a:solidFill>
          <a:srgbClr val="F5A0BB"/>
        </a:solidFill>
        <a:effectLst/>
      </p:bgPr>
    </p:bg>
    <p:spTree>
      <p:nvGrpSpPr>
        <p:cNvPr id="1" name="Shape 48"/>
        <p:cNvGrpSpPr/>
        <p:nvPr/>
      </p:nvGrpSpPr>
      <p:grpSpPr>
        <a:xfrm>
          <a:off x="0" y="0"/>
          <a:ext cx="0" cy="0"/>
          <a:chOff x="0" y="0"/>
          <a:chExt cx="0" cy="0"/>
        </a:xfrm>
      </p:grpSpPr>
      <p:sp>
        <p:nvSpPr>
          <p:cNvPr id="49" name="Google Shape;49;p9"/>
          <p:cNvSpPr txBox="1">
            <a:spLocks noGrp="1"/>
          </p:cNvSpPr>
          <p:nvPr>
            <p:ph type="title"/>
          </p:nvPr>
        </p:nvSpPr>
        <p:spPr>
          <a:xfrm flipH="1">
            <a:off x="4743361" y="2892833"/>
            <a:ext cx="6508400" cy="1281600"/>
          </a:xfrm>
          <a:prstGeom prst="rect">
            <a:avLst/>
          </a:prstGeom>
        </p:spPr>
        <p:txBody>
          <a:bodyPr spcFirstLastPara="1" wrap="square" lIns="91425" tIns="91425" rIns="91425" bIns="91425" anchor="t" anchorCtr="0">
            <a:normAutofit/>
          </a:bodyPr>
          <a:lstStyle>
            <a:lvl1pPr lvl="0" rtl="0">
              <a:spcBef>
                <a:spcPts val="0"/>
              </a:spcBef>
              <a:spcAft>
                <a:spcPts val="0"/>
              </a:spcAft>
              <a:buSzPts val="3600"/>
              <a:buFont typeface="Poppins ExtraBold" panose="00000800000000000000"/>
              <a:buNone/>
              <a:defRPr sz="8000" b="0">
                <a:latin typeface="Poppins ExtraBold" panose="00000800000000000000"/>
                <a:ea typeface="Poppins ExtraBold" panose="00000800000000000000"/>
                <a:cs typeface="Poppins ExtraBold" panose="00000800000000000000"/>
                <a:sym typeface="Poppins ExtraBold" panose="00000800000000000000"/>
              </a:defRPr>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a:endParaRPr/>
          </a:p>
        </p:txBody>
      </p:sp>
      <p:sp>
        <p:nvSpPr>
          <p:cNvPr id="50" name="Google Shape;50;p9"/>
          <p:cNvSpPr txBox="1">
            <a:spLocks noGrp="1"/>
          </p:cNvSpPr>
          <p:nvPr>
            <p:ph type="title" idx="2" hasCustomPrompt="1"/>
          </p:nvPr>
        </p:nvSpPr>
        <p:spPr>
          <a:xfrm flipH="1">
            <a:off x="9725967" y="1341033"/>
            <a:ext cx="1273600" cy="1122400"/>
          </a:xfrm>
          <a:prstGeom prst="rect">
            <a:avLst/>
          </a:prstGeom>
        </p:spPr>
        <p:txBody>
          <a:bodyPr spcFirstLastPara="1" wrap="square" lIns="91425" tIns="91425" rIns="91425" bIns="91425" anchor="ctr" anchorCtr="0">
            <a:normAutofit/>
          </a:bodyPr>
          <a:lstStyle>
            <a:lvl1pPr lvl="0" algn="ctr" rtl="0">
              <a:spcBef>
                <a:spcPts val="0"/>
              </a:spcBef>
              <a:spcAft>
                <a:spcPts val="0"/>
              </a:spcAft>
              <a:buSzPts val="6000"/>
              <a:buNone/>
              <a:defRPr sz="6665"/>
            </a:lvl1pPr>
            <a:lvl2pPr lvl="1" algn="ctr" rtl="0">
              <a:spcBef>
                <a:spcPts val="0"/>
              </a:spcBef>
              <a:spcAft>
                <a:spcPts val="0"/>
              </a:spcAft>
              <a:buSzPts val="6000"/>
              <a:buNone/>
              <a:defRPr sz="8000"/>
            </a:lvl2pPr>
            <a:lvl3pPr lvl="2" algn="ctr" rtl="0">
              <a:spcBef>
                <a:spcPts val="0"/>
              </a:spcBef>
              <a:spcAft>
                <a:spcPts val="0"/>
              </a:spcAft>
              <a:buSzPts val="6000"/>
              <a:buNone/>
              <a:defRPr sz="8000"/>
            </a:lvl3pPr>
            <a:lvl4pPr lvl="3" algn="ctr" rtl="0">
              <a:spcBef>
                <a:spcPts val="0"/>
              </a:spcBef>
              <a:spcAft>
                <a:spcPts val="0"/>
              </a:spcAft>
              <a:buSzPts val="6000"/>
              <a:buNone/>
              <a:defRPr sz="8000"/>
            </a:lvl4pPr>
            <a:lvl5pPr lvl="4" algn="ctr" rtl="0">
              <a:spcBef>
                <a:spcPts val="0"/>
              </a:spcBef>
              <a:spcAft>
                <a:spcPts val="0"/>
              </a:spcAft>
              <a:buSzPts val="6000"/>
              <a:buNone/>
              <a:defRPr sz="8000"/>
            </a:lvl5pPr>
            <a:lvl6pPr lvl="5" algn="ctr" rtl="0">
              <a:spcBef>
                <a:spcPts val="0"/>
              </a:spcBef>
              <a:spcAft>
                <a:spcPts val="0"/>
              </a:spcAft>
              <a:buSzPts val="6000"/>
              <a:buNone/>
              <a:defRPr sz="8000"/>
            </a:lvl6pPr>
            <a:lvl7pPr lvl="6" algn="ctr" rtl="0">
              <a:spcBef>
                <a:spcPts val="0"/>
              </a:spcBef>
              <a:spcAft>
                <a:spcPts val="0"/>
              </a:spcAft>
              <a:buSzPts val="6000"/>
              <a:buNone/>
              <a:defRPr sz="8000"/>
            </a:lvl7pPr>
            <a:lvl8pPr lvl="7" algn="ctr" rtl="0">
              <a:spcBef>
                <a:spcPts val="0"/>
              </a:spcBef>
              <a:spcAft>
                <a:spcPts val="0"/>
              </a:spcAft>
              <a:buSzPts val="6000"/>
              <a:buNone/>
              <a:defRPr sz="8000"/>
            </a:lvl8pPr>
            <a:lvl9pPr lvl="8" algn="ctr" rtl="0">
              <a:spcBef>
                <a:spcPts val="0"/>
              </a:spcBef>
              <a:spcAft>
                <a:spcPts val="0"/>
              </a:spcAft>
              <a:buSzPts val="6000"/>
              <a:buNone/>
              <a:defRPr sz="8000"/>
            </a:lvl9pPr>
          </a:lstStyle>
          <a:p>
            <a:r>
              <a:t>xx%</a:t>
            </a:r>
          </a:p>
        </p:txBody>
      </p:sp>
      <p:sp>
        <p:nvSpPr>
          <p:cNvPr id="51" name="Google Shape;51;p9"/>
          <p:cNvSpPr txBox="1">
            <a:spLocks noGrp="1"/>
          </p:cNvSpPr>
          <p:nvPr>
            <p:ph type="subTitle" idx="1"/>
          </p:nvPr>
        </p:nvSpPr>
        <p:spPr>
          <a:xfrm flipH="1">
            <a:off x="4743361" y="4685300"/>
            <a:ext cx="6508400" cy="951200"/>
          </a:xfrm>
          <a:prstGeom prst="rect">
            <a:avLst/>
          </a:prstGeom>
        </p:spPr>
        <p:txBody>
          <a:bodyPr spcFirstLastPara="1" wrap="square" lIns="91425" tIns="91425" rIns="91425" bIns="91425" anchor="ctr" anchorCtr="0">
            <a:normAutofit/>
          </a:bodyPr>
          <a:lstStyle>
            <a:lvl1pPr lvl="0" rtl="0">
              <a:lnSpc>
                <a:spcPct val="100000"/>
              </a:lnSpc>
              <a:spcBef>
                <a:spcPts val="0"/>
              </a:spcBef>
              <a:spcAft>
                <a:spcPts val="0"/>
              </a:spcAft>
              <a:buClr>
                <a:srgbClr val="05192A"/>
              </a:buClr>
              <a:buSzPts val="1800"/>
              <a:buFont typeface="Glegoo"/>
              <a:buNone/>
              <a:defRPr sz="2135">
                <a:latin typeface="Glegoo"/>
                <a:ea typeface="Glegoo"/>
                <a:cs typeface="Glegoo"/>
                <a:sym typeface="Glegoo"/>
              </a:defRPr>
            </a:lvl1pPr>
            <a:lvl2pPr lvl="1" algn="ctr" rtl="0">
              <a:lnSpc>
                <a:spcPct val="100000"/>
              </a:lnSpc>
              <a:spcBef>
                <a:spcPts val="0"/>
              </a:spcBef>
              <a:spcAft>
                <a:spcPts val="0"/>
              </a:spcAft>
              <a:buClr>
                <a:srgbClr val="05192A"/>
              </a:buClr>
              <a:buSzPts val="1400"/>
              <a:buNone/>
              <a:defRPr>
                <a:solidFill>
                  <a:srgbClr val="05192A"/>
                </a:solidFill>
              </a:defRPr>
            </a:lvl2pPr>
            <a:lvl3pPr lvl="2" algn="ctr" rtl="0">
              <a:lnSpc>
                <a:spcPct val="100000"/>
              </a:lnSpc>
              <a:spcBef>
                <a:spcPts val="0"/>
              </a:spcBef>
              <a:spcAft>
                <a:spcPts val="0"/>
              </a:spcAft>
              <a:buClr>
                <a:srgbClr val="05192A"/>
              </a:buClr>
              <a:buSzPts val="1400"/>
              <a:buNone/>
              <a:defRPr>
                <a:solidFill>
                  <a:srgbClr val="05192A"/>
                </a:solidFill>
              </a:defRPr>
            </a:lvl3pPr>
            <a:lvl4pPr lvl="3" algn="ctr" rtl="0">
              <a:lnSpc>
                <a:spcPct val="100000"/>
              </a:lnSpc>
              <a:spcBef>
                <a:spcPts val="0"/>
              </a:spcBef>
              <a:spcAft>
                <a:spcPts val="0"/>
              </a:spcAft>
              <a:buClr>
                <a:srgbClr val="05192A"/>
              </a:buClr>
              <a:buSzPts val="1400"/>
              <a:buNone/>
              <a:defRPr>
                <a:solidFill>
                  <a:srgbClr val="05192A"/>
                </a:solidFill>
              </a:defRPr>
            </a:lvl4pPr>
            <a:lvl5pPr lvl="4" algn="ctr" rtl="0">
              <a:lnSpc>
                <a:spcPct val="100000"/>
              </a:lnSpc>
              <a:spcBef>
                <a:spcPts val="0"/>
              </a:spcBef>
              <a:spcAft>
                <a:spcPts val="0"/>
              </a:spcAft>
              <a:buClr>
                <a:srgbClr val="05192A"/>
              </a:buClr>
              <a:buSzPts val="1400"/>
              <a:buNone/>
              <a:defRPr>
                <a:solidFill>
                  <a:srgbClr val="05192A"/>
                </a:solidFill>
              </a:defRPr>
            </a:lvl5pPr>
            <a:lvl6pPr lvl="5" algn="ctr" rtl="0">
              <a:lnSpc>
                <a:spcPct val="100000"/>
              </a:lnSpc>
              <a:spcBef>
                <a:spcPts val="0"/>
              </a:spcBef>
              <a:spcAft>
                <a:spcPts val="0"/>
              </a:spcAft>
              <a:buClr>
                <a:srgbClr val="05192A"/>
              </a:buClr>
              <a:buSzPts val="1400"/>
              <a:buNone/>
              <a:defRPr>
                <a:solidFill>
                  <a:srgbClr val="05192A"/>
                </a:solidFill>
              </a:defRPr>
            </a:lvl6pPr>
            <a:lvl7pPr lvl="6" algn="ctr" rtl="0">
              <a:lnSpc>
                <a:spcPct val="100000"/>
              </a:lnSpc>
              <a:spcBef>
                <a:spcPts val="0"/>
              </a:spcBef>
              <a:spcAft>
                <a:spcPts val="0"/>
              </a:spcAft>
              <a:buClr>
                <a:srgbClr val="05192A"/>
              </a:buClr>
              <a:buSzPts val="1400"/>
              <a:buNone/>
              <a:defRPr>
                <a:solidFill>
                  <a:srgbClr val="05192A"/>
                </a:solidFill>
              </a:defRPr>
            </a:lvl7pPr>
            <a:lvl8pPr lvl="7" algn="ctr" rtl="0">
              <a:lnSpc>
                <a:spcPct val="100000"/>
              </a:lnSpc>
              <a:spcBef>
                <a:spcPts val="0"/>
              </a:spcBef>
              <a:spcAft>
                <a:spcPts val="0"/>
              </a:spcAft>
              <a:buClr>
                <a:srgbClr val="05192A"/>
              </a:buClr>
              <a:buSzPts val="1400"/>
              <a:buNone/>
              <a:defRPr>
                <a:solidFill>
                  <a:srgbClr val="05192A"/>
                </a:solidFill>
              </a:defRPr>
            </a:lvl8pPr>
            <a:lvl9pPr lvl="8" algn="ctr" rtl="0">
              <a:lnSpc>
                <a:spcPct val="100000"/>
              </a:lnSpc>
              <a:spcBef>
                <a:spcPts val="0"/>
              </a:spcBef>
              <a:spcAft>
                <a:spcPts val="0"/>
              </a:spcAft>
              <a:buClr>
                <a:srgbClr val="05192A"/>
              </a:buClr>
              <a:buSzPts val="1400"/>
              <a:buNone/>
              <a:defRPr>
                <a:solidFill>
                  <a:srgbClr val="05192A"/>
                </a:solidFill>
              </a:defRPr>
            </a:lvl9pPr>
          </a:lstStyle>
          <a:p>
            <a:endParaRPr/>
          </a:p>
        </p:txBody>
      </p:sp>
      <p:sp>
        <p:nvSpPr>
          <p:cNvPr id="52" name="Google Shape;52;p9"/>
          <p:cNvSpPr/>
          <p:nvPr/>
        </p:nvSpPr>
        <p:spPr>
          <a:xfrm rot="5400000" flipH="1">
            <a:off x="3361595" y="-2339967"/>
            <a:ext cx="1761200" cy="8484400"/>
          </a:xfrm>
          <a:prstGeom prst="round2SameRect">
            <a:avLst>
              <a:gd name="adj1" fmla="val 50000"/>
              <a:gd name="adj2" fmla="val 0"/>
            </a:avLst>
          </a:pr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3" name="Google Shape;53;p9"/>
          <p:cNvSpPr/>
          <p:nvPr/>
        </p:nvSpPr>
        <p:spPr>
          <a:xfrm flipH="1">
            <a:off x="946995" y="3778400"/>
            <a:ext cx="2636400" cy="3079600"/>
          </a:xfrm>
          <a:prstGeom prst="round2SameRect">
            <a:avLst>
              <a:gd name="adj1" fmla="val 50000"/>
              <a:gd name="adj2" fmla="val 0"/>
            </a:avLst>
          </a:pr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Tree>
  </p:cSld>
  <p:clrMapOvr>
    <a:masterClrMapping/>
  </p:clrMapOvr>
</p:sldLayout>
</file>

<file path=ppt/slideLayouts/slideLayout118.xml><?xml version="1.0" encoding="utf-8"?>
<p:sldLayout xmlns:a="http://schemas.openxmlformats.org/drawingml/2006/main" xmlns:r="http://schemas.openxmlformats.org/officeDocument/2006/relationships" xmlns:p="http://schemas.openxmlformats.org/presentationml/2006/main" matchingName="Caption">
  <p:cSld name="CAPTION_ONLY">
    <p:spTree>
      <p:nvGrpSpPr>
        <p:cNvPr id="1" name="Shape 54"/>
        <p:cNvGrpSpPr/>
        <p:nvPr/>
      </p:nvGrpSpPr>
      <p:grpSpPr>
        <a:xfrm>
          <a:off x="0" y="0"/>
          <a:ext cx="0" cy="0"/>
          <a:chOff x="0" y="0"/>
          <a:chExt cx="0" cy="0"/>
        </a:xfrm>
      </p:grpSpPr>
      <p:sp>
        <p:nvSpPr>
          <p:cNvPr id="55" name="Google Shape;55;p10"/>
          <p:cNvSpPr/>
          <p:nvPr/>
        </p:nvSpPr>
        <p:spPr>
          <a:xfrm rot="5400000">
            <a:off x="1523400" y="-619267"/>
            <a:ext cx="1448800" cy="4495600"/>
          </a:xfrm>
          <a:prstGeom prst="round2SameRect">
            <a:avLst>
              <a:gd name="adj1" fmla="val 50000"/>
              <a:gd name="adj2" fmla="val 0"/>
            </a:avLst>
          </a:pr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6" name="Google Shape;56;p10"/>
          <p:cNvSpPr txBox="1">
            <a:spLocks noGrp="1"/>
          </p:cNvSpPr>
          <p:nvPr>
            <p:ph type="title"/>
          </p:nvPr>
        </p:nvSpPr>
        <p:spPr>
          <a:xfrm>
            <a:off x="3235067" y="3291100"/>
            <a:ext cx="5722000" cy="2573200"/>
          </a:xfrm>
          <a:prstGeom prst="rect">
            <a:avLst/>
          </a:prstGeom>
        </p:spPr>
        <p:txBody>
          <a:bodyPr spcFirstLastPara="1" wrap="square" lIns="91425" tIns="91425" rIns="91425" bIns="91425" anchor="ctr" anchorCtr="0">
            <a:normAutofit/>
          </a:bodyPr>
          <a:lstStyle>
            <a:lvl1pPr lvl="0" algn="ctr" rtl="0">
              <a:spcBef>
                <a:spcPts val="0"/>
              </a:spcBef>
              <a:spcAft>
                <a:spcPts val="0"/>
              </a:spcAft>
              <a:buSzPts val="2900"/>
              <a:buNone/>
              <a:defRPr sz="388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57" name="Google Shape;57;p10"/>
          <p:cNvSpPr/>
          <p:nvPr/>
        </p:nvSpPr>
        <p:spPr>
          <a:xfrm>
            <a:off x="9790800" y="907933"/>
            <a:ext cx="1441200" cy="1441200"/>
          </a:xfrm>
          <a:prstGeom prst="ellipse">
            <a:avLst/>
          </a:pr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Tree>
  </p:cSld>
  <p:clrMapOvr>
    <a:masterClrMapping/>
  </p:clrMapOvr>
</p:sldLayout>
</file>

<file path=ppt/slideLayouts/slideLayout119.xml><?xml version="1.0" encoding="utf-8"?>
<p:sldLayout xmlns:a="http://schemas.openxmlformats.org/drawingml/2006/main" xmlns:r="http://schemas.openxmlformats.org/officeDocument/2006/relationships" xmlns:p="http://schemas.openxmlformats.org/presentationml/2006/main" matchingName="Big number">
  <p:cSld name="BIG_NUMBER">
    <p:bg>
      <p:bgPr>
        <a:solidFill>
          <a:schemeClr val="accent1"/>
        </a:solidFill>
        <a:effectLst/>
      </p:bgPr>
    </p:bg>
    <p:spTree>
      <p:nvGrpSpPr>
        <p:cNvPr id="1" name="Shape 58"/>
        <p:cNvGrpSpPr/>
        <p:nvPr/>
      </p:nvGrpSpPr>
      <p:grpSpPr>
        <a:xfrm>
          <a:off x="0" y="0"/>
          <a:ext cx="0" cy="0"/>
          <a:chOff x="0" y="0"/>
          <a:chExt cx="0" cy="0"/>
        </a:xfrm>
      </p:grpSpPr>
      <p:sp>
        <p:nvSpPr>
          <p:cNvPr id="59" name="Google Shape;59;p11"/>
          <p:cNvSpPr txBox="1">
            <a:spLocks noGrp="1"/>
          </p:cNvSpPr>
          <p:nvPr>
            <p:ph type="subTitle" idx="1"/>
          </p:nvPr>
        </p:nvSpPr>
        <p:spPr>
          <a:xfrm>
            <a:off x="2393400" y="4460600"/>
            <a:ext cx="7405200" cy="951200"/>
          </a:xfrm>
          <a:prstGeom prst="rect">
            <a:avLst/>
          </a:prstGeom>
        </p:spPr>
        <p:txBody>
          <a:bodyPr spcFirstLastPara="1" wrap="square" lIns="91425" tIns="91425" rIns="91425" bIns="91425" anchor="ctr" anchorCtr="0">
            <a:normAutofit/>
          </a:bodyPr>
          <a:lstStyle>
            <a:lvl1pPr lvl="0" algn="ctr" rtl="0">
              <a:lnSpc>
                <a:spcPct val="100000"/>
              </a:lnSpc>
              <a:spcBef>
                <a:spcPts val="0"/>
              </a:spcBef>
              <a:spcAft>
                <a:spcPts val="0"/>
              </a:spcAft>
              <a:buClr>
                <a:srgbClr val="05192A"/>
              </a:buClr>
              <a:buSzPts val="1600"/>
              <a:buFont typeface="Glegoo"/>
              <a:buNone/>
              <a:defRPr sz="2135">
                <a:latin typeface="Glegoo"/>
                <a:ea typeface="Glegoo"/>
                <a:cs typeface="Glegoo"/>
                <a:sym typeface="Glegoo"/>
              </a:defRPr>
            </a:lvl1pPr>
            <a:lvl2pPr lvl="1" algn="ctr" rtl="0">
              <a:lnSpc>
                <a:spcPct val="100000"/>
              </a:lnSpc>
              <a:spcBef>
                <a:spcPts val="0"/>
              </a:spcBef>
              <a:spcAft>
                <a:spcPts val="0"/>
              </a:spcAft>
              <a:buSzPts val="1600"/>
              <a:buFont typeface="Lato" panose="020F0502020204030203"/>
              <a:buNone/>
              <a:defRPr sz="2135">
                <a:latin typeface="Lato" panose="020F0502020204030203"/>
                <a:ea typeface="Lato" panose="020F0502020204030203"/>
                <a:cs typeface="Lato" panose="020F0502020204030203"/>
                <a:sym typeface="Lato" panose="020F0502020204030203"/>
              </a:defRPr>
            </a:lvl2pPr>
            <a:lvl3pPr lvl="2" algn="ctr" rtl="0">
              <a:lnSpc>
                <a:spcPct val="100000"/>
              </a:lnSpc>
              <a:spcBef>
                <a:spcPts val="0"/>
              </a:spcBef>
              <a:spcAft>
                <a:spcPts val="0"/>
              </a:spcAft>
              <a:buSzPts val="1600"/>
              <a:buFont typeface="Lato" panose="020F0502020204030203"/>
              <a:buNone/>
              <a:defRPr sz="2135">
                <a:latin typeface="Lato" panose="020F0502020204030203"/>
                <a:ea typeface="Lato" panose="020F0502020204030203"/>
                <a:cs typeface="Lato" panose="020F0502020204030203"/>
                <a:sym typeface="Lato" panose="020F0502020204030203"/>
              </a:defRPr>
            </a:lvl3pPr>
            <a:lvl4pPr lvl="3" algn="ctr" rtl="0">
              <a:lnSpc>
                <a:spcPct val="100000"/>
              </a:lnSpc>
              <a:spcBef>
                <a:spcPts val="0"/>
              </a:spcBef>
              <a:spcAft>
                <a:spcPts val="0"/>
              </a:spcAft>
              <a:buSzPts val="1600"/>
              <a:buFont typeface="Lato" panose="020F0502020204030203"/>
              <a:buNone/>
              <a:defRPr sz="2135">
                <a:latin typeface="Lato" panose="020F0502020204030203"/>
                <a:ea typeface="Lato" panose="020F0502020204030203"/>
                <a:cs typeface="Lato" panose="020F0502020204030203"/>
                <a:sym typeface="Lato" panose="020F0502020204030203"/>
              </a:defRPr>
            </a:lvl4pPr>
            <a:lvl5pPr lvl="4" algn="ctr" rtl="0">
              <a:lnSpc>
                <a:spcPct val="100000"/>
              </a:lnSpc>
              <a:spcBef>
                <a:spcPts val="0"/>
              </a:spcBef>
              <a:spcAft>
                <a:spcPts val="0"/>
              </a:spcAft>
              <a:buSzPts val="1600"/>
              <a:buFont typeface="Lato" panose="020F0502020204030203"/>
              <a:buNone/>
              <a:defRPr sz="2135">
                <a:latin typeface="Lato" panose="020F0502020204030203"/>
                <a:ea typeface="Lato" panose="020F0502020204030203"/>
                <a:cs typeface="Lato" panose="020F0502020204030203"/>
                <a:sym typeface="Lato" panose="020F0502020204030203"/>
              </a:defRPr>
            </a:lvl5pPr>
            <a:lvl6pPr lvl="5" algn="ctr" rtl="0">
              <a:lnSpc>
                <a:spcPct val="100000"/>
              </a:lnSpc>
              <a:spcBef>
                <a:spcPts val="0"/>
              </a:spcBef>
              <a:spcAft>
                <a:spcPts val="0"/>
              </a:spcAft>
              <a:buSzPts val="1600"/>
              <a:buFont typeface="Lato" panose="020F0502020204030203"/>
              <a:buNone/>
              <a:defRPr sz="2135">
                <a:latin typeface="Lato" panose="020F0502020204030203"/>
                <a:ea typeface="Lato" panose="020F0502020204030203"/>
                <a:cs typeface="Lato" panose="020F0502020204030203"/>
                <a:sym typeface="Lato" panose="020F0502020204030203"/>
              </a:defRPr>
            </a:lvl6pPr>
            <a:lvl7pPr lvl="6" algn="ctr" rtl="0">
              <a:lnSpc>
                <a:spcPct val="100000"/>
              </a:lnSpc>
              <a:spcBef>
                <a:spcPts val="0"/>
              </a:spcBef>
              <a:spcAft>
                <a:spcPts val="0"/>
              </a:spcAft>
              <a:buSzPts val="1600"/>
              <a:buFont typeface="Lato" panose="020F0502020204030203"/>
              <a:buNone/>
              <a:defRPr sz="2135">
                <a:latin typeface="Lato" panose="020F0502020204030203"/>
                <a:ea typeface="Lato" panose="020F0502020204030203"/>
                <a:cs typeface="Lato" panose="020F0502020204030203"/>
                <a:sym typeface="Lato" panose="020F0502020204030203"/>
              </a:defRPr>
            </a:lvl7pPr>
            <a:lvl8pPr lvl="7" algn="ctr" rtl="0">
              <a:lnSpc>
                <a:spcPct val="100000"/>
              </a:lnSpc>
              <a:spcBef>
                <a:spcPts val="0"/>
              </a:spcBef>
              <a:spcAft>
                <a:spcPts val="0"/>
              </a:spcAft>
              <a:buSzPts val="1600"/>
              <a:buFont typeface="Lato" panose="020F0502020204030203"/>
              <a:buNone/>
              <a:defRPr sz="2135">
                <a:latin typeface="Lato" panose="020F0502020204030203"/>
                <a:ea typeface="Lato" panose="020F0502020204030203"/>
                <a:cs typeface="Lato" panose="020F0502020204030203"/>
                <a:sym typeface="Lato" panose="020F0502020204030203"/>
              </a:defRPr>
            </a:lvl8pPr>
            <a:lvl9pPr lvl="8" algn="ctr" rtl="0">
              <a:lnSpc>
                <a:spcPct val="100000"/>
              </a:lnSpc>
              <a:spcBef>
                <a:spcPts val="0"/>
              </a:spcBef>
              <a:spcAft>
                <a:spcPts val="0"/>
              </a:spcAft>
              <a:buSzPts val="1600"/>
              <a:buFont typeface="Lato" panose="020F0502020204030203"/>
              <a:buNone/>
              <a:defRPr sz="2135">
                <a:latin typeface="Lato" panose="020F0502020204030203"/>
                <a:ea typeface="Lato" panose="020F0502020204030203"/>
                <a:cs typeface="Lato" panose="020F0502020204030203"/>
                <a:sym typeface="Lato" panose="020F0502020204030203"/>
              </a:defRPr>
            </a:lvl9pPr>
          </a:lstStyle>
          <a:p>
            <a:endParaRPr/>
          </a:p>
        </p:txBody>
      </p:sp>
      <p:sp>
        <p:nvSpPr>
          <p:cNvPr id="60" name="Google Shape;60;p11"/>
          <p:cNvSpPr txBox="1">
            <a:spLocks noGrp="1"/>
          </p:cNvSpPr>
          <p:nvPr>
            <p:ph type="title" hasCustomPrompt="1"/>
          </p:nvPr>
        </p:nvSpPr>
        <p:spPr>
          <a:xfrm>
            <a:off x="2393400" y="2583767"/>
            <a:ext cx="7405200" cy="1686400"/>
          </a:xfrm>
          <a:prstGeom prst="rect">
            <a:avLst/>
          </a:prstGeom>
        </p:spPr>
        <p:txBody>
          <a:bodyPr spcFirstLastPara="1" wrap="square" lIns="91425" tIns="91425" rIns="91425" bIns="91425" anchor="ctr" anchorCtr="0">
            <a:normAutofit/>
          </a:bodyPr>
          <a:lstStyle>
            <a:lvl1pPr lvl="0" algn="ctr" rtl="0">
              <a:spcBef>
                <a:spcPts val="0"/>
              </a:spcBef>
              <a:spcAft>
                <a:spcPts val="0"/>
              </a:spcAft>
              <a:buSzPts val="9600"/>
              <a:buNone/>
              <a:defRPr sz="10665"/>
            </a:lvl1pPr>
            <a:lvl2pPr lvl="1" algn="ctr" rtl="0">
              <a:spcBef>
                <a:spcPts val="0"/>
              </a:spcBef>
              <a:spcAft>
                <a:spcPts val="0"/>
              </a:spcAft>
              <a:buSzPts val="9600"/>
              <a:buNone/>
              <a:defRPr sz="12800"/>
            </a:lvl2pPr>
            <a:lvl3pPr lvl="2" algn="ctr" rtl="0">
              <a:spcBef>
                <a:spcPts val="0"/>
              </a:spcBef>
              <a:spcAft>
                <a:spcPts val="0"/>
              </a:spcAft>
              <a:buSzPts val="9600"/>
              <a:buNone/>
              <a:defRPr sz="12800"/>
            </a:lvl3pPr>
            <a:lvl4pPr lvl="3" algn="ctr" rtl="0">
              <a:spcBef>
                <a:spcPts val="0"/>
              </a:spcBef>
              <a:spcAft>
                <a:spcPts val="0"/>
              </a:spcAft>
              <a:buSzPts val="9600"/>
              <a:buNone/>
              <a:defRPr sz="12800"/>
            </a:lvl4pPr>
            <a:lvl5pPr lvl="4" algn="ctr" rtl="0">
              <a:spcBef>
                <a:spcPts val="0"/>
              </a:spcBef>
              <a:spcAft>
                <a:spcPts val="0"/>
              </a:spcAft>
              <a:buSzPts val="9600"/>
              <a:buNone/>
              <a:defRPr sz="12800"/>
            </a:lvl5pPr>
            <a:lvl6pPr lvl="5" algn="ctr" rtl="0">
              <a:spcBef>
                <a:spcPts val="0"/>
              </a:spcBef>
              <a:spcAft>
                <a:spcPts val="0"/>
              </a:spcAft>
              <a:buSzPts val="9600"/>
              <a:buNone/>
              <a:defRPr sz="12800"/>
            </a:lvl6pPr>
            <a:lvl7pPr lvl="6" algn="ctr" rtl="0">
              <a:spcBef>
                <a:spcPts val="0"/>
              </a:spcBef>
              <a:spcAft>
                <a:spcPts val="0"/>
              </a:spcAft>
              <a:buSzPts val="9600"/>
              <a:buNone/>
              <a:defRPr sz="12800"/>
            </a:lvl7pPr>
            <a:lvl8pPr lvl="7" algn="ctr" rtl="0">
              <a:spcBef>
                <a:spcPts val="0"/>
              </a:spcBef>
              <a:spcAft>
                <a:spcPts val="0"/>
              </a:spcAft>
              <a:buSzPts val="9600"/>
              <a:buNone/>
              <a:defRPr sz="12800"/>
            </a:lvl8pPr>
            <a:lvl9pPr lvl="8" algn="ctr" rtl="0">
              <a:spcBef>
                <a:spcPts val="0"/>
              </a:spcBef>
              <a:spcAft>
                <a:spcPts val="0"/>
              </a:spcAft>
              <a:buSzPts val="9600"/>
              <a:buNone/>
              <a:defRPr sz="12800"/>
            </a:lvl9pPr>
          </a:lstStyle>
          <a:p>
            <a:r>
              <a:t>xx%</a:t>
            </a:r>
          </a:p>
        </p:txBody>
      </p:sp>
      <p:sp>
        <p:nvSpPr>
          <p:cNvPr id="61" name="Google Shape;61;p11"/>
          <p:cNvSpPr/>
          <p:nvPr/>
        </p:nvSpPr>
        <p:spPr>
          <a:xfrm>
            <a:off x="5824533" y="356867"/>
            <a:ext cx="1483200" cy="1483200"/>
          </a:xfrm>
          <a:prstGeom prst="ellipse">
            <a:avLst/>
          </a:prstGeom>
          <a:solidFill>
            <a:schemeClr val="accent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2" name="Google Shape;62;p11"/>
          <p:cNvSpPr/>
          <p:nvPr/>
        </p:nvSpPr>
        <p:spPr>
          <a:xfrm rot="10800000">
            <a:off x="10495467" y="-133"/>
            <a:ext cx="1680800" cy="2212400"/>
          </a:xfrm>
          <a:prstGeom prst="round2SameRect">
            <a:avLst>
              <a:gd name="adj1" fmla="val 50000"/>
              <a:gd name="adj2" fmla="val 0"/>
            </a:avLst>
          </a:pr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3" name="Google Shape;63;p11"/>
          <p:cNvSpPr/>
          <p:nvPr/>
        </p:nvSpPr>
        <p:spPr>
          <a:xfrm rot="5400000">
            <a:off x="1586200" y="-1213333"/>
            <a:ext cx="1451200" cy="4623600"/>
          </a:xfrm>
          <a:prstGeom prst="round2SameRect">
            <a:avLst>
              <a:gd name="adj1" fmla="val 50000"/>
              <a:gd name="adj2" fmla="val 0"/>
            </a:avLst>
          </a:pr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4" name="Google Shape;64;p11"/>
          <p:cNvSpPr/>
          <p:nvPr/>
        </p:nvSpPr>
        <p:spPr>
          <a:xfrm>
            <a:off x="0" y="4434433"/>
            <a:ext cx="1964400" cy="2423600"/>
          </a:xfrm>
          <a:prstGeom prst="round2SameRect">
            <a:avLst>
              <a:gd name="adj1" fmla="val 50000"/>
              <a:gd name="adj2" fmla="val 0"/>
            </a:avLst>
          </a:pr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5" name="Google Shape;65;p11"/>
          <p:cNvSpPr/>
          <p:nvPr/>
        </p:nvSpPr>
        <p:spPr>
          <a:xfrm rot="-5400000">
            <a:off x="10223833" y="4496833"/>
            <a:ext cx="1637600" cy="2298800"/>
          </a:xfrm>
          <a:prstGeom prst="round2SameRect">
            <a:avLst>
              <a:gd name="adj1" fmla="val 50000"/>
              <a:gd name="adj2" fmla="val 0"/>
            </a:avLst>
          </a:pr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002 Intro">
  <p:cSld name="CUSTOM_1">
    <p:bg>
      <p:bgPr>
        <a:solidFill>
          <a:schemeClr val="lt2"/>
        </a:solidFill>
        <a:effectLst/>
      </p:bgPr>
    </p:bg>
    <p:spTree>
      <p:nvGrpSpPr>
        <p:cNvPr id="1" name="Shape 212"/>
        <p:cNvGrpSpPr/>
        <p:nvPr/>
      </p:nvGrpSpPr>
      <p:grpSpPr>
        <a:xfrm>
          <a:off x="0" y="0"/>
          <a:ext cx="0" cy="0"/>
          <a:chOff x="0" y="0"/>
          <a:chExt cx="0" cy="0"/>
        </a:xfrm>
      </p:grpSpPr>
      <p:sp>
        <p:nvSpPr>
          <p:cNvPr id="213" name="Google Shape;213;p6"/>
          <p:cNvSpPr/>
          <p:nvPr/>
        </p:nvSpPr>
        <p:spPr>
          <a:xfrm>
            <a:off x="0" y="1534084"/>
            <a:ext cx="12197820" cy="3450373"/>
          </a:xfrm>
          <a:custGeom>
            <a:avLst/>
            <a:gdLst/>
            <a:ahLst/>
            <a:cxnLst/>
            <a:rect l="l" t="t" r="r" b="b"/>
            <a:pathLst>
              <a:path w="6852708" h="3450373" extrusionOk="0">
                <a:moveTo>
                  <a:pt x="0" y="902434"/>
                </a:moveTo>
                <a:lnTo>
                  <a:pt x="0" y="3097305"/>
                </a:lnTo>
                <a:cubicBezTo>
                  <a:pt x="94725" y="3135901"/>
                  <a:pt x="201175" y="3157066"/>
                  <a:pt x="316236" y="3157066"/>
                </a:cubicBezTo>
                <a:cubicBezTo>
                  <a:pt x="659551" y="3157066"/>
                  <a:pt x="992179" y="2969068"/>
                  <a:pt x="1199579" y="2690391"/>
                </a:cubicBezTo>
                <a:cubicBezTo>
                  <a:pt x="1313707" y="2800160"/>
                  <a:pt x="1473069" y="2866146"/>
                  <a:pt x="1659408" y="2866146"/>
                </a:cubicBezTo>
                <a:cubicBezTo>
                  <a:pt x="1765754" y="2866146"/>
                  <a:pt x="1870854" y="2844670"/>
                  <a:pt x="1969937" y="2805866"/>
                </a:cubicBezTo>
                <a:cubicBezTo>
                  <a:pt x="2109380" y="2981622"/>
                  <a:pt x="2328711" y="3090976"/>
                  <a:pt x="2592967" y="3090976"/>
                </a:cubicBezTo>
                <a:cubicBezTo>
                  <a:pt x="2741748" y="3090976"/>
                  <a:pt x="2888557" y="3056323"/>
                  <a:pt x="3024472" y="2994591"/>
                </a:cubicBezTo>
                <a:cubicBezTo>
                  <a:pt x="3045637" y="3006730"/>
                  <a:pt x="3067529" y="3018039"/>
                  <a:pt x="3090043" y="3028518"/>
                </a:cubicBezTo>
                <a:cubicBezTo>
                  <a:pt x="3237163" y="3284681"/>
                  <a:pt x="3514180" y="3450373"/>
                  <a:pt x="3859259" y="3450373"/>
                </a:cubicBezTo>
                <a:cubicBezTo>
                  <a:pt x="4212534" y="3450373"/>
                  <a:pt x="4555953" y="3276589"/>
                  <a:pt x="4794479" y="3009946"/>
                </a:cubicBezTo>
                <a:cubicBezTo>
                  <a:pt x="4897816" y="3061926"/>
                  <a:pt x="5018064" y="3090976"/>
                  <a:pt x="5150141" y="3090976"/>
                </a:cubicBezTo>
                <a:cubicBezTo>
                  <a:pt x="5399975" y="3090976"/>
                  <a:pt x="5643999" y="2987225"/>
                  <a:pt x="5834177" y="2820392"/>
                </a:cubicBezTo>
                <a:cubicBezTo>
                  <a:pt x="5947163" y="2893952"/>
                  <a:pt x="6086190" y="2936179"/>
                  <a:pt x="6242648" y="2936179"/>
                </a:cubicBezTo>
                <a:cubicBezTo>
                  <a:pt x="6462498" y="2936179"/>
                  <a:pt x="6677472" y="2852866"/>
                  <a:pt x="6852709" y="2716121"/>
                </a:cubicBezTo>
                <a:lnTo>
                  <a:pt x="6852709" y="301296"/>
                </a:lnTo>
                <a:cubicBezTo>
                  <a:pt x="6694383" y="360019"/>
                  <a:pt x="6557846" y="485144"/>
                  <a:pt x="6486465" y="639942"/>
                </a:cubicBezTo>
                <a:cubicBezTo>
                  <a:pt x="6421412" y="613589"/>
                  <a:pt x="6348475" y="599167"/>
                  <a:pt x="6269520" y="599167"/>
                </a:cubicBezTo>
                <a:cubicBezTo>
                  <a:pt x="6038879" y="599167"/>
                  <a:pt x="5815294" y="722321"/>
                  <a:pt x="5671805" y="906480"/>
                </a:cubicBezTo>
                <a:cubicBezTo>
                  <a:pt x="5578221" y="839768"/>
                  <a:pt x="5460047" y="801068"/>
                  <a:pt x="5326103" y="801068"/>
                </a:cubicBezTo>
                <a:cubicBezTo>
                  <a:pt x="5097019" y="801068"/>
                  <a:pt x="4874368" y="914054"/>
                  <a:pt x="4720089" y="1087320"/>
                </a:cubicBezTo>
                <a:cubicBezTo>
                  <a:pt x="4717080" y="1087112"/>
                  <a:pt x="4713967" y="1087009"/>
                  <a:pt x="4710959" y="1086905"/>
                </a:cubicBezTo>
                <a:cubicBezTo>
                  <a:pt x="4726418" y="1051007"/>
                  <a:pt x="4737934" y="1013449"/>
                  <a:pt x="4744678" y="974749"/>
                </a:cubicBezTo>
                <a:cubicBezTo>
                  <a:pt x="4788980" y="724085"/>
                  <a:pt x="4621628" y="520834"/>
                  <a:pt x="4370964" y="520834"/>
                </a:cubicBezTo>
                <a:cubicBezTo>
                  <a:pt x="4365257" y="520834"/>
                  <a:pt x="4359655" y="520938"/>
                  <a:pt x="4353948" y="521146"/>
                </a:cubicBezTo>
                <a:cubicBezTo>
                  <a:pt x="4353015" y="224830"/>
                  <a:pt x="4133683" y="0"/>
                  <a:pt x="3822012" y="0"/>
                </a:cubicBezTo>
                <a:cubicBezTo>
                  <a:pt x="3510445" y="0"/>
                  <a:pt x="3211744" y="224727"/>
                  <a:pt x="3106020" y="520834"/>
                </a:cubicBezTo>
                <a:cubicBezTo>
                  <a:pt x="2891877" y="522702"/>
                  <a:pt x="2687278" y="676151"/>
                  <a:pt x="2612265" y="878986"/>
                </a:cubicBezTo>
                <a:cubicBezTo>
                  <a:pt x="2541091" y="829496"/>
                  <a:pt x="2451969" y="800965"/>
                  <a:pt x="2351122" y="800965"/>
                </a:cubicBezTo>
                <a:cubicBezTo>
                  <a:pt x="2114982" y="800965"/>
                  <a:pt x="1887766" y="957422"/>
                  <a:pt x="1784844" y="1172293"/>
                </a:cubicBezTo>
                <a:cubicBezTo>
                  <a:pt x="1723215" y="1107344"/>
                  <a:pt x="1638969" y="1063042"/>
                  <a:pt x="1539886" y="1048828"/>
                </a:cubicBezTo>
                <a:cubicBezTo>
                  <a:pt x="1540197" y="1047168"/>
                  <a:pt x="1540508" y="1045508"/>
                  <a:pt x="1540819" y="1043848"/>
                </a:cubicBezTo>
                <a:cubicBezTo>
                  <a:pt x="1591865" y="755003"/>
                  <a:pt x="1399094" y="520731"/>
                  <a:pt x="1110145" y="520731"/>
                </a:cubicBezTo>
                <a:cubicBezTo>
                  <a:pt x="884900" y="520731"/>
                  <a:pt x="667747" y="663078"/>
                  <a:pt x="558808" y="862801"/>
                </a:cubicBezTo>
                <a:cubicBezTo>
                  <a:pt x="492925" y="823375"/>
                  <a:pt x="413451" y="800965"/>
                  <a:pt x="324743" y="800965"/>
                </a:cubicBezTo>
                <a:cubicBezTo>
                  <a:pt x="209890" y="801068"/>
                  <a:pt x="97008" y="838730"/>
                  <a:pt x="0" y="902434"/>
                </a:cubicBezTo>
                <a:close/>
              </a:path>
            </a:pathLst>
          </a:custGeom>
          <a:solidFill>
            <a:srgbClr val="6CC8EC"/>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panose="020B0604020202020204"/>
              <a:buNone/>
            </a:pPr>
            <a:endParaRPr sz="1800" b="0" i="0" u="none" strike="noStrike" cap="none">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214" name="Google Shape;214;p6"/>
          <p:cNvSpPr/>
          <p:nvPr/>
        </p:nvSpPr>
        <p:spPr>
          <a:xfrm>
            <a:off x="206" y="2743831"/>
            <a:ext cx="12197635" cy="2240522"/>
          </a:xfrm>
          <a:custGeom>
            <a:avLst/>
            <a:gdLst/>
            <a:ahLst/>
            <a:cxnLst/>
            <a:rect l="l" t="t" r="r" b="b"/>
            <a:pathLst>
              <a:path w="6852604" h="2240522" extrusionOk="0">
                <a:moveTo>
                  <a:pt x="6852605" y="349644"/>
                </a:moveTo>
                <a:lnTo>
                  <a:pt x="6852605" y="1716264"/>
                </a:lnTo>
                <a:lnTo>
                  <a:pt x="6852605" y="1887455"/>
                </a:lnTo>
                <a:cubicBezTo>
                  <a:pt x="6757880" y="1926050"/>
                  <a:pt x="6651430" y="1947216"/>
                  <a:pt x="6536370" y="1947216"/>
                </a:cubicBezTo>
                <a:cubicBezTo>
                  <a:pt x="6193054" y="1947216"/>
                  <a:pt x="5860426" y="1759217"/>
                  <a:pt x="5653026" y="1480540"/>
                </a:cubicBezTo>
                <a:cubicBezTo>
                  <a:pt x="5538899" y="1590309"/>
                  <a:pt x="5379536" y="1656295"/>
                  <a:pt x="5193197" y="1656295"/>
                </a:cubicBezTo>
                <a:cubicBezTo>
                  <a:pt x="5086852" y="1656295"/>
                  <a:pt x="4981751" y="1634819"/>
                  <a:pt x="4882668" y="1596016"/>
                </a:cubicBezTo>
                <a:cubicBezTo>
                  <a:pt x="4743225" y="1771771"/>
                  <a:pt x="4523894" y="1881126"/>
                  <a:pt x="4259638" y="1881126"/>
                </a:cubicBezTo>
                <a:cubicBezTo>
                  <a:pt x="4110857" y="1881126"/>
                  <a:pt x="3964049" y="1846472"/>
                  <a:pt x="3828134" y="1784740"/>
                </a:cubicBezTo>
                <a:cubicBezTo>
                  <a:pt x="3806968" y="1796879"/>
                  <a:pt x="3785077" y="1808188"/>
                  <a:pt x="3762563" y="1818667"/>
                </a:cubicBezTo>
                <a:cubicBezTo>
                  <a:pt x="3615442" y="2074830"/>
                  <a:pt x="3338321" y="2240522"/>
                  <a:pt x="2993346" y="2240522"/>
                </a:cubicBezTo>
                <a:cubicBezTo>
                  <a:pt x="2640071" y="2240522"/>
                  <a:pt x="2296652" y="2066738"/>
                  <a:pt x="2058126" y="1800095"/>
                </a:cubicBezTo>
                <a:cubicBezTo>
                  <a:pt x="1954789" y="1852075"/>
                  <a:pt x="1834541" y="1881126"/>
                  <a:pt x="1702465" y="1881126"/>
                </a:cubicBezTo>
                <a:cubicBezTo>
                  <a:pt x="1452527" y="1881126"/>
                  <a:pt x="1208606" y="1777374"/>
                  <a:pt x="1018429" y="1610541"/>
                </a:cubicBezTo>
                <a:cubicBezTo>
                  <a:pt x="905547" y="1684101"/>
                  <a:pt x="766415" y="1726328"/>
                  <a:pt x="610061" y="1726328"/>
                </a:cubicBezTo>
                <a:cubicBezTo>
                  <a:pt x="390211" y="1726328"/>
                  <a:pt x="175237" y="1643015"/>
                  <a:pt x="0" y="1506270"/>
                </a:cubicBezTo>
                <a:lnTo>
                  <a:pt x="0" y="740996"/>
                </a:lnTo>
                <a:cubicBezTo>
                  <a:pt x="176793" y="600205"/>
                  <a:pt x="395191" y="514195"/>
                  <a:pt x="618673" y="514195"/>
                </a:cubicBezTo>
                <a:cubicBezTo>
                  <a:pt x="775027" y="514195"/>
                  <a:pt x="914158" y="556421"/>
                  <a:pt x="1027040" y="629982"/>
                </a:cubicBezTo>
                <a:cubicBezTo>
                  <a:pt x="1217217" y="463149"/>
                  <a:pt x="1461138" y="359397"/>
                  <a:pt x="1711076" y="359397"/>
                </a:cubicBezTo>
                <a:cubicBezTo>
                  <a:pt x="1843152" y="359397"/>
                  <a:pt x="1963401" y="388447"/>
                  <a:pt x="2066738" y="440427"/>
                </a:cubicBezTo>
                <a:cubicBezTo>
                  <a:pt x="2305263" y="173784"/>
                  <a:pt x="2648682" y="0"/>
                  <a:pt x="3001957" y="0"/>
                </a:cubicBezTo>
                <a:cubicBezTo>
                  <a:pt x="3347036" y="0"/>
                  <a:pt x="3624054" y="165692"/>
                  <a:pt x="3771174" y="421959"/>
                </a:cubicBezTo>
                <a:cubicBezTo>
                  <a:pt x="3793688" y="432334"/>
                  <a:pt x="3815580" y="443643"/>
                  <a:pt x="3836745" y="455886"/>
                </a:cubicBezTo>
                <a:cubicBezTo>
                  <a:pt x="3972660" y="394257"/>
                  <a:pt x="4119469" y="359501"/>
                  <a:pt x="4268249" y="359501"/>
                </a:cubicBezTo>
                <a:cubicBezTo>
                  <a:pt x="4532505" y="359501"/>
                  <a:pt x="4751837" y="468751"/>
                  <a:pt x="4891279" y="644611"/>
                </a:cubicBezTo>
                <a:cubicBezTo>
                  <a:pt x="4990363" y="605807"/>
                  <a:pt x="5095463" y="584331"/>
                  <a:pt x="5201809" y="584331"/>
                </a:cubicBezTo>
                <a:cubicBezTo>
                  <a:pt x="5388147" y="584331"/>
                  <a:pt x="5547510" y="650317"/>
                  <a:pt x="5661637" y="760086"/>
                </a:cubicBezTo>
                <a:cubicBezTo>
                  <a:pt x="5869037" y="481409"/>
                  <a:pt x="6201666" y="293410"/>
                  <a:pt x="6544981" y="293410"/>
                </a:cubicBezTo>
                <a:cubicBezTo>
                  <a:pt x="6656514" y="293410"/>
                  <a:pt x="6759955" y="313227"/>
                  <a:pt x="6852605" y="349644"/>
                </a:cubicBezTo>
                <a:close/>
              </a:path>
            </a:pathLst>
          </a:custGeom>
          <a:solidFill>
            <a:srgbClr val="92D3EC"/>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panose="020B0604020202020204"/>
              <a:buNone/>
            </a:pPr>
            <a:endParaRPr sz="1800" b="0" i="0" u="none" strike="noStrike" cap="none">
              <a:solidFill>
                <a:srgbClr val="000000"/>
              </a:solidFill>
              <a:latin typeface="Calibri" panose="020F0502020204030204"/>
              <a:ea typeface="Calibri" panose="020F0502020204030204"/>
              <a:cs typeface="Calibri" panose="020F0502020204030204"/>
              <a:sym typeface="Calibri" panose="020F0502020204030204"/>
            </a:endParaRPr>
          </a:p>
        </p:txBody>
      </p:sp>
      <p:grpSp>
        <p:nvGrpSpPr>
          <p:cNvPr id="215" name="Google Shape;215;p6"/>
          <p:cNvGrpSpPr/>
          <p:nvPr/>
        </p:nvGrpSpPr>
        <p:grpSpPr>
          <a:xfrm>
            <a:off x="-61" y="3822219"/>
            <a:ext cx="12191838" cy="3035758"/>
            <a:chOff x="2579427" y="3822219"/>
            <a:chExt cx="6852812" cy="3035758"/>
          </a:xfrm>
        </p:grpSpPr>
        <p:sp>
          <p:nvSpPr>
            <p:cNvPr id="216" name="Google Shape;216;p6"/>
            <p:cNvSpPr/>
            <p:nvPr/>
          </p:nvSpPr>
          <p:spPr>
            <a:xfrm>
              <a:off x="2579427" y="3822219"/>
              <a:ext cx="6852812" cy="3030592"/>
            </a:xfrm>
            <a:custGeom>
              <a:avLst/>
              <a:gdLst/>
              <a:ahLst/>
              <a:cxnLst/>
              <a:rect l="l" t="t" r="r" b="b"/>
              <a:pathLst>
                <a:path w="6852812" h="3030592" extrusionOk="0">
                  <a:moveTo>
                    <a:pt x="0" y="0"/>
                  </a:moveTo>
                  <a:lnTo>
                    <a:pt x="6852813" y="0"/>
                  </a:lnTo>
                  <a:lnTo>
                    <a:pt x="6852813" y="610580"/>
                  </a:lnTo>
                  <a:lnTo>
                    <a:pt x="6852813" y="3030593"/>
                  </a:lnTo>
                  <a:lnTo>
                    <a:pt x="0" y="3030593"/>
                  </a:lnTo>
                  <a:lnTo>
                    <a:pt x="0" y="1878013"/>
                  </a:lnTo>
                  <a:close/>
                </a:path>
              </a:pathLst>
            </a:custGeom>
            <a:solidFill>
              <a:srgbClr val="3B9AC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panose="020B0604020202020204"/>
                <a:buNone/>
              </a:pPr>
              <a:endParaRPr sz="1800" b="0" i="0" u="none" strike="noStrike" cap="none">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217" name="Google Shape;217;p6"/>
            <p:cNvSpPr/>
            <p:nvPr/>
          </p:nvSpPr>
          <p:spPr>
            <a:xfrm>
              <a:off x="2579427" y="4519224"/>
              <a:ext cx="6852812" cy="1607324"/>
            </a:xfrm>
            <a:custGeom>
              <a:avLst/>
              <a:gdLst/>
              <a:ahLst/>
              <a:cxnLst/>
              <a:rect l="l" t="t" r="r" b="b"/>
              <a:pathLst>
                <a:path w="6852812" h="1607324" extrusionOk="0">
                  <a:moveTo>
                    <a:pt x="418950" y="547499"/>
                  </a:moveTo>
                  <a:lnTo>
                    <a:pt x="6554422" y="818291"/>
                  </a:lnTo>
                  <a:lnTo>
                    <a:pt x="6554422" y="1607324"/>
                  </a:lnTo>
                  <a:lnTo>
                    <a:pt x="695553" y="1607324"/>
                  </a:lnTo>
                  <a:lnTo>
                    <a:pt x="418950" y="547499"/>
                  </a:lnTo>
                  <a:lnTo>
                    <a:pt x="418950" y="547499"/>
                  </a:lnTo>
                  <a:close/>
                  <a:moveTo>
                    <a:pt x="0" y="0"/>
                  </a:moveTo>
                  <a:lnTo>
                    <a:pt x="6852813" y="253466"/>
                  </a:lnTo>
                  <a:lnTo>
                    <a:pt x="6852813" y="368630"/>
                  </a:lnTo>
                  <a:lnTo>
                    <a:pt x="0" y="57582"/>
                  </a:lnTo>
                  <a:lnTo>
                    <a:pt x="0" y="0"/>
                  </a:lnTo>
                  <a:close/>
                </a:path>
              </a:pathLst>
            </a:custGeom>
            <a:solidFill>
              <a:srgbClr val="5EB3E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panose="020B0604020202020204"/>
                <a:buNone/>
              </a:pPr>
              <a:endParaRPr sz="1800" b="0" i="0" u="none" strike="noStrike" cap="none">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218" name="Google Shape;218;p6"/>
            <p:cNvSpPr/>
            <p:nvPr/>
          </p:nvSpPr>
          <p:spPr>
            <a:xfrm>
              <a:off x="2877713" y="4957167"/>
              <a:ext cx="6256135" cy="1486343"/>
            </a:xfrm>
            <a:custGeom>
              <a:avLst/>
              <a:gdLst/>
              <a:ahLst/>
              <a:cxnLst/>
              <a:rect l="l" t="t" r="r" b="b"/>
              <a:pathLst>
                <a:path w="6256135" h="1486343" extrusionOk="0">
                  <a:moveTo>
                    <a:pt x="6256135" y="186333"/>
                  </a:moveTo>
                  <a:lnTo>
                    <a:pt x="6256135" y="1486344"/>
                  </a:lnTo>
                  <a:lnTo>
                    <a:pt x="0" y="1486344"/>
                  </a:lnTo>
                  <a:lnTo>
                    <a:pt x="0" y="4352"/>
                  </a:lnTo>
                  <a:cubicBezTo>
                    <a:pt x="458687" y="-13805"/>
                    <a:pt x="984709" y="26658"/>
                    <a:pt x="1293371" y="92126"/>
                  </a:cubicBezTo>
                  <a:cubicBezTo>
                    <a:pt x="1647061" y="167139"/>
                    <a:pt x="1848340" y="285519"/>
                    <a:pt x="1557212" y="355967"/>
                  </a:cubicBezTo>
                  <a:cubicBezTo>
                    <a:pt x="1266188" y="426415"/>
                    <a:pt x="1369421" y="404004"/>
                    <a:pt x="1173849" y="451419"/>
                  </a:cubicBezTo>
                  <a:cubicBezTo>
                    <a:pt x="978277" y="498833"/>
                    <a:pt x="758011" y="574884"/>
                    <a:pt x="1187648" y="673552"/>
                  </a:cubicBezTo>
                  <a:cubicBezTo>
                    <a:pt x="1617181" y="772116"/>
                    <a:pt x="2198399" y="814758"/>
                    <a:pt x="2891254" y="824822"/>
                  </a:cubicBezTo>
                  <a:cubicBezTo>
                    <a:pt x="3584109" y="834886"/>
                    <a:pt x="4293565" y="858438"/>
                    <a:pt x="5052406" y="743169"/>
                  </a:cubicBezTo>
                  <a:cubicBezTo>
                    <a:pt x="5348514" y="698245"/>
                    <a:pt x="5379640" y="599888"/>
                    <a:pt x="5064338" y="549257"/>
                  </a:cubicBezTo>
                  <a:cubicBezTo>
                    <a:pt x="5061848" y="548842"/>
                    <a:pt x="5059254" y="548427"/>
                    <a:pt x="5056764" y="548012"/>
                  </a:cubicBezTo>
                  <a:cubicBezTo>
                    <a:pt x="4760137" y="500390"/>
                    <a:pt x="4874783" y="380037"/>
                    <a:pt x="5171720" y="332312"/>
                  </a:cubicBezTo>
                  <a:cubicBezTo>
                    <a:pt x="5534749" y="273899"/>
                    <a:pt x="5897050" y="225966"/>
                    <a:pt x="6256135" y="186333"/>
                  </a:cubicBezTo>
                  <a:close/>
                </a:path>
              </a:pathLst>
            </a:custGeom>
            <a:solidFill>
              <a:srgbClr val="FFFFF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panose="020B0604020202020204"/>
                <a:buNone/>
              </a:pPr>
              <a:endParaRPr sz="1800" b="0" i="0" u="none" strike="noStrike" cap="none">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219" name="Google Shape;219;p6"/>
            <p:cNvSpPr/>
            <p:nvPr/>
          </p:nvSpPr>
          <p:spPr>
            <a:xfrm>
              <a:off x="2579427" y="4786847"/>
              <a:ext cx="6852812" cy="2065965"/>
            </a:xfrm>
            <a:custGeom>
              <a:avLst/>
              <a:gdLst/>
              <a:ahLst/>
              <a:cxnLst/>
              <a:rect l="l" t="t" r="r" b="b"/>
              <a:pathLst>
                <a:path w="6852812" h="2065965" extrusionOk="0">
                  <a:moveTo>
                    <a:pt x="6852813" y="259022"/>
                  </a:moveTo>
                  <a:lnTo>
                    <a:pt x="6852813" y="2065965"/>
                  </a:lnTo>
                  <a:lnTo>
                    <a:pt x="0" y="2065965"/>
                  </a:lnTo>
                  <a:lnTo>
                    <a:pt x="0" y="913385"/>
                  </a:lnTo>
                  <a:lnTo>
                    <a:pt x="0" y="6075"/>
                  </a:lnTo>
                  <a:cubicBezTo>
                    <a:pt x="502367" y="-19241"/>
                    <a:pt x="1078605" y="37097"/>
                    <a:pt x="1416628" y="127983"/>
                  </a:cubicBezTo>
                  <a:cubicBezTo>
                    <a:pt x="1804038" y="232254"/>
                    <a:pt x="1958213" y="382798"/>
                    <a:pt x="1639384" y="480740"/>
                  </a:cubicBezTo>
                  <a:cubicBezTo>
                    <a:pt x="1320554" y="578682"/>
                    <a:pt x="1435304" y="543510"/>
                    <a:pt x="1221056" y="609288"/>
                  </a:cubicBezTo>
                  <a:cubicBezTo>
                    <a:pt x="1006912" y="675067"/>
                    <a:pt x="765585" y="780894"/>
                    <a:pt x="1236100" y="918054"/>
                  </a:cubicBezTo>
                  <a:cubicBezTo>
                    <a:pt x="1706615" y="1055111"/>
                    <a:pt x="2407978" y="1132302"/>
                    <a:pt x="3166819" y="1146412"/>
                  </a:cubicBezTo>
                  <a:cubicBezTo>
                    <a:pt x="3925660" y="1160418"/>
                    <a:pt x="4829132" y="1160211"/>
                    <a:pt x="5660185" y="1000018"/>
                  </a:cubicBezTo>
                  <a:cubicBezTo>
                    <a:pt x="5984513" y="937559"/>
                    <a:pt x="6018647" y="800815"/>
                    <a:pt x="5673257" y="730471"/>
                  </a:cubicBezTo>
                  <a:cubicBezTo>
                    <a:pt x="5670456" y="729952"/>
                    <a:pt x="5667655" y="729329"/>
                    <a:pt x="5664957" y="728811"/>
                  </a:cubicBezTo>
                  <a:cubicBezTo>
                    <a:pt x="5340006" y="662617"/>
                    <a:pt x="5339384" y="528258"/>
                    <a:pt x="5664646" y="461857"/>
                  </a:cubicBezTo>
                  <a:cubicBezTo>
                    <a:pt x="6062639" y="380723"/>
                    <a:pt x="6459386" y="314218"/>
                    <a:pt x="6852813" y="259022"/>
                  </a:cubicBezTo>
                  <a:close/>
                </a:path>
              </a:pathLst>
            </a:custGeom>
            <a:solidFill>
              <a:srgbClr val="F9BC6E"/>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panose="020B0604020202020204"/>
                <a:buNone/>
              </a:pPr>
              <a:endParaRPr sz="1800" b="0" i="0" u="none" strike="noStrike" cap="none">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220" name="Google Shape;220;p6"/>
            <p:cNvSpPr/>
            <p:nvPr/>
          </p:nvSpPr>
          <p:spPr>
            <a:xfrm>
              <a:off x="2579427" y="5819632"/>
              <a:ext cx="6852812" cy="1038345"/>
            </a:xfrm>
            <a:custGeom>
              <a:avLst/>
              <a:gdLst/>
              <a:ahLst/>
              <a:cxnLst/>
              <a:rect l="l" t="t" r="r" b="b"/>
              <a:pathLst>
                <a:path w="6852812" h="1033179" extrusionOk="0">
                  <a:moveTo>
                    <a:pt x="6852813" y="129708"/>
                  </a:moveTo>
                  <a:lnTo>
                    <a:pt x="6852813" y="1033180"/>
                  </a:lnTo>
                  <a:lnTo>
                    <a:pt x="0" y="1033180"/>
                  </a:lnTo>
                  <a:lnTo>
                    <a:pt x="0" y="3234"/>
                  </a:lnTo>
                  <a:cubicBezTo>
                    <a:pt x="2696927" y="-64619"/>
                    <a:pt x="1637620" y="961902"/>
                    <a:pt x="3166923" y="573351"/>
                  </a:cubicBezTo>
                  <a:cubicBezTo>
                    <a:pt x="3832491" y="404340"/>
                    <a:pt x="5385968" y="516495"/>
                    <a:pt x="5664854" y="231074"/>
                  </a:cubicBezTo>
                  <a:cubicBezTo>
                    <a:pt x="5944257" y="-54866"/>
                    <a:pt x="6459386" y="157306"/>
                    <a:pt x="6852813" y="129708"/>
                  </a:cubicBezTo>
                  <a:close/>
                </a:path>
              </a:pathLst>
            </a:custGeom>
            <a:solidFill>
              <a:srgbClr val="FCD19B"/>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panose="020B0604020202020204"/>
                <a:buNone/>
              </a:pPr>
              <a:endParaRPr sz="1800" b="0" i="0" u="none" strike="noStrike" cap="none">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221" name="Google Shape;221;p6"/>
            <p:cNvSpPr/>
            <p:nvPr/>
          </p:nvSpPr>
          <p:spPr>
            <a:xfrm>
              <a:off x="2579427" y="3822219"/>
              <a:ext cx="6852812" cy="167040"/>
            </a:xfrm>
            <a:custGeom>
              <a:avLst/>
              <a:gdLst/>
              <a:ahLst/>
              <a:cxnLst/>
              <a:rect l="l" t="t" r="r" b="b"/>
              <a:pathLst>
                <a:path w="6852812" h="167040" extrusionOk="0">
                  <a:moveTo>
                    <a:pt x="0" y="0"/>
                  </a:moveTo>
                  <a:lnTo>
                    <a:pt x="6852813" y="0"/>
                  </a:lnTo>
                  <a:lnTo>
                    <a:pt x="6852813" y="167041"/>
                  </a:lnTo>
                  <a:lnTo>
                    <a:pt x="0" y="74805"/>
                  </a:lnTo>
                  <a:close/>
                </a:path>
              </a:pathLst>
            </a:custGeom>
            <a:solidFill>
              <a:srgbClr val="2181B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panose="020B0604020202020204"/>
                <a:buNone/>
              </a:pPr>
              <a:endParaRPr sz="1800" b="0" i="0" u="none" strike="noStrike" cap="none">
                <a:solidFill>
                  <a:srgbClr val="000000"/>
                </a:solidFill>
                <a:latin typeface="Calibri" panose="020F0502020204030204"/>
                <a:ea typeface="Calibri" panose="020F0502020204030204"/>
                <a:cs typeface="Calibri" panose="020F0502020204030204"/>
                <a:sym typeface="Calibri" panose="020F0502020204030204"/>
              </a:endParaRPr>
            </a:p>
          </p:txBody>
        </p:sp>
      </p:grpSp>
      <p:sp>
        <p:nvSpPr>
          <p:cNvPr id="222" name="Google Shape;222;p6"/>
          <p:cNvSpPr/>
          <p:nvPr/>
        </p:nvSpPr>
        <p:spPr>
          <a:xfrm>
            <a:off x="7443925" y="543656"/>
            <a:ext cx="2119028" cy="397447"/>
          </a:xfrm>
          <a:custGeom>
            <a:avLst/>
            <a:gdLst/>
            <a:ahLst/>
            <a:cxnLst/>
            <a:rect l="l" t="t" r="r" b="b"/>
            <a:pathLst>
              <a:path w="2119028" h="397447" extrusionOk="0">
                <a:moveTo>
                  <a:pt x="2119029" y="397448"/>
                </a:moveTo>
                <a:lnTo>
                  <a:pt x="0" y="397448"/>
                </a:lnTo>
                <a:lnTo>
                  <a:pt x="230433" y="351589"/>
                </a:lnTo>
                <a:lnTo>
                  <a:pt x="290713" y="278237"/>
                </a:lnTo>
                <a:cubicBezTo>
                  <a:pt x="363443" y="189633"/>
                  <a:pt x="462422" y="134333"/>
                  <a:pt x="548432" y="134333"/>
                </a:cubicBezTo>
                <a:cubicBezTo>
                  <a:pt x="634547" y="134333"/>
                  <a:pt x="693789" y="189529"/>
                  <a:pt x="703023" y="278237"/>
                </a:cubicBezTo>
                <a:lnTo>
                  <a:pt x="761124" y="211006"/>
                </a:lnTo>
                <a:cubicBezTo>
                  <a:pt x="843088" y="115969"/>
                  <a:pt x="951301" y="57660"/>
                  <a:pt x="1045508" y="57660"/>
                </a:cubicBezTo>
                <a:cubicBezTo>
                  <a:pt x="1139715" y="57660"/>
                  <a:pt x="1206012" y="115969"/>
                  <a:pt x="1219811" y="211006"/>
                </a:cubicBezTo>
                <a:lnTo>
                  <a:pt x="1282581" y="146783"/>
                </a:lnTo>
                <a:cubicBezTo>
                  <a:pt x="1399198" y="27572"/>
                  <a:pt x="1547252" y="-25964"/>
                  <a:pt x="1655050" y="12113"/>
                </a:cubicBezTo>
                <a:cubicBezTo>
                  <a:pt x="1762745" y="50190"/>
                  <a:pt x="1807877" y="172099"/>
                  <a:pt x="1768347" y="318596"/>
                </a:cubicBezTo>
                <a:lnTo>
                  <a:pt x="2119029" y="397448"/>
                </a:lnTo>
                <a:close/>
              </a:path>
            </a:pathLst>
          </a:custGeom>
          <a:solidFill>
            <a:srgbClr val="FFFFF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panose="020B0604020202020204"/>
              <a:buNone/>
            </a:pPr>
            <a:endParaRPr sz="1800" b="0" i="0" u="none" strike="noStrike" cap="none">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223" name="Google Shape;223;p6"/>
          <p:cNvSpPr/>
          <p:nvPr/>
        </p:nvSpPr>
        <p:spPr>
          <a:xfrm>
            <a:off x="386331" y="2627023"/>
            <a:ext cx="2119028" cy="397551"/>
          </a:xfrm>
          <a:custGeom>
            <a:avLst/>
            <a:gdLst/>
            <a:ahLst/>
            <a:cxnLst/>
            <a:rect l="l" t="t" r="r" b="b"/>
            <a:pathLst>
              <a:path w="2119028" h="397551" extrusionOk="0">
                <a:moveTo>
                  <a:pt x="0" y="397551"/>
                </a:moveTo>
                <a:lnTo>
                  <a:pt x="2119029" y="397551"/>
                </a:lnTo>
                <a:lnTo>
                  <a:pt x="1926154" y="351693"/>
                </a:lnTo>
                <a:lnTo>
                  <a:pt x="1926050" y="278341"/>
                </a:lnTo>
                <a:cubicBezTo>
                  <a:pt x="1925946" y="189633"/>
                  <a:pt x="1872203" y="134437"/>
                  <a:pt x="1786193" y="134437"/>
                </a:cubicBezTo>
                <a:cubicBezTo>
                  <a:pt x="1700182" y="134437"/>
                  <a:pt x="1595600" y="189633"/>
                  <a:pt x="1513740" y="278341"/>
                </a:cubicBezTo>
                <a:lnTo>
                  <a:pt x="1510835" y="211006"/>
                </a:lnTo>
                <a:cubicBezTo>
                  <a:pt x="1506685" y="115969"/>
                  <a:pt x="1446301" y="57660"/>
                  <a:pt x="1352095" y="57660"/>
                </a:cubicBezTo>
                <a:cubicBezTo>
                  <a:pt x="1257888" y="57660"/>
                  <a:pt x="1143865" y="115969"/>
                  <a:pt x="1052148" y="211006"/>
                </a:cubicBezTo>
                <a:lnTo>
                  <a:pt x="1041980" y="146783"/>
                </a:lnTo>
                <a:cubicBezTo>
                  <a:pt x="1023098" y="27572"/>
                  <a:pt x="918827" y="-25964"/>
                  <a:pt x="779903" y="12113"/>
                </a:cubicBezTo>
                <a:cubicBezTo>
                  <a:pt x="640979" y="50190"/>
                  <a:pt x="496038" y="172099"/>
                  <a:pt x="415526" y="318596"/>
                </a:cubicBezTo>
                <a:lnTo>
                  <a:pt x="0" y="397551"/>
                </a:lnTo>
                <a:close/>
              </a:path>
            </a:pathLst>
          </a:custGeom>
          <a:solidFill>
            <a:srgbClr val="FFFFF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panose="020B0604020202020204"/>
              <a:buNone/>
            </a:pPr>
            <a:endParaRPr sz="1800" b="0" i="0" u="none" strike="noStrike" cap="none">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224" name="Google Shape;224;p6"/>
          <p:cNvSpPr/>
          <p:nvPr/>
        </p:nvSpPr>
        <p:spPr>
          <a:xfrm>
            <a:off x="9904760" y="2300076"/>
            <a:ext cx="1080264" cy="223607"/>
          </a:xfrm>
          <a:custGeom>
            <a:avLst/>
            <a:gdLst/>
            <a:ahLst/>
            <a:cxnLst/>
            <a:rect l="l" t="t" r="r" b="b"/>
            <a:pathLst>
              <a:path w="1080264" h="223607" extrusionOk="0">
                <a:moveTo>
                  <a:pt x="1080265" y="223607"/>
                </a:moveTo>
                <a:lnTo>
                  <a:pt x="0" y="223607"/>
                </a:lnTo>
                <a:lnTo>
                  <a:pt x="138924" y="203065"/>
                </a:lnTo>
                <a:lnTo>
                  <a:pt x="154383" y="161979"/>
                </a:lnTo>
                <a:cubicBezTo>
                  <a:pt x="175444" y="106264"/>
                  <a:pt x="222755" y="61236"/>
                  <a:pt x="276084" y="46607"/>
                </a:cubicBezTo>
                <a:cubicBezTo>
                  <a:pt x="329309" y="31978"/>
                  <a:pt x="378798" y="50238"/>
                  <a:pt x="402972" y="93502"/>
                </a:cubicBezTo>
                <a:lnTo>
                  <a:pt x="432957" y="60613"/>
                </a:lnTo>
                <a:cubicBezTo>
                  <a:pt x="478192" y="11020"/>
                  <a:pt x="541585" y="-10872"/>
                  <a:pt x="593357" y="5210"/>
                </a:cubicBezTo>
                <a:cubicBezTo>
                  <a:pt x="645130" y="21395"/>
                  <a:pt x="675114" y="72337"/>
                  <a:pt x="669200" y="134277"/>
                </a:cubicBezTo>
                <a:lnTo>
                  <a:pt x="699806" y="109065"/>
                </a:lnTo>
                <a:cubicBezTo>
                  <a:pt x="744627" y="72130"/>
                  <a:pt x="799201" y="58331"/>
                  <a:pt x="844644" y="72441"/>
                </a:cubicBezTo>
                <a:cubicBezTo>
                  <a:pt x="889984" y="86551"/>
                  <a:pt x="919864" y="126807"/>
                  <a:pt x="923807" y="178890"/>
                </a:cubicBezTo>
                <a:lnTo>
                  <a:pt x="1080265" y="223607"/>
                </a:lnTo>
                <a:close/>
              </a:path>
            </a:pathLst>
          </a:custGeom>
          <a:solidFill>
            <a:srgbClr val="FFFFF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panose="020B0604020202020204"/>
              <a:buNone/>
            </a:pPr>
            <a:endParaRPr sz="1800" b="0" i="0" u="none" strike="noStrike" cap="none">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225" name="Google Shape;225;p6"/>
          <p:cNvSpPr/>
          <p:nvPr/>
        </p:nvSpPr>
        <p:spPr>
          <a:xfrm>
            <a:off x="11526" y="1616979"/>
            <a:ext cx="1593911" cy="5252541"/>
          </a:xfrm>
          <a:custGeom>
            <a:avLst/>
            <a:gdLst/>
            <a:ahLst/>
            <a:cxnLst/>
            <a:rect l="l" t="t" r="r" b="b"/>
            <a:pathLst>
              <a:path w="1593911" h="5252541" extrusionOk="0">
                <a:moveTo>
                  <a:pt x="1489392" y="0"/>
                </a:moveTo>
                <a:lnTo>
                  <a:pt x="1593911" y="49758"/>
                </a:lnTo>
                <a:cubicBezTo>
                  <a:pt x="793738" y="1625520"/>
                  <a:pt x="439437" y="3185239"/>
                  <a:pt x="383315" y="4842177"/>
                </a:cubicBezTo>
                <a:lnTo>
                  <a:pt x="376718" y="5252541"/>
                </a:lnTo>
                <a:lnTo>
                  <a:pt x="0" y="5252541"/>
                </a:lnTo>
                <a:lnTo>
                  <a:pt x="0" y="4384801"/>
                </a:lnTo>
                <a:lnTo>
                  <a:pt x="56868" y="4002098"/>
                </a:lnTo>
                <a:cubicBezTo>
                  <a:pt x="289022" y="2598026"/>
                  <a:pt x="772485" y="1241704"/>
                  <a:pt x="1489392" y="0"/>
                </a:cubicBezTo>
                <a:close/>
              </a:path>
            </a:pathLst>
          </a:custGeom>
          <a:solidFill>
            <a:srgbClr val="C55A1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panose="020B0604020202020204"/>
              <a:buNone/>
            </a:pPr>
            <a:endParaRPr sz="1800" b="0" i="0" u="none" strike="noStrike" cap="none">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226" name="Google Shape;226;p6"/>
          <p:cNvSpPr/>
          <p:nvPr/>
        </p:nvSpPr>
        <p:spPr>
          <a:xfrm>
            <a:off x="1303636" y="1616562"/>
            <a:ext cx="301327" cy="419161"/>
          </a:xfrm>
          <a:custGeom>
            <a:avLst/>
            <a:gdLst/>
            <a:ahLst/>
            <a:cxnLst/>
            <a:rect l="l" t="t" r="r" b="b"/>
            <a:pathLst>
              <a:path w="132016" h="183641" extrusionOk="0">
                <a:moveTo>
                  <a:pt x="0" y="155353"/>
                </a:moveTo>
                <a:cubicBezTo>
                  <a:pt x="27813" y="103156"/>
                  <a:pt x="56579" y="51340"/>
                  <a:pt x="86201" y="0"/>
                </a:cubicBezTo>
                <a:lnTo>
                  <a:pt x="132017" y="21812"/>
                </a:lnTo>
                <a:cubicBezTo>
                  <a:pt x="104585" y="75819"/>
                  <a:pt x="78391" y="129731"/>
                  <a:pt x="53340" y="183642"/>
                </a:cubicBezTo>
                <a:lnTo>
                  <a:pt x="53340" y="183642"/>
                </a:lnTo>
                <a:lnTo>
                  <a:pt x="46768" y="169640"/>
                </a:lnTo>
                <a:cubicBezTo>
                  <a:pt x="42672" y="160877"/>
                  <a:pt x="34862" y="154400"/>
                  <a:pt x="25527" y="151924"/>
                </a:cubicBezTo>
                <a:cubicBezTo>
                  <a:pt x="16859" y="149352"/>
                  <a:pt x="7620" y="150781"/>
                  <a:pt x="0" y="155353"/>
                </a:cubicBezTo>
                <a:close/>
              </a:path>
            </a:pathLst>
          </a:custGeom>
          <a:solidFill>
            <a:srgbClr val="833C0B"/>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panose="020B0604020202020204"/>
              <a:buNone/>
            </a:pPr>
            <a:endParaRPr sz="1800" b="0" i="0" u="none" strike="noStrike" cap="none">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227" name="Google Shape;227;p6"/>
          <p:cNvSpPr/>
          <p:nvPr/>
        </p:nvSpPr>
        <p:spPr>
          <a:xfrm>
            <a:off x="715866" y="237275"/>
            <a:ext cx="2582156" cy="1362641"/>
          </a:xfrm>
          <a:custGeom>
            <a:avLst/>
            <a:gdLst/>
            <a:ahLst/>
            <a:cxnLst/>
            <a:rect l="l" t="t" r="r" b="b"/>
            <a:pathLst>
              <a:path w="1131284" h="596995" extrusionOk="0">
                <a:moveTo>
                  <a:pt x="371665" y="596995"/>
                </a:moveTo>
                <a:lnTo>
                  <a:pt x="966121" y="477171"/>
                </a:lnTo>
                <a:lnTo>
                  <a:pt x="967645" y="398971"/>
                </a:lnTo>
                <a:lnTo>
                  <a:pt x="1008793" y="468598"/>
                </a:lnTo>
                <a:lnTo>
                  <a:pt x="1131284" y="443929"/>
                </a:lnTo>
                <a:cubicBezTo>
                  <a:pt x="1104615" y="163989"/>
                  <a:pt x="894302" y="143034"/>
                  <a:pt x="412337" y="505365"/>
                </a:cubicBezTo>
                <a:cubicBezTo>
                  <a:pt x="316992" y="107125"/>
                  <a:pt x="196025" y="-135382"/>
                  <a:pt x="0" y="81121"/>
                </a:cubicBezTo>
                <a:lnTo>
                  <a:pt x="71628" y="180467"/>
                </a:lnTo>
                <a:lnTo>
                  <a:pt x="155353" y="138652"/>
                </a:lnTo>
                <a:lnTo>
                  <a:pt x="96679" y="215233"/>
                </a:lnTo>
                <a:lnTo>
                  <a:pt x="371665" y="596995"/>
                </a:lnTo>
                <a:close/>
              </a:path>
            </a:pathLst>
          </a:custGeom>
          <a:solidFill>
            <a:srgbClr val="497A2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panose="020B0604020202020204"/>
              <a:buNone/>
            </a:pPr>
            <a:endParaRPr sz="1800" b="0" i="0" u="none" strike="noStrike" cap="none">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228" name="Google Shape;228;p6"/>
          <p:cNvSpPr/>
          <p:nvPr/>
        </p:nvSpPr>
        <p:spPr>
          <a:xfrm>
            <a:off x="3" y="744831"/>
            <a:ext cx="3794074" cy="2301935"/>
          </a:xfrm>
          <a:custGeom>
            <a:avLst/>
            <a:gdLst/>
            <a:ahLst/>
            <a:cxnLst/>
            <a:rect l="l" t="t" r="r" b="b"/>
            <a:pathLst>
              <a:path w="3794074" h="2301935" extrusionOk="0">
                <a:moveTo>
                  <a:pt x="39386" y="589"/>
                </a:moveTo>
                <a:cubicBezTo>
                  <a:pt x="692397" y="-13400"/>
                  <a:pt x="1397287" y="221708"/>
                  <a:pt x="1604798" y="752004"/>
                </a:cubicBezTo>
                <a:cubicBezTo>
                  <a:pt x="2415293" y="246370"/>
                  <a:pt x="3901558" y="997760"/>
                  <a:pt x="3787914" y="2301935"/>
                </a:cubicBezTo>
                <a:lnTo>
                  <a:pt x="3392446" y="2053355"/>
                </a:lnTo>
                <a:lnTo>
                  <a:pt x="3403528" y="1740240"/>
                </a:lnTo>
                <a:lnTo>
                  <a:pt x="3234911" y="1954270"/>
                </a:lnTo>
                <a:lnTo>
                  <a:pt x="2618457" y="1566627"/>
                </a:lnTo>
                <a:lnTo>
                  <a:pt x="2755784" y="1150949"/>
                </a:lnTo>
                <a:lnTo>
                  <a:pt x="2458098" y="1465586"/>
                </a:lnTo>
                <a:lnTo>
                  <a:pt x="1984839" y="1168116"/>
                </a:lnTo>
                <a:lnTo>
                  <a:pt x="2099568" y="902586"/>
                </a:lnTo>
                <a:lnTo>
                  <a:pt x="1867068" y="1094020"/>
                </a:lnTo>
                <a:lnTo>
                  <a:pt x="1552649" y="896285"/>
                </a:lnTo>
                <a:lnTo>
                  <a:pt x="893392" y="859997"/>
                </a:lnTo>
                <a:lnTo>
                  <a:pt x="844719" y="518200"/>
                </a:lnTo>
                <a:lnTo>
                  <a:pt x="798001" y="854782"/>
                </a:lnTo>
                <a:lnTo>
                  <a:pt x="153083" y="819147"/>
                </a:lnTo>
                <a:lnTo>
                  <a:pt x="164166" y="402602"/>
                </a:lnTo>
                <a:lnTo>
                  <a:pt x="50087" y="813498"/>
                </a:lnTo>
                <a:lnTo>
                  <a:pt x="0" y="810731"/>
                </a:lnTo>
                <a:lnTo>
                  <a:pt x="0" y="3335"/>
                </a:lnTo>
                <a:close/>
              </a:path>
            </a:pathLst>
          </a:custGeom>
          <a:solidFill>
            <a:srgbClr val="60973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panose="020B0604020202020204"/>
              <a:buNone/>
            </a:pPr>
            <a:endParaRPr sz="1800" b="0" i="0" u="none" strike="noStrike" cap="none">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229" name="Google Shape;229;p6"/>
          <p:cNvSpPr/>
          <p:nvPr/>
        </p:nvSpPr>
        <p:spPr>
          <a:xfrm>
            <a:off x="10890" y="1452629"/>
            <a:ext cx="2295706" cy="1594137"/>
          </a:xfrm>
          <a:custGeom>
            <a:avLst/>
            <a:gdLst/>
            <a:ahLst/>
            <a:cxnLst/>
            <a:rect l="l" t="t" r="r" b="b"/>
            <a:pathLst>
              <a:path w="2295706" h="1594137" extrusionOk="0">
                <a:moveTo>
                  <a:pt x="913608" y="606"/>
                </a:moveTo>
                <a:cubicBezTo>
                  <a:pt x="1132454" y="6005"/>
                  <a:pt x="1361751" y="46854"/>
                  <a:pt x="1593912" y="97442"/>
                </a:cubicBezTo>
                <a:cubicBezTo>
                  <a:pt x="2241437" y="303214"/>
                  <a:pt x="2448949" y="794726"/>
                  <a:pt x="2182767" y="1594137"/>
                </a:cubicBezTo>
                <a:lnTo>
                  <a:pt x="1977212" y="1143042"/>
                </a:lnTo>
                <a:lnTo>
                  <a:pt x="2154085" y="797117"/>
                </a:lnTo>
                <a:lnTo>
                  <a:pt x="1907679" y="990720"/>
                </a:lnTo>
                <a:lnTo>
                  <a:pt x="1780781" y="712589"/>
                </a:lnTo>
                <a:lnTo>
                  <a:pt x="1920280" y="556576"/>
                </a:lnTo>
                <a:lnTo>
                  <a:pt x="1755143" y="656313"/>
                </a:lnTo>
                <a:lnTo>
                  <a:pt x="1541762" y="188485"/>
                </a:lnTo>
                <a:lnTo>
                  <a:pt x="954209" y="368837"/>
                </a:lnTo>
                <a:lnTo>
                  <a:pt x="841869" y="146549"/>
                </a:lnTo>
                <a:lnTo>
                  <a:pt x="873161" y="393826"/>
                </a:lnTo>
                <a:lnTo>
                  <a:pt x="413155" y="535063"/>
                </a:lnTo>
                <a:lnTo>
                  <a:pt x="312769" y="277792"/>
                </a:lnTo>
                <a:lnTo>
                  <a:pt x="309509" y="566789"/>
                </a:lnTo>
                <a:lnTo>
                  <a:pt x="0" y="661843"/>
                </a:lnTo>
                <a:lnTo>
                  <a:pt x="0" y="328451"/>
                </a:lnTo>
                <a:lnTo>
                  <a:pt x="76723" y="256915"/>
                </a:lnTo>
                <a:cubicBezTo>
                  <a:pt x="321324" y="54968"/>
                  <a:pt x="607224" y="-6953"/>
                  <a:pt x="913608" y="606"/>
                </a:cubicBezTo>
                <a:close/>
              </a:path>
            </a:pathLst>
          </a:custGeom>
          <a:solidFill>
            <a:srgbClr val="81B23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panose="020B0604020202020204"/>
              <a:buNone/>
            </a:pPr>
            <a:endParaRPr sz="1800" b="0" i="0" u="none" strike="noStrike" cap="none">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230" name="Google Shape;230;p6"/>
          <p:cNvSpPr/>
          <p:nvPr/>
        </p:nvSpPr>
        <p:spPr>
          <a:xfrm flipH="1">
            <a:off x="10625760" y="1523083"/>
            <a:ext cx="1577126" cy="5345802"/>
          </a:xfrm>
          <a:custGeom>
            <a:avLst/>
            <a:gdLst/>
            <a:ahLst/>
            <a:cxnLst/>
            <a:rect l="l" t="t" r="r" b="b"/>
            <a:pathLst>
              <a:path w="1577126" h="5345802" extrusionOk="0">
                <a:moveTo>
                  <a:pt x="1472608" y="0"/>
                </a:moveTo>
                <a:cubicBezTo>
                  <a:pt x="755701" y="1241705"/>
                  <a:pt x="272238" y="2598027"/>
                  <a:pt x="40084" y="4002099"/>
                </a:cubicBezTo>
                <a:lnTo>
                  <a:pt x="0" y="4271849"/>
                </a:lnTo>
                <a:lnTo>
                  <a:pt x="0" y="5345802"/>
                </a:lnTo>
                <a:lnTo>
                  <a:pt x="358553" y="5345802"/>
                </a:lnTo>
                <a:lnTo>
                  <a:pt x="358491" y="5342289"/>
                </a:lnTo>
                <a:cubicBezTo>
                  <a:pt x="356250" y="3497024"/>
                  <a:pt x="696936" y="1783097"/>
                  <a:pt x="1577126" y="49759"/>
                </a:cubicBezTo>
                <a:close/>
              </a:path>
            </a:pathLst>
          </a:custGeom>
          <a:solidFill>
            <a:srgbClr val="C55A1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panose="020B0604020202020204"/>
              <a:buNone/>
            </a:pPr>
            <a:endParaRPr sz="1800" b="0" i="0" u="none" strike="noStrike" cap="none">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231" name="Google Shape;231;p6"/>
          <p:cNvSpPr/>
          <p:nvPr/>
        </p:nvSpPr>
        <p:spPr>
          <a:xfrm flipH="1">
            <a:off x="10625598" y="1523302"/>
            <a:ext cx="301327" cy="419161"/>
          </a:xfrm>
          <a:custGeom>
            <a:avLst/>
            <a:gdLst/>
            <a:ahLst/>
            <a:cxnLst/>
            <a:rect l="l" t="t" r="r" b="b"/>
            <a:pathLst>
              <a:path w="132016" h="183641" extrusionOk="0">
                <a:moveTo>
                  <a:pt x="0" y="155353"/>
                </a:moveTo>
                <a:cubicBezTo>
                  <a:pt x="27813" y="103156"/>
                  <a:pt x="56579" y="51340"/>
                  <a:pt x="86201" y="0"/>
                </a:cubicBezTo>
                <a:lnTo>
                  <a:pt x="132017" y="21812"/>
                </a:lnTo>
                <a:cubicBezTo>
                  <a:pt x="104585" y="75819"/>
                  <a:pt x="78391" y="129731"/>
                  <a:pt x="53340" y="183642"/>
                </a:cubicBezTo>
                <a:lnTo>
                  <a:pt x="53340" y="183642"/>
                </a:lnTo>
                <a:lnTo>
                  <a:pt x="46768" y="169640"/>
                </a:lnTo>
                <a:cubicBezTo>
                  <a:pt x="42672" y="160877"/>
                  <a:pt x="34862" y="154400"/>
                  <a:pt x="25527" y="151924"/>
                </a:cubicBezTo>
                <a:cubicBezTo>
                  <a:pt x="16859" y="149352"/>
                  <a:pt x="7620" y="150781"/>
                  <a:pt x="0" y="155353"/>
                </a:cubicBezTo>
                <a:close/>
              </a:path>
            </a:pathLst>
          </a:custGeom>
          <a:solidFill>
            <a:srgbClr val="833C0B"/>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panose="020B0604020202020204"/>
              <a:buNone/>
            </a:pPr>
            <a:endParaRPr sz="1800" b="0" i="0" u="none" strike="noStrike" cap="none">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232" name="Google Shape;232;p6"/>
          <p:cNvSpPr/>
          <p:nvPr/>
        </p:nvSpPr>
        <p:spPr>
          <a:xfrm flipH="1">
            <a:off x="8932540" y="144015"/>
            <a:ext cx="2582156" cy="1362641"/>
          </a:xfrm>
          <a:custGeom>
            <a:avLst/>
            <a:gdLst/>
            <a:ahLst/>
            <a:cxnLst/>
            <a:rect l="l" t="t" r="r" b="b"/>
            <a:pathLst>
              <a:path w="1131284" h="596995" extrusionOk="0">
                <a:moveTo>
                  <a:pt x="371665" y="596995"/>
                </a:moveTo>
                <a:lnTo>
                  <a:pt x="966121" y="477171"/>
                </a:lnTo>
                <a:lnTo>
                  <a:pt x="967645" y="398971"/>
                </a:lnTo>
                <a:lnTo>
                  <a:pt x="1008793" y="468598"/>
                </a:lnTo>
                <a:lnTo>
                  <a:pt x="1131284" y="443929"/>
                </a:lnTo>
                <a:cubicBezTo>
                  <a:pt x="1104615" y="163989"/>
                  <a:pt x="894302" y="143034"/>
                  <a:pt x="412337" y="505365"/>
                </a:cubicBezTo>
                <a:cubicBezTo>
                  <a:pt x="316992" y="107125"/>
                  <a:pt x="196025" y="-135382"/>
                  <a:pt x="0" y="81121"/>
                </a:cubicBezTo>
                <a:lnTo>
                  <a:pt x="71628" y="180467"/>
                </a:lnTo>
                <a:lnTo>
                  <a:pt x="155353" y="138652"/>
                </a:lnTo>
                <a:lnTo>
                  <a:pt x="96679" y="215233"/>
                </a:lnTo>
                <a:lnTo>
                  <a:pt x="371665" y="596995"/>
                </a:lnTo>
                <a:close/>
              </a:path>
            </a:pathLst>
          </a:custGeom>
          <a:solidFill>
            <a:srgbClr val="497A2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panose="020B0604020202020204"/>
              <a:buNone/>
            </a:pPr>
            <a:endParaRPr sz="1800" b="0" i="0" u="none" strike="noStrike" cap="none">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233" name="Google Shape;233;p6"/>
          <p:cNvSpPr/>
          <p:nvPr/>
        </p:nvSpPr>
        <p:spPr>
          <a:xfrm flipH="1">
            <a:off x="8436484" y="651571"/>
            <a:ext cx="3766402" cy="2301934"/>
          </a:xfrm>
          <a:custGeom>
            <a:avLst/>
            <a:gdLst/>
            <a:ahLst/>
            <a:cxnLst/>
            <a:rect l="l" t="t" r="r" b="b"/>
            <a:pathLst>
              <a:path w="3766402" h="2301934" extrusionOk="0">
                <a:moveTo>
                  <a:pt x="11713" y="588"/>
                </a:moveTo>
                <a:lnTo>
                  <a:pt x="0" y="1405"/>
                </a:lnTo>
                <a:lnTo>
                  <a:pt x="0" y="812260"/>
                </a:lnTo>
                <a:lnTo>
                  <a:pt x="22414" y="813498"/>
                </a:lnTo>
                <a:lnTo>
                  <a:pt x="136493" y="402602"/>
                </a:lnTo>
                <a:lnTo>
                  <a:pt x="125411" y="819146"/>
                </a:lnTo>
                <a:lnTo>
                  <a:pt x="770328" y="854782"/>
                </a:lnTo>
                <a:lnTo>
                  <a:pt x="817046" y="518200"/>
                </a:lnTo>
                <a:lnTo>
                  <a:pt x="865719" y="859997"/>
                </a:lnTo>
                <a:lnTo>
                  <a:pt x="1524976" y="896285"/>
                </a:lnTo>
                <a:lnTo>
                  <a:pt x="1839396" y="1094020"/>
                </a:lnTo>
                <a:lnTo>
                  <a:pt x="2071895" y="902586"/>
                </a:lnTo>
                <a:lnTo>
                  <a:pt x="1957166" y="1168116"/>
                </a:lnTo>
                <a:lnTo>
                  <a:pt x="2430425" y="1465585"/>
                </a:lnTo>
                <a:lnTo>
                  <a:pt x="2728112" y="1150949"/>
                </a:lnTo>
                <a:lnTo>
                  <a:pt x="2590784" y="1566627"/>
                </a:lnTo>
                <a:lnTo>
                  <a:pt x="3207238" y="1954270"/>
                </a:lnTo>
                <a:lnTo>
                  <a:pt x="3375856" y="1740240"/>
                </a:lnTo>
                <a:lnTo>
                  <a:pt x="3364774" y="2053354"/>
                </a:lnTo>
                <a:lnTo>
                  <a:pt x="3760242" y="2301934"/>
                </a:lnTo>
                <a:cubicBezTo>
                  <a:pt x="3873885" y="997760"/>
                  <a:pt x="2387620" y="246370"/>
                  <a:pt x="1577126" y="752004"/>
                </a:cubicBezTo>
                <a:cubicBezTo>
                  <a:pt x="1369614" y="221708"/>
                  <a:pt x="664725" y="-13400"/>
                  <a:pt x="11713" y="588"/>
                </a:cubicBezTo>
                <a:close/>
              </a:path>
            </a:pathLst>
          </a:custGeom>
          <a:solidFill>
            <a:srgbClr val="60973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panose="020B0604020202020204"/>
              <a:buNone/>
            </a:pPr>
            <a:endParaRPr sz="1800" b="0" i="0" u="none" strike="noStrike" cap="none">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234" name="Google Shape;234;p6"/>
          <p:cNvSpPr/>
          <p:nvPr/>
        </p:nvSpPr>
        <p:spPr>
          <a:xfrm flipH="1">
            <a:off x="9923965" y="1359369"/>
            <a:ext cx="2278921" cy="1594137"/>
          </a:xfrm>
          <a:custGeom>
            <a:avLst/>
            <a:gdLst/>
            <a:ahLst/>
            <a:cxnLst/>
            <a:rect l="l" t="t" r="r" b="b"/>
            <a:pathLst>
              <a:path w="2278921" h="1594137" extrusionOk="0">
                <a:moveTo>
                  <a:pt x="896822" y="607"/>
                </a:moveTo>
                <a:cubicBezTo>
                  <a:pt x="590438" y="-6953"/>
                  <a:pt x="304538" y="54969"/>
                  <a:pt x="59938" y="256915"/>
                </a:cubicBezTo>
                <a:lnTo>
                  <a:pt x="0" y="312800"/>
                </a:lnTo>
                <a:lnTo>
                  <a:pt x="0" y="656688"/>
                </a:lnTo>
                <a:lnTo>
                  <a:pt x="292723" y="566789"/>
                </a:lnTo>
                <a:lnTo>
                  <a:pt x="295983" y="277792"/>
                </a:lnTo>
                <a:lnTo>
                  <a:pt x="396370" y="535063"/>
                </a:lnTo>
                <a:lnTo>
                  <a:pt x="856375" y="393826"/>
                </a:lnTo>
                <a:lnTo>
                  <a:pt x="825083" y="146549"/>
                </a:lnTo>
                <a:lnTo>
                  <a:pt x="937424" y="368837"/>
                </a:lnTo>
                <a:lnTo>
                  <a:pt x="1524976" y="188485"/>
                </a:lnTo>
                <a:lnTo>
                  <a:pt x="1738357" y="656312"/>
                </a:lnTo>
                <a:lnTo>
                  <a:pt x="1903495" y="556576"/>
                </a:lnTo>
                <a:lnTo>
                  <a:pt x="1763996" y="712589"/>
                </a:lnTo>
                <a:lnTo>
                  <a:pt x="1890893" y="990720"/>
                </a:lnTo>
                <a:lnTo>
                  <a:pt x="2137299" y="797116"/>
                </a:lnTo>
                <a:lnTo>
                  <a:pt x="1960426" y="1143043"/>
                </a:lnTo>
                <a:lnTo>
                  <a:pt x="2165982" y="1594137"/>
                </a:lnTo>
                <a:cubicBezTo>
                  <a:pt x="2432164" y="794726"/>
                  <a:pt x="2224651" y="303214"/>
                  <a:pt x="1577126" y="97442"/>
                </a:cubicBezTo>
                <a:cubicBezTo>
                  <a:pt x="1344965" y="46854"/>
                  <a:pt x="1115668" y="6006"/>
                  <a:pt x="896822" y="607"/>
                </a:cubicBezTo>
                <a:close/>
              </a:path>
            </a:pathLst>
          </a:custGeom>
          <a:solidFill>
            <a:srgbClr val="81B23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panose="020B0604020202020204"/>
              <a:buNone/>
            </a:pPr>
            <a:endParaRPr sz="1800" b="0" i="0" u="none" strike="noStrike" cap="none">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235" name="Google Shape;235;p6"/>
          <p:cNvSpPr txBox="1">
            <a:spLocks noGrp="1"/>
          </p:cNvSpPr>
          <p:nvPr>
            <p:ph type="title"/>
          </p:nvPr>
        </p:nvSpPr>
        <p:spPr>
          <a:xfrm>
            <a:off x="3028980" y="2637600"/>
            <a:ext cx="6534000" cy="1324800"/>
          </a:xfrm>
          <a:prstGeom prst="rect">
            <a:avLst/>
          </a:prstGeom>
        </p:spPr>
        <p:txBody>
          <a:bodyPr spcFirstLastPara="1" wrap="square" lIns="121900" tIns="121900" rIns="121900" bIns="121900" anchor="t" anchorCtr="0">
            <a:noAutofit/>
          </a:bodyPr>
          <a:lstStyle>
            <a:lvl1pPr marL="0" marR="0" lvl="0" indent="0" algn="ctr" rtl="0">
              <a:lnSpc>
                <a:spcPct val="100000"/>
              </a:lnSpc>
              <a:spcBef>
                <a:spcPts val="0"/>
              </a:spcBef>
              <a:spcAft>
                <a:spcPts val="0"/>
              </a:spcAft>
              <a:buClr>
                <a:schemeClr val="dk1"/>
              </a:buClr>
              <a:buSzPts val="7000"/>
              <a:buFont typeface="Aldrich"/>
              <a:buNone/>
              <a:defRPr sz="7000"/>
            </a:lvl1pPr>
            <a:lvl2pPr lvl="1" algn="ctr" rtl="0">
              <a:spcBef>
                <a:spcPts val="0"/>
              </a:spcBef>
              <a:spcAft>
                <a:spcPts val="0"/>
              </a:spcAft>
              <a:buClr>
                <a:schemeClr val="dk1"/>
              </a:buClr>
              <a:buSzPts val="7000"/>
              <a:buFont typeface="Abril Fatface" panose="02000503000000020003"/>
              <a:buNone/>
              <a:defRPr sz="7000">
                <a:solidFill>
                  <a:schemeClr val="dk1"/>
                </a:solidFill>
                <a:latin typeface="Abril Fatface" panose="02000503000000020003"/>
                <a:ea typeface="Abril Fatface" panose="02000503000000020003"/>
                <a:cs typeface="Abril Fatface" panose="02000503000000020003"/>
                <a:sym typeface="Abril Fatface" panose="02000503000000020003"/>
              </a:defRPr>
            </a:lvl2pPr>
            <a:lvl3pPr lvl="2" algn="ctr" rtl="0">
              <a:spcBef>
                <a:spcPts val="0"/>
              </a:spcBef>
              <a:spcAft>
                <a:spcPts val="0"/>
              </a:spcAft>
              <a:buClr>
                <a:schemeClr val="dk1"/>
              </a:buClr>
              <a:buSzPts val="7000"/>
              <a:buFont typeface="Abril Fatface" panose="02000503000000020003"/>
              <a:buNone/>
              <a:defRPr sz="7000">
                <a:solidFill>
                  <a:schemeClr val="dk1"/>
                </a:solidFill>
                <a:latin typeface="Abril Fatface" panose="02000503000000020003"/>
                <a:ea typeface="Abril Fatface" panose="02000503000000020003"/>
                <a:cs typeface="Abril Fatface" panose="02000503000000020003"/>
                <a:sym typeface="Abril Fatface" panose="02000503000000020003"/>
              </a:defRPr>
            </a:lvl3pPr>
            <a:lvl4pPr lvl="3" algn="ctr" rtl="0">
              <a:spcBef>
                <a:spcPts val="0"/>
              </a:spcBef>
              <a:spcAft>
                <a:spcPts val="0"/>
              </a:spcAft>
              <a:buClr>
                <a:schemeClr val="dk1"/>
              </a:buClr>
              <a:buSzPts val="7000"/>
              <a:buFont typeface="Abril Fatface" panose="02000503000000020003"/>
              <a:buNone/>
              <a:defRPr sz="7000">
                <a:solidFill>
                  <a:schemeClr val="dk1"/>
                </a:solidFill>
                <a:latin typeface="Abril Fatface" panose="02000503000000020003"/>
                <a:ea typeface="Abril Fatface" panose="02000503000000020003"/>
                <a:cs typeface="Abril Fatface" panose="02000503000000020003"/>
                <a:sym typeface="Abril Fatface" panose="02000503000000020003"/>
              </a:defRPr>
            </a:lvl4pPr>
            <a:lvl5pPr lvl="4" algn="ctr" rtl="0">
              <a:spcBef>
                <a:spcPts val="0"/>
              </a:spcBef>
              <a:spcAft>
                <a:spcPts val="0"/>
              </a:spcAft>
              <a:buClr>
                <a:schemeClr val="dk1"/>
              </a:buClr>
              <a:buSzPts val="7000"/>
              <a:buFont typeface="Abril Fatface" panose="02000503000000020003"/>
              <a:buNone/>
              <a:defRPr sz="7000">
                <a:solidFill>
                  <a:schemeClr val="dk1"/>
                </a:solidFill>
                <a:latin typeface="Abril Fatface" panose="02000503000000020003"/>
                <a:ea typeface="Abril Fatface" panose="02000503000000020003"/>
                <a:cs typeface="Abril Fatface" panose="02000503000000020003"/>
                <a:sym typeface="Abril Fatface" panose="02000503000000020003"/>
              </a:defRPr>
            </a:lvl5pPr>
            <a:lvl6pPr lvl="5" algn="ctr" rtl="0">
              <a:spcBef>
                <a:spcPts val="0"/>
              </a:spcBef>
              <a:spcAft>
                <a:spcPts val="0"/>
              </a:spcAft>
              <a:buClr>
                <a:schemeClr val="dk1"/>
              </a:buClr>
              <a:buSzPts val="7000"/>
              <a:buFont typeface="Abril Fatface" panose="02000503000000020003"/>
              <a:buNone/>
              <a:defRPr sz="7000">
                <a:solidFill>
                  <a:schemeClr val="dk1"/>
                </a:solidFill>
                <a:latin typeface="Abril Fatface" panose="02000503000000020003"/>
                <a:ea typeface="Abril Fatface" panose="02000503000000020003"/>
                <a:cs typeface="Abril Fatface" panose="02000503000000020003"/>
                <a:sym typeface="Abril Fatface" panose="02000503000000020003"/>
              </a:defRPr>
            </a:lvl6pPr>
            <a:lvl7pPr lvl="6" algn="ctr" rtl="0">
              <a:spcBef>
                <a:spcPts val="0"/>
              </a:spcBef>
              <a:spcAft>
                <a:spcPts val="0"/>
              </a:spcAft>
              <a:buClr>
                <a:schemeClr val="dk1"/>
              </a:buClr>
              <a:buSzPts val="7000"/>
              <a:buFont typeface="Abril Fatface" panose="02000503000000020003"/>
              <a:buNone/>
              <a:defRPr sz="7000">
                <a:solidFill>
                  <a:schemeClr val="dk1"/>
                </a:solidFill>
                <a:latin typeface="Abril Fatface" panose="02000503000000020003"/>
                <a:ea typeface="Abril Fatface" panose="02000503000000020003"/>
                <a:cs typeface="Abril Fatface" panose="02000503000000020003"/>
                <a:sym typeface="Abril Fatface" panose="02000503000000020003"/>
              </a:defRPr>
            </a:lvl7pPr>
            <a:lvl8pPr lvl="7" algn="ctr" rtl="0">
              <a:spcBef>
                <a:spcPts val="0"/>
              </a:spcBef>
              <a:spcAft>
                <a:spcPts val="0"/>
              </a:spcAft>
              <a:buClr>
                <a:schemeClr val="dk1"/>
              </a:buClr>
              <a:buSzPts val="7000"/>
              <a:buFont typeface="Abril Fatface" panose="02000503000000020003"/>
              <a:buNone/>
              <a:defRPr sz="7000">
                <a:solidFill>
                  <a:schemeClr val="dk1"/>
                </a:solidFill>
                <a:latin typeface="Abril Fatface" panose="02000503000000020003"/>
                <a:ea typeface="Abril Fatface" panose="02000503000000020003"/>
                <a:cs typeface="Abril Fatface" panose="02000503000000020003"/>
                <a:sym typeface="Abril Fatface" panose="02000503000000020003"/>
              </a:defRPr>
            </a:lvl8pPr>
            <a:lvl9pPr lvl="8" algn="ctr" rtl="0">
              <a:spcBef>
                <a:spcPts val="0"/>
              </a:spcBef>
              <a:spcAft>
                <a:spcPts val="0"/>
              </a:spcAft>
              <a:buClr>
                <a:schemeClr val="dk1"/>
              </a:buClr>
              <a:buSzPts val="7000"/>
              <a:buFont typeface="Abril Fatface" panose="02000503000000020003"/>
              <a:buNone/>
              <a:defRPr sz="7000">
                <a:solidFill>
                  <a:schemeClr val="dk1"/>
                </a:solidFill>
                <a:latin typeface="Abril Fatface" panose="02000503000000020003"/>
                <a:ea typeface="Abril Fatface" panose="02000503000000020003"/>
                <a:cs typeface="Abril Fatface" panose="02000503000000020003"/>
                <a:sym typeface="Abril Fatface" panose="02000503000000020003"/>
              </a:defRPr>
            </a:lvl9pPr>
          </a:lstStyle>
          <a:p>
            <a:endParaRPr/>
          </a:p>
        </p:txBody>
      </p:sp>
      <p:sp>
        <p:nvSpPr>
          <p:cNvPr id="236" name="Google Shape;236;p6"/>
          <p:cNvSpPr txBox="1">
            <a:spLocks noGrp="1"/>
          </p:cNvSpPr>
          <p:nvPr>
            <p:ph type="body" idx="1"/>
          </p:nvPr>
        </p:nvSpPr>
        <p:spPr>
          <a:xfrm>
            <a:off x="3028950" y="4041900"/>
            <a:ext cx="6534000" cy="2235900"/>
          </a:xfrm>
          <a:prstGeom prst="rect">
            <a:avLst/>
          </a:prstGeom>
        </p:spPr>
        <p:txBody>
          <a:bodyPr spcFirstLastPara="1" wrap="square" lIns="121900" tIns="121900" rIns="121900" bIns="121900" anchor="t" anchorCtr="0">
            <a:noAutofit/>
          </a:bodyPr>
          <a:lstStyle>
            <a:lvl1pPr marL="457200" lvl="0" indent="-349250" algn="ctr">
              <a:spcBef>
                <a:spcPts val="0"/>
              </a:spcBef>
              <a:spcAft>
                <a:spcPts val="0"/>
              </a:spcAft>
              <a:buSzPts val="1900"/>
              <a:buChar char="●"/>
              <a:defRPr/>
            </a:lvl1pPr>
            <a:lvl2pPr marL="914400" lvl="1" indent="-349250" algn="ctr">
              <a:spcBef>
                <a:spcPts val="2100"/>
              </a:spcBef>
              <a:spcAft>
                <a:spcPts val="0"/>
              </a:spcAft>
              <a:buSzPts val="1900"/>
              <a:buChar char="○"/>
              <a:defRPr/>
            </a:lvl2pPr>
            <a:lvl3pPr marL="1371600" lvl="2" indent="-349250" algn="ctr">
              <a:spcBef>
                <a:spcPts val="2100"/>
              </a:spcBef>
              <a:spcAft>
                <a:spcPts val="0"/>
              </a:spcAft>
              <a:buSzPts val="1900"/>
              <a:buChar char="■"/>
              <a:defRPr/>
            </a:lvl3pPr>
            <a:lvl4pPr marL="1828800" lvl="3" indent="-349250" algn="ctr">
              <a:spcBef>
                <a:spcPts val="2100"/>
              </a:spcBef>
              <a:spcAft>
                <a:spcPts val="0"/>
              </a:spcAft>
              <a:buSzPts val="1900"/>
              <a:buChar char="●"/>
              <a:defRPr/>
            </a:lvl4pPr>
            <a:lvl5pPr marL="2286000" lvl="4" indent="-349250" algn="ctr">
              <a:spcBef>
                <a:spcPts val="2100"/>
              </a:spcBef>
              <a:spcAft>
                <a:spcPts val="0"/>
              </a:spcAft>
              <a:buSzPts val="1900"/>
              <a:buChar char="○"/>
              <a:defRPr/>
            </a:lvl5pPr>
            <a:lvl6pPr marL="2743200" lvl="5" indent="-349250" algn="ctr">
              <a:spcBef>
                <a:spcPts val="2100"/>
              </a:spcBef>
              <a:spcAft>
                <a:spcPts val="0"/>
              </a:spcAft>
              <a:buSzPts val="1900"/>
              <a:buChar char="■"/>
              <a:defRPr/>
            </a:lvl6pPr>
            <a:lvl7pPr marL="3200400" lvl="6" indent="-349250" algn="ctr">
              <a:spcBef>
                <a:spcPts val="2100"/>
              </a:spcBef>
              <a:spcAft>
                <a:spcPts val="0"/>
              </a:spcAft>
              <a:buSzPts val="1900"/>
              <a:buChar char="●"/>
              <a:defRPr/>
            </a:lvl7pPr>
            <a:lvl8pPr marL="3657600" lvl="7" indent="-349250" algn="ctr">
              <a:spcBef>
                <a:spcPts val="2100"/>
              </a:spcBef>
              <a:spcAft>
                <a:spcPts val="0"/>
              </a:spcAft>
              <a:buSzPts val="1900"/>
              <a:buChar char="○"/>
              <a:defRPr/>
            </a:lvl8pPr>
            <a:lvl9pPr marL="4114800" lvl="8" indent="-349250" algn="ctr">
              <a:spcBef>
                <a:spcPts val="2100"/>
              </a:spcBef>
              <a:spcAft>
                <a:spcPts val="2100"/>
              </a:spcAft>
              <a:buSzPts val="1900"/>
              <a:buChar char="■"/>
              <a:defRPr/>
            </a:lvl9pPr>
          </a:lstStyle>
          <a:p>
            <a:endParaRPr/>
          </a:p>
        </p:txBody>
      </p:sp>
      <p:pic>
        <p:nvPicPr>
          <p:cNvPr id="26" name="Picture 25"/>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1182753" y="0"/>
            <a:ext cx="1079121" cy="1079121"/>
          </a:xfrm>
          <a:prstGeom prst="rect">
            <a:avLst/>
          </a:prstGeom>
        </p:spPr>
      </p:pic>
    </p:spTree>
  </p:cSld>
  <p:clrMapOvr>
    <a:masterClrMapping/>
  </p:clrMapOvr>
  <p:timing>
    <p:tnLst>
      <p:par>
        <p:cTn id="1" dur="indefinite" restart="never" nodeType="tmRoot"/>
      </p:par>
    </p:tnLst>
  </p:timing>
</p:sldLayout>
</file>

<file path=ppt/slideLayouts/slideLayout120.xml><?xml version="1.0" encoding="utf-8"?>
<p:sldLayout xmlns:a="http://schemas.openxmlformats.org/drawingml/2006/main" xmlns:r="http://schemas.openxmlformats.org/officeDocument/2006/relationships" xmlns:p="http://schemas.openxmlformats.org/presentationml/2006/main" matchingName="Blank" type="blank">
  <p:cSld name="BLANK">
    <p:spTree>
      <p:nvGrpSpPr>
        <p:cNvPr id="1" name="Shape 66"/>
        <p:cNvGrpSpPr/>
        <p:nvPr/>
      </p:nvGrpSpPr>
      <p:grpSpPr>
        <a:xfrm>
          <a:off x="0" y="0"/>
          <a:ext cx="0" cy="0"/>
          <a:chOff x="0" y="0"/>
          <a:chExt cx="0" cy="0"/>
        </a:xfrm>
      </p:grpSpPr>
    </p:spTree>
  </p:cSld>
  <p:clrMapOvr>
    <a:masterClrMapping/>
  </p:clrMapOvr>
</p:sldLayout>
</file>

<file path=ppt/slideLayouts/slideLayout121.xml><?xml version="1.0" encoding="utf-8"?>
<p:sldLayout xmlns:a="http://schemas.openxmlformats.org/drawingml/2006/main" xmlns:r="http://schemas.openxmlformats.org/officeDocument/2006/relationships" xmlns:p="http://schemas.openxmlformats.org/presentationml/2006/main" matchingName="Title only 1">
  <p:cSld name="CUSTOM">
    <p:bg>
      <p:bgPr>
        <a:solidFill>
          <a:schemeClr val="accent6"/>
        </a:solidFill>
        <a:effectLst/>
      </p:bgPr>
    </p:bg>
    <p:spTree>
      <p:nvGrpSpPr>
        <p:cNvPr id="1" name="Shape 67"/>
        <p:cNvGrpSpPr/>
        <p:nvPr/>
      </p:nvGrpSpPr>
      <p:grpSpPr>
        <a:xfrm>
          <a:off x="0" y="0"/>
          <a:ext cx="0" cy="0"/>
          <a:chOff x="0" y="0"/>
          <a:chExt cx="0" cy="0"/>
        </a:xfrm>
      </p:grpSpPr>
      <p:sp>
        <p:nvSpPr>
          <p:cNvPr id="68" name="Google Shape;68;p13"/>
          <p:cNvSpPr/>
          <p:nvPr/>
        </p:nvSpPr>
        <p:spPr>
          <a:xfrm>
            <a:off x="9997533" y="474967"/>
            <a:ext cx="1000400" cy="1000400"/>
          </a:xfrm>
          <a:prstGeom prst="ellipse">
            <a:avLst/>
          </a:pr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9" name="Google Shape;69;p13"/>
          <p:cNvSpPr txBox="1">
            <a:spLocks noGrp="1"/>
          </p:cNvSpPr>
          <p:nvPr>
            <p:ph type="title"/>
          </p:nvPr>
        </p:nvSpPr>
        <p:spPr>
          <a:xfrm>
            <a:off x="960000" y="593367"/>
            <a:ext cx="10272000" cy="763600"/>
          </a:xfrm>
          <a:prstGeom prst="rect">
            <a:avLst/>
          </a:prstGeom>
        </p:spPr>
        <p:txBody>
          <a:bodyPr spcFirstLastPara="1" wrap="square" lIns="91425" tIns="91425" rIns="91425" bIns="91425" anchor="ctr" anchorCtr="0">
            <a:normAutofit/>
          </a:bodyPr>
          <a:lstStyle>
            <a:lvl1pPr lvl="0" rtl="0">
              <a:spcBef>
                <a:spcPts val="0"/>
              </a:spcBef>
              <a:spcAft>
                <a:spcPts val="0"/>
              </a:spcAft>
              <a:buSzPts val="2900"/>
              <a:buNone/>
              <a:defRPr sz="3865"/>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70" name="Google Shape;70;p13"/>
          <p:cNvSpPr/>
          <p:nvPr/>
        </p:nvSpPr>
        <p:spPr>
          <a:xfrm>
            <a:off x="9691733" y="5021033"/>
            <a:ext cx="1612000" cy="1838400"/>
          </a:xfrm>
          <a:prstGeom prst="round2SameRect">
            <a:avLst>
              <a:gd name="adj1" fmla="val 50000"/>
              <a:gd name="adj2" fmla="val 0"/>
            </a:avLst>
          </a:prstGeom>
          <a:solidFill>
            <a:schemeClr val="accent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Tree>
  </p:cSld>
  <p:clrMapOvr>
    <a:masterClrMapping/>
  </p:clrMapOvr>
</p:sldLayout>
</file>

<file path=ppt/slideLayouts/slideLayout122.xml><?xml version="1.0" encoding="utf-8"?>
<p:sldLayout xmlns:a="http://schemas.openxmlformats.org/drawingml/2006/main" xmlns:r="http://schemas.openxmlformats.org/officeDocument/2006/relationships" xmlns:p="http://schemas.openxmlformats.org/presentationml/2006/main" matchingName="Title only 2">
  <p:cSld name="CUSTOM_1">
    <p:bg>
      <p:bgPr>
        <a:solidFill>
          <a:schemeClr val="accent6"/>
        </a:solidFill>
        <a:effectLst/>
      </p:bgPr>
    </p:bg>
    <p:spTree>
      <p:nvGrpSpPr>
        <p:cNvPr id="1" name="Shape 71"/>
        <p:cNvGrpSpPr/>
        <p:nvPr/>
      </p:nvGrpSpPr>
      <p:grpSpPr>
        <a:xfrm>
          <a:off x="0" y="0"/>
          <a:ext cx="0" cy="0"/>
          <a:chOff x="0" y="0"/>
          <a:chExt cx="0" cy="0"/>
        </a:xfrm>
      </p:grpSpPr>
      <p:sp>
        <p:nvSpPr>
          <p:cNvPr id="72" name="Google Shape;72;p14"/>
          <p:cNvSpPr/>
          <p:nvPr/>
        </p:nvSpPr>
        <p:spPr>
          <a:xfrm>
            <a:off x="10246800" y="475967"/>
            <a:ext cx="998400" cy="998400"/>
          </a:xfrm>
          <a:prstGeom prst="ellipse">
            <a:avLst/>
          </a:pr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73" name="Google Shape;73;p14"/>
          <p:cNvSpPr/>
          <p:nvPr/>
        </p:nvSpPr>
        <p:spPr>
          <a:xfrm rot="10800000">
            <a:off x="7875600" y="0"/>
            <a:ext cx="1443600" cy="1467200"/>
          </a:xfrm>
          <a:prstGeom prst="round2SameRect">
            <a:avLst>
              <a:gd name="adj1" fmla="val 50000"/>
              <a:gd name="adj2" fmla="val 0"/>
            </a:avLst>
          </a:pr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74" name="Google Shape;74;p14"/>
          <p:cNvSpPr/>
          <p:nvPr/>
        </p:nvSpPr>
        <p:spPr>
          <a:xfrm>
            <a:off x="-12733" y="4956567"/>
            <a:ext cx="960000" cy="1901600"/>
          </a:xfrm>
          <a:prstGeom prst="round2SameRect">
            <a:avLst>
              <a:gd name="adj1" fmla="val 50000"/>
              <a:gd name="adj2" fmla="val 0"/>
            </a:avLst>
          </a:pr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75" name="Google Shape;75;p14"/>
          <p:cNvSpPr txBox="1">
            <a:spLocks noGrp="1"/>
          </p:cNvSpPr>
          <p:nvPr>
            <p:ph type="title"/>
          </p:nvPr>
        </p:nvSpPr>
        <p:spPr>
          <a:xfrm>
            <a:off x="960000" y="593367"/>
            <a:ext cx="10272000" cy="763600"/>
          </a:xfrm>
          <a:prstGeom prst="rect">
            <a:avLst/>
          </a:prstGeom>
        </p:spPr>
        <p:txBody>
          <a:bodyPr spcFirstLastPara="1" wrap="square" lIns="91425" tIns="91425" rIns="91425" bIns="91425" anchor="ctr" anchorCtr="0">
            <a:normAutofit/>
          </a:bodyPr>
          <a:lstStyle>
            <a:lvl1pPr lvl="0" rtl="0">
              <a:spcBef>
                <a:spcPts val="0"/>
              </a:spcBef>
              <a:spcAft>
                <a:spcPts val="0"/>
              </a:spcAft>
              <a:buSzPts val="2900"/>
              <a:buNone/>
              <a:defRPr sz="3865"/>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cSld>
  <p:clrMapOvr>
    <a:masterClrMapping/>
  </p:clrMapOvr>
</p:sldLayout>
</file>

<file path=ppt/slideLayouts/slideLayout123.xml><?xml version="1.0" encoding="utf-8"?>
<p:sldLayout xmlns:a="http://schemas.openxmlformats.org/drawingml/2006/main" xmlns:r="http://schemas.openxmlformats.org/officeDocument/2006/relationships" xmlns:p="http://schemas.openxmlformats.org/presentationml/2006/main" matchingName="Title only 3">
  <p:cSld name="CUSTOM_1_1">
    <p:bg>
      <p:bgPr>
        <a:solidFill>
          <a:schemeClr val="accent6"/>
        </a:solidFill>
        <a:effectLst/>
      </p:bgPr>
    </p:bg>
    <p:spTree>
      <p:nvGrpSpPr>
        <p:cNvPr id="1" name="Shape 76"/>
        <p:cNvGrpSpPr/>
        <p:nvPr/>
      </p:nvGrpSpPr>
      <p:grpSpPr>
        <a:xfrm>
          <a:off x="0" y="0"/>
          <a:ext cx="0" cy="0"/>
          <a:chOff x="0" y="0"/>
          <a:chExt cx="0" cy="0"/>
        </a:xfrm>
      </p:grpSpPr>
      <p:sp>
        <p:nvSpPr>
          <p:cNvPr id="77" name="Google Shape;77;p15"/>
          <p:cNvSpPr/>
          <p:nvPr/>
        </p:nvSpPr>
        <p:spPr>
          <a:xfrm>
            <a:off x="8940500" y="482367"/>
            <a:ext cx="985600" cy="985600"/>
          </a:xfrm>
          <a:prstGeom prst="ellipse">
            <a:avLst/>
          </a:pr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78" name="Google Shape;78;p15"/>
          <p:cNvSpPr txBox="1">
            <a:spLocks noGrp="1"/>
          </p:cNvSpPr>
          <p:nvPr>
            <p:ph type="title"/>
          </p:nvPr>
        </p:nvSpPr>
        <p:spPr>
          <a:xfrm>
            <a:off x="960000" y="593367"/>
            <a:ext cx="10272000" cy="763600"/>
          </a:xfrm>
          <a:prstGeom prst="rect">
            <a:avLst/>
          </a:prstGeom>
        </p:spPr>
        <p:txBody>
          <a:bodyPr spcFirstLastPara="1" wrap="square" lIns="91425" tIns="91425" rIns="91425" bIns="91425" anchor="ctr" anchorCtr="0">
            <a:normAutofit/>
          </a:bodyPr>
          <a:lstStyle>
            <a:lvl1pPr lvl="0" rtl="0">
              <a:spcBef>
                <a:spcPts val="0"/>
              </a:spcBef>
              <a:spcAft>
                <a:spcPts val="0"/>
              </a:spcAft>
              <a:buSzPts val="2900"/>
              <a:buNone/>
              <a:defRPr sz="3865"/>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cSld>
  <p:clrMapOvr>
    <a:masterClrMapping/>
  </p:clrMapOvr>
</p:sldLayout>
</file>

<file path=ppt/slideLayouts/slideLayout124.xml><?xml version="1.0" encoding="utf-8"?>
<p:sldLayout xmlns:a="http://schemas.openxmlformats.org/drawingml/2006/main" xmlns:r="http://schemas.openxmlformats.org/officeDocument/2006/relationships" xmlns:p="http://schemas.openxmlformats.org/presentationml/2006/main" matchingName="Title only 4">
  <p:cSld name="CUSTOM_1_1_1">
    <p:bg>
      <p:bgPr>
        <a:solidFill>
          <a:schemeClr val="accent6"/>
        </a:solidFill>
        <a:effectLst/>
      </p:bgPr>
    </p:bg>
    <p:spTree>
      <p:nvGrpSpPr>
        <p:cNvPr id="1" name="Shape 79"/>
        <p:cNvGrpSpPr/>
        <p:nvPr/>
      </p:nvGrpSpPr>
      <p:grpSpPr>
        <a:xfrm>
          <a:off x="0" y="0"/>
          <a:ext cx="0" cy="0"/>
          <a:chOff x="0" y="0"/>
          <a:chExt cx="0" cy="0"/>
        </a:xfrm>
      </p:grpSpPr>
      <p:sp>
        <p:nvSpPr>
          <p:cNvPr id="80" name="Google Shape;80;p16"/>
          <p:cNvSpPr/>
          <p:nvPr/>
        </p:nvSpPr>
        <p:spPr>
          <a:xfrm rot="10800000">
            <a:off x="10213400" y="167"/>
            <a:ext cx="1406400" cy="1462400"/>
          </a:xfrm>
          <a:prstGeom prst="round2SameRect">
            <a:avLst>
              <a:gd name="adj1" fmla="val 50000"/>
              <a:gd name="adj2" fmla="val 0"/>
            </a:avLst>
          </a:pr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1" name="Google Shape;81;p16"/>
          <p:cNvSpPr/>
          <p:nvPr/>
        </p:nvSpPr>
        <p:spPr>
          <a:xfrm>
            <a:off x="8041367" y="487567"/>
            <a:ext cx="975200" cy="975200"/>
          </a:xfrm>
          <a:prstGeom prst="ellipse">
            <a:avLst/>
          </a:pr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2" name="Google Shape;82;p16"/>
          <p:cNvSpPr txBox="1">
            <a:spLocks noGrp="1"/>
          </p:cNvSpPr>
          <p:nvPr>
            <p:ph type="title"/>
          </p:nvPr>
        </p:nvSpPr>
        <p:spPr>
          <a:xfrm>
            <a:off x="960000" y="593367"/>
            <a:ext cx="10272000" cy="763600"/>
          </a:xfrm>
          <a:prstGeom prst="rect">
            <a:avLst/>
          </a:prstGeom>
        </p:spPr>
        <p:txBody>
          <a:bodyPr spcFirstLastPara="1" wrap="square" lIns="91425" tIns="91425" rIns="91425" bIns="91425" anchor="ctr" anchorCtr="0">
            <a:normAutofit/>
          </a:bodyPr>
          <a:lstStyle>
            <a:lvl1pPr lvl="0" rtl="0">
              <a:spcBef>
                <a:spcPts val="0"/>
              </a:spcBef>
              <a:spcAft>
                <a:spcPts val="0"/>
              </a:spcAft>
              <a:buSzPts val="2900"/>
              <a:buNone/>
              <a:defRPr sz="3865"/>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cSld>
  <p:clrMapOvr>
    <a:masterClrMapping/>
  </p:clrMapOvr>
</p:sldLayout>
</file>

<file path=ppt/slideLayouts/slideLayout125.xml><?xml version="1.0" encoding="utf-8"?>
<p:sldLayout xmlns:a="http://schemas.openxmlformats.org/drawingml/2006/main" xmlns:r="http://schemas.openxmlformats.org/officeDocument/2006/relationships" xmlns:p="http://schemas.openxmlformats.org/presentationml/2006/main" matchingName="Title only 5">
  <p:cSld name="CUSTOM_1_1_1_1">
    <p:bg>
      <p:bgPr>
        <a:solidFill>
          <a:schemeClr val="accent6"/>
        </a:solidFill>
        <a:effectLst/>
      </p:bgPr>
    </p:bg>
    <p:spTree>
      <p:nvGrpSpPr>
        <p:cNvPr id="1" name="Shape 83"/>
        <p:cNvGrpSpPr/>
        <p:nvPr/>
      </p:nvGrpSpPr>
      <p:grpSpPr>
        <a:xfrm>
          <a:off x="0" y="0"/>
          <a:ext cx="0" cy="0"/>
          <a:chOff x="0" y="0"/>
          <a:chExt cx="0" cy="0"/>
        </a:xfrm>
      </p:grpSpPr>
      <p:sp>
        <p:nvSpPr>
          <p:cNvPr id="84" name="Google Shape;84;p17"/>
          <p:cNvSpPr/>
          <p:nvPr/>
        </p:nvSpPr>
        <p:spPr>
          <a:xfrm rot="10800000" flipH="1">
            <a:off x="10972800" y="167"/>
            <a:ext cx="1240400" cy="1803200"/>
          </a:xfrm>
          <a:prstGeom prst="round2SameRect">
            <a:avLst>
              <a:gd name="adj1" fmla="val 50000"/>
              <a:gd name="adj2" fmla="val 0"/>
            </a:avLst>
          </a:prstGeom>
          <a:solidFill>
            <a:schemeClr val="accent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5" name="Google Shape;85;p17"/>
          <p:cNvSpPr txBox="1">
            <a:spLocks noGrp="1"/>
          </p:cNvSpPr>
          <p:nvPr>
            <p:ph type="title"/>
          </p:nvPr>
        </p:nvSpPr>
        <p:spPr>
          <a:xfrm>
            <a:off x="960000" y="593367"/>
            <a:ext cx="10272000" cy="763600"/>
          </a:xfrm>
          <a:prstGeom prst="rect">
            <a:avLst/>
          </a:prstGeom>
        </p:spPr>
        <p:txBody>
          <a:bodyPr spcFirstLastPara="1" wrap="square" lIns="91425" tIns="91425" rIns="91425" bIns="91425" anchor="ctr" anchorCtr="0">
            <a:normAutofit/>
          </a:bodyPr>
          <a:lstStyle>
            <a:lvl1pPr lvl="0" rtl="0">
              <a:spcBef>
                <a:spcPts val="0"/>
              </a:spcBef>
              <a:spcAft>
                <a:spcPts val="0"/>
              </a:spcAft>
              <a:buSzPts val="2900"/>
              <a:buNone/>
              <a:defRPr sz="3865"/>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cSld>
  <p:clrMapOvr>
    <a:masterClrMapping/>
  </p:clrMapOvr>
</p:sldLayout>
</file>

<file path=ppt/slideLayouts/slideLayout126.xml><?xml version="1.0" encoding="utf-8"?>
<p:sldLayout xmlns:a="http://schemas.openxmlformats.org/drawingml/2006/main" xmlns:r="http://schemas.openxmlformats.org/officeDocument/2006/relationships" xmlns:p="http://schemas.openxmlformats.org/presentationml/2006/main" matchingName="Title only 6">
  <p:cSld name="CUSTOM_1_1_1_1_2">
    <p:bg>
      <p:bgPr>
        <a:solidFill>
          <a:schemeClr val="accent6"/>
        </a:solidFill>
        <a:effectLst/>
      </p:bgPr>
    </p:bg>
    <p:spTree>
      <p:nvGrpSpPr>
        <p:cNvPr id="1" name="Shape 86"/>
        <p:cNvGrpSpPr/>
        <p:nvPr/>
      </p:nvGrpSpPr>
      <p:grpSpPr>
        <a:xfrm>
          <a:off x="0" y="0"/>
          <a:ext cx="0" cy="0"/>
          <a:chOff x="0" y="0"/>
          <a:chExt cx="0" cy="0"/>
        </a:xfrm>
      </p:grpSpPr>
      <p:sp>
        <p:nvSpPr>
          <p:cNvPr id="87" name="Google Shape;87;p18"/>
          <p:cNvSpPr/>
          <p:nvPr/>
        </p:nvSpPr>
        <p:spPr>
          <a:xfrm>
            <a:off x="7464167" y="475967"/>
            <a:ext cx="998400" cy="998400"/>
          </a:xfrm>
          <a:prstGeom prst="ellipse">
            <a:avLst/>
          </a:pr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8" name="Google Shape;88;p18"/>
          <p:cNvSpPr/>
          <p:nvPr/>
        </p:nvSpPr>
        <p:spPr>
          <a:xfrm rot="10800000">
            <a:off x="10748400" y="0"/>
            <a:ext cx="1443600" cy="1467200"/>
          </a:xfrm>
          <a:prstGeom prst="round2SameRect">
            <a:avLst>
              <a:gd name="adj1" fmla="val 50000"/>
              <a:gd name="adj2" fmla="val 0"/>
            </a:avLst>
          </a:pr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9" name="Google Shape;89;p18"/>
          <p:cNvSpPr txBox="1">
            <a:spLocks noGrp="1"/>
          </p:cNvSpPr>
          <p:nvPr>
            <p:ph type="title"/>
          </p:nvPr>
        </p:nvSpPr>
        <p:spPr>
          <a:xfrm>
            <a:off x="960000" y="593367"/>
            <a:ext cx="10272000" cy="763600"/>
          </a:xfrm>
          <a:prstGeom prst="rect">
            <a:avLst/>
          </a:prstGeom>
        </p:spPr>
        <p:txBody>
          <a:bodyPr spcFirstLastPara="1" wrap="square" lIns="91425" tIns="91425" rIns="91425" bIns="91425" anchor="ctr" anchorCtr="0">
            <a:normAutofit/>
          </a:bodyPr>
          <a:lstStyle>
            <a:lvl1pPr lvl="0" rtl="0">
              <a:spcBef>
                <a:spcPts val="0"/>
              </a:spcBef>
              <a:spcAft>
                <a:spcPts val="0"/>
              </a:spcAft>
              <a:buSzPts val="2900"/>
              <a:buNone/>
              <a:defRPr sz="3865"/>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cSld>
  <p:clrMapOvr>
    <a:masterClrMapping/>
  </p:clrMapOvr>
</p:sldLayout>
</file>

<file path=ppt/slideLayouts/slideLayout127.xml><?xml version="1.0" encoding="utf-8"?>
<p:sldLayout xmlns:a="http://schemas.openxmlformats.org/drawingml/2006/main" xmlns:r="http://schemas.openxmlformats.org/officeDocument/2006/relationships" xmlns:p="http://schemas.openxmlformats.org/presentationml/2006/main" matchingName="Title only 7">
  <p:cSld name="CUSTOM_1_1_1_1_2_1">
    <p:bg>
      <p:bgPr>
        <a:solidFill>
          <a:schemeClr val="accent6"/>
        </a:solidFill>
        <a:effectLst/>
      </p:bgPr>
    </p:bg>
    <p:spTree>
      <p:nvGrpSpPr>
        <p:cNvPr id="1" name="Shape 90"/>
        <p:cNvGrpSpPr/>
        <p:nvPr/>
      </p:nvGrpSpPr>
      <p:grpSpPr>
        <a:xfrm>
          <a:off x="0" y="0"/>
          <a:ext cx="0" cy="0"/>
          <a:chOff x="0" y="0"/>
          <a:chExt cx="0" cy="0"/>
        </a:xfrm>
      </p:grpSpPr>
      <p:sp>
        <p:nvSpPr>
          <p:cNvPr id="91" name="Google Shape;91;p19"/>
          <p:cNvSpPr/>
          <p:nvPr/>
        </p:nvSpPr>
        <p:spPr>
          <a:xfrm>
            <a:off x="9025333" y="482367"/>
            <a:ext cx="985600" cy="985600"/>
          </a:xfrm>
          <a:prstGeom prst="ellipse">
            <a:avLst/>
          </a:pr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92" name="Google Shape;92;p19"/>
          <p:cNvSpPr txBox="1">
            <a:spLocks noGrp="1"/>
          </p:cNvSpPr>
          <p:nvPr>
            <p:ph type="title"/>
          </p:nvPr>
        </p:nvSpPr>
        <p:spPr>
          <a:xfrm>
            <a:off x="960000" y="593367"/>
            <a:ext cx="10272000" cy="763600"/>
          </a:xfrm>
          <a:prstGeom prst="rect">
            <a:avLst/>
          </a:prstGeom>
        </p:spPr>
        <p:txBody>
          <a:bodyPr spcFirstLastPara="1" wrap="square" lIns="91425" tIns="91425" rIns="91425" bIns="91425" anchor="ctr" anchorCtr="0">
            <a:normAutofit/>
          </a:bodyPr>
          <a:lstStyle>
            <a:lvl1pPr lvl="0" rtl="0">
              <a:spcBef>
                <a:spcPts val="0"/>
              </a:spcBef>
              <a:spcAft>
                <a:spcPts val="0"/>
              </a:spcAft>
              <a:buSzPts val="2900"/>
              <a:buNone/>
              <a:defRPr sz="3865"/>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93" name="Google Shape;93;p19"/>
          <p:cNvSpPr/>
          <p:nvPr/>
        </p:nvSpPr>
        <p:spPr>
          <a:xfrm rot="10800000" flipH="1">
            <a:off x="10682800" y="0"/>
            <a:ext cx="1509200" cy="2062800"/>
          </a:xfrm>
          <a:prstGeom prst="round2SameRect">
            <a:avLst>
              <a:gd name="adj1" fmla="val 50000"/>
              <a:gd name="adj2" fmla="val 0"/>
            </a:avLst>
          </a:prstGeom>
          <a:solidFill>
            <a:schemeClr val="accent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94" name="Google Shape;94;p19"/>
          <p:cNvSpPr/>
          <p:nvPr/>
        </p:nvSpPr>
        <p:spPr>
          <a:xfrm>
            <a:off x="0" y="4108100"/>
            <a:ext cx="1183600" cy="2750000"/>
          </a:xfrm>
          <a:prstGeom prst="round2SameRect">
            <a:avLst>
              <a:gd name="adj1" fmla="val 50000"/>
              <a:gd name="adj2" fmla="val 0"/>
            </a:avLst>
          </a:pr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Tree>
  </p:cSld>
  <p:clrMapOvr>
    <a:masterClrMapping/>
  </p:clrMapOvr>
</p:sldLayout>
</file>

<file path=ppt/slideLayouts/slideLayout128.xml><?xml version="1.0" encoding="utf-8"?>
<p:sldLayout xmlns:a="http://schemas.openxmlformats.org/drawingml/2006/main" xmlns:r="http://schemas.openxmlformats.org/officeDocument/2006/relationships" xmlns:p="http://schemas.openxmlformats.org/presentationml/2006/main" matchingName="Title only 8">
  <p:cSld name="CUSTOM_1_1_1_1_2_1_1">
    <p:bg>
      <p:bgPr>
        <a:solidFill>
          <a:schemeClr val="accent6"/>
        </a:solidFill>
        <a:effectLst/>
      </p:bgPr>
    </p:bg>
    <p:spTree>
      <p:nvGrpSpPr>
        <p:cNvPr id="1" name="Shape 95"/>
        <p:cNvGrpSpPr/>
        <p:nvPr/>
      </p:nvGrpSpPr>
      <p:grpSpPr>
        <a:xfrm>
          <a:off x="0" y="0"/>
          <a:ext cx="0" cy="0"/>
          <a:chOff x="0" y="0"/>
          <a:chExt cx="0" cy="0"/>
        </a:xfrm>
      </p:grpSpPr>
      <p:sp>
        <p:nvSpPr>
          <p:cNvPr id="96" name="Google Shape;96;p20"/>
          <p:cNvSpPr/>
          <p:nvPr/>
        </p:nvSpPr>
        <p:spPr>
          <a:xfrm>
            <a:off x="5861800" y="475967"/>
            <a:ext cx="998400" cy="998400"/>
          </a:xfrm>
          <a:prstGeom prst="ellipse">
            <a:avLst/>
          </a:pr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97" name="Google Shape;97;p20"/>
          <p:cNvSpPr/>
          <p:nvPr/>
        </p:nvSpPr>
        <p:spPr>
          <a:xfrm rot="-5400000">
            <a:off x="10443000" y="-275633"/>
            <a:ext cx="998400" cy="2499600"/>
          </a:xfrm>
          <a:prstGeom prst="round2SameRect">
            <a:avLst>
              <a:gd name="adj1" fmla="val 50000"/>
              <a:gd name="adj2" fmla="val 0"/>
            </a:avLst>
          </a:pr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98" name="Google Shape;98;p20"/>
          <p:cNvSpPr txBox="1">
            <a:spLocks noGrp="1"/>
          </p:cNvSpPr>
          <p:nvPr>
            <p:ph type="title"/>
          </p:nvPr>
        </p:nvSpPr>
        <p:spPr>
          <a:xfrm>
            <a:off x="960000" y="593367"/>
            <a:ext cx="10272000" cy="763600"/>
          </a:xfrm>
          <a:prstGeom prst="rect">
            <a:avLst/>
          </a:prstGeom>
        </p:spPr>
        <p:txBody>
          <a:bodyPr spcFirstLastPara="1" wrap="square" lIns="91425" tIns="91425" rIns="91425" bIns="91425" anchor="ctr" anchorCtr="0">
            <a:normAutofit/>
          </a:bodyPr>
          <a:lstStyle>
            <a:lvl1pPr lvl="0" rtl="0">
              <a:spcBef>
                <a:spcPts val="0"/>
              </a:spcBef>
              <a:spcAft>
                <a:spcPts val="0"/>
              </a:spcAft>
              <a:buSzPts val="2900"/>
              <a:buNone/>
              <a:defRPr sz="3865"/>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cSld>
  <p:clrMapOvr>
    <a:masterClrMapping/>
  </p:clrMapOvr>
</p:sldLayout>
</file>

<file path=ppt/slideLayouts/slideLayout129.xml><?xml version="1.0" encoding="utf-8"?>
<p:sldLayout xmlns:a="http://schemas.openxmlformats.org/drawingml/2006/main" xmlns:r="http://schemas.openxmlformats.org/officeDocument/2006/relationships" xmlns:p="http://schemas.openxmlformats.org/presentationml/2006/main" matchingName="Title and text ">
  <p:cSld name="CUSTOM_1_1_1_1_1">
    <p:bg>
      <p:bgPr>
        <a:solidFill>
          <a:schemeClr val="accent1"/>
        </a:solidFill>
        <a:effectLst/>
      </p:bgPr>
    </p:bg>
    <p:spTree>
      <p:nvGrpSpPr>
        <p:cNvPr id="1" name="Shape 99"/>
        <p:cNvGrpSpPr/>
        <p:nvPr/>
      </p:nvGrpSpPr>
      <p:grpSpPr>
        <a:xfrm>
          <a:off x="0" y="0"/>
          <a:ext cx="0" cy="0"/>
          <a:chOff x="0" y="0"/>
          <a:chExt cx="0" cy="0"/>
        </a:xfrm>
      </p:grpSpPr>
      <p:sp>
        <p:nvSpPr>
          <p:cNvPr id="100" name="Google Shape;100;p21"/>
          <p:cNvSpPr/>
          <p:nvPr/>
        </p:nvSpPr>
        <p:spPr>
          <a:xfrm rot="10800000">
            <a:off x="8486100" y="0"/>
            <a:ext cx="2568000" cy="3550400"/>
          </a:xfrm>
          <a:prstGeom prst="round2SameRect">
            <a:avLst>
              <a:gd name="adj1" fmla="val 50000"/>
              <a:gd name="adj2" fmla="val 0"/>
            </a:avLst>
          </a:prstGeom>
          <a:solidFill>
            <a:schemeClr val="accent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01" name="Google Shape;101;p21"/>
          <p:cNvSpPr/>
          <p:nvPr/>
        </p:nvSpPr>
        <p:spPr>
          <a:xfrm rot="5400000" flipH="1">
            <a:off x="2725967" y="2114533"/>
            <a:ext cx="1689200" cy="7141200"/>
          </a:xfrm>
          <a:prstGeom prst="round2SameRect">
            <a:avLst>
              <a:gd name="adj1" fmla="val 50000"/>
              <a:gd name="adj2" fmla="val 0"/>
            </a:avLst>
          </a:pr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02" name="Google Shape;102;p21"/>
          <p:cNvSpPr/>
          <p:nvPr/>
        </p:nvSpPr>
        <p:spPr>
          <a:xfrm>
            <a:off x="8743900" y="4476940"/>
            <a:ext cx="2052400" cy="2052800"/>
          </a:xfrm>
          <a:prstGeom prst="ellipse">
            <a:avLst/>
          </a:pr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03" name="Google Shape;103;p21"/>
          <p:cNvSpPr txBox="1">
            <a:spLocks noGrp="1"/>
          </p:cNvSpPr>
          <p:nvPr>
            <p:ph type="ctrTitle"/>
          </p:nvPr>
        </p:nvSpPr>
        <p:spPr>
          <a:xfrm>
            <a:off x="960000" y="1238867"/>
            <a:ext cx="5376000" cy="1494000"/>
          </a:xfrm>
          <a:prstGeom prst="rect">
            <a:avLst/>
          </a:prstGeom>
        </p:spPr>
        <p:txBody>
          <a:bodyPr spcFirstLastPara="1" wrap="square" lIns="91425" tIns="91425" rIns="91425" bIns="91425" anchor="ctr" anchorCtr="0">
            <a:normAutofit/>
          </a:bodyPr>
          <a:lstStyle>
            <a:lvl1pPr lvl="0" rtl="0">
              <a:spcBef>
                <a:spcPts val="0"/>
              </a:spcBef>
              <a:spcAft>
                <a:spcPts val="0"/>
              </a:spcAft>
              <a:buSzPts val="5200"/>
              <a:buNone/>
              <a:defRPr sz="10665"/>
            </a:lvl1pPr>
            <a:lvl2pPr lvl="1" algn="ctr" rtl="0">
              <a:spcBef>
                <a:spcPts val="0"/>
              </a:spcBef>
              <a:spcAft>
                <a:spcPts val="0"/>
              </a:spcAft>
              <a:buSzPts val="5200"/>
              <a:buNone/>
              <a:defRPr sz="6935"/>
            </a:lvl2pPr>
            <a:lvl3pPr lvl="2" algn="ctr" rtl="0">
              <a:spcBef>
                <a:spcPts val="0"/>
              </a:spcBef>
              <a:spcAft>
                <a:spcPts val="0"/>
              </a:spcAft>
              <a:buSzPts val="5200"/>
              <a:buNone/>
              <a:defRPr sz="6935"/>
            </a:lvl3pPr>
            <a:lvl4pPr lvl="3" algn="ctr" rtl="0">
              <a:spcBef>
                <a:spcPts val="0"/>
              </a:spcBef>
              <a:spcAft>
                <a:spcPts val="0"/>
              </a:spcAft>
              <a:buSzPts val="5200"/>
              <a:buNone/>
              <a:defRPr sz="6935"/>
            </a:lvl4pPr>
            <a:lvl5pPr lvl="4" algn="ctr" rtl="0">
              <a:spcBef>
                <a:spcPts val="0"/>
              </a:spcBef>
              <a:spcAft>
                <a:spcPts val="0"/>
              </a:spcAft>
              <a:buSzPts val="5200"/>
              <a:buNone/>
              <a:defRPr sz="6935"/>
            </a:lvl5pPr>
            <a:lvl6pPr lvl="5" algn="ctr" rtl="0">
              <a:spcBef>
                <a:spcPts val="0"/>
              </a:spcBef>
              <a:spcAft>
                <a:spcPts val="0"/>
              </a:spcAft>
              <a:buSzPts val="5200"/>
              <a:buNone/>
              <a:defRPr sz="6935"/>
            </a:lvl6pPr>
            <a:lvl7pPr lvl="6" algn="ctr" rtl="0">
              <a:spcBef>
                <a:spcPts val="0"/>
              </a:spcBef>
              <a:spcAft>
                <a:spcPts val="0"/>
              </a:spcAft>
              <a:buSzPts val="5200"/>
              <a:buNone/>
              <a:defRPr sz="6935"/>
            </a:lvl7pPr>
            <a:lvl8pPr lvl="7" algn="ctr" rtl="0">
              <a:spcBef>
                <a:spcPts val="0"/>
              </a:spcBef>
              <a:spcAft>
                <a:spcPts val="0"/>
              </a:spcAft>
              <a:buSzPts val="5200"/>
              <a:buNone/>
              <a:defRPr sz="6935"/>
            </a:lvl8pPr>
            <a:lvl9pPr lvl="8" algn="ctr" rtl="0">
              <a:spcBef>
                <a:spcPts val="0"/>
              </a:spcBef>
              <a:spcAft>
                <a:spcPts val="0"/>
              </a:spcAft>
              <a:buSzPts val="5200"/>
              <a:buNone/>
              <a:defRPr sz="6935"/>
            </a:lvl9pPr>
          </a:lstStyle>
          <a:p>
            <a:endParaRPr/>
          </a:p>
        </p:txBody>
      </p:sp>
      <p:sp>
        <p:nvSpPr>
          <p:cNvPr id="104" name="Google Shape;104;p21"/>
          <p:cNvSpPr txBox="1">
            <a:spLocks noGrp="1"/>
          </p:cNvSpPr>
          <p:nvPr>
            <p:ph type="subTitle" idx="1"/>
          </p:nvPr>
        </p:nvSpPr>
        <p:spPr>
          <a:xfrm>
            <a:off x="960000" y="2732667"/>
            <a:ext cx="5376000" cy="1494000"/>
          </a:xfrm>
          <a:prstGeom prst="rect">
            <a:avLst/>
          </a:prstGeom>
        </p:spPr>
        <p:txBody>
          <a:bodyPr spcFirstLastPara="1" wrap="square" lIns="91425" tIns="91425" rIns="91425" bIns="91425" anchor="ctr" anchorCtr="0">
            <a:normAutofit/>
          </a:bodyPr>
          <a:lstStyle>
            <a:lvl1pPr lvl="0" rtl="0">
              <a:lnSpc>
                <a:spcPct val="100000"/>
              </a:lnSpc>
              <a:spcBef>
                <a:spcPts val="0"/>
              </a:spcBef>
              <a:spcAft>
                <a:spcPts val="0"/>
              </a:spcAft>
              <a:buClr>
                <a:srgbClr val="05192A"/>
              </a:buClr>
              <a:buSzPts val="1800"/>
              <a:buFont typeface="Glegoo"/>
              <a:buNone/>
              <a:defRPr sz="2135">
                <a:latin typeface="Glegoo"/>
                <a:ea typeface="Glegoo"/>
                <a:cs typeface="Glegoo"/>
                <a:sym typeface="Glegoo"/>
              </a:defRPr>
            </a:lvl1pPr>
            <a:lvl2pPr lvl="1" algn="ctr" rtl="0">
              <a:lnSpc>
                <a:spcPct val="100000"/>
              </a:lnSpc>
              <a:spcBef>
                <a:spcPts val="0"/>
              </a:spcBef>
              <a:spcAft>
                <a:spcPts val="0"/>
              </a:spcAft>
              <a:buClr>
                <a:srgbClr val="05192A"/>
              </a:buClr>
              <a:buSzPts val="1800"/>
              <a:buNone/>
              <a:defRPr sz="2400">
                <a:solidFill>
                  <a:srgbClr val="05192A"/>
                </a:solidFill>
              </a:defRPr>
            </a:lvl2pPr>
            <a:lvl3pPr lvl="2" algn="ctr" rtl="0">
              <a:lnSpc>
                <a:spcPct val="100000"/>
              </a:lnSpc>
              <a:spcBef>
                <a:spcPts val="0"/>
              </a:spcBef>
              <a:spcAft>
                <a:spcPts val="0"/>
              </a:spcAft>
              <a:buClr>
                <a:srgbClr val="05192A"/>
              </a:buClr>
              <a:buSzPts val="1800"/>
              <a:buNone/>
              <a:defRPr sz="2400">
                <a:solidFill>
                  <a:srgbClr val="05192A"/>
                </a:solidFill>
              </a:defRPr>
            </a:lvl3pPr>
            <a:lvl4pPr lvl="3" algn="ctr" rtl="0">
              <a:lnSpc>
                <a:spcPct val="100000"/>
              </a:lnSpc>
              <a:spcBef>
                <a:spcPts val="0"/>
              </a:spcBef>
              <a:spcAft>
                <a:spcPts val="0"/>
              </a:spcAft>
              <a:buClr>
                <a:srgbClr val="05192A"/>
              </a:buClr>
              <a:buSzPts val="1800"/>
              <a:buNone/>
              <a:defRPr sz="2400">
                <a:solidFill>
                  <a:srgbClr val="05192A"/>
                </a:solidFill>
              </a:defRPr>
            </a:lvl4pPr>
            <a:lvl5pPr lvl="4" algn="ctr" rtl="0">
              <a:lnSpc>
                <a:spcPct val="100000"/>
              </a:lnSpc>
              <a:spcBef>
                <a:spcPts val="0"/>
              </a:spcBef>
              <a:spcAft>
                <a:spcPts val="0"/>
              </a:spcAft>
              <a:buClr>
                <a:srgbClr val="05192A"/>
              </a:buClr>
              <a:buSzPts val="1800"/>
              <a:buNone/>
              <a:defRPr sz="2400">
                <a:solidFill>
                  <a:srgbClr val="05192A"/>
                </a:solidFill>
              </a:defRPr>
            </a:lvl5pPr>
            <a:lvl6pPr lvl="5" algn="ctr" rtl="0">
              <a:lnSpc>
                <a:spcPct val="100000"/>
              </a:lnSpc>
              <a:spcBef>
                <a:spcPts val="0"/>
              </a:spcBef>
              <a:spcAft>
                <a:spcPts val="0"/>
              </a:spcAft>
              <a:buClr>
                <a:srgbClr val="05192A"/>
              </a:buClr>
              <a:buSzPts val="1800"/>
              <a:buNone/>
              <a:defRPr sz="2400">
                <a:solidFill>
                  <a:srgbClr val="05192A"/>
                </a:solidFill>
              </a:defRPr>
            </a:lvl6pPr>
            <a:lvl7pPr lvl="6" algn="ctr" rtl="0">
              <a:lnSpc>
                <a:spcPct val="100000"/>
              </a:lnSpc>
              <a:spcBef>
                <a:spcPts val="0"/>
              </a:spcBef>
              <a:spcAft>
                <a:spcPts val="0"/>
              </a:spcAft>
              <a:buClr>
                <a:srgbClr val="05192A"/>
              </a:buClr>
              <a:buSzPts val="1800"/>
              <a:buNone/>
              <a:defRPr sz="2400">
                <a:solidFill>
                  <a:srgbClr val="05192A"/>
                </a:solidFill>
              </a:defRPr>
            </a:lvl7pPr>
            <a:lvl8pPr lvl="7" algn="ctr" rtl="0">
              <a:lnSpc>
                <a:spcPct val="100000"/>
              </a:lnSpc>
              <a:spcBef>
                <a:spcPts val="0"/>
              </a:spcBef>
              <a:spcAft>
                <a:spcPts val="0"/>
              </a:spcAft>
              <a:buClr>
                <a:srgbClr val="05192A"/>
              </a:buClr>
              <a:buSzPts val="1800"/>
              <a:buNone/>
              <a:defRPr sz="2400">
                <a:solidFill>
                  <a:srgbClr val="05192A"/>
                </a:solidFill>
              </a:defRPr>
            </a:lvl8pPr>
            <a:lvl9pPr lvl="8" algn="ctr" rtl="0">
              <a:lnSpc>
                <a:spcPct val="100000"/>
              </a:lnSpc>
              <a:spcBef>
                <a:spcPts val="0"/>
              </a:spcBef>
              <a:spcAft>
                <a:spcPts val="0"/>
              </a:spcAft>
              <a:buClr>
                <a:srgbClr val="05192A"/>
              </a:buClr>
              <a:buSzPts val="1800"/>
              <a:buNone/>
              <a:defRPr sz="2400">
                <a:solidFill>
                  <a:srgbClr val="05192A"/>
                </a:solidFill>
              </a:defRPr>
            </a:lvl9pPr>
          </a:lstStyle>
          <a:p>
            <a:endParaRPr/>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Title slide" type="title">
  <p:cSld name="TITLE">
    <p:bg>
      <p:bgPr>
        <a:solidFill>
          <a:schemeClr val="accent1"/>
        </a:solidFill>
        <a:effectLst/>
      </p:bgPr>
    </p:bg>
    <p:spTree>
      <p:nvGrpSpPr>
        <p:cNvPr id="1" name="Shape 8"/>
        <p:cNvGrpSpPr/>
        <p:nvPr/>
      </p:nvGrpSpPr>
      <p:grpSpPr>
        <a:xfrm>
          <a:off x="0" y="0"/>
          <a:ext cx="0" cy="0"/>
          <a:chOff x="0" y="0"/>
          <a:chExt cx="0" cy="0"/>
        </a:xfrm>
      </p:grpSpPr>
      <p:pic>
        <p:nvPicPr>
          <p:cNvPr id="2" name="Picture 0" descr="—Pngtree—red simple clean checkered background_1307430"/>
          <p:cNvPicPr>
            <a:picLocks noChangeAspect="1"/>
          </p:cNvPicPr>
          <p:nvPr userDrawn="1"/>
        </p:nvPicPr>
        <p:blipFill>
          <a:blip r:embed="rId2"/>
          <a:srcRect t="20973" b="20410"/>
          <a:stretch>
            <a:fillRect/>
          </a:stretch>
        </p:blipFill>
        <p:spPr>
          <a:xfrm>
            <a:off x="-635" y="-109855"/>
            <a:ext cx="12192635" cy="7146925"/>
          </a:xfrm>
          <a:prstGeom prst="rect">
            <a:avLst/>
          </a:prstGeom>
        </p:spPr>
      </p:pic>
      <p:pic>
        <p:nvPicPr>
          <p:cNvPr id="3" name="Picture 2"/>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1182753" y="0"/>
            <a:ext cx="1079121" cy="1079121"/>
          </a:xfrm>
          <a:prstGeom prst="rect">
            <a:avLst/>
          </a:prstGeom>
        </p:spPr>
      </p:pic>
    </p:spTree>
  </p:cSld>
  <p:clrMapOvr>
    <a:masterClrMapping/>
  </p:clrMapOvr>
  <p:timing>
    <p:tnLst>
      <p:par>
        <p:cTn id="1" dur="indefinite" restart="never" nodeType="tmRoot"/>
      </p:par>
    </p:tnLst>
  </p:timing>
</p:sldLayout>
</file>

<file path=ppt/slideLayouts/slideLayout130.xml><?xml version="1.0" encoding="utf-8"?>
<p:sldLayout xmlns:a="http://schemas.openxmlformats.org/drawingml/2006/main" xmlns:r="http://schemas.openxmlformats.org/officeDocument/2006/relationships" xmlns:p="http://schemas.openxmlformats.org/presentationml/2006/main" matchingName="Title and text 1">
  <p:cSld name="CUSTOM_1_1_1_1_1_1">
    <p:bg>
      <p:bgPr>
        <a:solidFill>
          <a:schemeClr val="accent1"/>
        </a:solidFill>
        <a:effectLst/>
      </p:bgPr>
    </p:bg>
    <p:spTree>
      <p:nvGrpSpPr>
        <p:cNvPr id="1" name="Shape 105"/>
        <p:cNvGrpSpPr/>
        <p:nvPr/>
      </p:nvGrpSpPr>
      <p:grpSpPr>
        <a:xfrm>
          <a:off x="0" y="0"/>
          <a:ext cx="0" cy="0"/>
          <a:chOff x="0" y="0"/>
          <a:chExt cx="0" cy="0"/>
        </a:xfrm>
      </p:grpSpPr>
      <p:sp>
        <p:nvSpPr>
          <p:cNvPr id="106" name="Google Shape;106;p22"/>
          <p:cNvSpPr txBox="1">
            <a:spLocks noGrp="1"/>
          </p:cNvSpPr>
          <p:nvPr>
            <p:ph type="title"/>
          </p:nvPr>
        </p:nvSpPr>
        <p:spPr>
          <a:xfrm>
            <a:off x="4155867" y="2098984"/>
            <a:ext cx="3880400" cy="592800"/>
          </a:xfrm>
          <a:prstGeom prst="rect">
            <a:avLst/>
          </a:prstGeom>
        </p:spPr>
        <p:txBody>
          <a:bodyPr spcFirstLastPara="1" wrap="square" lIns="91425" tIns="91425" rIns="91425" bIns="91425" anchor="ctr" anchorCtr="0">
            <a:normAutofit/>
          </a:bodyPr>
          <a:lstStyle>
            <a:lvl1pPr lvl="0" algn="ctr" rtl="0">
              <a:spcBef>
                <a:spcPts val="0"/>
              </a:spcBef>
              <a:spcAft>
                <a:spcPts val="0"/>
              </a:spcAft>
              <a:buSzPts val="2900"/>
              <a:buNone/>
              <a:defRPr sz="5335">
                <a:latin typeface="Montserrat ExtraBold" panose="00000900000000000000"/>
                <a:ea typeface="Montserrat ExtraBold" panose="00000900000000000000"/>
                <a:cs typeface="Montserrat ExtraBold" panose="00000900000000000000"/>
                <a:sym typeface="Montserrat ExtraBold" panose="00000900000000000000"/>
              </a:defRPr>
            </a:lvl1pPr>
            <a:lvl2pPr lvl="1" algn="ctr" rtl="0">
              <a:spcBef>
                <a:spcPts val="0"/>
              </a:spcBef>
              <a:spcAft>
                <a:spcPts val="0"/>
              </a:spcAft>
              <a:buSzPts val="2800"/>
              <a:buNone/>
              <a:defRPr/>
            </a:lvl2pPr>
            <a:lvl3pPr lvl="2" algn="ctr" rtl="0">
              <a:spcBef>
                <a:spcPts val="0"/>
              </a:spcBef>
              <a:spcAft>
                <a:spcPts val="0"/>
              </a:spcAft>
              <a:buSzPts val="2800"/>
              <a:buNone/>
              <a:defRPr/>
            </a:lvl3pPr>
            <a:lvl4pPr lvl="3" algn="ctr" rtl="0">
              <a:spcBef>
                <a:spcPts val="0"/>
              </a:spcBef>
              <a:spcAft>
                <a:spcPts val="0"/>
              </a:spcAft>
              <a:buSzPts val="2800"/>
              <a:buNone/>
              <a:defRPr/>
            </a:lvl4pPr>
            <a:lvl5pPr lvl="4" algn="ctr" rtl="0">
              <a:spcBef>
                <a:spcPts val="0"/>
              </a:spcBef>
              <a:spcAft>
                <a:spcPts val="0"/>
              </a:spcAft>
              <a:buSzPts val="2800"/>
              <a:buNone/>
              <a:defRPr/>
            </a:lvl5pPr>
            <a:lvl6pPr lvl="5" algn="ctr" rtl="0">
              <a:spcBef>
                <a:spcPts val="0"/>
              </a:spcBef>
              <a:spcAft>
                <a:spcPts val="0"/>
              </a:spcAft>
              <a:buSzPts val="2800"/>
              <a:buNone/>
              <a:defRPr/>
            </a:lvl6pPr>
            <a:lvl7pPr lvl="6" algn="ctr" rtl="0">
              <a:spcBef>
                <a:spcPts val="0"/>
              </a:spcBef>
              <a:spcAft>
                <a:spcPts val="0"/>
              </a:spcAft>
              <a:buSzPts val="2800"/>
              <a:buNone/>
              <a:defRPr/>
            </a:lvl7pPr>
            <a:lvl8pPr lvl="7" algn="ctr" rtl="0">
              <a:spcBef>
                <a:spcPts val="0"/>
              </a:spcBef>
              <a:spcAft>
                <a:spcPts val="0"/>
              </a:spcAft>
              <a:buSzPts val="2800"/>
              <a:buNone/>
              <a:defRPr/>
            </a:lvl8pPr>
            <a:lvl9pPr lvl="8" algn="ctr" rtl="0">
              <a:spcBef>
                <a:spcPts val="0"/>
              </a:spcBef>
              <a:spcAft>
                <a:spcPts val="0"/>
              </a:spcAft>
              <a:buSzPts val="2800"/>
              <a:buNone/>
              <a:defRPr/>
            </a:lvl9pPr>
          </a:lstStyle>
          <a:p>
            <a:endParaRPr/>
          </a:p>
        </p:txBody>
      </p:sp>
      <p:sp>
        <p:nvSpPr>
          <p:cNvPr id="107" name="Google Shape;107;p22"/>
          <p:cNvSpPr txBox="1">
            <a:spLocks noGrp="1"/>
          </p:cNvSpPr>
          <p:nvPr>
            <p:ph type="subTitle" idx="1"/>
          </p:nvPr>
        </p:nvSpPr>
        <p:spPr>
          <a:xfrm>
            <a:off x="3079467" y="3056451"/>
            <a:ext cx="6033200" cy="1898000"/>
          </a:xfrm>
          <a:prstGeom prst="rect">
            <a:avLst/>
          </a:prstGeom>
        </p:spPr>
        <p:txBody>
          <a:bodyPr spcFirstLastPara="1" wrap="square" lIns="91425" tIns="91425" rIns="91425" bIns="91425" anchor="t" anchorCtr="0">
            <a:normAutofit/>
          </a:bodyPr>
          <a:lstStyle>
            <a:lvl1pPr lvl="0" algn="ctr" rtl="0">
              <a:lnSpc>
                <a:spcPct val="100000"/>
              </a:lnSpc>
              <a:spcBef>
                <a:spcPts val="0"/>
              </a:spcBef>
              <a:spcAft>
                <a:spcPts val="0"/>
              </a:spcAft>
              <a:buClr>
                <a:srgbClr val="05192A"/>
              </a:buClr>
              <a:buSzPts val="1800"/>
              <a:buFont typeface="Glegoo"/>
              <a:buNone/>
              <a:defRPr sz="2135">
                <a:latin typeface="Glegoo"/>
                <a:ea typeface="Glegoo"/>
                <a:cs typeface="Glegoo"/>
                <a:sym typeface="Glegoo"/>
              </a:defRPr>
            </a:lvl1pPr>
            <a:lvl2pPr lvl="1" rtl="0">
              <a:spcBef>
                <a:spcPts val="0"/>
              </a:spcBef>
              <a:spcAft>
                <a:spcPts val="0"/>
              </a:spcAft>
              <a:buClr>
                <a:srgbClr val="05192A"/>
              </a:buClr>
              <a:buSzPts val="1400"/>
              <a:buNone/>
              <a:defRPr>
                <a:solidFill>
                  <a:srgbClr val="05192A"/>
                </a:solidFill>
              </a:defRPr>
            </a:lvl2pPr>
            <a:lvl3pPr lvl="2" rtl="0">
              <a:spcBef>
                <a:spcPts val="0"/>
              </a:spcBef>
              <a:spcAft>
                <a:spcPts val="0"/>
              </a:spcAft>
              <a:buClr>
                <a:srgbClr val="05192A"/>
              </a:buClr>
              <a:buSzPts val="1400"/>
              <a:buNone/>
              <a:defRPr>
                <a:solidFill>
                  <a:srgbClr val="05192A"/>
                </a:solidFill>
              </a:defRPr>
            </a:lvl3pPr>
            <a:lvl4pPr lvl="3" rtl="0">
              <a:spcBef>
                <a:spcPts val="0"/>
              </a:spcBef>
              <a:spcAft>
                <a:spcPts val="0"/>
              </a:spcAft>
              <a:buClr>
                <a:srgbClr val="05192A"/>
              </a:buClr>
              <a:buSzPts val="1400"/>
              <a:buNone/>
              <a:defRPr>
                <a:solidFill>
                  <a:srgbClr val="05192A"/>
                </a:solidFill>
              </a:defRPr>
            </a:lvl4pPr>
            <a:lvl5pPr lvl="4" rtl="0">
              <a:spcBef>
                <a:spcPts val="0"/>
              </a:spcBef>
              <a:spcAft>
                <a:spcPts val="0"/>
              </a:spcAft>
              <a:buClr>
                <a:srgbClr val="05192A"/>
              </a:buClr>
              <a:buSzPts val="1400"/>
              <a:buNone/>
              <a:defRPr>
                <a:solidFill>
                  <a:srgbClr val="05192A"/>
                </a:solidFill>
              </a:defRPr>
            </a:lvl5pPr>
            <a:lvl6pPr lvl="5" rtl="0">
              <a:spcBef>
                <a:spcPts val="0"/>
              </a:spcBef>
              <a:spcAft>
                <a:spcPts val="0"/>
              </a:spcAft>
              <a:buClr>
                <a:srgbClr val="05192A"/>
              </a:buClr>
              <a:buSzPts val="1400"/>
              <a:buNone/>
              <a:defRPr>
                <a:solidFill>
                  <a:srgbClr val="05192A"/>
                </a:solidFill>
              </a:defRPr>
            </a:lvl6pPr>
            <a:lvl7pPr lvl="6" rtl="0">
              <a:spcBef>
                <a:spcPts val="0"/>
              </a:spcBef>
              <a:spcAft>
                <a:spcPts val="0"/>
              </a:spcAft>
              <a:buClr>
                <a:srgbClr val="05192A"/>
              </a:buClr>
              <a:buSzPts val="1400"/>
              <a:buNone/>
              <a:defRPr>
                <a:solidFill>
                  <a:srgbClr val="05192A"/>
                </a:solidFill>
              </a:defRPr>
            </a:lvl7pPr>
            <a:lvl8pPr lvl="7" rtl="0">
              <a:spcBef>
                <a:spcPts val="0"/>
              </a:spcBef>
              <a:spcAft>
                <a:spcPts val="0"/>
              </a:spcAft>
              <a:buClr>
                <a:srgbClr val="05192A"/>
              </a:buClr>
              <a:buSzPts val="1400"/>
              <a:buNone/>
              <a:defRPr>
                <a:solidFill>
                  <a:srgbClr val="05192A"/>
                </a:solidFill>
              </a:defRPr>
            </a:lvl8pPr>
            <a:lvl9pPr lvl="8" rtl="0">
              <a:spcBef>
                <a:spcPts val="0"/>
              </a:spcBef>
              <a:spcAft>
                <a:spcPts val="0"/>
              </a:spcAft>
              <a:buClr>
                <a:srgbClr val="05192A"/>
              </a:buClr>
              <a:buSzPts val="1400"/>
              <a:buNone/>
              <a:defRPr>
                <a:solidFill>
                  <a:srgbClr val="05192A"/>
                </a:solidFill>
              </a:defRPr>
            </a:lvl9pPr>
          </a:lstStyle>
          <a:p>
            <a:endParaRPr/>
          </a:p>
        </p:txBody>
      </p:sp>
      <p:sp>
        <p:nvSpPr>
          <p:cNvPr id="108" name="Google Shape;108;p22"/>
          <p:cNvSpPr/>
          <p:nvPr/>
        </p:nvSpPr>
        <p:spPr>
          <a:xfrm>
            <a:off x="10046351" y="407067"/>
            <a:ext cx="1787600" cy="1787600"/>
          </a:xfrm>
          <a:prstGeom prst="ellipse">
            <a:avLst/>
          </a:pr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09" name="Google Shape;109;p22"/>
          <p:cNvSpPr/>
          <p:nvPr/>
        </p:nvSpPr>
        <p:spPr>
          <a:xfrm>
            <a:off x="10048771" y="2586207"/>
            <a:ext cx="1782800" cy="4271600"/>
          </a:xfrm>
          <a:prstGeom prst="round2SameRect">
            <a:avLst>
              <a:gd name="adj1" fmla="val 50000"/>
              <a:gd name="adj2" fmla="val 0"/>
            </a:avLst>
          </a:pr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10" name="Google Shape;110;p22"/>
          <p:cNvSpPr/>
          <p:nvPr/>
        </p:nvSpPr>
        <p:spPr>
          <a:xfrm rot="5400000">
            <a:off x="2508800" y="3136867"/>
            <a:ext cx="1212400" cy="6230000"/>
          </a:xfrm>
          <a:prstGeom prst="round2SameRect">
            <a:avLst>
              <a:gd name="adj1" fmla="val 50000"/>
              <a:gd name="adj2" fmla="val 0"/>
            </a:avLst>
          </a:prstGeom>
          <a:solidFill>
            <a:schemeClr val="accent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11" name="Google Shape;111;p22"/>
          <p:cNvSpPr/>
          <p:nvPr/>
        </p:nvSpPr>
        <p:spPr>
          <a:xfrm rot="10800000">
            <a:off x="358384" y="0"/>
            <a:ext cx="1603200" cy="4105200"/>
          </a:xfrm>
          <a:prstGeom prst="round2SameRect">
            <a:avLst>
              <a:gd name="adj1" fmla="val 50000"/>
              <a:gd name="adj2" fmla="val 0"/>
            </a:avLst>
          </a:pr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Tree>
  </p:cSld>
  <p:clrMapOvr>
    <a:masterClrMapping/>
  </p:clrMapOvr>
</p:sldLayout>
</file>

<file path=ppt/slideLayouts/slideLayout131.xml><?xml version="1.0" encoding="utf-8"?>
<p:sldLayout xmlns:a="http://schemas.openxmlformats.org/drawingml/2006/main" xmlns:r="http://schemas.openxmlformats.org/officeDocument/2006/relationships" xmlns:p="http://schemas.openxmlformats.org/presentationml/2006/main" matchingName="Title and text 2">
  <p:cSld name="CUSTOM_1_1_1_1_1_1_1">
    <p:bg>
      <p:bgPr>
        <a:solidFill>
          <a:schemeClr val="accent6"/>
        </a:solidFill>
        <a:effectLst/>
      </p:bgPr>
    </p:bg>
    <p:spTree>
      <p:nvGrpSpPr>
        <p:cNvPr id="1" name="Shape 112"/>
        <p:cNvGrpSpPr/>
        <p:nvPr/>
      </p:nvGrpSpPr>
      <p:grpSpPr>
        <a:xfrm>
          <a:off x="0" y="0"/>
          <a:ext cx="0" cy="0"/>
          <a:chOff x="0" y="0"/>
          <a:chExt cx="0" cy="0"/>
        </a:xfrm>
      </p:grpSpPr>
      <p:sp>
        <p:nvSpPr>
          <p:cNvPr id="113" name="Google Shape;113;p23"/>
          <p:cNvSpPr/>
          <p:nvPr/>
        </p:nvSpPr>
        <p:spPr>
          <a:xfrm rot="-5400000" flipH="1">
            <a:off x="10392200" y="5058200"/>
            <a:ext cx="1752400" cy="1847200"/>
          </a:xfrm>
          <a:prstGeom prst="round2SameRect">
            <a:avLst>
              <a:gd name="adj1" fmla="val 50000"/>
              <a:gd name="adj2" fmla="val 0"/>
            </a:avLst>
          </a:pr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14" name="Google Shape;114;p23"/>
          <p:cNvSpPr/>
          <p:nvPr/>
        </p:nvSpPr>
        <p:spPr>
          <a:xfrm>
            <a:off x="0" y="4097200"/>
            <a:ext cx="1469200" cy="2760800"/>
          </a:xfrm>
          <a:prstGeom prst="round2SameRect">
            <a:avLst>
              <a:gd name="adj1" fmla="val 50000"/>
              <a:gd name="adj2" fmla="val 0"/>
            </a:avLst>
          </a:pr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15" name="Google Shape;115;p23"/>
          <p:cNvSpPr/>
          <p:nvPr/>
        </p:nvSpPr>
        <p:spPr>
          <a:xfrm rot="10800000">
            <a:off x="10105600" y="0"/>
            <a:ext cx="2086400" cy="2442400"/>
          </a:xfrm>
          <a:prstGeom prst="round2SameRect">
            <a:avLst>
              <a:gd name="adj1" fmla="val 50000"/>
              <a:gd name="adj2" fmla="val 0"/>
            </a:avLst>
          </a:prstGeom>
          <a:solidFill>
            <a:schemeClr val="accent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16" name="Google Shape;116;p23"/>
          <p:cNvSpPr/>
          <p:nvPr/>
        </p:nvSpPr>
        <p:spPr>
          <a:xfrm>
            <a:off x="6975144" y="410367"/>
            <a:ext cx="1129600" cy="1129600"/>
          </a:xfrm>
          <a:prstGeom prst="ellipse">
            <a:avLst/>
          </a:pr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17" name="Google Shape;117;p23"/>
          <p:cNvSpPr txBox="1">
            <a:spLocks noGrp="1"/>
          </p:cNvSpPr>
          <p:nvPr>
            <p:ph type="title"/>
          </p:nvPr>
        </p:nvSpPr>
        <p:spPr>
          <a:xfrm>
            <a:off x="960000" y="593367"/>
            <a:ext cx="10272000" cy="763600"/>
          </a:xfrm>
          <a:prstGeom prst="rect">
            <a:avLst/>
          </a:prstGeom>
        </p:spPr>
        <p:txBody>
          <a:bodyPr spcFirstLastPara="1" wrap="square" lIns="91425" tIns="91425" rIns="91425" bIns="91425" anchor="ctr" anchorCtr="0">
            <a:normAutofit/>
          </a:bodyPr>
          <a:lstStyle>
            <a:lvl1pPr lvl="0" rtl="0">
              <a:spcBef>
                <a:spcPts val="0"/>
              </a:spcBef>
              <a:spcAft>
                <a:spcPts val="0"/>
              </a:spcAft>
              <a:buSzPts val="2900"/>
              <a:buNone/>
              <a:defRPr sz="3865"/>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118" name="Google Shape;118;p23"/>
          <p:cNvSpPr txBox="1">
            <a:spLocks noGrp="1"/>
          </p:cNvSpPr>
          <p:nvPr>
            <p:ph type="subTitle" idx="1"/>
          </p:nvPr>
        </p:nvSpPr>
        <p:spPr>
          <a:xfrm>
            <a:off x="3388833" y="2601400"/>
            <a:ext cx="5414400" cy="1710400"/>
          </a:xfrm>
          <a:prstGeom prst="rect">
            <a:avLst/>
          </a:prstGeom>
        </p:spPr>
        <p:txBody>
          <a:bodyPr spcFirstLastPara="1" wrap="square" lIns="91425" tIns="91425" rIns="91425" bIns="91425" anchor="ctr" anchorCtr="0">
            <a:normAutofit/>
          </a:bodyPr>
          <a:lstStyle>
            <a:lvl1pPr lvl="0" algn="ctr" rtl="0">
              <a:lnSpc>
                <a:spcPct val="150000"/>
              </a:lnSpc>
              <a:spcBef>
                <a:spcPts val="0"/>
              </a:spcBef>
              <a:spcAft>
                <a:spcPts val="0"/>
              </a:spcAft>
              <a:buSzPts val="1400"/>
              <a:buFont typeface="Glegoo"/>
              <a:buNone/>
              <a:defRPr sz="2135">
                <a:latin typeface="Glegoo"/>
                <a:ea typeface="Glegoo"/>
                <a:cs typeface="Glegoo"/>
                <a:sym typeface="Glegoo"/>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Tree>
  </p:cSld>
  <p:clrMapOvr>
    <a:masterClrMapping/>
  </p:clrMapOvr>
</p:sldLayout>
</file>

<file path=ppt/slideLayouts/slideLayout132.xml><?xml version="1.0" encoding="utf-8"?>
<p:sldLayout xmlns:a="http://schemas.openxmlformats.org/drawingml/2006/main" xmlns:r="http://schemas.openxmlformats.org/officeDocument/2006/relationships" xmlns:p="http://schemas.openxmlformats.org/presentationml/2006/main" matchingName="Title and text 3">
  <p:cSld name="CUSTOM_1_1_1_1_1_1_1_1_1">
    <p:bg>
      <p:bgPr>
        <a:solidFill>
          <a:schemeClr val="accent1"/>
        </a:solidFill>
        <a:effectLst/>
      </p:bgPr>
    </p:bg>
    <p:spTree>
      <p:nvGrpSpPr>
        <p:cNvPr id="1" name="Shape 119"/>
        <p:cNvGrpSpPr/>
        <p:nvPr/>
      </p:nvGrpSpPr>
      <p:grpSpPr>
        <a:xfrm>
          <a:off x="0" y="0"/>
          <a:ext cx="0" cy="0"/>
          <a:chOff x="0" y="0"/>
          <a:chExt cx="0" cy="0"/>
        </a:xfrm>
      </p:grpSpPr>
      <p:sp>
        <p:nvSpPr>
          <p:cNvPr id="120" name="Google Shape;120;p24"/>
          <p:cNvSpPr/>
          <p:nvPr/>
        </p:nvSpPr>
        <p:spPr>
          <a:xfrm rot="-5400000" flipH="1">
            <a:off x="8567000" y="-324700"/>
            <a:ext cx="876400" cy="6377200"/>
          </a:xfrm>
          <a:prstGeom prst="round2SameRect">
            <a:avLst>
              <a:gd name="adj1" fmla="val 50000"/>
              <a:gd name="adj2" fmla="val 0"/>
            </a:avLst>
          </a:prstGeom>
          <a:solidFill>
            <a:schemeClr val="accent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21" name="Google Shape;121;p24"/>
          <p:cNvSpPr/>
          <p:nvPr/>
        </p:nvSpPr>
        <p:spPr>
          <a:xfrm rot="-5400000">
            <a:off x="7388067" y="1025233"/>
            <a:ext cx="2240000" cy="7368800"/>
          </a:xfrm>
          <a:prstGeom prst="round2SameRect">
            <a:avLst>
              <a:gd name="adj1" fmla="val 50000"/>
              <a:gd name="adj2" fmla="val 0"/>
            </a:avLst>
          </a:pr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22" name="Google Shape;122;p24"/>
          <p:cNvSpPr/>
          <p:nvPr/>
        </p:nvSpPr>
        <p:spPr>
          <a:xfrm>
            <a:off x="5816600" y="737767"/>
            <a:ext cx="1400400" cy="1400400"/>
          </a:xfrm>
          <a:prstGeom prst="ellipse">
            <a:avLst/>
          </a:pr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23" name="Google Shape;123;p24"/>
          <p:cNvSpPr txBox="1">
            <a:spLocks noGrp="1"/>
          </p:cNvSpPr>
          <p:nvPr>
            <p:ph type="title"/>
          </p:nvPr>
        </p:nvSpPr>
        <p:spPr>
          <a:xfrm>
            <a:off x="5820000" y="2557900"/>
            <a:ext cx="5412000" cy="618000"/>
          </a:xfrm>
          <a:prstGeom prst="rect">
            <a:avLst/>
          </a:prstGeom>
        </p:spPr>
        <p:txBody>
          <a:bodyPr spcFirstLastPara="1" wrap="square" lIns="91425" tIns="91425" rIns="91425" bIns="91425" anchor="ctr" anchorCtr="0">
            <a:normAutofit/>
          </a:bodyPr>
          <a:lstStyle>
            <a:lvl1pPr lvl="0" algn="r" rtl="0">
              <a:spcBef>
                <a:spcPts val="0"/>
              </a:spcBef>
              <a:spcAft>
                <a:spcPts val="0"/>
              </a:spcAft>
              <a:buSzPts val="3600"/>
              <a:buNone/>
              <a:defRPr sz="3865"/>
            </a:lvl1pPr>
            <a:lvl2pPr lvl="1" algn="ctr" rtl="0">
              <a:spcBef>
                <a:spcPts val="0"/>
              </a:spcBef>
              <a:spcAft>
                <a:spcPts val="0"/>
              </a:spcAft>
              <a:buSzPts val="3600"/>
              <a:buFont typeface="Poppins ExtraBold" panose="00000800000000000000"/>
              <a:buNone/>
              <a:defRPr sz="4800">
                <a:latin typeface="Poppins ExtraBold" panose="00000800000000000000"/>
                <a:ea typeface="Poppins ExtraBold" panose="00000800000000000000"/>
                <a:cs typeface="Poppins ExtraBold" panose="00000800000000000000"/>
                <a:sym typeface="Poppins ExtraBold" panose="00000800000000000000"/>
              </a:defRPr>
            </a:lvl2pPr>
            <a:lvl3pPr lvl="2" algn="ctr" rtl="0">
              <a:spcBef>
                <a:spcPts val="0"/>
              </a:spcBef>
              <a:spcAft>
                <a:spcPts val="0"/>
              </a:spcAft>
              <a:buSzPts val="3600"/>
              <a:buFont typeface="Poppins ExtraBold" panose="00000800000000000000"/>
              <a:buNone/>
              <a:defRPr sz="4800">
                <a:latin typeface="Poppins ExtraBold" panose="00000800000000000000"/>
                <a:ea typeface="Poppins ExtraBold" panose="00000800000000000000"/>
                <a:cs typeface="Poppins ExtraBold" panose="00000800000000000000"/>
                <a:sym typeface="Poppins ExtraBold" panose="00000800000000000000"/>
              </a:defRPr>
            </a:lvl3pPr>
            <a:lvl4pPr lvl="3" algn="ctr" rtl="0">
              <a:spcBef>
                <a:spcPts val="0"/>
              </a:spcBef>
              <a:spcAft>
                <a:spcPts val="0"/>
              </a:spcAft>
              <a:buSzPts val="3600"/>
              <a:buFont typeface="Poppins ExtraBold" panose="00000800000000000000"/>
              <a:buNone/>
              <a:defRPr sz="4800">
                <a:latin typeface="Poppins ExtraBold" panose="00000800000000000000"/>
                <a:ea typeface="Poppins ExtraBold" panose="00000800000000000000"/>
                <a:cs typeface="Poppins ExtraBold" panose="00000800000000000000"/>
                <a:sym typeface="Poppins ExtraBold" panose="00000800000000000000"/>
              </a:defRPr>
            </a:lvl4pPr>
            <a:lvl5pPr lvl="4" algn="ctr" rtl="0">
              <a:spcBef>
                <a:spcPts val="0"/>
              </a:spcBef>
              <a:spcAft>
                <a:spcPts val="0"/>
              </a:spcAft>
              <a:buSzPts val="3600"/>
              <a:buFont typeface="Poppins ExtraBold" panose="00000800000000000000"/>
              <a:buNone/>
              <a:defRPr sz="4800">
                <a:latin typeface="Poppins ExtraBold" panose="00000800000000000000"/>
                <a:ea typeface="Poppins ExtraBold" panose="00000800000000000000"/>
                <a:cs typeface="Poppins ExtraBold" panose="00000800000000000000"/>
                <a:sym typeface="Poppins ExtraBold" panose="00000800000000000000"/>
              </a:defRPr>
            </a:lvl5pPr>
            <a:lvl6pPr lvl="5" algn="ctr" rtl="0">
              <a:spcBef>
                <a:spcPts val="0"/>
              </a:spcBef>
              <a:spcAft>
                <a:spcPts val="0"/>
              </a:spcAft>
              <a:buSzPts val="3600"/>
              <a:buFont typeface="Poppins ExtraBold" panose="00000800000000000000"/>
              <a:buNone/>
              <a:defRPr sz="4800">
                <a:latin typeface="Poppins ExtraBold" panose="00000800000000000000"/>
                <a:ea typeface="Poppins ExtraBold" panose="00000800000000000000"/>
                <a:cs typeface="Poppins ExtraBold" panose="00000800000000000000"/>
                <a:sym typeface="Poppins ExtraBold" panose="00000800000000000000"/>
              </a:defRPr>
            </a:lvl6pPr>
            <a:lvl7pPr lvl="6" algn="ctr" rtl="0">
              <a:spcBef>
                <a:spcPts val="0"/>
              </a:spcBef>
              <a:spcAft>
                <a:spcPts val="0"/>
              </a:spcAft>
              <a:buSzPts val="3600"/>
              <a:buFont typeface="Poppins ExtraBold" panose="00000800000000000000"/>
              <a:buNone/>
              <a:defRPr sz="4800">
                <a:latin typeface="Poppins ExtraBold" panose="00000800000000000000"/>
                <a:ea typeface="Poppins ExtraBold" panose="00000800000000000000"/>
                <a:cs typeface="Poppins ExtraBold" panose="00000800000000000000"/>
                <a:sym typeface="Poppins ExtraBold" panose="00000800000000000000"/>
              </a:defRPr>
            </a:lvl7pPr>
            <a:lvl8pPr lvl="7" algn="ctr" rtl="0">
              <a:spcBef>
                <a:spcPts val="0"/>
              </a:spcBef>
              <a:spcAft>
                <a:spcPts val="0"/>
              </a:spcAft>
              <a:buSzPts val="3600"/>
              <a:buFont typeface="Poppins ExtraBold" panose="00000800000000000000"/>
              <a:buNone/>
              <a:defRPr sz="4800">
                <a:latin typeface="Poppins ExtraBold" panose="00000800000000000000"/>
                <a:ea typeface="Poppins ExtraBold" panose="00000800000000000000"/>
                <a:cs typeface="Poppins ExtraBold" panose="00000800000000000000"/>
                <a:sym typeface="Poppins ExtraBold" panose="00000800000000000000"/>
              </a:defRPr>
            </a:lvl8pPr>
            <a:lvl9pPr lvl="8" algn="ctr" rtl="0">
              <a:spcBef>
                <a:spcPts val="0"/>
              </a:spcBef>
              <a:spcAft>
                <a:spcPts val="0"/>
              </a:spcAft>
              <a:buSzPts val="3600"/>
              <a:buFont typeface="Poppins ExtraBold" panose="00000800000000000000"/>
              <a:buNone/>
              <a:defRPr sz="4800">
                <a:latin typeface="Poppins ExtraBold" panose="00000800000000000000"/>
                <a:ea typeface="Poppins ExtraBold" panose="00000800000000000000"/>
                <a:cs typeface="Poppins ExtraBold" panose="00000800000000000000"/>
                <a:sym typeface="Poppins ExtraBold" panose="00000800000000000000"/>
              </a:defRPr>
            </a:lvl9pPr>
          </a:lstStyle>
          <a:p>
            <a:endParaRPr/>
          </a:p>
        </p:txBody>
      </p:sp>
      <p:sp>
        <p:nvSpPr>
          <p:cNvPr id="124" name="Google Shape;124;p24"/>
          <p:cNvSpPr txBox="1">
            <a:spLocks noGrp="1"/>
          </p:cNvSpPr>
          <p:nvPr>
            <p:ph type="subTitle" idx="1"/>
          </p:nvPr>
        </p:nvSpPr>
        <p:spPr>
          <a:xfrm>
            <a:off x="5820000" y="3757400"/>
            <a:ext cx="5412000" cy="1904400"/>
          </a:xfrm>
          <a:prstGeom prst="rect">
            <a:avLst/>
          </a:prstGeom>
        </p:spPr>
        <p:txBody>
          <a:bodyPr spcFirstLastPara="1" wrap="square" lIns="91425" tIns="91425" rIns="91425" bIns="91425" anchor="ctr" anchorCtr="0">
            <a:normAutofit/>
          </a:bodyPr>
          <a:lstStyle>
            <a:lvl1pPr lvl="0" algn="r" rtl="0">
              <a:lnSpc>
                <a:spcPct val="100000"/>
              </a:lnSpc>
              <a:spcBef>
                <a:spcPts val="0"/>
              </a:spcBef>
              <a:spcAft>
                <a:spcPts val="0"/>
              </a:spcAft>
              <a:buClr>
                <a:srgbClr val="05192A"/>
              </a:buClr>
              <a:buSzPts val="1800"/>
              <a:buFont typeface="Glegoo"/>
              <a:buNone/>
              <a:defRPr sz="1865">
                <a:solidFill>
                  <a:srgbClr val="05192A"/>
                </a:solidFill>
                <a:latin typeface="Glegoo"/>
                <a:ea typeface="Glegoo"/>
                <a:cs typeface="Glegoo"/>
                <a:sym typeface="Glegoo"/>
              </a:defRPr>
            </a:lvl1pPr>
            <a:lvl2pPr lvl="1" algn="ctr" rtl="0">
              <a:lnSpc>
                <a:spcPct val="100000"/>
              </a:lnSpc>
              <a:spcBef>
                <a:spcPts val="0"/>
              </a:spcBef>
              <a:spcAft>
                <a:spcPts val="0"/>
              </a:spcAft>
              <a:buSzPts val="1400"/>
              <a:buFont typeface="Anaheim" panose="02000503000000000000"/>
              <a:buNone/>
              <a:defRPr>
                <a:latin typeface="Anaheim" panose="02000503000000000000"/>
                <a:ea typeface="Anaheim" panose="02000503000000000000"/>
                <a:cs typeface="Anaheim" panose="02000503000000000000"/>
                <a:sym typeface="Anaheim" panose="02000503000000000000"/>
              </a:defRPr>
            </a:lvl2pPr>
            <a:lvl3pPr lvl="2" algn="ctr" rtl="0">
              <a:lnSpc>
                <a:spcPct val="100000"/>
              </a:lnSpc>
              <a:spcBef>
                <a:spcPts val="0"/>
              </a:spcBef>
              <a:spcAft>
                <a:spcPts val="0"/>
              </a:spcAft>
              <a:buSzPts val="1400"/>
              <a:buFont typeface="Anaheim" panose="02000503000000000000"/>
              <a:buNone/>
              <a:defRPr>
                <a:latin typeface="Anaheim" panose="02000503000000000000"/>
                <a:ea typeface="Anaheim" panose="02000503000000000000"/>
                <a:cs typeface="Anaheim" panose="02000503000000000000"/>
                <a:sym typeface="Anaheim" panose="02000503000000000000"/>
              </a:defRPr>
            </a:lvl3pPr>
            <a:lvl4pPr lvl="3" algn="ctr" rtl="0">
              <a:lnSpc>
                <a:spcPct val="100000"/>
              </a:lnSpc>
              <a:spcBef>
                <a:spcPts val="0"/>
              </a:spcBef>
              <a:spcAft>
                <a:spcPts val="0"/>
              </a:spcAft>
              <a:buSzPts val="1400"/>
              <a:buFont typeface="Anaheim" panose="02000503000000000000"/>
              <a:buNone/>
              <a:defRPr>
                <a:latin typeface="Anaheim" panose="02000503000000000000"/>
                <a:ea typeface="Anaheim" panose="02000503000000000000"/>
                <a:cs typeface="Anaheim" panose="02000503000000000000"/>
                <a:sym typeface="Anaheim" panose="02000503000000000000"/>
              </a:defRPr>
            </a:lvl4pPr>
            <a:lvl5pPr lvl="4" algn="ctr" rtl="0">
              <a:lnSpc>
                <a:spcPct val="100000"/>
              </a:lnSpc>
              <a:spcBef>
                <a:spcPts val="0"/>
              </a:spcBef>
              <a:spcAft>
                <a:spcPts val="0"/>
              </a:spcAft>
              <a:buSzPts val="1400"/>
              <a:buFont typeface="Anaheim" panose="02000503000000000000"/>
              <a:buNone/>
              <a:defRPr>
                <a:latin typeface="Anaheim" panose="02000503000000000000"/>
                <a:ea typeface="Anaheim" panose="02000503000000000000"/>
                <a:cs typeface="Anaheim" panose="02000503000000000000"/>
                <a:sym typeface="Anaheim" panose="02000503000000000000"/>
              </a:defRPr>
            </a:lvl5pPr>
            <a:lvl6pPr lvl="5" algn="ctr" rtl="0">
              <a:lnSpc>
                <a:spcPct val="100000"/>
              </a:lnSpc>
              <a:spcBef>
                <a:spcPts val="0"/>
              </a:spcBef>
              <a:spcAft>
                <a:spcPts val="0"/>
              </a:spcAft>
              <a:buSzPts val="1400"/>
              <a:buFont typeface="Anaheim" panose="02000503000000000000"/>
              <a:buNone/>
              <a:defRPr>
                <a:latin typeface="Anaheim" panose="02000503000000000000"/>
                <a:ea typeface="Anaheim" panose="02000503000000000000"/>
                <a:cs typeface="Anaheim" panose="02000503000000000000"/>
                <a:sym typeface="Anaheim" panose="02000503000000000000"/>
              </a:defRPr>
            </a:lvl6pPr>
            <a:lvl7pPr lvl="6" algn="ctr" rtl="0">
              <a:lnSpc>
                <a:spcPct val="100000"/>
              </a:lnSpc>
              <a:spcBef>
                <a:spcPts val="0"/>
              </a:spcBef>
              <a:spcAft>
                <a:spcPts val="0"/>
              </a:spcAft>
              <a:buSzPts val="1400"/>
              <a:buFont typeface="Anaheim" panose="02000503000000000000"/>
              <a:buNone/>
              <a:defRPr>
                <a:latin typeface="Anaheim" panose="02000503000000000000"/>
                <a:ea typeface="Anaheim" panose="02000503000000000000"/>
                <a:cs typeface="Anaheim" panose="02000503000000000000"/>
                <a:sym typeface="Anaheim" panose="02000503000000000000"/>
              </a:defRPr>
            </a:lvl7pPr>
            <a:lvl8pPr lvl="7" algn="ctr" rtl="0">
              <a:lnSpc>
                <a:spcPct val="100000"/>
              </a:lnSpc>
              <a:spcBef>
                <a:spcPts val="0"/>
              </a:spcBef>
              <a:spcAft>
                <a:spcPts val="0"/>
              </a:spcAft>
              <a:buSzPts val="1400"/>
              <a:buFont typeface="Anaheim" panose="02000503000000000000"/>
              <a:buNone/>
              <a:defRPr>
                <a:latin typeface="Anaheim" panose="02000503000000000000"/>
                <a:ea typeface="Anaheim" panose="02000503000000000000"/>
                <a:cs typeface="Anaheim" panose="02000503000000000000"/>
                <a:sym typeface="Anaheim" panose="02000503000000000000"/>
              </a:defRPr>
            </a:lvl8pPr>
            <a:lvl9pPr lvl="8" algn="ctr" rtl="0">
              <a:lnSpc>
                <a:spcPct val="100000"/>
              </a:lnSpc>
              <a:spcBef>
                <a:spcPts val="0"/>
              </a:spcBef>
              <a:spcAft>
                <a:spcPts val="0"/>
              </a:spcAft>
              <a:buSzPts val="1400"/>
              <a:buFont typeface="Anaheim" panose="02000503000000000000"/>
              <a:buNone/>
              <a:defRPr>
                <a:latin typeface="Anaheim" panose="02000503000000000000"/>
                <a:ea typeface="Anaheim" panose="02000503000000000000"/>
                <a:cs typeface="Anaheim" panose="02000503000000000000"/>
                <a:sym typeface="Anaheim" panose="02000503000000000000"/>
              </a:defRPr>
            </a:lvl9pPr>
          </a:lstStyle>
          <a:p>
            <a:endParaRPr/>
          </a:p>
        </p:txBody>
      </p:sp>
    </p:spTree>
  </p:cSld>
  <p:clrMapOvr>
    <a:masterClrMapping/>
  </p:clrMapOvr>
</p:sldLayout>
</file>

<file path=ppt/slideLayouts/slideLayout133.xml><?xml version="1.0" encoding="utf-8"?>
<p:sldLayout xmlns:a="http://schemas.openxmlformats.org/drawingml/2006/main" xmlns:r="http://schemas.openxmlformats.org/officeDocument/2006/relationships" xmlns:p="http://schemas.openxmlformats.org/presentationml/2006/main" matchingName="Title and text 4">
  <p:cSld name="CUSTOM_1_1_1_1_1_1_1_1_1_1">
    <p:bg>
      <p:bgPr>
        <a:solidFill>
          <a:schemeClr val="accent6"/>
        </a:solidFill>
        <a:effectLst/>
      </p:bgPr>
    </p:bg>
    <p:spTree>
      <p:nvGrpSpPr>
        <p:cNvPr id="1" name="Shape 125"/>
        <p:cNvGrpSpPr/>
        <p:nvPr/>
      </p:nvGrpSpPr>
      <p:grpSpPr>
        <a:xfrm>
          <a:off x="0" y="0"/>
          <a:ext cx="0" cy="0"/>
          <a:chOff x="0" y="0"/>
          <a:chExt cx="0" cy="0"/>
        </a:xfrm>
      </p:grpSpPr>
      <p:sp>
        <p:nvSpPr>
          <p:cNvPr id="126" name="Google Shape;126;p25"/>
          <p:cNvSpPr/>
          <p:nvPr/>
        </p:nvSpPr>
        <p:spPr>
          <a:xfrm>
            <a:off x="6609400" y="389367"/>
            <a:ext cx="1129600" cy="1129600"/>
          </a:xfrm>
          <a:prstGeom prst="ellipse">
            <a:avLst/>
          </a:pr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27" name="Google Shape;127;p25"/>
          <p:cNvSpPr txBox="1">
            <a:spLocks noGrp="1"/>
          </p:cNvSpPr>
          <p:nvPr>
            <p:ph type="subTitle" idx="1"/>
          </p:nvPr>
        </p:nvSpPr>
        <p:spPr>
          <a:xfrm>
            <a:off x="6685133" y="2400339"/>
            <a:ext cx="3339600" cy="1675200"/>
          </a:xfrm>
          <a:prstGeom prst="rect">
            <a:avLst/>
          </a:prstGeom>
        </p:spPr>
        <p:txBody>
          <a:bodyPr spcFirstLastPara="1" wrap="square" lIns="91425" tIns="91425" rIns="91425" bIns="91425" anchor="t" anchorCtr="0">
            <a:normAutofit/>
          </a:bodyPr>
          <a:lstStyle>
            <a:lvl1pPr lvl="0" rtl="0">
              <a:lnSpc>
                <a:spcPct val="100000"/>
              </a:lnSpc>
              <a:spcBef>
                <a:spcPts val="0"/>
              </a:spcBef>
              <a:spcAft>
                <a:spcPts val="0"/>
              </a:spcAft>
              <a:buSzPts val="1400"/>
              <a:buFont typeface="Glegoo"/>
              <a:buNone/>
              <a:defRPr sz="1865">
                <a:solidFill>
                  <a:schemeClr val="dk1"/>
                </a:solidFill>
                <a:latin typeface="Glegoo"/>
                <a:ea typeface="Glegoo"/>
                <a:cs typeface="Glegoo"/>
                <a:sym typeface="Glegoo"/>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128" name="Google Shape;128;p25"/>
          <p:cNvSpPr/>
          <p:nvPr/>
        </p:nvSpPr>
        <p:spPr>
          <a:xfrm rot="10800000">
            <a:off x="10140800" y="0"/>
            <a:ext cx="2051200" cy="2884800"/>
          </a:xfrm>
          <a:prstGeom prst="round2SameRect">
            <a:avLst>
              <a:gd name="adj1" fmla="val 50000"/>
              <a:gd name="adj2" fmla="val 0"/>
            </a:avLst>
          </a:prstGeom>
          <a:solidFill>
            <a:schemeClr val="accent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29" name="Google Shape;129;p25"/>
          <p:cNvSpPr/>
          <p:nvPr/>
        </p:nvSpPr>
        <p:spPr>
          <a:xfrm rot="-5400000" flipH="1">
            <a:off x="9327600" y="3993600"/>
            <a:ext cx="1448000" cy="4280800"/>
          </a:xfrm>
          <a:prstGeom prst="round2SameRect">
            <a:avLst>
              <a:gd name="adj1" fmla="val 50000"/>
              <a:gd name="adj2" fmla="val 0"/>
            </a:avLst>
          </a:pr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30" name="Google Shape;130;p25"/>
          <p:cNvSpPr/>
          <p:nvPr/>
        </p:nvSpPr>
        <p:spPr>
          <a:xfrm>
            <a:off x="0" y="4097200"/>
            <a:ext cx="1469200" cy="2760800"/>
          </a:xfrm>
          <a:prstGeom prst="round2SameRect">
            <a:avLst>
              <a:gd name="adj1" fmla="val 50000"/>
              <a:gd name="adj2" fmla="val 0"/>
            </a:avLst>
          </a:pr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31" name="Google Shape;131;p25"/>
          <p:cNvSpPr txBox="1">
            <a:spLocks noGrp="1"/>
          </p:cNvSpPr>
          <p:nvPr>
            <p:ph type="title"/>
          </p:nvPr>
        </p:nvSpPr>
        <p:spPr>
          <a:xfrm>
            <a:off x="960000" y="593367"/>
            <a:ext cx="10272000" cy="763600"/>
          </a:xfrm>
          <a:prstGeom prst="rect">
            <a:avLst/>
          </a:prstGeom>
        </p:spPr>
        <p:txBody>
          <a:bodyPr spcFirstLastPara="1" wrap="square" lIns="91425" tIns="91425" rIns="91425" bIns="91425" anchor="ctr" anchorCtr="0">
            <a:normAutofit/>
          </a:bodyPr>
          <a:lstStyle>
            <a:lvl1pPr lvl="0" rtl="0">
              <a:spcBef>
                <a:spcPts val="0"/>
              </a:spcBef>
              <a:spcAft>
                <a:spcPts val="0"/>
              </a:spcAft>
              <a:buSzPts val="2900"/>
              <a:buNone/>
              <a:defRPr sz="3865"/>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cSld>
  <p:clrMapOvr>
    <a:masterClrMapping/>
  </p:clrMapOvr>
</p:sldLayout>
</file>

<file path=ppt/slideLayouts/slideLayout134.xml><?xml version="1.0" encoding="utf-8"?>
<p:sldLayout xmlns:a="http://schemas.openxmlformats.org/drawingml/2006/main" xmlns:r="http://schemas.openxmlformats.org/officeDocument/2006/relationships" xmlns:p="http://schemas.openxmlformats.org/presentationml/2006/main" matchingName="Title and text 5">
  <p:cSld name="CUSTOM_1_1_1_1_1_1_1_1_1_1_1">
    <p:bg>
      <p:bgPr>
        <a:solidFill>
          <a:schemeClr val="accent6"/>
        </a:solidFill>
        <a:effectLst/>
      </p:bgPr>
    </p:bg>
    <p:spTree>
      <p:nvGrpSpPr>
        <p:cNvPr id="1" name="Shape 132"/>
        <p:cNvGrpSpPr/>
        <p:nvPr/>
      </p:nvGrpSpPr>
      <p:grpSpPr>
        <a:xfrm>
          <a:off x="0" y="0"/>
          <a:ext cx="0" cy="0"/>
          <a:chOff x="0" y="0"/>
          <a:chExt cx="0" cy="0"/>
        </a:xfrm>
      </p:grpSpPr>
      <p:sp>
        <p:nvSpPr>
          <p:cNvPr id="133" name="Google Shape;133;p26"/>
          <p:cNvSpPr txBox="1">
            <a:spLocks noGrp="1"/>
          </p:cNvSpPr>
          <p:nvPr>
            <p:ph type="subTitle" idx="1"/>
          </p:nvPr>
        </p:nvSpPr>
        <p:spPr>
          <a:xfrm>
            <a:off x="2211133" y="2400333"/>
            <a:ext cx="3316800" cy="1674400"/>
          </a:xfrm>
          <a:prstGeom prst="rect">
            <a:avLst/>
          </a:prstGeom>
        </p:spPr>
        <p:txBody>
          <a:bodyPr spcFirstLastPara="1" wrap="square" lIns="91425" tIns="91425" rIns="91425" bIns="91425" anchor="t" anchorCtr="0">
            <a:normAutofit/>
          </a:bodyPr>
          <a:lstStyle>
            <a:lvl1pPr lvl="0" rtl="0">
              <a:lnSpc>
                <a:spcPct val="100000"/>
              </a:lnSpc>
              <a:spcBef>
                <a:spcPts val="0"/>
              </a:spcBef>
              <a:spcAft>
                <a:spcPts val="0"/>
              </a:spcAft>
              <a:buSzPts val="1400"/>
              <a:buFont typeface="Glegoo"/>
              <a:buNone/>
              <a:defRPr sz="1865">
                <a:solidFill>
                  <a:schemeClr val="dk1"/>
                </a:solidFill>
                <a:latin typeface="Glegoo"/>
                <a:ea typeface="Glegoo"/>
                <a:cs typeface="Glegoo"/>
                <a:sym typeface="Glegoo"/>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134" name="Google Shape;134;p26"/>
          <p:cNvSpPr txBox="1">
            <a:spLocks noGrp="1"/>
          </p:cNvSpPr>
          <p:nvPr>
            <p:ph type="title"/>
          </p:nvPr>
        </p:nvSpPr>
        <p:spPr>
          <a:xfrm>
            <a:off x="960000" y="593367"/>
            <a:ext cx="10272000" cy="763600"/>
          </a:xfrm>
          <a:prstGeom prst="rect">
            <a:avLst/>
          </a:prstGeom>
        </p:spPr>
        <p:txBody>
          <a:bodyPr spcFirstLastPara="1" wrap="square" lIns="91425" tIns="91425" rIns="91425" bIns="91425" anchor="ctr" anchorCtr="0">
            <a:normAutofit/>
          </a:bodyPr>
          <a:lstStyle>
            <a:lvl1pPr lvl="0" rtl="0">
              <a:spcBef>
                <a:spcPts val="0"/>
              </a:spcBef>
              <a:spcAft>
                <a:spcPts val="0"/>
              </a:spcAft>
              <a:buSzPts val="2900"/>
              <a:buNone/>
              <a:defRPr sz="3865"/>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135" name="Google Shape;135;p26"/>
          <p:cNvSpPr/>
          <p:nvPr/>
        </p:nvSpPr>
        <p:spPr>
          <a:xfrm rot="10800000" flipH="1">
            <a:off x="10538800" y="0"/>
            <a:ext cx="1386400" cy="2337600"/>
          </a:xfrm>
          <a:prstGeom prst="round2SameRect">
            <a:avLst>
              <a:gd name="adj1" fmla="val 50000"/>
              <a:gd name="adj2" fmla="val 0"/>
            </a:avLst>
          </a:prstGeom>
          <a:solidFill>
            <a:schemeClr val="accent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36" name="Google Shape;136;p26"/>
          <p:cNvSpPr/>
          <p:nvPr/>
        </p:nvSpPr>
        <p:spPr>
          <a:xfrm rot="5400000" flipH="1">
            <a:off x="1962800" y="3424400"/>
            <a:ext cx="1470800" cy="5396400"/>
          </a:xfrm>
          <a:prstGeom prst="round2SameRect">
            <a:avLst>
              <a:gd name="adj1" fmla="val 50000"/>
              <a:gd name="adj2" fmla="val 0"/>
            </a:avLst>
          </a:pr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37" name="Google Shape;137;p26"/>
          <p:cNvSpPr/>
          <p:nvPr/>
        </p:nvSpPr>
        <p:spPr>
          <a:xfrm>
            <a:off x="10469200" y="5471600"/>
            <a:ext cx="1386400" cy="1386400"/>
          </a:xfrm>
          <a:prstGeom prst="ellipse">
            <a:avLst/>
          </a:pr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Tree>
  </p:cSld>
  <p:clrMapOvr>
    <a:masterClrMapping/>
  </p:clrMapOvr>
</p:sldLayout>
</file>

<file path=ppt/slideLayouts/slideLayout135.xml><?xml version="1.0" encoding="utf-8"?>
<p:sldLayout xmlns:a="http://schemas.openxmlformats.org/drawingml/2006/main" xmlns:r="http://schemas.openxmlformats.org/officeDocument/2006/relationships" xmlns:p="http://schemas.openxmlformats.org/presentationml/2006/main" matchingName="Title and text 6">
  <p:cSld name="CUSTOM_1_1_1_1_1_1_1_1_1_1_1_1">
    <p:bg>
      <p:bgPr>
        <a:solidFill>
          <a:schemeClr val="accent6"/>
        </a:solidFill>
        <a:effectLst/>
      </p:bgPr>
    </p:bg>
    <p:spTree>
      <p:nvGrpSpPr>
        <p:cNvPr id="1" name="Shape 138"/>
        <p:cNvGrpSpPr/>
        <p:nvPr/>
      </p:nvGrpSpPr>
      <p:grpSpPr>
        <a:xfrm>
          <a:off x="0" y="0"/>
          <a:ext cx="0" cy="0"/>
          <a:chOff x="0" y="0"/>
          <a:chExt cx="0" cy="0"/>
        </a:xfrm>
      </p:grpSpPr>
      <p:sp>
        <p:nvSpPr>
          <p:cNvPr id="139" name="Google Shape;139;p27"/>
          <p:cNvSpPr/>
          <p:nvPr/>
        </p:nvSpPr>
        <p:spPr>
          <a:xfrm>
            <a:off x="0" y="4477533"/>
            <a:ext cx="1525200" cy="2385600"/>
          </a:xfrm>
          <a:prstGeom prst="round2SameRect">
            <a:avLst>
              <a:gd name="adj1" fmla="val 50000"/>
              <a:gd name="adj2" fmla="val 0"/>
            </a:avLst>
          </a:pr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40" name="Google Shape;140;p27"/>
          <p:cNvSpPr/>
          <p:nvPr/>
        </p:nvSpPr>
        <p:spPr>
          <a:xfrm rot="-5400000">
            <a:off x="8803633" y="3474533"/>
            <a:ext cx="992800" cy="5784400"/>
          </a:xfrm>
          <a:prstGeom prst="round2SameRect">
            <a:avLst>
              <a:gd name="adj1" fmla="val 50000"/>
              <a:gd name="adj2" fmla="val 0"/>
            </a:avLst>
          </a:pr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41" name="Google Shape;141;p27"/>
          <p:cNvSpPr/>
          <p:nvPr/>
        </p:nvSpPr>
        <p:spPr>
          <a:xfrm rot="10800000">
            <a:off x="10574000" y="0"/>
            <a:ext cx="1618000" cy="2385600"/>
          </a:xfrm>
          <a:prstGeom prst="round2SameRect">
            <a:avLst>
              <a:gd name="adj1" fmla="val 50000"/>
              <a:gd name="adj2" fmla="val 0"/>
            </a:avLst>
          </a:prstGeom>
          <a:solidFill>
            <a:schemeClr val="accent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42" name="Google Shape;142;p27"/>
          <p:cNvSpPr/>
          <p:nvPr/>
        </p:nvSpPr>
        <p:spPr>
          <a:xfrm>
            <a:off x="7592600" y="482367"/>
            <a:ext cx="985600" cy="985600"/>
          </a:xfrm>
          <a:prstGeom prst="ellipse">
            <a:avLst/>
          </a:pr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43" name="Google Shape;143;p27"/>
          <p:cNvSpPr txBox="1">
            <a:spLocks noGrp="1"/>
          </p:cNvSpPr>
          <p:nvPr>
            <p:ph type="title"/>
          </p:nvPr>
        </p:nvSpPr>
        <p:spPr>
          <a:xfrm>
            <a:off x="960000" y="593367"/>
            <a:ext cx="10272000" cy="763600"/>
          </a:xfrm>
          <a:prstGeom prst="rect">
            <a:avLst/>
          </a:prstGeom>
        </p:spPr>
        <p:txBody>
          <a:bodyPr spcFirstLastPara="1" wrap="square" lIns="91425" tIns="91425" rIns="91425" bIns="91425" anchor="ctr" anchorCtr="0">
            <a:normAutofit/>
          </a:bodyPr>
          <a:lstStyle>
            <a:lvl1pPr lvl="0" rtl="0">
              <a:spcBef>
                <a:spcPts val="0"/>
              </a:spcBef>
              <a:spcAft>
                <a:spcPts val="0"/>
              </a:spcAft>
              <a:buSzPts val="2900"/>
              <a:buNone/>
              <a:defRPr sz="3865"/>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144" name="Google Shape;144;p27"/>
          <p:cNvSpPr txBox="1">
            <a:spLocks noGrp="1"/>
          </p:cNvSpPr>
          <p:nvPr>
            <p:ph type="subTitle" idx="1"/>
          </p:nvPr>
        </p:nvSpPr>
        <p:spPr>
          <a:xfrm>
            <a:off x="6685133" y="2400339"/>
            <a:ext cx="3339600" cy="1675200"/>
          </a:xfrm>
          <a:prstGeom prst="rect">
            <a:avLst/>
          </a:prstGeom>
        </p:spPr>
        <p:txBody>
          <a:bodyPr spcFirstLastPara="1" wrap="square" lIns="91425" tIns="91425" rIns="91425" bIns="91425" anchor="t" anchorCtr="0">
            <a:normAutofit/>
          </a:bodyPr>
          <a:lstStyle>
            <a:lvl1pPr lvl="0" rtl="0">
              <a:lnSpc>
                <a:spcPct val="100000"/>
              </a:lnSpc>
              <a:spcBef>
                <a:spcPts val="0"/>
              </a:spcBef>
              <a:spcAft>
                <a:spcPts val="0"/>
              </a:spcAft>
              <a:buSzPts val="1400"/>
              <a:buFont typeface="Glegoo"/>
              <a:buNone/>
              <a:defRPr sz="1865">
                <a:solidFill>
                  <a:schemeClr val="dk1"/>
                </a:solidFill>
                <a:latin typeface="Glegoo"/>
                <a:ea typeface="Glegoo"/>
                <a:cs typeface="Glegoo"/>
                <a:sym typeface="Glegoo"/>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Tree>
  </p:cSld>
  <p:clrMapOvr>
    <a:masterClrMapping/>
  </p:clrMapOvr>
</p:sldLayout>
</file>

<file path=ppt/slideLayouts/slideLayout136.xml><?xml version="1.0" encoding="utf-8"?>
<p:sldLayout xmlns:a="http://schemas.openxmlformats.org/drawingml/2006/main" xmlns:r="http://schemas.openxmlformats.org/officeDocument/2006/relationships" xmlns:p="http://schemas.openxmlformats.org/presentationml/2006/main" matchingName="Title and text 7">
  <p:cSld name="CUSTOM_1_1_1_1_1_1_1_1_1_1_1_1_2">
    <p:bg>
      <p:bgPr>
        <a:solidFill>
          <a:schemeClr val="accent6"/>
        </a:solidFill>
        <a:effectLst/>
      </p:bgPr>
    </p:bg>
    <p:spTree>
      <p:nvGrpSpPr>
        <p:cNvPr id="1" name="Shape 145"/>
        <p:cNvGrpSpPr/>
        <p:nvPr/>
      </p:nvGrpSpPr>
      <p:grpSpPr>
        <a:xfrm>
          <a:off x="0" y="0"/>
          <a:ext cx="0" cy="0"/>
          <a:chOff x="0" y="0"/>
          <a:chExt cx="0" cy="0"/>
        </a:xfrm>
      </p:grpSpPr>
      <p:sp>
        <p:nvSpPr>
          <p:cNvPr id="146" name="Google Shape;146;p28"/>
          <p:cNvSpPr/>
          <p:nvPr/>
        </p:nvSpPr>
        <p:spPr>
          <a:xfrm rot="10800000">
            <a:off x="8036397" y="464169"/>
            <a:ext cx="1022000" cy="1022000"/>
          </a:xfrm>
          <a:prstGeom prst="ellipse">
            <a:avLst/>
          </a:pr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47" name="Google Shape;147;p28"/>
          <p:cNvSpPr/>
          <p:nvPr/>
        </p:nvSpPr>
        <p:spPr>
          <a:xfrm rot="-5400000">
            <a:off x="10261933" y="4927800"/>
            <a:ext cx="1521200" cy="2339200"/>
          </a:xfrm>
          <a:prstGeom prst="round2SameRect">
            <a:avLst>
              <a:gd name="adj1" fmla="val 50000"/>
              <a:gd name="adj2" fmla="val 0"/>
            </a:avLst>
          </a:pr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48" name="Google Shape;148;p28"/>
          <p:cNvSpPr/>
          <p:nvPr/>
        </p:nvSpPr>
        <p:spPr>
          <a:xfrm rot="10800000">
            <a:off x="8036397" y="464169"/>
            <a:ext cx="1022000" cy="1022000"/>
          </a:xfrm>
          <a:prstGeom prst="ellipse">
            <a:avLst/>
          </a:pr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49" name="Google Shape;149;p28"/>
          <p:cNvSpPr txBox="1">
            <a:spLocks noGrp="1"/>
          </p:cNvSpPr>
          <p:nvPr>
            <p:ph type="title"/>
          </p:nvPr>
        </p:nvSpPr>
        <p:spPr>
          <a:xfrm>
            <a:off x="960000" y="593367"/>
            <a:ext cx="10246000" cy="763600"/>
          </a:xfrm>
          <a:prstGeom prst="rect">
            <a:avLst/>
          </a:prstGeom>
        </p:spPr>
        <p:txBody>
          <a:bodyPr spcFirstLastPara="1" wrap="square" lIns="91425" tIns="91425" rIns="91425" bIns="91425" anchor="ctr" anchorCtr="0">
            <a:normAutofit/>
          </a:bodyPr>
          <a:lstStyle>
            <a:lvl1pPr lvl="0" rtl="0">
              <a:spcBef>
                <a:spcPts val="0"/>
              </a:spcBef>
              <a:spcAft>
                <a:spcPts val="0"/>
              </a:spcAft>
              <a:buSzPts val="2900"/>
              <a:buNone/>
              <a:defRPr sz="3865"/>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150" name="Google Shape;150;p28"/>
          <p:cNvSpPr txBox="1">
            <a:spLocks noGrp="1"/>
          </p:cNvSpPr>
          <p:nvPr>
            <p:ph type="subTitle" idx="1"/>
          </p:nvPr>
        </p:nvSpPr>
        <p:spPr>
          <a:xfrm>
            <a:off x="947267" y="1683900"/>
            <a:ext cx="8528400" cy="848800"/>
          </a:xfrm>
          <a:prstGeom prst="rect">
            <a:avLst/>
          </a:prstGeom>
        </p:spPr>
        <p:txBody>
          <a:bodyPr spcFirstLastPara="1" wrap="square" lIns="91425" tIns="91425" rIns="91425" bIns="91425" anchor="t" anchorCtr="0">
            <a:normAutofit/>
          </a:bodyPr>
          <a:lstStyle>
            <a:lvl1pPr lvl="0" rtl="0">
              <a:spcBef>
                <a:spcPts val="0"/>
              </a:spcBef>
              <a:spcAft>
                <a:spcPts val="0"/>
              </a:spcAft>
              <a:buSzPts val="1400"/>
              <a:buFont typeface="Glegoo"/>
              <a:buNone/>
              <a:defRPr sz="1865">
                <a:latin typeface="Glegoo"/>
                <a:ea typeface="Glegoo"/>
                <a:cs typeface="Glegoo"/>
                <a:sym typeface="Glegoo"/>
              </a:defRPr>
            </a:lvl1pPr>
            <a:lvl2pPr lvl="1" rtl="0">
              <a:spcBef>
                <a:spcPts val="0"/>
              </a:spcBef>
              <a:spcAft>
                <a:spcPts val="0"/>
              </a:spcAft>
              <a:buSzPts val="1400"/>
              <a:buFont typeface="Glegoo"/>
              <a:buNone/>
              <a:defRPr>
                <a:latin typeface="Glegoo"/>
                <a:ea typeface="Glegoo"/>
                <a:cs typeface="Glegoo"/>
                <a:sym typeface="Glegoo"/>
              </a:defRPr>
            </a:lvl2pPr>
            <a:lvl3pPr lvl="2" rtl="0">
              <a:spcBef>
                <a:spcPts val="0"/>
              </a:spcBef>
              <a:spcAft>
                <a:spcPts val="0"/>
              </a:spcAft>
              <a:buSzPts val="1400"/>
              <a:buNone/>
              <a:defRPr/>
            </a:lvl3pPr>
            <a:lvl4pPr lvl="3" rtl="0">
              <a:spcBef>
                <a:spcPts val="0"/>
              </a:spcBef>
              <a:spcAft>
                <a:spcPts val="0"/>
              </a:spcAft>
              <a:buSzPts val="1400"/>
              <a:buFont typeface="Glegoo"/>
              <a:buNone/>
              <a:defRPr>
                <a:latin typeface="Glegoo"/>
                <a:ea typeface="Glegoo"/>
                <a:cs typeface="Glegoo"/>
                <a:sym typeface="Glegoo"/>
              </a:defRPr>
            </a:lvl4pPr>
            <a:lvl5pPr lvl="4" rtl="0">
              <a:spcBef>
                <a:spcPts val="0"/>
              </a:spcBef>
              <a:spcAft>
                <a:spcPts val="0"/>
              </a:spcAft>
              <a:buSzPts val="1400"/>
              <a:buFont typeface="Glegoo"/>
              <a:buNone/>
              <a:defRPr>
                <a:latin typeface="Glegoo"/>
                <a:ea typeface="Glegoo"/>
                <a:cs typeface="Glegoo"/>
                <a:sym typeface="Glegoo"/>
              </a:defRPr>
            </a:lvl5pPr>
            <a:lvl6pPr lvl="5" rtl="0">
              <a:spcBef>
                <a:spcPts val="0"/>
              </a:spcBef>
              <a:spcAft>
                <a:spcPts val="0"/>
              </a:spcAft>
              <a:buSzPts val="1400"/>
              <a:buFont typeface="Glegoo"/>
              <a:buNone/>
              <a:defRPr>
                <a:latin typeface="Glegoo"/>
                <a:ea typeface="Glegoo"/>
                <a:cs typeface="Glegoo"/>
                <a:sym typeface="Glegoo"/>
              </a:defRPr>
            </a:lvl6pPr>
            <a:lvl7pPr lvl="6" rtl="0">
              <a:spcBef>
                <a:spcPts val="0"/>
              </a:spcBef>
              <a:spcAft>
                <a:spcPts val="0"/>
              </a:spcAft>
              <a:buSzPts val="1400"/>
              <a:buFont typeface="Glegoo"/>
              <a:buNone/>
              <a:defRPr>
                <a:latin typeface="Glegoo"/>
                <a:ea typeface="Glegoo"/>
                <a:cs typeface="Glegoo"/>
                <a:sym typeface="Glegoo"/>
              </a:defRPr>
            </a:lvl7pPr>
            <a:lvl8pPr lvl="7" rtl="0">
              <a:spcBef>
                <a:spcPts val="0"/>
              </a:spcBef>
              <a:spcAft>
                <a:spcPts val="0"/>
              </a:spcAft>
              <a:buSzPts val="1400"/>
              <a:buFont typeface="Glegoo"/>
              <a:buNone/>
              <a:defRPr>
                <a:latin typeface="Glegoo"/>
                <a:ea typeface="Glegoo"/>
                <a:cs typeface="Glegoo"/>
                <a:sym typeface="Glegoo"/>
              </a:defRPr>
            </a:lvl8pPr>
            <a:lvl9pPr lvl="8" rtl="0">
              <a:spcBef>
                <a:spcPts val="0"/>
              </a:spcBef>
              <a:spcAft>
                <a:spcPts val="0"/>
              </a:spcAft>
              <a:buSzPts val="1400"/>
              <a:buFont typeface="Glegoo"/>
              <a:buNone/>
              <a:defRPr>
                <a:latin typeface="Glegoo"/>
                <a:ea typeface="Glegoo"/>
                <a:cs typeface="Glegoo"/>
                <a:sym typeface="Glegoo"/>
              </a:defRPr>
            </a:lvl9pPr>
          </a:lstStyle>
          <a:p>
            <a:endParaRPr/>
          </a:p>
        </p:txBody>
      </p:sp>
      <p:sp>
        <p:nvSpPr>
          <p:cNvPr id="151" name="Google Shape;151;p28"/>
          <p:cNvSpPr txBox="1">
            <a:spLocks noGrp="1"/>
          </p:cNvSpPr>
          <p:nvPr>
            <p:ph type="subTitle" idx="2"/>
          </p:nvPr>
        </p:nvSpPr>
        <p:spPr>
          <a:xfrm>
            <a:off x="947267" y="2594333"/>
            <a:ext cx="8528400" cy="396000"/>
          </a:xfrm>
          <a:prstGeom prst="rect">
            <a:avLst/>
          </a:prstGeom>
        </p:spPr>
        <p:txBody>
          <a:bodyPr spcFirstLastPara="1" wrap="square" lIns="91425" tIns="91425" rIns="91425" bIns="91425" anchor="ctr" anchorCtr="0">
            <a:normAutofit/>
          </a:bodyPr>
          <a:lstStyle>
            <a:lvl1pPr lvl="0" rtl="0">
              <a:spcBef>
                <a:spcPts val="0"/>
              </a:spcBef>
              <a:spcAft>
                <a:spcPts val="0"/>
              </a:spcAft>
              <a:buSzPts val="1400"/>
              <a:buFont typeface="Glegoo"/>
              <a:buNone/>
              <a:defRPr sz="2665">
                <a:latin typeface="Poppins ExtraBold" panose="00000800000000000000"/>
                <a:ea typeface="Poppins ExtraBold" panose="00000800000000000000"/>
                <a:cs typeface="Poppins ExtraBold" panose="00000800000000000000"/>
                <a:sym typeface="Poppins ExtraBold" panose="00000800000000000000"/>
              </a:defRPr>
            </a:lvl1pPr>
            <a:lvl2pPr lvl="1" rtl="0">
              <a:spcBef>
                <a:spcPts val="0"/>
              </a:spcBef>
              <a:spcAft>
                <a:spcPts val="0"/>
              </a:spcAft>
              <a:buSzPts val="1400"/>
              <a:buFont typeface="Glegoo"/>
              <a:buNone/>
              <a:defRPr>
                <a:latin typeface="Glegoo"/>
                <a:ea typeface="Glegoo"/>
                <a:cs typeface="Glegoo"/>
                <a:sym typeface="Glegoo"/>
              </a:defRPr>
            </a:lvl2pPr>
            <a:lvl3pPr lvl="2" rtl="0">
              <a:spcBef>
                <a:spcPts val="0"/>
              </a:spcBef>
              <a:spcAft>
                <a:spcPts val="0"/>
              </a:spcAft>
              <a:buSzPts val="1400"/>
              <a:buNone/>
              <a:defRPr/>
            </a:lvl3pPr>
            <a:lvl4pPr lvl="3" rtl="0">
              <a:spcBef>
                <a:spcPts val="0"/>
              </a:spcBef>
              <a:spcAft>
                <a:spcPts val="0"/>
              </a:spcAft>
              <a:buSzPts val="1400"/>
              <a:buFont typeface="Glegoo"/>
              <a:buNone/>
              <a:defRPr>
                <a:latin typeface="Glegoo"/>
                <a:ea typeface="Glegoo"/>
                <a:cs typeface="Glegoo"/>
                <a:sym typeface="Glegoo"/>
              </a:defRPr>
            </a:lvl4pPr>
            <a:lvl5pPr lvl="4" rtl="0">
              <a:spcBef>
                <a:spcPts val="0"/>
              </a:spcBef>
              <a:spcAft>
                <a:spcPts val="0"/>
              </a:spcAft>
              <a:buSzPts val="1400"/>
              <a:buFont typeface="Glegoo"/>
              <a:buNone/>
              <a:defRPr>
                <a:latin typeface="Glegoo"/>
                <a:ea typeface="Glegoo"/>
                <a:cs typeface="Glegoo"/>
                <a:sym typeface="Glegoo"/>
              </a:defRPr>
            </a:lvl5pPr>
            <a:lvl6pPr lvl="5" rtl="0">
              <a:spcBef>
                <a:spcPts val="0"/>
              </a:spcBef>
              <a:spcAft>
                <a:spcPts val="0"/>
              </a:spcAft>
              <a:buSzPts val="1400"/>
              <a:buFont typeface="Glegoo"/>
              <a:buNone/>
              <a:defRPr>
                <a:latin typeface="Glegoo"/>
                <a:ea typeface="Glegoo"/>
                <a:cs typeface="Glegoo"/>
                <a:sym typeface="Glegoo"/>
              </a:defRPr>
            </a:lvl6pPr>
            <a:lvl7pPr lvl="6" rtl="0">
              <a:spcBef>
                <a:spcPts val="0"/>
              </a:spcBef>
              <a:spcAft>
                <a:spcPts val="0"/>
              </a:spcAft>
              <a:buSzPts val="1400"/>
              <a:buFont typeface="Glegoo"/>
              <a:buNone/>
              <a:defRPr>
                <a:latin typeface="Glegoo"/>
                <a:ea typeface="Glegoo"/>
                <a:cs typeface="Glegoo"/>
                <a:sym typeface="Glegoo"/>
              </a:defRPr>
            </a:lvl7pPr>
            <a:lvl8pPr lvl="7" rtl="0">
              <a:spcBef>
                <a:spcPts val="0"/>
              </a:spcBef>
              <a:spcAft>
                <a:spcPts val="0"/>
              </a:spcAft>
              <a:buSzPts val="1400"/>
              <a:buFont typeface="Glegoo"/>
              <a:buNone/>
              <a:defRPr>
                <a:latin typeface="Glegoo"/>
                <a:ea typeface="Glegoo"/>
                <a:cs typeface="Glegoo"/>
                <a:sym typeface="Glegoo"/>
              </a:defRPr>
            </a:lvl8pPr>
            <a:lvl9pPr lvl="8" rtl="0">
              <a:spcBef>
                <a:spcPts val="0"/>
              </a:spcBef>
              <a:spcAft>
                <a:spcPts val="0"/>
              </a:spcAft>
              <a:buSzPts val="1400"/>
              <a:buFont typeface="Glegoo"/>
              <a:buNone/>
              <a:defRPr>
                <a:latin typeface="Glegoo"/>
                <a:ea typeface="Glegoo"/>
                <a:cs typeface="Glegoo"/>
                <a:sym typeface="Glegoo"/>
              </a:defRPr>
            </a:lvl9pPr>
          </a:lstStyle>
          <a:p>
            <a:endParaRPr/>
          </a:p>
        </p:txBody>
      </p:sp>
      <p:sp>
        <p:nvSpPr>
          <p:cNvPr id="152" name="Google Shape;152;p28"/>
          <p:cNvSpPr txBox="1">
            <a:spLocks noGrp="1"/>
          </p:cNvSpPr>
          <p:nvPr>
            <p:ph type="subTitle" idx="3"/>
          </p:nvPr>
        </p:nvSpPr>
        <p:spPr>
          <a:xfrm>
            <a:off x="947267" y="3051967"/>
            <a:ext cx="9304400" cy="3086000"/>
          </a:xfrm>
          <a:prstGeom prst="rect">
            <a:avLst/>
          </a:prstGeom>
        </p:spPr>
        <p:txBody>
          <a:bodyPr spcFirstLastPara="1" wrap="square" lIns="91425" tIns="91425" rIns="91425" bIns="91425" anchor="t" anchorCtr="0">
            <a:normAutofit/>
          </a:bodyPr>
          <a:lstStyle>
            <a:lvl1pPr marR="50800" lvl="0" rtl="0">
              <a:spcBef>
                <a:spcPts val="0"/>
              </a:spcBef>
              <a:spcAft>
                <a:spcPts val="0"/>
              </a:spcAft>
              <a:buSzPts val="1400"/>
              <a:buFont typeface="Glegoo"/>
              <a:buChar char="●"/>
              <a:defRPr sz="1865">
                <a:latin typeface="Glegoo"/>
                <a:ea typeface="Glegoo"/>
                <a:cs typeface="Glegoo"/>
                <a:sym typeface="Glegoo"/>
              </a:defRPr>
            </a:lvl1pPr>
            <a:lvl2pPr lvl="1" rtl="0">
              <a:spcBef>
                <a:spcPts val="0"/>
              </a:spcBef>
              <a:spcAft>
                <a:spcPts val="0"/>
              </a:spcAft>
              <a:buSzPts val="1400"/>
              <a:buFont typeface="Glegoo"/>
              <a:buChar char="○"/>
              <a:defRPr>
                <a:latin typeface="Glegoo"/>
                <a:ea typeface="Glegoo"/>
                <a:cs typeface="Glegoo"/>
                <a:sym typeface="Glegoo"/>
              </a:defRPr>
            </a:lvl2pPr>
            <a:lvl3pPr lvl="2" rtl="0">
              <a:spcBef>
                <a:spcPts val="0"/>
              </a:spcBef>
              <a:spcAft>
                <a:spcPts val="0"/>
              </a:spcAft>
              <a:buSzPts val="1400"/>
              <a:buChar char="■"/>
              <a:defRPr/>
            </a:lvl3pPr>
            <a:lvl4pPr lvl="3" rtl="0">
              <a:spcBef>
                <a:spcPts val="0"/>
              </a:spcBef>
              <a:spcAft>
                <a:spcPts val="0"/>
              </a:spcAft>
              <a:buSzPts val="1400"/>
              <a:buFont typeface="Glegoo"/>
              <a:buChar char="●"/>
              <a:defRPr>
                <a:latin typeface="Glegoo"/>
                <a:ea typeface="Glegoo"/>
                <a:cs typeface="Glegoo"/>
                <a:sym typeface="Glegoo"/>
              </a:defRPr>
            </a:lvl4pPr>
            <a:lvl5pPr lvl="4" rtl="0">
              <a:spcBef>
                <a:spcPts val="0"/>
              </a:spcBef>
              <a:spcAft>
                <a:spcPts val="0"/>
              </a:spcAft>
              <a:buSzPts val="1400"/>
              <a:buFont typeface="Glegoo"/>
              <a:buChar char="○"/>
              <a:defRPr>
                <a:latin typeface="Glegoo"/>
                <a:ea typeface="Glegoo"/>
                <a:cs typeface="Glegoo"/>
                <a:sym typeface="Glegoo"/>
              </a:defRPr>
            </a:lvl5pPr>
            <a:lvl6pPr lvl="5" rtl="0">
              <a:spcBef>
                <a:spcPts val="0"/>
              </a:spcBef>
              <a:spcAft>
                <a:spcPts val="0"/>
              </a:spcAft>
              <a:buSzPts val="1400"/>
              <a:buFont typeface="Glegoo"/>
              <a:buChar char="■"/>
              <a:defRPr>
                <a:latin typeface="Glegoo"/>
                <a:ea typeface="Glegoo"/>
                <a:cs typeface="Glegoo"/>
                <a:sym typeface="Glegoo"/>
              </a:defRPr>
            </a:lvl6pPr>
            <a:lvl7pPr lvl="6" rtl="0">
              <a:spcBef>
                <a:spcPts val="0"/>
              </a:spcBef>
              <a:spcAft>
                <a:spcPts val="0"/>
              </a:spcAft>
              <a:buSzPts val="1400"/>
              <a:buFont typeface="Glegoo"/>
              <a:buChar char="●"/>
              <a:defRPr>
                <a:latin typeface="Glegoo"/>
                <a:ea typeface="Glegoo"/>
                <a:cs typeface="Glegoo"/>
                <a:sym typeface="Glegoo"/>
              </a:defRPr>
            </a:lvl7pPr>
            <a:lvl8pPr lvl="7" rtl="0">
              <a:spcBef>
                <a:spcPts val="0"/>
              </a:spcBef>
              <a:spcAft>
                <a:spcPts val="0"/>
              </a:spcAft>
              <a:buSzPts val="1400"/>
              <a:buFont typeface="Glegoo"/>
              <a:buChar char="○"/>
              <a:defRPr>
                <a:latin typeface="Glegoo"/>
                <a:ea typeface="Glegoo"/>
                <a:cs typeface="Glegoo"/>
                <a:sym typeface="Glegoo"/>
              </a:defRPr>
            </a:lvl8pPr>
            <a:lvl9pPr lvl="8" rtl="0">
              <a:spcBef>
                <a:spcPts val="0"/>
              </a:spcBef>
              <a:spcAft>
                <a:spcPts val="0"/>
              </a:spcAft>
              <a:buSzPts val="1400"/>
              <a:buFont typeface="Glegoo"/>
              <a:buChar char="■"/>
              <a:defRPr>
                <a:latin typeface="Glegoo"/>
                <a:ea typeface="Glegoo"/>
                <a:cs typeface="Glegoo"/>
                <a:sym typeface="Glegoo"/>
              </a:defRPr>
            </a:lvl9pPr>
          </a:lstStyle>
          <a:p>
            <a:endParaRPr/>
          </a:p>
        </p:txBody>
      </p:sp>
    </p:spTree>
  </p:cSld>
  <p:clrMapOvr>
    <a:masterClrMapping/>
  </p:clrMapOvr>
</p:sldLayout>
</file>

<file path=ppt/slideLayouts/slideLayout137.xml><?xml version="1.0" encoding="utf-8"?>
<p:sldLayout xmlns:a="http://schemas.openxmlformats.org/drawingml/2006/main" xmlns:r="http://schemas.openxmlformats.org/officeDocument/2006/relationships" xmlns:p="http://schemas.openxmlformats.org/presentationml/2006/main" matchingName="Title and text 8">
  <p:cSld name="CUSTOM_1_1_1_1_1_1_1_1_1_1_1_1_2_2">
    <p:bg>
      <p:bgPr>
        <a:solidFill>
          <a:schemeClr val="accent6"/>
        </a:solidFill>
        <a:effectLst/>
      </p:bgPr>
    </p:bg>
    <p:spTree>
      <p:nvGrpSpPr>
        <p:cNvPr id="1" name="Shape 153"/>
        <p:cNvGrpSpPr/>
        <p:nvPr/>
      </p:nvGrpSpPr>
      <p:grpSpPr>
        <a:xfrm>
          <a:off x="0" y="0"/>
          <a:ext cx="0" cy="0"/>
          <a:chOff x="0" y="0"/>
          <a:chExt cx="0" cy="0"/>
        </a:xfrm>
      </p:grpSpPr>
      <p:sp>
        <p:nvSpPr>
          <p:cNvPr id="154" name="Google Shape;154;p29"/>
          <p:cNvSpPr/>
          <p:nvPr/>
        </p:nvSpPr>
        <p:spPr>
          <a:xfrm rot="10800000">
            <a:off x="8036397" y="464169"/>
            <a:ext cx="1022000" cy="1022000"/>
          </a:xfrm>
          <a:prstGeom prst="ellipse">
            <a:avLst/>
          </a:pr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55" name="Google Shape;155;p29"/>
          <p:cNvSpPr/>
          <p:nvPr/>
        </p:nvSpPr>
        <p:spPr>
          <a:xfrm>
            <a:off x="10834000" y="3848800"/>
            <a:ext cx="1358000" cy="3009200"/>
          </a:xfrm>
          <a:prstGeom prst="round2SameRect">
            <a:avLst>
              <a:gd name="adj1" fmla="val 50000"/>
              <a:gd name="adj2" fmla="val 0"/>
            </a:avLst>
          </a:pr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56" name="Google Shape;156;p29"/>
          <p:cNvSpPr/>
          <p:nvPr/>
        </p:nvSpPr>
        <p:spPr>
          <a:xfrm rot="5400000">
            <a:off x="676400" y="5195200"/>
            <a:ext cx="986400" cy="2339200"/>
          </a:xfrm>
          <a:prstGeom prst="round2SameRect">
            <a:avLst>
              <a:gd name="adj1" fmla="val 50000"/>
              <a:gd name="adj2" fmla="val 0"/>
            </a:avLst>
          </a:prstGeom>
          <a:solidFill>
            <a:schemeClr val="accent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57" name="Google Shape;157;p29"/>
          <p:cNvSpPr txBox="1">
            <a:spLocks noGrp="1"/>
          </p:cNvSpPr>
          <p:nvPr>
            <p:ph type="title"/>
          </p:nvPr>
        </p:nvSpPr>
        <p:spPr>
          <a:xfrm>
            <a:off x="960000" y="593367"/>
            <a:ext cx="10246000" cy="763600"/>
          </a:xfrm>
          <a:prstGeom prst="rect">
            <a:avLst/>
          </a:prstGeom>
        </p:spPr>
        <p:txBody>
          <a:bodyPr spcFirstLastPara="1" wrap="square" lIns="91425" tIns="91425" rIns="91425" bIns="91425" anchor="ctr" anchorCtr="0">
            <a:normAutofit/>
          </a:bodyPr>
          <a:lstStyle>
            <a:lvl1pPr lvl="0" rtl="0">
              <a:spcBef>
                <a:spcPts val="0"/>
              </a:spcBef>
              <a:spcAft>
                <a:spcPts val="0"/>
              </a:spcAft>
              <a:buSzPts val="2900"/>
              <a:buNone/>
              <a:defRPr sz="3865"/>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158" name="Google Shape;158;p29"/>
          <p:cNvSpPr txBox="1">
            <a:spLocks noGrp="1"/>
          </p:cNvSpPr>
          <p:nvPr>
            <p:ph type="subTitle" idx="1"/>
          </p:nvPr>
        </p:nvSpPr>
        <p:spPr>
          <a:xfrm>
            <a:off x="947267" y="1683900"/>
            <a:ext cx="9159600" cy="848800"/>
          </a:xfrm>
          <a:prstGeom prst="rect">
            <a:avLst/>
          </a:prstGeom>
        </p:spPr>
        <p:txBody>
          <a:bodyPr spcFirstLastPara="1" wrap="square" lIns="91425" tIns="91425" rIns="91425" bIns="91425" anchor="t" anchorCtr="0">
            <a:normAutofit/>
          </a:bodyPr>
          <a:lstStyle>
            <a:lvl1pPr lvl="0">
              <a:spcBef>
                <a:spcPts val="0"/>
              </a:spcBef>
              <a:spcAft>
                <a:spcPts val="0"/>
              </a:spcAft>
              <a:buSzPts val="1400"/>
              <a:buFont typeface="Glegoo"/>
              <a:buNone/>
              <a:defRPr sz="1865">
                <a:latin typeface="Glegoo"/>
                <a:ea typeface="Glegoo"/>
                <a:cs typeface="Glegoo"/>
                <a:sym typeface="Glegoo"/>
              </a:defRPr>
            </a:lvl1pPr>
            <a:lvl2pPr lvl="1">
              <a:spcBef>
                <a:spcPts val="0"/>
              </a:spcBef>
              <a:spcAft>
                <a:spcPts val="0"/>
              </a:spcAft>
              <a:buSzPts val="1400"/>
              <a:buFont typeface="Glegoo"/>
              <a:buNone/>
              <a:defRPr>
                <a:latin typeface="Glegoo"/>
                <a:ea typeface="Glegoo"/>
                <a:cs typeface="Glegoo"/>
                <a:sym typeface="Glegoo"/>
              </a:defRPr>
            </a:lvl2pPr>
            <a:lvl3pPr lvl="2">
              <a:spcBef>
                <a:spcPts val="0"/>
              </a:spcBef>
              <a:spcAft>
                <a:spcPts val="0"/>
              </a:spcAft>
              <a:buSzPts val="1400"/>
              <a:buNone/>
              <a:defRPr/>
            </a:lvl3pPr>
            <a:lvl4pPr lvl="3">
              <a:spcBef>
                <a:spcPts val="0"/>
              </a:spcBef>
              <a:spcAft>
                <a:spcPts val="0"/>
              </a:spcAft>
              <a:buSzPts val="1400"/>
              <a:buFont typeface="Glegoo"/>
              <a:buNone/>
              <a:defRPr>
                <a:latin typeface="Glegoo"/>
                <a:ea typeface="Glegoo"/>
                <a:cs typeface="Glegoo"/>
                <a:sym typeface="Glegoo"/>
              </a:defRPr>
            </a:lvl4pPr>
            <a:lvl5pPr lvl="4">
              <a:spcBef>
                <a:spcPts val="0"/>
              </a:spcBef>
              <a:spcAft>
                <a:spcPts val="0"/>
              </a:spcAft>
              <a:buSzPts val="1400"/>
              <a:buFont typeface="Glegoo"/>
              <a:buNone/>
              <a:defRPr>
                <a:latin typeface="Glegoo"/>
                <a:ea typeface="Glegoo"/>
                <a:cs typeface="Glegoo"/>
                <a:sym typeface="Glegoo"/>
              </a:defRPr>
            </a:lvl5pPr>
            <a:lvl6pPr lvl="5">
              <a:spcBef>
                <a:spcPts val="0"/>
              </a:spcBef>
              <a:spcAft>
                <a:spcPts val="0"/>
              </a:spcAft>
              <a:buSzPts val="1400"/>
              <a:buFont typeface="Glegoo"/>
              <a:buNone/>
              <a:defRPr>
                <a:latin typeface="Glegoo"/>
                <a:ea typeface="Glegoo"/>
                <a:cs typeface="Glegoo"/>
                <a:sym typeface="Glegoo"/>
              </a:defRPr>
            </a:lvl6pPr>
            <a:lvl7pPr lvl="6">
              <a:spcBef>
                <a:spcPts val="0"/>
              </a:spcBef>
              <a:spcAft>
                <a:spcPts val="0"/>
              </a:spcAft>
              <a:buSzPts val="1400"/>
              <a:buFont typeface="Glegoo"/>
              <a:buNone/>
              <a:defRPr>
                <a:latin typeface="Glegoo"/>
                <a:ea typeface="Glegoo"/>
                <a:cs typeface="Glegoo"/>
                <a:sym typeface="Glegoo"/>
              </a:defRPr>
            </a:lvl7pPr>
            <a:lvl8pPr lvl="7">
              <a:spcBef>
                <a:spcPts val="0"/>
              </a:spcBef>
              <a:spcAft>
                <a:spcPts val="0"/>
              </a:spcAft>
              <a:buSzPts val="1400"/>
              <a:buFont typeface="Glegoo"/>
              <a:buNone/>
              <a:defRPr>
                <a:latin typeface="Glegoo"/>
                <a:ea typeface="Glegoo"/>
                <a:cs typeface="Glegoo"/>
                <a:sym typeface="Glegoo"/>
              </a:defRPr>
            </a:lvl8pPr>
            <a:lvl9pPr lvl="8">
              <a:spcBef>
                <a:spcPts val="0"/>
              </a:spcBef>
              <a:spcAft>
                <a:spcPts val="0"/>
              </a:spcAft>
              <a:buSzPts val="1400"/>
              <a:buFont typeface="Glegoo"/>
              <a:buNone/>
              <a:defRPr>
                <a:latin typeface="Glegoo"/>
                <a:ea typeface="Glegoo"/>
                <a:cs typeface="Glegoo"/>
                <a:sym typeface="Glegoo"/>
              </a:defRPr>
            </a:lvl9pPr>
          </a:lstStyle>
          <a:p>
            <a:endParaRPr/>
          </a:p>
        </p:txBody>
      </p:sp>
      <p:sp>
        <p:nvSpPr>
          <p:cNvPr id="159" name="Google Shape;159;p29"/>
          <p:cNvSpPr txBox="1">
            <a:spLocks noGrp="1"/>
          </p:cNvSpPr>
          <p:nvPr>
            <p:ph type="subTitle" idx="2"/>
          </p:nvPr>
        </p:nvSpPr>
        <p:spPr>
          <a:xfrm>
            <a:off x="947267" y="2594327"/>
            <a:ext cx="9159600" cy="396000"/>
          </a:xfrm>
          <a:prstGeom prst="rect">
            <a:avLst/>
          </a:prstGeom>
        </p:spPr>
        <p:txBody>
          <a:bodyPr spcFirstLastPara="1" wrap="square" lIns="91425" tIns="91425" rIns="91425" bIns="91425" anchor="ctr" anchorCtr="0">
            <a:normAutofit/>
          </a:bodyPr>
          <a:lstStyle>
            <a:lvl1pPr lvl="0" rtl="0">
              <a:spcBef>
                <a:spcPts val="0"/>
              </a:spcBef>
              <a:spcAft>
                <a:spcPts val="0"/>
              </a:spcAft>
              <a:buSzPts val="1400"/>
              <a:buFont typeface="Glegoo"/>
              <a:buNone/>
              <a:defRPr sz="2665">
                <a:latin typeface="Poppins ExtraBold" panose="00000800000000000000"/>
                <a:ea typeface="Poppins ExtraBold" panose="00000800000000000000"/>
                <a:cs typeface="Poppins ExtraBold" panose="00000800000000000000"/>
                <a:sym typeface="Poppins ExtraBold" panose="00000800000000000000"/>
              </a:defRPr>
            </a:lvl1pPr>
            <a:lvl2pPr lvl="1" rtl="0">
              <a:spcBef>
                <a:spcPts val="0"/>
              </a:spcBef>
              <a:spcAft>
                <a:spcPts val="0"/>
              </a:spcAft>
              <a:buSzPts val="1400"/>
              <a:buFont typeface="Glegoo"/>
              <a:buNone/>
              <a:defRPr>
                <a:latin typeface="Glegoo"/>
                <a:ea typeface="Glegoo"/>
                <a:cs typeface="Glegoo"/>
                <a:sym typeface="Glegoo"/>
              </a:defRPr>
            </a:lvl2pPr>
            <a:lvl3pPr lvl="2" rtl="0">
              <a:spcBef>
                <a:spcPts val="0"/>
              </a:spcBef>
              <a:spcAft>
                <a:spcPts val="0"/>
              </a:spcAft>
              <a:buSzPts val="1400"/>
              <a:buNone/>
              <a:defRPr/>
            </a:lvl3pPr>
            <a:lvl4pPr lvl="3" rtl="0">
              <a:spcBef>
                <a:spcPts val="0"/>
              </a:spcBef>
              <a:spcAft>
                <a:spcPts val="0"/>
              </a:spcAft>
              <a:buSzPts val="1400"/>
              <a:buFont typeface="Glegoo"/>
              <a:buNone/>
              <a:defRPr>
                <a:latin typeface="Glegoo"/>
                <a:ea typeface="Glegoo"/>
                <a:cs typeface="Glegoo"/>
                <a:sym typeface="Glegoo"/>
              </a:defRPr>
            </a:lvl4pPr>
            <a:lvl5pPr lvl="4" rtl="0">
              <a:spcBef>
                <a:spcPts val="0"/>
              </a:spcBef>
              <a:spcAft>
                <a:spcPts val="0"/>
              </a:spcAft>
              <a:buSzPts val="1400"/>
              <a:buFont typeface="Glegoo"/>
              <a:buNone/>
              <a:defRPr>
                <a:latin typeface="Glegoo"/>
                <a:ea typeface="Glegoo"/>
                <a:cs typeface="Glegoo"/>
                <a:sym typeface="Glegoo"/>
              </a:defRPr>
            </a:lvl5pPr>
            <a:lvl6pPr lvl="5" rtl="0">
              <a:spcBef>
                <a:spcPts val="0"/>
              </a:spcBef>
              <a:spcAft>
                <a:spcPts val="0"/>
              </a:spcAft>
              <a:buSzPts val="1400"/>
              <a:buFont typeface="Glegoo"/>
              <a:buNone/>
              <a:defRPr>
                <a:latin typeface="Glegoo"/>
                <a:ea typeface="Glegoo"/>
                <a:cs typeface="Glegoo"/>
                <a:sym typeface="Glegoo"/>
              </a:defRPr>
            </a:lvl6pPr>
            <a:lvl7pPr lvl="6" rtl="0">
              <a:spcBef>
                <a:spcPts val="0"/>
              </a:spcBef>
              <a:spcAft>
                <a:spcPts val="0"/>
              </a:spcAft>
              <a:buSzPts val="1400"/>
              <a:buFont typeface="Glegoo"/>
              <a:buNone/>
              <a:defRPr>
                <a:latin typeface="Glegoo"/>
                <a:ea typeface="Glegoo"/>
                <a:cs typeface="Glegoo"/>
                <a:sym typeface="Glegoo"/>
              </a:defRPr>
            </a:lvl7pPr>
            <a:lvl8pPr lvl="7" rtl="0">
              <a:spcBef>
                <a:spcPts val="0"/>
              </a:spcBef>
              <a:spcAft>
                <a:spcPts val="0"/>
              </a:spcAft>
              <a:buSzPts val="1400"/>
              <a:buFont typeface="Glegoo"/>
              <a:buNone/>
              <a:defRPr>
                <a:latin typeface="Glegoo"/>
                <a:ea typeface="Glegoo"/>
                <a:cs typeface="Glegoo"/>
                <a:sym typeface="Glegoo"/>
              </a:defRPr>
            </a:lvl8pPr>
            <a:lvl9pPr lvl="8" rtl="0">
              <a:spcBef>
                <a:spcPts val="0"/>
              </a:spcBef>
              <a:spcAft>
                <a:spcPts val="0"/>
              </a:spcAft>
              <a:buSzPts val="1400"/>
              <a:buFont typeface="Glegoo"/>
              <a:buNone/>
              <a:defRPr>
                <a:latin typeface="Glegoo"/>
                <a:ea typeface="Glegoo"/>
                <a:cs typeface="Glegoo"/>
                <a:sym typeface="Glegoo"/>
              </a:defRPr>
            </a:lvl9pPr>
          </a:lstStyle>
          <a:p>
            <a:endParaRPr/>
          </a:p>
        </p:txBody>
      </p:sp>
      <p:sp>
        <p:nvSpPr>
          <p:cNvPr id="160" name="Google Shape;160;p29"/>
          <p:cNvSpPr txBox="1">
            <a:spLocks noGrp="1"/>
          </p:cNvSpPr>
          <p:nvPr>
            <p:ph type="subTitle" idx="3"/>
          </p:nvPr>
        </p:nvSpPr>
        <p:spPr>
          <a:xfrm>
            <a:off x="947267" y="3051967"/>
            <a:ext cx="9159600" cy="3086000"/>
          </a:xfrm>
          <a:prstGeom prst="rect">
            <a:avLst/>
          </a:prstGeom>
        </p:spPr>
        <p:txBody>
          <a:bodyPr spcFirstLastPara="1" wrap="square" lIns="91425" tIns="91425" rIns="91425" bIns="91425" anchor="t" anchorCtr="0">
            <a:normAutofit/>
          </a:bodyPr>
          <a:lstStyle>
            <a:lvl1pPr marR="50800" lvl="0" rtl="0">
              <a:spcBef>
                <a:spcPts val="0"/>
              </a:spcBef>
              <a:spcAft>
                <a:spcPts val="0"/>
              </a:spcAft>
              <a:buSzPts val="1400"/>
              <a:buFont typeface="Glegoo"/>
              <a:buChar char="●"/>
              <a:defRPr sz="1865">
                <a:latin typeface="Glegoo"/>
                <a:ea typeface="Glegoo"/>
                <a:cs typeface="Glegoo"/>
                <a:sym typeface="Glegoo"/>
              </a:defRPr>
            </a:lvl1pPr>
            <a:lvl2pPr lvl="1" rtl="0">
              <a:spcBef>
                <a:spcPts val="0"/>
              </a:spcBef>
              <a:spcAft>
                <a:spcPts val="0"/>
              </a:spcAft>
              <a:buSzPts val="1400"/>
              <a:buFont typeface="Glegoo"/>
              <a:buChar char="○"/>
              <a:defRPr>
                <a:latin typeface="Glegoo"/>
                <a:ea typeface="Glegoo"/>
                <a:cs typeface="Glegoo"/>
                <a:sym typeface="Glegoo"/>
              </a:defRPr>
            </a:lvl2pPr>
            <a:lvl3pPr lvl="2" rtl="0">
              <a:spcBef>
                <a:spcPts val="0"/>
              </a:spcBef>
              <a:spcAft>
                <a:spcPts val="0"/>
              </a:spcAft>
              <a:buSzPts val="1400"/>
              <a:buChar char="■"/>
              <a:defRPr/>
            </a:lvl3pPr>
            <a:lvl4pPr lvl="3" rtl="0">
              <a:spcBef>
                <a:spcPts val="0"/>
              </a:spcBef>
              <a:spcAft>
                <a:spcPts val="0"/>
              </a:spcAft>
              <a:buSzPts val="1400"/>
              <a:buFont typeface="Glegoo"/>
              <a:buChar char="●"/>
              <a:defRPr>
                <a:latin typeface="Glegoo"/>
                <a:ea typeface="Glegoo"/>
                <a:cs typeface="Glegoo"/>
                <a:sym typeface="Glegoo"/>
              </a:defRPr>
            </a:lvl4pPr>
            <a:lvl5pPr lvl="4" rtl="0">
              <a:spcBef>
                <a:spcPts val="0"/>
              </a:spcBef>
              <a:spcAft>
                <a:spcPts val="0"/>
              </a:spcAft>
              <a:buSzPts val="1400"/>
              <a:buFont typeface="Glegoo"/>
              <a:buChar char="○"/>
              <a:defRPr>
                <a:latin typeface="Glegoo"/>
                <a:ea typeface="Glegoo"/>
                <a:cs typeface="Glegoo"/>
                <a:sym typeface="Glegoo"/>
              </a:defRPr>
            </a:lvl5pPr>
            <a:lvl6pPr lvl="5" rtl="0">
              <a:spcBef>
                <a:spcPts val="0"/>
              </a:spcBef>
              <a:spcAft>
                <a:spcPts val="0"/>
              </a:spcAft>
              <a:buSzPts val="1400"/>
              <a:buFont typeface="Glegoo"/>
              <a:buChar char="■"/>
              <a:defRPr>
                <a:latin typeface="Glegoo"/>
                <a:ea typeface="Glegoo"/>
                <a:cs typeface="Glegoo"/>
                <a:sym typeface="Glegoo"/>
              </a:defRPr>
            </a:lvl6pPr>
            <a:lvl7pPr lvl="6" rtl="0">
              <a:spcBef>
                <a:spcPts val="0"/>
              </a:spcBef>
              <a:spcAft>
                <a:spcPts val="0"/>
              </a:spcAft>
              <a:buSzPts val="1400"/>
              <a:buFont typeface="Glegoo"/>
              <a:buChar char="●"/>
              <a:defRPr>
                <a:latin typeface="Glegoo"/>
                <a:ea typeface="Glegoo"/>
                <a:cs typeface="Glegoo"/>
                <a:sym typeface="Glegoo"/>
              </a:defRPr>
            </a:lvl7pPr>
            <a:lvl8pPr lvl="7" rtl="0">
              <a:spcBef>
                <a:spcPts val="0"/>
              </a:spcBef>
              <a:spcAft>
                <a:spcPts val="0"/>
              </a:spcAft>
              <a:buSzPts val="1400"/>
              <a:buFont typeface="Glegoo"/>
              <a:buChar char="○"/>
              <a:defRPr>
                <a:latin typeface="Glegoo"/>
                <a:ea typeface="Glegoo"/>
                <a:cs typeface="Glegoo"/>
                <a:sym typeface="Glegoo"/>
              </a:defRPr>
            </a:lvl8pPr>
            <a:lvl9pPr lvl="8" rtl="0">
              <a:spcBef>
                <a:spcPts val="0"/>
              </a:spcBef>
              <a:spcAft>
                <a:spcPts val="0"/>
              </a:spcAft>
              <a:buSzPts val="1400"/>
              <a:buFont typeface="Glegoo"/>
              <a:buChar char="■"/>
              <a:defRPr>
                <a:latin typeface="Glegoo"/>
                <a:ea typeface="Glegoo"/>
                <a:cs typeface="Glegoo"/>
                <a:sym typeface="Glegoo"/>
              </a:defRPr>
            </a:lvl9pPr>
          </a:lstStyle>
          <a:p>
            <a:endParaRPr/>
          </a:p>
        </p:txBody>
      </p:sp>
    </p:spTree>
  </p:cSld>
  <p:clrMapOvr>
    <a:masterClrMapping/>
  </p:clrMapOvr>
</p:sldLayout>
</file>

<file path=ppt/slideLayouts/slideLayout138.xml><?xml version="1.0" encoding="utf-8"?>
<p:sldLayout xmlns:a="http://schemas.openxmlformats.org/drawingml/2006/main" xmlns:r="http://schemas.openxmlformats.org/officeDocument/2006/relationships" xmlns:p="http://schemas.openxmlformats.org/presentationml/2006/main" matchingName="Title only 9">
  <p:cSld name="CUSTOM_1_1_1_1_1_1_1_1_1_1_1_1_2_1">
    <p:bg>
      <p:bgPr>
        <a:solidFill>
          <a:schemeClr val="accent6"/>
        </a:solidFill>
        <a:effectLst/>
      </p:bgPr>
    </p:bg>
    <p:spTree>
      <p:nvGrpSpPr>
        <p:cNvPr id="1" name="Shape 161"/>
        <p:cNvGrpSpPr/>
        <p:nvPr/>
      </p:nvGrpSpPr>
      <p:grpSpPr>
        <a:xfrm>
          <a:off x="0" y="0"/>
          <a:ext cx="0" cy="0"/>
          <a:chOff x="0" y="0"/>
          <a:chExt cx="0" cy="0"/>
        </a:xfrm>
      </p:grpSpPr>
      <p:sp>
        <p:nvSpPr>
          <p:cNvPr id="162" name="Google Shape;162;p30"/>
          <p:cNvSpPr txBox="1">
            <a:spLocks noGrp="1"/>
          </p:cNvSpPr>
          <p:nvPr>
            <p:ph type="title"/>
          </p:nvPr>
        </p:nvSpPr>
        <p:spPr>
          <a:xfrm>
            <a:off x="960000" y="593367"/>
            <a:ext cx="10272000" cy="763600"/>
          </a:xfrm>
          <a:prstGeom prst="rect">
            <a:avLst/>
          </a:prstGeom>
        </p:spPr>
        <p:txBody>
          <a:bodyPr spcFirstLastPara="1" wrap="square" lIns="91425" tIns="91425" rIns="91425" bIns="91425" anchor="ctr" anchorCtr="0">
            <a:normAutofit/>
          </a:bodyPr>
          <a:lstStyle>
            <a:lvl1pPr lvl="0" rtl="0">
              <a:spcBef>
                <a:spcPts val="0"/>
              </a:spcBef>
              <a:spcAft>
                <a:spcPts val="0"/>
              </a:spcAft>
              <a:buSzPts val="2900"/>
              <a:buNone/>
              <a:defRPr sz="3865"/>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cSld>
  <p:clrMapOvr>
    <a:masterClrMapping/>
  </p:clrMapOvr>
</p:sldLayout>
</file>

<file path=ppt/slideLayouts/slideLayout139.xml><?xml version="1.0" encoding="utf-8"?>
<p:sldLayout xmlns:a="http://schemas.openxmlformats.org/drawingml/2006/main" xmlns:r="http://schemas.openxmlformats.org/officeDocument/2006/relationships" xmlns:p="http://schemas.openxmlformats.org/presentationml/2006/main" matchingName="Title and three columns">
  <p:cSld name="CUSTOM_1_1_1_1_1_1_1_1_1_1_1_1_1">
    <p:bg>
      <p:bgPr>
        <a:solidFill>
          <a:schemeClr val="accent6"/>
        </a:solidFill>
        <a:effectLst/>
      </p:bgPr>
    </p:bg>
    <p:spTree>
      <p:nvGrpSpPr>
        <p:cNvPr id="1" name="Shape 163"/>
        <p:cNvGrpSpPr/>
        <p:nvPr/>
      </p:nvGrpSpPr>
      <p:grpSpPr>
        <a:xfrm>
          <a:off x="0" y="0"/>
          <a:ext cx="0" cy="0"/>
          <a:chOff x="0" y="0"/>
          <a:chExt cx="0" cy="0"/>
        </a:xfrm>
      </p:grpSpPr>
      <p:sp>
        <p:nvSpPr>
          <p:cNvPr id="164" name="Google Shape;164;p31"/>
          <p:cNvSpPr/>
          <p:nvPr/>
        </p:nvSpPr>
        <p:spPr>
          <a:xfrm rot="10800000">
            <a:off x="7165767" y="0"/>
            <a:ext cx="1674400" cy="1653600"/>
          </a:xfrm>
          <a:prstGeom prst="round2SameRect">
            <a:avLst>
              <a:gd name="adj1" fmla="val 50000"/>
              <a:gd name="adj2" fmla="val 0"/>
            </a:avLst>
          </a:pr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65" name="Google Shape;165;p31"/>
          <p:cNvSpPr/>
          <p:nvPr/>
        </p:nvSpPr>
        <p:spPr>
          <a:xfrm rot="5400000">
            <a:off x="1181400" y="4588200"/>
            <a:ext cx="1088400" cy="3451200"/>
          </a:xfrm>
          <a:prstGeom prst="round2SameRect">
            <a:avLst>
              <a:gd name="adj1" fmla="val 50000"/>
              <a:gd name="adj2" fmla="val 0"/>
            </a:avLst>
          </a:pr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66" name="Google Shape;166;p31"/>
          <p:cNvSpPr txBox="1">
            <a:spLocks noGrp="1"/>
          </p:cNvSpPr>
          <p:nvPr>
            <p:ph type="subTitle" idx="1"/>
          </p:nvPr>
        </p:nvSpPr>
        <p:spPr>
          <a:xfrm>
            <a:off x="946833" y="4303033"/>
            <a:ext cx="3354800" cy="878000"/>
          </a:xfrm>
          <a:prstGeom prst="rect">
            <a:avLst/>
          </a:prstGeom>
        </p:spPr>
        <p:txBody>
          <a:bodyPr spcFirstLastPara="1" wrap="square" lIns="91425" tIns="91425" rIns="91425" bIns="91425" anchor="ctr" anchorCtr="0">
            <a:normAutofit/>
          </a:bodyPr>
          <a:lstStyle>
            <a:lvl1pPr lvl="0" algn="ctr" rtl="0">
              <a:lnSpc>
                <a:spcPct val="100000"/>
              </a:lnSpc>
              <a:spcBef>
                <a:spcPts val="0"/>
              </a:spcBef>
              <a:spcAft>
                <a:spcPts val="0"/>
              </a:spcAft>
              <a:buClr>
                <a:srgbClr val="05192A"/>
              </a:buClr>
              <a:buSzPts val="1400"/>
              <a:buFont typeface="Glegoo"/>
              <a:buNone/>
              <a:defRPr sz="1865">
                <a:latin typeface="Glegoo"/>
                <a:ea typeface="Glegoo"/>
                <a:cs typeface="Glegoo"/>
                <a:sym typeface="Glegoo"/>
              </a:defRPr>
            </a:lvl1pPr>
            <a:lvl2pPr lvl="1" algn="ctr"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2pPr>
            <a:lvl3pPr lvl="2" algn="ctr"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3pPr>
            <a:lvl4pPr lvl="3" algn="ctr"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4pPr>
            <a:lvl5pPr lvl="4" algn="ctr"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5pPr>
            <a:lvl6pPr lvl="5" algn="ctr"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6pPr>
            <a:lvl7pPr lvl="6" algn="ctr"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7pPr>
            <a:lvl8pPr lvl="7" algn="ctr"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8pPr>
            <a:lvl9pPr lvl="8" algn="ctr"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9pPr>
          </a:lstStyle>
          <a:p>
            <a:endParaRPr/>
          </a:p>
        </p:txBody>
      </p:sp>
      <p:sp>
        <p:nvSpPr>
          <p:cNvPr id="167" name="Google Shape;167;p31"/>
          <p:cNvSpPr txBox="1">
            <a:spLocks noGrp="1"/>
          </p:cNvSpPr>
          <p:nvPr>
            <p:ph type="subTitle" idx="2"/>
          </p:nvPr>
        </p:nvSpPr>
        <p:spPr>
          <a:xfrm>
            <a:off x="7890367" y="4303033"/>
            <a:ext cx="3354800" cy="878000"/>
          </a:xfrm>
          <a:prstGeom prst="rect">
            <a:avLst/>
          </a:prstGeom>
        </p:spPr>
        <p:txBody>
          <a:bodyPr spcFirstLastPara="1" wrap="square" lIns="91425" tIns="91425" rIns="91425" bIns="91425" anchor="ctr" anchorCtr="0">
            <a:normAutofit/>
          </a:bodyPr>
          <a:lstStyle>
            <a:lvl1pPr lvl="0" algn="ctr" rtl="0">
              <a:lnSpc>
                <a:spcPct val="100000"/>
              </a:lnSpc>
              <a:spcBef>
                <a:spcPts val="0"/>
              </a:spcBef>
              <a:spcAft>
                <a:spcPts val="0"/>
              </a:spcAft>
              <a:buClr>
                <a:srgbClr val="05192A"/>
              </a:buClr>
              <a:buSzPts val="1400"/>
              <a:buFont typeface="Glegoo"/>
              <a:buNone/>
              <a:defRPr sz="1865">
                <a:latin typeface="Glegoo"/>
                <a:ea typeface="Glegoo"/>
                <a:cs typeface="Glegoo"/>
                <a:sym typeface="Glegoo"/>
              </a:defRPr>
            </a:lvl1pPr>
            <a:lvl2pPr lvl="1" algn="ctr"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2pPr>
            <a:lvl3pPr lvl="2" algn="ctr"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3pPr>
            <a:lvl4pPr lvl="3" algn="ctr"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4pPr>
            <a:lvl5pPr lvl="4" algn="ctr"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5pPr>
            <a:lvl6pPr lvl="5" algn="ctr"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6pPr>
            <a:lvl7pPr lvl="6" algn="ctr"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7pPr>
            <a:lvl8pPr lvl="7" algn="ctr"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8pPr>
            <a:lvl9pPr lvl="8" algn="ctr"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9pPr>
          </a:lstStyle>
          <a:p>
            <a:endParaRPr/>
          </a:p>
        </p:txBody>
      </p:sp>
      <p:sp>
        <p:nvSpPr>
          <p:cNvPr id="168" name="Google Shape;168;p31"/>
          <p:cNvSpPr txBox="1">
            <a:spLocks noGrp="1"/>
          </p:cNvSpPr>
          <p:nvPr>
            <p:ph type="subTitle" idx="3"/>
          </p:nvPr>
        </p:nvSpPr>
        <p:spPr>
          <a:xfrm>
            <a:off x="4418600" y="4303033"/>
            <a:ext cx="3354800" cy="878000"/>
          </a:xfrm>
          <a:prstGeom prst="rect">
            <a:avLst/>
          </a:prstGeom>
        </p:spPr>
        <p:txBody>
          <a:bodyPr spcFirstLastPara="1" wrap="square" lIns="91425" tIns="91425" rIns="91425" bIns="91425" anchor="ctr" anchorCtr="0">
            <a:normAutofit/>
          </a:bodyPr>
          <a:lstStyle>
            <a:lvl1pPr lvl="0" algn="ctr" rtl="0">
              <a:lnSpc>
                <a:spcPct val="100000"/>
              </a:lnSpc>
              <a:spcBef>
                <a:spcPts val="0"/>
              </a:spcBef>
              <a:spcAft>
                <a:spcPts val="0"/>
              </a:spcAft>
              <a:buClr>
                <a:srgbClr val="05192A"/>
              </a:buClr>
              <a:buSzPts val="1400"/>
              <a:buFont typeface="Glegoo"/>
              <a:buNone/>
              <a:defRPr sz="1865">
                <a:latin typeface="Glegoo"/>
                <a:ea typeface="Glegoo"/>
                <a:cs typeface="Glegoo"/>
                <a:sym typeface="Glegoo"/>
              </a:defRPr>
            </a:lvl1pPr>
            <a:lvl2pPr lvl="1" algn="ctr"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2pPr>
            <a:lvl3pPr lvl="2" algn="ctr"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3pPr>
            <a:lvl4pPr lvl="3" algn="ctr"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4pPr>
            <a:lvl5pPr lvl="4" algn="ctr"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5pPr>
            <a:lvl6pPr lvl="5" algn="ctr"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6pPr>
            <a:lvl7pPr lvl="6" algn="ctr"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7pPr>
            <a:lvl8pPr lvl="7" algn="ctr"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8pPr>
            <a:lvl9pPr lvl="8" algn="ctr"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9pPr>
          </a:lstStyle>
          <a:p>
            <a:endParaRPr/>
          </a:p>
        </p:txBody>
      </p:sp>
      <p:sp>
        <p:nvSpPr>
          <p:cNvPr id="169" name="Google Shape;169;p31"/>
          <p:cNvSpPr txBox="1">
            <a:spLocks noGrp="1"/>
          </p:cNvSpPr>
          <p:nvPr>
            <p:ph type="title"/>
          </p:nvPr>
        </p:nvSpPr>
        <p:spPr>
          <a:xfrm>
            <a:off x="946833" y="593367"/>
            <a:ext cx="3786000" cy="763600"/>
          </a:xfrm>
          <a:prstGeom prst="rect">
            <a:avLst/>
          </a:prstGeom>
        </p:spPr>
        <p:txBody>
          <a:bodyPr spcFirstLastPara="1" wrap="square" lIns="91425" tIns="91425" rIns="91425" bIns="91425" anchor="ctr" anchorCtr="0">
            <a:normAutofit/>
          </a:bodyPr>
          <a:lstStyle>
            <a:lvl1pPr lvl="0" rtl="0">
              <a:spcBef>
                <a:spcPts val="0"/>
              </a:spcBef>
              <a:spcAft>
                <a:spcPts val="0"/>
              </a:spcAft>
              <a:buSzPts val="2900"/>
              <a:buNone/>
              <a:defRPr sz="3865"/>
            </a:lvl1pPr>
            <a:lvl2pPr lvl="1" algn="ctr" rtl="0">
              <a:spcBef>
                <a:spcPts val="0"/>
              </a:spcBef>
              <a:spcAft>
                <a:spcPts val="0"/>
              </a:spcAft>
              <a:buSzPts val="2800"/>
              <a:buNone/>
              <a:defRPr/>
            </a:lvl2pPr>
            <a:lvl3pPr lvl="2" algn="ctr" rtl="0">
              <a:spcBef>
                <a:spcPts val="0"/>
              </a:spcBef>
              <a:spcAft>
                <a:spcPts val="0"/>
              </a:spcAft>
              <a:buSzPts val="2800"/>
              <a:buNone/>
              <a:defRPr/>
            </a:lvl3pPr>
            <a:lvl4pPr lvl="3" algn="ctr" rtl="0">
              <a:spcBef>
                <a:spcPts val="0"/>
              </a:spcBef>
              <a:spcAft>
                <a:spcPts val="0"/>
              </a:spcAft>
              <a:buSzPts val="2800"/>
              <a:buNone/>
              <a:defRPr/>
            </a:lvl4pPr>
            <a:lvl5pPr lvl="4" algn="ctr" rtl="0">
              <a:spcBef>
                <a:spcPts val="0"/>
              </a:spcBef>
              <a:spcAft>
                <a:spcPts val="0"/>
              </a:spcAft>
              <a:buSzPts val="2800"/>
              <a:buNone/>
              <a:defRPr/>
            </a:lvl5pPr>
            <a:lvl6pPr lvl="5" algn="ctr" rtl="0">
              <a:spcBef>
                <a:spcPts val="0"/>
              </a:spcBef>
              <a:spcAft>
                <a:spcPts val="0"/>
              </a:spcAft>
              <a:buSzPts val="2800"/>
              <a:buNone/>
              <a:defRPr/>
            </a:lvl6pPr>
            <a:lvl7pPr lvl="6" algn="ctr" rtl="0">
              <a:spcBef>
                <a:spcPts val="0"/>
              </a:spcBef>
              <a:spcAft>
                <a:spcPts val="0"/>
              </a:spcAft>
              <a:buSzPts val="2800"/>
              <a:buNone/>
              <a:defRPr/>
            </a:lvl7pPr>
            <a:lvl8pPr lvl="7" algn="ctr" rtl="0">
              <a:spcBef>
                <a:spcPts val="0"/>
              </a:spcBef>
              <a:spcAft>
                <a:spcPts val="0"/>
              </a:spcAft>
              <a:buSzPts val="2800"/>
              <a:buNone/>
              <a:defRPr/>
            </a:lvl8pPr>
            <a:lvl9pPr lvl="8" algn="ctr" rtl="0">
              <a:spcBef>
                <a:spcPts val="0"/>
              </a:spcBef>
              <a:spcAft>
                <a:spcPts val="0"/>
              </a:spcAft>
              <a:buSzPts val="2800"/>
              <a:buNone/>
              <a:defRPr/>
            </a:lvl9pPr>
          </a:lstStyle>
          <a:p>
            <a:endParaRPr/>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bg>
      <p:bgPr>
        <a:solidFill>
          <a:schemeClr val="accent1"/>
        </a:solidFill>
        <a:effectLst/>
      </p:bgPr>
    </p:bg>
    <p:spTree>
      <p:nvGrpSpPr>
        <p:cNvPr id="1" name="Shape 15"/>
        <p:cNvGrpSpPr/>
        <p:nvPr/>
      </p:nvGrpSpPr>
      <p:grpSpPr>
        <a:xfrm>
          <a:off x="0" y="0"/>
          <a:ext cx="0" cy="0"/>
          <a:chOff x="0" y="0"/>
          <a:chExt cx="0" cy="0"/>
        </a:xfrm>
      </p:grpSpPr>
      <p:sp>
        <p:nvSpPr>
          <p:cNvPr id="16" name="Google Shape;16;p3"/>
          <p:cNvSpPr txBox="1">
            <a:spLocks noGrp="1"/>
          </p:cNvSpPr>
          <p:nvPr>
            <p:ph type="title"/>
          </p:nvPr>
        </p:nvSpPr>
        <p:spPr>
          <a:xfrm>
            <a:off x="940367" y="2892967"/>
            <a:ext cx="6508400" cy="1281600"/>
          </a:xfrm>
          <a:prstGeom prst="rect">
            <a:avLst/>
          </a:prstGeom>
        </p:spPr>
        <p:txBody>
          <a:bodyPr spcFirstLastPara="1" wrap="square" lIns="91425" tIns="91425" rIns="91425" bIns="91425" anchor="t" anchorCtr="0">
            <a:normAutofit/>
          </a:bodyPr>
          <a:lstStyle>
            <a:lvl1pPr lvl="0" rtl="0">
              <a:spcBef>
                <a:spcPts val="0"/>
              </a:spcBef>
              <a:spcAft>
                <a:spcPts val="0"/>
              </a:spcAft>
              <a:buSzPts val="3600"/>
              <a:buFont typeface="Poppins ExtraBold" panose="00000800000000000000"/>
              <a:buNone/>
              <a:defRPr sz="8000" b="0">
                <a:latin typeface="Poppins ExtraBold" panose="00000800000000000000"/>
                <a:ea typeface="Poppins ExtraBold" panose="00000800000000000000"/>
                <a:cs typeface="Poppins ExtraBold" panose="00000800000000000000"/>
                <a:sym typeface="Poppins ExtraBold" panose="00000800000000000000"/>
              </a:defRPr>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a:endParaRPr/>
          </a:p>
        </p:txBody>
      </p:sp>
      <p:sp>
        <p:nvSpPr>
          <p:cNvPr id="17" name="Google Shape;17;p3"/>
          <p:cNvSpPr txBox="1">
            <a:spLocks noGrp="1"/>
          </p:cNvSpPr>
          <p:nvPr>
            <p:ph type="title" idx="2" hasCustomPrompt="1"/>
          </p:nvPr>
        </p:nvSpPr>
        <p:spPr>
          <a:xfrm>
            <a:off x="1192561" y="1341167"/>
            <a:ext cx="1273600" cy="1122400"/>
          </a:xfrm>
          <a:prstGeom prst="rect">
            <a:avLst/>
          </a:prstGeom>
        </p:spPr>
        <p:txBody>
          <a:bodyPr spcFirstLastPara="1" wrap="square" lIns="91425" tIns="91425" rIns="91425" bIns="91425" anchor="ctr" anchorCtr="0">
            <a:normAutofit/>
          </a:bodyPr>
          <a:lstStyle>
            <a:lvl1pPr lvl="0" algn="ctr" rtl="0">
              <a:spcBef>
                <a:spcPts val="0"/>
              </a:spcBef>
              <a:spcAft>
                <a:spcPts val="0"/>
              </a:spcAft>
              <a:buSzPts val="6000"/>
              <a:buNone/>
              <a:defRPr sz="6665"/>
            </a:lvl1pPr>
            <a:lvl2pPr lvl="1" algn="ctr" rtl="0">
              <a:spcBef>
                <a:spcPts val="0"/>
              </a:spcBef>
              <a:spcAft>
                <a:spcPts val="0"/>
              </a:spcAft>
              <a:buSzPts val="6000"/>
              <a:buNone/>
              <a:defRPr sz="8000"/>
            </a:lvl2pPr>
            <a:lvl3pPr lvl="2" algn="ctr" rtl="0">
              <a:spcBef>
                <a:spcPts val="0"/>
              </a:spcBef>
              <a:spcAft>
                <a:spcPts val="0"/>
              </a:spcAft>
              <a:buSzPts val="6000"/>
              <a:buNone/>
              <a:defRPr sz="8000"/>
            </a:lvl3pPr>
            <a:lvl4pPr lvl="3" algn="ctr" rtl="0">
              <a:spcBef>
                <a:spcPts val="0"/>
              </a:spcBef>
              <a:spcAft>
                <a:spcPts val="0"/>
              </a:spcAft>
              <a:buSzPts val="6000"/>
              <a:buNone/>
              <a:defRPr sz="8000"/>
            </a:lvl4pPr>
            <a:lvl5pPr lvl="4" algn="ctr" rtl="0">
              <a:spcBef>
                <a:spcPts val="0"/>
              </a:spcBef>
              <a:spcAft>
                <a:spcPts val="0"/>
              </a:spcAft>
              <a:buSzPts val="6000"/>
              <a:buNone/>
              <a:defRPr sz="8000"/>
            </a:lvl5pPr>
            <a:lvl6pPr lvl="5" algn="ctr" rtl="0">
              <a:spcBef>
                <a:spcPts val="0"/>
              </a:spcBef>
              <a:spcAft>
                <a:spcPts val="0"/>
              </a:spcAft>
              <a:buSzPts val="6000"/>
              <a:buNone/>
              <a:defRPr sz="8000"/>
            </a:lvl6pPr>
            <a:lvl7pPr lvl="6" algn="ctr" rtl="0">
              <a:spcBef>
                <a:spcPts val="0"/>
              </a:spcBef>
              <a:spcAft>
                <a:spcPts val="0"/>
              </a:spcAft>
              <a:buSzPts val="6000"/>
              <a:buNone/>
              <a:defRPr sz="8000"/>
            </a:lvl7pPr>
            <a:lvl8pPr lvl="7" algn="ctr" rtl="0">
              <a:spcBef>
                <a:spcPts val="0"/>
              </a:spcBef>
              <a:spcAft>
                <a:spcPts val="0"/>
              </a:spcAft>
              <a:buSzPts val="6000"/>
              <a:buNone/>
              <a:defRPr sz="8000"/>
            </a:lvl8pPr>
            <a:lvl9pPr lvl="8" algn="ctr" rtl="0">
              <a:spcBef>
                <a:spcPts val="0"/>
              </a:spcBef>
              <a:spcAft>
                <a:spcPts val="0"/>
              </a:spcAft>
              <a:buSzPts val="6000"/>
              <a:buNone/>
              <a:defRPr sz="8000"/>
            </a:lvl9pPr>
          </a:lstStyle>
          <a:p>
            <a:r>
              <a:t>xx%</a:t>
            </a:r>
          </a:p>
        </p:txBody>
      </p:sp>
      <p:sp>
        <p:nvSpPr>
          <p:cNvPr id="18" name="Google Shape;18;p3"/>
          <p:cNvSpPr txBox="1">
            <a:spLocks noGrp="1"/>
          </p:cNvSpPr>
          <p:nvPr>
            <p:ph type="subTitle" idx="1"/>
          </p:nvPr>
        </p:nvSpPr>
        <p:spPr>
          <a:xfrm>
            <a:off x="940367" y="4685433"/>
            <a:ext cx="6296400" cy="951200"/>
          </a:xfrm>
          <a:prstGeom prst="rect">
            <a:avLst/>
          </a:prstGeom>
        </p:spPr>
        <p:txBody>
          <a:bodyPr spcFirstLastPara="1" wrap="square" lIns="91425" tIns="91425" rIns="91425" bIns="91425" anchor="ctr" anchorCtr="0">
            <a:normAutofit/>
          </a:bodyPr>
          <a:lstStyle>
            <a:lvl1pPr lvl="0" rtl="0">
              <a:lnSpc>
                <a:spcPct val="100000"/>
              </a:lnSpc>
              <a:spcBef>
                <a:spcPts val="0"/>
              </a:spcBef>
              <a:spcAft>
                <a:spcPts val="0"/>
              </a:spcAft>
              <a:buClr>
                <a:srgbClr val="05192A"/>
              </a:buClr>
              <a:buSzPts val="1800"/>
              <a:buFont typeface="Glegoo"/>
              <a:buNone/>
              <a:defRPr sz="2135">
                <a:latin typeface="Glegoo"/>
                <a:ea typeface="Glegoo"/>
                <a:cs typeface="Glegoo"/>
                <a:sym typeface="Glegoo"/>
              </a:defRPr>
            </a:lvl1pPr>
            <a:lvl2pPr lvl="1" algn="ctr" rtl="0">
              <a:lnSpc>
                <a:spcPct val="100000"/>
              </a:lnSpc>
              <a:spcBef>
                <a:spcPts val="0"/>
              </a:spcBef>
              <a:spcAft>
                <a:spcPts val="0"/>
              </a:spcAft>
              <a:buClr>
                <a:srgbClr val="05192A"/>
              </a:buClr>
              <a:buSzPts val="1400"/>
              <a:buNone/>
              <a:defRPr>
                <a:solidFill>
                  <a:srgbClr val="05192A"/>
                </a:solidFill>
              </a:defRPr>
            </a:lvl2pPr>
            <a:lvl3pPr lvl="2" algn="ctr" rtl="0">
              <a:lnSpc>
                <a:spcPct val="100000"/>
              </a:lnSpc>
              <a:spcBef>
                <a:spcPts val="0"/>
              </a:spcBef>
              <a:spcAft>
                <a:spcPts val="0"/>
              </a:spcAft>
              <a:buClr>
                <a:srgbClr val="05192A"/>
              </a:buClr>
              <a:buSzPts val="1400"/>
              <a:buNone/>
              <a:defRPr>
                <a:solidFill>
                  <a:srgbClr val="05192A"/>
                </a:solidFill>
              </a:defRPr>
            </a:lvl3pPr>
            <a:lvl4pPr lvl="3" algn="ctr" rtl="0">
              <a:lnSpc>
                <a:spcPct val="100000"/>
              </a:lnSpc>
              <a:spcBef>
                <a:spcPts val="0"/>
              </a:spcBef>
              <a:spcAft>
                <a:spcPts val="0"/>
              </a:spcAft>
              <a:buClr>
                <a:srgbClr val="05192A"/>
              </a:buClr>
              <a:buSzPts val="1400"/>
              <a:buNone/>
              <a:defRPr>
                <a:solidFill>
                  <a:srgbClr val="05192A"/>
                </a:solidFill>
              </a:defRPr>
            </a:lvl4pPr>
            <a:lvl5pPr lvl="4" algn="ctr" rtl="0">
              <a:lnSpc>
                <a:spcPct val="100000"/>
              </a:lnSpc>
              <a:spcBef>
                <a:spcPts val="0"/>
              </a:spcBef>
              <a:spcAft>
                <a:spcPts val="0"/>
              </a:spcAft>
              <a:buClr>
                <a:srgbClr val="05192A"/>
              </a:buClr>
              <a:buSzPts val="1400"/>
              <a:buNone/>
              <a:defRPr>
                <a:solidFill>
                  <a:srgbClr val="05192A"/>
                </a:solidFill>
              </a:defRPr>
            </a:lvl5pPr>
            <a:lvl6pPr lvl="5" algn="ctr" rtl="0">
              <a:lnSpc>
                <a:spcPct val="100000"/>
              </a:lnSpc>
              <a:spcBef>
                <a:spcPts val="0"/>
              </a:spcBef>
              <a:spcAft>
                <a:spcPts val="0"/>
              </a:spcAft>
              <a:buClr>
                <a:srgbClr val="05192A"/>
              </a:buClr>
              <a:buSzPts val="1400"/>
              <a:buNone/>
              <a:defRPr>
                <a:solidFill>
                  <a:srgbClr val="05192A"/>
                </a:solidFill>
              </a:defRPr>
            </a:lvl6pPr>
            <a:lvl7pPr lvl="6" algn="ctr" rtl="0">
              <a:lnSpc>
                <a:spcPct val="100000"/>
              </a:lnSpc>
              <a:spcBef>
                <a:spcPts val="0"/>
              </a:spcBef>
              <a:spcAft>
                <a:spcPts val="0"/>
              </a:spcAft>
              <a:buClr>
                <a:srgbClr val="05192A"/>
              </a:buClr>
              <a:buSzPts val="1400"/>
              <a:buNone/>
              <a:defRPr>
                <a:solidFill>
                  <a:srgbClr val="05192A"/>
                </a:solidFill>
              </a:defRPr>
            </a:lvl7pPr>
            <a:lvl8pPr lvl="7" algn="ctr" rtl="0">
              <a:lnSpc>
                <a:spcPct val="100000"/>
              </a:lnSpc>
              <a:spcBef>
                <a:spcPts val="0"/>
              </a:spcBef>
              <a:spcAft>
                <a:spcPts val="0"/>
              </a:spcAft>
              <a:buClr>
                <a:srgbClr val="05192A"/>
              </a:buClr>
              <a:buSzPts val="1400"/>
              <a:buNone/>
              <a:defRPr>
                <a:solidFill>
                  <a:srgbClr val="05192A"/>
                </a:solidFill>
              </a:defRPr>
            </a:lvl8pPr>
            <a:lvl9pPr lvl="8" algn="ctr" rtl="0">
              <a:lnSpc>
                <a:spcPct val="100000"/>
              </a:lnSpc>
              <a:spcBef>
                <a:spcPts val="0"/>
              </a:spcBef>
              <a:spcAft>
                <a:spcPts val="0"/>
              </a:spcAft>
              <a:buClr>
                <a:srgbClr val="05192A"/>
              </a:buClr>
              <a:buSzPts val="1400"/>
              <a:buNone/>
              <a:defRPr>
                <a:solidFill>
                  <a:srgbClr val="05192A"/>
                </a:solidFill>
              </a:defRPr>
            </a:lvl9pPr>
          </a:lstStyle>
          <a:p>
            <a:endParaRPr/>
          </a:p>
        </p:txBody>
      </p:sp>
    </p:spTree>
  </p:cSld>
  <p:clrMapOvr>
    <a:masterClrMapping/>
  </p:clrMapOvr>
  <p:timing>
    <p:tnLst>
      <p:par>
        <p:cTn id="1" dur="indefinite" restart="never" nodeType="tmRoot"/>
      </p:par>
    </p:tnLst>
  </p:timing>
</p:sldLayout>
</file>

<file path=ppt/slideLayouts/slideLayout140.xml><?xml version="1.0" encoding="utf-8"?>
<p:sldLayout xmlns:a="http://schemas.openxmlformats.org/drawingml/2006/main" xmlns:r="http://schemas.openxmlformats.org/officeDocument/2006/relationships" xmlns:p="http://schemas.openxmlformats.org/presentationml/2006/main" matchingName="Title and four columns ">
  <p:cSld name="CUSTOM_1_1_1_1_1_1_1_1_1_1_1_1_1_1_1">
    <p:bg>
      <p:bgPr>
        <a:solidFill>
          <a:schemeClr val="accent6"/>
        </a:solidFill>
        <a:effectLst/>
      </p:bgPr>
    </p:bg>
    <p:spTree>
      <p:nvGrpSpPr>
        <p:cNvPr id="1" name="Shape 170"/>
        <p:cNvGrpSpPr/>
        <p:nvPr/>
      </p:nvGrpSpPr>
      <p:grpSpPr>
        <a:xfrm>
          <a:off x="0" y="0"/>
          <a:ext cx="0" cy="0"/>
          <a:chOff x="0" y="0"/>
          <a:chExt cx="0" cy="0"/>
        </a:xfrm>
      </p:grpSpPr>
      <p:sp>
        <p:nvSpPr>
          <p:cNvPr id="171" name="Google Shape;171;p32"/>
          <p:cNvSpPr/>
          <p:nvPr/>
        </p:nvSpPr>
        <p:spPr>
          <a:xfrm>
            <a:off x="7937900" y="475967"/>
            <a:ext cx="998400" cy="998400"/>
          </a:xfrm>
          <a:prstGeom prst="ellipse">
            <a:avLst/>
          </a:pr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72" name="Google Shape;172;p32"/>
          <p:cNvSpPr/>
          <p:nvPr/>
        </p:nvSpPr>
        <p:spPr>
          <a:xfrm rot="10800000">
            <a:off x="10752700" y="0"/>
            <a:ext cx="1443600" cy="1467200"/>
          </a:xfrm>
          <a:prstGeom prst="round2SameRect">
            <a:avLst>
              <a:gd name="adj1" fmla="val 50000"/>
              <a:gd name="adj2" fmla="val 0"/>
            </a:avLst>
          </a:pr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73" name="Google Shape;173;p32"/>
          <p:cNvSpPr txBox="1">
            <a:spLocks noGrp="1"/>
          </p:cNvSpPr>
          <p:nvPr>
            <p:ph type="title"/>
          </p:nvPr>
        </p:nvSpPr>
        <p:spPr>
          <a:xfrm>
            <a:off x="960000" y="593367"/>
            <a:ext cx="10246000" cy="763600"/>
          </a:xfrm>
          <a:prstGeom prst="rect">
            <a:avLst/>
          </a:prstGeom>
        </p:spPr>
        <p:txBody>
          <a:bodyPr spcFirstLastPara="1" wrap="square" lIns="91425" tIns="91425" rIns="91425" bIns="91425" anchor="ctr" anchorCtr="0">
            <a:normAutofit/>
          </a:bodyPr>
          <a:lstStyle>
            <a:lvl1pPr lvl="0" rtl="0">
              <a:spcBef>
                <a:spcPts val="0"/>
              </a:spcBef>
              <a:spcAft>
                <a:spcPts val="0"/>
              </a:spcAft>
              <a:buSzPts val="2900"/>
              <a:buNone/>
              <a:defRPr sz="3865"/>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174" name="Google Shape;174;p32"/>
          <p:cNvSpPr txBox="1">
            <a:spLocks noGrp="1"/>
          </p:cNvSpPr>
          <p:nvPr>
            <p:ph type="subTitle" idx="1"/>
          </p:nvPr>
        </p:nvSpPr>
        <p:spPr>
          <a:xfrm>
            <a:off x="1256400" y="3305440"/>
            <a:ext cx="2905200" cy="815600"/>
          </a:xfrm>
          <a:prstGeom prst="rect">
            <a:avLst/>
          </a:prstGeom>
        </p:spPr>
        <p:txBody>
          <a:bodyPr spcFirstLastPara="1" wrap="square" lIns="91425" tIns="91425" rIns="91425" bIns="91425" anchor="ctr" anchorCtr="0">
            <a:normAutofit/>
          </a:bodyPr>
          <a:lstStyle>
            <a:lvl1pPr lvl="0" rtl="0">
              <a:lnSpc>
                <a:spcPct val="100000"/>
              </a:lnSpc>
              <a:spcBef>
                <a:spcPts val="0"/>
              </a:spcBef>
              <a:spcAft>
                <a:spcPts val="0"/>
              </a:spcAft>
              <a:buClr>
                <a:srgbClr val="05192A"/>
              </a:buClr>
              <a:buSzPts val="1800"/>
              <a:buFont typeface="Glegoo"/>
              <a:buNone/>
              <a:defRPr sz="1865">
                <a:latin typeface="Glegoo"/>
                <a:ea typeface="Glegoo"/>
                <a:cs typeface="Glegoo"/>
                <a:sym typeface="Glegoo"/>
              </a:defRPr>
            </a:lvl1pPr>
            <a:lvl2pPr lvl="1"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2pPr>
            <a:lvl3pPr lvl="2"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3pPr>
            <a:lvl4pPr lvl="3"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4pPr>
            <a:lvl5pPr lvl="4"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5pPr>
            <a:lvl6pPr lvl="5"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6pPr>
            <a:lvl7pPr lvl="6"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7pPr>
            <a:lvl8pPr lvl="7"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8pPr>
            <a:lvl9pPr lvl="8"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9pPr>
          </a:lstStyle>
          <a:p>
            <a:endParaRPr/>
          </a:p>
        </p:txBody>
      </p:sp>
      <p:sp>
        <p:nvSpPr>
          <p:cNvPr id="175" name="Google Shape;175;p32"/>
          <p:cNvSpPr txBox="1">
            <a:spLocks noGrp="1"/>
          </p:cNvSpPr>
          <p:nvPr>
            <p:ph type="subTitle" idx="2"/>
          </p:nvPr>
        </p:nvSpPr>
        <p:spPr>
          <a:xfrm>
            <a:off x="1256400" y="5637004"/>
            <a:ext cx="2905200" cy="815600"/>
          </a:xfrm>
          <a:prstGeom prst="rect">
            <a:avLst/>
          </a:prstGeom>
        </p:spPr>
        <p:txBody>
          <a:bodyPr spcFirstLastPara="1" wrap="square" lIns="91425" tIns="91425" rIns="91425" bIns="91425" anchor="ctr" anchorCtr="0">
            <a:normAutofit/>
          </a:bodyPr>
          <a:lstStyle>
            <a:lvl1pPr lvl="0" rtl="0">
              <a:lnSpc>
                <a:spcPct val="100000"/>
              </a:lnSpc>
              <a:spcBef>
                <a:spcPts val="0"/>
              </a:spcBef>
              <a:spcAft>
                <a:spcPts val="0"/>
              </a:spcAft>
              <a:buClr>
                <a:srgbClr val="05192A"/>
              </a:buClr>
              <a:buSzPts val="1800"/>
              <a:buFont typeface="Glegoo"/>
              <a:buNone/>
              <a:defRPr sz="1865">
                <a:latin typeface="Glegoo"/>
                <a:ea typeface="Glegoo"/>
                <a:cs typeface="Glegoo"/>
                <a:sym typeface="Glegoo"/>
              </a:defRPr>
            </a:lvl1pPr>
            <a:lvl2pPr lvl="1"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2pPr>
            <a:lvl3pPr lvl="2"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3pPr>
            <a:lvl4pPr lvl="3"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4pPr>
            <a:lvl5pPr lvl="4"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5pPr>
            <a:lvl6pPr lvl="5"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6pPr>
            <a:lvl7pPr lvl="6"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7pPr>
            <a:lvl8pPr lvl="7"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8pPr>
            <a:lvl9pPr lvl="8"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9pPr>
          </a:lstStyle>
          <a:p>
            <a:endParaRPr/>
          </a:p>
        </p:txBody>
      </p:sp>
      <p:sp>
        <p:nvSpPr>
          <p:cNvPr id="176" name="Google Shape;176;p32"/>
          <p:cNvSpPr txBox="1">
            <a:spLocks noGrp="1"/>
          </p:cNvSpPr>
          <p:nvPr>
            <p:ph type="subTitle" idx="3"/>
          </p:nvPr>
        </p:nvSpPr>
        <p:spPr>
          <a:xfrm>
            <a:off x="8038867" y="3305440"/>
            <a:ext cx="2905200" cy="815600"/>
          </a:xfrm>
          <a:prstGeom prst="rect">
            <a:avLst/>
          </a:prstGeom>
        </p:spPr>
        <p:txBody>
          <a:bodyPr spcFirstLastPara="1" wrap="square" lIns="91425" tIns="91425" rIns="91425" bIns="91425" anchor="ctr" anchorCtr="0">
            <a:normAutofit/>
          </a:bodyPr>
          <a:lstStyle>
            <a:lvl1pPr lvl="0" algn="r" rtl="0">
              <a:lnSpc>
                <a:spcPct val="100000"/>
              </a:lnSpc>
              <a:spcBef>
                <a:spcPts val="0"/>
              </a:spcBef>
              <a:spcAft>
                <a:spcPts val="0"/>
              </a:spcAft>
              <a:buClr>
                <a:srgbClr val="05192A"/>
              </a:buClr>
              <a:buSzPts val="1800"/>
              <a:buFont typeface="Glegoo"/>
              <a:buNone/>
              <a:defRPr sz="1865">
                <a:latin typeface="Glegoo"/>
                <a:ea typeface="Glegoo"/>
                <a:cs typeface="Glegoo"/>
                <a:sym typeface="Glegoo"/>
              </a:defRPr>
            </a:lvl1pPr>
            <a:lvl2pPr lvl="1"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2pPr>
            <a:lvl3pPr lvl="2"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3pPr>
            <a:lvl4pPr lvl="3"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4pPr>
            <a:lvl5pPr lvl="4"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5pPr>
            <a:lvl6pPr lvl="5"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6pPr>
            <a:lvl7pPr lvl="6"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7pPr>
            <a:lvl8pPr lvl="7"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8pPr>
            <a:lvl9pPr lvl="8"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9pPr>
          </a:lstStyle>
          <a:p>
            <a:endParaRPr/>
          </a:p>
        </p:txBody>
      </p:sp>
      <p:sp>
        <p:nvSpPr>
          <p:cNvPr id="177" name="Google Shape;177;p32"/>
          <p:cNvSpPr txBox="1">
            <a:spLocks noGrp="1"/>
          </p:cNvSpPr>
          <p:nvPr>
            <p:ph type="subTitle" idx="4"/>
          </p:nvPr>
        </p:nvSpPr>
        <p:spPr>
          <a:xfrm>
            <a:off x="8063267" y="5637004"/>
            <a:ext cx="2880800" cy="815600"/>
          </a:xfrm>
          <a:prstGeom prst="rect">
            <a:avLst/>
          </a:prstGeom>
        </p:spPr>
        <p:txBody>
          <a:bodyPr spcFirstLastPara="1" wrap="square" lIns="91425" tIns="91425" rIns="91425" bIns="91425" anchor="ctr" anchorCtr="0">
            <a:normAutofit/>
          </a:bodyPr>
          <a:lstStyle>
            <a:lvl1pPr lvl="0" algn="r" rtl="0">
              <a:lnSpc>
                <a:spcPct val="100000"/>
              </a:lnSpc>
              <a:spcBef>
                <a:spcPts val="0"/>
              </a:spcBef>
              <a:spcAft>
                <a:spcPts val="0"/>
              </a:spcAft>
              <a:buClr>
                <a:srgbClr val="05192A"/>
              </a:buClr>
              <a:buSzPts val="1800"/>
              <a:buFont typeface="Glegoo"/>
              <a:buNone/>
              <a:defRPr sz="1865">
                <a:latin typeface="Glegoo"/>
                <a:ea typeface="Glegoo"/>
                <a:cs typeface="Glegoo"/>
                <a:sym typeface="Glegoo"/>
              </a:defRPr>
            </a:lvl1pPr>
            <a:lvl2pPr lvl="1"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2pPr>
            <a:lvl3pPr lvl="2"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3pPr>
            <a:lvl4pPr lvl="3"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4pPr>
            <a:lvl5pPr lvl="4"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5pPr>
            <a:lvl6pPr lvl="5"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6pPr>
            <a:lvl7pPr lvl="6"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7pPr>
            <a:lvl8pPr lvl="7"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8pPr>
            <a:lvl9pPr lvl="8"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9pPr>
          </a:lstStyle>
          <a:p>
            <a:endParaRPr/>
          </a:p>
        </p:txBody>
      </p:sp>
      <p:sp>
        <p:nvSpPr>
          <p:cNvPr id="178" name="Google Shape;178;p32"/>
          <p:cNvSpPr txBox="1">
            <a:spLocks noGrp="1"/>
          </p:cNvSpPr>
          <p:nvPr>
            <p:ph type="title" idx="5" hasCustomPrompt="1"/>
          </p:nvPr>
        </p:nvSpPr>
        <p:spPr>
          <a:xfrm>
            <a:off x="4408400" y="2423341"/>
            <a:ext cx="1216400" cy="533600"/>
          </a:xfrm>
          <a:prstGeom prst="rect">
            <a:avLst/>
          </a:prstGeom>
        </p:spPr>
        <p:txBody>
          <a:bodyPr spcFirstLastPara="1" wrap="square" lIns="91425" tIns="91425" rIns="91425" bIns="91425" anchor="ctr" anchorCtr="0">
            <a:normAutofit/>
          </a:bodyPr>
          <a:lstStyle>
            <a:lvl1pPr lvl="0" algn="ctr" rtl="0">
              <a:spcBef>
                <a:spcPts val="0"/>
              </a:spcBef>
              <a:spcAft>
                <a:spcPts val="0"/>
              </a:spcAft>
              <a:buSzPts val="1400"/>
              <a:buFont typeface="Glegoo"/>
              <a:buNone/>
              <a:defRPr sz="2135"/>
            </a:lvl1pPr>
            <a:lvl2pPr lvl="1" algn="ctr" rtl="0">
              <a:spcBef>
                <a:spcPts val="0"/>
              </a:spcBef>
              <a:spcAft>
                <a:spcPts val="0"/>
              </a:spcAft>
              <a:buSzPts val="1400"/>
              <a:buFont typeface="Glegoo"/>
              <a:buNone/>
              <a:defRPr sz="1865">
                <a:latin typeface="Glegoo"/>
                <a:ea typeface="Glegoo"/>
                <a:cs typeface="Glegoo"/>
                <a:sym typeface="Glegoo"/>
              </a:defRPr>
            </a:lvl2pPr>
            <a:lvl3pPr lvl="2" algn="ctr" rtl="0">
              <a:spcBef>
                <a:spcPts val="0"/>
              </a:spcBef>
              <a:spcAft>
                <a:spcPts val="0"/>
              </a:spcAft>
              <a:buSzPts val="1400"/>
              <a:buFont typeface="Glegoo"/>
              <a:buNone/>
              <a:defRPr sz="1865">
                <a:latin typeface="Glegoo"/>
                <a:ea typeface="Glegoo"/>
                <a:cs typeface="Glegoo"/>
                <a:sym typeface="Glegoo"/>
              </a:defRPr>
            </a:lvl3pPr>
            <a:lvl4pPr lvl="3" algn="ctr" rtl="0">
              <a:spcBef>
                <a:spcPts val="0"/>
              </a:spcBef>
              <a:spcAft>
                <a:spcPts val="0"/>
              </a:spcAft>
              <a:buSzPts val="1400"/>
              <a:buFont typeface="Glegoo"/>
              <a:buNone/>
              <a:defRPr sz="1865">
                <a:latin typeface="Glegoo"/>
                <a:ea typeface="Glegoo"/>
                <a:cs typeface="Glegoo"/>
                <a:sym typeface="Glegoo"/>
              </a:defRPr>
            </a:lvl4pPr>
            <a:lvl5pPr lvl="4" algn="ctr" rtl="0">
              <a:spcBef>
                <a:spcPts val="0"/>
              </a:spcBef>
              <a:spcAft>
                <a:spcPts val="0"/>
              </a:spcAft>
              <a:buSzPts val="1400"/>
              <a:buFont typeface="Glegoo"/>
              <a:buNone/>
              <a:defRPr sz="1865">
                <a:latin typeface="Glegoo"/>
                <a:ea typeface="Glegoo"/>
                <a:cs typeface="Glegoo"/>
                <a:sym typeface="Glegoo"/>
              </a:defRPr>
            </a:lvl5pPr>
            <a:lvl6pPr lvl="5" algn="ctr" rtl="0">
              <a:spcBef>
                <a:spcPts val="0"/>
              </a:spcBef>
              <a:spcAft>
                <a:spcPts val="0"/>
              </a:spcAft>
              <a:buSzPts val="1400"/>
              <a:buFont typeface="Glegoo"/>
              <a:buNone/>
              <a:defRPr sz="1865">
                <a:latin typeface="Glegoo"/>
                <a:ea typeface="Glegoo"/>
                <a:cs typeface="Glegoo"/>
                <a:sym typeface="Glegoo"/>
              </a:defRPr>
            </a:lvl6pPr>
            <a:lvl7pPr lvl="6" algn="ctr" rtl="0">
              <a:spcBef>
                <a:spcPts val="0"/>
              </a:spcBef>
              <a:spcAft>
                <a:spcPts val="0"/>
              </a:spcAft>
              <a:buSzPts val="1400"/>
              <a:buFont typeface="Glegoo"/>
              <a:buNone/>
              <a:defRPr sz="1865">
                <a:latin typeface="Glegoo"/>
                <a:ea typeface="Glegoo"/>
                <a:cs typeface="Glegoo"/>
                <a:sym typeface="Glegoo"/>
              </a:defRPr>
            </a:lvl7pPr>
            <a:lvl8pPr lvl="7" algn="ctr" rtl="0">
              <a:spcBef>
                <a:spcPts val="0"/>
              </a:spcBef>
              <a:spcAft>
                <a:spcPts val="0"/>
              </a:spcAft>
              <a:buSzPts val="1400"/>
              <a:buFont typeface="Glegoo"/>
              <a:buNone/>
              <a:defRPr sz="1865">
                <a:latin typeface="Glegoo"/>
                <a:ea typeface="Glegoo"/>
                <a:cs typeface="Glegoo"/>
                <a:sym typeface="Glegoo"/>
              </a:defRPr>
            </a:lvl8pPr>
            <a:lvl9pPr lvl="8" algn="ctr" rtl="0">
              <a:spcBef>
                <a:spcPts val="0"/>
              </a:spcBef>
              <a:spcAft>
                <a:spcPts val="0"/>
              </a:spcAft>
              <a:buSzPts val="1400"/>
              <a:buFont typeface="Glegoo"/>
              <a:buNone/>
              <a:defRPr sz="1865">
                <a:latin typeface="Glegoo"/>
                <a:ea typeface="Glegoo"/>
                <a:cs typeface="Glegoo"/>
                <a:sym typeface="Glegoo"/>
              </a:defRPr>
            </a:lvl9pPr>
          </a:lstStyle>
          <a:p>
            <a:r>
              <a:t>xx%</a:t>
            </a:r>
          </a:p>
        </p:txBody>
      </p:sp>
      <p:sp>
        <p:nvSpPr>
          <p:cNvPr id="179" name="Google Shape;179;p32"/>
          <p:cNvSpPr txBox="1">
            <a:spLocks noGrp="1"/>
          </p:cNvSpPr>
          <p:nvPr>
            <p:ph type="title" idx="6" hasCustomPrompt="1"/>
          </p:nvPr>
        </p:nvSpPr>
        <p:spPr>
          <a:xfrm>
            <a:off x="6567200" y="2423341"/>
            <a:ext cx="1216400" cy="533600"/>
          </a:xfrm>
          <a:prstGeom prst="rect">
            <a:avLst/>
          </a:prstGeom>
        </p:spPr>
        <p:txBody>
          <a:bodyPr spcFirstLastPara="1" wrap="square" lIns="91425" tIns="91425" rIns="91425" bIns="91425" anchor="ctr" anchorCtr="0">
            <a:normAutofit/>
          </a:bodyPr>
          <a:lstStyle>
            <a:lvl1pPr lvl="0" algn="ctr" rtl="0">
              <a:spcBef>
                <a:spcPts val="0"/>
              </a:spcBef>
              <a:spcAft>
                <a:spcPts val="0"/>
              </a:spcAft>
              <a:buSzPts val="1400"/>
              <a:buFont typeface="Glegoo"/>
              <a:buNone/>
              <a:defRPr sz="2135"/>
            </a:lvl1pPr>
            <a:lvl2pPr lvl="1" algn="ctr" rtl="0">
              <a:spcBef>
                <a:spcPts val="0"/>
              </a:spcBef>
              <a:spcAft>
                <a:spcPts val="0"/>
              </a:spcAft>
              <a:buSzPts val="1400"/>
              <a:buFont typeface="Glegoo"/>
              <a:buNone/>
              <a:defRPr sz="1865">
                <a:latin typeface="Glegoo"/>
                <a:ea typeface="Glegoo"/>
                <a:cs typeface="Glegoo"/>
                <a:sym typeface="Glegoo"/>
              </a:defRPr>
            </a:lvl2pPr>
            <a:lvl3pPr lvl="2" algn="ctr" rtl="0">
              <a:spcBef>
                <a:spcPts val="0"/>
              </a:spcBef>
              <a:spcAft>
                <a:spcPts val="0"/>
              </a:spcAft>
              <a:buSzPts val="1400"/>
              <a:buFont typeface="Glegoo"/>
              <a:buNone/>
              <a:defRPr sz="1865">
                <a:latin typeface="Glegoo"/>
                <a:ea typeface="Glegoo"/>
                <a:cs typeface="Glegoo"/>
                <a:sym typeface="Glegoo"/>
              </a:defRPr>
            </a:lvl3pPr>
            <a:lvl4pPr lvl="3" algn="ctr" rtl="0">
              <a:spcBef>
                <a:spcPts val="0"/>
              </a:spcBef>
              <a:spcAft>
                <a:spcPts val="0"/>
              </a:spcAft>
              <a:buSzPts val="1400"/>
              <a:buFont typeface="Glegoo"/>
              <a:buNone/>
              <a:defRPr sz="1865">
                <a:latin typeface="Glegoo"/>
                <a:ea typeface="Glegoo"/>
                <a:cs typeface="Glegoo"/>
                <a:sym typeface="Glegoo"/>
              </a:defRPr>
            </a:lvl4pPr>
            <a:lvl5pPr lvl="4" algn="ctr" rtl="0">
              <a:spcBef>
                <a:spcPts val="0"/>
              </a:spcBef>
              <a:spcAft>
                <a:spcPts val="0"/>
              </a:spcAft>
              <a:buSzPts val="1400"/>
              <a:buFont typeface="Glegoo"/>
              <a:buNone/>
              <a:defRPr sz="1865">
                <a:latin typeface="Glegoo"/>
                <a:ea typeface="Glegoo"/>
                <a:cs typeface="Glegoo"/>
                <a:sym typeface="Glegoo"/>
              </a:defRPr>
            </a:lvl5pPr>
            <a:lvl6pPr lvl="5" algn="ctr" rtl="0">
              <a:spcBef>
                <a:spcPts val="0"/>
              </a:spcBef>
              <a:spcAft>
                <a:spcPts val="0"/>
              </a:spcAft>
              <a:buSzPts val="1400"/>
              <a:buFont typeface="Glegoo"/>
              <a:buNone/>
              <a:defRPr sz="1865">
                <a:latin typeface="Glegoo"/>
                <a:ea typeface="Glegoo"/>
                <a:cs typeface="Glegoo"/>
                <a:sym typeface="Glegoo"/>
              </a:defRPr>
            </a:lvl6pPr>
            <a:lvl7pPr lvl="6" algn="ctr" rtl="0">
              <a:spcBef>
                <a:spcPts val="0"/>
              </a:spcBef>
              <a:spcAft>
                <a:spcPts val="0"/>
              </a:spcAft>
              <a:buSzPts val="1400"/>
              <a:buFont typeface="Glegoo"/>
              <a:buNone/>
              <a:defRPr sz="1865">
                <a:latin typeface="Glegoo"/>
                <a:ea typeface="Glegoo"/>
                <a:cs typeface="Glegoo"/>
                <a:sym typeface="Glegoo"/>
              </a:defRPr>
            </a:lvl7pPr>
            <a:lvl8pPr lvl="7" algn="ctr" rtl="0">
              <a:spcBef>
                <a:spcPts val="0"/>
              </a:spcBef>
              <a:spcAft>
                <a:spcPts val="0"/>
              </a:spcAft>
              <a:buSzPts val="1400"/>
              <a:buFont typeface="Glegoo"/>
              <a:buNone/>
              <a:defRPr sz="1865">
                <a:latin typeface="Glegoo"/>
                <a:ea typeface="Glegoo"/>
                <a:cs typeface="Glegoo"/>
                <a:sym typeface="Glegoo"/>
              </a:defRPr>
            </a:lvl8pPr>
            <a:lvl9pPr lvl="8" algn="ctr" rtl="0">
              <a:spcBef>
                <a:spcPts val="0"/>
              </a:spcBef>
              <a:spcAft>
                <a:spcPts val="0"/>
              </a:spcAft>
              <a:buSzPts val="1400"/>
              <a:buFont typeface="Glegoo"/>
              <a:buNone/>
              <a:defRPr sz="1865">
                <a:latin typeface="Glegoo"/>
                <a:ea typeface="Glegoo"/>
                <a:cs typeface="Glegoo"/>
                <a:sym typeface="Glegoo"/>
              </a:defRPr>
            </a:lvl9pPr>
          </a:lstStyle>
          <a:p>
            <a:r>
              <a:t>xx%</a:t>
            </a:r>
          </a:p>
        </p:txBody>
      </p:sp>
      <p:sp>
        <p:nvSpPr>
          <p:cNvPr id="180" name="Google Shape;180;p32"/>
          <p:cNvSpPr txBox="1">
            <a:spLocks noGrp="1"/>
          </p:cNvSpPr>
          <p:nvPr>
            <p:ph type="title" idx="7" hasCustomPrompt="1"/>
          </p:nvPr>
        </p:nvSpPr>
        <p:spPr>
          <a:xfrm>
            <a:off x="4408400" y="4775276"/>
            <a:ext cx="1216400" cy="533600"/>
          </a:xfrm>
          <a:prstGeom prst="rect">
            <a:avLst/>
          </a:prstGeom>
        </p:spPr>
        <p:txBody>
          <a:bodyPr spcFirstLastPara="1" wrap="square" lIns="91425" tIns="91425" rIns="91425" bIns="91425" anchor="ctr" anchorCtr="0">
            <a:normAutofit/>
          </a:bodyPr>
          <a:lstStyle>
            <a:lvl1pPr lvl="0" algn="ctr" rtl="0">
              <a:spcBef>
                <a:spcPts val="0"/>
              </a:spcBef>
              <a:spcAft>
                <a:spcPts val="0"/>
              </a:spcAft>
              <a:buSzPts val="1400"/>
              <a:buFont typeface="Glegoo"/>
              <a:buNone/>
              <a:defRPr sz="2135"/>
            </a:lvl1pPr>
            <a:lvl2pPr lvl="1" algn="ctr" rtl="0">
              <a:spcBef>
                <a:spcPts val="0"/>
              </a:spcBef>
              <a:spcAft>
                <a:spcPts val="0"/>
              </a:spcAft>
              <a:buSzPts val="1400"/>
              <a:buFont typeface="Glegoo"/>
              <a:buNone/>
              <a:defRPr sz="1865">
                <a:latin typeface="Glegoo"/>
                <a:ea typeface="Glegoo"/>
                <a:cs typeface="Glegoo"/>
                <a:sym typeface="Glegoo"/>
              </a:defRPr>
            </a:lvl2pPr>
            <a:lvl3pPr lvl="2" algn="ctr" rtl="0">
              <a:spcBef>
                <a:spcPts val="0"/>
              </a:spcBef>
              <a:spcAft>
                <a:spcPts val="0"/>
              </a:spcAft>
              <a:buSzPts val="1400"/>
              <a:buFont typeface="Glegoo"/>
              <a:buNone/>
              <a:defRPr sz="1865">
                <a:latin typeface="Glegoo"/>
                <a:ea typeface="Glegoo"/>
                <a:cs typeface="Glegoo"/>
                <a:sym typeface="Glegoo"/>
              </a:defRPr>
            </a:lvl3pPr>
            <a:lvl4pPr lvl="3" algn="ctr" rtl="0">
              <a:spcBef>
                <a:spcPts val="0"/>
              </a:spcBef>
              <a:spcAft>
                <a:spcPts val="0"/>
              </a:spcAft>
              <a:buSzPts val="1400"/>
              <a:buFont typeface="Glegoo"/>
              <a:buNone/>
              <a:defRPr sz="1865">
                <a:latin typeface="Glegoo"/>
                <a:ea typeface="Glegoo"/>
                <a:cs typeface="Glegoo"/>
                <a:sym typeface="Glegoo"/>
              </a:defRPr>
            </a:lvl4pPr>
            <a:lvl5pPr lvl="4" algn="ctr" rtl="0">
              <a:spcBef>
                <a:spcPts val="0"/>
              </a:spcBef>
              <a:spcAft>
                <a:spcPts val="0"/>
              </a:spcAft>
              <a:buSzPts val="1400"/>
              <a:buFont typeface="Glegoo"/>
              <a:buNone/>
              <a:defRPr sz="1865">
                <a:latin typeface="Glegoo"/>
                <a:ea typeface="Glegoo"/>
                <a:cs typeface="Glegoo"/>
                <a:sym typeface="Glegoo"/>
              </a:defRPr>
            </a:lvl5pPr>
            <a:lvl6pPr lvl="5" algn="ctr" rtl="0">
              <a:spcBef>
                <a:spcPts val="0"/>
              </a:spcBef>
              <a:spcAft>
                <a:spcPts val="0"/>
              </a:spcAft>
              <a:buSzPts val="1400"/>
              <a:buFont typeface="Glegoo"/>
              <a:buNone/>
              <a:defRPr sz="1865">
                <a:latin typeface="Glegoo"/>
                <a:ea typeface="Glegoo"/>
                <a:cs typeface="Glegoo"/>
                <a:sym typeface="Glegoo"/>
              </a:defRPr>
            </a:lvl6pPr>
            <a:lvl7pPr lvl="6" algn="ctr" rtl="0">
              <a:spcBef>
                <a:spcPts val="0"/>
              </a:spcBef>
              <a:spcAft>
                <a:spcPts val="0"/>
              </a:spcAft>
              <a:buSzPts val="1400"/>
              <a:buFont typeface="Glegoo"/>
              <a:buNone/>
              <a:defRPr sz="1865">
                <a:latin typeface="Glegoo"/>
                <a:ea typeface="Glegoo"/>
                <a:cs typeface="Glegoo"/>
                <a:sym typeface="Glegoo"/>
              </a:defRPr>
            </a:lvl7pPr>
            <a:lvl8pPr lvl="7" algn="ctr" rtl="0">
              <a:spcBef>
                <a:spcPts val="0"/>
              </a:spcBef>
              <a:spcAft>
                <a:spcPts val="0"/>
              </a:spcAft>
              <a:buSzPts val="1400"/>
              <a:buFont typeface="Glegoo"/>
              <a:buNone/>
              <a:defRPr sz="1865">
                <a:latin typeface="Glegoo"/>
                <a:ea typeface="Glegoo"/>
                <a:cs typeface="Glegoo"/>
                <a:sym typeface="Glegoo"/>
              </a:defRPr>
            </a:lvl8pPr>
            <a:lvl9pPr lvl="8" algn="ctr" rtl="0">
              <a:spcBef>
                <a:spcPts val="0"/>
              </a:spcBef>
              <a:spcAft>
                <a:spcPts val="0"/>
              </a:spcAft>
              <a:buSzPts val="1400"/>
              <a:buFont typeface="Glegoo"/>
              <a:buNone/>
              <a:defRPr sz="1865">
                <a:latin typeface="Glegoo"/>
                <a:ea typeface="Glegoo"/>
                <a:cs typeface="Glegoo"/>
                <a:sym typeface="Glegoo"/>
              </a:defRPr>
            </a:lvl9pPr>
          </a:lstStyle>
          <a:p>
            <a:r>
              <a:t>xx%</a:t>
            </a:r>
          </a:p>
        </p:txBody>
      </p:sp>
      <p:sp>
        <p:nvSpPr>
          <p:cNvPr id="181" name="Google Shape;181;p32"/>
          <p:cNvSpPr txBox="1">
            <a:spLocks noGrp="1"/>
          </p:cNvSpPr>
          <p:nvPr>
            <p:ph type="title" idx="8" hasCustomPrompt="1"/>
          </p:nvPr>
        </p:nvSpPr>
        <p:spPr>
          <a:xfrm>
            <a:off x="6567200" y="4775276"/>
            <a:ext cx="1216400" cy="533600"/>
          </a:xfrm>
          <a:prstGeom prst="rect">
            <a:avLst/>
          </a:prstGeom>
        </p:spPr>
        <p:txBody>
          <a:bodyPr spcFirstLastPara="1" wrap="square" lIns="91425" tIns="91425" rIns="91425" bIns="91425" anchor="ctr" anchorCtr="0">
            <a:normAutofit/>
          </a:bodyPr>
          <a:lstStyle>
            <a:lvl1pPr lvl="0" algn="ctr" rtl="0">
              <a:spcBef>
                <a:spcPts val="0"/>
              </a:spcBef>
              <a:spcAft>
                <a:spcPts val="0"/>
              </a:spcAft>
              <a:buSzPts val="1400"/>
              <a:buFont typeface="Glegoo"/>
              <a:buNone/>
              <a:defRPr sz="2135"/>
            </a:lvl1pPr>
            <a:lvl2pPr lvl="1" algn="ctr" rtl="0">
              <a:spcBef>
                <a:spcPts val="0"/>
              </a:spcBef>
              <a:spcAft>
                <a:spcPts val="0"/>
              </a:spcAft>
              <a:buSzPts val="1400"/>
              <a:buFont typeface="Glegoo"/>
              <a:buNone/>
              <a:defRPr sz="1865">
                <a:latin typeface="Glegoo"/>
                <a:ea typeface="Glegoo"/>
                <a:cs typeface="Glegoo"/>
                <a:sym typeface="Glegoo"/>
              </a:defRPr>
            </a:lvl2pPr>
            <a:lvl3pPr lvl="2" algn="ctr" rtl="0">
              <a:spcBef>
                <a:spcPts val="0"/>
              </a:spcBef>
              <a:spcAft>
                <a:spcPts val="0"/>
              </a:spcAft>
              <a:buSzPts val="1400"/>
              <a:buFont typeface="Glegoo"/>
              <a:buNone/>
              <a:defRPr sz="1865">
                <a:latin typeface="Glegoo"/>
                <a:ea typeface="Glegoo"/>
                <a:cs typeface="Glegoo"/>
                <a:sym typeface="Glegoo"/>
              </a:defRPr>
            </a:lvl3pPr>
            <a:lvl4pPr lvl="3" algn="ctr" rtl="0">
              <a:spcBef>
                <a:spcPts val="0"/>
              </a:spcBef>
              <a:spcAft>
                <a:spcPts val="0"/>
              </a:spcAft>
              <a:buSzPts val="1400"/>
              <a:buFont typeface="Glegoo"/>
              <a:buNone/>
              <a:defRPr sz="1865">
                <a:latin typeface="Glegoo"/>
                <a:ea typeface="Glegoo"/>
                <a:cs typeface="Glegoo"/>
                <a:sym typeface="Glegoo"/>
              </a:defRPr>
            </a:lvl4pPr>
            <a:lvl5pPr lvl="4" algn="ctr" rtl="0">
              <a:spcBef>
                <a:spcPts val="0"/>
              </a:spcBef>
              <a:spcAft>
                <a:spcPts val="0"/>
              </a:spcAft>
              <a:buSzPts val="1400"/>
              <a:buFont typeface="Glegoo"/>
              <a:buNone/>
              <a:defRPr sz="1865">
                <a:latin typeface="Glegoo"/>
                <a:ea typeface="Glegoo"/>
                <a:cs typeface="Glegoo"/>
                <a:sym typeface="Glegoo"/>
              </a:defRPr>
            </a:lvl5pPr>
            <a:lvl6pPr lvl="5" algn="ctr" rtl="0">
              <a:spcBef>
                <a:spcPts val="0"/>
              </a:spcBef>
              <a:spcAft>
                <a:spcPts val="0"/>
              </a:spcAft>
              <a:buSzPts val="1400"/>
              <a:buFont typeface="Glegoo"/>
              <a:buNone/>
              <a:defRPr sz="1865">
                <a:latin typeface="Glegoo"/>
                <a:ea typeface="Glegoo"/>
                <a:cs typeface="Glegoo"/>
                <a:sym typeface="Glegoo"/>
              </a:defRPr>
            </a:lvl6pPr>
            <a:lvl7pPr lvl="6" algn="ctr" rtl="0">
              <a:spcBef>
                <a:spcPts val="0"/>
              </a:spcBef>
              <a:spcAft>
                <a:spcPts val="0"/>
              </a:spcAft>
              <a:buSzPts val="1400"/>
              <a:buFont typeface="Glegoo"/>
              <a:buNone/>
              <a:defRPr sz="1865">
                <a:latin typeface="Glegoo"/>
                <a:ea typeface="Glegoo"/>
                <a:cs typeface="Glegoo"/>
                <a:sym typeface="Glegoo"/>
              </a:defRPr>
            </a:lvl7pPr>
            <a:lvl8pPr lvl="7" algn="ctr" rtl="0">
              <a:spcBef>
                <a:spcPts val="0"/>
              </a:spcBef>
              <a:spcAft>
                <a:spcPts val="0"/>
              </a:spcAft>
              <a:buSzPts val="1400"/>
              <a:buFont typeface="Glegoo"/>
              <a:buNone/>
              <a:defRPr sz="1865">
                <a:latin typeface="Glegoo"/>
                <a:ea typeface="Glegoo"/>
                <a:cs typeface="Glegoo"/>
                <a:sym typeface="Glegoo"/>
              </a:defRPr>
            </a:lvl8pPr>
            <a:lvl9pPr lvl="8" algn="ctr" rtl="0">
              <a:spcBef>
                <a:spcPts val="0"/>
              </a:spcBef>
              <a:spcAft>
                <a:spcPts val="0"/>
              </a:spcAft>
              <a:buSzPts val="1400"/>
              <a:buFont typeface="Glegoo"/>
              <a:buNone/>
              <a:defRPr sz="1865">
                <a:latin typeface="Glegoo"/>
                <a:ea typeface="Glegoo"/>
                <a:cs typeface="Glegoo"/>
                <a:sym typeface="Glegoo"/>
              </a:defRPr>
            </a:lvl9pPr>
          </a:lstStyle>
          <a:p>
            <a:r>
              <a:t>xx%</a:t>
            </a:r>
          </a:p>
        </p:txBody>
      </p:sp>
      <p:sp>
        <p:nvSpPr>
          <p:cNvPr id="182" name="Google Shape;182;p32"/>
          <p:cNvSpPr txBox="1">
            <a:spLocks noGrp="1"/>
          </p:cNvSpPr>
          <p:nvPr>
            <p:ph type="title" idx="9"/>
          </p:nvPr>
        </p:nvSpPr>
        <p:spPr>
          <a:xfrm>
            <a:off x="1256400" y="3007267"/>
            <a:ext cx="2905200" cy="328400"/>
          </a:xfrm>
          <a:prstGeom prst="rect">
            <a:avLst/>
          </a:prstGeom>
        </p:spPr>
        <p:txBody>
          <a:bodyPr spcFirstLastPara="1" wrap="square" lIns="91425" tIns="91425" rIns="91425" bIns="91425" anchor="ctr" anchorCtr="0">
            <a:normAutofit/>
          </a:bodyPr>
          <a:lstStyle>
            <a:lvl1pPr lvl="0">
              <a:spcBef>
                <a:spcPts val="0"/>
              </a:spcBef>
              <a:spcAft>
                <a:spcPts val="0"/>
              </a:spcAft>
              <a:buSzPts val="2000"/>
              <a:buNone/>
              <a:defRPr sz="2665"/>
            </a:lvl1pPr>
            <a:lvl2pPr lvl="1">
              <a:spcBef>
                <a:spcPts val="0"/>
              </a:spcBef>
              <a:spcAft>
                <a:spcPts val="0"/>
              </a:spcAft>
              <a:buSzPts val="2800"/>
              <a:buNone/>
              <a:defRPr>
                <a:latin typeface="Arial" panose="020B0604020202020204"/>
                <a:ea typeface="Arial" panose="020B0604020202020204"/>
                <a:cs typeface="Arial" panose="020B0604020202020204"/>
                <a:sym typeface="Arial" panose="020B0604020202020204"/>
              </a:defRPr>
            </a:lvl2pPr>
            <a:lvl3pPr lvl="2">
              <a:spcBef>
                <a:spcPts val="0"/>
              </a:spcBef>
              <a:spcAft>
                <a:spcPts val="0"/>
              </a:spcAft>
              <a:buSzPts val="2800"/>
              <a:buNone/>
              <a:defRPr>
                <a:latin typeface="Arial" panose="020B0604020202020204"/>
                <a:ea typeface="Arial" panose="020B0604020202020204"/>
                <a:cs typeface="Arial" panose="020B0604020202020204"/>
                <a:sym typeface="Arial" panose="020B0604020202020204"/>
              </a:defRPr>
            </a:lvl3pPr>
            <a:lvl4pPr lvl="3">
              <a:spcBef>
                <a:spcPts val="0"/>
              </a:spcBef>
              <a:spcAft>
                <a:spcPts val="0"/>
              </a:spcAft>
              <a:buSzPts val="2800"/>
              <a:buNone/>
              <a:defRPr>
                <a:latin typeface="Arial" panose="020B0604020202020204"/>
                <a:ea typeface="Arial" panose="020B0604020202020204"/>
                <a:cs typeface="Arial" panose="020B0604020202020204"/>
                <a:sym typeface="Arial" panose="020B0604020202020204"/>
              </a:defRPr>
            </a:lvl4pPr>
            <a:lvl5pPr lvl="4">
              <a:spcBef>
                <a:spcPts val="0"/>
              </a:spcBef>
              <a:spcAft>
                <a:spcPts val="0"/>
              </a:spcAft>
              <a:buSzPts val="2800"/>
              <a:buNone/>
              <a:defRPr>
                <a:latin typeface="Arial" panose="020B0604020202020204"/>
                <a:ea typeface="Arial" panose="020B0604020202020204"/>
                <a:cs typeface="Arial" panose="020B0604020202020204"/>
                <a:sym typeface="Arial" panose="020B0604020202020204"/>
              </a:defRPr>
            </a:lvl5pPr>
            <a:lvl6pPr lvl="5">
              <a:spcBef>
                <a:spcPts val="0"/>
              </a:spcBef>
              <a:spcAft>
                <a:spcPts val="0"/>
              </a:spcAft>
              <a:buSzPts val="2800"/>
              <a:buNone/>
              <a:defRPr>
                <a:latin typeface="Arial" panose="020B0604020202020204"/>
                <a:ea typeface="Arial" panose="020B0604020202020204"/>
                <a:cs typeface="Arial" panose="020B0604020202020204"/>
                <a:sym typeface="Arial" panose="020B0604020202020204"/>
              </a:defRPr>
            </a:lvl6pPr>
            <a:lvl7pPr lvl="6">
              <a:spcBef>
                <a:spcPts val="0"/>
              </a:spcBef>
              <a:spcAft>
                <a:spcPts val="0"/>
              </a:spcAft>
              <a:buSzPts val="2800"/>
              <a:buNone/>
              <a:defRPr>
                <a:latin typeface="Arial" panose="020B0604020202020204"/>
                <a:ea typeface="Arial" panose="020B0604020202020204"/>
                <a:cs typeface="Arial" panose="020B0604020202020204"/>
                <a:sym typeface="Arial" panose="020B0604020202020204"/>
              </a:defRPr>
            </a:lvl7pPr>
            <a:lvl8pPr lvl="7">
              <a:spcBef>
                <a:spcPts val="0"/>
              </a:spcBef>
              <a:spcAft>
                <a:spcPts val="0"/>
              </a:spcAft>
              <a:buSzPts val="2800"/>
              <a:buNone/>
              <a:defRPr>
                <a:latin typeface="Arial" panose="020B0604020202020204"/>
                <a:ea typeface="Arial" panose="020B0604020202020204"/>
                <a:cs typeface="Arial" panose="020B0604020202020204"/>
                <a:sym typeface="Arial" panose="020B0604020202020204"/>
              </a:defRPr>
            </a:lvl8pPr>
            <a:lvl9pPr lvl="8">
              <a:spcBef>
                <a:spcPts val="0"/>
              </a:spcBef>
              <a:spcAft>
                <a:spcPts val="0"/>
              </a:spcAft>
              <a:buSzPts val="2800"/>
              <a:buNone/>
              <a:defRPr>
                <a:latin typeface="Arial" panose="020B0604020202020204"/>
                <a:ea typeface="Arial" panose="020B0604020202020204"/>
                <a:cs typeface="Arial" panose="020B0604020202020204"/>
                <a:sym typeface="Arial" panose="020B0604020202020204"/>
              </a:defRPr>
            </a:lvl9pPr>
          </a:lstStyle>
          <a:p>
            <a:endParaRPr/>
          </a:p>
        </p:txBody>
      </p:sp>
      <p:sp>
        <p:nvSpPr>
          <p:cNvPr id="183" name="Google Shape;183;p32"/>
          <p:cNvSpPr txBox="1">
            <a:spLocks noGrp="1"/>
          </p:cNvSpPr>
          <p:nvPr>
            <p:ph type="title" idx="13"/>
          </p:nvPr>
        </p:nvSpPr>
        <p:spPr>
          <a:xfrm>
            <a:off x="8063267" y="3007267"/>
            <a:ext cx="2880800" cy="328400"/>
          </a:xfrm>
          <a:prstGeom prst="rect">
            <a:avLst/>
          </a:prstGeom>
        </p:spPr>
        <p:txBody>
          <a:bodyPr spcFirstLastPara="1" wrap="square" lIns="91425" tIns="91425" rIns="91425" bIns="91425" anchor="ctr" anchorCtr="0">
            <a:normAutofit/>
          </a:bodyPr>
          <a:lstStyle>
            <a:lvl1pPr lvl="0" algn="r" rtl="0">
              <a:spcBef>
                <a:spcPts val="0"/>
              </a:spcBef>
              <a:spcAft>
                <a:spcPts val="0"/>
              </a:spcAft>
              <a:buSzPts val="2000"/>
              <a:buNone/>
              <a:defRPr sz="2665"/>
            </a:lvl1pPr>
            <a:lvl2pPr lvl="1" rtl="0">
              <a:spcBef>
                <a:spcPts val="0"/>
              </a:spcBef>
              <a:spcAft>
                <a:spcPts val="0"/>
              </a:spcAft>
              <a:buSzPts val="2800"/>
              <a:buNone/>
              <a:defRPr>
                <a:latin typeface="Arial" panose="020B0604020202020204"/>
                <a:ea typeface="Arial" panose="020B0604020202020204"/>
                <a:cs typeface="Arial" panose="020B0604020202020204"/>
                <a:sym typeface="Arial" panose="020B0604020202020204"/>
              </a:defRPr>
            </a:lvl2pPr>
            <a:lvl3pPr lvl="2" rtl="0">
              <a:spcBef>
                <a:spcPts val="0"/>
              </a:spcBef>
              <a:spcAft>
                <a:spcPts val="0"/>
              </a:spcAft>
              <a:buSzPts val="2800"/>
              <a:buNone/>
              <a:defRPr>
                <a:latin typeface="Arial" panose="020B0604020202020204"/>
                <a:ea typeface="Arial" panose="020B0604020202020204"/>
                <a:cs typeface="Arial" panose="020B0604020202020204"/>
                <a:sym typeface="Arial" panose="020B0604020202020204"/>
              </a:defRPr>
            </a:lvl3pPr>
            <a:lvl4pPr lvl="3" rtl="0">
              <a:spcBef>
                <a:spcPts val="0"/>
              </a:spcBef>
              <a:spcAft>
                <a:spcPts val="0"/>
              </a:spcAft>
              <a:buSzPts val="2800"/>
              <a:buNone/>
              <a:defRPr>
                <a:latin typeface="Arial" panose="020B0604020202020204"/>
                <a:ea typeface="Arial" panose="020B0604020202020204"/>
                <a:cs typeface="Arial" panose="020B0604020202020204"/>
                <a:sym typeface="Arial" panose="020B0604020202020204"/>
              </a:defRPr>
            </a:lvl4pPr>
            <a:lvl5pPr lvl="4" rtl="0">
              <a:spcBef>
                <a:spcPts val="0"/>
              </a:spcBef>
              <a:spcAft>
                <a:spcPts val="0"/>
              </a:spcAft>
              <a:buSzPts val="2800"/>
              <a:buNone/>
              <a:defRPr>
                <a:latin typeface="Arial" panose="020B0604020202020204"/>
                <a:ea typeface="Arial" panose="020B0604020202020204"/>
                <a:cs typeface="Arial" panose="020B0604020202020204"/>
                <a:sym typeface="Arial" panose="020B0604020202020204"/>
              </a:defRPr>
            </a:lvl5pPr>
            <a:lvl6pPr lvl="5" rtl="0">
              <a:spcBef>
                <a:spcPts val="0"/>
              </a:spcBef>
              <a:spcAft>
                <a:spcPts val="0"/>
              </a:spcAft>
              <a:buSzPts val="2800"/>
              <a:buNone/>
              <a:defRPr>
                <a:latin typeface="Arial" panose="020B0604020202020204"/>
                <a:ea typeface="Arial" panose="020B0604020202020204"/>
                <a:cs typeface="Arial" panose="020B0604020202020204"/>
                <a:sym typeface="Arial" panose="020B0604020202020204"/>
              </a:defRPr>
            </a:lvl6pPr>
            <a:lvl7pPr lvl="6" rtl="0">
              <a:spcBef>
                <a:spcPts val="0"/>
              </a:spcBef>
              <a:spcAft>
                <a:spcPts val="0"/>
              </a:spcAft>
              <a:buSzPts val="2800"/>
              <a:buNone/>
              <a:defRPr>
                <a:latin typeface="Arial" panose="020B0604020202020204"/>
                <a:ea typeface="Arial" panose="020B0604020202020204"/>
                <a:cs typeface="Arial" panose="020B0604020202020204"/>
                <a:sym typeface="Arial" panose="020B0604020202020204"/>
              </a:defRPr>
            </a:lvl7pPr>
            <a:lvl8pPr lvl="7" rtl="0">
              <a:spcBef>
                <a:spcPts val="0"/>
              </a:spcBef>
              <a:spcAft>
                <a:spcPts val="0"/>
              </a:spcAft>
              <a:buSzPts val="2800"/>
              <a:buNone/>
              <a:defRPr>
                <a:latin typeface="Arial" panose="020B0604020202020204"/>
                <a:ea typeface="Arial" panose="020B0604020202020204"/>
                <a:cs typeface="Arial" panose="020B0604020202020204"/>
                <a:sym typeface="Arial" panose="020B0604020202020204"/>
              </a:defRPr>
            </a:lvl8pPr>
            <a:lvl9pPr lvl="8" rtl="0">
              <a:spcBef>
                <a:spcPts val="0"/>
              </a:spcBef>
              <a:spcAft>
                <a:spcPts val="0"/>
              </a:spcAft>
              <a:buSzPts val="2800"/>
              <a:buNone/>
              <a:defRPr>
                <a:latin typeface="Arial" panose="020B0604020202020204"/>
                <a:ea typeface="Arial" panose="020B0604020202020204"/>
                <a:cs typeface="Arial" panose="020B0604020202020204"/>
                <a:sym typeface="Arial" panose="020B0604020202020204"/>
              </a:defRPr>
            </a:lvl9pPr>
          </a:lstStyle>
          <a:p>
            <a:endParaRPr/>
          </a:p>
        </p:txBody>
      </p:sp>
      <p:sp>
        <p:nvSpPr>
          <p:cNvPr id="184" name="Google Shape;184;p32"/>
          <p:cNvSpPr txBox="1">
            <a:spLocks noGrp="1"/>
          </p:cNvSpPr>
          <p:nvPr>
            <p:ph type="title" idx="14"/>
          </p:nvPr>
        </p:nvSpPr>
        <p:spPr>
          <a:xfrm>
            <a:off x="1256400" y="5355367"/>
            <a:ext cx="2905200" cy="328400"/>
          </a:xfrm>
          <a:prstGeom prst="rect">
            <a:avLst/>
          </a:prstGeom>
        </p:spPr>
        <p:txBody>
          <a:bodyPr spcFirstLastPara="1" wrap="square" lIns="91425" tIns="91425" rIns="91425" bIns="91425" anchor="ctr" anchorCtr="0">
            <a:normAutofit/>
          </a:bodyPr>
          <a:lstStyle>
            <a:lvl1pPr lvl="0" rtl="0">
              <a:spcBef>
                <a:spcPts val="0"/>
              </a:spcBef>
              <a:spcAft>
                <a:spcPts val="0"/>
              </a:spcAft>
              <a:buSzPts val="2000"/>
              <a:buNone/>
              <a:defRPr sz="2665"/>
            </a:lvl1pPr>
            <a:lvl2pPr lvl="1" rtl="0">
              <a:spcBef>
                <a:spcPts val="0"/>
              </a:spcBef>
              <a:spcAft>
                <a:spcPts val="0"/>
              </a:spcAft>
              <a:buSzPts val="2800"/>
              <a:buNone/>
              <a:defRPr>
                <a:latin typeface="Arial" panose="020B0604020202020204"/>
                <a:ea typeface="Arial" panose="020B0604020202020204"/>
                <a:cs typeface="Arial" panose="020B0604020202020204"/>
                <a:sym typeface="Arial" panose="020B0604020202020204"/>
              </a:defRPr>
            </a:lvl2pPr>
            <a:lvl3pPr lvl="2" rtl="0">
              <a:spcBef>
                <a:spcPts val="0"/>
              </a:spcBef>
              <a:spcAft>
                <a:spcPts val="0"/>
              </a:spcAft>
              <a:buSzPts val="2800"/>
              <a:buNone/>
              <a:defRPr>
                <a:latin typeface="Arial" panose="020B0604020202020204"/>
                <a:ea typeface="Arial" panose="020B0604020202020204"/>
                <a:cs typeface="Arial" panose="020B0604020202020204"/>
                <a:sym typeface="Arial" panose="020B0604020202020204"/>
              </a:defRPr>
            </a:lvl3pPr>
            <a:lvl4pPr lvl="3" rtl="0">
              <a:spcBef>
                <a:spcPts val="0"/>
              </a:spcBef>
              <a:spcAft>
                <a:spcPts val="0"/>
              </a:spcAft>
              <a:buSzPts val="2800"/>
              <a:buNone/>
              <a:defRPr>
                <a:latin typeface="Arial" panose="020B0604020202020204"/>
                <a:ea typeface="Arial" panose="020B0604020202020204"/>
                <a:cs typeface="Arial" panose="020B0604020202020204"/>
                <a:sym typeface="Arial" panose="020B0604020202020204"/>
              </a:defRPr>
            </a:lvl4pPr>
            <a:lvl5pPr lvl="4" rtl="0">
              <a:spcBef>
                <a:spcPts val="0"/>
              </a:spcBef>
              <a:spcAft>
                <a:spcPts val="0"/>
              </a:spcAft>
              <a:buSzPts val="2800"/>
              <a:buNone/>
              <a:defRPr>
                <a:latin typeface="Arial" panose="020B0604020202020204"/>
                <a:ea typeface="Arial" panose="020B0604020202020204"/>
                <a:cs typeface="Arial" panose="020B0604020202020204"/>
                <a:sym typeface="Arial" panose="020B0604020202020204"/>
              </a:defRPr>
            </a:lvl5pPr>
            <a:lvl6pPr lvl="5" rtl="0">
              <a:spcBef>
                <a:spcPts val="0"/>
              </a:spcBef>
              <a:spcAft>
                <a:spcPts val="0"/>
              </a:spcAft>
              <a:buSzPts val="2800"/>
              <a:buNone/>
              <a:defRPr>
                <a:latin typeface="Arial" panose="020B0604020202020204"/>
                <a:ea typeface="Arial" panose="020B0604020202020204"/>
                <a:cs typeface="Arial" panose="020B0604020202020204"/>
                <a:sym typeface="Arial" panose="020B0604020202020204"/>
              </a:defRPr>
            </a:lvl6pPr>
            <a:lvl7pPr lvl="6" rtl="0">
              <a:spcBef>
                <a:spcPts val="0"/>
              </a:spcBef>
              <a:spcAft>
                <a:spcPts val="0"/>
              </a:spcAft>
              <a:buSzPts val="2800"/>
              <a:buNone/>
              <a:defRPr>
                <a:latin typeface="Arial" panose="020B0604020202020204"/>
                <a:ea typeface="Arial" panose="020B0604020202020204"/>
                <a:cs typeface="Arial" panose="020B0604020202020204"/>
                <a:sym typeface="Arial" panose="020B0604020202020204"/>
              </a:defRPr>
            </a:lvl7pPr>
            <a:lvl8pPr lvl="7" rtl="0">
              <a:spcBef>
                <a:spcPts val="0"/>
              </a:spcBef>
              <a:spcAft>
                <a:spcPts val="0"/>
              </a:spcAft>
              <a:buSzPts val="2800"/>
              <a:buNone/>
              <a:defRPr>
                <a:latin typeface="Arial" panose="020B0604020202020204"/>
                <a:ea typeface="Arial" panose="020B0604020202020204"/>
                <a:cs typeface="Arial" panose="020B0604020202020204"/>
                <a:sym typeface="Arial" panose="020B0604020202020204"/>
              </a:defRPr>
            </a:lvl8pPr>
            <a:lvl9pPr lvl="8" rtl="0">
              <a:spcBef>
                <a:spcPts val="0"/>
              </a:spcBef>
              <a:spcAft>
                <a:spcPts val="0"/>
              </a:spcAft>
              <a:buSzPts val="2800"/>
              <a:buNone/>
              <a:defRPr>
                <a:latin typeface="Arial" panose="020B0604020202020204"/>
                <a:ea typeface="Arial" panose="020B0604020202020204"/>
                <a:cs typeface="Arial" panose="020B0604020202020204"/>
                <a:sym typeface="Arial" panose="020B0604020202020204"/>
              </a:defRPr>
            </a:lvl9pPr>
          </a:lstStyle>
          <a:p>
            <a:endParaRPr/>
          </a:p>
        </p:txBody>
      </p:sp>
      <p:sp>
        <p:nvSpPr>
          <p:cNvPr id="185" name="Google Shape;185;p32"/>
          <p:cNvSpPr txBox="1">
            <a:spLocks noGrp="1"/>
          </p:cNvSpPr>
          <p:nvPr>
            <p:ph type="title" idx="15"/>
          </p:nvPr>
        </p:nvSpPr>
        <p:spPr>
          <a:xfrm>
            <a:off x="8063267" y="5355367"/>
            <a:ext cx="2880800" cy="328400"/>
          </a:xfrm>
          <a:prstGeom prst="rect">
            <a:avLst/>
          </a:prstGeom>
        </p:spPr>
        <p:txBody>
          <a:bodyPr spcFirstLastPara="1" wrap="square" lIns="91425" tIns="91425" rIns="91425" bIns="91425" anchor="ctr" anchorCtr="0">
            <a:normAutofit/>
          </a:bodyPr>
          <a:lstStyle>
            <a:lvl1pPr lvl="0" algn="r" rtl="0">
              <a:spcBef>
                <a:spcPts val="0"/>
              </a:spcBef>
              <a:spcAft>
                <a:spcPts val="0"/>
              </a:spcAft>
              <a:buSzPts val="2000"/>
              <a:buNone/>
              <a:defRPr sz="2665"/>
            </a:lvl1pPr>
            <a:lvl2pPr lvl="1" rtl="0">
              <a:spcBef>
                <a:spcPts val="0"/>
              </a:spcBef>
              <a:spcAft>
                <a:spcPts val="0"/>
              </a:spcAft>
              <a:buSzPts val="2800"/>
              <a:buNone/>
              <a:defRPr>
                <a:latin typeface="Arial" panose="020B0604020202020204"/>
                <a:ea typeface="Arial" panose="020B0604020202020204"/>
                <a:cs typeface="Arial" panose="020B0604020202020204"/>
                <a:sym typeface="Arial" panose="020B0604020202020204"/>
              </a:defRPr>
            </a:lvl2pPr>
            <a:lvl3pPr lvl="2" rtl="0">
              <a:spcBef>
                <a:spcPts val="0"/>
              </a:spcBef>
              <a:spcAft>
                <a:spcPts val="0"/>
              </a:spcAft>
              <a:buSzPts val="2800"/>
              <a:buNone/>
              <a:defRPr>
                <a:latin typeface="Arial" panose="020B0604020202020204"/>
                <a:ea typeface="Arial" panose="020B0604020202020204"/>
                <a:cs typeface="Arial" panose="020B0604020202020204"/>
                <a:sym typeface="Arial" panose="020B0604020202020204"/>
              </a:defRPr>
            </a:lvl3pPr>
            <a:lvl4pPr lvl="3" rtl="0">
              <a:spcBef>
                <a:spcPts val="0"/>
              </a:spcBef>
              <a:spcAft>
                <a:spcPts val="0"/>
              </a:spcAft>
              <a:buSzPts val="2800"/>
              <a:buNone/>
              <a:defRPr>
                <a:latin typeface="Arial" panose="020B0604020202020204"/>
                <a:ea typeface="Arial" panose="020B0604020202020204"/>
                <a:cs typeface="Arial" panose="020B0604020202020204"/>
                <a:sym typeface="Arial" panose="020B0604020202020204"/>
              </a:defRPr>
            </a:lvl4pPr>
            <a:lvl5pPr lvl="4" rtl="0">
              <a:spcBef>
                <a:spcPts val="0"/>
              </a:spcBef>
              <a:spcAft>
                <a:spcPts val="0"/>
              </a:spcAft>
              <a:buSzPts val="2800"/>
              <a:buNone/>
              <a:defRPr>
                <a:latin typeface="Arial" panose="020B0604020202020204"/>
                <a:ea typeface="Arial" panose="020B0604020202020204"/>
                <a:cs typeface="Arial" panose="020B0604020202020204"/>
                <a:sym typeface="Arial" panose="020B0604020202020204"/>
              </a:defRPr>
            </a:lvl5pPr>
            <a:lvl6pPr lvl="5" rtl="0">
              <a:spcBef>
                <a:spcPts val="0"/>
              </a:spcBef>
              <a:spcAft>
                <a:spcPts val="0"/>
              </a:spcAft>
              <a:buSzPts val="2800"/>
              <a:buNone/>
              <a:defRPr>
                <a:latin typeface="Arial" panose="020B0604020202020204"/>
                <a:ea typeface="Arial" panose="020B0604020202020204"/>
                <a:cs typeface="Arial" panose="020B0604020202020204"/>
                <a:sym typeface="Arial" panose="020B0604020202020204"/>
              </a:defRPr>
            </a:lvl6pPr>
            <a:lvl7pPr lvl="6" rtl="0">
              <a:spcBef>
                <a:spcPts val="0"/>
              </a:spcBef>
              <a:spcAft>
                <a:spcPts val="0"/>
              </a:spcAft>
              <a:buSzPts val="2800"/>
              <a:buNone/>
              <a:defRPr>
                <a:latin typeface="Arial" panose="020B0604020202020204"/>
                <a:ea typeface="Arial" panose="020B0604020202020204"/>
                <a:cs typeface="Arial" panose="020B0604020202020204"/>
                <a:sym typeface="Arial" panose="020B0604020202020204"/>
              </a:defRPr>
            </a:lvl7pPr>
            <a:lvl8pPr lvl="7" rtl="0">
              <a:spcBef>
                <a:spcPts val="0"/>
              </a:spcBef>
              <a:spcAft>
                <a:spcPts val="0"/>
              </a:spcAft>
              <a:buSzPts val="2800"/>
              <a:buNone/>
              <a:defRPr>
                <a:latin typeface="Arial" panose="020B0604020202020204"/>
                <a:ea typeface="Arial" panose="020B0604020202020204"/>
                <a:cs typeface="Arial" panose="020B0604020202020204"/>
                <a:sym typeface="Arial" panose="020B0604020202020204"/>
              </a:defRPr>
            </a:lvl8pPr>
            <a:lvl9pPr lvl="8" rtl="0">
              <a:spcBef>
                <a:spcPts val="0"/>
              </a:spcBef>
              <a:spcAft>
                <a:spcPts val="0"/>
              </a:spcAft>
              <a:buSzPts val="2800"/>
              <a:buNone/>
              <a:defRPr>
                <a:latin typeface="Arial" panose="020B0604020202020204"/>
                <a:ea typeface="Arial" panose="020B0604020202020204"/>
                <a:cs typeface="Arial" panose="020B0604020202020204"/>
                <a:sym typeface="Arial" panose="020B0604020202020204"/>
              </a:defRPr>
            </a:lvl9pPr>
          </a:lstStyle>
          <a:p>
            <a:endParaRPr/>
          </a:p>
        </p:txBody>
      </p:sp>
    </p:spTree>
  </p:cSld>
  <p:clrMapOvr>
    <a:masterClrMapping/>
  </p:clrMapOvr>
</p:sldLayout>
</file>

<file path=ppt/slideLayouts/slideLayout141.xml><?xml version="1.0" encoding="utf-8"?>
<p:sldLayout xmlns:a="http://schemas.openxmlformats.org/drawingml/2006/main" xmlns:r="http://schemas.openxmlformats.org/officeDocument/2006/relationships" xmlns:p="http://schemas.openxmlformats.org/presentationml/2006/main" matchingName="Title and four columns 1">
  <p:cSld name="CUSTOM_1_1_1_1_1_1_1_1_1_1_1_1_1_1_1_1">
    <p:bg>
      <p:bgPr>
        <a:solidFill>
          <a:schemeClr val="accent6"/>
        </a:solidFill>
        <a:effectLst/>
      </p:bgPr>
    </p:bg>
    <p:spTree>
      <p:nvGrpSpPr>
        <p:cNvPr id="1" name="Shape 186"/>
        <p:cNvGrpSpPr/>
        <p:nvPr/>
      </p:nvGrpSpPr>
      <p:grpSpPr>
        <a:xfrm>
          <a:off x="0" y="0"/>
          <a:ext cx="0" cy="0"/>
          <a:chOff x="0" y="0"/>
          <a:chExt cx="0" cy="0"/>
        </a:xfrm>
      </p:grpSpPr>
      <p:sp>
        <p:nvSpPr>
          <p:cNvPr id="187" name="Google Shape;187;p33"/>
          <p:cNvSpPr txBox="1">
            <a:spLocks noGrp="1"/>
          </p:cNvSpPr>
          <p:nvPr>
            <p:ph type="title"/>
          </p:nvPr>
        </p:nvSpPr>
        <p:spPr>
          <a:xfrm>
            <a:off x="960000" y="593367"/>
            <a:ext cx="6323200" cy="763600"/>
          </a:xfrm>
          <a:prstGeom prst="rect">
            <a:avLst/>
          </a:prstGeom>
        </p:spPr>
        <p:txBody>
          <a:bodyPr spcFirstLastPara="1" wrap="square" lIns="91425" tIns="91425" rIns="91425" bIns="91425" anchor="ctr" anchorCtr="0">
            <a:normAutofit/>
          </a:bodyPr>
          <a:lstStyle>
            <a:lvl1pPr lvl="0" rtl="0">
              <a:spcBef>
                <a:spcPts val="0"/>
              </a:spcBef>
              <a:spcAft>
                <a:spcPts val="0"/>
              </a:spcAft>
              <a:buSzPts val="2900"/>
              <a:buNone/>
              <a:defRPr sz="3865"/>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188" name="Google Shape;188;p33"/>
          <p:cNvSpPr txBox="1">
            <a:spLocks noGrp="1"/>
          </p:cNvSpPr>
          <p:nvPr>
            <p:ph type="subTitle" idx="1"/>
          </p:nvPr>
        </p:nvSpPr>
        <p:spPr>
          <a:xfrm>
            <a:off x="2591933" y="2809679"/>
            <a:ext cx="2917600" cy="639200"/>
          </a:xfrm>
          <a:prstGeom prst="rect">
            <a:avLst/>
          </a:prstGeom>
        </p:spPr>
        <p:txBody>
          <a:bodyPr spcFirstLastPara="1" wrap="square" lIns="91425" tIns="91425" rIns="91425" bIns="91425" anchor="ctr" anchorCtr="0">
            <a:normAutofit/>
          </a:bodyPr>
          <a:lstStyle>
            <a:lvl1pPr lvl="0" rtl="0">
              <a:lnSpc>
                <a:spcPct val="100000"/>
              </a:lnSpc>
              <a:spcBef>
                <a:spcPts val="0"/>
              </a:spcBef>
              <a:spcAft>
                <a:spcPts val="0"/>
              </a:spcAft>
              <a:buSzPts val="1400"/>
              <a:buFont typeface="Glegoo"/>
              <a:buNone/>
              <a:defRPr sz="1865">
                <a:latin typeface="Glegoo"/>
                <a:ea typeface="Glegoo"/>
                <a:cs typeface="Glegoo"/>
                <a:sym typeface="Glegoo"/>
              </a:defRPr>
            </a:lvl1pPr>
            <a:lvl2pPr lvl="1" rtl="0">
              <a:spcBef>
                <a:spcPts val="0"/>
              </a:spcBef>
              <a:spcAft>
                <a:spcPts val="0"/>
              </a:spcAft>
              <a:buSzPts val="1400"/>
              <a:buFont typeface="Glegoo"/>
              <a:buNone/>
              <a:defRPr>
                <a:latin typeface="Glegoo"/>
                <a:ea typeface="Glegoo"/>
                <a:cs typeface="Glegoo"/>
                <a:sym typeface="Glegoo"/>
              </a:defRPr>
            </a:lvl2pPr>
            <a:lvl3pPr lvl="2" rtl="0">
              <a:spcBef>
                <a:spcPts val="0"/>
              </a:spcBef>
              <a:spcAft>
                <a:spcPts val="0"/>
              </a:spcAft>
              <a:buSzPts val="1400"/>
              <a:buFont typeface="Glegoo"/>
              <a:buNone/>
              <a:defRPr>
                <a:latin typeface="Glegoo"/>
                <a:ea typeface="Glegoo"/>
                <a:cs typeface="Glegoo"/>
                <a:sym typeface="Glegoo"/>
              </a:defRPr>
            </a:lvl3pPr>
            <a:lvl4pPr lvl="3" rtl="0">
              <a:spcBef>
                <a:spcPts val="0"/>
              </a:spcBef>
              <a:spcAft>
                <a:spcPts val="0"/>
              </a:spcAft>
              <a:buSzPts val="1400"/>
              <a:buFont typeface="Glegoo"/>
              <a:buNone/>
              <a:defRPr>
                <a:latin typeface="Glegoo"/>
                <a:ea typeface="Glegoo"/>
                <a:cs typeface="Glegoo"/>
                <a:sym typeface="Glegoo"/>
              </a:defRPr>
            </a:lvl4pPr>
            <a:lvl5pPr lvl="4" rtl="0">
              <a:spcBef>
                <a:spcPts val="0"/>
              </a:spcBef>
              <a:spcAft>
                <a:spcPts val="0"/>
              </a:spcAft>
              <a:buSzPts val="1400"/>
              <a:buFont typeface="Glegoo"/>
              <a:buNone/>
              <a:defRPr>
                <a:latin typeface="Glegoo"/>
                <a:ea typeface="Glegoo"/>
                <a:cs typeface="Glegoo"/>
                <a:sym typeface="Glegoo"/>
              </a:defRPr>
            </a:lvl5pPr>
            <a:lvl6pPr lvl="5" rtl="0">
              <a:spcBef>
                <a:spcPts val="0"/>
              </a:spcBef>
              <a:spcAft>
                <a:spcPts val="0"/>
              </a:spcAft>
              <a:buSzPts val="1400"/>
              <a:buFont typeface="Glegoo"/>
              <a:buNone/>
              <a:defRPr>
                <a:latin typeface="Glegoo"/>
                <a:ea typeface="Glegoo"/>
                <a:cs typeface="Glegoo"/>
                <a:sym typeface="Glegoo"/>
              </a:defRPr>
            </a:lvl6pPr>
            <a:lvl7pPr lvl="6" rtl="0">
              <a:spcBef>
                <a:spcPts val="0"/>
              </a:spcBef>
              <a:spcAft>
                <a:spcPts val="0"/>
              </a:spcAft>
              <a:buSzPts val="1400"/>
              <a:buFont typeface="Glegoo"/>
              <a:buNone/>
              <a:defRPr>
                <a:latin typeface="Glegoo"/>
                <a:ea typeface="Glegoo"/>
                <a:cs typeface="Glegoo"/>
                <a:sym typeface="Glegoo"/>
              </a:defRPr>
            </a:lvl7pPr>
            <a:lvl8pPr lvl="7" rtl="0">
              <a:spcBef>
                <a:spcPts val="0"/>
              </a:spcBef>
              <a:spcAft>
                <a:spcPts val="0"/>
              </a:spcAft>
              <a:buSzPts val="1400"/>
              <a:buFont typeface="Glegoo"/>
              <a:buNone/>
              <a:defRPr>
                <a:latin typeface="Glegoo"/>
                <a:ea typeface="Glegoo"/>
                <a:cs typeface="Glegoo"/>
                <a:sym typeface="Glegoo"/>
              </a:defRPr>
            </a:lvl8pPr>
            <a:lvl9pPr lvl="8" rtl="0">
              <a:spcBef>
                <a:spcPts val="0"/>
              </a:spcBef>
              <a:spcAft>
                <a:spcPts val="0"/>
              </a:spcAft>
              <a:buSzPts val="1400"/>
              <a:buFont typeface="Glegoo"/>
              <a:buNone/>
              <a:defRPr>
                <a:latin typeface="Glegoo"/>
                <a:ea typeface="Glegoo"/>
                <a:cs typeface="Glegoo"/>
                <a:sym typeface="Glegoo"/>
              </a:defRPr>
            </a:lvl9pPr>
          </a:lstStyle>
          <a:p>
            <a:endParaRPr/>
          </a:p>
        </p:txBody>
      </p:sp>
      <p:sp>
        <p:nvSpPr>
          <p:cNvPr id="189" name="Google Shape;189;p33"/>
          <p:cNvSpPr txBox="1">
            <a:spLocks noGrp="1"/>
          </p:cNvSpPr>
          <p:nvPr>
            <p:ph type="subTitle" idx="2"/>
          </p:nvPr>
        </p:nvSpPr>
        <p:spPr>
          <a:xfrm>
            <a:off x="2591933" y="4271155"/>
            <a:ext cx="2917600" cy="639200"/>
          </a:xfrm>
          <a:prstGeom prst="rect">
            <a:avLst/>
          </a:prstGeom>
        </p:spPr>
        <p:txBody>
          <a:bodyPr spcFirstLastPara="1" wrap="square" lIns="91425" tIns="91425" rIns="91425" bIns="91425" anchor="ctr" anchorCtr="0">
            <a:normAutofit/>
          </a:bodyPr>
          <a:lstStyle>
            <a:lvl1pPr lvl="0" rtl="0">
              <a:lnSpc>
                <a:spcPct val="100000"/>
              </a:lnSpc>
              <a:spcBef>
                <a:spcPts val="0"/>
              </a:spcBef>
              <a:spcAft>
                <a:spcPts val="0"/>
              </a:spcAft>
              <a:buSzPts val="1400"/>
              <a:buFont typeface="Glegoo"/>
              <a:buNone/>
              <a:defRPr sz="1865">
                <a:latin typeface="Glegoo"/>
                <a:ea typeface="Glegoo"/>
                <a:cs typeface="Glegoo"/>
                <a:sym typeface="Glegoo"/>
              </a:defRPr>
            </a:lvl1pPr>
            <a:lvl2pPr lvl="1" rtl="0">
              <a:spcBef>
                <a:spcPts val="0"/>
              </a:spcBef>
              <a:spcAft>
                <a:spcPts val="0"/>
              </a:spcAft>
              <a:buSzPts val="1400"/>
              <a:buFont typeface="Glegoo"/>
              <a:buNone/>
              <a:defRPr>
                <a:latin typeface="Glegoo"/>
                <a:ea typeface="Glegoo"/>
                <a:cs typeface="Glegoo"/>
                <a:sym typeface="Glegoo"/>
              </a:defRPr>
            </a:lvl2pPr>
            <a:lvl3pPr lvl="2" rtl="0">
              <a:spcBef>
                <a:spcPts val="0"/>
              </a:spcBef>
              <a:spcAft>
                <a:spcPts val="0"/>
              </a:spcAft>
              <a:buSzPts val="1400"/>
              <a:buFont typeface="Glegoo"/>
              <a:buNone/>
              <a:defRPr>
                <a:latin typeface="Glegoo"/>
                <a:ea typeface="Glegoo"/>
                <a:cs typeface="Glegoo"/>
                <a:sym typeface="Glegoo"/>
              </a:defRPr>
            </a:lvl3pPr>
            <a:lvl4pPr lvl="3" rtl="0">
              <a:spcBef>
                <a:spcPts val="0"/>
              </a:spcBef>
              <a:spcAft>
                <a:spcPts val="0"/>
              </a:spcAft>
              <a:buSzPts val="1400"/>
              <a:buFont typeface="Glegoo"/>
              <a:buNone/>
              <a:defRPr>
                <a:latin typeface="Glegoo"/>
                <a:ea typeface="Glegoo"/>
                <a:cs typeface="Glegoo"/>
                <a:sym typeface="Glegoo"/>
              </a:defRPr>
            </a:lvl4pPr>
            <a:lvl5pPr lvl="4" rtl="0">
              <a:spcBef>
                <a:spcPts val="0"/>
              </a:spcBef>
              <a:spcAft>
                <a:spcPts val="0"/>
              </a:spcAft>
              <a:buSzPts val="1400"/>
              <a:buFont typeface="Glegoo"/>
              <a:buNone/>
              <a:defRPr>
                <a:latin typeface="Glegoo"/>
                <a:ea typeface="Glegoo"/>
                <a:cs typeface="Glegoo"/>
                <a:sym typeface="Glegoo"/>
              </a:defRPr>
            </a:lvl5pPr>
            <a:lvl6pPr lvl="5" rtl="0">
              <a:spcBef>
                <a:spcPts val="0"/>
              </a:spcBef>
              <a:spcAft>
                <a:spcPts val="0"/>
              </a:spcAft>
              <a:buSzPts val="1400"/>
              <a:buFont typeface="Glegoo"/>
              <a:buNone/>
              <a:defRPr>
                <a:latin typeface="Glegoo"/>
                <a:ea typeface="Glegoo"/>
                <a:cs typeface="Glegoo"/>
                <a:sym typeface="Glegoo"/>
              </a:defRPr>
            </a:lvl6pPr>
            <a:lvl7pPr lvl="6" rtl="0">
              <a:spcBef>
                <a:spcPts val="0"/>
              </a:spcBef>
              <a:spcAft>
                <a:spcPts val="0"/>
              </a:spcAft>
              <a:buSzPts val="1400"/>
              <a:buFont typeface="Glegoo"/>
              <a:buNone/>
              <a:defRPr>
                <a:latin typeface="Glegoo"/>
                <a:ea typeface="Glegoo"/>
                <a:cs typeface="Glegoo"/>
                <a:sym typeface="Glegoo"/>
              </a:defRPr>
            </a:lvl7pPr>
            <a:lvl8pPr lvl="7" rtl="0">
              <a:spcBef>
                <a:spcPts val="0"/>
              </a:spcBef>
              <a:spcAft>
                <a:spcPts val="0"/>
              </a:spcAft>
              <a:buSzPts val="1400"/>
              <a:buFont typeface="Glegoo"/>
              <a:buNone/>
              <a:defRPr>
                <a:latin typeface="Glegoo"/>
                <a:ea typeface="Glegoo"/>
                <a:cs typeface="Glegoo"/>
                <a:sym typeface="Glegoo"/>
              </a:defRPr>
            </a:lvl8pPr>
            <a:lvl9pPr lvl="8" rtl="0">
              <a:spcBef>
                <a:spcPts val="0"/>
              </a:spcBef>
              <a:spcAft>
                <a:spcPts val="0"/>
              </a:spcAft>
              <a:buSzPts val="1400"/>
              <a:buFont typeface="Glegoo"/>
              <a:buNone/>
              <a:defRPr>
                <a:latin typeface="Glegoo"/>
                <a:ea typeface="Glegoo"/>
                <a:cs typeface="Glegoo"/>
                <a:sym typeface="Glegoo"/>
              </a:defRPr>
            </a:lvl9pPr>
          </a:lstStyle>
          <a:p>
            <a:endParaRPr/>
          </a:p>
        </p:txBody>
      </p:sp>
      <p:sp>
        <p:nvSpPr>
          <p:cNvPr id="190" name="Google Shape;190;p33"/>
          <p:cNvSpPr txBox="1">
            <a:spLocks noGrp="1"/>
          </p:cNvSpPr>
          <p:nvPr>
            <p:ph type="subTitle" idx="3"/>
          </p:nvPr>
        </p:nvSpPr>
        <p:spPr>
          <a:xfrm>
            <a:off x="7849671" y="2809679"/>
            <a:ext cx="2917600" cy="639200"/>
          </a:xfrm>
          <a:prstGeom prst="rect">
            <a:avLst/>
          </a:prstGeom>
        </p:spPr>
        <p:txBody>
          <a:bodyPr spcFirstLastPara="1" wrap="square" lIns="91425" tIns="91425" rIns="91425" bIns="91425" anchor="ctr" anchorCtr="0">
            <a:normAutofit/>
          </a:bodyPr>
          <a:lstStyle>
            <a:lvl1pPr lvl="0" rtl="0">
              <a:lnSpc>
                <a:spcPct val="100000"/>
              </a:lnSpc>
              <a:spcBef>
                <a:spcPts val="0"/>
              </a:spcBef>
              <a:spcAft>
                <a:spcPts val="0"/>
              </a:spcAft>
              <a:buSzPts val="1400"/>
              <a:buFont typeface="Glegoo"/>
              <a:buNone/>
              <a:defRPr sz="1865">
                <a:latin typeface="Glegoo"/>
                <a:ea typeface="Glegoo"/>
                <a:cs typeface="Glegoo"/>
                <a:sym typeface="Glegoo"/>
              </a:defRPr>
            </a:lvl1pPr>
            <a:lvl2pPr lvl="1" rtl="0">
              <a:spcBef>
                <a:spcPts val="0"/>
              </a:spcBef>
              <a:spcAft>
                <a:spcPts val="0"/>
              </a:spcAft>
              <a:buSzPts val="1400"/>
              <a:buFont typeface="Glegoo"/>
              <a:buNone/>
              <a:defRPr>
                <a:latin typeface="Glegoo"/>
                <a:ea typeface="Glegoo"/>
                <a:cs typeface="Glegoo"/>
                <a:sym typeface="Glegoo"/>
              </a:defRPr>
            </a:lvl2pPr>
            <a:lvl3pPr lvl="2" rtl="0">
              <a:spcBef>
                <a:spcPts val="0"/>
              </a:spcBef>
              <a:spcAft>
                <a:spcPts val="0"/>
              </a:spcAft>
              <a:buSzPts val="1400"/>
              <a:buFont typeface="Glegoo"/>
              <a:buNone/>
              <a:defRPr>
                <a:latin typeface="Glegoo"/>
                <a:ea typeface="Glegoo"/>
                <a:cs typeface="Glegoo"/>
                <a:sym typeface="Glegoo"/>
              </a:defRPr>
            </a:lvl3pPr>
            <a:lvl4pPr lvl="3" rtl="0">
              <a:spcBef>
                <a:spcPts val="0"/>
              </a:spcBef>
              <a:spcAft>
                <a:spcPts val="0"/>
              </a:spcAft>
              <a:buSzPts val="1400"/>
              <a:buFont typeface="Glegoo"/>
              <a:buNone/>
              <a:defRPr>
                <a:latin typeface="Glegoo"/>
                <a:ea typeface="Glegoo"/>
                <a:cs typeface="Glegoo"/>
                <a:sym typeface="Glegoo"/>
              </a:defRPr>
            </a:lvl4pPr>
            <a:lvl5pPr lvl="4" rtl="0">
              <a:spcBef>
                <a:spcPts val="0"/>
              </a:spcBef>
              <a:spcAft>
                <a:spcPts val="0"/>
              </a:spcAft>
              <a:buSzPts val="1400"/>
              <a:buFont typeface="Glegoo"/>
              <a:buNone/>
              <a:defRPr>
                <a:latin typeface="Glegoo"/>
                <a:ea typeface="Glegoo"/>
                <a:cs typeface="Glegoo"/>
                <a:sym typeface="Glegoo"/>
              </a:defRPr>
            </a:lvl5pPr>
            <a:lvl6pPr lvl="5" rtl="0">
              <a:spcBef>
                <a:spcPts val="0"/>
              </a:spcBef>
              <a:spcAft>
                <a:spcPts val="0"/>
              </a:spcAft>
              <a:buSzPts val="1400"/>
              <a:buFont typeface="Glegoo"/>
              <a:buNone/>
              <a:defRPr>
                <a:latin typeface="Glegoo"/>
                <a:ea typeface="Glegoo"/>
                <a:cs typeface="Glegoo"/>
                <a:sym typeface="Glegoo"/>
              </a:defRPr>
            </a:lvl6pPr>
            <a:lvl7pPr lvl="6" rtl="0">
              <a:spcBef>
                <a:spcPts val="0"/>
              </a:spcBef>
              <a:spcAft>
                <a:spcPts val="0"/>
              </a:spcAft>
              <a:buSzPts val="1400"/>
              <a:buFont typeface="Glegoo"/>
              <a:buNone/>
              <a:defRPr>
                <a:latin typeface="Glegoo"/>
                <a:ea typeface="Glegoo"/>
                <a:cs typeface="Glegoo"/>
                <a:sym typeface="Glegoo"/>
              </a:defRPr>
            </a:lvl7pPr>
            <a:lvl8pPr lvl="7" rtl="0">
              <a:spcBef>
                <a:spcPts val="0"/>
              </a:spcBef>
              <a:spcAft>
                <a:spcPts val="0"/>
              </a:spcAft>
              <a:buSzPts val="1400"/>
              <a:buFont typeface="Glegoo"/>
              <a:buNone/>
              <a:defRPr>
                <a:latin typeface="Glegoo"/>
                <a:ea typeface="Glegoo"/>
                <a:cs typeface="Glegoo"/>
                <a:sym typeface="Glegoo"/>
              </a:defRPr>
            </a:lvl8pPr>
            <a:lvl9pPr lvl="8" rtl="0">
              <a:spcBef>
                <a:spcPts val="0"/>
              </a:spcBef>
              <a:spcAft>
                <a:spcPts val="0"/>
              </a:spcAft>
              <a:buSzPts val="1400"/>
              <a:buFont typeface="Glegoo"/>
              <a:buNone/>
              <a:defRPr>
                <a:latin typeface="Glegoo"/>
                <a:ea typeface="Glegoo"/>
                <a:cs typeface="Glegoo"/>
                <a:sym typeface="Glegoo"/>
              </a:defRPr>
            </a:lvl9pPr>
          </a:lstStyle>
          <a:p>
            <a:endParaRPr/>
          </a:p>
        </p:txBody>
      </p:sp>
      <p:sp>
        <p:nvSpPr>
          <p:cNvPr id="191" name="Google Shape;191;p33"/>
          <p:cNvSpPr txBox="1">
            <a:spLocks noGrp="1"/>
          </p:cNvSpPr>
          <p:nvPr>
            <p:ph type="subTitle" idx="4"/>
          </p:nvPr>
        </p:nvSpPr>
        <p:spPr>
          <a:xfrm>
            <a:off x="7849663" y="4271155"/>
            <a:ext cx="2917600" cy="639200"/>
          </a:xfrm>
          <a:prstGeom prst="rect">
            <a:avLst/>
          </a:prstGeom>
        </p:spPr>
        <p:txBody>
          <a:bodyPr spcFirstLastPara="1" wrap="square" lIns="91425" tIns="91425" rIns="91425" bIns="91425" anchor="ctr" anchorCtr="0">
            <a:normAutofit/>
          </a:bodyPr>
          <a:lstStyle>
            <a:lvl1pPr lvl="0" rtl="0">
              <a:lnSpc>
                <a:spcPct val="100000"/>
              </a:lnSpc>
              <a:spcBef>
                <a:spcPts val="0"/>
              </a:spcBef>
              <a:spcAft>
                <a:spcPts val="0"/>
              </a:spcAft>
              <a:buSzPts val="1400"/>
              <a:buFont typeface="Glegoo"/>
              <a:buNone/>
              <a:defRPr sz="1865">
                <a:latin typeface="Glegoo"/>
                <a:ea typeface="Glegoo"/>
                <a:cs typeface="Glegoo"/>
                <a:sym typeface="Glegoo"/>
              </a:defRPr>
            </a:lvl1pPr>
            <a:lvl2pPr lvl="1" rtl="0">
              <a:spcBef>
                <a:spcPts val="0"/>
              </a:spcBef>
              <a:spcAft>
                <a:spcPts val="0"/>
              </a:spcAft>
              <a:buSzPts val="1400"/>
              <a:buFont typeface="Glegoo"/>
              <a:buNone/>
              <a:defRPr>
                <a:latin typeface="Glegoo"/>
                <a:ea typeface="Glegoo"/>
                <a:cs typeface="Glegoo"/>
                <a:sym typeface="Glegoo"/>
              </a:defRPr>
            </a:lvl2pPr>
            <a:lvl3pPr lvl="2" rtl="0">
              <a:spcBef>
                <a:spcPts val="0"/>
              </a:spcBef>
              <a:spcAft>
                <a:spcPts val="0"/>
              </a:spcAft>
              <a:buSzPts val="1400"/>
              <a:buFont typeface="Glegoo"/>
              <a:buNone/>
              <a:defRPr>
                <a:latin typeface="Glegoo"/>
                <a:ea typeface="Glegoo"/>
                <a:cs typeface="Glegoo"/>
                <a:sym typeface="Glegoo"/>
              </a:defRPr>
            </a:lvl3pPr>
            <a:lvl4pPr lvl="3" rtl="0">
              <a:spcBef>
                <a:spcPts val="0"/>
              </a:spcBef>
              <a:spcAft>
                <a:spcPts val="0"/>
              </a:spcAft>
              <a:buSzPts val="1400"/>
              <a:buFont typeface="Glegoo"/>
              <a:buNone/>
              <a:defRPr>
                <a:latin typeface="Glegoo"/>
                <a:ea typeface="Glegoo"/>
                <a:cs typeface="Glegoo"/>
                <a:sym typeface="Glegoo"/>
              </a:defRPr>
            </a:lvl4pPr>
            <a:lvl5pPr lvl="4" rtl="0">
              <a:spcBef>
                <a:spcPts val="0"/>
              </a:spcBef>
              <a:spcAft>
                <a:spcPts val="0"/>
              </a:spcAft>
              <a:buSzPts val="1400"/>
              <a:buFont typeface="Glegoo"/>
              <a:buNone/>
              <a:defRPr>
                <a:latin typeface="Glegoo"/>
                <a:ea typeface="Glegoo"/>
                <a:cs typeface="Glegoo"/>
                <a:sym typeface="Glegoo"/>
              </a:defRPr>
            </a:lvl5pPr>
            <a:lvl6pPr lvl="5" rtl="0">
              <a:spcBef>
                <a:spcPts val="0"/>
              </a:spcBef>
              <a:spcAft>
                <a:spcPts val="0"/>
              </a:spcAft>
              <a:buSzPts val="1400"/>
              <a:buFont typeface="Glegoo"/>
              <a:buNone/>
              <a:defRPr>
                <a:latin typeface="Glegoo"/>
                <a:ea typeface="Glegoo"/>
                <a:cs typeface="Glegoo"/>
                <a:sym typeface="Glegoo"/>
              </a:defRPr>
            </a:lvl6pPr>
            <a:lvl7pPr lvl="6" rtl="0">
              <a:spcBef>
                <a:spcPts val="0"/>
              </a:spcBef>
              <a:spcAft>
                <a:spcPts val="0"/>
              </a:spcAft>
              <a:buSzPts val="1400"/>
              <a:buFont typeface="Glegoo"/>
              <a:buNone/>
              <a:defRPr>
                <a:latin typeface="Glegoo"/>
                <a:ea typeface="Glegoo"/>
                <a:cs typeface="Glegoo"/>
                <a:sym typeface="Glegoo"/>
              </a:defRPr>
            </a:lvl7pPr>
            <a:lvl8pPr lvl="7" rtl="0">
              <a:spcBef>
                <a:spcPts val="0"/>
              </a:spcBef>
              <a:spcAft>
                <a:spcPts val="0"/>
              </a:spcAft>
              <a:buSzPts val="1400"/>
              <a:buFont typeface="Glegoo"/>
              <a:buNone/>
              <a:defRPr>
                <a:latin typeface="Glegoo"/>
                <a:ea typeface="Glegoo"/>
                <a:cs typeface="Glegoo"/>
                <a:sym typeface="Glegoo"/>
              </a:defRPr>
            </a:lvl8pPr>
            <a:lvl9pPr lvl="8" rtl="0">
              <a:spcBef>
                <a:spcPts val="0"/>
              </a:spcBef>
              <a:spcAft>
                <a:spcPts val="0"/>
              </a:spcAft>
              <a:buSzPts val="1400"/>
              <a:buFont typeface="Glegoo"/>
              <a:buNone/>
              <a:defRPr>
                <a:latin typeface="Glegoo"/>
                <a:ea typeface="Glegoo"/>
                <a:cs typeface="Glegoo"/>
                <a:sym typeface="Glegoo"/>
              </a:defRPr>
            </a:lvl9pPr>
          </a:lstStyle>
          <a:p>
            <a:endParaRPr/>
          </a:p>
        </p:txBody>
      </p:sp>
      <p:sp>
        <p:nvSpPr>
          <p:cNvPr id="192" name="Google Shape;192;p33"/>
          <p:cNvSpPr txBox="1">
            <a:spLocks noGrp="1"/>
          </p:cNvSpPr>
          <p:nvPr>
            <p:ph type="title" idx="5"/>
          </p:nvPr>
        </p:nvSpPr>
        <p:spPr>
          <a:xfrm>
            <a:off x="2591933" y="2282067"/>
            <a:ext cx="2917600" cy="517600"/>
          </a:xfrm>
          <a:prstGeom prst="rect">
            <a:avLst/>
          </a:prstGeom>
        </p:spPr>
        <p:txBody>
          <a:bodyPr spcFirstLastPara="1" wrap="square" lIns="91425" tIns="91425" rIns="91425" bIns="91425" anchor="ctr" anchorCtr="0">
            <a:normAutofit/>
          </a:bodyPr>
          <a:lstStyle>
            <a:lvl1pPr lvl="0" rtl="0">
              <a:spcBef>
                <a:spcPts val="0"/>
              </a:spcBef>
              <a:spcAft>
                <a:spcPts val="0"/>
              </a:spcAft>
              <a:buSzPts val="2000"/>
              <a:buNone/>
              <a:defRPr sz="2665"/>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193" name="Google Shape;193;p33"/>
          <p:cNvSpPr txBox="1">
            <a:spLocks noGrp="1"/>
          </p:cNvSpPr>
          <p:nvPr>
            <p:ph type="title" idx="6"/>
          </p:nvPr>
        </p:nvSpPr>
        <p:spPr>
          <a:xfrm>
            <a:off x="2591933" y="3737951"/>
            <a:ext cx="2917600" cy="517600"/>
          </a:xfrm>
          <a:prstGeom prst="rect">
            <a:avLst/>
          </a:prstGeom>
        </p:spPr>
        <p:txBody>
          <a:bodyPr spcFirstLastPara="1" wrap="square" lIns="91425" tIns="91425" rIns="91425" bIns="91425" anchor="ctr" anchorCtr="0">
            <a:normAutofit/>
          </a:bodyPr>
          <a:lstStyle>
            <a:lvl1pPr lvl="0" rtl="0">
              <a:spcBef>
                <a:spcPts val="0"/>
              </a:spcBef>
              <a:spcAft>
                <a:spcPts val="0"/>
              </a:spcAft>
              <a:buSzPts val="2000"/>
              <a:buNone/>
              <a:defRPr sz="2665"/>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194" name="Google Shape;194;p33"/>
          <p:cNvSpPr txBox="1">
            <a:spLocks noGrp="1"/>
          </p:cNvSpPr>
          <p:nvPr>
            <p:ph type="title" idx="7"/>
          </p:nvPr>
        </p:nvSpPr>
        <p:spPr>
          <a:xfrm>
            <a:off x="7849667" y="2282067"/>
            <a:ext cx="2917600" cy="517600"/>
          </a:xfrm>
          <a:prstGeom prst="rect">
            <a:avLst/>
          </a:prstGeom>
        </p:spPr>
        <p:txBody>
          <a:bodyPr spcFirstLastPara="1" wrap="square" lIns="91425" tIns="91425" rIns="91425" bIns="91425" anchor="ctr" anchorCtr="0">
            <a:normAutofit/>
          </a:bodyPr>
          <a:lstStyle>
            <a:lvl1pPr lvl="0" rtl="0">
              <a:spcBef>
                <a:spcPts val="0"/>
              </a:spcBef>
              <a:spcAft>
                <a:spcPts val="0"/>
              </a:spcAft>
              <a:buSzPts val="2000"/>
              <a:buNone/>
              <a:defRPr sz="2665"/>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195" name="Google Shape;195;p33"/>
          <p:cNvSpPr txBox="1">
            <a:spLocks noGrp="1"/>
          </p:cNvSpPr>
          <p:nvPr>
            <p:ph type="title" idx="8"/>
          </p:nvPr>
        </p:nvSpPr>
        <p:spPr>
          <a:xfrm>
            <a:off x="7849667" y="3737951"/>
            <a:ext cx="2917600" cy="517600"/>
          </a:xfrm>
          <a:prstGeom prst="rect">
            <a:avLst/>
          </a:prstGeom>
        </p:spPr>
        <p:txBody>
          <a:bodyPr spcFirstLastPara="1" wrap="square" lIns="91425" tIns="91425" rIns="91425" bIns="91425" anchor="ctr" anchorCtr="0">
            <a:normAutofit/>
          </a:bodyPr>
          <a:lstStyle>
            <a:lvl1pPr lvl="0" rtl="0">
              <a:spcBef>
                <a:spcPts val="0"/>
              </a:spcBef>
              <a:spcAft>
                <a:spcPts val="0"/>
              </a:spcAft>
              <a:buSzPts val="2000"/>
              <a:buNone/>
              <a:defRPr sz="2665"/>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196" name="Google Shape;196;p33"/>
          <p:cNvSpPr/>
          <p:nvPr/>
        </p:nvSpPr>
        <p:spPr>
          <a:xfrm>
            <a:off x="11214300" y="4239133"/>
            <a:ext cx="981600" cy="2604800"/>
          </a:xfrm>
          <a:prstGeom prst="round2SameRect">
            <a:avLst>
              <a:gd name="adj1" fmla="val 50000"/>
              <a:gd name="adj2" fmla="val 0"/>
            </a:avLst>
          </a:prstGeom>
          <a:solidFill>
            <a:schemeClr val="accent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97" name="Google Shape;197;p33"/>
          <p:cNvSpPr/>
          <p:nvPr/>
        </p:nvSpPr>
        <p:spPr>
          <a:xfrm rot="5400000">
            <a:off x="1931231" y="3962800"/>
            <a:ext cx="964800" cy="4827200"/>
          </a:xfrm>
          <a:prstGeom prst="round2SameRect">
            <a:avLst>
              <a:gd name="adj1" fmla="val 50000"/>
              <a:gd name="adj2" fmla="val 0"/>
            </a:avLst>
          </a:pr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98" name="Google Shape;198;p33"/>
          <p:cNvSpPr/>
          <p:nvPr/>
        </p:nvSpPr>
        <p:spPr>
          <a:xfrm rot="-5400000">
            <a:off x="10704000" y="203567"/>
            <a:ext cx="1475200" cy="1550800"/>
          </a:xfrm>
          <a:prstGeom prst="round2SameRect">
            <a:avLst>
              <a:gd name="adj1" fmla="val 50000"/>
              <a:gd name="adj2" fmla="val 0"/>
            </a:avLst>
          </a:pr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99" name="Google Shape;199;p33"/>
          <p:cNvSpPr/>
          <p:nvPr/>
        </p:nvSpPr>
        <p:spPr>
          <a:xfrm>
            <a:off x="6823583" y="486300"/>
            <a:ext cx="964000" cy="964400"/>
          </a:xfrm>
          <a:prstGeom prst="ellipse">
            <a:avLst/>
          </a:pr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Tree>
  </p:cSld>
  <p:clrMapOvr>
    <a:masterClrMapping/>
  </p:clrMapOvr>
</p:sldLayout>
</file>

<file path=ppt/slideLayouts/slideLayout142.xml><?xml version="1.0" encoding="utf-8"?>
<p:sldLayout xmlns:a="http://schemas.openxmlformats.org/drawingml/2006/main" xmlns:r="http://schemas.openxmlformats.org/officeDocument/2006/relationships" xmlns:p="http://schemas.openxmlformats.org/presentationml/2006/main" matchingName="Title and six columns">
  <p:cSld name="CUSTOM_2_1">
    <p:bg>
      <p:bgPr>
        <a:solidFill>
          <a:schemeClr val="accent6"/>
        </a:solidFill>
        <a:effectLst/>
      </p:bgPr>
    </p:bg>
    <p:spTree>
      <p:nvGrpSpPr>
        <p:cNvPr id="1" name="Shape 200"/>
        <p:cNvGrpSpPr/>
        <p:nvPr/>
      </p:nvGrpSpPr>
      <p:grpSpPr>
        <a:xfrm>
          <a:off x="0" y="0"/>
          <a:ext cx="0" cy="0"/>
          <a:chOff x="0" y="0"/>
          <a:chExt cx="0" cy="0"/>
        </a:xfrm>
      </p:grpSpPr>
      <p:sp>
        <p:nvSpPr>
          <p:cNvPr id="201" name="Google Shape;201;p34"/>
          <p:cNvSpPr/>
          <p:nvPr/>
        </p:nvSpPr>
        <p:spPr>
          <a:xfrm>
            <a:off x="8088733" y="486167"/>
            <a:ext cx="985600" cy="985600"/>
          </a:xfrm>
          <a:prstGeom prst="ellipse">
            <a:avLst/>
          </a:pr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02" name="Google Shape;202;p34"/>
          <p:cNvSpPr txBox="1">
            <a:spLocks noGrp="1"/>
          </p:cNvSpPr>
          <p:nvPr>
            <p:ph type="title"/>
          </p:nvPr>
        </p:nvSpPr>
        <p:spPr>
          <a:xfrm>
            <a:off x="960000" y="593367"/>
            <a:ext cx="10272000" cy="763600"/>
          </a:xfrm>
          <a:prstGeom prst="rect">
            <a:avLst/>
          </a:prstGeom>
        </p:spPr>
        <p:txBody>
          <a:bodyPr spcFirstLastPara="1" wrap="square" lIns="91425" tIns="91425" rIns="91425" bIns="91425" anchor="ctr" anchorCtr="0">
            <a:normAutofit/>
          </a:bodyPr>
          <a:lstStyle>
            <a:lvl1pPr lvl="0" rtl="0">
              <a:spcBef>
                <a:spcPts val="0"/>
              </a:spcBef>
              <a:spcAft>
                <a:spcPts val="0"/>
              </a:spcAft>
              <a:buSzPts val="2900"/>
              <a:buNone/>
              <a:defRPr sz="3865"/>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203" name="Google Shape;203;p34"/>
          <p:cNvSpPr txBox="1">
            <a:spLocks noGrp="1"/>
          </p:cNvSpPr>
          <p:nvPr>
            <p:ph type="subTitle" idx="1"/>
          </p:nvPr>
        </p:nvSpPr>
        <p:spPr>
          <a:xfrm>
            <a:off x="975501" y="3043900"/>
            <a:ext cx="2930400" cy="648400"/>
          </a:xfrm>
          <a:prstGeom prst="rect">
            <a:avLst/>
          </a:prstGeom>
        </p:spPr>
        <p:txBody>
          <a:bodyPr spcFirstLastPara="1" wrap="square" lIns="91425" tIns="91425" rIns="91425" bIns="91425" anchor="ctr" anchorCtr="0">
            <a:normAutofit/>
          </a:bodyPr>
          <a:lstStyle>
            <a:lvl1pPr lvl="0" algn="ctr" rtl="0">
              <a:lnSpc>
                <a:spcPct val="100000"/>
              </a:lnSpc>
              <a:spcBef>
                <a:spcPts val="0"/>
              </a:spcBef>
              <a:spcAft>
                <a:spcPts val="0"/>
              </a:spcAft>
              <a:buClr>
                <a:srgbClr val="05192A"/>
              </a:buClr>
              <a:buSzPts val="1400"/>
              <a:buFont typeface="Glegoo"/>
              <a:buNone/>
              <a:defRPr sz="1865">
                <a:latin typeface="Glegoo"/>
                <a:ea typeface="Glegoo"/>
                <a:cs typeface="Glegoo"/>
                <a:sym typeface="Glegoo"/>
              </a:defRPr>
            </a:lvl1pPr>
            <a:lvl2pPr lvl="1" rtl="0">
              <a:spcBef>
                <a:spcPts val="0"/>
              </a:spcBef>
              <a:spcAft>
                <a:spcPts val="0"/>
              </a:spcAft>
              <a:buClr>
                <a:srgbClr val="05192A"/>
              </a:buClr>
              <a:buSzPts val="1400"/>
              <a:buNone/>
              <a:defRPr>
                <a:solidFill>
                  <a:srgbClr val="05192A"/>
                </a:solidFill>
              </a:defRPr>
            </a:lvl2pPr>
            <a:lvl3pPr lvl="2" rtl="0">
              <a:spcBef>
                <a:spcPts val="0"/>
              </a:spcBef>
              <a:spcAft>
                <a:spcPts val="0"/>
              </a:spcAft>
              <a:buClr>
                <a:srgbClr val="05192A"/>
              </a:buClr>
              <a:buSzPts val="1400"/>
              <a:buNone/>
              <a:defRPr>
                <a:solidFill>
                  <a:srgbClr val="05192A"/>
                </a:solidFill>
              </a:defRPr>
            </a:lvl3pPr>
            <a:lvl4pPr lvl="3" rtl="0">
              <a:spcBef>
                <a:spcPts val="0"/>
              </a:spcBef>
              <a:spcAft>
                <a:spcPts val="0"/>
              </a:spcAft>
              <a:buClr>
                <a:srgbClr val="05192A"/>
              </a:buClr>
              <a:buSzPts val="1400"/>
              <a:buNone/>
              <a:defRPr>
                <a:solidFill>
                  <a:srgbClr val="05192A"/>
                </a:solidFill>
              </a:defRPr>
            </a:lvl4pPr>
            <a:lvl5pPr lvl="4" rtl="0">
              <a:spcBef>
                <a:spcPts val="0"/>
              </a:spcBef>
              <a:spcAft>
                <a:spcPts val="0"/>
              </a:spcAft>
              <a:buClr>
                <a:srgbClr val="05192A"/>
              </a:buClr>
              <a:buSzPts val="1400"/>
              <a:buNone/>
              <a:defRPr>
                <a:solidFill>
                  <a:srgbClr val="05192A"/>
                </a:solidFill>
              </a:defRPr>
            </a:lvl5pPr>
            <a:lvl6pPr lvl="5" rtl="0">
              <a:spcBef>
                <a:spcPts val="0"/>
              </a:spcBef>
              <a:spcAft>
                <a:spcPts val="0"/>
              </a:spcAft>
              <a:buClr>
                <a:srgbClr val="05192A"/>
              </a:buClr>
              <a:buSzPts val="1400"/>
              <a:buNone/>
              <a:defRPr>
                <a:solidFill>
                  <a:srgbClr val="05192A"/>
                </a:solidFill>
              </a:defRPr>
            </a:lvl6pPr>
            <a:lvl7pPr lvl="6" rtl="0">
              <a:spcBef>
                <a:spcPts val="0"/>
              </a:spcBef>
              <a:spcAft>
                <a:spcPts val="0"/>
              </a:spcAft>
              <a:buClr>
                <a:srgbClr val="05192A"/>
              </a:buClr>
              <a:buSzPts val="1400"/>
              <a:buNone/>
              <a:defRPr>
                <a:solidFill>
                  <a:srgbClr val="05192A"/>
                </a:solidFill>
              </a:defRPr>
            </a:lvl7pPr>
            <a:lvl8pPr lvl="7" rtl="0">
              <a:spcBef>
                <a:spcPts val="0"/>
              </a:spcBef>
              <a:spcAft>
                <a:spcPts val="0"/>
              </a:spcAft>
              <a:buClr>
                <a:srgbClr val="05192A"/>
              </a:buClr>
              <a:buSzPts val="1400"/>
              <a:buNone/>
              <a:defRPr>
                <a:solidFill>
                  <a:srgbClr val="05192A"/>
                </a:solidFill>
              </a:defRPr>
            </a:lvl8pPr>
            <a:lvl9pPr lvl="8" rtl="0">
              <a:spcBef>
                <a:spcPts val="0"/>
              </a:spcBef>
              <a:spcAft>
                <a:spcPts val="0"/>
              </a:spcAft>
              <a:buClr>
                <a:srgbClr val="05192A"/>
              </a:buClr>
              <a:buSzPts val="1400"/>
              <a:buNone/>
              <a:defRPr>
                <a:solidFill>
                  <a:srgbClr val="05192A"/>
                </a:solidFill>
              </a:defRPr>
            </a:lvl9pPr>
          </a:lstStyle>
          <a:p>
            <a:endParaRPr/>
          </a:p>
        </p:txBody>
      </p:sp>
      <p:sp>
        <p:nvSpPr>
          <p:cNvPr id="204" name="Google Shape;204;p34"/>
          <p:cNvSpPr txBox="1">
            <a:spLocks noGrp="1"/>
          </p:cNvSpPr>
          <p:nvPr>
            <p:ph type="subTitle" idx="2"/>
          </p:nvPr>
        </p:nvSpPr>
        <p:spPr>
          <a:xfrm>
            <a:off x="975449" y="4991933"/>
            <a:ext cx="2930400" cy="648400"/>
          </a:xfrm>
          <a:prstGeom prst="rect">
            <a:avLst/>
          </a:prstGeom>
        </p:spPr>
        <p:txBody>
          <a:bodyPr spcFirstLastPara="1" wrap="square" lIns="91425" tIns="91425" rIns="91425" bIns="91425" anchor="ctr" anchorCtr="0">
            <a:normAutofit/>
          </a:bodyPr>
          <a:lstStyle>
            <a:lvl1pPr lvl="0" algn="ctr" rtl="0">
              <a:lnSpc>
                <a:spcPct val="100000"/>
              </a:lnSpc>
              <a:spcBef>
                <a:spcPts val="0"/>
              </a:spcBef>
              <a:spcAft>
                <a:spcPts val="0"/>
              </a:spcAft>
              <a:buClr>
                <a:srgbClr val="05192A"/>
              </a:buClr>
              <a:buSzPts val="1400"/>
              <a:buFont typeface="Glegoo"/>
              <a:buNone/>
              <a:defRPr sz="1865">
                <a:latin typeface="Glegoo"/>
                <a:ea typeface="Glegoo"/>
                <a:cs typeface="Glegoo"/>
                <a:sym typeface="Glegoo"/>
              </a:defRPr>
            </a:lvl1pPr>
            <a:lvl2pPr lvl="1" rtl="0">
              <a:spcBef>
                <a:spcPts val="0"/>
              </a:spcBef>
              <a:spcAft>
                <a:spcPts val="0"/>
              </a:spcAft>
              <a:buClr>
                <a:srgbClr val="05192A"/>
              </a:buClr>
              <a:buSzPts val="1400"/>
              <a:buNone/>
              <a:defRPr>
                <a:solidFill>
                  <a:srgbClr val="05192A"/>
                </a:solidFill>
              </a:defRPr>
            </a:lvl2pPr>
            <a:lvl3pPr lvl="2" rtl="0">
              <a:spcBef>
                <a:spcPts val="0"/>
              </a:spcBef>
              <a:spcAft>
                <a:spcPts val="0"/>
              </a:spcAft>
              <a:buClr>
                <a:srgbClr val="05192A"/>
              </a:buClr>
              <a:buSzPts val="1400"/>
              <a:buNone/>
              <a:defRPr>
                <a:solidFill>
                  <a:srgbClr val="05192A"/>
                </a:solidFill>
              </a:defRPr>
            </a:lvl3pPr>
            <a:lvl4pPr lvl="3" rtl="0">
              <a:spcBef>
                <a:spcPts val="0"/>
              </a:spcBef>
              <a:spcAft>
                <a:spcPts val="0"/>
              </a:spcAft>
              <a:buClr>
                <a:srgbClr val="05192A"/>
              </a:buClr>
              <a:buSzPts val="1400"/>
              <a:buNone/>
              <a:defRPr>
                <a:solidFill>
                  <a:srgbClr val="05192A"/>
                </a:solidFill>
              </a:defRPr>
            </a:lvl4pPr>
            <a:lvl5pPr lvl="4" rtl="0">
              <a:spcBef>
                <a:spcPts val="0"/>
              </a:spcBef>
              <a:spcAft>
                <a:spcPts val="0"/>
              </a:spcAft>
              <a:buClr>
                <a:srgbClr val="05192A"/>
              </a:buClr>
              <a:buSzPts val="1400"/>
              <a:buNone/>
              <a:defRPr>
                <a:solidFill>
                  <a:srgbClr val="05192A"/>
                </a:solidFill>
              </a:defRPr>
            </a:lvl5pPr>
            <a:lvl6pPr lvl="5" rtl="0">
              <a:spcBef>
                <a:spcPts val="0"/>
              </a:spcBef>
              <a:spcAft>
                <a:spcPts val="0"/>
              </a:spcAft>
              <a:buClr>
                <a:srgbClr val="05192A"/>
              </a:buClr>
              <a:buSzPts val="1400"/>
              <a:buNone/>
              <a:defRPr>
                <a:solidFill>
                  <a:srgbClr val="05192A"/>
                </a:solidFill>
              </a:defRPr>
            </a:lvl6pPr>
            <a:lvl7pPr lvl="6" rtl="0">
              <a:spcBef>
                <a:spcPts val="0"/>
              </a:spcBef>
              <a:spcAft>
                <a:spcPts val="0"/>
              </a:spcAft>
              <a:buClr>
                <a:srgbClr val="05192A"/>
              </a:buClr>
              <a:buSzPts val="1400"/>
              <a:buNone/>
              <a:defRPr>
                <a:solidFill>
                  <a:srgbClr val="05192A"/>
                </a:solidFill>
              </a:defRPr>
            </a:lvl7pPr>
            <a:lvl8pPr lvl="7" rtl="0">
              <a:spcBef>
                <a:spcPts val="0"/>
              </a:spcBef>
              <a:spcAft>
                <a:spcPts val="0"/>
              </a:spcAft>
              <a:buClr>
                <a:srgbClr val="05192A"/>
              </a:buClr>
              <a:buSzPts val="1400"/>
              <a:buNone/>
              <a:defRPr>
                <a:solidFill>
                  <a:srgbClr val="05192A"/>
                </a:solidFill>
              </a:defRPr>
            </a:lvl8pPr>
            <a:lvl9pPr lvl="8" rtl="0">
              <a:spcBef>
                <a:spcPts val="0"/>
              </a:spcBef>
              <a:spcAft>
                <a:spcPts val="0"/>
              </a:spcAft>
              <a:buClr>
                <a:srgbClr val="05192A"/>
              </a:buClr>
              <a:buSzPts val="1400"/>
              <a:buNone/>
              <a:defRPr>
                <a:solidFill>
                  <a:srgbClr val="05192A"/>
                </a:solidFill>
              </a:defRPr>
            </a:lvl9pPr>
          </a:lstStyle>
          <a:p>
            <a:endParaRPr/>
          </a:p>
        </p:txBody>
      </p:sp>
      <p:sp>
        <p:nvSpPr>
          <p:cNvPr id="205" name="Google Shape;205;p34"/>
          <p:cNvSpPr txBox="1">
            <a:spLocks noGrp="1"/>
          </p:cNvSpPr>
          <p:nvPr>
            <p:ph type="subTitle" idx="3"/>
          </p:nvPr>
        </p:nvSpPr>
        <p:spPr>
          <a:xfrm>
            <a:off x="4630783" y="3043900"/>
            <a:ext cx="2930400" cy="648400"/>
          </a:xfrm>
          <a:prstGeom prst="rect">
            <a:avLst/>
          </a:prstGeom>
        </p:spPr>
        <p:txBody>
          <a:bodyPr spcFirstLastPara="1" wrap="square" lIns="91425" tIns="91425" rIns="91425" bIns="91425" anchor="ctr" anchorCtr="0">
            <a:normAutofit/>
          </a:bodyPr>
          <a:lstStyle>
            <a:lvl1pPr lvl="0" algn="ctr" rtl="0">
              <a:lnSpc>
                <a:spcPct val="100000"/>
              </a:lnSpc>
              <a:spcBef>
                <a:spcPts val="0"/>
              </a:spcBef>
              <a:spcAft>
                <a:spcPts val="0"/>
              </a:spcAft>
              <a:buClr>
                <a:srgbClr val="05192A"/>
              </a:buClr>
              <a:buSzPts val="1400"/>
              <a:buFont typeface="Glegoo"/>
              <a:buNone/>
              <a:defRPr sz="1865">
                <a:latin typeface="Glegoo"/>
                <a:ea typeface="Glegoo"/>
                <a:cs typeface="Glegoo"/>
                <a:sym typeface="Glegoo"/>
              </a:defRPr>
            </a:lvl1pPr>
            <a:lvl2pPr lvl="1"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2pPr>
            <a:lvl3pPr lvl="2" rtl="0">
              <a:spcBef>
                <a:spcPts val="0"/>
              </a:spcBef>
              <a:spcAft>
                <a:spcPts val="0"/>
              </a:spcAft>
              <a:buClr>
                <a:srgbClr val="05192A"/>
              </a:buClr>
              <a:buSzPts val="1400"/>
              <a:buNone/>
              <a:defRPr>
                <a:solidFill>
                  <a:srgbClr val="05192A"/>
                </a:solidFill>
              </a:defRPr>
            </a:lvl3pPr>
            <a:lvl4pPr lvl="3"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4pPr>
            <a:lvl5pPr lvl="4"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5pPr>
            <a:lvl6pPr lvl="5"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6pPr>
            <a:lvl7pPr lvl="6"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7pPr>
            <a:lvl8pPr lvl="7"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8pPr>
            <a:lvl9pPr lvl="8"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9pPr>
          </a:lstStyle>
          <a:p>
            <a:endParaRPr/>
          </a:p>
        </p:txBody>
      </p:sp>
      <p:sp>
        <p:nvSpPr>
          <p:cNvPr id="206" name="Google Shape;206;p34"/>
          <p:cNvSpPr txBox="1">
            <a:spLocks noGrp="1"/>
          </p:cNvSpPr>
          <p:nvPr>
            <p:ph type="subTitle" idx="4"/>
          </p:nvPr>
        </p:nvSpPr>
        <p:spPr>
          <a:xfrm>
            <a:off x="4631017" y="4991933"/>
            <a:ext cx="2930400" cy="648400"/>
          </a:xfrm>
          <a:prstGeom prst="rect">
            <a:avLst/>
          </a:prstGeom>
        </p:spPr>
        <p:txBody>
          <a:bodyPr spcFirstLastPara="1" wrap="square" lIns="91425" tIns="91425" rIns="91425" bIns="91425" anchor="ctr" anchorCtr="0">
            <a:normAutofit/>
          </a:bodyPr>
          <a:lstStyle>
            <a:lvl1pPr lvl="0" algn="ctr" rtl="0">
              <a:lnSpc>
                <a:spcPct val="100000"/>
              </a:lnSpc>
              <a:spcBef>
                <a:spcPts val="0"/>
              </a:spcBef>
              <a:spcAft>
                <a:spcPts val="0"/>
              </a:spcAft>
              <a:buClr>
                <a:srgbClr val="05192A"/>
              </a:buClr>
              <a:buSzPts val="1400"/>
              <a:buFont typeface="Glegoo"/>
              <a:buNone/>
              <a:defRPr sz="1865">
                <a:latin typeface="Glegoo"/>
                <a:ea typeface="Glegoo"/>
                <a:cs typeface="Glegoo"/>
                <a:sym typeface="Glegoo"/>
              </a:defRPr>
            </a:lvl1pPr>
            <a:lvl2pPr lvl="1"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2pPr>
            <a:lvl3pPr lvl="2" rtl="0">
              <a:spcBef>
                <a:spcPts val="0"/>
              </a:spcBef>
              <a:spcAft>
                <a:spcPts val="0"/>
              </a:spcAft>
              <a:buClr>
                <a:srgbClr val="05192A"/>
              </a:buClr>
              <a:buSzPts val="1400"/>
              <a:buNone/>
              <a:defRPr>
                <a:solidFill>
                  <a:srgbClr val="05192A"/>
                </a:solidFill>
              </a:defRPr>
            </a:lvl3pPr>
            <a:lvl4pPr lvl="3"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4pPr>
            <a:lvl5pPr lvl="4"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5pPr>
            <a:lvl6pPr lvl="5"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6pPr>
            <a:lvl7pPr lvl="6"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7pPr>
            <a:lvl8pPr lvl="7"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8pPr>
            <a:lvl9pPr lvl="8"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9pPr>
          </a:lstStyle>
          <a:p>
            <a:endParaRPr/>
          </a:p>
        </p:txBody>
      </p:sp>
      <p:sp>
        <p:nvSpPr>
          <p:cNvPr id="207" name="Google Shape;207;p34"/>
          <p:cNvSpPr txBox="1">
            <a:spLocks noGrp="1"/>
          </p:cNvSpPr>
          <p:nvPr>
            <p:ph type="subTitle" idx="5"/>
          </p:nvPr>
        </p:nvSpPr>
        <p:spPr>
          <a:xfrm>
            <a:off x="8286349" y="3043900"/>
            <a:ext cx="2930400" cy="648400"/>
          </a:xfrm>
          <a:prstGeom prst="rect">
            <a:avLst/>
          </a:prstGeom>
        </p:spPr>
        <p:txBody>
          <a:bodyPr spcFirstLastPara="1" wrap="square" lIns="91425" tIns="91425" rIns="91425" bIns="91425" anchor="ctr" anchorCtr="0">
            <a:normAutofit/>
          </a:bodyPr>
          <a:lstStyle>
            <a:lvl1pPr lvl="0" algn="ctr" rtl="0">
              <a:lnSpc>
                <a:spcPct val="100000"/>
              </a:lnSpc>
              <a:spcBef>
                <a:spcPts val="0"/>
              </a:spcBef>
              <a:spcAft>
                <a:spcPts val="0"/>
              </a:spcAft>
              <a:buClr>
                <a:srgbClr val="05192A"/>
              </a:buClr>
              <a:buSzPts val="1400"/>
              <a:buFont typeface="Glegoo"/>
              <a:buNone/>
              <a:defRPr sz="1865">
                <a:latin typeface="Glegoo"/>
                <a:ea typeface="Glegoo"/>
                <a:cs typeface="Glegoo"/>
                <a:sym typeface="Glegoo"/>
              </a:defRPr>
            </a:lvl1pPr>
            <a:lvl2pPr lvl="1"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2pPr>
            <a:lvl3pPr lvl="2" rtl="0">
              <a:spcBef>
                <a:spcPts val="0"/>
              </a:spcBef>
              <a:spcAft>
                <a:spcPts val="0"/>
              </a:spcAft>
              <a:buClr>
                <a:srgbClr val="05192A"/>
              </a:buClr>
              <a:buSzPts val="1400"/>
              <a:buNone/>
              <a:defRPr>
                <a:solidFill>
                  <a:srgbClr val="05192A"/>
                </a:solidFill>
              </a:defRPr>
            </a:lvl3pPr>
            <a:lvl4pPr lvl="3"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4pPr>
            <a:lvl5pPr lvl="4"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5pPr>
            <a:lvl6pPr lvl="5"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6pPr>
            <a:lvl7pPr lvl="6"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7pPr>
            <a:lvl8pPr lvl="7"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8pPr>
            <a:lvl9pPr lvl="8"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9pPr>
          </a:lstStyle>
          <a:p>
            <a:endParaRPr/>
          </a:p>
        </p:txBody>
      </p:sp>
      <p:sp>
        <p:nvSpPr>
          <p:cNvPr id="208" name="Google Shape;208;p34"/>
          <p:cNvSpPr txBox="1">
            <a:spLocks noGrp="1"/>
          </p:cNvSpPr>
          <p:nvPr>
            <p:ph type="subTitle" idx="6"/>
          </p:nvPr>
        </p:nvSpPr>
        <p:spPr>
          <a:xfrm>
            <a:off x="8286583" y="4991933"/>
            <a:ext cx="2930400" cy="648400"/>
          </a:xfrm>
          <a:prstGeom prst="rect">
            <a:avLst/>
          </a:prstGeom>
        </p:spPr>
        <p:txBody>
          <a:bodyPr spcFirstLastPara="1" wrap="square" lIns="91425" tIns="91425" rIns="91425" bIns="91425" anchor="ctr" anchorCtr="0">
            <a:normAutofit/>
          </a:bodyPr>
          <a:lstStyle>
            <a:lvl1pPr lvl="0" algn="ctr" rtl="0">
              <a:lnSpc>
                <a:spcPct val="100000"/>
              </a:lnSpc>
              <a:spcBef>
                <a:spcPts val="0"/>
              </a:spcBef>
              <a:spcAft>
                <a:spcPts val="0"/>
              </a:spcAft>
              <a:buClr>
                <a:srgbClr val="05192A"/>
              </a:buClr>
              <a:buSzPts val="1400"/>
              <a:buFont typeface="Glegoo"/>
              <a:buNone/>
              <a:defRPr sz="1865">
                <a:latin typeface="Glegoo"/>
                <a:ea typeface="Glegoo"/>
                <a:cs typeface="Glegoo"/>
                <a:sym typeface="Glegoo"/>
              </a:defRPr>
            </a:lvl1pPr>
            <a:lvl2pPr lvl="1"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2pPr>
            <a:lvl3pPr lvl="2" rtl="0">
              <a:spcBef>
                <a:spcPts val="0"/>
              </a:spcBef>
              <a:spcAft>
                <a:spcPts val="0"/>
              </a:spcAft>
              <a:buClr>
                <a:srgbClr val="05192A"/>
              </a:buClr>
              <a:buSzPts val="1400"/>
              <a:buNone/>
              <a:defRPr>
                <a:solidFill>
                  <a:srgbClr val="05192A"/>
                </a:solidFill>
              </a:defRPr>
            </a:lvl3pPr>
            <a:lvl4pPr lvl="3"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4pPr>
            <a:lvl5pPr lvl="4"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5pPr>
            <a:lvl6pPr lvl="5"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6pPr>
            <a:lvl7pPr lvl="6"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7pPr>
            <a:lvl8pPr lvl="7"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8pPr>
            <a:lvl9pPr lvl="8"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9pPr>
          </a:lstStyle>
          <a:p>
            <a:endParaRPr/>
          </a:p>
        </p:txBody>
      </p:sp>
    </p:spTree>
  </p:cSld>
  <p:clrMapOvr>
    <a:masterClrMapping/>
  </p:clrMapOvr>
</p:sldLayout>
</file>

<file path=ppt/slideLayouts/slideLayout143.xml><?xml version="1.0" encoding="utf-8"?>
<p:sldLayout xmlns:a="http://schemas.openxmlformats.org/drawingml/2006/main" xmlns:r="http://schemas.openxmlformats.org/officeDocument/2006/relationships" xmlns:p="http://schemas.openxmlformats.org/presentationml/2006/main" matchingName="Section header 1">
  <p:cSld name="CUSTOM_3">
    <p:bg>
      <p:bgPr>
        <a:solidFill>
          <a:schemeClr val="accent1"/>
        </a:solidFill>
        <a:effectLst/>
      </p:bgPr>
    </p:bg>
    <p:spTree>
      <p:nvGrpSpPr>
        <p:cNvPr id="1" name="Shape 209"/>
        <p:cNvGrpSpPr/>
        <p:nvPr/>
      </p:nvGrpSpPr>
      <p:grpSpPr>
        <a:xfrm>
          <a:off x="0" y="0"/>
          <a:ext cx="0" cy="0"/>
          <a:chOff x="0" y="0"/>
          <a:chExt cx="0" cy="0"/>
        </a:xfrm>
      </p:grpSpPr>
      <p:sp>
        <p:nvSpPr>
          <p:cNvPr id="210" name="Google Shape;210;p35"/>
          <p:cNvSpPr txBox="1">
            <a:spLocks noGrp="1"/>
          </p:cNvSpPr>
          <p:nvPr>
            <p:ph type="title"/>
          </p:nvPr>
        </p:nvSpPr>
        <p:spPr>
          <a:xfrm>
            <a:off x="940233" y="2892967"/>
            <a:ext cx="6296400" cy="1281600"/>
          </a:xfrm>
          <a:prstGeom prst="rect">
            <a:avLst/>
          </a:prstGeom>
        </p:spPr>
        <p:txBody>
          <a:bodyPr spcFirstLastPara="1" wrap="square" lIns="91425" tIns="91425" rIns="91425" bIns="91425" anchor="t" anchorCtr="0">
            <a:normAutofit/>
          </a:bodyPr>
          <a:lstStyle>
            <a:lvl1pPr lvl="0" rtl="0">
              <a:spcBef>
                <a:spcPts val="0"/>
              </a:spcBef>
              <a:spcAft>
                <a:spcPts val="0"/>
              </a:spcAft>
              <a:buSzPts val="3600"/>
              <a:buFont typeface="Poppins ExtraBold" panose="00000800000000000000"/>
              <a:buNone/>
              <a:defRPr sz="8000" b="0">
                <a:latin typeface="Poppins ExtraBold" panose="00000800000000000000"/>
                <a:ea typeface="Poppins ExtraBold" panose="00000800000000000000"/>
                <a:cs typeface="Poppins ExtraBold" panose="00000800000000000000"/>
                <a:sym typeface="Poppins ExtraBold" panose="00000800000000000000"/>
              </a:defRPr>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a:endParaRPr/>
          </a:p>
        </p:txBody>
      </p:sp>
      <p:sp>
        <p:nvSpPr>
          <p:cNvPr id="211" name="Google Shape;211;p35"/>
          <p:cNvSpPr txBox="1">
            <a:spLocks noGrp="1"/>
          </p:cNvSpPr>
          <p:nvPr>
            <p:ph type="title" idx="2" hasCustomPrompt="1"/>
          </p:nvPr>
        </p:nvSpPr>
        <p:spPr>
          <a:xfrm>
            <a:off x="1192428" y="1341167"/>
            <a:ext cx="1273600" cy="1122400"/>
          </a:xfrm>
          <a:prstGeom prst="rect">
            <a:avLst/>
          </a:prstGeom>
        </p:spPr>
        <p:txBody>
          <a:bodyPr spcFirstLastPara="1" wrap="square" lIns="91425" tIns="91425" rIns="91425" bIns="91425" anchor="ctr" anchorCtr="0">
            <a:normAutofit/>
          </a:bodyPr>
          <a:lstStyle>
            <a:lvl1pPr lvl="0" algn="ctr" rtl="0">
              <a:spcBef>
                <a:spcPts val="0"/>
              </a:spcBef>
              <a:spcAft>
                <a:spcPts val="0"/>
              </a:spcAft>
              <a:buSzPts val="6000"/>
              <a:buNone/>
              <a:defRPr sz="6665"/>
            </a:lvl1pPr>
            <a:lvl2pPr lvl="1" algn="ctr" rtl="0">
              <a:spcBef>
                <a:spcPts val="0"/>
              </a:spcBef>
              <a:spcAft>
                <a:spcPts val="0"/>
              </a:spcAft>
              <a:buSzPts val="6000"/>
              <a:buNone/>
              <a:defRPr sz="8000"/>
            </a:lvl2pPr>
            <a:lvl3pPr lvl="2" algn="ctr" rtl="0">
              <a:spcBef>
                <a:spcPts val="0"/>
              </a:spcBef>
              <a:spcAft>
                <a:spcPts val="0"/>
              </a:spcAft>
              <a:buSzPts val="6000"/>
              <a:buNone/>
              <a:defRPr sz="8000"/>
            </a:lvl3pPr>
            <a:lvl4pPr lvl="3" algn="ctr" rtl="0">
              <a:spcBef>
                <a:spcPts val="0"/>
              </a:spcBef>
              <a:spcAft>
                <a:spcPts val="0"/>
              </a:spcAft>
              <a:buSzPts val="6000"/>
              <a:buNone/>
              <a:defRPr sz="8000"/>
            </a:lvl4pPr>
            <a:lvl5pPr lvl="4" algn="ctr" rtl="0">
              <a:spcBef>
                <a:spcPts val="0"/>
              </a:spcBef>
              <a:spcAft>
                <a:spcPts val="0"/>
              </a:spcAft>
              <a:buSzPts val="6000"/>
              <a:buNone/>
              <a:defRPr sz="8000"/>
            </a:lvl5pPr>
            <a:lvl6pPr lvl="5" algn="ctr" rtl="0">
              <a:spcBef>
                <a:spcPts val="0"/>
              </a:spcBef>
              <a:spcAft>
                <a:spcPts val="0"/>
              </a:spcAft>
              <a:buSzPts val="6000"/>
              <a:buNone/>
              <a:defRPr sz="8000"/>
            </a:lvl6pPr>
            <a:lvl7pPr lvl="6" algn="ctr" rtl="0">
              <a:spcBef>
                <a:spcPts val="0"/>
              </a:spcBef>
              <a:spcAft>
                <a:spcPts val="0"/>
              </a:spcAft>
              <a:buSzPts val="6000"/>
              <a:buNone/>
              <a:defRPr sz="8000"/>
            </a:lvl7pPr>
            <a:lvl8pPr lvl="7" algn="ctr" rtl="0">
              <a:spcBef>
                <a:spcPts val="0"/>
              </a:spcBef>
              <a:spcAft>
                <a:spcPts val="0"/>
              </a:spcAft>
              <a:buSzPts val="6000"/>
              <a:buNone/>
              <a:defRPr sz="8000"/>
            </a:lvl8pPr>
            <a:lvl9pPr lvl="8" algn="ctr" rtl="0">
              <a:spcBef>
                <a:spcPts val="0"/>
              </a:spcBef>
              <a:spcAft>
                <a:spcPts val="0"/>
              </a:spcAft>
              <a:buSzPts val="6000"/>
              <a:buNone/>
              <a:defRPr sz="8000"/>
            </a:lvl9pPr>
          </a:lstStyle>
          <a:p>
            <a:r>
              <a:t>xx%</a:t>
            </a:r>
          </a:p>
        </p:txBody>
      </p:sp>
      <p:sp>
        <p:nvSpPr>
          <p:cNvPr id="212" name="Google Shape;212;p35"/>
          <p:cNvSpPr txBox="1">
            <a:spLocks noGrp="1"/>
          </p:cNvSpPr>
          <p:nvPr>
            <p:ph type="subTitle" idx="1"/>
          </p:nvPr>
        </p:nvSpPr>
        <p:spPr>
          <a:xfrm>
            <a:off x="940233" y="4685433"/>
            <a:ext cx="6296400" cy="951200"/>
          </a:xfrm>
          <a:prstGeom prst="rect">
            <a:avLst/>
          </a:prstGeom>
        </p:spPr>
        <p:txBody>
          <a:bodyPr spcFirstLastPara="1" wrap="square" lIns="91425" tIns="91425" rIns="91425" bIns="91425" anchor="ctr" anchorCtr="0">
            <a:normAutofit/>
          </a:bodyPr>
          <a:lstStyle>
            <a:lvl1pPr lvl="0" rtl="0">
              <a:lnSpc>
                <a:spcPct val="100000"/>
              </a:lnSpc>
              <a:spcBef>
                <a:spcPts val="0"/>
              </a:spcBef>
              <a:spcAft>
                <a:spcPts val="0"/>
              </a:spcAft>
              <a:buClr>
                <a:srgbClr val="05192A"/>
              </a:buClr>
              <a:buSzPts val="1800"/>
              <a:buFont typeface="Glegoo"/>
              <a:buNone/>
              <a:defRPr sz="2135">
                <a:latin typeface="Glegoo"/>
                <a:ea typeface="Glegoo"/>
                <a:cs typeface="Glegoo"/>
                <a:sym typeface="Glegoo"/>
              </a:defRPr>
            </a:lvl1pPr>
            <a:lvl2pPr lvl="1" algn="ctr" rtl="0">
              <a:lnSpc>
                <a:spcPct val="100000"/>
              </a:lnSpc>
              <a:spcBef>
                <a:spcPts val="0"/>
              </a:spcBef>
              <a:spcAft>
                <a:spcPts val="0"/>
              </a:spcAft>
              <a:buClr>
                <a:srgbClr val="05192A"/>
              </a:buClr>
              <a:buSzPts val="1400"/>
              <a:buNone/>
              <a:defRPr>
                <a:solidFill>
                  <a:srgbClr val="05192A"/>
                </a:solidFill>
              </a:defRPr>
            </a:lvl2pPr>
            <a:lvl3pPr lvl="2" algn="ctr" rtl="0">
              <a:lnSpc>
                <a:spcPct val="100000"/>
              </a:lnSpc>
              <a:spcBef>
                <a:spcPts val="0"/>
              </a:spcBef>
              <a:spcAft>
                <a:spcPts val="0"/>
              </a:spcAft>
              <a:buClr>
                <a:srgbClr val="05192A"/>
              </a:buClr>
              <a:buSzPts val="1400"/>
              <a:buNone/>
              <a:defRPr>
                <a:solidFill>
                  <a:srgbClr val="05192A"/>
                </a:solidFill>
              </a:defRPr>
            </a:lvl3pPr>
            <a:lvl4pPr lvl="3" algn="ctr" rtl="0">
              <a:lnSpc>
                <a:spcPct val="100000"/>
              </a:lnSpc>
              <a:spcBef>
                <a:spcPts val="0"/>
              </a:spcBef>
              <a:spcAft>
                <a:spcPts val="0"/>
              </a:spcAft>
              <a:buClr>
                <a:srgbClr val="05192A"/>
              </a:buClr>
              <a:buSzPts val="1400"/>
              <a:buNone/>
              <a:defRPr>
                <a:solidFill>
                  <a:srgbClr val="05192A"/>
                </a:solidFill>
              </a:defRPr>
            </a:lvl4pPr>
            <a:lvl5pPr lvl="4" algn="ctr" rtl="0">
              <a:lnSpc>
                <a:spcPct val="100000"/>
              </a:lnSpc>
              <a:spcBef>
                <a:spcPts val="0"/>
              </a:spcBef>
              <a:spcAft>
                <a:spcPts val="0"/>
              </a:spcAft>
              <a:buClr>
                <a:srgbClr val="05192A"/>
              </a:buClr>
              <a:buSzPts val="1400"/>
              <a:buNone/>
              <a:defRPr>
                <a:solidFill>
                  <a:srgbClr val="05192A"/>
                </a:solidFill>
              </a:defRPr>
            </a:lvl5pPr>
            <a:lvl6pPr lvl="5" algn="ctr" rtl="0">
              <a:lnSpc>
                <a:spcPct val="100000"/>
              </a:lnSpc>
              <a:spcBef>
                <a:spcPts val="0"/>
              </a:spcBef>
              <a:spcAft>
                <a:spcPts val="0"/>
              </a:spcAft>
              <a:buClr>
                <a:srgbClr val="05192A"/>
              </a:buClr>
              <a:buSzPts val="1400"/>
              <a:buNone/>
              <a:defRPr>
                <a:solidFill>
                  <a:srgbClr val="05192A"/>
                </a:solidFill>
              </a:defRPr>
            </a:lvl6pPr>
            <a:lvl7pPr lvl="6" algn="ctr" rtl="0">
              <a:lnSpc>
                <a:spcPct val="100000"/>
              </a:lnSpc>
              <a:spcBef>
                <a:spcPts val="0"/>
              </a:spcBef>
              <a:spcAft>
                <a:spcPts val="0"/>
              </a:spcAft>
              <a:buClr>
                <a:srgbClr val="05192A"/>
              </a:buClr>
              <a:buSzPts val="1400"/>
              <a:buNone/>
              <a:defRPr>
                <a:solidFill>
                  <a:srgbClr val="05192A"/>
                </a:solidFill>
              </a:defRPr>
            </a:lvl7pPr>
            <a:lvl8pPr lvl="7" algn="ctr" rtl="0">
              <a:lnSpc>
                <a:spcPct val="100000"/>
              </a:lnSpc>
              <a:spcBef>
                <a:spcPts val="0"/>
              </a:spcBef>
              <a:spcAft>
                <a:spcPts val="0"/>
              </a:spcAft>
              <a:buClr>
                <a:srgbClr val="05192A"/>
              </a:buClr>
              <a:buSzPts val="1400"/>
              <a:buNone/>
              <a:defRPr>
                <a:solidFill>
                  <a:srgbClr val="05192A"/>
                </a:solidFill>
              </a:defRPr>
            </a:lvl8pPr>
            <a:lvl9pPr lvl="8" algn="ctr" rtl="0">
              <a:lnSpc>
                <a:spcPct val="100000"/>
              </a:lnSpc>
              <a:spcBef>
                <a:spcPts val="0"/>
              </a:spcBef>
              <a:spcAft>
                <a:spcPts val="0"/>
              </a:spcAft>
              <a:buClr>
                <a:srgbClr val="05192A"/>
              </a:buClr>
              <a:buSzPts val="1400"/>
              <a:buNone/>
              <a:defRPr>
                <a:solidFill>
                  <a:srgbClr val="05192A"/>
                </a:solidFill>
              </a:defRPr>
            </a:lvl9pPr>
          </a:lstStyle>
          <a:p>
            <a:endParaRPr/>
          </a:p>
        </p:txBody>
      </p:sp>
      <p:sp>
        <p:nvSpPr>
          <p:cNvPr id="213" name="Google Shape;213;p35"/>
          <p:cNvSpPr/>
          <p:nvPr/>
        </p:nvSpPr>
        <p:spPr>
          <a:xfrm rot="-5400000">
            <a:off x="7069200" y="-2339833"/>
            <a:ext cx="1761200" cy="8484400"/>
          </a:xfrm>
          <a:prstGeom prst="round2SameRect">
            <a:avLst>
              <a:gd name="adj1" fmla="val 50000"/>
              <a:gd name="adj2" fmla="val 0"/>
            </a:avLst>
          </a:pr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14" name="Google Shape;214;p35"/>
          <p:cNvSpPr/>
          <p:nvPr/>
        </p:nvSpPr>
        <p:spPr>
          <a:xfrm>
            <a:off x="8608600" y="3778533"/>
            <a:ext cx="2636400" cy="3079600"/>
          </a:xfrm>
          <a:prstGeom prst="round2SameRect">
            <a:avLst>
              <a:gd name="adj1" fmla="val 50000"/>
              <a:gd name="adj2" fmla="val 0"/>
            </a:avLst>
          </a:pr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Tree>
  </p:cSld>
  <p:clrMapOvr>
    <a:masterClrMapping/>
  </p:clrMapOvr>
</p:sldLayout>
</file>

<file path=ppt/slideLayouts/slideLayout144.xml><?xml version="1.0" encoding="utf-8"?>
<p:sldLayout xmlns:a="http://schemas.openxmlformats.org/drawingml/2006/main" xmlns:r="http://schemas.openxmlformats.org/officeDocument/2006/relationships" xmlns:p="http://schemas.openxmlformats.org/presentationml/2006/main" matchingName="Table of contents">
  <p:cSld name="CUSTOM_4">
    <p:bg>
      <p:bgPr>
        <a:solidFill>
          <a:schemeClr val="accent6"/>
        </a:solidFill>
        <a:effectLst/>
      </p:bgPr>
    </p:bg>
    <p:spTree>
      <p:nvGrpSpPr>
        <p:cNvPr id="1" name="Shape 215"/>
        <p:cNvGrpSpPr/>
        <p:nvPr/>
      </p:nvGrpSpPr>
      <p:grpSpPr>
        <a:xfrm>
          <a:off x="0" y="0"/>
          <a:ext cx="0" cy="0"/>
          <a:chOff x="0" y="0"/>
          <a:chExt cx="0" cy="0"/>
        </a:xfrm>
      </p:grpSpPr>
      <p:sp>
        <p:nvSpPr>
          <p:cNvPr id="216" name="Google Shape;216;p36"/>
          <p:cNvSpPr txBox="1">
            <a:spLocks noGrp="1"/>
          </p:cNvSpPr>
          <p:nvPr>
            <p:ph type="subTitle" idx="1"/>
          </p:nvPr>
        </p:nvSpPr>
        <p:spPr>
          <a:xfrm>
            <a:off x="2222151" y="3069753"/>
            <a:ext cx="3346400" cy="580400"/>
          </a:xfrm>
          <a:prstGeom prst="rect">
            <a:avLst/>
          </a:prstGeom>
        </p:spPr>
        <p:txBody>
          <a:bodyPr spcFirstLastPara="1" wrap="square" lIns="91425" tIns="91425" rIns="91425" bIns="91425" anchor="ctr" anchorCtr="0">
            <a:normAutofit/>
          </a:bodyPr>
          <a:lstStyle>
            <a:lvl1pPr lvl="0" rtl="0">
              <a:lnSpc>
                <a:spcPct val="100000"/>
              </a:lnSpc>
              <a:spcBef>
                <a:spcPts val="0"/>
              </a:spcBef>
              <a:spcAft>
                <a:spcPts val="0"/>
              </a:spcAft>
              <a:buClr>
                <a:srgbClr val="05192A"/>
              </a:buClr>
              <a:buSzPts val="1400"/>
              <a:buFont typeface="Glegoo"/>
              <a:buNone/>
              <a:defRPr sz="1865">
                <a:latin typeface="Glegoo"/>
                <a:ea typeface="Glegoo"/>
                <a:cs typeface="Glegoo"/>
                <a:sym typeface="Glegoo"/>
              </a:defRPr>
            </a:lvl1pPr>
            <a:lvl2pPr lvl="1"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2pPr>
            <a:lvl3pPr lvl="2"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3pPr>
            <a:lvl4pPr lvl="3"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4pPr>
            <a:lvl5pPr lvl="4"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5pPr>
            <a:lvl6pPr lvl="5"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6pPr>
            <a:lvl7pPr lvl="6"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7pPr>
            <a:lvl8pPr lvl="7"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8pPr>
            <a:lvl9pPr lvl="8"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9pPr>
          </a:lstStyle>
          <a:p>
            <a:endParaRPr/>
          </a:p>
        </p:txBody>
      </p:sp>
      <p:sp>
        <p:nvSpPr>
          <p:cNvPr id="217" name="Google Shape;217;p36"/>
          <p:cNvSpPr txBox="1">
            <a:spLocks noGrp="1"/>
          </p:cNvSpPr>
          <p:nvPr>
            <p:ph type="subTitle" idx="2"/>
          </p:nvPr>
        </p:nvSpPr>
        <p:spPr>
          <a:xfrm>
            <a:off x="2222151" y="5215729"/>
            <a:ext cx="3346400" cy="580400"/>
          </a:xfrm>
          <a:prstGeom prst="rect">
            <a:avLst/>
          </a:prstGeom>
        </p:spPr>
        <p:txBody>
          <a:bodyPr spcFirstLastPara="1" wrap="square" lIns="91425" tIns="91425" rIns="91425" bIns="91425" anchor="ctr" anchorCtr="0">
            <a:normAutofit/>
          </a:bodyPr>
          <a:lstStyle>
            <a:lvl1pPr lvl="0" rtl="0">
              <a:lnSpc>
                <a:spcPct val="100000"/>
              </a:lnSpc>
              <a:spcBef>
                <a:spcPts val="0"/>
              </a:spcBef>
              <a:spcAft>
                <a:spcPts val="0"/>
              </a:spcAft>
              <a:buClr>
                <a:srgbClr val="05192A"/>
              </a:buClr>
              <a:buSzPts val="1400"/>
              <a:buFont typeface="Glegoo"/>
              <a:buNone/>
              <a:defRPr sz="1865">
                <a:latin typeface="Glegoo"/>
                <a:ea typeface="Glegoo"/>
                <a:cs typeface="Glegoo"/>
                <a:sym typeface="Glegoo"/>
              </a:defRPr>
            </a:lvl1pPr>
            <a:lvl2pPr lvl="1"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2pPr>
            <a:lvl3pPr lvl="2"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3pPr>
            <a:lvl4pPr lvl="3"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4pPr>
            <a:lvl5pPr lvl="4"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5pPr>
            <a:lvl6pPr lvl="5"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6pPr>
            <a:lvl7pPr lvl="6"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7pPr>
            <a:lvl8pPr lvl="7"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8pPr>
            <a:lvl9pPr lvl="8"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9pPr>
          </a:lstStyle>
          <a:p>
            <a:endParaRPr/>
          </a:p>
        </p:txBody>
      </p:sp>
      <p:sp>
        <p:nvSpPr>
          <p:cNvPr id="218" name="Google Shape;218;p36"/>
          <p:cNvSpPr txBox="1">
            <a:spLocks noGrp="1"/>
          </p:cNvSpPr>
          <p:nvPr>
            <p:ph type="title"/>
          </p:nvPr>
        </p:nvSpPr>
        <p:spPr>
          <a:xfrm>
            <a:off x="946833" y="593367"/>
            <a:ext cx="6323200" cy="763600"/>
          </a:xfrm>
          <a:prstGeom prst="rect">
            <a:avLst/>
          </a:prstGeom>
        </p:spPr>
        <p:txBody>
          <a:bodyPr spcFirstLastPara="1" wrap="square" lIns="91425" tIns="91425" rIns="91425" bIns="91425" anchor="ctr" anchorCtr="0">
            <a:normAutofit/>
          </a:bodyPr>
          <a:lstStyle>
            <a:lvl1pPr lvl="0" rtl="0">
              <a:spcBef>
                <a:spcPts val="0"/>
              </a:spcBef>
              <a:spcAft>
                <a:spcPts val="0"/>
              </a:spcAft>
              <a:buSzPts val="2900"/>
              <a:buNone/>
              <a:defRPr sz="3865"/>
            </a:lvl1pPr>
            <a:lvl2pPr lvl="1" rtl="0">
              <a:spcBef>
                <a:spcPts val="0"/>
              </a:spcBef>
              <a:spcAft>
                <a:spcPts val="0"/>
              </a:spcAft>
              <a:buSzPts val="2800"/>
              <a:buFont typeface="Poppins ExtraBold" panose="00000800000000000000"/>
              <a:buNone/>
              <a:defRPr>
                <a:latin typeface="Poppins ExtraBold" panose="00000800000000000000"/>
                <a:ea typeface="Poppins ExtraBold" panose="00000800000000000000"/>
                <a:cs typeface="Poppins ExtraBold" panose="00000800000000000000"/>
                <a:sym typeface="Poppins ExtraBold" panose="00000800000000000000"/>
              </a:defRPr>
            </a:lvl2pPr>
            <a:lvl3pPr lvl="2" rtl="0">
              <a:spcBef>
                <a:spcPts val="0"/>
              </a:spcBef>
              <a:spcAft>
                <a:spcPts val="0"/>
              </a:spcAft>
              <a:buSzPts val="2800"/>
              <a:buFont typeface="Poppins ExtraBold" panose="00000800000000000000"/>
              <a:buNone/>
              <a:defRPr>
                <a:latin typeface="Poppins ExtraBold" panose="00000800000000000000"/>
                <a:ea typeface="Poppins ExtraBold" panose="00000800000000000000"/>
                <a:cs typeface="Poppins ExtraBold" panose="00000800000000000000"/>
                <a:sym typeface="Poppins ExtraBold" panose="00000800000000000000"/>
              </a:defRPr>
            </a:lvl3pPr>
            <a:lvl4pPr lvl="3" rtl="0">
              <a:spcBef>
                <a:spcPts val="0"/>
              </a:spcBef>
              <a:spcAft>
                <a:spcPts val="0"/>
              </a:spcAft>
              <a:buSzPts val="2800"/>
              <a:buFont typeface="Poppins ExtraBold" panose="00000800000000000000"/>
              <a:buNone/>
              <a:defRPr>
                <a:latin typeface="Poppins ExtraBold" panose="00000800000000000000"/>
                <a:ea typeface="Poppins ExtraBold" panose="00000800000000000000"/>
                <a:cs typeface="Poppins ExtraBold" panose="00000800000000000000"/>
                <a:sym typeface="Poppins ExtraBold" panose="00000800000000000000"/>
              </a:defRPr>
            </a:lvl4pPr>
            <a:lvl5pPr lvl="4" rtl="0">
              <a:spcBef>
                <a:spcPts val="0"/>
              </a:spcBef>
              <a:spcAft>
                <a:spcPts val="0"/>
              </a:spcAft>
              <a:buSzPts val="2800"/>
              <a:buFont typeface="Poppins ExtraBold" panose="00000800000000000000"/>
              <a:buNone/>
              <a:defRPr>
                <a:latin typeface="Poppins ExtraBold" panose="00000800000000000000"/>
                <a:ea typeface="Poppins ExtraBold" panose="00000800000000000000"/>
                <a:cs typeface="Poppins ExtraBold" panose="00000800000000000000"/>
                <a:sym typeface="Poppins ExtraBold" panose="00000800000000000000"/>
              </a:defRPr>
            </a:lvl5pPr>
            <a:lvl6pPr lvl="5" rtl="0">
              <a:spcBef>
                <a:spcPts val="0"/>
              </a:spcBef>
              <a:spcAft>
                <a:spcPts val="0"/>
              </a:spcAft>
              <a:buSzPts val="2800"/>
              <a:buFont typeface="Poppins ExtraBold" panose="00000800000000000000"/>
              <a:buNone/>
              <a:defRPr>
                <a:latin typeface="Poppins ExtraBold" panose="00000800000000000000"/>
                <a:ea typeface="Poppins ExtraBold" panose="00000800000000000000"/>
                <a:cs typeface="Poppins ExtraBold" panose="00000800000000000000"/>
                <a:sym typeface="Poppins ExtraBold" panose="00000800000000000000"/>
              </a:defRPr>
            </a:lvl6pPr>
            <a:lvl7pPr lvl="6" rtl="0">
              <a:spcBef>
                <a:spcPts val="0"/>
              </a:spcBef>
              <a:spcAft>
                <a:spcPts val="0"/>
              </a:spcAft>
              <a:buSzPts val="2800"/>
              <a:buFont typeface="Poppins ExtraBold" panose="00000800000000000000"/>
              <a:buNone/>
              <a:defRPr>
                <a:latin typeface="Poppins ExtraBold" panose="00000800000000000000"/>
                <a:ea typeface="Poppins ExtraBold" panose="00000800000000000000"/>
                <a:cs typeface="Poppins ExtraBold" panose="00000800000000000000"/>
                <a:sym typeface="Poppins ExtraBold" panose="00000800000000000000"/>
              </a:defRPr>
            </a:lvl7pPr>
            <a:lvl8pPr lvl="7" rtl="0">
              <a:spcBef>
                <a:spcPts val="0"/>
              </a:spcBef>
              <a:spcAft>
                <a:spcPts val="0"/>
              </a:spcAft>
              <a:buSzPts val="2800"/>
              <a:buFont typeface="Poppins ExtraBold" panose="00000800000000000000"/>
              <a:buNone/>
              <a:defRPr>
                <a:latin typeface="Poppins ExtraBold" panose="00000800000000000000"/>
                <a:ea typeface="Poppins ExtraBold" panose="00000800000000000000"/>
                <a:cs typeface="Poppins ExtraBold" panose="00000800000000000000"/>
                <a:sym typeface="Poppins ExtraBold" panose="00000800000000000000"/>
              </a:defRPr>
            </a:lvl8pPr>
            <a:lvl9pPr lvl="8" rtl="0">
              <a:spcBef>
                <a:spcPts val="0"/>
              </a:spcBef>
              <a:spcAft>
                <a:spcPts val="0"/>
              </a:spcAft>
              <a:buSzPts val="2800"/>
              <a:buFont typeface="Poppins ExtraBold" panose="00000800000000000000"/>
              <a:buNone/>
              <a:defRPr>
                <a:latin typeface="Poppins ExtraBold" panose="00000800000000000000"/>
                <a:ea typeface="Poppins ExtraBold" panose="00000800000000000000"/>
                <a:cs typeface="Poppins ExtraBold" panose="00000800000000000000"/>
                <a:sym typeface="Poppins ExtraBold" panose="00000800000000000000"/>
              </a:defRPr>
            </a:lvl9pPr>
          </a:lstStyle>
          <a:p>
            <a:endParaRPr/>
          </a:p>
        </p:txBody>
      </p:sp>
      <p:sp>
        <p:nvSpPr>
          <p:cNvPr id="219" name="Google Shape;219;p36"/>
          <p:cNvSpPr txBox="1">
            <a:spLocks noGrp="1"/>
          </p:cNvSpPr>
          <p:nvPr>
            <p:ph type="title" idx="3"/>
          </p:nvPr>
        </p:nvSpPr>
        <p:spPr>
          <a:xfrm>
            <a:off x="2222151" y="2438900"/>
            <a:ext cx="3346400" cy="631600"/>
          </a:xfrm>
          <a:prstGeom prst="rect">
            <a:avLst/>
          </a:prstGeom>
        </p:spPr>
        <p:txBody>
          <a:bodyPr spcFirstLastPara="1" wrap="square" lIns="91425" tIns="91425" rIns="91425" bIns="91425" anchor="ctr" anchorCtr="0">
            <a:normAutofit/>
          </a:bodyPr>
          <a:lstStyle>
            <a:lvl1pPr lvl="0" rtl="0">
              <a:spcBef>
                <a:spcPts val="0"/>
              </a:spcBef>
              <a:spcAft>
                <a:spcPts val="0"/>
              </a:spcAft>
              <a:buSzPts val="2400"/>
              <a:buNone/>
              <a:defRPr sz="2665"/>
            </a:lvl1pPr>
            <a:lvl2pPr lvl="1" rtl="0">
              <a:spcBef>
                <a:spcPts val="0"/>
              </a:spcBef>
              <a:spcAft>
                <a:spcPts val="0"/>
              </a:spcAft>
              <a:buSzPts val="2400"/>
              <a:buFont typeface="Poppins ExtraBold" panose="00000800000000000000"/>
              <a:buNone/>
              <a:defRPr sz="3200">
                <a:latin typeface="Poppins ExtraBold" panose="00000800000000000000"/>
                <a:ea typeface="Poppins ExtraBold" panose="00000800000000000000"/>
                <a:cs typeface="Poppins ExtraBold" panose="00000800000000000000"/>
                <a:sym typeface="Poppins ExtraBold" panose="00000800000000000000"/>
              </a:defRPr>
            </a:lvl2pPr>
            <a:lvl3pPr lvl="2" rtl="0">
              <a:spcBef>
                <a:spcPts val="0"/>
              </a:spcBef>
              <a:spcAft>
                <a:spcPts val="0"/>
              </a:spcAft>
              <a:buSzPts val="2400"/>
              <a:buFont typeface="Poppins ExtraBold" panose="00000800000000000000"/>
              <a:buNone/>
              <a:defRPr sz="3200">
                <a:latin typeface="Poppins ExtraBold" panose="00000800000000000000"/>
                <a:ea typeface="Poppins ExtraBold" panose="00000800000000000000"/>
                <a:cs typeface="Poppins ExtraBold" panose="00000800000000000000"/>
                <a:sym typeface="Poppins ExtraBold" panose="00000800000000000000"/>
              </a:defRPr>
            </a:lvl3pPr>
            <a:lvl4pPr lvl="3" rtl="0">
              <a:spcBef>
                <a:spcPts val="0"/>
              </a:spcBef>
              <a:spcAft>
                <a:spcPts val="0"/>
              </a:spcAft>
              <a:buSzPts val="2400"/>
              <a:buFont typeface="Poppins ExtraBold" panose="00000800000000000000"/>
              <a:buNone/>
              <a:defRPr sz="3200">
                <a:latin typeface="Poppins ExtraBold" panose="00000800000000000000"/>
                <a:ea typeface="Poppins ExtraBold" panose="00000800000000000000"/>
                <a:cs typeface="Poppins ExtraBold" panose="00000800000000000000"/>
                <a:sym typeface="Poppins ExtraBold" panose="00000800000000000000"/>
              </a:defRPr>
            </a:lvl4pPr>
            <a:lvl5pPr lvl="4" rtl="0">
              <a:spcBef>
                <a:spcPts val="0"/>
              </a:spcBef>
              <a:spcAft>
                <a:spcPts val="0"/>
              </a:spcAft>
              <a:buSzPts val="2400"/>
              <a:buFont typeface="Poppins ExtraBold" panose="00000800000000000000"/>
              <a:buNone/>
              <a:defRPr sz="3200">
                <a:latin typeface="Poppins ExtraBold" panose="00000800000000000000"/>
                <a:ea typeface="Poppins ExtraBold" panose="00000800000000000000"/>
                <a:cs typeface="Poppins ExtraBold" panose="00000800000000000000"/>
                <a:sym typeface="Poppins ExtraBold" panose="00000800000000000000"/>
              </a:defRPr>
            </a:lvl5pPr>
            <a:lvl6pPr lvl="5" rtl="0">
              <a:spcBef>
                <a:spcPts val="0"/>
              </a:spcBef>
              <a:spcAft>
                <a:spcPts val="0"/>
              </a:spcAft>
              <a:buSzPts val="2400"/>
              <a:buFont typeface="Poppins ExtraBold" panose="00000800000000000000"/>
              <a:buNone/>
              <a:defRPr sz="3200">
                <a:latin typeface="Poppins ExtraBold" panose="00000800000000000000"/>
                <a:ea typeface="Poppins ExtraBold" panose="00000800000000000000"/>
                <a:cs typeface="Poppins ExtraBold" panose="00000800000000000000"/>
                <a:sym typeface="Poppins ExtraBold" panose="00000800000000000000"/>
              </a:defRPr>
            </a:lvl6pPr>
            <a:lvl7pPr lvl="6" rtl="0">
              <a:spcBef>
                <a:spcPts val="0"/>
              </a:spcBef>
              <a:spcAft>
                <a:spcPts val="0"/>
              </a:spcAft>
              <a:buSzPts val="2400"/>
              <a:buFont typeface="Poppins ExtraBold" panose="00000800000000000000"/>
              <a:buNone/>
              <a:defRPr sz="3200">
                <a:latin typeface="Poppins ExtraBold" panose="00000800000000000000"/>
                <a:ea typeface="Poppins ExtraBold" panose="00000800000000000000"/>
                <a:cs typeface="Poppins ExtraBold" panose="00000800000000000000"/>
                <a:sym typeface="Poppins ExtraBold" panose="00000800000000000000"/>
              </a:defRPr>
            </a:lvl7pPr>
            <a:lvl8pPr lvl="7" rtl="0">
              <a:spcBef>
                <a:spcPts val="0"/>
              </a:spcBef>
              <a:spcAft>
                <a:spcPts val="0"/>
              </a:spcAft>
              <a:buSzPts val="2400"/>
              <a:buFont typeface="Poppins ExtraBold" panose="00000800000000000000"/>
              <a:buNone/>
              <a:defRPr sz="3200">
                <a:latin typeface="Poppins ExtraBold" panose="00000800000000000000"/>
                <a:ea typeface="Poppins ExtraBold" panose="00000800000000000000"/>
                <a:cs typeface="Poppins ExtraBold" panose="00000800000000000000"/>
                <a:sym typeface="Poppins ExtraBold" panose="00000800000000000000"/>
              </a:defRPr>
            </a:lvl8pPr>
            <a:lvl9pPr lvl="8" rtl="0">
              <a:spcBef>
                <a:spcPts val="0"/>
              </a:spcBef>
              <a:spcAft>
                <a:spcPts val="0"/>
              </a:spcAft>
              <a:buSzPts val="2400"/>
              <a:buFont typeface="Poppins ExtraBold" panose="00000800000000000000"/>
              <a:buNone/>
              <a:defRPr sz="3200">
                <a:latin typeface="Poppins ExtraBold" panose="00000800000000000000"/>
                <a:ea typeface="Poppins ExtraBold" panose="00000800000000000000"/>
                <a:cs typeface="Poppins ExtraBold" panose="00000800000000000000"/>
                <a:sym typeface="Poppins ExtraBold" panose="00000800000000000000"/>
              </a:defRPr>
            </a:lvl9pPr>
          </a:lstStyle>
          <a:p>
            <a:endParaRPr/>
          </a:p>
        </p:txBody>
      </p:sp>
      <p:sp>
        <p:nvSpPr>
          <p:cNvPr id="220" name="Google Shape;220;p36"/>
          <p:cNvSpPr txBox="1">
            <a:spLocks noGrp="1"/>
          </p:cNvSpPr>
          <p:nvPr>
            <p:ph type="title" idx="4"/>
          </p:nvPr>
        </p:nvSpPr>
        <p:spPr>
          <a:xfrm>
            <a:off x="2222151" y="4584133"/>
            <a:ext cx="3346400" cy="631600"/>
          </a:xfrm>
          <a:prstGeom prst="rect">
            <a:avLst/>
          </a:prstGeom>
        </p:spPr>
        <p:txBody>
          <a:bodyPr spcFirstLastPara="1" wrap="square" lIns="91425" tIns="91425" rIns="91425" bIns="91425" anchor="ctr" anchorCtr="0">
            <a:normAutofit/>
          </a:bodyPr>
          <a:lstStyle>
            <a:lvl1pPr lvl="0" rtl="0">
              <a:spcBef>
                <a:spcPts val="0"/>
              </a:spcBef>
              <a:spcAft>
                <a:spcPts val="0"/>
              </a:spcAft>
              <a:buSzPts val="2400"/>
              <a:buNone/>
              <a:defRPr sz="2665"/>
            </a:lvl1pPr>
            <a:lvl2pPr lvl="1" rtl="0">
              <a:spcBef>
                <a:spcPts val="0"/>
              </a:spcBef>
              <a:spcAft>
                <a:spcPts val="0"/>
              </a:spcAft>
              <a:buSzPts val="2400"/>
              <a:buFont typeface="Poppins ExtraBold" panose="00000800000000000000"/>
              <a:buNone/>
              <a:defRPr sz="3200">
                <a:latin typeface="Poppins ExtraBold" panose="00000800000000000000"/>
                <a:ea typeface="Poppins ExtraBold" panose="00000800000000000000"/>
                <a:cs typeface="Poppins ExtraBold" panose="00000800000000000000"/>
                <a:sym typeface="Poppins ExtraBold" panose="00000800000000000000"/>
              </a:defRPr>
            </a:lvl2pPr>
            <a:lvl3pPr lvl="2" rtl="0">
              <a:spcBef>
                <a:spcPts val="0"/>
              </a:spcBef>
              <a:spcAft>
                <a:spcPts val="0"/>
              </a:spcAft>
              <a:buSzPts val="2400"/>
              <a:buFont typeface="Poppins ExtraBold" panose="00000800000000000000"/>
              <a:buNone/>
              <a:defRPr sz="3200">
                <a:latin typeface="Poppins ExtraBold" panose="00000800000000000000"/>
                <a:ea typeface="Poppins ExtraBold" panose="00000800000000000000"/>
                <a:cs typeface="Poppins ExtraBold" panose="00000800000000000000"/>
                <a:sym typeface="Poppins ExtraBold" panose="00000800000000000000"/>
              </a:defRPr>
            </a:lvl3pPr>
            <a:lvl4pPr lvl="3" rtl="0">
              <a:spcBef>
                <a:spcPts val="0"/>
              </a:spcBef>
              <a:spcAft>
                <a:spcPts val="0"/>
              </a:spcAft>
              <a:buSzPts val="2400"/>
              <a:buFont typeface="Poppins ExtraBold" panose="00000800000000000000"/>
              <a:buNone/>
              <a:defRPr sz="3200">
                <a:latin typeface="Poppins ExtraBold" panose="00000800000000000000"/>
                <a:ea typeface="Poppins ExtraBold" panose="00000800000000000000"/>
                <a:cs typeface="Poppins ExtraBold" panose="00000800000000000000"/>
                <a:sym typeface="Poppins ExtraBold" panose="00000800000000000000"/>
              </a:defRPr>
            </a:lvl4pPr>
            <a:lvl5pPr lvl="4" rtl="0">
              <a:spcBef>
                <a:spcPts val="0"/>
              </a:spcBef>
              <a:spcAft>
                <a:spcPts val="0"/>
              </a:spcAft>
              <a:buSzPts val="2400"/>
              <a:buFont typeface="Poppins ExtraBold" panose="00000800000000000000"/>
              <a:buNone/>
              <a:defRPr sz="3200">
                <a:latin typeface="Poppins ExtraBold" panose="00000800000000000000"/>
                <a:ea typeface="Poppins ExtraBold" panose="00000800000000000000"/>
                <a:cs typeface="Poppins ExtraBold" panose="00000800000000000000"/>
                <a:sym typeface="Poppins ExtraBold" panose="00000800000000000000"/>
              </a:defRPr>
            </a:lvl5pPr>
            <a:lvl6pPr lvl="5" rtl="0">
              <a:spcBef>
                <a:spcPts val="0"/>
              </a:spcBef>
              <a:spcAft>
                <a:spcPts val="0"/>
              </a:spcAft>
              <a:buSzPts val="2400"/>
              <a:buFont typeface="Poppins ExtraBold" panose="00000800000000000000"/>
              <a:buNone/>
              <a:defRPr sz="3200">
                <a:latin typeface="Poppins ExtraBold" panose="00000800000000000000"/>
                <a:ea typeface="Poppins ExtraBold" panose="00000800000000000000"/>
                <a:cs typeface="Poppins ExtraBold" panose="00000800000000000000"/>
                <a:sym typeface="Poppins ExtraBold" panose="00000800000000000000"/>
              </a:defRPr>
            </a:lvl6pPr>
            <a:lvl7pPr lvl="6" rtl="0">
              <a:spcBef>
                <a:spcPts val="0"/>
              </a:spcBef>
              <a:spcAft>
                <a:spcPts val="0"/>
              </a:spcAft>
              <a:buSzPts val="2400"/>
              <a:buFont typeface="Poppins ExtraBold" panose="00000800000000000000"/>
              <a:buNone/>
              <a:defRPr sz="3200">
                <a:latin typeface="Poppins ExtraBold" panose="00000800000000000000"/>
                <a:ea typeface="Poppins ExtraBold" panose="00000800000000000000"/>
                <a:cs typeface="Poppins ExtraBold" panose="00000800000000000000"/>
                <a:sym typeface="Poppins ExtraBold" panose="00000800000000000000"/>
              </a:defRPr>
            </a:lvl7pPr>
            <a:lvl8pPr lvl="7" rtl="0">
              <a:spcBef>
                <a:spcPts val="0"/>
              </a:spcBef>
              <a:spcAft>
                <a:spcPts val="0"/>
              </a:spcAft>
              <a:buSzPts val="2400"/>
              <a:buFont typeface="Poppins ExtraBold" panose="00000800000000000000"/>
              <a:buNone/>
              <a:defRPr sz="3200">
                <a:latin typeface="Poppins ExtraBold" panose="00000800000000000000"/>
                <a:ea typeface="Poppins ExtraBold" panose="00000800000000000000"/>
                <a:cs typeface="Poppins ExtraBold" panose="00000800000000000000"/>
                <a:sym typeface="Poppins ExtraBold" panose="00000800000000000000"/>
              </a:defRPr>
            </a:lvl8pPr>
            <a:lvl9pPr lvl="8" rtl="0">
              <a:spcBef>
                <a:spcPts val="0"/>
              </a:spcBef>
              <a:spcAft>
                <a:spcPts val="0"/>
              </a:spcAft>
              <a:buSzPts val="2400"/>
              <a:buFont typeface="Poppins ExtraBold" panose="00000800000000000000"/>
              <a:buNone/>
              <a:defRPr sz="3200">
                <a:latin typeface="Poppins ExtraBold" panose="00000800000000000000"/>
                <a:ea typeface="Poppins ExtraBold" panose="00000800000000000000"/>
                <a:cs typeface="Poppins ExtraBold" panose="00000800000000000000"/>
                <a:sym typeface="Poppins ExtraBold" panose="00000800000000000000"/>
              </a:defRPr>
            </a:lvl9pPr>
          </a:lstStyle>
          <a:p>
            <a:endParaRPr/>
          </a:p>
        </p:txBody>
      </p:sp>
      <p:sp>
        <p:nvSpPr>
          <p:cNvPr id="221" name="Google Shape;221;p36"/>
          <p:cNvSpPr txBox="1">
            <a:spLocks noGrp="1"/>
          </p:cNvSpPr>
          <p:nvPr>
            <p:ph type="subTitle" idx="5"/>
          </p:nvPr>
        </p:nvSpPr>
        <p:spPr>
          <a:xfrm>
            <a:off x="7899936" y="3069753"/>
            <a:ext cx="3346400" cy="580400"/>
          </a:xfrm>
          <a:prstGeom prst="rect">
            <a:avLst/>
          </a:prstGeom>
        </p:spPr>
        <p:txBody>
          <a:bodyPr spcFirstLastPara="1" wrap="square" lIns="91425" tIns="91425" rIns="91425" bIns="91425" anchor="ctr" anchorCtr="0">
            <a:normAutofit/>
          </a:bodyPr>
          <a:lstStyle>
            <a:lvl1pPr lvl="0" rtl="0">
              <a:lnSpc>
                <a:spcPct val="100000"/>
              </a:lnSpc>
              <a:spcBef>
                <a:spcPts val="0"/>
              </a:spcBef>
              <a:spcAft>
                <a:spcPts val="0"/>
              </a:spcAft>
              <a:buClr>
                <a:srgbClr val="05192A"/>
              </a:buClr>
              <a:buSzPts val="1400"/>
              <a:buFont typeface="Glegoo"/>
              <a:buNone/>
              <a:defRPr sz="1865">
                <a:latin typeface="Glegoo"/>
                <a:ea typeface="Glegoo"/>
                <a:cs typeface="Glegoo"/>
                <a:sym typeface="Glegoo"/>
              </a:defRPr>
            </a:lvl1pPr>
            <a:lvl2pPr lvl="1"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2pPr>
            <a:lvl3pPr lvl="2"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3pPr>
            <a:lvl4pPr lvl="3"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4pPr>
            <a:lvl5pPr lvl="4"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5pPr>
            <a:lvl6pPr lvl="5"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6pPr>
            <a:lvl7pPr lvl="6"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7pPr>
            <a:lvl8pPr lvl="7"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8pPr>
            <a:lvl9pPr lvl="8"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9pPr>
          </a:lstStyle>
          <a:p>
            <a:endParaRPr/>
          </a:p>
        </p:txBody>
      </p:sp>
      <p:sp>
        <p:nvSpPr>
          <p:cNvPr id="222" name="Google Shape;222;p36"/>
          <p:cNvSpPr/>
          <p:nvPr/>
        </p:nvSpPr>
        <p:spPr>
          <a:xfrm rot="10800000">
            <a:off x="9319167" y="-26467"/>
            <a:ext cx="2077200" cy="1981200"/>
          </a:xfrm>
          <a:prstGeom prst="round2SameRect">
            <a:avLst>
              <a:gd name="adj1" fmla="val 50000"/>
              <a:gd name="adj2" fmla="val 0"/>
            </a:avLst>
          </a:pr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23" name="Google Shape;223;p36"/>
          <p:cNvSpPr txBox="1">
            <a:spLocks noGrp="1"/>
          </p:cNvSpPr>
          <p:nvPr>
            <p:ph type="subTitle" idx="6"/>
          </p:nvPr>
        </p:nvSpPr>
        <p:spPr>
          <a:xfrm>
            <a:off x="7899936" y="5215729"/>
            <a:ext cx="3346400" cy="580400"/>
          </a:xfrm>
          <a:prstGeom prst="rect">
            <a:avLst/>
          </a:prstGeom>
        </p:spPr>
        <p:txBody>
          <a:bodyPr spcFirstLastPara="1" wrap="square" lIns="91425" tIns="91425" rIns="91425" bIns="91425" anchor="ctr" anchorCtr="0">
            <a:normAutofit/>
          </a:bodyPr>
          <a:lstStyle>
            <a:lvl1pPr lvl="0" rtl="0">
              <a:lnSpc>
                <a:spcPct val="100000"/>
              </a:lnSpc>
              <a:spcBef>
                <a:spcPts val="0"/>
              </a:spcBef>
              <a:spcAft>
                <a:spcPts val="0"/>
              </a:spcAft>
              <a:buClr>
                <a:srgbClr val="05192A"/>
              </a:buClr>
              <a:buSzPts val="1400"/>
              <a:buFont typeface="Glegoo"/>
              <a:buNone/>
              <a:defRPr sz="1865">
                <a:latin typeface="Glegoo"/>
                <a:ea typeface="Glegoo"/>
                <a:cs typeface="Glegoo"/>
                <a:sym typeface="Glegoo"/>
              </a:defRPr>
            </a:lvl1pPr>
            <a:lvl2pPr lvl="1"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2pPr>
            <a:lvl3pPr lvl="2"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3pPr>
            <a:lvl4pPr lvl="3"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4pPr>
            <a:lvl5pPr lvl="4"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5pPr>
            <a:lvl6pPr lvl="5"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6pPr>
            <a:lvl7pPr lvl="6"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7pPr>
            <a:lvl8pPr lvl="7"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8pPr>
            <a:lvl9pPr lvl="8"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9pPr>
          </a:lstStyle>
          <a:p>
            <a:endParaRPr/>
          </a:p>
        </p:txBody>
      </p:sp>
      <p:sp>
        <p:nvSpPr>
          <p:cNvPr id="224" name="Google Shape;224;p36"/>
          <p:cNvSpPr txBox="1">
            <a:spLocks noGrp="1"/>
          </p:cNvSpPr>
          <p:nvPr>
            <p:ph type="title" idx="7"/>
          </p:nvPr>
        </p:nvSpPr>
        <p:spPr>
          <a:xfrm>
            <a:off x="7899936" y="2438900"/>
            <a:ext cx="3346400" cy="631600"/>
          </a:xfrm>
          <a:prstGeom prst="rect">
            <a:avLst/>
          </a:prstGeom>
        </p:spPr>
        <p:txBody>
          <a:bodyPr spcFirstLastPara="1" wrap="square" lIns="91425" tIns="91425" rIns="91425" bIns="91425" anchor="ctr" anchorCtr="0">
            <a:normAutofit/>
          </a:bodyPr>
          <a:lstStyle>
            <a:lvl1pPr lvl="0" rtl="0">
              <a:spcBef>
                <a:spcPts val="0"/>
              </a:spcBef>
              <a:spcAft>
                <a:spcPts val="0"/>
              </a:spcAft>
              <a:buSzPts val="2400"/>
              <a:buNone/>
              <a:defRPr sz="2665"/>
            </a:lvl1pPr>
            <a:lvl2pPr lvl="1" rtl="0">
              <a:spcBef>
                <a:spcPts val="0"/>
              </a:spcBef>
              <a:spcAft>
                <a:spcPts val="0"/>
              </a:spcAft>
              <a:buSzPts val="2400"/>
              <a:buFont typeface="Poppins ExtraBold" panose="00000800000000000000"/>
              <a:buNone/>
              <a:defRPr sz="3200">
                <a:latin typeface="Poppins ExtraBold" panose="00000800000000000000"/>
                <a:ea typeface="Poppins ExtraBold" panose="00000800000000000000"/>
                <a:cs typeface="Poppins ExtraBold" panose="00000800000000000000"/>
                <a:sym typeface="Poppins ExtraBold" panose="00000800000000000000"/>
              </a:defRPr>
            </a:lvl2pPr>
            <a:lvl3pPr lvl="2" rtl="0">
              <a:spcBef>
                <a:spcPts val="0"/>
              </a:spcBef>
              <a:spcAft>
                <a:spcPts val="0"/>
              </a:spcAft>
              <a:buSzPts val="2400"/>
              <a:buFont typeface="Poppins ExtraBold" panose="00000800000000000000"/>
              <a:buNone/>
              <a:defRPr sz="3200">
                <a:latin typeface="Poppins ExtraBold" panose="00000800000000000000"/>
                <a:ea typeface="Poppins ExtraBold" panose="00000800000000000000"/>
                <a:cs typeface="Poppins ExtraBold" panose="00000800000000000000"/>
                <a:sym typeface="Poppins ExtraBold" panose="00000800000000000000"/>
              </a:defRPr>
            </a:lvl3pPr>
            <a:lvl4pPr lvl="3" rtl="0">
              <a:spcBef>
                <a:spcPts val="0"/>
              </a:spcBef>
              <a:spcAft>
                <a:spcPts val="0"/>
              </a:spcAft>
              <a:buSzPts val="2400"/>
              <a:buFont typeface="Poppins ExtraBold" panose="00000800000000000000"/>
              <a:buNone/>
              <a:defRPr sz="3200">
                <a:latin typeface="Poppins ExtraBold" panose="00000800000000000000"/>
                <a:ea typeface="Poppins ExtraBold" panose="00000800000000000000"/>
                <a:cs typeface="Poppins ExtraBold" panose="00000800000000000000"/>
                <a:sym typeface="Poppins ExtraBold" panose="00000800000000000000"/>
              </a:defRPr>
            </a:lvl4pPr>
            <a:lvl5pPr lvl="4" rtl="0">
              <a:spcBef>
                <a:spcPts val="0"/>
              </a:spcBef>
              <a:spcAft>
                <a:spcPts val="0"/>
              </a:spcAft>
              <a:buSzPts val="2400"/>
              <a:buFont typeface="Poppins ExtraBold" panose="00000800000000000000"/>
              <a:buNone/>
              <a:defRPr sz="3200">
                <a:latin typeface="Poppins ExtraBold" panose="00000800000000000000"/>
                <a:ea typeface="Poppins ExtraBold" panose="00000800000000000000"/>
                <a:cs typeface="Poppins ExtraBold" panose="00000800000000000000"/>
                <a:sym typeface="Poppins ExtraBold" panose="00000800000000000000"/>
              </a:defRPr>
            </a:lvl5pPr>
            <a:lvl6pPr lvl="5" rtl="0">
              <a:spcBef>
                <a:spcPts val="0"/>
              </a:spcBef>
              <a:spcAft>
                <a:spcPts val="0"/>
              </a:spcAft>
              <a:buSzPts val="2400"/>
              <a:buFont typeface="Poppins ExtraBold" panose="00000800000000000000"/>
              <a:buNone/>
              <a:defRPr sz="3200">
                <a:latin typeface="Poppins ExtraBold" panose="00000800000000000000"/>
                <a:ea typeface="Poppins ExtraBold" panose="00000800000000000000"/>
                <a:cs typeface="Poppins ExtraBold" panose="00000800000000000000"/>
                <a:sym typeface="Poppins ExtraBold" panose="00000800000000000000"/>
              </a:defRPr>
            </a:lvl6pPr>
            <a:lvl7pPr lvl="6" rtl="0">
              <a:spcBef>
                <a:spcPts val="0"/>
              </a:spcBef>
              <a:spcAft>
                <a:spcPts val="0"/>
              </a:spcAft>
              <a:buSzPts val="2400"/>
              <a:buFont typeface="Poppins ExtraBold" panose="00000800000000000000"/>
              <a:buNone/>
              <a:defRPr sz="3200">
                <a:latin typeface="Poppins ExtraBold" panose="00000800000000000000"/>
                <a:ea typeface="Poppins ExtraBold" panose="00000800000000000000"/>
                <a:cs typeface="Poppins ExtraBold" panose="00000800000000000000"/>
                <a:sym typeface="Poppins ExtraBold" panose="00000800000000000000"/>
              </a:defRPr>
            </a:lvl7pPr>
            <a:lvl8pPr lvl="7" rtl="0">
              <a:spcBef>
                <a:spcPts val="0"/>
              </a:spcBef>
              <a:spcAft>
                <a:spcPts val="0"/>
              </a:spcAft>
              <a:buSzPts val="2400"/>
              <a:buFont typeface="Poppins ExtraBold" panose="00000800000000000000"/>
              <a:buNone/>
              <a:defRPr sz="3200">
                <a:latin typeface="Poppins ExtraBold" panose="00000800000000000000"/>
                <a:ea typeface="Poppins ExtraBold" panose="00000800000000000000"/>
                <a:cs typeface="Poppins ExtraBold" panose="00000800000000000000"/>
                <a:sym typeface="Poppins ExtraBold" panose="00000800000000000000"/>
              </a:defRPr>
            </a:lvl8pPr>
            <a:lvl9pPr lvl="8" rtl="0">
              <a:spcBef>
                <a:spcPts val="0"/>
              </a:spcBef>
              <a:spcAft>
                <a:spcPts val="0"/>
              </a:spcAft>
              <a:buSzPts val="2400"/>
              <a:buFont typeface="Poppins ExtraBold" panose="00000800000000000000"/>
              <a:buNone/>
              <a:defRPr sz="3200">
                <a:latin typeface="Poppins ExtraBold" panose="00000800000000000000"/>
                <a:ea typeface="Poppins ExtraBold" panose="00000800000000000000"/>
                <a:cs typeface="Poppins ExtraBold" panose="00000800000000000000"/>
                <a:sym typeface="Poppins ExtraBold" panose="00000800000000000000"/>
              </a:defRPr>
            </a:lvl9pPr>
          </a:lstStyle>
          <a:p>
            <a:endParaRPr/>
          </a:p>
        </p:txBody>
      </p:sp>
      <p:sp>
        <p:nvSpPr>
          <p:cNvPr id="225" name="Google Shape;225;p36"/>
          <p:cNvSpPr txBox="1">
            <a:spLocks noGrp="1"/>
          </p:cNvSpPr>
          <p:nvPr>
            <p:ph type="title" idx="8"/>
          </p:nvPr>
        </p:nvSpPr>
        <p:spPr>
          <a:xfrm>
            <a:off x="7899936" y="4584133"/>
            <a:ext cx="3346400" cy="631600"/>
          </a:xfrm>
          <a:prstGeom prst="rect">
            <a:avLst/>
          </a:prstGeom>
        </p:spPr>
        <p:txBody>
          <a:bodyPr spcFirstLastPara="1" wrap="square" lIns="91425" tIns="91425" rIns="91425" bIns="91425" anchor="ctr" anchorCtr="0">
            <a:normAutofit/>
          </a:bodyPr>
          <a:lstStyle>
            <a:lvl1pPr lvl="0" rtl="0">
              <a:spcBef>
                <a:spcPts val="0"/>
              </a:spcBef>
              <a:spcAft>
                <a:spcPts val="0"/>
              </a:spcAft>
              <a:buSzPts val="2400"/>
              <a:buNone/>
              <a:defRPr sz="2665"/>
            </a:lvl1pPr>
            <a:lvl2pPr lvl="1" rtl="0">
              <a:spcBef>
                <a:spcPts val="0"/>
              </a:spcBef>
              <a:spcAft>
                <a:spcPts val="0"/>
              </a:spcAft>
              <a:buSzPts val="2400"/>
              <a:buFont typeface="Poppins ExtraBold" panose="00000800000000000000"/>
              <a:buNone/>
              <a:defRPr sz="3200">
                <a:latin typeface="Poppins ExtraBold" panose="00000800000000000000"/>
                <a:ea typeface="Poppins ExtraBold" panose="00000800000000000000"/>
                <a:cs typeface="Poppins ExtraBold" panose="00000800000000000000"/>
                <a:sym typeface="Poppins ExtraBold" panose="00000800000000000000"/>
              </a:defRPr>
            </a:lvl2pPr>
            <a:lvl3pPr lvl="2" rtl="0">
              <a:spcBef>
                <a:spcPts val="0"/>
              </a:spcBef>
              <a:spcAft>
                <a:spcPts val="0"/>
              </a:spcAft>
              <a:buSzPts val="2400"/>
              <a:buFont typeface="Poppins ExtraBold" panose="00000800000000000000"/>
              <a:buNone/>
              <a:defRPr sz="3200">
                <a:latin typeface="Poppins ExtraBold" panose="00000800000000000000"/>
                <a:ea typeface="Poppins ExtraBold" panose="00000800000000000000"/>
                <a:cs typeface="Poppins ExtraBold" panose="00000800000000000000"/>
                <a:sym typeface="Poppins ExtraBold" panose="00000800000000000000"/>
              </a:defRPr>
            </a:lvl3pPr>
            <a:lvl4pPr lvl="3" rtl="0">
              <a:spcBef>
                <a:spcPts val="0"/>
              </a:spcBef>
              <a:spcAft>
                <a:spcPts val="0"/>
              </a:spcAft>
              <a:buSzPts val="2400"/>
              <a:buFont typeface="Poppins ExtraBold" panose="00000800000000000000"/>
              <a:buNone/>
              <a:defRPr sz="3200">
                <a:latin typeface="Poppins ExtraBold" panose="00000800000000000000"/>
                <a:ea typeface="Poppins ExtraBold" panose="00000800000000000000"/>
                <a:cs typeface="Poppins ExtraBold" panose="00000800000000000000"/>
                <a:sym typeface="Poppins ExtraBold" panose="00000800000000000000"/>
              </a:defRPr>
            </a:lvl4pPr>
            <a:lvl5pPr lvl="4" rtl="0">
              <a:spcBef>
                <a:spcPts val="0"/>
              </a:spcBef>
              <a:spcAft>
                <a:spcPts val="0"/>
              </a:spcAft>
              <a:buSzPts val="2400"/>
              <a:buFont typeface="Poppins ExtraBold" panose="00000800000000000000"/>
              <a:buNone/>
              <a:defRPr sz="3200">
                <a:latin typeface="Poppins ExtraBold" panose="00000800000000000000"/>
                <a:ea typeface="Poppins ExtraBold" panose="00000800000000000000"/>
                <a:cs typeface="Poppins ExtraBold" panose="00000800000000000000"/>
                <a:sym typeface="Poppins ExtraBold" panose="00000800000000000000"/>
              </a:defRPr>
            </a:lvl5pPr>
            <a:lvl6pPr lvl="5" rtl="0">
              <a:spcBef>
                <a:spcPts val="0"/>
              </a:spcBef>
              <a:spcAft>
                <a:spcPts val="0"/>
              </a:spcAft>
              <a:buSzPts val="2400"/>
              <a:buFont typeface="Poppins ExtraBold" panose="00000800000000000000"/>
              <a:buNone/>
              <a:defRPr sz="3200">
                <a:latin typeface="Poppins ExtraBold" panose="00000800000000000000"/>
                <a:ea typeface="Poppins ExtraBold" panose="00000800000000000000"/>
                <a:cs typeface="Poppins ExtraBold" panose="00000800000000000000"/>
                <a:sym typeface="Poppins ExtraBold" panose="00000800000000000000"/>
              </a:defRPr>
            </a:lvl6pPr>
            <a:lvl7pPr lvl="6" rtl="0">
              <a:spcBef>
                <a:spcPts val="0"/>
              </a:spcBef>
              <a:spcAft>
                <a:spcPts val="0"/>
              </a:spcAft>
              <a:buSzPts val="2400"/>
              <a:buFont typeface="Poppins ExtraBold" panose="00000800000000000000"/>
              <a:buNone/>
              <a:defRPr sz="3200">
                <a:latin typeface="Poppins ExtraBold" panose="00000800000000000000"/>
                <a:ea typeface="Poppins ExtraBold" panose="00000800000000000000"/>
                <a:cs typeface="Poppins ExtraBold" panose="00000800000000000000"/>
                <a:sym typeface="Poppins ExtraBold" panose="00000800000000000000"/>
              </a:defRPr>
            </a:lvl7pPr>
            <a:lvl8pPr lvl="7" rtl="0">
              <a:spcBef>
                <a:spcPts val="0"/>
              </a:spcBef>
              <a:spcAft>
                <a:spcPts val="0"/>
              </a:spcAft>
              <a:buSzPts val="2400"/>
              <a:buFont typeface="Poppins ExtraBold" panose="00000800000000000000"/>
              <a:buNone/>
              <a:defRPr sz="3200">
                <a:latin typeface="Poppins ExtraBold" panose="00000800000000000000"/>
                <a:ea typeface="Poppins ExtraBold" panose="00000800000000000000"/>
                <a:cs typeface="Poppins ExtraBold" panose="00000800000000000000"/>
                <a:sym typeface="Poppins ExtraBold" panose="00000800000000000000"/>
              </a:defRPr>
            </a:lvl8pPr>
            <a:lvl9pPr lvl="8" rtl="0">
              <a:spcBef>
                <a:spcPts val="0"/>
              </a:spcBef>
              <a:spcAft>
                <a:spcPts val="0"/>
              </a:spcAft>
              <a:buSzPts val="2400"/>
              <a:buFont typeface="Poppins ExtraBold" panose="00000800000000000000"/>
              <a:buNone/>
              <a:defRPr sz="3200">
                <a:latin typeface="Poppins ExtraBold" panose="00000800000000000000"/>
                <a:ea typeface="Poppins ExtraBold" panose="00000800000000000000"/>
                <a:cs typeface="Poppins ExtraBold" panose="00000800000000000000"/>
                <a:sym typeface="Poppins ExtraBold" panose="00000800000000000000"/>
              </a:defRPr>
            </a:lvl9pPr>
          </a:lstStyle>
          <a:p>
            <a:endParaRPr/>
          </a:p>
        </p:txBody>
      </p:sp>
    </p:spTree>
  </p:cSld>
  <p:clrMapOvr>
    <a:masterClrMapping/>
  </p:clrMapOvr>
</p:sldLayout>
</file>

<file path=ppt/slideLayouts/slideLayout145.xml><?xml version="1.0" encoding="utf-8"?>
<p:sldLayout xmlns:a="http://schemas.openxmlformats.org/drawingml/2006/main" xmlns:r="http://schemas.openxmlformats.org/officeDocument/2006/relationships" xmlns:p="http://schemas.openxmlformats.org/presentationml/2006/main" matchingName="Quote">
  <p:cSld name="CUSTOM_5">
    <p:bg>
      <p:bgPr>
        <a:solidFill>
          <a:schemeClr val="accent6"/>
        </a:solidFill>
        <a:effectLst/>
      </p:bgPr>
    </p:bg>
    <p:spTree>
      <p:nvGrpSpPr>
        <p:cNvPr id="1" name="Shape 226"/>
        <p:cNvGrpSpPr/>
        <p:nvPr/>
      </p:nvGrpSpPr>
      <p:grpSpPr>
        <a:xfrm>
          <a:off x="0" y="0"/>
          <a:ext cx="0" cy="0"/>
          <a:chOff x="0" y="0"/>
          <a:chExt cx="0" cy="0"/>
        </a:xfrm>
      </p:grpSpPr>
      <p:sp>
        <p:nvSpPr>
          <p:cNvPr id="227" name="Google Shape;227;p37"/>
          <p:cNvSpPr txBox="1">
            <a:spLocks noGrp="1"/>
          </p:cNvSpPr>
          <p:nvPr>
            <p:ph type="title"/>
          </p:nvPr>
        </p:nvSpPr>
        <p:spPr>
          <a:xfrm>
            <a:off x="5886400" y="5231033"/>
            <a:ext cx="5345600" cy="709200"/>
          </a:xfrm>
          <a:prstGeom prst="rect">
            <a:avLst/>
          </a:prstGeom>
        </p:spPr>
        <p:txBody>
          <a:bodyPr spcFirstLastPara="1" wrap="square" lIns="91425" tIns="91425" rIns="91425" bIns="91425" anchor="ctr" anchorCtr="0">
            <a:normAutofit/>
          </a:bodyPr>
          <a:lstStyle>
            <a:lvl1pPr lvl="0" algn="r" rtl="0">
              <a:spcBef>
                <a:spcPts val="0"/>
              </a:spcBef>
              <a:spcAft>
                <a:spcPts val="0"/>
              </a:spcAft>
              <a:buSzPts val="3000"/>
              <a:buNone/>
              <a:defRPr sz="2665"/>
            </a:lvl1pPr>
            <a:lvl2pPr lvl="1" algn="ctr" rtl="0">
              <a:spcBef>
                <a:spcPts val="0"/>
              </a:spcBef>
              <a:spcAft>
                <a:spcPts val="0"/>
              </a:spcAft>
              <a:buSzPts val="3000"/>
              <a:buNone/>
              <a:defRPr sz="4000"/>
            </a:lvl2pPr>
            <a:lvl3pPr lvl="2" algn="ctr" rtl="0">
              <a:spcBef>
                <a:spcPts val="0"/>
              </a:spcBef>
              <a:spcAft>
                <a:spcPts val="0"/>
              </a:spcAft>
              <a:buSzPts val="3000"/>
              <a:buNone/>
              <a:defRPr sz="4000"/>
            </a:lvl3pPr>
            <a:lvl4pPr lvl="3" algn="ctr" rtl="0">
              <a:spcBef>
                <a:spcPts val="0"/>
              </a:spcBef>
              <a:spcAft>
                <a:spcPts val="0"/>
              </a:spcAft>
              <a:buSzPts val="3000"/>
              <a:buNone/>
              <a:defRPr sz="4000"/>
            </a:lvl4pPr>
            <a:lvl5pPr lvl="4" algn="ctr" rtl="0">
              <a:spcBef>
                <a:spcPts val="0"/>
              </a:spcBef>
              <a:spcAft>
                <a:spcPts val="0"/>
              </a:spcAft>
              <a:buSzPts val="3000"/>
              <a:buNone/>
              <a:defRPr sz="4000"/>
            </a:lvl5pPr>
            <a:lvl6pPr lvl="5" algn="ctr" rtl="0">
              <a:spcBef>
                <a:spcPts val="0"/>
              </a:spcBef>
              <a:spcAft>
                <a:spcPts val="0"/>
              </a:spcAft>
              <a:buSzPts val="3000"/>
              <a:buNone/>
              <a:defRPr sz="4000"/>
            </a:lvl6pPr>
            <a:lvl7pPr lvl="6" algn="ctr" rtl="0">
              <a:spcBef>
                <a:spcPts val="0"/>
              </a:spcBef>
              <a:spcAft>
                <a:spcPts val="0"/>
              </a:spcAft>
              <a:buSzPts val="3000"/>
              <a:buNone/>
              <a:defRPr sz="4000"/>
            </a:lvl7pPr>
            <a:lvl8pPr lvl="7" algn="ctr" rtl="0">
              <a:spcBef>
                <a:spcPts val="0"/>
              </a:spcBef>
              <a:spcAft>
                <a:spcPts val="0"/>
              </a:spcAft>
              <a:buSzPts val="3000"/>
              <a:buNone/>
              <a:defRPr sz="4000"/>
            </a:lvl8pPr>
            <a:lvl9pPr lvl="8" algn="ctr" rtl="0">
              <a:spcBef>
                <a:spcPts val="0"/>
              </a:spcBef>
              <a:spcAft>
                <a:spcPts val="0"/>
              </a:spcAft>
              <a:buSzPts val="3000"/>
              <a:buNone/>
              <a:defRPr sz="4000"/>
            </a:lvl9pPr>
          </a:lstStyle>
          <a:p>
            <a:endParaRPr/>
          </a:p>
        </p:txBody>
      </p:sp>
      <p:sp>
        <p:nvSpPr>
          <p:cNvPr id="228" name="Google Shape;228;p37"/>
          <p:cNvSpPr txBox="1">
            <a:spLocks noGrp="1"/>
          </p:cNvSpPr>
          <p:nvPr>
            <p:ph type="subTitle" idx="1"/>
          </p:nvPr>
        </p:nvSpPr>
        <p:spPr>
          <a:xfrm>
            <a:off x="5886400" y="2796833"/>
            <a:ext cx="5345600" cy="1952800"/>
          </a:xfrm>
          <a:prstGeom prst="rect">
            <a:avLst/>
          </a:prstGeom>
        </p:spPr>
        <p:txBody>
          <a:bodyPr spcFirstLastPara="1" wrap="square" lIns="91425" tIns="91425" rIns="91425" bIns="91425" anchor="ctr" anchorCtr="0">
            <a:normAutofit/>
          </a:bodyPr>
          <a:lstStyle>
            <a:lvl1pPr lvl="0" algn="r" rtl="0">
              <a:lnSpc>
                <a:spcPct val="100000"/>
              </a:lnSpc>
              <a:spcBef>
                <a:spcPts val="0"/>
              </a:spcBef>
              <a:spcAft>
                <a:spcPts val="0"/>
              </a:spcAft>
              <a:buClr>
                <a:srgbClr val="05192A"/>
              </a:buClr>
              <a:buSzPts val="2500"/>
              <a:buFont typeface="Glegoo"/>
              <a:buNone/>
              <a:defRPr sz="2135">
                <a:latin typeface="Glegoo"/>
                <a:ea typeface="Glegoo"/>
                <a:cs typeface="Glegoo"/>
                <a:sym typeface="Glegoo"/>
              </a:defRPr>
            </a:lvl1pPr>
            <a:lvl2pPr lvl="1" algn="ctr" rtl="0">
              <a:lnSpc>
                <a:spcPct val="100000"/>
              </a:lnSpc>
              <a:spcBef>
                <a:spcPts val="0"/>
              </a:spcBef>
              <a:spcAft>
                <a:spcPts val="0"/>
              </a:spcAft>
              <a:buClr>
                <a:srgbClr val="05192A"/>
              </a:buClr>
              <a:buSzPts val="2500"/>
              <a:buFont typeface="Anaheim" panose="02000503000000000000"/>
              <a:buNone/>
              <a:defRPr sz="3335">
                <a:solidFill>
                  <a:srgbClr val="05192A"/>
                </a:solidFill>
                <a:latin typeface="Anaheim" panose="02000503000000000000"/>
                <a:ea typeface="Anaheim" panose="02000503000000000000"/>
                <a:cs typeface="Anaheim" panose="02000503000000000000"/>
                <a:sym typeface="Anaheim" panose="02000503000000000000"/>
              </a:defRPr>
            </a:lvl2pPr>
            <a:lvl3pPr lvl="2" algn="ctr" rtl="0">
              <a:lnSpc>
                <a:spcPct val="100000"/>
              </a:lnSpc>
              <a:spcBef>
                <a:spcPts val="0"/>
              </a:spcBef>
              <a:spcAft>
                <a:spcPts val="0"/>
              </a:spcAft>
              <a:buClr>
                <a:srgbClr val="05192A"/>
              </a:buClr>
              <a:buSzPts val="2500"/>
              <a:buFont typeface="Anaheim" panose="02000503000000000000"/>
              <a:buNone/>
              <a:defRPr sz="3335">
                <a:solidFill>
                  <a:srgbClr val="05192A"/>
                </a:solidFill>
                <a:latin typeface="Anaheim" panose="02000503000000000000"/>
                <a:ea typeface="Anaheim" panose="02000503000000000000"/>
                <a:cs typeface="Anaheim" panose="02000503000000000000"/>
                <a:sym typeface="Anaheim" panose="02000503000000000000"/>
              </a:defRPr>
            </a:lvl3pPr>
            <a:lvl4pPr lvl="3" algn="ctr" rtl="0">
              <a:lnSpc>
                <a:spcPct val="100000"/>
              </a:lnSpc>
              <a:spcBef>
                <a:spcPts val="0"/>
              </a:spcBef>
              <a:spcAft>
                <a:spcPts val="0"/>
              </a:spcAft>
              <a:buClr>
                <a:srgbClr val="05192A"/>
              </a:buClr>
              <a:buSzPts val="2500"/>
              <a:buFont typeface="Anaheim" panose="02000503000000000000"/>
              <a:buNone/>
              <a:defRPr sz="3335">
                <a:solidFill>
                  <a:srgbClr val="05192A"/>
                </a:solidFill>
                <a:latin typeface="Anaheim" panose="02000503000000000000"/>
                <a:ea typeface="Anaheim" panose="02000503000000000000"/>
                <a:cs typeface="Anaheim" panose="02000503000000000000"/>
                <a:sym typeface="Anaheim" panose="02000503000000000000"/>
              </a:defRPr>
            </a:lvl4pPr>
            <a:lvl5pPr lvl="4" algn="ctr" rtl="0">
              <a:lnSpc>
                <a:spcPct val="100000"/>
              </a:lnSpc>
              <a:spcBef>
                <a:spcPts val="0"/>
              </a:spcBef>
              <a:spcAft>
                <a:spcPts val="0"/>
              </a:spcAft>
              <a:buClr>
                <a:srgbClr val="05192A"/>
              </a:buClr>
              <a:buSzPts val="2500"/>
              <a:buFont typeface="Anaheim" panose="02000503000000000000"/>
              <a:buNone/>
              <a:defRPr sz="3335">
                <a:solidFill>
                  <a:srgbClr val="05192A"/>
                </a:solidFill>
                <a:latin typeface="Anaheim" panose="02000503000000000000"/>
                <a:ea typeface="Anaheim" panose="02000503000000000000"/>
                <a:cs typeface="Anaheim" panose="02000503000000000000"/>
                <a:sym typeface="Anaheim" panose="02000503000000000000"/>
              </a:defRPr>
            </a:lvl5pPr>
            <a:lvl6pPr lvl="5" algn="ctr" rtl="0">
              <a:lnSpc>
                <a:spcPct val="100000"/>
              </a:lnSpc>
              <a:spcBef>
                <a:spcPts val="0"/>
              </a:spcBef>
              <a:spcAft>
                <a:spcPts val="0"/>
              </a:spcAft>
              <a:buClr>
                <a:srgbClr val="05192A"/>
              </a:buClr>
              <a:buSzPts val="2500"/>
              <a:buFont typeface="Anaheim" panose="02000503000000000000"/>
              <a:buNone/>
              <a:defRPr sz="3335">
                <a:solidFill>
                  <a:srgbClr val="05192A"/>
                </a:solidFill>
                <a:latin typeface="Anaheim" panose="02000503000000000000"/>
                <a:ea typeface="Anaheim" panose="02000503000000000000"/>
                <a:cs typeface="Anaheim" panose="02000503000000000000"/>
                <a:sym typeface="Anaheim" panose="02000503000000000000"/>
              </a:defRPr>
            </a:lvl6pPr>
            <a:lvl7pPr lvl="6" algn="ctr" rtl="0">
              <a:lnSpc>
                <a:spcPct val="100000"/>
              </a:lnSpc>
              <a:spcBef>
                <a:spcPts val="0"/>
              </a:spcBef>
              <a:spcAft>
                <a:spcPts val="0"/>
              </a:spcAft>
              <a:buClr>
                <a:srgbClr val="05192A"/>
              </a:buClr>
              <a:buSzPts val="2500"/>
              <a:buFont typeface="Anaheim" panose="02000503000000000000"/>
              <a:buNone/>
              <a:defRPr sz="3335">
                <a:solidFill>
                  <a:srgbClr val="05192A"/>
                </a:solidFill>
                <a:latin typeface="Anaheim" panose="02000503000000000000"/>
                <a:ea typeface="Anaheim" panose="02000503000000000000"/>
                <a:cs typeface="Anaheim" panose="02000503000000000000"/>
                <a:sym typeface="Anaheim" panose="02000503000000000000"/>
              </a:defRPr>
            </a:lvl7pPr>
            <a:lvl8pPr lvl="7" algn="ctr" rtl="0">
              <a:lnSpc>
                <a:spcPct val="100000"/>
              </a:lnSpc>
              <a:spcBef>
                <a:spcPts val="0"/>
              </a:spcBef>
              <a:spcAft>
                <a:spcPts val="0"/>
              </a:spcAft>
              <a:buClr>
                <a:srgbClr val="05192A"/>
              </a:buClr>
              <a:buSzPts val="2500"/>
              <a:buFont typeface="Anaheim" panose="02000503000000000000"/>
              <a:buNone/>
              <a:defRPr sz="3335">
                <a:solidFill>
                  <a:srgbClr val="05192A"/>
                </a:solidFill>
                <a:latin typeface="Anaheim" panose="02000503000000000000"/>
                <a:ea typeface="Anaheim" panose="02000503000000000000"/>
                <a:cs typeface="Anaheim" panose="02000503000000000000"/>
                <a:sym typeface="Anaheim" panose="02000503000000000000"/>
              </a:defRPr>
            </a:lvl8pPr>
            <a:lvl9pPr lvl="8" algn="ctr" rtl="0">
              <a:lnSpc>
                <a:spcPct val="100000"/>
              </a:lnSpc>
              <a:spcBef>
                <a:spcPts val="0"/>
              </a:spcBef>
              <a:spcAft>
                <a:spcPts val="0"/>
              </a:spcAft>
              <a:buClr>
                <a:srgbClr val="05192A"/>
              </a:buClr>
              <a:buSzPts val="2500"/>
              <a:buFont typeface="Anaheim" panose="02000503000000000000"/>
              <a:buNone/>
              <a:defRPr sz="3335">
                <a:solidFill>
                  <a:srgbClr val="05192A"/>
                </a:solidFill>
                <a:latin typeface="Anaheim" panose="02000503000000000000"/>
                <a:ea typeface="Anaheim" panose="02000503000000000000"/>
                <a:cs typeface="Anaheim" panose="02000503000000000000"/>
                <a:sym typeface="Anaheim" panose="02000503000000000000"/>
              </a:defRPr>
            </a:lvl9pPr>
          </a:lstStyle>
          <a:p>
            <a:endParaRPr/>
          </a:p>
        </p:txBody>
      </p:sp>
      <p:sp>
        <p:nvSpPr>
          <p:cNvPr id="229" name="Google Shape;229;p37"/>
          <p:cNvSpPr/>
          <p:nvPr/>
        </p:nvSpPr>
        <p:spPr>
          <a:xfrm rot="10800000">
            <a:off x="3745384" y="-100"/>
            <a:ext cx="1721200" cy="3159200"/>
          </a:xfrm>
          <a:prstGeom prst="round2SameRect">
            <a:avLst>
              <a:gd name="adj1" fmla="val 50000"/>
              <a:gd name="adj2" fmla="val 0"/>
            </a:avLst>
          </a:pr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30" name="Google Shape;230;p37"/>
          <p:cNvSpPr/>
          <p:nvPr/>
        </p:nvSpPr>
        <p:spPr>
          <a:xfrm rot="-5400000">
            <a:off x="9012300" y="-1357967"/>
            <a:ext cx="1436400" cy="4913200"/>
          </a:xfrm>
          <a:prstGeom prst="round2SameRect">
            <a:avLst>
              <a:gd name="adj1" fmla="val 50000"/>
              <a:gd name="adj2" fmla="val 0"/>
            </a:avLst>
          </a:pr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31" name="Google Shape;231;p37"/>
          <p:cNvSpPr/>
          <p:nvPr/>
        </p:nvSpPr>
        <p:spPr>
          <a:xfrm>
            <a:off x="431400" y="884033"/>
            <a:ext cx="2037600" cy="2037600"/>
          </a:xfrm>
          <a:prstGeom prst="ellipse">
            <a:avLst/>
          </a:pr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32" name="Google Shape;232;p37"/>
          <p:cNvSpPr/>
          <p:nvPr/>
        </p:nvSpPr>
        <p:spPr>
          <a:xfrm>
            <a:off x="431400" y="3698800"/>
            <a:ext cx="2037600" cy="3159200"/>
          </a:xfrm>
          <a:prstGeom prst="round2SameRect">
            <a:avLst>
              <a:gd name="adj1" fmla="val 50000"/>
              <a:gd name="adj2" fmla="val 0"/>
            </a:avLst>
          </a:pr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Tree>
  </p:cSld>
  <p:clrMapOvr>
    <a:masterClrMapping/>
  </p:clrMapOvr>
</p:sldLayout>
</file>

<file path=ppt/slideLayouts/slideLayout146.xml><?xml version="1.0" encoding="utf-8"?>
<p:sldLayout xmlns:a="http://schemas.openxmlformats.org/drawingml/2006/main" xmlns:r="http://schemas.openxmlformats.org/officeDocument/2006/relationships" xmlns:p="http://schemas.openxmlformats.org/presentationml/2006/main" matchingName="Numbers and text">
  <p:cSld name="CUSTOM_6">
    <p:bg>
      <p:bgPr>
        <a:solidFill>
          <a:schemeClr val="accent6"/>
        </a:solidFill>
        <a:effectLst/>
      </p:bgPr>
    </p:bg>
    <p:spTree>
      <p:nvGrpSpPr>
        <p:cNvPr id="1" name="Shape 233"/>
        <p:cNvGrpSpPr/>
        <p:nvPr/>
      </p:nvGrpSpPr>
      <p:grpSpPr>
        <a:xfrm>
          <a:off x="0" y="0"/>
          <a:ext cx="0" cy="0"/>
          <a:chOff x="0" y="0"/>
          <a:chExt cx="0" cy="0"/>
        </a:xfrm>
      </p:grpSpPr>
      <p:sp>
        <p:nvSpPr>
          <p:cNvPr id="234" name="Google Shape;234;p38"/>
          <p:cNvSpPr txBox="1">
            <a:spLocks noGrp="1"/>
          </p:cNvSpPr>
          <p:nvPr>
            <p:ph type="title" hasCustomPrompt="1"/>
          </p:nvPr>
        </p:nvSpPr>
        <p:spPr>
          <a:xfrm>
            <a:off x="3141400" y="797217"/>
            <a:ext cx="5909200" cy="1104400"/>
          </a:xfrm>
          <a:prstGeom prst="rect">
            <a:avLst/>
          </a:prstGeom>
        </p:spPr>
        <p:txBody>
          <a:bodyPr spcFirstLastPara="1" wrap="square" lIns="91425" tIns="91425" rIns="91425" bIns="91425" anchor="ctr" anchorCtr="0">
            <a:normAutofit/>
          </a:bodyPr>
          <a:lstStyle>
            <a:lvl1pPr lvl="0" algn="ctr" rtl="0">
              <a:spcBef>
                <a:spcPts val="0"/>
              </a:spcBef>
              <a:spcAft>
                <a:spcPts val="0"/>
              </a:spcAft>
              <a:buSzPts val="6200"/>
              <a:buNone/>
              <a:defRPr sz="5335"/>
            </a:lvl1pPr>
            <a:lvl2pPr lvl="1" algn="ctr" rtl="0">
              <a:spcBef>
                <a:spcPts val="0"/>
              </a:spcBef>
              <a:spcAft>
                <a:spcPts val="0"/>
              </a:spcAft>
              <a:buSzPts val="6200"/>
              <a:buFont typeface="Poppins ExtraBold" panose="00000800000000000000"/>
              <a:buNone/>
              <a:defRPr sz="8265">
                <a:latin typeface="Poppins ExtraBold" panose="00000800000000000000"/>
                <a:ea typeface="Poppins ExtraBold" panose="00000800000000000000"/>
                <a:cs typeface="Poppins ExtraBold" panose="00000800000000000000"/>
                <a:sym typeface="Poppins ExtraBold" panose="00000800000000000000"/>
              </a:defRPr>
            </a:lvl2pPr>
            <a:lvl3pPr lvl="2" algn="ctr" rtl="0">
              <a:spcBef>
                <a:spcPts val="0"/>
              </a:spcBef>
              <a:spcAft>
                <a:spcPts val="0"/>
              </a:spcAft>
              <a:buSzPts val="6200"/>
              <a:buFont typeface="Poppins ExtraBold" panose="00000800000000000000"/>
              <a:buNone/>
              <a:defRPr sz="8265">
                <a:latin typeface="Poppins ExtraBold" panose="00000800000000000000"/>
                <a:ea typeface="Poppins ExtraBold" panose="00000800000000000000"/>
                <a:cs typeface="Poppins ExtraBold" panose="00000800000000000000"/>
                <a:sym typeface="Poppins ExtraBold" panose="00000800000000000000"/>
              </a:defRPr>
            </a:lvl3pPr>
            <a:lvl4pPr lvl="3" algn="ctr" rtl="0">
              <a:spcBef>
                <a:spcPts val="0"/>
              </a:spcBef>
              <a:spcAft>
                <a:spcPts val="0"/>
              </a:spcAft>
              <a:buSzPts val="6200"/>
              <a:buFont typeface="Poppins ExtraBold" panose="00000800000000000000"/>
              <a:buNone/>
              <a:defRPr sz="8265">
                <a:latin typeface="Poppins ExtraBold" panose="00000800000000000000"/>
                <a:ea typeface="Poppins ExtraBold" panose="00000800000000000000"/>
                <a:cs typeface="Poppins ExtraBold" panose="00000800000000000000"/>
                <a:sym typeface="Poppins ExtraBold" panose="00000800000000000000"/>
              </a:defRPr>
            </a:lvl4pPr>
            <a:lvl5pPr lvl="4" algn="ctr" rtl="0">
              <a:spcBef>
                <a:spcPts val="0"/>
              </a:spcBef>
              <a:spcAft>
                <a:spcPts val="0"/>
              </a:spcAft>
              <a:buSzPts val="6200"/>
              <a:buFont typeface="Poppins ExtraBold" panose="00000800000000000000"/>
              <a:buNone/>
              <a:defRPr sz="8265">
                <a:latin typeface="Poppins ExtraBold" panose="00000800000000000000"/>
                <a:ea typeface="Poppins ExtraBold" panose="00000800000000000000"/>
                <a:cs typeface="Poppins ExtraBold" panose="00000800000000000000"/>
                <a:sym typeface="Poppins ExtraBold" panose="00000800000000000000"/>
              </a:defRPr>
            </a:lvl5pPr>
            <a:lvl6pPr lvl="5" algn="ctr" rtl="0">
              <a:spcBef>
                <a:spcPts val="0"/>
              </a:spcBef>
              <a:spcAft>
                <a:spcPts val="0"/>
              </a:spcAft>
              <a:buSzPts val="6200"/>
              <a:buFont typeface="Poppins ExtraBold" panose="00000800000000000000"/>
              <a:buNone/>
              <a:defRPr sz="8265">
                <a:latin typeface="Poppins ExtraBold" panose="00000800000000000000"/>
                <a:ea typeface="Poppins ExtraBold" panose="00000800000000000000"/>
                <a:cs typeface="Poppins ExtraBold" panose="00000800000000000000"/>
                <a:sym typeface="Poppins ExtraBold" panose="00000800000000000000"/>
              </a:defRPr>
            </a:lvl6pPr>
            <a:lvl7pPr lvl="6" algn="ctr" rtl="0">
              <a:spcBef>
                <a:spcPts val="0"/>
              </a:spcBef>
              <a:spcAft>
                <a:spcPts val="0"/>
              </a:spcAft>
              <a:buSzPts val="6200"/>
              <a:buFont typeface="Poppins ExtraBold" panose="00000800000000000000"/>
              <a:buNone/>
              <a:defRPr sz="8265">
                <a:latin typeface="Poppins ExtraBold" panose="00000800000000000000"/>
                <a:ea typeface="Poppins ExtraBold" panose="00000800000000000000"/>
                <a:cs typeface="Poppins ExtraBold" panose="00000800000000000000"/>
                <a:sym typeface="Poppins ExtraBold" panose="00000800000000000000"/>
              </a:defRPr>
            </a:lvl7pPr>
            <a:lvl8pPr lvl="7" algn="ctr" rtl="0">
              <a:spcBef>
                <a:spcPts val="0"/>
              </a:spcBef>
              <a:spcAft>
                <a:spcPts val="0"/>
              </a:spcAft>
              <a:buSzPts val="6200"/>
              <a:buFont typeface="Poppins ExtraBold" panose="00000800000000000000"/>
              <a:buNone/>
              <a:defRPr sz="8265">
                <a:latin typeface="Poppins ExtraBold" panose="00000800000000000000"/>
                <a:ea typeface="Poppins ExtraBold" panose="00000800000000000000"/>
                <a:cs typeface="Poppins ExtraBold" panose="00000800000000000000"/>
                <a:sym typeface="Poppins ExtraBold" panose="00000800000000000000"/>
              </a:defRPr>
            </a:lvl8pPr>
            <a:lvl9pPr lvl="8" algn="ctr" rtl="0">
              <a:spcBef>
                <a:spcPts val="0"/>
              </a:spcBef>
              <a:spcAft>
                <a:spcPts val="0"/>
              </a:spcAft>
              <a:buSzPts val="6200"/>
              <a:buFont typeface="Poppins ExtraBold" panose="00000800000000000000"/>
              <a:buNone/>
              <a:defRPr sz="8265">
                <a:latin typeface="Poppins ExtraBold" panose="00000800000000000000"/>
                <a:ea typeface="Poppins ExtraBold" panose="00000800000000000000"/>
                <a:cs typeface="Poppins ExtraBold" panose="00000800000000000000"/>
                <a:sym typeface="Poppins ExtraBold" panose="00000800000000000000"/>
              </a:defRPr>
            </a:lvl9pPr>
          </a:lstStyle>
          <a:p>
            <a:r>
              <a:t>xx%</a:t>
            </a:r>
          </a:p>
        </p:txBody>
      </p:sp>
      <p:sp>
        <p:nvSpPr>
          <p:cNvPr id="235" name="Google Shape;235;p38"/>
          <p:cNvSpPr txBox="1">
            <a:spLocks noGrp="1"/>
          </p:cNvSpPr>
          <p:nvPr>
            <p:ph type="subTitle" idx="1"/>
          </p:nvPr>
        </p:nvSpPr>
        <p:spPr>
          <a:xfrm>
            <a:off x="3141400" y="1763224"/>
            <a:ext cx="5909200" cy="593600"/>
          </a:xfrm>
          <a:prstGeom prst="rect">
            <a:avLst/>
          </a:prstGeom>
        </p:spPr>
        <p:txBody>
          <a:bodyPr spcFirstLastPara="1" wrap="square" lIns="91425" tIns="91425" rIns="91425" bIns="91425" anchor="ctr" anchorCtr="0">
            <a:normAutofit/>
          </a:bodyPr>
          <a:lstStyle>
            <a:lvl1pPr lvl="0" algn="ctr" rtl="0">
              <a:lnSpc>
                <a:spcPct val="100000"/>
              </a:lnSpc>
              <a:spcBef>
                <a:spcPts val="0"/>
              </a:spcBef>
              <a:spcAft>
                <a:spcPts val="0"/>
              </a:spcAft>
              <a:buClr>
                <a:srgbClr val="05192A"/>
              </a:buClr>
              <a:buSzPts val="1400"/>
              <a:buFont typeface="Glegoo"/>
              <a:buNone/>
              <a:defRPr sz="1865">
                <a:latin typeface="Glegoo"/>
                <a:ea typeface="Glegoo"/>
                <a:cs typeface="Glegoo"/>
                <a:sym typeface="Glegoo"/>
              </a:defRPr>
            </a:lvl1pPr>
            <a:lvl2pPr lvl="1" algn="ctr"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2pPr>
            <a:lvl3pPr lvl="2" algn="ctr"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3pPr>
            <a:lvl4pPr lvl="3" algn="ctr"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4pPr>
            <a:lvl5pPr lvl="4" algn="ctr"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5pPr>
            <a:lvl6pPr lvl="5" algn="ctr"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6pPr>
            <a:lvl7pPr lvl="6" algn="ctr"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7pPr>
            <a:lvl8pPr lvl="7" algn="ctr"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8pPr>
            <a:lvl9pPr lvl="8" algn="ctr"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9pPr>
          </a:lstStyle>
          <a:p>
            <a:endParaRPr/>
          </a:p>
        </p:txBody>
      </p:sp>
      <p:sp>
        <p:nvSpPr>
          <p:cNvPr id="236" name="Google Shape;236;p38"/>
          <p:cNvSpPr txBox="1">
            <a:spLocks noGrp="1"/>
          </p:cNvSpPr>
          <p:nvPr>
            <p:ph type="title" idx="2" hasCustomPrompt="1"/>
          </p:nvPr>
        </p:nvSpPr>
        <p:spPr>
          <a:xfrm>
            <a:off x="3141400" y="2624831"/>
            <a:ext cx="5909200" cy="1104400"/>
          </a:xfrm>
          <a:prstGeom prst="rect">
            <a:avLst/>
          </a:prstGeom>
        </p:spPr>
        <p:txBody>
          <a:bodyPr spcFirstLastPara="1" wrap="square" lIns="91425" tIns="91425" rIns="91425" bIns="91425" anchor="ctr" anchorCtr="0">
            <a:normAutofit/>
          </a:bodyPr>
          <a:lstStyle>
            <a:lvl1pPr lvl="0" algn="ctr" rtl="0">
              <a:spcBef>
                <a:spcPts val="0"/>
              </a:spcBef>
              <a:spcAft>
                <a:spcPts val="0"/>
              </a:spcAft>
              <a:buSzPts val="6200"/>
              <a:buNone/>
              <a:defRPr sz="6665"/>
            </a:lvl1pPr>
            <a:lvl2pPr lvl="1" algn="ctr" rtl="0">
              <a:spcBef>
                <a:spcPts val="0"/>
              </a:spcBef>
              <a:spcAft>
                <a:spcPts val="0"/>
              </a:spcAft>
              <a:buSzPts val="6200"/>
              <a:buFont typeface="Poppins ExtraBold" panose="00000800000000000000"/>
              <a:buNone/>
              <a:defRPr sz="8265">
                <a:latin typeface="Poppins ExtraBold" panose="00000800000000000000"/>
                <a:ea typeface="Poppins ExtraBold" panose="00000800000000000000"/>
                <a:cs typeface="Poppins ExtraBold" panose="00000800000000000000"/>
                <a:sym typeface="Poppins ExtraBold" panose="00000800000000000000"/>
              </a:defRPr>
            </a:lvl2pPr>
            <a:lvl3pPr lvl="2" algn="ctr" rtl="0">
              <a:spcBef>
                <a:spcPts val="0"/>
              </a:spcBef>
              <a:spcAft>
                <a:spcPts val="0"/>
              </a:spcAft>
              <a:buSzPts val="6200"/>
              <a:buFont typeface="Poppins ExtraBold" panose="00000800000000000000"/>
              <a:buNone/>
              <a:defRPr sz="8265">
                <a:latin typeface="Poppins ExtraBold" panose="00000800000000000000"/>
                <a:ea typeface="Poppins ExtraBold" panose="00000800000000000000"/>
                <a:cs typeface="Poppins ExtraBold" panose="00000800000000000000"/>
                <a:sym typeface="Poppins ExtraBold" panose="00000800000000000000"/>
              </a:defRPr>
            </a:lvl3pPr>
            <a:lvl4pPr lvl="3" algn="ctr" rtl="0">
              <a:spcBef>
                <a:spcPts val="0"/>
              </a:spcBef>
              <a:spcAft>
                <a:spcPts val="0"/>
              </a:spcAft>
              <a:buSzPts val="6200"/>
              <a:buFont typeface="Poppins ExtraBold" panose="00000800000000000000"/>
              <a:buNone/>
              <a:defRPr sz="8265">
                <a:latin typeface="Poppins ExtraBold" panose="00000800000000000000"/>
                <a:ea typeface="Poppins ExtraBold" panose="00000800000000000000"/>
                <a:cs typeface="Poppins ExtraBold" panose="00000800000000000000"/>
                <a:sym typeface="Poppins ExtraBold" panose="00000800000000000000"/>
              </a:defRPr>
            </a:lvl4pPr>
            <a:lvl5pPr lvl="4" algn="ctr" rtl="0">
              <a:spcBef>
                <a:spcPts val="0"/>
              </a:spcBef>
              <a:spcAft>
                <a:spcPts val="0"/>
              </a:spcAft>
              <a:buSzPts val="6200"/>
              <a:buFont typeface="Poppins ExtraBold" panose="00000800000000000000"/>
              <a:buNone/>
              <a:defRPr sz="8265">
                <a:latin typeface="Poppins ExtraBold" panose="00000800000000000000"/>
                <a:ea typeface="Poppins ExtraBold" panose="00000800000000000000"/>
                <a:cs typeface="Poppins ExtraBold" panose="00000800000000000000"/>
                <a:sym typeface="Poppins ExtraBold" panose="00000800000000000000"/>
              </a:defRPr>
            </a:lvl5pPr>
            <a:lvl6pPr lvl="5" algn="ctr" rtl="0">
              <a:spcBef>
                <a:spcPts val="0"/>
              </a:spcBef>
              <a:spcAft>
                <a:spcPts val="0"/>
              </a:spcAft>
              <a:buSzPts val="6200"/>
              <a:buFont typeface="Poppins ExtraBold" panose="00000800000000000000"/>
              <a:buNone/>
              <a:defRPr sz="8265">
                <a:latin typeface="Poppins ExtraBold" panose="00000800000000000000"/>
                <a:ea typeface="Poppins ExtraBold" panose="00000800000000000000"/>
                <a:cs typeface="Poppins ExtraBold" panose="00000800000000000000"/>
                <a:sym typeface="Poppins ExtraBold" panose="00000800000000000000"/>
              </a:defRPr>
            </a:lvl6pPr>
            <a:lvl7pPr lvl="6" algn="ctr" rtl="0">
              <a:spcBef>
                <a:spcPts val="0"/>
              </a:spcBef>
              <a:spcAft>
                <a:spcPts val="0"/>
              </a:spcAft>
              <a:buSzPts val="6200"/>
              <a:buFont typeface="Poppins ExtraBold" panose="00000800000000000000"/>
              <a:buNone/>
              <a:defRPr sz="8265">
                <a:latin typeface="Poppins ExtraBold" panose="00000800000000000000"/>
                <a:ea typeface="Poppins ExtraBold" panose="00000800000000000000"/>
                <a:cs typeface="Poppins ExtraBold" panose="00000800000000000000"/>
                <a:sym typeface="Poppins ExtraBold" panose="00000800000000000000"/>
              </a:defRPr>
            </a:lvl7pPr>
            <a:lvl8pPr lvl="7" algn="ctr" rtl="0">
              <a:spcBef>
                <a:spcPts val="0"/>
              </a:spcBef>
              <a:spcAft>
                <a:spcPts val="0"/>
              </a:spcAft>
              <a:buSzPts val="6200"/>
              <a:buFont typeface="Poppins ExtraBold" panose="00000800000000000000"/>
              <a:buNone/>
              <a:defRPr sz="8265">
                <a:latin typeface="Poppins ExtraBold" panose="00000800000000000000"/>
                <a:ea typeface="Poppins ExtraBold" panose="00000800000000000000"/>
                <a:cs typeface="Poppins ExtraBold" panose="00000800000000000000"/>
                <a:sym typeface="Poppins ExtraBold" panose="00000800000000000000"/>
              </a:defRPr>
            </a:lvl8pPr>
            <a:lvl9pPr lvl="8" algn="ctr" rtl="0">
              <a:spcBef>
                <a:spcPts val="0"/>
              </a:spcBef>
              <a:spcAft>
                <a:spcPts val="0"/>
              </a:spcAft>
              <a:buSzPts val="6200"/>
              <a:buFont typeface="Poppins ExtraBold" panose="00000800000000000000"/>
              <a:buNone/>
              <a:defRPr sz="8265">
                <a:latin typeface="Poppins ExtraBold" panose="00000800000000000000"/>
                <a:ea typeface="Poppins ExtraBold" panose="00000800000000000000"/>
                <a:cs typeface="Poppins ExtraBold" panose="00000800000000000000"/>
                <a:sym typeface="Poppins ExtraBold" panose="00000800000000000000"/>
              </a:defRPr>
            </a:lvl9pPr>
          </a:lstStyle>
          <a:p>
            <a:r>
              <a:t>xx%</a:t>
            </a:r>
          </a:p>
        </p:txBody>
      </p:sp>
      <p:sp>
        <p:nvSpPr>
          <p:cNvPr id="237" name="Google Shape;237;p38"/>
          <p:cNvSpPr txBox="1">
            <a:spLocks noGrp="1"/>
          </p:cNvSpPr>
          <p:nvPr>
            <p:ph type="subTitle" idx="3"/>
          </p:nvPr>
        </p:nvSpPr>
        <p:spPr>
          <a:xfrm>
            <a:off x="3141400" y="3590836"/>
            <a:ext cx="5909200" cy="593600"/>
          </a:xfrm>
          <a:prstGeom prst="rect">
            <a:avLst/>
          </a:prstGeom>
        </p:spPr>
        <p:txBody>
          <a:bodyPr spcFirstLastPara="1" wrap="square" lIns="91425" tIns="91425" rIns="91425" bIns="91425" anchor="ctr" anchorCtr="0">
            <a:normAutofit/>
          </a:bodyPr>
          <a:lstStyle>
            <a:lvl1pPr lvl="0" algn="ctr" rtl="0">
              <a:lnSpc>
                <a:spcPct val="100000"/>
              </a:lnSpc>
              <a:spcBef>
                <a:spcPts val="0"/>
              </a:spcBef>
              <a:spcAft>
                <a:spcPts val="0"/>
              </a:spcAft>
              <a:buClr>
                <a:srgbClr val="05192A"/>
              </a:buClr>
              <a:buSzPts val="1400"/>
              <a:buFont typeface="Glegoo"/>
              <a:buNone/>
              <a:defRPr sz="2135">
                <a:latin typeface="Glegoo"/>
                <a:ea typeface="Glegoo"/>
                <a:cs typeface="Glegoo"/>
                <a:sym typeface="Glegoo"/>
              </a:defRPr>
            </a:lvl1pPr>
            <a:lvl2pPr lvl="1" algn="ctr" rtl="0">
              <a:lnSpc>
                <a:spcPct val="100000"/>
              </a:lnSpc>
              <a:spcBef>
                <a:spcPts val="0"/>
              </a:spcBef>
              <a:spcAft>
                <a:spcPts val="0"/>
              </a:spcAft>
              <a:buClr>
                <a:srgbClr val="05192A"/>
              </a:buClr>
              <a:buSzPts val="1400"/>
              <a:buFont typeface="Lato" panose="020F0502020204030203"/>
              <a:buNone/>
              <a:defRPr>
                <a:solidFill>
                  <a:srgbClr val="05192A"/>
                </a:solidFill>
                <a:latin typeface="Lato" panose="020F0502020204030203"/>
                <a:ea typeface="Lato" panose="020F0502020204030203"/>
                <a:cs typeface="Lato" panose="020F0502020204030203"/>
                <a:sym typeface="Lato" panose="020F0502020204030203"/>
              </a:defRPr>
            </a:lvl2pPr>
            <a:lvl3pPr lvl="2" algn="ctr" rtl="0">
              <a:lnSpc>
                <a:spcPct val="100000"/>
              </a:lnSpc>
              <a:spcBef>
                <a:spcPts val="0"/>
              </a:spcBef>
              <a:spcAft>
                <a:spcPts val="0"/>
              </a:spcAft>
              <a:buClr>
                <a:srgbClr val="05192A"/>
              </a:buClr>
              <a:buSzPts val="1400"/>
              <a:buFont typeface="Lato" panose="020F0502020204030203"/>
              <a:buNone/>
              <a:defRPr>
                <a:solidFill>
                  <a:srgbClr val="05192A"/>
                </a:solidFill>
                <a:latin typeface="Lato" panose="020F0502020204030203"/>
                <a:ea typeface="Lato" panose="020F0502020204030203"/>
                <a:cs typeface="Lato" panose="020F0502020204030203"/>
                <a:sym typeface="Lato" panose="020F0502020204030203"/>
              </a:defRPr>
            </a:lvl3pPr>
            <a:lvl4pPr lvl="3" algn="ctr" rtl="0">
              <a:lnSpc>
                <a:spcPct val="100000"/>
              </a:lnSpc>
              <a:spcBef>
                <a:spcPts val="0"/>
              </a:spcBef>
              <a:spcAft>
                <a:spcPts val="0"/>
              </a:spcAft>
              <a:buClr>
                <a:srgbClr val="05192A"/>
              </a:buClr>
              <a:buSzPts val="1400"/>
              <a:buFont typeface="Lato" panose="020F0502020204030203"/>
              <a:buNone/>
              <a:defRPr>
                <a:solidFill>
                  <a:srgbClr val="05192A"/>
                </a:solidFill>
                <a:latin typeface="Lato" panose="020F0502020204030203"/>
                <a:ea typeface="Lato" panose="020F0502020204030203"/>
                <a:cs typeface="Lato" panose="020F0502020204030203"/>
                <a:sym typeface="Lato" panose="020F0502020204030203"/>
              </a:defRPr>
            </a:lvl4pPr>
            <a:lvl5pPr lvl="4" algn="ctr" rtl="0">
              <a:lnSpc>
                <a:spcPct val="100000"/>
              </a:lnSpc>
              <a:spcBef>
                <a:spcPts val="0"/>
              </a:spcBef>
              <a:spcAft>
                <a:spcPts val="0"/>
              </a:spcAft>
              <a:buClr>
                <a:srgbClr val="05192A"/>
              </a:buClr>
              <a:buSzPts val="1400"/>
              <a:buFont typeface="Lato" panose="020F0502020204030203"/>
              <a:buNone/>
              <a:defRPr>
                <a:solidFill>
                  <a:srgbClr val="05192A"/>
                </a:solidFill>
                <a:latin typeface="Lato" panose="020F0502020204030203"/>
                <a:ea typeface="Lato" panose="020F0502020204030203"/>
                <a:cs typeface="Lato" panose="020F0502020204030203"/>
                <a:sym typeface="Lato" panose="020F0502020204030203"/>
              </a:defRPr>
            </a:lvl5pPr>
            <a:lvl6pPr lvl="5" algn="ctr" rtl="0">
              <a:lnSpc>
                <a:spcPct val="100000"/>
              </a:lnSpc>
              <a:spcBef>
                <a:spcPts val="0"/>
              </a:spcBef>
              <a:spcAft>
                <a:spcPts val="0"/>
              </a:spcAft>
              <a:buClr>
                <a:srgbClr val="05192A"/>
              </a:buClr>
              <a:buSzPts val="1400"/>
              <a:buFont typeface="Lato" panose="020F0502020204030203"/>
              <a:buNone/>
              <a:defRPr>
                <a:solidFill>
                  <a:srgbClr val="05192A"/>
                </a:solidFill>
                <a:latin typeface="Lato" panose="020F0502020204030203"/>
                <a:ea typeface="Lato" panose="020F0502020204030203"/>
                <a:cs typeface="Lato" panose="020F0502020204030203"/>
                <a:sym typeface="Lato" panose="020F0502020204030203"/>
              </a:defRPr>
            </a:lvl6pPr>
            <a:lvl7pPr lvl="6" algn="ctr" rtl="0">
              <a:lnSpc>
                <a:spcPct val="100000"/>
              </a:lnSpc>
              <a:spcBef>
                <a:spcPts val="0"/>
              </a:spcBef>
              <a:spcAft>
                <a:spcPts val="0"/>
              </a:spcAft>
              <a:buClr>
                <a:srgbClr val="05192A"/>
              </a:buClr>
              <a:buSzPts val="1400"/>
              <a:buFont typeface="Lato" panose="020F0502020204030203"/>
              <a:buNone/>
              <a:defRPr>
                <a:solidFill>
                  <a:srgbClr val="05192A"/>
                </a:solidFill>
                <a:latin typeface="Lato" panose="020F0502020204030203"/>
                <a:ea typeface="Lato" panose="020F0502020204030203"/>
                <a:cs typeface="Lato" panose="020F0502020204030203"/>
                <a:sym typeface="Lato" panose="020F0502020204030203"/>
              </a:defRPr>
            </a:lvl7pPr>
            <a:lvl8pPr lvl="7" algn="ctr" rtl="0">
              <a:lnSpc>
                <a:spcPct val="100000"/>
              </a:lnSpc>
              <a:spcBef>
                <a:spcPts val="0"/>
              </a:spcBef>
              <a:spcAft>
                <a:spcPts val="0"/>
              </a:spcAft>
              <a:buClr>
                <a:srgbClr val="05192A"/>
              </a:buClr>
              <a:buSzPts val="1400"/>
              <a:buFont typeface="Lato" panose="020F0502020204030203"/>
              <a:buNone/>
              <a:defRPr>
                <a:solidFill>
                  <a:srgbClr val="05192A"/>
                </a:solidFill>
                <a:latin typeface="Lato" panose="020F0502020204030203"/>
                <a:ea typeface="Lato" panose="020F0502020204030203"/>
                <a:cs typeface="Lato" panose="020F0502020204030203"/>
                <a:sym typeface="Lato" panose="020F0502020204030203"/>
              </a:defRPr>
            </a:lvl8pPr>
            <a:lvl9pPr lvl="8" algn="ctr" rtl="0">
              <a:lnSpc>
                <a:spcPct val="100000"/>
              </a:lnSpc>
              <a:spcBef>
                <a:spcPts val="0"/>
              </a:spcBef>
              <a:spcAft>
                <a:spcPts val="0"/>
              </a:spcAft>
              <a:buClr>
                <a:srgbClr val="05192A"/>
              </a:buClr>
              <a:buSzPts val="1400"/>
              <a:buFont typeface="Lato" panose="020F0502020204030203"/>
              <a:buNone/>
              <a:defRPr>
                <a:solidFill>
                  <a:srgbClr val="05192A"/>
                </a:solidFill>
                <a:latin typeface="Lato" panose="020F0502020204030203"/>
                <a:ea typeface="Lato" panose="020F0502020204030203"/>
                <a:cs typeface="Lato" panose="020F0502020204030203"/>
                <a:sym typeface="Lato" panose="020F0502020204030203"/>
              </a:defRPr>
            </a:lvl9pPr>
          </a:lstStyle>
          <a:p>
            <a:endParaRPr/>
          </a:p>
        </p:txBody>
      </p:sp>
      <p:sp>
        <p:nvSpPr>
          <p:cNvPr id="238" name="Google Shape;238;p38"/>
          <p:cNvSpPr txBox="1">
            <a:spLocks noGrp="1"/>
          </p:cNvSpPr>
          <p:nvPr>
            <p:ph type="title" idx="4" hasCustomPrompt="1"/>
          </p:nvPr>
        </p:nvSpPr>
        <p:spPr>
          <a:xfrm>
            <a:off x="3141400" y="4452443"/>
            <a:ext cx="5909200" cy="1104400"/>
          </a:xfrm>
          <a:prstGeom prst="rect">
            <a:avLst/>
          </a:prstGeom>
        </p:spPr>
        <p:txBody>
          <a:bodyPr spcFirstLastPara="1" wrap="square" lIns="91425" tIns="91425" rIns="91425" bIns="91425" anchor="ctr" anchorCtr="0">
            <a:normAutofit/>
          </a:bodyPr>
          <a:lstStyle>
            <a:lvl1pPr lvl="0" algn="ctr" rtl="0">
              <a:spcBef>
                <a:spcPts val="0"/>
              </a:spcBef>
              <a:spcAft>
                <a:spcPts val="0"/>
              </a:spcAft>
              <a:buSzPts val="6200"/>
              <a:buNone/>
              <a:defRPr sz="5335"/>
            </a:lvl1pPr>
            <a:lvl2pPr lvl="1" algn="ctr" rtl="0">
              <a:spcBef>
                <a:spcPts val="0"/>
              </a:spcBef>
              <a:spcAft>
                <a:spcPts val="0"/>
              </a:spcAft>
              <a:buSzPts val="6200"/>
              <a:buFont typeface="Poppins ExtraBold" panose="00000800000000000000"/>
              <a:buNone/>
              <a:defRPr sz="8265">
                <a:latin typeface="Poppins ExtraBold" panose="00000800000000000000"/>
                <a:ea typeface="Poppins ExtraBold" panose="00000800000000000000"/>
                <a:cs typeface="Poppins ExtraBold" panose="00000800000000000000"/>
                <a:sym typeface="Poppins ExtraBold" panose="00000800000000000000"/>
              </a:defRPr>
            </a:lvl2pPr>
            <a:lvl3pPr lvl="2" algn="ctr" rtl="0">
              <a:spcBef>
                <a:spcPts val="0"/>
              </a:spcBef>
              <a:spcAft>
                <a:spcPts val="0"/>
              </a:spcAft>
              <a:buSzPts val="6200"/>
              <a:buFont typeface="Poppins ExtraBold" panose="00000800000000000000"/>
              <a:buNone/>
              <a:defRPr sz="8265">
                <a:latin typeface="Poppins ExtraBold" panose="00000800000000000000"/>
                <a:ea typeface="Poppins ExtraBold" panose="00000800000000000000"/>
                <a:cs typeface="Poppins ExtraBold" panose="00000800000000000000"/>
                <a:sym typeface="Poppins ExtraBold" panose="00000800000000000000"/>
              </a:defRPr>
            </a:lvl3pPr>
            <a:lvl4pPr lvl="3" algn="ctr" rtl="0">
              <a:spcBef>
                <a:spcPts val="0"/>
              </a:spcBef>
              <a:spcAft>
                <a:spcPts val="0"/>
              </a:spcAft>
              <a:buSzPts val="6200"/>
              <a:buFont typeface="Poppins ExtraBold" panose="00000800000000000000"/>
              <a:buNone/>
              <a:defRPr sz="8265">
                <a:latin typeface="Poppins ExtraBold" panose="00000800000000000000"/>
                <a:ea typeface="Poppins ExtraBold" panose="00000800000000000000"/>
                <a:cs typeface="Poppins ExtraBold" panose="00000800000000000000"/>
                <a:sym typeface="Poppins ExtraBold" panose="00000800000000000000"/>
              </a:defRPr>
            </a:lvl4pPr>
            <a:lvl5pPr lvl="4" algn="ctr" rtl="0">
              <a:spcBef>
                <a:spcPts val="0"/>
              </a:spcBef>
              <a:spcAft>
                <a:spcPts val="0"/>
              </a:spcAft>
              <a:buSzPts val="6200"/>
              <a:buFont typeface="Poppins ExtraBold" panose="00000800000000000000"/>
              <a:buNone/>
              <a:defRPr sz="8265">
                <a:latin typeface="Poppins ExtraBold" panose="00000800000000000000"/>
                <a:ea typeface="Poppins ExtraBold" panose="00000800000000000000"/>
                <a:cs typeface="Poppins ExtraBold" panose="00000800000000000000"/>
                <a:sym typeface="Poppins ExtraBold" panose="00000800000000000000"/>
              </a:defRPr>
            </a:lvl5pPr>
            <a:lvl6pPr lvl="5" algn="ctr" rtl="0">
              <a:spcBef>
                <a:spcPts val="0"/>
              </a:spcBef>
              <a:spcAft>
                <a:spcPts val="0"/>
              </a:spcAft>
              <a:buSzPts val="6200"/>
              <a:buFont typeface="Poppins ExtraBold" panose="00000800000000000000"/>
              <a:buNone/>
              <a:defRPr sz="8265">
                <a:latin typeface="Poppins ExtraBold" panose="00000800000000000000"/>
                <a:ea typeface="Poppins ExtraBold" panose="00000800000000000000"/>
                <a:cs typeface="Poppins ExtraBold" panose="00000800000000000000"/>
                <a:sym typeface="Poppins ExtraBold" panose="00000800000000000000"/>
              </a:defRPr>
            </a:lvl6pPr>
            <a:lvl7pPr lvl="6" algn="ctr" rtl="0">
              <a:spcBef>
                <a:spcPts val="0"/>
              </a:spcBef>
              <a:spcAft>
                <a:spcPts val="0"/>
              </a:spcAft>
              <a:buSzPts val="6200"/>
              <a:buFont typeface="Poppins ExtraBold" panose="00000800000000000000"/>
              <a:buNone/>
              <a:defRPr sz="8265">
                <a:latin typeface="Poppins ExtraBold" panose="00000800000000000000"/>
                <a:ea typeface="Poppins ExtraBold" panose="00000800000000000000"/>
                <a:cs typeface="Poppins ExtraBold" panose="00000800000000000000"/>
                <a:sym typeface="Poppins ExtraBold" panose="00000800000000000000"/>
              </a:defRPr>
            </a:lvl7pPr>
            <a:lvl8pPr lvl="7" algn="ctr" rtl="0">
              <a:spcBef>
                <a:spcPts val="0"/>
              </a:spcBef>
              <a:spcAft>
                <a:spcPts val="0"/>
              </a:spcAft>
              <a:buSzPts val="6200"/>
              <a:buFont typeface="Poppins ExtraBold" panose="00000800000000000000"/>
              <a:buNone/>
              <a:defRPr sz="8265">
                <a:latin typeface="Poppins ExtraBold" panose="00000800000000000000"/>
                <a:ea typeface="Poppins ExtraBold" panose="00000800000000000000"/>
                <a:cs typeface="Poppins ExtraBold" panose="00000800000000000000"/>
                <a:sym typeface="Poppins ExtraBold" panose="00000800000000000000"/>
              </a:defRPr>
            </a:lvl8pPr>
            <a:lvl9pPr lvl="8" algn="ctr" rtl="0">
              <a:spcBef>
                <a:spcPts val="0"/>
              </a:spcBef>
              <a:spcAft>
                <a:spcPts val="0"/>
              </a:spcAft>
              <a:buSzPts val="6200"/>
              <a:buFont typeface="Poppins ExtraBold" panose="00000800000000000000"/>
              <a:buNone/>
              <a:defRPr sz="8265">
                <a:latin typeface="Poppins ExtraBold" panose="00000800000000000000"/>
                <a:ea typeface="Poppins ExtraBold" panose="00000800000000000000"/>
                <a:cs typeface="Poppins ExtraBold" panose="00000800000000000000"/>
                <a:sym typeface="Poppins ExtraBold" panose="00000800000000000000"/>
              </a:defRPr>
            </a:lvl9pPr>
          </a:lstStyle>
          <a:p>
            <a:r>
              <a:t>xx%</a:t>
            </a:r>
          </a:p>
        </p:txBody>
      </p:sp>
      <p:sp>
        <p:nvSpPr>
          <p:cNvPr id="239" name="Google Shape;239;p38"/>
          <p:cNvSpPr txBox="1">
            <a:spLocks noGrp="1"/>
          </p:cNvSpPr>
          <p:nvPr>
            <p:ph type="subTitle" idx="5"/>
          </p:nvPr>
        </p:nvSpPr>
        <p:spPr>
          <a:xfrm>
            <a:off x="3141400" y="5418449"/>
            <a:ext cx="5909200" cy="593600"/>
          </a:xfrm>
          <a:prstGeom prst="rect">
            <a:avLst/>
          </a:prstGeom>
        </p:spPr>
        <p:txBody>
          <a:bodyPr spcFirstLastPara="1" wrap="square" lIns="91425" tIns="91425" rIns="91425" bIns="91425" anchor="ctr" anchorCtr="0">
            <a:normAutofit/>
          </a:bodyPr>
          <a:lstStyle>
            <a:lvl1pPr lvl="0" algn="ctr" rtl="0">
              <a:lnSpc>
                <a:spcPct val="100000"/>
              </a:lnSpc>
              <a:spcBef>
                <a:spcPts val="0"/>
              </a:spcBef>
              <a:spcAft>
                <a:spcPts val="0"/>
              </a:spcAft>
              <a:buClr>
                <a:srgbClr val="05192A"/>
              </a:buClr>
              <a:buSzPts val="1400"/>
              <a:buFont typeface="Glegoo"/>
              <a:buNone/>
              <a:defRPr sz="1865">
                <a:latin typeface="Glegoo"/>
                <a:ea typeface="Glegoo"/>
                <a:cs typeface="Glegoo"/>
                <a:sym typeface="Glegoo"/>
              </a:defRPr>
            </a:lvl1pPr>
            <a:lvl2pPr lvl="1" algn="ctr"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2pPr>
            <a:lvl3pPr lvl="2" algn="ctr"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3pPr>
            <a:lvl4pPr lvl="3" algn="ctr"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4pPr>
            <a:lvl5pPr lvl="4" algn="ctr"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5pPr>
            <a:lvl6pPr lvl="5" algn="ctr"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6pPr>
            <a:lvl7pPr lvl="6" algn="ctr"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7pPr>
            <a:lvl8pPr lvl="7" algn="ctr"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8pPr>
            <a:lvl9pPr lvl="8" algn="ctr"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9pPr>
          </a:lstStyle>
          <a:p>
            <a:endParaRPr/>
          </a:p>
        </p:txBody>
      </p:sp>
      <p:sp>
        <p:nvSpPr>
          <p:cNvPr id="240" name="Google Shape;240;p38"/>
          <p:cNvSpPr/>
          <p:nvPr/>
        </p:nvSpPr>
        <p:spPr>
          <a:xfrm>
            <a:off x="10257184" y="4849367"/>
            <a:ext cx="1530800" cy="1530800"/>
          </a:xfrm>
          <a:prstGeom prst="ellipse">
            <a:avLst/>
          </a:pr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41" name="Google Shape;241;p38"/>
          <p:cNvSpPr/>
          <p:nvPr/>
        </p:nvSpPr>
        <p:spPr>
          <a:xfrm>
            <a:off x="387029" y="1222800"/>
            <a:ext cx="1564800" cy="5635200"/>
          </a:xfrm>
          <a:prstGeom prst="round2SameRect">
            <a:avLst>
              <a:gd name="adj1" fmla="val 50000"/>
              <a:gd name="adj2" fmla="val 0"/>
            </a:avLst>
          </a:prstGeom>
          <a:solidFill>
            <a:schemeClr val="accent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42" name="Google Shape;242;p38"/>
          <p:cNvSpPr/>
          <p:nvPr/>
        </p:nvSpPr>
        <p:spPr>
          <a:xfrm rot="10800000">
            <a:off x="10240184" y="0"/>
            <a:ext cx="1564800" cy="4172800"/>
          </a:xfrm>
          <a:prstGeom prst="round2SameRect">
            <a:avLst>
              <a:gd name="adj1" fmla="val 50000"/>
              <a:gd name="adj2" fmla="val 0"/>
            </a:avLst>
          </a:pr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Tree>
  </p:cSld>
  <p:clrMapOvr>
    <a:masterClrMapping/>
  </p:clrMapOvr>
</p:sldLayout>
</file>

<file path=ppt/slideLayouts/slideLayout147.xml><?xml version="1.0" encoding="utf-8"?>
<p:sldLayout xmlns:a="http://schemas.openxmlformats.org/drawingml/2006/main" xmlns:r="http://schemas.openxmlformats.org/officeDocument/2006/relationships" xmlns:p="http://schemas.openxmlformats.org/presentationml/2006/main" matchingName="Thanks">
  <p:cSld name="CUSTOM_7">
    <p:bg>
      <p:bgPr>
        <a:solidFill>
          <a:schemeClr val="accent1"/>
        </a:solidFill>
        <a:effectLst/>
      </p:bgPr>
    </p:bg>
    <p:spTree>
      <p:nvGrpSpPr>
        <p:cNvPr id="1" name="Shape 243"/>
        <p:cNvGrpSpPr/>
        <p:nvPr/>
      </p:nvGrpSpPr>
      <p:grpSpPr>
        <a:xfrm>
          <a:off x="0" y="0"/>
          <a:ext cx="0" cy="0"/>
          <a:chOff x="0" y="0"/>
          <a:chExt cx="0" cy="0"/>
        </a:xfrm>
      </p:grpSpPr>
      <p:sp>
        <p:nvSpPr>
          <p:cNvPr id="244" name="Google Shape;244;p39"/>
          <p:cNvSpPr txBox="1">
            <a:spLocks noGrp="1"/>
          </p:cNvSpPr>
          <p:nvPr>
            <p:ph type="ctrTitle"/>
          </p:nvPr>
        </p:nvSpPr>
        <p:spPr>
          <a:xfrm>
            <a:off x="3259017" y="822800"/>
            <a:ext cx="5712000" cy="1636000"/>
          </a:xfrm>
          <a:prstGeom prst="rect">
            <a:avLst/>
          </a:prstGeom>
        </p:spPr>
        <p:txBody>
          <a:bodyPr spcFirstLastPara="1" wrap="square" lIns="91425" tIns="91425" rIns="91425" bIns="91425" anchor="ctr" anchorCtr="0">
            <a:normAutofit/>
          </a:bodyPr>
          <a:lstStyle>
            <a:lvl1pPr lvl="0" algn="ctr" rtl="0">
              <a:spcBef>
                <a:spcPts val="0"/>
              </a:spcBef>
              <a:spcAft>
                <a:spcPts val="0"/>
              </a:spcAft>
              <a:buSzPts val="5200"/>
              <a:buNone/>
              <a:defRPr sz="8000"/>
            </a:lvl1pPr>
            <a:lvl2pPr lvl="1" algn="ctr" rtl="0">
              <a:spcBef>
                <a:spcPts val="0"/>
              </a:spcBef>
              <a:spcAft>
                <a:spcPts val="0"/>
              </a:spcAft>
              <a:buSzPts val="5200"/>
              <a:buNone/>
              <a:defRPr sz="6935"/>
            </a:lvl2pPr>
            <a:lvl3pPr lvl="2" algn="ctr" rtl="0">
              <a:spcBef>
                <a:spcPts val="0"/>
              </a:spcBef>
              <a:spcAft>
                <a:spcPts val="0"/>
              </a:spcAft>
              <a:buSzPts val="5200"/>
              <a:buNone/>
              <a:defRPr sz="6935"/>
            </a:lvl3pPr>
            <a:lvl4pPr lvl="3" algn="ctr" rtl="0">
              <a:spcBef>
                <a:spcPts val="0"/>
              </a:spcBef>
              <a:spcAft>
                <a:spcPts val="0"/>
              </a:spcAft>
              <a:buSzPts val="5200"/>
              <a:buNone/>
              <a:defRPr sz="6935"/>
            </a:lvl4pPr>
            <a:lvl5pPr lvl="4" algn="ctr" rtl="0">
              <a:spcBef>
                <a:spcPts val="0"/>
              </a:spcBef>
              <a:spcAft>
                <a:spcPts val="0"/>
              </a:spcAft>
              <a:buSzPts val="5200"/>
              <a:buNone/>
              <a:defRPr sz="6935"/>
            </a:lvl5pPr>
            <a:lvl6pPr lvl="5" algn="ctr" rtl="0">
              <a:spcBef>
                <a:spcPts val="0"/>
              </a:spcBef>
              <a:spcAft>
                <a:spcPts val="0"/>
              </a:spcAft>
              <a:buSzPts val="5200"/>
              <a:buNone/>
              <a:defRPr sz="6935"/>
            </a:lvl6pPr>
            <a:lvl7pPr lvl="6" algn="ctr" rtl="0">
              <a:spcBef>
                <a:spcPts val="0"/>
              </a:spcBef>
              <a:spcAft>
                <a:spcPts val="0"/>
              </a:spcAft>
              <a:buSzPts val="5200"/>
              <a:buNone/>
              <a:defRPr sz="6935"/>
            </a:lvl7pPr>
            <a:lvl8pPr lvl="7" algn="ctr" rtl="0">
              <a:spcBef>
                <a:spcPts val="0"/>
              </a:spcBef>
              <a:spcAft>
                <a:spcPts val="0"/>
              </a:spcAft>
              <a:buSzPts val="5200"/>
              <a:buNone/>
              <a:defRPr sz="6935"/>
            </a:lvl8pPr>
            <a:lvl9pPr lvl="8" algn="ctr" rtl="0">
              <a:spcBef>
                <a:spcPts val="0"/>
              </a:spcBef>
              <a:spcAft>
                <a:spcPts val="0"/>
              </a:spcAft>
              <a:buSzPts val="5200"/>
              <a:buNone/>
              <a:defRPr sz="6935"/>
            </a:lvl9pPr>
          </a:lstStyle>
          <a:p>
            <a:endParaRPr/>
          </a:p>
        </p:txBody>
      </p:sp>
      <p:sp>
        <p:nvSpPr>
          <p:cNvPr id="245" name="Google Shape;245;p39"/>
          <p:cNvSpPr txBox="1">
            <a:spLocks noGrp="1"/>
          </p:cNvSpPr>
          <p:nvPr>
            <p:ph type="subTitle" idx="1"/>
          </p:nvPr>
        </p:nvSpPr>
        <p:spPr>
          <a:xfrm>
            <a:off x="3263900" y="3530600"/>
            <a:ext cx="5712000" cy="424000"/>
          </a:xfrm>
          <a:prstGeom prst="rect">
            <a:avLst/>
          </a:prstGeom>
        </p:spPr>
        <p:txBody>
          <a:bodyPr spcFirstLastPara="1" wrap="square" lIns="91425" tIns="91425" rIns="91425" bIns="91425" anchor="ctr" anchorCtr="0">
            <a:normAutofit/>
          </a:bodyPr>
          <a:lstStyle>
            <a:lvl1pPr lvl="0" algn="ctr" rtl="0">
              <a:lnSpc>
                <a:spcPct val="100000"/>
              </a:lnSpc>
              <a:spcBef>
                <a:spcPts val="0"/>
              </a:spcBef>
              <a:spcAft>
                <a:spcPts val="0"/>
              </a:spcAft>
              <a:buClr>
                <a:srgbClr val="05192A"/>
              </a:buClr>
              <a:buSzPts val="1800"/>
              <a:buFont typeface="Glegoo"/>
              <a:buNone/>
              <a:defRPr sz="1865">
                <a:latin typeface="Poppins ExtraBold" panose="00000800000000000000"/>
                <a:ea typeface="Poppins ExtraBold" panose="00000800000000000000"/>
                <a:cs typeface="Poppins ExtraBold" panose="00000800000000000000"/>
                <a:sym typeface="Poppins ExtraBold" panose="00000800000000000000"/>
              </a:defRPr>
            </a:lvl1pPr>
            <a:lvl2pPr lvl="1"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2pPr>
            <a:lvl3pPr lvl="2"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3pPr>
            <a:lvl4pPr lvl="3"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4pPr>
            <a:lvl5pPr lvl="4"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5pPr>
            <a:lvl6pPr lvl="5"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6pPr>
            <a:lvl7pPr lvl="6"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7pPr>
            <a:lvl8pPr lvl="7"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8pPr>
            <a:lvl9pPr lvl="8"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9pPr>
          </a:lstStyle>
          <a:p>
            <a:endParaRPr/>
          </a:p>
        </p:txBody>
      </p:sp>
      <p:sp>
        <p:nvSpPr>
          <p:cNvPr id="246" name="Google Shape;246;p39"/>
          <p:cNvSpPr/>
          <p:nvPr/>
        </p:nvSpPr>
        <p:spPr>
          <a:xfrm rot="10800000">
            <a:off x="167" y="100"/>
            <a:ext cx="2194400" cy="4636800"/>
          </a:xfrm>
          <a:prstGeom prst="round2SameRect">
            <a:avLst>
              <a:gd name="adj1" fmla="val 50000"/>
              <a:gd name="adj2" fmla="val 0"/>
            </a:avLst>
          </a:pr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47" name="Google Shape;247;p39"/>
          <p:cNvSpPr/>
          <p:nvPr/>
        </p:nvSpPr>
        <p:spPr>
          <a:xfrm>
            <a:off x="343767" y="5034400"/>
            <a:ext cx="1507200" cy="1507200"/>
          </a:xfrm>
          <a:prstGeom prst="ellipse">
            <a:avLst/>
          </a:pr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48" name="Google Shape;248;p39"/>
          <p:cNvSpPr/>
          <p:nvPr/>
        </p:nvSpPr>
        <p:spPr>
          <a:xfrm>
            <a:off x="9997600" y="696133"/>
            <a:ext cx="2194400" cy="6162000"/>
          </a:xfrm>
          <a:prstGeom prst="round2SameRect">
            <a:avLst>
              <a:gd name="adj1" fmla="val 50000"/>
              <a:gd name="adj2" fmla="val 0"/>
            </a:avLst>
          </a:pr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49" name="Google Shape;249;p39"/>
          <p:cNvSpPr txBox="1">
            <a:spLocks noGrp="1"/>
          </p:cNvSpPr>
          <p:nvPr>
            <p:ph type="subTitle" idx="2"/>
          </p:nvPr>
        </p:nvSpPr>
        <p:spPr>
          <a:xfrm>
            <a:off x="3263900" y="3978503"/>
            <a:ext cx="5712000" cy="1024000"/>
          </a:xfrm>
          <a:prstGeom prst="rect">
            <a:avLst/>
          </a:prstGeom>
        </p:spPr>
        <p:txBody>
          <a:bodyPr spcFirstLastPara="1" wrap="square" lIns="91425" tIns="91425" rIns="91425" bIns="91425" anchor="t" anchorCtr="0">
            <a:normAutofit/>
          </a:bodyPr>
          <a:lstStyle>
            <a:lvl1pPr lvl="0" algn="ctr" rtl="0">
              <a:lnSpc>
                <a:spcPct val="100000"/>
              </a:lnSpc>
              <a:spcBef>
                <a:spcPts val="0"/>
              </a:spcBef>
              <a:spcAft>
                <a:spcPts val="0"/>
              </a:spcAft>
              <a:buClr>
                <a:srgbClr val="05192A"/>
              </a:buClr>
              <a:buSzPts val="1800"/>
              <a:buFont typeface="Glegoo"/>
              <a:buNone/>
              <a:defRPr sz="1865">
                <a:solidFill>
                  <a:srgbClr val="05192A"/>
                </a:solidFill>
                <a:latin typeface="Glegoo"/>
                <a:ea typeface="Glegoo"/>
                <a:cs typeface="Glegoo"/>
                <a:sym typeface="Glegoo"/>
              </a:defRPr>
            </a:lvl1pPr>
            <a:lvl2pPr lvl="1"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2pPr>
            <a:lvl3pPr lvl="2"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3pPr>
            <a:lvl4pPr lvl="3"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4pPr>
            <a:lvl5pPr lvl="4"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5pPr>
            <a:lvl6pPr lvl="5"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6pPr>
            <a:lvl7pPr lvl="6"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7pPr>
            <a:lvl8pPr lvl="7"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8pPr>
            <a:lvl9pPr lvl="8"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9pPr>
          </a:lstStyle>
          <a:p>
            <a:endParaRPr/>
          </a:p>
        </p:txBody>
      </p:sp>
      <p:sp>
        <p:nvSpPr>
          <p:cNvPr id="250" name="Google Shape;250;p39"/>
          <p:cNvSpPr txBox="1"/>
          <p:nvPr/>
        </p:nvSpPr>
        <p:spPr>
          <a:xfrm>
            <a:off x="2678867" y="5002433"/>
            <a:ext cx="6834000" cy="677600"/>
          </a:xfrm>
          <a:prstGeom prst="rect">
            <a:avLst/>
          </a:prstGeom>
          <a:noFill/>
          <a:ln>
            <a:noFill/>
          </a:ln>
        </p:spPr>
        <p:txBody>
          <a:bodyPr spcFirstLastPara="1" wrap="square" lIns="121900" tIns="121900" rIns="121900" bIns="121900" anchor="t" anchorCtr="0">
            <a:noAutofit/>
          </a:bodyPr>
          <a:lstStyle/>
          <a:p>
            <a:pPr marL="0" lvl="0" indent="0" algn="ctr" rtl="0">
              <a:lnSpc>
                <a:spcPct val="100000"/>
              </a:lnSpc>
              <a:spcBef>
                <a:spcPts val="300"/>
              </a:spcBef>
              <a:spcAft>
                <a:spcPts val="0"/>
              </a:spcAft>
              <a:buNone/>
            </a:pPr>
            <a:r>
              <a:rPr lang="en-GB" sz="1335">
                <a:solidFill>
                  <a:schemeClr val="dk1"/>
                </a:solidFill>
                <a:latin typeface="Glegoo"/>
                <a:ea typeface="Glegoo"/>
                <a:cs typeface="Glegoo"/>
                <a:sym typeface="Glegoo"/>
              </a:rPr>
              <a:t>CREDITS: This presentation template was created by </a:t>
            </a:r>
            <a:r>
              <a:rPr lang="en-GB" sz="1335">
                <a:solidFill>
                  <a:schemeClr val="dk1"/>
                </a:solidFill>
                <a:uFill>
                  <a:noFill/>
                </a:uFill>
                <a:latin typeface="Glegoo"/>
                <a:ea typeface="Glegoo"/>
                <a:cs typeface="Glegoo"/>
                <a:sym typeface="Glegoo"/>
                <a:hlinkClick r:id="rId2"/>
              </a:rPr>
              <a:t>Slidesgo</a:t>
            </a:r>
            <a:r>
              <a:rPr lang="en-GB" sz="1335">
                <a:solidFill>
                  <a:schemeClr val="dk1"/>
                </a:solidFill>
                <a:latin typeface="Glegoo"/>
                <a:ea typeface="Glegoo"/>
                <a:cs typeface="Glegoo"/>
                <a:sym typeface="Glegoo"/>
              </a:rPr>
              <a:t>, including icons by </a:t>
            </a:r>
            <a:r>
              <a:rPr lang="en-GB" sz="1335">
                <a:solidFill>
                  <a:schemeClr val="dk1"/>
                </a:solidFill>
                <a:uFill>
                  <a:noFill/>
                </a:uFill>
                <a:latin typeface="Glegoo"/>
                <a:ea typeface="Glegoo"/>
                <a:cs typeface="Glegoo"/>
                <a:sym typeface="Glegoo"/>
                <a:hlinkClick r:id="rId3"/>
              </a:rPr>
              <a:t>Flaticon</a:t>
            </a:r>
            <a:r>
              <a:rPr lang="en-GB" sz="1335">
                <a:solidFill>
                  <a:schemeClr val="dk1"/>
                </a:solidFill>
                <a:latin typeface="Glegoo"/>
                <a:ea typeface="Glegoo"/>
                <a:cs typeface="Glegoo"/>
                <a:sym typeface="Glegoo"/>
              </a:rPr>
              <a:t>, infographics &amp; images by </a:t>
            </a:r>
            <a:r>
              <a:rPr lang="en-GB" sz="1335">
                <a:solidFill>
                  <a:schemeClr val="dk1"/>
                </a:solidFill>
                <a:uFill>
                  <a:noFill/>
                </a:uFill>
                <a:latin typeface="Glegoo"/>
                <a:ea typeface="Glegoo"/>
                <a:cs typeface="Glegoo"/>
                <a:sym typeface="Glegoo"/>
                <a:hlinkClick r:id="rId4"/>
              </a:rPr>
              <a:t>Freepik</a:t>
            </a:r>
            <a:r>
              <a:rPr lang="en-GB" sz="1335">
                <a:solidFill>
                  <a:schemeClr val="dk1"/>
                </a:solidFill>
                <a:latin typeface="Glegoo"/>
                <a:ea typeface="Glegoo"/>
                <a:cs typeface="Glegoo"/>
                <a:sym typeface="Glegoo"/>
              </a:rPr>
              <a:t> </a:t>
            </a:r>
            <a:endParaRPr sz="1335">
              <a:solidFill>
                <a:schemeClr val="dk1"/>
              </a:solidFill>
              <a:latin typeface="Glegoo"/>
              <a:ea typeface="Glegoo"/>
              <a:cs typeface="Glegoo"/>
              <a:sym typeface="Glegoo"/>
            </a:endParaRPr>
          </a:p>
          <a:p>
            <a:pPr marL="0" lvl="0" indent="0" algn="ctr" rtl="0">
              <a:lnSpc>
                <a:spcPct val="100000"/>
              </a:lnSpc>
              <a:spcBef>
                <a:spcPts val="300"/>
              </a:spcBef>
              <a:spcAft>
                <a:spcPts val="0"/>
              </a:spcAft>
              <a:buNone/>
            </a:pPr>
            <a:endParaRPr sz="1335">
              <a:solidFill>
                <a:schemeClr val="dk1"/>
              </a:solidFill>
              <a:latin typeface="Lato Light" panose="020F0302020204030203"/>
              <a:ea typeface="Lato Light" panose="020F0302020204030203"/>
              <a:cs typeface="Lato Light" panose="020F0302020204030203"/>
              <a:sym typeface="Lato Light" panose="020F0302020204030203"/>
            </a:endParaRPr>
          </a:p>
        </p:txBody>
      </p:sp>
    </p:spTree>
  </p:cSld>
  <p:clrMapOvr>
    <a:masterClrMapping/>
  </p:clrMapOvr>
</p:sldLayout>
</file>

<file path=ppt/slideLayouts/slideLayout148.xml><?xml version="1.0" encoding="utf-8"?>
<p:sldLayout xmlns:a="http://schemas.openxmlformats.org/drawingml/2006/main" xmlns:r="http://schemas.openxmlformats.org/officeDocument/2006/relationships" xmlns:p="http://schemas.openxmlformats.org/presentationml/2006/main" matchingName="Background">
  <p:cSld name="CUSTOM_8">
    <p:bg>
      <p:bgPr>
        <a:solidFill>
          <a:schemeClr val="accent6"/>
        </a:solidFill>
        <a:effectLst/>
      </p:bgPr>
    </p:bg>
    <p:spTree>
      <p:nvGrpSpPr>
        <p:cNvPr id="1" name="Shape 251"/>
        <p:cNvGrpSpPr/>
        <p:nvPr/>
      </p:nvGrpSpPr>
      <p:grpSpPr>
        <a:xfrm>
          <a:off x="0" y="0"/>
          <a:ext cx="0" cy="0"/>
          <a:chOff x="0" y="0"/>
          <a:chExt cx="0" cy="0"/>
        </a:xfrm>
      </p:grpSpPr>
      <p:sp>
        <p:nvSpPr>
          <p:cNvPr id="252" name="Google Shape;252;p40"/>
          <p:cNvSpPr/>
          <p:nvPr/>
        </p:nvSpPr>
        <p:spPr>
          <a:xfrm rot="5400000">
            <a:off x="1006977" y="4519633"/>
            <a:ext cx="1331600" cy="3346000"/>
          </a:xfrm>
          <a:prstGeom prst="round2SameRect">
            <a:avLst>
              <a:gd name="adj1" fmla="val 50000"/>
              <a:gd name="adj2" fmla="val 0"/>
            </a:avLst>
          </a:pr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53" name="Google Shape;253;p40"/>
          <p:cNvSpPr/>
          <p:nvPr/>
        </p:nvSpPr>
        <p:spPr>
          <a:xfrm rot="10800000">
            <a:off x="9661200" y="400"/>
            <a:ext cx="1553600" cy="1792400"/>
          </a:xfrm>
          <a:prstGeom prst="round2SameRect">
            <a:avLst>
              <a:gd name="adj1" fmla="val 50000"/>
              <a:gd name="adj2" fmla="val 0"/>
            </a:avLst>
          </a:pr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54" name="Google Shape;254;p40"/>
          <p:cNvSpPr/>
          <p:nvPr/>
        </p:nvSpPr>
        <p:spPr>
          <a:xfrm rot="-5400000">
            <a:off x="10204467" y="4870633"/>
            <a:ext cx="1444400" cy="2531200"/>
          </a:xfrm>
          <a:prstGeom prst="round2SameRect">
            <a:avLst>
              <a:gd name="adj1" fmla="val 50000"/>
              <a:gd name="adj2" fmla="val 0"/>
            </a:avLst>
          </a:pr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55" name="Google Shape;255;p40"/>
          <p:cNvSpPr/>
          <p:nvPr/>
        </p:nvSpPr>
        <p:spPr>
          <a:xfrm>
            <a:off x="6823583" y="486300"/>
            <a:ext cx="964000" cy="964400"/>
          </a:xfrm>
          <a:prstGeom prst="ellipse">
            <a:avLst/>
          </a:pr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Tree>
  </p:cSld>
  <p:clrMapOvr>
    <a:masterClrMapping/>
  </p:clrMapOvr>
  <p:timing>
    <p:tnLst>
      <p:par>
        <p:cTn id="1" dur="indefinite" restart="never" nodeType="tmRoot"/>
      </p:par>
    </p:tnLst>
  </p:timing>
</p:sldLayout>
</file>

<file path=ppt/slideLayouts/slideLayout149.xml><?xml version="1.0" encoding="utf-8"?>
<p:sldLayout xmlns:a="http://schemas.openxmlformats.org/drawingml/2006/main" xmlns:r="http://schemas.openxmlformats.org/officeDocument/2006/relationships" xmlns:p="http://schemas.openxmlformats.org/presentationml/2006/main" matchingName="Background 1">
  <p:cSld name="CUSTOM_8_1">
    <p:bg>
      <p:bgPr>
        <a:solidFill>
          <a:schemeClr val="accent6"/>
        </a:solidFill>
        <a:effectLst/>
      </p:bgPr>
    </p:bg>
    <p:spTree>
      <p:nvGrpSpPr>
        <p:cNvPr id="1" name="Shape 256"/>
        <p:cNvGrpSpPr/>
        <p:nvPr/>
      </p:nvGrpSpPr>
      <p:grpSpPr>
        <a:xfrm>
          <a:off x="0" y="0"/>
          <a:ext cx="0" cy="0"/>
          <a:chOff x="0" y="0"/>
          <a:chExt cx="0" cy="0"/>
        </a:xfrm>
      </p:grpSpPr>
      <p:sp>
        <p:nvSpPr>
          <p:cNvPr id="257" name="Google Shape;257;p41"/>
          <p:cNvSpPr/>
          <p:nvPr/>
        </p:nvSpPr>
        <p:spPr>
          <a:xfrm rot="-5400000">
            <a:off x="9703467" y="-743300"/>
            <a:ext cx="1544000" cy="3433200"/>
          </a:xfrm>
          <a:prstGeom prst="round2SameRect">
            <a:avLst>
              <a:gd name="adj1" fmla="val 50000"/>
              <a:gd name="adj2" fmla="val 0"/>
            </a:avLst>
          </a:pr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58" name="Google Shape;258;p41"/>
          <p:cNvSpPr/>
          <p:nvPr/>
        </p:nvSpPr>
        <p:spPr>
          <a:xfrm>
            <a:off x="10258900" y="4326800"/>
            <a:ext cx="1444400" cy="2531200"/>
          </a:xfrm>
          <a:prstGeom prst="round2SameRect">
            <a:avLst>
              <a:gd name="adj1" fmla="val 50000"/>
              <a:gd name="adj2" fmla="val 0"/>
            </a:avLst>
          </a:pr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59" name="Google Shape;259;p41"/>
          <p:cNvSpPr/>
          <p:nvPr/>
        </p:nvSpPr>
        <p:spPr>
          <a:xfrm>
            <a:off x="6811024" y="201300"/>
            <a:ext cx="1543200" cy="1544000"/>
          </a:xfrm>
          <a:prstGeom prst="ellipse">
            <a:avLst/>
          </a:pr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Tree>
  </p:cSld>
  <p:clrMapOvr>
    <a:masterClrMapping/>
  </p:clrMapOvr>
  <p:timing>
    <p:tnLst>
      <p:par>
        <p:cTn id="1" dur="indefinite" restart="never" nodeType="tmRoot"/>
      </p:par>
    </p:tnLst>
  </p:timing>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Title and body" type="tx">
  <p:cSld name="TITLE_AND_BODY">
    <p:bg>
      <p:bgPr>
        <a:solidFill>
          <a:schemeClr val="accent6"/>
        </a:solidFill>
        <a:effectLst/>
      </p:bgPr>
    </p:bg>
    <p:spTree>
      <p:nvGrpSpPr>
        <p:cNvPr id="1" name="Shape 21"/>
        <p:cNvGrpSpPr/>
        <p:nvPr/>
      </p:nvGrpSpPr>
      <p:grpSpPr>
        <a:xfrm>
          <a:off x="0" y="0"/>
          <a:ext cx="0" cy="0"/>
          <a:chOff x="0" y="0"/>
          <a:chExt cx="0" cy="0"/>
        </a:xfrm>
      </p:grpSpPr>
      <p:sp>
        <p:nvSpPr>
          <p:cNvPr id="22" name="Google Shape;22;p4"/>
          <p:cNvSpPr/>
          <p:nvPr/>
        </p:nvSpPr>
        <p:spPr>
          <a:xfrm>
            <a:off x="9009167" y="474967"/>
            <a:ext cx="1000400" cy="1000400"/>
          </a:xfrm>
          <a:prstGeom prst="ellipse">
            <a:avLst/>
          </a:pr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3" name="Google Shape;23;p4"/>
          <p:cNvSpPr/>
          <p:nvPr/>
        </p:nvSpPr>
        <p:spPr>
          <a:xfrm>
            <a:off x="11232000" y="720467"/>
            <a:ext cx="960800" cy="6138000"/>
          </a:xfrm>
          <a:prstGeom prst="round2SameRect">
            <a:avLst>
              <a:gd name="adj1" fmla="val 49199"/>
              <a:gd name="adj2" fmla="val 0"/>
            </a:avLst>
          </a:pr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4" name="Google Shape;24;p4"/>
          <p:cNvSpPr txBox="1">
            <a:spLocks noGrp="1"/>
          </p:cNvSpPr>
          <p:nvPr>
            <p:ph type="subTitle" idx="1"/>
          </p:nvPr>
        </p:nvSpPr>
        <p:spPr>
          <a:xfrm>
            <a:off x="957500" y="1475367"/>
            <a:ext cx="10274400" cy="4666000"/>
          </a:xfrm>
          <a:prstGeom prst="rect">
            <a:avLst/>
          </a:prstGeom>
        </p:spPr>
        <p:txBody>
          <a:bodyPr spcFirstLastPara="1" wrap="square" lIns="91425" tIns="91425" rIns="91425" bIns="91425" anchor="ctr" anchorCtr="0">
            <a:normAutofit/>
          </a:bodyPr>
          <a:lstStyle>
            <a:lvl1pPr lvl="0">
              <a:lnSpc>
                <a:spcPct val="100000"/>
              </a:lnSpc>
              <a:spcBef>
                <a:spcPts val="0"/>
              </a:spcBef>
              <a:spcAft>
                <a:spcPts val="0"/>
              </a:spcAft>
              <a:buSzPts val="1400"/>
              <a:buFont typeface="Glegoo"/>
              <a:buAutoNum type="arabicPeriod"/>
              <a:defRPr sz="1600">
                <a:latin typeface="Glegoo"/>
                <a:ea typeface="Glegoo"/>
                <a:cs typeface="Glegoo"/>
                <a:sym typeface="Glegoo"/>
              </a:defRPr>
            </a:lvl1pPr>
            <a:lvl2pPr lvl="1">
              <a:spcBef>
                <a:spcPts val="0"/>
              </a:spcBef>
              <a:spcAft>
                <a:spcPts val="0"/>
              </a:spcAft>
              <a:buSzPts val="1400"/>
              <a:buAutoNum type="alphaLcPeriod"/>
              <a:defRPr/>
            </a:lvl2pPr>
            <a:lvl3pPr lvl="2">
              <a:spcBef>
                <a:spcPts val="0"/>
              </a:spcBef>
              <a:spcAft>
                <a:spcPts val="0"/>
              </a:spcAft>
              <a:buSzPts val="1400"/>
              <a:buAutoNum type="romanLcPeriod"/>
              <a:defRPr/>
            </a:lvl3pPr>
            <a:lvl4pPr lvl="3">
              <a:spcBef>
                <a:spcPts val="0"/>
              </a:spcBef>
              <a:spcAft>
                <a:spcPts val="0"/>
              </a:spcAft>
              <a:buSzPts val="1400"/>
              <a:buAutoNum type="arabicPeriod"/>
              <a:defRPr/>
            </a:lvl4pPr>
            <a:lvl5pPr lvl="4">
              <a:spcBef>
                <a:spcPts val="0"/>
              </a:spcBef>
              <a:spcAft>
                <a:spcPts val="0"/>
              </a:spcAft>
              <a:buSzPts val="1400"/>
              <a:buAutoNum type="alphaLcPeriod"/>
              <a:defRPr/>
            </a:lvl5pPr>
            <a:lvl6pPr lvl="5">
              <a:spcBef>
                <a:spcPts val="0"/>
              </a:spcBef>
              <a:spcAft>
                <a:spcPts val="0"/>
              </a:spcAft>
              <a:buSzPts val="1400"/>
              <a:buAutoNum type="romanLcPeriod"/>
              <a:defRPr/>
            </a:lvl6pPr>
            <a:lvl7pPr lvl="6">
              <a:spcBef>
                <a:spcPts val="0"/>
              </a:spcBef>
              <a:spcAft>
                <a:spcPts val="0"/>
              </a:spcAft>
              <a:buSzPts val="1400"/>
              <a:buAutoNum type="arabicPeriod"/>
              <a:defRPr/>
            </a:lvl7pPr>
            <a:lvl8pPr lvl="7">
              <a:spcBef>
                <a:spcPts val="0"/>
              </a:spcBef>
              <a:spcAft>
                <a:spcPts val="0"/>
              </a:spcAft>
              <a:buSzPts val="1400"/>
              <a:buAutoNum type="alphaLcPeriod"/>
              <a:defRPr/>
            </a:lvl8pPr>
            <a:lvl9pPr lvl="8">
              <a:spcBef>
                <a:spcPts val="0"/>
              </a:spcBef>
              <a:spcAft>
                <a:spcPts val="0"/>
              </a:spcAft>
              <a:buSzPts val="1400"/>
              <a:buAutoNum type="romanLcPeriod"/>
              <a:defRPr/>
            </a:lvl9pPr>
          </a:lstStyle>
          <a:p>
            <a:endParaRPr/>
          </a:p>
        </p:txBody>
      </p:sp>
      <p:sp>
        <p:nvSpPr>
          <p:cNvPr id="25" name="Google Shape;25;p4"/>
          <p:cNvSpPr/>
          <p:nvPr/>
        </p:nvSpPr>
        <p:spPr>
          <a:xfrm rot="10800000">
            <a:off x="33" y="0"/>
            <a:ext cx="946800" cy="6138000"/>
          </a:xfrm>
          <a:prstGeom prst="round2SameRect">
            <a:avLst>
              <a:gd name="adj1" fmla="val 49199"/>
              <a:gd name="adj2" fmla="val 0"/>
            </a:avLst>
          </a:pr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6" name="Google Shape;26;p4"/>
          <p:cNvSpPr/>
          <p:nvPr/>
        </p:nvSpPr>
        <p:spPr>
          <a:xfrm>
            <a:off x="9009167" y="474967"/>
            <a:ext cx="1000400" cy="1000400"/>
          </a:xfrm>
          <a:prstGeom prst="ellipse">
            <a:avLst/>
          </a:pr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7" name="Google Shape;27;p4"/>
          <p:cNvSpPr txBox="1">
            <a:spLocks noGrp="1"/>
          </p:cNvSpPr>
          <p:nvPr>
            <p:ph type="title"/>
          </p:nvPr>
        </p:nvSpPr>
        <p:spPr>
          <a:xfrm>
            <a:off x="960000" y="593367"/>
            <a:ext cx="10272000" cy="763600"/>
          </a:xfrm>
          <a:prstGeom prst="rect">
            <a:avLst/>
          </a:prstGeom>
        </p:spPr>
        <p:txBody>
          <a:bodyPr spcFirstLastPara="1" wrap="square" lIns="91425" tIns="91425" rIns="91425" bIns="91425" anchor="ctr" anchorCtr="0">
            <a:normAutofit/>
          </a:bodyPr>
          <a:lstStyle>
            <a:lvl1pPr lvl="0" rtl="0">
              <a:spcBef>
                <a:spcPts val="0"/>
              </a:spcBef>
              <a:spcAft>
                <a:spcPts val="0"/>
              </a:spcAft>
              <a:buSzPts val="2900"/>
              <a:buNone/>
              <a:defRPr sz="3865"/>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cSld>
  <p:clrMapOvr>
    <a:masterClrMapping/>
  </p:clrMapOvr>
  <p:timing>
    <p:tnLst>
      <p:par>
        <p:cTn id="1" dur="indefinite" restart="never" nodeType="tmRoot"/>
      </p:par>
    </p:tnLst>
  </p:timing>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Title and two columns" type="twoColTx">
  <p:cSld name="TITLE_AND_TWO_COLUMNS">
    <p:bg>
      <p:bgPr>
        <a:solidFill>
          <a:schemeClr val="accent6"/>
        </a:solidFill>
        <a:effectLst/>
      </p:bgPr>
    </p:bg>
    <p:spTree>
      <p:nvGrpSpPr>
        <p:cNvPr id="1" name="Shape 28"/>
        <p:cNvGrpSpPr/>
        <p:nvPr/>
      </p:nvGrpSpPr>
      <p:grpSpPr>
        <a:xfrm>
          <a:off x="0" y="0"/>
          <a:ext cx="0" cy="0"/>
          <a:chOff x="0" y="0"/>
          <a:chExt cx="0" cy="0"/>
        </a:xfrm>
      </p:grpSpPr>
      <p:sp>
        <p:nvSpPr>
          <p:cNvPr id="29" name="Google Shape;29;p5"/>
          <p:cNvSpPr txBox="1">
            <a:spLocks noGrp="1"/>
          </p:cNvSpPr>
          <p:nvPr>
            <p:ph type="subTitle" idx="1"/>
          </p:nvPr>
        </p:nvSpPr>
        <p:spPr>
          <a:xfrm>
            <a:off x="1193112" y="3919531"/>
            <a:ext cx="4032000" cy="1572800"/>
          </a:xfrm>
          <a:prstGeom prst="rect">
            <a:avLst/>
          </a:prstGeom>
        </p:spPr>
        <p:txBody>
          <a:bodyPr spcFirstLastPara="1" wrap="square" lIns="91425" tIns="91425" rIns="91425" bIns="91425" anchor="t" anchorCtr="0">
            <a:normAutofit/>
          </a:bodyPr>
          <a:lstStyle>
            <a:lvl1pPr lvl="0" algn="ctr" rtl="0">
              <a:lnSpc>
                <a:spcPct val="100000"/>
              </a:lnSpc>
              <a:spcBef>
                <a:spcPts val="0"/>
              </a:spcBef>
              <a:spcAft>
                <a:spcPts val="0"/>
              </a:spcAft>
              <a:buClr>
                <a:srgbClr val="05192A"/>
              </a:buClr>
              <a:buSzPts val="1400"/>
              <a:buFont typeface="Glegoo"/>
              <a:buNone/>
              <a:defRPr sz="1865">
                <a:latin typeface="Glegoo"/>
                <a:ea typeface="Glegoo"/>
                <a:cs typeface="Glegoo"/>
                <a:sym typeface="Glegoo"/>
              </a:defRPr>
            </a:lvl1pPr>
            <a:lvl2pPr lvl="1" algn="ctr"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2pPr>
            <a:lvl3pPr lvl="2" algn="ctr"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3pPr>
            <a:lvl4pPr lvl="3" algn="ctr"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4pPr>
            <a:lvl5pPr lvl="4" algn="ctr"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5pPr>
            <a:lvl6pPr lvl="5" algn="ctr"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6pPr>
            <a:lvl7pPr lvl="6" algn="ctr"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7pPr>
            <a:lvl8pPr lvl="7" algn="ctr"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8pPr>
            <a:lvl9pPr lvl="8" algn="ctr"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9pPr>
          </a:lstStyle>
          <a:p>
            <a:endParaRPr/>
          </a:p>
        </p:txBody>
      </p:sp>
      <p:sp>
        <p:nvSpPr>
          <p:cNvPr id="30" name="Google Shape;30;p5"/>
          <p:cNvSpPr txBox="1">
            <a:spLocks noGrp="1"/>
          </p:cNvSpPr>
          <p:nvPr>
            <p:ph type="subTitle" idx="2"/>
          </p:nvPr>
        </p:nvSpPr>
        <p:spPr>
          <a:xfrm>
            <a:off x="6955056" y="3919531"/>
            <a:ext cx="4032000" cy="1572800"/>
          </a:xfrm>
          <a:prstGeom prst="rect">
            <a:avLst/>
          </a:prstGeom>
        </p:spPr>
        <p:txBody>
          <a:bodyPr spcFirstLastPara="1" wrap="square" lIns="91425" tIns="91425" rIns="91425" bIns="91425" anchor="t" anchorCtr="0">
            <a:normAutofit/>
          </a:bodyPr>
          <a:lstStyle>
            <a:lvl1pPr lvl="0" algn="ctr" rtl="0">
              <a:lnSpc>
                <a:spcPct val="100000"/>
              </a:lnSpc>
              <a:spcBef>
                <a:spcPts val="0"/>
              </a:spcBef>
              <a:spcAft>
                <a:spcPts val="0"/>
              </a:spcAft>
              <a:buClr>
                <a:srgbClr val="05192A"/>
              </a:buClr>
              <a:buSzPts val="1400"/>
              <a:buFont typeface="Glegoo"/>
              <a:buNone/>
              <a:defRPr sz="1865">
                <a:latin typeface="Glegoo"/>
                <a:ea typeface="Glegoo"/>
                <a:cs typeface="Glegoo"/>
                <a:sym typeface="Glegoo"/>
              </a:defRPr>
            </a:lvl1pPr>
            <a:lvl2pPr lvl="1" algn="ctr"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2pPr>
            <a:lvl3pPr lvl="2" algn="ctr"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3pPr>
            <a:lvl4pPr lvl="3" algn="ctr"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4pPr>
            <a:lvl5pPr lvl="4" algn="ctr"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5pPr>
            <a:lvl6pPr lvl="5" algn="ctr"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6pPr>
            <a:lvl7pPr lvl="6" algn="ctr"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7pPr>
            <a:lvl8pPr lvl="7" algn="ctr"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8pPr>
            <a:lvl9pPr lvl="8" algn="ctr"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9pPr>
          </a:lstStyle>
          <a:p>
            <a:endParaRPr/>
          </a:p>
        </p:txBody>
      </p:sp>
      <p:sp>
        <p:nvSpPr>
          <p:cNvPr id="31" name="Google Shape;31;p5"/>
          <p:cNvSpPr txBox="1">
            <a:spLocks noGrp="1"/>
          </p:cNvSpPr>
          <p:nvPr>
            <p:ph type="title"/>
          </p:nvPr>
        </p:nvSpPr>
        <p:spPr>
          <a:xfrm>
            <a:off x="960000" y="593367"/>
            <a:ext cx="10246400" cy="763600"/>
          </a:xfrm>
          <a:prstGeom prst="rect">
            <a:avLst/>
          </a:prstGeom>
        </p:spPr>
        <p:txBody>
          <a:bodyPr spcFirstLastPara="1" wrap="square" lIns="91425" tIns="91425" rIns="91425" bIns="91425" anchor="ctr" anchorCtr="0">
            <a:normAutofit/>
          </a:bodyPr>
          <a:lstStyle>
            <a:lvl1pPr lvl="0" rtl="0">
              <a:spcBef>
                <a:spcPts val="0"/>
              </a:spcBef>
              <a:spcAft>
                <a:spcPts val="0"/>
              </a:spcAft>
              <a:buSzPts val="2900"/>
              <a:buNone/>
              <a:defRPr sz="3865"/>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32" name="Google Shape;32;p5"/>
          <p:cNvSpPr/>
          <p:nvPr/>
        </p:nvSpPr>
        <p:spPr>
          <a:xfrm rot="-5400000">
            <a:off x="10422300" y="5499933"/>
            <a:ext cx="1003600" cy="1003600"/>
          </a:xfrm>
          <a:prstGeom prst="ellipse">
            <a:avLst/>
          </a:pr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3" name="Google Shape;33;p5"/>
          <p:cNvSpPr/>
          <p:nvPr/>
        </p:nvSpPr>
        <p:spPr>
          <a:xfrm rot="5400000">
            <a:off x="1576200" y="3915333"/>
            <a:ext cx="1020400" cy="4172800"/>
          </a:xfrm>
          <a:prstGeom prst="round2SameRect">
            <a:avLst>
              <a:gd name="adj1" fmla="val 50000"/>
              <a:gd name="adj2" fmla="val 0"/>
            </a:avLst>
          </a:prstGeom>
          <a:solidFill>
            <a:schemeClr val="accent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Tree>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Title only" type="titleOnly">
  <p:cSld name="TITLE_ONLY">
    <p:bg>
      <p:bgPr>
        <a:solidFill>
          <a:schemeClr val="accent6"/>
        </a:solidFill>
        <a:effectLst/>
      </p:bgPr>
    </p:bg>
    <p:spTree>
      <p:nvGrpSpPr>
        <p:cNvPr id="1" name="Shape 34"/>
        <p:cNvGrpSpPr/>
        <p:nvPr/>
      </p:nvGrpSpPr>
      <p:grpSpPr>
        <a:xfrm>
          <a:off x="0" y="0"/>
          <a:ext cx="0" cy="0"/>
          <a:chOff x="0" y="0"/>
          <a:chExt cx="0" cy="0"/>
        </a:xfrm>
      </p:grpSpPr>
      <p:sp>
        <p:nvSpPr>
          <p:cNvPr id="35" name="Google Shape;35;p6"/>
          <p:cNvSpPr/>
          <p:nvPr/>
        </p:nvSpPr>
        <p:spPr>
          <a:xfrm>
            <a:off x="7835849" y="474967"/>
            <a:ext cx="1000400" cy="1000400"/>
          </a:xfrm>
          <a:prstGeom prst="ellipse">
            <a:avLst/>
          </a:pr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6" name="Google Shape;36;p6"/>
          <p:cNvSpPr/>
          <p:nvPr/>
        </p:nvSpPr>
        <p:spPr>
          <a:xfrm rot="10800000">
            <a:off x="10543600" y="0"/>
            <a:ext cx="1648400" cy="1886000"/>
          </a:xfrm>
          <a:prstGeom prst="round2SameRect">
            <a:avLst>
              <a:gd name="adj1" fmla="val 50000"/>
              <a:gd name="adj2" fmla="val 0"/>
            </a:avLst>
          </a:pr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7" name="Google Shape;37;p6"/>
          <p:cNvSpPr/>
          <p:nvPr/>
        </p:nvSpPr>
        <p:spPr>
          <a:xfrm rot="5400000">
            <a:off x="1307600" y="4590400"/>
            <a:ext cx="960000" cy="3575200"/>
          </a:xfrm>
          <a:prstGeom prst="round2SameRect">
            <a:avLst>
              <a:gd name="adj1" fmla="val 50000"/>
              <a:gd name="adj2" fmla="val 0"/>
            </a:avLst>
          </a:prstGeom>
          <a:solidFill>
            <a:schemeClr val="accent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8" name="Google Shape;38;p6"/>
          <p:cNvSpPr txBox="1">
            <a:spLocks noGrp="1"/>
          </p:cNvSpPr>
          <p:nvPr>
            <p:ph type="title"/>
          </p:nvPr>
        </p:nvSpPr>
        <p:spPr>
          <a:xfrm>
            <a:off x="960000" y="593367"/>
            <a:ext cx="10272000" cy="763600"/>
          </a:xfrm>
          <a:prstGeom prst="rect">
            <a:avLst/>
          </a:prstGeom>
        </p:spPr>
        <p:txBody>
          <a:bodyPr spcFirstLastPara="1" wrap="square" lIns="91425" tIns="91425" rIns="91425" bIns="91425" anchor="ctr" anchorCtr="0">
            <a:normAutofit/>
          </a:bodyPr>
          <a:lstStyle>
            <a:lvl1pPr lvl="0" rtl="0">
              <a:spcBef>
                <a:spcPts val="0"/>
              </a:spcBef>
              <a:spcAft>
                <a:spcPts val="0"/>
              </a:spcAft>
              <a:buSzPts val="2900"/>
              <a:buNone/>
              <a:defRPr sz="3865"/>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One column text">
  <p:cSld name="ONE_COLUMN_TEXT">
    <p:bg>
      <p:bgPr>
        <a:solidFill>
          <a:schemeClr val="accent6"/>
        </a:solidFill>
        <a:effectLst/>
      </p:bgPr>
    </p:bg>
    <p:spTree>
      <p:nvGrpSpPr>
        <p:cNvPr id="1" name="Shape 39"/>
        <p:cNvGrpSpPr/>
        <p:nvPr/>
      </p:nvGrpSpPr>
      <p:grpSpPr>
        <a:xfrm>
          <a:off x="0" y="0"/>
          <a:ext cx="0" cy="0"/>
          <a:chOff x="0" y="0"/>
          <a:chExt cx="0" cy="0"/>
        </a:xfrm>
      </p:grpSpPr>
      <p:sp>
        <p:nvSpPr>
          <p:cNvPr id="40" name="Google Shape;40;p7"/>
          <p:cNvSpPr txBox="1">
            <a:spLocks noGrp="1"/>
          </p:cNvSpPr>
          <p:nvPr>
            <p:ph type="body" idx="1"/>
          </p:nvPr>
        </p:nvSpPr>
        <p:spPr>
          <a:xfrm>
            <a:off x="946833" y="2070667"/>
            <a:ext cx="4700800" cy="4103200"/>
          </a:xfrm>
          <a:prstGeom prst="rect">
            <a:avLst/>
          </a:prstGeom>
        </p:spPr>
        <p:txBody>
          <a:bodyPr spcFirstLastPara="1" wrap="square" lIns="91425" tIns="91425" rIns="91425" bIns="91425" anchor="ctr" anchorCtr="0">
            <a:normAutofit/>
          </a:bodyPr>
          <a:lstStyle>
            <a:lvl1pPr marL="609600" lvl="0" indent="-423545" rtl="0">
              <a:lnSpc>
                <a:spcPct val="100000"/>
              </a:lnSpc>
              <a:spcBef>
                <a:spcPts val="0"/>
              </a:spcBef>
              <a:spcAft>
                <a:spcPts val="0"/>
              </a:spcAft>
              <a:buSzPts val="1400"/>
              <a:buFont typeface="Glegoo"/>
              <a:buChar char="●"/>
              <a:defRPr sz="1865">
                <a:latin typeface="Glegoo"/>
                <a:ea typeface="Glegoo"/>
                <a:cs typeface="Glegoo"/>
                <a:sym typeface="Glegoo"/>
              </a:defRPr>
            </a:lvl1pPr>
            <a:lvl2pPr marL="1219200" lvl="1" indent="-423545" rtl="0">
              <a:spcBef>
                <a:spcPts val="0"/>
              </a:spcBef>
              <a:spcAft>
                <a:spcPts val="0"/>
              </a:spcAft>
              <a:buSzPts val="1400"/>
              <a:buFont typeface="Glegoo"/>
              <a:buChar char="○"/>
              <a:defRPr>
                <a:latin typeface="Glegoo"/>
                <a:ea typeface="Glegoo"/>
                <a:cs typeface="Glegoo"/>
                <a:sym typeface="Glegoo"/>
              </a:defRPr>
            </a:lvl2pPr>
            <a:lvl3pPr marL="1828800" lvl="2" indent="-423545" rtl="0">
              <a:spcBef>
                <a:spcPts val="0"/>
              </a:spcBef>
              <a:spcAft>
                <a:spcPts val="0"/>
              </a:spcAft>
              <a:buSzPts val="1400"/>
              <a:buFont typeface="Glegoo"/>
              <a:buChar char="■"/>
              <a:defRPr>
                <a:latin typeface="Glegoo"/>
                <a:ea typeface="Glegoo"/>
                <a:cs typeface="Glegoo"/>
                <a:sym typeface="Glegoo"/>
              </a:defRPr>
            </a:lvl3pPr>
            <a:lvl4pPr marL="2438400" lvl="3" indent="-423545" rtl="0">
              <a:spcBef>
                <a:spcPts val="0"/>
              </a:spcBef>
              <a:spcAft>
                <a:spcPts val="0"/>
              </a:spcAft>
              <a:buSzPts val="1400"/>
              <a:buFont typeface="Glegoo"/>
              <a:buChar char="●"/>
              <a:defRPr>
                <a:latin typeface="Glegoo"/>
                <a:ea typeface="Glegoo"/>
                <a:cs typeface="Glegoo"/>
                <a:sym typeface="Glegoo"/>
              </a:defRPr>
            </a:lvl4pPr>
            <a:lvl5pPr marL="3048000" lvl="4" indent="-423545" rtl="0">
              <a:spcBef>
                <a:spcPts val="0"/>
              </a:spcBef>
              <a:spcAft>
                <a:spcPts val="0"/>
              </a:spcAft>
              <a:buSzPts val="1400"/>
              <a:buFont typeface="Glegoo"/>
              <a:buChar char="○"/>
              <a:defRPr>
                <a:latin typeface="Glegoo"/>
                <a:ea typeface="Glegoo"/>
                <a:cs typeface="Glegoo"/>
                <a:sym typeface="Glegoo"/>
              </a:defRPr>
            </a:lvl5pPr>
            <a:lvl6pPr marL="3657600" lvl="5" indent="-423545" rtl="0">
              <a:spcBef>
                <a:spcPts val="0"/>
              </a:spcBef>
              <a:spcAft>
                <a:spcPts val="0"/>
              </a:spcAft>
              <a:buSzPts val="1400"/>
              <a:buFont typeface="Glegoo"/>
              <a:buChar char="■"/>
              <a:defRPr>
                <a:latin typeface="Glegoo"/>
                <a:ea typeface="Glegoo"/>
                <a:cs typeface="Glegoo"/>
                <a:sym typeface="Glegoo"/>
              </a:defRPr>
            </a:lvl6pPr>
            <a:lvl7pPr marL="4267200" lvl="6" indent="-423545" rtl="0">
              <a:spcBef>
                <a:spcPts val="0"/>
              </a:spcBef>
              <a:spcAft>
                <a:spcPts val="0"/>
              </a:spcAft>
              <a:buSzPts val="1400"/>
              <a:buFont typeface="Glegoo"/>
              <a:buChar char="●"/>
              <a:defRPr>
                <a:latin typeface="Glegoo"/>
                <a:ea typeface="Glegoo"/>
                <a:cs typeface="Glegoo"/>
                <a:sym typeface="Glegoo"/>
              </a:defRPr>
            </a:lvl7pPr>
            <a:lvl8pPr marL="4876800" lvl="7" indent="-423545" rtl="0">
              <a:spcBef>
                <a:spcPts val="0"/>
              </a:spcBef>
              <a:spcAft>
                <a:spcPts val="0"/>
              </a:spcAft>
              <a:buSzPts val="1400"/>
              <a:buFont typeface="Glegoo"/>
              <a:buChar char="○"/>
              <a:defRPr>
                <a:latin typeface="Glegoo"/>
                <a:ea typeface="Glegoo"/>
                <a:cs typeface="Glegoo"/>
                <a:sym typeface="Glegoo"/>
              </a:defRPr>
            </a:lvl8pPr>
            <a:lvl9pPr marL="5486400" lvl="8" indent="-423545" rtl="0">
              <a:spcBef>
                <a:spcPts val="0"/>
              </a:spcBef>
              <a:spcAft>
                <a:spcPts val="0"/>
              </a:spcAft>
              <a:buSzPts val="1400"/>
              <a:buFont typeface="Glegoo"/>
              <a:buChar char="■"/>
              <a:defRPr>
                <a:latin typeface="Glegoo"/>
                <a:ea typeface="Glegoo"/>
                <a:cs typeface="Glegoo"/>
                <a:sym typeface="Glegoo"/>
              </a:defRPr>
            </a:lvl9pPr>
          </a:lstStyle>
          <a:p>
            <a:endParaRPr/>
          </a:p>
        </p:txBody>
      </p:sp>
      <p:sp>
        <p:nvSpPr>
          <p:cNvPr id="41" name="Google Shape;41;p7"/>
          <p:cNvSpPr/>
          <p:nvPr/>
        </p:nvSpPr>
        <p:spPr>
          <a:xfrm rot="10800000">
            <a:off x="10030767" y="67"/>
            <a:ext cx="1517200" cy="1601600"/>
          </a:xfrm>
          <a:prstGeom prst="round2SameRect">
            <a:avLst>
              <a:gd name="adj1" fmla="val 50000"/>
              <a:gd name="adj2" fmla="val 0"/>
            </a:avLst>
          </a:prstGeom>
          <a:solidFill>
            <a:schemeClr val="accent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2" name="Google Shape;42;p7"/>
          <p:cNvSpPr txBox="1">
            <a:spLocks noGrp="1"/>
          </p:cNvSpPr>
          <p:nvPr>
            <p:ph type="title"/>
          </p:nvPr>
        </p:nvSpPr>
        <p:spPr>
          <a:xfrm>
            <a:off x="960000" y="593367"/>
            <a:ext cx="10272000" cy="763600"/>
          </a:xfrm>
          <a:prstGeom prst="rect">
            <a:avLst/>
          </a:prstGeom>
        </p:spPr>
        <p:txBody>
          <a:bodyPr spcFirstLastPara="1" wrap="square" lIns="91425" tIns="91425" rIns="91425" bIns="91425" anchor="ctr" anchorCtr="0">
            <a:normAutofit/>
          </a:bodyPr>
          <a:lstStyle>
            <a:lvl1pPr lvl="0" rtl="0">
              <a:spcBef>
                <a:spcPts val="0"/>
              </a:spcBef>
              <a:spcAft>
                <a:spcPts val="0"/>
              </a:spcAft>
              <a:buSzPts val="2900"/>
              <a:buNone/>
              <a:defRPr sz="3865"/>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Main point">
  <p:cSld name="MAIN_POINT">
    <p:bg>
      <p:bgPr>
        <a:solidFill>
          <a:schemeClr val="accent1"/>
        </a:solidFill>
        <a:effectLst/>
      </p:bgPr>
    </p:bg>
    <p:spTree>
      <p:nvGrpSpPr>
        <p:cNvPr id="1" name="Shape 43"/>
        <p:cNvGrpSpPr/>
        <p:nvPr/>
      </p:nvGrpSpPr>
      <p:grpSpPr>
        <a:xfrm>
          <a:off x="0" y="0"/>
          <a:ext cx="0" cy="0"/>
          <a:chOff x="0" y="0"/>
          <a:chExt cx="0" cy="0"/>
        </a:xfrm>
      </p:grpSpPr>
      <p:sp>
        <p:nvSpPr>
          <p:cNvPr id="44" name="Google Shape;44;p8"/>
          <p:cNvSpPr txBox="1">
            <a:spLocks noGrp="1"/>
          </p:cNvSpPr>
          <p:nvPr>
            <p:ph type="ctrTitle"/>
          </p:nvPr>
        </p:nvSpPr>
        <p:spPr>
          <a:xfrm>
            <a:off x="3221400" y="2225000"/>
            <a:ext cx="5749200" cy="2408000"/>
          </a:xfrm>
          <a:prstGeom prst="rect">
            <a:avLst/>
          </a:prstGeom>
        </p:spPr>
        <p:txBody>
          <a:bodyPr spcFirstLastPara="1" wrap="square" lIns="91425" tIns="91425" rIns="91425" bIns="91425" anchor="ctr" anchorCtr="0">
            <a:normAutofit/>
          </a:bodyPr>
          <a:lstStyle>
            <a:lvl1pPr lvl="0" algn="ctr" rtl="0">
              <a:lnSpc>
                <a:spcPct val="90000"/>
              </a:lnSpc>
              <a:spcBef>
                <a:spcPts val="0"/>
              </a:spcBef>
              <a:spcAft>
                <a:spcPts val="0"/>
              </a:spcAft>
              <a:buSzPts val="5200"/>
              <a:buNone/>
              <a:defRPr sz="8000"/>
            </a:lvl1pPr>
            <a:lvl2pPr lvl="1" algn="ctr" rtl="0">
              <a:spcBef>
                <a:spcPts val="0"/>
              </a:spcBef>
              <a:spcAft>
                <a:spcPts val="0"/>
              </a:spcAft>
              <a:buClr>
                <a:srgbClr val="191919"/>
              </a:buClr>
              <a:buSzPts val="5200"/>
              <a:buNone/>
              <a:defRPr sz="6935">
                <a:solidFill>
                  <a:srgbClr val="191919"/>
                </a:solidFill>
              </a:defRPr>
            </a:lvl2pPr>
            <a:lvl3pPr lvl="2" algn="ctr" rtl="0">
              <a:spcBef>
                <a:spcPts val="0"/>
              </a:spcBef>
              <a:spcAft>
                <a:spcPts val="0"/>
              </a:spcAft>
              <a:buClr>
                <a:srgbClr val="191919"/>
              </a:buClr>
              <a:buSzPts val="5200"/>
              <a:buNone/>
              <a:defRPr sz="6935">
                <a:solidFill>
                  <a:srgbClr val="191919"/>
                </a:solidFill>
              </a:defRPr>
            </a:lvl3pPr>
            <a:lvl4pPr lvl="3" algn="ctr" rtl="0">
              <a:spcBef>
                <a:spcPts val="0"/>
              </a:spcBef>
              <a:spcAft>
                <a:spcPts val="0"/>
              </a:spcAft>
              <a:buClr>
                <a:srgbClr val="191919"/>
              </a:buClr>
              <a:buSzPts val="5200"/>
              <a:buNone/>
              <a:defRPr sz="6935">
                <a:solidFill>
                  <a:srgbClr val="191919"/>
                </a:solidFill>
              </a:defRPr>
            </a:lvl4pPr>
            <a:lvl5pPr lvl="4" algn="ctr" rtl="0">
              <a:spcBef>
                <a:spcPts val="0"/>
              </a:spcBef>
              <a:spcAft>
                <a:spcPts val="0"/>
              </a:spcAft>
              <a:buClr>
                <a:srgbClr val="191919"/>
              </a:buClr>
              <a:buSzPts val="5200"/>
              <a:buNone/>
              <a:defRPr sz="6935">
                <a:solidFill>
                  <a:srgbClr val="191919"/>
                </a:solidFill>
              </a:defRPr>
            </a:lvl5pPr>
            <a:lvl6pPr lvl="5" algn="ctr" rtl="0">
              <a:spcBef>
                <a:spcPts val="0"/>
              </a:spcBef>
              <a:spcAft>
                <a:spcPts val="0"/>
              </a:spcAft>
              <a:buClr>
                <a:srgbClr val="191919"/>
              </a:buClr>
              <a:buSzPts val="5200"/>
              <a:buNone/>
              <a:defRPr sz="6935">
                <a:solidFill>
                  <a:srgbClr val="191919"/>
                </a:solidFill>
              </a:defRPr>
            </a:lvl6pPr>
            <a:lvl7pPr lvl="6" algn="ctr" rtl="0">
              <a:spcBef>
                <a:spcPts val="0"/>
              </a:spcBef>
              <a:spcAft>
                <a:spcPts val="0"/>
              </a:spcAft>
              <a:buClr>
                <a:srgbClr val="191919"/>
              </a:buClr>
              <a:buSzPts val="5200"/>
              <a:buNone/>
              <a:defRPr sz="6935">
                <a:solidFill>
                  <a:srgbClr val="191919"/>
                </a:solidFill>
              </a:defRPr>
            </a:lvl7pPr>
            <a:lvl8pPr lvl="7" algn="ctr" rtl="0">
              <a:spcBef>
                <a:spcPts val="0"/>
              </a:spcBef>
              <a:spcAft>
                <a:spcPts val="0"/>
              </a:spcAft>
              <a:buClr>
                <a:srgbClr val="191919"/>
              </a:buClr>
              <a:buSzPts val="5200"/>
              <a:buNone/>
              <a:defRPr sz="6935">
                <a:solidFill>
                  <a:srgbClr val="191919"/>
                </a:solidFill>
              </a:defRPr>
            </a:lvl8pPr>
            <a:lvl9pPr lvl="8" algn="ctr" rtl="0">
              <a:spcBef>
                <a:spcPts val="0"/>
              </a:spcBef>
              <a:spcAft>
                <a:spcPts val="0"/>
              </a:spcAft>
              <a:buClr>
                <a:srgbClr val="191919"/>
              </a:buClr>
              <a:buSzPts val="5200"/>
              <a:buNone/>
              <a:defRPr sz="6935">
                <a:solidFill>
                  <a:srgbClr val="191919"/>
                </a:solidFill>
              </a:defRPr>
            </a:lvl9pPr>
          </a:lstStyle>
          <a:p>
            <a:endParaRPr/>
          </a:p>
        </p:txBody>
      </p:sp>
      <p:sp>
        <p:nvSpPr>
          <p:cNvPr id="45" name="Google Shape;45;p8"/>
          <p:cNvSpPr/>
          <p:nvPr/>
        </p:nvSpPr>
        <p:spPr>
          <a:xfrm>
            <a:off x="190400" y="4502833"/>
            <a:ext cx="1638400" cy="1638400"/>
          </a:xfrm>
          <a:prstGeom prst="ellipse">
            <a:avLst/>
          </a:pr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6" name="Google Shape;46;p8"/>
          <p:cNvSpPr/>
          <p:nvPr/>
        </p:nvSpPr>
        <p:spPr>
          <a:xfrm>
            <a:off x="10172800" y="867200"/>
            <a:ext cx="2019200" cy="5990800"/>
          </a:xfrm>
          <a:prstGeom prst="round2SameRect">
            <a:avLst>
              <a:gd name="adj1" fmla="val 50000"/>
              <a:gd name="adj2" fmla="val 0"/>
            </a:avLst>
          </a:pr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7" name="Google Shape;47;p8"/>
          <p:cNvSpPr/>
          <p:nvPr/>
        </p:nvSpPr>
        <p:spPr>
          <a:xfrm rot="10800000">
            <a:off x="0" y="0"/>
            <a:ext cx="2019200" cy="3878400"/>
          </a:xfrm>
          <a:prstGeom prst="round2SameRect">
            <a:avLst>
              <a:gd name="adj1" fmla="val 50000"/>
              <a:gd name="adj2" fmla="val 0"/>
            </a:avLst>
          </a:prstGeom>
          <a:solidFill>
            <a:schemeClr val="accent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63A1C593-65D0-4073-BCC9-577B9352EA97}" type="datetimeFigureOut">
              <a:rPr lang="en-US" smtClean="0"/>
              <a:t>2/13/2022</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9B618960-8005-486C-9A75-10CB2AAC16F9}" type="slidenum">
              <a:rPr lang="en-US" smtClean="0"/>
              <a:t>‹#›</a:t>
            </a:fld>
            <a:endParaRPr lang="en-US"/>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bg>
      <p:bgPr>
        <a:solidFill>
          <a:srgbClr val="F5A0BB"/>
        </a:solidFill>
        <a:effectLst/>
      </p:bgPr>
    </p:bg>
    <p:spTree>
      <p:nvGrpSpPr>
        <p:cNvPr id="1" name="Shape 48"/>
        <p:cNvGrpSpPr/>
        <p:nvPr/>
      </p:nvGrpSpPr>
      <p:grpSpPr>
        <a:xfrm>
          <a:off x="0" y="0"/>
          <a:ext cx="0" cy="0"/>
          <a:chOff x="0" y="0"/>
          <a:chExt cx="0" cy="0"/>
        </a:xfrm>
      </p:grpSpPr>
      <p:sp>
        <p:nvSpPr>
          <p:cNvPr id="49" name="Google Shape;49;p9"/>
          <p:cNvSpPr txBox="1">
            <a:spLocks noGrp="1"/>
          </p:cNvSpPr>
          <p:nvPr>
            <p:ph type="title"/>
          </p:nvPr>
        </p:nvSpPr>
        <p:spPr>
          <a:xfrm flipH="1">
            <a:off x="4743361" y="2892833"/>
            <a:ext cx="6508400" cy="1281600"/>
          </a:xfrm>
          <a:prstGeom prst="rect">
            <a:avLst/>
          </a:prstGeom>
        </p:spPr>
        <p:txBody>
          <a:bodyPr spcFirstLastPara="1" wrap="square" lIns="91425" tIns="91425" rIns="91425" bIns="91425" anchor="t" anchorCtr="0">
            <a:normAutofit/>
          </a:bodyPr>
          <a:lstStyle>
            <a:lvl1pPr lvl="0" rtl="0">
              <a:spcBef>
                <a:spcPts val="0"/>
              </a:spcBef>
              <a:spcAft>
                <a:spcPts val="0"/>
              </a:spcAft>
              <a:buSzPts val="3600"/>
              <a:buFont typeface="Poppins ExtraBold" panose="00000800000000000000"/>
              <a:buNone/>
              <a:defRPr sz="8000" b="0">
                <a:latin typeface="Poppins ExtraBold" panose="00000800000000000000"/>
                <a:ea typeface="Poppins ExtraBold" panose="00000800000000000000"/>
                <a:cs typeface="Poppins ExtraBold" panose="00000800000000000000"/>
                <a:sym typeface="Poppins ExtraBold" panose="00000800000000000000"/>
              </a:defRPr>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a:endParaRPr/>
          </a:p>
        </p:txBody>
      </p:sp>
      <p:sp>
        <p:nvSpPr>
          <p:cNvPr id="50" name="Google Shape;50;p9"/>
          <p:cNvSpPr txBox="1">
            <a:spLocks noGrp="1"/>
          </p:cNvSpPr>
          <p:nvPr>
            <p:ph type="title" idx="2" hasCustomPrompt="1"/>
          </p:nvPr>
        </p:nvSpPr>
        <p:spPr>
          <a:xfrm flipH="1">
            <a:off x="9725967" y="1341033"/>
            <a:ext cx="1273600" cy="1122400"/>
          </a:xfrm>
          <a:prstGeom prst="rect">
            <a:avLst/>
          </a:prstGeom>
        </p:spPr>
        <p:txBody>
          <a:bodyPr spcFirstLastPara="1" wrap="square" lIns="91425" tIns="91425" rIns="91425" bIns="91425" anchor="ctr" anchorCtr="0">
            <a:normAutofit/>
          </a:bodyPr>
          <a:lstStyle>
            <a:lvl1pPr lvl="0" algn="ctr" rtl="0">
              <a:spcBef>
                <a:spcPts val="0"/>
              </a:spcBef>
              <a:spcAft>
                <a:spcPts val="0"/>
              </a:spcAft>
              <a:buSzPts val="6000"/>
              <a:buNone/>
              <a:defRPr sz="6665"/>
            </a:lvl1pPr>
            <a:lvl2pPr lvl="1" algn="ctr" rtl="0">
              <a:spcBef>
                <a:spcPts val="0"/>
              </a:spcBef>
              <a:spcAft>
                <a:spcPts val="0"/>
              </a:spcAft>
              <a:buSzPts val="6000"/>
              <a:buNone/>
              <a:defRPr sz="8000"/>
            </a:lvl2pPr>
            <a:lvl3pPr lvl="2" algn="ctr" rtl="0">
              <a:spcBef>
                <a:spcPts val="0"/>
              </a:spcBef>
              <a:spcAft>
                <a:spcPts val="0"/>
              </a:spcAft>
              <a:buSzPts val="6000"/>
              <a:buNone/>
              <a:defRPr sz="8000"/>
            </a:lvl3pPr>
            <a:lvl4pPr lvl="3" algn="ctr" rtl="0">
              <a:spcBef>
                <a:spcPts val="0"/>
              </a:spcBef>
              <a:spcAft>
                <a:spcPts val="0"/>
              </a:spcAft>
              <a:buSzPts val="6000"/>
              <a:buNone/>
              <a:defRPr sz="8000"/>
            </a:lvl4pPr>
            <a:lvl5pPr lvl="4" algn="ctr" rtl="0">
              <a:spcBef>
                <a:spcPts val="0"/>
              </a:spcBef>
              <a:spcAft>
                <a:spcPts val="0"/>
              </a:spcAft>
              <a:buSzPts val="6000"/>
              <a:buNone/>
              <a:defRPr sz="8000"/>
            </a:lvl5pPr>
            <a:lvl6pPr lvl="5" algn="ctr" rtl="0">
              <a:spcBef>
                <a:spcPts val="0"/>
              </a:spcBef>
              <a:spcAft>
                <a:spcPts val="0"/>
              </a:spcAft>
              <a:buSzPts val="6000"/>
              <a:buNone/>
              <a:defRPr sz="8000"/>
            </a:lvl6pPr>
            <a:lvl7pPr lvl="6" algn="ctr" rtl="0">
              <a:spcBef>
                <a:spcPts val="0"/>
              </a:spcBef>
              <a:spcAft>
                <a:spcPts val="0"/>
              </a:spcAft>
              <a:buSzPts val="6000"/>
              <a:buNone/>
              <a:defRPr sz="8000"/>
            </a:lvl7pPr>
            <a:lvl8pPr lvl="7" algn="ctr" rtl="0">
              <a:spcBef>
                <a:spcPts val="0"/>
              </a:spcBef>
              <a:spcAft>
                <a:spcPts val="0"/>
              </a:spcAft>
              <a:buSzPts val="6000"/>
              <a:buNone/>
              <a:defRPr sz="8000"/>
            </a:lvl8pPr>
            <a:lvl9pPr lvl="8" algn="ctr" rtl="0">
              <a:spcBef>
                <a:spcPts val="0"/>
              </a:spcBef>
              <a:spcAft>
                <a:spcPts val="0"/>
              </a:spcAft>
              <a:buSzPts val="6000"/>
              <a:buNone/>
              <a:defRPr sz="8000"/>
            </a:lvl9pPr>
          </a:lstStyle>
          <a:p>
            <a:r>
              <a:t>xx%</a:t>
            </a:r>
          </a:p>
        </p:txBody>
      </p:sp>
      <p:sp>
        <p:nvSpPr>
          <p:cNvPr id="51" name="Google Shape;51;p9"/>
          <p:cNvSpPr txBox="1">
            <a:spLocks noGrp="1"/>
          </p:cNvSpPr>
          <p:nvPr>
            <p:ph type="subTitle" idx="1"/>
          </p:nvPr>
        </p:nvSpPr>
        <p:spPr>
          <a:xfrm flipH="1">
            <a:off x="4743361" y="4685300"/>
            <a:ext cx="6508400" cy="951200"/>
          </a:xfrm>
          <a:prstGeom prst="rect">
            <a:avLst/>
          </a:prstGeom>
        </p:spPr>
        <p:txBody>
          <a:bodyPr spcFirstLastPara="1" wrap="square" lIns="91425" tIns="91425" rIns="91425" bIns="91425" anchor="ctr" anchorCtr="0">
            <a:normAutofit/>
          </a:bodyPr>
          <a:lstStyle>
            <a:lvl1pPr lvl="0" rtl="0">
              <a:lnSpc>
                <a:spcPct val="100000"/>
              </a:lnSpc>
              <a:spcBef>
                <a:spcPts val="0"/>
              </a:spcBef>
              <a:spcAft>
                <a:spcPts val="0"/>
              </a:spcAft>
              <a:buClr>
                <a:srgbClr val="05192A"/>
              </a:buClr>
              <a:buSzPts val="1800"/>
              <a:buFont typeface="Glegoo"/>
              <a:buNone/>
              <a:defRPr sz="2135">
                <a:latin typeface="Glegoo"/>
                <a:ea typeface="Glegoo"/>
                <a:cs typeface="Glegoo"/>
                <a:sym typeface="Glegoo"/>
              </a:defRPr>
            </a:lvl1pPr>
            <a:lvl2pPr lvl="1" algn="ctr" rtl="0">
              <a:lnSpc>
                <a:spcPct val="100000"/>
              </a:lnSpc>
              <a:spcBef>
                <a:spcPts val="0"/>
              </a:spcBef>
              <a:spcAft>
                <a:spcPts val="0"/>
              </a:spcAft>
              <a:buClr>
                <a:srgbClr val="05192A"/>
              </a:buClr>
              <a:buSzPts val="1400"/>
              <a:buNone/>
              <a:defRPr>
                <a:solidFill>
                  <a:srgbClr val="05192A"/>
                </a:solidFill>
              </a:defRPr>
            </a:lvl2pPr>
            <a:lvl3pPr lvl="2" algn="ctr" rtl="0">
              <a:lnSpc>
                <a:spcPct val="100000"/>
              </a:lnSpc>
              <a:spcBef>
                <a:spcPts val="0"/>
              </a:spcBef>
              <a:spcAft>
                <a:spcPts val="0"/>
              </a:spcAft>
              <a:buClr>
                <a:srgbClr val="05192A"/>
              </a:buClr>
              <a:buSzPts val="1400"/>
              <a:buNone/>
              <a:defRPr>
                <a:solidFill>
                  <a:srgbClr val="05192A"/>
                </a:solidFill>
              </a:defRPr>
            </a:lvl3pPr>
            <a:lvl4pPr lvl="3" algn="ctr" rtl="0">
              <a:lnSpc>
                <a:spcPct val="100000"/>
              </a:lnSpc>
              <a:spcBef>
                <a:spcPts val="0"/>
              </a:spcBef>
              <a:spcAft>
                <a:spcPts val="0"/>
              </a:spcAft>
              <a:buClr>
                <a:srgbClr val="05192A"/>
              </a:buClr>
              <a:buSzPts val="1400"/>
              <a:buNone/>
              <a:defRPr>
                <a:solidFill>
                  <a:srgbClr val="05192A"/>
                </a:solidFill>
              </a:defRPr>
            </a:lvl4pPr>
            <a:lvl5pPr lvl="4" algn="ctr" rtl="0">
              <a:lnSpc>
                <a:spcPct val="100000"/>
              </a:lnSpc>
              <a:spcBef>
                <a:spcPts val="0"/>
              </a:spcBef>
              <a:spcAft>
                <a:spcPts val="0"/>
              </a:spcAft>
              <a:buClr>
                <a:srgbClr val="05192A"/>
              </a:buClr>
              <a:buSzPts val="1400"/>
              <a:buNone/>
              <a:defRPr>
                <a:solidFill>
                  <a:srgbClr val="05192A"/>
                </a:solidFill>
              </a:defRPr>
            </a:lvl5pPr>
            <a:lvl6pPr lvl="5" algn="ctr" rtl="0">
              <a:lnSpc>
                <a:spcPct val="100000"/>
              </a:lnSpc>
              <a:spcBef>
                <a:spcPts val="0"/>
              </a:spcBef>
              <a:spcAft>
                <a:spcPts val="0"/>
              </a:spcAft>
              <a:buClr>
                <a:srgbClr val="05192A"/>
              </a:buClr>
              <a:buSzPts val="1400"/>
              <a:buNone/>
              <a:defRPr>
                <a:solidFill>
                  <a:srgbClr val="05192A"/>
                </a:solidFill>
              </a:defRPr>
            </a:lvl6pPr>
            <a:lvl7pPr lvl="6" algn="ctr" rtl="0">
              <a:lnSpc>
                <a:spcPct val="100000"/>
              </a:lnSpc>
              <a:spcBef>
                <a:spcPts val="0"/>
              </a:spcBef>
              <a:spcAft>
                <a:spcPts val="0"/>
              </a:spcAft>
              <a:buClr>
                <a:srgbClr val="05192A"/>
              </a:buClr>
              <a:buSzPts val="1400"/>
              <a:buNone/>
              <a:defRPr>
                <a:solidFill>
                  <a:srgbClr val="05192A"/>
                </a:solidFill>
              </a:defRPr>
            </a:lvl7pPr>
            <a:lvl8pPr lvl="7" algn="ctr" rtl="0">
              <a:lnSpc>
                <a:spcPct val="100000"/>
              </a:lnSpc>
              <a:spcBef>
                <a:spcPts val="0"/>
              </a:spcBef>
              <a:spcAft>
                <a:spcPts val="0"/>
              </a:spcAft>
              <a:buClr>
                <a:srgbClr val="05192A"/>
              </a:buClr>
              <a:buSzPts val="1400"/>
              <a:buNone/>
              <a:defRPr>
                <a:solidFill>
                  <a:srgbClr val="05192A"/>
                </a:solidFill>
              </a:defRPr>
            </a:lvl8pPr>
            <a:lvl9pPr lvl="8" algn="ctr" rtl="0">
              <a:lnSpc>
                <a:spcPct val="100000"/>
              </a:lnSpc>
              <a:spcBef>
                <a:spcPts val="0"/>
              </a:spcBef>
              <a:spcAft>
                <a:spcPts val="0"/>
              </a:spcAft>
              <a:buClr>
                <a:srgbClr val="05192A"/>
              </a:buClr>
              <a:buSzPts val="1400"/>
              <a:buNone/>
              <a:defRPr>
                <a:solidFill>
                  <a:srgbClr val="05192A"/>
                </a:solidFill>
              </a:defRPr>
            </a:lvl9pPr>
          </a:lstStyle>
          <a:p>
            <a:endParaRPr/>
          </a:p>
        </p:txBody>
      </p:sp>
      <p:sp>
        <p:nvSpPr>
          <p:cNvPr id="52" name="Google Shape;52;p9"/>
          <p:cNvSpPr/>
          <p:nvPr/>
        </p:nvSpPr>
        <p:spPr>
          <a:xfrm rot="5400000" flipH="1">
            <a:off x="3361595" y="-2339967"/>
            <a:ext cx="1761200" cy="8484400"/>
          </a:xfrm>
          <a:prstGeom prst="round2SameRect">
            <a:avLst>
              <a:gd name="adj1" fmla="val 50000"/>
              <a:gd name="adj2" fmla="val 0"/>
            </a:avLst>
          </a:pr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3" name="Google Shape;53;p9"/>
          <p:cNvSpPr/>
          <p:nvPr/>
        </p:nvSpPr>
        <p:spPr>
          <a:xfrm flipH="1">
            <a:off x="946995" y="3778400"/>
            <a:ext cx="2636400" cy="3079600"/>
          </a:xfrm>
          <a:prstGeom prst="round2SameRect">
            <a:avLst>
              <a:gd name="adj1" fmla="val 50000"/>
              <a:gd name="adj2" fmla="val 0"/>
            </a:avLst>
          </a:pr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Tree>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Caption">
  <p:cSld name="CAPTION_ONLY">
    <p:spTree>
      <p:nvGrpSpPr>
        <p:cNvPr id="1" name="Shape 54"/>
        <p:cNvGrpSpPr/>
        <p:nvPr/>
      </p:nvGrpSpPr>
      <p:grpSpPr>
        <a:xfrm>
          <a:off x="0" y="0"/>
          <a:ext cx="0" cy="0"/>
          <a:chOff x="0" y="0"/>
          <a:chExt cx="0" cy="0"/>
        </a:xfrm>
      </p:grpSpPr>
      <p:sp>
        <p:nvSpPr>
          <p:cNvPr id="55" name="Google Shape;55;p10"/>
          <p:cNvSpPr/>
          <p:nvPr/>
        </p:nvSpPr>
        <p:spPr>
          <a:xfrm rot="5400000">
            <a:off x="1523400" y="-619267"/>
            <a:ext cx="1448800" cy="4495600"/>
          </a:xfrm>
          <a:prstGeom prst="round2SameRect">
            <a:avLst>
              <a:gd name="adj1" fmla="val 50000"/>
              <a:gd name="adj2" fmla="val 0"/>
            </a:avLst>
          </a:pr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6" name="Google Shape;56;p10"/>
          <p:cNvSpPr txBox="1">
            <a:spLocks noGrp="1"/>
          </p:cNvSpPr>
          <p:nvPr>
            <p:ph type="title"/>
          </p:nvPr>
        </p:nvSpPr>
        <p:spPr>
          <a:xfrm>
            <a:off x="3235067" y="3291100"/>
            <a:ext cx="5722000" cy="2573200"/>
          </a:xfrm>
          <a:prstGeom prst="rect">
            <a:avLst/>
          </a:prstGeom>
        </p:spPr>
        <p:txBody>
          <a:bodyPr spcFirstLastPara="1" wrap="square" lIns="91425" tIns="91425" rIns="91425" bIns="91425" anchor="ctr" anchorCtr="0">
            <a:normAutofit/>
          </a:bodyPr>
          <a:lstStyle>
            <a:lvl1pPr lvl="0" algn="ctr" rtl="0">
              <a:spcBef>
                <a:spcPts val="0"/>
              </a:spcBef>
              <a:spcAft>
                <a:spcPts val="0"/>
              </a:spcAft>
              <a:buSzPts val="2900"/>
              <a:buNone/>
              <a:defRPr sz="388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57" name="Google Shape;57;p10"/>
          <p:cNvSpPr/>
          <p:nvPr/>
        </p:nvSpPr>
        <p:spPr>
          <a:xfrm>
            <a:off x="9790800" y="907933"/>
            <a:ext cx="1441200" cy="1441200"/>
          </a:xfrm>
          <a:prstGeom prst="ellipse">
            <a:avLst/>
          </a:pr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Tree>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Big number">
  <p:cSld name="BIG_NUMBER">
    <p:bg>
      <p:bgPr>
        <a:solidFill>
          <a:schemeClr val="accent1"/>
        </a:solidFill>
        <a:effectLst/>
      </p:bgPr>
    </p:bg>
    <p:spTree>
      <p:nvGrpSpPr>
        <p:cNvPr id="1" name="Shape 58"/>
        <p:cNvGrpSpPr/>
        <p:nvPr/>
      </p:nvGrpSpPr>
      <p:grpSpPr>
        <a:xfrm>
          <a:off x="0" y="0"/>
          <a:ext cx="0" cy="0"/>
          <a:chOff x="0" y="0"/>
          <a:chExt cx="0" cy="0"/>
        </a:xfrm>
      </p:grpSpPr>
      <p:sp>
        <p:nvSpPr>
          <p:cNvPr id="59" name="Google Shape;59;p11"/>
          <p:cNvSpPr txBox="1">
            <a:spLocks noGrp="1"/>
          </p:cNvSpPr>
          <p:nvPr>
            <p:ph type="subTitle" idx="1"/>
          </p:nvPr>
        </p:nvSpPr>
        <p:spPr>
          <a:xfrm>
            <a:off x="2393400" y="4460600"/>
            <a:ext cx="7405200" cy="951200"/>
          </a:xfrm>
          <a:prstGeom prst="rect">
            <a:avLst/>
          </a:prstGeom>
        </p:spPr>
        <p:txBody>
          <a:bodyPr spcFirstLastPara="1" wrap="square" lIns="91425" tIns="91425" rIns="91425" bIns="91425" anchor="ctr" anchorCtr="0">
            <a:normAutofit/>
          </a:bodyPr>
          <a:lstStyle>
            <a:lvl1pPr lvl="0" algn="ctr" rtl="0">
              <a:lnSpc>
                <a:spcPct val="100000"/>
              </a:lnSpc>
              <a:spcBef>
                <a:spcPts val="0"/>
              </a:spcBef>
              <a:spcAft>
                <a:spcPts val="0"/>
              </a:spcAft>
              <a:buClr>
                <a:srgbClr val="05192A"/>
              </a:buClr>
              <a:buSzPts val="1600"/>
              <a:buFont typeface="Glegoo"/>
              <a:buNone/>
              <a:defRPr sz="2135">
                <a:latin typeface="Glegoo"/>
                <a:ea typeface="Glegoo"/>
                <a:cs typeface="Glegoo"/>
                <a:sym typeface="Glegoo"/>
              </a:defRPr>
            </a:lvl1pPr>
            <a:lvl2pPr lvl="1" algn="ctr" rtl="0">
              <a:lnSpc>
                <a:spcPct val="100000"/>
              </a:lnSpc>
              <a:spcBef>
                <a:spcPts val="0"/>
              </a:spcBef>
              <a:spcAft>
                <a:spcPts val="0"/>
              </a:spcAft>
              <a:buSzPts val="1600"/>
              <a:buFont typeface="Lato" panose="020F0502020204030203"/>
              <a:buNone/>
              <a:defRPr sz="2135">
                <a:latin typeface="Lato" panose="020F0502020204030203"/>
                <a:ea typeface="Lato" panose="020F0502020204030203"/>
                <a:cs typeface="Lato" panose="020F0502020204030203"/>
                <a:sym typeface="Lato" panose="020F0502020204030203"/>
              </a:defRPr>
            </a:lvl2pPr>
            <a:lvl3pPr lvl="2" algn="ctr" rtl="0">
              <a:lnSpc>
                <a:spcPct val="100000"/>
              </a:lnSpc>
              <a:spcBef>
                <a:spcPts val="0"/>
              </a:spcBef>
              <a:spcAft>
                <a:spcPts val="0"/>
              </a:spcAft>
              <a:buSzPts val="1600"/>
              <a:buFont typeface="Lato" panose="020F0502020204030203"/>
              <a:buNone/>
              <a:defRPr sz="2135">
                <a:latin typeface="Lato" panose="020F0502020204030203"/>
                <a:ea typeface="Lato" panose="020F0502020204030203"/>
                <a:cs typeface="Lato" panose="020F0502020204030203"/>
                <a:sym typeface="Lato" panose="020F0502020204030203"/>
              </a:defRPr>
            </a:lvl3pPr>
            <a:lvl4pPr lvl="3" algn="ctr" rtl="0">
              <a:lnSpc>
                <a:spcPct val="100000"/>
              </a:lnSpc>
              <a:spcBef>
                <a:spcPts val="0"/>
              </a:spcBef>
              <a:spcAft>
                <a:spcPts val="0"/>
              </a:spcAft>
              <a:buSzPts val="1600"/>
              <a:buFont typeface="Lato" panose="020F0502020204030203"/>
              <a:buNone/>
              <a:defRPr sz="2135">
                <a:latin typeface="Lato" panose="020F0502020204030203"/>
                <a:ea typeface="Lato" panose="020F0502020204030203"/>
                <a:cs typeface="Lato" panose="020F0502020204030203"/>
                <a:sym typeface="Lato" panose="020F0502020204030203"/>
              </a:defRPr>
            </a:lvl4pPr>
            <a:lvl5pPr lvl="4" algn="ctr" rtl="0">
              <a:lnSpc>
                <a:spcPct val="100000"/>
              </a:lnSpc>
              <a:spcBef>
                <a:spcPts val="0"/>
              </a:spcBef>
              <a:spcAft>
                <a:spcPts val="0"/>
              </a:spcAft>
              <a:buSzPts val="1600"/>
              <a:buFont typeface="Lato" panose="020F0502020204030203"/>
              <a:buNone/>
              <a:defRPr sz="2135">
                <a:latin typeface="Lato" panose="020F0502020204030203"/>
                <a:ea typeface="Lato" panose="020F0502020204030203"/>
                <a:cs typeface="Lato" panose="020F0502020204030203"/>
                <a:sym typeface="Lato" panose="020F0502020204030203"/>
              </a:defRPr>
            </a:lvl5pPr>
            <a:lvl6pPr lvl="5" algn="ctr" rtl="0">
              <a:lnSpc>
                <a:spcPct val="100000"/>
              </a:lnSpc>
              <a:spcBef>
                <a:spcPts val="0"/>
              </a:spcBef>
              <a:spcAft>
                <a:spcPts val="0"/>
              </a:spcAft>
              <a:buSzPts val="1600"/>
              <a:buFont typeface="Lato" panose="020F0502020204030203"/>
              <a:buNone/>
              <a:defRPr sz="2135">
                <a:latin typeface="Lato" panose="020F0502020204030203"/>
                <a:ea typeface="Lato" panose="020F0502020204030203"/>
                <a:cs typeface="Lato" panose="020F0502020204030203"/>
                <a:sym typeface="Lato" panose="020F0502020204030203"/>
              </a:defRPr>
            </a:lvl6pPr>
            <a:lvl7pPr lvl="6" algn="ctr" rtl="0">
              <a:lnSpc>
                <a:spcPct val="100000"/>
              </a:lnSpc>
              <a:spcBef>
                <a:spcPts val="0"/>
              </a:spcBef>
              <a:spcAft>
                <a:spcPts val="0"/>
              </a:spcAft>
              <a:buSzPts val="1600"/>
              <a:buFont typeface="Lato" panose="020F0502020204030203"/>
              <a:buNone/>
              <a:defRPr sz="2135">
                <a:latin typeface="Lato" panose="020F0502020204030203"/>
                <a:ea typeface="Lato" panose="020F0502020204030203"/>
                <a:cs typeface="Lato" panose="020F0502020204030203"/>
                <a:sym typeface="Lato" panose="020F0502020204030203"/>
              </a:defRPr>
            </a:lvl7pPr>
            <a:lvl8pPr lvl="7" algn="ctr" rtl="0">
              <a:lnSpc>
                <a:spcPct val="100000"/>
              </a:lnSpc>
              <a:spcBef>
                <a:spcPts val="0"/>
              </a:spcBef>
              <a:spcAft>
                <a:spcPts val="0"/>
              </a:spcAft>
              <a:buSzPts val="1600"/>
              <a:buFont typeface="Lato" panose="020F0502020204030203"/>
              <a:buNone/>
              <a:defRPr sz="2135">
                <a:latin typeface="Lato" panose="020F0502020204030203"/>
                <a:ea typeface="Lato" panose="020F0502020204030203"/>
                <a:cs typeface="Lato" panose="020F0502020204030203"/>
                <a:sym typeface="Lato" panose="020F0502020204030203"/>
              </a:defRPr>
            </a:lvl8pPr>
            <a:lvl9pPr lvl="8" algn="ctr" rtl="0">
              <a:lnSpc>
                <a:spcPct val="100000"/>
              </a:lnSpc>
              <a:spcBef>
                <a:spcPts val="0"/>
              </a:spcBef>
              <a:spcAft>
                <a:spcPts val="0"/>
              </a:spcAft>
              <a:buSzPts val="1600"/>
              <a:buFont typeface="Lato" panose="020F0502020204030203"/>
              <a:buNone/>
              <a:defRPr sz="2135">
                <a:latin typeface="Lato" panose="020F0502020204030203"/>
                <a:ea typeface="Lato" panose="020F0502020204030203"/>
                <a:cs typeface="Lato" panose="020F0502020204030203"/>
                <a:sym typeface="Lato" panose="020F0502020204030203"/>
              </a:defRPr>
            </a:lvl9pPr>
          </a:lstStyle>
          <a:p>
            <a:endParaRPr/>
          </a:p>
        </p:txBody>
      </p:sp>
      <p:sp>
        <p:nvSpPr>
          <p:cNvPr id="60" name="Google Shape;60;p11"/>
          <p:cNvSpPr txBox="1">
            <a:spLocks noGrp="1"/>
          </p:cNvSpPr>
          <p:nvPr>
            <p:ph type="title" hasCustomPrompt="1"/>
          </p:nvPr>
        </p:nvSpPr>
        <p:spPr>
          <a:xfrm>
            <a:off x="2393400" y="2583767"/>
            <a:ext cx="7405200" cy="1686400"/>
          </a:xfrm>
          <a:prstGeom prst="rect">
            <a:avLst/>
          </a:prstGeom>
        </p:spPr>
        <p:txBody>
          <a:bodyPr spcFirstLastPara="1" wrap="square" lIns="91425" tIns="91425" rIns="91425" bIns="91425" anchor="ctr" anchorCtr="0">
            <a:normAutofit/>
          </a:bodyPr>
          <a:lstStyle>
            <a:lvl1pPr lvl="0" algn="ctr" rtl="0">
              <a:spcBef>
                <a:spcPts val="0"/>
              </a:spcBef>
              <a:spcAft>
                <a:spcPts val="0"/>
              </a:spcAft>
              <a:buSzPts val="9600"/>
              <a:buNone/>
              <a:defRPr sz="10665"/>
            </a:lvl1pPr>
            <a:lvl2pPr lvl="1" algn="ctr" rtl="0">
              <a:spcBef>
                <a:spcPts val="0"/>
              </a:spcBef>
              <a:spcAft>
                <a:spcPts val="0"/>
              </a:spcAft>
              <a:buSzPts val="9600"/>
              <a:buNone/>
              <a:defRPr sz="12800"/>
            </a:lvl2pPr>
            <a:lvl3pPr lvl="2" algn="ctr" rtl="0">
              <a:spcBef>
                <a:spcPts val="0"/>
              </a:spcBef>
              <a:spcAft>
                <a:spcPts val="0"/>
              </a:spcAft>
              <a:buSzPts val="9600"/>
              <a:buNone/>
              <a:defRPr sz="12800"/>
            </a:lvl3pPr>
            <a:lvl4pPr lvl="3" algn="ctr" rtl="0">
              <a:spcBef>
                <a:spcPts val="0"/>
              </a:spcBef>
              <a:spcAft>
                <a:spcPts val="0"/>
              </a:spcAft>
              <a:buSzPts val="9600"/>
              <a:buNone/>
              <a:defRPr sz="12800"/>
            </a:lvl4pPr>
            <a:lvl5pPr lvl="4" algn="ctr" rtl="0">
              <a:spcBef>
                <a:spcPts val="0"/>
              </a:spcBef>
              <a:spcAft>
                <a:spcPts val="0"/>
              </a:spcAft>
              <a:buSzPts val="9600"/>
              <a:buNone/>
              <a:defRPr sz="12800"/>
            </a:lvl5pPr>
            <a:lvl6pPr lvl="5" algn="ctr" rtl="0">
              <a:spcBef>
                <a:spcPts val="0"/>
              </a:spcBef>
              <a:spcAft>
                <a:spcPts val="0"/>
              </a:spcAft>
              <a:buSzPts val="9600"/>
              <a:buNone/>
              <a:defRPr sz="12800"/>
            </a:lvl6pPr>
            <a:lvl7pPr lvl="6" algn="ctr" rtl="0">
              <a:spcBef>
                <a:spcPts val="0"/>
              </a:spcBef>
              <a:spcAft>
                <a:spcPts val="0"/>
              </a:spcAft>
              <a:buSzPts val="9600"/>
              <a:buNone/>
              <a:defRPr sz="12800"/>
            </a:lvl7pPr>
            <a:lvl8pPr lvl="7" algn="ctr" rtl="0">
              <a:spcBef>
                <a:spcPts val="0"/>
              </a:spcBef>
              <a:spcAft>
                <a:spcPts val="0"/>
              </a:spcAft>
              <a:buSzPts val="9600"/>
              <a:buNone/>
              <a:defRPr sz="12800"/>
            </a:lvl8pPr>
            <a:lvl9pPr lvl="8" algn="ctr" rtl="0">
              <a:spcBef>
                <a:spcPts val="0"/>
              </a:spcBef>
              <a:spcAft>
                <a:spcPts val="0"/>
              </a:spcAft>
              <a:buSzPts val="9600"/>
              <a:buNone/>
              <a:defRPr sz="12800"/>
            </a:lvl9pPr>
          </a:lstStyle>
          <a:p>
            <a:r>
              <a:t>xx%</a:t>
            </a:r>
          </a:p>
        </p:txBody>
      </p:sp>
      <p:sp>
        <p:nvSpPr>
          <p:cNvPr id="61" name="Google Shape;61;p11"/>
          <p:cNvSpPr/>
          <p:nvPr/>
        </p:nvSpPr>
        <p:spPr>
          <a:xfrm>
            <a:off x="5824533" y="356867"/>
            <a:ext cx="1483200" cy="1483200"/>
          </a:xfrm>
          <a:prstGeom prst="ellipse">
            <a:avLst/>
          </a:prstGeom>
          <a:solidFill>
            <a:schemeClr val="accent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2" name="Google Shape;62;p11"/>
          <p:cNvSpPr/>
          <p:nvPr/>
        </p:nvSpPr>
        <p:spPr>
          <a:xfrm rot="10800000">
            <a:off x="10495467" y="-133"/>
            <a:ext cx="1680800" cy="2212400"/>
          </a:xfrm>
          <a:prstGeom prst="round2SameRect">
            <a:avLst>
              <a:gd name="adj1" fmla="val 50000"/>
              <a:gd name="adj2" fmla="val 0"/>
            </a:avLst>
          </a:pr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3" name="Google Shape;63;p11"/>
          <p:cNvSpPr/>
          <p:nvPr/>
        </p:nvSpPr>
        <p:spPr>
          <a:xfrm rot="5400000">
            <a:off x="1586200" y="-1213333"/>
            <a:ext cx="1451200" cy="4623600"/>
          </a:xfrm>
          <a:prstGeom prst="round2SameRect">
            <a:avLst>
              <a:gd name="adj1" fmla="val 50000"/>
              <a:gd name="adj2" fmla="val 0"/>
            </a:avLst>
          </a:pr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4" name="Google Shape;64;p11"/>
          <p:cNvSpPr/>
          <p:nvPr/>
        </p:nvSpPr>
        <p:spPr>
          <a:xfrm>
            <a:off x="0" y="4434433"/>
            <a:ext cx="1964400" cy="2423600"/>
          </a:xfrm>
          <a:prstGeom prst="round2SameRect">
            <a:avLst>
              <a:gd name="adj1" fmla="val 50000"/>
              <a:gd name="adj2" fmla="val 0"/>
            </a:avLst>
          </a:pr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5" name="Google Shape;65;p11"/>
          <p:cNvSpPr/>
          <p:nvPr/>
        </p:nvSpPr>
        <p:spPr>
          <a:xfrm rot="-5400000">
            <a:off x="10223833" y="4496833"/>
            <a:ext cx="1637600" cy="2298800"/>
          </a:xfrm>
          <a:prstGeom prst="round2SameRect">
            <a:avLst>
              <a:gd name="adj1" fmla="val 50000"/>
              <a:gd name="adj2" fmla="val 0"/>
            </a:avLst>
          </a:pr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Tree>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Blank" type="blank">
  <p:cSld name="BLANK">
    <p:spTree>
      <p:nvGrpSpPr>
        <p:cNvPr id="1" name="Shape 66"/>
        <p:cNvGrpSpPr/>
        <p:nvPr/>
      </p:nvGrpSpPr>
      <p:grpSpPr>
        <a:xfrm>
          <a:off x="0" y="0"/>
          <a:ext cx="0" cy="0"/>
          <a:chOff x="0" y="0"/>
          <a:chExt cx="0" cy="0"/>
        </a:xfrm>
      </p:grpSpPr>
    </p:spTree>
  </p:cSld>
  <p:clrMapOvr>
    <a:masterClrMapping/>
  </p:clrMapOvr>
  <p:timing>
    <p:tnLst>
      <p:par>
        <p:cTn id="1" dur="indefinite" restart="never" nodeType="tmRoot"/>
      </p:par>
    </p:tnLst>
  </p:timing>
</p:sldLayout>
</file>

<file path=ppt/slideLayouts/slideLayout24.xml><?xml version="1.0" encoding="utf-8"?>
<p:sldLayout xmlns:a="http://schemas.openxmlformats.org/drawingml/2006/main" xmlns:r="http://schemas.openxmlformats.org/officeDocument/2006/relationships" xmlns:p="http://schemas.openxmlformats.org/presentationml/2006/main" matchingName="Title only 1">
  <p:cSld name="CUSTOM">
    <p:bg>
      <p:bgPr>
        <a:solidFill>
          <a:schemeClr val="accent6"/>
        </a:solidFill>
        <a:effectLst/>
      </p:bgPr>
    </p:bg>
    <p:spTree>
      <p:nvGrpSpPr>
        <p:cNvPr id="1" name="Shape 67"/>
        <p:cNvGrpSpPr/>
        <p:nvPr/>
      </p:nvGrpSpPr>
      <p:grpSpPr>
        <a:xfrm>
          <a:off x="0" y="0"/>
          <a:ext cx="0" cy="0"/>
          <a:chOff x="0" y="0"/>
          <a:chExt cx="0" cy="0"/>
        </a:xfrm>
      </p:grpSpPr>
      <p:sp>
        <p:nvSpPr>
          <p:cNvPr id="68" name="Google Shape;68;p13"/>
          <p:cNvSpPr/>
          <p:nvPr/>
        </p:nvSpPr>
        <p:spPr>
          <a:xfrm>
            <a:off x="9997533" y="474967"/>
            <a:ext cx="1000400" cy="1000400"/>
          </a:xfrm>
          <a:prstGeom prst="ellipse">
            <a:avLst/>
          </a:pr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9" name="Google Shape;69;p13"/>
          <p:cNvSpPr txBox="1">
            <a:spLocks noGrp="1"/>
          </p:cNvSpPr>
          <p:nvPr>
            <p:ph type="title"/>
          </p:nvPr>
        </p:nvSpPr>
        <p:spPr>
          <a:xfrm>
            <a:off x="960000" y="593367"/>
            <a:ext cx="10272000" cy="763600"/>
          </a:xfrm>
          <a:prstGeom prst="rect">
            <a:avLst/>
          </a:prstGeom>
        </p:spPr>
        <p:txBody>
          <a:bodyPr spcFirstLastPara="1" wrap="square" lIns="91425" tIns="91425" rIns="91425" bIns="91425" anchor="ctr" anchorCtr="0">
            <a:normAutofit/>
          </a:bodyPr>
          <a:lstStyle>
            <a:lvl1pPr lvl="0" rtl="0">
              <a:spcBef>
                <a:spcPts val="0"/>
              </a:spcBef>
              <a:spcAft>
                <a:spcPts val="0"/>
              </a:spcAft>
              <a:buSzPts val="2900"/>
              <a:buNone/>
              <a:defRPr sz="3865"/>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70" name="Google Shape;70;p13"/>
          <p:cNvSpPr/>
          <p:nvPr/>
        </p:nvSpPr>
        <p:spPr>
          <a:xfrm>
            <a:off x="9691733" y="5021033"/>
            <a:ext cx="1612000" cy="1838400"/>
          </a:xfrm>
          <a:prstGeom prst="round2SameRect">
            <a:avLst>
              <a:gd name="adj1" fmla="val 50000"/>
              <a:gd name="adj2" fmla="val 0"/>
            </a:avLst>
          </a:prstGeom>
          <a:solidFill>
            <a:schemeClr val="accent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Tree>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matchingName="Title only 2">
  <p:cSld name="CUSTOM_1">
    <p:bg>
      <p:bgPr>
        <a:solidFill>
          <a:schemeClr val="accent6"/>
        </a:solidFill>
        <a:effectLst/>
      </p:bgPr>
    </p:bg>
    <p:spTree>
      <p:nvGrpSpPr>
        <p:cNvPr id="1" name="Shape 71"/>
        <p:cNvGrpSpPr/>
        <p:nvPr/>
      </p:nvGrpSpPr>
      <p:grpSpPr>
        <a:xfrm>
          <a:off x="0" y="0"/>
          <a:ext cx="0" cy="0"/>
          <a:chOff x="0" y="0"/>
          <a:chExt cx="0" cy="0"/>
        </a:xfrm>
      </p:grpSpPr>
      <p:sp>
        <p:nvSpPr>
          <p:cNvPr id="72" name="Google Shape;72;p14"/>
          <p:cNvSpPr/>
          <p:nvPr/>
        </p:nvSpPr>
        <p:spPr>
          <a:xfrm>
            <a:off x="10246800" y="475967"/>
            <a:ext cx="998400" cy="998400"/>
          </a:xfrm>
          <a:prstGeom prst="ellipse">
            <a:avLst/>
          </a:pr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73" name="Google Shape;73;p14"/>
          <p:cNvSpPr/>
          <p:nvPr/>
        </p:nvSpPr>
        <p:spPr>
          <a:xfrm rot="10800000">
            <a:off x="7875600" y="0"/>
            <a:ext cx="1443600" cy="1467200"/>
          </a:xfrm>
          <a:prstGeom prst="round2SameRect">
            <a:avLst>
              <a:gd name="adj1" fmla="val 50000"/>
              <a:gd name="adj2" fmla="val 0"/>
            </a:avLst>
          </a:pr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74" name="Google Shape;74;p14"/>
          <p:cNvSpPr/>
          <p:nvPr/>
        </p:nvSpPr>
        <p:spPr>
          <a:xfrm>
            <a:off x="-12733" y="4956567"/>
            <a:ext cx="960000" cy="1901600"/>
          </a:xfrm>
          <a:prstGeom prst="round2SameRect">
            <a:avLst>
              <a:gd name="adj1" fmla="val 50000"/>
              <a:gd name="adj2" fmla="val 0"/>
            </a:avLst>
          </a:pr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75" name="Google Shape;75;p14"/>
          <p:cNvSpPr txBox="1">
            <a:spLocks noGrp="1"/>
          </p:cNvSpPr>
          <p:nvPr>
            <p:ph type="title"/>
          </p:nvPr>
        </p:nvSpPr>
        <p:spPr>
          <a:xfrm>
            <a:off x="960000" y="593367"/>
            <a:ext cx="10272000" cy="763600"/>
          </a:xfrm>
          <a:prstGeom prst="rect">
            <a:avLst/>
          </a:prstGeom>
        </p:spPr>
        <p:txBody>
          <a:bodyPr spcFirstLastPara="1" wrap="square" lIns="91425" tIns="91425" rIns="91425" bIns="91425" anchor="ctr" anchorCtr="0">
            <a:normAutofit/>
          </a:bodyPr>
          <a:lstStyle>
            <a:lvl1pPr lvl="0" rtl="0">
              <a:spcBef>
                <a:spcPts val="0"/>
              </a:spcBef>
              <a:spcAft>
                <a:spcPts val="0"/>
              </a:spcAft>
              <a:buSzPts val="2900"/>
              <a:buNone/>
              <a:defRPr sz="3865"/>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matchingName="Title only 3">
  <p:cSld name="CUSTOM_1_1">
    <p:bg>
      <p:bgPr>
        <a:solidFill>
          <a:schemeClr val="accent6"/>
        </a:solidFill>
        <a:effectLst/>
      </p:bgPr>
    </p:bg>
    <p:spTree>
      <p:nvGrpSpPr>
        <p:cNvPr id="1" name="Shape 76"/>
        <p:cNvGrpSpPr/>
        <p:nvPr/>
      </p:nvGrpSpPr>
      <p:grpSpPr>
        <a:xfrm>
          <a:off x="0" y="0"/>
          <a:ext cx="0" cy="0"/>
          <a:chOff x="0" y="0"/>
          <a:chExt cx="0" cy="0"/>
        </a:xfrm>
      </p:grpSpPr>
      <p:sp>
        <p:nvSpPr>
          <p:cNvPr id="77" name="Google Shape;77;p15"/>
          <p:cNvSpPr/>
          <p:nvPr/>
        </p:nvSpPr>
        <p:spPr>
          <a:xfrm>
            <a:off x="8940500" y="482367"/>
            <a:ext cx="985600" cy="985600"/>
          </a:xfrm>
          <a:prstGeom prst="ellipse">
            <a:avLst/>
          </a:pr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78" name="Google Shape;78;p15"/>
          <p:cNvSpPr txBox="1">
            <a:spLocks noGrp="1"/>
          </p:cNvSpPr>
          <p:nvPr>
            <p:ph type="title"/>
          </p:nvPr>
        </p:nvSpPr>
        <p:spPr>
          <a:xfrm>
            <a:off x="960000" y="593367"/>
            <a:ext cx="10272000" cy="763600"/>
          </a:xfrm>
          <a:prstGeom prst="rect">
            <a:avLst/>
          </a:prstGeom>
        </p:spPr>
        <p:txBody>
          <a:bodyPr spcFirstLastPara="1" wrap="square" lIns="91425" tIns="91425" rIns="91425" bIns="91425" anchor="ctr" anchorCtr="0">
            <a:normAutofit/>
          </a:bodyPr>
          <a:lstStyle>
            <a:lvl1pPr lvl="0" rtl="0">
              <a:spcBef>
                <a:spcPts val="0"/>
              </a:spcBef>
              <a:spcAft>
                <a:spcPts val="0"/>
              </a:spcAft>
              <a:buSzPts val="2900"/>
              <a:buNone/>
              <a:defRPr sz="3865"/>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matchingName="Title only 4">
  <p:cSld name="CUSTOM_1_1_1">
    <p:bg>
      <p:bgPr>
        <a:solidFill>
          <a:schemeClr val="accent6"/>
        </a:solidFill>
        <a:effectLst/>
      </p:bgPr>
    </p:bg>
    <p:spTree>
      <p:nvGrpSpPr>
        <p:cNvPr id="1" name="Shape 79"/>
        <p:cNvGrpSpPr/>
        <p:nvPr/>
      </p:nvGrpSpPr>
      <p:grpSpPr>
        <a:xfrm>
          <a:off x="0" y="0"/>
          <a:ext cx="0" cy="0"/>
          <a:chOff x="0" y="0"/>
          <a:chExt cx="0" cy="0"/>
        </a:xfrm>
      </p:grpSpPr>
      <p:sp>
        <p:nvSpPr>
          <p:cNvPr id="80" name="Google Shape;80;p16"/>
          <p:cNvSpPr/>
          <p:nvPr/>
        </p:nvSpPr>
        <p:spPr>
          <a:xfrm rot="10800000">
            <a:off x="10213400" y="167"/>
            <a:ext cx="1406400" cy="1462400"/>
          </a:xfrm>
          <a:prstGeom prst="round2SameRect">
            <a:avLst>
              <a:gd name="adj1" fmla="val 50000"/>
              <a:gd name="adj2" fmla="val 0"/>
            </a:avLst>
          </a:pr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1" name="Google Shape;81;p16"/>
          <p:cNvSpPr/>
          <p:nvPr/>
        </p:nvSpPr>
        <p:spPr>
          <a:xfrm>
            <a:off x="8041367" y="487567"/>
            <a:ext cx="975200" cy="975200"/>
          </a:xfrm>
          <a:prstGeom prst="ellipse">
            <a:avLst/>
          </a:pr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2" name="Google Shape;82;p16"/>
          <p:cNvSpPr txBox="1">
            <a:spLocks noGrp="1"/>
          </p:cNvSpPr>
          <p:nvPr>
            <p:ph type="title"/>
          </p:nvPr>
        </p:nvSpPr>
        <p:spPr>
          <a:xfrm>
            <a:off x="960000" y="593367"/>
            <a:ext cx="10272000" cy="763600"/>
          </a:xfrm>
          <a:prstGeom prst="rect">
            <a:avLst/>
          </a:prstGeom>
        </p:spPr>
        <p:txBody>
          <a:bodyPr spcFirstLastPara="1" wrap="square" lIns="91425" tIns="91425" rIns="91425" bIns="91425" anchor="ctr" anchorCtr="0">
            <a:normAutofit/>
          </a:bodyPr>
          <a:lstStyle>
            <a:lvl1pPr lvl="0" rtl="0">
              <a:spcBef>
                <a:spcPts val="0"/>
              </a:spcBef>
              <a:spcAft>
                <a:spcPts val="0"/>
              </a:spcAft>
              <a:buSzPts val="2900"/>
              <a:buNone/>
              <a:defRPr sz="3865"/>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matchingName="Title only 5">
  <p:cSld name="CUSTOM_1_1_1_1">
    <p:bg>
      <p:bgPr>
        <a:solidFill>
          <a:schemeClr val="accent6"/>
        </a:solidFill>
        <a:effectLst/>
      </p:bgPr>
    </p:bg>
    <p:spTree>
      <p:nvGrpSpPr>
        <p:cNvPr id="1" name="Shape 83"/>
        <p:cNvGrpSpPr/>
        <p:nvPr/>
      </p:nvGrpSpPr>
      <p:grpSpPr>
        <a:xfrm>
          <a:off x="0" y="0"/>
          <a:ext cx="0" cy="0"/>
          <a:chOff x="0" y="0"/>
          <a:chExt cx="0" cy="0"/>
        </a:xfrm>
      </p:grpSpPr>
      <p:sp>
        <p:nvSpPr>
          <p:cNvPr id="84" name="Google Shape;84;p17"/>
          <p:cNvSpPr/>
          <p:nvPr/>
        </p:nvSpPr>
        <p:spPr>
          <a:xfrm rot="10800000" flipH="1">
            <a:off x="10972800" y="167"/>
            <a:ext cx="1240400" cy="1803200"/>
          </a:xfrm>
          <a:prstGeom prst="round2SameRect">
            <a:avLst>
              <a:gd name="adj1" fmla="val 50000"/>
              <a:gd name="adj2" fmla="val 0"/>
            </a:avLst>
          </a:prstGeom>
          <a:solidFill>
            <a:schemeClr val="accent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5" name="Google Shape;85;p17"/>
          <p:cNvSpPr txBox="1">
            <a:spLocks noGrp="1"/>
          </p:cNvSpPr>
          <p:nvPr>
            <p:ph type="title"/>
          </p:nvPr>
        </p:nvSpPr>
        <p:spPr>
          <a:xfrm>
            <a:off x="960000" y="593367"/>
            <a:ext cx="10272000" cy="763600"/>
          </a:xfrm>
          <a:prstGeom prst="rect">
            <a:avLst/>
          </a:prstGeom>
        </p:spPr>
        <p:txBody>
          <a:bodyPr spcFirstLastPara="1" wrap="square" lIns="91425" tIns="91425" rIns="91425" bIns="91425" anchor="ctr" anchorCtr="0">
            <a:normAutofit/>
          </a:bodyPr>
          <a:lstStyle>
            <a:lvl1pPr lvl="0" rtl="0">
              <a:spcBef>
                <a:spcPts val="0"/>
              </a:spcBef>
              <a:spcAft>
                <a:spcPts val="0"/>
              </a:spcAft>
              <a:buSzPts val="2900"/>
              <a:buNone/>
              <a:defRPr sz="3865"/>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matchingName="Title only 6">
  <p:cSld name="CUSTOM_1_1_1_1_2">
    <p:bg>
      <p:bgPr>
        <a:solidFill>
          <a:schemeClr val="accent6"/>
        </a:solidFill>
        <a:effectLst/>
      </p:bgPr>
    </p:bg>
    <p:spTree>
      <p:nvGrpSpPr>
        <p:cNvPr id="1" name="Shape 86"/>
        <p:cNvGrpSpPr/>
        <p:nvPr/>
      </p:nvGrpSpPr>
      <p:grpSpPr>
        <a:xfrm>
          <a:off x="0" y="0"/>
          <a:ext cx="0" cy="0"/>
          <a:chOff x="0" y="0"/>
          <a:chExt cx="0" cy="0"/>
        </a:xfrm>
      </p:grpSpPr>
      <p:sp>
        <p:nvSpPr>
          <p:cNvPr id="87" name="Google Shape;87;p18"/>
          <p:cNvSpPr/>
          <p:nvPr/>
        </p:nvSpPr>
        <p:spPr>
          <a:xfrm>
            <a:off x="7464167" y="475967"/>
            <a:ext cx="998400" cy="998400"/>
          </a:xfrm>
          <a:prstGeom prst="ellipse">
            <a:avLst/>
          </a:pr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8" name="Google Shape;88;p18"/>
          <p:cNvSpPr/>
          <p:nvPr/>
        </p:nvSpPr>
        <p:spPr>
          <a:xfrm rot="10800000">
            <a:off x="10748400" y="0"/>
            <a:ext cx="1443600" cy="1467200"/>
          </a:xfrm>
          <a:prstGeom prst="round2SameRect">
            <a:avLst>
              <a:gd name="adj1" fmla="val 50000"/>
              <a:gd name="adj2" fmla="val 0"/>
            </a:avLst>
          </a:pr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9" name="Google Shape;89;p18"/>
          <p:cNvSpPr txBox="1">
            <a:spLocks noGrp="1"/>
          </p:cNvSpPr>
          <p:nvPr>
            <p:ph type="title"/>
          </p:nvPr>
        </p:nvSpPr>
        <p:spPr>
          <a:xfrm>
            <a:off x="960000" y="593367"/>
            <a:ext cx="10272000" cy="763600"/>
          </a:xfrm>
          <a:prstGeom prst="rect">
            <a:avLst/>
          </a:prstGeom>
        </p:spPr>
        <p:txBody>
          <a:bodyPr spcFirstLastPara="1" wrap="square" lIns="91425" tIns="91425" rIns="91425" bIns="91425" anchor="ctr" anchorCtr="0">
            <a:normAutofit/>
          </a:bodyPr>
          <a:lstStyle>
            <a:lvl1pPr lvl="0" rtl="0">
              <a:spcBef>
                <a:spcPts val="0"/>
              </a:spcBef>
              <a:spcAft>
                <a:spcPts val="0"/>
              </a:spcAft>
              <a:buSzPts val="2900"/>
              <a:buNone/>
              <a:defRPr sz="3865"/>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831850" y="1709738"/>
            <a:ext cx="10515600" cy="2852737"/>
          </a:xfrm>
        </p:spPr>
        <p:txBody>
          <a:bodyPr anchor="b"/>
          <a:lstStyle>
            <a:lvl1pPr>
              <a:defRPr sz="6000"/>
            </a:lvl1pPr>
          </a:lstStyle>
          <a:p>
            <a:r>
              <a:rPr lang="en-US" smtClean="0"/>
              <a:t>Click to edit Master title style</a:t>
            </a:r>
            <a:endParaRPr lang="en-US"/>
          </a:p>
        </p:txBody>
      </p:sp>
      <p:sp>
        <p:nvSpPr>
          <p:cNvPr id="3" name="Text Placeholder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p>
            <a:fld id="{63A1C593-65D0-4073-BCC9-577B9352EA97}" type="datetimeFigureOut">
              <a:rPr lang="en-US" smtClean="0"/>
              <a:t>2/13/2022</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9B618960-8005-486C-9A75-10CB2AAC16F9}" type="slidenum">
              <a:rPr lang="en-US" smtClean="0"/>
              <a:t>‹#›</a:t>
            </a:fld>
            <a:endParaRPr lang="en-US"/>
          </a:p>
        </p:txBody>
      </p:sp>
    </p:spTree>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matchingName="Title only 7">
  <p:cSld name="CUSTOM_1_1_1_1_2_1">
    <p:bg>
      <p:bgPr>
        <a:solidFill>
          <a:schemeClr val="accent6"/>
        </a:solidFill>
        <a:effectLst/>
      </p:bgPr>
    </p:bg>
    <p:spTree>
      <p:nvGrpSpPr>
        <p:cNvPr id="1" name="Shape 90"/>
        <p:cNvGrpSpPr/>
        <p:nvPr/>
      </p:nvGrpSpPr>
      <p:grpSpPr>
        <a:xfrm>
          <a:off x="0" y="0"/>
          <a:ext cx="0" cy="0"/>
          <a:chOff x="0" y="0"/>
          <a:chExt cx="0" cy="0"/>
        </a:xfrm>
      </p:grpSpPr>
      <p:sp>
        <p:nvSpPr>
          <p:cNvPr id="91" name="Google Shape;91;p19"/>
          <p:cNvSpPr/>
          <p:nvPr/>
        </p:nvSpPr>
        <p:spPr>
          <a:xfrm>
            <a:off x="9025333" y="482367"/>
            <a:ext cx="985600" cy="985600"/>
          </a:xfrm>
          <a:prstGeom prst="ellipse">
            <a:avLst/>
          </a:pr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92" name="Google Shape;92;p19"/>
          <p:cNvSpPr txBox="1">
            <a:spLocks noGrp="1"/>
          </p:cNvSpPr>
          <p:nvPr>
            <p:ph type="title"/>
          </p:nvPr>
        </p:nvSpPr>
        <p:spPr>
          <a:xfrm>
            <a:off x="960000" y="593367"/>
            <a:ext cx="10272000" cy="763600"/>
          </a:xfrm>
          <a:prstGeom prst="rect">
            <a:avLst/>
          </a:prstGeom>
        </p:spPr>
        <p:txBody>
          <a:bodyPr spcFirstLastPara="1" wrap="square" lIns="91425" tIns="91425" rIns="91425" bIns="91425" anchor="ctr" anchorCtr="0">
            <a:normAutofit/>
          </a:bodyPr>
          <a:lstStyle>
            <a:lvl1pPr lvl="0" rtl="0">
              <a:spcBef>
                <a:spcPts val="0"/>
              </a:spcBef>
              <a:spcAft>
                <a:spcPts val="0"/>
              </a:spcAft>
              <a:buSzPts val="2900"/>
              <a:buNone/>
              <a:defRPr sz="3865"/>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93" name="Google Shape;93;p19"/>
          <p:cNvSpPr/>
          <p:nvPr/>
        </p:nvSpPr>
        <p:spPr>
          <a:xfrm rot="10800000" flipH="1">
            <a:off x="10682800" y="0"/>
            <a:ext cx="1509200" cy="2062800"/>
          </a:xfrm>
          <a:prstGeom prst="round2SameRect">
            <a:avLst>
              <a:gd name="adj1" fmla="val 50000"/>
              <a:gd name="adj2" fmla="val 0"/>
            </a:avLst>
          </a:prstGeom>
          <a:solidFill>
            <a:schemeClr val="accent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94" name="Google Shape;94;p19"/>
          <p:cNvSpPr/>
          <p:nvPr/>
        </p:nvSpPr>
        <p:spPr>
          <a:xfrm>
            <a:off x="0" y="4108100"/>
            <a:ext cx="1183600" cy="2750000"/>
          </a:xfrm>
          <a:prstGeom prst="round2SameRect">
            <a:avLst>
              <a:gd name="adj1" fmla="val 50000"/>
              <a:gd name="adj2" fmla="val 0"/>
            </a:avLst>
          </a:pr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Tree>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matchingName="Title only 8">
  <p:cSld name="CUSTOM_1_1_1_1_2_1_1">
    <p:bg>
      <p:bgPr>
        <a:solidFill>
          <a:schemeClr val="accent6"/>
        </a:solidFill>
        <a:effectLst/>
      </p:bgPr>
    </p:bg>
    <p:spTree>
      <p:nvGrpSpPr>
        <p:cNvPr id="1" name="Shape 95"/>
        <p:cNvGrpSpPr/>
        <p:nvPr/>
      </p:nvGrpSpPr>
      <p:grpSpPr>
        <a:xfrm>
          <a:off x="0" y="0"/>
          <a:ext cx="0" cy="0"/>
          <a:chOff x="0" y="0"/>
          <a:chExt cx="0" cy="0"/>
        </a:xfrm>
      </p:grpSpPr>
      <p:sp>
        <p:nvSpPr>
          <p:cNvPr id="96" name="Google Shape;96;p20"/>
          <p:cNvSpPr/>
          <p:nvPr/>
        </p:nvSpPr>
        <p:spPr>
          <a:xfrm>
            <a:off x="5861800" y="475967"/>
            <a:ext cx="998400" cy="998400"/>
          </a:xfrm>
          <a:prstGeom prst="ellipse">
            <a:avLst/>
          </a:pr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97" name="Google Shape;97;p20"/>
          <p:cNvSpPr/>
          <p:nvPr/>
        </p:nvSpPr>
        <p:spPr>
          <a:xfrm rot="-5400000">
            <a:off x="10443000" y="-275633"/>
            <a:ext cx="998400" cy="2499600"/>
          </a:xfrm>
          <a:prstGeom prst="round2SameRect">
            <a:avLst>
              <a:gd name="adj1" fmla="val 50000"/>
              <a:gd name="adj2" fmla="val 0"/>
            </a:avLst>
          </a:pr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98" name="Google Shape;98;p20"/>
          <p:cNvSpPr txBox="1">
            <a:spLocks noGrp="1"/>
          </p:cNvSpPr>
          <p:nvPr>
            <p:ph type="title"/>
          </p:nvPr>
        </p:nvSpPr>
        <p:spPr>
          <a:xfrm>
            <a:off x="960000" y="593367"/>
            <a:ext cx="10272000" cy="763600"/>
          </a:xfrm>
          <a:prstGeom prst="rect">
            <a:avLst/>
          </a:prstGeom>
        </p:spPr>
        <p:txBody>
          <a:bodyPr spcFirstLastPara="1" wrap="square" lIns="91425" tIns="91425" rIns="91425" bIns="91425" anchor="ctr" anchorCtr="0">
            <a:normAutofit/>
          </a:bodyPr>
          <a:lstStyle>
            <a:lvl1pPr lvl="0" rtl="0">
              <a:spcBef>
                <a:spcPts val="0"/>
              </a:spcBef>
              <a:spcAft>
                <a:spcPts val="0"/>
              </a:spcAft>
              <a:buSzPts val="2900"/>
              <a:buNone/>
              <a:defRPr sz="3865"/>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matchingName="Title and text ">
  <p:cSld name="CUSTOM_1_1_1_1_1">
    <p:bg>
      <p:bgPr>
        <a:solidFill>
          <a:schemeClr val="accent1"/>
        </a:solidFill>
        <a:effectLst/>
      </p:bgPr>
    </p:bg>
    <p:spTree>
      <p:nvGrpSpPr>
        <p:cNvPr id="1" name="Shape 99"/>
        <p:cNvGrpSpPr/>
        <p:nvPr/>
      </p:nvGrpSpPr>
      <p:grpSpPr>
        <a:xfrm>
          <a:off x="0" y="0"/>
          <a:ext cx="0" cy="0"/>
          <a:chOff x="0" y="0"/>
          <a:chExt cx="0" cy="0"/>
        </a:xfrm>
      </p:grpSpPr>
      <p:sp>
        <p:nvSpPr>
          <p:cNvPr id="100" name="Google Shape;100;p21"/>
          <p:cNvSpPr/>
          <p:nvPr/>
        </p:nvSpPr>
        <p:spPr>
          <a:xfrm rot="10800000">
            <a:off x="8486100" y="0"/>
            <a:ext cx="2568000" cy="3550400"/>
          </a:xfrm>
          <a:prstGeom prst="round2SameRect">
            <a:avLst>
              <a:gd name="adj1" fmla="val 50000"/>
              <a:gd name="adj2" fmla="val 0"/>
            </a:avLst>
          </a:prstGeom>
          <a:solidFill>
            <a:schemeClr val="accent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01" name="Google Shape;101;p21"/>
          <p:cNvSpPr/>
          <p:nvPr/>
        </p:nvSpPr>
        <p:spPr>
          <a:xfrm rot="5400000" flipH="1">
            <a:off x="2725967" y="2114533"/>
            <a:ext cx="1689200" cy="7141200"/>
          </a:xfrm>
          <a:prstGeom prst="round2SameRect">
            <a:avLst>
              <a:gd name="adj1" fmla="val 50000"/>
              <a:gd name="adj2" fmla="val 0"/>
            </a:avLst>
          </a:pr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02" name="Google Shape;102;p21"/>
          <p:cNvSpPr/>
          <p:nvPr/>
        </p:nvSpPr>
        <p:spPr>
          <a:xfrm>
            <a:off x="8743900" y="4476940"/>
            <a:ext cx="2052400" cy="2052800"/>
          </a:xfrm>
          <a:prstGeom prst="ellipse">
            <a:avLst/>
          </a:pr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03" name="Google Shape;103;p21"/>
          <p:cNvSpPr txBox="1">
            <a:spLocks noGrp="1"/>
          </p:cNvSpPr>
          <p:nvPr>
            <p:ph type="ctrTitle"/>
          </p:nvPr>
        </p:nvSpPr>
        <p:spPr>
          <a:xfrm>
            <a:off x="960000" y="1238867"/>
            <a:ext cx="5376000" cy="1494000"/>
          </a:xfrm>
          <a:prstGeom prst="rect">
            <a:avLst/>
          </a:prstGeom>
        </p:spPr>
        <p:txBody>
          <a:bodyPr spcFirstLastPara="1" wrap="square" lIns="91425" tIns="91425" rIns="91425" bIns="91425" anchor="ctr" anchorCtr="0">
            <a:normAutofit/>
          </a:bodyPr>
          <a:lstStyle>
            <a:lvl1pPr lvl="0" rtl="0">
              <a:spcBef>
                <a:spcPts val="0"/>
              </a:spcBef>
              <a:spcAft>
                <a:spcPts val="0"/>
              </a:spcAft>
              <a:buSzPts val="5200"/>
              <a:buNone/>
              <a:defRPr sz="10665"/>
            </a:lvl1pPr>
            <a:lvl2pPr lvl="1" algn="ctr" rtl="0">
              <a:spcBef>
                <a:spcPts val="0"/>
              </a:spcBef>
              <a:spcAft>
                <a:spcPts val="0"/>
              </a:spcAft>
              <a:buSzPts val="5200"/>
              <a:buNone/>
              <a:defRPr sz="6935"/>
            </a:lvl2pPr>
            <a:lvl3pPr lvl="2" algn="ctr" rtl="0">
              <a:spcBef>
                <a:spcPts val="0"/>
              </a:spcBef>
              <a:spcAft>
                <a:spcPts val="0"/>
              </a:spcAft>
              <a:buSzPts val="5200"/>
              <a:buNone/>
              <a:defRPr sz="6935"/>
            </a:lvl3pPr>
            <a:lvl4pPr lvl="3" algn="ctr" rtl="0">
              <a:spcBef>
                <a:spcPts val="0"/>
              </a:spcBef>
              <a:spcAft>
                <a:spcPts val="0"/>
              </a:spcAft>
              <a:buSzPts val="5200"/>
              <a:buNone/>
              <a:defRPr sz="6935"/>
            </a:lvl4pPr>
            <a:lvl5pPr lvl="4" algn="ctr" rtl="0">
              <a:spcBef>
                <a:spcPts val="0"/>
              </a:spcBef>
              <a:spcAft>
                <a:spcPts val="0"/>
              </a:spcAft>
              <a:buSzPts val="5200"/>
              <a:buNone/>
              <a:defRPr sz="6935"/>
            </a:lvl5pPr>
            <a:lvl6pPr lvl="5" algn="ctr" rtl="0">
              <a:spcBef>
                <a:spcPts val="0"/>
              </a:spcBef>
              <a:spcAft>
                <a:spcPts val="0"/>
              </a:spcAft>
              <a:buSzPts val="5200"/>
              <a:buNone/>
              <a:defRPr sz="6935"/>
            </a:lvl6pPr>
            <a:lvl7pPr lvl="6" algn="ctr" rtl="0">
              <a:spcBef>
                <a:spcPts val="0"/>
              </a:spcBef>
              <a:spcAft>
                <a:spcPts val="0"/>
              </a:spcAft>
              <a:buSzPts val="5200"/>
              <a:buNone/>
              <a:defRPr sz="6935"/>
            </a:lvl7pPr>
            <a:lvl8pPr lvl="7" algn="ctr" rtl="0">
              <a:spcBef>
                <a:spcPts val="0"/>
              </a:spcBef>
              <a:spcAft>
                <a:spcPts val="0"/>
              </a:spcAft>
              <a:buSzPts val="5200"/>
              <a:buNone/>
              <a:defRPr sz="6935"/>
            </a:lvl8pPr>
            <a:lvl9pPr lvl="8" algn="ctr" rtl="0">
              <a:spcBef>
                <a:spcPts val="0"/>
              </a:spcBef>
              <a:spcAft>
                <a:spcPts val="0"/>
              </a:spcAft>
              <a:buSzPts val="5200"/>
              <a:buNone/>
              <a:defRPr sz="6935"/>
            </a:lvl9pPr>
          </a:lstStyle>
          <a:p>
            <a:endParaRPr/>
          </a:p>
        </p:txBody>
      </p:sp>
      <p:sp>
        <p:nvSpPr>
          <p:cNvPr id="104" name="Google Shape;104;p21"/>
          <p:cNvSpPr txBox="1">
            <a:spLocks noGrp="1"/>
          </p:cNvSpPr>
          <p:nvPr>
            <p:ph type="subTitle" idx="1"/>
          </p:nvPr>
        </p:nvSpPr>
        <p:spPr>
          <a:xfrm>
            <a:off x="960000" y="2732667"/>
            <a:ext cx="5376000" cy="1494000"/>
          </a:xfrm>
          <a:prstGeom prst="rect">
            <a:avLst/>
          </a:prstGeom>
        </p:spPr>
        <p:txBody>
          <a:bodyPr spcFirstLastPara="1" wrap="square" lIns="91425" tIns="91425" rIns="91425" bIns="91425" anchor="ctr" anchorCtr="0">
            <a:normAutofit/>
          </a:bodyPr>
          <a:lstStyle>
            <a:lvl1pPr lvl="0" rtl="0">
              <a:lnSpc>
                <a:spcPct val="100000"/>
              </a:lnSpc>
              <a:spcBef>
                <a:spcPts val="0"/>
              </a:spcBef>
              <a:spcAft>
                <a:spcPts val="0"/>
              </a:spcAft>
              <a:buClr>
                <a:srgbClr val="05192A"/>
              </a:buClr>
              <a:buSzPts val="1800"/>
              <a:buFont typeface="Glegoo"/>
              <a:buNone/>
              <a:defRPr sz="2135">
                <a:latin typeface="Glegoo"/>
                <a:ea typeface="Glegoo"/>
                <a:cs typeface="Glegoo"/>
                <a:sym typeface="Glegoo"/>
              </a:defRPr>
            </a:lvl1pPr>
            <a:lvl2pPr lvl="1" algn="ctr" rtl="0">
              <a:lnSpc>
                <a:spcPct val="100000"/>
              </a:lnSpc>
              <a:spcBef>
                <a:spcPts val="0"/>
              </a:spcBef>
              <a:spcAft>
                <a:spcPts val="0"/>
              </a:spcAft>
              <a:buClr>
                <a:srgbClr val="05192A"/>
              </a:buClr>
              <a:buSzPts val="1800"/>
              <a:buNone/>
              <a:defRPr sz="2400">
                <a:solidFill>
                  <a:srgbClr val="05192A"/>
                </a:solidFill>
              </a:defRPr>
            </a:lvl2pPr>
            <a:lvl3pPr lvl="2" algn="ctr" rtl="0">
              <a:lnSpc>
                <a:spcPct val="100000"/>
              </a:lnSpc>
              <a:spcBef>
                <a:spcPts val="0"/>
              </a:spcBef>
              <a:spcAft>
                <a:spcPts val="0"/>
              </a:spcAft>
              <a:buClr>
                <a:srgbClr val="05192A"/>
              </a:buClr>
              <a:buSzPts val="1800"/>
              <a:buNone/>
              <a:defRPr sz="2400">
                <a:solidFill>
                  <a:srgbClr val="05192A"/>
                </a:solidFill>
              </a:defRPr>
            </a:lvl3pPr>
            <a:lvl4pPr lvl="3" algn="ctr" rtl="0">
              <a:lnSpc>
                <a:spcPct val="100000"/>
              </a:lnSpc>
              <a:spcBef>
                <a:spcPts val="0"/>
              </a:spcBef>
              <a:spcAft>
                <a:spcPts val="0"/>
              </a:spcAft>
              <a:buClr>
                <a:srgbClr val="05192A"/>
              </a:buClr>
              <a:buSzPts val="1800"/>
              <a:buNone/>
              <a:defRPr sz="2400">
                <a:solidFill>
                  <a:srgbClr val="05192A"/>
                </a:solidFill>
              </a:defRPr>
            </a:lvl4pPr>
            <a:lvl5pPr lvl="4" algn="ctr" rtl="0">
              <a:lnSpc>
                <a:spcPct val="100000"/>
              </a:lnSpc>
              <a:spcBef>
                <a:spcPts val="0"/>
              </a:spcBef>
              <a:spcAft>
                <a:spcPts val="0"/>
              </a:spcAft>
              <a:buClr>
                <a:srgbClr val="05192A"/>
              </a:buClr>
              <a:buSzPts val="1800"/>
              <a:buNone/>
              <a:defRPr sz="2400">
                <a:solidFill>
                  <a:srgbClr val="05192A"/>
                </a:solidFill>
              </a:defRPr>
            </a:lvl5pPr>
            <a:lvl6pPr lvl="5" algn="ctr" rtl="0">
              <a:lnSpc>
                <a:spcPct val="100000"/>
              </a:lnSpc>
              <a:spcBef>
                <a:spcPts val="0"/>
              </a:spcBef>
              <a:spcAft>
                <a:spcPts val="0"/>
              </a:spcAft>
              <a:buClr>
                <a:srgbClr val="05192A"/>
              </a:buClr>
              <a:buSzPts val="1800"/>
              <a:buNone/>
              <a:defRPr sz="2400">
                <a:solidFill>
                  <a:srgbClr val="05192A"/>
                </a:solidFill>
              </a:defRPr>
            </a:lvl6pPr>
            <a:lvl7pPr lvl="6" algn="ctr" rtl="0">
              <a:lnSpc>
                <a:spcPct val="100000"/>
              </a:lnSpc>
              <a:spcBef>
                <a:spcPts val="0"/>
              </a:spcBef>
              <a:spcAft>
                <a:spcPts val="0"/>
              </a:spcAft>
              <a:buClr>
                <a:srgbClr val="05192A"/>
              </a:buClr>
              <a:buSzPts val="1800"/>
              <a:buNone/>
              <a:defRPr sz="2400">
                <a:solidFill>
                  <a:srgbClr val="05192A"/>
                </a:solidFill>
              </a:defRPr>
            </a:lvl7pPr>
            <a:lvl8pPr lvl="7" algn="ctr" rtl="0">
              <a:lnSpc>
                <a:spcPct val="100000"/>
              </a:lnSpc>
              <a:spcBef>
                <a:spcPts val="0"/>
              </a:spcBef>
              <a:spcAft>
                <a:spcPts val="0"/>
              </a:spcAft>
              <a:buClr>
                <a:srgbClr val="05192A"/>
              </a:buClr>
              <a:buSzPts val="1800"/>
              <a:buNone/>
              <a:defRPr sz="2400">
                <a:solidFill>
                  <a:srgbClr val="05192A"/>
                </a:solidFill>
              </a:defRPr>
            </a:lvl8pPr>
            <a:lvl9pPr lvl="8" algn="ctr" rtl="0">
              <a:lnSpc>
                <a:spcPct val="100000"/>
              </a:lnSpc>
              <a:spcBef>
                <a:spcPts val="0"/>
              </a:spcBef>
              <a:spcAft>
                <a:spcPts val="0"/>
              </a:spcAft>
              <a:buClr>
                <a:srgbClr val="05192A"/>
              </a:buClr>
              <a:buSzPts val="1800"/>
              <a:buNone/>
              <a:defRPr sz="2400">
                <a:solidFill>
                  <a:srgbClr val="05192A"/>
                </a:solidFill>
              </a:defRPr>
            </a:lvl9pPr>
          </a:lstStyle>
          <a:p>
            <a:endParaRPr/>
          </a:p>
        </p:txBody>
      </p:sp>
    </p:spTree>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matchingName="Title and text 1">
  <p:cSld name="CUSTOM_1_1_1_1_1_1">
    <p:bg>
      <p:bgPr>
        <a:solidFill>
          <a:schemeClr val="accent1"/>
        </a:solidFill>
        <a:effectLst/>
      </p:bgPr>
    </p:bg>
    <p:spTree>
      <p:nvGrpSpPr>
        <p:cNvPr id="1" name="Shape 105"/>
        <p:cNvGrpSpPr/>
        <p:nvPr/>
      </p:nvGrpSpPr>
      <p:grpSpPr>
        <a:xfrm>
          <a:off x="0" y="0"/>
          <a:ext cx="0" cy="0"/>
          <a:chOff x="0" y="0"/>
          <a:chExt cx="0" cy="0"/>
        </a:xfrm>
      </p:grpSpPr>
      <p:sp>
        <p:nvSpPr>
          <p:cNvPr id="106" name="Google Shape;106;p22"/>
          <p:cNvSpPr txBox="1">
            <a:spLocks noGrp="1"/>
          </p:cNvSpPr>
          <p:nvPr>
            <p:ph type="title"/>
          </p:nvPr>
        </p:nvSpPr>
        <p:spPr>
          <a:xfrm>
            <a:off x="4155867" y="2098984"/>
            <a:ext cx="3880400" cy="592800"/>
          </a:xfrm>
          <a:prstGeom prst="rect">
            <a:avLst/>
          </a:prstGeom>
        </p:spPr>
        <p:txBody>
          <a:bodyPr spcFirstLastPara="1" wrap="square" lIns="91425" tIns="91425" rIns="91425" bIns="91425" anchor="ctr" anchorCtr="0">
            <a:normAutofit/>
          </a:bodyPr>
          <a:lstStyle>
            <a:lvl1pPr lvl="0" algn="ctr" rtl="0">
              <a:spcBef>
                <a:spcPts val="0"/>
              </a:spcBef>
              <a:spcAft>
                <a:spcPts val="0"/>
              </a:spcAft>
              <a:buSzPts val="2900"/>
              <a:buNone/>
              <a:defRPr sz="5335">
                <a:latin typeface="Montserrat ExtraBold" panose="00000900000000000000"/>
                <a:ea typeface="Montserrat ExtraBold" panose="00000900000000000000"/>
                <a:cs typeface="Montserrat ExtraBold" panose="00000900000000000000"/>
                <a:sym typeface="Montserrat ExtraBold" panose="00000900000000000000"/>
              </a:defRPr>
            </a:lvl1pPr>
            <a:lvl2pPr lvl="1" algn="ctr" rtl="0">
              <a:spcBef>
                <a:spcPts val="0"/>
              </a:spcBef>
              <a:spcAft>
                <a:spcPts val="0"/>
              </a:spcAft>
              <a:buSzPts val="2800"/>
              <a:buNone/>
              <a:defRPr/>
            </a:lvl2pPr>
            <a:lvl3pPr lvl="2" algn="ctr" rtl="0">
              <a:spcBef>
                <a:spcPts val="0"/>
              </a:spcBef>
              <a:spcAft>
                <a:spcPts val="0"/>
              </a:spcAft>
              <a:buSzPts val="2800"/>
              <a:buNone/>
              <a:defRPr/>
            </a:lvl3pPr>
            <a:lvl4pPr lvl="3" algn="ctr" rtl="0">
              <a:spcBef>
                <a:spcPts val="0"/>
              </a:spcBef>
              <a:spcAft>
                <a:spcPts val="0"/>
              </a:spcAft>
              <a:buSzPts val="2800"/>
              <a:buNone/>
              <a:defRPr/>
            </a:lvl4pPr>
            <a:lvl5pPr lvl="4" algn="ctr" rtl="0">
              <a:spcBef>
                <a:spcPts val="0"/>
              </a:spcBef>
              <a:spcAft>
                <a:spcPts val="0"/>
              </a:spcAft>
              <a:buSzPts val="2800"/>
              <a:buNone/>
              <a:defRPr/>
            </a:lvl5pPr>
            <a:lvl6pPr lvl="5" algn="ctr" rtl="0">
              <a:spcBef>
                <a:spcPts val="0"/>
              </a:spcBef>
              <a:spcAft>
                <a:spcPts val="0"/>
              </a:spcAft>
              <a:buSzPts val="2800"/>
              <a:buNone/>
              <a:defRPr/>
            </a:lvl6pPr>
            <a:lvl7pPr lvl="6" algn="ctr" rtl="0">
              <a:spcBef>
                <a:spcPts val="0"/>
              </a:spcBef>
              <a:spcAft>
                <a:spcPts val="0"/>
              </a:spcAft>
              <a:buSzPts val="2800"/>
              <a:buNone/>
              <a:defRPr/>
            </a:lvl7pPr>
            <a:lvl8pPr lvl="7" algn="ctr" rtl="0">
              <a:spcBef>
                <a:spcPts val="0"/>
              </a:spcBef>
              <a:spcAft>
                <a:spcPts val="0"/>
              </a:spcAft>
              <a:buSzPts val="2800"/>
              <a:buNone/>
              <a:defRPr/>
            </a:lvl8pPr>
            <a:lvl9pPr lvl="8" algn="ctr" rtl="0">
              <a:spcBef>
                <a:spcPts val="0"/>
              </a:spcBef>
              <a:spcAft>
                <a:spcPts val="0"/>
              </a:spcAft>
              <a:buSzPts val="2800"/>
              <a:buNone/>
              <a:defRPr/>
            </a:lvl9pPr>
          </a:lstStyle>
          <a:p>
            <a:endParaRPr/>
          </a:p>
        </p:txBody>
      </p:sp>
      <p:sp>
        <p:nvSpPr>
          <p:cNvPr id="107" name="Google Shape;107;p22"/>
          <p:cNvSpPr txBox="1">
            <a:spLocks noGrp="1"/>
          </p:cNvSpPr>
          <p:nvPr>
            <p:ph type="subTitle" idx="1"/>
          </p:nvPr>
        </p:nvSpPr>
        <p:spPr>
          <a:xfrm>
            <a:off x="3079467" y="3056451"/>
            <a:ext cx="6033200" cy="1898000"/>
          </a:xfrm>
          <a:prstGeom prst="rect">
            <a:avLst/>
          </a:prstGeom>
        </p:spPr>
        <p:txBody>
          <a:bodyPr spcFirstLastPara="1" wrap="square" lIns="91425" tIns="91425" rIns="91425" bIns="91425" anchor="t" anchorCtr="0">
            <a:normAutofit/>
          </a:bodyPr>
          <a:lstStyle>
            <a:lvl1pPr lvl="0" algn="ctr" rtl="0">
              <a:lnSpc>
                <a:spcPct val="100000"/>
              </a:lnSpc>
              <a:spcBef>
                <a:spcPts val="0"/>
              </a:spcBef>
              <a:spcAft>
                <a:spcPts val="0"/>
              </a:spcAft>
              <a:buClr>
                <a:srgbClr val="05192A"/>
              </a:buClr>
              <a:buSzPts val="1800"/>
              <a:buFont typeface="Glegoo"/>
              <a:buNone/>
              <a:defRPr sz="2135">
                <a:latin typeface="Glegoo"/>
                <a:ea typeface="Glegoo"/>
                <a:cs typeface="Glegoo"/>
                <a:sym typeface="Glegoo"/>
              </a:defRPr>
            </a:lvl1pPr>
            <a:lvl2pPr lvl="1" rtl="0">
              <a:spcBef>
                <a:spcPts val="0"/>
              </a:spcBef>
              <a:spcAft>
                <a:spcPts val="0"/>
              </a:spcAft>
              <a:buClr>
                <a:srgbClr val="05192A"/>
              </a:buClr>
              <a:buSzPts val="1400"/>
              <a:buNone/>
              <a:defRPr>
                <a:solidFill>
                  <a:srgbClr val="05192A"/>
                </a:solidFill>
              </a:defRPr>
            </a:lvl2pPr>
            <a:lvl3pPr lvl="2" rtl="0">
              <a:spcBef>
                <a:spcPts val="0"/>
              </a:spcBef>
              <a:spcAft>
                <a:spcPts val="0"/>
              </a:spcAft>
              <a:buClr>
                <a:srgbClr val="05192A"/>
              </a:buClr>
              <a:buSzPts val="1400"/>
              <a:buNone/>
              <a:defRPr>
                <a:solidFill>
                  <a:srgbClr val="05192A"/>
                </a:solidFill>
              </a:defRPr>
            </a:lvl3pPr>
            <a:lvl4pPr lvl="3" rtl="0">
              <a:spcBef>
                <a:spcPts val="0"/>
              </a:spcBef>
              <a:spcAft>
                <a:spcPts val="0"/>
              </a:spcAft>
              <a:buClr>
                <a:srgbClr val="05192A"/>
              </a:buClr>
              <a:buSzPts val="1400"/>
              <a:buNone/>
              <a:defRPr>
                <a:solidFill>
                  <a:srgbClr val="05192A"/>
                </a:solidFill>
              </a:defRPr>
            </a:lvl4pPr>
            <a:lvl5pPr lvl="4" rtl="0">
              <a:spcBef>
                <a:spcPts val="0"/>
              </a:spcBef>
              <a:spcAft>
                <a:spcPts val="0"/>
              </a:spcAft>
              <a:buClr>
                <a:srgbClr val="05192A"/>
              </a:buClr>
              <a:buSzPts val="1400"/>
              <a:buNone/>
              <a:defRPr>
                <a:solidFill>
                  <a:srgbClr val="05192A"/>
                </a:solidFill>
              </a:defRPr>
            </a:lvl5pPr>
            <a:lvl6pPr lvl="5" rtl="0">
              <a:spcBef>
                <a:spcPts val="0"/>
              </a:spcBef>
              <a:spcAft>
                <a:spcPts val="0"/>
              </a:spcAft>
              <a:buClr>
                <a:srgbClr val="05192A"/>
              </a:buClr>
              <a:buSzPts val="1400"/>
              <a:buNone/>
              <a:defRPr>
                <a:solidFill>
                  <a:srgbClr val="05192A"/>
                </a:solidFill>
              </a:defRPr>
            </a:lvl6pPr>
            <a:lvl7pPr lvl="6" rtl="0">
              <a:spcBef>
                <a:spcPts val="0"/>
              </a:spcBef>
              <a:spcAft>
                <a:spcPts val="0"/>
              </a:spcAft>
              <a:buClr>
                <a:srgbClr val="05192A"/>
              </a:buClr>
              <a:buSzPts val="1400"/>
              <a:buNone/>
              <a:defRPr>
                <a:solidFill>
                  <a:srgbClr val="05192A"/>
                </a:solidFill>
              </a:defRPr>
            </a:lvl7pPr>
            <a:lvl8pPr lvl="7" rtl="0">
              <a:spcBef>
                <a:spcPts val="0"/>
              </a:spcBef>
              <a:spcAft>
                <a:spcPts val="0"/>
              </a:spcAft>
              <a:buClr>
                <a:srgbClr val="05192A"/>
              </a:buClr>
              <a:buSzPts val="1400"/>
              <a:buNone/>
              <a:defRPr>
                <a:solidFill>
                  <a:srgbClr val="05192A"/>
                </a:solidFill>
              </a:defRPr>
            </a:lvl8pPr>
            <a:lvl9pPr lvl="8" rtl="0">
              <a:spcBef>
                <a:spcPts val="0"/>
              </a:spcBef>
              <a:spcAft>
                <a:spcPts val="0"/>
              </a:spcAft>
              <a:buClr>
                <a:srgbClr val="05192A"/>
              </a:buClr>
              <a:buSzPts val="1400"/>
              <a:buNone/>
              <a:defRPr>
                <a:solidFill>
                  <a:srgbClr val="05192A"/>
                </a:solidFill>
              </a:defRPr>
            </a:lvl9pPr>
          </a:lstStyle>
          <a:p>
            <a:endParaRPr/>
          </a:p>
        </p:txBody>
      </p:sp>
      <p:sp>
        <p:nvSpPr>
          <p:cNvPr id="108" name="Google Shape;108;p22"/>
          <p:cNvSpPr/>
          <p:nvPr/>
        </p:nvSpPr>
        <p:spPr>
          <a:xfrm>
            <a:off x="10046351" y="407067"/>
            <a:ext cx="1787600" cy="1787600"/>
          </a:xfrm>
          <a:prstGeom prst="ellipse">
            <a:avLst/>
          </a:pr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09" name="Google Shape;109;p22"/>
          <p:cNvSpPr/>
          <p:nvPr/>
        </p:nvSpPr>
        <p:spPr>
          <a:xfrm>
            <a:off x="10048771" y="2586207"/>
            <a:ext cx="1782800" cy="4271600"/>
          </a:xfrm>
          <a:prstGeom prst="round2SameRect">
            <a:avLst>
              <a:gd name="adj1" fmla="val 50000"/>
              <a:gd name="adj2" fmla="val 0"/>
            </a:avLst>
          </a:pr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10" name="Google Shape;110;p22"/>
          <p:cNvSpPr/>
          <p:nvPr/>
        </p:nvSpPr>
        <p:spPr>
          <a:xfrm rot="5400000">
            <a:off x="2508800" y="3136867"/>
            <a:ext cx="1212400" cy="6230000"/>
          </a:xfrm>
          <a:prstGeom prst="round2SameRect">
            <a:avLst>
              <a:gd name="adj1" fmla="val 50000"/>
              <a:gd name="adj2" fmla="val 0"/>
            </a:avLst>
          </a:prstGeom>
          <a:solidFill>
            <a:schemeClr val="accent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11" name="Google Shape;111;p22"/>
          <p:cNvSpPr/>
          <p:nvPr/>
        </p:nvSpPr>
        <p:spPr>
          <a:xfrm rot="10800000">
            <a:off x="358384" y="0"/>
            <a:ext cx="1603200" cy="4105200"/>
          </a:xfrm>
          <a:prstGeom prst="round2SameRect">
            <a:avLst>
              <a:gd name="adj1" fmla="val 50000"/>
              <a:gd name="adj2" fmla="val 0"/>
            </a:avLst>
          </a:pr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Tree>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matchingName="Title and text 2">
  <p:cSld name="CUSTOM_1_1_1_1_1_1_1">
    <p:bg>
      <p:bgPr>
        <a:solidFill>
          <a:schemeClr val="accent6"/>
        </a:solidFill>
        <a:effectLst/>
      </p:bgPr>
    </p:bg>
    <p:spTree>
      <p:nvGrpSpPr>
        <p:cNvPr id="1" name="Shape 112"/>
        <p:cNvGrpSpPr/>
        <p:nvPr/>
      </p:nvGrpSpPr>
      <p:grpSpPr>
        <a:xfrm>
          <a:off x="0" y="0"/>
          <a:ext cx="0" cy="0"/>
          <a:chOff x="0" y="0"/>
          <a:chExt cx="0" cy="0"/>
        </a:xfrm>
      </p:grpSpPr>
      <p:sp>
        <p:nvSpPr>
          <p:cNvPr id="113" name="Google Shape;113;p23"/>
          <p:cNvSpPr/>
          <p:nvPr/>
        </p:nvSpPr>
        <p:spPr>
          <a:xfrm rot="-5400000" flipH="1">
            <a:off x="10392200" y="5058200"/>
            <a:ext cx="1752400" cy="1847200"/>
          </a:xfrm>
          <a:prstGeom prst="round2SameRect">
            <a:avLst>
              <a:gd name="adj1" fmla="val 50000"/>
              <a:gd name="adj2" fmla="val 0"/>
            </a:avLst>
          </a:pr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14" name="Google Shape;114;p23"/>
          <p:cNvSpPr/>
          <p:nvPr/>
        </p:nvSpPr>
        <p:spPr>
          <a:xfrm>
            <a:off x="0" y="4097200"/>
            <a:ext cx="1469200" cy="2760800"/>
          </a:xfrm>
          <a:prstGeom prst="round2SameRect">
            <a:avLst>
              <a:gd name="adj1" fmla="val 50000"/>
              <a:gd name="adj2" fmla="val 0"/>
            </a:avLst>
          </a:pr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15" name="Google Shape;115;p23"/>
          <p:cNvSpPr/>
          <p:nvPr/>
        </p:nvSpPr>
        <p:spPr>
          <a:xfrm rot="10800000">
            <a:off x="10105600" y="0"/>
            <a:ext cx="2086400" cy="2442400"/>
          </a:xfrm>
          <a:prstGeom prst="round2SameRect">
            <a:avLst>
              <a:gd name="adj1" fmla="val 50000"/>
              <a:gd name="adj2" fmla="val 0"/>
            </a:avLst>
          </a:prstGeom>
          <a:solidFill>
            <a:schemeClr val="accent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16" name="Google Shape;116;p23"/>
          <p:cNvSpPr/>
          <p:nvPr/>
        </p:nvSpPr>
        <p:spPr>
          <a:xfrm>
            <a:off x="6975144" y="410367"/>
            <a:ext cx="1129600" cy="1129600"/>
          </a:xfrm>
          <a:prstGeom prst="ellipse">
            <a:avLst/>
          </a:pr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17" name="Google Shape;117;p23"/>
          <p:cNvSpPr txBox="1">
            <a:spLocks noGrp="1"/>
          </p:cNvSpPr>
          <p:nvPr>
            <p:ph type="title"/>
          </p:nvPr>
        </p:nvSpPr>
        <p:spPr>
          <a:xfrm>
            <a:off x="960000" y="593367"/>
            <a:ext cx="10272000" cy="763600"/>
          </a:xfrm>
          <a:prstGeom prst="rect">
            <a:avLst/>
          </a:prstGeom>
        </p:spPr>
        <p:txBody>
          <a:bodyPr spcFirstLastPara="1" wrap="square" lIns="91425" tIns="91425" rIns="91425" bIns="91425" anchor="ctr" anchorCtr="0">
            <a:normAutofit/>
          </a:bodyPr>
          <a:lstStyle>
            <a:lvl1pPr lvl="0" rtl="0">
              <a:spcBef>
                <a:spcPts val="0"/>
              </a:spcBef>
              <a:spcAft>
                <a:spcPts val="0"/>
              </a:spcAft>
              <a:buSzPts val="2900"/>
              <a:buNone/>
              <a:defRPr sz="3865"/>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118" name="Google Shape;118;p23"/>
          <p:cNvSpPr txBox="1">
            <a:spLocks noGrp="1"/>
          </p:cNvSpPr>
          <p:nvPr>
            <p:ph type="subTitle" idx="1"/>
          </p:nvPr>
        </p:nvSpPr>
        <p:spPr>
          <a:xfrm>
            <a:off x="3388833" y="2601400"/>
            <a:ext cx="5414400" cy="1710400"/>
          </a:xfrm>
          <a:prstGeom prst="rect">
            <a:avLst/>
          </a:prstGeom>
        </p:spPr>
        <p:txBody>
          <a:bodyPr spcFirstLastPara="1" wrap="square" lIns="91425" tIns="91425" rIns="91425" bIns="91425" anchor="ctr" anchorCtr="0">
            <a:normAutofit/>
          </a:bodyPr>
          <a:lstStyle>
            <a:lvl1pPr lvl="0" algn="ctr" rtl="0">
              <a:lnSpc>
                <a:spcPct val="150000"/>
              </a:lnSpc>
              <a:spcBef>
                <a:spcPts val="0"/>
              </a:spcBef>
              <a:spcAft>
                <a:spcPts val="0"/>
              </a:spcAft>
              <a:buSzPts val="1400"/>
              <a:buFont typeface="Glegoo"/>
              <a:buNone/>
              <a:defRPr sz="2135">
                <a:latin typeface="Glegoo"/>
                <a:ea typeface="Glegoo"/>
                <a:cs typeface="Glegoo"/>
                <a:sym typeface="Glegoo"/>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Tree>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matchingName="Title and text 3">
  <p:cSld name="CUSTOM_1_1_1_1_1_1_1_1_1">
    <p:bg>
      <p:bgPr>
        <a:solidFill>
          <a:schemeClr val="accent1"/>
        </a:solidFill>
        <a:effectLst/>
      </p:bgPr>
    </p:bg>
    <p:spTree>
      <p:nvGrpSpPr>
        <p:cNvPr id="1" name="Shape 119"/>
        <p:cNvGrpSpPr/>
        <p:nvPr/>
      </p:nvGrpSpPr>
      <p:grpSpPr>
        <a:xfrm>
          <a:off x="0" y="0"/>
          <a:ext cx="0" cy="0"/>
          <a:chOff x="0" y="0"/>
          <a:chExt cx="0" cy="0"/>
        </a:xfrm>
      </p:grpSpPr>
      <p:sp>
        <p:nvSpPr>
          <p:cNvPr id="120" name="Google Shape;120;p24"/>
          <p:cNvSpPr/>
          <p:nvPr/>
        </p:nvSpPr>
        <p:spPr>
          <a:xfrm rot="-5400000" flipH="1">
            <a:off x="8567000" y="-324700"/>
            <a:ext cx="876400" cy="6377200"/>
          </a:xfrm>
          <a:prstGeom prst="round2SameRect">
            <a:avLst>
              <a:gd name="adj1" fmla="val 50000"/>
              <a:gd name="adj2" fmla="val 0"/>
            </a:avLst>
          </a:prstGeom>
          <a:solidFill>
            <a:schemeClr val="accent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21" name="Google Shape;121;p24"/>
          <p:cNvSpPr/>
          <p:nvPr/>
        </p:nvSpPr>
        <p:spPr>
          <a:xfrm rot="-5400000">
            <a:off x="7388067" y="1025233"/>
            <a:ext cx="2240000" cy="7368800"/>
          </a:xfrm>
          <a:prstGeom prst="round2SameRect">
            <a:avLst>
              <a:gd name="adj1" fmla="val 50000"/>
              <a:gd name="adj2" fmla="val 0"/>
            </a:avLst>
          </a:pr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22" name="Google Shape;122;p24"/>
          <p:cNvSpPr/>
          <p:nvPr/>
        </p:nvSpPr>
        <p:spPr>
          <a:xfrm>
            <a:off x="5816600" y="737767"/>
            <a:ext cx="1400400" cy="1400400"/>
          </a:xfrm>
          <a:prstGeom prst="ellipse">
            <a:avLst/>
          </a:pr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23" name="Google Shape;123;p24"/>
          <p:cNvSpPr txBox="1">
            <a:spLocks noGrp="1"/>
          </p:cNvSpPr>
          <p:nvPr>
            <p:ph type="title"/>
          </p:nvPr>
        </p:nvSpPr>
        <p:spPr>
          <a:xfrm>
            <a:off x="5820000" y="2557900"/>
            <a:ext cx="5412000" cy="618000"/>
          </a:xfrm>
          <a:prstGeom prst="rect">
            <a:avLst/>
          </a:prstGeom>
        </p:spPr>
        <p:txBody>
          <a:bodyPr spcFirstLastPara="1" wrap="square" lIns="91425" tIns="91425" rIns="91425" bIns="91425" anchor="ctr" anchorCtr="0">
            <a:normAutofit/>
          </a:bodyPr>
          <a:lstStyle>
            <a:lvl1pPr lvl="0" algn="r" rtl="0">
              <a:spcBef>
                <a:spcPts val="0"/>
              </a:spcBef>
              <a:spcAft>
                <a:spcPts val="0"/>
              </a:spcAft>
              <a:buSzPts val="3600"/>
              <a:buNone/>
              <a:defRPr sz="3865"/>
            </a:lvl1pPr>
            <a:lvl2pPr lvl="1" algn="ctr" rtl="0">
              <a:spcBef>
                <a:spcPts val="0"/>
              </a:spcBef>
              <a:spcAft>
                <a:spcPts val="0"/>
              </a:spcAft>
              <a:buSzPts val="3600"/>
              <a:buFont typeface="Poppins ExtraBold" panose="00000800000000000000"/>
              <a:buNone/>
              <a:defRPr sz="4800">
                <a:latin typeface="Poppins ExtraBold" panose="00000800000000000000"/>
                <a:ea typeface="Poppins ExtraBold" panose="00000800000000000000"/>
                <a:cs typeface="Poppins ExtraBold" panose="00000800000000000000"/>
                <a:sym typeface="Poppins ExtraBold" panose="00000800000000000000"/>
              </a:defRPr>
            </a:lvl2pPr>
            <a:lvl3pPr lvl="2" algn="ctr" rtl="0">
              <a:spcBef>
                <a:spcPts val="0"/>
              </a:spcBef>
              <a:spcAft>
                <a:spcPts val="0"/>
              </a:spcAft>
              <a:buSzPts val="3600"/>
              <a:buFont typeface="Poppins ExtraBold" panose="00000800000000000000"/>
              <a:buNone/>
              <a:defRPr sz="4800">
                <a:latin typeface="Poppins ExtraBold" panose="00000800000000000000"/>
                <a:ea typeface="Poppins ExtraBold" panose="00000800000000000000"/>
                <a:cs typeface="Poppins ExtraBold" panose="00000800000000000000"/>
                <a:sym typeface="Poppins ExtraBold" panose="00000800000000000000"/>
              </a:defRPr>
            </a:lvl3pPr>
            <a:lvl4pPr lvl="3" algn="ctr" rtl="0">
              <a:spcBef>
                <a:spcPts val="0"/>
              </a:spcBef>
              <a:spcAft>
                <a:spcPts val="0"/>
              </a:spcAft>
              <a:buSzPts val="3600"/>
              <a:buFont typeface="Poppins ExtraBold" panose="00000800000000000000"/>
              <a:buNone/>
              <a:defRPr sz="4800">
                <a:latin typeface="Poppins ExtraBold" panose="00000800000000000000"/>
                <a:ea typeface="Poppins ExtraBold" panose="00000800000000000000"/>
                <a:cs typeface="Poppins ExtraBold" panose="00000800000000000000"/>
                <a:sym typeface="Poppins ExtraBold" panose="00000800000000000000"/>
              </a:defRPr>
            </a:lvl4pPr>
            <a:lvl5pPr lvl="4" algn="ctr" rtl="0">
              <a:spcBef>
                <a:spcPts val="0"/>
              </a:spcBef>
              <a:spcAft>
                <a:spcPts val="0"/>
              </a:spcAft>
              <a:buSzPts val="3600"/>
              <a:buFont typeface="Poppins ExtraBold" panose="00000800000000000000"/>
              <a:buNone/>
              <a:defRPr sz="4800">
                <a:latin typeface="Poppins ExtraBold" panose="00000800000000000000"/>
                <a:ea typeface="Poppins ExtraBold" panose="00000800000000000000"/>
                <a:cs typeface="Poppins ExtraBold" panose="00000800000000000000"/>
                <a:sym typeface="Poppins ExtraBold" panose="00000800000000000000"/>
              </a:defRPr>
            </a:lvl5pPr>
            <a:lvl6pPr lvl="5" algn="ctr" rtl="0">
              <a:spcBef>
                <a:spcPts val="0"/>
              </a:spcBef>
              <a:spcAft>
                <a:spcPts val="0"/>
              </a:spcAft>
              <a:buSzPts val="3600"/>
              <a:buFont typeface="Poppins ExtraBold" panose="00000800000000000000"/>
              <a:buNone/>
              <a:defRPr sz="4800">
                <a:latin typeface="Poppins ExtraBold" panose="00000800000000000000"/>
                <a:ea typeface="Poppins ExtraBold" panose="00000800000000000000"/>
                <a:cs typeface="Poppins ExtraBold" panose="00000800000000000000"/>
                <a:sym typeface="Poppins ExtraBold" panose="00000800000000000000"/>
              </a:defRPr>
            </a:lvl6pPr>
            <a:lvl7pPr lvl="6" algn="ctr" rtl="0">
              <a:spcBef>
                <a:spcPts val="0"/>
              </a:spcBef>
              <a:spcAft>
                <a:spcPts val="0"/>
              </a:spcAft>
              <a:buSzPts val="3600"/>
              <a:buFont typeface="Poppins ExtraBold" panose="00000800000000000000"/>
              <a:buNone/>
              <a:defRPr sz="4800">
                <a:latin typeface="Poppins ExtraBold" panose="00000800000000000000"/>
                <a:ea typeface="Poppins ExtraBold" panose="00000800000000000000"/>
                <a:cs typeface="Poppins ExtraBold" panose="00000800000000000000"/>
                <a:sym typeface="Poppins ExtraBold" panose="00000800000000000000"/>
              </a:defRPr>
            </a:lvl7pPr>
            <a:lvl8pPr lvl="7" algn="ctr" rtl="0">
              <a:spcBef>
                <a:spcPts val="0"/>
              </a:spcBef>
              <a:spcAft>
                <a:spcPts val="0"/>
              </a:spcAft>
              <a:buSzPts val="3600"/>
              <a:buFont typeface="Poppins ExtraBold" panose="00000800000000000000"/>
              <a:buNone/>
              <a:defRPr sz="4800">
                <a:latin typeface="Poppins ExtraBold" panose="00000800000000000000"/>
                <a:ea typeface="Poppins ExtraBold" panose="00000800000000000000"/>
                <a:cs typeface="Poppins ExtraBold" panose="00000800000000000000"/>
                <a:sym typeface="Poppins ExtraBold" panose="00000800000000000000"/>
              </a:defRPr>
            </a:lvl8pPr>
            <a:lvl9pPr lvl="8" algn="ctr" rtl="0">
              <a:spcBef>
                <a:spcPts val="0"/>
              </a:spcBef>
              <a:spcAft>
                <a:spcPts val="0"/>
              </a:spcAft>
              <a:buSzPts val="3600"/>
              <a:buFont typeface="Poppins ExtraBold" panose="00000800000000000000"/>
              <a:buNone/>
              <a:defRPr sz="4800">
                <a:latin typeface="Poppins ExtraBold" panose="00000800000000000000"/>
                <a:ea typeface="Poppins ExtraBold" panose="00000800000000000000"/>
                <a:cs typeface="Poppins ExtraBold" panose="00000800000000000000"/>
                <a:sym typeface="Poppins ExtraBold" panose="00000800000000000000"/>
              </a:defRPr>
            </a:lvl9pPr>
          </a:lstStyle>
          <a:p>
            <a:endParaRPr/>
          </a:p>
        </p:txBody>
      </p:sp>
      <p:sp>
        <p:nvSpPr>
          <p:cNvPr id="124" name="Google Shape;124;p24"/>
          <p:cNvSpPr txBox="1">
            <a:spLocks noGrp="1"/>
          </p:cNvSpPr>
          <p:nvPr>
            <p:ph type="subTitle" idx="1"/>
          </p:nvPr>
        </p:nvSpPr>
        <p:spPr>
          <a:xfrm>
            <a:off x="5820000" y="3757400"/>
            <a:ext cx="5412000" cy="1904400"/>
          </a:xfrm>
          <a:prstGeom prst="rect">
            <a:avLst/>
          </a:prstGeom>
        </p:spPr>
        <p:txBody>
          <a:bodyPr spcFirstLastPara="1" wrap="square" lIns="91425" tIns="91425" rIns="91425" bIns="91425" anchor="ctr" anchorCtr="0">
            <a:normAutofit/>
          </a:bodyPr>
          <a:lstStyle>
            <a:lvl1pPr lvl="0" algn="r" rtl="0">
              <a:lnSpc>
                <a:spcPct val="100000"/>
              </a:lnSpc>
              <a:spcBef>
                <a:spcPts val="0"/>
              </a:spcBef>
              <a:spcAft>
                <a:spcPts val="0"/>
              </a:spcAft>
              <a:buClr>
                <a:srgbClr val="05192A"/>
              </a:buClr>
              <a:buSzPts val="1800"/>
              <a:buFont typeface="Glegoo"/>
              <a:buNone/>
              <a:defRPr sz="1865">
                <a:solidFill>
                  <a:srgbClr val="05192A"/>
                </a:solidFill>
                <a:latin typeface="Glegoo"/>
                <a:ea typeface="Glegoo"/>
                <a:cs typeface="Glegoo"/>
                <a:sym typeface="Glegoo"/>
              </a:defRPr>
            </a:lvl1pPr>
            <a:lvl2pPr lvl="1" algn="ctr" rtl="0">
              <a:lnSpc>
                <a:spcPct val="100000"/>
              </a:lnSpc>
              <a:spcBef>
                <a:spcPts val="0"/>
              </a:spcBef>
              <a:spcAft>
                <a:spcPts val="0"/>
              </a:spcAft>
              <a:buSzPts val="1400"/>
              <a:buFont typeface="Anaheim" panose="02000503000000000000"/>
              <a:buNone/>
              <a:defRPr>
                <a:latin typeface="Anaheim" panose="02000503000000000000"/>
                <a:ea typeface="Anaheim" panose="02000503000000000000"/>
                <a:cs typeface="Anaheim" panose="02000503000000000000"/>
                <a:sym typeface="Anaheim" panose="02000503000000000000"/>
              </a:defRPr>
            </a:lvl2pPr>
            <a:lvl3pPr lvl="2" algn="ctr" rtl="0">
              <a:lnSpc>
                <a:spcPct val="100000"/>
              </a:lnSpc>
              <a:spcBef>
                <a:spcPts val="0"/>
              </a:spcBef>
              <a:spcAft>
                <a:spcPts val="0"/>
              </a:spcAft>
              <a:buSzPts val="1400"/>
              <a:buFont typeface="Anaheim" panose="02000503000000000000"/>
              <a:buNone/>
              <a:defRPr>
                <a:latin typeface="Anaheim" panose="02000503000000000000"/>
                <a:ea typeface="Anaheim" panose="02000503000000000000"/>
                <a:cs typeface="Anaheim" panose="02000503000000000000"/>
                <a:sym typeface="Anaheim" panose="02000503000000000000"/>
              </a:defRPr>
            </a:lvl3pPr>
            <a:lvl4pPr lvl="3" algn="ctr" rtl="0">
              <a:lnSpc>
                <a:spcPct val="100000"/>
              </a:lnSpc>
              <a:spcBef>
                <a:spcPts val="0"/>
              </a:spcBef>
              <a:spcAft>
                <a:spcPts val="0"/>
              </a:spcAft>
              <a:buSzPts val="1400"/>
              <a:buFont typeface="Anaheim" panose="02000503000000000000"/>
              <a:buNone/>
              <a:defRPr>
                <a:latin typeface="Anaheim" panose="02000503000000000000"/>
                <a:ea typeface="Anaheim" panose="02000503000000000000"/>
                <a:cs typeface="Anaheim" panose="02000503000000000000"/>
                <a:sym typeface="Anaheim" panose="02000503000000000000"/>
              </a:defRPr>
            </a:lvl4pPr>
            <a:lvl5pPr lvl="4" algn="ctr" rtl="0">
              <a:lnSpc>
                <a:spcPct val="100000"/>
              </a:lnSpc>
              <a:spcBef>
                <a:spcPts val="0"/>
              </a:spcBef>
              <a:spcAft>
                <a:spcPts val="0"/>
              </a:spcAft>
              <a:buSzPts val="1400"/>
              <a:buFont typeface="Anaheim" panose="02000503000000000000"/>
              <a:buNone/>
              <a:defRPr>
                <a:latin typeface="Anaheim" panose="02000503000000000000"/>
                <a:ea typeface="Anaheim" panose="02000503000000000000"/>
                <a:cs typeface="Anaheim" panose="02000503000000000000"/>
                <a:sym typeface="Anaheim" panose="02000503000000000000"/>
              </a:defRPr>
            </a:lvl5pPr>
            <a:lvl6pPr lvl="5" algn="ctr" rtl="0">
              <a:lnSpc>
                <a:spcPct val="100000"/>
              </a:lnSpc>
              <a:spcBef>
                <a:spcPts val="0"/>
              </a:spcBef>
              <a:spcAft>
                <a:spcPts val="0"/>
              </a:spcAft>
              <a:buSzPts val="1400"/>
              <a:buFont typeface="Anaheim" panose="02000503000000000000"/>
              <a:buNone/>
              <a:defRPr>
                <a:latin typeface="Anaheim" panose="02000503000000000000"/>
                <a:ea typeface="Anaheim" panose="02000503000000000000"/>
                <a:cs typeface="Anaheim" panose="02000503000000000000"/>
                <a:sym typeface="Anaheim" panose="02000503000000000000"/>
              </a:defRPr>
            </a:lvl6pPr>
            <a:lvl7pPr lvl="6" algn="ctr" rtl="0">
              <a:lnSpc>
                <a:spcPct val="100000"/>
              </a:lnSpc>
              <a:spcBef>
                <a:spcPts val="0"/>
              </a:spcBef>
              <a:spcAft>
                <a:spcPts val="0"/>
              </a:spcAft>
              <a:buSzPts val="1400"/>
              <a:buFont typeface="Anaheim" panose="02000503000000000000"/>
              <a:buNone/>
              <a:defRPr>
                <a:latin typeface="Anaheim" panose="02000503000000000000"/>
                <a:ea typeface="Anaheim" panose="02000503000000000000"/>
                <a:cs typeface="Anaheim" panose="02000503000000000000"/>
                <a:sym typeface="Anaheim" panose="02000503000000000000"/>
              </a:defRPr>
            </a:lvl7pPr>
            <a:lvl8pPr lvl="7" algn="ctr" rtl="0">
              <a:lnSpc>
                <a:spcPct val="100000"/>
              </a:lnSpc>
              <a:spcBef>
                <a:spcPts val="0"/>
              </a:spcBef>
              <a:spcAft>
                <a:spcPts val="0"/>
              </a:spcAft>
              <a:buSzPts val="1400"/>
              <a:buFont typeface="Anaheim" panose="02000503000000000000"/>
              <a:buNone/>
              <a:defRPr>
                <a:latin typeface="Anaheim" panose="02000503000000000000"/>
                <a:ea typeface="Anaheim" panose="02000503000000000000"/>
                <a:cs typeface="Anaheim" panose="02000503000000000000"/>
                <a:sym typeface="Anaheim" panose="02000503000000000000"/>
              </a:defRPr>
            </a:lvl8pPr>
            <a:lvl9pPr lvl="8" algn="ctr" rtl="0">
              <a:lnSpc>
                <a:spcPct val="100000"/>
              </a:lnSpc>
              <a:spcBef>
                <a:spcPts val="0"/>
              </a:spcBef>
              <a:spcAft>
                <a:spcPts val="0"/>
              </a:spcAft>
              <a:buSzPts val="1400"/>
              <a:buFont typeface="Anaheim" panose="02000503000000000000"/>
              <a:buNone/>
              <a:defRPr>
                <a:latin typeface="Anaheim" panose="02000503000000000000"/>
                <a:ea typeface="Anaheim" panose="02000503000000000000"/>
                <a:cs typeface="Anaheim" panose="02000503000000000000"/>
                <a:sym typeface="Anaheim" panose="02000503000000000000"/>
              </a:defRPr>
            </a:lvl9pPr>
          </a:lstStyle>
          <a:p>
            <a:endParaRPr/>
          </a:p>
        </p:txBody>
      </p:sp>
    </p:spTree>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matchingName="Title and text 4">
  <p:cSld name="CUSTOM_1_1_1_1_1_1_1_1_1_1">
    <p:bg>
      <p:bgPr>
        <a:solidFill>
          <a:schemeClr val="accent6"/>
        </a:solidFill>
        <a:effectLst/>
      </p:bgPr>
    </p:bg>
    <p:spTree>
      <p:nvGrpSpPr>
        <p:cNvPr id="1" name="Shape 125"/>
        <p:cNvGrpSpPr/>
        <p:nvPr/>
      </p:nvGrpSpPr>
      <p:grpSpPr>
        <a:xfrm>
          <a:off x="0" y="0"/>
          <a:ext cx="0" cy="0"/>
          <a:chOff x="0" y="0"/>
          <a:chExt cx="0" cy="0"/>
        </a:xfrm>
      </p:grpSpPr>
      <p:sp>
        <p:nvSpPr>
          <p:cNvPr id="126" name="Google Shape;126;p25"/>
          <p:cNvSpPr/>
          <p:nvPr/>
        </p:nvSpPr>
        <p:spPr>
          <a:xfrm>
            <a:off x="6609400" y="389367"/>
            <a:ext cx="1129600" cy="1129600"/>
          </a:xfrm>
          <a:prstGeom prst="ellipse">
            <a:avLst/>
          </a:pr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27" name="Google Shape;127;p25"/>
          <p:cNvSpPr txBox="1">
            <a:spLocks noGrp="1"/>
          </p:cNvSpPr>
          <p:nvPr>
            <p:ph type="subTitle" idx="1"/>
          </p:nvPr>
        </p:nvSpPr>
        <p:spPr>
          <a:xfrm>
            <a:off x="6685133" y="2400339"/>
            <a:ext cx="3339600" cy="1675200"/>
          </a:xfrm>
          <a:prstGeom prst="rect">
            <a:avLst/>
          </a:prstGeom>
        </p:spPr>
        <p:txBody>
          <a:bodyPr spcFirstLastPara="1" wrap="square" lIns="91425" tIns="91425" rIns="91425" bIns="91425" anchor="t" anchorCtr="0">
            <a:normAutofit/>
          </a:bodyPr>
          <a:lstStyle>
            <a:lvl1pPr lvl="0" rtl="0">
              <a:lnSpc>
                <a:spcPct val="100000"/>
              </a:lnSpc>
              <a:spcBef>
                <a:spcPts val="0"/>
              </a:spcBef>
              <a:spcAft>
                <a:spcPts val="0"/>
              </a:spcAft>
              <a:buSzPts val="1400"/>
              <a:buFont typeface="Glegoo"/>
              <a:buNone/>
              <a:defRPr sz="1865">
                <a:solidFill>
                  <a:schemeClr val="dk1"/>
                </a:solidFill>
                <a:latin typeface="Glegoo"/>
                <a:ea typeface="Glegoo"/>
                <a:cs typeface="Glegoo"/>
                <a:sym typeface="Glegoo"/>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128" name="Google Shape;128;p25"/>
          <p:cNvSpPr/>
          <p:nvPr/>
        </p:nvSpPr>
        <p:spPr>
          <a:xfrm rot="10800000">
            <a:off x="10140800" y="0"/>
            <a:ext cx="2051200" cy="2884800"/>
          </a:xfrm>
          <a:prstGeom prst="round2SameRect">
            <a:avLst>
              <a:gd name="adj1" fmla="val 50000"/>
              <a:gd name="adj2" fmla="val 0"/>
            </a:avLst>
          </a:prstGeom>
          <a:solidFill>
            <a:schemeClr val="accent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29" name="Google Shape;129;p25"/>
          <p:cNvSpPr/>
          <p:nvPr/>
        </p:nvSpPr>
        <p:spPr>
          <a:xfrm rot="-5400000" flipH="1">
            <a:off x="9327600" y="3993600"/>
            <a:ext cx="1448000" cy="4280800"/>
          </a:xfrm>
          <a:prstGeom prst="round2SameRect">
            <a:avLst>
              <a:gd name="adj1" fmla="val 50000"/>
              <a:gd name="adj2" fmla="val 0"/>
            </a:avLst>
          </a:pr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30" name="Google Shape;130;p25"/>
          <p:cNvSpPr/>
          <p:nvPr/>
        </p:nvSpPr>
        <p:spPr>
          <a:xfrm>
            <a:off x="0" y="4097200"/>
            <a:ext cx="1469200" cy="2760800"/>
          </a:xfrm>
          <a:prstGeom prst="round2SameRect">
            <a:avLst>
              <a:gd name="adj1" fmla="val 50000"/>
              <a:gd name="adj2" fmla="val 0"/>
            </a:avLst>
          </a:pr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31" name="Google Shape;131;p25"/>
          <p:cNvSpPr txBox="1">
            <a:spLocks noGrp="1"/>
          </p:cNvSpPr>
          <p:nvPr>
            <p:ph type="title"/>
          </p:nvPr>
        </p:nvSpPr>
        <p:spPr>
          <a:xfrm>
            <a:off x="960000" y="593367"/>
            <a:ext cx="10272000" cy="763600"/>
          </a:xfrm>
          <a:prstGeom prst="rect">
            <a:avLst/>
          </a:prstGeom>
        </p:spPr>
        <p:txBody>
          <a:bodyPr spcFirstLastPara="1" wrap="square" lIns="91425" tIns="91425" rIns="91425" bIns="91425" anchor="ctr" anchorCtr="0">
            <a:normAutofit/>
          </a:bodyPr>
          <a:lstStyle>
            <a:lvl1pPr lvl="0" rtl="0">
              <a:spcBef>
                <a:spcPts val="0"/>
              </a:spcBef>
              <a:spcAft>
                <a:spcPts val="0"/>
              </a:spcAft>
              <a:buSzPts val="2900"/>
              <a:buNone/>
              <a:defRPr sz="3865"/>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matchingName="Title and text 5">
  <p:cSld name="CUSTOM_1_1_1_1_1_1_1_1_1_1_1">
    <p:bg>
      <p:bgPr>
        <a:solidFill>
          <a:schemeClr val="accent6"/>
        </a:solidFill>
        <a:effectLst/>
      </p:bgPr>
    </p:bg>
    <p:spTree>
      <p:nvGrpSpPr>
        <p:cNvPr id="1" name="Shape 132"/>
        <p:cNvGrpSpPr/>
        <p:nvPr/>
      </p:nvGrpSpPr>
      <p:grpSpPr>
        <a:xfrm>
          <a:off x="0" y="0"/>
          <a:ext cx="0" cy="0"/>
          <a:chOff x="0" y="0"/>
          <a:chExt cx="0" cy="0"/>
        </a:xfrm>
      </p:grpSpPr>
      <p:sp>
        <p:nvSpPr>
          <p:cNvPr id="133" name="Google Shape;133;p26"/>
          <p:cNvSpPr txBox="1">
            <a:spLocks noGrp="1"/>
          </p:cNvSpPr>
          <p:nvPr>
            <p:ph type="subTitle" idx="1"/>
          </p:nvPr>
        </p:nvSpPr>
        <p:spPr>
          <a:xfrm>
            <a:off x="2211133" y="2400333"/>
            <a:ext cx="3316800" cy="1674400"/>
          </a:xfrm>
          <a:prstGeom prst="rect">
            <a:avLst/>
          </a:prstGeom>
        </p:spPr>
        <p:txBody>
          <a:bodyPr spcFirstLastPara="1" wrap="square" lIns="91425" tIns="91425" rIns="91425" bIns="91425" anchor="t" anchorCtr="0">
            <a:normAutofit/>
          </a:bodyPr>
          <a:lstStyle>
            <a:lvl1pPr lvl="0" rtl="0">
              <a:lnSpc>
                <a:spcPct val="100000"/>
              </a:lnSpc>
              <a:spcBef>
                <a:spcPts val="0"/>
              </a:spcBef>
              <a:spcAft>
                <a:spcPts val="0"/>
              </a:spcAft>
              <a:buSzPts val="1400"/>
              <a:buFont typeface="Glegoo"/>
              <a:buNone/>
              <a:defRPr sz="1865">
                <a:solidFill>
                  <a:schemeClr val="dk1"/>
                </a:solidFill>
                <a:latin typeface="Glegoo"/>
                <a:ea typeface="Glegoo"/>
                <a:cs typeface="Glegoo"/>
                <a:sym typeface="Glegoo"/>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134" name="Google Shape;134;p26"/>
          <p:cNvSpPr txBox="1">
            <a:spLocks noGrp="1"/>
          </p:cNvSpPr>
          <p:nvPr>
            <p:ph type="title"/>
          </p:nvPr>
        </p:nvSpPr>
        <p:spPr>
          <a:xfrm>
            <a:off x="960000" y="593367"/>
            <a:ext cx="10272000" cy="763600"/>
          </a:xfrm>
          <a:prstGeom prst="rect">
            <a:avLst/>
          </a:prstGeom>
        </p:spPr>
        <p:txBody>
          <a:bodyPr spcFirstLastPara="1" wrap="square" lIns="91425" tIns="91425" rIns="91425" bIns="91425" anchor="ctr" anchorCtr="0">
            <a:normAutofit/>
          </a:bodyPr>
          <a:lstStyle>
            <a:lvl1pPr lvl="0" rtl="0">
              <a:spcBef>
                <a:spcPts val="0"/>
              </a:spcBef>
              <a:spcAft>
                <a:spcPts val="0"/>
              </a:spcAft>
              <a:buSzPts val="2900"/>
              <a:buNone/>
              <a:defRPr sz="3865"/>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135" name="Google Shape;135;p26"/>
          <p:cNvSpPr/>
          <p:nvPr/>
        </p:nvSpPr>
        <p:spPr>
          <a:xfrm rot="10800000" flipH="1">
            <a:off x="10538800" y="0"/>
            <a:ext cx="1386400" cy="2337600"/>
          </a:xfrm>
          <a:prstGeom prst="round2SameRect">
            <a:avLst>
              <a:gd name="adj1" fmla="val 50000"/>
              <a:gd name="adj2" fmla="val 0"/>
            </a:avLst>
          </a:prstGeom>
          <a:solidFill>
            <a:schemeClr val="accent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36" name="Google Shape;136;p26"/>
          <p:cNvSpPr/>
          <p:nvPr/>
        </p:nvSpPr>
        <p:spPr>
          <a:xfrm rot="5400000" flipH="1">
            <a:off x="1962800" y="3424400"/>
            <a:ext cx="1470800" cy="5396400"/>
          </a:xfrm>
          <a:prstGeom prst="round2SameRect">
            <a:avLst>
              <a:gd name="adj1" fmla="val 50000"/>
              <a:gd name="adj2" fmla="val 0"/>
            </a:avLst>
          </a:pr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37" name="Google Shape;137;p26"/>
          <p:cNvSpPr/>
          <p:nvPr/>
        </p:nvSpPr>
        <p:spPr>
          <a:xfrm>
            <a:off x="10469200" y="5471600"/>
            <a:ext cx="1386400" cy="1386400"/>
          </a:xfrm>
          <a:prstGeom prst="ellipse">
            <a:avLst/>
          </a:pr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Tree>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matchingName="Title and text 6">
  <p:cSld name="CUSTOM_1_1_1_1_1_1_1_1_1_1_1_1">
    <p:bg>
      <p:bgPr>
        <a:solidFill>
          <a:schemeClr val="accent6"/>
        </a:solidFill>
        <a:effectLst/>
      </p:bgPr>
    </p:bg>
    <p:spTree>
      <p:nvGrpSpPr>
        <p:cNvPr id="1" name="Shape 138"/>
        <p:cNvGrpSpPr/>
        <p:nvPr/>
      </p:nvGrpSpPr>
      <p:grpSpPr>
        <a:xfrm>
          <a:off x="0" y="0"/>
          <a:ext cx="0" cy="0"/>
          <a:chOff x="0" y="0"/>
          <a:chExt cx="0" cy="0"/>
        </a:xfrm>
      </p:grpSpPr>
      <p:sp>
        <p:nvSpPr>
          <p:cNvPr id="139" name="Google Shape;139;p27"/>
          <p:cNvSpPr/>
          <p:nvPr/>
        </p:nvSpPr>
        <p:spPr>
          <a:xfrm>
            <a:off x="0" y="4477533"/>
            <a:ext cx="1525200" cy="2385600"/>
          </a:xfrm>
          <a:prstGeom prst="round2SameRect">
            <a:avLst>
              <a:gd name="adj1" fmla="val 50000"/>
              <a:gd name="adj2" fmla="val 0"/>
            </a:avLst>
          </a:pr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40" name="Google Shape;140;p27"/>
          <p:cNvSpPr/>
          <p:nvPr/>
        </p:nvSpPr>
        <p:spPr>
          <a:xfrm rot="-5400000">
            <a:off x="8803633" y="3474533"/>
            <a:ext cx="992800" cy="5784400"/>
          </a:xfrm>
          <a:prstGeom prst="round2SameRect">
            <a:avLst>
              <a:gd name="adj1" fmla="val 50000"/>
              <a:gd name="adj2" fmla="val 0"/>
            </a:avLst>
          </a:pr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41" name="Google Shape;141;p27"/>
          <p:cNvSpPr/>
          <p:nvPr/>
        </p:nvSpPr>
        <p:spPr>
          <a:xfrm rot="10800000">
            <a:off x="10574000" y="0"/>
            <a:ext cx="1618000" cy="2385600"/>
          </a:xfrm>
          <a:prstGeom prst="round2SameRect">
            <a:avLst>
              <a:gd name="adj1" fmla="val 50000"/>
              <a:gd name="adj2" fmla="val 0"/>
            </a:avLst>
          </a:prstGeom>
          <a:solidFill>
            <a:schemeClr val="accent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42" name="Google Shape;142;p27"/>
          <p:cNvSpPr/>
          <p:nvPr/>
        </p:nvSpPr>
        <p:spPr>
          <a:xfrm>
            <a:off x="7592600" y="482367"/>
            <a:ext cx="985600" cy="985600"/>
          </a:xfrm>
          <a:prstGeom prst="ellipse">
            <a:avLst/>
          </a:pr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43" name="Google Shape;143;p27"/>
          <p:cNvSpPr txBox="1">
            <a:spLocks noGrp="1"/>
          </p:cNvSpPr>
          <p:nvPr>
            <p:ph type="title"/>
          </p:nvPr>
        </p:nvSpPr>
        <p:spPr>
          <a:xfrm>
            <a:off x="960000" y="593367"/>
            <a:ext cx="10272000" cy="763600"/>
          </a:xfrm>
          <a:prstGeom prst="rect">
            <a:avLst/>
          </a:prstGeom>
        </p:spPr>
        <p:txBody>
          <a:bodyPr spcFirstLastPara="1" wrap="square" lIns="91425" tIns="91425" rIns="91425" bIns="91425" anchor="ctr" anchorCtr="0">
            <a:normAutofit/>
          </a:bodyPr>
          <a:lstStyle>
            <a:lvl1pPr lvl="0" rtl="0">
              <a:spcBef>
                <a:spcPts val="0"/>
              </a:spcBef>
              <a:spcAft>
                <a:spcPts val="0"/>
              </a:spcAft>
              <a:buSzPts val="2900"/>
              <a:buNone/>
              <a:defRPr sz="3865"/>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144" name="Google Shape;144;p27"/>
          <p:cNvSpPr txBox="1">
            <a:spLocks noGrp="1"/>
          </p:cNvSpPr>
          <p:nvPr>
            <p:ph type="subTitle" idx="1"/>
          </p:nvPr>
        </p:nvSpPr>
        <p:spPr>
          <a:xfrm>
            <a:off x="6685133" y="2400339"/>
            <a:ext cx="3339600" cy="1675200"/>
          </a:xfrm>
          <a:prstGeom prst="rect">
            <a:avLst/>
          </a:prstGeom>
        </p:spPr>
        <p:txBody>
          <a:bodyPr spcFirstLastPara="1" wrap="square" lIns="91425" tIns="91425" rIns="91425" bIns="91425" anchor="t" anchorCtr="0">
            <a:normAutofit/>
          </a:bodyPr>
          <a:lstStyle>
            <a:lvl1pPr lvl="0" rtl="0">
              <a:lnSpc>
                <a:spcPct val="100000"/>
              </a:lnSpc>
              <a:spcBef>
                <a:spcPts val="0"/>
              </a:spcBef>
              <a:spcAft>
                <a:spcPts val="0"/>
              </a:spcAft>
              <a:buSzPts val="1400"/>
              <a:buFont typeface="Glegoo"/>
              <a:buNone/>
              <a:defRPr sz="1865">
                <a:solidFill>
                  <a:schemeClr val="dk1"/>
                </a:solidFill>
                <a:latin typeface="Glegoo"/>
                <a:ea typeface="Glegoo"/>
                <a:cs typeface="Glegoo"/>
                <a:sym typeface="Glegoo"/>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Tree>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matchingName="Title and text 7">
  <p:cSld name="CUSTOM_1_1_1_1_1_1_1_1_1_1_1_1_2">
    <p:bg>
      <p:bgPr>
        <a:solidFill>
          <a:schemeClr val="accent6"/>
        </a:solidFill>
        <a:effectLst/>
      </p:bgPr>
    </p:bg>
    <p:spTree>
      <p:nvGrpSpPr>
        <p:cNvPr id="1" name="Shape 145"/>
        <p:cNvGrpSpPr/>
        <p:nvPr/>
      </p:nvGrpSpPr>
      <p:grpSpPr>
        <a:xfrm>
          <a:off x="0" y="0"/>
          <a:ext cx="0" cy="0"/>
          <a:chOff x="0" y="0"/>
          <a:chExt cx="0" cy="0"/>
        </a:xfrm>
      </p:grpSpPr>
      <p:sp>
        <p:nvSpPr>
          <p:cNvPr id="146" name="Google Shape;146;p28"/>
          <p:cNvSpPr/>
          <p:nvPr/>
        </p:nvSpPr>
        <p:spPr>
          <a:xfrm rot="10800000">
            <a:off x="8036397" y="464169"/>
            <a:ext cx="1022000" cy="1022000"/>
          </a:xfrm>
          <a:prstGeom prst="ellipse">
            <a:avLst/>
          </a:pr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47" name="Google Shape;147;p28"/>
          <p:cNvSpPr/>
          <p:nvPr/>
        </p:nvSpPr>
        <p:spPr>
          <a:xfrm rot="-5400000">
            <a:off x="10261933" y="4927800"/>
            <a:ext cx="1521200" cy="2339200"/>
          </a:xfrm>
          <a:prstGeom prst="round2SameRect">
            <a:avLst>
              <a:gd name="adj1" fmla="val 50000"/>
              <a:gd name="adj2" fmla="val 0"/>
            </a:avLst>
          </a:pr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48" name="Google Shape;148;p28"/>
          <p:cNvSpPr/>
          <p:nvPr/>
        </p:nvSpPr>
        <p:spPr>
          <a:xfrm rot="10800000">
            <a:off x="8036397" y="464169"/>
            <a:ext cx="1022000" cy="1022000"/>
          </a:xfrm>
          <a:prstGeom prst="ellipse">
            <a:avLst/>
          </a:pr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49" name="Google Shape;149;p28"/>
          <p:cNvSpPr txBox="1">
            <a:spLocks noGrp="1"/>
          </p:cNvSpPr>
          <p:nvPr>
            <p:ph type="title"/>
          </p:nvPr>
        </p:nvSpPr>
        <p:spPr>
          <a:xfrm>
            <a:off x="960000" y="593367"/>
            <a:ext cx="10246000" cy="763600"/>
          </a:xfrm>
          <a:prstGeom prst="rect">
            <a:avLst/>
          </a:prstGeom>
        </p:spPr>
        <p:txBody>
          <a:bodyPr spcFirstLastPara="1" wrap="square" lIns="91425" tIns="91425" rIns="91425" bIns="91425" anchor="ctr" anchorCtr="0">
            <a:normAutofit/>
          </a:bodyPr>
          <a:lstStyle>
            <a:lvl1pPr lvl="0" rtl="0">
              <a:spcBef>
                <a:spcPts val="0"/>
              </a:spcBef>
              <a:spcAft>
                <a:spcPts val="0"/>
              </a:spcAft>
              <a:buSzPts val="2900"/>
              <a:buNone/>
              <a:defRPr sz="3865"/>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150" name="Google Shape;150;p28"/>
          <p:cNvSpPr txBox="1">
            <a:spLocks noGrp="1"/>
          </p:cNvSpPr>
          <p:nvPr>
            <p:ph type="subTitle" idx="1"/>
          </p:nvPr>
        </p:nvSpPr>
        <p:spPr>
          <a:xfrm>
            <a:off x="947267" y="1683900"/>
            <a:ext cx="8528400" cy="848800"/>
          </a:xfrm>
          <a:prstGeom prst="rect">
            <a:avLst/>
          </a:prstGeom>
        </p:spPr>
        <p:txBody>
          <a:bodyPr spcFirstLastPara="1" wrap="square" lIns="91425" tIns="91425" rIns="91425" bIns="91425" anchor="t" anchorCtr="0">
            <a:normAutofit/>
          </a:bodyPr>
          <a:lstStyle>
            <a:lvl1pPr lvl="0" rtl="0">
              <a:spcBef>
                <a:spcPts val="0"/>
              </a:spcBef>
              <a:spcAft>
                <a:spcPts val="0"/>
              </a:spcAft>
              <a:buSzPts val="1400"/>
              <a:buFont typeface="Glegoo"/>
              <a:buNone/>
              <a:defRPr sz="1865">
                <a:latin typeface="Glegoo"/>
                <a:ea typeface="Glegoo"/>
                <a:cs typeface="Glegoo"/>
                <a:sym typeface="Glegoo"/>
              </a:defRPr>
            </a:lvl1pPr>
            <a:lvl2pPr lvl="1" rtl="0">
              <a:spcBef>
                <a:spcPts val="0"/>
              </a:spcBef>
              <a:spcAft>
                <a:spcPts val="0"/>
              </a:spcAft>
              <a:buSzPts val="1400"/>
              <a:buFont typeface="Glegoo"/>
              <a:buNone/>
              <a:defRPr>
                <a:latin typeface="Glegoo"/>
                <a:ea typeface="Glegoo"/>
                <a:cs typeface="Glegoo"/>
                <a:sym typeface="Glegoo"/>
              </a:defRPr>
            </a:lvl2pPr>
            <a:lvl3pPr lvl="2" rtl="0">
              <a:spcBef>
                <a:spcPts val="0"/>
              </a:spcBef>
              <a:spcAft>
                <a:spcPts val="0"/>
              </a:spcAft>
              <a:buSzPts val="1400"/>
              <a:buNone/>
              <a:defRPr/>
            </a:lvl3pPr>
            <a:lvl4pPr lvl="3" rtl="0">
              <a:spcBef>
                <a:spcPts val="0"/>
              </a:spcBef>
              <a:spcAft>
                <a:spcPts val="0"/>
              </a:spcAft>
              <a:buSzPts val="1400"/>
              <a:buFont typeface="Glegoo"/>
              <a:buNone/>
              <a:defRPr>
                <a:latin typeface="Glegoo"/>
                <a:ea typeface="Glegoo"/>
                <a:cs typeface="Glegoo"/>
                <a:sym typeface="Glegoo"/>
              </a:defRPr>
            </a:lvl4pPr>
            <a:lvl5pPr lvl="4" rtl="0">
              <a:spcBef>
                <a:spcPts val="0"/>
              </a:spcBef>
              <a:spcAft>
                <a:spcPts val="0"/>
              </a:spcAft>
              <a:buSzPts val="1400"/>
              <a:buFont typeface="Glegoo"/>
              <a:buNone/>
              <a:defRPr>
                <a:latin typeface="Glegoo"/>
                <a:ea typeface="Glegoo"/>
                <a:cs typeface="Glegoo"/>
                <a:sym typeface="Glegoo"/>
              </a:defRPr>
            </a:lvl5pPr>
            <a:lvl6pPr lvl="5" rtl="0">
              <a:spcBef>
                <a:spcPts val="0"/>
              </a:spcBef>
              <a:spcAft>
                <a:spcPts val="0"/>
              </a:spcAft>
              <a:buSzPts val="1400"/>
              <a:buFont typeface="Glegoo"/>
              <a:buNone/>
              <a:defRPr>
                <a:latin typeface="Glegoo"/>
                <a:ea typeface="Glegoo"/>
                <a:cs typeface="Glegoo"/>
                <a:sym typeface="Glegoo"/>
              </a:defRPr>
            </a:lvl6pPr>
            <a:lvl7pPr lvl="6" rtl="0">
              <a:spcBef>
                <a:spcPts val="0"/>
              </a:spcBef>
              <a:spcAft>
                <a:spcPts val="0"/>
              </a:spcAft>
              <a:buSzPts val="1400"/>
              <a:buFont typeface="Glegoo"/>
              <a:buNone/>
              <a:defRPr>
                <a:latin typeface="Glegoo"/>
                <a:ea typeface="Glegoo"/>
                <a:cs typeface="Glegoo"/>
                <a:sym typeface="Glegoo"/>
              </a:defRPr>
            </a:lvl7pPr>
            <a:lvl8pPr lvl="7" rtl="0">
              <a:spcBef>
                <a:spcPts val="0"/>
              </a:spcBef>
              <a:spcAft>
                <a:spcPts val="0"/>
              </a:spcAft>
              <a:buSzPts val="1400"/>
              <a:buFont typeface="Glegoo"/>
              <a:buNone/>
              <a:defRPr>
                <a:latin typeface="Glegoo"/>
                <a:ea typeface="Glegoo"/>
                <a:cs typeface="Glegoo"/>
                <a:sym typeface="Glegoo"/>
              </a:defRPr>
            </a:lvl8pPr>
            <a:lvl9pPr lvl="8" rtl="0">
              <a:spcBef>
                <a:spcPts val="0"/>
              </a:spcBef>
              <a:spcAft>
                <a:spcPts val="0"/>
              </a:spcAft>
              <a:buSzPts val="1400"/>
              <a:buFont typeface="Glegoo"/>
              <a:buNone/>
              <a:defRPr>
                <a:latin typeface="Glegoo"/>
                <a:ea typeface="Glegoo"/>
                <a:cs typeface="Glegoo"/>
                <a:sym typeface="Glegoo"/>
              </a:defRPr>
            </a:lvl9pPr>
          </a:lstStyle>
          <a:p>
            <a:endParaRPr/>
          </a:p>
        </p:txBody>
      </p:sp>
      <p:sp>
        <p:nvSpPr>
          <p:cNvPr id="151" name="Google Shape;151;p28"/>
          <p:cNvSpPr txBox="1">
            <a:spLocks noGrp="1"/>
          </p:cNvSpPr>
          <p:nvPr>
            <p:ph type="subTitle" idx="2"/>
          </p:nvPr>
        </p:nvSpPr>
        <p:spPr>
          <a:xfrm>
            <a:off x="947267" y="2594333"/>
            <a:ext cx="8528400" cy="396000"/>
          </a:xfrm>
          <a:prstGeom prst="rect">
            <a:avLst/>
          </a:prstGeom>
        </p:spPr>
        <p:txBody>
          <a:bodyPr spcFirstLastPara="1" wrap="square" lIns="91425" tIns="91425" rIns="91425" bIns="91425" anchor="ctr" anchorCtr="0">
            <a:normAutofit/>
          </a:bodyPr>
          <a:lstStyle>
            <a:lvl1pPr lvl="0" rtl="0">
              <a:spcBef>
                <a:spcPts val="0"/>
              </a:spcBef>
              <a:spcAft>
                <a:spcPts val="0"/>
              </a:spcAft>
              <a:buSzPts val="1400"/>
              <a:buFont typeface="Glegoo"/>
              <a:buNone/>
              <a:defRPr sz="2665">
                <a:latin typeface="Poppins ExtraBold" panose="00000800000000000000"/>
                <a:ea typeface="Poppins ExtraBold" panose="00000800000000000000"/>
                <a:cs typeface="Poppins ExtraBold" panose="00000800000000000000"/>
                <a:sym typeface="Poppins ExtraBold" panose="00000800000000000000"/>
              </a:defRPr>
            </a:lvl1pPr>
            <a:lvl2pPr lvl="1" rtl="0">
              <a:spcBef>
                <a:spcPts val="0"/>
              </a:spcBef>
              <a:spcAft>
                <a:spcPts val="0"/>
              </a:spcAft>
              <a:buSzPts val="1400"/>
              <a:buFont typeface="Glegoo"/>
              <a:buNone/>
              <a:defRPr>
                <a:latin typeface="Glegoo"/>
                <a:ea typeface="Glegoo"/>
                <a:cs typeface="Glegoo"/>
                <a:sym typeface="Glegoo"/>
              </a:defRPr>
            </a:lvl2pPr>
            <a:lvl3pPr lvl="2" rtl="0">
              <a:spcBef>
                <a:spcPts val="0"/>
              </a:spcBef>
              <a:spcAft>
                <a:spcPts val="0"/>
              </a:spcAft>
              <a:buSzPts val="1400"/>
              <a:buNone/>
              <a:defRPr/>
            </a:lvl3pPr>
            <a:lvl4pPr lvl="3" rtl="0">
              <a:spcBef>
                <a:spcPts val="0"/>
              </a:spcBef>
              <a:spcAft>
                <a:spcPts val="0"/>
              </a:spcAft>
              <a:buSzPts val="1400"/>
              <a:buFont typeface="Glegoo"/>
              <a:buNone/>
              <a:defRPr>
                <a:latin typeface="Glegoo"/>
                <a:ea typeface="Glegoo"/>
                <a:cs typeface="Glegoo"/>
                <a:sym typeface="Glegoo"/>
              </a:defRPr>
            </a:lvl4pPr>
            <a:lvl5pPr lvl="4" rtl="0">
              <a:spcBef>
                <a:spcPts val="0"/>
              </a:spcBef>
              <a:spcAft>
                <a:spcPts val="0"/>
              </a:spcAft>
              <a:buSzPts val="1400"/>
              <a:buFont typeface="Glegoo"/>
              <a:buNone/>
              <a:defRPr>
                <a:latin typeface="Glegoo"/>
                <a:ea typeface="Glegoo"/>
                <a:cs typeface="Glegoo"/>
                <a:sym typeface="Glegoo"/>
              </a:defRPr>
            </a:lvl5pPr>
            <a:lvl6pPr lvl="5" rtl="0">
              <a:spcBef>
                <a:spcPts val="0"/>
              </a:spcBef>
              <a:spcAft>
                <a:spcPts val="0"/>
              </a:spcAft>
              <a:buSzPts val="1400"/>
              <a:buFont typeface="Glegoo"/>
              <a:buNone/>
              <a:defRPr>
                <a:latin typeface="Glegoo"/>
                <a:ea typeface="Glegoo"/>
                <a:cs typeface="Glegoo"/>
                <a:sym typeface="Glegoo"/>
              </a:defRPr>
            </a:lvl6pPr>
            <a:lvl7pPr lvl="6" rtl="0">
              <a:spcBef>
                <a:spcPts val="0"/>
              </a:spcBef>
              <a:spcAft>
                <a:spcPts val="0"/>
              </a:spcAft>
              <a:buSzPts val="1400"/>
              <a:buFont typeface="Glegoo"/>
              <a:buNone/>
              <a:defRPr>
                <a:latin typeface="Glegoo"/>
                <a:ea typeface="Glegoo"/>
                <a:cs typeface="Glegoo"/>
                <a:sym typeface="Glegoo"/>
              </a:defRPr>
            </a:lvl7pPr>
            <a:lvl8pPr lvl="7" rtl="0">
              <a:spcBef>
                <a:spcPts val="0"/>
              </a:spcBef>
              <a:spcAft>
                <a:spcPts val="0"/>
              </a:spcAft>
              <a:buSzPts val="1400"/>
              <a:buFont typeface="Glegoo"/>
              <a:buNone/>
              <a:defRPr>
                <a:latin typeface="Glegoo"/>
                <a:ea typeface="Glegoo"/>
                <a:cs typeface="Glegoo"/>
                <a:sym typeface="Glegoo"/>
              </a:defRPr>
            </a:lvl8pPr>
            <a:lvl9pPr lvl="8" rtl="0">
              <a:spcBef>
                <a:spcPts val="0"/>
              </a:spcBef>
              <a:spcAft>
                <a:spcPts val="0"/>
              </a:spcAft>
              <a:buSzPts val="1400"/>
              <a:buFont typeface="Glegoo"/>
              <a:buNone/>
              <a:defRPr>
                <a:latin typeface="Glegoo"/>
                <a:ea typeface="Glegoo"/>
                <a:cs typeface="Glegoo"/>
                <a:sym typeface="Glegoo"/>
              </a:defRPr>
            </a:lvl9pPr>
          </a:lstStyle>
          <a:p>
            <a:endParaRPr/>
          </a:p>
        </p:txBody>
      </p:sp>
      <p:sp>
        <p:nvSpPr>
          <p:cNvPr id="152" name="Google Shape;152;p28"/>
          <p:cNvSpPr txBox="1">
            <a:spLocks noGrp="1"/>
          </p:cNvSpPr>
          <p:nvPr>
            <p:ph type="subTitle" idx="3"/>
          </p:nvPr>
        </p:nvSpPr>
        <p:spPr>
          <a:xfrm>
            <a:off x="947267" y="3051967"/>
            <a:ext cx="9304400" cy="3086000"/>
          </a:xfrm>
          <a:prstGeom prst="rect">
            <a:avLst/>
          </a:prstGeom>
        </p:spPr>
        <p:txBody>
          <a:bodyPr spcFirstLastPara="1" wrap="square" lIns="91425" tIns="91425" rIns="91425" bIns="91425" anchor="t" anchorCtr="0">
            <a:normAutofit/>
          </a:bodyPr>
          <a:lstStyle>
            <a:lvl1pPr marR="50800" lvl="0" rtl="0">
              <a:spcBef>
                <a:spcPts val="0"/>
              </a:spcBef>
              <a:spcAft>
                <a:spcPts val="0"/>
              </a:spcAft>
              <a:buSzPts val="1400"/>
              <a:buFont typeface="Glegoo"/>
              <a:buChar char="●"/>
              <a:defRPr sz="1865">
                <a:latin typeface="Glegoo"/>
                <a:ea typeface="Glegoo"/>
                <a:cs typeface="Glegoo"/>
                <a:sym typeface="Glegoo"/>
              </a:defRPr>
            </a:lvl1pPr>
            <a:lvl2pPr lvl="1" rtl="0">
              <a:spcBef>
                <a:spcPts val="0"/>
              </a:spcBef>
              <a:spcAft>
                <a:spcPts val="0"/>
              </a:spcAft>
              <a:buSzPts val="1400"/>
              <a:buFont typeface="Glegoo"/>
              <a:buChar char="○"/>
              <a:defRPr>
                <a:latin typeface="Glegoo"/>
                <a:ea typeface="Glegoo"/>
                <a:cs typeface="Glegoo"/>
                <a:sym typeface="Glegoo"/>
              </a:defRPr>
            </a:lvl2pPr>
            <a:lvl3pPr lvl="2" rtl="0">
              <a:spcBef>
                <a:spcPts val="0"/>
              </a:spcBef>
              <a:spcAft>
                <a:spcPts val="0"/>
              </a:spcAft>
              <a:buSzPts val="1400"/>
              <a:buChar char="■"/>
              <a:defRPr/>
            </a:lvl3pPr>
            <a:lvl4pPr lvl="3" rtl="0">
              <a:spcBef>
                <a:spcPts val="0"/>
              </a:spcBef>
              <a:spcAft>
                <a:spcPts val="0"/>
              </a:spcAft>
              <a:buSzPts val="1400"/>
              <a:buFont typeface="Glegoo"/>
              <a:buChar char="●"/>
              <a:defRPr>
                <a:latin typeface="Glegoo"/>
                <a:ea typeface="Glegoo"/>
                <a:cs typeface="Glegoo"/>
                <a:sym typeface="Glegoo"/>
              </a:defRPr>
            </a:lvl4pPr>
            <a:lvl5pPr lvl="4" rtl="0">
              <a:spcBef>
                <a:spcPts val="0"/>
              </a:spcBef>
              <a:spcAft>
                <a:spcPts val="0"/>
              </a:spcAft>
              <a:buSzPts val="1400"/>
              <a:buFont typeface="Glegoo"/>
              <a:buChar char="○"/>
              <a:defRPr>
                <a:latin typeface="Glegoo"/>
                <a:ea typeface="Glegoo"/>
                <a:cs typeface="Glegoo"/>
                <a:sym typeface="Glegoo"/>
              </a:defRPr>
            </a:lvl5pPr>
            <a:lvl6pPr lvl="5" rtl="0">
              <a:spcBef>
                <a:spcPts val="0"/>
              </a:spcBef>
              <a:spcAft>
                <a:spcPts val="0"/>
              </a:spcAft>
              <a:buSzPts val="1400"/>
              <a:buFont typeface="Glegoo"/>
              <a:buChar char="■"/>
              <a:defRPr>
                <a:latin typeface="Glegoo"/>
                <a:ea typeface="Glegoo"/>
                <a:cs typeface="Glegoo"/>
                <a:sym typeface="Glegoo"/>
              </a:defRPr>
            </a:lvl6pPr>
            <a:lvl7pPr lvl="6" rtl="0">
              <a:spcBef>
                <a:spcPts val="0"/>
              </a:spcBef>
              <a:spcAft>
                <a:spcPts val="0"/>
              </a:spcAft>
              <a:buSzPts val="1400"/>
              <a:buFont typeface="Glegoo"/>
              <a:buChar char="●"/>
              <a:defRPr>
                <a:latin typeface="Glegoo"/>
                <a:ea typeface="Glegoo"/>
                <a:cs typeface="Glegoo"/>
                <a:sym typeface="Glegoo"/>
              </a:defRPr>
            </a:lvl7pPr>
            <a:lvl8pPr lvl="7" rtl="0">
              <a:spcBef>
                <a:spcPts val="0"/>
              </a:spcBef>
              <a:spcAft>
                <a:spcPts val="0"/>
              </a:spcAft>
              <a:buSzPts val="1400"/>
              <a:buFont typeface="Glegoo"/>
              <a:buChar char="○"/>
              <a:defRPr>
                <a:latin typeface="Glegoo"/>
                <a:ea typeface="Glegoo"/>
                <a:cs typeface="Glegoo"/>
                <a:sym typeface="Glegoo"/>
              </a:defRPr>
            </a:lvl8pPr>
            <a:lvl9pPr lvl="8" rtl="0">
              <a:spcBef>
                <a:spcPts val="0"/>
              </a:spcBef>
              <a:spcAft>
                <a:spcPts val="0"/>
              </a:spcAft>
              <a:buSzPts val="1400"/>
              <a:buFont typeface="Glegoo"/>
              <a:buChar char="■"/>
              <a:defRPr>
                <a:latin typeface="Glegoo"/>
                <a:ea typeface="Glegoo"/>
                <a:cs typeface="Glegoo"/>
                <a:sym typeface="Glegoo"/>
              </a:defRPr>
            </a:lvl9pPr>
          </a:lstStyle>
          <a:p>
            <a:endParaRPr/>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838200" y="1825625"/>
            <a:ext cx="5181600" cy="435133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6172200" y="1825625"/>
            <a:ext cx="5181600" cy="435133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Date Placeholder 4"/>
          <p:cNvSpPr>
            <a:spLocks noGrp="1"/>
          </p:cNvSpPr>
          <p:nvPr>
            <p:ph type="dt" sz="half" idx="10"/>
          </p:nvPr>
        </p:nvSpPr>
        <p:spPr/>
        <p:txBody>
          <a:bodyPr/>
          <a:lstStyle/>
          <a:p>
            <a:fld id="{63A1C593-65D0-4073-BCC9-577B9352EA97}" type="datetimeFigureOut">
              <a:rPr lang="en-US" smtClean="0"/>
              <a:t>2/13/2022</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9B618960-8005-486C-9A75-10CB2AAC16F9}" type="slidenum">
              <a:rPr lang="en-US" smtClean="0"/>
              <a:t>‹#›</a:t>
            </a:fld>
            <a:endParaRPr lang="en-US"/>
          </a:p>
        </p:txBody>
      </p:sp>
    </p:spTree>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matchingName="Title and text 8">
  <p:cSld name="CUSTOM_1_1_1_1_1_1_1_1_1_1_1_1_2_2">
    <p:bg>
      <p:bgPr>
        <a:solidFill>
          <a:schemeClr val="accent6"/>
        </a:solidFill>
        <a:effectLst/>
      </p:bgPr>
    </p:bg>
    <p:spTree>
      <p:nvGrpSpPr>
        <p:cNvPr id="1" name="Shape 153"/>
        <p:cNvGrpSpPr/>
        <p:nvPr/>
      </p:nvGrpSpPr>
      <p:grpSpPr>
        <a:xfrm>
          <a:off x="0" y="0"/>
          <a:ext cx="0" cy="0"/>
          <a:chOff x="0" y="0"/>
          <a:chExt cx="0" cy="0"/>
        </a:xfrm>
      </p:grpSpPr>
      <p:sp>
        <p:nvSpPr>
          <p:cNvPr id="154" name="Google Shape;154;p29"/>
          <p:cNvSpPr/>
          <p:nvPr/>
        </p:nvSpPr>
        <p:spPr>
          <a:xfrm rot="10800000">
            <a:off x="8036397" y="464169"/>
            <a:ext cx="1022000" cy="1022000"/>
          </a:xfrm>
          <a:prstGeom prst="ellipse">
            <a:avLst/>
          </a:pr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55" name="Google Shape;155;p29"/>
          <p:cNvSpPr/>
          <p:nvPr/>
        </p:nvSpPr>
        <p:spPr>
          <a:xfrm>
            <a:off x="10834000" y="3848800"/>
            <a:ext cx="1358000" cy="3009200"/>
          </a:xfrm>
          <a:prstGeom prst="round2SameRect">
            <a:avLst>
              <a:gd name="adj1" fmla="val 50000"/>
              <a:gd name="adj2" fmla="val 0"/>
            </a:avLst>
          </a:pr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56" name="Google Shape;156;p29"/>
          <p:cNvSpPr/>
          <p:nvPr/>
        </p:nvSpPr>
        <p:spPr>
          <a:xfrm rot="5400000">
            <a:off x="676400" y="5195200"/>
            <a:ext cx="986400" cy="2339200"/>
          </a:xfrm>
          <a:prstGeom prst="round2SameRect">
            <a:avLst>
              <a:gd name="adj1" fmla="val 50000"/>
              <a:gd name="adj2" fmla="val 0"/>
            </a:avLst>
          </a:prstGeom>
          <a:solidFill>
            <a:schemeClr val="accent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57" name="Google Shape;157;p29"/>
          <p:cNvSpPr txBox="1">
            <a:spLocks noGrp="1"/>
          </p:cNvSpPr>
          <p:nvPr>
            <p:ph type="title"/>
          </p:nvPr>
        </p:nvSpPr>
        <p:spPr>
          <a:xfrm>
            <a:off x="960000" y="593367"/>
            <a:ext cx="10246000" cy="763600"/>
          </a:xfrm>
          <a:prstGeom prst="rect">
            <a:avLst/>
          </a:prstGeom>
        </p:spPr>
        <p:txBody>
          <a:bodyPr spcFirstLastPara="1" wrap="square" lIns="91425" tIns="91425" rIns="91425" bIns="91425" anchor="ctr" anchorCtr="0">
            <a:normAutofit/>
          </a:bodyPr>
          <a:lstStyle>
            <a:lvl1pPr lvl="0" rtl="0">
              <a:spcBef>
                <a:spcPts val="0"/>
              </a:spcBef>
              <a:spcAft>
                <a:spcPts val="0"/>
              </a:spcAft>
              <a:buSzPts val="2900"/>
              <a:buNone/>
              <a:defRPr sz="3865"/>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158" name="Google Shape;158;p29"/>
          <p:cNvSpPr txBox="1">
            <a:spLocks noGrp="1"/>
          </p:cNvSpPr>
          <p:nvPr>
            <p:ph type="subTitle" idx="1"/>
          </p:nvPr>
        </p:nvSpPr>
        <p:spPr>
          <a:xfrm>
            <a:off x="947267" y="1683900"/>
            <a:ext cx="9159600" cy="848800"/>
          </a:xfrm>
          <a:prstGeom prst="rect">
            <a:avLst/>
          </a:prstGeom>
        </p:spPr>
        <p:txBody>
          <a:bodyPr spcFirstLastPara="1" wrap="square" lIns="91425" tIns="91425" rIns="91425" bIns="91425" anchor="t" anchorCtr="0">
            <a:normAutofit/>
          </a:bodyPr>
          <a:lstStyle>
            <a:lvl1pPr lvl="0">
              <a:spcBef>
                <a:spcPts val="0"/>
              </a:spcBef>
              <a:spcAft>
                <a:spcPts val="0"/>
              </a:spcAft>
              <a:buSzPts val="1400"/>
              <a:buFont typeface="Glegoo"/>
              <a:buNone/>
              <a:defRPr sz="1865">
                <a:latin typeface="Glegoo"/>
                <a:ea typeface="Glegoo"/>
                <a:cs typeface="Glegoo"/>
                <a:sym typeface="Glegoo"/>
              </a:defRPr>
            </a:lvl1pPr>
            <a:lvl2pPr lvl="1">
              <a:spcBef>
                <a:spcPts val="0"/>
              </a:spcBef>
              <a:spcAft>
                <a:spcPts val="0"/>
              </a:spcAft>
              <a:buSzPts val="1400"/>
              <a:buFont typeface="Glegoo"/>
              <a:buNone/>
              <a:defRPr>
                <a:latin typeface="Glegoo"/>
                <a:ea typeface="Glegoo"/>
                <a:cs typeface="Glegoo"/>
                <a:sym typeface="Glegoo"/>
              </a:defRPr>
            </a:lvl2pPr>
            <a:lvl3pPr lvl="2">
              <a:spcBef>
                <a:spcPts val="0"/>
              </a:spcBef>
              <a:spcAft>
                <a:spcPts val="0"/>
              </a:spcAft>
              <a:buSzPts val="1400"/>
              <a:buNone/>
              <a:defRPr/>
            </a:lvl3pPr>
            <a:lvl4pPr lvl="3">
              <a:spcBef>
                <a:spcPts val="0"/>
              </a:spcBef>
              <a:spcAft>
                <a:spcPts val="0"/>
              </a:spcAft>
              <a:buSzPts val="1400"/>
              <a:buFont typeface="Glegoo"/>
              <a:buNone/>
              <a:defRPr>
                <a:latin typeface="Glegoo"/>
                <a:ea typeface="Glegoo"/>
                <a:cs typeface="Glegoo"/>
                <a:sym typeface="Glegoo"/>
              </a:defRPr>
            </a:lvl4pPr>
            <a:lvl5pPr lvl="4">
              <a:spcBef>
                <a:spcPts val="0"/>
              </a:spcBef>
              <a:spcAft>
                <a:spcPts val="0"/>
              </a:spcAft>
              <a:buSzPts val="1400"/>
              <a:buFont typeface="Glegoo"/>
              <a:buNone/>
              <a:defRPr>
                <a:latin typeface="Glegoo"/>
                <a:ea typeface="Glegoo"/>
                <a:cs typeface="Glegoo"/>
                <a:sym typeface="Glegoo"/>
              </a:defRPr>
            </a:lvl5pPr>
            <a:lvl6pPr lvl="5">
              <a:spcBef>
                <a:spcPts val="0"/>
              </a:spcBef>
              <a:spcAft>
                <a:spcPts val="0"/>
              </a:spcAft>
              <a:buSzPts val="1400"/>
              <a:buFont typeface="Glegoo"/>
              <a:buNone/>
              <a:defRPr>
                <a:latin typeface="Glegoo"/>
                <a:ea typeface="Glegoo"/>
                <a:cs typeface="Glegoo"/>
                <a:sym typeface="Glegoo"/>
              </a:defRPr>
            </a:lvl6pPr>
            <a:lvl7pPr lvl="6">
              <a:spcBef>
                <a:spcPts val="0"/>
              </a:spcBef>
              <a:spcAft>
                <a:spcPts val="0"/>
              </a:spcAft>
              <a:buSzPts val="1400"/>
              <a:buFont typeface="Glegoo"/>
              <a:buNone/>
              <a:defRPr>
                <a:latin typeface="Glegoo"/>
                <a:ea typeface="Glegoo"/>
                <a:cs typeface="Glegoo"/>
                <a:sym typeface="Glegoo"/>
              </a:defRPr>
            </a:lvl7pPr>
            <a:lvl8pPr lvl="7">
              <a:spcBef>
                <a:spcPts val="0"/>
              </a:spcBef>
              <a:spcAft>
                <a:spcPts val="0"/>
              </a:spcAft>
              <a:buSzPts val="1400"/>
              <a:buFont typeface="Glegoo"/>
              <a:buNone/>
              <a:defRPr>
                <a:latin typeface="Glegoo"/>
                <a:ea typeface="Glegoo"/>
                <a:cs typeface="Glegoo"/>
                <a:sym typeface="Glegoo"/>
              </a:defRPr>
            </a:lvl8pPr>
            <a:lvl9pPr lvl="8">
              <a:spcBef>
                <a:spcPts val="0"/>
              </a:spcBef>
              <a:spcAft>
                <a:spcPts val="0"/>
              </a:spcAft>
              <a:buSzPts val="1400"/>
              <a:buFont typeface="Glegoo"/>
              <a:buNone/>
              <a:defRPr>
                <a:latin typeface="Glegoo"/>
                <a:ea typeface="Glegoo"/>
                <a:cs typeface="Glegoo"/>
                <a:sym typeface="Glegoo"/>
              </a:defRPr>
            </a:lvl9pPr>
          </a:lstStyle>
          <a:p>
            <a:endParaRPr/>
          </a:p>
        </p:txBody>
      </p:sp>
      <p:sp>
        <p:nvSpPr>
          <p:cNvPr id="159" name="Google Shape;159;p29"/>
          <p:cNvSpPr txBox="1">
            <a:spLocks noGrp="1"/>
          </p:cNvSpPr>
          <p:nvPr>
            <p:ph type="subTitle" idx="2"/>
          </p:nvPr>
        </p:nvSpPr>
        <p:spPr>
          <a:xfrm>
            <a:off x="947267" y="2594327"/>
            <a:ext cx="9159600" cy="396000"/>
          </a:xfrm>
          <a:prstGeom prst="rect">
            <a:avLst/>
          </a:prstGeom>
        </p:spPr>
        <p:txBody>
          <a:bodyPr spcFirstLastPara="1" wrap="square" lIns="91425" tIns="91425" rIns="91425" bIns="91425" anchor="ctr" anchorCtr="0">
            <a:normAutofit/>
          </a:bodyPr>
          <a:lstStyle>
            <a:lvl1pPr lvl="0" rtl="0">
              <a:spcBef>
                <a:spcPts val="0"/>
              </a:spcBef>
              <a:spcAft>
                <a:spcPts val="0"/>
              </a:spcAft>
              <a:buSzPts val="1400"/>
              <a:buFont typeface="Glegoo"/>
              <a:buNone/>
              <a:defRPr sz="2665">
                <a:latin typeface="Poppins ExtraBold" panose="00000800000000000000"/>
                <a:ea typeface="Poppins ExtraBold" panose="00000800000000000000"/>
                <a:cs typeface="Poppins ExtraBold" panose="00000800000000000000"/>
                <a:sym typeface="Poppins ExtraBold" panose="00000800000000000000"/>
              </a:defRPr>
            </a:lvl1pPr>
            <a:lvl2pPr lvl="1" rtl="0">
              <a:spcBef>
                <a:spcPts val="0"/>
              </a:spcBef>
              <a:spcAft>
                <a:spcPts val="0"/>
              </a:spcAft>
              <a:buSzPts val="1400"/>
              <a:buFont typeface="Glegoo"/>
              <a:buNone/>
              <a:defRPr>
                <a:latin typeface="Glegoo"/>
                <a:ea typeface="Glegoo"/>
                <a:cs typeface="Glegoo"/>
                <a:sym typeface="Glegoo"/>
              </a:defRPr>
            </a:lvl2pPr>
            <a:lvl3pPr lvl="2" rtl="0">
              <a:spcBef>
                <a:spcPts val="0"/>
              </a:spcBef>
              <a:spcAft>
                <a:spcPts val="0"/>
              </a:spcAft>
              <a:buSzPts val="1400"/>
              <a:buNone/>
              <a:defRPr/>
            </a:lvl3pPr>
            <a:lvl4pPr lvl="3" rtl="0">
              <a:spcBef>
                <a:spcPts val="0"/>
              </a:spcBef>
              <a:spcAft>
                <a:spcPts val="0"/>
              </a:spcAft>
              <a:buSzPts val="1400"/>
              <a:buFont typeface="Glegoo"/>
              <a:buNone/>
              <a:defRPr>
                <a:latin typeface="Glegoo"/>
                <a:ea typeface="Glegoo"/>
                <a:cs typeface="Glegoo"/>
                <a:sym typeface="Glegoo"/>
              </a:defRPr>
            </a:lvl4pPr>
            <a:lvl5pPr lvl="4" rtl="0">
              <a:spcBef>
                <a:spcPts val="0"/>
              </a:spcBef>
              <a:spcAft>
                <a:spcPts val="0"/>
              </a:spcAft>
              <a:buSzPts val="1400"/>
              <a:buFont typeface="Glegoo"/>
              <a:buNone/>
              <a:defRPr>
                <a:latin typeface="Glegoo"/>
                <a:ea typeface="Glegoo"/>
                <a:cs typeface="Glegoo"/>
                <a:sym typeface="Glegoo"/>
              </a:defRPr>
            </a:lvl5pPr>
            <a:lvl6pPr lvl="5" rtl="0">
              <a:spcBef>
                <a:spcPts val="0"/>
              </a:spcBef>
              <a:spcAft>
                <a:spcPts val="0"/>
              </a:spcAft>
              <a:buSzPts val="1400"/>
              <a:buFont typeface="Glegoo"/>
              <a:buNone/>
              <a:defRPr>
                <a:latin typeface="Glegoo"/>
                <a:ea typeface="Glegoo"/>
                <a:cs typeface="Glegoo"/>
                <a:sym typeface="Glegoo"/>
              </a:defRPr>
            </a:lvl6pPr>
            <a:lvl7pPr lvl="6" rtl="0">
              <a:spcBef>
                <a:spcPts val="0"/>
              </a:spcBef>
              <a:spcAft>
                <a:spcPts val="0"/>
              </a:spcAft>
              <a:buSzPts val="1400"/>
              <a:buFont typeface="Glegoo"/>
              <a:buNone/>
              <a:defRPr>
                <a:latin typeface="Glegoo"/>
                <a:ea typeface="Glegoo"/>
                <a:cs typeface="Glegoo"/>
                <a:sym typeface="Glegoo"/>
              </a:defRPr>
            </a:lvl7pPr>
            <a:lvl8pPr lvl="7" rtl="0">
              <a:spcBef>
                <a:spcPts val="0"/>
              </a:spcBef>
              <a:spcAft>
                <a:spcPts val="0"/>
              </a:spcAft>
              <a:buSzPts val="1400"/>
              <a:buFont typeface="Glegoo"/>
              <a:buNone/>
              <a:defRPr>
                <a:latin typeface="Glegoo"/>
                <a:ea typeface="Glegoo"/>
                <a:cs typeface="Glegoo"/>
                <a:sym typeface="Glegoo"/>
              </a:defRPr>
            </a:lvl8pPr>
            <a:lvl9pPr lvl="8" rtl="0">
              <a:spcBef>
                <a:spcPts val="0"/>
              </a:spcBef>
              <a:spcAft>
                <a:spcPts val="0"/>
              </a:spcAft>
              <a:buSzPts val="1400"/>
              <a:buFont typeface="Glegoo"/>
              <a:buNone/>
              <a:defRPr>
                <a:latin typeface="Glegoo"/>
                <a:ea typeface="Glegoo"/>
                <a:cs typeface="Glegoo"/>
                <a:sym typeface="Glegoo"/>
              </a:defRPr>
            </a:lvl9pPr>
          </a:lstStyle>
          <a:p>
            <a:endParaRPr/>
          </a:p>
        </p:txBody>
      </p:sp>
      <p:sp>
        <p:nvSpPr>
          <p:cNvPr id="160" name="Google Shape;160;p29"/>
          <p:cNvSpPr txBox="1">
            <a:spLocks noGrp="1"/>
          </p:cNvSpPr>
          <p:nvPr>
            <p:ph type="subTitle" idx="3"/>
          </p:nvPr>
        </p:nvSpPr>
        <p:spPr>
          <a:xfrm>
            <a:off x="947267" y="3051967"/>
            <a:ext cx="9159600" cy="3086000"/>
          </a:xfrm>
          <a:prstGeom prst="rect">
            <a:avLst/>
          </a:prstGeom>
        </p:spPr>
        <p:txBody>
          <a:bodyPr spcFirstLastPara="1" wrap="square" lIns="91425" tIns="91425" rIns="91425" bIns="91425" anchor="t" anchorCtr="0">
            <a:normAutofit/>
          </a:bodyPr>
          <a:lstStyle>
            <a:lvl1pPr marR="50800" lvl="0" rtl="0">
              <a:spcBef>
                <a:spcPts val="0"/>
              </a:spcBef>
              <a:spcAft>
                <a:spcPts val="0"/>
              </a:spcAft>
              <a:buSzPts val="1400"/>
              <a:buFont typeface="Glegoo"/>
              <a:buChar char="●"/>
              <a:defRPr sz="1865">
                <a:latin typeface="Glegoo"/>
                <a:ea typeface="Glegoo"/>
                <a:cs typeface="Glegoo"/>
                <a:sym typeface="Glegoo"/>
              </a:defRPr>
            </a:lvl1pPr>
            <a:lvl2pPr lvl="1" rtl="0">
              <a:spcBef>
                <a:spcPts val="0"/>
              </a:spcBef>
              <a:spcAft>
                <a:spcPts val="0"/>
              </a:spcAft>
              <a:buSzPts val="1400"/>
              <a:buFont typeface="Glegoo"/>
              <a:buChar char="○"/>
              <a:defRPr>
                <a:latin typeface="Glegoo"/>
                <a:ea typeface="Glegoo"/>
                <a:cs typeface="Glegoo"/>
                <a:sym typeface="Glegoo"/>
              </a:defRPr>
            </a:lvl2pPr>
            <a:lvl3pPr lvl="2" rtl="0">
              <a:spcBef>
                <a:spcPts val="0"/>
              </a:spcBef>
              <a:spcAft>
                <a:spcPts val="0"/>
              </a:spcAft>
              <a:buSzPts val="1400"/>
              <a:buChar char="■"/>
              <a:defRPr/>
            </a:lvl3pPr>
            <a:lvl4pPr lvl="3" rtl="0">
              <a:spcBef>
                <a:spcPts val="0"/>
              </a:spcBef>
              <a:spcAft>
                <a:spcPts val="0"/>
              </a:spcAft>
              <a:buSzPts val="1400"/>
              <a:buFont typeface="Glegoo"/>
              <a:buChar char="●"/>
              <a:defRPr>
                <a:latin typeface="Glegoo"/>
                <a:ea typeface="Glegoo"/>
                <a:cs typeface="Glegoo"/>
                <a:sym typeface="Glegoo"/>
              </a:defRPr>
            </a:lvl4pPr>
            <a:lvl5pPr lvl="4" rtl="0">
              <a:spcBef>
                <a:spcPts val="0"/>
              </a:spcBef>
              <a:spcAft>
                <a:spcPts val="0"/>
              </a:spcAft>
              <a:buSzPts val="1400"/>
              <a:buFont typeface="Glegoo"/>
              <a:buChar char="○"/>
              <a:defRPr>
                <a:latin typeface="Glegoo"/>
                <a:ea typeface="Glegoo"/>
                <a:cs typeface="Glegoo"/>
                <a:sym typeface="Glegoo"/>
              </a:defRPr>
            </a:lvl5pPr>
            <a:lvl6pPr lvl="5" rtl="0">
              <a:spcBef>
                <a:spcPts val="0"/>
              </a:spcBef>
              <a:spcAft>
                <a:spcPts val="0"/>
              </a:spcAft>
              <a:buSzPts val="1400"/>
              <a:buFont typeface="Glegoo"/>
              <a:buChar char="■"/>
              <a:defRPr>
                <a:latin typeface="Glegoo"/>
                <a:ea typeface="Glegoo"/>
                <a:cs typeface="Glegoo"/>
                <a:sym typeface="Glegoo"/>
              </a:defRPr>
            </a:lvl6pPr>
            <a:lvl7pPr lvl="6" rtl="0">
              <a:spcBef>
                <a:spcPts val="0"/>
              </a:spcBef>
              <a:spcAft>
                <a:spcPts val="0"/>
              </a:spcAft>
              <a:buSzPts val="1400"/>
              <a:buFont typeface="Glegoo"/>
              <a:buChar char="●"/>
              <a:defRPr>
                <a:latin typeface="Glegoo"/>
                <a:ea typeface="Glegoo"/>
                <a:cs typeface="Glegoo"/>
                <a:sym typeface="Glegoo"/>
              </a:defRPr>
            </a:lvl7pPr>
            <a:lvl8pPr lvl="7" rtl="0">
              <a:spcBef>
                <a:spcPts val="0"/>
              </a:spcBef>
              <a:spcAft>
                <a:spcPts val="0"/>
              </a:spcAft>
              <a:buSzPts val="1400"/>
              <a:buFont typeface="Glegoo"/>
              <a:buChar char="○"/>
              <a:defRPr>
                <a:latin typeface="Glegoo"/>
                <a:ea typeface="Glegoo"/>
                <a:cs typeface="Glegoo"/>
                <a:sym typeface="Glegoo"/>
              </a:defRPr>
            </a:lvl8pPr>
            <a:lvl9pPr lvl="8" rtl="0">
              <a:spcBef>
                <a:spcPts val="0"/>
              </a:spcBef>
              <a:spcAft>
                <a:spcPts val="0"/>
              </a:spcAft>
              <a:buSzPts val="1400"/>
              <a:buFont typeface="Glegoo"/>
              <a:buChar char="■"/>
              <a:defRPr>
                <a:latin typeface="Glegoo"/>
                <a:ea typeface="Glegoo"/>
                <a:cs typeface="Glegoo"/>
                <a:sym typeface="Glegoo"/>
              </a:defRPr>
            </a:lvl9pPr>
          </a:lstStyle>
          <a:p>
            <a:endParaRPr/>
          </a:p>
        </p:txBody>
      </p:sp>
    </p:spTree>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matchingName="Title only 9">
  <p:cSld name="CUSTOM_1_1_1_1_1_1_1_1_1_1_1_1_2_1">
    <p:bg>
      <p:bgPr>
        <a:solidFill>
          <a:schemeClr val="accent6"/>
        </a:solidFill>
        <a:effectLst/>
      </p:bgPr>
    </p:bg>
    <p:spTree>
      <p:nvGrpSpPr>
        <p:cNvPr id="1" name="Shape 161"/>
        <p:cNvGrpSpPr/>
        <p:nvPr/>
      </p:nvGrpSpPr>
      <p:grpSpPr>
        <a:xfrm>
          <a:off x="0" y="0"/>
          <a:ext cx="0" cy="0"/>
          <a:chOff x="0" y="0"/>
          <a:chExt cx="0" cy="0"/>
        </a:xfrm>
      </p:grpSpPr>
      <p:sp>
        <p:nvSpPr>
          <p:cNvPr id="162" name="Google Shape;162;p30"/>
          <p:cNvSpPr txBox="1">
            <a:spLocks noGrp="1"/>
          </p:cNvSpPr>
          <p:nvPr>
            <p:ph type="title"/>
          </p:nvPr>
        </p:nvSpPr>
        <p:spPr>
          <a:xfrm>
            <a:off x="960000" y="593367"/>
            <a:ext cx="10272000" cy="763600"/>
          </a:xfrm>
          <a:prstGeom prst="rect">
            <a:avLst/>
          </a:prstGeom>
        </p:spPr>
        <p:txBody>
          <a:bodyPr spcFirstLastPara="1" wrap="square" lIns="91425" tIns="91425" rIns="91425" bIns="91425" anchor="ctr" anchorCtr="0">
            <a:normAutofit/>
          </a:bodyPr>
          <a:lstStyle>
            <a:lvl1pPr lvl="0" rtl="0">
              <a:spcBef>
                <a:spcPts val="0"/>
              </a:spcBef>
              <a:spcAft>
                <a:spcPts val="0"/>
              </a:spcAft>
              <a:buSzPts val="2900"/>
              <a:buNone/>
              <a:defRPr sz="3865"/>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matchingName="Title and three columns">
  <p:cSld name="CUSTOM_1_1_1_1_1_1_1_1_1_1_1_1_1">
    <p:bg>
      <p:bgPr>
        <a:solidFill>
          <a:schemeClr val="accent6"/>
        </a:solidFill>
        <a:effectLst/>
      </p:bgPr>
    </p:bg>
    <p:spTree>
      <p:nvGrpSpPr>
        <p:cNvPr id="1" name="Shape 163"/>
        <p:cNvGrpSpPr/>
        <p:nvPr/>
      </p:nvGrpSpPr>
      <p:grpSpPr>
        <a:xfrm>
          <a:off x="0" y="0"/>
          <a:ext cx="0" cy="0"/>
          <a:chOff x="0" y="0"/>
          <a:chExt cx="0" cy="0"/>
        </a:xfrm>
      </p:grpSpPr>
      <p:sp>
        <p:nvSpPr>
          <p:cNvPr id="164" name="Google Shape;164;p31"/>
          <p:cNvSpPr/>
          <p:nvPr/>
        </p:nvSpPr>
        <p:spPr>
          <a:xfrm rot="10800000">
            <a:off x="7165767" y="0"/>
            <a:ext cx="1674400" cy="1653600"/>
          </a:xfrm>
          <a:prstGeom prst="round2SameRect">
            <a:avLst>
              <a:gd name="adj1" fmla="val 50000"/>
              <a:gd name="adj2" fmla="val 0"/>
            </a:avLst>
          </a:pr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65" name="Google Shape;165;p31"/>
          <p:cNvSpPr/>
          <p:nvPr/>
        </p:nvSpPr>
        <p:spPr>
          <a:xfrm rot="5400000">
            <a:off x="1181400" y="4588200"/>
            <a:ext cx="1088400" cy="3451200"/>
          </a:xfrm>
          <a:prstGeom prst="round2SameRect">
            <a:avLst>
              <a:gd name="adj1" fmla="val 50000"/>
              <a:gd name="adj2" fmla="val 0"/>
            </a:avLst>
          </a:pr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66" name="Google Shape;166;p31"/>
          <p:cNvSpPr txBox="1">
            <a:spLocks noGrp="1"/>
          </p:cNvSpPr>
          <p:nvPr>
            <p:ph type="subTitle" idx="1"/>
          </p:nvPr>
        </p:nvSpPr>
        <p:spPr>
          <a:xfrm>
            <a:off x="946833" y="4303033"/>
            <a:ext cx="3354800" cy="878000"/>
          </a:xfrm>
          <a:prstGeom prst="rect">
            <a:avLst/>
          </a:prstGeom>
        </p:spPr>
        <p:txBody>
          <a:bodyPr spcFirstLastPara="1" wrap="square" lIns="91425" tIns="91425" rIns="91425" bIns="91425" anchor="ctr" anchorCtr="0">
            <a:normAutofit/>
          </a:bodyPr>
          <a:lstStyle>
            <a:lvl1pPr lvl="0" algn="ctr" rtl="0">
              <a:lnSpc>
                <a:spcPct val="100000"/>
              </a:lnSpc>
              <a:spcBef>
                <a:spcPts val="0"/>
              </a:spcBef>
              <a:spcAft>
                <a:spcPts val="0"/>
              </a:spcAft>
              <a:buClr>
                <a:srgbClr val="05192A"/>
              </a:buClr>
              <a:buSzPts val="1400"/>
              <a:buFont typeface="Glegoo"/>
              <a:buNone/>
              <a:defRPr sz="1865">
                <a:latin typeface="Glegoo"/>
                <a:ea typeface="Glegoo"/>
                <a:cs typeface="Glegoo"/>
                <a:sym typeface="Glegoo"/>
              </a:defRPr>
            </a:lvl1pPr>
            <a:lvl2pPr lvl="1" algn="ctr"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2pPr>
            <a:lvl3pPr lvl="2" algn="ctr"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3pPr>
            <a:lvl4pPr lvl="3" algn="ctr"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4pPr>
            <a:lvl5pPr lvl="4" algn="ctr"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5pPr>
            <a:lvl6pPr lvl="5" algn="ctr"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6pPr>
            <a:lvl7pPr lvl="6" algn="ctr"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7pPr>
            <a:lvl8pPr lvl="7" algn="ctr"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8pPr>
            <a:lvl9pPr lvl="8" algn="ctr"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9pPr>
          </a:lstStyle>
          <a:p>
            <a:endParaRPr/>
          </a:p>
        </p:txBody>
      </p:sp>
      <p:sp>
        <p:nvSpPr>
          <p:cNvPr id="167" name="Google Shape;167;p31"/>
          <p:cNvSpPr txBox="1">
            <a:spLocks noGrp="1"/>
          </p:cNvSpPr>
          <p:nvPr>
            <p:ph type="subTitle" idx="2"/>
          </p:nvPr>
        </p:nvSpPr>
        <p:spPr>
          <a:xfrm>
            <a:off x="7890367" y="4303033"/>
            <a:ext cx="3354800" cy="878000"/>
          </a:xfrm>
          <a:prstGeom prst="rect">
            <a:avLst/>
          </a:prstGeom>
        </p:spPr>
        <p:txBody>
          <a:bodyPr spcFirstLastPara="1" wrap="square" lIns="91425" tIns="91425" rIns="91425" bIns="91425" anchor="ctr" anchorCtr="0">
            <a:normAutofit/>
          </a:bodyPr>
          <a:lstStyle>
            <a:lvl1pPr lvl="0" algn="ctr" rtl="0">
              <a:lnSpc>
                <a:spcPct val="100000"/>
              </a:lnSpc>
              <a:spcBef>
                <a:spcPts val="0"/>
              </a:spcBef>
              <a:spcAft>
                <a:spcPts val="0"/>
              </a:spcAft>
              <a:buClr>
                <a:srgbClr val="05192A"/>
              </a:buClr>
              <a:buSzPts val="1400"/>
              <a:buFont typeface="Glegoo"/>
              <a:buNone/>
              <a:defRPr sz="1865">
                <a:latin typeface="Glegoo"/>
                <a:ea typeface="Glegoo"/>
                <a:cs typeface="Glegoo"/>
                <a:sym typeface="Glegoo"/>
              </a:defRPr>
            </a:lvl1pPr>
            <a:lvl2pPr lvl="1" algn="ctr"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2pPr>
            <a:lvl3pPr lvl="2" algn="ctr"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3pPr>
            <a:lvl4pPr lvl="3" algn="ctr"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4pPr>
            <a:lvl5pPr lvl="4" algn="ctr"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5pPr>
            <a:lvl6pPr lvl="5" algn="ctr"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6pPr>
            <a:lvl7pPr lvl="6" algn="ctr"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7pPr>
            <a:lvl8pPr lvl="7" algn="ctr"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8pPr>
            <a:lvl9pPr lvl="8" algn="ctr"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9pPr>
          </a:lstStyle>
          <a:p>
            <a:endParaRPr/>
          </a:p>
        </p:txBody>
      </p:sp>
      <p:sp>
        <p:nvSpPr>
          <p:cNvPr id="168" name="Google Shape;168;p31"/>
          <p:cNvSpPr txBox="1">
            <a:spLocks noGrp="1"/>
          </p:cNvSpPr>
          <p:nvPr>
            <p:ph type="subTitle" idx="3"/>
          </p:nvPr>
        </p:nvSpPr>
        <p:spPr>
          <a:xfrm>
            <a:off x="4418600" y="4303033"/>
            <a:ext cx="3354800" cy="878000"/>
          </a:xfrm>
          <a:prstGeom prst="rect">
            <a:avLst/>
          </a:prstGeom>
        </p:spPr>
        <p:txBody>
          <a:bodyPr spcFirstLastPara="1" wrap="square" lIns="91425" tIns="91425" rIns="91425" bIns="91425" anchor="ctr" anchorCtr="0">
            <a:normAutofit/>
          </a:bodyPr>
          <a:lstStyle>
            <a:lvl1pPr lvl="0" algn="ctr" rtl="0">
              <a:lnSpc>
                <a:spcPct val="100000"/>
              </a:lnSpc>
              <a:spcBef>
                <a:spcPts val="0"/>
              </a:spcBef>
              <a:spcAft>
                <a:spcPts val="0"/>
              </a:spcAft>
              <a:buClr>
                <a:srgbClr val="05192A"/>
              </a:buClr>
              <a:buSzPts val="1400"/>
              <a:buFont typeface="Glegoo"/>
              <a:buNone/>
              <a:defRPr sz="1865">
                <a:latin typeface="Glegoo"/>
                <a:ea typeface="Glegoo"/>
                <a:cs typeface="Glegoo"/>
                <a:sym typeface="Glegoo"/>
              </a:defRPr>
            </a:lvl1pPr>
            <a:lvl2pPr lvl="1" algn="ctr"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2pPr>
            <a:lvl3pPr lvl="2" algn="ctr"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3pPr>
            <a:lvl4pPr lvl="3" algn="ctr"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4pPr>
            <a:lvl5pPr lvl="4" algn="ctr"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5pPr>
            <a:lvl6pPr lvl="5" algn="ctr"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6pPr>
            <a:lvl7pPr lvl="6" algn="ctr"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7pPr>
            <a:lvl8pPr lvl="7" algn="ctr"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8pPr>
            <a:lvl9pPr lvl="8" algn="ctr"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9pPr>
          </a:lstStyle>
          <a:p>
            <a:endParaRPr/>
          </a:p>
        </p:txBody>
      </p:sp>
      <p:sp>
        <p:nvSpPr>
          <p:cNvPr id="169" name="Google Shape;169;p31"/>
          <p:cNvSpPr txBox="1">
            <a:spLocks noGrp="1"/>
          </p:cNvSpPr>
          <p:nvPr>
            <p:ph type="title"/>
          </p:nvPr>
        </p:nvSpPr>
        <p:spPr>
          <a:xfrm>
            <a:off x="946833" y="593367"/>
            <a:ext cx="3786000" cy="763600"/>
          </a:xfrm>
          <a:prstGeom prst="rect">
            <a:avLst/>
          </a:prstGeom>
        </p:spPr>
        <p:txBody>
          <a:bodyPr spcFirstLastPara="1" wrap="square" lIns="91425" tIns="91425" rIns="91425" bIns="91425" anchor="ctr" anchorCtr="0">
            <a:normAutofit/>
          </a:bodyPr>
          <a:lstStyle>
            <a:lvl1pPr lvl="0" rtl="0">
              <a:spcBef>
                <a:spcPts val="0"/>
              </a:spcBef>
              <a:spcAft>
                <a:spcPts val="0"/>
              </a:spcAft>
              <a:buSzPts val="2900"/>
              <a:buNone/>
              <a:defRPr sz="3865"/>
            </a:lvl1pPr>
            <a:lvl2pPr lvl="1" algn="ctr" rtl="0">
              <a:spcBef>
                <a:spcPts val="0"/>
              </a:spcBef>
              <a:spcAft>
                <a:spcPts val="0"/>
              </a:spcAft>
              <a:buSzPts val="2800"/>
              <a:buNone/>
              <a:defRPr/>
            </a:lvl2pPr>
            <a:lvl3pPr lvl="2" algn="ctr" rtl="0">
              <a:spcBef>
                <a:spcPts val="0"/>
              </a:spcBef>
              <a:spcAft>
                <a:spcPts val="0"/>
              </a:spcAft>
              <a:buSzPts val="2800"/>
              <a:buNone/>
              <a:defRPr/>
            </a:lvl3pPr>
            <a:lvl4pPr lvl="3" algn="ctr" rtl="0">
              <a:spcBef>
                <a:spcPts val="0"/>
              </a:spcBef>
              <a:spcAft>
                <a:spcPts val="0"/>
              </a:spcAft>
              <a:buSzPts val="2800"/>
              <a:buNone/>
              <a:defRPr/>
            </a:lvl4pPr>
            <a:lvl5pPr lvl="4" algn="ctr" rtl="0">
              <a:spcBef>
                <a:spcPts val="0"/>
              </a:spcBef>
              <a:spcAft>
                <a:spcPts val="0"/>
              </a:spcAft>
              <a:buSzPts val="2800"/>
              <a:buNone/>
              <a:defRPr/>
            </a:lvl5pPr>
            <a:lvl6pPr lvl="5" algn="ctr" rtl="0">
              <a:spcBef>
                <a:spcPts val="0"/>
              </a:spcBef>
              <a:spcAft>
                <a:spcPts val="0"/>
              </a:spcAft>
              <a:buSzPts val="2800"/>
              <a:buNone/>
              <a:defRPr/>
            </a:lvl6pPr>
            <a:lvl7pPr lvl="6" algn="ctr" rtl="0">
              <a:spcBef>
                <a:spcPts val="0"/>
              </a:spcBef>
              <a:spcAft>
                <a:spcPts val="0"/>
              </a:spcAft>
              <a:buSzPts val="2800"/>
              <a:buNone/>
              <a:defRPr/>
            </a:lvl7pPr>
            <a:lvl8pPr lvl="7" algn="ctr" rtl="0">
              <a:spcBef>
                <a:spcPts val="0"/>
              </a:spcBef>
              <a:spcAft>
                <a:spcPts val="0"/>
              </a:spcAft>
              <a:buSzPts val="2800"/>
              <a:buNone/>
              <a:defRPr/>
            </a:lvl8pPr>
            <a:lvl9pPr lvl="8" algn="ctr" rtl="0">
              <a:spcBef>
                <a:spcPts val="0"/>
              </a:spcBef>
              <a:spcAft>
                <a:spcPts val="0"/>
              </a:spcAft>
              <a:buSzPts val="2800"/>
              <a:buNone/>
              <a:defRPr/>
            </a:lvl9pPr>
          </a:lstStyle>
          <a:p>
            <a:endParaRPr/>
          </a:p>
        </p:txBody>
      </p:sp>
    </p:spTree>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matchingName="Title and four columns ">
  <p:cSld name="CUSTOM_1_1_1_1_1_1_1_1_1_1_1_1_1_1_1">
    <p:bg>
      <p:bgPr>
        <a:solidFill>
          <a:schemeClr val="accent6"/>
        </a:solidFill>
        <a:effectLst/>
      </p:bgPr>
    </p:bg>
    <p:spTree>
      <p:nvGrpSpPr>
        <p:cNvPr id="1" name="Shape 170"/>
        <p:cNvGrpSpPr/>
        <p:nvPr/>
      </p:nvGrpSpPr>
      <p:grpSpPr>
        <a:xfrm>
          <a:off x="0" y="0"/>
          <a:ext cx="0" cy="0"/>
          <a:chOff x="0" y="0"/>
          <a:chExt cx="0" cy="0"/>
        </a:xfrm>
      </p:grpSpPr>
      <p:sp>
        <p:nvSpPr>
          <p:cNvPr id="171" name="Google Shape;171;p32"/>
          <p:cNvSpPr/>
          <p:nvPr/>
        </p:nvSpPr>
        <p:spPr>
          <a:xfrm>
            <a:off x="7937900" y="475967"/>
            <a:ext cx="998400" cy="998400"/>
          </a:xfrm>
          <a:prstGeom prst="ellipse">
            <a:avLst/>
          </a:pr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72" name="Google Shape;172;p32"/>
          <p:cNvSpPr/>
          <p:nvPr/>
        </p:nvSpPr>
        <p:spPr>
          <a:xfrm rot="10800000">
            <a:off x="10752700" y="0"/>
            <a:ext cx="1443600" cy="1467200"/>
          </a:xfrm>
          <a:prstGeom prst="round2SameRect">
            <a:avLst>
              <a:gd name="adj1" fmla="val 50000"/>
              <a:gd name="adj2" fmla="val 0"/>
            </a:avLst>
          </a:pr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73" name="Google Shape;173;p32"/>
          <p:cNvSpPr txBox="1">
            <a:spLocks noGrp="1"/>
          </p:cNvSpPr>
          <p:nvPr>
            <p:ph type="title"/>
          </p:nvPr>
        </p:nvSpPr>
        <p:spPr>
          <a:xfrm>
            <a:off x="960000" y="593367"/>
            <a:ext cx="10246000" cy="763600"/>
          </a:xfrm>
          <a:prstGeom prst="rect">
            <a:avLst/>
          </a:prstGeom>
        </p:spPr>
        <p:txBody>
          <a:bodyPr spcFirstLastPara="1" wrap="square" lIns="91425" tIns="91425" rIns="91425" bIns="91425" anchor="ctr" anchorCtr="0">
            <a:normAutofit/>
          </a:bodyPr>
          <a:lstStyle>
            <a:lvl1pPr lvl="0" rtl="0">
              <a:spcBef>
                <a:spcPts val="0"/>
              </a:spcBef>
              <a:spcAft>
                <a:spcPts val="0"/>
              </a:spcAft>
              <a:buSzPts val="2900"/>
              <a:buNone/>
              <a:defRPr sz="3865"/>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174" name="Google Shape;174;p32"/>
          <p:cNvSpPr txBox="1">
            <a:spLocks noGrp="1"/>
          </p:cNvSpPr>
          <p:nvPr>
            <p:ph type="subTitle" idx="1"/>
          </p:nvPr>
        </p:nvSpPr>
        <p:spPr>
          <a:xfrm>
            <a:off x="1256400" y="3305440"/>
            <a:ext cx="2905200" cy="815600"/>
          </a:xfrm>
          <a:prstGeom prst="rect">
            <a:avLst/>
          </a:prstGeom>
        </p:spPr>
        <p:txBody>
          <a:bodyPr spcFirstLastPara="1" wrap="square" lIns="91425" tIns="91425" rIns="91425" bIns="91425" anchor="ctr" anchorCtr="0">
            <a:normAutofit/>
          </a:bodyPr>
          <a:lstStyle>
            <a:lvl1pPr lvl="0" rtl="0">
              <a:lnSpc>
                <a:spcPct val="100000"/>
              </a:lnSpc>
              <a:spcBef>
                <a:spcPts val="0"/>
              </a:spcBef>
              <a:spcAft>
                <a:spcPts val="0"/>
              </a:spcAft>
              <a:buClr>
                <a:srgbClr val="05192A"/>
              </a:buClr>
              <a:buSzPts val="1800"/>
              <a:buFont typeface="Glegoo"/>
              <a:buNone/>
              <a:defRPr sz="1865">
                <a:latin typeface="Glegoo"/>
                <a:ea typeface="Glegoo"/>
                <a:cs typeface="Glegoo"/>
                <a:sym typeface="Glegoo"/>
              </a:defRPr>
            </a:lvl1pPr>
            <a:lvl2pPr lvl="1"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2pPr>
            <a:lvl3pPr lvl="2"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3pPr>
            <a:lvl4pPr lvl="3"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4pPr>
            <a:lvl5pPr lvl="4"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5pPr>
            <a:lvl6pPr lvl="5"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6pPr>
            <a:lvl7pPr lvl="6"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7pPr>
            <a:lvl8pPr lvl="7"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8pPr>
            <a:lvl9pPr lvl="8"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9pPr>
          </a:lstStyle>
          <a:p>
            <a:endParaRPr/>
          </a:p>
        </p:txBody>
      </p:sp>
      <p:sp>
        <p:nvSpPr>
          <p:cNvPr id="175" name="Google Shape;175;p32"/>
          <p:cNvSpPr txBox="1">
            <a:spLocks noGrp="1"/>
          </p:cNvSpPr>
          <p:nvPr>
            <p:ph type="subTitle" idx="2"/>
          </p:nvPr>
        </p:nvSpPr>
        <p:spPr>
          <a:xfrm>
            <a:off x="1256400" y="5637004"/>
            <a:ext cx="2905200" cy="815600"/>
          </a:xfrm>
          <a:prstGeom prst="rect">
            <a:avLst/>
          </a:prstGeom>
        </p:spPr>
        <p:txBody>
          <a:bodyPr spcFirstLastPara="1" wrap="square" lIns="91425" tIns="91425" rIns="91425" bIns="91425" anchor="ctr" anchorCtr="0">
            <a:normAutofit/>
          </a:bodyPr>
          <a:lstStyle>
            <a:lvl1pPr lvl="0" rtl="0">
              <a:lnSpc>
                <a:spcPct val="100000"/>
              </a:lnSpc>
              <a:spcBef>
                <a:spcPts val="0"/>
              </a:spcBef>
              <a:spcAft>
                <a:spcPts val="0"/>
              </a:spcAft>
              <a:buClr>
                <a:srgbClr val="05192A"/>
              </a:buClr>
              <a:buSzPts val="1800"/>
              <a:buFont typeface="Glegoo"/>
              <a:buNone/>
              <a:defRPr sz="1865">
                <a:latin typeface="Glegoo"/>
                <a:ea typeface="Glegoo"/>
                <a:cs typeface="Glegoo"/>
                <a:sym typeface="Glegoo"/>
              </a:defRPr>
            </a:lvl1pPr>
            <a:lvl2pPr lvl="1"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2pPr>
            <a:lvl3pPr lvl="2"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3pPr>
            <a:lvl4pPr lvl="3"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4pPr>
            <a:lvl5pPr lvl="4"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5pPr>
            <a:lvl6pPr lvl="5"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6pPr>
            <a:lvl7pPr lvl="6"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7pPr>
            <a:lvl8pPr lvl="7"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8pPr>
            <a:lvl9pPr lvl="8"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9pPr>
          </a:lstStyle>
          <a:p>
            <a:endParaRPr/>
          </a:p>
        </p:txBody>
      </p:sp>
      <p:sp>
        <p:nvSpPr>
          <p:cNvPr id="176" name="Google Shape;176;p32"/>
          <p:cNvSpPr txBox="1">
            <a:spLocks noGrp="1"/>
          </p:cNvSpPr>
          <p:nvPr>
            <p:ph type="subTitle" idx="3"/>
          </p:nvPr>
        </p:nvSpPr>
        <p:spPr>
          <a:xfrm>
            <a:off x="8038867" y="3305440"/>
            <a:ext cx="2905200" cy="815600"/>
          </a:xfrm>
          <a:prstGeom prst="rect">
            <a:avLst/>
          </a:prstGeom>
        </p:spPr>
        <p:txBody>
          <a:bodyPr spcFirstLastPara="1" wrap="square" lIns="91425" tIns="91425" rIns="91425" bIns="91425" anchor="ctr" anchorCtr="0">
            <a:normAutofit/>
          </a:bodyPr>
          <a:lstStyle>
            <a:lvl1pPr lvl="0" algn="r" rtl="0">
              <a:lnSpc>
                <a:spcPct val="100000"/>
              </a:lnSpc>
              <a:spcBef>
                <a:spcPts val="0"/>
              </a:spcBef>
              <a:spcAft>
                <a:spcPts val="0"/>
              </a:spcAft>
              <a:buClr>
                <a:srgbClr val="05192A"/>
              </a:buClr>
              <a:buSzPts val="1800"/>
              <a:buFont typeface="Glegoo"/>
              <a:buNone/>
              <a:defRPr sz="1865">
                <a:latin typeface="Glegoo"/>
                <a:ea typeface="Glegoo"/>
                <a:cs typeface="Glegoo"/>
                <a:sym typeface="Glegoo"/>
              </a:defRPr>
            </a:lvl1pPr>
            <a:lvl2pPr lvl="1"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2pPr>
            <a:lvl3pPr lvl="2"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3pPr>
            <a:lvl4pPr lvl="3"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4pPr>
            <a:lvl5pPr lvl="4"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5pPr>
            <a:lvl6pPr lvl="5"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6pPr>
            <a:lvl7pPr lvl="6"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7pPr>
            <a:lvl8pPr lvl="7"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8pPr>
            <a:lvl9pPr lvl="8"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9pPr>
          </a:lstStyle>
          <a:p>
            <a:endParaRPr/>
          </a:p>
        </p:txBody>
      </p:sp>
      <p:sp>
        <p:nvSpPr>
          <p:cNvPr id="177" name="Google Shape;177;p32"/>
          <p:cNvSpPr txBox="1">
            <a:spLocks noGrp="1"/>
          </p:cNvSpPr>
          <p:nvPr>
            <p:ph type="subTitle" idx="4"/>
          </p:nvPr>
        </p:nvSpPr>
        <p:spPr>
          <a:xfrm>
            <a:off x="8063267" y="5637004"/>
            <a:ext cx="2880800" cy="815600"/>
          </a:xfrm>
          <a:prstGeom prst="rect">
            <a:avLst/>
          </a:prstGeom>
        </p:spPr>
        <p:txBody>
          <a:bodyPr spcFirstLastPara="1" wrap="square" lIns="91425" tIns="91425" rIns="91425" bIns="91425" anchor="ctr" anchorCtr="0">
            <a:normAutofit/>
          </a:bodyPr>
          <a:lstStyle>
            <a:lvl1pPr lvl="0" algn="r" rtl="0">
              <a:lnSpc>
                <a:spcPct val="100000"/>
              </a:lnSpc>
              <a:spcBef>
                <a:spcPts val="0"/>
              </a:spcBef>
              <a:spcAft>
                <a:spcPts val="0"/>
              </a:spcAft>
              <a:buClr>
                <a:srgbClr val="05192A"/>
              </a:buClr>
              <a:buSzPts val="1800"/>
              <a:buFont typeface="Glegoo"/>
              <a:buNone/>
              <a:defRPr sz="1865">
                <a:latin typeface="Glegoo"/>
                <a:ea typeface="Glegoo"/>
                <a:cs typeface="Glegoo"/>
                <a:sym typeface="Glegoo"/>
              </a:defRPr>
            </a:lvl1pPr>
            <a:lvl2pPr lvl="1"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2pPr>
            <a:lvl3pPr lvl="2"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3pPr>
            <a:lvl4pPr lvl="3"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4pPr>
            <a:lvl5pPr lvl="4"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5pPr>
            <a:lvl6pPr lvl="5"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6pPr>
            <a:lvl7pPr lvl="6"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7pPr>
            <a:lvl8pPr lvl="7"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8pPr>
            <a:lvl9pPr lvl="8"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9pPr>
          </a:lstStyle>
          <a:p>
            <a:endParaRPr/>
          </a:p>
        </p:txBody>
      </p:sp>
      <p:sp>
        <p:nvSpPr>
          <p:cNvPr id="178" name="Google Shape;178;p32"/>
          <p:cNvSpPr txBox="1">
            <a:spLocks noGrp="1"/>
          </p:cNvSpPr>
          <p:nvPr>
            <p:ph type="title" idx="5" hasCustomPrompt="1"/>
          </p:nvPr>
        </p:nvSpPr>
        <p:spPr>
          <a:xfrm>
            <a:off x="4408400" y="2423341"/>
            <a:ext cx="1216400" cy="533600"/>
          </a:xfrm>
          <a:prstGeom prst="rect">
            <a:avLst/>
          </a:prstGeom>
        </p:spPr>
        <p:txBody>
          <a:bodyPr spcFirstLastPara="1" wrap="square" lIns="91425" tIns="91425" rIns="91425" bIns="91425" anchor="ctr" anchorCtr="0">
            <a:normAutofit/>
          </a:bodyPr>
          <a:lstStyle>
            <a:lvl1pPr lvl="0" algn="ctr" rtl="0">
              <a:spcBef>
                <a:spcPts val="0"/>
              </a:spcBef>
              <a:spcAft>
                <a:spcPts val="0"/>
              </a:spcAft>
              <a:buSzPts val="1400"/>
              <a:buFont typeface="Glegoo"/>
              <a:buNone/>
              <a:defRPr sz="2135"/>
            </a:lvl1pPr>
            <a:lvl2pPr lvl="1" algn="ctr" rtl="0">
              <a:spcBef>
                <a:spcPts val="0"/>
              </a:spcBef>
              <a:spcAft>
                <a:spcPts val="0"/>
              </a:spcAft>
              <a:buSzPts val="1400"/>
              <a:buFont typeface="Glegoo"/>
              <a:buNone/>
              <a:defRPr sz="1865">
                <a:latin typeface="Glegoo"/>
                <a:ea typeface="Glegoo"/>
                <a:cs typeface="Glegoo"/>
                <a:sym typeface="Glegoo"/>
              </a:defRPr>
            </a:lvl2pPr>
            <a:lvl3pPr lvl="2" algn="ctr" rtl="0">
              <a:spcBef>
                <a:spcPts val="0"/>
              </a:spcBef>
              <a:spcAft>
                <a:spcPts val="0"/>
              </a:spcAft>
              <a:buSzPts val="1400"/>
              <a:buFont typeface="Glegoo"/>
              <a:buNone/>
              <a:defRPr sz="1865">
                <a:latin typeface="Glegoo"/>
                <a:ea typeface="Glegoo"/>
                <a:cs typeface="Glegoo"/>
                <a:sym typeface="Glegoo"/>
              </a:defRPr>
            </a:lvl3pPr>
            <a:lvl4pPr lvl="3" algn="ctr" rtl="0">
              <a:spcBef>
                <a:spcPts val="0"/>
              </a:spcBef>
              <a:spcAft>
                <a:spcPts val="0"/>
              </a:spcAft>
              <a:buSzPts val="1400"/>
              <a:buFont typeface="Glegoo"/>
              <a:buNone/>
              <a:defRPr sz="1865">
                <a:latin typeface="Glegoo"/>
                <a:ea typeface="Glegoo"/>
                <a:cs typeface="Glegoo"/>
                <a:sym typeface="Glegoo"/>
              </a:defRPr>
            </a:lvl4pPr>
            <a:lvl5pPr lvl="4" algn="ctr" rtl="0">
              <a:spcBef>
                <a:spcPts val="0"/>
              </a:spcBef>
              <a:spcAft>
                <a:spcPts val="0"/>
              </a:spcAft>
              <a:buSzPts val="1400"/>
              <a:buFont typeface="Glegoo"/>
              <a:buNone/>
              <a:defRPr sz="1865">
                <a:latin typeface="Glegoo"/>
                <a:ea typeface="Glegoo"/>
                <a:cs typeface="Glegoo"/>
                <a:sym typeface="Glegoo"/>
              </a:defRPr>
            </a:lvl5pPr>
            <a:lvl6pPr lvl="5" algn="ctr" rtl="0">
              <a:spcBef>
                <a:spcPts val="0"/>
              </a:spcBef>
              <a:spcAft>
                <a:spcPts val="0"/>
              </a:spcAft>
              <a:buSzPts val="1400"/>
              <a:buFont typeface="Glegoo"/>
              <a:buNone/>
              <a:defRPr sz="1865">
                <a:latin typeface="Glegoo"/>
                <a:ea typeface="Glegoo"/>
                <a:cs typeface="Glegoo"/>
                <a:sym typeface="Glegoo"/>
              </a:defRPr>
            </a:lvl6pPr>
            <a:lvl7pPr lvl="6" algn="ctr" rtl="0">
              <a:spcBef>
                <a:spcPts val="0"/>
              </a:spcBef>
              <a:spcAft>
                <a:spcPts val="0"/>
              </a:spcAft>
              <a:buSzPts val="1400"/>
              <a:buFont typeface="Glegoo"/>
              <a:buNone/>
              <a:defRPr sz="1865">
                <a:latin typeface="Glegoo"/>
                <a:ea typeface="Glegoo"/>
                <a:cs typeface="Glegoo"/>
                <a:sym typeface="Glegoo"/>
              </a:defRPr>
            </a:lvl7pPr>
            <a:lvl8pPr lvl="7" algn="ctr" rtl="0">
              <a:spcBef>
                <a:spcPts val="0"/>
              </a:spcBef>
              <a:spcAft>
                <a:spcPts val="0"/>
              </a:spcAft>
              <a:buSzPts val="1400"/>
              <a:buFont typeface="Glegoo"/>
              <a:buNone/>
              <a:defRPr sz="1865">
                <a:latin typeface="Glegoo"/>
                <a:ea typeface="Glegoo"/>
                <a:cs typeface="Glegoo"/>
                <a:sym typeface="Glegoo"/>
              </a:defRPr>
            </a:lvl8pPr>
            <a:lvl9pPr lvl="8" algn="ctr" rtl="0">
              <a:spcBef>
                <a:spcPts val="0"/>
              </a:spcBef>
              <a:spcAft>
                <a:spcPts val="0"/>
              </a:spcAft>
              <a:buSzPts val="1400"/>
              <a:buFont typeface="Glegoo"/>
              <a:buNone/>
              <a:defRPr sz="1865">
                <a:latin typeface="Glegoo"/>
                <a:ea typeface="Glegoo"/>
                <a:cs typeface="Glegoo"/>
                <a:sym typeface="Glegoo"/>
              </a:defRPr>
            </a:lvl9pPr>
          </a:lstStyle>
          <a:p>
            <a:r>
              <a:t>xx%</a:t>
            </a:r>
          </a:p>
        </p:txBody>
      </p:sp>
      <p:sp>
        <p:nvSpPr>
          <p:cNvPr id="179" name="Google Shape;179;p32"/>
          <p:cNvSpPr txBox="1">
            <a:spLocks noGrp="1"/>
          </p:cNvSpPr>
          <p:nvPr>
            <p:ph type="title" idx="6" hasCustomPrompt="1"/>
          </p:nvPr>
        </p:nvSpPr>
        <p:spPr>
          <a:xfrm>
            <a:off x="6567200" y="2423341"/>
            <a:ext cx="1216400" cy="533600"/>
          </a:xfrm>
          <a:prstGeom prst="rect">
            <a:avLst/>
          </a:prstGeom>
        </p:spPr>
        <p:txBody>
          <a:bodyPr spcFirstLastPara="1" wrap="square" lIns="91425" tIns="91425" rIns="91425" bIns="91425" anchor="ctr" anchorCtr="0">
            <a:normAutofit/>
          </a:bodyPr>
          <a:lstStyle>
            <a:lvl1pPr lvl="0" algn="ctr" rtl="0">
              <a:spcBef>
                <a:spcPts val="0"/>
              </a:spcBef>
              <a:spcAft>
                <a:spcPts val="0"/>
              </a:spcAft>
              <a:buSzPts val="1400"/>
              <a:buFont typeface="Glegoo"/>
              <a:buNone/>
              <a:defRPr sz="2135"/>
            </a:lvl1pPr>
            <a:lvl2pPr lvl="1" algn="ctr" rtl="0">
              <a:spcBef>
                <a:spcPts val="0"/>
              </a:spcBef>
              <a:spcAft>
                <a:spcPts val="0"/>
              </a:spcAft>
              <a:buSzPts val="1400"/>
              <a:buFont typeface="Glegoo"/>
              <a:buNone/>
              <a:defRPr sz="1865">
                <a:latin typeface="Glegoo"/>
                <a:ea typeface="Glegoo"/>
                <a:cs typeface="Glegoo"/>
                <a:sym typeface="Glegoo"/>
              </a:defRPr>
            </a:lvl2pPr>
            <a:lvl3pPr lvl="2" algn="ctr" rtl="0">
              <a:spcBef>
                <a:spcPts val="0"/>
              </a:spcBef>
              <a:spcAft>
                <a:spcPts val="0"/>
              </a:spcAft>
              <a:buSzPts val="1400"/>
              <a:buFont typeface="Glegoo"/>
              <a:buNone/>
              <a:defRPr sz="1865">
                <a:latin typeface="Glegoo"/>
                <a:ea typeface="Glegoo"/>
                <a:cs typeface="Glegoo"/>
                <a:sym typeface="Glegoo"/>
              </a:defRPr>
            </a:lvl3pPr>
            <a:lvl4pPr lvl="3" algn="ctr" rtl="0">
              <a:spcBef>
                <a:spcPts val="0"/>
              </a:spcBef>
              <a:spcAft>
                <a:spcPts val="0"/>
              </a:spcAft>
              <a:buSzPts val="1400"/>
              <a:buFont typeface="Glegoo"/>
              <a:buNone/>
              <a:defRPr sz="1865">
                <a:latin typeface="Glegoo"/>
                <a:ea typeface="Glegoo"/>
                <a:cs typeface="Glegoo"/>
                <a:sym typeface="Glegoo"/>
              </a:defRPr>
            </a:lvl4pPr>
            <a:lvl5pPr lvl="4" algn="ctr" rtl="0">
              <a:spcBef>
                <a:spcPts val="0"/>
              </a:spcBef>
              <a:spcAft>
                <a:spcPts val="0"/>
              </a:spcAft>
              <a:buSzPts val="1400"/>
              <a:buFont typeface="Glegoo"/>
              <a:buNone/>
              <a:defRPr sz="1865">
                <a:latin typeface="Glegoo"/>
                <a:ea typeface="Glegoo"/>
                <a:cs typeface="Glegoo"/>
                <a:sym typeface="Glegoo"/>
              </a:defRPr>
            </a:lvl5pPr>
            <a:lvl6pPr lvl="5" algn="ctr" rtl="0">
              <a:spcBef>
                <a:spcPts val="0"/>
              </a:spcBef>
              <a:spcAft>
                <a:spcPts val="0"/>
              </a:spcAft>
              <a:buSzPts val="1400"/>
              <a:buFont typeface="Glegoo"/>
              <a:buNone/>
              <a:defRPr sz="1865">
                <a:latin typeface="Glegoo"/>
                <a:ea typeface="Glegoo"/>
                <a:cs typeface="Glegoo"/>
                <a:sym typeface="Glegoo"/>
              </a:defRPr>
            </a:lvl6pPr>
            <a:lvl7pPr lvl="6" algn="ctr" rtl="0">
              <a:spcBef>
                <a:spcPts val="0"/>
              </a:spcBef>
              <a:spcAft>
                <a:spcPts val="0"/>
              </a:spcAft>
              <a:buSzPts val="1400"/>
              <a:buFont typeface="Glegoo"/>
              <a:buNone/>
              <a:defRPr sz="1865">
                <a:latin typeface="Glegoo"/>
                <a:ea typeface="Glegoo"/>
                <a:cs typeface="Glegoo"/>
                <a:sym typeface="Glegoo"/>
              </a:defRPr>
            </a:lvl7pPr>
            <a:lvl8pPr lvl="7" algn="ctr" rtl="0">
              <a:spcBef>
                <a:spcPts val="0"/>
              </a:spcBef>
              <a:spcAft>
                <a:spcPts val="0"/>
              </a:spcAft>
              <a:buSzPts val="1400"/>
              <a:buFont typeface="Glegoo"/>
              <a:buNone/>
              <a:defRPr sz="1865">
                <a:latin typeface="Glegoo"/>
                <a:ea typeface="Glegoo"/>
                <a:cs typeface="Glegoo"/>
                <a:sym typeface="Glegoo"/>
              </a:defRPr>
            </a:lvl8pPr>
            <a:lvl9pPr lvl="8" algn="ctr" rtl="0">
              <a:spcBef>
                <a:spcPts val="0"/>
              </a:spcBef>
              <a:spcAft>
                <a:spcPts val="0"/>
              </a:spcAft>
              <a:buSzPts val="1400"/>
              <a:buFont typeface="Glegoo"/>
              <a:buNone/>
              <a:defRPr sz="1865">
                <a:latin typeface="Glegoo"/>
                <a:ea typeface="Glegoo"/>
                <a:cs typeface="Glegoo"/>
                <a:sym typeface="Glegoo"/>
              </a:defRPr>
            </a:lvl9pPr>
          </a:lstStyle>
          <a:p>
            <a:r>
              <a:t>xx%</a:t>
            </a:r>
          </a:p>
        </p:txBody>
      </p:sp>
      <p:sp>
        <p:nvSpPr>
          <p:cNvPr id="180" name="Google Shape;180;p32"/>
          <p:cNvSpPr txBox="1">
            <a:spLocks noGrp="1"/>
          </p:cNvSpPr>
          <p:nvPr>
            <p:ph type="title" idx="7" hasCustomPrompt="1"/>
          </p:nvPr>
        </p:nvSpPr>
        <p:spPr>
          <a:xfrm>
            <a:off x="4408400" y="4775276"/>
            <a:ext cx="1216400" cy="533600"/>
          </a:xfrm>
          <a:prstGeom prst="rect">
            <a:avLst/>
          </a:prstGeom>
        </p:spPr>
        <p:txBody>
          <a:bodyPr spcFirstLastPara="1" wrap="square" lIns="91425" tIns="91425" rIns="91425" bIns="91425" anchor="ctr" anchorCtr="0">
            <a:normAutofit/>
          </a:bodyPr>
          <a:lstStyle>
            <a:lvl1pPr lvl="0" algn="ctr" rtl="0">
              <a:spcBef>
                <a:spcPts val="0"/>
              </a:spcBef>
              <a:spcAft>
                <a:spcPts val="0"/>
              </a:spcAft>
              <a:buSzPts val="1400"/>
              <a:buFont typeface="Glegoo"/>
              <a:buNone/>
              <a:defRPr sz="2135"/>
            </a:lvl1pPr>
            <a:lvl2pPr lvl="1" algn="ctr" rtl="0">
              <a:spcBef>
                <a:spcPts val="0"/>
              </a:spcBef>
              <a:spcAft>
                <a:spcPts val="0"/>
              </a:spcAft>
              <a:buSzPts val="1400"/>
              <a:buFont typeface="Glegoo"/>
              <a:buNone/>
              <a:defRPr sz="1865">
                <a:latin typeface="Glegoo"/>
                <a:ea typeface="Glegoo"/>
                <a:cs typeface="Glegoo"/>
                <a:sym typeface="Glegoo"/>
              </a:defRPr>
            </a:lvl2pPr>
            <a:lvl3pPr lvl="2" algn="ctr" rtl="0">
              <a:spcBef>
                <a:spcPts val="0"/>
              </a:spcBef>
              <a:spcAft>
                <a:spcPts val="0"/>
              </a:spcAft>
              <a:buSzPts val="1400"/>
              <a:buFont typeface="Glegoo"/>
              <a:buNone/>
              <a:defRPr sz="1865">
                <a:latin typeface="Glegoo"/>
                <a:ea typeface="Glegoo"/>
                <a:cs typeface="Glegoo"/>
                <a:sym typeface="Glegoo"/>
              </a:defRPr>
            </a:lvl3pPr>
            <a:lvl4pPr lvl="3" algn="ctr" rtl="0">
              <a:spcBef>
                <a:spcPts val="0"/>
              </a:spcBef>
              <a:spcAft>
                <a:spcPts val="0"/>
              </a:spcAft>
              <a:buSzPts val="1400"/>
              <a:buFont typeface="Glegoo"/>
              <a:buNone/>
              <a:defRPr sz="1865">
                <a:latin typeface="Glegoo"/>
                <a:ea typeface="Glegoo"/>
                <a:cs typeface="Glegoo"/>
                <a:sym typeface="Glegoo"/>
              </a:defRPr>
            </a:lvl4pPr>
            <a:lvl5pPr lvl="4" algn="ctr" rtl="0">
              <a:spcBef>
                <a:spcPts val="0"/>
              </a:spcBef>
              <a:spcAft>
                <a:spcPts val="0"/>
              </a:spcAft>
              <a:buSzPts val="1400"/>
              <a:buFont typeface="Glegoo"/>
              <a:buNone/>
              <a:defRPr sz="1865">
                <a:latin typeface="Glegoo"/>
                <a:ea typeface="Glegoo"/>
                <a:cs typeface="Glegoo"/>
                <a:sym typeface="Glegoo"/>
              </a:defRPr>
            </a:lvl5pPr>
            <a:lvl6pPr lvl="5" algn="ctr" rtl="0">
              <a:spcBef>
                <a:spcPts val="0"/>
              </a:spcBef>
              <a:spcAft>
                <a:spcPts val="0"/>
              </a:spcAft>
              <a:buSzPts val="1400"/>
              <a:buFont typeface="Glegoo"/>
              <a:buNone/>
              <a:defRPr sz="1865">
                <a:latin typeface="Glegoo"/>
                <a:ea typeface="Glegoo"/>
                <a:cs typeface="Glegoo"/>
                <a:sym typeface="Glegoo"/>
              </a:defRPr>
            </a:lvl6pPr>
            <a:lvl7pPr lvl="6" algn="ctr" rtl="0">
              <a:spcBef>
                <a:spcPts val="0"/>
              </a:spcBef>
              <a:spcAft>
                <a:spcPts val="0"/>
              </a:spcAft>
              <a:buSzPts val="1400"/>
              <a:buFont typeface="Glegoo"/>
              <a:buNone/>
              <a:defRPr sz="1865">
                <a:latin typeface="Glegoo"/>
                <a:ea typeface="Glegoo"/>
                <a:cs typeface="Glegoo"/>
                <a:sym typeface="Glegoo"/>
              </a:defRPr>
            </a:lvl7pPr>
            <a:lvl8pPr lvl="7" algn="ctr" rtl="0">
              <a:spcBef>
                <a:spcPts val="0"/>
              </a:spcBef>
              <a:spcAft>
                <a:spcPts val="0"/>
              </a:spcAft>
              <a:buSzPts val="1400"/>
              <a:buFont typeface="Glegoo"/>
              <a:buNone/>
              <a:defRPr sz="1865">
                <a:latin typeface="Glegoo"/>
                <a:ea typeface="Glegoo"/>
                <a:cs typeface="Glegoo"/>
                <a:sym typeface="Glegoo"/>
              </a:defRPr>
            </a:lvl8pPr>
            <a:lvl9pPr lvl="8" algn="ctr" rtl="0">
              <a:spcBef>
                <a:spcPts val="0"/>
              </a:spcBef>
              <a:spcAft>
                <a:spcPts val="0"/>
              </a:spcAft>
              <a:buSzPts val="1400"/>
              <a:buFont typeface="Glegoo"/>
              <a:buNone/>
              <a:defRPr sz="1865">
                <a:latin typeface="Glegoo"/>
                <a:ea typeface="Glegoo"/>
                <a:cs typeface="Glegoo"/>
                <a:sym typeface="Glegoo"/>
              </a:defRPr>
            </a:lvl9pPr>
          </a:lstStyle>
          <a:p>
            <a:r>
              <a:t>xx%</a:t>
            </a:r>
          </a:p>
        </p:txBody>
      </p:sp>
      <p:sp>
        <p:nvSpPr>
          <p:cNvPr id="181" name="Google Shape;181;p32"/>
          <p:cNvSpPr txBox="1">
            <a:spLocks noGrp="1"/>
          </p:cNvSpPr>
          <p:nvPr>
            <p:ph type="title" idx="8" hasCustomPrompt="1"/>
          </p:nvPr>
        </p:nvSpPr>
        <p:spPr>
          <a:xfrm>
            <a:off x="6567200" y="4775276"/>
            <a:ext cx="1216400" cy="533600"/>
          </a:xfrm>
          <a:prstGeom prst="rect">
            <a:avLst/>
          </a:prstGeom>
        </p:spPr>
        <p:txBody>
          <a:bodyPr spcFirstLastPara="1" wrap="square" lIns="91425" tIns="91425" rIns="91425" bIns="91425" anchor="ctr" anchorCtr="0">
            <a:normAutofit/>
          </a:bodyPr>
          <a:lstStyle>
            <a:lvl1pPr lvl="0" algn="ctr" rtl="0">
              <a:spcBef>
                <a:spcPts val="0"/>
              </a:spcBef>
              <a:spcAft>
                <a:spcPts val="0"/>
              </a:spcAft>
              <a:buSzPts val="1400"/>
              <a:buFont typeface="Glegoo"/>
              <a:buNone/>
              <a:defRPr sz="2135"/>
            </a:lvl1pPr>
            <a:lvl2pPr lvl="1" algn="ctr" rtl="0">
              <a:spcBef>
                <a:spcPts val="0"/>
              </a:spcBef>
              <a:spcAft>
                <a:spcPts val="0"/>
              </a:spcAft>
              <a:buSzPts val="1400"/>
              <a:buFont typeface="Glegoo"/>
              <a:buNone/>
              <a:defRPr sz="1865">
                <a:latin typeface="Glegoo"/>
                <a:ea typeface="Glegoo"/>
                <a:cs typeface="Glegoo"/>
                <a:sym typeface="Glegoo"/>
              </a:defRPr>
            </a:lvl2pPr>
            <a:lvl3pPr lvl="2" algn="ctr" rtl="0">
              <a:spcBef>
                <a:spcPts val="0"/>
              </a:spcBef>
              <a:spcAft>
                <a:spcPts val="0"/>
              </a:spcAft>
              <a:buSzPts val="1400"/>
              <a:buFont typeface="Glegoo"/>
              <a:buNone/>
              <a:defRPr sz="1865">
                <a:latin typeface="Glegoo"/>
                <a:ea typeface="Glegoo"/>
                <a:cs typeface="Glegoo"/>
                <a:sym typeface="Glegoo"/>
              </a:defRPr>
            </a:lvl3pPr>
            <a:lvl4pPr lvl="3" algn="ctr" rtl="0">
              <a:spcBef>
                <a:spcPts val="0"/>
              </a:spcBef>
              <a:spcAft>
                <a:spcPts val="0"/>
              </a:spcAft>
              <a:buSzPts val="1400"/>
              <a:buFont typeface="Glegoo"/>
              <a:buNone/>
              <a:defRPr sz="1865">
                <a:latin typeface="Glegoo"/>
                <a:ea typeface="Glegoo"/>
                <a:cs typeface="Glegoo"/>
                <a:sym typeface="Glegoo"/>
              </a:defRPr>
            </a:lvl4pPr>
            <a:lvl5pPr lvl="4" algn="ctr" rtl="0">
              <a:spcBef>
                <a:spcPts val="0"/>
              </a:spcBef>
              <a:spcAft>
                <a:spcPts val="0"/>
              </a:spcAft>
              <a:buSzPts val="1400"/>
              <a:buFont typeface="Glegoo"/>
              <a:buNone/>
              <a:defRPr sz="1865">
                <a:latin typeface="Glegoo"/>
                <a:ea typeface="Glegoo"/>
                <a:cs typeface="Glegoo"/>
                <a:sym typeface="Glegoo"/>
              </a:defRPr>
            </a:lvl5pPr>
            <a:lvl6pPr lvl="5" algn="ctr" rtl="0">
              <a:spcBef>
                <a:spcPts val="0"/>
              </a:spcBef>
              <a:spcAft>
                <a:spcPts val="0"/>
              </a:spcAft>
              <a:buSzPts val="1400"/>
              <a:buFont typeface="Glegoo"/>
              <a:buNone/>
              <a:defRPr sz="1865">
                <a:latin typeface="Glegoo"/>
                <a:ea typeface="Glegoo"/>
                <a:cs typeface="Glegoo"/>
                <a:sym typeface="Glegoo"/>
              </a:defRPr>
            </a:lvl6pPr>
            <a:lvl7pPr lvl="6" algn="ctr" rtl="0">
              <a:spcBef>
                <a:spcPts val="0"/>
              </a:spcBef>
              <a:spcAft>
                <a:spcPts val="0"/>
              </a:spcAft>
              <a:buSzPts val="1400"/>
              <a:buFont typeface="Glegoo"/>
              <a:buNone/>
              <a:defRPr sz="1865">
                <a:latin typeface="Glegoo"/>
                <a:ea typeface="Glegoo"/>
                <a:cs typeface="Glegoo"/>
                <a:sym typeface="Glegoo"/>
              </a:defRPr>
            </a:lvl7pPr>
            <a:lvl8pPr lvl="7" algn="ctr" rtl="0">
              <a:spcBef>
                <a:spcPts val="0"/>
              </a:spcBef>
              <a:spcAft>
                <a:spcPts val="0"/>
              </a:spcAft>
              <a:buSzPts val="1400"/>
              <a:buFont typeface="Glegoo"/>
              <a:buNone/>
              <a:defRPr sz="1865">
                <a:latin typeface="Glegoo"/>
                <a:ea typeface="Glegoo"/>
                <a:cs typeface="Glegoo"/>
                <a:sym typeface="Glegoo"/>
              </a:defRPr>
            </a:lvl8pPr>
            <a:lvl9pPr lvl="8" algn="ctr" rtl="0">
              <a:spcBef>
                <a:spcPts val="0"/>
              </a:spcBef>
              <a:spcAft>
                <a:spcPts val="0"/>
              </a:spcAft>
              <a:buSzPts val="1400"/>
              <a:buFont typeface="Glegoo"/>
              <a:buNone/>
              <a:defRPr sz="1865">
                <a:latin typeface="Glegoo"/>
                <a:ea typeface="Glegoo"/>
                <a:cs typeface="Glegoo"/>
                <a:sym typeface="Glegoo"/>
              </a:defRPr>
            </a:lvl9pPr>
          </a:lstStyle>
          <a:p>
            <a:r>
              <a:t>xx%</a:t>
            </a:r>
          </a:p>
        </p:txBody>
      </p:sp>
      <p:sp>
        <p:nvSpPr>
          <p:cNvPr id="182" name="Google Shape;182;p32"/>
          <p:cNvSpPr txBox="1">
            <a:spLocks noGrp="1"/>
          </p:cNvSpPr>
          <p:nvPr>
            <p:ph type="title" idx="9"/>
          </p:nvPr>
        </p:nvSpPr>
        <p:spPr>
          <a:xfrm>
            <a:off x="1256400" y="3007267"/>
            <a:ext cx="2905200" cy="328400"/>
          </a:xfrm>
          <a:prstGeom prst="rect">
            <a:avLst/>
          </a:prstGeom>
        </p:spPr>
        <p:txBody>
          <a:bodyPr spcFirstLastPara="1" wrap="square" lIns="91425" tIns="91425" rIns="91425" bIns="91425" anchor="ctr" anchorCtr="0">
            <a:normAutofit/>
          </a:bodyPr>
          <a:lstStyle>
            <a:lvl1pPr lvl="0">
              <a:spcBef>
                <a:spcPts val="0"/>
              </a:spcBef>
              <a:spcAft>
                <a:spcPts val="0"/>
              </a:spcAft>
              <a:buSzPts val="2000"/>
              <a:buNone/>
              <a:defRPr sz="2665"/>
            </a:lvl1pPr>
            <a:lvl2pPr lvl="1">
              <a:spcBef>
                <a:spcPts val="0"/>
              </a:spcBef>
              <a:spcAft>
                <a:spcPts val="0"/>
              </a:spcAft>
              <a:buSzPts val="2800"/>
              <a:buNone/>
              <a:defRPr>
                <a:latin typeface="Arial" panose="020B0604020202020204"/>
                <a:ea typeface="Arial" panose="020B0604020202020204"/>
                <a:cs typeface="Arial" panose="020B0604020202020204"/>
                <a:sym typeface="Arial" panose="020B0604020202020204"/>
              </a:defRPr>
            </a:lvl2pPr>
            <a:lvl3pPr lvl="2">
              <a:spcBef>
                <a:spcPts val="0"/>
              </a:spcBef>
              <a:spcAft>
                <a:spcPts val="0"/>
              </a:spcAft>
              <a:buSzPts val="2800"/>
              <a:buNone/>
              <a:defRPr>
                <a:latin typeface="Arial" panose="020B0604020202020204"/>
                <a:ea typeface="Arial" panose="020B0604020202020204"/>
                <a:cs typeface="Arial" panose="020B0604020202020204"/>
                <a:sym typeface="Arial" panose="020B0604020202020204"/>
              </a:defRPr>
            </a:lvl3pPr>
            <a:lvl4pPr lvl="3">
              <a:spcBef>
                <a:spcPts val="0"/>
              </a:spcBef>
              <a:spcAft>
                <a:spcPts val="0"/>
              </a:spcAft>
              <a:buSzPts val="2800"/>
              <a:buNone/>
              <a:defRPr>
                <a:latin typeface="Arial" panose="020B0604020202020204"/>
                <a:ea typeface="Arial" panose="020B0604020202020204"/>
                <a:cs typeface="Arial" panose="020B0604020202020204"/>
                <a:sym typeface="Arial" panose="020B0604020202020204"/>
              </a:defRPr>
            </a:lvl4pPr>
            <a:lvl5pPr lvl="4">
              <a:spcBef>
                <a:spcPts val="0"/>
              </a:spcBef>
              <a:spcAft>
                <a:spcPts val="0"/>
              </a:spcAft>
              <a:buSzPts val="2800"/>
              <a:buNone/>
              <a:defRPr>
                <a:latin typeface="Arial" panose="020B0604020202020204"/>
                <a:ea typeface="Arial" panose="020B0604020202020204"/>
                <a:cs typeface="Arial" panose="020B0604020202020204"/>
                <a:sym typeface="Arial" panose="020B0604020202020204"/>
              </a:defRPr>
            </a:lvl5pPr>
            <a:lvl6pPr lvl="5">
              <a:spcBef>
                <a:spcPts val="0"/>
              </a:spcBef>
              <a:spcAft>
                <a:spcPts val="0"/>
              </a:spcAft>
              <a:buSzPts val="2800"/>
              <a:buNone/>
              <a:defRPr>
                <a:latin typeface="Arial" panose="020B0604020202020204"/>
                <a:ea typeface="Arial" panose="020B0604020202020204"/>
                <a:cs typeface="Arial" panose="020B0604020202020204"/>
                <a:sym typeface="Arial" panose="020B0604020202020204"/>
              </a:defRPr>
            </a:lvl6pPr>
            <a:lvl7pPr lvl="6">
              <a:spcBef>
                <a:spcPts val="0"/>
              </a:spcBef>
              <a:spcAft>
                <a:spcPts val="0"/>
              </a:spcAft>
              <a:buSzPts val="2800"/>
              <a:buNone/>
              <a:defRPr>
                <a:latin typeface="Arial" panose="020B0604020202020204"/>
                <a:ea typeface="Arial" panose="020B0604020202020204"/>
                <a:cs typeface="Arial" panose="020B0604020202020204"/>
                <a:sym typeface="Arial" panose="020B0604020202020204"/>
              </a:defRPr>
            </a:lvl7pPr>
            <a:lvl8pPr lvl="7">
              <a:spcBef>
                <a:spcPts val="0"/>
              </a:spcBef>
              <a:spcAft>
                <a:spcPts val="0"/>
              </a:spcAft>
              <a:buSzPts val="2800"/>
              <a:buNone/>
              <a:defRPr>
                <a:latin typeface="Arial" panose="020B0604020202020204"/>
                <a:ea typeface="Arial" panose="020B0604020202020204"/>
                <a:cs typeface="Arial" panose="020B0604020202020204"/>
                <a:sym typeface="Arial" panose="020B0604020202020204"/>
              </a:defRPr>
            </a:lvl8pPr>
            <a:lvl9pPr lvl="8">
              <a:spcBef>
                <a:spcPts val="0"/>
              </a:spcBef>
              <a:spcAft>
                <a:spcPts val="0"/>
              </a:spcAft>
              <a:buSzPts val="2800"/>
              <a:buNone/>
              <a:defRPr>
                <a:latin typeface="Arial" panose="020B0604020202020204"/>
                <a:ea typeface="Arial" panose="020B0604020202020204"/>
                <a:cs typeface="Arial" panose="020B0604020202020204"/>
                <a:sym typeface="Arial" panose="020B0604020202020204"/>
              </a:defRPr>
            </a:lvl9pPr>
          </a:lstStyle>
          <a:p>
            <a:endParaRPr/>
          </a:p>
        </p:txBody>
      </p:sp>
      <p:sp>
        <p:nvSpPr>
          <p:cNvPr id="183" name="Google Shape;183;p32"/>
          <p:cNvSpPr txBox="1">
            <a:spLocks noGrp="1"/>
          </p:cNvSpPr>
          <p:nvPr>
            <p:ph type="title" idx="13"/>
          </p:nvPr>
        </p:nvSpPr>
        <p:spPr>
          <a:xfrm>
            <a:off x="8063267" y="3007267"/>
            <a:ext cx="2880800" cy="328400"/>
          </a:xfrm>
          <a:prstGeom prst="rect">
            <a:avLst/>
          </a:prstGeom>
        </p:spPr>
        <p:txBody>
          <a:bodyPr spcFirstLastPara="1" wrap="square" lIns="91425" tIns="91425" rIns="91425" bIns="91425" anchor="ctr" anchorCtr="0">
            <a:normAutofit/>
          </a:bodyPr>
          <a:lstStyle>
            <a:lvl1pPr lvl="0" algn="r" rtl="0">
              <a:spcBef>
                <a:spcPts val="0"/>
              </a:spcBef>
              <a:spcAft>
                <a:spcPts val="0"/>
              </a:spcAft>
              <a:buSzPts val="2000"/>
              <a:buNone/>
              <a:defRPr sz="2665"/>
            </a:lvl1pPr>
            <a:lvl2pPr lvl="1" rtl="0">
              <a:spcBef>
                <a:spcPts val="0"/>
              </a:spcBef>
              <a:spcAft>
                <a:spcPts val="0"/>
              </a:spcAft>
              <a:buSzPts val="2800"/>
              <a:buNone/>
              <a:defRPr>
                <a:latin typeface="Arial" panose="020B0604020202020204"/>
                <a:ea typeface="Arial" panose="020B0604020202020204"/>
                <a:cs typeface="Arial" panose="020B0604020202020204"/>
                <a:sym typeface="Arial" panose="020B0604020202020204"/>
              </a:defRPr>
            </a:lvl2pPr>
            <a:lvl3pPr lvl="2" rtl="0">
              <a:spcBef>
                <a:spcPts val="0"/>
              </a:spcBef>
              <a:spcAft>
                <a:spcPts val="0"/>
              </a:spcAft>
              <a:buSzPts val="2800"/>
              <a:buNone/>
              <a:defRPr>
                <a:latin typeface="Arial" panose="020B0604020202020204"/>
                <a:ea typeface="Arial" panose="020B0604020202020204"/>
                <a:cs typeface="Arial" panose="020B0604020202020204"/>
                <a:sym typeface="Arial" panose="020B0604020202020204"/>
              </a:defRPr>
            </a:lvl3pPr>
            <a:lvl4pPr lvl="3" rtl="0">
              <a:spcBef>
                <a:spcPts val="0"/>
              </a:spcBef>
              <a:spcAft>
                <a:spcPts val="0"/>
              </a:spcAft>
              <a:buSzPts val="2800"/>
              <a:buNone/>
              <a:defRPr>
                <a:latin typeface="Arial" panose="020B0604020202020204"/>
                <a:ea typeface="Arial" panose="020B0604020202020204"/>
                <a:cs typeface="Arial" panose="020B0604020202020204"/>
                <a:sym typeface="Arial" panose="020B0604020202020204"/>
              </a:defRPr>
            </a:lvl4pPr>
            <a:lvl5pPr lvl="4" rtl="0">
              <a:spcBef>
                <a:spcPts val="0"/>
              </a:spcBef>
              <a:spcAft>
                <a:spcPts val="0"/>
              </a:spcAft>
              <a:buSzPts val="2800"/>
              <a:buNone/>
              <a:defRPr>
                <a:latin typeface="Arial" panose="020B0604020202020204"/>
                <a:ea typeface="Arial" panose="020B0604020202020204"/>
                <a:cs typeface="Arial" panose="020B0604020202020204"/>
                <a:sym typeface="Arial" panose="020B0604020202020204"/>
              </a:defRPr>
            </a:lvl5pPr>
            <a:lvl6pPr lvl="5" rtl="0">
              <a:spcBef>
                <a:spcPts val="0"/>
              </a:spcBef>
              <a:spcAft>
                <a:spcPts val="0"/>
              </a:spcAft>
              <a:buSzPts val="2800"/>
              <a:buNone/>
              <a:defRPr>
                <a:latin typeface="Arial" panose="020B0604020202020204"/>
                <a:ea typeface="Arial" panose="020B0604020202020204"/>
                <a:cs typeface="Arial" panose="020B0604020202020204"/>
                <a:sym typeface="Arial" panose="020B0604020202020204"/>
              </a:defRPr>
            </a:lvl6pPr>
            <a:lvl7pPr lvl="6" rtl="0">
              <a:spcBef>
                <a:spcPts val="0"/>
              </a:spcBef>
              <a:spcAft>
                <a:spcPts val="0"/>
              </a:spcAft>
              <a:buSzPts val="2800"/>
              <a:buNone/>
              <a:defRPr>
                <a:latin typeface="Arial" panose="020B0604020202020204"/>
                <a:ea typeface="Arial" panose="020B0604020202020204"/>
                <a:cs typeface="Arial" panose="020B0604020202020204"/>
                <a:sym typeface="Arial" panose="020B0604020202020204"/>
              </a:defRPr>
            </a:lvl7pPr>
            <a:lvl8pPr lvl="7" rtl="0">
              <a:spcBef>
                <a:spcPts val="0"/>
              </a:spcBef>
              <a:spcAft>
                <a:spcPts val="0"/>
              </a:spcAft>
              <a:buSzPts val="2800"/>
              <a:buNone/>
              <a:defRPr>
                <a:latin typeface="Arial" panose="020B0604020202020204"/>
                <a:ea typeface="Arial" panose="020B0604020202020204"/>
                <a:cs typeface="Arial" panose="020B0604020202020204"/>
                <a:sym typeface="Arial" panose="020B0604020202020204"/>
              </a:defRPr>
            </a:lvl8pPr>
            <a:lvl9pPr lvl="8" rtl="0">
              <a:spcBef>
                <a:spcPts val="0"/>
              </a:spcBef>
              <a:spcAft>
                <a:spcPts val="0"/>
              </a:spcAft>
              <a:buSzPts val="2800"/>
              <a:buNone/>
              <a:defRPr>
                <a:latin typeface="Arial" panose="020B0604020202020204"/>
                <a:ea typeface="Arial" panose="020B0604020202020204"/>
                <a:cs typeface="Arial" panose="020B0604020202020204"/>
                <a:sym typeface="Arial" panose="020B0604020202020204"/>
              </a:defRPr>
            </a:lvl9pPr>
          </a:lstStyle>
          <a:p>
            <a:endParaRPr/>
          </a:p>
        </p:txBody>
      </p:sp>
      <p:sp>
        <p:nvSpPr>
          <p:cNvPr id="184" name="Google Shape;184;p32"/>
          <p:cNvSpPr txBox="1">
            <a:spLocks noGrp="1"/>
          </p:cNvSpPr>
          <p:nvPr>
            <p:ph type="title" idx="14"/>
          </p:nvPr>
        </p:nvSpPr>
        <p:spPr>
          <a:xfrm>
            <a:off x="1256400" y="5355367"/>
            <a:ext cx="2905200" cy="328400"/>
          </a:xfrm>
          <a:prstGeom prst="rect">
            <a:avLst/>
          </a:prstGeom>
        </p:spPr>
        <p:txBody>
          <a:bodyPr spcFirstLastPara="1" wrap="square" lIns="91425" tIns="91425" rIns="91425" bIns="91425" anchor="ctr" anchorCtr="0">
            <a:normAutofit/>
          </a:bodyPr>
          <a:lstStyle>
            <a:lvl1pPr lvl="0" rtl="0">
              <a:spcBef>
                <a:spcPts val="0"/>
              </a:spcBef>
              <a:spcAft>
                <a:spcPts val="0"/>
              </a:spcAft>
              <a:buSzPts val="2000"/>
              <a:buNone/>
              <a:defRPr sz="2665"/>
            </a:lvl1pPr>
            <a:lvl2pPr lvl="1" rtl="0">
              <a:spcBef>
                <a:spcPts val="0"/>
              </a:spcBef>
              <a:spcAft>
                <a:spcPts val="0"/>
              </a:spcAft>
              <a:buSzPts val="2800"/>
              <a:buNone/>
              <a:defRPr>
                <a:latin typeface="Arial" panose="020B0604020202020204"/>
                <a:ea typeface="Arial" panose="020B0604020202020204"/>
                <a:cs typeface="Arial" panose="020B0604020202020204"/>
                <a:sym typeface="Arial" panose="020B0604020202020204"/>
              </a:defRPr>
            </a:lvl2pPr>
            <a:lvl3pPr lvl="2" rtl="0">
              <a:spcBef>
                <a:spcPts val="0"/>
              </a:spcBef>
              <a:spcAft>
                <a:spcPts val="0"/>
              </a:spcAft>
              <a:buSzPts val="2800"/>
              <a:buNone/>
              <a:defRPr>
                <a:latin typeface="Arial" panose="020B0604020202020204"/>
                <a:ea typeface="Arial" panose="020B0604020202020204"/>
                <a:cs typeface="Arial" panose="020B0604020202020204"/>
                <a:sym typeface="Arial" panose="020B0604020202020204"/>
              </a:defRPr>
            </a:lvl3pPr>
            <a:lvl4pPr lvl="3" rtl="0">
              <a:spcBef>
                <a:spcPts val="0"/>
              </a:spcBef>
              <a:spcAft>
                <a:spcPts val="0"/>
              </a:spcAft>
              <a:buSzPts val="2800"/>
              <a:buNone/>
              <a:defRPr>
                <a:latin typeface="Arial" panose="020B0604020202020204"/>
                <a:ea typeface="Arial" panose="020B0604020202020204"/>
                <a:cs typeface="Arial" panose="020B0604020202020204"/>
                <a:sym typeface="Arial" panose="020B0604020202020204"/>
              </a:defRPr>
            </a:lvl4pPr>
            <a:lvl5pPr lvl="4" rtl="0">
              <a:spcBef>
                <a:spcPts val="0"/>
              </a:spcBef>
              <a:spcAft>
                <a:spcPts val="0"/>
              </a:spcAft>
              <a:buSzPts val="2800"/>
              <a:buNone/>
              <a:defRPr>
                <a:latin typeface="Arial" panose="020B0604020202020204"/>
                <a:ea typeface="Arial" panose="020B0604020202020204"/>
                <a:cs typeface="Arial" panose="020B0604020202020204"/>
                <a:sym typeface="Arial" panose="020B0604020202020204"/>
              </a:defRPr>
            </a:lvl5pPr>
            <a:lvl6pPr lvl="5" rtl="0">
              <a:spcBef>
                <a:spcPts val="0"/>
              </a:spcBef>
              <a:spcAft>
                <a:spcPts val="0"/>
              </a:spcAft>
              <a:buSzPts val="2800"/>
              <a:buNone/>
              <a:defRPr>
                <a:latin typeface="Arial" panose="020B0604020202020204"/>
                <a:ea typeface="Arial" panose="020B0604020202020204"/>
                <a:cs typeface="Arial" panose="020B0604020202020204"/>
                <a:sym typeface="Arial" panose="020B0604020202020204"/>
              </a:defRPr>
            </a:lvl6pPr>
            <a:lvl7pPr lvl="6" rtl="0">
              <a:spcBef>
                <a:spcPts val="0"/>
              </a:spcBef>
              <a:spcAft>
                <a:spcPts val="0"/>
              </a:spcAft>
              <a:buSzPts val="2800"/>
              <a:buNone/>
              <a:defRPr>
                <a:latin typeface="Arial" panose="020B0604020202020204"/>
                <a:ea typeface="Arial" panose="020B0604020202020204"/>
                <a:cs typeface="Arial" panose="020B0604020202020204"/>
                <a:sym typeface="Arial" panose="020B0604020202020204"/>
              </a:defRPr>
            </a:lvl7pPr>
            <a:lvl8pPr lvl="7" rtl="0">
              <a:spcBef>
                <a:spcPts val="0"/>
              </a:spcBef>
              <a:spcAft>
                <a:spcPts val="0"/>
              </a:spcAft>
              <a:buSzPts val="2800"/>
              <a:buNone/>
              <a:defRPr>
                <a:latin typeface="Arial" panose="020B0604020202020204"/>
                <a:ea typeface="Arial" panose="020B0604020202020204"/>
                <a:cs typeface="Arial" panose="020B0604020202020204"/>
                <a:sym typeface="Arial" panose="020B0604020202020204"/>
              </a:defRPr>
            </a:lvl8pPr>
            <a:lvl9pPr lvl="8" rtl="0">
              <a:spcBef>
                <a:spcPts val="0"/>
              </a:spcBef>
              <a:spcAft>
                <a:spcPts val="0"/>
              </a:spcAft>
              <a:buSzPts val="2800"/>
              <a:buNone/>
              <a:defRPr>
                <a:latin typeface="Arial" panose="020B0604020202020204"/>
                <a:ea typeface="Arial" panose="020B0604020202020204"/>
                <a:cs typeface="Arial" panose="020B0604020202020204"/>
                <a:sym typeface="Arial" panose="020B0604020202020204"/>
              </a:defRPr>
            </a:lvl9pPr>
          </a:lstStyle>
          <a:p>
            <a:endParaRPr/>
          </a:p>
        </p:txBody>
      </p:sp>
      <p:sp>
        <p:nvSpPr>
          <p:cNvPr id="185" name="Google Shape;185;p32"/>
          <p:cNvSpPr txBox="1">
            <a:spLocks noGrp="1"/>
          </p:cNvSpPr>
          <p:nvPr>
            <p:ph type="title" idx="15"/>
          </p:nvPr>
        </p:nvSpPr>
        <p:spPr>
          <a:xfrm>
            <a:off x="8063267" y="5355367"/>
            <a:ext cx="2880800" cy="328400"/>
          </a:xfrm>
          <a:prstGeom prst="rect">
            <a:avLst/>
          </a:prstGeom>
        </p:spPr>
        <p:txBody>
          <a:bodyPr spcFirstLastPara="1" wrap="square" lIns="91425" tIns="91425" rIns="91425" bIns="91425" anchor="ctr" anchorCtr="0">
            <a:normAutofit/>
          </a:bodyPr>
          <a:lstStyle>
            <a:lvl1pPr lvl="0" algn="r" rtl="0">
              <a:spcBef>
                <a:spcPts val="0"/>
              </a:spcBef>
              <a:spcAft>
                <a:spcPts val="0"/>
              </a:spcAft>
              <a:buSzPts val="2000"/>
              <a:buNone/>
              <a:defRPr sz="2665"/>
            </a:lvl1pPr>
            <a:lvl2pPr lvl="1" rtl="0">
              <a:spcBef>
                <a:spcPts val="0"/>
              </a:spcBef>
              <a:spcAft>
                <a:spcPts val="0"/>
              </a:spcAft>
              <a:buSzPts val="2800"/>
              <a:buNone/>
              <a:defRPr>
                <a:latin typeface="Arial" panose="020B0604020202020204"/>
                <a:ea typeface="Arial" panose="020B0604020202020204"/>
                <a:cs typeface="Arial" panose="020B0604020202020204"/>
                <a:sym typeface="Arial" panose="020B0604020202020204"/>
              </a:defRPr>
            </a:lvl2pPr>
            <a:lvl3pPr lvl="2" rtl="0">
              <a:spcBef>
                <a:spcPts val="0"/>
              </a:spcBef>
              <a:spcAft>
                <a:spcPts val="0"/>
              </a:spcAft>
              <a:buSzPts val="2800"/>
              <a:buNone/>
              <a:defRPr>
                <a:latin typeface="Arial" panose="020B0604020202020204"/>
                <a:ea typeface="Arial" panose="020B0604020202020204"/>
                <a:cs typeface="Arial" panose="020B0604020202020204"/>
                <a:sym typeface="Arial" panose="020B0604020202020204"/>
              </a:defRPr>
            </a:lvl3pPr>
            <a:lvl4pPr lvl="3" rtl="0">
              <a:spcBef>
                <a:spcPts val="0"/>
              </a:spcBef>
              <a:spcAft>
                <a:spcPts val="0"/>
              </a:spcAft>
              <a:buSzPts val="2800"/>
              <a:buNone/>
              <a:defRPr>
                <a:latin typeface="Arial" panose="020B0604020202020204"/>
                <a:ea typeface="Arial" panose="020B0604020202020204"/>
                <a:cs typeface="Arial" panose="020B0604020202020204"/>
                <a:sym typeface="Arial" panose="020B0604020202020204"/>
              </a:defRPr>
            </a:lvl4pPr>
            <a:lvl5pPr lvl="4" rtl="0">
              <a:spcBef>
                <a:spcPts val="0"/>
              </a:spcBef>
              <a:spcAft>
                <a:spcPts val="0"/>
              </a:spcAft>
              <a:buSzPts val="2800"/>
              <a:buNone/>
              <a:defRPr>
                <a:latin typeface="Arial" panose="020B0604020202020204"/>
                <a:ea typeface="Arial" panose="020B0604020202020204"/>
                <a:cs typeface="Arial" panose="020B0604020202020204"/>
                <a:sym typeface="Arial" panose="020B0604020202020204"/>
              </a:defRPr>
            </a:lvl5pPr>
            <a:lvl6pPr lvl="5" rtl="0">
              <a:spcBef>
                <a:spcPts val="0"/>
              </a:spcBef>
              <a:spcAft>
                <a:spcPts val="0"/>
              </a:spcAft>
              <a:buSzPts val="2800"/>
              <a:buNone/>
              <a:defRPr>
                <a:latin typeface="Arial" panose="020B0604020202020204"/>
                <a:ea typeface="Arial" panose="020B0604020202020204"/>
                <a:cs typeface="Arial" panose="020B0604020202020204"/>
                <a:sym typeface="Arial" panose="020B0604020202020204"/>
              </a:defRPr>
            </a:lvl6pPr>
            <a:lvl7pPr lvl="6" rtl="0">
              <a:spcBef>
                <a:spcPts val="0"/>
              </a:spcBef>
              <a:spcAft>
                <a:spcPts val="0"/>
              </a:spcAft>
              <a:buSzPts val="2800"/>
              <a:buNone/>
              <a:defRPr>
                <a:latin typeface="Arial" panose="020B0604020202020204"/>
                <a:ea typeface="Arial" panose="020B0604020202020204"/>
                <a:cs typeface="Arial" panose="020B0604020202020204"/>
                <a:sym typeface="Arial" panose="020B0604020202020204"/>
              </a:defRPr>
            </a:lvl7pPr>
            <a:lvl8pPr lvl="7" rtl="0">
              <a:spcBef>
                <a:spcPts val="0"/>
              </a:spcBef>
              <a:spcAft>
                <a:spcPts val="0"/>
              </a:spcAft>
              <a:buSzPts val="2800"/>
              <a:buNone/>
              <a:defRPr>
                <a:latin typeface="Arial" panose="020B0604020202020204"/>
                <a:ea typeface="Arial" panose="020B0604020202020204"/>
                <a:cs typeface="Arial" panose="020B0604020202020204"/>
                <a:sym typeface="Arial" panose="020B0604020202020204"/>
              </a:defRPr>
            </a:lvl8pPr>
            <a:lvl9pPr lvl="8" rtl="0">
              <a:spcBef>
                <a:spcPts val="0"/>
              </a:spcBef>
              <a:spcAft>
                <a:spcPts val="0"/>
              </a:spcAft>
              <a:buSzPts val="2800"/>
              <a:buNone/>
              <a:defRPr>
                <a:latin typeface="Arial" panose="020B0604020202020204"/>
                <a:ea typeface="Arial" panose="020B0604020202020204"/>
                <a:cs typeface="Arial" panose="020B0604020202020204"/>
                <a:sym typeface="Arial" panose="020B0604020202020204"/>
              </a:defRPr>
            </a:lvl9pPr>
          </a:lstStyle>
          <a:p>
            <a:endParaRPr/>
          </a:p>
        </p:txBody>
      </p:sp>
    </p:spTree>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matchingName="Title and four columns 1">
  <p:cSld name="CUSTOM_1_1_1_1_1_1_1_1_1_1_1_1_1_1_1_1">
    <p:bg>
      <p:bgPr>
        <a:solidFill>
          <a:schemeClr val="accent6"/>
        </a:solidFill>
        <a:effectLst/>
      </p:bgPr>
    </p:bg>
    <p:spTree>
      <p:nvGrpSpPr>
        <p:cNvPr id="1" name="Shape 186"/>
        <p:cNvGrpSpPr/>
        <p:nvPr/>
      </p:nvGrpSpPr>
      <p:grpSpPr>
        <a:xfrm>
          <a:off x="0" y="0"/>
          <a:ext cx="0" cy="0"/>
          <a:chOff x="0" y="0"/>
          <a:chExt cx="0" cy="0"/>
        </a:xfrm>
      </p:grpSpPr>
      <p:sp>
        <p:nvSpPr>
          <p:cNvPr id="187" name="Google Shape;187;p33"/>
          <p:cNvSpPr txBox="1">
            <a:spLocks noGrp="1"/>
          </p:cNvSpPr>
          <p:nvPr>
            <p:ph type="title"/>
          </p:nvPr>
        </p:nvSpPr>
        <p:spPr>
          <a:xfrm>
            <a:off x="960000" y="593367"/>
            <a:ext cx="6323200" cy="763600"/>
          </a:xfrm>
          <a:prstGeom prst="rect">
            <a:avLst/>
          </a:prstGeom>
        </p:spPr>
        <p:txBody>
          <a:bodyPr spcFirstLastPara="1" wrap="square" lIns="91425" tIns="91425" rIns="91425" bIns="91425" anchor="ctr" anchorCtr="0">
            <a:normAutofit/>
          </a:bodyPr>
          <a:lstStyle>
            <a:lvl1pPr lvl="0" rtl="0">
              <a:spcBef>
                <a:spcPts val="0"/>
              </a:spcBef>
              <a:spcAft>
                <a:spcPts val="0"/>
              </a:spcAft>
              <a:buSzPts val="2900"/>
              <a:buNone/>
              <a:defRPr sz="3865"/>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188" name="Google Shape;188;p33"/>
          <p:cNvSpPr txBox="1">
            <a:spLocks noGrp="1"/>
          </p:cNvSpPr>
          <p:nvPr>
            <p:ph type="subTitle" idx="1"/>
          </p:nvPr>
        </p:nvSpPr>
        <p:spPr>
          <a:xfrm>
            <a:off x="2591933" y="2809679"/>
            <a:ext cx="2917600" cy="639200"/>
          </a:xfrm>
          <a:prstGeom prst="rect">
            <a:avLst/>
          </a:prstGeom>
        </p:spPr>
        <p:txBody>
          <a:bodyPr spcFirstLastPara="1" wrap="square" lIns="91425" tIns="91425" rIns="91425" bIns="91425" anchor="ctr" anchorCtr="0">
            <a:normAutofit/>
          </a:bodyPr>
          <a:lstStyle>
            <a:lvl1pPr lvl="0" rtl="0">
              <a:lnSpc>
                <a:spcPct val="100000"/>
              </a:lnSpc>
              <a:spcBef>
                <a:spcPts val="0"/>
              </a:spcBef>
              <a:spcAft>
                <a:spcPts val="0"/>
              </a:spcAft>
              <a:buSzPts val="1400"/>
              <a:buFont typeface="Glegoo"/>
              <a:buNone/>
              <a:defRPr sz="1865">
                <a:latin typeface="Glegoo"/>
                <a:ea typeface="Glegoo"/>
                <a:cs typeface="Glegoo"/>
                <a:sym typeface="Glegoo"/>
              </a:defRPr>
            </a:lvl1pPr>
            <a:lvl2pPr lvl="1" rtl="0">
              <a:spcBef>
                <a:spcPts val="0"/>
              </a:spcBef>
              <a:spcAft>
                <a:spcPts val="0"/>
              </a:spcAft>
              <a:buSzPts val="1400"/>
              <a:buFont typeface="Glegoo"/>
              <a:buNone/>
              <a:defRPr>
                <a:latin typeface="Glegoo"/>
                <a:ea typeface="Glegoo"/>
                <a:cs typeface="Glegoo"/>
                <a:sym typeface="Glegoo"/>
              </a:defRPr>
            </a:lvl2pPr>
            <a:lvl3pPr lvl="2" rtl="0">
              <a:spcBef>
                <a:spcPts val="0"/>
              </a:spcBef>
              <a:spcAft>
                <a:spcPts val="0"/>
              </a:spcAft>
              <a:buSzPts val="1400"/>
              <a:buFont typeface="Glegoo"/>
              <a:buNone/>
              <a:defRPr>
                <a:latin typeface="Glegoo"/>
                <a:ea typeface="Glegoo"/>
                <a:cs typeface="Glegoo"/>
                <a:sym typeface="Glegoo"/>
              </a:defRPr>
            </a:lvl3pPr>
            <a:lvl4pPr lvl="3" rtl="0">
              <a:spcBef>
                <a:spcPts val="0"/>
              </a:spcBef>
              <a:spcAft>
                <a:spcPts val="0"/>
              </a:spcAft>
              <a:buSzPts val="1400"/>
              <a:buFont typeface="Glegoo"/>
              <a:buNone/>
              <a:defRPr>
                <a:latin typeface="Glegoo"/>
                <a:ea typeface="Glegoo"/>
                <a:cs typeface="Glegoo"/>
                <a:sym typeface="Glegoo"/>
              </a:defRPr>
            </a:lvl4pPr>
            <a:lvl5pPr lvl="4" rtl="0">
              <a:spcBef>
                <a:spcPts val="0"/>
              </a:spcBef>
              <a:spcAft>
                <a:spcPts val="0"/>
              </a:spcAft>
              <a:buSzPts val="1400"/>
              <a:buFont typeface="Glegoo"/>
              <a:buNone/>
              <a:defRPr>
                <a:latin typeface="Glegoo"/>
                <a:ea typeface="Glegoo"/>
                <a:cs typeface="Glegoo"/>
                <a:sym typeface="Glegoo"/>
              </a:defRPr>
            </a:lvl5pPr>
            <a:lvl6pPr lvl="5" rtl="0">
              <a:spcBef>
                <a:spcPts val="0"/>
              </a:spcBef>
              <a:spcAft>
                <a:spcPts val="0"/>
              </a:spcAft>
              <a:buSzPts val="1400"/>
              <a:buFont typeface="Glegoo"/>
              <a:buNone/>
              <a:defRPr>
                <a:latin typeface="Glegoo"/>
                <a:ea typeface="Glegoo"/>
                <a:cs typeface="Glegoo"/>
                <a:sym typeface="Glegoo"/>
              </a:defRPr>
            </a:lvl6pPr>
            <a:lvl7pPr lvl="6" rtl="0">
              <a:spcBef>
                <a:spcPts val="0"/>
              </a:spcBef>
              <a:spcAft>
                <a:spcPts val="0"/>
              </a:spcAft>
              <a:buSzPts val="1400"/>
              <a:buFont typeface="Glegoo"/>
              <a:buNone/>
              <a:defRPr>
                <a:latin typeface="Glegoo"/>
                <a:ea typeface="Glegoo"/>
                <a:cs typeface="Glegoo"/>
                <a:sym typeface="Glegoo"/>
              </a:defRPr>
            </a:lvl7pPr>
            <a:lvl8pPr lvl="7" rtl="0">
              <a:spcBef>
                <a:spcPts val="0"/>
              </a:spcBef>
              <a:spcAft>
                <a:spcPts val="0"/>
              </a:spcAft>
              <a:buSzPts val="1400"/>
              <a:buFont typeface="Glegoo"/>
              <a:buNone/>
              <a:defRPr>
                <a:latin typeface="Glegoo"/>
                <a:ea typeface="Glegoo"/>
                <a:cs typeface="Glegoo"/>
                <a:sym typeface="Glegoo"/>
              </a:defRPr>
            </a:lvl8pPr>
            <a:lvl9pPr lvl="8" rtl="0">
              <a:spcBef>
                <a:spcPts val="0"/>
              </a:spcBef>
              <a:spcAft>
                <a:spcPts val="0"/>
              </a:spcAft>
              <a:buSzPts val="1400"/>
              <a:buFont typeface="Glegoo"/>
              <a:buNone/>
              <a:defRPr>
                <a:latin typeface="Glegoo"/>
                <a:ea typeface="Glegoo"/>
                <a:cs typeface="Glegoo"/>
                <a:sym typeface="Glegoo"/>
              </a:defRPr>
            </a:lvl9pPr>
          </a:lstStyle>
          <a:p>
            <a:endParaRPr/>
          </a:p>
        </p:txBody>
      </p:sp>
      <p:sp>
        <p:nvSpPr>
          <p:cNvPr id="189" name="Google Shape;189;p33"/>
          <p:cNvSpPr txBox="1">
            <a:spLocks noGrp="1"/>
          </p:cNvSpPr>
          <p:nvPr>
            <p:ph type="subTitle" idx="2"/>
          </p:nvPr>
        </p:nvSpPr>
        <p:spPr>
          <a:xfrm>
            <a:off x="2591933" y="4271155"/>
            <a:ext cx="2917600" cy="639200"/>
          </a:xfrm>
          <a:prstGeom prst="rect">
            <a:avLst/>
          </a:prstGeom>
        </p:spPr>
        <p:txBody>
          <a:bodyPr spcFirstLastPara="1" wrap="square" lIns="91425" tIns="91425" rIns="91425" bIns="91425" anchor="ctr" anchorCtr="0">
            <a:normAutofit/>
          </a:bodyPr>
          <a:lstStyle>
            <a:lvl1pPr lvl="0" rtl="0">
              <a:lnSpc>
                <a:spcPct val="100000"/>
              </a:lnSpc>
              <a:spcBef>
                <a:spcPts val="0"/>
              </a:spcBef>
              <a:spcAft>
                <a:spcPts val="0"/>
              </a:spcAft>
              <a:buSzPts val="1400"/>
              <a:buFont typeface="Glegoo"/>
              <a:buNone/>
              <a:defRPr sz="1865">
                <a:latin typeface="Glegoo"/>
                <a:ea typeface="Glegoo"/>
                <a:cs typeface="Glegoo"/>
                <a:sym typeface="Glegoo"/>
              </a:defRPr>
            </a:lvl1pPr>
            <a:lvl2pPr lvl="1" rtl="0">
              <a:spcBef>
                <a:spcPts val="0"/>
              </a:spcBef>
              <a:spcAft>
                <a:spcPts val="0"/>
              </a:spcAft>
              <a:buSzPts val="1400"/>
              <a:buFont typeface="Glegoo"/>
              <a:buNone/>
              <a:defRPr>
                <a:latin typeface="Glegoo"/>
                <a:ea typeface="Glegoo"/>
                <a:cs typeface="Glegoo"/>
                <a:sym typeface="Glegoo"/>
              </a:defRPr>
            </a:lvl2pPr>
            <a:lvl3pPr lvl="2" rtl="0">
              <a:spcBef>
                <a:spcPts val="0"/>
              </a:spcBef>
              <a:spcAft>
                <a:spcPts val="0"/>
              </a:spcAft>
              <a:buSzPts val="1400"/>
              <a:buFont typeface="Glegoo"/>
              <a:buNone/>
              <a:defRPr>
                <a:latin typeface="Glegoo"/>
                <a:ea typeface="Glegoo"/>
                <a:cs typeface="Glegoo"/>
                <a:sym typeface="Glegoo"/>
              </a:defRPr>
            </a:lvl3pPr>
            <a:lvl4pPr lvl="3" rtl="0">
              <a:spcBef>
                <a:spcPts val="0"/>
              </a:spcBef>
              <a:spcAft>
                <a:spcPts val="0"/>
              </a:spcAft>
              <a:buSzPts val="1400"/>
              <a:buFont typeface="Glegoo"/>
              <a:buNone/>
              <a:defRPr>
                <a:latin typeface="Glegoo"/>
                <a:ea typeface="Glegoo"/>
                <a:cs typeface="Glegoo"/>
                <a:sym typeface="Glegoo"/>
              </a:defRPr>
            </a:lvl4pPr>
            <a:lvl5pPr lvl="4" rtl="0">
              <a:spcBef>
                <a:spcPts val="0"/>
              </a:spcBef>
              <a:spcAft>
                <a:spcPts val="0"/>
              </a:spcAft>
              <a:buSzPts val="1400"/>
              <a:buFont typeface="Glegoo"/>
              <a:buNone/>
              <a:defRPr>
                <a:latin typeface="Glegoo"/>
                <a:ea typeface="Glegoo"/>
                <a:cs typeface="Glegoo"/>
                <a:sym typeface="Glegoo"/>
              </a:defRPr>
            </a:lvl5pPr>
            <a:lvl6pPr lvl="5" rtl="0">
              <a:spcBef>
                <a:spcPts val="0"/>
              </a:spcBef>
              <a:spcAft>
                <a:spcPts val="0"/>
              </a:spcAft>
              <a:buSzPts val="1400"/>
              <a:buFont typeface="Glegoo"/>
              <a:buNone/>
              <a:defRPr>
                <a:latin typeface="Glegoo"/>
                <a:ea typeface="Glegoo"/>
                <a:cs typeface="Glegoo"/>
                <a:sym typeface="Glegoo"/>
              </a:defRPr>
            </a:lvl6pPr>
            <a:lvl7pPr lvl="6" rtl="0">
              <a:spcBef>
                <a:spcPts val="0"/>
              </a:spcBef>
              <a:spcAft>
                <a:spcPts val="0"/>
              </a:spcAft>
              <a:buSzPts val="1400"/>
              <a:buFont typeface="Glegoo"/>
              <a:buNone/>
              <a:defRPr>
                <a:latin typeface="Glegoo"/>
                <a:ea typeface="Glegoo"/>
                <a:cs typeface="Glegoo"/>
                <a:sym typeface="Glegoo"/>
              </a:defRPr>
            </a:lvl7pPr>
            <a:lvl8pPr lvl="7" rtl="0">
              <a:spcBef>
                <a:spcPts val="0"/>
              </a:spcBef>
              <a:spcAft>
                <a:spcPts val="0"/>
              </a:spcAft>
              <a:buSzPts val="1400"/>
              <a:buFont typeface="Glegoo"/>
              <a:buNone/>
              <a:defRPr>
                <a:latin typeface="Glegoo"/>
                <a:ea typeface="Glegoo"/>
                <a:cs typeface="Glegoo"/>
                <a:sym typeface="Glegoo"/>
              </a:defRPr>
            </a:lvl8pPr>
            <a:lvl9pPr lvl="8" rtl="0">
              <a:spcBef>
                <a:spcPts val="0"/>
              </a:spcBef>
              <a:spcAft>
                <a:spcPts val="0"/>
              </a:spcAft>
              <a:buSzPts val="1400"/>
              <a:buFont typeface="Glegoo"/>
              <a:buNone/>
              <a:defRPr>
                <a:latin typeface="Glegoo"/>
                <a:ea typeface="Glegoo"/>
                <a:cs typeface="Glegoo"/>
                <a:sym typeface="Glegoo"/>
              </a:defRPr>
            </a:lvl9pPr>
          </a:lstStyle>
          <a:p>
            <a:endParaRPr/>
          </a:p>
        </p:txBody>
      </p:sp>
      <p:sp>
        <p:nvSpPr>
          <p:cNvPr id="190" name="Google Shape;190;p33"/>
          <p:cNvSpPr txBox="1">
            <a:spLocks noGrp="1"/>
          </p:cNvSpPr>
          <p:nvPr>
            <p:ph type="subTitle" idx="3"/>
          </p:nvPr>
        </p:nvSpPr>
        <p:spPr>
          <a:xfrm>
            <a:off x="7849671" y="2809679"/>
            <a:ext cx="2917600" cy="639200"/>
          </a:xfrm>
          <a:prstGeom prst="rect">
            <a:avLst/>
          </a:prstGeom>
        </p:spPr>
        <p:txBody>
          <a:bodyPr spcFirstLastPara="1" wrap="square" lIns="91425" tIns="91425" rIns="91425" bIns="91425" anchor="ctr" anchorCtr="0">
            <a:normAutofit/>
          </a:bodyPr>
          <a:lstStyle>
            <a:lvl1pPr lvl="0" rtl="0">
              <a:lnSpc>
                <a:spcPct val="100000"/>
              </a:lnSpc>
              <a:spcBef>
                <a:spcPts val="0"/>
              </a:spcBef>
              <a:spcAft>
                <a:spcPts val="0"/>
              </a:spcAft>
              <a:buSzPts val="1400"/>
              <a:buFont typeface="Glegoo"/>
              <a:buNone/>
              <a:defRPr sz="1865">
                <a:latin typeface="Glegoo"/>
                <a:ea typeface="Glegoo"/>
                <a:cs typeface="Glegoo"/>
                <a:sym typeface="Glegoo"/>
              </a:defRPr>
            </a:lvl1pPr>
            <a:lvl2pPr lvl="1" rtl="0">
              <a:spcBef>
                <a:spcPts val="0"/>
              </a:spcBef>
              <a:spcAft>
                <a:spcPts val="0"/>
              </a:spcAft>
              <a:buSzPts val="1400"/>
              <a:buFont typeface="Glegoo"/>
              <a:buNone/>
              <a:defRPr>
                <a:latin typeface="Glegoo"/>
                <a:ea typeface="Glegoo"/>
                <a:cs typeface="Glegoo"/>
                <a:sym typeface="Glegoo"/>
              </a:defRPr>
            </a:lvl2pPr>
            <a:lvl3pPr lvl="2" rtl="0">
              <a:spcBef>
                <a:spcPts val="0"/>
              </a:spcBef>
              <a:spcAft>
                <a:spcPts val="0"/>
              </a:spcAft>
              <a:buSzPts val="1400"/>
              <a:buFont typeface="Glegoo"/>
              <a:buNone/>
              <a:defRPr>
                <a:latin typeface="Glegoo"/>
                <a:ea typeface="Glegoo"/>
                <a:cs typeface="Glegoo"/>
                <a:sym typeface="Glegoo"/>
              </a:defRPr>
            </a:lvl3pPr>
            <a:lvl4pPr lvl="3" rtl="0">
              <a:spcBef>
                <a:spcPts val="0"/>
              </a:spcBef>
              <a:spcAft>
                <a:spcPts val="0"/>
              </a:spcAft>
              <a:buSzPts val="1400"/>
              <a:buFont typeface="Glegoo"/>
              <a:buNone/>
              <a:defRPr>
                <a:latin typeface="Glegoo"/>
                <a:ea typeface="Glegoo"/>
                <a:cs typeface="Glegoo"/>
                <a:sym typeface="Glegoo"/>
              </a:defRPr>
            </a:lvl4pPr>
            <a:lvl5pPr lvl="4" rtl="0">
              <a:spcBef>
                <a:spcPts val="0"/>
              </a:spcBef>
              <a:spcAft>
                <a:spcPts val="0"/>
              </a:spcAft>
              <a:buSzPts val="1400"/>
              <a:buFont typeface="Glegoo"/>
              <a:buNone/>
              <a:defRPr>
                <a:latin typeface="Glegoo"/>
                <a:ea typeface="Glegoo"/>
                <a:cs typeface="Glegoo"/>
                <a:sym typeface="Glegoo"/>
              </a:defRPr>
            </a:lvl5pPr>
            <a:lvl6pPr lvl="5" rtl="0">
              <a:spcBef>
                <a:spcPts val="0"/>
              </a:spcBef>
              <a:spcAft>
                <a:spcPts val="0"/>
              </a:spcAft>
              <a:buSzPts val="1400"/>
              <a:buFont typeface="Glegoo"/>
              <a:buNone/>
              <a:defRPr>
                <a:latin typeface="Glegoo"/>
                <a:ea typeface="Glegoo"/>
                <a:cs typeface="Glegoo"/>
                <a:sym typeface="Glegoo"/>
              </a:defRPr>
            </a:lvl6pPr>
            <a:lvl7pPr lvl="6" rtl="0">
              <a:spcBef>
                <a:spcPts val="0"/>
              </a:spcBef>
              <a:spcAft>
                <a:spcPts val="0"/>
              </a:spcAft>
              <a:buSzPts val="1400"/>
              <a:buFont typeface="Glegoo"/>
              <a:buNone/>
              <a:defRPr>
                <a:latin typeface="Glegoo"/>
                <a:ea typeface="Glegoo"/>
                <a:cs typeface="Glegoo"/>
                <a:sym typeface="Glegoo"/>
              </a:defRPr>
            </a:lvl7pPr>
            <a:lvl8pPr lvl="7" rtl="0">
              <a:spcBef>
                <a:spcPts val="0"/>
              </a:spcBef>
              <a:spcAft>
                <a:spcPts val="0"/>
              </a:spcAft>
              <a:buSzPts val="1400"/>
              <a:buFont typeface="Glegoo"/>
              <a:buNone/>
              <a:defRPr>
                <a:latin typeface="Glegoo"/>
                <a:ea typeface="Glegoo"/>
                <a:cs typeface="Glegoo"/>
                <a:sym typeface="Glegoo"/>
              </a:defRPr>
            </a:lvl8pPr>
            <a:lvl9pPr lvl="8" rtl="0">
              <a:spcBef>
                <a:spcPts val="0"/>
              </a:spcBef>
              <a:spcAft>
                <a:spcPts val="0"/>
              </a:spcAft>
              <a:buSzPts val="1400"/>
              <a:buFont typeface="Glegoo"/>
              <a:buNone/>
              <a:defRPr>
                <a:latin typeface="Glegoo"/>
                <a:ea typeface="Glegoo"/>
                <a:cs typeface="Glegoo"/>
                <a:sym typeface="Glegoo"/>
              </a:defRPr>
            </a:lvl9pPr>
          </a:lstStyle>
          <a:p>
            <a:endParaRPr/>
          </a:p>
        </p:txBody>
      </p:sp>
      <p:sp>
        <p:nvSpPr>
          <p:cNvPr id="191" name="Google Shape;191;p33"/>
          <p:cNvSpPr txBox="1">
            <a:spLocks noGrp="1"/>
          </p:cNvSpPr>
          <p:nvPr>
            <p:ph type="subTitle" idx="4"/>
          </p:nvPr>
        </p:nvSpPr>
        <p:spPr>
          <a:xfrm>
            <a:off x="7849663" y="4271155"/>
            <a:ext cx="2917600" cy="639200"/>
          </a:xfrm>
          <a:prstGeom prst="rect">
            <a:avLst/>
          </a:prstGeom>
        </p:spPr>
        <p:txBody>
          <a:bodyPr spcFirstLastPara="1" wrap="square" lIns="91425" tIns="91425" rIns="91425" bIns="91425" anchor="ctr" anchorCtr="0">
            <a:normAutofit/>
          </a:bodyPr>
          <a:lstStyle>
            <a:lvl1pPr lvl="0" rtl="0">
              <a:lnSpc>
                <a:spcPct val="100000"/>
              </a:lnSpc>
              <a:spcBef>
                <a:spcPts val="0"/>
              </a:spcBef>
              <a:spcAft>
                <a:spcPts val="0"/>
              </a:spcAft>
              <a:buSzPts val="1400"/>
              <a:buFont typeface="Glegoo"/>
              <a:buNone/>
              <a:defRPr sz="1865">
                <a:latin typeface="Glegoo"/>
                <a:ea typeface="Glegoo"/>
                <a:cs typeface="Glegoo"/>
                <a:sym typeface="Glegoo"/>
              </a:defRPr>
            </a:lvl1pPr>
            <a:lvl2pPr lvl="1" rtl="0">
              <a:spcBef>
                <a:spcPts val="0"/>
              </a:spcBef>
              <a:spcAft>
                <a:spcPts val="0"/>
              </a:spcAft>
              <a:buSzPts val="1400"/>
              <a:buFont typeface="Glegoo"/>
              <a:buNone/>
              <a:defRPr>
                <a:latin typeface="Glegoo"/>
                <a:ea typeface="Glegoo"/>
                <a:cs typeface="Glegoo"/>
                <a:sym typeface="Glegoo"/>
              </a:defRPr>
            </a:lvl2pPr>
            <a:lvl3pPr lvl="2" rtl="0">
              <a:spcBef>
                <a:spcPts val="0"/>
              </a:spcBef>
              <a:spcAft>
                <a:spcPts val="0"/>
              </a:spcAft>
              <a:buSzPts val="1400"/>
              <a:buFont typeface="Glegoo"/>
              <a:buNone/>
              <a:defRPr>
                <a:latin typeface="Glegoo"/>
                <a:ea typeface="Glegoo"/>
                <a:cs typeface="Glegoo"/>
                <a:sym typeface="Glegoo"/>
              </a:defRPr>
            </a:lvl3pPr>
            <a:lvl4pPr lvl="3" rtl="0">
              <a:spcBef>
                <a:spcPts val="0"/>
              </a:spcBef>
              <a:spcAft>
                <a:spcPts val="0"/>
              </a:spcAft>
              <a:buSzPts val="1400"/>
              <a:buFont typeface="Glegoo"/>
              <a:buNone/>
              <a:defRPr>
                <a:latin typeface="Glegoo"/>
                <a:ea typeface="Glegoo"/>
                <a:cs typeface="Glegoo"/>
                <a:sym typeface="Glegoo"/>
              </a:defRPr>
            </a:lvl4pPr>
            <a:lvl5pPr lvl="4" rtl="0">
              <a:spcBef>
                <a:spcPts val="0"/>
              </a:spcBef>
              <a:spcAft>
                <a:spcPts val="0"/>
              </a:spcAft>
              <a:buSzPts val="1400"/>
              <a:buFont typeface="Glegoo"/>
              <a:buNone/>
              <a:defRPr>
                <a:latin typeface="Glegoo"/>
                <a:ea typeface="Glegoo"/>
                <a:cs typeface="Glegoo"/>
                <a:sym typeface="Glegoo"/>
              </a:defRPr>
            </a:lvl5pPr>
            <a:lvl6pPr lvl="5" rtl="0">
              <a:spcBef>
                <a:spcPts val="0"/>
              </a:spcBef>
              <a:spcAft>
                <a:spcPts val="0"/>
              </a:spcAft>
              <a:buSzPts val="1400"/>
              <a:buFont typeface="Glegoo"/>
              <a:buNone/>
              <a:defRPr>
                <a:latin typeface="Glegoo"/>
                <a:ea typeface="Glegoo"/>
                <a:cs typeface="Glegoo"/>
                <a:sym typeface="Glegoo"/>
              </a:defRPr>
            </a:lvl6pPr>
            <a:lvl7pPr lvl="6" rtl="0">
              <a:spcBef>
                <a:spcPts val="0"/>
              </a:spcBef>
              <a:spcAft>
                <a:spcPts val="0"/>
              </a:spcAft>
              <a:buSzPts val="1400"/>
              <a:buFont typeface="Glegoo"/>
              <a:buNone/>
              <a:defRPr>
                <a:latin typeface="Glegoo"/>
                <a:ea typeface="Glegoo"/>
                <a:cs typeface="Glegoo"/>
                <a:sym typeface="Glegoo"/>
              </a:defRPr>
            </a:lvl7pPr>
            <a:lvl8pPr lvl="7" rtl="0">
              <a:spcBef>
                <a:spcPts val="0"/>
              </a:spcBef>
              <a:spcAft>
                <a:spcPts val="0"/>
              </a:spcAft>
              <a:buSzPts val="1400"/>
              <a:buFont typeface="Glegoo"/>
              <a:buNone/>
              <a:defRPr>
                <a:latin typeface="Glegoo"/>
                <a:ea typeface="Glegoo"/>
                <a:cs typeface="Glegoo"/>
                <a:sym typeface="Glegoo"/>
              </a:defRPr>
            </a:lvl8pPr>
            <a:lvl9pPr lvl="8" rtl="0">
              <a:spcBef>
                <a:spcPts val="0"/>
              </a:spcBef>
              <a:spcAft>
                <a:spcPts val="0"/>
              </a:spcAft>
              <a:buSzPts val="1400"/>
              <a:buFont typeface="Glegoo"/>
              <a:buNone/>
              <a:defRPr>
                <a:latin typeface="Glegoo"/>
                <a:ea typeface="Glegoo"/>
                <a:cs typeface="Glegoo"/>
                <a:sym typeface="Glegoo"/>
              </a:defRPr>
            </a:lvl9pPr>
          </a:lstStyle>
          <a:p>
            <a:endParaRPr/>
          </a:p>
        </p:txBody>
      </p:sp>
      <p:sp>
        <p:nvSpPr>
          <p:cNvPr id="192" name="Google Shape;192;p33"/>
          <p:cNvSpPr txBox="1">
            <a:spLocks noGrp="1"/>
          </p:cNvSpPr>
          <p:nvPr>
            <p:ph type="title" idx="5"/>
          </p:nvPr>
        </p:nvSpPr>
        <p:spPr>
          <a:xfrm>
            <a:off x="2591933" y="2282067"/>
            <a:ext cx="2917600" cy="517600"/>
          </a:xfrm>
          <a:prstGeom prst="rect">
            <a:avLst/>
          </a:prstGeom>
        </p:spPr>
        <p:txBody>
          <a:bodyPr spcFirstLastPara="1" wrap="square" lIns="91425" tIns="91425" rIns="91425" bIns="91425" anchor="ctr" anchorCtr="0">
            <a:normAutofit/>
          </a:bodyPr>
          <a:lstStyle>
            <a:lvl1pPr lvl="0" rtl="0">
              <a:spcBef>
                <a:spcPts val="0"/>
              </a:spcBef>
              <a:spcAft>
                <a:spcPts val="0"/>
              </a:spcAft>
              <a:buSzPts val="2000"/>
              <a:buNone/>
              <a:defRPr sz="2665"/>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193" name="Google Shape;193;p33"/>
          <p:cNvSpPr txBox="1">
            <a:spLocks noGrp="1"/>
          </p:cNvSpPr>
          <p:nvPr>
            <p:ph type="title" idx="6"/>
          </p:nvPr>
        </p:nvSpPr>
        <p:spPr>
          <a:xfrm>
            <a:off x="2591933" y="3737951"/>
            <a:ext cx="2917600" cy="517600"/>
          </a:xfrm>
          <a:prstGeom prst="rect">
            <a:avLst/>
          </a:prstGeom>
        </p:spPr>
        <p:txBody>
          <a:bodyPr spcFirstLastPara="1" wrap="square" lIns="91425" tIns="91425" rIns="91425" bIns="91425" anchor="ctr" anchorCtr="0">
            <a:normAutofit/>
          </a:bodyPr>
          <a:lstStyle>
            <a:lvl1pPr lvl="0" rtl="0">
              <a:spcBef>
                <a:spcPts val="0"/>
              </a:spcBef>
              <a:spcAft>
                <a:spcPts val="0"/>
              </a:spcAft>
              <a:buSzPts val="2000"/>
              <a:buNone/>
              <a:defRPr sz="2665"/>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194" name="Google Shape;194;p33"/>
          <p:cNvSpPr txBox="1">
            <a:spLocks noGrp="1"/>
          </p:cNvSpPr>
          <p:nvPr>
            <p:ph type="title" idx="7"/>
          </p:nvPr>
        </p:nvSpPr>
        <p:spPr>
          <a:xfrm>
            <a:off x="7849667" y="2282067"/>
            <a:ext cx="2917600" cy="517600"/>
          </a:xfrm>
          <a:prstGeom prst="rect">
            <a:avLst/>
          </a:prstGeom>
        </p:spPr>
        <p:txBody>
          <a:bodyPr spcFirstLastPara="1" wrap="square" lIns="91425" tIns="91425" rIns="91425" bIns="91425" anchor="ctr" anchorCtr="0">
            <a:normAutofit/>
          </a:bodyPr>
          <a:lstStyle>
            <a:lvl1pPr lvl="0" rtl="0">
              <a:spcBef>
                <a:spcPts val="0"/>
              </a:spcBef>
              <a:spcAft>
                <a:spcPts val="0"/>
              </a:spcAft>
              <a:buSzPts val="2000"/>
              <a:buNone/>
              <a:defRPr sz="2665"/>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195" name="Google Shape;195;p33"/>
          <p:cNvSpPr txBox="1">
            <a:spLocks noGrp="1"/>
          </p:cNvSpPr>
          <p:nvPr>
            <p:ph type="title" idx="8"/>
          </p:nvPr>
        </p:nvSpPr>
        <p:spPr>
          <a:xfrm>
            <a:off x="7849667" y="3737951"/>
            <a:ext cx="2917600" cy="517600"/>
          </a:xfrm>
          <a:prstGeom prst="rect">
            <a:avLst/>
          </a:prstGeom>
        </p:spPr>
        <p:txBody>
          <a:bodyPr spcFirstLastPara="1" wrap="square" lIns="91425" tIns="91425" rIns="91425" bIns="91425" anchor="ctr" anchorCtr="0">
            <a:normAutofit/>
          </a:bodyPr>
          <a:lstStyle>
            <a:lvl1pPr lvl="0" rtl="0">
              <a:spcBef>
                <a:spcPts val="0"/>
              </a:spcBef>
              <a:spcAft>
                <a:spcPts val="0"/>
              </a:spcAft>
              <a:buSzPts val="2000"/>
              <a:buNone/>
              <a:defRPr sz="2665"/>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196" name="Google Shape;196;p33"/>
          <p:cNvSpPr/>
          <p:nvPr/>
        </p:nvSpPr>
        <p:spPr>
          <a:xfrm>
            <a:off x="11214300" y="4239133"/>
            <a:ext cx="981600" cy="2604800"/>
          </a:xfrm>
          <a:prstGeom prst="round2SameRect">
            <a:avLst>
              <a:gd name="adj1" fmla="val 50000"/>
              <a:gd name="adj2" fmla="val 0"/>
            </a:avLst>
          </a:prstGeom>
          <a:solidFill>
            <a:schemeClr val="accent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97" name="Google Shape;197;p33"/>
          <p:cNvSpPr/>
          <p:nvPr/>
        </p:nvSpPr>
        <p:spPr>
          <a:xfrm rot="5400000">
            <a:off x="1931231" y="3962800"/>
            <a:ext cx="964800" cy="4827200"/>
          </a:xfrm>
          <a:prstGeom prst="round2SameRect">
            <a:avLst>
              <a:gd name="adj1" fmla="val 50000"/>
              <a:gd name="adj2" fmla="val 0"/>
            </a:avLst>
          </a:pr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98" name="Google Shape;198;p33"/>
          <p:cNvSpPr/>
          <p:nvPr/>
        </p:nvSpPr>
        <p:spPr>
          <a:xfrm rot="-5400000">
            <a:off x="10704000" y="203567"/>
            <a:ext cx="1475200" cy="1550800"/>
          </a:xfrm>
          <a:prstGeom prst="round2SameRect">
            <a:avLst>
              <a:gd name="adj1" fmla="val 50000"/>
              <a:gd name="adj2" fmla="val 0"/>
            </a:avLst>
          </a:pr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99" name="Google Shape;199;p33"/>
          <p:cNvSpPr/>
          <p:nvPr/>
        </p:nvSpPr>
        <p:spPr>
          <a:xfrm>
            <a:off x="6823583" y="486300"/>
            <a:ext cx="964000" cy="964400"/>
          </a:xfrm>
          <a:prstGeom prst="ellipse">
            <a:avLst/>
          </a:pr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Tree>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matchingName="Title and six columns">
  <p:cSld name="CUSTOM_2_1">
    <p:bg>
      <p:bgPr>
        <a:solidFill>
          <a:schemeClr val="accent6"/>
        </a:solidFill>
        <a:effectLst/>
      </p:bgPr>
    </p:bg>
    <p:spTree>
      <p:nvGrpSpPr>
        <p:cNvPr id="1" name="Shape 200"/>
        <p:cNvGrpSpPr/>
        <p:nvPr/>
      </p:nvGrpSpPr>
      <p:grpSpPr>
        <a:xfrm>
          <a:off x="0" y="0"/>
          <a:ext cx="0" cy="0"/>
          <a:chOff x="0" y="0"/>
          <a:chExt cx="0" cy="0"/>
        </a:xfrm>
      </p:grpSpPr>
      <p:sp>
        <p:nvSpPr>
          <p:cNvPr id="201" name="Google Shape;201;p34"/>
          <p:cNvSpPr/>
          <p:nvPr/>
        </p:nvSpPr>
        <p:spPr>
          <a:xfrm>
            <a:off x="8088733" y="486167"/>
            <a:ext cx="985600" cy="985600"/>
          </a:xfrm>
          <a:prstGeom prst="ellipse">
            <a:avLst/>
          </a:pr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02" name="Google Shape;202;p34"/>
          <p:cNvSpPr txBox="1">
            <a:spLocks noGrp="1"/>
          </p:cNvSpPr>
          <p:nvPr>
            <p:ph type="title"/>
          </p:nvPr>
        </p:nvSpPr>
        <p:spPr>
          <a:xfrm>
            <a:off x="960000" y="593367"/>
            <a:ext cx="10272000" cy="763600"/>
          </a:xfrm>
          <a:prstGeom prst="rect">
            <a:avLst/>
          </a:prstGeom>
        </p:spPr>
        <p:txBody>
          <a:bodyPr spcFirstLastPara="1" wrap="square" lIns="91425" tIns="91425" rIns="91425" bIns="91425" anchor="ctr" anchorCtr="0">
            <a:normAutofit/>
          </a:bodyPr>
          <a:lstStyle>
            <a:lvl1pPr lvl="0" rtl="0">
              <a:spcBef>
                <a:spcPts val="0"/>
              </a:spcBef>
              <a:spcAft>
                <a:spcPts val="0"/>
              </a:spcAft>
              <a:buSzPts val="2900"/>
              <a:buNone/>
              <a:defRPr sz="3865"/>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203" name="Google Shape;203;p34"/>
          <p:cNvSpPr txBox="1">
            <a:spLocks noGrp="1"/>
          </p:cNvSpPr>
          <p:nvPr>
            <p:ph type="subTitle" idx="1"/>
          </p:nvPr>
        </p:nvSpPr>
        <p:spPr>
          <a:xfrm>
            <a:off x="975501" y="3043900"/>
            <a:ext cx="2930400" cy="648400"/>
          </a:xfrm>
          <a:prstGeom prst="rect">
            <a:avLst/>
          </a:prstGeom>
        </p:spPr>
        <p:txBody>
          <a:bodyPr spcFirstLastPara="1" wrap="square" lIns="91425" tIns="91425" rIns="91425" bIns="91425" anchor="ctr" anchorCtr="0">
            <a:normAutofit/>
          </a:bodyPr>
          <a:lstStyle>
            <a:lvl1pPr lvl="0" algn="ctr" rtl="0">
              <a:lnSpc>
                <a:spcPct val="100000"/>
              </a:lnSpc>
              <a:spcBef>
                <a:spcPts val="0"/>
              </a:spcBef>
              <a:spcAft>
                <a:spcPts val="0"/>
              </a:spcAft>
              <a:buClr>
                <a:srgbClr val="05192A"/>
              </a:buClr>
              <a:buSzPts val="1400"/>
              <a:buFont typeface="Glegoo"/>
              <a:buNone/>
              <a:defRPr sz="1865">
                <a:latin typeface="Glegoo"/>
                <a:ea typeface="Glegoo"/>
                <a:cs typeface="Glegoo"/>
                <a:sym typeface="Glegoo"/>
              </a:defRPr>
            </a:lvl1pPr>
            <a:lvl2pPr lvl="1" rtl="0">
              <a:spcBef>
                <a:spcPts val="0"/>
              </a:spcBef>
              <a:spcAft>
                <a:spcPts val="0"/>
              </a:spcAft>
              <a:buClr>
                <a:srgbClr val="05192A"/>
              </a:buClr>
              <a:buSzPts val="1400"/>
              <a:buNone/>
              <a:defRPr>
                <a:solidFill>
                  <a:srgbClr val="05192A"/>
                </a:solidFill>
              </a:defRPr>
            </a:lvl2pPr>
            <a:lvl3pPr lvl="2" rtl="0">
              <a:spcBef>
                <a:spcPts val="0"/>
              </a:spcBef>
              <a:spcAft>
                <a:spcPts val="0"/>
              </a:spcAft>
              <a:buClr>
                <a:srgbClr val="05192A"/>
              </a:buClr>
              <a:buSzPts val="1400"/>
              <a:buNone/>
              <a:defRPr>
                <a:solidFill>
                  <a:srgbClr val="05192A"/>
                </a:solidFill>
              </a:defRPr>
            </a:lvl3pPr>
            <a:lvl4pPr lvl="3" rtl="0">
              <a:spcBef>
                <a:spcPts val="0"/>
              </a:spcBef>
              <a:spcAft>
                <a:spcPts val="0"/>
              </a:spcAft>
              <a:buClr>
                <a:srgbClr val="05192A"/>
              </a:buClr>
              <a:buSzPts val="1400"/>
              <a:buNone/>
              <a:defRPr>
                <a:solidFill>
                  <a:srgbClr val="05192A"/>
                </a:solidFill>
              </a:defRPr>
            </a:lvl4pPr>
            <a:lvl5pPr lvl="4" rtl="0">
              <a:spcBef>
                <a:spcPts val="0"/>
              </a:spcBef>
              <a:spcAft>
                <a:spcPts val="0"/>
              </a:spcAft>
              <a:buClr>
                <a:srgbClr val="05192A"/>
              </a:buClr>
              <a:buSzPts val="1400"/>
              <a:buNone/>
              <a:defRPr>
                <a:solidFill>
                  <a:srgbClr val="05192A"/>
                </a:solidFill>
              </a:defRPr>
            </a:lvl5pPr>
            <a:lvl6pPr lvl="5" rtl="0">
              <a:spcBef>
                <a:spcPts val="0"/>
              </a:spcBef>
              <a:spcAft>
                <a:spcPts val="0"/>
              </a:spcAft>
              <a:buClr>
                <a:srgbClr val="05192A"/>
              </a:buClr>
              <a:buSzPts val="1400"/>
              <a:buNone/>
              <a:defRPr>
                <a:solidFill>
                  <a:srgbClr val="05192A"/>
                </a:solidFill>
              </a:defRPr>
            </a:lvl6pPr>
            <a:lvl7pPr lvl="6" rtl="0">
              <a:spcBef>
                <a:spcPts val="0"/>
              </a:spcBef>
              <a:spcAft>
                <a:spcPts val="0"/>
              </a:spcAft>
              <a:buClr>
                <a:srgbClr val="05192A"/>
              </a:buClr>
              <a:buSzPts val="1400"/>
              <a:buNone/>
              <a:defRPr>
                <a:solidFill>
                  <a:srgbClr val="05192A"/>
                </a:solidFill>
              </a:defRPr>
            </a:lvl7pPr>
            <a:lvl8pPr lvl="7" rtl="0">
              <a:spcBef>
                <a:spcPts val="0"/>
              </a:spcBef>
              <a:spcAft>
                <a:spcPts val="0"/>
              </a:spcAft>
              <a:buClr>
                <a:srgbClr val="05192A"/>
              </a:buClr>
              <a:buSzPts val="1400"/>
              <a:buNone/>
              <a:defRPr>
                <a:solidFill>
                  <a:srgbClr val="05192A"/>
                </a:solidFill>
              </a:defRPr>
            </a:lvl8pPr>
            <a:lvl9pPr lvl="8" rtl="0">
              <a:spcBef>
                <a:spcPts val="0"/>
              </a:spcBef>
              <a:spcAft>
                <a:spcPts val="0"/>
              </a:spcAft>
              <a:buClr>
                <a:srgbClr val="05192A"/>
              </a:buClr>
              <a:buSzPts val="1400"/>
              <a:buNone/>
              <a:defRPr>
                <a:solidFill>
                  <a:srgbClr val="05192A"/>
                </a:solidFill>
              </a:defRPr>
            </a:lvl9pPr>
          </a:lstStyle>
          <a:p>
            <a:endParaRPr/>
          </a:p>
        </p:txBody>
      </p:sp>
      <p:sp>
        <p:nvSpPr>
          <p:cNvPr id="204" name="Google Shape;204;p34"/>
          <p:cNvSpPr txBox="1">
            <a:spLocks noGrp="1"/>
          </p:cNvSpPr>
          <p:nvPr>
            <p:ph type="subTitle" idx="2"/>
          </p:nvPr>
        </p:nvSpPr>
        <p:spPr>
          <a:xfrm>
            <a:off x="975449" y="4991933"/>
            <a:ext cx="2930400" cy="648400"/>
          </a:xfrm>
          <a:prstGeom prst="rect">
            <a:avLst/>
          </a:prstGeom>
        </p:spPr>
        <p:txBody>
          <a:bodyPr spcFirstLastPara="1" wrap="square" lIns="91425" tIns="91425" rIns="91425" bIns="91425" anchor="ctr" anchorCtr="0">
            <a:normAutofit/>
          </a:bodyPr>
          <a:lstStyle>
            <a:lvl1pPr lvl="0" algn="ctr" rtl="0">
              <a:lnSpc>
                <a:spcPct val="100000"/>
              </a:lnSpc>
              <a:spcBef>
                <a:spcPts val="0"/>
              </a:spcBef>
              <a:spcAft>
                <a:spcPts val="0"/>
              </a:spcAft>
              <a:buClr>
                <a:srgbClr val="05192A"/>
              </a:buClr>
              <a:buSzPts val="1400"/>
              <a:buFont typeface="Glegoo"/>
              <a:buNone/>
              <a:defRPr sz="1865">
                <a:latin typeface="Glegoo"/>
                <a:ea typeface="Glegoo"/>
                <a:cs typeface="Glegoo"/>
                <a:sym typeface="Glegoo"/>
              </a:defRPr>
            </a:lvl1pPr>
            <a:lvl2pPr lvl="1" rtl="0">
              <a:spcBef>
                <a:spcPts val="0"/>
              </a:spcBef>
              <a:spcAft>
                <a:spcPts val="0"/>
              </a:spcAft>
              <a:buClr>
                <a:srgbClr val="05192A"/>
              </a:buClr>
              <a:buSzPts val="1400"/>
              <a:buNone/>
              <a:defRPr>
                <a:solidFill>
                  <a:srgbClr val="05192A"/>
                </a:solidFill>
              </a:defRPr>
            </a:lvl2pPr>
            <a:lvl3pPr lvl="2" rtl="0">
              <a:spcBef>
                <a:spcPts val="0"/>
              </a:spcBef>
              <a:spcAft>
                <a:spcPts val="0"/>
              </a:spcAft>
              <a:buClr>
                <a:srgbClr val="05192A"/>
              </a:buClr>
              <a:buSzPts val="1400"/>
              <a:buNone/>
              <a:defRPr>
                <a:solidFill>
                  <a:srgbClr val="05192A"/>
                </a:solidFill>
              </a:defRPr>
            </a:lvl3pPr>
            <a:lvl4pPr lvl="3" rtl="0">
              <a:spcBef>
                <a:spcPts val="0"/>
              </a:spcBef>
              <a:spcAft>
                <a:spcPts val="0"/>
              </a:spcAft>
              <a:buClr>
                <a:srgbClr val="05192A"/>
              </a:buClr>
              <a:buSzPts val="1400"/>
              <a:buNone/>
              <a:defRPr>
                <a:solidFill>
                  <a:srgbClr val="05192A"/>
                </a:solidFill>
              </a:defRPr>
            </a:lvl4pPr>
            <a:lvl5pPr lvl="4" rtl="0">
              <a:spcBef>
                <a:spcPts val="0"/>
              </a:spcBef>
              <a:spcAft>
                <a:spcPts val="0"/>
              </a:spcAft>
              <a:buClr>
                <a:srgbClr val="05192A"/>
              </a:buClr>
              <a:buSzPts val="1400"/>
              <a:buNone/>
              <a:defRPr>
                <a:solidFill>
                  <a:srgbClr val="05192A"/>
                </a:solidFill>
              </a:defRPr>
            </a:lvl5pPr>
            <a:lvl6pPr lvl="5" rtl="0">
              <a:spcBef>
                <a:spcPts val="0"/>
              </a:spcBef>
              <a:spcAft>
                <a:spcPts val="0"/>
              </a:spcAft>
              <a:buClr>
                <a:srgbClr val="05192A"/>
              </a:buClr>
              <a:buSzPts val="1400"/>
              <a:buNone/>
              <a:defRPr>
                <a:solidFill>
                  <a:srgbClr val="05192A"/>
                </a:solidFill>
              </a:defRPr>
            </a:lvl6pPr>
            <a:lvl7pPr lvl="6" rtl="0">
              <a:spcBef>
                <a:spcPts val="0"/>
              </a:spcBef>
              <a:spcAft>
                <a:spcPts val="0"/>
              </a:spcAft>
              <a:buClr>
                <a:srgbClr val="05192A"/>
              </a:buClr>
              <a:buSzPts val="1400"/>
              <a:buNone/>
              <a:defRPr>
                <a:solidFill>
                  <a:srgbClr val="05192A"/>
                </a:solidFill>
              </a:defRPr>
            </a:lvl7pPr>
            <a:lvl8pPr lvl="7" rtl="0">
              <a:spcBef>
                <a:spcPts val="0"/>
              </a:spcBef>
              <a:spcAft>
                <a:spcPts val="0"/>
              </a:spcAft>
              <a:buClr>
                <a:srgbClr val="05192A"/>
              </a:buClr>
              <a:buSzPts val="1400"/>
              <a:buNone/>
              <a:defRPr>
                <a:solidFill>
                  <a:srgbClr val="05192A"/>
                </a:solidFill>
              </a:defRPr>
            </a:lvl8pPr>
            <a:lvl9pPr lvl="8" rtl="0">
              <a:spcBef>
                <a:spcPts val="0"/>
              </a:spcBef>
              <a:spcAft>
                <a:spcPts val="0"/>
              </a:spcAft>
              <a:buClr>
                <a:srgbClr val="05192A"/>
              </a:buClr>
              <a:buSzPts val="1400"/>
              <a:buNone/>
              <a:defRPr>
                <a:solidFill>
                  <a:srgbClr val="05192A"/>
                </a:solidFill>
              </a:defRPr>
            </a:lvl9pPr>
          </a:lstStyle>
          <a:p>
            <a:endParaRPr/>
          </a:p>
        </p:txBody>
      </p:sp>
      <p:sp>
        <p:nvSpPr>
          <p:cNvPr id="205" name="Google Shape;205;p34"/>
          <p:cNvSpPr txBox="1">
            <a:spLocks noGrp="1"/>
          </p:cNvSpPr>
          <p:nvPr>
            <p:ph type="subTitle" idx="3"/>
          </p:nvPr>
        </p:nvSpPr>
        <p:spPr>
          <a:xfrm>
            <a:off x="4630783" y="3043900"/>
            <a:ext cx="2930400" cy="648400"/>
          </a:xfrm>
          <a:prstGeom prst="rect">
            <a:avLst/>
          </a:prstGeom>
        </p:spPr>
        <p:txBody>
          <a:bodyPr spcFirstLastPara="1" wrap="square" lIns="91425" tIns="91425" rIns="91425" bIns="91425" anchor="ctr" anchorCtr="0">
            <a:normAutofit/>
          </a:bodyPr>
          <a:lstStyle>
            <a:lvl1pPr lvl="0" algn="ctr" rtl="0">
              <a:lnSpc>
                <a:spcPct val="100000"/>
              </a:lnSpc>
              <a:spcBef>
                <a:spcPts val="0"/>
              </a:spcBef>
              <a:spcAft>
                <a:spcPts val="0"/>
              </a:spcAft>
              <a:buClr>
                <a:srgbClr val="05192A"/>
              </a:buClr>
              <a:buSzPts val="1400"/>
              <a:buFont typeface="Glegoo"/>
              <a:buNone/>
              <a:defRPr sz="1865">
                <a:latin typeface="Glegoo"/>
                <a:ea typeface="Glegoo"/>
                <a:cs typeface="Glegoo"/>
                <a:sym typeface="Glegoo"/>
              </a:defRPr>
            </a:lvl1pPr>
            <a:lvl2pPr lvl="1"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2pPr>
            <a:lvl3pPr lvl="2" rtl="0">
              <a:spcBef>
                <a:spcPts val="0"/>
              </a:spcBef>
              <a:spcAft>
                <a:spcPts val="0"/>
              </a:spcAft>
              <a:buClr>
                <a:srgbClr val="05192A"/>
              </a:buClr>
              <a:buSzPts val="1400"/>
              <a:buNone/>
              <a:defRPr>
                <a:solidFill>
                  <a:srgbClr val="05192A"/>
                </a:solidFill>
              </a:defRPr>
            </a:lvl3pPr>
            <a:lvl4pPr lvl="3"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4pPr>
            <a:lvl5pPr lvl="4"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5pPr>
            <a:lvl6pPr lvl="5"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6pPr>
            <a:lvl7pPr lvl="6"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7pPr>
            <a:lvl8pPr lvl="7"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8pPr>
            <a:lvl9pPr lvl="8"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9pPr>
          </a:lstStyle>
          <a:p>
            <a:endParaRPr/>
          </a:p>
        </p:txBody>
      </p:sp>
      <p:sp>
        <p:nvSpPr>
          <p:cNvPr id="206" name="Google Shape;206;p34"/>
          <p:cNvSpPr txBox="1">
            <a:spLocks noGrp="1"/>
          </p:cNvSpPr>
          <p:nvPr>
            <p:ph type="subTitle" idx="4"/>
          </p:nvPr>
        </p:nvSpPr>
        <p:spPr>
          <a:xfrm>
            <a:off x="4631017" y="4991933"/>
            <a:ext cx="2930400" cy="648400"/>
          </a:xfrm>
          <a:prstGeom prst="rect">
            <a:avLst/>
          </a:prstGeom>
        </p:spPr>
        <p:txBody>
          <a:bodyPr spcFirstLastPara="1" wrap="square" lIns="91425" tIns="91425" rIns="91425" bIns="91425" anchor="ctr" anchorCtr="0">
            <a:normAutofit/>
          </a:bodyPr>
          <a:lstStyle>
            <a:lvl1pPr lvl="0" algn="ctr" rtl="0">
              <a:lnSpc>
                <a:spcPct val="100000"/>
              </a:lnSpc>
              <a:spcBef>
                <a:spcPts val="0"/>
              </a:spcBef>
              <a:spcAft>
                <a:spcPts val="0"/>
              </a:spcAft>
              <a:buClr>
                <a:srgbClr val="05192A"/>
              </a:buClr>
              <a:buSzPts val="1400"/>
              <a:buFont typeface="Glegoo"/>
              <a:buNone/>
              <a:defRPr sz="1865">
                <a:latin typeface="Glegoo"/>
                <a:ea typeface="Glegoo"/>
                <a:cs typeface="Glegoo"/>
                <a:sym typeface="Glegoo"/>
              </a:defRPr>
            </a:lvl1pPr>
            <a:lvl2pPr lvl="1"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2pPr>
            <a:lvl3pPr lvl="2" rtl="0">
              <a:spcBef>
                <a:spcPts val="0"/>
              </a:spcBef>
              <a:spcAft>
                <a:spcPts val="0"/>
              </a:spcAft>
              <a:buClr>
                <a:srgbClr val="05192A"/>
              </a:buClr>
              <a:buSzPts val="1400"/>
              <a:buNone/>
              <a:defRPr>
                <a:solidFill>
                  <a:srgbClr val="05192A"/>
                </a:solidFill>
              </a:defRPr>
            </a:lvl3pPr>
            <a:lvl4pPr lvl="3"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4pPr>
            <a:lvl5pPr lvl="4"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5pPr>
            <a:lvl6pPr lvl="5"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6pPr>
            <a:lvl7pPr lvl="6"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7pPr>
            <a:lvl8pPr lvl="7"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8pPr>
            <a:lvl9pPr lvl="8"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9pPr>
          </a:lstStyle>
          <a:p>
            <a:endParaRPr/>
          </a:p>
        </p:txBody>
      </p:sp>
      <p:sp>
        <p:nvSpPr>
          <p:cNvPr id="207" name="Google Shape;207;p34"/>
          <p:cNvSpPr txBox="1">
            <a:spLocks noGrp="1"/>
          </p:cNvSpPr>
          <p:nvPr>
            <p:ph type="subTitle" idx="5"/>
          </p:nvPr>
        </p:nvSpPr>
        <p:spPr>
          <a:xfrm>
            <a:off x="8286349" y="3043900"/>
            <a:ext cx="2930400" cy="648400"/>
          </a:xfrm>
          <a:prstGeom prst="rect">
            <a:avLst/>
          </a:prstGeom>
        </p:spPr>
        <p:txBody>
          <a:bodyPr spcFirstLastPara="1" wrap="square" lIns="91425" tIns="91425" rIns="91425" bIns="91425" anchor="ctr" anchorCtr="0">
            <a:normAutofit/>
          </a:bodyPr>
          <a:lstStyle>
            <a:lvl1pPr lvl="0" algn="ctr" rtl="0">
              <a:lnSpc>
                <a:spcPct val="100000"/>
              </a:lnSpc>
              <a:spcBef>
                <a:spcPts val="0"/>
              </a:spcBef>
              <a:spcAft>
                <a:spcPts val="0"/>
              </a:spcAft>
              <a:buClr>
                <a:srgbClr val="05192A"/>
              </a:buClr>
              <a:buSzPts val="1400"/>
              <a:buFont typeface="Glegoo"/>
              <a:buNone/>
              <a:defRPr sz="1865">
                <a:latin typeface="Glegoo"/>
                <a:ea typeface="Glegoo"/>
                <a:cs typeface="Glegoo"/>
                <a:sym typeface="Glegoo"/>
              </a:defRPr>
            </a:lvl1pPr>
            <a:lvl2pPr lvl="1"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2pPr>
            <a:lvl3pPr lvl="2" rtl="0">
              <a:spcBef>
                <a:spcPts val="0"/>
              </a:spcBef>
              <a:spcAft>
                <a:spcPts val="0"/>
              </a:spcAft>
              <a:buClr>
                <a:srgbClr val="05192A"/>
              </a:buClr>
              <a:buSzPts val="1400"/>
              <a:buNone/>
              <a:defRPr>
                <a:solidFill>
                  <a:srgbClr val="05192A"/>
                </a:solidFill>
              </a:defRPr>
            </a:lvl3pPr>
            <a:lvl4pPr lvl="3"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4pPr>
            <a:lvl5pPr lvl="4"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5pPr>
            <a:lvl6pPr lvl="5"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6pPr>
            <a:lvl7pPr lvl="6"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7pPr>
            <a:lvl8pPr lvl="7"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8pPr>
            <a:lvl9pPr lvl="8"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9pPr>
          </a:lstStyle>
          <a:p>
            <a:endParaRPr/>
          </a:p>
        </p:txBody>
      </p:sp>
      <p:sp>
        <p:nvSpPr>
          <p:cNvPr id="208" name="Google Shape;208;p34"/>
          <p:cNvSpPr txBox="1">
            <a:spLocks noGrp="1"/>
          </p:cNvSpPr>
          <p:nvPr>
            <p:ph type="subTitle" idx="6"/>
          </p:nvPr>
        </p:nvSpPr>
        <p:spPr>
          <a:xfrm>
            <a:off x="8286583" y="4991933"/>
            <a:ext cx="2930400" cy="648400"/>
          </a:xfrm>
          <a:prstGeom prst="rect">
            <a:avLst/>
          </a:prstGeom>
        </p:spPr>
        <p:txBody>
          <a:bodyPr spcFirstLastPara="1" wrap="square" lIns="91425" tIns="91425" rIns="91425" bIns="91425" anchor="ctr" anchorCtr="0">
            <a:normAutofit/>
          </a:bodyPr>
          <a:lstStyle>
            <a:lvl1pPr lvl="0" algn="ctr" rtl="0">
              <a:lnSpc>
                <a:spcPct val="100000"/>
              </a:lnSpc>
              <a:spcBef>
                <a:spcPts val="0"/>
              </a:spcBef>
              <a:spcAft>
                <a:spcPts val="0"/>
              </a:spcAft>
              <a:buClr>
                <a:srgbClr val="05192A"/>
              </a:buClr>
              <a:buSzPts val="1400"/>
              <a:buFont typeface="Glegoo"/>
              <a:buNone/>
              <a:defRPr sz="1865">
                <a:latin typeface="Glegoo"/>
                <a:ea typeface="Glegoo"/>
                <a:cs typeface="Glegoo"/>
                <a:sym typeface="Glegoo"/>
              </a:defRPr>
            </a:lvl1pPr>
            <a:lvl2pPr lvl="1"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2pPr>
            <a:lvl3pPr lvl="2" rtl="0">
              <a:spcBef>
                <a:spcPts val="0"/>
              </a:spcBef>
              <a:spcAft>
                <a:spcPts val="0"/>
              </a:spcAft>
              <a:buClr>
                <a:srgbClr val="05192A"/>
              </a:buClr>
              <a:buSzPts val="1400"/>
              <a:buNone/>
              <a:defRPr>
                <a:solidFill>
                  <a:srgbClr val="05192A"/>
                </a:solidFill>
              </a:defRPr>
            </a:lvl3pPr>
            <a:lvl4pPr lvl="3"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4pPr>
            <a:lvl5pPr lvl="4"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5pPr>
            <a:lvl6pPr lvl="5"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6pPr>
            <a:lvl7pPr lvl="6"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7pPr>
            <a:lvl8pPr lvl="7"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8pPr>
            <a:lvl9pPr lvl="8"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9pPr>
          </a:lstStyle>
          <a:p>
            <a:endParaRPr/>
          </a:p>
        </p:txBody>
      </p:sp>
    </p:spTree>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matchingName="Section header 1">
  <p:cSld name="CUSTOM_3">
    <p:bg>
      <p:bgPr>
        <a:solidFill>
          <a:schemeClr val="accent1"/>
        </a:solidFill>
        <a:effectLst/>
      </p:bgPr>
    </p:bg>
    <p:spTree>
      <p:nvGrpSpPr>
        <p:cNvPr id="1" name="Shape 209"/>
        <p:cNvGrpSpPr/>
        <p:nvPr/>
      </p:nvGrpSpPr>
      <p:grpSpPr>
        <a:xfrm>
          <a:off x="0" y="0"/>
          <a:ext cx="0" cy="0"/>
          <a:chOff x="0" y="0"/>
          <a:chExt cx="0" cy="0"/>
        </a:xfrm>
      </p:grpSpPr>
      <p:sp>
        <p:nvSpPr>
          <p:cNvPr id="210" name="Google Shape;210;p35"/>
          <p:cNvSpPr txBox="1">
            <a:spLocks noGrp="1"/>
          </p:cNvSpPr>
          <p:nvPr>
            <p:ph type="title"/>
          </p:nvPr>
        </p:nvSpPr>
        <p:spPr>
          <a:xfrm>
            <a:off x="940233" y="2892967"/>
            <a:ext cx="6296400" cy="1281600"/>
          </a:xfrm>
          <a:prstGeom prst="rect">
            <a:avLst/>
          </a:prstGeom>
        </p:spPr>
        <p:txBody>
          <a:bodyPr spcFirstLastPara="1" wrap="square" lIns="91425" tIns="91425" rIns="91425" bIns="91425" anchor="t" anchorCtr="0">
            <a:normAutofit/>
          </a:bodyPr>
          <a:lstStyle>
            <a:lvl1pPr lvl="0" rtl="0">
              <a:spcBef>
                <a:spcPts val="0"/>
              </a:spcBef>
              <a:spcAft>
                <a:spcPts val="0"/>
              </a:spcAft>
              <a:buSzPts val="3600"/>
              <a:buFont typeface="Poppins ExtraBold" panose="00000800000000000000"/>
              <a:buNone/>
              <a:defRPr sz="8000" b="0">
                <a:latin typeface="Poppins ExtraBold" panose="00000800000000000000"/>
                <a:ea typeface="Poppins ExtraBold" panose="00000800000000000000"/>
                <a:cs typeface="Poppins ExtraBold" panose="00000800000000000000"/>
                <a:sym typeface="Poppins ExtraBold" panose="00000800000000000000"/>
              </a:defRPr>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a:endParaRPr/>
          </a:p>
        </p:txBody>
      </p:sp>
      <p:sp>
        <p:nvSpPr>
          <p:cNvPr id="211" name="Google Shape;211;p35"/>
          <p:cNvSpPr txBox="1">
            <a:spLocks noGrp="1"/>
          </p:cNvSpPr>
          <p:nvPr>
            <p:ph type="title" idx="2" hasCustomPrompt="1"/>
          </p:nvPr>
        </p:nvSpPr>
        <p:spPr>
          <a:xfrm>
            <a:off x="1192428" y="1341167"/>
            <a:ext cx="1273600" cy="1122400"/>
          </a:xfrm>
          <a:prstGeom prst="rect">
            <a:avLst/>
          </a:prstGeom>
        </p:spPr>
        <p:txBody>
          <a:bodyPr spcFirstLastPara="1" wrap="square" lIns="91425" tIns="91425" rIns="91425" bIns="91425" anchor="ctr" anchorCtr="0">
            <a:normAutofit/>
          </a:bodyPr>
          <a:lstStyle>
            <a:lvl1pPr lvl="0" algn="ctr" rtl="0">
              <a:spcBef>
                <a:spcPts val="0"/>
              </a:spcBef>
              <a:spcAft>
                <a:spcPts val="0"/>
              </a:spcAft>
              <a:buSzPts val="6000"/>
              <a:buNone/>
              <a:defRPr sz="6665"/>
            </a:lvl1pPr>
            <a:lvl2pPr lvl="1" algn="ctr" rtl="0">
              <a:spcBef>
                <a:spcPts val="0"/>
              </a:spcBef>
              <a:spcAft>
                <a:spcPts val="0"/>
              </a:spcAft>
              <a:buSzPts val="6000"/>
              <a:buNone/>
              <a:defRPr sz="8000"/>
            </a:lvl2pPr>
            <a:lvl3pPr lvl="2" algn="ctr" rtl="0">
              <a:spcBef>
                <a:spcPts val="0"/>
              </a:spcBef>
              <a:spcAft>
                <a:spcPts val="0"/>
              </a:spcAft>
              <a:buSzPts val="6000"/>
              <a:buNone/>
              <a:defRPr sz="8000"/>
            </a:lvl3pPr>
            <a:lvl4pPr lvl="3" algn="ctr" rtl="0">
              <a:spcBef>
                <a:spcPts val="0"/>
              </a:spcBef>
              <a:spcAft>
                <a:spcPts val="0"/>
              </a:spcAft>
              <a:buSzPts val="6000"/>
              <a:buNone/>
              <a:defRPr sz="8000"/>
            </a:lvl4pPr>
            <a:lvl5pPr lvl="4" algn="ctr" rtl="0">
              <a:spcBef>
                <a:spcPts val="0"/>
              </a:spcBef>
              <a:spcAft>
                <a:spcPts val="0"/>
              </a:spcAft>
              <a:buSzPts val="6000"/>
              <a:buNone/>
              <a:defRPr sz="8000"/>
            </a:lvl5pPr>
            <a:lvl6pPr lvl="5" algn="ctr" rtl="0">
              <a:spcBef>
                <a:spcPts val="0"/>
              </a:spcBef>
              <a:spcAft>
                <a:spcPts val="0"/>
              </a:spcAft>
              <a:buSzPts val="6000"/>
              <a:buNone/>
              <a:defRPr sz="8000"/>
            </a:lvl6pPr>
            <a:lvl7pPr lvl="6" algn="ctr" rtl="0">
              <a:spcBef>
                <a:spcPts val="0"/>
              </a:spcBef>
              <a:spcAft>
                <a:spcPts val="0"/>
              </a:spcAft>
              <a:buSzPts val="6000"/>
              <a:buNone/>
              <a:defRPr sz="8000"/>
            </a:lvl7pPr>
            <a:lvl8pPr lvl="7" algn="ctr" rtl="0">
              <a:spcBef>
                <a:spcPts val="0"/>
              </a:spcBef>
              <a:spcAft>
                <a:spcPts val="0"/>
              </a:spcAft>
              <a:buSzPts val="6000"/>
              <a:buNone/>
              <a:defRPr sz="8000"/>
            </a:lvl8pPr>
            <a:lvl9pPr lvl="8" algn="ctr" rtl="0">
              <a:spcBef>
                <a:spcPts val="0"/>
              </a:spcBef>
              <a:spcAft>
                <a:spcPts val="0"/>
              </a:spcAft>
              <a:buSzPts val="6000"/>
              <a:buNone/>
              <a:defRPr sz="8000"/>
            </a:lvl9pPr>
          </a:lstStyle>
          <a:p>
            <a:r>
              <a:t>xx%</a:t>
            </a:r>
          </a:p>
        </p:txBody>
      </p:sp>
      <p:sp>
        <p:nvSpPr>
          <p:cNvPr id="212" name="Google Shape;212;p35"/>
          <p:cNvSpPr txBox="1">
            <a:spLocks noGrp="1"/>
          </p:cNvSpPr>
          <p:nvPr>
            <p:ph type="subTitle" idx="1"/>
          </p:nvPr>
        </p:nvSpPr>
        <p:spPr>
          <a:xfrm>
            <a:off x="940233" y="4685433"/>
            <a:ext cx="6296400" cy="951200"/>
          </a:xfrm>
          <a:prstGeom prst="rect">
            <a:avLst/>
          </a:prstGeom>
        </p:spPr>
        <p:txBody>
          <a:bodyPr spcFirstLastPara="1" wrap="square" lIns="91425" tIns="91425" rIns="91425" bIns="91425" anchor="ctr" anchorCtr="0">
            <a:normAutofit/>
          </a:bodyPr>
          <a:lstStyle>
            <a:lvl1pPr lvl="0" rtl="0">
              <a:lnSpc>
                <a:spcPct val="100000"/>
              </a:lnSpc>
              <a:spcBef>
                <a:spcPts val="0"/>
              </a:spcBef>
              <a:spcAft>
                <a:spcPts val="0"/>
              </a:spcAft>
              <a:buClr>
                <a:srgbClr val="05192A"/>
              </a:buClr>
              <a:buSzPts val="1800"/>
              <a:buFont typeface="Glegoo"/>
              <a:buNone/>
              <a:defRPr sz="2135">
                <a:latin typeface="Glegoo"/>
                <a:ea typeface="Glegoo"/>
                <a:cs typeface="Glegoo"/>
                <a:sym typeface="Glegoo"/>
              </a:defRPr>
            </a:lvl1pPr>
            <a:lvl2pPr lvl="1" algn="ctr" rtl="0">
              <a:lnSpc>
                <a:spcPct val="100000"/>
              </a:lnSpc>
              <a:spcBef>
                <a:spcPts val="0"/>
              </a:spcBef>
              <a:spcAft>
                <a:spcPts val="0"/>
              </a:spcAft>
              <a:buClr>
                <a:srgbClr val="05192A"/>
              </a:buClr>
              <a:buSzPts val="1400"/>
              <a:buNone/>
              <a:defRPr>
                <a:solidFill>
                  <a:srgbClr val="05192A"/>
                </a:solidFill>
              </a:defRPr>
            </a:lvl2pPr>
            <a:lvl3pPr lvl="2" algn="ctr" rtl="0">
              <a:lnSpc>
                <a:spcPct val="100000"/>
              </a:lnSpc>
              <a:spcBef>
                <a:spcPts val="0"/>
              </a:spcBef>
              <a:spcAft>
                <a:spcPts val="0"/>
              </a:spcAft>
              <a:buClr>
                <a:srgbClr val="05192A"/>
              </a:buClr>
              <a:buSzPts val="1400"/>
              <a:buNone/>
              <a:defRPr>
                <a:solidFill>
                  <a:srgbClr val="05192A"/>
                </a:solidFill>
              </a:defRPr>
            </a:lvl3pPr>
            <a:lvl4pPr lvl="3" algn="ctr" rtl="0">
              <a:lnSpc>
                <a:spcPct val="100000"/>
              </a:lnSpc>
              <a:spcBef>
                <a:spcPts val="0"/>
              </a:spcBef>
              <a:spcAft>
                <a:spcPts val="0"/>
              </a:spcAft>
              <a:buClr>
                <a:srgbClr val="05192A"/>
              </a:buClr>
              <a:buSzPts val="1400"/>
              <a:buNone/>
              <a:defRPr>
                <a:solidFill>
                  <a:srgbClr val="05192A"/>
                </a:solidFill>
              </a:defRPr>
            </a:lvl4pPr>
            <a:lvl5pPr lvl="4" algn="ctr" rtl="0">
              <a:lnSpc>
                <a:spcPct val="100000"/>
              </a:lnSpc>
              <a:spcBef>
                <a:spcPts val="0"/>
              </a:spcBef>
              <a:spcAft>
                <a:spcPts val="0"/>
              </a:spcAft>
              <a:buClr>
                <a:srgbClr val="05192A"/>
              </a:buClr>
              <a:buSzPts val="1400"/>
              <a:buNone/>
              <a:defRPr>
                <a:solidFill>
                  <a:srgbClr val="05192A"/>
                </a:solidFill>
              </a:defRPr>
            </a:lvl5pPr>
            <a:lvl6pPr lvl="5" algn="ctr" rtl="0">
              <a:lnSpc>
                <a:spcPct val="100000"/>
              </a:lnSpc>
              <a:spcBef>
                <a:spcPts val="0"/>
              </a:spcBef>
              <a:spcAft>
                <a:spcPts val="0"/>
              </a:spcAft>
              <a:buClr>
                <a:srgbClr val="05192A"/>
              </a:buClr>
              <a:buSzPts val="1400"/>
              <a:buNone/>
              <a:defRPr>
                <a:solidFill>
                  <a:srgbClr val="05192A"/>
                </a:solidFill>
              </a:defRPr>
            </a:lvl6pPr>
            <a:lvl7pPr lvl="6" algn="ctr" rtl="0">
              <a:lnSpc>
                <a:spcPct val="100000"/>
              </a:lnSpc>
              <a:spcBef>
                <a:spcPts val="0"/>
              </a:spcBef>
              <a:spcAft>
                <a:spcPts val="0"/>
              </a:spcAft>
              <a:buClr>
                <a:srgbClr val="05192A"/>
              </a:buClr>
              <a:buSzPts val="1400"/>
              <a:buNone/>
              <a:defRPr>
                <a:solidFill>
                  <a:srgbClr val="05192A"/>
                </a:solidFill>
              </a:defRPr>
            </a:lvl7pPr>
            <a:lvl8pPr lvl="7" algn="ctr" rtl="0">
              <a:lnSpc>
                <a:spcPct val="100000"/>
              </a:lnSpc>
              <a:spcBef>
                <a:spcPts val="0"/>
              </a:spcBef>
              <a:spcAft>
                <a:spcPts val="0"/>
              </a:spcAft>
              <a:buClr>
                <a:srgbClr val="05192A"/>
              </a:buClr>
              <a:buSzPts val="1400"/>
              <a:buNone/>
              <a:defRPr>
                <a:solidFill>
                  <a:srgbClr val="05192A"/>
                </a:solidFill>
              </a:defRPr>
            </a:lvl8pPr>
            <a:lvl9pPr lvl="8" algn="ctr" rtl="0">
              <a:lnSpc>
                <a:spcPct val="100000"/>
              </a:lnSpc>
              <a:spcBef>
                <a:spcPts val="0"/>
              </a:spcBef>
              <a:spcAft>
                <a:spcPts val="0"/>
              </a:spcAft>
              <a:buClr>
                <a:srgbClr val="05192A"/>
              </a:buClr>
              <a:buSzPts val="1400"/>
              <a:buNone/>
              <a:defRPr>
                <a:solidFill>
                  <a:srgbClr val="05192A"/>
                </a:solidFill>
              </a:defRPr>
            </a:lvl9pPr>
          </a:lstStyle>
          <a:p>
            <a:endParaRPr/>
          </a:p>
        </p:txBody>
      </p:sp>
      <p:sp>
        <p:nvSpPr>
          <p:cNvPr id="213" name="Google Shape;213;p35"/>
          <p:cNvSpPr/>
          <p:nvPr/>
        </p:nvSpPr>
        <p:spPr>
          <a:xfrm rot="-5400000">
            <a:off x="7069200" y="-2339833"/>
            <a:ext cx="1761200" cy="8484400"/>
          </a:xfrm>
          <a:prstGeom prst="round2SameRect">
            <a:avLst>
              <a:gd name="adj1" fmla="val 50000"/>
              <a:gd name="adj2" fmla="val 0"/>
            </a:avLst>
          </a:pr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14" name="Google Shape;214;p35"/>
          <p:cNvSpPr/>
          <p:nvPr/>
        </p:nvSpPr>
        <p:spPr>
          <a:xfrm>
            <a:off x="8608600" y="3778533"/>
            <a:ext cx="2636400" cy="3079600"/>
          </a:xfrm>
          <a:prstGeom prst="round2SameRect">
            <a:avLst>
              <a:gd name="adj1" fmla="val 50000"/>
              <a:gd name="adj2" fmla="val 0"/>
            </a:avLst>
          </a:pr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Tree>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matchingName="Table of contents">
  <p:cSld name="CUSTOM_4">
    <p:bg>
      <p:bgPr>
        <a:solidFill>
          <a:schemeClr val="accent6"/>
        </a:solidFill>
        <a:effectLst/>
      </p:bgPr>
    </p:bg>
    <p:spTree>
      <p:nvGrpSpPr>
        <p:cNvPr id="1" name="Shape 215"/>
        <p:cNvGrpSpPr/>
        <p:nvPr/>
      </p:nvGrpSpPr>
      <p:grpSpPr>
        <a:xfrm>
          <a:off x="0" y="0"/>
          <a:ext cx="0" cy="0"/>
          <a:chOff x="0" y="0"/>
          <a:chExt cx="0" cy="0"/>
        </a:xfrm>
      </p:grpSpPr>
      <p:sp>
        <p:nvSpPr>
          <p:cNvPr id="216" name="Google Shape;216;p36"/>
          <p:cNvSpPr txBox="1">
            <a:spLocks noGrp="1"/>
          </p:cNvSpPr>
          <p:nvPr>
            <p:ph type="subTitle" idx="1"/>
          </p:nvPr>
        </p:nvSpPr>
        <p:spPr>
          <a:xfrm>
            <a:off x="2222151" y="3069753"/>
            <a:ext cx="3346400" cy="580400"/>
          </a:xfrm>
          <a:prstGeom prst="rect">
            <a:avLst/>
          </a:prstGeom>
        </p:spPr>
        <p:txBody>
          <a:bodyPr spcFirstLastPara="1" wrap="square" lIns="91425" tIns="91425" rIns="91425" bIns="91425" anchor="ctr" anchorCtr="0">
            <a:normAutofit/>
          </a:bodyPr>
          <a:lstStyle>
            <a:lvl1pPr lvl="0" rtl="0">
              <a:lnSpc>
                <a:spcPct val="100000"/>
              </a:lnSpc>
              <a:spcBef>
                <a:spcPts val="0"/>
              </a:spcBef>
              <a:spcAft>
                <a:spcPts val="0"/>
              </a:spcAft>
              <a:buClr>
                <a:srgbClr val="05192A"/>
              </a:buClr>
              <a:buSzPts val="1400"/>
              <a:buFont typeface="Glegoo"/>
              <a:buNone/>
              <a:defRPr sz="1865">
                <a:latin typeface="Glegoo"/>
                <a:ea typeface="Glegoo"/>
                <a:cs typeface="Glegoo"/>
                <a:sym typeface="Glegoo"/>
              </a:defRPr>
            </a:lvl1pPr>
            <a:lvl2pPr lvl="1"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2pPr>
            <a:lvl3pPr lvl="2"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3pPr>
            <a:lvl4pPr lvl="3"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4pPr>
            <a:lvl5pPr lvl="4"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5pPr>
            <a:lvl6pPr lvl="5"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6pPr>
            <a:lvl7pPr lvl="6"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7pPr>
            <a:lvl8pPr lvl="7"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8pPr>
            <a:lvl9pPr lvl="8"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9pPr>
          </a:lstStyle>
          <a:p>
            <a:endParaRPr/>
          </a:p>
        </p:txBody>
      </p:sp>
      <p:sp>
        <p:nvSpPr>
          <p:cNvPr id="217" name="Google Shape;217;p36"/>
          <p:cNvSpPr txBox="1">
            <a:spLocks noGrp="1"/>
          </p:cNvSpPr>
          <p:nvPr>
            <p:ph type="subTitle" idx="2"/>
          </p:nvPr>
        </p:nvSpPr>
        <p:spPr>
          <a:xfrm>
            <a:off x="2222151" y="5215729"/>
            <a:ext cx="3346400" cy="580400"/>
          </a:xfrm>
          <a:prstGeom prst="rect">
            <a:avLst/>
          </a:prstGeom>
        </p:spPr>
        <p:txBody>
          <a:bodyPr spcFirstLastPara="1" wrap="square" lIns="91425" tIns="91425" rIns="91425" bIns="91425" anchor="ctr" anchorCtr="0">
            <a:normAutofit/>
          </a:bodyPr>
          <a:lstStyle>
            <a:lvl1pPr lvl="0" rtl="0">
              <a:lnSpc>
                <a:spcPct val="100000"/>
              </a:lnSpc>
              <a:spcBef>
                <a:spcPts val="0"/>
              </a:spcBef>
              <a:spcAft>
                <a:spcPts val="0"/>
              </a:spcAft>
              <a:buClr>
                <a:srgbClr val="05192A"/>
              </a:buClr>
              <a:buSzPts val="1400"/>
              <a:buFont typeface="Glegoo"/>
              <a:buNone/>
              <a:defRPr sz="1865">
                <a:latin typeface="Glegoo"/>
                <a:ea typeface="Glegoo"/>
                <a:cs typeface="Glegoo"/>
                <a:sym typeface="Glegoo"/>
              </a:defRPr>
            </a:lvl1pPr>
            <a:lvl2pPr lvl="1"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2pPr>
            <a:lvl3pPr lvl="2"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3pPr>
            <a:lvl4pPr lvl="3"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4pPr>
            <a:lvl5pPr lvl="4"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5pPr>
            <a:lvl6pPr lvl="5"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6pPr>
            <a:lvl7pPr lvl="6"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7pPr>
            <a:lvl8pPr lvl="7"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8pPr>
            <a:lvl9pPr lvl="8"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9pPr>
          </a:lstStyle>
          <a:p>
            <a:endParaRPr/>
          </a:p>
        </p:txBody>
      </p:sp>
      <p:sp>
        <p:nvSpPr>
          <p:cNvPr id="218" name="Google Shape;218;p36"/>
          <p:cNvSpPr txBox="1">
            <a:spLocks noGrp="1"/>
          </p:cNvSpPr>
          <p:nvPr>
            <p:ph type="title"/>
          </p:nvPr>
        </p:nvSpPr>
        <p:spPr>
          <a:xfrm>
            <a:off x="946833" y="593367"/>
            <a:ext cx="6323200" cy="763600"/>
          </a:xfrm>
          <a:prstGeom prst="rect">
            <a:avLst/>
          </a:prstGeom>
        </p:spPr>
        <p:txBody>
          <a:bodyPr spcFirstLastPara="1" wrap="square" lIns="91425" tIns="91425" rIns="91425" bIns="91425" anchor="ctr" anchorCtr="0">
            <a:normAutofit/>
          </a:bodyPr>
          <a:lstStyle>
            <a:lvl1pPr lvl="0" rtl="0">
              <a:spcBef>
                <a:spcPts val="0"/>
              </a:spcBef>
              <a:spcAft>
                <a:spcPts val="0"/>
              </a:spcAft>
              <a:buSzPts val="2900"/>
              <a:buNone/>
              <a:defRPr sz="3865"/>
            </a:lvl1pPr>
            <a:lvl2pPr lvl="1" rtl="0">
              <a:spcBef>
                <a:spcPts val="0"/>
              </a:spcBef>
              <a:spcAft>
                <a:spcPts val="0"/>
              </a:spcAft>
              <a:buSzPts val="2800"/>
              <a:buFont typeface="Poppins ExtraBold" panose="00000800000000000000"/>
              <a:buNone/>
              <a:defRPr>
                <a:latin typeface="Poppins ExtraBold" panose="00000800000000000000"/>
                <a:ea typeface="Poppins ExtraBold" panose="00000800000000000000"/>
                <a:cs typeface="Poppins ExtraBold" panose="00000800000000000000"/>
                <a:sym typeface="Poppins ExtraBold" panose="00000800000000000000"/>
              </a:defRPr>
            </a:lvl2pPr>
            <a:lvl3pPr lvl="2" rtl="0">
              <a:spcBef>
                <a:spcPts val="0"/>
              </a:spcBef>
              <a:spcAft>
                <a:spcPts val="0"/>
              </a:spcAft>
              <a:buSzPts val="2800"/>
              <a:buFont typeface="Poppins ExtraBold" panose="00000800000000000000"/>
              <a:buNone/>
              <a:defRPr>
                <a:latin typeface="Poppins ExtraBold" panose="00000800000000000000"/>
                <a:ea typeface="Poppins ExtraBold" panose="00000800000000000000"/>
                <a:cs typeface="Poppins ExtraBold" panose="00000800000000000000"/>
                <a:sym typeface="Poppins ExtraBold" panose="00000800000000000000"/>
              </a:defRPr>
            </a:lvl3pPr>
            <a:lvl4pPr lvl="3" rtl="0">
              <a:spcBef>
                <a:spcPts val="0"/>
              </a:spcBef>
              <a:spcAft>
                <a:spcPts val="0"/>
              </a:spcAft>
              <a:buSzPts val="2800"/>
              <a:buFont typeface="Poppins ExtraBold" panose="00000800000000000000"/>
              <a:buNone/>
              <a:defRPr>
                <a:latin typeface="Poppins ExtraBold" panose="00000800000000000000"/>
                <a:ea typeface="Poppins ExtraBold" panose="00000800000000000000"/>
                <a:cs typeface="Poppins ExtraBold" panose="00000800000000000000"/>
                <a:sym typeface="Poppins ExtraBold" panose="00000800000000000000"/>
              </a:defRPr>
            </a:lvl4pPr>
            <a:lvl5pPr lvl="4" rtl="0">
              <a:spcBef>
                <a:spcPts val="0"/>
              </a:spcBef>
              <a:spcAft>
                <a:spcPts val="0"/>
              </a:spcAft>
              <a:buSzPts val="2800"/>
              <a:buFont typeface="Poppins ExtraBold" panose="00000800000000000000"/>
              <a:buNone/>
              <a:defRPr>
                <a:latin typeface="Poppins ExtraBold" panose="00000800000000000000"/>
                <a:ea typeface="Poppins ExtraBold" panose="00000800000000000000"/>
                <a:cs typeface="Poppins ExtraBold" panose="00000800000000000000"/>
                <a:sym typeface="Poppins ExtraBold" panose="00000800000000000000"/>
              </a:defRPr>
            </a:lvl5pPr>
            <a:lvl6pPr lvl="5" rtl="0">
              <a:spcBef>
                <a:spcPts val="0"/>
              </a:spcBef>
              <a:spcAft>
                <a:spcPts val="0"/>
              </a:spcAft>
              <a:buSzPts val="2800"/>
              <a:buFont typeface="Poppins ExtraBold" panose="00000800000000000000"/>
              <a:buNone/>
              <a:defRPr>
                <a:latin typeface="Poppins ExtraBold" panose="00000800000000000000"/>
                <a:ea typeface="Poppins ExtraBold" panose="00000800000000000000"/>
                <a:cs typeface="Poppins ExtraBold" panose="00000800000000000000"/>
                <a:sym typeface="Poppins ExtraBold" panose="00000800000000000000"/>
              </a:defRPr>
            </a:lvl6pPr>
            <a:lvl7pPr lvl="6" rtl="0">
              <a:spcBef>
                <a:spcPts val="0"/>
              </a:spcBef>
              <a:spcAft>
                <a:spcPts val="0"/>
              </a:spcAft>
              <a:buSzPts val="2800"/>
              <a:buFont typeface="Poppins ExtraBold" panose="00000800000000000000"/>
              <a:buNone/>
              <a:defRPr>
                <a:latin typeface="Poppins ExtraBold" panose="00000800000000000000"/>
                <a:ea typeface="Poppins ExtraBold" panose="00000800000000000000"/>
                <a:cs typeface="Poppins ExtraBold" panose="00000800000000000000"/>
                <a:sym typeface="Poppins ExtraBold" panose="00000800000000000000"/>
              </a:defRPr>
            </a:lvl7pPr>
            <a:lvl8pPr lvl="7" rtl="0">
              <a:spcBef>
                <a:spcPts val="0"/>
              </a:spcBef>
              <a:spcAft>
                <a:spcPts val="0"/>
              </a:spcAft>
              <a:buSzPts val="2800"/>
              <a:buFont typeface="Poppins ExtraBold" panose="00000800000000000000"/>
              <a:buNone/>
              <a:defRPr>
                <a:latin typeface="Poppins ExtraBold" panose="00000800000000000000"/>
                <a:ea typeface="Poppins ExtraBold" panose="00000800000000000000"/>
                <a:cs typeface="Poppins ExtraBold" panose="00000800000000000000"/>
                <a:sym typeface="Poppins ExtraBold" panose="00000800000000000000"/>
              </a:defRPr>
            </a:lvl8pPr>
            <a:lvl9pPr lvl="8" rtl="0">
              <a:spcBef>
                <a:spcPts val="0"/>
              </a:spcBef>
              <a:spcAft>
                <a:spcPts val="0"/>
              </a:spcAft>
              <a:buSzPts val="2800"/>
              <a:buFont typeface="Poppins ExtraBold" panose="00000800000000000000"/>
              <a:buNone/>
              <a:defRPr>
                <a:latin typeface="Poppins ExtraBold" panose="00000800000000000000"/>
                <a:ea typeface="Poppins ExtraBold" panose="00000800000000000000"/>
                <a:cs typeface="Poppins ExtraBold" panose="00000800000000000000"/>
                <a:sym typeface="Poppins ExtraBold" panose="00000800000000000000"/>
              </a:defRPr>
            </a:lvl9pPr>
          </a:lstStyle>
          <a:p>
            <a:endParaRPr/>
          </a:p>
        </p:txBody>
      </p:sp>
      <p:sp>
        <p:nvSpPr>
          <p:cNvPr id="219" name="Google Shape;219;p36"/>
          <p:cNvSpPr txBox="1">
            <a:spLocks noGrp="1"/>
          </p:cNvSpPr>
          <p:nvPr>
            <p:ph type="title" idx="3"/>
          </p:nvPr>
        </p:nvSpPr>
        <p:spPr>
          <a:xfrm>
            <a:off x="2222151" y="2438900"/>
            <a:ext cx="3346400" cy="631600"/>
          </a:xfrm>
          <a:prstGeom prst="rect">
            <a:avLst/>
          </a:prstGeom>
        </p:spPr>
        <p:txBody>
          <a:bodyPr spcFirstLastPara="1" wrap="square" lIns="91425" tIns="91425" rIns="91425" bIns="91425" anchor="ctr" anchorCtr="0">
            <a:normAutofit/>
          </a:bodyPr>
          <a:lstStyle>
            <a:lvl1pPr lvl="0" rtl="0">
              <a:spcBef>
                <a:spcPts val="0"/>
              </a:spcBef>
              <a:spcAft>
                <a:spcPts val="0"/>
              </a:spcAft>
              <a:buSzPts val="2400"/>
              <a:buNone/>
              <a:defRPr sz="2665"/>
            </a:lvl1pPr>
            <a:lvl2pPr lvl="1" rtl="0">
              <a:spcBef>
                <a:spcPts val="0"/>
              </a:spcBef>
              <a:spcAft>
                <a:spcPts val="0"/>
              </a:spcAft>
              <a:buSzPts val="2400"/>
              <a:buFont typeface="Poppins ExtraBold" panose="00000800000000000000"/>
              <a:buNone/>
              <a:defRPr sz="3200">
                <a:latin typeface="Poppins ExtraBold" panose="00000800000000000000"/>
                <a:ea typeface="Poppins ExtraBold" panose="00000800000000000000"/>
                <a:cs typeface="Poppins ExtraBold" panose="00000800000000000000"/>
                <a:sym typeface="Poppins ExtraBold" panose="00000800000000000000"/>
              </a:defRPr>
            </a:lvl2pPr>
            <a:lvl3pPr lvl="2" rtl="0">
              <a:spcBef>
                <a:spcPts val="0"/>
              </a:spcBef>
              <a:spcAft>
                <a:spcPts val="0"/>
              </a:spcAft>
              <a:buSzPts val="2400"/>
              <a:buFont typeface="Poppins ExtraBold" panose="00000800000000000000"/>
              <a:buNone/>
              <a:defRPr sz="3200">
                <a:latin typeface="Poppins ExtraBold" panose="00000800000000000000"/>
                <a:ea typeface="Poppins ExtraBold" panose="00000800000000000000"/>
                <a:cs typeface="Poppins ExtraBold" panose="00000800000000000000"/>
                <a:sym typeface="Poppins ExtraBold" panose="00000800000000000000"/>
              </a:defRPr>
            </a:lvl3pPr>
            <a:lvl4pPr lvl="3" rtl="0">
              <a:spcBef>
                <a:spcPts val="0"/>
              </a:spcBef>
              <a:spcAft>
                <a:spcPts val="0"/>
              </a:spcAft>
              <a:buSzPts val="2400"/>
              <a:buFont typeface="Poppins ExtraBold" panose="00000800000000000000"/>
              <a:buNone/>
              <a:defRPr sz="3200">
                <a:latin typeface="Poppins ExtraBold" panose="00000800000000000000"/>
                <a:ea typeface="Poppins ExtraBold" panose="00000800000000000000"/>
                <a:cs typeface="Poppins ExtraBold" panose="00000800000000000000"/>
                <a:sym typeface="Poppins ExtraBold" panose="00000800000000000000"/>
              </a:defRPr>
            </a:lvl4pPr>
            <a:lvl5pPr lvl="4" rtl="0">
              <a:spcBef>
                <a:spcPts val="0"/>
              </a:spcBef>
              <a:spcAft>
                <a:spcPts val="0"/>
              </a:spcAft>
              <a:buSzPts val="2400"/>
              <a:buFont typeface="Poppins ExtraBold" panose="00000800000000000000"/>
              <a:buNone/>
              <a:defRPr sz="3200">
                <a:latin typeface="Poppins ExtraBold" panose="00000800000000000000"/>
                <a:ea typeface="Poppins ExtraBold" panose="00000800000000000000"/>
                <a:cs typeface="Poppins ExtraBold" panose="00000800000000000000"/>
                <a:sym typeface="Poppins ExtraBold" panose="00000800000000000000"/>
              </a:defRPr>
            </a:lvl5pPr>
            <a:lvl6pPr lvl="5" rtl="0">
              <a:spcBef>
                <a:spcPts val="0"/>
              </a:spcBef>
              <a:spcAft>
                <a:spcPts val="0"/>
              </a:spcAft>
              <a:buSzPts val="2400"/>
              <a:buFont typeface="Poppins ExtraBold" panose="00000800000000000000"/>
              <a:buNone/>
              <a:defRPr sz="3200">
                <a:latin typeface="Poppins ExtraBold" panose="00000800000000000000"/>
                <a:ea typeface="Poppins ExtraBold" panose="00000800000000000000"/>
                <a:cs typeface="Poppins ExtraBold" panose="00000800000000000000"/>
                <a:sym typeface="Poppins ExtraBold" panose="00000800000000000000"/>
              </a:defRPr>
            </a:lvl6pPr>
            <a:lvl7pPr lvl="6" rtl="0">
              <a:spcBef>
                <a:spcPts val="0"/>
              </a:spcBef>
              <a:spcAft>
                <a:spcPts val="0"/>
              </a:spcAft>
              <a:buSzPts val="2400"/>
              <a:buFont typeface="Poppins ExtraBold" panose="00000800000000000000"/>
              <a:buNone/>
              <a:defRPr sz="3200">
                <a:latin typeface="Poppins ExtraBold" panose="00000800000000000000"/>
                <a:ea typeface="Poppins ExtraBold" panose="00000800000000000000"/>
                <a:cs typeface="Poppins ExtraBold" panose="00000800000000000000"/>
                <a:sym typeface="Poppins ExtraBold" panose="00000800000000000000"/>
              </a:defRPr>
            </a:lvl7pPr>
            <a:lvl8pPr lvl="7" rtl="0">
              <a:spcBef>
                <a:spcPts val="0"/>
              </a:spcBef>
              <a:spcAft>
                <a:spcPts val="0"/>
              </a:spcAft>
              <a:buSzPts val="2400"/>
              <a:buFont typeface="Poppins ExtraBold" panose="00000800000000000000"/>
              <a:buNone/>
              <a:defRPr sz="3200">
                <a:latin typeface="Poppins ExtraBold" panose="00000800000000000000"/>
                <a:ea typeface="Poppins ExtraBold" panose="00000800000000000000"/>
                <a:cs typeface="Poppins ExtraBold" panose="00000800000000000000"/>
                <a:sym typeface="Poppins ExtraBold" panose="00000800000000000000"/>
              </a:defRPr>
            </a:lvl8pPr>
            <a:lvl9pPr lvl="8" rtl="0">
              <a:spcBef>
                <a:spcPts val="0"/>
              </a:spcBef>
              <a:spcAft>
                <a:spcPts val="0"/>
              </a:spcAft>
              <a:buSzPts val="2400"/>
              <a:buFont typeface="Poppins ExtraBold" panose="00000800000000000000"/>
              <a:buNone/>
              <a:defRPr sz="3200">
                <a:latin typeface="Poppins ExtraBold" panose="00000800000000000000"/>
                <a:ea typeface="Poppins ExtraBold" panose="00000800000000000000"/>
                <a:cs typeface="Poppins ExtraBold" panose="00000800000000000000"/>
                <a:sym typeface="Poppins ExtraBold" panose="00000800000000000000"/>
              </a:defRPr>
            </a:lvl9pPr>
          </a:lstStyle>
          <a:p>
            <a:endParaRPr/>
          </a:p>
        </p:txBody>
      </p:sp>
      <p:sp>
        <p:nvSpPr>
          <p:cNvPr id="220" name="Google Shape;220;p36"/>
          <p:cNvSpPr txBox="1">
            <a:spLocks noGrp="1"/>
          </p:cNvSpPr>
          <p:nvPr>
            <p:ph type="title" idx="4"/>
          </p:nvPr>
        </p:nvSpPr>
        <p:spPr>
          <a:xfrm>
            <a:off x="2222151" y="4584133"/>
            <a:ext cx="3346400" cy="631600"/>
          </a:xfrm>
          <a:prstGeom prst="rect">
            <a:avLst/>
          </a:prstGeom>
        </p:spPr>
        <p:txBody>
          <a:bodyPr spcFirstLastPara="1" wrap="square" lIns="91425" tIns="91425" rIns="91425" bIns="91425" anchor="ctr" anchorCtr="0">
            <a:normAutofit/>
          </a:bodyPr>
          <a:lstStyle>
            <a:lvl1pPr lvl="0" rtl="0">
              <a:spcBef>
                <a:spcPts val="0"/>
              </a:spcBef>
              <a:spcAft>
                <a:spcPts val="0"/>
              </a:spcAft>
              <a:buSzPts val="2400"/>
              <a:buNone/>
              <a:defRPr sz="2665"/>
            </a:lvl1pPr>
            <a:lvl2pPr lvl="1" rtl="0">
              <a:spcBef>
                <a:spcPts val="0"/>
              </a:spcBef>
              <a:spcAft>
                <a:spcPts val="0"/>
              </a:spcAft>
              <a:buSzPts val="2400"/>
              <a:buFont typeface="Poppins ExtraBold" panose="00000800000000000000"/>
              <a:buNone/>
              <a:defRPr sz="3200">
                <a:latin typeface="Poppins ExtraBold" panose="00000800000000000000"/>
                <a:ea typeface="Poppins ExtraBold" panose="00000800000000000000"/>
                <a:cs typeface="Poppins ExtraBold" panose="00000800000000000000"/>
                <a:sym typeface="Poppins ExtraBold" panose="00000800000000000000"/>
              </a:defRPr>
            </a:lvl2pPr>
            <a:lvl3pPr lvl="2" rtl="0">
              <a:spcBef>
                <a:spcPts val="0"/>
              </a:spcBef>
              <a:spcAft>
                <a:spcPts val="0"/>
              </a:spcAft>
              <a:buSzPts val="2400"/>
              <a:buFont typeface="Poppins ExtraBold" panose="00000800000000000000"/>
              <a:buNone/>
              <a:defRPr sz="3200">
                <a:latin typeface="Poppins ExtraBold" panose="00000800000000000000"/>
                <a:ea typeface="Poppins ExtraBold" panose="00000800000000000000"/>
                <a:cs typeface="Poppins ExtraBold" panose="00000800000000000000"/>
                <a:sym typeface="Poppins ExtraBold" panose="00000800000000000000"/>
              </a:defRPr>
            </a:lvl3pPr>
            <a:lvl4pPr lvl="3" rtl="0">
              <a:spcBef>
                <a:spcPts val="0"/>
              </a:spcBef>
              <a:spcAft>
                <a:spcPts val="0"/>
              </a:spcAft>
              <a:buSzPts val="2400"/>
              <a:buFont typeface="Poppins ExtraBold" panose="00000800000000000000"/>
              <a:buNone/>
              <a:defRPr sz="3200">
                <a:latin typeface="Poppins ExtraBold" panose="00000800000000000000"/>
                <a:ea typeface="Poppins ExtraBold" panose="00000800000000000000"/>
                <a:cs typeface="Poppins ExtraBold" panose="00000800000000000000"/>
                <a:sym typeface="Poppins ExtraBold" panose="00000800000000000000"/>
              </a:defRPr>
            </a:lvl4pPr>
            <a:lvl5pPr lvl="4" rtl="0">
              <a:spcBef>
                <a:spcPts val="0"/>
              </a:spcBef>
              <a:spcAft>
                <a:spcPts val="0"/>
              </a:spcAft>
              <a:buSzPts val="2400"/>
              <a:buFont typeface="Poppins ExtraBold" panose="00000800000000000000"/>
              <a:buNone/>
              <a:defRPr sz="3200">
                <a:latin typeface="Poppins ExtraBold" panose="00000800000000000000"/>
                <a:ea typeface="Poppins ExtraBold" panose="00000800000000000000"/>
                <a:cs typeface="Poppins ExtraBold" panose="00000800000000000000"/>
                <a:sym typeface="Poppins ExtraBold" panose="00000800000000000000"/>
              </a:defRPr>
            </a:lvl5pPr>
            <a:lvl6pPr lvl="5" rtl="0">
              <a:spcBef>
                <a:spcPts val="0"/>
              </a:spcBef>
              <a:spcAft>
                <a:spcPts val="0"/>
              </a:spcAft>
              <a:buSzPts val="2400"/>
              <a:buFont typeface="Poppins ExtraBold" panose="00000800000000000000"/>
              <a:buNone/>
              <a:defRPr sz="3200">
                <a:latin typeface="Poppins ExtraBold" panose="00000800000000000000"/>
                <a:ea typeface="Poppins ExtraBold" panose="00000800000000000000"/>
                <a:cs typeface="Poppins ExtraBold" panose="00000800000000000000"/>
                <a:sym typeface="Poppins ExtraBold" panose="00000800000000000000"/>
              </a:defRPr>
            </a:lvl6pPr>
            <a:lvl7pPr lvl="6" rtl="0">
              <a:spcBef>
                <a:spcPts val="0"/>
              </a:spcBef>
              <a:spcAft>
                <a:spcPts val="0"/>
              </a:spcAft>
              <a:buSzPts val="2400"/>
              <a:buFont typeface="Poppins ExtraBold" panose="00000800000000000000"/>
              <a:buNone/>
              <a:defRPr sz="3200">
                <a:latin typeface="Poppins ExtraBold" panose="00000800000000000000"/>
                <a:ea typeface="Poppins ExtraBold" panose="00000800000000000000"/>
                <a:cs typeface="Poppins ExtraBold" panose="00000800000000000000"/>
                <a:sym typeface="Poppins ExtraBold" panose="00000800000000000000"/>
              </a:defRPr>
            </a:lvl7pPr>
            <a:lvl8pPr lvl="7" rtl="0">
              <a:spcBef>
                <a:spcPts val="0"/>
              </a:spcBef>
              <a:spcAft>
                <a:spcPts val="0"/>
              </a:spcAft>
              <a:buSzPts val="2400"/>
              <a:buFont typeface="Poppins ExtraBold" panose="00000800000000000000"/>
              <a:buNone/>
              <a:defRPr sz="3200">
                <a:latin typeface="Poppins ExtraBold" panose="00000800000000000000"/>
                <a:ea typeface="Poppins ExtraBold" panose="00000800000000000000"/>
                <a:cs typeface="Poppins ExtraBold" panose="00000800000000000000"/>
                <a:sym typeface="Poppins ExtraBold" panose="00000800000000000000"/>
              </a:defRPr>
            </a:lvl8pPr>
            <a:lvl9pPr lvl="8" rtl="0">
              <a:spcBef>
                <a:spcPts val="0"/>
              </a:spcBef>
              <a:spcAft>
                <a:spcPts val="0"/>
              </a:spcAft>
              <a:buSzPts val="2400"/>
              <a:buFont typeface="Poppins ExtraBold" panose="00000800000000000000"/>
              <a:buNone/>
              <a:defRPr sz="3200">
                <a:latin typeface="Poppins ExtraBold" panose="00000800000000000000"/>
                <a:ea typeface="Poppins ExtraBold" panose="00000800000000000000"/>
                <a:cs typeface="Poppins ExtraBold" panose="00000800000000000000"/>
                <a:sym typeface="Poppins ExtraBold" panose="00000800000000000000"/>
              </a:defRPr>
            </a:lvl9pPr>
          </a:lstStyle>
          <a:p>
            <a:endParaRPr/>
          </a:p>
        </p:txBody>
      </p:sp>
      <p:sp>
        <p:nvSpPr>
          <p:cNvPr id="221" name="Google Shape;221;p36"/>
          <p:cNvSpPr txBox="1">
            <a:spLocks noGrp="1"/>
          </p:cNvSpPr>
          <p:nvPr>
            <p:ph type="subTitle" idx="5"/>
          </p:nvPr>
        </p:nvSpPr>
        <p:spPr>
          <a:xfrm>
            <a:off x="7899936" y="3069753"/>
            <a:ext cx="3346400" cy="580400"/>
          </a:xfrm>
          <a:prstGeom prst="rect">
            <a:avLst/>
          </a:prstGeom>
        </p:spPr>
        <p:txBody>
          <a:bodyPr spcFirstLastPara="1" wrap="square" lIns="91425" tIns="91425" rIns="91425" bIns="91425" anchor="ctr" anchorCtr="0">
            <a:normAutofit/>
          </a:bodyPr>
          <a:lstStyle>
            <a:lvl1pPr lvl="0" rtl="0">
              <a:lnSpc>
                <a:spcPct val="100000"/>
              </a:lnSpc>
              <a:spcBef>
                <a:spcPts val="0"/>
              </a:spcBef>
              <a:spcAft>
                <a:spcPts val="0"/>
              </a:spcAft>
              <a:buClr>
                <a:srgbClr val="05192A"/>
              </a:buClr>
              <a:buSzPts val="1400"/>
              <a:buFont typeface="Glegoo"/>
              <a:buNone/>
              <a:defRPr sz="1865">
                <a:latin typeface="Glegoo"/>
                <a:ea typeface="Glegoo"/>
                <a:cs typeface="Glegoo"/>
                <a:sym typeface="Glegoo"/>
              </a:defRPr>
            </a:lvl1pPr>
            <a:lvl2pPr lvl="1"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2pPr>
            <a:lvl3pPr lvl="2"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3pPr>
            <a:lvl4pPr lvl="3"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4pPr>
            <a:lvl5pPr lvl="4"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5pPr>
            <a:lvl6pPr lvl="5"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6pPr>
            <a:lvl7pPr lvl="6"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7pPr>
            <a:lvl8pPr lvl="7"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8pPr>
            <a:lvl9pPr lvl="8"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9pPr>
          </a:lstStyle>
          <a:p>
            <a:endParaRPr/>
          </a:p>
        </p:txBody>
      </p:sp>
      <p:sp>
        <p:nvSpPr>
          <p:cNvPr id="222" name="Google Shape;222;p36"/>
          <p:cNvSpPr/>
          <p:nvPr/>
        </p:nvSpPr>
        <p:spPr>
          <a:xfrm rot="10800000">
            <a:off x="9319167" y="-26467"/>
            <a:ext cx="2077200" cy="1981200"/>
          </a:xfrm>
          <a:prstGeom prst="round2SameRect">
            <a:avLst>
              <a:gd name="adj1" fmla="val 50000"/>
              <a:gd name="adj2" fmla="val 0"/>
            </a:avLst>
          </a:pr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23" name="Google Shape;223;p36"/>
          <p:cNvSpPr txBox="1">
            <a:spLocks noGrp="1"/>
          </p:cNvSpPr>
          <p:nvPr>
            <p:ph type="subTitle" idx="6"/>
          </p:nvPr>
        </p:nvSpPr>
        <p:spPr>
          <a:xfrm>
            <a:off x="7899936" y="5215729"/>
            <a:ext cx="3346400" cy="580400"/>
          </a:xfrm>
          <a:prstGeom prst="rect">
            <a:avLst/>
          </a:prstGeom>
        </p:spPr>
        <p:txBody>
          <a:bodyPr spcFirstLastPara="1" wrap="square" lIns="91425" tIns="91425" rIns="91425" bIns="91425" anchor="ctr" anchorCtr="0">
            <a:normAutofit/>
          </a:bodyPr>
          <a:lstStyle>
            <a:lvl1pPr lvl="0" rtl="0">
              <a:lnSpc>
                <a:spcPct val="100000"/>
              </a:lnSpc>
              <a:spcBef>
                <a:spcPts val="0"/>
              </a:spcBef>
              <a:spcAft>
                <a:spcPts val="0"/>
              </a:spcAft>
              <a:buClr>
                <a:srgbClr val="05192A"/>
              </a:buClr>
              <a:buSzPts val="1400"/>
              <a:buFont typeface="Glegoo"/>
              <a:buNone/>
              <a:defRPr sz="1865">
                <a:latin typeface="Glegoo"/>
                <a:ea typeface="Glegoo"/>
                <a:cs typeface="Glegoo"/>
                <a:sym typeface="Glegoo"/>
              </a:defRPr>
            </a:lvl1pPr>
            <a:lvl2pPr lvl="1"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2pPr>
            <a:lvl3pPr lvl="2"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3pPr>
            <a:lvl4pPr lvl="3"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4pPr>
            <a:lvl5pPr lvl="4"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5pPr>
            <a:lvl6pPr lvl="5"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6pPr>
            <a:lvl7pPr lvl="6"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7pPr>
            <a:lvl8pPr lvl="7"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8pPr>
            <a:lvl9pPr lvl="8"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9pPr>
          </a:lstStyle>
          <a:p>
            <a:endParaRPr/>
          </a:p>
        </p:txBody>
      </p:sp>
      <p:sp>
        <p:nvSpPr>
          <p:cNvPr id="224" name="Google Shape;224;p36"/>
          <p:cNvSpPr txBox="1">
            <a:spLocks noGrp="1"/>
          </p:cNvSpPr>
          <p:nvPr>
            <p:ph type="title" idx="7"/>
          </p:nvPr>
        </p:nvSpPr>
        <p:spPr>
          <a:xfrm>
            <a:off x="7899936" y="2438900"/>
            <a:ext cx="3346400" cy="631600"/>
          </a:xfrm>
          <a:prstGeom prst="rect">
            <a:avLst/>
          </a:prstGeom>
        </p:spPr>
        <p:txBody>
          <a:bodyPr spcFirstLastPara="1" wrap="square" lIns="91425" tIns="91425" rIns="91425" bIns="91425" anchor="ctr" anchorCtr="0">
            <a:normAutofit/>
          </a:bodyPr>
          <a:lstStyle>
            <a:lvl1pPr lvl="0" rtl="0">
              <a:spcBef>
                <a:spcPts val="0"/>
              </a:spcBef>
              <a:spcAft>
                <a:spcPts val="0"/>
              </a:spcAft>
              <a:buSzPts val="2400"/>
              <a:buNone/>
              <a:defRPr sz="2665"/>
            </a:lvl1pPr>
            <a:lvl2pPr lvl="1" rtl="0">
              <a:spcBef>
                <a:spcPts val="0"/>
              </a:spcBef>
              <a:spcAft>
                <a:spcPts val="0"/>
              </a:spcAft>
              <a:buSzPts val="2400"/>
              <a:buFont typeface="Poppins ExtraBold" panose="00000800000000000000"/>
              <a:buNone/>
              <a:defRPr sz="3200">
                <a:latin typeface="Poppins ExtraBold" panose="00000800000000000000"/>
                <a:ea typeface="Poppins ExtraBold" panose="00000800000000000000"/>
                <a:cs typeface="Poppins ExtraBold" panose="00000800000000000000"/>
                <a:sym typeface="Poppins ExtraBold" panose="00000800000000000000"/>
              </a:defRPr>
            </a:lvl2pPr>
            <a:lvl3pPr lvl="2" rtl="0">
              <a:spcBef>
                <a:spcPts val="0"/>
              </a:spcBef>
              <a:spcAft>
                <a:spcPts val="0"/>
              </a:spcAft>
              <a:buSzPts val="2400"/>
              <a:buFont typeface="Poppins ExtraBold" panose="00000800000000000000"/>
              <a:buNone/>
              <a:defRPr sz="3200">
                <a:latin typeface="Poppins ExtraBold" panose="00000800000000000000"/>
                <a:ea typeface="Poppins ExtraBold" panose="00000800000000000000"/>
                <a:cs typeface="Poppins ExtraBold" panose="00000800000000000000"/>
                <a:sym typeface="Poppins ExtraBold" panose="00000800000000000000"/>
              </a:defRPr>
            </a:lvl3pPr>
            <a:lvl4pPr lvl="3" rtl="0">
              <a:spcBef>
                <a:spcPts val="0"/>
              </a:spcBef>
              <a:spcAft>
                <a:spcPts val="0"/>
              </a:spcAft>
              <a:buSzPts val="2400"/>
              <a:buFont typeface="Poppins ExtraBold" panose="00000800000000000000"/>
              <a:buNone/>
              <a:defRPr sz="3200">
                <a:latin typeface="Poppins ExtraBold" panose="00000800000000000000"/>
                <a:ea typeface="Poppins ExtraBold" panose="00000800000000000000"/>
                <a:cs typeface="Poppins ExtraBold" panose="00000800000000000000"/>
                <a:sym typeface="Poppins ExtraBold" panose="00000800000000000000"/>
              </a:defRPr>
            </a:lvl4pPr>
            <a:lvl5pPr lvl="4" rtl="0">
              <a:spcBef>
                <a:spcPts val="0"/>
              </a:spcBef>
              <a:spcAft>
                <a:spcPts val="0"/>
              </a:spcAft>
              <a:buSzPts val="2400"/>
              <a:buFont typeface="Poppins ExtraBold" panose="00000800000000000000"/>
              <a:buNone/>
              <a:defRPr sz="3200">
                <a:latin typeface="Poppins ExtraBold" panose="00000800000000000000"/>
                <a:ea typeface="Poppins ExtraBold" panose="00000800000000000000"/>
                <a:cs typeface="Poppins ExtraBold" panose="00000800000000000000"/>
                <a:sym typeface="Poppins ExtraBold" panose="00000800000000000000"/>
              </a:defRPr>
            </a:lvl5pPr>
            <a:lvl6pPr lvl="5" rtl="0">
              <a:spcBef>
                <a:spcPts val="0"/>
              </a:spcBef>
              <a:spcAft>
                <a:spcPts val="0"/>
              </a:spcAft>
              <a:buSzPts val="2400"/>
              <a:buFont typeface="Poppins ExtraBold" panose="00000800000000000000"/>
              <a:buNone/>
              <a:defRPr sz="3200">
                <a:latin typeface="Poppins ExtraBold" panose="00000800000000000000"/>
                <a:ea typeface="Poppins ExtraBold" panose="00000800000000000000"/>
                <a:cs typeface="Poppins ExtraBold" panose="00000800000000000000"/>
                <a:sym typeface="Poppins ExtraBold" panose="00000800000000000000"/>
              </a:defRPr>
            </a:lvl6pPr>
            <a:lvl7pPr lvl="6" rtl="0">
              <a:spcBef>
                <a:spcPts val="0"/>
              </a:spcBef>
              <a:spcAft>
                <a:spcPts val="0"/>
              </a:spcAft>
              <a:buSzPts val="2400"/>
              <a:buFont typeface="Poppins ExtraBold" panose="00000800000000000000"/>
              <a:buNone/>
              <a:defRPr sz="3200">
                <a:latin typeface="Poppins ExtraBold" panose="00000800000000000000"/>
                <a:ea typeface="Poppins ExtraBold" panose="00000800000000000000"/>
                <a:cs typeface="Poppins ExtraBold" panose="00000800000000000000"/>
                <a:sym typeface="Poppins ExtraBold" panose="00000800000000000000"/>
              </a:defRPr>
            </a:lvl7pPr>
            <a:lvl8pPr lvl="7" rtl="0">
              <a:spcBef>
                <a:spcPts val="0"/>
              </a:spcBef>
              <a:spcAft>
                <a:spcPts val="0"/>
              </a:spcAft>
              <a:buSzPts val="2400"/>
              <a:buFont typeface="Poppins ExtraBold" panose="00000800000000000000"/>
              <a:buNone/>
              <a:defRPr sz="3200">
                <a:latin typeface="Poppins ExtraBold" panose="00000800000000000000"/>
                <a:ea typeface="Poppins ExtraBold" panose="00000800000000000000"/>
                <a:cs typeface="Poppins ExtraBold" panose="00000800000000000000"/>
                <a:sym typeface="Poppins ExtraBold" panose="00000800000000000000"/>
              </a:defRPr>
            </a:lvl8pPr>
            <a:lvl9pPr lvl="8" rtl="0">
              <a:spcBef>
                <a:spcPts val="0"/>
              </a:spcBef>
              <a:spcAft>
                <a:spcPts val="0"/>
              </a:spcAft>
              <a:buSzPts val="2400"/>
              <a:buFont typeface="Poppins ExtraBold" panose="00000800000000000000"/>
              <a:buNone/>
              <a:defRPr sz="3200">
                <a:latin typeface="Poppins ExtraBold" panose="00000800000000000000"/>
                <a:ea typeface="Poppins ExtraBold" panose="00000800000000000000"/>
                <a:cs typeface="Poppins ExtraBold" panose="00000800000000000000"/>
                <a:sym typeface="Poppins ExtraBold" panose="00000800000000000000"/>
              </a:defRPr>
            </a:lvl9pPr>
          </a:lstStyle>
          <a:p>
            <a:endParaRPr/>
          </a:p>
        </p:txBody>
      </p:sp>
      <p:sp>
        <p:nvSpPr>
          <p:cNvPr id="225" name="Google Shape;225;p36"/>
          <p:cNvSpPr txBox="1">
            <a:spLocks noGrp="1"/>
          </p:cNvSpPr>
          <p:nvPr>
            <p:ph type="title" idx="8"/>
          </p:nvPr>
        </p:nvSpPr>
        <p:spPr>
          <a:xfrm>
            <a:off x="7899936" y="4584133"/>
            <a:ext cx="3346400" cy="631600"/>
          </a:xfrm>
          <a:prstGeom prst="rect">
            <a:avLst/>
          </a:prstGeom>
        </p:spPr>
        <p:txBody>
          <a:bodyPr spcFirstLastPara="1" wrap="square" lIns="91425" tIns="91425" rIns="91425" bIns="91425" anchor="ctr" anchorCtr="0">
            <a:normAutofit/>
          </a:bodyPr>
          <a:lstStyle>
            <a:lvl1pPr lvl="0" rtl="0">
              <a:spcBef>
                <a:spcPts val="0"/>
              </a:spcBef>
              <a:spcAft>
                <a:spcPts val="0"/>
              </a:spcAft>
              <a:buSzPts val="2400"/>
              <a:buNone/>
              <a:defRPr sz="2665"/>
            </a:lvl1pPr>
            <a:lvl2pPr lvl="1" rtl="0">
              <a:spcBef>
                <a:spcPts val="0"/>
              </a:spcBef>
              <a:spcAft>
                <a:spcPts val="0"/>
              </a:spcAft>
              <a:buSzPts val="2400"/>
              <a:buFont typeface="Poppins ExtraBold" panose="00000800000000000000"/>
              <a:buNone/>
              <a:defRPr sz="3200">
                <a:latin typeface="Poppins ExtraBold" panose="00000800000000000000"/>
                <a:ea typeface="Poppins ExtraBold" panose="00000800000000000000"/>
                <a:cs typeface="Poppins ExtraBold" panose="00000800000000000000"/>
                <a:sym typeface="Poppins ExtraBold" panose="00000800000000000000"/>
              </a:defRPr>
            </a:lvl2pPr>
            <a:lvl3pPr lvl="2" rtl="0">
              <a:spcBef>
                <a:spcPts val="0"/>
              </a:spcBef>
              <a:spcAft>
                <a:spcPts val="0"/>
              </a:spcAft>
              <a:buSzPts val="2400"/>
              <a:buFont typeface="Poppins ExtraBold" panose="00000800000000000000"/>
              <a:buNone/>
              <a:defRPr sz="3200">
                <a:latin typeface="Poppins ExtraBold" panose="00000800000000000000"/>
                <a:ea typeface="Poppins ExtraBold" panose="00000800000000000000"/>
                <a:cs typeface="Poppins ExtraBold" panose="00000800000000000000"/>
                <a:sym typeface="Poppins ExtraBold" panose="00000800000000000000"/>
              </a:defRPr>
            </a:lvl3pPr>
            <a:lvl4pPr lvl="3" rtl="0">
              <a:spcBef>
                <a:spcPts val="0"/>
              </a:spcBef>
              <a:spcAft>
                <a:spcPts val="0"/>
              </a:spcAft>
              <a:buSzPts val="2400"/>
              <a:buFont typeface="Poppins ExtraBold" panose="00000800000000000000"/>
              <a:buNone/>
              <a:defRPr sz="3200">
                <a:latin typeface="Poppins ExtraBold" panose="00000800000000000000"/>
                <a:ea typeface="Poppins ExtraBold" panose="00000800000000000000"/>
                <a:cs typeface="Poppins ExtraBold" panose="00000800000000000000"/>
                <a:sym typeface="Poppins ExtraBold" panose="00000800000000000000"/>
              </a:defRPr>
            </a:lvl4pPr>
            <a:lvl5pPr lvl="4" rtl="0">
              <a:spcBef>
                <a:spcPts val="0"/>
              </a:spcBef>
              <a:spcAft>
                <a:spcPts val="0"/>
              </a:spcAft>
              <a:buSzPts val="2400"/>
              <a:buFont typeface="Poppins ExtraBold" panose="00000800000000000000"/>
              <a:buNone/>
              <a:defRPr sz="3200">
                <a:latin typeface="Poppins ExtraBold" panose="00000800000000000000"/>
                <a:ea typeface="Poppins ExtraBold" panose="00000800000000000000"/>
                <a:cs typeface="Poppins ExtraBold" panose="00000800000000000000"/>
                <a:sym typeface="Poppins ExtraBold" panose="00000800000000000000"/>
              </a:defRPr>
            </a:lvl5pPr>
            <a:lvl6pPr lvl="5" rtl="0">
              <a:spcBef>
                <a:spcPts val="0"/>
              </a:spcBef>
              <a:spcAft>
                <a:spcPts val="0"/>
              </a:spcAft>
              <a:buSzPts val="2400"/>
              <a:buFont typeface="Poppins ExtraBold" panose="00000800000000000000"/>
              <a:buNone/>
              <a:defRPr sz="3200">
                <a:latin typeface="Poppins ExtraBold" panose="00000800000000000000"/>
                <a:ea typeface="Poppins ExtraBold" panose="00000800000000000000"/>
                <a:cs typeface="Poppins ExtraBold" panose="00000800000000000000"/>
                <a:sym typeface="Poppins ExtraBold" panose="00000800000000000000"/>
              </a:defRPr>
            </a:lvl6pPr>
            <a:lvl7pPr lvl="6" rtl="0">
              <a:spcBef>
                <a:spcPts val="0"/>
              </a:spcBef>
              <a:spcAft>
                <a:spcPts val="0"/>
              </a:spcAft>
              <a:buSzPts val="2400"/>
              <a:buFont typeface="Poppins ExtraBold" panose="00000800000000000000"/>
              <a:buNone/>
              <a:defRPr sz="3200">
                <a:latin typeface="Poppins ExtraBold" panose="00000800000000000000"/>
                <a:ea typeface="Poppins ExtraBold" panose="00000800000000000000"/>
                <a:cs typeface="Poppins ExtraBold" panose="00000800000000000000"/>
                <a:sym typeface="Poppins ExtraBold" panose="00000800000000000000"/>
              </a:defRPr>
            </a:lvl7pPr>
            <a:lvl8pPr lvl="7" rtl="0">
              <a:spcBef>
                <a:spcPts val="0"/>
              </a:spcBef>
              <a:spcAft>
                <a:spcPts val="0"/>
              </a:spcAft>
              <a:buSzPts val="2400"/>
              <a:buFont typeface="Poppins ExtraBold" panose="00000800000000000000"/>
              <a:buNone/>
              <a:defRPr sz="3200">
                <a:latin typeface="Poppins ExtraBold" panose="00000800000000000000"/>
                <a:ea typeface="Poppins ExtraBold" panose="00000800000000000000"/>
                <a:cs typeface="Poppins ExtraBold" panose="00000800000000000000"/>
                <a:sym typeface="Poppins ExtraBold" panose="00000800000000000000"/>
              </a:defRPr>
            </a:lvl8pPr>
            <a:lvl9pPr lvl="8" rtl="0">
              <a:spcBef>
                <a:spcPts val="0"/>
              </a:spcBef>
              <a:spcAft>
                <a:spcPts val="0"/>
              </a:spcAft>
              <a:buSzPts val="2400"/>
              <a:buFont typeface="Poppins ExtraBold" panose="00000800000000000000"/>
              <a:buNone/>
              <a:defRPr sz="3200">
                <a:latin typeface="Poppins ExtraBold" panose="00000800000000000000"/>
                <a:ea typeface="Poppins ExtraBold" panose="00000800000000000000"/>
                <a:cs typeface="Poppins ExtraBold" panose="00000800000000000000"/>
                <a:sym typeface="Poppins ExtraBold" panose="00000800000000000000"/>
              </a:defRPr>
            </a:lvl9pPr>
          </a:lstStyle>
          <a:p>
            <a:endParaRPr/>
          </a:p>
        </p:txBody>
      </p:sp>
    </p:spTree>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matchingName="Quote">
  <p:cSld name="CUSTOM_5">
    <p:bg>
      <p:bgPr>
        <a:solidFill>
          <a:schemeClr val="accent6"/>
        </a:solidFill>
        <a:effectLst/>
      </p:bgPr>
    </p:bg>
    <p:spTree>
      <p:nvGrpSpPr>
        <p:cNvPr id="1" name="Shape 226"/>
        <p:cNvGrpSpPr/>
        <p:nvPr/>
      </p:nvGrpSpPr>
      <p:grpSpPr>
        <a:xfrm>
          <a:off x="0" y="0"/>
          <a:ext cx="0" cy="0"/>
          <a:chOff x="0" y="0"/>
          <a:chExt cx="0" cy="0"/>
        </a:xfrm>
      </p:grpSpPr>
      <p:sp>
        <p:nvSpPr>
          <p:cNvPr id="227" name="Google Shape;227;p37"/>
          <p:cNvSpPr txBox="1">
            <a:spLocks noGrp="1"/>
          </p:cNvSpPr>
          <p:nvPr>
            <p:ph type="title"/>
          </p:nvPr>
        </p:nvSpPr>
        <p:spPr>
          <a:xfrm>
            <a:off x="5886400" y="5231033"/>
            <a:ext cx="5345600" cy="709200"/>
          </a:xfrm>
          <a:prstGeom prst="rect">
            <a:avLst/>
          </a:prstGeom>
        </p:spPr>
        <p:txBody>
          <a:bodyPr spcFirstLastPara="1" wrap="square" lIns="91425" tIns="91425" rIns="91425" bIns="91425" anchor="ctr" anchorCtr="0">
            <a:normAutofit/>
          </a:bodyPr>
          <a:lstStyle>
            <a:lvl1pPr lvl="0" algn="r" rtl="0">
              <a:spcBef>
                <a:spcPts val="0"/>
              </a:spcBef>
              <a:spcAft>
                <a:spcPts val="0"/>
              </a:spcAft>
              <a:buSzPts val="3000"/>
              <a:buNone/>
              <a:defRPr sz="2665"/>
            </a:lvl1pPr>
            <a:lvl2pPr lvl="1" algn="ctr" rtl="0">
              <a:spcBef>
                <a:spcPts val="0"/>
              </a:spcBef>
              <a:spcAft>
                <a:spcPts val="0"/>
              </a:spcAft>
              <a:buSzPts val="3000"/>
              <a:buNone/>
              <a:defRPr sz="4000"/>
            </a:lvl2pPr>
            <a:lvl3pPr lvl="2" algn="ctr" rtl="0">
              <a:spcBef>
                <a:spcPts val="0"/>
              </a:spcBef>
              <a:spcAft>
                <a:spcPts val="0"/>
              </a:spcAft>
              <a:buSzPts val="3000"/>
              <a:buNone/>
              <a:defRPr sz="4000"/>
            </a:lvl3pPr>
            <a:lvl4pPr lvl="3" algn="ctr" rtl="0">
              <a:spcBef>
                <a:spcPts val="0"/>
              </a:spcBef>
              <a:spcAft>
                <a:spcPts val="0"/>
              </a:spcAft>
              <a:buSzPts val="3000"/>
              <a:buNone/>
              <a:defRPr sz="4000"/>
            </a:lvl4pPr>
            <a:lvl5pPr lvl="4" algn="ctr" rtl="0">
              <a:spcBef>
                <a:spcPts val="0"/>
              </a:spcBef>
              <a:spcAft>
                <a:spcPts val="0"/>
              </a:spcAft>
              <a:buSzPts val="3000"/>
              <a:buNone/>
              <a:defRPr sz="4000"/>
            </a:lvl5pPr>
            <a:lvl6pPr lvl="5" algn="ctr" rtl="0">
              <a:spcBef>
                <a:spcPts val="0"/>
              </a:spcBef>
              <a:spcAft>
                <a:spcPts val="0"/>
              </a:spcAft>
              <a:buSzPts val="3000"/>
              <a:buNone/>
              <a:defRPr sz="4000"/>
            </a:lvl6pPr>
            <a:lvl7pPr lvl="6" algn="ctr" rtl="0">
              <a:spcBef>
                <a:spcPts val="0"/>
              </a:spcBef>
              <a:spcAft>
                <a:spcPts val="0"/>
              </a:spcAft>
              <a:buSzPts val="3000"/>
              <a:buNone/>
              <a:defRPr sz="4000"/>
            </a:lvl7pPr>
            <a:lvl8pPr lvl="7" algn="ctr" rtl="0">
              <a:spcBef>
                <a:spcPts val="0"/>
              </a:spcBef>
              <a:spcAft>
                <a:spcPts val="0"/>
              </a:spcAft>
              <a:buSzPts val="3000"/>
              <a:buNone/>
              <a:defRPr sz="4000"/>
            </a:lvl8pPr>
            <a:lvl9pPr lvl="8" algn="ctr" rtl="0">
              <a:spcBef>
                <a:spcPts val="0"/>
              </a:spcBef>
              <a:spcAft>
                <a:spcPts val="0"/>
              </a:spcAft>
              <a:buSzPts val="3000"/>
              <a:buNone/>
              <a:defRPr sz="4000"/>
            </a:lvl9pPr>
          </a:lstStyle>
          <a:p>
            <a:endParaRPr/>
          </a:p>
        </p:txBody>
      </p:sp>
      <p:sp>
        <p:nvSpPr>
          <p:cNvPr id="228" name="Google Shape;228;p37"/>
          <p:cNvSpPr txBox="1">
            <a:spLocks noGrp="1"/>
          </p:cNvSpPr>
          <p:nvPr>
            <p:ph type="subTitle" idx="1"/>
          </p:nvPr>
        </p:nvSpPr>
        <p:spPr>
          <a:xfrm>
            <a:off x="5886400" y="2796833"/>
            <a:ext cx="5345600" cy="1952800"/>
          </a:xfrm>
          <a:prstGeom prst="rect">
            <a:avLst/>
          </a:prstGeom>
        </p:spPr>
        <p:txBody>
          <a:bodyPr spcFirstLastPara="1" wrap="square" lIns="91425" tIns="91425" rIns="91425" bIns="91425" anchor="ctr" anchorCtr="0">
            <a:normAutofit/>
          </a:bodyPr>
          <a:lstStyle>
            <a:lvl1pPr lvl="0" algn="r" rtl="0">
              <a:lnSpc>
                <a:spcPct val="100000"/>
              </a:lnSpc>
              <a:spcBef>
                <a:spcPts val="0"/>
              </a:spcBef>
              <a:spcAft>
                <a:spcPts val="0"/>
              </a:spcAft>
              <a:buClr>
                <a:srgbClr val="05192A"/>
              </a:buClr>
              <a:buSzPts val="2500"/>
              <a:buFont typeface="Glegoo"/>
              <a:buNone/>
              <a:defRPr sz="2135">
                <a:latin typeface="Glegoo"/>
                <a:ea typeface="Glegoo"/>
                <a:cs typeface="Glegoo"/>
                <a:sym typeface="Glegoo"/>
              </a:defRPr>
            </a:lvl1pPr>
            <a:lvl2pPr lvl="1" algn="ctr" rtl="0">
              <a:lnSpc>
                <a:spcPct val="100000"/>
              </a:lnSpc>
              <a:spcBef>
                <a:spcPts val="0"/>
              </a:spcBef>
              <a:spcAft>
                <a:spcPts val="0"/>
              </a:spcAft>
              <a:buClr>
                <a:srgbClr val="05192A"/>
              </a:buClr>
              <a:buSzPts val="2500"/>
              <a:buFont typeface="Anaheim" panose="02000503000000000000"/>
              <a:buNone/>
              <a:defRPr sz="3335">
                <a:solidFill>
                  <a:srgbClr val="05192A"/>
                </a:solidFill>
                <a:latin typeface="Anaheim" panose="02000503000000000000"/>
                <a:ea typeface="Anaheim" panose="02000503000000000000"/>
                <a:cs typeface="Anaheim" panose="02000503000000000000"/>
                <a:sym typeface="Anaheim" panose="02000503000000000000"/>
              </a:defRPr>
            </a:lvl2pPr>
            <a:lvl3pPr lvl="2" algn="ctr" rtl="0">
              <a:lnSpc>
                <a:spcPct val="100000"/>
              </a:lnSpc>
              <a:spcBef>
                <a:spcPts val="0"/>
              </a:spcBef>
              <a:spcAft>
                <a:spcPts val="0"/>
              </a:spcAft>
              <a:buClr>
                <a:srgbClr val="05192A"/>
              </a:buClr>
              <a:buSzPts val="2500"/>
              <a:buFont typeface="Anaheim" panose="02000503000000000000"/>
              <a:buNone/>
              <a:defRPr sz="3335">
                <a:solidFill>
                  <a:srgbClr val="05192A"/>
                </a:solidFill>
                <a:latin typeface="Anaheim" panose="02000503000000000000"/>
                <a:ea typeface="Anaheim" panose="02000503000000000000"/>
                <a:cs typeface="Anaheim" panose="02000503000000000000"/>
                <a:sym typeface="Anaheim" panose="02000503000000000000"/>
              </a:defRPr>
            </a:lvl3pPr>
            <a:lvl4pPr lvl="3" algn="ctr" rtl="0">
              <a:lnSpc>
                <a:spcPct val="100000"/>
              </a:lnSpc>
              <a:spcBef>
                <a:spcPts val="0"/>
              </a:spcBef>
              <a:spcAft>
                <a:spcPts val="0"/>
              </a:spcAft>
              <a:buClr>
                <a:srgbClr val="05192A"/>
              </a:buClr>
              <a:buSzPts val="2500"/>
              <a:buFont typeface="Anaheim" panose="02000503000000000000"/>
              <a:buNone/>
              <a:defRPr sz="3335">
                <a:solidFill>
                  <a:srgbClr val="05192A"/>
                </a:solidFill>
                <a:latin typeface="Anaheim" panose="02000503000000000000"/>
                <a:ea typeface="Anaheim" panose="02000503000000000000"/>
                <a:cs typeface="Anaheim" panose="02000503000000000000"/>
                <a:sym typeface="Anaheim" panose="02000503000000000000"/>
              </a:defRPr>
            </a:lvl4pPr>
            <a:lvl5pPr lvl="4" algn="ctr" rtl="0">
              <a:lnSpc>
                <a:spcPct val="100000"/>
              </a:lnSpc>
              <a:spcBef>
                <a:spcPts val="0"/>
              </a:spcBef>
              <a:spcAft>
                <a:spcPts val="0"/>
              </a:spcAft>
              <a:buClr>
                <a:srgbClr val="05192A"/>
              </a:buClr>
              <a:buSzPts val="2500"/>
              <a:buFont typeface="Anaheim" panose="02000503000000000000"/>
              <a:buNone/>
              <a:defRPr sz="3335">
                <a:solidFill>
                  <a:srgbClr val="05192A"/>
                </a:solidFill>
                <a:latin typeface="Anaheim" panose="02000503000000000000"/>
                <a:ea typeface="Anaheim" panose="02000503000000000000"/>
                <a:cs typeface="Anaheim" panose="02000503000000000000"/>
                <a:sym typeface="Anaheim" panose="02000503000000000000"/>
              </a:defRPr>
            </a:lvl5pPr>
            <a:lvl6pPr lvl="5" algn="ctr" rtl="0">
              <a:lnSpc>
                <a:spcPct val="100000"/>
              </a:lnSpc>
              <a:spcBef>
                <a:spcPts val="0"/>
              </a:spcBef>
              <a:spcAft>
                <a:spcPts val="0"/>
              </a:spcAft>
              <a:buClr>
                <a:srgbClr val="05192A"/>
              </a:buClr>
              <a:buSzPts val="2500"/>
              <a:buFont typeface="Anaheim" panose="02000503000000000000"/>
              <a:buNone/>
              <a:defRPr sz="3335">
                <a:solidFill>
                  <a:srgbClr val="05192A"/>
                </a:solidFill>
                <a:latin typeface="Anaheim" panose="02000503000000000000"/>
                <a:ea typeface="Anaheim" panose="02000503000000000000"/>
                <a:cs typeface="Anaheim" panose="02000503000000000000"/>
                <a:sym typeface="Anaheim" panose="02000503000000000000"/>
              </a:defRPr>
            </a:lvl6pPr>
            <a:lvl7pPr lvl="6" algn="ctr" rtl="0">
              <a:lnSpc>
                <a:spcPct val="100000"/>
              </a:lnSpc>
              <a:spcBef>
                <a:spcPts val="0"/>
              </a:spcBef>
              <a:spcAft>
                <a:spcPts val="0"/>
              </a:spcAft>
              <a:buClr>
                <a:srgbClr val="05192A"/>
              </a:buClr>
              <a:buSzPts val="2500"/>
              <a:buFont typeface="Anaheim" panose="02000503000000000000"/>
              <a:buNone/>
              <a:defRPr sz="3335">
                <a:solidFill>
                  <a:srgbClr val="05192A"/>
                </a:solidFill>
                <a:latin typeface="Anaheim" panose="02000503000000000000"/>
                <a:ea typeface="Anaheim" panose="02000503000000000000"/>
                <a:cs typeface="Anaheim" panose="02000503000000000000"/>
                <a:sym typeface="Anaheim" panose="02000503000000000000"/>
              </a:defRPr>
            </a:lvl7pPr>
            <a:lvl8pPr lvl="7" algn="ctr" rtl="0">
              <a:lnSpc>
                <a:spcPct val="100000"/>
              </a:lnSpc>
              <a:spcBef>
                <a:spcPts val="0"/>
              </a:spcBef>
              <a:spcAft>
                <a:spcPts val="0"/>
              </a:spcAft>
              <a:buClr>
                <a:srgbClr val="05192A"/>
              </a:buClr>
              <a:buSzPts val="2500"/>
              <a:buFont typeface="Anaheim" panose="02000503000000000000"/>
              <a:buNone/>
              <a:defRPr sz="3335">
                <a:solidFill>
                  <a:srgbClr val="05192A"/>
                </a:solidFill>
                <a:latin typeface="Anaheim" panose="02000503000000000000"/>
                <a:ea typeface="Anaheim" panose="02000503000000000000"/>
                <a:cs typeface="Anaheim" panose="02000503000000000000"/>
                <a:sym typeface="Anaheim" panose="02000503000000000000"/>
              </a:defRPr>
            </a:lvl8pPr>
            <a:lvl9pPr lvl="8" algn="ctr" rtl="0">
              <a:lnSpc>
                <a:spcPct val="100000"/>
              </a:lnSpc>
              <a:spcBef>
                <a:spcPts val="0"/>
              </a:spcBef>
              <a:spcAft>
                <a:spcPts val="0"/>
              </a:spcAft>
              <a:buClr>
                <a:srgbClr val="05192A"/>
              </a:buClr>
              <a:buSzPts val="2500"/>
              <a:buFont typeface="Anaheim" panose="02000503000000000000"/>
              <a:buNone/>
              <a:defRPr sz="3335">
                <a:solidFill>
                  <a:srgbClr val="05192A"/>
                </a:solidFill>
                <a:latin typeface="Anaheim" panose="02000503000000000000"/>
                <a:ea typeface="Anaheim" panose="02000503000000000000"/>
                <a:cs typeface="Anaheim" panose="02000503000000000000"/>
                <a:sym typeface="Anaheim" panose="02000503000000000000"/>
              </a:defRPr>
            </a:lvl9pPr>
          </a:lstStyle>
          <a:p>
            <a:endParaRPr/>
          </a:p>
        </p:txBody>
      </p:sp>
      <p:sp>
        <p:nvSpPr>
          <p:cNvPr id="229" name="Google Shape;229;p37"/>
          <p:cNvSpPr/>
          <p:nvPr/>
        </p:nvSpPr>
        <p:spPr>
          <a:xfrm rot="10800000">
            <a:off x="3745384" y="-100"/>
            <a:ext cx="1721200" cy="3159200"/>
          </a:xfrm>
          <a:prstGeom prst="round2SameRect">
            <a:avLst>
              <a:gd name="adj1" fmla="val 50000"/>
              <a:gd name="adj2" fmla="val 0"/>
            </a:avLst>
          </a:pr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30" name="Google Shape;230;p37"/>
          <p:cNvSpPr/>
          <p:nvPr/>
        </p:nvSpPr>
        <p:spPr>
          <a:xfrm rot="-5400000">
            <a:off x="9012300" y="-1357967"/>
            <a:ext cx="1436400" cy="4913200"/>
          </a:xfrm>
          <a:prstGeom prst="round2SameRect">
            <a:avLst>
              <a:gd name="adj1" fmla="val 50000"/>
              <a:gd name="adj2" fmla="val 0"/>
            </a:avLst>
          </a:pr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31" name="Google Shape;231;p37"/>
          <p:cNvSpPr/>
          <p:nvPr/>
        </p:nvSpPr>
        <p:spPr>
          <a:xfrm>
            <a:off x="431400" y="884033"/>
            <a:ext cx="2037600" cy="2037600"/>
          </a:xfrm>
          <a:prstGeom prst="ellipse">
            <a:avLst/>
          </a:pr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32" name="Google Shape;232;p37"/>
          <p:cNvSpPr/>
          <p:nvPr/>
        </p:nvSpPr>
        <p:spPr>
          <a:xfrm>
            <a:off x="431400" y="3698800"/>
            <a:ext cx="2037600" cy="3159200"/>
          </a:xfrm>
          <a:prstGeom prst="round2SameRect">
            <a:avLst>
              <a:gd name="adj1" fmla="val 50000"/>
              <a:gd name="adj2" fmla="val 0"/>
            </a:avLst>
          </a:pr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Tree>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matchingName="Numbers and text">
  <p:cSld name="CUSTOM_6">
    <p:bg>
      <p:bgPr>
        <a:solidFill>
          <a:schemeClr val="accent6"/>
        </a:solidFill>
        <a:effectLst/>
      </p:bgPr>
    </p:bg>
    <p:spTree>
      <p:nvGrpSpPr>
        <p:cNvPr id="1" name="Shape 233"/>
        <p:cNvGrpSpPr/>
        <p:nvPr/>
      </p:nvGrpSpPr>
      <p:grpSpPr>
        <a:xfrm>
          <a:off x="0" y="0"/>
          <a:ext cx="0" cy="0"/>
          <a:chOff x="0" y="0"/>
          <a:chExt cx="0" cy="0"/>
        </a:xfrm>
      </p:grpSpPr>
      <p:sp>
        <p:nvSpPr>
          <p:cNvPr id="234" name="Google Shape;234;p38"/>
          <p:cNvSpPr txBox="1">
            <a:spLocks noGrp="1"/>
          </p:cNvSpPr>
          <p:nvPr>
            <p:ph type="title" hasCustomPrompt="1"/>
          </p:nvPr>
        </p:nvSpPr>
        <p:spPr>
          <a:xfrm>
            <a:off x="3141400" y="797217"/>
            <a:ext cx="5909200" cy="1104400"/>
          </a:xfrm>
          <a:prstGeom prst="rect">
            <a:avLst/>
          </a:prstGeom>
        </p:spPr>
        <p:txBody>
          <a:bodyPr spcFirstLastPara="1" wrap="square" lIns="91425" tIns="91425" rIns="91425" bIns="91425" anchor="ctr" anchorCtr="0">
            <a:normAutofit/>
          </a:bodyPr>
          <a:lstStyle>
            <a:lvl1pPr lvl="0" algn="ctr" rtl="0">
              <a:spcBef>
                <a:spcPts val="0"/>
              </a:spcBef>
              <a:spcAft>
                <a:spcPts val="0"/>
              </a:spcAft>
              <a:buSzPts val="6200"/>
              <a:buNone/>
              <a:defRPr sz="5335"/>
            </a:lvl1pPr>
            <a:lvl2pPr lvl="1" algn="ctr" rtl="0">
              <a:spcBef>
                <a:spcPts val="0"/>
              </a:spcBef>
              <a:spcAft>
                <a:spcPts val="0"/>
              </a:spcAft>
              <a:buSzPts val="6200"/>
              <a:buFont typeface="Poppins ExtraBold" panose="00000800000000000000"/>
              <a:buNone/>
              <a:defRPr sz="8265">
                <a:latin typeface="Poppins ExtraBold" panose="00000800000000000000"/>
                <a:ea typeface="Poppins ExtraBold" panose="00000800000000000000"/>
                <a:cs typeface="Poppins ExtraBold" panose="00000800000000000000"/>
                <a:sym typeface="Poppins ExtraBold" panose="00000800000000000000"/>
              </a:defRPr>
            </a:lvl2pPr>
            <a:lvl3pPr lvl="2" algn="ctr" rtl="0">
              <a:spcBef>
                <a:spcPts val="0"/>
              </a:spcBef>
              <a:spcAft>
                <a:spcPts val="0"/>
              </a:spcAft>
              <a:buSzPts val="6200"/>
              <a:buFont typeface="Poppins ExtraBold" panose="00000800000000000000"/>
              <a:buNone/>
              <a:defRPr sz="8265">
                <a:latin typeface="Poppins ExtraBold" panose="00000800000000000000"/>
                <a:ea typeface="Poppins ExtraBold" panose="00000800000000000000"/>
                <a:cs typeface="Poppins ExtraBold" panose="00000800000000000000"/>
                <a:sym typeface="Poppins ExtraBold" panose="00000800000000000000"/>
              </a:defRPr>
            </a:lvl3pPr>
            <a:lvl4pPr lvl="3" algn="ctr" rtl="0">
              <a:spcBef>
                <a:spcPts val="0"/>
              </a:spcBef>
              <a:spcAft>
                <a:spcPts val="0"/>
              </a:spcAft>
              <a:buSzPts val="6200"/>
              <a:buFont typeface="Poppins ExtraBold" panose="00000800000000000000"/>
              <a:buNone/>
              <a:defRPr sz="8265">
                <a:latin typeface="Poppins ExtraBold" panose="00000800000000000000"/>
                <a:ea typeface="Poppins ExtraBold" panose="00000800000000000000"/>
                <a:cs typeface="Poppins ExtraBold" panose="00000800000000000000"/>
                <a:sym typeface="Poppins ExtraBold" panose="00000800000000000000"/>
              </a:defRPr>
            </a:lvl4pPr>
            <a:lvl5pPr lvl="4" algn="ctr" rtl="0">
              <a:spcBef>
                <a:spcPts val="0"/>
              </a:spcBef>
              <a:spcAft>
                <a:spcPts val="0"/>
              </a:spcAft>
              <a:buSzPts val="6200"/>
              <a:buFont typeface="Poppins ExtraBold" panose="00000800000000000000"/>
              <a:buNone/>
              <a:defRPr sz="8265">
                <a:latin typeface="Poppins ExtraBold" panose="00000800000000000000"/>
                <a:ea typeface="Poppins ExtraBold" panose="00000800000000000000"/>
                <a:cs typeface="Poppins ExtraBold" panose="00000800000000000000"/>
                <a:sym typeface="Poppins ExtraBold" panose="00000800000000000000"/>
              </a:defRPr>
            </a:lvl5pPr>
            <a:lvl6pPr lvl="5" algn="ctr" rtl="0">
              <a:spcBef>
                <a:spcPts val="0"/>
              </a:spcBef>
              <a:spcAft>
                <a:spcPts val="0"/>
              </a:spcAft>
              <a:buSzPts val="6200"/>
              <a:buFont typeface="Poppins ExtraBold" panose="00000800000000000000"/>
              <a:buNone/>
              <a:defRPr sz="8265">
                <a:latin typeface="Poppins ExtraBold" panose="00000800000000000000"/>
                <a:ea typeface="Poppins ExtraBold" panose="00000800000000000000"/>
                <a:cs typeface="Poppins ExtraBold" panose="00000800000000000000"/>
                <a:sym typeface="Poppins ExtraBold" panose="00000800000000000000"/>
              </a:defRPr>
            </a:lvl6pPr>
            <a:lvl7pPr lvl="6" algn="ctr" rtl="0">
              <a:spcBef>
                <a:spcPts val="0"/>
              </a:spcBef>
              <a:spcAft>
                <a:spcPts val="0"/>
              </a:spcAft>
              <a:buSzPts val="6200"/>
              <a:buFont typeface="Poppins ExtraBold" panose="00000800000000000000"/>
              <a:buNone/>
              <a:defRPr sz="8265">
                <a:latin typeface="Poppins ExtraBold" panose="00000800000000000000"/>
                <a:ea typeface="Poppins ExtraBold" panose="00000800000000000000"/>
                <a:cs typeface="Poppins ExtraBold" panose="00000800000000000000"/>
                <a:sym typeface="Poppins ExtraBold" panose="00000800000000000000"/>
              </a:defRPr>
            </a:lvl7pPr>
            <a:lvl8pPr lvl="7" algn="ctr" rtl="0">
              <a:spcBef>
                <a:spcPts val="0"/>
              </a:spcBef>
              <a:spcAft>
                <a:spcPts val="0"/>
              </a:spcAft>
              <a:buSzPts val="6200"/>
              <a:buFont typeface="Poppins ExtraBold" panose="00000800000000000000"/>
              <a:buNone/>
              <a:defRPr sz="8265">
                <a:latin typeface="Poppins ExtraBold" panose="00000800000000000000"/>
                <a:ea typeface="Poppins ExtraBold" panose="00000800000000000000"/>
                <a:cs typeface="Poppins ExtraBold" panose="00000800000000000000"/>
                <a:sym typeface="Poppins ExtraBold" panose="00000800000000000000"/>
              </a:defRPr>
            </a:lvl8pPr>
            <a:lvl9pPr lvl="8" algn="ctr" rtl="0">
              <a:spcBef>
                <a:spcPts val="0"/>
              </a:spcBef>
              <a:spcAft>
                <a:spcPts val="0"/>
              </a:spcAft>
              <a:buSzPts val="6200"/>
              <a:buFont typeface="Poppins ExtraBold" panose="00000800000000000000"/>
              <a:buNone/>
              <a:defRPr sz="8265">
                <a:latin typeface="Poppins ExtraBold" panose="00000800000000000000"/>
                <a:ea typeface="Poppins ExtraBold" panose="00000800000000000000"/>
                <a:cs typeface="Poppins ExtraBold" panose="00000800000000000000"/>
                <a:sym typeface="Poppins ExtraBold" panose="00000800000000000000"/>
              </a:defRPr>
            </a:lvl9pPr>
          </a:lstStyle>
          <a:p>
            <a:r>
              <a:t>xx%</a:t>
            </a:r>
          </a:p>
        </p:txBody>
      </p:sp>
      <p:sp>
        <p:nvSpPr>
          <p:cNvPr id="235" name="Google Shape;235;p38"/>
          <p:cNvSpPr txBox="1">
            <a:spLocks noGrp="1"/>
          </p:cNvSpPr>
          <p:nvPr>
            <p:ph type="subTitle" idx="1"/>
          </p:nvPr>
        </p:nvSpPr>
        <p:spPr>
          <a:xfrm>
            <a:off x="3141400" y="1763224"/>
            <a:ext cx="5909200" cy="593600"/>
          </a:xfrm>
          <a:prstGeom prst="rect">
            <a:avLst/>
          </a:prstGeom>
        </p:spPr>
        <p:txBody>
          <a:bodyPr spcFirstLastPara="1" wrap="square" lIns="91425" tIns="91425" rIns="91425" bIns="91425" anchor="ctr" anchorCtr="0">
            <a:normAutofit/>
          </a:bodyPr>
          <a:lstStyle>
            <a:lvl1pPr lvl="0" algn="ctr" rtl="0">
              <a:lnSpc>
                <a:spcPct val="100000"/>
              </a:lnSpc>
              <a:spcBef>
                <a:spcPts val="0"/>
              </a:spcBef>
              <a:spcAft>
                <a:spcPts val="0"/>
              </a:spcAft>
              <a:buClr>
                <a:srgbClr val="05192A"/>
              </a:buClr>
              <a:buSzPts val="1400"/>
              <a:buFont typeface="Glegoo"/>
              <a:buNone/>
              <a:defRPr sz="1865">
                <a:latin typeface="Glegoo"/>
                <a:ea typeface="Glegoo"/>
                <a:cs typeface="Glegoo"/>
                <a:sym typeface="Glegoo"/>
              </a:defRPr>
            </a:lvl1pPr>
            <a:lvl2pPr lvl="1" algn="ctr"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2pPr>
            <a:lvl3pPr lvl="2" algn="ctr"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3pPr>
            <a:lvl4pPr lvl="3" algn="ctr"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4pPr>
            <a:lvl5pPr lvl="4" algn="ctr"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5pPr>
            <a:lvl6pPr lvl="5" algn="ctr"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6pPr>
            <a:lvl7pPr lvl="6" algn="ctr"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7pPr>
            <a:lvl8pPr lvl="7" algn="ctr"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8pPr>
            <a:lvl9pPr lvl="8" algn="ctr"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9pPr>
          </a:lstStyle>
          <a:p>
            <a:endParaRPr/>
          </a:p>
        </p:txBody>
      </p:sp>
      <p:sp>
        <p:nvSpPr>
          <p:cNvPr id="236" name="Google Shape;236;p38"/>
          <p:cNvSpPr txBox="1">
            <a:spLocks noGrp="1"/>
          </p:cNvSpPr>
          <p:nvPr>
            <p:ph type="title" idx="2" hasCustomPrompt="1"/>
          </p:nvPr>
        </p:nvSpPr>
        <p:spPr>
          <a:xfrm>
            <a:off x="3141400" y="2624831"/>
            <a:ext cx="5909200" cy="1104400"/>
          </a:xfrm>
          <a:prstGeom prst="rect">
            <a:avLst/>
          </a:prstGeom>
        </p:spPr>
        <p:txBody>
          <a:bodyPr spcFirstLastPara="1" wrap="square" lIns="91425" tIns="91425" rIns="91425" bIns="91425" anchor="ctr" anchorCtr="0">
            <a:normAutofit/>
          </a:bodyPr>
          <a:lstStyle>
            <a:lvl1pPr lvl="0" algn="ctr" rtl="0">
              <a:spcBef>
                <a:spcPts val="0"/>
              </a:spcBef>
              <a:spcAft>
                <a:spcPts val="0"/>
              </a:spcAft>
              <a:buSzPts val="6200"/>
              <a:buNone/>
              <a:defRPr sz="6665"/>
            </a:lvl1pPr>
            <a:lvl2pPr lvl="1" algn="ctr" rtl="0">
              <a:spcBef>
                <a:spcPts val="0"/>
              </a:spcBef>
              <a:spcAft>
                <a:spcPts val="0"/>
              </a:spcAft>
              <a:buSzPts val="6200"/>
              <a:buFont typeface="Poppins ExtraBold" panose="00000800000000000000"/>
              <a:buNone/>
              <a:defRPr sz="8265">
                <a:latin typeface="Poppins ExtraBold" panose="00000800000000000000"/>
                <a:ea typeface="Poppins ExtraBold" panose="00000800000000000000"/>
                <a:cs typeface="Poppins ExtraBold" panose="00000800000000000000"/>
                <a:sym typeface="Poppins ExtraBold" panose="00000800000000000000"/>
              </a:defRPr>
            </a:lvl2pPr>
            <a:lvl3pPr lvl="2" algn="ctr" rtl="0">
              <a:spcBef>
                <a:spcPts val="0"/>
              </a:spcBef>
              <a:spcAft>
                <a:spcPts val="0"/>
              </a:spcAft>
              <a:buSzPts val="6200"/>
              <a:buFont typeface="Poppins ExtraBold" panose="00000800000000000000"/>
              <a:buNone/>
              <a:defRPr sz="8265">
                <a:latin typeface="Poppins ExtraBold" panose="00000800000000000000"/>
                <a:ea typeface="Poppins ExtraBold" panose="00000800000000000000"/>
                <a:cs typeface="Poppins ExtraBold" panose="00000800000000000000"/>
                <a:sym typeface="Poppins ExtraBold" panose="00000800000000000000"/>
              </a:defRPr>
            </a:lvl3pPr>
            <a:lvl4pPr lvl="3" algn="ctr" rtl="0">
              <a:spcBef>
                <a:spcPts val="0"/>
              </a:spcBef>
              <a:spcAft>
                <a:spcPts val="0"/>
              </a:spcAft>
              <a:buSzPts val="6200"/>
              <a:buFont typeface="Poppins ExtraBold" panose="00000800000000000000"/>
              <a:buNone/>
              <a:defRPr sz="8265">
                <a:latin typeface="Poppins ExtraBold" panose="00000800000000000000"/>
                <a:ea typeface="Poppins ExtraBold" panose="00000800000000000000"/>
                <a:cs typeface="Poppins ExtraBold" panose="00000800000000000000"/>
                <a:sym typeface="Poppins ExtraBold" panose="00000800000000000000"/>
              </a:defRPr>
            </a:lvl4pPr>
            <a:lvl5pPr lvl="4" algn="ctr" rtl="0">
              <a:spcBef>
                <a:spcPts val="0"/>
              </a:spcBef>
              <a:spcAft>
                <a:spcPts val="0"/>
              </a:spcAft>
              <a:buSzPts val="6200"/>
              <a:buFont typeface="Poppins ExtraBold" panose="00000800000000000000"/>
              <a:buNone/>
              <a:defRPr sz="8265">
                <a:latin typeface="Poppins ExtraBold" panose="00000800000000000000"/>
                <a:ea typeface="Poppins ExtraBold" panose="00000800000000000000"/>
                <a:cs typeface="Poppins ExtraBold" panose="00000800000000000000"/>
                <a:sym typeface="Poppins ExtraBold" panose="00000800000000000000"/>
              </a:defRPr>
            </a:lvl5pPr>
            <a:lvl6pPr lvl="5" algn="ctr" rtl="0">
              <a:spcBef>
                <a:spcPts val="0"/>
              </a:spcBef>
              <a:spcAft>
                <a:spcPts val="0"/>
              </a:spcAft>
              <a:buSzPts val="6200"/>
              <a:buFont typeface="Poppins ExtraBold" panose="00000800000000000000"/>
              <a:buNone/>
              <a:defRPr sz="8265">
                <a:latin typeface="Poppins ExtraBold" panose="00000800000000000000"/>
                <a:ea typeface="Poppins ExtraBold" panose="00000800000000000000"/>
                <a:cs typeface="Poppins ExtraBold" panose="00000800000000000000"/>
                <a:sym typeface="Poppins ExtraBold" panose="00000800000000000000"/>
              </a:defRPr>
            </a:lvl6pPr>
            <a:lvl7pPr lvl="6" algn="ctr" rtl="0">
              <a:spcBef>
                <a:spcPts val="0"/>
              </a:spcBef>
              <a:spcAft>
                <a:spcPts val="0"/>
              </a:spcAft>
              <a:buSzPts val="6200"/>
              <a:buFont typeface="Poppins ExtraBold" panose="00000800000000000000"/>
              <a:buNone/>
              <a:defRPr sz="8265">
                <a:latin typeface="Poppins ExtraBold" panose="00000800000000000000"/>
                <a:ea typeface="Poppins ExtraBold" panose="00000800000000000000"/>
                <a:cs typeface="Poppins ExtraBold" panose="00000800000000000000"/>
                <a:sym typeface="Poppins ExtraBold" panose="00000800000000000000"/>
              </a:defRPr>
            </a:lvl7pPr>
            <a:lvl8pPr lvl="7" algn="ctr" rtl="0">
              <a:spcBef>
                <a:spcPts val="0"/>
              </a:spcBef>
              <a:spcAft>
                <a:spcPts val="0"/>
              </a:spcAft>
              <a:buSzPts val="6200"/>
              <a:buFont typeface="Poppins ExtraBold" panose="00000800000000000000"/>
              <a:buNone/>
              <a:defRPr sz="8265">
                <a:latin typeface="Poppins ExtraBold" panose="00000800000000000000"/>
                <a:ea typeface="Poppins ExtraBold" panose="00000800000000000000"/>
                <a:cs typeface="Poppins ExtraBold" panose="00000800000000000000"/>
                <a:sym typeface="Poppins ExtraBold" panose="00000800000000000000"/>
              </a:defRPr>
            </a:lvl8pPr>
            <a:lvl9pPr lvl="8" algn="ctr" rtl="0">
              <a:spcBef>
                <a:spcPts val="0"/>
              </a:spcBef>
              <a:spcAft>
                <a:spcPts val="0"/>
              </a:spcAft>
              <a:buSzPts val="6200"/>
              <a:buFont typeface="Poppins ExtraBold" panose="00000800000000000000"/>
              <a:buNone/>
              <a:defRPr sz="8265">
                <a:latin typeface="Poppins ExtraBold" panose="00000800000000000000"/>
                <a:ea typeface="Poppins ExtraBold" panose="00000800000000000000"/>
                <a:cs typeface="Poppins ExtraBold" panose="00000800000000000000"/>
                <a:sym typeface="Poppins ExtraBold" panose="00000800000000000000"/>
              </a:defRPr>
            </a:lvl9pPr>
          </a:lstStyle>
          <a:p>
            <a:r>
              <a:t>xx%</a:t>
            </a:r>
          </a:p>
        </p:txBody>
      </p:sp>
      <p:sp>
        <p:nvSpPr>
          <p:cNvPr id="237" name="Google Shape;237;p38"/>
          <p:cNvSpPr txBox="1">
            <a:spLocks noGrp="1"/>
          </p:cNvSpPr>
          <p:nvPr>
            <p:ph type="subTitle" idx="3"/>
          </p:nvPr>
        </p:nvSpPr>
        <p:spPr>
          <a:xfrm>
            <a:off x="3141400" y="3590836"/>
            <a:ext cx="5909200" cy="593600"/>
          </a:xfrm>
          <a:prstGeom prst="rect">
            <a:avLst/>
          </a:prstGeom>
        </p:spPr>
        <p:txBody>
          <a:bodyPr spcFirstLastPara="1" wrap="square" lIns="91425" tIns="91425" rIns="91425" bIns="91425" anchor="ctr" anchorCtr="0">
            <a:normAutofit/>
          </a:bodyPr>
          <a:lstStyle>
            <a:lvl1pPr lvl="0" algn="ctr" rtl="0">
              <a:lnSpc>
                <a:spcPct val="100000"/>
              </a:lnSpc>
              <a:spcBef>
                <a:spcPts val="0"/>
              </a:spcBef>
              <a:spcAft>
                <a:spcPts val="0"/>
              </a:spcAft>
              <a:buClr>
                <a:srgbClr val="05192A"/>
              </a:buClr>
              <a:buSzPts val="1400"/>
              <a:buFont typeface="Glegoo"/>
              <a:buNone/>
              <a:defRPr sz="2135">
                <a:latin typeface="Glegoo"/>
                <a:ea typeface="Glegoo"/>
                <a:cs typeface="Glegoo"/>
                <a:sym typeface="Glegoo"/>
              </a:defRPr>
            </a:lvl1pPr>
            <a:lvl2pPr lvl="1" algn="ctr" rtl="0">
              <a:lnSpc>
                <a:spcPct val="100000"/>
              </a:lnSpc>
              <a:spcBef>
                <a:spcPts val="0"/>
              </a:spcBef>
              <a:spcAft>
                <a:spcPts val="0"/>
              </a:spcAft>
              <a:buClr>
                <a:srgbClr val="05192A"/>
              </a:buClr>
              <a:buSzPts val="1400"/>
              <a:buFont typeface="Lato" panose="020F0502020204030203"/>
              <a:buNone/>
              <a:defRPr>
                <a:solidFill>
                  <a:srgbClr val="05192A"/>
                </a:solidFill>
                <a:latin typeface="Lato" panose="020F0502020204030203"/>
                <a:ea typeface="Lato" panose="020F0502020204030203"/>
                <a:cs typeface="Lato" panose="020F0502020204030203"/>
                <a:sym typeface="Lato" panose="020F0502020204030203"/>
              </a:defRPr>
            </a:lvl2pPr>
            <a:lvl3pPr lvl="2" algn="ctr" rtl="0">
              <a:lnSpc>
                <a:spcPct val="100000"/>
              </a:lnSpc>
              <a:spcBef>
                <a:spcPts val="0"/>
              </a:spcBef>
              <a:spcAft>
                <a:spcPts val="0"/>
              </a:spcAft>
              <a:buClr>
                <a:srgbClr val="05192A"/>
              </a:buClr>
              <a:buSzPts val="1400"/>
              <a:buFont typeface="Lato" panose="020F0502020204030203"/>
              <a:buNone/>
              <a:defRPr>
                <a:solidFill>
                  <a:srgbClr val="05192A"/>
                </a:solidFill>
                <a:latin typeface="Lato" panose="020F0502020204030203"/>
                <a:ea typeface="Lato" panose="020F0502020204030203"/>
                <a:cs typeface="Lato" panose="020F0502020204030203"/>
                <a:sym typeface="Lato" panose="020F0502020204030203"/>
              </a:defRPr>
            </a:lvl3pPr>
            <a:lvl4pPr lvl="3" algn="ctr" rtl="0">
              <a:lnSpc>
                <a:spcPct val="100000"/>
              </a:lnSpc>
              <a:spcBef>
                <a:spcPts val="0"/>
              </a:spcBef>
              <a:spcAft>
                <a:spcPts val="0"/>
              </a:spcAft>
              <a:buClr>
                <a:srgbClr val="05192A"/>
              </a:buClr>
              <a:buSzPts val="1400"/>
              <a:buFont typeface="Lato" panose="020F0502020204030203"/>
              <a:buNone/>
              <a:defRPr>
                <a:solidFill>
                  <a:srgbClr val="05192A"/>
                </a:solidFill>
                <a:latin typeface="Lato" panose="020F0502020204030203"/>
                <a:ea typeface="Lato" panose="020F0502020204030203"/>
                <a:cs typeface="Lato" panose="020F0502020204030203"/>
                <a:sym typeface="Lato" panose="020F0502020204030203"/>
              </a:defRPr>
            </a:lvl4pPr>
            <a:lvl5pPr lvl="4" algn="ctr" rtl="0">
              <a:lnSpc>
                <a:spcPct val="100000"/>
              </a:lnSpc>
              <a:spcBef>
                <a:spcPts val="0"/>
              </a:spcBef>
              <a:spcAft>
                <a:spcPts val="0"/>
              </a:spcAft>
              <a:buClr>
                <a:srgbClr val="05192A"/>
              </a:buClr>
              <a:buSzPts val="1400"/>
              <a:buFont typeface="Lato" panose="020F0502020204030203"/>
              <a:buNone/>
              <a:defRPr>
                <a:solidFill>
                  <a:srgbClr val="05192A"/>
                </a:solidFill>
                <a:latin typeface="Lato" panose="020F0502020204030203"/>
                <a:ea typeface="Lato" panose="020F0502020204030203"/>
                <a:cs typeface="Lato" panose="020F0502020204030203"/>
                <a:sym typeface="Lato" panose="020F0502020204030203"/>
              </a:defRPr>
            </a:lvl5pPr>
            <a:lvl6pPr lvl="5" algn="ctr" rtl="0">
              <a:lnSpc>
                <a:spcPct val="100000"/>
              </a:lnSpc>
              <a:spcBef>
                <a:spcPts val="0"/>
              </a:spcBef>
              <a:spcAft>
                <a:spcPts val="0"/>
              </a:spcAft>
              <a:buClr>
                <a:srgbClr val="05192A"/>
              </a:buClr>
              <a:buSzPts val="1400"/>
              <a:buFont typeface="Lato" panose="020F0502020204030203"/>
              <a:buNone/>
              <a:defRPr>
                <a:solidFill>
                  <a:srgbClr val="05192A"/>
                </a:solidFill>
                <a:latin typeface="Lato" panose="020F0502020204030203"/>
                <a:ea typeface="Lato" panose="020F0502020204030203"/>
                <a:cs typeface="Lato" panose="020F0502020204030203"/>
                <a:sym typeface="Lato" panose="020F0502020204030203"/>
              </a:defRPr>
            </a:lvl6pPr>
            <a:lvl7pPr lvl="6" algn="ctr" rtl="0">
              <a:lnSpc>
                <a:spcPct val="100000"/>
              </a:lnSpc>
              <a:spcBef>
                <a:spcPts val="0"/>
              </a:spcBef>
              <a:spcAft>
                <a:spcPts val="0"/>
              </a:spcAft>
              <a:buClr>
                <a:srgbClr val="05192A"/>
              </a:buClr>
              <a:buSzPts val="1400"/>
              <a:buFont typeface="Lato" panose="020F0502020204030203"/>
              <a:buNone/>
              <a:defRPr>
                <a:solidFill>
                  <a:srgbClr val="05192A"/>
                </a:solidFill>
                <a:latin typeface="Lato" panose="020F0502020204030203"/>
                <a:ea typeface="Lato" panose="020F0502020204030203"/>
                <a:cs typeface="Lato" panose="020F0502020204030203"/>
                <a:sym typeface="Lato" panose="020F0502020204030203"/>
              </a:defRPr>
            </a:lvl7pPr>
            <a:lvl8pPr lvl="7" algn="ctr" rtl="0">
              <a:lnSpc>
                <a:spcPct val="100000"/>
              </a:lnSpc>
              <a:spcBef>
                <a:spcPts val="0"/>
              </a:spcBef>
              <a:spcAft>
                <a:spcPts val="0"/>
              </a:spcAft>
              <a:buClr>
                <a:srgbClr val="05192A"/>
              </a:buClr>
              <a:buSzPts val="1400"/>
              <a:buFont typeface="Lato" panose="020F0502020204030203"/>
              <a:buNone/>
              <a:defRPr>
                <a:solidFill>
                  <a:srgbClr val="05192A"/>
                </a:solidFill>
                <a:latin typeface="Lato" panose="020F0502020204030203"/>
                <a:ea typeface="Lato" panose="020F0502020204030203"/>
                <a:cs typeface="Lato" panose="020F0502020204030203"/>
                <a:sym typeface="Lato" panose="020F0502020204030203"/>
              </a:defRPr>
            </a:lvl8pPr>
            <a:lvl9pPr lvl="8" algn="ctr" rtl="0">
              <a:lnSpc>
                <a:spcPct val="100000"/>
              </a:lnSpc>
              <a:spcBef>
                <a:spcPts val="0"/>
              </a:spcBef>
              <a:spcAft>
                <a:spcPts val="0"/>
              </a:spcAft>
              <a:buClr>
                <a:srgbClr val="05192A"/>
              </a:buClr>
              <a:buSzPts val="1400"/>
              <a:buFont typeface="Lato" panose="020F0502020204030203"/>
              <a:buNone/>
              <a:defRPr>
                <a:solidFill>
                  <a:srgbClr val="05192A"/>
                </a:solidFill>
                <a:latin typeface="Lato" panose="020F0502020204030203"/>
                <a:ea typeface="Lato" panose="020F0502020204030203"/>
                <a:cs typeface="Lato" panose="020F0502020204030203"/>
                <a:sym typeface="Lato" panose="020F0502020204030203"/>
              </a:defRPr>
            </a:lvl9pPr>
          </a:lstStyle>
          <a:p>
            <a:endParaRPr/>
          </a:p>
        </p:txBody>
      </p:sp>
      <p:sp>
        <p:nvSpPr>
          <p:cNvPr id="238" name="Google Shape;238;p38"/>
          <p:cNvSpPr txBox="1">
            <a:spLocks noGrp="1"/>
          </p:cNvSpPr>
          <p:nvPr>
            <p:ph type="title" idx="4" hasCustomPrompt="1"/>
          </p:nvPr>
        </p:nvSpPr>
        <p:spPr>
          <a:xfrm>
            <a:off x="3141400" y="4452443"/>
            <a:ext cx="5909200" cy="1104400"/>
          </a:xfrm>
          <a:prstGeom prst="rect">
            <a:avLst/>
          </a:prstGeom>
        </p:spPr>
        <p:txBody>
          <a:bodyPr spcFirstLastPara="1" wrap="square" lIns="91425" tIns="91425" rIns="91425" bIns="91425" anchor="ctr" anchorCtr="0">
            <a:normAutofit/>
          </a:bodyPr>
          <a:lstStyle>
            <a:lvl1pPr lvl="0" algn="ctr" rtl="0">
              <a:spcBef>
                <a:spcPts val="0"/>
              </a:spcBef>
              <a:spcAft>
                <a:spcPts val="0"/>
              </a:spcAft>
              <a:buSzPts val="6200"/>
              <a:buNone/>
              <a:defRPr sz="5335"/>
            </a:lvl1pPr>
            <a:lvl2pPr lvl="1" algn="ctr" rtl="0">
              <a:spcBef>
                <a:spcPts val="0"/>
              </a:spcBef>
              <a:spcAft>
                <a:spcPts val="0"/>
              </a:spcAft>
              <a:buSzPts val="6200"/>
              <a:buFont typeface="Poppins ExtraBold" panose="00000800000000000000"/>
              <a:buNone/>
              <a:defRPr sz="8265">
                <a:latin typeface="Poppins ExtraBold" panose="00000800000000000000"/>
                <a:ea typeface="Poppins ExtraBold" panose="00000800000000000000"/>
                <a:cs typeface="Poppins ExtraBold" panose="00000800000000000000"/>
                <a:sym typeface="Poppins ExtraBold" panose="00000800000000000000"/>
              </a:defRPr>
            </a:lvl2pPr>
            <a:lvl3pPr lvl="2" algn="ctr" rtl="0">
              <a:spcBef>
                <a:spcPts val="0"/>
              </a:spcBef>
              <a:spcAft>
                <a:spcPts val="0"/>
              </a:spcAft>
              <a:buSzPts val="6200"/>
              <a:buFont typeface="Poppins ExtraBold" panose="00000800000000000000"/>
              <a:buNone/>
              <a:defRPr sz="8265">
                <a:latin typeface="Poppins ExtraBold" panose="00000800000000000000"/>
                <a:ea typeface="Poppins ExtraBold" panose="00000800000000000000"/>
                <a:cs typeface="Poppins ExtraBold" panose="00000800000000000000"/>
                <a:sym typeface="Poppins ExtraBold" panose="00000800000000000000"/>
              </a:defRPr>
            </a:lvl3pPr>
            <a:lvl4pPr lvl="3" algn="ctr" rtl="0">
              <a:spcBef>
                <a:spcPts val="0"/>
              </a:spcBef>
              <a:spcAft>
                <a:spcPts val="0"/>
              </a:spcAft>
              <a:buSzPts val="6200"/>
              <a:buFont typeface="Poppins ExtraBold" panose="00000800000000000000"/>
              <a:buNone/>
              <a:defRPr sz="8265">
                <a:latin typeface="Poppins ExtraBold" panose="00000800000000000000"/>
                <a:ea typeface="Poppins ExtraBold" panose="00000800000000000000"/>
                <a:cs typeface="Poppins ExtraBold" panose="00000800000000000000"/>
                <a:sym typeface="Poppins ExtraBold" panose="00000800000000000000"/>
              </a:defRPr>
            </a:lvl4pPr>
            <a:lvl5pPr lvl="4" algn="ctr" rtl="0">
              <a:spcBef>
                <a:spcPts val="0"/>
              </a:spcBef>
              <a:spcAft>
                <a:spcPts val="0"/>
              </a:spcAft>
              <a:buSzPts val="6200"/>
              <a:buFont typeface="Poppins ExtraBold" panose="00000800000000000000"/>
              <a:buNone/>
              <a:defRPr sz="8265">
                <a:latin typeface="Poppins ExtraBold" panose="00000800000000000000"/>
                <a:ea typeface="Poppins ExtraBold" panose="00000800000000000000"/>
                <a:cs typeface="Poppins ExtraBold" panose="00000800000000000000"/>
                <a:sym typeface="Poppins ExtraBold" panose="00000800000000000000"/>
              </a:defRPr>
            </a:lvl5pPr>
            <a:lvl6pPr lvl="5" algn="ctr" rtl="0">
              <a:spcBef>
                <a:spcPts val="0"/>
              </a:spcBef>
              <a:spcAft>
                <a:spcPts val="0"/>
              </a:spcAft>
              <a:buSzPts val="6200"/>
              <a:buFont typeface="Poppins ExtraBold" panose="00000800000000000000"/>
              <a:buNone/>
              <a:defRPr sz="8265">
                <a:latin typeface="Poppins ExtraBold" panose="00000800000000000000"/>
                <a:ea typeface="Poppins ExtraBold" panose="00000800000000000000"/>
                <a:cs typeface="Poppins ExtraBold" panose="00000800000000000000"/>
                <a:sym typeface="Poppins ExtraBold" panose="00000800000000000000"/>
              </a:defRPr>
            </a:lvl6pPr>
            <a:lvl7pPr lvl="6" algn="ctr" rtl="0">
              <a:spcBef>
                <a:spcPts val="0"/>
              </a:spcBef>
              <a:spcAft>
                <a:spcPts val="0"/>
              </a:spcAft>
              <a:buSzPts val="6200"/>
              <a:buFont typeface="Poppins ExtraBold" panose="00000800000000000000"/>
              <a:buNone/>
              <a:defRPr sz="8265">
                <a:latin typeface="Poppins ExtraBold" panose="00000800000000000000"/>
                <a:ea typeface="Poppins ExtraBold" panose="00000800000000000000"/>
                <a:cs typeface="Poppins ExtraBold" panose="00000800000000000000"/>
                <a:sym typeface="Poppins ExtraBold" panose="00000800000000000000"/>
              </a:defRPr>
            </a:lvl7pPr>
            <a:lvl8pPr lvl="7" algn="ctr" rtl="0">
              <a:spcBef>
                <a:spcPts val="0"/>
              </a:spcBef>
              <a:spcAft>
                <a:spcPts val="0"/>
              </a:spcAft>
              <a:buSzPts val="6200"/>
              <a:buFont typeface="Poppins ExtraBold" panose="00000800000000000000"/>
              <a:buNone/>
              <a:defRPr sz="8265">
                <a:latin typeface="Poppins ExtraBold" panose="00000800000000000000"/>
                <a:ea typeface="Poppins ExtraBold" panose="00000800000000000000"/>
                <a:cs typeface="Poppins ExtraBold" panose="00000800000000000000"/>
                <a:sym typeface="Poppins ExtraBold" panose="00000800000000000000"/>
              </a:defRPr>
            </a:lvl8pPr>
            <a:lvl9pPr lvl="8" algn="ctr" rtl="0">
              <a:spcBef>
                <a:spcPts val="0"/>
              </a:spcBef>
              <a:spcAft>
                <a:spcPts val="0"/>
              </a:spcAft>
              <a:buSzPts val="6200"/>
              <a:buFont typeface="Poppins ExtraBold" panose="00000800000000000000"/>
              <a:buNone/>
              <a:defRPr sz="8265">
                <a:latin typeface="Poppins ExtraBold" panose="00000800000000000000"/>
                <a:ea typeface="Poppins ExtraBold" panose="00000800000000000000"/>
                <a:cs typeface="Poppins ExtraBold" panose="00000800000000000000"/>
                <a:sym typeface="Poppins ExtraBold" panose="00000800000000000000"/>
              </a:defRPr>
            </a:lvl9pPr>
          </a:lstStyle>
          <a:p>
            <a:r>
              <a:t>xx%</a:t>
            </a:r>
          </a:p>
        </p:txBody>
      </p:sp>
      <p:sp>
        <p:nvSpPr>
          <p:cNvPr id="239" name="Google Shape;239;p38"/>
          <p:cNvSpPr txBox="1">
            <a:spLocks noGrp="1"/>
          </p:cNvSpPr>
          <p:nvPr>
            <p:ph type="subTitle" idx="5"/>
          </p:nvPr>
        </p:nvSpPr>
        <p:spPr>
          <a:xfrm>
            <a:off x="3141400" y="5418449"/>
            <a:ext cx="5909200" cy="593600"/>
          </a:xfrm>
          <a:prstGeom prst="rect">
            <a:avLst/>
          </a:prstGeom>
        </p:spPr>
        <p:txBody>
          <a:bodyPr spcFirstLastPara="1" wrap="square" lIns="91425" tIns="91425" rIns="91425" bIns="91425" anchor="ctr" anchorCtr="0">
            <a:normAutofit/>
          </a:bodyPr>
          <a:lstStyle>
            <a:lvl1pPr lvl="0" algn="ctr" rtl="0">
              <a:lnSpc>
                <a:spcPct val="100000"/>
              </a:lnSpc>
              <a:spcBef>
                <a:spcPts val="0"/>
              </a:spcBef>
              <a:spcAft>
                <a:spcPts val="0"/>
              </a:spcAft>
              <a:buClr>
                <a:srgbClr val="05192A"/>
              </a:buClr>
              <a:buSzPts val="1400"/>
              <a:buFont typeface="Glegoo"/>
              <a:buNone/>
              <a:defRPr sz="1865">
                <a:latin typeface="Glegoo"/>
                <a:ea typeface="Glegoo"/>
                <a:cs typeface="Glegoo"/>
                <a:sym typeface="Glegoo"/>
              </a:defRPr>
            </a:lvl1pPr>
            <a:lvl2pPr lvl="1" algn="ctr"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2pPr>
            <a:lvl3pPr lvl="2" algn="ctr"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3pPr>
            <a:lvl4pPr lvl="3" algn="ctr"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4pPr>
            <a:lvl5pPr lvl="4" algn="ctr"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5pPr>
            <a:lvl6pPr lvl="5" algn="ctr"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6pPr>
            <a:lvl7pPr lvl="6" algn="ctr"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7pPr>
            <a:lvl8pPr lvl="7" algn="ctr"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8pPr>
            <a:lvl9pPr lvl="8" algn="ctr"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9pPr>
          </a:lstStyle>
          <a:p>
            <a:endParaRPr/>
          </a:p>
        </p:txBody>
      </p:sp>
      <p:sp>
        <p:nvSpPr>
          <p:cNvPr id="240" name="Google Shape;240;p38"/>
          <p:cNvSpPr/>
          <p:nvPr/>
        </p:nvSpPr>
        <p:spPr>
          <a:xfrm>
            <a:off x="10257184" y="4849367"/>
            <a:ext cx="1530800" cy="1530800"/>
          </a:xfrm>
          <a:prstGeom prst="ellipse">
            <a:avLst/>
          </a:pr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41" name="Google Shape;241;p38"/>
          <p:cNvSpPr/>
          <p:nvPr/>
        </p:nvSpPr>
        <p:spPr>
          <a:xfrm>
            <a:off x="387029" y="1222800"/>
            <a:ext cx="1564800" cy="5635200"/>
          </a:xfrm>
          <a:prstGeom prst="round2SameRect">
            <a:avLst>
              <a:gd name="adj1" fmla="val 50000"/>
              <a:gd name="adj2" fmla="val 0"/>
            </a:avLst>
          </a:prstGeom>
          <a:solidFill>
            <a:schemeClr val="accent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42" name="Google Shape;242;p38"/>
          <p:cNvSpPr/>
          <p:nvPr/>
        </p:nvSpPr>
        <p:spPr>
          <a:xfrm rot="10800000">
            <a:off x="10240184" y="0"/>
            <a:ext cx="1564800" cy="4172800"/>
          </a:xfrm>
          <a:prstGeom prst="round2SameRect">
            <a:avLst>
              <a:gd name="adj1" fmla="val 50000"/>
              <a:gd name="adj2" fmla="val 0"/>
            </a:avLst>
          </a:pr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5"/>
            <a:ext cx="10515600" cy="1325563"/>
          </a:xfrm>
        </p:spPr>
        <p:txBody>
          <a:bodyPr/>
          <a:lstStyle/>
          <a:p>
            <a:r>
              <a:rPr lang="en-US" smtClean="0"/>
              <a:t>Click to edit Master title style</a:t>
            </a:r>
            <a:endParaRPr lang="en-US"/>
          </a:p>
        </p:txBody>
      </p:sp>
      <p:sp>
        <p:nvSpPr>
          <p:cNvPr id="3" name="Text Placeholder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839788" y="2505075"/>
            <a:ext cx="5157787" cy="368458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6172200" y="2505075"/>
            <a:ext cx="5183188" cy="368458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Date Placeholder 6"/>
          <p:cNvSpPr>
            <a:spLocks noGrp="1"/>
          </p:cNvSpPr>
          <p:nvPr>
            <p:ph type="dt" sz="half" idx="10"/>
          </p:nvPr>
        </p:nvSpPr>
        <p:spPr/>
        <p:txBody>
          <a:bodyPr/>
          <a:lstStyle/>
          <a:p>
            <a:fld id="{63A1C593-65D0-4073-BCC9-577B9352EA97}" type="datetimeFigureOut">
              <a:rPr lang="en-US" smtClean="0"/>
              <a:t>2/13/2022</a:t>
            </a:fld>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9B618960-8005-486C-9A75-10CB2AAC16F9}" type="slidenum">
              <a:rPr lang="en-US" smtClean="0"/>
              <a:t>‹#›</a:t>
            </a:fld>
            <a:endParaRPr lang="en-US"/>
          </a:p>
        </p:txBody>
      </p:sp>
    </p:spTree>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matchingName="Thanks">
  <p:cSld name="CUSTOM_7">
    <p:bg>
      <p:bgPr>
        <a:solidFill>
          <a:schemeClr val="accent1"/>
        </a:solidFill>
        <a:effectLst/>
      </p:bgPr>
    </p:bg>
    <p:spTree>
      <p:nvGrpSpPr>
        <p:cNvPr id="1" name="Shape 243"/>
        <p:cNvGrpSpPr/>
        <p:nvPr/>
      </p:nvGrpSpPr>
      <p:grpSpPr>
        <a:xfrm>
          <a:off x="0" y="0"/>
          <a:ext cx="0" cy="0"/>
          <a:chOff x="0" y="0"/>
          <a:chExt cx="0" cy="0"/>
        </a:xfrm>
      </p:grpSpPr>
      <p:sp>
        <p:nvSpPr>
          <p:cNvPr id="244" name="Google Shape;244;p39"/>
          <p:cNvSpPr txBox="1">
            <a:spLocks noGrp="1"/>
          </p:cNvSpPr>
          <p:nvPr>
            <p:ph type="ctrTitle"/>
          </p:nvPr>
        </p:nvSpPr>
        <p:spPr>
          <a:xfrm>
            <a:off x="3259017" y="822800"/>
            <a:ext cx="5712000" cy="1636000"/>
          </a:xfrm>
          <a:prstGeom prst="rect">
            <a:avLst/>
          </a:prstGeom>
        </p:spPr>
        <p:txBody>
          <a:bodyPr spcFirstLastPara="1" wrap="square" lIns="91425" tIns="91425" rIns="91425" bIns="91425" anchor="ctr" anchorCtr="0">
            <a:normAutofit/>
          </a:bodyPr>
          <a:lstStyle>
            <a:lvl1pPr lvl="0" algn="ctr" rtl="0">
              <a:spcBef>
                <a:spcPts val="0"/>
              </a:spcBef>
              <a:spcAft>
                <a:spcPts val="0"/>
              </a:spcAft>
              <a:buSzPts val="5200"/>
              <a:buNone/>
              <a:defRPr sz="8000"/>
            </a:lvl1pPr>
            <a:lvl2pPr lvl="1" algn="ctr" rtl="0">
              <a:spcBef>
                <a:spcPts val="0"/>
              </a:spcBef>
              <a:spcAft>
                <a:spcPts val="0"/>
              </a:spcAft>
              <a:buSzPts val="5200"/>
              <a:buNone/>
              <a:defRPr sz="6935"/>
            </a:lvl2pPr>
            <a:lvl3pPr lvl="2" algn="ctr" rtl="0">
              <a:spcBef>
                <a:spcPts val="0"/>
              </a:spcBef>
              <a:spcAft>
                <a:spcPts val="0"/>
              </a:spcAft>
              <a:buSzPts val="5200"/>
              <a:buNone/>
              <a:defRPr sz="6935"/>
            </a:lvl3pPr>
            <a:lvl4pPr lvl="3" algn="ctr" rtl="0">
              <a:spcBef>
                <a:spcPts val="0"/>
              </a:spcBef>
              <a:spcAft>
                <a:spcPts val="0"/>
              </a:spcAft>
              <a:buSzPts val="5200"/>
              <a:buNone/>
              <a:defRPr sz="6935"/>
            </a:lvl4pPr>
            <a:lvl5pPr lvl="4" algn="ctr" rtl="0">
              <a:spcBef>
                <a:spcPts val="0"/>
              </a:spcBef>
              <a:spcAft>
                <a:spcPts val="0"/>
              </a:spcAft>
              <a:buSzPts val="5200"/>
              <a:buNone/>
              <a:defRPr sz="6935"/>
            </a:lvl5pPr>
            <a:lvl6pPr lvl="5" algn="ctr" rtl="0">
              <a:spcBef>
                <a:spcPts val="0"/>
              </a:spcBef>
              <a:spcAft>
                <a:spcPts val="0"/>
              </a:spcAft>
              <a:buSzPts val="5200"/>
              <a:buNone/>
              <a:defRPr sz="6935"/>
            </a:lvl6pPr>
            <a:lvl7pPr lvl="6" algn="ctr" rtl="0">
              <a:spcBef>
                <a:spcPts val="0"/>
              </a:spcBef>
              <a:spcAft>
                <a:spcPts val="0"/>
              </a:spcAft>
              <a:buSzPts val="5200"/>
              <a:buNone/>
              <a:defRPr sz="6935"/>
            </a:lvl7pPr>
            <a:lvl8pPr lvl="7" algn="ctr" rtl="0">
              <a:spcBef>
                <a:spcPts val="0"/>
              </a:spcBef>
              <a:spcAft>
                <a:spcPts val="0"/>
              </a:spcAft>
              <a:buSzPts val="5200"/>
              <a:buNone/>
              <a:defRPr sz="6935"/>
            </a:lvl8pPr>
            <a:lvl9pPr lvl="8" algn="ctr" rtl="0">
              <a:spcBef>
                <a:spcPts val="0"/>
              </a:spcBef>
              <a:spcAft>
                <a:spcPts val="0"/>
              </a:spcAft>
              <a:buSzPts val="5200"/>
              <a:buNone/>
              <a:defRPr sz="6935"/>
            </a:lvl9pPr>
          </a:lstStyle>
          <a:p>
            <a:endParaRPr/>
          </a:p>
        </p:txBody>
      </p:sp>
      <p:sp>
        <p:nvSpPr>
          <p:cNvPr id="245" name="Google Shape;245;p39"/>
          <p:cNvSpPr txBox="1">
            <a:spLocks noGrp="1"/>
          </p:cNvSpPr>
          <p:nvPr>
            <p:ph type="subTitle" idx="1"/>
          </p:nvPr>
        </p:nvSpPr>
        <p:spPr>
          <a:xfrm>
            <a:off x="3263900" y="3530600"/>
            <a:ext cx="5712000" cy="424000"/>
          </a:xfrm>
          <a:prstGeom prst="rect">
            <a:avLst/>
          </a:prstGeom>
        </p:spPr>
        <p:txBody>
          <a:bodyPr spcFirstLastPara="1" wrap="square" lIns="91425" tIns="91425" rIns="91425" bIns="91425" anchor="ctr" anchorCtr="0">
            <a:normAutofit/>
          </a:bodyPr>
          <a:lstStyle>
            <a:lvl1pPr lvl="0" algn="ctr" rtl="0">
              <a:lnSpc>
                <a:spcPct val="100000"/>
              </a:lnSpc>
              <a:spcBef>
                <a:spcPts val="0"/>
              </a:spcBef>
              <a:spcAft>
                <a:spcPts val="0"/>
              </a:spcAft>
              <a:buClr>
                <a:srgbClr val="05192A"/>
              </a:buClr>
              <a:buSzPts val="1800"/>
              <a:buFont typeface="Glegoo"/>
              <a:buNone/>
              <a:defRPr sz="1865">
                <a:latin typeface="Poppins ExtraBold" panose="00000800000000000000"/>
                <a:ea typeface="Poppins ExtraBold" panose="00000800000000000000"/>
                <a:cs typeface="Poppins ExtraBold" panose="00000800000000000000"/>
                <a:sym typeface="Poppins ExtraBold" panose="00000800000000000000"/>
              </a:defRPr>
            </a:lvl1pPr>
            <a:lvl2pPr lvl="1"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2pPr>
            <a:lvl3pPr lvl="2"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3pPr>
            <a:lvl4pPr lvl="3"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4pPr>
            <a:lvl5pPr lvl="4"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5pPr>
            <a:lvl6pPr lvl="5"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6pPr>
            <a:lvl7pPr lvl="6"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7pPr>
            <a:lvl8pPr lvl="7"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8pPr>
            <a:lvl9pPr lvl="8"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9pPr>
          </a:lstStyle>
          <a:p>
            <a:endParaRPr/>
          </a:p>
        </p:txBody>
      </p:sp>
      <p:sp>
        <p:nvSpPr>
          <p:cNvPr id="246" name="Google Shape;246;p39"/>
          <p:cNvSpPr/>
          <p:nvPr/>
        </p:nvSpPr>
        <p:spPr>
          <a:xfrm rot="10800000">
            <a:off x="167" y="100"/>
            <a:ext cx="2194400" cy="4636800"/>
          </a:xfrm>
          <a:prstGeom prst="round2SameRect">
            <a:avLst>
              <a:gd name="adj1" fmla="val 50000"/>
              <a:gd name="adj2" fmla="val 0"/>
            </a:avLst>
          </a:pr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47" name="Google Shape;247;p39"/>
          <p:cNvSpPr/>
          <p:nvPr/>
        </p:nvSpPr>
        <p:spPr>
          <a:xfrm>
            <a:off x="343767" y="5034400"/>
            <a:ext cx="1507200" cy="1507200"/>
          </a:xfrm>
          <a:prstGeom prst="ellipse">
            <a:avLst/>
          </a:pr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48" name="Google Shape;248;p39"/>
          <p:cNvSpPr/>
          <p:nvPr/>
        </p:nvSpPr>
        <p:spPr>
          <a:xfrm>
            <a:off x="9997600" y="696133"/>
            <a:ext cx="2194400" cy="6162000"/>
          </a:xfrm>
          <a:prstGeom prst="round2SameRect">
            <a:avLst>
              <a:gd name="adj1" fmla="val 50000"/>
              <a:gd name="adj2" fmla="val 0"/>
            </a:avLst>
          </a:pr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49" name="Google Shape;249;p39"/>
          <p:cNvSpPr txBox="1">
            <a:spLocks noGrp="1"/>
          </p:cNvSpPr>
          <p:nvPr>
            <p:ph type="subTitle" idx="2"/>
          </p:nvPr>
        </p:nvSpPr>
        <p:spPr>
          <a:xfrm>
            <a:off x="3263900" y="3978503"/>
            <a:ext cx="5712000" cy="1024000"/>
          </a:xfrm>
          <a:prstGeom prst="rect">
            <a:avLst/>
          </a:prstGeom>
        </p:spPr>
        <p:txBody>
          <a:bodyPr spcFirstLastPara="1" wrap="square" lIns="91425" tIns="91425" rIns="91425" bIns="91425" anchor="t" anchorCtr="0">
            <a:normAutofit/>
          </a:bodyPr>
          <a:lstStyle>
            <a:lvl1pPr lvl="0" algn="ctr" rtl="0">
              <a:lnSpc>
                <a:spcPct val="100000"/>
              </a:lnSpc>
              <a:spcBef>
                <a:spcPts val="0"/>
              </a:spcBef>
              <a:spcAft>
                <a:spcPts val="0"/>
              </a:spcAft>
              <a:buClr>
                <a:srgbClr val="05192A"/>
              </a:buClr>
              <a:buSzPts val="1800"/>
              <a:buFont typeface="Glegoo"/>
              <a:buNone/>
              <a:defRPr sz="1865">
                <a:solidFill>
                  <a:srgbClr val="05192A"/>
                </a:solidFill>
                <a:latin typeface="Glegoo"/>
                <a:ea typeface="Glegoo"/>
                <a:cs typeface="Glegoo"/>
                <a:sym typeface="Glegoo"/>
              </a:defRPr>
            </a:lvl1pPr>
            <a:lvl2pPr lvl="1"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2pPr>
            <a:lvl3pPr lvl="2"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3pPr>
            <a:lvl4pPr lvl="3"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4pPr>
            <a:lvl5pPr lvl="4"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5pPr>
            <a:lvl6pPr lvl="5"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6pPr>
            <a:lvl7pPr lvl="6"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7pPr>
            <a:lvl8pPr lvl="7"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8pPr>
            <a:lvl9pPr lvl="8"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9pPr>
          </a:lstStyle>
          <a:p>
            <a:endParaRPr/>
          </a:p>
        </p:txBody>
      </p:sp>
      <p:sp>
        <p:nvSpPr>
          <p:cNvPr id="250" name="Google Shape;250;p39"/>
          <p:cNvSpPr txBox="1"/>
          <p:nvPr/>
        </p:nvSpPr>
        <p:spPr>
          <a:xfrm>
            <a:off x="2678867" y="5002433"/>
            <a:ext cx="6834000" cy="677600"/>
          </a:xfrm>
          <a:prstGeom prst="rect">
            <a:avLst/>
          </a:prstGeom>
          <a:noFill/>
          <a:ln>
            <a:noFill/>
          </a:ln>
        </p:spPr>
        <p:txBody>
          <a:bodyPr spcFirstLastPara="1" wrap="square" lIns="121900" tIns="121900" rIns="121900" bIns="121900" anchor="t" anchorCtr="0">
            <a:noAutofit/>
          </a:bodyPr>
          <a:lstStyle/>
          <a:p>
            <a:pPr marL="0" lvl="0" indent="0" algn="ctr" rtl="0">
              <a:lnSpc>
                <a:spcPct val="100000"/>
              </a:lnSpc>
              <a:spcBef>
                <a:spcPts val="300"/>
              </a:spcBef>
              <a:spcAft>
                <a:spcPts val="0"/>
              </a:spcAft>
              <a:buNone/>
            </a:pPr>
            <a:r>
              <a:rPr lang="en-GB" sz="1335">
                <a:solidFill>
                  <a:schemeClr val="dk1"/>
                </a:solidFill>
                <a:latin typeface="Glegoo"/>
                <a:ea typeface="Glegoo"/>
                <a:cs typeface="Glegoo"/>
                <a:sym typeface="Glegoo"/>
              </a:rPr>
              <a:t>CREDITS: This presentation template was created by </a:t>
            </a:r>
            <a:r>
              <a:rPr lang="en-GB" sz="1335">
                <a:solidFill>
                  <a:schemeClr val="dk1"/>
                </a:solidFill>
                <a:uFill>
                  <a:noFill/>
                </a:uFill>
                <a:latin typeface="Glegoo"/>
                <a:ea typeface="Glegoo"/>
                <a:cs typeface="Glegoo"/>
                <a:sym typeface="Glegoo"/>
                <a:hlinkClick r:id="rId2"/>
              </a:rPr>
              <a:t>Slidesgo</a:t>
            </a:r>
            <a:r>
              <a:rPr lang="en-GB" sz="1335">
                <a:solidFill>
                  <a:schemeClr val="dk1"/>
                </a:solidFill>
                <a:latin typeface="Glegoo"/>
                <a:ea typeface="Glegoo"/>
                <a:cs typeface="Glegoo"/>
                <a:sym typeface="Glegoo"/>
              </a:rPr>
              <a:t>, including icons by </a:t>
            </a:r>
            <a:r>
              <a:rPr lang="en-GB" sz="1335">
                <a:solidFill>
                  <a:schemeClr val="dk1"/>
                </a:solidFill>
                <a:uFill>
                  <a:noFill/>
                </a:uFill>
                <a:latin typeface="Glegoo"/>
                <a:ea typeface="Glegoo"/>
                <a:cs typeface="Glegoo"/>
                <a:sym typeface="Glegoo"/>
                <a:hlinkClick r:id="rId3"/>
              </a:rPr>
              <a:t>Flaticon</a:t>
            </a:r>
            <a:r>
              <a:rPr lang="en-GB" sz="1335">
                <a:solidFill>
                  <a:schemeClr val="dk1"/>
                </a:solidFill>
                <a:latin typeface="Glegoo"/>
                <a:ea typeface="Glegoo"/>
                <a:cs typeface="Glegoo"/>
                <a:sym typeface="Glegoo"/>
              </a:rPr>
              <a:t>, infographics &amp; images by </a:t>
            </a:r>
            <a:r>
              <a:rPr lang="en-GB" sz="1335">
                <a:solidFill>
                  <a:schemeClr val="dk1"/>
                </a:solidFill>
                <a:uFill>
                  <a:noFill/>
                </a:uFill>
                <a:latin typeface="Glegoo"/>
                <a:ea typeface="Glegoo"/>
                <a:cs typeface="Glegoo"/>
                <a:sym typeface="Glegoo"/>
                <a:hlinkClick r:id="rId4"/>
              </a:rPr>
              <a:t>Freepik</a:t>
            </a:r>
            <a:r>
              <a:rPr lang="en-GB" sz="1335">
                <a:solidFill>
                  <a:schemeClr val="dk1"/>
                </a:solidFill>
                <a:latin typeface="Glegoo"/>
                <a:ea typeface="Glegoo"/>
                <a:cs typeface="Glegoo"/>
                <a:sym typeface="Glegoo"/>
              </a:rPr>
              <a:t> </a:t>
            </a:r>
            <a:endParaRPr sz="1335">
              <a:solidFill>
                <a:schemeClr val="dk1"/>
              </a:solidFill>
              <a:latin typeface="Glegoo"/>
              <a:ea typeface="Glegoo"/>
              <a:cs typeface="Glegoo"/>
              <a:sym typeface="Glegoo"/>
            </a:endParaRPr>
          </a:p>
          <a:p>
            <a:pPr marL="0" lvl="0" indent="0" algn="ctr" rtl="0">
              <a:lnSpc>
                <a:spcPct val="100000"/>
              </a:lnSpc>
              <a:spcBef>
                <a:spcPts val="300"/>
              </a:spcBef>
              <a:spcAft>
                <a:spcPts val="0"/>
              </a:spcAft>
              <a:buNone/>
            </a:pPr>
            <a:endParaRPr sz="1335">
              <a:solidFill>
                <a:schemeClr val="dk1"/>
              </a:solidFill>
              <a:latin typeface="Lato Light" panose="020F0302020204030203"/>
              <a:ea typeface="Lato Light" panose="020F0302020204030203"/>
              <a:cs typeface="Lato Light" panose="020F0302020204030203"/>
              <a:sym typeface="Lato Light" panose="020F0302020204030203"/>
            </a:endParaRPr>
          </a:p>
        </p:txBody>
      </p:sp>
    </p:spTree>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matchingName="Background">
  <p:cSld name="CUSTOM_8">
    <p:bg>
      <p:bgPr>
        <a:solidFill>
          <a:schemeClr val="accent6"/>
        </a:solidFill>
        <a:effectLst/>
      </p:bgPr>
    </p:bg>
    <p:spTree>
      <p:nvGrpSpPr>
        <p:cNvPr id="1" name="Shape 251"/>
        <p:cNvGrpSpPr/>
        <p:nvPr/>
      </p:nvGrpSpPr>
      <p:grpSpPr>
        <a:xfrm>
          <a:off x="0" y="0"/>
          <a:ext cx="0" cy="0"/>
          <a:chOff x="0" y="0"/>
          <a:chExt cx="0" cy="0"/>
        </a:xfrm>
      </p:grpSpPr>
      <p:sp>
        <p:nvSpPr>
          <p:cNvPr id="252" name="Google Shape;252;p40"/>
          <p:cNvSpPr/>
          <p:nvPr/>
        </p:nvSpPr>
        <p:spPr>
          <a:xfrm rot="5400000">
            <a:off x="1006977" y="4519633"/>
            <a:ext cx="1331600" cy="3346000"/>
          </a:xfrm>
          <a:prstGeom prst="round2SameRect">
            <a:avLst>
              <a:gd name="adj1" fmla="val 50000"/>
              <a:gd name="adj2" fmla="val 0"/>
            </a:avLst>
          </a:pr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53" name="Google Shape;253;p40"/>
          <p:cNvSpPr/>
          <p:nvPr/>
        </p:nvSpPr>
        <p:spPr>
          <a:xfrm rot="10800000">
            <a:off x="9661200" y="400"/>
            <a:ext cx="1553600" cy="1792400"/>
          </a:xfrm>
          <a:prstGeom prst="round2SameRect">
            <a:avLst>
              <a:gd name="adj1" fmla="val 50000"/>
              <a:gd name="adj2" fmla="val 0"/>
            </a:avLst>
          </a:pr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54" name="Google Shape;254;p40"/>
          <p:cNvSpPr/>
          <p:nvPr/>
        </p:nvSpPr>
        <p:spPr>
          <a:xfrm rot="-5400000">
            <a:off x="10204467" y="4870633"/>
            <a:ext cx="1444400" cy="2531200"/>
          </a:xfrm>
          <a:prstGeom prst="round2SameRect">
            <a:avLst>
              <a:gd name="adj1" fmla="val 50000"/>
              <a:gd name="adj2" fmla="val 0"/>
            </a:avLst>
          </a:pr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55" name="Google Shape;255;p40"/>
          <p:cNvSpPr/>
          <p:nvPr/>
        </p:nvSpPr>
        <p:spPr>
          <a:xfrm>
            <a:off x="6823583" y="486300"/>
            <a:ext cx="964000" cy="964400"/>
          </a:xfrm>
          <a:prstGeom prst="ellipse">
            <a:avLst/>
          </a:pr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Tree>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matchingName="Background 1">
  <p:cSld name="CUSTOM_8_1">
    <p:bg>
      <p:bgPr>
        <a:solidFill>
          <a:schemeClr val="accent6"/>
        </a:solidFill>
        <a:effectLst/>
      </p:bgPr>
    </p:bg>
    <p:spTree>
      <p:nvGrpSpPr>
        <p:cNvPr id="1" name="Shape 256"/>
        <p:cNvGrpSpPr/>
        <p:nvPr/>
      </p:nvGrpSpPr>
      <p:grpSpPr>
        <a:xfrm>
          <a:off x="0" y="0"/>
          <a:ext cx="0" cy="0"/>
          <a:chOff x="0" y="0"/>
          <a:chExt cx="0" cy="0"/>
        </a:xfrm>
      </p:grpSpPr>
      <p:sp>
        <p:nvSpPr>
          <p:cNvPr id="257" name="Google Shape;257;p41"/>
          <p:cNvSpPr/>
          <p:nvPr/>
        </p:nvSpPr>
        <p:spPr>
          <a:xfrm rot="-5400000">
            <a:off x="9703467" y="-743300"/>
            <a:ext cx="1544000" cy="3433200"/>
          </a:xfrm>
          <a:prstGeom prst="round2SameRect">
            <a:avLst>
              <a:gd name="adj1" fmla="val 50000"/>
              <a:gd name="adj2" fmla="val 0"/>
            </a:avLst>
          </a:pr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58" name="Google Shape;258;p41"/>
          <p:cNvSpPr/>
          <p:nvPr/>
        </p:nvSpPr>
        <p:spPr>
          <a:xfrm>
            <a:off x="10258900" y="4326800"/>
            <a:ext cx="1444400" cy="2531200"/>
          </a:xfrm>
          <a:prstGeom prst="round2SameRect">
            <a:avLst>
              <a:gd name="adj1" fmla="val 50000"/>
              <a:gd name="adj2" fmla="val 0"/>
            </a:avLst>
          </a:pr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59" name="Google Shape;259;p41"/>
          <p:cNvSpPr/>
          <p:nvPr/>
        </p:nvSpPr>
        <p:spPr>
          <a:xfrm>
            <a:off x="6811024" y="201300"/>
            <a:ext cx="1543200" cy="1544000"/>
          </a:xfrm>
          <a:prstGeom prst="ellipse">
            <a:avLst/>
          </a:pr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Tree>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matchingName="Title" type="title">
  <p:cSld name="TITLE">
    <p:bg>
      <p:bgPr>
        <a:solidFill>
          <a:schemeClr val="accent2"/>
        </a:solidFill>
        <a:effectLst/>
      </p:bgPr>
    </p:bg>
    <p:spTree>
      <p:nvGrpSpPr>
        <p:cNvPr id="1" name="Shape 9"/>
        <p:cNvGrpSpPr/>
        <p:nvPr/>
      </p:nvGrpSpPr>
      <p:grpSpPr>
        <a:xfrm>
          <a:off x="0" y="0"/>
          <a:ext cx="0" cy="0"/>
          <a:chOff x="0" y="0"/>
          <a:chExt cx="0" cy="0"/>
        </a:xfrm>
      </p:grpSpPr>
      <p:grpSp>
        <p:nvGrpSpPr>
          <p:cNvPr id="10" name="Google Shape;10;p2"/>
          <p:cNvGrpSpPr/>
          <p:nvPr/>
        </p:nvGrpSpPr>
        <p:grpSpPr>
          <a:xfrm>
            <a:off x="748852" y="-773430"/>
            <a:ext cx="541589" cy="4339884"/>
            <a:chOff x="6176324" y="51530"/>
            <a:chExt cx="466512" cy="3738701"/>
          </a:xfrm>
        </p:grpSpPr>
        <p:sp>
          <p:nvSpPr>
            <p:cNvPr id="11" name="Google Shape;11;p2"/>
            <p:cNvSpPr/>
            <p:nvPr/>
          </p:nvSpPr>
          <p:spPr>
            <a:xfrm>
              <a:off x="6176324" y="2971595"/>
              <a:ext cx="466512" cy="818636"/>
            </a:xfrm>
            <a:custGeom>
              <a:avLst/>
              <a:gdLst/>
              <a:ahLst/>
              <a:cxnLst/>
              <a:rect l="l" t="t" r="r" b="b"/>
              <a:pathLst>
                <a:path w="466512" h="818636" extrusionOk="0">
                  <a:moveTo>
                    <a:pt x="332323" y="212841"/>
                  </a:moveTo>
                  <a:cubicBezTo>
                    <a:pt x="341531" y="160708"/>
                    <a:pt x="342674" y="107476"/>
                    <a:pt x="335880" y="54980"/>
                  </a:cubicBezTo>
                  <a:cubicBezTo>
                    <a:pt x="332578" y="42280"/>
                    <a:pt x="316004" y="50599"/>
                    <a:pt x="306479" y="48630"/>
                  </a:cubicBezTo>
                  <a:cubicBezTo>
                    <a:pt x="306923" y="-17537"/>
                    <a:pt x="162779" y="-14870"/>
                    <a:pt x="159984" y="48630"/>
                  </a:cubicBezTo>
                  <a:cubicBezTo>
                    <a:pt x="98580" y="52250"/>
                    <a:pt x="140934" y="172709"/>
                    <a:pt x="140554" y="213159"/>
                  </a:cubicBezTo>
                  <a:cubicBezTo>
                    <a:pt x="105057" y="231383"/>
                    <a:pt x="103723" y="274563"/>
                    <a:pt x="102454" y="310060"/>
                  </a:cubicBezTo>
                  <a:cubicBezTo>
                    <a:pt x="97246" y="356427"/>
                    <a:pt x="82324" y="401182"/>
                    <a:pt x="58766" y="441441"/>
                  </a:cubicBezTo>
                  <a:cubicBezTo>
                    <a:pt x="-124178" y="764783"/>
                    <a:pt x="171287" y="823140"/>
                    <a:pt x="250027" y="818377"/>
                  </a:cubicBezTo>
                  <a:cubicBezTo>
                    <a:pt x="471579" y="804979"/>
                    <a:pt x="517362" y="615177"/>
                    <a:pt x="413476" y="441441"/>
                  </a:cubicBezTo>
                  <a:cubicBezTo>
                    <a:pt x="355628" y="353938"/>
                    <a:pt x="388838" y="243448"/>
                    <a:pt x="332323" y="212841"/>
                  </a:cubicBezTo>
                  <a:close/>
                </a:path>
              </a:pathLst>
            </a:custGeom>
            <a:solidFill>
              <a:srgbClr val="001F6E">
                <a:alpha val="12850"/>
              </a:srgbClr>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2" name="Google Shape;12;p2"/>
            <p:cNvSpPr/>
            <p:nvPr/>
          </p:nvSpPr>
          <p:spPr>
            <a:xfrm>
              <a:off x="6400725" y="51530"/>
              <a:ext cx="17700" cy="2923500"/>
            </a:xfrm>
            <a:prstGeom prst="rect">
              <a:avLst/>
            </a:prstGeom>
            <a:solidFill>
              <a:srgbClr val="001F6E">
                <a:alpha val="1285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13" name="Google Shape;13;p2"/>
          <p:cNvGrpSpPr/>
          <p:nvPr/>
        </p:nvGrpSpPr>
        <p:grpSpPr>
          <a:xfrm>
            <a:off x="9413860" y="-773429"/>
            <a:ext cx="685449" cy="2552409"/>
            <a:chOff x="4897958" y="1976913"/>
            <a:chExt cx="514087" cy="1914307"/>
          </a:xfrm>
        </p:grpSpPr>
        <p:sp>
          <p:nvSpPr>
            <p:cNvPr id="14" name="Google Shape;14;p2"/>
            <p:cNvSpPr/>
            <p:nvPr/>
          </p:nvSpPr>
          <p:spPr>
            <a:xfrm>
              <a:off x="4897958" y="2971595"/>
              <a:ext cx="514087" cy="919625"/>
            </a:xfrm>
            <a:custGeom>
              <a:avLst/>
              <a:gdLst/>
              <a:ahLst/>
              <a:cxnLst/>
              <a:rect l="l" t="t" r="r" b="b"/>
              <a:pathLst>
                <a:path w="514087" h="919625" extrusionOk="0">
                  <a:moveTo>
                    <a:pt x="503440" y="612940"/>
                  </a:moveTo>
                  <a:cubicBezTo>
                    <a:pt x="488835" y="497878"/>
                    <a:pt x="385076" y="411391"/>
                    <a:pt x="386663" y="292519"/>
                  </a:cubicBezTo>
                  <a:cubicBezTo>
                    <a:pt x="400316" y="294106"/>
                    <a:pt x="377964" y="247751"/>
                    <a:pt x="368312" y="237972"/>
                  </a:cubicBezTo>
                  <a:cubicBezTo>
                    <a:pt x="360247" y="200825"/>
                    <a:pt x="403681" y="12865"/>
                    <a:pt x="343674" y="33820"/>
                  </a:cubicBezTo>
                  <a:cubicBezTo>
                    <a:pt x="345134" y="-16980"/>
                    <a:pt x="171017" y="-6630"/>
                    <a:pt x="171208" y="38837"/>
                  </a:cubicBezTo>
                  <a:cubicBezTo>
                    <a:pt x="161746" y="39408"/>
                    <a:pt x="145808" y="36233"/>
                    <a:pt x="145808" y="50139"/>
                  </a:cubicBezTo>
                  <a:cubicBezTo>
                    <a:pt x="145808" y="112369"/>
                    <a:pt x="144919" y="174028"/>
                    <a:pt x="145236" y="236068"/>
                  </a:cubicBezTo>
                  <a:cubicBezTo>
                    <a:pt x="131203" y="242418"/>
                    <a:pt x="99262" y="286359"/>
                    <a:pt x="127456" y="301345"/>
                  </a:cubicBezTo>
                  <a:cubicBezTo>
                    <a:pt x="139839" y="437108"/>
                    <a:pt x="-22340" y="548995"/>
                    <a:pt x="2615" y="706349"/>
                  </a:cubicBezTo>
                  <a:cubicBezTo>
                    <a:pt x="55892" y="1056297"/>
                    <a:pt x="596023" y="940409"/>
                    <a:pt x="503440" y="612940"/>
                  </a:cubicBezTo>
                  <a:close/>
                </a:path>
              </a:pathLst>
            </a:custGeom>
            <a:solidFill>
              <a:srgbClr val="001F6E">
                <a:alpha val="12850"/>
              </a:srgbClr>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5" name="Google Shape;15;p2"/>
            <p:cNvSpPr/>
            <p:nvPr/>
          </p:nvSpPr>
          <p:spPr>
            <a:xfrm>
              <a:off x="5157463" y="1976913"/>
              <a:ext cx="17700" cy="998100"/>
            </a:xfrm>
            <a:prstGeom prst="rect">
              <a:avLst/>
            </a:prstGeom>
            <a:solidFill>
              <a:srgbClr val="001F6E">
                <a:alpha val="1285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16" name="Google Shape;16;p2"/>
          <p:cNvGrpSpPr/>
          <p:nvPr/>
        </p:nvGrpSpPr>
        <p:grpSpPr>
          <a:xfrm>
            <a:off x="4443521" y="-773441"/>
            <a:ext cx="541587" cy="2445815"/>
            <a:chOff x="5578966" y="2128142"/>
            <a:chExt cx="406190" cy="1834361"/>
          </a:xfrm>
        </p:grpSpPr>
        <p:sp>
          <p:nvSpPr>
            <p:cNvPr id="17" name="Google Shape;17;p2"/>
            <p:cNvSpPr/>
            <p:nvPr/>
          </p:nvSpPr>
          <p:spPr>
            <a:xfrm>
              <a:off x="5578966" y="2971595"/>
              <a:ext cx="406190" cy="990908"/>
            </a:xfrm>
            <a:custGeom>
              <a:avLst/>
              <a:gdLst/>
              <a:ahLst/>
              <a:cxnLst/>
              <a:rect l="l" t="t" r="r" b="b"/>
              <a:pathLst>
                <a:path w="406190" h="990908" extrusionOk="0">
                  <a:moveTo>
                    <a:pt x="340083" y="447063"/>
                  </a:moveTo>
                  <a:cubicBezTo>
                    <a:pt x="341480" y="444205"/>
                    <a:pt x="372913" y="448269"/>
                    <a:pt x="369865" y="426933"/>
                  </a:cubicBezTo>
                  <a:cubicBezTo>
                    <a:pt x="378628" y="356321"/>
                    <a:pt x="379771" y="266786"/>
                    <a:pt x="314811" y="222019"/>
                  </a:cubicBezTo>
                  <a:cubicBezTo>
                    <a:pt x="316334" y="182014"/>
                    <a:pt x="330368" y="29931"/>
                    <a:pt x="276266" y="35328"/>
                  </a:cubicBezTo>
                  <a:cubicBezTo>
                    <a:pt x="257216" y="-16234"/>
                    <a:pt x="121643" y="-11789"/>
                    <a:pt x="117897" y="51521"/>
                  </a:cubicBezTo>
                  <a:cubicBezTo>
                    <a:pt x="68303" y="56474"/>
                    <a:pt x="94719" y="194840"/>
                    <a:pt x="95608" y="232242"/>
                  </a:cubicBezTo>
                  <a:cubicBezTo>
                    <a:pt x="33823" y="278470"/>
                    <a:pt x="28616" y="363941"/>
                    <a:pt x="30775" y="435442"/>
                  </a:cubicBezTo>
                  <a:cubicBezTo>
                    <a:pt x="31219" y="460842"/>
                    <a:pt x="59794" y="448840"/>
                    <a:pt x="72685" y="450746"/>
                  </a:cubicBezTo>
                  <a:cubicBezTo>
                    <a:pt x="75860" y="483511"/>
                    <a:pt x="77003" y="521611"/>
                    <a:pt x="48999" y="544408"/>
                  </a:cubicBezTo>
                  <a:cubicBezTo>
                    <a:pt x="22774" y="559775"/>
                    <a:pt x="3851" y="611464"/>
                    <a:pt x="46078" y="617497"/>
                  </a:cubicBezTo>
                  <a:cubicBezTo>
                    <a:pt x="2835" y="630197"/>
                    <a:pt x="-17041" y="715159"/>
                    <a:pt x="37824" y="733384"/>
                  </a:cubicBezTo>
                  <a:cubicBezTo>
                    <a:pt x="-17041" y="742719"/>
                    <a:pt x="-9611" y="809584"/>
                    <a:pt x="43284" y="813584"/>
                  </a:cubicBezTo>
                  <a:cubicBezTo>
                    <a:pt x="-1801" y="839747"/>
                    <a:pt x="-6309" y="908200"/>
                    <a:pt x="55095" y="912772"/>
                  </a:cubicBezTo>
                  <a:cubicBezTo>
                    <a:pt x="90782" y="913153"/>
                    <a:pt x="126025" y="903310"/>
                    <a:pt x="161268" y="898421"/>
                  </a:cubicBezTo>
                  <a:cubicBezTo>
                    <a:pt x="139233" y="913788"/>
                    <a:pt x="126279" y="946998"/>
                    <a:pt x="144313" y="970176"/>
                  </a:cubicBezTo>
                  <a:cubicBezTo>
                    <a:pt x="172888" y="1006688"/>
                    <a:pt x="224577" y="986051"/>
                    <a:pt x="260327" y="975319"/>
                  </a:cubicBezTo>
                  <a:cubicBezTo>
                    <a:pt x="299570" y="961285"/>
                    <a:pt x="348021" y="957857"/>
                    <a:pt x="376088" y="923821"/>
                  </a:cubicBezTo>
                  <a:cubicBezTo>
                    <a:pt x="399646" y="896008"/>
                    <a:pt x="387327" y="849653"/>
                    <a:pt x="348656" y="845652"/>
                  </a:cubicBezTo>
                  <a:cubicBezTo>
                    <a:pt x="373288" y="834501"/>
                    <a:pt x="384216" y="805495"/>
                    <a:pt x="373065" y="780857"/>
                  </a:cubicBezTo>
                  <a:cubicBezTo>
                    <a:pt x="364353" y="761610"/>
                    <a:pt x="344268" y="750123"/>
                    <a:pt x="323256" y="752371"/>
                  </a:cubicBezTo>
                  <a:cubicBezTo>
                    <a:pt x="387455" y="748370"/>
                    <a:pt x="429999" y="685505"/>
                    <a:pt x="352656" y="659597"/>
                  </a:cubicBezTo>
                  <a:cubicBezTo>
                    <a:pt x="304650" y="655978"/>
                    <a:pt x="438889" y="670011"/>
                    <a:pt x="398503" y="584096"/>
                  </a:cubicBezTo>
                  <a:cubicBezTo>
                    <a:pt x="365928" y="545170"/>
                    <a:pt x="301412" y="524850"/>
                    <a:pt x="340083" y="447063"/>
                  </a:cubicBezTo>
                  <a:close/>
                </a:path>
              </a:pathLst>
            </a:custGeom>
            <a:solidFill>
              <a:srgbClr val="001F6E">
                <a:alpha val="12850"/>
              </a:srgbClr>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8" name="Google Shape;18;p2"/>
            <p:cNvSpPr/>
            <p:nvPr/>
          </p:nvSpPr>
          <p:spPr>
            <a:xfrm>
              <a:off x="5774600" y="2128142"/>
              <a:ext cx="17700" cy="846900"/>
            </a:xfrm>
            <a:prstGeom prst="rect">
              <a:avLst/>
            </a:prstGeom>
            <a:solidFill>
              <a:srgbClr val="001F6E">
                <a:alpha val="1285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19" name="Google Shape;19;p2"/>
          <p:cNvGrpSpPr/>
          <p:nvPr/>
        </p:nvGrpSpPr>
        <p:grpSpPr>
          <a:xfrm>
            <a:off x="6567681" y="-773435"/>
            <a:ext cx="622016" cy="3535913"/>
            <a:chOff x="6176324" y="1138296"/>
            <a:chExt cx="466512" cy="2651935"/>
          </a:xfrm>
        </p:grpSpPr>
        <p:sp>
          <p:nvSpPr>
            <p:cNvPr id="20" name="Google Shape;20;p2"/>
            <p:cNvSpPr/>
            <p:nvPr/>
          </p:nvSpPr>
          <p:spPr>
            <a:xfrm>
              <a:off x="6176324" y="2971595"/>
              <a:ext cx="466512" cy="818636"/>
            </a:xfrm>
            <a:custGeom>
              <a:avLst/>
              <a:gdLst/>
              <a:ahLst/>
              <a:cxnLst/>
              <a:rect l="l" t="t" r="r" b="b"/>
              <a:pathLst>
                <a:path w="466512" h="818636" extrusionOk="0">
                  <a:moveTo>
                    <a:pt x="332323" y="212841"/>
                  </a:moveTo>
                  <a:cubicBezTo>
                    <a:pt x="341531" y="160708"/>
                    <a:pt x="342674" y="107476"/>
                    <a:pt x="335880" y="54980"/>
                  </a:cubicBezTo>
                  <a:cubicBezTo>
                    <a:pt x="332578" y="42280"/>
                    <a:pt x="316004" y="50599"/>
                    <a:pt x="306479" y="48630"/>
                  </a:cubicBezTo>
                  <a:cubicBezTo>
                    <a:pt x="306923" y="-17537"/>
                    <a:pt x="162779" y="-14870"/>
                    <a:pt x="159984" y="48630"/>
                  </a:cubicBezTo>
                  <a:cubicBezTo>
                    <a:pt x="98580" y="52250"/>
                    <a:pt x="140934" y="172709"/>
                    <a:pt x="140554" y="213159"/>
                  </a:cubicBezTo>
                  <a:cubicBezTo>
                    <a:pt x="105057" y="231383"/>
                    <a:pt x="103723" y="274563"/>
                    <a:pt x="102454" y="310060"/>
                  </a:cubicBezTo>
                  <a:cubicBezTo>
                    <a:pt x="97246" y="356427"/>
                    <a:pt x="82324" y="401182"/>
                    <a:pt x="58766" y="441441"/>
                  </a:cubicBezTo>
                  <a:cubicBezTo>
                    <a:pt x="-124178" y="764783"/>
                    <a:pt x="171287" y="823140"/>
                    <a:pt x="250027" y="818377"/>
                  </a:cubicBezTo>
                  <a:cubicBezTo>
                    <a:pt x="471579" y="804979"/>
                    <a:pt x="517362" y="615177"/>
                    <a:pt x="413476" y="441441"/>
                  </a:cubicBezTo>
                  <a:cubicBezTo>
                    <a:pt x="355628" y="353938"/>
                    <a:pt x="388838" y="243448"/>
                    <a:pt x="332323" y="212841"/>
                  </a:cubicBezTo>
                  <a:close/>
                </a:path>
              </a:pathLst>
            </a:custGeom>
            <a:solidFill>
              <a:srgbClr val="001F6E">
                <a:alpha val="12850"/>
              </a:srgbClr>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21" name="Google Shape;21;p2"/>
            <p:cNvSpPr/>
            <p:nvPr/>
          </p:nvSpPr>
          <p:spPr>
            <a:xfrm>
              <a:off x="6400713" y="1138296"/>
              <a:ext cx="17700" cy="1836600"/>
            </a:xfrm>
            <a:prstGeom prst="rect">
              <a:avLst/>
            </a:prstGeom>
            <a:solidFill>
              <a:srgbClr val="001F6E">
                <a:alpha val="1285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22" name="Google Shape;22;p2"/>
          <p:cNvGrpSpPr/>
          <p:nvPr/>
        </p:nvGrpSpPr>
        <p:grpSpPr>
          <a:xfrm>
            <a:off x="1563097" y="-773429"/>
            <a:ext cx="635407" cy="2359124"/>
            <a:chOff x="6798998" y="1831963"/>
            <a:chExt cx="476555" cy="1769343"/>
          </a:xfrm>
        </p:grpSpPr>
        <p:sp>
          <p:nvSpPr>
            <p:cNvPr id="23" name="Google Shape;23;p2"/>
            <p:cNvSpPr/>
            <p:nvPr/>
          </p:nvSpPr>
          <p:spPr>
            <a:xfrm>
              <a:off x="6798998" y="2971595"/>
              <a:ext cx="476555" cy="629711"/>
            </a:xfrm>
            <a:custGeom>
              <a:avLst/>
              <a:gdLst/>
              <a:ahLst/>
              <a:cxnLst/>
              <a:rect l="l" t="t" r="r" b="b"/>
              <a:pathLst>
                <a:path w="476555" h="629711" extrusionOk="0">
                  <a:moveTo>
                    <a:pt x="320201" y="161890"/>
                  </a:moveTo>
                  <a:cubicBezTo>
                    <a:pt x="320201" y="126330"/>
                    <a:pt x="347824" y="28984"/>
                    <a:pt x="296008" y="26762"/>
                  </a:cubicBezTo>
                  <a:cubicBezTo>
                    <a:pt x="297722" y="-5496"/>
                    <a:pt x="165198" y="-10957"/>
                    <a:pt x="178406" y="23460"/>
                  </a:cubicBezTo>
                  <a:cubicBezTo>
                    <a:pt x="166277" y="25936"/>
                    <a:pt x="129701" y="19840"/>
                    <a:pt x="140306" y="41430"/>
                  </a:cubicBezTo>
                  <a:cubicBezTo>
                    <a:pt x="138210" y="84864"/>
                    <a:pt x="137448" y="128425"/>
                    <a:pt x="135797" y="171859"/>
                  </a:cubicBezTo>
                  <a:cubicBezTo>
                    <a:pt x="-17047" y="238661"/>
                    <a:pt x="-46892" y="457165"/>
                    <a:pt x="77123" y="566385"/>
                  </a:cubicBezTo>
                  <a:cubicBezTo>
                    <a:pt x="364651" y="804827"/>
                    <a:pt x="669451" y="303241"/>
                    <a:pt x="320201" y="161890"/>
                  </a:cubicBezTo>
                  <a:close/>
                </a:path>
              </a:pathLst>
            </a:custGeom>
            <a:solidFill>
              <a:srgbClr val="001F6E">
                <a:alpha val="12850"/>
              </a:srgbClr>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24" name="Google Shape;24;p2"/>
            <p:cNvSpPr/>
            <p:nvPr/>
          </p:nvSpPr>
          <p:spPr>
            <a:xfrm>
              <a:off x="7026850" y="1831963"/>
              <a:ext cx="17700" cy="1143000"/>
            </a:xfrm>
            <a:prstGeom prst="rect">
              <a:avLst/>
            </a:prstGeom>
            <a:solidFill>
              <a:srgbClr val="001F6E">
                <a:alpha val="1285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25" name="Google Shape;25;p2"/>
          <p:cNvGrpSpPr/>
          <p:nvPr/>
        </p:nvGrpSpPr>
        <p:grpSpPr>
          <a:xfrm>
            <a:off x="11353252" y="-773430"/>
            <a:ext cx="227296" cy="2978705"/>
            <a:chOff x="7576714" y="1094963"/>
            <a:chExt cx="170472" cy="2234029"/>
          </a:xfrm>
        </p:grpSpPr>
        <p:sp>
          <p:nvSpPr>
            <p:cNvPr id="26" name="Google Shape;26;p2"/>
            <p:cNvSpPr/>
            <p:nvPr/>
          </p:nvSpPr>
          <p:spPr>
            <a:xfrm>
              <a:off x="7576714" y="2971595"/>
              <a:ext cx="170472" cy="357397"/>
            </a:xfrm>
            <a:custGeom>
              <a:avLst/>
              <a:gdLst/>
              <a:ahLst/>
              <a:cxnLst/>
              <a:rect l="l" t="t" r="r" b="b"/>
              <a:pathLst>
                <a:path w="170472" h="357397" extrusionOk="0">
                  <a:moveTo>
                    <a:pt x="127257" y="26425"/>
                  </a:moveTo>
                  <a:cubicBezTo>
                    <a:pt x="134369" y="-8309"/>
                    <a:pt x="34039" y="-8500"/>
                    <a:pt x="34611" y="24075"/>
                  </a:cubicBezTo>
                  <a:cubicBezTo>
                    <a:pt x="7052" y="26044"/>
                    <a:pt x="27879" y="109610"/>
                    <a:pt x="21911" y="127835"/>
                  </a:cubicBezTo>
                  <a:cubicBezTo>
                    <a:pt x="-89214" y="468004"/>
                    <a:pt x="264544" y="398789"/>
                    <a:pt x="145736" y="124596"/>
                  </a:cubicBezTo>
                  <a:cubicBezTo>
                    <a:pt x="152086" y="122247"/>
                    <a:pt x="157864" y="17281"/>
                    <a:pt x="127257" y="26425"/>
                  </a:cubicBezTo>
                  <a:close/>
                </a:path>
              </a:pathLst>
            </a:custGeom>
            <a:solidFill>
              <a:srgbClr val="001F6E">
                <a:alpha val="12850"/>
              </a:srgbClr>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27" name="Google Shape;27;p2"/>
            <p:cNvSpPr/>
            <p:nvPr/>
          </p:nvSpPr>
          <p:spPr>
            <a:xfrm>
              <a:off x="7652975" y="1094963"/>
              <a:ext cx="17700" cy="1880100"/>
            </a:xfrm>
            <a:prstGeom prst="rect">
              <a:avLst/>
            </a:prstGeom>
            <a:solidFill>
              <a:srgbClr val="001F6E">
                <a:alpha val="1285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28" name="Google Shape;28;p2"/>
          <p:cNvGrpSpPr/>
          <p:nvPr/>
        </p:nvGrpSpPr>
        <p:grpSpPr>
          <a:xfrm>
            <a:off x="3060363" y="-773430"/>
            <a:ext cx="384500" cy="3846288"/>
            <a:chOff x="7883572" y="937188"/>
            <a:chExt cx="288375" cy="2884716"/>
          </a:xfrm>
        </p:grpSpPr>
        <p:sp>
          <p:nvSpPr>
            <p:cNvPr id="29" name="Google Shape;29;p2"/>
            <p:cNvSpPr/>
            <p:nvPr/>
          </p:nvSpPr>
          <p:spPr>
            <a:xfrm>
              <a:off x="7883572" y="2971595"/>
              <a:ext cx="288375" cy="850309"/>
            </a:xfrm>
            <a:custGeom>
              <a:avLst/>
              <a:gdLst/>
              <a:ahLst/>
              <a:cxnLst/>
              <a:rect l="l" t="t" r="r" b="b"/>
              <a:pathLst>
                <a:path w="288375" h="850309" extrusionOk="0">
                  <a:moveTo>
                    <a:pt x="226863" y="202395"/>
                  </a:moveTo>
                  <a:cubicBezTo>
                    <a:pt x="222671" y="167343"/>
                    <a:pt x="255946" y="35010"/>
                    <a:pt x="207051" y="37295"/>
                  </a:cubicBezTo>
                  <a:cubicBezTo>
                    <a:pt x="200701" y="-10202"/>
                    <a:pt x="93830" y="-14965"/>
                    <a:pt x="96497" y="38311"/>
                  </a:cubicBezTo>
                  <a:cubicBezTo>
                    <a:pt x="44998" y="23897"/>
                    <a:pt x="95354" y="195792"/>
                    <a:pt x="59222" y="197824"/>
                  </a:cubicBezTo>
                  <a:cubicBezTo>
                    <a:pt x="-24216" y="202459"/>
                    <a:pt x="4930" y="466873"/>
                    <a:pt x="4930" y="713126"/>
                  </a:cubicBezTo>
                  <a:cubicBezTo>
                    <a:pt x="4930" y="781261"/>
                    <a:pt x="39093" y="845714"/>
                    <a:pt x="141201" y="850095"/>
                  </a:cubicBezTo>
                  <a:cubicBezTo>
                    <a:pt x="238420" y="854223"/>
                    <a:pt x="280901" y="798280"/>
                    <a:pt x="281283" y="718016"/>
                  </a:cubicBezTo>
                  <a:cubicBezTo>
                    <a:pt x="282172" y="443314"/>
                    <a:pt x="316208" y="200173"/>
                    <a:pt x="226863" y="202395"/>
                  </a:cubicBezTo>
                  <a:close/>
                </a:path>
              </a:pathLst>
            </a:custGeom>
            <a:solidFill>
              <a:srgbClr val="001F6E">
                <a:alpha val="12850"/>
              </a:srgbClr>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30" name="Google Shape;30;p2"/>
            <p:cNvSpPr/>
            <p:nvPr/>
          </p:nvSpPr>
          <p:spPr>
            <a:xfrm>
              <a:off x="8024900" y="937188"/>
              <a:ext cx="17700" cy="2037900"/>
            </a:xfrm>
            <a:prstGeom prst="rect">
              <a:avLst/>
            </a:prstGeom>
            <a:solidFill>
              <a:srgbClr val="001F6E">
                <a:alpha val="1285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31" name="Google Shape;31;p2"/>
          <p:cNvGrpSpPr/>
          <p:nvPr/>
        </p:nvGrpSpPr>
        <p:grpSpPr>
          <a:xfrm>
            <a:off x="1520861" y="-382443"/>
            <a:ext cx="210397" cy="240948"/>
            <a:chOff x="3462796" y="2555878"/>
            <a:chExt cx="157798" cy="180711"/>
          </a:xfrm>
        </p:grpSpPr>
        <p:sp>
          <p:nvSpPr>
            <p:cNvPr id="32" name="Google Shape;32;p2"/>
            <p:cNvSpPr/>
            <p:nvPr/>
          </p:nvSpPr>
          <p:spPr>
            <a:xfrm>
              <a:off x="3528860" y="2555878"/>
              <a:ext cx="20839" cy="53711"/>
            </a:xfrm>
            <a:custGeom>
              <a:avLst/>
              <a:gdLst/>
              <a:ahLst/>
              <a:cxnLst/>
              <a:rect l="l" t="t" r="r" b="b"/>
              <a:pathLst>
                <a:path w="20839" h="53711" extrusionOk="0">
                  <a:moveTo>
                    <a:pt x="9741" y="60"/>
                  </a:moveTo>
                  <a:cubicBezTo>
                    <a:pt x="-2451" y="2600"/>
                    <a:pt x="-4483" y="55686"/>
                    <a:pt x="11074" y="53654"/>
                  </a:cubicBezTo>
                  <a:cubicBezTo>
                    <a:pt x="23266" y="51114"/>
                    <a:pt x="25362" y="-2035"/>
                    <a:pt x="9741" y="60"/>
                  </a:cubicBezTo>
                  <a:close/>
                </a:path>
              </a:pathLst>
            </a:custGeom>
            <a:solidFill>
              <a:schemeClr val="lt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33" name="Google Shape;33;p2"/>
            <p:cNvSpPr/>
            <p:nvPr/>
          </p:nvSpPr>
          <p:spPr>
            <a:xfrm>
              <a:off x="3528860" y="2682878"/>
              <a:ext cx="20839" cy="53711"/>
            </a:xfrm>
            <a:custGeom>
              <a:avLst/>
              <a:gdLst/>
              <a:ahLst/>
              <a:cxnLst/>
              <a:rect l="l" t="t" r="r" b="b"/>
              <a:pathLst>
                <a:path w="20839" h="53711" extrusionOk="0">
                  <a:moveTo>
                    <a:pt x="9741" y="60"/>
                  </a:moveTo>
                  <a:cubicBezTo>
                    <a:pt x="-2451" y="2600"/>
                    <a:pt x="-4483" y="55686"/>
                    <a:pt x="11074" y="53654"/>
                  </a:cubicBezTo>
                  <a:cubicBezTo>
                    <a:pt x="23266" y="51114"/>
                    <a:pt x="25362" y="-2035"/>
                    <a:pt x="9741" y="60"/>
                  </a:cubicBezTo>
                  <a:close/>
                </a:path>
              </a:pathLst>
            </a:custGeom>
            <a:solidFill>
              <a:schemeClr val="lt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34" name="Google Shape;34;p2"/>
            <p:cNvSpPr/>
            <p:nvPr/>
          </p:nvSpPr>
          <p:spPr>
            <a:xfrm>
              <a:off x="3571315" y="2597137"/>
              <a:ext cx="47570" cy="33554"/>
            </a:xfrm>
            <a:custGeom>
              <a:avLst/>
              <a:gdLst/>
              <a:ahLst/>
              <a:cxnLst/>
              <a:rect l="l" t="t" r="r" b="b"/>
              <a:pathLst>
                <a:path w="47570" h="33554" extrusionOk="0">
                  <a:moveTo>
                    <a:pt x="47423" y="3886"/>
                  </a:moveTo>
                  <a:cubicBezTo>
                    <a:pt x="36183" y="-9449"/>
                    <a:pt x="10910" y="15189"/>
                    <a:pt x="306" y="22936"/>
                  </a:cubicBezTo>
                  <a:cubicBezTo>
                    <a:pt x="-4584" y="50305"/>
                    <a:pt x="50788" y="17729"/>
                    <a:pt x="47423" y="3886"/>
                  </a:cubicBezTo>
                  <a:close/>
                </a:path>
              </a:pathLst>
            </a:custGeom>
            <a:solidFill>
              <a:schemeClr val="lt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35" name="Google Shape;35;p2"/>
            <p:cNvSpPr/>
            <p:nvPr/>
          </p:nvSpPr>
          <p:spPr>
            <a:xfrm>
              <a:off x="3572203" y="2660050"/>
              <a:ext cx="48391" cy="35006"/>
            </a:xfrm>
            <a:custGeom>
              <a:avLst/>
              <a:gdLst/>
              <a:ahLst/>
              <a:cxnLst/>
              <a:rect l="l" t="t" r="r" b="b"/>
              <a:pathLst>
                <a:path w="48391" h="35006" extrusionOk="0">
                  <a:moveTo>
                    <a:pt x="45900" y="20221"/>
                  </a:moveTo>
                  <a:cubicBezTo>
                    <a:pt x="32120" y="15713"/>
                    <a:pt x="14849" y="-8608"/>
                    <a:pt x="1450" y="3203"/>
                  </a:cubicBezTo>
                  <a:cubicBezTo>
                    <a:pt x="-11123" y="21047"/>
                    <a:pt x="62664" y="54384"/>
                    <a:pt x="45900" y="20221"/>
                  </a:cubicBezTo>
                  <a:close/>
                </a:path>
              </a:pathLst>
            </a:custGeom>
            <a:solidFill>
              <a:schemeClr val="lt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36" name="Google Shape;36;p2"/>
            <p:cNvSpPr/>
            <p:nvPr/>
          </p:nvSpPr>
          <p:spPr>
            <a:xfrm>
              <a:off x="3466564" y="2662661"/>
              <a:ext cx="42019" cy="33548"/>
            </a:xfrm>
            <a:custGeom>
              <a:avLst/>
              <a:gdLst/>
              <a:ahLst/>
              <a:cxnLst/>
              <a:rect l="l" t="t" r="r" b="b"/>
              <a:pathLst>
                <a:path w="42019" h="33548" extrusionOk="0">
                  <a:moveTo>
                    <a:pt x="41239" y="1798"/>
                  </a:moveTo>
                  <a:cubicBezTo>
                    <a:pt x="31397" y="-7981"/>
                    <a:pt x="-17625" y="24912"/>
                    <a:pt x="6695" y="33548"/>
                  </a:cubicBezTo>
                  <a:cubicBezTo>
                    <a:pt x="17935" y="27452"/>
                    <a:pt x="47145" y="17991"/>
                    <a:pt x="41239" y="1798"/>
                  </a:cubicBezTo>
                  <a:close/>
                </a:path>
              </a:pathLst>
            </a:custGeom>
            <a:solidFill>
              <a:schemeClr val="lt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37" name="Google Shape;37;p2"/>
            <p:cNvSpPr/>
            <p:nvPr/>
          </p:nvSpPr>
          <p:spPr>
            <a:xfrm>
              <a:off x="3462796" y="2597064"/>
              <a:ext cx="40843" cy="33781"/>
            </a:xfrm>
            <a:custGeom>
              <a:avLst/>
              <a:gdLst/>
              <a:ahLst/>
              <a:cxnLst/>
              <a:rect l="l" t="t" r="r" b="b"/>
              <a:pathLst>
                <a:path w="40843" h="33781" extrusionOk="0">
                  <a:moveTo>
                    <a:pt x="38339" y="18755"/>
                  </a:moveTo>
                  <a:cubicBezTo>
                    <a:pt x="27163" y="13865"/>
                    <a:pt x="13447" y="-8614"/>
                    <a:pt x="1509" y="3578"/>
                  </a:cubicBezTo>
                  <a:cubicBezTo>
                    <a:pt x="-10556" y="21676"/>
                    <a:pt x="54151" y="52346"/>
                    <a:pt x="38339" y="18755"/>
                  </a:cubicBezTo>
                  <a:close/>
                </a:path>
              </a:pathLst>
            </a:custGeom>
            <a:solidFill>
              <a:schemeClr val="lt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grpSp>
      <p:grpSp>
        <p:nvGrpSpPr>
          <p:cNvPr id="38" name="Google Shape;38;p2"/>
          <p:cNvGrpSpPr/>
          <p:nvPr/>
        </p:nvGrpSpPr>
        <p:grpSpPr>
          <a:xfrm>
            <a:off x="5363215" y="1778954"/>
            <a:ext cx="240539" cy="253407"/>
            <a:chOff x="3770248" y="2527300"/>
            <a:chExt cx="180404" cy="190055"/>
          </a:xfrm>
        </p:grpSpPr>
        <p:sp>
          <p:nvSpPr>
            <p:cNvPr id="39" name="Google Shape;39;p2"/>
            <p:cNvSpPr/>
            <p:nvPr/>
          </p:nvSpPr>
          <p:spPr>
            <a:xfrm>
              <a:off x="3775135" y="2655951"/>
              <a:ext cx="51441" cy="61404"/>
            </a:xfrm>
            <a:custGeom>
              <a:avLst/>
              <a:gdLst/>
              <a:ahLst/>
              <a:cxnLst/>
              <a:rect l="l" t="t" r="r" b="b"/>
              <a:pathLst>
                <a:path w="51441" h="61404" extrusionOk="0">
                  <a:moveTo>
                    <a:pt x="50930" y="0"/>
                  </a:moveTo>
                  <a:cubicBezTo>
                    <a:pt x="32959" y="889"/>
                    <a:pt x="-4823" y="43497"/>
                    <a:pt x="511" y="61404"/>
                  </a:cubicBezTo>
                  <a:cubicBezTo>
                    <a:pt x="18545" y="60579"/>
                    <a:pt x="56264" y="17970"/>
                    <a:pt x="50930" y="0"/>
                  </a:cubicBezTo>
                  <a:close/>
                </a:path>
              </a:pathLst>
            </a:custGeom>
            <a:solidFill>
              <a:schemeClr val="lt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40" name="Google Shape;40;p2"/>
            <p:cNvSpPr/>
            <p:nvPr/>
          </p:nvSpPr>
          <p:spPr>
            <a:xfrm>
              <a:off x="3894324" y="2527300"/>
              <a:ext cx="51441" cy="61341"/>
            </a:xfrm>
            <a:custGeom>
              <a:avLst/>
              <a:gdLst/>
              <a:ahLst/>
              <a:cxnLst/>
              <a:rect l="l" t="t" r="r" b="b"/>
              <a:pathLst>
                <a:path w="51441" h="61341" extrusionOk="0">
                  <a:moveTo>
                    <a:pt x="50931" y="0"/>
                  </a:moveTo>
                  <a:cubicBezTo>
                    <a:pt x="32897" y="826"/>
                    <a:pt x="-4822" y="43434"/>
                    <a:pt x="512" y="61341"/>
                  </a:cubicBezTo>
                  <a:cubicBezTo>
                    <a:pt x="18482" y="60325"/>
                    <a:pt x="56265" y="17717"/>
                    <a:pt x="50931" y="0"/>
                  </a:cubicBezTo>
                  <a:close/>
                </a:path>
              </a:pathLst>
            </a:custGeom>
            <a:solidFill>
              <a:schemeClr val="lt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41" name="Google Shape;41;p2"/>
            <p:cNvSpPr/>
            <p:nvPr/>
          </p:nvSpPr>
          <p:spPr>
            <a:xfrm>
              <a:off x="3770248" y="2531866"/>
              <a:ext cx="58420" cy="54430"/>
            </a:xfrm>
            <a:custGeom>
              <a:avLst/>
              <a:gdLst/>
              <a:ahLst/>
              <a:cxnLst/>
              <a:rect l="l" t="t" r="r" b="b"/>
              <a:pathLst>
                <a:path w="58420" h="54430" extrusionOk="0">
                  <a:moveTo>
                    <a:pt x="58421" y="54107"/>
                  </a:moveTo>
                  <a:cubicBezTo>
                    <a:pt x="58421" y="36137"/>
                    <a:pt x="18225" y="-3995"/>
                    <a:pt x="1" y="323"/>
                  </a:cubicBezTo>
                  <a:cubicBezTo>
                    <a:pt x="-190" y="18357"/>
                    <a:pt x="40260" y="58425"/>
                    <a:pt x="58421" y="54107"/>
                  </a:cubicBezTo>
                  <a:close/>
                </a:path>
              </a:pathLst>
            </a:custGeom>
            <a:solidFill>
              <a:schemeClr val="lt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42" name="Google Shape;42;p2"/>
            <p:cNvSpPr/>
            <p:nvPr/>
          </p:nvSpPr>
          <p:spPr>
            <a:xfrm>
              <a:off x="3892168" y="2658113"/>
              <a:ext cx="58484" cy="54484"/>
            </a:xfrm>
            <a:custGeom>
              <a:avLst/>
              <a:gdLst/>
              <a:ahLst/>
              <a:cxnLst/>
              <a:rect l="l" t="t" r="r" b="b"/>
              <a:pathLst>
                <a:path w="58484" h="54484" extrusionOk="0">
                  <a:moveTo>
                    <a:pt x="58484" y="54162"/>
                  </a:moveTo>
                  <a:cubicBezTo>
                    <a:pt x="58484" y="36128"/>
                    <a:pt x="18225" y="-3940"/>
                    <a:pt x="1" y="314"/>
                  </a:cubicBezTo>
                  <a:cubicBezTo>
                    <a:pt x="-190" y="18348"/>
                    <a:pt x="40260" y="58480"/>
                    <a:pt x="58484" y="54162"/>
                  </a:cubicBezTo>
                  <a:close/>
                </a:path>
              </a:pathLst>
            </a:custGeom>
            <a:solidFill>
              <a:schemeClr val="lt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grpSp>
      <p:grpSp>
        <p:nvGrpSpPr>
          <p:cNvPr id="43" name="Google Shape;43;p2"/>
          <p:cNvGrpSpPr/>
          <p:nvPr/>
        </p:nvGrpSpPr>
        <p:grpSpPr>
          <a:xfrm>
            <a:off x="9859819" y="-85337"/>
            <a:ext cx="285951" cy="327472"/>
            <a:chOff x="3462796" y="2555878"/>
            <a:chExt cx="157798" cy="180711"/>
          </a:xfrm>
        </p:grpSpPr>
        <p:sp>
          <p:nvSpPr>
            <p:cNvPr id="44" name="Google Shape;44;p2"/>
            <p:cNvSpPr/>
            <p:nvPr/>
          </p:nvSpPr>
          <p:spPr>
            <a:xfrm>
              <a:off x="3528860" y="2555878"/>
              <a:ext cx="20839" cy="53711"/>
            </a:xfrm>
            <a:custGeom>
              <a:avLst/>
              <a:gdLst/>
              <a:ahLst/>
              <a:cxnLst/>
              <a:rect l="l" t="t" r="r" b="b"/>
              <a:pathLst>
                <a:path w="20839" h="53711" extrusionOk="0">
                  <a:moveTo>
                    <a:pt x="9741" y="60"/>
                  </a:moveTo>
                  <a:cubicBezTo>
                    <a:pt x="-2451" y="2600"/>
                    <a:pt x="-4483" y="55686"/>
                    <a:pt x="11074" y="53654"/>
                  </a:cubicBezTo>
                  <a:cubicBezTo>
                    <a:pt x="23266" y="51114"/>
                    <a:pt x="25362" y="-2035"/>
                    <a:pt x="9741" y="60"/>
                  </a:cubicBezTo>
                  <a:close/>
                </a:path>
              </a:pathLst>
            </a:custGeom>
            <a:solidFill>
              <a:srgbClr val="FFF2CC"/>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45" name="Google Shape;45;p2"/>
            <p:cNvSpPr/>
            <p:nvPr/>
          </p:nvSpPr>
          <p:spPr>
            <a:xfrm>
              <a:off x="3528860" y="2682878"/>
              <a:ext cx="20839" cy="53711"/>
            </a:xfrm>
            <a:custGeom>
              <a:avLst/>
              <a:gdLst/>
              <a:ahLst/>
              <a:cxnLst/>
              <a:rect l="l" t="t" r="r" b="b"/>
              <a:pathLst>
                <a:path w="20839" h="53711" extrusionOk="0">
                  <a:moveTo>
                    <a:pt x="9741" y="60"/>
                  </a:moveTo>
                  <a:cubicBezTo>
                    <a:pt x="-2451" y="2600"/>
                    <a:pt x="-4483" y="55686"/>
                    <a:pt x="11074" y="53654"/>
                  </a:cubicBezTo>
                  <a:cubicBezTo>
                    <a:pt x="23266" y="51114"/>
                    <a:pt x="25362" y="-2035"/>
                    <a:pt x="9741" y="60"/>
                  </a:cubicBezTo>
                  <a:close/>
                </a:path>
              </a:pathLst>
            </a:custGeom>
            <a:solidFill>
              <a:srgbClr val="FFF2CC"/>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46" name="Google Shape;46;p2"/>
            <p:cNvSpPr/>
            <p:nvPr/>
          </p:nvSpPr>
          <p:spPr>
            <a:xfrm>
              <a:off x="3571315" y="2597137"/>
              <a:ext cx="47570" cy="33554"/>
            </a:xfrm>
            <a:custGeom>
              <a:avLst/>
              <a:gdLst/>
              <a:ahLst/>
              <a:cxnLst/>
              <a:rect l="l" t="t" r="r" b="b"/>
              <a:pathLst>
                <a:path w="47570" h="33554" extrusionOk="0">
                  <a:moveTo>
                    <a:pt x="47423" y="3886"/>
                  </a:moveTo>
                  <a:cubicBezTo>
                    <a:pt x="36183" y="-9449"/>
                    <a:pt x="10910" y="15189"/>
                    <a:pt x="306" y="22936"/>
                  </a:cubicBezTo>
                  <a:cubicBezTo>
                    <a:pt x="-4584" y="50305"/>
                    <a:pt x="50788" y="17729"/>
                    <a:pt x="47423" y="3886"/>
                  </a:cubicBezTo>
                  <a:close/>
                </a:path>
              </a:pathLst>
            </a:custGeom>
            <a:solidFill>
              <a:srgbClr val="FFF2CC"/>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47" name="Google Shape;47;p2"/>
            <p:cNvSpPr/>
            <p:nvPr/>
          </p:nvSpPr>
          <p:spPr>
            <a:xfrm>
              <a:off x="3572203" y="2660050"/>
              <a:ext cx="48391" cy="35006"/>
            </a:xfrm>
            <a:custGeom>
              <a:avLst/>
              <a:gdLst/>
              <a:ahLst/>
              <a:cxnLst/>
              <a:rect l="l" t="t" r="r" b="b"/>
              <a:pathLst>
                <a:path w="48391" h="35006" extrusionOk="0">
                  <a:moveTo>
                    <a:pt x="45900" y="20221"/>
                  </a:moveTo>
                  <a:cubicBezTo>
                    <a:pt x="32120" y="15713"/>
                    <a:pt x="14849" y="-8608"/>
                    <a:pt x="1450" y="3203"/>
                  </a:cubicBezTo>
                  <a:cubicBezTo>
                    <a:pt x="-11123" y="21047"/>
                    <a:pt x="62664" y="54384"/>
                    <a:pt x="45900" y="20221"/>
                  </a:cubicBezTo>
                  <a:close/>
                </a:path>
              </a:pathLst>
            </a:custGeom>
            <a:solidFill>
              <a:srgbClr val="FFF2CC"/>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48" name="Google Shape;48;p2"/>
            <p:cNvSpPr/>
            <p:nvPr/>
          </p:nvSpPr>
          <p:spPr>
            <a:xfrm>
              <a:off x="3466564" y="2662661"/>
              <a:ext cx="42019" cy="33548"/>
            </a:xfrm>
            <a:custGeom>
              <a:avLst/>
              <a:gdLst/>
              <a:ahLst/>
              <a:cxnLst/>
              <a:rect l="l" t="t" r="r" b="b"/>
              <a:pathLst>
                <a:path w="42019" h="33548" extrusionOk="0">
                  <a:moveTo>
                    <a:pt x="41239" y="1798"/>
                  </a:moveTo>
                  <a:cubicBezTo>
                    <a:pt x="31397" y="-7981"/>
                    <a:pt x="-17625" y="24912"/>
                    <a:pt x="6695" y="33548"/>
                  </a:cubicBezTo>
                  <a:cubicBezTo>
                    <a:pt x="17935" y="27452"/>
                    <a:pt x="47145" y="17991"/>
                    <a:pt x="41239" y="1798"/>
                  </a:cubicBezTo>
                  <a:close/>
                </a:path>
              </a:pathLst>
            </a:custGeom>
            <a:solidFill>
              <a:srgbClr val="FFF2CC"/>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49" name="Google Shape;49;p2"/>
            <p:cNvSpPr/>
            <p:nvPr/>
          </p:nvSpPr>
          <p:spPr>
            <a:xfrm>
              <a:off x="3462796" y="2597064"/>
              <a:ext cx="40843" cy="33781"/>
            </a:xfrm>
            <a:custGeom>
              <a:avLst/>
              <a:gdLst/>
              <a:ahLst/>
              <a:cxnLst/>
              <a:rect l="l" t="t" r="r" b="b"/>
              <a:pathLst>
                <a:path w="40843" h="33781" extrusionOk="0">
                  <a:moveTo>
                    <a:pt x="38339" y="18755"/>
                  </a:moveTo>
                  <a:cubicBezTo>
                    <a:pt x="27163" y="13865"/>
                    <a:pt x="13447" y="-8614"/>
                    <a:pt x="1509" y="3578"/>
                  </a:cubicBezTo>
                  <a:cubicBezTo>
                    <a:pt x="-10556" y="21676"/>
                    <a:pt x="54151" y="52346"/>
                    <a:pt x="38339" y="18755"/>
                  </a:cubicBezTo>
                  <a:close/>
                </a:path>
              </a:pathLst>
            </a:custGeom>
            <a:solidFill>
              <a:srgbClr val="FFF2CC"/>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grpSp>
      <p:grpSp>
        <p:nvGrpSpPr>
          <p:cNvPr id="50" name="Google Shape;50;p2"/>
          <p:cNvGrpSpPr/>
          <p:nvPr/>
        </p:nvGrpSpPr>
        <p:grpSpPr>
          <a:xfrm>
            <a:off x="7958192" y="2592087"/>
            <a:ext cx="326916" cy="344405"/>
            <a:chOff x="3770248" y="2527300"/>
            <a:chExt cx="180404" cy="190055"/>
          </a:xfrm>
        </p:grpSpPr>
        <p:sp>
          <p:nvSpPr>
            <p:cNvPr id="51" name="Google Shape;51;p2"/>
            <p:cNvSpPr/>
            <p:nvPr/>
          </p:nvSpPr>
          <p:spPr>
            <a:xfrm>
              <a:off x="3775135" y="2655951"/>
              <a:ext cx="51441" cy="61404"/>
            </a:xfrm>
            <a:custGeom>
              <a:avLst/>
              <a:gdLst/>
              <a:ahLst/>
              <a:cxnLst/>
              <a:rect l="l" t="t" r="r" b="b"/>
              <a:pathLst>
                <a:path w="51441" h="61404" extrusionOk="0">
                  <a:moveTo>
                    <a:pt x="50930" y="0"/>
                  </a:moveTo>
                  <a:cubicBezTo>
                    <a:pt x="32959" y="889"/>
                    <a:pt x="-4823" y="43497"/>
                    <a:pt x="511" y="61404"/>
                  </a:cubicBezTo>
                  <a:cubicBezTo>
                    <a:pt x="18545" y="60579"/>
                    <a:pt x="56264" y="17970"/>
                    <a:pt x="50930" y="0"/>
                  </a:cubicBezTo>
                  <a:close/>
                </a:path>
              </a:pathLst>
            </a:custGeom>
            <a:solidFill>
              <a:srgbClr val="FFF2CC"/>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52" name="Google Shape;52;p2"/>
            <p:cNvSpPr/>
            <p:nvPr/>
          </p:nvSpPr>
          <p:spPr>
            <a:xfrm>
              <a:off x="3894324" y="2527300"/>
              <a:ext cx="51441" cy="61341"/>
            </a:xfrm>
            <a:custGeom>
              <a:avLst/>
              <a:gdLst/>
              <a:ahLst/>
              <a:cxnLst/>
              <a:rect l="l" t="t" r="r" b="b"/>
              <a:pathLst>
                <a:path w="51441" h="61341" extrusionOk="0">
                  <a:moveTo>
                    <a:pt x="50931" y="0"/>
                  </a:moveTo>
                  <a:cubicBezTo>
                    <a:pt x="32897" y="826"/>
                    <a:pt x="-4822" y="43434"/>
                    <a:pt x="512" y="61341"/>
                  </a:cubicBezTo>
                  <a:cubicBezTo>
                    <a:pt x="18482" y="60325"/>
                    <a:pt x="56265" y="17717"/>
                    <a:pt x="50931" y="0"/>
                  </a:cubicBezTo>
                  <a:close/>
                </a:path>
              </a:pathLst>
            </a:custGeom>
            <a:solidFill>
              <a:srgbClr val="FFF2CC"/>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53" name="Google Shape;53;p2"/>
            <p:cNvSpPr/>
            <p:nvPr/>
          </p:nvSpPr>
          <p:spPr>
            <a:xfrm>
              <a:off x="3770248" y="2531866"/>
              <a:ext cx="58420" cy="54430"/>
            </a:xfrm>
            <a:custGeom>
              <a:avLst/>
              <a:gdLst/>
              <a:ahLst/>
              <a:cxnLst/>
              <a:rect l="l" t="t" r="r" b="b"/>
              <a:pathLst>
                <a:path w="58420" h="54430" extrusionOk="0">
                  <a:moveTo>
                    <a:pt x="58421" y="54107"/>
                  </a:moveTo>
                  <a:cubicBezTo>
                    <a:pt x="58421" y="36137"/>
                    <a:pt x="18225" y="-3995"/>
                    <a:pt x="1" y="323"/>
                  </a:cubicBezTo>
                  <a:cubicBezTo>
                    <a:pt x="-190" y="18357"/>
                    <a:pt x="40260" y="58425"/>
                    <a:pt x="58421" y="54107"/>
                  </a:cubicBezTo>
                  <a:close/>
                </a:path>
              </a:pathLst>
            </a:custGeom>
            <a:solidFill>
              <a:srgbClr val="FFF2CC"/>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54" name="Google Shape;54;p2"/>
            <p:cNvSpPr/>
            <p:nvPr/>
          </p:nvSpPr>
          <p:spPr>
            <a:xfrm>
              <a:off x="3892168" y="2658113"/>
              <a:ext cx="58484" cy="54484"/>
            </a:xfrm>
            <a:custGeom>
              <a:avLst/>
              <a:gdLst/>
              <a:ahLst/>
              <a:cxnLst/>
              <a:rect l="l" t="t" r="r" b="b"/>
              <a:pathLst>
                <a:path w="58484" h="54484" extrusionOk="0">
                  <a:moveTo>
                    <a:pt x="58484" y="54162"/>
                  </a:moveTo>
                  <a:cubicBezTo>
                    <a:pt x="58484" y="36128"/>
                    <a:pt x="18225" y="-3940"/>
                    <a:pt x="1" y="314"/>
                  </a:cubicBezTo>
                  <a:cubicBezTo>
                    <a:pt x="-190" y="18348"/>
                    <a:pt x="40260" y="58480"/>
                    <a:pt x="58484" y="54162"/>
                  </a:cubicBezTo>
                  <a:close/>
                </a:path>
              </a:pathLst>
            </a:custGeom>
            <a:solidFill>
              <a:srgbClr val="FFF2CC"/>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grpSp>
      <p:grpSp>
        <p:nvGrpSpPr>
          <p:cNvPr id="55" name="Google Shape;55;p2"/>
          <p:cNvGrpSpPr/>
          <p:nvPr/>
        </p:nvGrpSpPr>
        <p:grpSpPr>
          <a:xfrm rot="5400000">
            <a:off x="7623596" y="872019"/>
            <a:ext cx="285931" cy="327424"/>
            <a:chOff x="3462796" y="2555878"/>
            <a:chExt cx="157798" cy="180711"/>
          </a:xfrm>
        </p:grpSpPr>
        <p:sp>
          <p:nvSpPr>
            <p:cNvPr id="56" name="Google Shape;56;p2"/>
            <p:cNvSpPr/>
            <p:nvPr/>
          </p:nvSpPr>
          <p:spPr>
            <a:xfrm>
              <a:off x="3528860" y="2555878"/>
              <a:ext cx="20839" cy="53711"/>
            </a:xfrm>
            <a:custGeom>
              <a:avLst/>
              <a:gdLst/>
              <a:ahLst/>
              <a:cxnLst/>
              <a:rect l="l" t="t" r="r" b="b"/>
              <a:pathLst>
                <a:path w="20839" h="53711" extrusionOk="0">
                  <a:moveTo>
                    <a:pt x="9741" y="60"/>
                  </a:moveTo>
                  <a:cubicBezTo>
                    <a:pt x="-2451" y="2600"/>
                    <a:pt x="-4483" y="55686"/>
                    <a:pt x="11074" y="53654"/>
                  </a:cubicBezTo>
                  <a:cubicBezTo>
                    <a:pt x="23266" y="51114"/>
                    <a:pt x="25362" y="-2035"/>
                    <a:pt x="9741" y="60"/>
                  </a:cubicBezTo>
                  <a:close/>
                </a:path>
              </a:pathLst>
            </a:custGeom>
            <a:solidFill>
              <a:schemeClr val="lt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57" name="Google Shape;57;p2"/>
            <p:cNvSpPr/>
            <p:nvPr/>
          </p:nvSpPr>
          <p:spPr>
            <a:xfrm>
              <a:off x="3528860" y="2682878"/>
              <a:ext cx="20839" cy="53711"/>
            </a:xfrm>
            <a:custGeom>
              <a:avLst/>
              <a:gdLst/>
              <a:ahLst/>
              <a:cxnLst/>
              <a:rect l="l" t="t" r="r" b="b"/>
              <a:pathLst>
                <a:path w="20839" h="53711" extrusionOk="0">
                  <a:moveTo>
                    <a:pt x="9741" y="60"/>
                  </a:moveTo>
                  <a:cubicBezTo>
                    <a:pt x="-2451" y="2600"/>
                    <a:pt x="-4483" y="55686"/>
                    <a:pt x="11074" y="53654"/>
                  </a:cubicBezTo>
                  <a:cubicBezTo>
                    <a:pt x="23266" y="51114"/>
                    <a:pt x="25362" y="-2035"/>
                    <a:pt x="9741" y="60"/>
                  </a:cubicBezTo>
                  <a:close/>
                </a:path>
              </a:pathLst>
            </a:custGeom>
            <a:solidFill>
              <a:schemeClr val="lt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58" name="Google Shape;58;p2"/>
            <p:cNvSpPr/>
            <p:nvPr/>
          </p:nvSpPr>
          <p:spPr>
            <a:xfrm>
              <a:off x="3571315" y="2597137"/>
              <a:ext cx="47570" cy="33554"/>
            </a:xfrm>
            <a:custGeom>
              <a:avLst/>
              <a:gdLst/>
              <a:ahLst/>
              <a:cxnLst/>
              <a:rect l="l" t="t" r="r" b="b"/>
              <a:pathLst>
                <a:path w="47570" h="33554" extrusionOk="0">
                  <a:moveTo>
                    <a:pt x="47423" y="3886"/>
                  </a:moveTo>
                  <a:cubicBezTo>
                    <a:pt x="36183" y="-9449"/>
                    <a:pt x="10910" y="15189"/>
                    <a:pt x="306" y="22936"/>
                  </a:cubicBezTo>
                  <a:cubicBezTo>
                    <a:pt x="-4584" y="50305"/>
                    <a:pt x="50788" y="17729"/>
                    <a:pt x="47423" y="3886"/>
                  </a:cubicBezTo>
                  <a:close/>
                </a:path>
              </a:pathLst>
            </a:custGeom>
            <a:solidFill>
              <a:schemeClr val="lt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59" name="Google Shape;59;p2"/>
            <p:cNvSpPr/>
            <p:nvPr/>
          </p:nvSpPr>
          <p:spPr>
            <a:xfrm>
              <a:off x="3572203" y="2660050"/>
              <a:ext cx="48391" cy="35006"/>
            </a:xfrm>
            <a:custGeom>
              <a:avLst/>
              <a:gdLst/>
              <a:ahLst/>
              <a:cxnLst/>
              <a:rect l="l" t="t" r="r" b="b"/>
              <a:pathLst>
                <a:path w="48391" h="35006" extrusionOk="0">
                  <a:moveTo>
                    <a:pt x="45900" y="20221"/>
                  </a:moveTo>
                  <a:cubicBezTo>
                    <a:pt x="32120" y="15713"/>
                    <a:pt x="14849" y="-8608"/>
                    <a:pt x="1450" y="3203"/>
                  </a:cubicBezTo>
                  <a:cubicBezTo>
                    <a:pt x="-11123" y="21047"/>
                    <a:pt x="62664" y="54384"/>
                    <a:pt x="45900" y="20221"/>
                  </a:cubicBezTo>
                  <a:close/>
                </a:path>
              </a:pathLst>
            </a:custGeom>
            <a:solidFill>
              <a:schemeClr val="lt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60" name="Google Shape;60;p2"/>
            <p:cNvSpPr/>
            <p:nvPr/>
          </p:nvSpPr>
          <p:spPr>
            <a:xfrm>
              <a:off x="3466564" y="2662661"/>
              <a:ext cx="42019" cy="33548"/>
            </a:xfrm>
            <a:custGeom>
              <a:avLst/>
              <a:gdLst/>
              <a:ahLst/>
              <a:cxnLst/>
              <a:rect l="l" t="t" r="r" b="b"/>
              <a:pathLst>
                <a:path w="42019" h="33548" extrusionOk="0">
                  <a:moveTo>
                    <a:pt x="41239" y="1798"/>
                  </a:moveTo>
                  <a:cubicBezTo>
                    <a:pt x="31397" y="-7981"/>
                    <a:pt x="-17625" y="24912"/>
                    <a:pt x="6695" y="33548"/>
                  </a:cubicBezTo>
                  <a:cubicBezTo>
                    <a:pt x="17935" y="27452"/>
                    <a:pt x="47145" y="17991"/>
                    <a:pt x="41239" y="1798"/>
                  </a:cubicBezTo>
                  <a:close/>
                </a:path>
              </a:pathLst>
            </a:custGeom>
            <a:solidFill>
              <a:schemeClr val="lt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61" name="Google Shape;61;p2"/>
            <p:cNvSpPr/>
            <p:nvPr/>
          </p:nvSpPr>
          <p:spPr>
            <a:xfrm>
              <a:off x="3462796" y="2597064"/>
              <a:ext cx="40843" cy="33781"/>
            </a:xfrm>
            <a:custGeom>
              <a:avLst/>
              <a:gdLst/>
              <a:ahLst/>
              <a:cxnLst/>
              <a:rect l="l" t="t" r="r" b="b"/>
              <a:pathLst>
                <a:path w="40843" h="33781" extrusionOk="0">
                  <a:moveTo>
                    <a:pt x="38339" y="18755"/>
                  </a:moveTo>
                  <a:cubicBezTo>
                    <a:pt x="27163" y="13865"/>
                    <a:pt x="13447" y="-8614"/>
                    <a:pt x="1509" y="3578"/>
                  </a:cubicBezTo>
                  <a:cubicBezTo>
                    <a:pt x="-10556" y="21676"/>
                    <a:pt x="54151" y="52346"/>
                    <a:pt x="38339" y="18755"/>
                  </a:cubicBezTo>
                  <a:close/>
                </a:path>
              </a:pathLst>
            </a:custGeom>
            <a:solidFill>
              <a:schemeClr val="lt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grpSp>
      <p:grpSp>
        <p:nvGrpSpPr>
          <p:cNvPr id="62" name="Google Shape;62;p2"/>
          <p:cNvGrpSpPr/>
          <p:nvPr/>
        </p:nvGrpSpPr>
        <p:grpSpPr>
          <a:xfrm>
            <a:off x="450997" y="3264021"/>
            <a:ext cx="240539" cy="253407"/>
            <a:chOff x="3770248" y="2527300"/>
            <a:chExt cx="180404" cy="190055"/>
          </a:xfrm>
        </p:grpSpPr>
        <p:sp>
          <p:nvSpPr>
            <p:cNvPr id="63" name="Google Shape;63;p2"/>
            <p:cNvSpPr/>
            <p:nvPr/>
          </p:nvSpPr>
          <p:spPr>
            <a:xfrm>
              <a:off x="3775135" y="2655951"/>
              <a:ext cx="51441" cy="61404"/>
            </a:xfrm>
            <a:custGeom>
              <a:avLst/>
              <a:gdLst/>
              <a:ahLst/>
              <a:cxnLst/>
              <a:rect l="l" t="t" r="r" b="b"/>
              <a:pathLst>
                <a:path w="51441" h="61404" extrusionOk="0">
                  <a:moveTo>
                    <a:pt x="50930" y="0"/>
                  </a:moveTo>
                  <a:cubicBezTo>
                    <a:pt x="32959" y="889"/>
                    <a:pt x="-4823" y="43497"/>
                    <a:pt x="511" y="61404"/>
                  </a:cubicBezTo>
                  <a:cubicBezTo>
                    <a:pt x="18545" y="60579"/>
                    <a:pt x="56264" y="17970"/>
                    <a:pt x="50930" y="0"/>
                  </a:cubicBezTo>
                  <a:close/>
                </a:path>
              </a:pathLst>
            </a:custGeom>
            <a:solidFill>
              <a:schemeClr val="lt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64" name="Google Shape;64;p2"/>
            <p:cNvSpPr/>
            <p:nvPr/>
          </p:nvSpPr>
          <p:spPr>
            <a:xfrm>
              <a:off x="3894324" y="2527300"/>
              <a:ext cx="51441" cy="61341"/>
            </a:xfrm>
            <a:custGeom>
              <a:avLst/>
              <a:gdLst/>
              <a:ahLst/>
              <a:cxnLst/>
              <a:rect l="l" t="t" r="r" b="b"/>
              <a:pathLst>
                <a:path w="51441" h="61341" extrusionOk="0">
                  <a:moveTo>
                    <a:pt x="50931" y="0"/>
                  </a:moveTo>
                  <a:cubicBezTo>
                    <a:pt x="32897" y="826"/>
                    <a:pt x="-4822" y="43434"/>
                    <a:pt x="512" y="61341"/>
                  </a:cubicBezTo>
                  <a:cubicBezTo>
                    <a:pt x="18482" y="60325"/>
                    <a:pt x="56265" y="17717"/>
                    <a:pt x="50931" y="0"/>
                  </a:cubicBezTo>
                  <a:close/>
                </a:path>
              </a:pathLst>
            </a:custGeom>
            <a:solidFill>
              <a:schemeClr val="lt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65" name="Google Shape;65;p2"/>
            <p:cNvSpPr/>
            <p:nvPr/>
          </p:nvSpPr>
          <p:spPr>
            <a:xfrm>
              <a:off x="3770248" y="2531866"/>
              <a:ext cx="58420" cy="54430"/>
            </a:xfrm>
            <a:custGeom>
              <a:avLst/>
              <a:gdLst/>
              <a:ahLst/>
              <a:cxnLst/>
              <a:rect l="l" t="t" r="r" b="b"/>
              <a:pathLst>
                <a:path w="58420" h="54430" extrusionOk="0">
                  <a:moveTo>
                    <a:pt x="58421" y="54107"/>
                  </a:moveTo>
                  <a:cubicBezTo>
                    <a:pt x="58421" y="36137"/>
                    <a:pt x="18225" y="-3995"/>
                    <a:pt x="1" y="323"/>
                  </a:cubicBezTo>
                  <a:cubicBezTo>
                    <a:pt x="-190" y="18357"/>
                    <a:pt x="40260" y="58425"/>
                    <a:pt x="58421" y="54107"/>
                  </a:cubicBezTo>
                  <a:close/>
                </a:path>
              </a:pathLst>
            </a:custGeom>
            <a:solidFill>
              <a:schemeClr val="lt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66" name="Google Shape;66;p2"/>
            <p:cNvSpPr/>
            <p:nvPr/>
          </p:nvSpPr>
          <p:spPr>
            <a:xfrm>
              <a:off x="3892168" y="2658113"/>
              <a:ext cx="58484" cy="54484"/>
            </a:xfrm>
            <a:custGeom>
              <a:avLst/>
              <a:gdLst/>
              <a:ahLst/>
              <a:cxnLst/>
              <a:rect l="l" t="t" r="r" b="b"/>
              <a:pathLst>
                <a:path w="58484" h="54484" extrusionOk="0">
                  <a:moveTo>
                    <a:pt x="58484" y="54162"/>
                  </a:moveTo>
                  <a:cubicBezTo>
                    <a:pt x="58484" y="36128"/>
                    <a:pt x="18225" y="-3940"/>
                    <a:pt x="1" y="314"/>
                  </a:cubicBezTo>
                  <a:cubicBezTo>
                    <a:pt x="-190" y="18348"/>
                    <a:pt x="40260" y="58480"/>
                    <a:pt x="58484" y="54162"/>
                  </a:cubicBezTo>
                  <a:close/>
                </a:path>
              </a:pathLst>
            </a:custGeom>
            <a:solidFill>
              <a:schemeClr val="lt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grpSp>
      <p:sp>
        <p:nvSpPr>
          <p:cNvPr id="67" name="Google Shape;67;p2"/>
          <p:cNvSpPr txBox="1">
            <a:spLocks noGrp="1"/>
          </p:cNvSpPr>
          <p:nvPr>
            <p:ph type="ctrTitle"/>
          </p:nvPr>
        </p:nvSpPr>
        <p:spPr>
          <a:xfrm>
            <a:off x="1140400" y="4509633"/>
            <a:ext cx="9911200" cy="1080400"/>
          </a:xfrm>
          <a:prstGeom prst="rect">
            <a:avLst/>
          </a:prstGeom>
          <a:effectLst>
            <a:outerShdw dist="19050" dir="5400000" algn="bl" rotWithShape="0">
              <a:schemeClr val="dk1">
                <a:alpha val="20000"/>
              </a:schemeClr>
            </a:outerShdw>
          </a:effectLst>
        </p:spPr>
        <p:txBody>
          <a:bodyPr spcFirstLastPara="1" wrap="square" lIns="0" tIns="0" rIns="0" bIns="0" anchor="t" anchorCtr="0">
            <a:noAutofit/>
          </a:bodyPr>
          <a:lstStyle>
            <a:lvl1pPr lvl="0" algn="ctr" rtl="0">
              <a:spcBef>
                <a:spcPts val="0"/>
              </a:spcBef>
              <a:spcAft>
                <a:spcPts val="0"/>
              </a:spcAft>
              <a:buClr>
                <a:schemeClr val="lt1"/>
              </a:buClr>
              <a:buSzPts val="6500"/>
              <a:buFont typeface="Amatic SC" panose="00000500000000000000"/>
              <a:buNone/>
              <a:defRPr sz="8665">
                <a:solidFill>
                  <a:schemeClr val="lt1"/>
                </a:solidFill>
                <a:latin typeface="Amatic SC" panose="00000500000000000000"/>
                <a:ea typeface="Amatic SC" panose="00000500000000000000"/>
                <a:cs typeface="Amatic SC" panose="00000500000000000000"/>
                <a:sym typeface="Amatic SC" panose="00000500000000000000"/>
              </a:defRPr>
            </a:lvl1pPr>
            <a:lvl2pPr lvl="1" algn="ctr" rtl="0">
              <a:spcBef>
                <a:spcPts val="0"/>
              </a:spcBef>
              <a:spcAft>
                <a:spcPts val="0"/>
              </a:spcAft>
              <a:buClr>
                <a:schemeClr val="lt1"/>
              </a:buClr>
              <a:buSzPts val="6500"/>
              <a:buFont typeface="Amatic SC" panose="00000500000000000000"/>
              <a:buNone/>
              <a:defRPr sz="8665">
                <a:solidFill>
                  <a:schemeClr val="lt1"/>
                </a:solidFill>
                <a:latin typeface="Amatic SC" panose="00000500000000000000"/>
                <a:ea typeface="Amatic SC" panose="00000500000000000000"/>
                <a:cs typeface="Amatic SC" panose="00000500000000000000"/>
                <a:sym typeface="Amatic SC" panose="00000500000000000000"/>
              </a:defRPr>
            </a:lvl2pPr>
            <a:lvl3pPr lvl="2" algn="ctr" rtl="0">
              <a:spcBef>
                <a:spcPts val="0"/>
              </a:spcBef>
              <a:spcAft>
                <a:spcPts val="0"/>
              </a:spcAft>
              <a:buClr>
                <a:schemeClr val="lt1"/>
              </a:buClr>
              <a:buSzPts val="6500"/>
              <a:buFont typeface="Amatic SC" panose="00000500000000000000"/>
              <a:buNone/>
              <a:defRPr sz="8665">
                <a:solidFill>
                  <a:schemeClr val="lt1"/>
                </a:solidFill>
                <a:latin typeface="Amatic SC" panose="00000500000000000000"/>
                <a:ea typeface="Amatic SC" panose="00000500000000000000"/>
                <a:cs typeface="Amatic SC" panose="00000500000000000000"/>
                <a:sym typeface="Amatic SC" panose="00000500000000000000"/>
              </a:defRPr>
            </a:lvl3pPr>
            <a:lvl4pPr lvl="3" algn="ctr" rtl="0">
              <a:spcBef>
                <a:spcPts val="0"/>
              </a:spcBef>
              <a:spcAft>
                <a:spcPts val="0"/>
              </a:spcAft>
              <a:buClr>
                <a:schemeClr val="lt1"/>
              </a:buClr>
              <a:buSzPts val="6500"/>
              <a:buFont typeface="Amatic SC" panose="00000500000000000000"/>
              <a:buNone/>
              <a:defRPr sz="8665">
                <a:solidFill>
                  <a:schemeClr val="lt1"/>
                </a:solidFill>
                <a:latin typeface="Amatic SC" panose="00000500000000000000"/>
                <a:ea typeface="Amatic SC" panose="00000500000000000000"/>
                <a:cs typeface="Amatic SC" panose="00000500000000000000"/>
                <a:sym typeface="Amatic SC" panose="00000500000000000000"/>
              </a:defRPr>
            </a:lvl4pPr>
            <a:lvl5pPr lvl="4" algn="ctr" rtl="0">
              <a:spcBef>
                <a:spcPts val="0"/>
              </a:spcBef>
              <a:spcAft>
                <a:spcPts val="0"/>
              </a:spcAft>
              <a:buClr>
                <a:schemeClr val="lt1"/>
              </a:buClr>
              <a:buSzPts val="6500"/>
              <a:buFont typeface="Amatic SC" panose="00000500000000000000"/>
              <a:buNone/>
              <a:defRPr sz="8665">
                <a:solidFill>
                  <a:schemeClr val="lt1"/>
                </a:solidFill>
                <a:latin typeface="Amatic SC" panose="00000500000000000000"/>
                <a:ea typeface="Amatic SC" panose="00000500000000000000"/>
                <a:cs typeface="Amatic SC" panose="00000500000000000000"/>
                <a:sym typeface="Amatic SC" panose="00000500000000000000"/>
              </a:defRPr>
            </a:lvl5pPr>
            <a:lvl6pPr lvl="5" algn="ctr" rtl="0">
              <a:spcBef>
                <a:spcPts val="0"/>
              </a:spcBef>
              <a:spcAft>
                <a:spcPts val="0"/>
              </a:spcAft>
              <a:buClr>
                <a:schemeClr val="lt1"/>
              </a:buClr>
              <a:buSzPts val="6500"/>
              <a:buFont typeface="Amatic SC" panose="00000500000000000000"/>
              <a:buNone/>
              <a:defRPr sz="8665">
                <a:solidFill>
                  <a:schemeClr val="lt1"/>
                </a:solidFill>
                <a:latin typeface="Amatic SC" panose="00000500000000000000"/>
                <a:ea typeface="Amatic SC" panose="00000500000000000000"/>
                <a:cs typeface="Amatic SC" panose="00000500000000000000"/>
                <a:sym typeface="Amatic SC" panose="00000500000000000000"/>
              </a:defRPr>
            </a:lvl6pPr>
            <a:lvl7pPr lvl="6" algn="ctr" rtl="0">
              <a:spcBef>
                <a:spcPts val="0"/>
              </a:spcBef>
              <a:spcAft>
                <a:spcPts val="0"/>
              </a:spcAft>
              <a:buClr>
                <a:schemeClr val="lt1"/>
              </a:buClr>
              <a:buSzPts val="6500"/>
              <a:buFont typeface="Amatic SC" panose="00000500000000000000"/>
              <a:buNone/>
              <a:defRPr sz="8665">
                <a:solidFill>
                  <a:schemeClr val="lt1"/>
                </a:solidFill>
                <a:latin typeface="Amatic SC" panose="00000500000000000000"/>
                <a:ea typeface="Amatic SC" panose="00000500000000000000"/>
                <a:cs typeface="Amatic SC" panose="00000500000000000000"/>
                <a:sym typeface="Amatic SC" panose="00000500000000000000"/>
              </a:defRPr>
            </a:lvl7pPr>
            <a:lvl8pPr lvl="7" algn="ctr" rtl="0">
              <a:spcBef>
                <a:spcPts val="0"/>
              </a:spcBef>
              <a:spcAft>
                <a:spcPts val="0"/>
              </a:spcAft>
              <a:buClr>
                <a:schemeClr val="lt1"/>
              </a:buClr>
              <a:buSzPts val="6500"/>
              <a:buFont typeface="Amatic SC" panose="00000500000000000000"/>
              <a:buNone/>
              <a:defRPr sz="8665">
                <a:solidFill>
                  <a:schemeClr val="lt1"/>
                </a:solidFill>
                <a:latin typeface="Amatic SC" panose="00000500000000000000"/>
                <a:ea typeface="Amatic SC" panose="00000500000000000000"/>
                <a:cs typeface="Amatic SC" panose="00000500000000000000"/>
                <a:sym typeface="Amatic SC" panose="00000500000000000000"/>
              </a:defRPr>
            </a:lvl8pPr>
            <a:lvl9pPr lvl="8" algn="ctr" rtl="0">
              <a:spcBef>
                <a:spcPts val="0"/>
              </a:spcBef>
              <a:spcAft>
                <a:spcPts val="0"/>
              </a:spcAft>
              <a:buClr>
                <a:schemeClr val="lt1"/>
              </a:buClr>
              <a:buSzPts val="6500"/>
              <a:buFont typeface="Amatic SC" panose="00000500000000000000"/>
              <a:buNone/>
              <a:defRPr sz="8665">
                <a:solidFill>
                  <a:schemeClr val="lt1"/>
                </a:solidFill>
                <a:latin typeface="Amatic SC" panose="00000500000000000000"/>
                <a:ea typeface="Amatic SC" panose="00000500000000000000"/>
                <a:cs typeface="Amatic SC" panose="00000500000000000000"/>
                <a:sym typeface="Amatic SC" panose="00000500000000000000"/>
              </a:defRPr>
            </a:lvl9pPr>
          </a:lstStyle>
          <a:p>
            <a:endParaRPr/>
          </a:p>
        </p:txBody>
      </p:sp>
      <p:grpSp>
        <p:nvGrpSpPr>
          <p:cNvPr id="68" name="Google Shape;68;p2"/>
          <p:cNvGrpSpPr/>
          <p:nvPr/>
        </p:nvGrpSpPr>
        <p:grpSpPr>
          <a:xfrm rot="-2700000">
            <a:off x="11407640" y="3015399"/>
            <a:ext cx="240536" cy="253404"/>
            <a:chOff x="3770248" y="2527300"/>
            <a:chExt cx="180404" cy="190055"/>
          </a:xfrm>
        </p:grpSpPr>
        <p:sp>
          <p:nvSpPr>
            <p:cNvPr id="69" name="Google Shape;69;p2"/>
            <p:cNvSpPr/>
            <p:nvPr/>
          </p:nvSpPr>
          <p:spPr>
            <a:xfrm>
              <a:off x="3775135" y="2655951"/>
              <a:ext cx="51441" cy="61404"/>
            </a:xfrm>
            <a:custGeom>
              <a:avLst/>
              <a:gdLst/>
              <a:ahLst/>
              <a:cxnLst/>
              <a:rect l="l" t="t" r="r" b="b"/>
              <a:pathLst>
                <a:path w="51441" h="61404" extrusionOk="0">
                  <a:moveTo>
                    <a:pt x="50930" y="0"/>
                  </a:moveTo>
                  <a:cubicBezTo>
                    <a:pt x="32959" y="889"/>
                    <a:pt x="-4823" y="43497"/>
                    <a:pt x="511" y="61404"/>
                  </a:cubicBezTo>
                  <a:cubicBezTo>
                    <a:pt x="18545" y="60579"/>
                    <a:pt x="56264" y="17970"/>
                    <a:pt x="50930" y="0"/>
                  </a:cubicBezTo>
                  <a:close/>
                </a:path>
              </a:pathLst>
            </a:custGeom>
            <a:solidFill>
              <a:schemeClr val="lt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70" name="Google Shape;70;p2"/>
            <p:cNvSpPr/>
            <p:nvPr/>
          </p:nvSpPr>
          <p:spPr>
            <a:xfrm>
              <a:off x="3894324" y="2527300"/>
              <a:ext cx="51441" cy="61341"/>
            </a:xfrm>
            <a:custGeom>
              <a:avLst/>
              <a:gdLst/>
              <a:ahLst/>
              <a:cxnLst/>
              <a:rect l="l" t="t" r="r" b="b"/>
              <a:pathLst>
                <a:path w="51441" h="61341" extrusionOk="0">
                  <a:moveTo>
                    <a:pt x="50931" y="0"/>
                  </a:moveTo>
                  <a:cubicBezTo>
                    <a:pt x="32897" y="826"/>
                    <a:pt x="-4822" y="43434"/>
                    <a:pt x="512" y="61341"/>
                  </a:cubicBezTo>
                  <a:cubicBezTo>
                    <a:pt x="18482" y="60325"/>
                    <a:pt x="56265" y="17717"/>
                    <a:pt x="50931" y="0"/>
                  </a:cubicBezTo>
                  <a:close/>
                </a:path>
              </a:pathLst>
            </a:custGeom>
            <a:solidFill>
              <a:schemeClr val="lt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71" name="Google Shape;71;p2"/>
            <p:cNvSpPr/>
            <p:nvPr/>
          </p:nvSpPr>
          <p:spPr>
            <a:xfrm>
              <a:off x="3770248" y="2531866"/>
              <a:ext cx="58420" cy="54430"/>
            </a:xfrm>
            <a:custGeom>
              <a:avLst/>
              <a:gdLst/>
              <a:ahLst/>
              <a:cxnLst/>
              <a:rect l="l" t="t" r="r" b="b"/>
              <a:pathLst>
                <a:path w="58420" h="54430" extrusionOk="0">
                  <a:moveTo>
                    <a:pt x="58421" y="54107"/>
                  </a:moveTo>
                  <a:cubicBezTo>
                    <a:pt x="58421" y="36137"/>
                    <a:pt x="18225" y="-3995"/>
                    <a:pt x="1" y="323"/>
                  </a:cubicBezTo>
                  <a:cubicBezTo>
                    <a:pt x="-190" y="18357"/>
                    <a:pt x="40260" y="58425"/>
                    <a:pt x="58421" y="54107"/>
                  </a:cubicBezTo>
                  <a:close/>
                </a:path>
              </a:pathLst>
            </a:custGeom>
            <a:solidFill>
              <a:schemeClr val="lt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72" name="Google Shape;72;p2"/>
            <p:cNvSpPr/>
            <p:nvPr/>
          </p:nvSpPr>
          <p:spPr>
            <a:xfrm>
              <a:off x="3892168" y="2658113"/>
              <a:ext cx="58484" cy="54484"/>
            </a:xfrm>
            <a:custGeom>
              <a:avLst/>
              <a:gdLst/>
              <a:ahLst/>
              <a:cxnLst/>
              <a:rect l="l" t="t" r="r" b="b"/>
              <a:pathLst>
                <a:path w="58484" h="54484" extrusionOk="0">
                  <a:moveTo>
                    <a:pt x="58484" y="54162"/>
                  </a:moveTo>
                  <a:cubicBezTo>
                    <a:pt x="58484" y="36128"/>
                    <a:pt x="18225" y="-3940"/>
                    <a:pt x="1" y="314"/>
                  </a:cubicBezTo>
                  <a:cubicBezTo>
                    <a:pt x="-190" y="18348"/>
                    <a:pt x="40260" y="58480"/>
                    <a:pt x="58484" y="54162"/>
                  </a:cubicBezTo>
                  <a:close/>
                </a:path>
              </a:pathLst>
            </a:custGeom>
            <a:solidFill>
              <a:schemeClr val="lt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grpSp>
      <p:grpSp>
        <p:nvGrpSpPr>
          <p:cNvPr id="73" name="Google Shape;73;p2"/>
          <p:cNvGrpSpPr/>
          <p:nvPr/>
        </p:nvGrpSpPr>
        <p:grpSpPr>
          <a:xfrm>
            <a:off x="3312633" y="-773426"/>
            <a:ext cx="1395600" cy="4131763"/>
            <a:chOff x="2484475" y="3"/>
            <a:chExt cx="1046700" cy="3098822"/>
          </a:xfrm>
        </p:grpSpPr>
        <p:sp>
          <p:nvSpPr>
            <p:cNvPr id="74" name="Google Shape;74;p2"/>
            <p:cNvSpPr/>
            <p:nvPr/>
          </p:nvSpPr>
          <p:spPr>
            <a:xfrm>
              <a:off x="2484475" y="2052125"/>
              <a:ext cx="1046700" cy="1046700"/>
            </a:xfrm>
            <a:prstGeom prst="ellipse">
              <a:avLst/>
            </a:prstGeom>
            <a:solidFill>
              <a:srgbClr val="FFFFFF">
                <a:alpha val="134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75" name="Google Shape;75;p2"/>
            <p:cNvSpPr/>
            <p:nvPr/>
          </p:nvSpPr>
          <p:spPr>
            <a:xfrm>
              <a:off x="2643144" y="2210793"/>
              <a:ext cx="729300" cy="729300"/>
            </a:xfrm>
            <a:prstGeom prst="ellipse">
              <a:avLst/>
            </a:prstGeom>
            <a:solidFill>
              <a:srgbClr val="FFFFFF">
                <a:alpha val="134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nvGrpSpPr>
            <p:cNvPr id="76" name="Google Shape;76;p2"/>
            <p:cNvGrpSpPr/>
            <p:nvPr/>
          </p:nvGrpSpPr>
          <p:grpSpPr>
            <a:xfrm>
              <a:off x="2769703" y="3"/>
              <a:ext cx="510180" cy="2812953"/>
              <a:chOff x="1818382" y="1216859"/>
              <a:chExt cx="466728" cy="2573372"/>
            </a:xfrm>
          </p:grpSpPr>
          <p:grpSp>
            <p:nvGrpSpPr>
              <p:cNvPr id="77" name="Google Shape;77;p2"/>
              <p:cNvGrpSpPr/>
              <p:nvPr/>
            </p:nvGrpSpPr>
            <p:grpSpPr>
              <a:xfrm>
                <a:off x="1818382" y="2971595"/>
                <a:ext cx="466728" cy="818636"/>
                <a:chOff x="1818382" y="2942618"/>
                <a:chExt cx="466728" cy="818636"/>
              </a:xfrm>
            </p:grpSpPr>
            <p:sp>
              <p:nvSpPr>
                <p:cNvPr id="78" name="Google Shape;78;p2"/>
                <p:cNvSpPr/>
                <p:nvPr/>
              </p:nvSpPr>
              <p:spPr>
                <a:xfrm>
                  <a:off x="1951772" y="2948396"/>
                  <a:ext cx="202080" cy="208143"/>
                </a:xfrm>
                <a:custGeom>
                  <a:avLst/>
                  <a:gdLst/>
                  <a:ahLst/>
                  <a:cxnLst/>
                  <a:rect l="l" t="t" r="r" b="b"/>
                  <a:pathLst>
                    <a:path w="202080" h="208143" extrusionOk="0">
                      <a:moveTo>
                        <a:pt x="15038" y="208143"/>
                      </a:moveTo>
                      <a:cubicBezTo>
                        <a:pt x="13132" y="168837"/>
                        <a:pt x="-13030" y="86033"/>
                        <a:pt x="8370" y="57521"/>
                      </a:cubicBezTo>
                      <a:cubicBezTo>
                        <a:pt x="12625" y="47552"/>
                        <a:pt x="30278" y="53140"/>
                        <a:pt x="32881" y="42726"/>
                      </a:cubicBezTo>
                      <a:cubicBezTo>
                        <a:pt x="35485" y="-11186"/>
                        <a:pt x="164834" y="-17218"/>
                        <a:pt x="166739" y="42726"/>
                      </a:cubicBezTo>
                      <a:cubicBezTo>
                        <a:pt x="166739" y="51679"/>
                        <a:pt x="176899" y="48123"/>
                        <a:pt x="182106" y="47679"/>
                      </a:cubicBezTo>
                      <a:cubicBezTo>
                        <a:pt x="221285" y="61458"/>
                        <a:pt x="190869" y="163884"/>
                        <a:pt x="190171" y="205921"/>
                      </a:cubicBezTo>
                      <a:cubicBezTo>
                        <a:pt x="129528" y="203254"/>
                        <a:pt x="70029" y="200523"/>
                        <a:pt x="15038" y="208143"/>
                      </a:cubicBezTo>
                      <a:close/>
                    </a:path>
                  </a:pathLst>
                </a:custGeom>
                <a:solidFill>
                  <a:schemeClr val="dk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79" name="Google Shape;79;p2"/>
                <p:cNvSpPr/>
                <p:nvPr/>
              </p:nvSpPr>
              <p:spPr>
                <a:xfrm>
                  <a:off x="1833104" y="3156294"/>
                  <a:ext cx="444195" cy="592827"/>
                </a:xfrm>
                <a:custGeom>
                  <a:avLst/>
                  <a:gdLst/>
                  <a:ahLst/>
                  <a:cxnLst/>
                  <a:rect l="l" t="t" r="r" b="b"/>
                  <a:pathLst>
                    <a:path w="444195" h="592827" extrusionOk="0">
                      <a:moveTo>
                        <a:pt x="211556" y="592827"/>
                      </a:moveTo>
                      <a:cubicBezTo>
                        <a:pt x="2006" y="586922"/>
                        <a:pt x="-51715" y="421377"/>
                        <a:pt x="49695" y="230877"/>
                      </a:cubicBezTo>
                      <a:cubicBezTo>
                        <a:pt x="155993" y="12945"/>
                        <a:pt x="800" y="-5978"/>
                        <a:pt x="315315" y="1198"/>
                      </a:cubicBezTo>
                      <a:cubicBezTo>
                        <a:pt x="366115" y="53077"/>
                        <a:pt x="345160" y="156709"/>
                        <a:pt x="388277" y="228972"/>
                      </a:cubicBezTo>
                      <a:cubicBezTo>
                        <a:pt x="514134" y="439856"/>
                        <a:pt x="415645" y="578159"/>
                        <a:pt x="211556" y="592827"/>
                      </a:cubicBezTo>
                      <a:close/>
                    </a:path>
                  </a:pathLst>
                </a:custGeom>
                <a:solidFill>
                  <a:srgbClr val="FFE599"/>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80" name="Google Shape;80;p2"/>
                <p:cNvSpPr/>
                <p:nvPr/>
              </p:nvSpPr>
              <p:spPr>
                <a:xfrm>
                  <a:off x="1818382" y="2942618"/>
                  <a:ext cx="466728" cy="818636"/>
                </a:xfrm>
                <a:custGeom>
                  <a:avLst/>
                  <a:gdLst/>
                  <a:ahLst/>
                  <a:cxnLst/>
                  <a:rect l="l" t="t" r="r" b="b"/>
                  <a:pathLst>
                    <a:path w="466728" h="818636" extrusionOk="0">
                      <a:moveTo>
                        <a:pt x="413730" y="440997"/>
                      </a:moveTo>
                      <a:cubicBezTo>
                        <a:pt x="355564" y="353938"/>
                        <a:pt x="388838" y="243448"/>
                        <a:pt x="332323" y="212841"/>
                      </a:cubicBezTo>
                      <a:cubicBezTo>
                        <a:pt x="341474" y="160701"/>
                        <a:pt x="342668" y="107476"/>
                        <a:pt x="335879" y="54980"/>
                      </a:cubicBezTo>
                      <a:cubicBezTo>
                        <a:pt x="332577" y="42280"/>
                        <a:pt x="316004" y="50599"/>
                        <a:pt x="306479" y="48630"/>
                      </a:cubicBezTo>
                      <a:cubicBezTo>
                        <a:pt x="306860" y="-17537"/>
                        <a:pt x="162715" y="-14870"/>
                        <a:pt x="159921" y="48630"/>
                      </a:cubicBezTo>
                      <a:cubicBezTo>
                        <a:pt x="98580" y="52250"/>
                        <a:pt x="141252" y="172709"/>
                        <a:pt x="140553" y="213159"/>
                      </a:cubicBezTo>
                      <a:cubicBezTo>
                        <a:pt x="105057" y="231383"/>
                        <a:pt x="103723" y="274563"/>
                        <a:pt x="102453" y="310060"/>
                      </a:cubicBezTo>
                      <a:cubicBezTo>
                        <a:pt x="97234" y="356427"/>
                        <a:pt x="82349" y="401182"/>
                        <a:pt x="58765" y="441441"/>
                      </a:cubicBezTo>
                      <a:cubicBezTo>
                        <a:pt x="-124178" y="764783"/>
                        <a:pt x="171288" y="823140"/>
                        <a:pt x="250027" y="818377"/>
                      </a:cubicBezTo>
                      <a:cubicBezTo>
                        <a:pt x="471833" y="804535"/>
                        <a:pt x="517553" y="614542"/>
                        <a:pt x="413730" y="440997"/>
                      </a:cubicBezTo>
                      <a:close/>
                      <a:moveTo>
                        <a:pt x="322417" y="107431"/>
                      </a:moveTo>
                      <a:cubicBezTo>
                        <a:pt x="322862" y="119369"/>
                        <a:pt x="322862" y="131371"/>
                        <a:pt x="322417" y="143309"/>
                      </a:cubicBezTo>
                      <a:cubicBezTo>
                        <a:pt x="265788" y="153837"/>
                        <a:pt x="209934" y="168156"/>
                        <a:pt x="155222" y="186171"/>
                      </a:cubicBezTo>
                      <a:cubicBezTo>
                        <a:pt x="153825" y="175757"/>
                        <a:pt x="152555" y="165343"/>
                        <a:pt x="151348" y="154866"/>
                      </a:cubicBezTo>
                      <a:cubicBezTo>
                        <a:pt x="209191" y="142185"/>
                        <a:pt x="266302" y="126348"/>
                        <a:pt x="322417" y="107431"/>
                      </a:cubicBezTo>
                      <a:close/>
                      <a:moveTo>
                        <a:pt x="270538" y="514911"/>
                      </a:moveTo>
                      <a:cubicBezTo>
                        <a:pt x="290921" y="432742"/>
                        <a:pt x="171033" y="476811"/>
                        <a:pt x="221770" y="547423"/>
                      </a:cubicBezTo>
                      <a:cubicBezTo>
                        <a:pt x="201005" y="569394"/>
                        <a:pt x="150777" y="562726"/>
                        <a:pt x="161064" y="525135"/>
                      </a:cubicBezTo>
                      <a:cubicBezTo>
                        <a:pt x="172367" y="494210"/>
                        <a:pt x="197449" y="470143"/>
                        <a:pt x="209133" y="439028"/>
                      </a:cubicBezTo>
                      <a:cubicBezTo>
                        <a:pt x="238966" y="372588"/>
                        <a:pt x="245906" y="298128"/>
                        <a:pt x="228882" y="227319"/>
                      </a:cubicBezTo>
                      <a:cubicBezTo>
                        <a:pt x="235124" y="229339"/>
                        <a:pt x="241887" y="229040"/>
                        <a:pt x="247932" y="226494"/>
                      </a:cubicBezTo>
                      <a:cubicBezTo>
                        <a:pt x="236185" y="314949"/>
                        <a:pt x="272697" y="400547"/>
                        <a:pt x="308511" y="479605"/>
                      </a:cubicBezTo>
                      <a:cubicBezTo>
                        <a:pt x="345150" y="534913"/>
                        <a:pt x="303494" y="594603"/>
                        <a:pt x="246471" y="547804"/>
                      </a:cubicBezTo>
                      <a:cubicBezTo>
                        <a:pt x="256295" y="538253"/>
                        <a:pt x="264340" y="527027"/>
                        <a:pt x="270220" y="514657"/>
                      </a:cubicBezTo>
                      <a:close/>
                      <a:moveTo>
                        <a:pt x="235803" y="534596"/>
                      </a:moveTo>
                      <a:cubicBezTo>
                        <a:pt x="220436" y="518467"/>
                        <a:pt x="229072" y="474017"/>
                        <a:pt x="255235" y="493956"/>
                      </a:cubicBezTo>
                      <a:cubicBezTo>
                        <a:pt x="261394" y="509196"/>
                        <a:pt x="244439" y="523039"/>
                        <a:pt x="235486" y="534342"/>
                      </a:cubicBezTo>
                      <a:close/>
                      <a:moveTo>
                        <a:pt x="157317" y="205602"/>
                      </a:moveTo>
                      <a:cubicBezTo>
                        <a:pt x="157317" y="204904"/>
                        <a:pt x="157317" y="204205"/>
                        <a:pt x="157317" y="203507"/>
                      </a:cubicBezTo>
                      <a:cubicBezTo>
                        <a:pt x="210956" y="185962"/>
                        <a:pt x="265655" y="171839"/>
                        <a:pt x="321084" y="161216"/>
                      </a:cubicBezTo>
                      <a:cubicBezTo>
                        <a:pt x="320004" y="176138"/>
                        <a:pt x="318353" y="190997"/>
                        <a:pt x="315941" y="205666"/>
                      </a:cubicBezTo>
                      <a:cubicBezTo>
                        <a:pt x="298795" y="200713"/>
                        <a:pt x="178971" y="199443"/>
                        <a:pt x="157317" y="205602"/>
                      </a:cubicBezTo>
                      <a:close/>
                      <a:moveTo>
                        <a:pt x="318925" y="66537"/>
                      </a:moveTo>
                      <a:cubicBezTo>
                        <a:pt x="319750" y="74157"/>
                        <a:pt x="320449" y="81714"/>
                        <a:pt x="320957" y="89334"/>
                      </a:cubicBezTo>
                      <a:cubicBezTo>
                        <a:pt x="264493" y="108111"/>
                        <a:pt x="207095" y="123967"/>
                        <a:pt x="148999" y="136832"/>
                      </a:cubicBezTo>
                      <a:cubicBezTo>
                        <a:pt x="148173" y="129402"/>
                        <a:pt x="147602" y="121909"/>
                        <a:pt x="147094" y="114480"/>
                      </a:cubicBezTo>
                      <a:cubicBezTo>
                        <a:pt x="199367" y="108301"/>
                        <a:pt x="249945" y="92020"/>
                        <a:pt x="296001" y="66537"/>
                      </a:cubicBezTo>
                      <a:close/>
                      <a:moveTo>
                        <a:pt x="177002" y="47805"/>
                      </a:moveTo>
                      <a:cubicBezTo>
                        <a:pt x="177828" y="8498"/>
                        <a:pt x="287810" y="8625"/>
                        <a:pt x="288699" y="48313"/>
                      </a:cubicBezTo>
                      <a:cubicBezTo>
                        <a:pt x="251424" y="48313"/>
                        <a:pt x="214213" y="48694"/>
                        <a:pt x="176939" y="48313"/>
                      </a:cubicBezTo>
                      <a:cubicBezTo>
                        <a:pt x="177193" y="48059"/>
                        <a:pt x="177257" y="47932"/>
                        <a:pt x="177257" y="47805"/>
                      </a:cubicBezTo>
                      <a:close/>
                      <a:moveTo>
                        <a:pt x="146713" y="71871"/>
                      </a:moveTo>
                      <a:cubicBezTo>
                        <a:pt x="177002" y="57520"/>
                        <a:pt x="222532" y="70411"/>
                        <a:pt x="256949" y="66537"/>
                      </a:cubicBezTo>
                      <a:cubicBezTo>
                        <a:pt x="221592" y="81917"/>
                        <a:pt x="184178" y="92039"/>
                        <a:pt x="145888" y="96573"/>
                      </a:cubicBezTo>
                      <a:cubicBezTo>
                        <a:pt x="146141" y="88381"/>
                        <a:pt x="143792" y="79555"/>
                        <a:pt x="146967" y="71871"/>
                      </a:cubicBezTo>
                      <a:close/>
                      <a:moveTo>
                        <a:pt x="350675" y="770371"/>
                      </a:moveTo>
                      <a:cubicBezTo>
                        <a:pt x="158270" y="868796"/>
                        <a:pt x="-63536" y="698362"/>
                        <a:pt x="54193" y="490971"/>
                      </a:cubicBezTo>
                      <a:cubicBezTo>
                        <a:pt x="77371" y="438901"/>
                        <a:pt x="106010" y="388355"/>
                        <a:pt x="116804" y="331713"/>
                      </a:cubicBezTo>
                      <a:cubicBezTo>
                        <a:pt x="121885" y="263641"/>
                        <a:pt x="121122" y="204713"/>
                        <a:pt x="210721" y="223255"/>
                      </a:cubicBezTo>
                      <a:cubicBezTo>
                        <a:pt x="226723" y="301360"/>
                        <a:pt x="222278" y="385688"/>
                        <a:pt x="180939" y="456554"/>
                      </a:cubicBezTo>
                      <a:cubicBezTo>
                        <a:pt x="165001" y="485129"/>
                        <a:pt x="126457" y="522975"/>
                        <a:pt x="147030" y="558154"/>
                      </a:cubicBezTo>
                      <a:cubicBezTo>
                        <a:pt x="165636" y="587936"/>
                        <a:pt x="208752" y="581459"/>
                        <a:pt x="231739" y="560377"/>
                      </a:cubicBezTo>
                      <a:cubicBezTo>
                        <a:pt x="277777" y="613590"/>
                        <a:pt x="364772" y="561710"/>
                        <a:pt x="334482" y="495924"/>
                      </a:cubicBezTo>
                      <a:cubicBezTo>
                        <a:pt x="299240" y="409120"/>
                        <a:pt x="249964" y="319521"/>
                        <a:pt x="265267" y="222874"/>
                      </a:cubicBezTo>
                      <a:cubicBezTo>
                        <a:pt x="351310" y="205475"/>
                        <a:pt x="350675" y="267324"/>
                        <a:pt x="355438" y="332031"/>
                      </a:cubicBezTo>
                      <a:cubicBezTo>
                        <a:pt x="394553" y="482907"/>
                        <a:pt x="549557" y="659881"/>
                        <a:pt x="350929" y="770117"/>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grpSp>
          <p:sp>
            <p:nvSpPr>
              <p:cNvPr id="81" name="Google Shape;81;p2"/>
              <p:cNvSpPr/>
              <p:nvPr/>
            </p:nvSpPr>
            <p:spPr>
              <a:xfrm>
                <a:off x="2046058" y="1216859"/>
                <a:ext cx="17700" cy="1761000"/>
              </a:xfrm>
              <a:prstGeom prst="rect">
                <a:avLst/>
              </a:prstGeom>
              <a:solidFill>
                <a:schemeClr val="dk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sp>
          <p:nvSpPr>
            <p:cNvPr id="82" name="Google Shape;82;p2"/>
            <p:cNvSpPr/>
            <p:nvPr/>
          </p:nvSpPr>
          <p:spPr>
            <a:xfrm>
              <a:off x="2848289" y="2564652"/>
              <a:ext cx="130735" cy="158472"/>
            </a:xfrm>
            <a:custGeom>
              <a:avLst/>
              <a:gdLst/>
              <a:ahLst/>
              <a:cxnLst/>
              <a:rect l="l" t="t" r="r" b="b"/>
              <a:pathLst>
                <a:path w="4784" h="5799" extrusionOk="0">
                  <a:moveTo>
                    <a:pt x="0" y="0"/>
                  </a:moveTo>
                  <a:cubicBezTo>
                    <a:pt x="0" y="2506"/>
                    <a:pt x="2375" y="5110"/>
                    <a:pt x="4784" y="5799"/>
                  </a:cubicBezTo>
                </a:path>
              </a:pathLst>
            </a:custGeom>
            <a:noFill/>
            <a:ln w="38100" cap="rnd" cmpd="sng">
              <a:solidFill>
                <a:schemeClr val="lt1"/>
              </a:solidFill>
              <a:prstDash val="solid"/>
              <a:round/>
              <a:headEnd type="none" w="med" len="med"/>
              <a:tailEnd type="none" w="med" len="med"/>
            </a:ln>
          </p:spPr>
        </p:sp>
      </p:grpSp>
      <p:grpSp>
        <p:nvGrpSpPr>
          <p:cNvPr id="83" name="Google Shape;83;p2"/>
          <p:cNvGrpSpPr/>
          <p:nvPr/>
        </p:nvGrpSpPr>
        <p:grpSpPr>
          <a:xfrm>
            <a:off x="5282491" y="-773435"/>
            <a:ext cx="1207055" cy="2551619"/>
            <a:chOff x="3961868" y="-4"/>
            <a:chExt cx="905291" cy="1913714"/>
          </a:xfrm>
        </p:grpSpPr>
        <p:grpSp>
          <p:nvGrpSpPr>
            <p:cNvPr id="84" name="Google Shape;84;p2"/>
            <p:cNvGrpSpPr/>
            <p:nvPr/>
          </p:nvGrpSpPr>
          <p:grpSpPr>
            <a:xfrm>
              <a:off x="3961868" y="1008419"/>
              <a:ext cx="905291" cy="905291"/>
              <a:chOff x="764100" y="3623300"/>
              <a:chExt cx="1046700" cy="1046700"/>
            </a:xfrm>
          </p:grpSpPr>
          <p:sp>
            <p:nvSpPr>
              <p:cNvPr id="85" name="Google Shape;85;p2"/>
              <p:cNvSpPr/>
              <p:nvPr/>
            </p:nvSpPr>
            <p:spPr>
              <a:xfrm>
                <a:off x="764100" y="3623300"/>
                <a:ext cx="1046700" cy="1046700"/>
              </a:xfrm>
              <a:prstGeom prst="ellipse">
                <a:avLst/>
              </a:prstGeom>
              <a:solidFill>
                <a:srgbClr val="FFFFFF">
                  <a:alpha val="134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6" name="Google Shape;86;p2"/>
              <p:cNvSpPr/>
              <p:nvPr/>
            </p:nvSpPr>
            <p:spPr>
              <a:xfrm>
                <a:off x="922769" y="3781968"/>
                <a:ext cx="729300" cy="729300"/>
              </a:xfrm>
              <a:prstGeom prst="ellipse">
                <a:avLst/>
              </a:prstGeom>
              <a:solidFill>
                <a:srgbClr val="FFFFFF">
                  <a:alpha val="134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87" name="Google Shape;87;p2"/>
            <p:cNvGrpSpPr/>
            <p:nvPr/>
          </p:nvGrpSpPr>
          <p:grpSpPr>
            <a:xfrm>
              <a:off x="4155315" y="-4"/>
              <a:ext cx="522826" cy="1721098"/>
              <a:chOff x="2447534" y="2035293"/>
              <a:chExt cx="478297" cy="1574511"/>
            </a:xfrm>
          </p:grpSpPr>
          <p:grpSp>
            <p:nvGrpSpPr>
              <p:cNvPr id="88" name="Google Shape;88;p2"/>
              <p:cNvGrpSpPr/>
              <p:nvPr/>
            </p:nvGrpSpPr>
            <p:grpSpPr>
              <a:xfrm>
                <a:off x="2447534" y="2035293"/>
                <a:ext cx="478297" cy="1574511"/>
                <a:chOff x="2447534" y="2035293"/>
                <a:chExt cx="478297" cy="1574511"/>
              </a:xfrm>
            </p:grpSpPr>
            <p:grpSp>
              <p:nvGrpSpPr>
                <p:cNvPr id="89" name="Google Shape;89;p2"/>
                <p:cNvGrpSpPr/>
                <p:nvPr/>
              </p:nvGrpSpPr>
              <p:grpSpPr>
                <a:xfrm>
                  <a:off x="2447534" y="2971595"/>
                  <a:ext cx="478297" cy="638209"/>
                  <a:chOff x="2447534" y="3081786"/>
                  <a:chExt cx="478297" cy="638209"/>
                </a:xfrm>
              </p:grpSpPr>
              <p:sp>
                <p:nvSpPr>
                  <p:cNvPr id="90" name="Google Shape;90;p2"/>
                  <p:cNvSpPr/>
                  <p:nvPr/>
                </p:nvSpPr>
                <p:spPr>
                  <a:xfrm>
                    <a:off x="2591014" y="3097533"/>
                    <a:ext cx="179593" cy="168416"/>
                  </a:xfrm>
                  <a:custGeom>
                    <a:avLst/>
                    <a:gdLst/>
                    <a:ahLst/>
                    <a:cxnLst/>
                    <a:rect l="l" t="t" r="r" b="b"/>
                    <a:pathLst>
                      <a:path w="179593" h="168416" extrusionOk="0">
                        <a:moveTo>
                          <a:pt x="0" y="168417"/>
                        </a:moveTo>
                        <a:cubicBezTo>
                          <a:pt x="0" y="125745"/>
                          <a:pt x="5779" y="81168"/>
                          <a:pt x="2349" y="39004"/>
                        </a:cubicBezTo>
                        <a:cubicBezTo>
                          <a:pt x="8128" y="33924"/>
                          <a:pt x="29020" y="36527"/>
                          <a:pt x="37148" y="34622"/>
                        </a:cubicBezTo>
                        <a:cubicBezTo>
                          <a:pt x="48577" y="31575"/>
                          <a:pt x="35052" y="16652"/>
                          <a:pt x="41148" y="11254"/>
                        </a:cubicBezTo>
                        <a:cubicBezTo>
                          <a:pt x="60198" y="-10653"/>
                          <a:pt x="146685" y="1412"/>
                          <a:pt x="147320" y="30304"/>
                        </a:cubicBezTo>
                        <a:cubicBezTo>
                          <a:pt x="146577" y="33733"/>
                          <a:pt x="148761" y="37112"/>
                          <a:pt x="152184" y="37855"/>
                        </a:cubicBezTo>
                        <a:cubicBezTo>
                          <a:pt x="152527" y="37925"/>
                          <a:pt x="152876" y="37969"/>
                          <a:pt x="153226" y="37988"/>
                        </a:cubicBezTo>
                        <a:cubicBezTo>
                          <a:pt x="199009" y="46307"/>
                          <a:pt x="171196" y="124983"/>
                          <a:pt x="171514" y="162194"/>
                        </a:cubicBezTo>
                        <a:cubicBezTo>
                          <a:pt x="116268" y="155717"/>
                          <a:pt x="51435" y="152225"/>
                          <a:pt x="0" y="168417"/>
                        </a:cubicBezTo>
                        <a:close/>
                      </a:path>
                    </a:pathLst>
                  </a:custGeom>
                  <a:solidFill>
                    <a:schemeClr val="dk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91" name="Google Shape;91;p2"/>
                  <p:cNvSpPr/>
                  <p:nvPr/>
                </p:nvSpPr>
                <p:spPr>
                  <a:xfrm>
                    <a:off x="2458233" y="3250561"/>
                    <a:ext cx="453667" cy="462047"/>
                  </a:xfrm>
                  <a:custGeom>
                    <a:avLst/>
                    <a:gdLst/>
                    <a:ahLst/>
                    <a:cxnLst/>
                    <a:rect l="l" t="t" r="r" b="b"/>
                    <a:pathLst>
                      <a:path w="453667" h="462047" extrusionOk="0">
                        <a:moveTo>
                          <a:pt x="221935" y="462048"/>
                        </a:moveTo>
                        <a:cubicBezTo>
                          <a:pt x="-59306" y="460714"/>
                          <a:pt x="-82865" y="22373"/>
                          <a:pt x="206568" y="847"/>
                        </a:cubicBezTo>
                        <a:cubicBezTo>
                          <a:pt x="522671" y="-22712"/>
                          <a:pt x="543753" y="452904"/>
                          <a:pt x="221935" y="462048"/>
                        </a:cubicBezTo>
                        <a:close/>
                      </a:path>
                    </a:pathLst>
                  </a:custGeom>
                  <a:solidFill>
                    <a:srgbClr val="D9D2E9"/>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92" name="Google Shape;92;p2"/>
                  <p:cNvSpPr/>
                  <p:nvPr/>
                </p:nvSpPr>
                <p:spPr>
                  <a:xfrm>
                    <a:off x="2447534" y="3081786"/>
                    <a:ext cx="478297" cy="638209"/>
                  </a:xfrm>
                  <a:custGeom>
                    <a:avLst/>
                    <a:gdLst/>
                    <a:ahLst/>
                    <a:cxnLst/>
                    <a:rect l="l" t="t" r="r" b="b"/>
                    <a:pathLst>
                      <a:path w="478297" h="638209" extrusionOk="0">
                        <a:moveTo>
                          <a:pt x="474760" y="358979"/>
                        </a:moveTo>
                        <a:cubicBezTo>
                          <a:pt x="461679" y="274778"/>
                          <a:pt x="399195" y="202960"/>
                          <a:pt x="320201" y="173178"/>
                        </a:cubicBezTo>
                        <a:cubicBezTo>
                          <a:pt x="320201" y="137618"/>
                          <a:pt x="347824" y="40273"/>
                          <a:pt x="296008" y="38050"/>
                        </a:cubicBezTo>
                        <a:cubicBezTo>
                          <a:pt x="297722" y="5792"/>
                          <a:pt x="256955" y="7316"/>
                          <a:pt x="234286" y="3379"/>
                        </a:cubicBezTo>
                        <a:cubicBezTo>
                          <a:pt x="210981" y="-4749"/>
                          <a:pt x="165198" y="331"/>
                          <a:pt x="178406" y="34748"/>
                        </a:cubicBezTo>
                        <a:cubicBezTo>
                          <a:pt x="166277" y="37224"/>
                          <a:pt x="129765" y="31129"/>
                          <a:pt x="140306" y="52718"/>
                        </a:cubicBezTo>
                        <a:cubicBezTo>
                          <a:pt x="138210" y="96153"/>
                          <a:pt x="137448" y="139713"/>
                          <a:pt x="135797" y="183148"/>
                        </a:cubicBezTo>
                        <a:cubicBezTo>
                          <a:pt x="-17047" y="249949"/>
                          <a:pt x="-46892" y="468453"/>
                          <a:pt x="77123" y="577673"/>
                        </a:cubicBezTo>
                        <a:cubicBezTo>
                          <a:pt x="240636" y="727914"/>
                          <a:pt x="512416" y="577165"/>
                          <a:pt x="474760" y="358979"/>
                        </a:cubicBezTo>
                        <a:close/>
                        <a:moveTo>
                          <a:pt x="304771" y="167971"/>
                        </a:moveTo>
                        <a:cubicBezTo>
                          <a:pt x="286165" y="163081"/>
                          <a:pt x="266226" y="157748"/>
                          <a:pt x="246922" y="159144"/>
                        </a:cubicBezTo>
                        <a:cubicBezTo>
                          <a:pt x="215172" y="156033"/>
                          <a:pt x="182914" y="164288"/>
                          <a:pt x="153514" y="175273"/>
                        </a:cubicBezTo>
                        <a:cubicBezTo>
                          <a:pt x="153514" y="170829"/>
                          <a:pt x="153514" y="166320"/>
                          <a:pt x="153958" y="161875"/>
                        </a:cubicBezTo>
                        <a:cubicBezTo>
                          <a:pt x="206600" y="153398"/>
                          <a:pt x="258035" y="138666"/>
                          <a:pt x="307184" y="117997"/>
                        </a:cubicBezTo>
                        <a:cubicBezTo>
                          <a:pt x="306422" y="134634"/>
                          <a:pt x="305342" y="151334"/>
                          <a:pt x="304771" y="167971"/>
                        </a:cubicBezTo>
                        <a:close/>
                        <a:moveTo>
                          <a:pt x="292515" y="378092"/>
                        </a:moveTo>
                        <a:cubicBezTo>
                          <a:pt x="301278" y="393079"/>
                          <a:pt x="305215" y="416700"/>
                          <a:pt x="297087" y="432131"/>
                        </a:cubicBezTo>
                        <a:cubicBezTo>
                          <a:pt x="286356" y="434925"/>
                          <a:pt x="294928" y="387363"/>
                          <a:pt x="292515" y="378092"/>
                        </a:cubicBezTo>
                        <a:close/>
                        <a:moveTo>
                          <a:pt x="233524" y="360440"/>
                        </a:moveTo>
                        <a:cubicBezTo>
                          <a:pt x="220881" y="353181"/>
                          <a:pt x="206085" y="350622"/>
                          <a:pt x="191741" y="353200"/>
                        </a:cubicBezTo>
                        <a:cubicBezTo>
                          <a:pt x="193900" y="295606"/>
                          <a:pt x="196313" y="237948"/>
                          <a:pt x="198599" y="180354"/>
                        </a:cubicBezTo>
                        <a:cubicBezTo>
                          <a:pt x="213394" y="176480"/>
                          <a:pt x="265528" y="177750"/>
                          <a:pt x="276005" y="180354"/>
                        </a:cubicBezTo>
                        <a:cubicBezTo>
                          <a:pt x="275707" y="235389"/>
                          <a:pt x="275415" y="290418"/>
                          <a:pt x="275116" y="345454"/>
                        </a:cubicBezTo>
                        <a:cubicBezTo>
                          <a:pt x="259679" y="343733"/>
                          <a:pt x="244312" y="349263"/>
                          <a:pt x="233524" y="360440"/>
                        </a:cubicBezTo>
                        <a:close/>
                        <a:moveTo>
                          <a:pt x="244636" y="403619"/>
                        </a:moveTo>
                        <a:cubicBezTo>
                          <a:pt x="254860" y="460769"/>
                          <a:pt x="203615" y="463119"/>
                          <a:pt x="235365" y="386855"/>
                        </a:cubicBezTo>
                        <a:cubicBezTo>
                          <a:pt x="239537" y="391777"/>
                          <a:pt x="242687" y="397473"/>
                          <a:pt x="244636" y="403619"/>
                        </a:cubicBezTo>
                        <a:close/>
                        <a:moveTo>
                          <a:pt x="203234" y="18174"/>
                        </a:moveTo>
                        <a:cubicBezTo>
                          <a:pt x="226920" y="23191"/>
                          <a:pt x="260384" y="18174"/>
                          <a:pt x="278228" y="35383"/>
                        </a:cubicBezTo>
                        <a:cubicBezTo>
                          <a:pt x="250357" y="33268"/>
                          <a:pt x="222392" y="32805"/>
                          <a:pt x="194471" y="33986"/>
                        </a:cubicBezTo>
                        <a:cubicBezTo>
                          <a:pt x="198916" y="25413"/>
                          <a:pt x="186407" y="19063"/>
                          <a:pt x="203234" y="18174"/>
                        </a:cubicBezTo>
                        <a:close/>
                        <a:moveTo>
                          <a:pt x="157451" y="54369"/>
                        </a:moveTo>
                        <a:cubicBezTo>
                          <a:pt x="205711" y="53036"/>
                          <a:pt x="261591" y="43511"/>
                          <a:pt x="306358" y="62688"/>
                        </a:cubicBezTo>
                        <a:lnTo>
                          <a:pt x="156308" y="90501"/>
                        </a:lnTo>
                        <a:close/>
                        <a:moveTo>
                          <a:pt x="308136" y="80468"/>
                        </a:moveTo>
                        <a:cubicBezTo>
                          <a:pt x="308701" y="80385"/>
                          <a:pt x="309254" y="80239"/>
                          <a:pt x="309787" y="80023"/>
                        </a:cubicBezTo>
                        <a:cubicBezTo>
                          <a:pt x="309279" y="87135"/>
                          <a:pt x="308263" y="92723"/>
                          <a:pt x="308136" y="99073"/>
                        </a:cubicBezTo>
                        <a:cubicBezTo>
                          <a:pt x="258975" y="120276"/>
                          <a:pt x="207381" y="135338"/>
                          <a:pt x="154530" y="143904"/>
                        </a:cubicBezTo>
                        <a:lnTo>
                          <a:pt x="155673" y="109043"/>
                        </a:lnTo>
                        <a:close/>
                        <a:moveTo>
                          <a:pt x="378685" y="571513"/>
                        </a:moveTo>
                        <a:cubicBezTo>
                          <a:pt x="88871" y="776746"/>
                          <a:pt x="-158652" y="297384"/>
                          <a:pt x="181009" y="184735"/>
                        </a:cubicBezTo>
                        <a:cubicBezTo>
                          <a:pt x="178787" y="242774"/>
                          <a:pt x="176183" y="300749"/>
                          <a:pt x="174151" y="358788"/>
                        </a:cubicBezTo>
                        <a:cubicBezTo>
                          <a:pt x="71345" y="420066"/>
                          <a:pt x="191741" y="557798"/>
                          <a:pt x="191360" y="371488"/>
                        </a:cubicBezTo>
                        <a:cubicBezTo>
                          <a:pt x="201799" y="369437"/>
                          <a:pt x="212626" y="371031"/>
                          <a:pt x="222030" y="375997"/>
                        </a:cubicBezTo>
                        <a:cubicBezTo>
                          <a:pt x="159673" y="513474"/>
                          <a:pt x="315756" y="467310"/>
                          <a:pt x="246795" y="371107"/>
                        </a:cubicBezTo>
                        <a:cubicBezTo>
                          <a:pt x="254364" y="364078"/>
                          <a:pt x="265052" y="361500"/>
                          <a:pt x="274989" y="364313"/>
                        </a:cubicBezTo>
                        <a:cubicBezTo>
                          <a:pt x="279561" y="390666"/>
                          <a:pt x="263115" y="429528"/>
                          <a:pt x="284324" y="449276"/>
                        </a:cubicBezTo>
                        <a:cubicBezTo>
                          <a:pt x="335124" y="459118"/>
                          <a:pt x="324964" y="368631"/>
                          <a:pt x="292642" y="351804"/>
                        </a:cubicBezTo>
                        <a:lnTo>
                          <a:pt x="293531" y="184481"/>
                        </a:lnTo>
                        <a:cubicBezTo>
                          <a:pt x="465172" y="225438"/>
                          <a:pt x="517686" y="462167"/>
                          <a:pt x="378685" y="571513"/>
                        </a:cubicBezTo>
                        <a:close/>
                        <a:moveTo>
                          <a:pt x="173453" y="378537"/>
                        </a:moveTo>
                        <a:cubicBezTo>
                          <a:pt x="170786" y="400508"/>
                          <a:pt x="176882" y="430226"/>
                          <a:pt x="158848" y="446926"/>
                        </a:cubicBezTo>
                        <a:cubicBezTo>
                          <a:pt x="145830" y="424638"/>
                          <a:pt x="150085" y="391681"/>
                          <a:pt x="173453" y="378283"/>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grpSp>
            <p:sp>
              <p:nvSpPr>
                <p:cNvPr id="93" name="Google Shape;93;p2"/>
                <p:cNvSpPr/>
                <p:nvPr/>
              </p:nvSpPr>
              <p:spPr>
                <a:xfrm>
                  <a:off x="2675610" y="2035293"/>
                  <a:ext cx="17700" cy="942600"/>
                </a:xfrm>
                <a:prstGeom prst="rect">
                  <a:avLst/>
                </a:prstGeom>
                <a:solidFill>
                  <a:schemeClr val="dk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sp>
            <p:nvSpPr>
              <p:cNvPr id="94" name="Google Shape;94;p2"/>
              <p:cNvSpPr/>
              <p:nvPr/>
            </p:nvSpPr>
            <p:spPr>
              <a:xfrm>
                <a:off x="2546350" y="3472450"/>
                <a:ext cx="97850" cy="61625"/>
              </a:xfrm>
              <a:custGeom>
                <a:avLst/>
                <a:gdLst/>
                <a:ahLst/>
                <a:cxnLst/>
                <a:rect l="l" t="t" r="r" b="b"/>
                <a:pathLst>
                  <a:path w="3914" h="2465" extrusionOk="0">
                    <a:moveTo>
                      <a:pt x="0" y="0"/>
                    </a:moveTo>
                    <a:cubicBezTo>
                      <a:pt x="946" y="1217"/>
                      <a:pt x="2412" y="2117"/>
                      <a:pt x="3914" y="2465"/>
                    </a:cubicBezTo>
                  </a:path>
                </a:pathLst>
              </a:custGeom>
              <a:noFill/>
              <a:ln w="38100" cap="rnd" cmpd="sng">
                <a:solidFill>
                  <a:schemeClr val="lt1"/>
                </a:solidFill>
                <a:prstDash val="solid"/>
                <a:round/>
                <a:headEnd type="none" w="med" len="med"/>
                <a:tailEnd type="none" w="med" len="med"/>
              </a:ln>
            </p:spPr>
          </p:sp>
          <p:sp>
            <p:nvSpPr>
              <p:cNvPr id="95" name="Google Shape;95;p2"/>
              <p:cNvSpPr/>
              <p:nvPr/>
            </p:nvSpPr>
            <p:spPr>
              <a:xfrm>
                <a:off x="2515525" y="3392700"/>
                <a:ext cx="9075" cy="19950"/>
              </a:xfrm>
              <a:custGeom>
                <a:avLst/>
                <a:gdLst/>
                <a:ahLst/>
                <a:cxnLst/>
                <a:rect l="l" t="t" r="r" b="b"/>
                <a:pathLst>
                  <a:path w="363" h="798" extrusionOk="0">
                    <a:moveTo>
                      <a:pt x="0" y="0"/>
                    </a:moveTo>
                    <a:cubicBezTo>
                      <a:pt x="182" y="399"/>
                      <a:pt x="182" y="399"/>
                      <a:pt x="363" y="798"/>
                    </a:cubicBezTo>
                  </a:path>
                </a:pathLst>
              </a:custGeom>
              <a:noFill/>
              <a:ln w="38100" cap="rnd" cmpd="sng">
                <a:solidFill>
                  <a:schemeClr val="lt1"/>
                </a:solidFill>
                <a:prstDash val="solid"/>
                <a:round/>
                <a:headEnd type="none" w="med" len="med"/>
                <a:tailEnd type="none" w="med" len="med"/>
              </a:ln>
            </p:spPr>
          </p:sp>
        </p:grpSp>
      </p:grpSp>
      <p:grpSp>
        <p:nvGrpSpPr>
          <p:cNvPr id="96" name="Google Shape;96;p2"/>
          <p:cNvGrpSpPr/>
          <p:nvPr/>
        </p:nvGrpSpPr>
        <p:grpSpPr>
          <a:xfrm>
            <a:off x="6925624" y="-773425"/>
            <a:ext cx="697103" cy="1887935"/>
            <a:chOff x="5194218" y="4"/>
            <a:chExt cx="522827" cy="1415951"/>
          </a:xfrm>
        </p:grpSpPr>
        <p:grpSp>
          <p:nvGrpSpPr>
            <p:cNvPr id="97" name="Google Shape;97;p2"/>
            <p:cNvGrpSpPr/>
            <p:nvPr/>
          </p:nvGrpSpPr>
          <p:grpSpPr>
            <a:xfrm>
              <a:off x="5194218" y="893129"/>
              <a:ext cx="522827" cy="522827"/>
              <a:chOff x="764100" y="3623300"/>
              <a:chExt cx="1046700" cy="1046700"/>
            </a:xfrm>
          </p:grpSpPr>
          <p:sp>
            <p:nvSpPr>
              <p:cNvPr id="98" name="Google Shape;98;p2"/>
              <p:cNvSpPr/>
              <p:nvPr/>
            </p:nvSpPr>
            <p:spPr>
              <a:xfrm>
                <a:off x="764100" y="3623300"/>
                <a:ext cx="1046700" cy="1046700"/>
              </a:xfrm>
              <a:prstGeom prst="ellipse">
                <a:avLst/>
              </a:prstGeom>
              <a:solidFill>
                <a:srgbClr val="FFFFFF">
                  <a:alpha val="134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99" name="Google Shape;99;p2"/>
              <p:cNvSpPr/>
              <p:nvPr/>
            </p:nvSpPr>
            <p:spPr>
              <a:xfrm>
                <a:off x="922769" y="3781968"/>
                <a:ext cx="729300" cy="729300"/>
              </a:xfrm>
              <a:prstGeom prst="ellipse">
                <a:avLst/>
              </a:prstGeom>
              <a:solidFill>
                <a:srgbClr val="FFFFFF">
                  <a:alpha val="134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100" name="Google Shape;100;p2"/>
            <p:cNvGrpSpPr/>
            <p:nvPr/>
          </p:nvGrpSpPr>
          <p:grpSpPr>
            <a:xfrm>
              <a:off x="5371921" y="4"/>
              <a:ext cx="182209" cy="1277751"/>
              <a:chOff x="3305183" y="2153669"/>
              <a:chExt cx="166690" cy="1168924"/>
            </a:xfrm>
          </p:grpSpPr>
          <p:grpSp>
            <p:nvGrpSpPr>
              <p:cNvPr id="101" name="Google Shape;101;p2"/>
              <p:cNvGrpSpPr/>
              <p:nvPr/>
            </p:nvGrpSpPr>
            <p:grpSpPr>
              <a:xfrm>
                <a:off x="3305183" y="2153669"/>
                <a:ext cx="166690" cy="1168924"/>
                <a:chOff x="3305183" y="2153669"/>
                <a:chExt cx="166690" cy="1168924"/>
              </a:xfrm>
            </p:grpSpPr>
            <p:grpSp>
              <p:nvGrpSpPr>
                <p:cNvPr id="102" name="Google Shape;102;p2"/>
                <p:cNvGrpSpPr/>
                <p:nvPr/>
              </p:nvGrpSpPr>
              <p:grpSpPr>
                <a:xfrm>
                  <a:off x="3305183" y="2971595"/>
                  <a:ext cx="166690" cy="350998"/>
                  <a:chOff x="3305183" y="3146560"/>
                  <a:chExt cx="166690" cy="350998"/>
                </a:xfrm>
              </p:grpSpPr>
              <p:sp>
                <p:nvSpPr>
                  <p:cNvPr id="103" name="Google Shape;103;p2"/>
                  <p:cNvSpPr/>
                  <p:nvPr/>
                </p:nvSpPr>
                <p:spPr>
                  <a:xfrm>
                    <a:off x="3324821" y="3152836"/>
                    <a:ext cx="119489" cy="117177"/>
                  </a:xfrm>
                  <a:custGeom>
                    <a:avLst/>
                    <a:gdLst/>
                    <a:ahLst/>
                    <a:cxnLst/>
                    <a:rect l="l" t="t" r="r" b="b"/>
                    <a:pathLst>
                      <a:path w="119489" h="117177" extrusionOk="0">
                        <a:moveTo>
                          <a:pt x="5460" y="117177"/>
                        </a:moveTo>
                        <a:cubicBezTo>
                          <a:pt x="4508" y="91777"/>
                          <a:pt x="-9653" y="30373"/>
                          <a:pt x="11810" y="23896"/>
                        </a:cubicBezTo>
                        <a:cubicBezTo>
                          <a:pt x="18160" y="22118"/>
                          <a:pt x="14668" y="14561"/>
                          <a:pt x="19494" y="10688"/>
                        </a:cubicBezTo>
                        <a:cubicBezTo>
                          <a:pt x="31241" y="-2901"/>
                          <a:pt x="96456" y="-6838"/>
                          <a:pt x="96456" y="18879"/>
                        </a:cubicBezTo>
                        <a:cubicBezTo>
                          <a:pt x="95751" y="22315"/>
                          <a:pt x="97967" y="25668"/>
                          <a:pt x="101409" y="26373"/>
                        </a:cubicBezTo>
                        <a:cubicBezTo>
                          <a:pt x="101866" y="26467"/>
                          <a:pt x="102336" y="26506"/>
                          <a:pt x="102806" y="26499"/>
                        </a:cubicBezTo>
                        <a:cubicBezTo>
                          <a:pt x="133731" y="28849"/>
                          <a:pt x="111569" y="90507"/>
                          <a:pt x="114744" y="113939"/>
                        </a:cubicBezTo>
                        <a:close/>
                      </a:path>
                    </a:pathLst>
                  </a:custGeom>
                  <a:solidFill>
                    <a:schemeClr val="dk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04" name="Google Shape;104;p2"/>
                  <p:cNvSpPr/>
                  <p:nvPr/>
                </p:nvSpPr>
                <p:spPr>
                  <a:xfrm>
                    <a:off x="3312763" y="3270014"/>
                    <a:ext cx="150661" cy="221107"/>
                  </a:xfrm>
                  <a:custGeom>
                    <a:avLst/>
                    <a:gdLst/>
                    <a:ahLst/>
                    <a:cxnLst/>
                    <a:rect l="l" t="t" r="r" b="b"/>
                    <a:pathLst>
                      <a:path w="150661" h="221107" extrusionOk="0">
                        <a:moveTo>
                          <a:pt x="72636" y="221107"/>
                        </a:moveTo>
                        <a:cubicBezTo>
                          <a:pt x="-3564" y="204978"/>
                          <a:pt x="-15057" y="136779"/>
                          <a:pt x="16184" y="2477"/>
                        </a:cubicBezTo>
                        <a:cubicBezTo>
                          <a:pt x="54284" y="1207"/>
                          <a:pt x="87558" y="1270"/>
                          <a:pt x="125595" y="0"/>
                        </a:cubicBezTo>
                        <a:cubicBezTo>
                          <a:pt x="164330" y="92202"/>
                          <a:pt x="166299" y="206629"/>
                          <a:pt x="72636" y="221107"/>
                        </a:cubicBezTo>
                        <a:close/>
                      </a:path>
                    </a:pathLst>
                  </a:custGeom>
                  <a:solidFill>
                    <a:srgbClr val="F9CB9C"/>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05" name="Google Shape;105;p2"/>
                  <p:cNvSpPr/>
                  <p:nvPr/>
                </p:nvSpPr>
                <p:spPr>
                  <a:xfrm>
                    <a:off x="3305183" y="3146560"/>
                    <a:ext cx="166690" cy="350998"/>
                  </a:xfrm>
                  <a:custGeom>
                    <a:avLst/>
                    <a:gdLst/>
                    <a:ahLst/>
                    <a:cxnLst/>
                    <a:rect l="l" t="t" r="r" b="b"/>
                    <a:pathLst>
                      <a:path w="166690" h="350998" extrusionOk="0">
                        <a:moveTo>
                          <a:pt x="140987" y="124596"/>
                        </a:moveTo>
                        <a:cubicBezTo>
                          <a:pt x="147337" y="122247"/>
                          <a:pt x="143336" y="59572"/>
                          <a:pt x="144542" y="54238"/>
                        </a:cubicBezTo>
                        <a:cubicBezTo>
                          <a:pt x="146828" y="39252"/>
                          <a:pt x="140097" y="24647"/>
                          <a:pt x="122571" y="26425"/>
                        </a:cubicBezTo>
                        <a:cubicBezTo>
                          <a:pt x="129683" y="-8309"/>
                          <a:pt x="29417" y="-8500"/>
                          <a:pt x="29925" y="24075"/>
                        </a:cubicBezTo>
                        <a:cubicBezTo>
                          <a:pt x="15891" y="25536"/>
                          <a:pt x="12399" y="39633"/>
                          <a:pt x="13478" y="51635"/>
                        </a:cubicBezTo>
                        <a:cubicBezTo>
                          <a:pt x="16145" y="75955"/>
                          <a:pt x="8335" y="105292"/>
                          <a:pt x="17034" y="127263"/>
                        </a:cubicBezTo>
                        <a:cubicBezTo>
                          <a:pt x="17034" y="127263"/>
                          <a:pt x="17034" y="127644"/>
                          <a:pt x="17034" y="127835"/>
                        </a:cubicBezTo>
                        <a:cubicBezTo>
                          <a:pt x="-77835" y="451748"/>
                          <a:pt x="259922" y="398789"/>
                          <a:pt x="140987" y="124596"/>
                        </a:cubicBezTo>
                        <a:close/>
                        <a:moveTo>
                          <a:pt x="126254" y="42427"/>
                        </a:moveTo>
                        <a:cubicBezTo>
                          <a:pt x="126699" y="51254"/>
                          <a:pt x="126699" y="64842"/>
                          <a:pt x="126889" y="74177"/>
                        </a:cubicBezTo>
                        <a:lnTo>
                          <a:pt x="31258" y="101736"/>
                        </a:lnTo>
                        <a:cubicBezTo>
                          <a:pt x="31258" y="96719"/>
                          <a:pt x="31258" y="91640"/>
                          <a:pt x="31258" y="86560"/>
                        </a:cubicBezTo>
                        <a:cubicBezTo>
                          <a:pt x="57865" y="73415"/>
                          <a:pt x="88408" y="58556"/>
                          <a:pt x="112348" y="40903"/>
                        </a:cubicBezTo>
                        <a:cubicBezTo>
                          <a:pt x="116793" y="41665"/>
                          <a:pt x="123778" y="38490"/>
                          <a:pt x="126254" y="42427"/>
                        </a:cubicBezTo>
                        <a:close/>
                        <a:moveTo>
                          <a:pt x="89044" y="212671"/>
                        </a:moveTo>
                        <a:cubicBezTo>
                          <a:pt x="81112" y="208784"/>
                          <a:pt x="71771" y="209070"/>
                          <a:pt x="64088" y="213433"/>
                        </a:cubicBezTo>
                        <a:cubicBezTo>
                          <a:pt x="67943" y="186762"/>
                          <a:pt x="70883" y="159947"/>
                          <a:pt x="72914" y="132978"/>
                        </a:cubicBezTo>
                        <a:lnTo>
                          <a:pt x="83964" y="132978"/>
                        </a:lnTo>
                        <a:cubicBezTo>
                          <a:pt x="83049" y="159642"/>
                          <a:pt x="84751" y="186337"/>
                          <a:pt x="89044" y="212671"/>
                        </a:cubicBezTo>
                        <a:close/>
                        <a:moveTo>
                          <a:pt x="50944" y="114118"/>
                        </a:moveTo>
                        <a:lnTo>
                          <a:pt x="127144" y="92148"/>
                        </a:lnTo>
                        <a:lnTo>
                          <a:pt x="127144" y="113420"/>
                        </a:lnTo>
                        <a:cubicBezTo>
                          <a:pt x="101299" y="114880"/>
                          <a:pt x="75899" y="115135"/>
                          <a:pt x="50626" y="114118"/>
                        </a:cubicBezTo>
                        <a:close/>
                        <a:moveTo>
                          <a:pt x="90695" y="39950"/>
                        </a:moveTo>
                        <a:cubicBezTo>
                          <a:pt x="74692" y="48269"/>
                          <a:pt x="47832" y="59826"/>
                          <a:pt x="31385" y="67255"/>
                        </a:cubicBezTo>
                        <a:cubicBezTo>
                          <a:pt x="31385" y="58937"/>
                          <a:pt x="31766" y="47634"/>
                          <a:pt x="31385" y="39379"/>
                        </a:cubicBezTo>
                        <a:cubicBezTo>
                          <a:pt x="33036" y="39379"/>
                          <a:pt x="75835" y="39442"/>
                          <a:pt x="90377" y="39950"/>
                        </a:cubicBezTo>
                        <a:close/>
                        <a:moveTo>
                          <a:pt x="45736" y="22361"/>
                        </a:moveTo>
                        <a:cubicBezTo>
                          <a:pt x="60214" y="644"/>
                          <a:pt x="112920" y="11122"/>
                          <a:pt x="111395" y="26616"/>
                        </a:cubicBezTo>
                        <a:cubicBezTo>
                          <a:pt x="92028" y="25854"/>
                          <a:pt x="63834" y="27314"/>
                          <a:pt x="44466" y="26616"/>
                        </a:cubicBezTo>
                        <a:cubicBezTo>
                          <a:pt x="44339" y="26171"/>
                          <a:pt x="45165" y="22742"/>
                          <a:pt x="45419" y="22361"/>
                        </a:cubicBezTo>
                        <a:close/>
                        <a:moveTo>
                          <a:pt x="125556" y="309127"/>
                        </a:moveTo>
                        <a:cubicBezTo>
                          <a:pt x="22686" y="406028"/>
                          <a:pt x="-873" y="195335"/>
                          <a:pt x="33798" y="131708"/>
                        </a:cubicBezTo>
                        <a:cubicBezTo>
                          <a:pt x="41101" y="132153"/>
                          <a:pt x="48467" y="132470"/>
                          <a:pt x="55833" y="132661"/>
                        </a:cubicBezTo>
                        <a:cubicBezTo>
                          <a:pt x="60913" y="148536"/>
                          <a:pt x="25734" y="268678"/>
                          <a:pt x="58500" y="243023"/>
                        </a:cubicBezTo>
                        <a:cubicBezTo>
                          <a:pt x="62310" y="237436"/>
                          <a:pt x="67708" y="228101"/>
                          <a:pt x="75454" y="228037"/>
                        </a:cubicBezTo>
                        <a:cubicBezTo>
                          <a:pt x="84979" y="228037"/>
                          <a:pt x="91076" y="238960"/>
                          <a:pt x="95394" y="245881"/>
                        </a:cubicBezTo>
                        <a:cubicBezTo>
                          <a:pt x="128985" y="268931"/>
                          <a:pt x="92536" y="150631"/>
                          <a:pt x="101744" y="132661"/>
                        </a:cubicBezTo>
                        <a:cubicBezTo>
                          <a:pt x="109173" y="132661"/>
                          <a:pt x="116602" y="132089"/>
                          <a:pt x="124032" y="131644"/>
                        </a:cubicBezTo>
                        <a:cubicBezTo>
                          <a:pt x="155591" y="183968"/>
                          <a:pt x="160671" y="257311"/>
                          <a:pt x="125239" y="309127"/>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grpSp>
            <p:sp>
              <p:nvSpPr>
                <p:cNvPr id="106" name="Google Shape;106;p2"/>
                <p:cNvSpPr/>
                <p:nvPr/>
              </p:nvSpPr>
              <p:spPr>
                <a:xfrm>
                  <a:off x="3375902" y="2153669"/>
                  <a:ext cx="17700" cy="824400"/>
                </a:xfrm>
                <a:prstGeom prst="rect">
                  <a:avLst/>
                </a:prstGeom>
                <a:solidFill>
                  <a:schemeClr val="dk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sp>
            <p:nvSpPr>
              <p:cNvPr id="107" name="Google Shape;107;p2"/>
              <p:cNvSpPr/>
              <p:nvPr/>
            </p:nvSpPr>
            <p:spPr>
              <a:xfrm>
                <a:off x="3352825" y="3244100"/>
                <a:ext cx="27200" cy="29000"/>
              </a:xfrm>
              <a:custGeom>
                <a:avLst/>
                <a:gdLst/>
                <a:ahLst/>
                <a:cxnLst/>
                <a:rect l="l" t="t" r="r" b="b"/>
                <a:pathLst>
                  <a:path w="1088" h="1160" extrusionOk="0">
                    <a:moveTo>
                      <a:pt x="0" y="0"/>
                    </a:moveTo>
                    <a:cubicBezTo>
                      <a:pt x="294" y="441"/>
                      <a:pt x="670" y="834"/>
                      <a:pt x="1088" y="1160"/>
                    </a:cubicBezTo>
                  </a:path>
                </a:pathLst>
              </a:custGeom>
              <a:noFill/>
              <a:ln w="28575" cap="rnd" cmpd="sng">
                <a:solidFill>
                  <a:schemeClr val="lt1"/>
                </a:solidFill>
                <a:prstDash val="solid"/>
                <a:round/>
                <a:headEnd type="none" w="med" len="med"/>
                <a:tailEnd type="none" w="med" len="med"/>
              </a:ln>
            </p:spPr>
          </p:sp>
        </p:grpSp>
      </p:grpSp>
      <p:grpSp>
        <p:nvGrpSpPr>
          <p:cNvPr id="108" name="Google Shape;108;p2"/>
          <p:cNvGrpSpPr/>
          <p:nvPr/>
        </p:nvGrpSpPr>
        <p:grpSpPr>
          <a:xfrm>
            <a:off x="10433063" y="-773425"/>
            <a:ext cx="1147463" cy="4032469"/>
            <a:chOff x="7824797" y="4"/>
            <a:chExt cx="860597" cy="3024352"/>
          </a:xfrm>
        </p:grpSpPr>
        <p:grpSp>
          <p:nvGrpSpPr>
            <p:cNvPr id="109" name="Google Shape;109;p2"/>
            <p:cNvGrpSpPr/>
            <p:nvPr/>
          </p:nvGrpSpPr>
          <p:grpSpPr>
            <a:xfrm>
              <a:off x="7824797" y="1891931"/>
              <a:ext cx="860597" cy="1132425"/>
              <a:chOff x="764100" y="3623300"/>
              <a:chExt cx="1046700" cy="1046700"/>
            </a:xfrm>
          </p:grpSpPr>
          <p:sp>
            <p:nvSpPr>
              <p:cNvPr id="110" name="Google Shape;110;p2"/>
              <p:cNvSpPr/>
              <p:nvPr/>
            </p:nvSpPr>
            <p:spPr>
              <a:xfrm>
                <a:off x="764100" y="3623300"/>
                <a:ext cx="1046700" cy="1046700"/>
              </a:xfrm>
              <a:prstGeom prst="ellipse">
                <a:avLst/>
              </a:prstGeom>
              <a:solidFill>
                <a:srgbClr val="FFFFFF">
                  <a:alpha val="134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11" name="Google Shape;111;p2"/>
              <p:cNvSpPr/>
              <p:nvPr/>
            </p:nvSpPr>
            <p:spPr>
              <a:xfrm>
                <a:off x="922769" y="3781968"/>
                <a:ext cx="729300" cy="729300"/>
              </a:xfrm>
              <a:prstGeom prst="ellipse">
                <a:avLst/>
              </a:prstGeom>
              <a:solidFill>
                <a:srgbClr val="FFFFFF">
                  <a:alpha val="134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112" name="Google Shape;112;p2"/>
            <p:cNvGrpSpPr/>
            <p:nvPr/>
          </p:nvGrpSpPr>
          <p:grpSpPr>
            <a:xfrm>
              <a:off x="8100547" y="4"/>
              <a:ext cx="300376" cy="2805682"/>
              <a:chOff x="3792712" y="1254959"/>
              <a:chExt cx="274793" cy="2566720"/>
            </a:xfrm>
          </p:grpSpPr>
          <p:grpSp>
            <p:nvGrpSpPr>
              <p:cNvPr id="113" name="Google Shape;113;p2"/>
              <p:cNvGrpSpPr/>
              <p:nvPr/>
            </p:nvGrpSpPr>
            <p:grpSpPr>
              <a:xfrm>
                <a:off x="3792712" y="1254959"/>
                <a:ext cx="274793" cy="2566720"/>
                <a:chOff x="3792712" y="1254959"/>
                <a:chExt cx="274793" cy="2566720"/>
              </a:xfrm>
            </p:grpSpPr>
            <p:grpSp>
              <p:nvGrpSpPr>
                <p:cNvPr id="114" name="Google Shape;114;p2"/>
                <p:cNvGrpSpPr/>
                <p:nvPr/>
              </p:nvGrpSpPr>
              <p:grpSpPr>
                <a:xfrm>
                  <a:off x="3792712" y="2971595"/>
                  <a:ext cx="274793" cy="850085"/>
                  <a:chOff x="3792712" y="2879468"/>
                  <a:chExt cx="274793" cy="850085"/>
                </a:xfrm>
              </p:grpSpPr>
              <p:sp>
                <p:nvSpPr>
                  <p:cNvPr id="115" name="Google Shape;115;p2"/>
                  <p:cNvSpPr/>
                  <p:nvPr/>
                </p:nvSpPr>
                <p:spPr>
                  <a:xfrm>
                    <a:off x="3798083" y="3085793"/>
                    <a:ext cx="261578" cy="637356"/>
                  </a:xfrm>
                  <a:custGeom>
                    <a:avLst/>
                    <a:gdLst/>
                    <a:ahLst/>
                    <a:cxnLst/>
                    <a:rect l="l" t="t" r="r" b="b"/>
                    <a:pathLst>
                      <a:path w="261578" h="637356" extrusionOk="0">
                        <a:moveTo>
                          <a:pt x="126686" y="637357"/>
                        </a:moveTo>
                        <a:cubicBezTo>
                          <a:pt x="-60449" y="630435"/>
                          <a:pt x="18736" y="394850"/>
                          <a:pt x="6417" y="267723"/>
                        </a:cubicBezTo>
                        <a:cubicBezTo>
                          <a:pt x="12322" y="197048"/>
                          <a:pt x="-10665" y="53665"/>
                          <a:pt x="31817" y="8008"/>
                        </a:cubicBezTo>
                        <a:cubicBezTo>
                          <a:pt x="291595" y="-16566"/>
                          <a:pt x="262449" y="-1263"/>
                          <a:pt x="258829" y="299283"/>
                        </a:cubicBezTo>
                        <a:cubicBezTo>
                          <a:pt x="256988" y="426728"/>
                          <a:pt x="295024" y="626816"/>
                          <a:pt x="126686" y="637357"/>
                        </a:cubicBezTo>
                        <a:close/>
                      </a:path>
                    </a:pathLst>
                  </a:custGeom>
                  <a:solidFill>
                    <a:srgbClr val="CFE2F3"/>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16" name="Google Shape;116;p2"/>
                  <p:cNvSpPr/>
                  <p:nvPr/>
                </p:nvSpPr>
                <p:spPr>
                  <a:xfrm>
                    <a:off x="3849902" y="2886279"/>
                    <a:ext cx="160096" cy="197298"/>
                  </a:xfrm>
                  <a:custGeom>
                    <a:avLst/>
                    <a:gdLst/>
                    <a:ahLst/>
                    <a:cxnLst/>
                    <a:rect l="l" t="t" r="r" b="b"/>
                    <a:pathLst>
                      <a:path w="160096" h="197298" extrusionOk="0">
                        <a:moveTo>
                          <a:pt x="0" y="197298"/>
                        </a:moveTo>
                        <a:cubicBezTo>
                          <a:pt x="14795" y="163453"/>
                          <a:pt x="-19495" y="39120"/>
                          <a:pt x="29908" y="37913"/>
                        </a:cubicBezTo>
                        <a:cubicBezTo>
                          <a:pt x="41275" y="35754"/>
                          <a:pt x="33401" y="17911"/>
                          <a:pt x="43053" y="12513"/>
                        </a:cubicBezTo>
                        <a:cubicBezTo>
                          <a:pt x="64008" y="-9902"/>
                          <a:pt x="129984" y="-1393"/>
                          <a:pt x="134239" y="31563"/>
                        </a:cubicBezTo>
                        <a:cubicBezTo>
                          <a:pt x="135826" y="40517"/>
                          <a:pt x="147891" y="34484"/>
                          <a:pt x="151955" y="41406"/>
                        </a:cubicBezTo>
                        <a:cubicBezTo>
                          <a:pt x="171640" y="64583"/>
                          <a:pt x="149479" y="158246"/>
                          <a:pt x="149161" y="196663"/>
                        </a:cubicBezTo>
                        <a:cubicBezTo>
                          <a:pt x="98234" y="196155"/>
                          <a:pt x="49847" y="189170"/>
                          <a:pt x="0" y="197298"/>
                        </a:cubicBezTo>
                        <a:close/>
                      </a:path>
                    </a:pathLst>
                  </a:custGeom>
                  <a:solidFill>
                    <a:schemeClr val="dk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17" name="Google Shape;117;p2"/>
                  <p:cNvSpPr/>
                  <p:nvPr/>
                </p:nvSpPr>
                <p:spPr>
                  <a:xfrm>
                    <a:off x="3792712" y="2879468"/>
                    <a:ext cx="274793" cy="850085"/>
                  </a:xfrm>
                  <a:custGeom>
                    <a:avLst/>
                    <a:gdLst/>
                    <a:ahLst/>
                    <a:cxnLst/>
                    <a:rect l="l" t="t" r="r" b="b"/>
                    <a:pathLst>
                      <a:path w="274793" h="850085" extrusionOk="0">
                        <a:moveTo>
                          <a:pt x="19916" y="786532"/>
                        </a:moveTo>
                        <a:cubicBezTo>
                          <a:pt x="39854" y="827489"/>
                          <a:pt x="67541" y="848572"/>
                          <a:pt x="131866" y="850032"/>
                        </a:cubicBezTo>
                        <a:cubicBezTo>
                          <a:pt x="255818" y="852953"/>
                          <a:pt x="279440" y="735732"/>
                          <a:pt x="271947" y="651213"/>
                        </a:cubicBezTo>
                        <a:cubicBezTo>
                          <a:pt x="272963" y="537612"/>
                          <a:pt x="275312" y="423947"/>
                          <a:pt x="274678" y="310345"/>
                        </a:cubicBezTo>
                        <a:cubicBezTo>
                          <a:pt x="276202" y="268245"/>
                          <a:pt x="263057" y="215095"/>
                          <a:pt x="217528" y="202395"/>
                        </a:cubicBezTo>
                        <a:cubicBezTo>
                          <a:pt x="213336" y="167343"/>
                          <a:pt x="246610" y="35073"/>
                          <a:pt x="197716" y="37295"/>
                        </a:cubicBezTo>
                        <a:cubicBezTo>
                          <a:pt x="191366" y="-10202"/>
                          <a:pt x="84495" y="-14965"/>
                          <a:pt x="87098" y="38311"/>
                        </a:cubicBezTo>
                        <a:cubicBezTo>
                          <a:pt x="75478" y="36978"/>
                          <a:pt x="60047" y="37041"/>
                          <a:pt x="58778" y="55583"/>
                        </a:cubicBezTo>
                        <a:cubicBezTo>
                          <a:pt x="55603" y="103081"/>
                          <a:pt x="55285" y="150833"/>
                          <a:pt x="49887" y="197760"/>
                        </a:cubicBezTo>
                        <a:cubicBezTo>
                          <a:pt x="-19010" y="224303"/>
                          <a:pt x="12613" y="404262"/>
                          <a:pt x="5437" y="474048"/>
                        </a:cubicBezTo>
                        <a:cubicBezTo>
                          <a:pt x="10264" y="577299"/>
                          <a:pt x="-17549" y="687980"/>
                          <a:pt x="19916" y="786532"/>
                        </a:cubicBezTo>
                        <a:close/>
                        <a:moveTo>
                          <a:pt x="102466" y="38248"/>
                        </a:moveTo>
                        <a:cubicBezTo>
                          <a:pt x="106148" y="7895"/>
                          <a:pt x="173585" y="17166"/>
                          <a:pt x="178983" y="37105"/>
                        </a:cubicBezTo>
                        <a:cubicBezTo>
                          <a:pt x="154281" y="37549"/>
                          <a:pt x="103101" y="39962"/>
                          <a:pt x="102592" y="38311"/>
                        </a:cubicBezTo>
                        <a:close/>
                        <a:moveTo>
                          <a:pt x="76177" y="56663"/>
                        </a:moveTo>
                        <a:lnTo>
                          <a:pt x="174983" y="55393"/>
                        </a:lnTo>
                        <a:cubicBezTo>
                          <a:pt x="190222" y="53361"/>
                          <a:pt x="211304" y="53298"/>
                          <a:pt x="206733" y="75459"/>
                        </a:cubicBezTo>
                        <a:lnTo>
                          <a:pt x="75287" y="111400"/>
                        </a:lnTo>
                        <a:cubicBezTo>
                          <a:pt x="75967" y="93194"/>
                          <a:pt x="76303" y="74970"/>
                          <a:pt x="76303" y="56726"/>
                        </a:cubicBezTo>
                        <a:close/>
                        <a:moveTo>
                          <a:pt x="73700" y="129879"/>
                        </a:moveTo>
                        <a:lnTo>
                          <a:pt x="205399" y="94382"/>
                        </a:lnTo>
                        <a:lnTo>
                          <a:pt x="203684" y="134069"/>
                        </a:lnTo>
                        <a:lnTo>
                          <a:pt x="71478" y="159469"/>
                        </a:lnTo>
                        <a:cubicBezTo>
                          <a:pt x="72430" y="149563"/>
                          <a:pt x="73192" y="139785"/>
                          <a:pt x="73827" y="129942"/>
                        </a:cubicBezTo>
                        <a:close/>
                        <a:moveTo>
                          <a:pt x="69191" y="177885"/>
                        </a:moveTo>
                        <a:lnTo>
                          <a:pt x="202541" y="152104"/>
                        </a:lnTo>
                        <a:cubicBezTo>
                          <a:pt x="201906" y="166391"/>
                          <a:pt x="201335" y="180615"/>
                          <a:pt x="200700" y="194839"/>
                        </a:cubicBezTo>
                        <a:lnTo>
                          <a:pt x="67350" y="193379"/>
                        </a:lnTo>
                        <a:cubicBezTo>
                          <a:pt x="68239" y="188298"/>
                          <a:pt x="68937" y="183282"/>
                          <a:pt x="69318" y="177948"/>
                        </a:cubicBezTo>
                        <a:close/>
                        <a:moveTo>
                          <a:pt x="19217" y="648102"/>
                        </a:moveTo>
                        <a:cubicBezTo>
                          <a:pt x="23154" y="519832"/>
                          <a:pt x="21947" y="391117"/>
                          <a:pt x="28171" y="263101"/>
                        </a:cubicBezTo>
                        <a:cubicBezTo>
                          <a:pt x="34965" y="198204"/>
                          <a:pt x="74589" y="211222"/>
                          <a:pt x="121960" y="210968"/>
                        </a:cubicBezTo>
                        <a:cubicBezTo>
                          <a:pt x="123103" y="217851"/>
                          <a:pt x="123674" y="224817"/>
                          <a:pt x="123674" y="231796"/>
                        </a:cubicBezTo>
                        <a:cubicBezTo>
                          <a:pt x="72874" y="256370"/>
                          <a:pt x="60174" y="344889"/>
                          <a:pt x="124246" y="360891"/>
                        </a:cubicBezTo>
                        <a:lnTo>
                          <a:pt x="124627" y="429281"/>
                        </a:lnTo>
                        <a:cubicBezTo>
                          <a:pt x="46966" y="432710"/>
                          <a:pt x="45951" y="548915"/>
                          <a:pt x="125135" y="549486"/>
                        </a:cubicBezTo>
                        <a:lnTo>
                          <a:pt x="125516" y="627083"/>
                        </a:lnTo>
                        <a:cubicBezTo>
                          <a:pt x="40" y="680677"/>
                          <a:pt x="157647" y="791422"/>
                          <a:pt x="143550" y="638069"/>
                        </a:cubicBezTo>
                        <a:cubicBezTo>
                          <a:pt x="209971" y="620416"/>
                          <a:pt x="220385" y="540533"/>
                          <a:pt x="142661" y="533675"/>
                        </a:cubicBezTo>
                        <a:lnTo>
                          <a:pt x="142280" y="444204"/>
                        </a:lnTo>
                        <a:cubicBezTo>
                          <a:pt x="216321" y="434298"/>
                          <a:pt x="216130" y="356764"/>
                          <a:pt x="141772" y="346604"/>
                        </a:cubicBezTo>
                        <a:cubicBezTo>
                          <a:pt x="141772" y="311425"/>
                          <a:pt x="141772" y="215413"/>
                          <a:pt x="140566" y="212429"/>
                        </a:cubicBezTo>
                        <a:cubicBezTo>
                          <a:pt x="140566" y="212429"/>
                          <a:pt x="194096" y="213762"/>
                          <a:pt x="198541" y="213381"/>
                        </a:cubicBezTo>
                        <a:cubicBezTo>
                          <a:pt x="218543" y="211666"/>
                          <a:pt x="234291" y="230589"/>
                          <a:pt x="243943" y="246845"/>
                        </a:cubicBezTo>
                        <a:cubicBezTo>
                          <a:pt x="271376" y="315997"/>
                          <a:pt x="250865" y="395880"/>
                          <a:pt x="255754" y="469095"/>
                        </a:cubicBezTo>
                        <a:cubicBezTo>
                          <a:pt x="240832" y="580093"/>
                          <a:pt x="308015" y="834538"/>
                          <a:pt x="136819" y="834855"/>
                        </a:cubicBezTo>
                        <a:cubicBezTo>
                          <a:pt x="35727" y="844063"/>
                          <a:pt x="10073" y="729382"/>
                          <a:pt x="19344" y="648166"/>
                        </a:cubicBezTo>
                        <a:close/>
                        <a:moveTo>
                          <a:pt x="125008" y="678137"/>
                        </a:moveTo>
                        <a:cubicBezTo>
                          <a:pt x="115928" y="731541"/>
                          <a:pt x="62968" y="668041"/>
                          <a:pt x="125643" y="645435"/>
                        </a:cubicBezTo>
                        <a:cubicBezTo>
                          <a:pt x="126272" y="656357"/>
                          <a:pt x="126100" y="667304"/>
                          <a:pt x="125135" y="678201"/>
                        </a:cubicBezTo>
                        <a:close/>
                        <a:moveTo>
                          <a:pt x="125008" y="531198"/>
                        </a:moveTo>
                        <a:cubicBezTo>
                          <a:pt x="69953" y="529293"/>
                          <a:pt x="68620" y="448966"/>
                          <a:pt x="124627" y="447315"/>
                        </a:cubicBezTo>
                        <a:close/>
                        <a:moveTo>
                          <a:pt x="124119" y="340698"/>
                        </a:moveTo>
                        <a:cubicBezTo>
                          <a:pt x="85193" y="326284"/>
                          <a:pt x="93004" y="270848"/>
                          <a:pt x="123674" y="251798"/>
                        </a:cubicBezTo>
                        <a:cubicBezTo>
                          <a:pt x="123973" y="281643"/>
                          <a:pt x="124183" y="311380"/>
                          <a:pt x="124309" y="341016"/>
                        </a:cubicBezTo>
                        <a:close/>
                        <a:moveTo>
                          <a:pt x="141835" y="365591"/>
                        </a:moveTo>
                        <a:cubicBezTo>
                          <a:pt x="190730" y="374798"/>
                          <a:pt x="194159" y="419057"/>
                          <a:pt x="141835" y="426106"/>
                        </a:cubicBezTo>
                        <a:close/>
                        <a:moveTo>
                          <a:pt x="142724" y="551899"/>
                        </a:moveTo>
                        <a:cubicBezTo>
                          <a:pt x="195493" y="559138"/>
                          <a:pt x="188127" y="605684"/>
                          <a:pt x="143296" y="619781"/>
                        </a:cubicBezTo>
                        <a:cubicBezTo>
                          <a:pt x="143042" y="601429"/>
                          <a:pt x="142978" y="571204"/>
                          <a:pt x="142915" y="552217"/>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grpSp>
            <p:sp>
              <p:nvSpPr>
                <p:cNvPr id="118" name="Google Shape;118;p2"/>
                <p:cNvSpPr/>
                <p:nvPr/>
              </p:nvSpPr>
              <p:spPr>
                <a:xfrm>
                  <a:off x="3923169" y="1254959"/>
                  <a:ext cx="17700" cy="1722900"/>
                </a:xfrm>
                <a:prstGeom prst="rect">
                  <a:avLst/>
                </a:prstGeom>
                <a:solidFill>
                  <a:schemeClr val="dk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sp>
            <p:nvSpPr>
              <p:cNvPr id="119" name="Google Shape;119;p2"/>
              <p:cNvSpPr/>
              <p:nvPr/>
            </p:nvSpPr>
            <p:spPr>
              <a:xfrm>
                <a:off x="3834925" y="3637375"/>
                <a:ext cx="76100" cy="135925"/>
              </a:xfrm>
              <a:custGeom>
                <a:avLst/>
                <a:gdLst/>
                <a:ahLst/>
                <a:cxnLst/>
                <a:rect l="l" t="t" r="r" b="b"/>
                <a:pathLst>
                  <a:path w="3044" h="5437" extrusionOk="0">
                    <a:moveTo>
                      <a:pt x="0" y="0"/>
                    </a:moveTo>
                    <a:cubicBezTo>
                      <a:pt x="372" y="2043"/>
                      <a:pt x="1116" y="4666"/>
                      <a:pt x="3044" y="5437"/>
                    </a:cubicBezTo>
                  </a:path>
                </a:pathLst>
              </a:custGeom>
              <a:noFill/>
              <a:ln w="28575" cap="rnd" cmpd="sng">
                <a:solidFill>
                  <a:schemeClr val="lt1"/>
                </a:solidFill>
                <a:prstDash val="solid"/>
                <a:round/>
                <a:headEnd type="none" w="med" len="med"/>
                <a:tailEnd type="none" w="med" len="med"/>
              </a:ln>
            </p:spPr>
          </p:sp>
          <p:sp>
            <p:nvSpPr>
              <p:cNvPr id="120" name="Google Shape;120;p2"/>
              <p:cNvSpPr/>
              <p:nvPr/>
            </p:nvSpPr>
            <p:spPr>
              <a:xfrm>
                <a:off x="3834925" y="3552200"/>
                <a:ext cx="1825" cy="21750"/>
              </a:xfrm>
              <a:custGeom>
                <a:avLst/>
                <a:gdLst/>
                <a:ahLst/>
                <a:cxnLst/>
                <a:rect l="l" t="t" r="r" b="b"/>
                <a:pathLst>
                  <a:path w="73" h="870" extrusionOk="0">
                    <a:moveTo>
                      <a:pt x="0" y="0"/>
                    </a:moveTo>
                    <a:cubicBezTo>
                      <a:pt x="37" y="435"/>
                      <a:pt x="37" y="435"/>
                      <a:pt x="73" y="870"/>
                    </a:cubicBezTo>
                  </a:path>
                </a:pathLst>
              </a:custGeom>
              <a:noFill/>
              <a:ln w="28575" cap="rnd" cmpd="sng">
                <a:solidFill>
                  <a:schemeClr val="lt1"/>
                </a:solidFill>
                <a:prstDash val="solid"/>
                <a:round/>
                <a:headEnd type="none" w="med" len="med"/>
                <a:tailEnd type="none" w="med" len="med"/>
              </a:ln>
            </p:spPr>
          </p:sp>
        </p:grpSp>
      </p:grpSp>
      <p:grpSp>
        <p:nvGrpSpPr>
          <p:cNvPr id="121" name="Google Shape;121;p2"/>
          <p:cNvGrpSpPr/>
          <p:nvPr/>
        </p:nvGrpSpPr>
        <p:grpSpPr>
          <a:xfrm>
            <a:off x="1590135" y="-773437"/>
            <a:ext cx="1395600" cy="3233244"/>
            <a:chOff x="1192601" y="-5"/>
            <a:chExt cx="1046700" cy="2424933"/>
          </a:xfrm>
        </p:grpSpPr>
        <p:grpSp>
          <p:nvGrpSpPr>
            <p:cNvPr id="122" name="Google Shape;122;p2"/>
            <p:cNvGrpSpPr/>
            <p:nvPr/>
          </p:nvGrpSpPr>
          <p:grpSpPr>
            <a:xfrm>
              <a:off x="1192601" y="1378228"/>
              <a:ext cx="1046700" cy="1046700"/>
              <a:chOff x="764100" y="3623300"/>
              <a:chExt cx="1046700" cy="1046700"/>
            </a:xfrm>
          </p:grpSpPr>
          <p:sp>
            <p:nvSpPr>
              <p:cNvPr id="123" name="Google Shape;123;p2"/>
              <p:cNvSpPr/>
              <p:nvPr/>
            </p:nvSpPr>
            <p:spPr>
              <a:xfrm>
                <a:off x="764100" y="3623300"/>
                <a:ext cx="1046700" cy="1046700"/>
              </a:xfrm>
              <a:prstGeom prst="ellipse">
                <a:avLst/>
              </a:prstGeom>
              <a:solidFill>
                <a:srgbClr val="FFFFFF">
                  <a:alpha val="134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24" name="Google Shape;124;p2"/>
              <p:cNvSpPr/>
              <p:nvPr/>
            </p:nvSpPr>
            <p:spPr>
              <a:xfrm>
                <a:off x="922769" y="3781968"/>
                <a:ext cx="729300" cy="729300"/>
              </a:xfrm>
              <a:prstGeom prst="ellipse">
                <a:avLst/>
              </a:prstGeom>
              <a:solidFill>
                <a:srgbClr val="FFFFFF">
                  <a:alpha val="134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125" name="Google Shape;125;p2"/>
            <p:cNvGrpSpPr/>
            <p:nvPr/>
          </p:nvGrpSpPr>
          <p:grpSpPr>
            <a:xfrm>
              <a:off x="1417979" y="-5"/>
              <a:ext cx="580390" cy="2131191"/>
              <a:chOff x="522260" y="1950146"/>
              <a:chExt cx="530958" cy="1949676"/>
            </a:xfrm>
          </p:grpSpPr>
          <p:grpSp>
            <p:nvGrpSpPr>
              <p:cNvPr id="126" name="Google Shape;126;p2"/>
              <p:cNvGrpSpPr/>
              <p:nvPr/>
            </p:nvGrpSpPr>
            <p:grpSpPr>
              <a:xfrm>
                <a:off x="522260" y="1950146"/>
                <a:ext cx="530958" cy="1949676"/>
                <a:chOff x="522260" y="1950146"/>
                <a:chExt cx="530958" cy="1949676"/>
              </a:xfrm>
            </p:grpSpPr>
            <p:grpSp>
              <p:nvGrpSpPr>
                <p:cNvPr id="127" name="Google Shape;127;p2"/>
                <p:cNvGrpSpPr/>
                <p:nvPr/>
              </p:nvGrpSpPr>
              <p:grpSpPr>
                <a:xfrm>
                  <a:off x="522260" y="2971595"/>
                  <a:ext cx="530958" cy="928227"/>
                  <a:chOff x="522260" y="2971595"/>
                  <a:chExt cx="530958" cy="928227"/>
                </a:xfrm>
              </p:grpSpPr>
              <p:sp>
                <p:nvSpPr>
                  <p:cNvPr id="128" name="Google Shape;128;p2"/>
                  <p:cNvSpPr/>
                  <p:nvPr/>
                </p:nvSpPr>
                <p:spPr>
                  <a:xfrm>
                    <a:off x="531045" y="3193814"/>
                    <a:ext cx="510950" cy="500199"/>
                  </a:xfrm>
                  <a:custGeom>
                    <a:avLst/>
                    <a:gdLst/>
                    <a:ahLst/>
                    <a:cxnLst/>
                    <a:rect l="l" t="t" r="r" b="b"/>
                    <a:pathLst>
                      <a:path w="510950" h="500199" extrusionOk="0">
                        <a:moveTo>
                          <a:pt x="230344" y="500189"/>
                        </a:moveTo>
                        <a:cubicBezTo>
                          <a:pt x="153916" y="500507"/>
                          <a:pt x="77640" y="493446"/>
                          <a:pt x="2570" y="479108"/>
                        </a:cubicBezTo>
                        <a:cubicBezTo>
                          <a:pt x="-4606" y="452501"/>
                          <a:pt x="4348" y="418084"/>
                          <a:pt x="15841" y="404622"/>
                        </a:cubicBezTo>
                        <a:cubicBezTo>
                          <a:pt x="93" y="296672"/>
                          <a:pt x="174591" y="153479"/>
                          <a:pt x="126458" y="68770"/>
                        </a:cubicBezTo>
                        <a:cubicBezTo>
                          <a:pt x="128236" y="16510"/>
                          <a:pt x="219295" y="6350"/>
                          <a:pt x="261142" y="0"/>
                        </a:cubicBezTo>
                        <a:cubicBezTo>
                          <a:pt x="310926" y="4953"/>
                          <a:pt x="383443" y="12002"/>
                          <a:pt x="388777" y="70612"/>
                        </a:cubicBezTo>
                        <a:cubicBezTo>
                          <a:pt x="365980" y="191262"/>
                          <a:pt x="524603" y="342392"/>
                          <a:pt x="509998" y="472630"/>
                        </a:cubicBezTo>
                        <a:cubicBezTo>
                          <a:pt x="417936" y="491147"/>
                          <a:pt x="324248" y="500380"/>
                          <a:pt x="230344" y="500189"/>
                        </a:cubicBezTo>
                        <a:close/>
                      </a:path>
                    </a:pathLst>
                  </a:custGeom>
                  <a:solidFill>
                    <a:schemeClr val="lt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29" name="Google Shape;129;p2"/>
                  <p:cNvSpPr/>
                  <p:nvPr/>
                </p:nvSpPr>
                <p:spPr>
                  <a:xfrm>
                    <a:off x="551585" y="3672350"/>
                    <a:ext cx="488949" cy="214629"/>
                  </a:xfrm>
                  <a:custGeom>
                    <a:avLst/>
                    <a:gdLst/>
                    <a:ahLst/>
                    <a:cxnLst/>
                    <a:rect l="l" t="t" r="r" b="b"/>
                    <a:pathLst>
                      <a:path w="488949" h="214629" extrusionOk="0">
                        <a:moveTo>
                          <a:pt x="243395" y="214630"/>
                        </a:moveTo>
                        <a:cubicBezTo>
                          <a:pt x="147256" y="214630"/>
                          <a:pt x="26352" y="160401"/>
                          <a:pt x="0" y="8001"/>
                        </a:cubicBezTo>
                        <a:cubicBezTo>
                          <a:pt x="165925" y="39751"/>
                          <a:pt x="327279" y="29528"/>
                          <a:pt x="488950" y="0"/>
                        </a:cubicBezTo>
                        <a:cubicBezTo>
                          <a:pt x="471043" y="147384"/>
                          <a:pt x="350266" y="214630"/>
                          <a:pt x="243395" y="214630"/>
                        </a:cubicBezTo>
                        <a:close/>
                      </a:path>
                    </a:pathLst>
                  </a:custGeom>
                  <a:solidFill>
                    <a:srgbClr val="C8F3F7"/>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30" name="Google Shape;130;p2"/>
                  <p:cNvSpPr/>
                  <p:nvPr/>
                </p:nvSpPr>
                <p:spPr>
                  <a:xfrm>
                    <a:off x="685838" y="2977833"/>
                    <a:ext cx="219884" cy="234649"/>
                  </a:xfrm>
                  <a:custGeom>
                    <a:avLst/>
                    <a:gdLst/>
                    <a:ahLst/>
                    <a:cxnLst/>
                    <a:rect l="l" t="t" r="r" b="b"/>
                    <a:pathLst>
                      <a:path w="219884" h="234649" extrusionOk="0">
                        <a:moveTo>
                          <a:pt x="2590" y="234649"/>
                        </a:moveTo>
                        <a:cubicBezTo>
                          <a:pt x="7987" y="210011"/>
                          <a:pt x="-12142" y="33672"/>
                          <a:pt x="12877" y="45419"/>
                        </a:cubicBezTo>
                        <a:cubicBezTo>
                          <a:pt x="33197" y="50182"/>
                          <a:pt x="23545" y="24210"/>
                          <a:pt x="35038" y="16590"/>
                        </a:cubicBezTo>
                        <a:cubicBezTo>
                          <a:pt x="50913" y="906"/>
                          <a:pt x="85394" y="1604"/>
                          <a:pt x="109714" y="1922"/>
                        </a:cubicBezTo>
                        <a:cubicBezTo>
                          <a:pt x="145528" y="-936"/>
                          <a:pt x="189026" y="-6841"/>
                          <a:pt x="188835" y="38879"/>
                        </a:cubicBezTo>
                        <a:cubicBezTo>
                          <a:pt x="250875" y="39895"/>
                          <a:pt x="199503" y="186770"/>
                          <a:pt x="206869" y="233824"/>
                        </a:cubicBezTo>
                        <a:cubicBezTo>
                          <a:pt x="139369" y="212361"/>
                          <a:pt x="71932" y="215091"/>
                          <a:pt x="2590" y="234649"/>
                        </a:cubicBezTo>
                        <a:close/>
                      </a:path>
                    </a:pathLst>
                  </a:custGeom>
                  <a:solidFill>
                    <a:schemeClr val="dk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31" name="Google Shape;131;p2"/>
                  <p:cNvSpPr/>
                  <p:nvPr/>
                </p:nvSpPr>
                <p:spPr>
                  <a:xfrm>
                    <a:off x="522260" y="2971595"/>
                    <a:ext cx="530958" cy="928227"/>
                  </a:xfrm>
                  <a:custGeom>
                    <a:avLst/>
                    <a:gdLst/>
                    <a:ahLst/>
                    <a:cxnLst/>
                    <a:rect l="l" t="t" r="r" b="b"/>
                    <a:pathLst>
                      <a:path w="530958" h="928227" extrusionOk="0">
                        <a:moveTo>
                          <a:pt x="516306" y="619347"/>
                        </a:moveTo>
                        <a:cubicBezTo>
                          <a:pt x="501638" y="504285"/>
                          <a:pt x="397942" y="417798"/>
                          <a:pt x="399530" y="298926"/>
                        </a:cubicBezTo>
                        <a:cubicBezTo>
                          <a:pt x="413182" y="300514"/>
                          <a:pt x="390830" y="254159"/>
                          <a:pt x="381178" y="244380"/>
                        </a:cubicBezTo>
                        <a:cubicBezTo>
                          <a:pt x="383210" y="187992"/>
                          <a:pt x="385369" y="132175"/>
                          <a:pt x="387528" y="75787"/>
                        </a:cubicBezTo>
                        <a:cubicBezTo>
                          <a:pt x="392481" y="54070"/>
                          <a:pt x="381559" y="34449"/>
                          <a:pt x="356731" y="40227"/>
                        </a:cubicBezTo>
                        <a:cubicBezTo>
                          <a:pt x="358255" y="-10573"/>
                          <a:pt x="307645" y="730"/>
                          <a:pt x="273609" y="1810"/>
                        </a:cubicBezTo>
                        <a:cubicBezTo>
                          <a:pt x="240780" y="1429"/>
                          <a:pt x="184074" y="-222"/>
                          <a:pt x="184328" y="45244"/>
                        </a:cubicBezTo>
                        <a:cubicBezTo>
                          <a:pt x="174803" y="45815"/>
                          <a:pt x="158928" y="42640"/>
                          <a:pt x="158928" y="56547"/>
                        </a:cubicBezTo>
                        <a:cubicBezTo>
                          <a:pt x="158928" y="118777"/>
                          <a:pt x="158039" y="180435"/>
                          <a:pt x="158357" y="242475"/>
                        </a:cubicBezTo>
                        <a:cubicBezTo>
                          <a:pt x="144260" y="248825"/>
                          <a:pt x="112383" y="292767"/>
                          <a:pt x="140577" y="307753"/>
                        </a:cubicBezTo>
                        <a:cubicBezTo>
                          <a:pt x="150102" y="385159"/>
                          <a:pt x="15736" y="506508"/>
                          <a:pt x="18784" y="626967"/>
                        </a:cubicBezTo>
                        <a:cubicBezTo>
                          <a:pt x="-3124" y="640493"/>
                          <a:pt x="-8013" y="706215"/>
                          <a:pt x="15672" y="712756"/>
                        </a:cubicBezTo>
                        <a:cubicBezTo>
                          <a:pt x="65075" y="1013238"/>
                          <a:pt x="505638" y="992854"/>
                          <a:pt x="526720" y="692753"/>
                        </a:cubicBezTo>
                        <a:cubicBezTo>
                          <a:pt x="534785" y="671862"/>
                          <a:pt x="531356" y="631984"/>
                          <a:pt x="516306" y="619347"/>
                        </a:cubicBezTo>
                        <a:close/>
                        <a:moveTo>
                          <a:pt x="498399" y="620300"/>
                        </a:moveTo>
                        <a:cubicBezTo>
                          <a:pt x="475749" y="621824"/>
                          <a:pt x="453079" y="623176"/>
                          <a:pt x="430391" y="624364"/>
                        </a:cubicBezTo>
                        <a:cubicBezTo>
                          <a:pt x="405708" y="518319"/>
                          <a:pt x="384842" y="411531"/>
                          <a:pt x="367780" y="304006"/>
                        </a:cubicBezTo>
                        <a:cubicBezTo>
                          <a:pt x="372606" y="303308"/>
                          <a:pt x="377432" y="302673"/>
                          <a:pt x="382194" y="301911"/>
                        </a:cubicBezTo>
                        <a:cubicBezTo>
                          <a:pt x="378511" y="420973"/>
                          <a:pt x="481889" y="506762"/>
                          <a:pt x="498399" y="620300"/>
                        </a:cubicBezTo>
                        <a:close/>
                        <a:moveTo>
                          <a:pt x="278689" y="312579"/>
                        </a:moveTo>
                        <a:cubicBezTo>
                          <a:pt x="287389" y="312198"/>
                          <a:pt x="296025" y="311690"/>
                          <a:pt x="304661" y="311118"/>
                        </a:cubicBezTo>
                        <a:cubicBezTo>
                          <a:pt x="318040" y="416738"/>
                          <a:pt x="331477" y="522383"/>
                          <a:pt x="344983" y="628047"/>
                        </a:cubicBezTo>
                        <a:cubicBezTo>
                          <a:pt x="322568" y="628809"/>
                          <a:pt x="300216" y="629507"/>
                          <a:pt x="277800" y="629952"/>
                        </a:cubicBezTo>
                        <a:cubicBezTo>
                          <a:pt x="271844" y="524237"/>
                          <a:pt x="272136" y="418262"/>
                          <a:pt x="278689" y="312579"/>
                        </a:cubicBezTo>
                        <a:close/>
                        <a:moveTo>
                          <a:pt x="322504" y="309531"/>
                        </a:moveTo>
                        <a:cubicBezTo>
                          <a:pt x="331775" y="308642"/>
                          <a:pt x="341046" y="307626"/>
                          <a:pt x="350317" y="306483"/>
                        </a:cubicBezTo>
                        <a:cubicBezTo>
                          <a:pt x="367253" y="413417"/>
                          <a:pt x="387928" y="519633"/>
                          <a:pt x="412357" y="625126"/>
                        </a:cubicBezTo>
                        <a:cubicBezTo>
                          <a:pt x="395910" y="625951"/>
                          <a:pt x="379400" y="626713"/>
                          <a:pt x="362954" y="627348"/>
                        </a:cubicBezTo>
                        <a:cubicBezTo>
                          <a:pt x="349111" y="521430"/>
                          <a:pt x="335541" y="415493"/>
                          <a:pt x="322250" y="309531"/>
                        </a:cubicBezTo>
                        <a:close/>
                        <a:moveTo>
                          <a:pt x="365684" y="58452"/>
                        </a:moveTo>
                        <a:cubicBezTo>
                          <a:pt x="375273" y="59277"/>
                          <a:pt x="368542" y="74581"/>
                          <a:pt x="369939" y="81248"/>
                        </a:cubicBezTo>
                        <a:lnTo>
                          <a:pt x="175946" y="137382"/>
                        </a:lnTo>
                        <a:cubicBezTo>
                          <a:pt x="175946" y="127984"/>
                          <a:pt x="175946" y="118332"/>
                          <a:pt x="175946" y="109125"/>
                        </a:cubicBezTo>
                        <a:cubicBezTo>
                          <a:pt x="212713" y="94837"/>
                          <a:pt x="258496" y="85947"/>
                          <a:pt x="287643" y="60547"/>
                        </a:cubicBezTo>
                        <a:cubicBezTo>
                          <a:pt x="313360" y="60611"/>
                          <a:pt x="339649" y="57309"/>
                          <a:pt x="365430" y="58452"/>
                        </a:cubicBezTo>
                        <a:close/>
                        <a:moveTo>
                          <a:pt x="175438" y="205454"/>
                        </a:moveTo>
                        <a:lnTo>
                          <a:pt x="366827" y="159671"/>
                        </a:lnTo>
                        <a:lnTo>
                          <a:pt x="364224" y="230791"/>
                        </a:lnTo>
                        <a:cubicBezTo>
                          <a:pt x="308090" y="199041"/>
                          <a:pt x="233033" y="208248"/>
                          <a:pt x="175311" y="231616"/>
                        </a:cubicBezTo>
                        <a:close/>
                        <a:moveTo>
                          <a:pt x="175438" y="187230"/>
                        </a:moveTo>
                        <a:cubicBezTo>
                          <a:pt x="175438" y="176688"/>
                          <a:pt x="175438" y="166084"/>
                          <a:pt x="175438" y="155480"/>
                        </a:cubicBezTo>
                        <a:lnTo>
                          <a:pt x="368796" y="99536"/>
                        </a:lnTo>
                        <a:lnTo>
                          <a:pt x="367272" y="141256"/>
                        </a:lnTo>
                        <a:close/>
                        <a:moveTo>
                          <a:pt x="229032" y="21622"/>
                        </a:moveTo>
                        <a:cubicBezTo>
                          <a:pt x="256401" y="25305"/>
                          <a:pt x="342570" y="-222"/>
                          <a:pt x="338760" y="40672"/>
                        </a:cubicBezTo>
                        <a:lnTo>
                          <a:pt x="201600" y="44418"/>
                        </a:lnTo>
                        <a:cubicBezTo>
                          <a:pt x="197155" y="28861"/>
                          <a:pt x="217793" y="22765"/>
                          <a:pt x="229096" y="21749"/>
                        </a:cubicBezTo>
                        <a:close/>
                        <a:moveTo>
                          <a:pt x="263830" y="59150"/>
                        </a:moveTo>
                        <a:cubicBezTo>
                          <a:pt x="235046" y="71260"/>
                          <a:pt x="205645" y="81858"/>
                          <a:pt x="175756" y="90900"/>
                        </a:cubicBezTo>
                        <a:lnTo>
                          <a:pt x="175756" y="63722"/>
                        </a:lnTo>
                        <a:cubicBezTo>
                          <a:pt x="201664" y="62897"/>
                          <a:pt x="238113" y="59976"/>
                          <a:pt x="263894" y="59404"/>
                        </a:cubicBezTo>
                        <a:close/>
                        <a:moveTo>
                          <a:pt x="260973" y="230600"/>
                        </a:moveTo>
                        <a:cubicBezTo>
                          <a:pt x="306439" y="226028"/>
                          <a:pt x="366891" y="233838"/>
                          <a:pt x="384036" y="283432"/>
                        </a:cubicBezTo>
                        <a:cubicBezTo>
                          <a:pt x="303873" y="296939"/>
                          <a:pt x="222193" y="298945"/>
                          <a:pt x="141466" y="289401"/>
                        </a:cubicBezTo>
                        <a:cubicBezTo>
                          <a:pt x="157404" y="243554"/>
                          <a:pt x="218110" y="233521"/>
                          <a:pt x="261036" y="230854"/>
                        </a:cubicBezTo>
                        <a:close/>
                        <a:moveTo>
                          <a:pt x="259639" y="630269"/>
                        </a:moveTo>
                        <a:cubicBezTo>
                          <a:pt x="238005" y="630606"/>
                          <a:pt x="216313" y="630796"/>
                          <a:pt x="194552" y="630841"/>
                        </a:cubicBezTo>
                        <a:cubicBezTo>
                          <a:pt x="210300" y="525005"/>
                          <a:pt x="226003" y="419176"/>
                          <a:pt x="241669" y="313341"/>
                        </a:cubicBezTo>
                        <a:cubicBezTo>
                          <a:pt x="248019" y="313341"/>
                          <a:pt x="254369" y="313341"/>
                          <a:pt x="260719" y="313341"/>
                        </a:cubicBezTo>
                        <a:cubicBezTo>
                          <a:pt x="254172" y="418871"/>
                          <a:pt x="253810" y="524694"/>
                          <a:pt x="259639" y="630269"/>
                        </a:cubicBezTo>
                        <a:close/>
                        <a:moveTo>
                          <a:pt x="177089" y="630904"/>
                        </a:moveTo>
                        <a:cubicBezTo>
                          <a:pt x="155309" y="630904"/>
                          <a:pt x="133528" y="630904"/>
                          <a:pt x="111748" y="630333"/>
                        </a:cubicBezTo>
                        <a:cubicBezTo>
                          <a:pt x="143498" y="524478"/>
                          <a:pt x="175248" y="418751"/>
                          <a:pt x="206490" y="312833"/>
                        </a:cubicBezTo>
                        <a:lnTo>
                          <a:pt x="224206" y="313277"/>
                        </a:lnTo>
                        <a:cubicBezTo>
                          <a:pt x="208630" y="419195"/>
                          <a:pt x="192920" y="525069"/>
                          <a:pt x="177089" y="630904"/>
                        </a:cubicBezTo>
                        <a:close/>
                        <a:moveTo>
                          <a:pt x="76759" y="501047"/>
                        </a:moveTo>
                        <a:cubicBezTo>
                          <a:pt x="112129" y="441801"/>
                          <a:pt x="157849" y="381857"/>
                          <a:pt x="157468" y="309721"/>
                        </a:cubicBezTo>
                        <a:cubicBezTo>
                          <a:pt x="168009" y="310737"/>
                          <a:pt x="178550" y="311499"/>
                          <a:pt x="189218" y="312071"/>
                        </a:cubicBezTo>
                        <a:cubicBezTo>
                          <a:pt x="157550" y="417906"/>
                          <a:pt x="125908" y="523887"/>
                          <a:pt x="94285" y="630015"/>
                        </a:cubicBezTo>
                        <a:cubicBezTo>
                          <a:pt x="74854" y="629571"/>
                          <a:pt x="55423" y="629126"/>
                          <a:pt x="35992" y="628491"/>
                        </a:cubicBezTo>
                        <a:cubicBezTo>
                          <a:pt x="33960" y="582454"/>
                          <a:pt x="54026" y="539591"/>
                          <a:pt x="76886" y="500920"/>
                        </a:cubicBezTo>
                        <a:close/>
                        <a:moveTo>
                          <a:pt x="356858" y="897604"/>
                        </a:moveTo>
                        <a:cubicBezTo>
                          <a:pt x="221222" y="951325"/>
                          <a:pt x="58725" y="859504"/>
                          <a:pt x="34024" y="716248"/>
                        </a:cubicBezTo>
                        <a:cubicBezTo>
                          <a:pt x="191294" y="742912"/>
                          <a:pt x="352178" y="739813"/>
                          <a:pt x="508305" y="707104"/>
                        </a:cubicBezTo>
                        <a:lnTo>
                          <a:pt x="509194" y="707549"/>
                        </a:lnTo>
                        <a:cubicBezTo>
                          <a:pt x="496145" y="793623"/>
                          <a:pt x="438030" y="866134"/>
                          <a:pt x="356858" y="897604"/>
                        </a:cubicBezTo>
                        <a:close/>
                        <a:moveTo>
                          <a:pt x="512560" y="681704"/>
                        </a:moveTo>
                        <a:cubicBezTo>
                          <a:pt x="511855" y="684092"/>
                          <a:pt x="510985" y="686422"/>
                          <a:pt x="509956" y="688689"/>
                        </a:cubicBezTo>
                        <a:cubicBezTo>
                          <a:pt x="348952" y="722706"/>
                          <a:pt x="182842" y="724865"/>
                          <a:pt x="21006" y="695039"/>
                        </a:cubicBezTo>
                        <a:cubicBezTo>
                          <a:pt x="14332" y="679355"/>
                          <a:pt x="14961" y="661511"/>
                          <a:pt x="22721" y="646335"/>
                        </a:cubicBezTo>
                        <a:cubicBezTo>
                          <a:pt x="183897" y="651967"/>
                          <a:pt x="345263" y="649148"/>
                          <a:pt x="506146" y="637889"/>
                        </a:cubicBezTo>
                        <a:cubicBezTo>
                          <a:pt x="514351" y="650945"/>
                          <a:pt x="516681" y="666845"/>
                          <a:pt x="512560" y="681704"/>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grpSp>
            <p:sp>
              <p:nvSpPr>
                <p:cNvPr id="132" name="Google Shape;132;p2"/>
                <p:cNvSpPr/>
                <p:nvPr/>
              </p:nvSpPr>
              <p:spPr>
                <a:xfrm>
                  <a:off x="786939" y="1950146"/>
                  <a:ext cx="17700" cy="1027800"/>
                </a:xfrm>
                <a:prstGeom prst="rect">
                  <a:avLst/>
                </a:prstGeom>
                <a:solidFill>
                  <a:schemeClr val="dk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sp>
            <p:nvSpPr>
              <p:cNvPr id="133" name="Google Shape;133;p2"/>
              <p:cNvSpPr/>
              <p:nvPr/>
            </p:nvSpPr>
            <p:spPr>
              <a:xfrm>
                <a:off x="636125" y="3766050"/>
                <a:ext cx="121425" cy="74300"/>
              </a:xfrm>
              <a:custGeom>
                <a:avLst/>
                <a:gdLst/>
                <a:ahLst/>
                <a:cxnLst/>
                <a:rect l="l" t="t" r="r" b="b"/>
                <a:pathLst>
                  <a:path w="4857" h="2972" extrusionOk="0">
                    <a:moveTo>
                      <a:pt x="0" y="0"/>
                    </a:moveTo>
                    <a:cubicBezTo>
                      <a:pt x="1186" y="1482"/>
                      <a:pt x="3080" y="2306"/>
                      <a:pt x="4857" y="2972"/>
                    </a:cubicBezTo>
                  </a:path>
                </a:pathLst>
              </a:custGeom>
              <a:noFill/>
              <a:ln w="38100" cap="rnd" cmpd="sng">
                <a:solidFill>
                  <a:schemeClr val="lt1"/>
                </a:solidFill>
                <a:prstDash val="solid"/>
                <a:round/>
                <a:headEnd type="none" w="med" len="med"/>
                <a:tailEnd type="none" w="med" len="med"/>
              </a:ln>
            </p:spPr>
          </p:sp>
        </p:grpSp>
      </p:grpSp>
      <p:grpSp>
        <p:nvGrpSpPr>
          <p:cNvPr id="134" name="Google Shape;134;p2"/>
          <p:cNvGrpSpPr/>
          <p:nvPr/>
        </p:nvGrpSpPr>
        <p:grpSpPr>
          <a:xfrm>
            <a:off x="8014579" y="-773429"/>
            <a:ext cx="1395600" cy="3724503"/>
            <a:chOff x="6010934" y="1"/>
            <a:chExt cx="1046700" cy="2793377"/>
          </a:xfrm>
        </p:grpSpPr>
        <p:grpSp>
          <p:nvGrpSpPr>
            <p:cNvPr id="135" name="Google Shape;135;p2"/>
            <p:cNvGrpSpPr/>
            <p:nvPr/>
          </p:nvGrpSpPr>
          <p:grpSpPr>
            <a:xfrm>
              <a:off x="6010934" y="1746678"/>
              <a:ext cx="1046700" cy="1046700"/>
              <a:chOff x="764100" y="3623300"/>
              <a:chExt cx="1046700" cy="1046700"/>
            </a:xfrm>
          </p:grpSpPr>
          <p:sp>
            <p:nvSpPr>
              <p:cNvPr id="136" name="Google Shape;136;p2"/>
              <p:cNvSpPr/>
              <p:nvPr/>
            </p:nvSpPr>
            <p:spPr>
              <a:xfrm>
                <a:off x="764100" y="3623300"/>
                <a:ext cx="1046700" cy="1046700"/>
              </a:xfrm>
              <a:prstGeom prst="ellipse">
                <a:avLst/>
              </a:prstGeom>
              <a:solidFill>
                <a:srgbClr val="FFFFFF">
                  <a:alpha val="134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37" name="Google Shape;137;p2"/>
              <p:cNvSpPr/>
              <p:nvPr/>
            </p:nvSpPr>
            <p:spPr>
              <a:xfrm>
                <a:off x="922769" y="3781968"/>
                <a:ext cx="729300" cy="729300"/>
              </a:xfrm>
              <a:prstGeom prst="ellipse">
                <a:avLst/>
              </a:prstGeom>
              <a:solidFill>
                <a:srgbClr val="FFFFFF">
                  <a:alpha val="134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138" name="Google Shape;138;p2"/>
            <p:cNvGrpSpPr/>
            <p:nvPr/>
          </p:nvGrpSpPr>
          <p:grpSpPr>
            <a:xfrm>
              <a:off x="6308747" y="1"/>
              <a:ext cx="441786" cy="2571886"/>
              <a:chOff x="1121941" y="1609666"/>
              <a:chExt cx="404159" cy="2352837"/>
            </a:xfrm>
          </p:grpSpPr>
          <p:grpSp>
            <p:nvGrpSpPr>
              <p:cNvPr id="139" name="Google Shape;139;p2"/>
              <p:cNvGrpSpPr/>
              <p:nvPr/>
            </p:nvGrpSpPr>
            <p:grpSpPr>
              <a:xfrm>
                <a:off x="1121941" y="1609666"/>
                <a:ext cx="404159" cy="2352837"/>
                <a:chOff x="1121941" y="1609666"/>
                <a:chExt cx="404159" cy="2352837"/>
              </a:xfrm>
            </p:grpSpPr>
            <p:grpSp>
              <p:nvGrpSpPr>
                <p:cNvPr id="140" name="Google Shape;140;p2"/>
                <p:cNvGrpSpPr/>
                <p:nvPr/>
              </p:nvGrpSpPr>
              <p:grpSpPr>
                <a:xfrm>
                  <a:off x="1121941" y="2971595"/>
                  <a:ext cx="404159" cy="990908"/>
                  <a:chOff x="1121941" y="2969319"/>
                  <a:chExt cx="404159" cy="990908"/>
                </a:xfrm>
              </p:grpSpPr>
              <p:sp>
                <p:nvSpPr>
                  <p:cNvPr id="141" name="Google Shape;141;p2"/>
                  <p:cNvSpPr/>
                  <p:nvPr/>
                </p:nvSpPr>
                <p:spPr>
                  <a:xfrm>
                    <a:off x="1210876" y="2975878"/>
                    <a:ext cx="215728" cy="222824"/>
                  </a:xfrm>
                  <a:custGeom>
                    <a:avLst/>
                    <a:gdLst/>
                    <a:ahLst/>
                    <a:cxnLst/>
                    <a:rect l="l" t="t" r="r" b="b"/>
                    <a:pathLst>
                      <a:path w="215728" h="222824" extrusionOk="0">
                        <a:moveTo>
                          <a:pt x="14190" y="222824"/>
                        </a:moveTo>
                        <a:cubicBezTo>
                          <a:pt x="13301" y="174692"/>
                          <a:pt x="-21687" y="79251"/>
                          <a:pt x="21620" y="60582"/>
                        </a:cubicBezTo>
                        <a:cubicBezTo>
                          <a:pt x="36987" y="27244"/>
                          <a:pt x="55021" y="2797"/>
                          <a:pt x="105440" y="321"/>
                        </a:cubicBezTo>
                        <a:cubicBezTo>
                          <a:pt x="154017" y="-2156"/>
                          <a:pt x="177385" y="9655"/>
                          <a:pt x="182021" y="37976"/>
                        </a:cubicBezTo>
                        <a:cubicBezTo>
                          <a:pt x="233265" y="47692"/>
                          <a:pt x="210405" y="171326"/>
                          <a:pt x="211993" y="215776"/>
                        </a:cubicBezTo>
                        <a:cubicBezTo>
                          <a:pt x="143159" y="198060"/>
                          <a:pt x="79024" y="196790"/>
                          <a:pt x="14190" y="222824"/>
                        </a:cubicBezTo>
                        <a:close/>
                      </a:path>
                    </a:pathLst>
                  </a:custGeom>
                  <a:solidFill>
                    <a:schemeClr val="dk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42" name="Google Shape;142;p2"/>
                  <p:cNvSpPr/>
                  <p:nvPr/>
                </p:nvSpPr>
                <p:spPr>
                  <a:xfrm>
                    <a:off x="1160257" y="3179981"/>
                    <a:ext cx="324636" cy="229478"/>
                  </a:xfrm>
                  <a:custGeom>
                    <a:avLst/>
                    <a:gdLst/>
                    <a:ahLst/>
                    <a:cxnLst/>
                    <a:rect l="l" t="t" r="r" b="b"/>
                    <a:pathLst>
                      <a:path w="324636" h="229478" extrusionOk="0">
                        <a:moveTo>
                          <a:pt x="1626" y="229478"/>
                        </a:moveTo>
                        <a:cubicBezTo>
                          <a:pt x="-8216" y="108447"/>
                          <a:pt x="24042" y="-8456"/>
                          <a:pt x="169393" y="878"/>
                        </a:cubicBezTo>
                        <a:cubicBezTo>
                          <a:pt x="307379" y="-10678"/>
                          <a:pt x="337541" y="93334"/>
                          <a:pt x="320206" y="222176"/>
                        </a:cubicBezTo>
                        <a:cubicBezTo>
                          <a:pt x="210923" y="232019"/>
                          <a:pt x="109767" y="228018"/>
                          <a:pt x="1626" y="229478"/>
                        </a:cubicBezTo>
                        <a:close/>
                      </a:path>
                    </a:pathLst>
                  </a:custGeom>
                  <a:solidFill>
                    <a:schemeClr val="lt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43" name="Google Shape;143;p2"/>
                  <p:cNvSpPr/>
                  <p:nvPr/>
                </p:nvSpPr>
                <p:spPr>
                  <a:xfrm>
                    <a:off x="1128931" y="3411844"/>
                    <a:ext cx="389306" cy="540604"/>
                  </a:xfrm>
                  <a:custGeom>
                    <a:avLst/>
                    <a:gdLst/>
                    <a:ahLst/>
                    <a:cxnLst/>
                    <a:rect l="l" t="t" r="r" b="b"/>
                    <a:pathLst>
                      <a:path w="389306" h="540604" extrusionOk="0">
                        <a:moveTo>
                          <a:pt x="192718" y="540604"/>
                        </a:moveTo>
                        <a:cubicBezTo>
                          <a:pt x="42795" y="527142"/>
                          <a:pt x="232596" y="425161"/>
                          <a:pt x="116836" y="455260"/>
                        </a:cubicBezTo>
                        <a:cubicBezTo>
                          <a:pt x="83054" y="460150"/>
                          <a:pt x="19744" y="479835"/>
                          <a:pt x="7679" y="435512"/>
                        </a:cubicBezTo>
                        <a:cubicBezTo>
                          <a:pt x="-6227" y="397920"/>
                          <a:pt x="57844" y="371440"/>
                          <a:pt x="34857" y="364582"/>
                        </a:cubicBezTo>
                        <a:cubicBezTo>
                          <a:pt x="15807" y="363122"/>
                          <a:pt x="3107" y="353533"/>
                          <a:pt x="1393" y="338801"/>
                        </a:cubicBezTo>
                        <a:cubicBezTo>
                          <a:pt x="-3560" y="319434"/>
                          <a:pt x="17585" y="304638"/>
                          <a:pt x="35175" y="291748"/>
                        </a:cubicBezTo>
                        <a:cubicBezTo>
                          <a:pt x="33651" y="285398"/>
                          <a:pt x="30158" y="276762"/>
                          <a:pt x="28380" y="270412"/>
                        </a:cubicBezTo>
                        <a:cubicBezTo>
                          <a:pt x="-19689" y="256061"/>
                          <a:pt x="-258" y="192307"/>
                          <a:pt x="38985" y="180877"/>
                        </a:cubicBezTo>
                        <a:cubicBezTo>
                          <a:pt x="42490" y="180629"/>
                          <a:pt x="45138" y="177588"/>
                          <a:pt x="44890" y="174082"/>
                        </a:cubicBezTo>
                        <a:cubicBezTo>
                          <a:pt x="44643" y="170577"/>
                          <a:pt x="41601" y="167929"/>
                          <a:pt x="38096" y="168177"/>
                        </a:cubicBezTo>
                        <a:cubicBezTo>
                          <a:pt x="3044" y="163224"/>
                          <a:pt x="21776" y="119663"/>
                          <a:pt x="43303" y="106836"/>
                        </a:cubicBezTo>
                        <a:cubicBezTo>
                          <a:pt x="74418" y="82706"/>
                          <a:pt x="71370" y="31969"/>
                          <a:pt x="69020" y="5680"/>
                        </a:cubicBezTo>
                        <a:cubicBezTo>
                          <a:pt x="85911" y="5045"/>
                          <a:pt x="131758" y="4664"/>
                          <a:pt x="151570" y="4601"/>
                        </a:cubicBezTo>
                        <a:cubicBezTo>
                          <a:pt x="174303" y="59274"/>
                          <a:pt x="87499" y="134903"/>
                          <a:pt x="126170" y="158652"/>
                        </a:cubicBezTo>
                        <a:cubicBezTo>
                          <a:pt x="332545" y="108296"/>
                          <a:pt x="234120" y="166526"/>
                          <a:pt x="237422" y="1362"/>
                        </a:cubicBezTo>
                        <a:cubicBezTo>
                          <a:pt x="249741" y="-2130"/>
                          <a:pt x="299271" y="2378"/>
                          <a:pt x="325624" y="854"/>
                        </a:cubicBezTo>
                        <a:cubicBezTo>
                          <a:pt x="266823" y="105439"/>
                          <a:pt x="408174" y="108804"/>
                          <a:pt x="387155" y="185449"/>
                        </a:cubicBezTo>
                        <a:cubicBezTo>
                          <a:pt x="375090" y="210849"/>
                          <a:pt x="334958" y="200752"/>
                          <a:pt x="326830" y="215802"/>
                        </a:cubicBezTo>
                        <a:cubicBezTo>
                          <a:pt x="326830" y="221707"/>
                          <a:pt x="332101" y="222152"/>
                          <a:pt x="337054" y="222152"/>
                        </a:cubicBezTo>
                        <a:cubicBezTo>
                          <a:pt x="407539" y="236439"/>
                          <a:pt x="379472" y="299177"/>
                          <a:pt x="313876" y="302733"/>
                        </a:cubicBezTo>
                        <a:cubicBezTo>
                          <a:pt x="286508" y="321783"/>
                          <a:pt x="354897" y="305337"/>
                          <a:pt x="360866" y="348326"/>
                        </a:cubicBezTo>
                        <a:cubicBezTo>
                          <a:pt x="367661" y="376711"/>
                          <a:pt x="350135" y="382108"/>
                          <a:pt x="333307" y="403444"/>
                        </a:cubicBezTo>
                        <a:cubicBezTo>
                          <a:pt x="365565" y="417414"/>
                          <a:pt x="387663" y="440084"/>
                          <a:pt x="362200" y="476469"/>
                        </a:cubicBezTo>
                        <a:cubicBezTo>
                          <a:pt x="318321" y="516411"/>
                          <a:pt x="249868" y="528857"/>
                          <a:pt x="192718" y="540604"/>
                        </a:cubicBezTo>
                        <a:close/>
                      </a:path>
                    </a:pathLst>
                  </a:custGeom>
                  <a:solidFill>
                    <a:srgbClr val="CFE5BD"/>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44" name="Google Shape;144;p2"/>
                  <p:cNvSpPr/>
                  <p:nvPr/>
                </p:nvSpPr>
                <p:spPr>
                  <a:xfrm>
                    <a:off x="1121941" y="2969319"/>
                    <a:ext cx="404159" cy="990908"/>
                  </a:xfrm>
                  <a:custGeom>
                    <a:avLst/>
                    <a:gdLst/>
                    <a:ahLst/>
                    <a:cxnLst/>
                    <a:rect l="l" t="t" r="r" b="b"/>
                    <a:pathLst>
                      <a:path w="404159" h="990908" extrusionOk="0">
                        <a:moveTo>
                          <a:pt x="396558" y="583905"/>
                        </a:moveTo>
                        <a:cubicBezTo>
                          <a:pt x="363665" y="545170"/>
                          <a:pt x="299149" y="524850"/>
                          <a:pt x="338075" y="447063"/>
                        </a:cubicBezTo>
                        <a:cubicBezTo>
                          <a:pt x="339535" y="444205"/>
                          <a:pt x="370904" y="448269"/>
                          <a:pt x="367920" y="426933"/>
                        </a:cubicBezTo>
                        <a:cubicBezTo>
                          <a:pt x="376619" y="356321"/>
                          <a:pt x="377762" y="266786"/>
                          <a:pt x="312865" y="222019"/>
                        </a:cubicBezTo>
                        <a:cubicBezTo>
                          <a:pt x="314326" y="182014"/>
                          <a:pt x="328359" y="29931"/>
                          <a:pt x="274257" y="35328"/>
                        </a:cubicBezTo>
                        <a:cubicBezTo>
                          <a:pt x="255207" y="-16234"/>
                          <a:pt x="119635" y="-11789"/>
                          <a:pt x="115888" y="51521"/>
                        </a:cubicBezTo>
                        <a:cubicBezTo>
                          <a:pt x="66358" y="56474"/>
                          <a:pt x="92711" y="194840"/>
                          <a:pt x="93600" y="232242"/>
                        </a:cubicBezTo>
                        <a:cubicBezTo>
                          <a:pt x="31814" y="278470"/>
                          <a:pt x="26607" y="363941"/>
                          <a:pt x="28766" y="435442"/>
                        </a:cubicBezTo>
                        <a:cubicBezTo>
                          <a:pt x="29211" y="460842"/>
                          <a:pt x="57849" y="448840"/>
                          <a:pt x="70740" y="450746"/>
                        </a:cubicBezTo>
                        <a:cubicBezTo>
                          <a:pt x="73851" y="483511"/>
                          <a:pt x="74994" y="521611"/>
                          <a:pt x="46991" y="544408"/>
                        </a:cubicBezTo>
                        <a:cubicBezTo>
                          <a:pt x="20829" y="559775"/>
                          <a:pt x="1906" y="611464"/>
                          <a:pt x="44133" y="617497"/>
                        </a:cubicBezTo>
                        <a:cubicBezTo>
                          <a:pt x="890" y="630197"/>
                          <a:pt x="-22097" y="700682"/>
                          <a:pt x="29973" y="716557"/>
                        </a:cubicBezTo>
                        <a:cubicBezTo>
                          <a:pt x="31179" y="718461"/>
                          <a:pt x="32132" y="730336"/>
                          <a:pt x="35878" y="733384"/>
                        </a:cubicBezTo>
                        <a:cubicBezTo>
                          <a:pt x="-9588" y="750021"/>
                          <a:pt x="-11620" y="809584"/>
                          <a:pt x="41276" y="813584"/>
                        </a:cubicBezTo>
                        <a:cubicBezTo>
                          <a:pt x="-3746" y="839747"/>
                          <a:pt x="-8318" y="908200"/>
                          <a:pt x="53150" y="912772"/>
                        </a:cubicBezTo>
                        <a:cubicBezTo>
                          <a:pt x="88837" y="913153"/>
                          <a:pt x="124016" y="903310"/>
                          <a:pt x="159259" y="898421"/>
                        </a:cubicBezTo>
                        <a:cubicBezTo>
                          <a:pt x="137224" y="913788"/>
                          <a:pt x="124270" y="946998"/>
                          <a:pt x="142368" y="970176"/>
                        </a:cubicBezTo>
                        <a:cubicBezTo>
                          <a:pt x="170879" y="1006688"/>
                          <a:pt x="222568" y="986051"/>
                          <a:pt x="258319" y="975319"/>
                        </a:cubicBezTo>
                        <a:cubicBezTo>
                          <a:pt x="297562" y="961285"/>
                          <a:pt x="346012" y="957857"/>
                          <a:pt x="374079" y="923821"/>
                        </a:cubicBezTo>
                        <a:cubicBezTo>
                          <a:pt x="397638" y="896008"/>
                          <a:pt x="385382" y="849653"/>
                          <a:pt x="346647" y="845652"/>
                        </a:cubicBezTo>
                        <a:cubicBezTo>
                          <a:pt x="371279" y="834501"/>
                          <a:pt x="382207" y="805495"/>
                          <a:pt x="371057" y="780857"/>
                        </a:cubicBezTo>
                        <a:cubicBezTo>
                          <a:pt x="362344" y="761610"/>
                          <a:pt x="342259" y="750123"/>
                          <a:pt x="321247" y="752371"/>
                        </a:cubicBezTo>
                        <a:cubicBezTo>
                          <a:pt x="385382" y="748434"/>
                          <a:pt x="427991" y="685505"/>
                          <a:pt x="350584" y="659597"/>
                        </a:cubicBezTo>
                        <a:cubicBezTo>
                          <a:pt x="302515" y="655787"/>
                          <a:pt x="436690" y="669821"/>
                          <a:pt x="396558" y="583905"/>
                        </a:cubicBezTo>
                        <a:close/>
                        <a:moveTo>
                          <a:pt x="291339" y="83525"/>
                        </a:moveTo>
                        <a:cubicBezTo>
                          <a:pt x="291847" y="98828"/>
                          <a:pt x="292418" y="114132"/>
                          <a:pt x="292926" y="129435"/>
                        </a:cubicBezTo>
                        <a:lnTo>
                          <a:pt x="105792" y="175981"/>
                        </a:lnTo>
                        <a:cubicBezTo>
                          <a:pt x="105030" y="163916"/>
                          <a:pt x="104776" y="151851"/>
                          <a:pt x="104776" y="139786"/>
                        </a:cubicBezTo>
                        <a:cubicBezTo>
                          <a:pt x="166307" y="129753"/>
                          <a:pt x="229172" y="100162"/>
                          <a:pt x="291085" y="83525"/>
                        </a:cubicBezTo>
                        <a:close/>
                        <a:moveTo>
                          <a:pt x="293561" y="147533"/>
                        </a:moveTo>
                        <a:lnTo>
                          <a:pt x="295847" y="212049"/>
                        </a:lnTo>
                        <a:cubicBezTo>
                          <a:pt x="235459" y="188897"/>
                          <a:pt x="168117" y="192212"/>
                          <a:pt x="110300" y="221193"/>
                        </a:cubicBezTo>
                        <a:cubicBezTo>
                          <a:pt x="109094" y="212113"/>
                          <a:pt x="108141" y="202969"/>
                          <a:pt x="107379" y="193824"/>
                        </a:cubicBezTo>
                        <a:close/>
                        <a:moveTo>
                          <a:pt x="194057" y="16152"/>
                        </a:moveTo>
                        <a:cubicBezTo>
                          <a:pt x="213869" y="14056"/>
                          <a:pt x="248984" y="13548"/>
                          <a:pt x="256096" y="36979"/>
                        </a:cubicBezTo>
                        <a:cubicBezTo>
                          <a:pt x="215139" y="41107"/>
                          <a:pt x="174181" y="45615"/>
                          <a:pt x="133224" y="49679"/>
                        </a:cubicBezTo>
                        <a:cubicBezTo>
                          <a:pt x="136208" y="21613"/>
                          <a:pt x="171768" y="18438"/>
                          <a:pt x="193803" y="16152"/>
                        </a:cubicBezTo>
                        <a:close/>
                        <a:moveTo>
                          <a:pt x="111507" y="70444"/>
                        </a:moveTo>
                        <a:cubicBezTo>
                          <a:pt x="137605" y="72095"/>
                          <a:pt x="295276" y="37170"/>
                          <a:pt x="290323" y="65554"/>
                        </a:cubicBezTo>
                        <a:cubicBezTo>
                          <a:pt x="228918" y="86446"/>
                          <a:pt x="165355" y="103083"/>
                          <a:pt x="105093" y="126197"/>
                        </a:cubicBezTo>
                        <a:cubicBezTo>
                          <a:pt x="106681" y="108417"/>
                          <a:pt x="102680" y="86065"/>
                          <a:pt x="111189" y="70444"/>
                        </a:cubicBezTo>
                        <a:close/>
                        <a:moveTo>
                          <a:pt x="46419" y="432902"/>
                        </a:moveTo>
                        <a:cubicBezTo>
                          <a:pt x="42609" y="356067"/>
                          <a:pt x="52769" y="256499"/>
                          <a:pt x="137034" y="227416"/>
                        </a:cubicBezTo>
                        <a:cubicBezTo>
                          <a:pt x="293561" y="176616"/>
                          <a:pt x="379921" y="271866"/>
                          <a:pt x="350521" y="426870"/>
                        </a:cubicBezTo>
                        <a:close/>
                        <a:moveTo>
                          <a:pt x="262319" y="567204"/>
                        </a:moveTo>
                        <a:lnTo>
                          <a:pt x="131636" y="595081"/>
                        </a:lnTo>
                        <a:cubicBezTo>
                          <a:pt x="113348" y="568538"/>
                          <a:pt x="184595" y="524850"/>
                          <a:pt x="164974" y="448459"/>
                        </a:cubicBezTo>
                        <a:lnTo>
                          <a:pt x="238443" y="446999"/>
                        </a:lnTo>
                        <a:cubicBezTo>
                          <a:pt x="232189" y="488604"/>
                          <a:pt x="240558" y="531086"/>
                          <a:pt x="262129" y="567204"/>
                        </a:cubicBezTo>
                        <a:close/>
                        <a:moveTo>
                          <a:pt x="36069" y="586890"/>
                        </a:moveTo>
                        <a:cubicBezTo>
                          <a:pt x="68771" y="527644"/>
                          <a:pt x="97854" y="542440"/>
                          <a:pt x="88456" y="450238"/>
                        </a:cubicBezTo>
                        <a:lnTo>
                          <a:pt x="147194" y="449031"/>
                        </a:lnTo>
                        <a:cubicBezTo>
                          <a:pt x="167514" y="524469"/>
                          <a:pt x="99442" y="554759"/>
                          <a:pt x="112269" y="599272"/>
                        </a:cubicBezTo>
                        <a:cubicBezTo>
                          <a:pt x="91758" y="603272"/>
                          <a:pt x="37466" y="620926"/>
                          <a:pt x="35878" y="586890"/>
                        </a:cubicBezTo>
                        <a:close/>
                        <a:moveTo>
                          <a:pt x="354521" y="867496"/>
                        </a:moveTo>
                        <a:cubicBezTo>
                          <a:pt x="402781" y="909914"/>
                          <a:pt x="318771" y="944458"/>
                          <a:pt x="283211" y="949347"/>
                        </a:cubicBezTo>
                        <a:cubicBezTo>
                          <a:pt x="248095" y="957158"/>
                          <a:pt x="212154" y="978875"/>
                          <a:pt x="175642" y="970239"/>
                        </a:cubicBezTo>
                        <a:cubicBezTo>
                          <a:pt x="158497" y="964588"/>
                          <a:pt x="146178" y="949094"/>
                          <a:pt x="153544" y="930805"/>
                        </a:cubicBezTo>
                        <a:cubicBezTo>
                          <a:pt x="160021" y="906612"/>
                          <a:pt x="304483" y="850160"/>
                          <a:pt x="354331" y="867496"/>
                        </a:cubicBezTo>
                        <a:close/>
                        <a:moveTo>
                          <a:pt x="354204" y="786153"/>
                        </a:moveTo>
                        <a:cubicBezTo>
                          <a:pt x="394399" y="853463"/>
                          <a:pt x="147765" y="877339"/>
                          <a:pt x="105157" y="889086"/>
                        </a:cubicBezTo>
                        <a:cubicBezTo>
                          <a:pt x="51372" y="908136"/>
                          <a:pt x="-12699" y="873592"/>
                          <a:pt x="53912" y="821966"/>
                        </a:cubicBezTo>
                        <a:cubicBezTo>
                          <a:pt x="113793" y="817648"/>
                          <a:pt x="325502" y="741766"/>
                          <a:pt x="354013" y="786153"/>
                        </a:cubicBezTo>
                        <a:close/>
                        <a:moveTo>
                          <a:pt x="293053" y="674392"/>
                        </a:moveTo>
                        <a:cubicBezTo>
                          <a:pt x="319977" y="665884"/>
                          <a:pt x="378143" y="666963"/>
                          <a:pt x="373000" y="710841"/>
                        </a:cubicBezTo>
                        <a:cubicBezTo>
                          <a:pt x="350838" y="738020"/>
                          <a:pt x="307214" y="742210"/>
                          <a:pt x="275972" y="753831"/>
                        </a:cubicBezTo>
                        <a:cubicBezTo>
                          <a:pt x="232030" y="758022"/>
                          <a:pt x="61977" y="815490"/>
                          <a:pt x="26988" y="789454"/>
                        </a:cubicBezTo>
                        <a:cubicBezTo>
                          <a:pt x="-10032" y="761896"/>
                          <a:pt x="65088" y="743608"/>
                          <a:pt x="53912" y="723859"/>
                        </a:cubicBezTo>
                        <a:cubicBezTo>
                          <a:pt x="132462" y="707666"/>
                          <a:pt x="214059" y="690648"/>
                          <a:pt x="292863" y="674392"/>
                        </a:cubicBezTo>
                        <a:close/>
                        <a:moveTo>
                          <a:pt x="354648" y="639531"/>
                        </a:moveTo>
                        <a:cubicBezTo>
                          <a:pt x="294323" y="652993"/>
                          <a:pt x="239840" y="662772"/>
                          <a:pt x="179515" y="676044"/>
                        </a:cubicBezTo>
                        <a:lnTo>
                          <a:pt x="47308" y="704555"/>
                        </a:lnTo>
                        <a:cubicBezTo>
                          <a:pt x="37021" y="705889"/>
                          <a:pt x="23750" y="694522"/>
                          <a:pt x="19241" y="685505"/>
                        </a:cubicBezTo>
                        <a:cubicBezTo>
                          <a:pt x="-15620" y="609813"/>
                          <a:pt x="264224" y="596160"/>
                          <a:pt x="316294" y="573745"/>
                        </a:cubicBezTo>
                        <a:cubicBezTo>
                          <a:pt x="326899" y="571459"/>
                          <a:pt x="326835" y="553298"/>
                          <a:pt x="314961" y="555838"/>
                        </a:cubicBezTo>
                        <a:lnTo>
                          <a:pt x="281687" y="563331"/>
                        </a:lnTo>
                        <a:cubicBezTo>
                          <a:pt x="258871" y="529206"/>
                          <a:pt x="249695" y="487760"/>
                          <a:pt x="255969" y="447190"/>
                        </a:cubicBezTo>
                        <a:lnTo>
                          <a:pt x="321946" y="445856"/>
                        </a:lnTo>
                        <a:cubicBezTo>
                          <a:pt x="294831" y="486433"/>
                          <a:pt x="311722" y="544154"/>
                          <a:pt x="352870" y="568347"/>
                        </a:cubicBezTo>
                        <a:cubicBezTo>
                          <a:pt x="382398" y="583334"/>
                          <a:pt x="401575" y="632483"/>
                          <a:pt x="354458" y="639531"/>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grpSp>
            <p:sp>
              <p:nvSpPr>
                <p:cNvPr id="145" name="Google Shape;145;p2"/>
                <p:cNvSpPr/>
                <p:nvPr/>
              </p:nvSpPr>
              <p:spPr>
                <a:xfrm>
                  <a:off x="1308648" y="1609666"/>
                  <a:ext cx="17700" cy="1368300"/>
                </a:xfrm>
                <a:prstGeom prst="rect">
                  <a:avLst/>
                </a:prstGeom>
                <a:solidFill>
                  <a:schemeClr val="dk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sp>
            <p:nvSpPr>
              <p:cNvPr id="146" name="Google Shape;146;p2"/>
              <p:cNvSpPr/>
              <p:nvPr/>
            </p:nvSpPr>
            <p:spPr>
              <a:xfrm>
                <a:off x="1183450" y="3621050"/>
                <a:ext cx="70700" cy="18125"/>
              </a:xfrm>
              <a:custGeom>
                <a:avLst/>
                <a:gdLst/>
                <a:ahLst/>
                <a:cxnLst/>
                <a:rect l="l" t="t" r="r" b="b"/>
                <a:pathLst>
                  <a:path w="2828" h="725" extrusionOk="0">
                    <a:moveTo>
                      <a:pt x="0" y="725"/>
                    </a:moveTo>
                    <a:cubicBezTo>
                      <a:pt x="930" y="439"/>
                      <a:pt x="1889" y="256"/>
                      <a:pt x="2828" y="0"/>
                    </a:cubicBezTo>
                  </a:path>
                </a:pathLst>
              </a:custGeom>
              <a:noFill/>
              <a:ln w="28575" cap="rnd" cmpd="sng">
                <a:solidFill>
                  <a:schemeClr val="lt1"/>
                </a:solidFill>
                <a:prstDash val="solid"/>
                <a:round/>
                <a:headEnd type="none" w="med" len="med"/>
                <a:tailEnd type="none" w="med" len="med"/>
              </a:ln>
            </p:spPr>
          </p:sp>
          <p:sp>
            <p:nvSpPr>
              <p:cNvPr id="147" name="Google Shape;147;p2"/>
              <p:cNvSpPr/>
              <p:nvPr/>
            </p:nvSpPr>
            <p:spPr>
              <a:xfrm>
                <a:off x="1188900" y="3717125"/>
                <a:ext cx="76125" cy="18100"/>
              </a:xfrm>
              <a:custGeom>
                <a:avLst/>
                <a:gdLst/>
                <a:ahLst/>
                <a:cxnLst/>
                <a:rect l="l" t="t" r="r" b="b"/>
                <a:pathLst>
                  <a:path w="3045" h="724" extrusionOk="0">
                    <a:moveTo>
                      <a:pt x="0" y="724"/>
                    </a:moveTo>
                    <a:cubicBezTo>
                      <a:pt x="995" y="410"/>
                      <a:pt x="2019" y="187"/>
                      <a:pt x="3045" y="0"/>
                    </a:cubicBezTo>
                  </a:path>
                </a:pathLst>
              </a:custGeom>
              <a:noFill/>
              <a:ln w="28575" cap="rnd" cmpd="sng">
                <a:solidFill>
                  <a:schemeClr val="lt1"/>
                </a:solidFill>
                <a:prstDash val="solid"/>
                <a:round/>
                <a:headEnd type="none" w="med" len="med"/>
                <a:tailEnd type="none" w="med" len="med"/>
              </a:ln>
            </p:spPr>
          </p:sp>
          <p:sp>
            <p:nvSpPr>
              <p:cNvPr id="148" name="Google Shape;148;p2"/>
              <p:cNvSpPr/>
              <p:nvPr/>
            </p:nvSpPr>
            <p:spPr>
              <a:xfrm>
                <a:off x="1185275" y="3820425"/>
                <a:ext cx="39875" cy="9050"/>
              </a:xfrm>
              <a:custGeom>
                <a:avLst/>
                <a:gdLst/>
                <a:ahLst/>
                <a:cxnLst/>
                <a:rect l="l" t="t" r="r" b="b"/>
                <a:pathLst>
                  <a:path w="1595" h="362" extrusionOk="0">
                    <a:moveTo>
                      <a:pt x="0" y="362"/>
                    </a:moveTo>
                    <a:cubicBezTo>
                      <a:pt x="526" y="219"/>
                      <a:pt x="1059" y="97"/>
                      <a:pt x="1595" y="0"/>
                    </a:cubicBezTo>
                  </a:path>
                </a:pathLst>
              </a:custGeom>
              <a:noFill/>
              <a:ln w="28575" cap="rnd" cmpd="sng">
                <a:solidFill>
                  <a:schemeClr val="lt1"/>
                </a:solidFill>
                <a:prstDash val="solid"/>
                <a:round/>
                <a:headEnd type="none" w="med" len="med"/>
                <a:tailEnd type="none" w="med" len="med"/>
              </a:ln>
            </p:spPr>
          </p:sp>
          <p:sp>
            <p:nvSpPr>
              <p:cNvPr id="149" name="Google Shape;149;p2"/>
              <p:cNvSpPr/>
              <p:nvPr/>
            </p:nvSpPr>
            <p:spPr>
              <a:xfrm>
                <a:off x="1301250" y="3911025"/>
                <a:ext cx="18125" cy="7250"/>
              </a:xfrm>
              <a:custGeom>
                <a:avLst/>
                <a:gdLst/>
                <a:ahLst/>
                <a:cxnLst/>
                <a:rect l="l" t="t" r="r" b="b"/>
                <a:pathLst>
                  <a:path w="725" h="290" extrusionOk="0">
                    <a:moveTo>
                      <a:pt x="0" y="290"/>
                    </a:moveTo>
                    <a:cubicBezTo>
                      <a:pt x="363" y="145"/>
                      <a:pt x="363" y="145"/>
                      <a:pt x="725" y="0"/>
                    </a:cubicBezTo>
                  </a:path>
                </a:pathLst>
              </a:custGeom>
              <a:noFill/>
              <a:ln w="28575" cap="rnd" cmpd="sng">
                <a:solidFill>
                  <a:schemeClr val="lt1"/>
                </a:solidFill>
                <a:prstDash val="solid"/>
                <a:round/>
                <a:headEnd type="none" w="med" len="med"/>
                <a:tailEnd type="none" w="med" len="med"/>
              </a:ln>
            </p:spPr>
          </p:sp>
        </p:grpSp>
      </p:grpSp>
      <p:grpSp>
        <p:nvGrpSpPr>
          <p:cNvPr id="150" name="Google Shape;150;p2"/>
          <p:cNvGrpSpPr/>
          <p:nvPr/>
        </p:nvGrpSpPr>
        <p:grpSpPr>
          <a:xfrm>
            <a:off x="962308" y="-773431"/>
            <a:ext cx="697103" cy="3676239"/>
            <a:chOff x="721731" y="-1"/>
            <a:chExt cx="522827" cy="2757179"/>
          </a:xfrm>
        </p:grpSpPr>
        <p:grpSp>
          <p:nvGrpSpPr>
            <p:cNvPr id="151" name="Google Shape;151;p2"/>
            <p:cNvGrpSpPr/>
            <p:nvPr/>
          </p:nvGrpSpPr>
          <p:grpSpPr>
            <a:xfrm>
              <a:off x="721731" y="2234351"/>
              <a:ext cx="522827" cy="522827"/>
              <a:chOff x="764100" y="3623300"/>
              <a:chExt cx="1046700" cy="1046700"/>
            </a:xfrm>
          </p:grpSpPr>
          <p:sp>
            <p:nvSpPr>
              <p:cNvPr id="152" name="Google Shape;152;p2"/>
              <p:cNvSpPr/>
              <p:nvPr/>
            </p:nvSpPr>
            <p:spPr>
              <a:xfrm>
                <a:off x="764100" y="3623300"/>
                <a:ext cx="1046700" cy="1046700"/>
              </a:xfrm>
              <a:prstGeom prst="ellipse">
                <a:avLst/>
              </a:prstGeom>
              <a:solidFill>
                <a:srgbClr val="FFFFFF">
                  <a:alpha val="134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53" name="Google Shape;153;p2"/>
              <p:cNvSpPr/>
              <p:nvPr/>
            </p:nvSpPr>
            <p:spPr>
              <a:xfrm>
                <a:off x="922769" y="3781968"/>
                <a:ext cx="729300" cy="729300"/>
              </a:xfrm>
              <a:prstGeom prst="ellipse">
                <a:avLst/>
              </a:prstGeom>
              <a:solidFill>
                <a:srgbClr val="FFFFFF">
                  <a:alpha val="134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154" name="Google Shape;154;p2"/>
            <p:cNvGrpSpPr/>
            <p:nvPr/>
          </p:nvGrpSpPr>
          <p:grpSpPr>
            <a:xfrm>
              <a:off x="892053" y="-1"/>
              <a:ext cx="182209" cy="2616197"/>
              <a:chOff x="3305183" y="929219"/>
              <a:chExt cx="166690" cy="2393374"/>
            </a:xfrm>
          </p:grpSpPr>
          <p:grpSp>
            <p:nvGrpSpPr>
              <p:cNvPr id="155" name="Google Shape;155;p2"/>
              <p:cNvGrpSpPr/>
              <p:nvPr/>
            </p:nvGrpSpPr>
            <p:grpSpPr>
              <a:xfrm>
                <a:off x="3305183" y="929219"/>
                <a:ext cx="166690" cy="2393374"/>
                <a:chOff x="3305183" y="929219"/>
                <a:chExt cx="166690" cy="2393374"/>
              </a:xfrm>
            </p:grpSpPr>
            <p:grpSp>
              <p:nvGrpSpPr>
                <p:cNvPr id="156" name="Google Shape;156;p2"/>
                <p:cNvGrpSpPr/>
                <p:nvPr/>
              </p:nvGrpSpPr>
              <p:grpSpPr>
                <a:xfrm>
                  <a:off x="3305183" y="2971595"/>
                  <a:ext cx="166690" cy="350998"/>
                  <a:chOff x="3305183" y="3146560"/>
                  <a:chExt cx="166690" cy="350998"/>
                </a:xfrm>
              </p:grpSpPr>
              <p:sp>
                <p:nvSpPr>
                  <p:cNvPr id="157" name="Google Shape;157;p2"/>
                  <p:cNvSpPr/>
                  <p:nvPr/>
                </p:nvSpPr>
                <p:spPr>
                  <a:xfrm>
                    <a:off x="3324821" y="3152836"/>
                    <a:ext cx="119489" cy="117177"/>
                  </a:xfrm>
                  <a:custGeom>
                    <a:avLst/>
                    <a:gdLst/>
                    <a:ahLst/>
                    <a:cxnLst/>
                    <a:rect l="l" t="t" r="r" b="b"/>
                    <a:pathLst>
                      <a:path w="119489" h="117177" extrusionOk="0">
                        <a:moveTo>
                          <a:pt x="5460" y="117177"/>
                        </a:moveTo>
                        <a:cubicBezTo>
                          <a:pt x="4508" y="91777"/>
                          <a:pt x="-9653" y="30373"/>
                          <a:pt x="11810" y="23896"/>
                        </a:cubicBezTo>
                        <a:cubicBezTo>
                          <a:pt x="18160" y="22118"/>
                          <a:pt x="14668" y="14561"/>
                          <a:pt x="19494" y="10688"/>
                        </a:cubicBezTo>
                        <a:cubicBezTo>
                          <a:pt x="31241" y="-2901"/>
                          <a:pt x="96456" y="-6838"/>
                          <a:pt x="96456" y="18879"/>
                        </a:cubicBezTo>
                        <a:cubicBezTo>
                          <a:pt x="95751" y="22315"/>
                          <a:pt x="97967" y="25668"/>
                          <a:pt x="101409" y="26373"/>
                        </a:cubicBezTo>
                        <a:cubicBezTo>
                          <a:pt x="101866" y="26467"/>
                          <a:pt x="102336" y="26506"/>
                          <a:pt x="102806" y="26499"/>
                        </a:cubicBezTo>
                        <a:cubicBezTo>
                          <a:pt x="133731" y="28849"/>
                          <a:pt x="111569" y="90507"/>
                          <a:pt x="114744" y="113939"/>
                        </a:cubicBezTo>
                        <a:close/>
                      </a:path>
                    </a:pathLst>
                  </a:custGeom>
                  <a:solidFill>
                    <a:schemeClr val="dk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58" name="Google Shape;158;p2"/>
                  <p:cNvSpPr/>
                  <p:nvPr/>
                </p:nvSpPr>
                <p:spPr>
                  <a:xfrm>
                    <a:off x="3312763" y="3270014"/>
                    <a:ext cx="150661" cy="221107"/>
                  </a:xfrm>
                  <a:custGeom>
                    <a:avLst/>
                    <a:gdLst/>
                    <a:ahLst/>
                    <a:cxnLst/>
                    <a:rect l="l" t="t" r="r" b="b"/>
                    <a:pathLst>
                      <a:path w="150661" h="221107" extrusionOk="0">
                        <a:moveTo>
                          <a:pt x="72636" y="221107"/>
                        </a:moveTo>
                        <a:cubicBezTo>
                          <a:pt x="-3564" y="204978"/>
                          <a:pt x="-15057" y="136779"/>
                          <a:pt x="16184" y="2477"/>
                        </a:cubicBezTo>
                        <a:cubicBezTo>
                          <a:pt x="54284" y="1207"/>
                          <a:pt x="87558" y="1270"/>
                          <a:pt x="125595" y="0"/>
                        </a:cubicBezTo>
                        <a:cubicBezTo>
                          <a:pt x="164330" y="92202"/>
                          <a:pt x="166299" y="206629"/>
                          <a:pt x="72636" y="221107"/>
                        </a:cubicBezTo>
                        <a:close/>
                      </a:path>
                    </a:pathLst>
                  </a:custGeom>
                  <a:solidFill>
                    <a:srgbClr val="FFF2CC"/>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59" name="Google Shape;159;p2"/>
                  <p:cNvSpPr/>
                  <p:nvPr/>
                </p:nvSpPr>
                <p:spPr>
                  <a:xfrm>
                    <a:off x="3305183" y="3146560"/>
                    <a:ext cx="166690" cy="350998"/>
                  </a:xfrm>
                  <a:custGeom>
                    <a:avLst/>
                    <a:gdLst/>
                    <a:ahLst/>
                    <a:cxnLst/>
                    <a:rect l="l" t="t" r="r" b="b"/>
                    <a:pathLst>
                      <a:path w="166690" h="350998" extrusionOk="0">
                        <a:moveTo>
                          <a:pt x="140987" y="124596"/>
                        </a:moveTo>
                        <a:cubicBezTo>
                          <a:pt x="147337" y="122247"/>
                          <a:pt x="143336" y="59572"/>
                          <a:pt x="144542" y="54238"/>
                        </a:cubicBezTo>
                        <a:cubicBezTo>
                          <a:pt x="146828" y="39252"/>
                          <a:pt x="140097" y="24647"/>
                          <a:pt x="122571" y="26425"/>
                        </a:cubicBezTo>
                        <a:cubicBezTo>
                          <a:pt x="129683" y="-8309"/>
                          <a:pt x="29417" y="-8500"/>
                          <a:pt x="29925" y="24075"/>
                        </a:cubicBezTo>
                        <a:cubicBezTo>
                          <a:pt x="15891" y="25536"/>
                          <a:pt x="12399" y="39633"/>
                          <a:pt x="13478" y="51635"/>
                        </a:cubicBezTo>
                        <a:cubicBezTo>
                          <a:pt x="16145" y="75955"/>
                          <a:pt x="8335" y="105292"/>
                          <a:pt x="17034" y="127263"/>
                        </a:cubicBezTo>
                        <a:cubicBezTo>
                          <a:pt x="17034" y="127263"/>
                          <a:pt x="17034" y="127644"/>
                          <a:pt x="17034" y="127835"/>
                        </a:cubicBezTo>
                        <a:cubicBezTo>
                          <a:pt x="-77835" y="451748"/>
                          <a:pt x="259922" y="398789"/>
                          <a:pt x="140987" y="124596"/>
                        </a:cubicBezTo>
                        <a:close/>
                        <a:moveTo>
                          <a:pt x="126254" y="42427"/>
                        </a:moveTo>
                        <a:cubicBezTo>
                          <a:pt x="126699" y="51254"/>
                          <a:pt x="126699" y="64842"/>
                          <a:pt x="126889" y="74177"/>
                        </a:cubicBezTo>
                        <a:lnTo>
                          <a:pt x="31258" y="101736"/>
                        </a:lnTo>
                        <a:cubicBezTo>
                          <a:pt x="31258" y="96719"/>
                          <a:pt x="31258" y="91640"/>
                          <a:pt x="31258" y="86560"/>
                        </a:cubicBezTo>
                        <a:cubicBezTo>
                          <a:pt x="57865" y="73415"/>
                          <a:pt x="88408" y="58556"/>
                          <a:pt x="112348" y="40903"/>
                        </a:cubicBezTo>
                        <a:cubicBezTo>
                          <a:pt x="116793" y="41665"/>
                          <a:pt x="123778" y="38490"/>
                          <a:pt x="126254" y="42427"/>
                        </a:cubicBezTo>
                        <a:close/>
                        <a:moveTo>
                          <a:pt x="89044" y="212671"/>
                        </a:moveTo>
                        <a:cubicBezTo>
                          <a:pt x="81112" y="208784"/>
                          <a:pt x="71771" y="209070"/>
                          <a:pt x="64088" y="213433"/>
                        </a:cubicBezTo>
                        <a:cubicBezTo>
                          <a:pt x="67943" y="186762"/>
                          <a:pt x="70883" y="159947"/>
                          <a:pt x="72914" y="132978"/>
                        </a:cubicBezTo>
                        <a:lnTo>
                          <a:pt x="83964" y="132978"/>
                        </a:lnTo>
                        <a:cubicBezTo>
                          <a:pt x="83049" y="159642"/>
                          <a:pt x="84751" y="186337"/>
                          <a:pt x="89044" y="212671"/>
                        </a:cubicBezTo>
                        <a:close/>
                        <a:moveTo>
                          <a:pt x="50944" y="114118"/>
                        </a:moveTo>
                        <a:lnTo>
                          <a:pt x="127144" y="92148"/>
                        </a:lnTo>
                        <a:lnTo>
                          <a:pt x="127144" y="113420"/>
                        </a:lnTo>
                        <a:cubicBezTo>
                          <a:pt x="101299" y="114880"/>
                          <a:pt x="75899" y="115135"/>
                          <a:pt x="50626" y="114118"/>
                        </a:cubicBezTo>
                        <a:close/>
                        <a:moveTo>
                          <a:pt x="90695" y="39950"/>
                        </a:moveTo>
                        <a:cubicBezTo>
                          <a:pt x="74692" y="48269"/>
                          <a:pt x="47832" y="59826"/>
                          <a:pt x="31385" y="67255"/>
                        </a:cubicBezTo>
                        <a:cubicBezTo>
                          <a:pt x="31385" y="58937"/>
                          <a:pt x="31766" y="47634"/>
                          <a:pt x="31385" y="39379"/>
                        </a:cubicBezTo>
                        <a:cubicBezTo>
                          <a:pt x="33036" y="39379"/>
                          <a:pt x="75835" y="39442"/>
                          <a:pt x="90377" y="39950"/>
                        </a:cubicBezTo>
                        <a:close/>
                        <a:moveTo>
                          <a:pt x="45736" y="22361"/>
                        </a:moveTo>
                        <a:cubicBezTo>
                          <a:pt x="60214" y="644"/>
                          <a:pt x="112920" y="11122"/>
                          <a:pt x="111395" y="26616"/>
                        </a:cubicBezTo>
                        <a:cubicBezTo>
                          <a:pt x="92028" y="25854"/>
                          <a:pt x="63834" y="27314"/>
                          <a:pt x="44466" y="26616"/>
                        </a:cubicBezTo>
                        <a:cubicBezTo>
                          <a:pt x="44339" y="26171"/>
                          <a:pt x="45165" y="22742"/>
                          <a:pt x="45419" y="22361"/>
                        </a:cubicBezTo>
                        <a:close/>
                        <a:moveTo>
                          <a:pt x="125556" y="309127"/>
                        </a:moveTo>
                        <a:cubicBezTo>
                          <a:pt x="22686" y="406028"/>
                          <a:pt x="-873" y="195335"/>
                          <a:pt x="33798" y="131708"/>
                        </a:cubicBezTo>
                        <a:cubicBezTo>
                          <a:pt x="41101" y="132153"/>
                          <a:pt x="48467" y="132470"/>
                          <a:pt x="55833" y="132661"/>
                        </a:cubicBezTo>
                        <a:cubicBezTo>
                          <a:pt x="60913" y="148536"/>
                          <a:pt x="25734" y="268678"/>
                          <a:pt x="58500" y="243023"/>
                        </a:cubicBezTo>
                        <a:cubicBezTo>
                          <a:pt x="62310" y="237436"/>
                          <a:pt x="67708" y="228101"/>
                          <a:pt x="75454" y="228037"/>
                        </a:cubicBezTo>
                        <a:cubicBezTo>
                          <a:pt x="84979" y="228037"/>
                          <a:pt x="91076" y="238960"/>
                          <a:pt x="95394" y="245881"/>
                        </a:cubicBezTo>
                        <a:cubicBezTo>
                          <a:pt x="128985" y="268931"/>
                          <a:pt x="92536" y="150631"/>
                          <a:pt x="101744" y="132661"/>
                        </a:cubicBezTo>
                        <a:cubicBezTo>
                          <a:pt x="109173" y="132661"/>
                          <a:pt x="116602" y="132089"/>
                          <a:pt x="124032" y="131644"/>
                        </a:cubicBezTo>
                        <a:cubicBezTo>
                          <a:pt x="155591" y="183968"/>
                          <a:pt x="160671" y="257311"/>
                          <a:pt x="125239" y="309127"/>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grpSp>
            <p:sp>
              <p:nvSpPr>
                <p:cNvPr id="160" name="Google Shape;160;p2"/>
                <p:cNvSpPr/>
                <p:nvPr/>
              </p:nvSpPr>
              <p:spPr>
                <a:xfrm>
                  <a:off x="3375919" y="929219"/>
                  <a:ext cx="17700" cy="2048700"/>
                </a:xfrm>
                <a:prstGeom prst="rect">
                  <a:avLst/>
                </a:prstGeom>
                <a:solidFill>
                  <a:schemeClr val="dk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sp>
            <p:nvSpPr>
              <p:cNvPr id="161" name="Google Shape;161;p2"/>
              <p:cNvSpPr/>
              <p:nvPr/>
            </p:nvSpPr>
            <p:spPr>
              <a:xfrm>
                <a:off x="3352825" y="3244100"/>
                <a:ext cx="27200" cy="29000"/>
              </a:xfrm>
              <a:custGeom>
                <a:avLst/>
                <a:gdLst/>
                <a:ahLst/>
                <a:cxnLst/>
                <a:rect l="l" t="t" r="r" b="b"/>
                <a:pathLst>
                  <a:path w="1088" h="1160" extrusionOk="0">
                    <a:moveTo>
                      <a:pt x="0" y="0"/>
                    </a:moveTo>
                    <a:cubicBezTo>
                      <a:pt x="294" y="441"/>
                      <a:pt x="670" y="834"/>
                      <a:pt x="1088" y="1160"/>
                    </a:cubicBezTo>
                  </a:path>
                </a:pathLst>
              </a:custGeom>
              <a:noFill/>
              <a:ln w="28575" cap="rnd" cmpd="sng">
                <a:solidFill>
                  <a:schemeClr val="lt1"/>
                </a:solidFill>
                <a:prstDash val="solid"/>
                <a:round/>
                <a:headEnd type="none" w="med" len="med"/>
                <a:tailEnd type="none" w="med" len="med"/>
              </a:ln>
            </p:spPr>
          </p:sp>
        </p:grpSp>
      </p:grpSp>
    </p:spTree>
  </p:cSld>
  <p:clrMapOvr>
    <a:masterClrMapping/>
  </p:clrMapOvr>
  <p:transition>
    <p:fade thruBlk="1"/>
  </p:transition>
</p:sldLayout>
</file>

<file path=ppt/slideLayouts/slideLayout54.xml><?xml version="1.0" encoding="utf-8"?>
<p:sldLayout xmlns:a="http://schemas.openxmlformats.org/drawingml/2006/main" xmlns:r="http://schemas.openxmlformats.org/officeDocument/2006/relationships" xmlns:p="http://schemas.openxmlformats.org/presentationml/2006/main" matchingName="Subtitle">
  <p:cSld name="TITLE_1">
    <p:bg>
      <p:bgPr>
        <a:solidFill>
          <a:schemeClr val="accent1"/>
        </a:solidFill>
        <a:effectLst/>
      </p:bgPr>
    </p:bg>
    <p:spTree>
      <p:nvGrpSpPr>
        <p:cNvPr id="1" name="Shape 162"/>
        <p:cNvGrpSpPr/>
        <p:nvPr/>
      </p:nvGrpSpPr>
      <p:grpSpPr>
        <a:xfrm>
          <a:off x="0" y="0"/>
          <a:ext cx="0" cy="0"/>
          <a:chOff x="0" y="0"/>
          <a:chExt cx="0" cy="0"/>
        </a:xfrm>
      </p:grpSpPr>
      <p:grpSp>
        <p:nvGrpSpPr>
          <p:cNvPr id="163" name="Google Shape;163;p3"/>
          <p:cNvGrpSpPr/>
          <p:nvPr/>
        </p:nvGrpSpPr>
        <p:grpSpPr>
          <a:xfrm>
            <a:off x="10859250" y="-1"/>
            <a:ext cx="635407" cy="6529927"/>
            <a:chOff x="6798998" y="-1296139"/>
            <a:chExt cx="476555" cy="4897445"/>
          </a:xfrm>
        </p:grpSpPr>
        <p:sp>
          <p:nvSpPr>
            <p:cNvPr id="164" name="Google Shape;164;p3"/>
            <p:cNvSpPr/>
            <p:nvPr/>
          </p:nvSpPr>
          <p:spPr>
            <a:xfrm>
              <a:off x="6798998" y="2971595"/>
              <a:ext cx="476555" cy="629711"/>
            </a:xfrm>
            <a:custGeom>
              <a:avLst/>
              <a:gdLst/>
              <a:ahLst/>
              <a:cxnLst/>
              <a:rect l="l" t="t" r="r" b="b"/>
              <a:pathLst>
                <a:path w="476555" h="629711" extrusionOk="0">
                  <a:moveTo>
                    <a:pt x="320201" y="161890"/>
                  </a:moveTo>
                  <a:cubicBezTo>
                    <a:pt x="320201" y="126330"/>
                    <a:pt x="347824" y="28984"/>
                    <a:pt x="296008" y="26762"/>
                  </a:cubicBezTo>
                  <a:cubicBezTo>
                    <a:pt x="297722" y="-5496"/>
                    <a:pt x="165198" y="-10957"/>
                    <a:pt x="178406" y="23460"/>
                  </a:cubicBezTo>
                  <a:cubicBezTo>
                    <a:pt x="166277" y="25936"/>
                    <a:pt x="129701" y="19840"/>
                    <a:pt x="140306" y="41430"/>
                  </a:cubicBezTo>
                  <a:cubicBezTo>
                    <a:pt x="138210" y="84864"/>
                    <a:pt x="137448" y="128425"/>
                    <a:pt x="135797" y="171859"/>
                  </a:cubicBezTo>
                  <a:cubicBezTo>
                    <a:pt x="-17047" y="238661"/>
                    <a:pt x="-46892" y="457165"/>
                    <a:pt x="77123" y="566385"/>
                  </a:cubicBezTo>
                  <a:cubicBezTo>
                    <a:pt x="364651" y="804827"/>
                    <a:pt x="669451" y="303241"/>
                    <a:pt x="320201" y="161890"/>
                  </a:cubicBezTo>
                  <a:close/>
                </a:path>
              </a:pathLst>
            </a:custGeom>
            <a:solidFill>
              <a:srgbClr val="001F6E">
                <a:alpha val="12850"/>
              </a:srgbClr>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65" name="Google Shape;165;p3"/>
            <p:cNvSpPr/>
            <p:nvPr/>
          </p:nvSpPr>
          <p:spPr>
            <a:xfrm>
              <a:off x="7026850" y="-1296139"/>
              <a:ext cx="17700" cy="4271100"/>
            </a:xfrm>
            <a:prstGeom prst="rect">
              <a:avLst/>
            </a:prstGeom>
            <a:solidFill>
              <a:srgbClr val="001F6E">
                <a:alpha val="1285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166" name="Google Shape;166;p3"/>
          <p:cNvGrpSpPr/>
          <p:nvPr/>
        </p:nvGrpSpPr>
        <p:grpSpPr>
          <a:xfrm>
            <a:off x="12132726" y="-4"/>
            <a:ext cx="541587" cy="2053741"/>
            <a:chOff x="5578966" y="2422197"/>
            <a:chExt cx="406190" cy="1540306"/>
          </a:xfrm>
        </p:grpSpPr>
        <p:sp>
          <p:nvSpPr>
            <p:cNvPr id="167" name="Google Shape;167;p3"/>
            <p:cNvSpPr/>
            <p:nvPr/>
          </p:nvSpPr>
          <p:spPr>
            <a:xfrm>
              <a:off x="5578966" y="2971595"/>
              <a:ext cx="406190" cy="990908"/>
            </a:xfrm>
            <a:custGeom>
              <a:avLst/>
              <a:gdLst/>
              <a:ahLst/>
              <a:cxnLst/>
              <a:rect l="l" t="t" r="r" b="b"/>
              <a:pathLst>
                <a:path w="406190" h="990908" extrusionOk="0">
                  <a:moveTo>
                    <a:pt x="340083" y="447063"/>
                  </a:moveTo>
                  <a:cubicBezTo>
                    <a:pt x="341480" y="444205"/>
                    <a:pt x="372913" y="448269"/>
                    <a:pt x="369865" y="426933"/>
                  </a:cubicBezTo>
                  <a:cubicBezTo>
                    <a:pt x="378628" y="356321"/>
                    <a:pt x="379771" y="266786"/>
                    <a:pt x="314811" y="222019"/>
                  </a:cubicBezTo>
                  <a:cubicBezTo>
                    <a:pt x="316334" y="182014"/>
                    <a:pt x="330368" y="29931"/>
                    <a:pt x="276266" y="35328"/>
                  </a:cubicBezTo>
                  <a:cubicBezTo>
                    <a:pt x="257216" y="-16234"/>
                    <a:pt x="121643" y="-11789"/>
                    <a:pt x="117897" y="51521"/>
                  </a:cubicBezTo>
                  <a:cubicBezTo>
                    <a:pt x="68303" y="56474"/>
                    <a:pt x="94719" y="194840"/>
                    <a:pt x="95608" y="232242"/>
                  </a:cubicBezTo>
                  <a:cubicBezTo>
                    <a:pt x="33823" y="278470"/>
                    <a:pt x="28616" y="363941"/>
                    <a:pt x="30775" y="435442"/>
                  </a:cubicBezTo>
                  <a:cubicBezTo>
                    <a:pt x="31219" y="460842"/>
                    <a:pt x="59794" y="448840"/>
                    <a:pt x="72685" y="450746"/>
                  </a:cubicBezTo>
                  <a:cubicBezTo>
                    <a:pt x="75860" y="483511"/>
                    <a:pt x="77003" y="521611"/>
                    <a:pt x="48999" y="544408"/>
                  </a:cubicBezTo>
                  <a:cubicBezTo>
                    <a:pt x="22774" y="559775"/>
                    <a:pt x="3851" y="611464"/>
                    <a:pt x="46078" y="617497"/>
                  </a:cubicBezTo>
                  <a:cubicBezTo>
                    <a:pt x="2835" y="630197"/>
                    <a:pt x="-17041" y="715159"/>
                    <a:pt x="37824" y="733384"/>
                  </a:cubicBezTo>
                  <a:cubicBezTo>
                    <a:pt x="-17041" y="742719"/>
                    <a:pt x="-9611" y="809584"/>
                    <a:pt x="43284" y="813584"/>
                  </a:cubicBezTo>
                  <a:cubicBezTo>
                    <a:pt x="-1801" y="839747"/>
                    <a:pt x="-6309" y="908200"/>
                    <a:pt x="55095" y="912772"/>
                  </a:cubicBezTo>
                  <a:cubicBezTo>
                    <a:pt x="90782" y="913153"/>
                    <a:pt x="126025" y="903310"/>
                    <a:pt x="161268" y="898421"/>
                  </a:cubicBezTo>
                  <a:cubicBezTo>
                    <a:pt x="139233" y="913788"/>
                    <a:pt x="126279" y="946998"/>
                    <a:pt x="144313" y="970176"/>
                  </a:cubicBezTo>
                  <a:cubicBezTo>
                    <a:pt x="172888" y="1006688"/>
                    <a:pt x="224577" y="986051"/>
                    <a:pt x="260327" y="975319"/>
                  </a:cubicBezTo>
                  <a:cubicBezTo>
                    <a:pt x="299570" y="961285"/>
                    <a:pt x="348021" y="957857"/>
                    <a:pt x="376088" y="923821"/>
                  </a:cubicBezTo>
                  <a:cubicBezTo>
                    <a:pt x="399646" y="896008"/>
                    <a:pt x="387327" y="849653"/>
                    <a:pt x="348656" y="845652"/>
                  </a:cubicBezTo>
                  <a:cubicBezTo>
                    <a:pt x="373288" y="834501"/>
                    <a:pt x="384216" y="805495"/>
                    <a:pt x="373065" y="780857"/>
                  </a:cubicBezTo>
                  <a:cubicBezTo>
                    <a:pt x="364353" y="761610"/>
                    <a:pt x="344268" y="750123"/>
                    <a:pt x="323256" y="752371"/>
                  </a:cubicBezTo>
                  <a:cubicBezTo>
                    <a:pt x="387455" y="748370"/>
                    <a:pt x="429999" y="685505"/>
                    <a:pt x="352656" y="659597"/>
                  </a:cubicBezTo>
                  <a:cubicBezTo>
                    <a:pt x="304650" y="655978"/>
                    <a:pt x="438889" y="670011"/>
                    <a:pt x="398503" y="584096"/>
                  </a:cubicBezTo>
                  <a:cubicBezTo>
                    <a:pt x="365928" y="545170"/>
                    <a:pt x="301412" y="524850"/>
                    <a:pt x="340083" y="447063"/>
                  </a:cubicBezTo>
                  <a:close/>
                </a:path>
              </a:pathLst>
            </a:custGeom>
            <a:solidFill>
              <a:srgbClr val="001F6E">
                <a:alpha val="12850"/>
              </a:srgbClr>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68" name="Google Shape;168;p3"/>
            <p:cNvSpPr/>
            <p:nvPr/>
          </p:nvSpPr>
          <p:spPr>
            <a:xfrm>
              <a:off x="5774600" y="2422197"/>
              <a:ext cx="17700" cy="552900"/>
            </a:xfrm>
            <a:prstGeom prst="rect">
              <a:avLst/>
            </a:prstGeom>
            <a:solidFill>
              <a:srgbClr val="001F6E">
                <a:alpha val="1285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169" name="Google Shape;169;p3"/>
          <p:cNvGrpSpPr/>
          <p:nvPr/>
        </p:nvGrpSpPr>
        <p:grpSpPr>
          <a:xfrm>
            <a:off x="11280786" y="0"/>
            <a:ext cx="622016" cy="3800207"/>
            <a:chOff x="6176324" y="940075"/>
            <a:chExt cx="466512" cy="2850155"/>
          </a:xfrm>
        </p:grpSpPr>
        <p:sp>
          <p:nvSpPr>
            <p:cNvPr id="170" name="Google Shape;170;p3"/>
            <p:cNvSpPr/>
            <p:nvPr/>
          </p:nvSpPr>
          <p:spPr>
            <a:xfrm>
              <a:off x="6176324" y="2971595"/>
              <a:ext cx="466512" cy="818636"/>
            </a:xfrm>
            <a:custGeom>
              <a:avLst/>
              <a:gdLst/>
              <a:ahLst/>
              <a:cxnLst/>
              <a:rect l="l" t="t" r="r" b="b"/>
              <a:pathLst>
                <a:path w="466512" h="818636" extrusionOk="0">
                  <a:moveTo>
                    <a:pt x="332323" y="212841"/>
                  </a:moveTo>
                  <a:cubicBezTo>
                    <a:pt x="341531" y="160708"/>
                    <a:pt x="342674" y="107476"/>
                    <a:pt x="335880" y="54980"/>
                  </a:cubicBezTo>
                  <a:cubicBezTo>
                    <a:pt x="332578" y="42280"/>
                    <a:pt x="316004" y="50599"/>
                    <a:pt x="306479" y="48630"/>
                  </a:cubicBezTo>
                  <a:cubicBezTo>
                    <a:pt x="306923" y="-17537"/>
                    <a:pt x="162779" y="-14870"/>
                    <a:pt x="159984" y="48630"/>
                  </a:cubicBezTo>
                  <a:cubicBezTo>
                    <a:pt x="98580" y="52250"/>
                    <a:pt x="140934" y="172709"/>
                    <a:pt x="140554" y="213159"/>
                  </a:cubicBezTo>
                  <a:cubicBezTo>
                    <a:pt x="105057" y="231383"/>
                    <a:pt x="103723" y="274563"/>
                    <a:pt x="102454" y="310060"/>
                  </a:cubicBezTo>
                  <a:cubicBezTo>
                    <a:pt x="97246" y="356427"/>
                    <a:pt x="82324" y="401182"/>
                    <a:pt x="58766" y="441441"/>
                  </a:cubicBezTo>
                  <a:cubicBezTo>
                    <a:pt x="-124178" y="764783"/>
                    <a:pt x="171287" y="823140"/>
                    <a:pt x="250027" y="818377"/>
                  </a:cubicBezTo>
                  <a:cubicBezTo>
                    <a:pt x="471579" y="804979"/>
                    <a:pt x="517362" y="615177"/>
                    <a:pt x="413476" y="441441"/>
                  </a:cubicBezTo>
                  <a:cubicBezTo>
                    <a:pt x="355628" y="353938"/>
                    <a:pt x="388838" y="243448"/>
                    <a:pt x="332323" y="212841"/>
                  </a:cubicBezTo>
                  <a:close/>
                </a:path>
              </a:pathLst>
            </a:custGeom>
            <a:solidFill>
              <a:srgbClr val="001F6E">
                <a:alpha val="12850"/>
              </a:srgbClr>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71" name="Google Shape;171;p3"/>
            <p:cNvSpPr/>
            <p:nvPr/>
          </p:nvSpPr>
          <p:spPr>
            <a:xfrm>
              <a:off x="6400713" y="940075"/>
              <a:ext cx="17700" cy="2034900"/>
            </a:xfrm>
            <a:prstGeom prst="rect">
              <a:avLst/>
            </a:prstGeom>
            <a:solidFill>
              <a:srgbClr val="001F6E">
                <a:alpha val="1285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172" name="Google Shape;172;p3"/>
          <p:cNvGrpSpPr/>
          <p:nvPr/>
        </p:nvGrpSpPr>
        <p:grpSpPr>
          <a:xfrm>
            <a:off x="8912090" y="0"/>
            <a:ext cx="227296" cy="1759505"/>
            <a:chOff x="7576714" y="2009363"/>
            <a:chExt cx="170472" cy="1319629"/>
          </a:xfrm>
        </p:grpSpPr>
        <p:sp>
          <p:nvSpPr>
            <p:cNvPr id="173" name="Google Shape;173;p3"/>
            <p:cNvSpPr/>
            <p:nvPr/>
          </p:nvSpPr>
          <p:spPr>
            <a:xfrm>
              <a:off x="7576714" y="2971595"/>
              <a:ext cx="170472" cy="357397"/>
            </a:xfrm>
            <a:custGeom>
              <a:avLst/>
              <a:gdLst/>
              <a:ahLst/>
              <a:cxnLst/>
              <a:rect l="l" t="t" r="r" b="b"/>
              <a:pathLst>
                <a:path w="170472" h="357397" extrusionOk="0">
                  <a:moveTo>
                    <a:pt x="127257" y="26425"/>
                  </a:moveTo>
                  <a:cubicBezTo>
                    <a:pt x="134369" y="-8309"/>
                    <a:pt x="34039" y="-8500"/>
                    <a:pt x="34611" y="24075"/>
                  </a:cubicBezTo>
                  <a:cubicBezTo>
                    <a:pt x="7052" y="26044"/>
                    <a:pt x="27879" y="109610"/>
                    <a:pt x="21911" y="127835"/>
                  </a:cubicBezTo>
                  <a:cubicBezTo>
                    <a:pt x="-89214" y="468004"/>
                    <a:pt x="264544" y="398789"/>
                    <a:pt x="145736" y="124596"/>
                  </a:cubicBezTo>
                  <a:cubicBezTo>
                    <a:pt x="152086" y="122247"/>
                    <a:pt x="157864" y="17281"/>
                    <a:pt x="127257" y="26425"/>
                  </a:cubicBezTo>
                  <a:close/>
                </a:path>
              </a:pathLst>
            </a:custGeom>
            <a:solidFill>
              <a:srgbClr val="001F6E">
                <a:alpha val="12850"/>
              </a:srgbClr>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74" name="Google Shape;174;p3"/>
            <p:cNvSpPr/>
            <p:nvPr/>
          </p:nvSpPr>
          <p:spPr>
            <a:xfrm>
              <a:off x="7652975" y="2009363"/>
              <a:ext cx="17700" cy="965700"/>
            </a:xfrm>
            <a:prstGeom prst="rect">
              <a:avLst/>
            </a:prstGeom>
            <a:solidFill>
              <a:srgbClr val="001F6E">
                <a:alpha val="1285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175" name="Google Shape;175;p3"/>
          <p:cNvGrpSpPr/>
          <p:nvPr/>
        </p:nvGrpSpPr>
        <p:grpSpPr>
          <a:xfrm>
            <a:off x="9814236" y="-1"/>
            <a:ext cx="384500" cy="4684989"/>
            <a:chOff x="7883572" y="308161"/>
            <a:chExt cx="288375" cy="3513742"/>
          </a:xfrm>
        </p:grpSpPr>
        <p:sp>
          <p:nvSpPr>
            <p:cNvPr id="176" name="Google Shape;176;p3"/>
            <p:cNvSpPr/>
            <p:nvPr/>
          </p:nvSpPr>
          <p:spPr>
            <a:xfrm>
              <a:off x="7883572" y="2971595"/>
              <a:ext cx="288375" cy="850309"/>
            </a:xfrm>
            <a:custGeom>
              <a:avLst/>
              <a:gdLst/>
              <a:ahLst/>
              <a:cxnLst/>
              <a:rect l="l" t="t" r="r" b="b"/>
              <a:pathLst>
                <a:path w="288375" h="850309" extrusionOk="0">
                  <a:moveTo>
                    <a:pt x="226863" y="202395"/>
                  </a:moveTo>
                  <a:cubicBezTo>
                    <a:pt x="222671" y="167343"/>
                    <a:pt x="255946" y="35010"/>
                    <a:pt x="207051" y="37295"/>
                  </a:cubicBezTo>
                  <a:cubicBezTo>
                    <a:pt x="200701" y="-10202"/>
                    <a:pt x="93830" y="-14965"/>
                    <a:pt x="96497" y="38311"/>
                  </a:cubicBezTo>
                  <a:cubicBezTo>
                    <a:pt x="44998" y="23897"/>
                    <a:pt x="95354" y="195792"/>
                    <a:pt x="59222" y="197824"/>
                  </a:cubicBezTo>
                  <a:cubicBezTo>
                    <a:pt x="-24216" y="202459"/>
                    <a:pt x="4930" y="466873"/>
                    <a:pt x="4930" y="713126"/>
                  </a:cubicBezTo>
                  <a:cubicBezTo>
                    <a:pt x="4930" y="781261"/>
                    <a:pt x="39093" y="845714"/>
                    <a:pt x="141201" y="850095"/>
                  </a:cubicBezTo>
                  <a:cubicBezTo>
                    <a:pt x="238420" y="854223"/>
                    <a:pt x="280901" y="798280"/>
                    <a:pt x="281283" y="718016"/>
                  </a:cubicBezTo>
                  <a:cubicBezTo>
                    <a:pt x="282172" y="443314"/>
                    <a:pt x="316208" y="200173"/>
                    <a:pt x="226863" y="202395"/>
                  </a:cubicBezTo>
                  <a:close/>
                </a:path>
              </a:pathLst>
            </a:custGeom>
            <a:solidFill>
              <a:srgbClr val="001F6E">
                <a:alpha val="12850"/>
              </a:srgbClr>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77" name="Google Shape;177;p3"/>
            <p:cNvSpPr/>
            <p:nvPr/>
          </p:nvSpPr>
          <p:spPr>
            <a:xfrm>
              <a:off x="8024899" y="308161"/>
              <a:ext cx="17700" cy="2667000"/>
            </a:xfrm>
            <a:prstGeom prst="rect">
              <a:avLst/>
            </a:prstGeom>
            <a:solidFill>
              <a:srgbClr val="001F6E">
                <a:alpha val="1285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sp>
        <p:nvSpPr>
          <p:cNvPr id="178" name="Google Shape;178;p3"/>
          <p:cNvSpPr txBox="1">
            <a:spLocks noGrp="1"/>
          </p:cNvSpPr>
          <p:nvPr>
            <p:ph type="ctrTitle"/>
          </p:nvPr>
        </p:nvSpPr>
        <p:spPr>
          <a:xfrm>
            <a:off x="2114433" y="2738000"/>
            <a:ext cx="6194800" cy="841200"/>
          </a:xfrm>
          <a:prstGeom prst="rect">
            <a:avLst/>
          </a:prstGeom>
          <a:effectLst>
            <a:outerShdw dist="19050" dir="5400000" algn="bl" rotWithShape="0">
              <a:schemeClr val="dk1">
                <a:alpha val="20000"/>
              </a:schemeClr>
            </a:outerShdw>
          </a:effectLst>
        </p:spPr>
        <p:txBody>
          <a:bodyPr spcFirstLastPara="1" wrap="square" lIns="0" tIns="0" rIns="0" bIns="0" anchor="b" anchorCtr="0">
            <a:noAutofit/>
          </a:bodyPr>
          <a:lstStyle>
            <a:lvl1pPr lvl="0" rtl="0">
              <a:spcBef>
                <a:spcPts val="0"/>
              </a:spcBef>
              <a:spcAft>
                <a:spcPts val="0"/>
              </a:spcAft>
              <a:buClr>
                <a:schemeClr val="lt1"/>
              </a:buClr>
              <a:buSzPts val="4800"/>
              <a:buFont typeface="Amatic SC" panose="00000500000000000000"/>
              <a:buNone/>
              <a:defRPr sz="6400">
                <a:solidFill>
                  <a:schemeClr val="lt1"/>
                </a:solidFill>
                <a:latin typeface="Amatic SC" panose="00000500000000000000"/>
                <a:ea typeface="Amatic SC" panose="00000500000000000000"/>
                <a:cs typeface="Amatic SC" panose="00000500000000000000"/>
                <a:sym typeface="Amatic SC" panose="00000500000000000000"/>
              </a:defRPr>
            </a:lvl1pPr>
            <a:lvl2pPr lvl="1" rtl="0">
              <a:spcBef>
                <a:spcPts val="0"/>
              </a:spcBef>
              <a:spcAft>
                <a:spcPts val="0"/>
              </a:spcAft>
              <a:buClr>
                <a:schemeClr val="lt1"/>
              </a:buClr>
              <a:buSzPts val="4800"/>
              <a:buFont typeface="Amatic SC" panose="00000500000000000000"/>
              <a:buNone/>
              <a:defRPr sz="6400">
                <a:solidFill>
                  <a:schemeClr val="lt1"/>
                </a:solidFill>
                <a:latin typeface="Amatic SC" panose="00000500000000000000"/>
                <a:ea typeface="Amatic SC" panose="00000500000000000000"/>
                <a:cs typeface="Amatic SC" panose="00000500000000000000"/>
                <a:sym typeface="Amatic SC" panose="00000500000000000000"/>
              </a:defRPr>
            </a:lvl2pPr>
            <a:lvl3pPr lvl="2" rtl="0">
              <a:spcBef>
                <a:spcPts val="0"/>
              </a:spcBef>
              <a:spcAft>
                <a:spcPts val="0"/>
              </a:spcAft>
              <a:buClr>
                <a:schemeClr val="lt1"/>
              </a:buClr>
              <a:buSzPts val="4800"/>
              <a:buFont typeface="Amatic SC" panose="00000500000000000000"/>
              <a:buNone/>
              <a:defRPr sz="6400">
                <a:solidFill>
                  <a:schemeClr val="lt1"/>
                </a:solidFill>
                <a:latin typeface="Amatic SC" panose="00000500000000000000"/>
                <a:ea typeface="Amatic SC" panose="00000500000000000000"/>
                <a:cs typeface="Amatic SC" panose="00000500000000000000"/>
                <a:sym typeface="Amatic SC" panose="00000500000000000000"/>
              </a:defRPr>
            </a:lvl3pPr>
            <a:lvl4pPr lvl="3" rtl="0">
              <a:spcBef>
                <a:spcPts val="0"/>
              </a:spcBef>
              <a:spcAft>
                <a:spcPts val="0"/>
              </a:spcAft>
              <a:buClr>
                <a:schemeClr val="lt1"/>
              </a:buClr>
              <a:buSzPts val="4800"/>
              <a:buFont typeface="Amatic SC" panose="00000500000000000000"/>
              <a:buNone/>
              <a:defRPr sz="6400">
                <a:solidFill>
                  <a:schemeClr val="lt1"/>
                </a:solidFill>
                <a:latin typeface="Amatic SC" panose="00000500000000000000"/>
                <a:ea typeface="Amatic SC" panose="00000500000000000000"/>
                <a:cs typeface="Amatic SC" panose="00000500000000000000"/>
                <a:sym typeface="Amatic SC" panose="00000500000000000000"/>
              </a:defRPr>
            </a:lvl4pPr>
            <a:lvl5pPr lvl="4" rtl="0">
              <a:spcBef>
                <a:spcPts val="0"/>
              </a:spcBef>
              <a:spcAft>
                <a:spcPts val="0"/>
              </a:spcAft>
              <a:buClr>
                <a:schemeClr val="lt1"/>
              </a:buClr>
              <a:buSzPts val="4800"/>
              <a:buFont typeface="Amatic SC" panose="00000500000000000000"/>
              <a:buNone/>
              <a:defRPr sz="6400">
                <a:solidFill>
                  <a:schemeClr val="lt1"/>
                </a:solidFill>
                <a:latin typeface="Amatic SC" panose="00000500000000000000"/>
                <a:ea typeface="Amatic SC" panose="00000500000000000000"/>
                <a:cs typeface="Amatic SC" panose="00000500000000000000"/>
                <a:sym typeface="Amatic SC" panose="00000500000000000000"/>
              </a:defRPr>
            </a:lvl5pPr>
            <a:lvl6pPr lvl="5" rtl="0">
              <a:spcBef>
                <a:spcPts val="0"/>
              </a:spcBef>
              <a:spcAft>
                <a:spcPts val="0"/>
              </a:spcAft>
              <a:buClr>
                <a:schemeClr val="lt1"/>
              </a:buClr>
              <a:buSzPts val="4800"/>
              <a:buFont typeface="Amatic SC" panose="00000500000000000000"/>
              <a:buNone/>
              <a:defRPr sz="6400">
                <a:solidFill>
                  <a:schemeClr val="lt1"/>
                </a:solidFill>
                <a:latin typeface="Amatic SC" panose="00000500000000000000"/>
                <a:ea typeface="Amatic SC" panose="00000500000000000000"/>
                <a:cs typeface="Amatic SC" panose="00000500000000000000"/>
                <a:sym typeface="Amatic SC" panose="00000500000000000000"/>
              </a:defRPr>
            </a:lvl6pPr>
            <a:lvl7pPr lvl="6" rtl="0">
              <a:spcBef>
                <a:spcPts val="0"/>
              </a:spcBef>
              <a:spcAft>
                <a:spcPts val="0"/>
              </a:spcAft>
              <a:buClr>
                <a:schemeClr val="lt1"/>
              </a:buClr>
              <a:buSzPts val="4800"/>
              <a:buFont typeface="Amatic SC" panose="00000500000000000000"/>
              <a:buNone/>
              <a:defRPr sz="6400">
                <a:solidFill>
                  <a:schemeClr val="lt1"/>
                </a:solidFill>
                <a:latin typeface="Amatic SC" panose="00000500000000000000"/>
                <a:ea typeface="Amatic SC" panose="00000500000000000000"/>
                <a:cs typeface="Amatic SC" panose="00000500000000000000"/>
                <a:sym typeface="Amatic SC" panose="00000500000000000000"/>
              </a:defRPr>
            </a:lvl7pPr>
            <a:lvl8pPr lvl="7" rtl="0">
              <a:spcBef>
                <a:spcPts val="0"/>
              </a:spcBef>
              <a:spcAft>
                <a:spcPts val="0"/>
              </a:spcAft>
              <a:buClr>
                <a:schemeClr val="lt1"/>
              </a:buClr>
              <a:buSzPts val="4800"/>
              <a:buFont typeface="Amatic SC" panose="00000500000000000000"/>
              <a:buNone/>
              <a:defRPr sz="6400">
                <a:solidFill>
                  <a:schemeClr val="lt1"/>
                </a:solidFill>
                <a:latin typeface="Amatic SC" panose="00000500000000000000"/>
                <a:ea typeface="Amatic SC" panose="00000500000000000000"/>
                <a:cs typeface="Amatic SC" panose="00000500000000000000"/>
                <a:sym typeface="Amatic SC" panose="00000500000000000000"/>
              </a:defRPr>
            </a:lvl8pPr>
            <a:lvl9pPr lvl="8" rtl="0">
              <a:spcBef>
                <a:spcPts val="0"/>
              </a:spcBef>
              <a:spcAft>
                <a:spcPts val="0"/>
              </a:spcAft>
              <a:buClr>
                <a:schemeClr val="lt1"/>
              </a:buClr>
              <a:buSzPts val="4800"/>
              <a:buFont typeface="Amatic SC" panose="00000500000000000000"/>
              <a:buNone/>
              <a:defRPr sz="6400">
                <a:solidFill>
                  <a:schemeClr val="lt1"/>
                </a:solidFill>
                <a:latin typeface="Amatic SC" panose="00000500000000000000"/>
                <a:ea typeface="Amatic SC" panose="00000500000000000000"/>
                <a:cs typeface="Amatic SC" panose="00000500000000000000"/>
                <a:sym typeface="Amatic SC" panose="00000500000000000000"/>
              </a:defRPr>
            </a:lvl9pPr>
          </a:lstStyle>
          <a:p>
            <a:endParaRPr/>
          </a:p>
        </p:txBody>
      </p:sp>
      <p:sp>
        <p:nvSpPr>
          <p:cNvPr id="179" name="Google Shape;179;p3"/>
          <p:cNvSpPr txBox="1">
            <a:spLocks noGrp="1"/>
          </p:cNvSpPr>
          <p:nvPr>
            <p:ph type="subTitle" idx="1"/>
          </p:nvPr>
        </p:nvSpPr>
        <p:spPr>
          <a:xfrm>
            <a:off x="2114433" y="3606800"/>
            <a:ext cx="6194800" cy="513200"/>
          </a:xfrm>
          <a:prstGeom prst="rect">
            <a:avLst/>
          </a:prstGeom>
        </p:spPr>
        <p:txBody>
          <a:bodyPr spcFirstLastPara="1" wrap="square" lIns="0" tIns="0" rIns="0" bIns="0" anchor="t" anchorCtr="0">
            <a:noAutofit/>
          </a:bodyPr>
          <a:lstStyle>
            <a:lvl1pPr lvl="0" rtl="0">
              <a:spcBef>
                <a:spcPts val="0"/>
              </a:spcBef>
              <a:spcAft>
                <a:spcPts val="0"/>
              </a:spcAft>
              <a:buClr>
                <a:schemeClr val="accent4"/>
              </a:buClr>
              <a:buSzPts val="2400"/>
              <a:buNone/>
              <a:defRPr>
                <a:solidFill>
                  <a:schemeClr val="accent4"/>
                </a:solidFill>
              </a:defRPr>
            </a:lvl1pPr>
            <a:lvl2pPr lvl="1" rtl="0">
              <a:spcBef>
                <a:spcPct val="214000"/>
              </a:spcBef>
              <a:spcAft>
                <a:spcPts val="0"/>
              </a:spcAft>
              <a:buClr>
                <a:schemeClr val="accent4"/>
              </a:buClr>
              <a:buSzPts val="3000"/>
              <a:buNone/>
              <a:defRPr sz="4000">
                <a:solidFill>
                  <a:schemeClr val="accent4"/>
                </a:solidFill>
              </a:defRPr>
            </a:lvl2pPr>
            <a:lvl3pPr lvl="2" rtl="0">
              <a:spcBef>
                <a:spcPct val="214000"/>
              </a:spcBef>
              <a:spcAft>
                <a:spcPts val="0"/>
              </a:spcAft>
              <a:buClr>
                <a:schemeClr val="accent4"/>
              </a:buClr>
              <a:buSzPts val="3000"/>
              <a:buNone/>
              <a:defRPr sz="4000">
                <a:solidFill>
                  <a:schemeClr val="accent4"/>
                </a:solidFill>
              </a:defRPr>
            </a:lvl3pPr>
            <a:lvl4pPr lvl="3" rtl="0">
              <a:spcBef>
                <a:spcPct val="214000"/>
              </a:spcBef>
              <a:spcAft>
                <a:spcPts val="0"/>
              </a:spcAft>
              <a:buClr>
                <a:schemeClr val="accent4"/>
              </a:buClr>
              <a:buSzPts val="3000"/>
              <a:buNone/>
              <a:defRPr sz="4000">
                <a:solidFill>
                  <a:schemeClr val="accent4"/>
                </a:solidFill>
              </a:defRPr>
            </a:lvl4pPr>
            <a:lvl5pPr lvl="4" rtl="0">
              <a:spcBef>
                <a:spcPct val="214000"/>
              </a:spcBef>
              <a:spcAft>
                <a:spcPts val="0"/>
              </a:spcAft>
              <a:buClr>
                <a:schemeClr val="accent4"/>
              </a:buClr>
              <a:buSzPts val="3000"/>
              <a:buNone/>
              <a:defRPr sz="4000">
                <a:solidFill>
                  <a:schemeClr val="accent4"/>
                </a:solidFill>
              </a:defRPr>
            </a:lvl5pPr>
            <a:lvl6pPr lvl="5" rtl="0">
              <a:spcBef>
                <a:spcPct val="214000"/>
              </a:spcBef>
              <a:spcAft>
                <a:spcPts val="0"/>
              </a:spcAft>
              <a:buClr>
                <a:schemeClr val="accent4"/>
              </a:buClr>
              <a:buSzPts val="3000"/>
              <a:buNone/>
              <a:defRPr sz="4000">
                <a:solidFill>
                  <a:schemeClr val="accent4"/>
                </a:solidFill>
              </a:defRPr>
            </a:lvl6pPr>
            <a:lvl7pPr lvl="6" rtl="0">
              <a:spcBef>
                <a:spcPct val="214000"/>
              </a:spcBef>
              <a:spcAft>
                <a:spcPts val="0"/>
              </a:spcAft>
              <a:buClr>
                <a:schemeClr val="accent4"/>
              </a:buClr>
              <a:buSzPts val="3000"/>
              <a:buNone/>
              <a:defRPr sz="4000">
                <a:solidFill>
                  <a:schemeClr val="accent4"/>
                </a:solidFill>
              </a:defRPr>
            </a:lvl7pPr>
            <a:lvl8pPr lvl="7" rtl="0">
              <a:spcBef>
                <a:spcPct val="214000"/>
              </a:spcBef>
              <a:spcAft>
                <a:spcPts val="0"/>
              </a:spcAft>
              <a:buClr>
                <a:schemeClr val="accent4"/>
              </a:buClr>
              <a:buSzPts val="3000"/>
              <a:buNone/>
              <a:defRPr sz="4000">
                <a:solidFill>
                  <a:schemeClr val="accent4"/>
                </a:solidFill>
              </a:defRPr>
            </a:lvl8pPr>
            <a:lvl9pPr lvl="8" rtl="0">
              <a:spcBef>
                <a:spcPct val="214000"/>
              </a:spcBef>
              <a:spcAft>
                <a:spcPts val="800"/>
              </a:spcAft>
              <a:buClr>
                <a:schemeClr val="accent4"/>
              </a:buClr>
              <a:buSzPts val="3000"/>
              <a:buNone/>
              <a:defRPr sz="4000">
                <a:solidFill>
                  <a:schemeClr val="accent4"/>
                </a:solidFill>
              </a:defRPr>
            </a:lvl9pPr>
          </a:lstStyle>
          <a:p>
            <a:endParaRPr/>
          </a:p>
        </p:txBody>
      </p:sp>
      <p:sp>
        <p:nvSpPr>
          <p:cNvPr id="180" name="Google Shape;180;p3"/>
          <p:cNvSpPr/>
          <p:nvPr/>
        </p:nvSpPr>
        <p:spPr>
          <a:xfrm>
            <a:off x="-305525" y="2312800"/>
            <a:ext cx="2232400" cy="2232400"/>
          </a:xfrm>
          <a:prstGeom prst="chord">
            <a:avLst>
              <a:gd name="adj1" fmla="val 13399399"/>
              <a:gd name="adj2" fmla="val 8184747"/>
            </a:avLst>
          </a:prstGeom>
          <a:solidFill>
            <a:srgbClr val="FFFFFF">
              <a:alpha val="134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81" name="Google Shape;181;p3"/>
          <p:cNvSpPr/>
          <p:nvPr/>
        </p:nvSpPr>
        <p:spPr>
          <a:xfrm>
            <a:off x="-38801" y="2579524"/>
            <a:ext cx="1699200" cy="1699200"/>
          </a:xfrm>
          <a:prstGeom prst="chord">
            <a:avLst>
              <a:gd name="adj1" fmla="val 11949430"/>
              <a:gd name="adj2" fmla="val 9637875"/>
            </a:avLst>
          </a:prstGeom>
          <a:solidFill>
            <a:srgbClr val="FFFFFF">
              <a:alpha val="134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nvGrpSpPr>
          <p:cNvPr id="182" name="Google Shape;182;p3"/>
          <p:cNvGrpSpPr/>
          <p:nvPr/>
        </p:nvGrpSpPr>
        <p:grpSpPr>
          <a:xfrm>
            <a:off x="9657520" y="992317"/>
            <a:ext cx="240539" cy="253407"/>
            <a:chOff x="3770248" y="2527300"/>
            <a:chExt cx="180404" cy="190055"/>
          </a:xfrm>
        </p:grpSpPr>
        <p:sp>
          <p:nvSpPr>
            <p:cNvPr id="183" name="Google Shape;183;p3"/>
            <p:cNvSpPr/>
            <p:nvPr/>
          </p:nvSpPr>
          <p:spPr>
            <a:xfrm>
              <a:off x="3775135" y="2655951"/>
              <a:ext cx="51441" cy="61404"/>
            </a:xfrm>
            <a:custGeom>
              <a:avLst/>
              <a:gdLst/>
              <a:ahLst/>
              <a:cxnLst/>
              <a:rect l="l" t="t" r="r" b="b"/>
              <a:pathLst>
                <a:path w="51441" h="61404" extrusionOk="0">
                  <a:moveTo>
                    <a:pt x="50930" y="0"/>
                  </a:moveTo>
                  <a:cubicBezTo>
                    <a:pt x="32959" y="889"/>
                    <a:pt x="-4823" y="43497"/>
                    <a:pt x="511" y="61404"/>
                  </a:cubicBezTo>
                  <a:cubicBezTo>
                    <a:pt x="18545" y="60579"/>
                    <a:pt x="56264" y="17970"/>
                    <a:pt x="50930" y="0"/>
                  </a:cubicBezTo>
                  <a:close/>
                </a:path>
              </a:pathLst>
            </a:custGeom>
            <a:solidFill>
              <a:srgbClr val="FFE599"/>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84" name="Google Shape;184;p3"/>
            <p:cNvSpPr/>
            <p:nvPr/>
          </p:nvSpPr>
          <p:spPr>
            <a:xfrm>
              <a:off x="3894324" y="2527300"/>
              <a:ext cx="51441" cy="61341"/>
            </a:xfrm>
            <a:custGeom>
              <a:avLst/>
              <a:gdLst/>
              <a:ahLst/>
              <a:cxnLst/>
              <a:rect l="l" t="t" r="r" b="b"/>
              <a:pathLst>
                <a:path w="51441" h="61341" extrusionOk="0">
                  <a:moveTo>
                    <a:pt x="50931" y="0"/>
                  </a:moveTo>
                  <a:cubicBezTo>
                    <a:pt x="32897" y="826"/>
                    <a:pt x="-4822" y="43434"/>
                    <a:pt x="512" y="61341"/>
                  </a:cubicBezTo>
                  <a:cubicBezTo>
                    <a:pt x="18482" y="60325"/>
                    <a:pt x="56265" y="17717"/>
                    <a:pt x="50931" y="0"/>
                  </a:cubicBezTo>
                  <a:close/>
                </a:path>
              </a:pathLst>
            </a:custGeom>
            <a:solidFill>
              <a:srgbClr val="FFE599"/>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85" name="Google Shape;185;p3"/>
            <p:cNvSpPr/>
            <p:nvPr/>
          </p:nvSpPr>
          <p:spPr>
            <a:xfrm>
              <a:off x="3770248" y="2531866"/>
              <a:ext cx="58420" cy="54430"/>
            </a:xfrm>
            <a:custGeom>
              <a:avLst/>
              <a:gdLst/>
              <a:ahLst/>
              <a:cxnLst/>
              <a:rect l="l" t="t" r="r" b="b"/>
              <a:pathLst>
                <a:path w="58420" h="54430" extrusionOk="0">
                  <a:moveTo>
                    <a:pt x="58421" y="54107"/>
                  </a:moveTo>
                  <a:cubicBezTo>
                    <a:pt x="58421" y="36137"/>
                    <a:pt x="18225" y="-3995"/>
                    <a:pt x="1" y="323"/>
                  </a:cubicBezTo>
                  <a:cubicBezTo>
                    <a:pt x="-190" y="18357"/>
                    <a:pt x="40260" y="58425"/>
                    <a:pt x="58421" y="54107"/>
                  </a:cubicBezTo>
                  <a:close/>
                </a:path>
              </a:pathLst>
            </a:custGeom>
            <a:solidFill>
              <a:srgbClr val="FFE599"/>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86" name="Google Shape;186;p3"/>
            <p:cNvSpPr/>
            <p:nvPr/>
          </p:nvSpPr>
          <p:spPr>
            <a:xfrm>
              <a:off x="3892168" y="2658113"/>
              <a:ext cx="58484" cy="54484"/>
            </a:xfrm>
            <a:custGeom>
              <a:avLst/>
              <a:gdLst/>
              <a:ahLst/>
              <a:cxnLst/>
              <a:rect l="l" t="t" r="r" b="b"/>
              <a:pathLst>
                <a:path w="58484" h="54484" extrusionOk="0">
                  <a:moveTo>
                    <a:pt x="58484" y="54162"/>
                  </a:moveTo>
                  <a:cubicBezTo>
                    <a:pt x="58484" y="36128"/>
                    <a:pt x="18225" y="-3940"/>
                    <a:pt x="1" y="314"/>
                  </a:cubicBezTo>
                  <a:cubicBezTo>
                    <a:pt x="-190" y="18348"/>
                    <a:pt x="40260" y="58480"/>
                    <a:pt x="58484" y="54162"/>
                  </a:cubicBezTo>
                  <a:close/>
                </a:path>
              </a:pathLst>
            </a:custGeom>
            <a:solidFill>
              <a:srgbClr val="FFE599"/>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grpSp>
      <p:grpSp>
        <p:nvGrpSpPr>
          <p:cNvPr id="187" name="Google Shape;187;p3"/>
          <p:cNvGrpSpPr/>
          <p:nvPr/>
        </p:nvGrpSpPr>
        <p:grpSpPr>
          <a:xfrm>
            <a:off x="1374452" y="4166627"/>
            <a:ext cx="285951" cy="327472"/>
            <a:chOff x="3462796" y="2555878"/>
            <a:chExt cx="157798" cy="180711"/>
          </a:xfrm>
        </p:grpSpPr>
        <p:sp>
          <p:nvSpPr>
            <p:cNvPr id="188" name="Google Shape;188;p3"/>
            <p:cNvSpPr/>
            <p:nvPr/>
          </p:nvSpPr>
          <p:spPr>
            <a:xfrm>
              <a:off x="3528860" y="2555878"/>
              <a:ext cx="20839" cy="53711"/>
            </a:xfrm>
            <a:custGeom>
              <a:avLst/>
              <a:gdLst/>
              <a:ahLst/>
              <a:cxnLst/>
              <a:rect l="l" t="t" r="r" b="b"/>
              <a:pathLst>
                <a:path w="20839" h="53711" extrusionOk="0">
                  <a:moveTo>
                    <a:pt x="9741" y="60"/>
                  </a:moveTo>
                  <a:cubicBezTo>
                    <a:pt x="-2451" y="2600"/>
                    <a:pt x="-4483" y="55686"/>
                    <a:pt x="11074" y="53654"/>
                  </a:cubicBezTo>
                  <a:cubicBezTo>
                    <a:pt x="23266" y="51114"/>
                    <a:pt x="25362" y="-2035"/>
                    <a:pt x="9741" y="60"/>
                  </a:cubicBezTo>
                  <a:close/>
                </a:path>
              </a:pathLst>
            </a:custGeom>
            <a:solidFill>
              <a:srgbClr val="FFF2CC"/>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89" name="Google Shape;189;p3"/>
            <p:cNvSpPr/>
            <p:nvPr/>
          </p:nvSpPr>
          <p:spPr>
            <a:xfrm>
              <a:off x="3528860" y="2682878"/>
              <a:ext cx="20839" cy="53711"/>
            </a:xfrm>
            <a:custGeom>
              <a:avLst/>
              <a:gdLst/>
              <a:ahLst/>
              <a:cxnLst/>
              <a:rect l="l" t="t" r="r" b="b"/>
              <a:pathLst>
                <a:path w="20839" h="53711" extrusionOk="0">
                  <a:moveTo>
                    <a:pt x="9741" y="60"/>
                  </a:moveTo>
                  <a:cubicBezTo>
                    <a:pt x="-2451" y="2600"/>
                    <a:pt x="-4483" y="55686"/>
                    <a:pt x="11074" y="53654"/>
                  </a:cubicBezTo>
                  <a:cubicBezTo>
                    <a:pt x="23266" y="51114"/>
                    <a:pt x="25362" y="-2035"/>
                    <a:pt x="9741" y="60"/>
                  </a:cubicBezTo>
                  <a:close/>
                </a:path>
              </a:pathLst>
            </a:custGeom>
            <a:solidFill>
              <a:srgbClr val="FFF2CC"/>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90" name="Google Shape;190;p3"/>
            <p:cNvSpPr/>
            <p:nvPr/>
          </p:nvSpPr>
          <p:spPr>
            <a:xfrm>
              <a:off x="3571315" y="2597137"/>
              <a:ext cx="47570" cy="33554"/>
            </a:xfrm>
            <a:custGeom>
              <a:avLst/>
              <a:gdLst/>
              <a:ahLst/>
              <a:cxnLst/>
              <a:rect l="l" t="t" r="r" b="b"/>
              <a:pathLst>
                <a:path w="47570" h="33554" extrusionOk="0">
                  <a:moveTo>
                    <a:pt x="47423" y="3886"/>
                  </a:moveTo>
                  <a:cubicBezTo>
                    <a:pt x="36183" y="-9449"/>
                    <a:pt x="10910" y="15189"/>
                    <a:pt x="306" y="22936"/>
                  </a:cubicBezTo>
                  <a:cubicBezTo>
                    <a:pt x="-4584" y="50305"/>
                    <a:pt x="50788" y="17729"/>
                    <a:pt x="47423" y="3886"/>
                  </a:cubicBezTo>
                  <a:close/>
                </a:path>
              </a:pathLst>
            </a:custGeom>
            <a:solidFill>
              <a:srgbClr val="FFF2CC"/>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91" name="Google Shape;191;p3"/>
            <p:cNvSpPr/>
            <p:nvPr/>
          </p:nvSpPr>
          <p:spPr>
            <a:xfrm>
              <a:off x="3572203" y="2660050"/>
              <a:ext cx="48391" cy="35006"/>
            </a:xfrm>
            <a:custGeom>
              <a:avLst/>
              <a:gdLst/>
              <a:ahLst/>
              <a:cxnLst/>
              <a:rect l="l" t="t" r="r" b="b"/>
              <a:pathLst>
                <a:path w="48391" h="35006" extrusionOk="0">
                  <a:moveTo>
                    <a:pt x="45900" y="20221"/>
                  </a:moveTo>
                  <a:cubicBezTo>
                    <a:pt x="32120" y="15713"/>
                    <a:pt x="14849" y="-8608"/>
                    <a:pt x="1450" y="3203"/>
                  </a:cubicBezTo>
                  <a:cubicBezTo>
                    <a:pt x="-11123" y="21047"/>
                    <a:pt x="62664" y="54384"/>
                    <a:pt x="45900" y="20221"/>
                  </a:cubicBezTo>
                  <a:close/>
                </a:path>
              </a:pathLst>
            </a:custGeom>
            <a:solidFill>
              <a:srgbClr val="FFF2CC"/>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92" name="Google Shape;192;p3"/>
            <p:cNvSpPr/>
            <p:nvPr/>
          </p:nvSpPr>
          <p:spPr>
            <a:xfrm>
              <a:off x="3466564" y="2662661"/>
              <a:ext cx="42019" cy="33548"/>
            </a:xfrm>
            <a:custGeom>
              <a:avLst/>
              <a:gdLst/>
              <a:ahLst/>
              <a:cxnLst/>
              <a:rect l="l" t="t" r="r" b="b"/>
              <a:pathLst>
                <a:path w="42019" h="33548" extrusionOk="0">
                  <a:moveTo>
                    <a:pt x="41239" y="1798"/>
                  </a:moveTo>
                  <a:cubicBezTo>
                    <a:pt x="31397" y="-7981"/>
                    <a:pt x="-17625" y="24912"/>
                    <a:pt x="6695" y="33548"/>
                  </a:cubicBezTo>
                  <a:cubicBezTo>
                    <a:pt x="17935" y="27452"/>
                    <a:pt x="47145" y="17991"/>
                    <a:pt x="41239" y="1798"/>
                  </a:cubicBezTo>
                  <a:close/>
                </a:path>
              </a:pathLst>
            </a:custGeom>
            <a:solidFill>
              <a:srgbClr val="FFF2CC"/>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93" name="Google Shape;193;p3"/>
            <p:cNvSpPr/>
            <p:nvPr/>
          </p:nvSpPr>
          <p:spPr>
            <a:xfrm>
              <a:off x="3462796" y="2597064"/>
              <a:ext cx="40843" cy="33781"/>
            </a:xfrm>
            <a:custGeom>
              <a:avLst/>
              <a:gdLst/>
              <a:ahLst/>
              <a:cxnLst/>
              <a:rect l="l" t="t" r="r" b="b"/>
              <a:pathLst>
                <a:path w="40843" h="33781" extrusionOk="0">
                  <a:moveTo>
                    <a:pt x="38339" y="18755"/>
                  </a:moveTo>
                  <a:cubicBezTo>
                    <a:pt x="27163" y="13865"/>
                    <a:pt x="13447" y="-8614"/>
                    <a:pt x="1509" y="3578"/>
                  </a:cubicBezTo>
                  <a:cubicBezTo>
                    <a:pt x="-10556" y="21676"/>
                    <a:pt x="54151" y="52346"/>
                    <a:pt x="38339" y="18755"/>
                  </a:cubicBezTo>
                  <a:close/>
                </a:path>
              </a:pathLst>
            </a:custGeom>
            <a:solidFill>
              <a:srgbClr val="FFF2CC"/>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grpSp>
      <p:grpSp>
        <p:nvGrpSpPr>
          <p:cNvPr id="194" name="Google Shape;194;p3"/>
          <p:cNvGrpSpPr/>
          <p:nvPr/>
        </p:nvGrpSpPr>
        <p:grpSpPr>
          <a:xfrm>
            <a:off x="12312197" y="3741984"/>
            <a:ext cx="326916" cy="344405"/>
            <a:chOff x="3770248" y="2527300"/>
            <a:chExt cx="180404" cy="190055"/>
          </a:xfrm>
        </p:grpSpPr>
        <p:sp>
          <p:nvSpPr>
            <p:cNvPr id="195" name="Google Shape;195;p3"/>
            <p:cNvSpPr/>
            <p:nvPr/>
          </p:nvSpPr>
          <p:spPr>
            <a:xfrm>
              <a:off x="3775135" y="2655951"/>
              <a:ext cx="51441" cy="61404"/>
            </a:xfrm>
            <a:custGeom>
              <a:avLst/>
              <a:gdLst/>
              <a:ahLst/>
              <a:cxnLst/>
              <a:rect l="l" t="t" r="r" b="b"/>
              <a:pathLst>
                <a:path w="51441" h="61404" extrusionOk="0">
                  <a:moveTo>
                    <a:pt x="50930" y="0"/>
                  </a:moveTo>
                  <a:cubicBezTo>
                    <a:pt x="32959" y="889"/>
                    <a:pt x="-4823" y="43497"/>
                    <a:pt x="511" y="61404"/>
                  </a:cubicBezTo>
                  <a:cubicBezTo>
                    <a:pt x="18545" y="60579"/>
                    <a:pt x="56264" y="17970"/>
                    <a:pt x="50930" y="0"/>
                  </a:cubicBezTo>
                  <a:close/>
                </a:path>
              </a:pathLst>
            </a:custGeom>
            <a:solidFill>
              <a:srgbClr val="FFF2CC"/>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96" name="Google Shape;196;p3"/>
            <p:cNvSpPr/>
            <p:nvPr/>
          </p:nvSpPr>
          <p:spPr>
            <a:xfrm>
              <a:off x="3894324" y="2527300"/>
              <a:ext cx="51441" cy="61341"/>
            </a:xfrm>
            <a:custGeom>
              <a:avLst/>
              <a:gdLst/>
              <a:ahLst/>
              <a:cxnLst/>
              <a:rect l="l" t="t" r="r" b="b"/>
              <a:pathLst>
                <a:path w="51441" h="61341" extrusionOk="0">
                  <a:moveTo>
                    <a:pt x="50931" y="0"/>
                  </a:moveTo>
                  <a:cubicBezTo>
                    <a:pt x="32897" y="826"/>
                    <a:pt x="-4822" y="43434"/>
                    <a:pt x="512" y="61341"/>
                  </a:cubicBezTo>
                  <a:cubicBezTo>
                    <a:pt x="18482" y="60325"/>
                    <a:pt x="56265" y="17717"/>
                    <a:pt x="50931" y="0"/>
                  </a:cubicBezTo>
                  <a:close/>
                </a:path>
              </a:pathLst>
            </a:custGeom>
            <a:solidFill>
              <a:srgbClr val="FFF2CC"/>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97" name="Google Shape;197;p3"/>
            <p:cNvSpPr/>
            <p:nvPr/>
          </p:nvSpPr>
          <p:spPr>
            <a:xfrm>
              <a:off x="3770248" y="2531866"/>
              <a:ext cx="58420" cy="54430"/>
            </a:xfrm>
            <a:custGeom>
              <a:avLst/>
              <a:gdLst/>
              <a:ahLst/>
              <a:cxnLst/>
              <a:rect l="l" t="t" r="r" b="b"/>
              <a:pathLst>
                <a:path w="58420" h="54430" extrusionOk="0">
                  <a:moveTo>
                    <a:pt x="58421" y="54107"/>
                  </a:moveTo>
                  <a:cubicBezTo>
                    <a:pt x="58421" y="36137"/>
                    <a:pt x="18225" y="-3995"/>
                    <a:pt x="1" y="323"/>
                  </a:cubicBezTo>
                  <a:cubicBezTo>
                    <a:pt x="-190" y="18357"/>
                    <a:pt x="40260" y="58425"/>
                    <a:pt x="58421" y="54107"/>
                  </a:cubicBezTo>
                  <a:close/>
                </a:path>
              </a:pathLst>
            </a:custGeom>
            <a:solidFill>
              <a:srgbClr val="FFF2CC"/>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98" name="Google Shape;198;p3"/>
            <p:cNvSpPr/>
            <p:nvPr/>
          </p:nvSpPr>
          <p:spPr>
            <a:xfrm>
              <a:off x="3892168" y="2658113"/>
              <a:ext cx="58484" cy="54484"/>
            </a:xfrm>
            <a:custGeom>
              <a:avLst/>
              <a:gdLst/>
              <a:ahLst/>
              <a:cxnLst/>
              <a:rect l="l" t="t" r="r" b="b"/>
              <a:pathLst>
                <a:path w="58484" h="54484" extrusionOk="0">
                  <a:moveTo>
                    <a:pt x="58484" y="54162"/>
                  </a:moveTo>
                  <a:cubicBezTo>
                    <a:pt x="58484" y="36128"/>
                    <a:pt x="18225" y="-3940"/>
                    <a:pt x="1" y="314"/>
                  </a:cubicBezTo>
                  <a:cubicBezTo>
                    <a:pt x="-190" y="18348"/>
                    <a:pt x="40260" y="58480"/>
                    <a:pt x="58484" y="54162"/>
                  </a:cubicBezTo>
                  <a:close/>
                </a:path>
              </a:pathLst>
            </a:custGeom>
            <a:solidFill>
              <a:srgbClr val="FFF2CC"/>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grpSp>
      <p:grpSp>
        <p:nvGrpSpPr>
          <p:cNvPr id="199" name="Google Shape;199;p3"/>
          <p:cNvGrpSpPr/>
          <p:nvPr/>
        </p:nvGrpSpPr>
        <p:grpSpPr>
          <a:xfrm rot="5400000">
            <a:off x="12158968" y="6087416"/>
            <a:ext cx="285931" cy="327424"/>
            <a:chOff x="3462796" y="2555878"/>
            <a:chExt cx="157798" cy="180711"/>
          </a:xfrm>
        </p:grpSpPr>
        <p:sp>
          <p:nvSpPr>
            <p:cNvPr id="200" name="Google Shape;200;p3"/>
            <p:cNvSpPr/>
            <p:nvPr/>
          </p:nvSpPr>
          <p:spPr>
            <a:xfrm>
              <a:off x="3528860" y="2555878"/>
              <a:ext cx="20839" cy="53711"/>
            </a:xfrm>
            <a:custGeom>
              <a:avLst/>
              <a:gdLst/>
              <a:ahLst/>
              <a:cxnLst/>
              <a:rect l="l" t="t" r="r" b="b"/>
              <a:pathLst>
                <a:path w="20839" h="53711" extrusionOk="0">
                  <a:moveTo>
                    <a:pt x="9741" y="60"/>
                  </a:moveTo>
                  <a:cubicBezTo>
                    <a:pt x="-2451" y="2600"/>
                    <a:pt x="-4483" y="55686"/>
                    <a:pt x="11074" y="53654"/>
                  </a:cubicBezTo>
                  <a:cubicBezTo>
                    <a:pt x="23266" y="51114"/>
                    <a:pt x="25362" y="-2035"/>
                    <a:pt x="9741" y="60"/>
                  </a:cubicBezTo>
                  <a:close/>
                </a:path>
              </a:pathLst>
            </a:custGeom>
            <a:solidFill>
              <a:schemeClr val="lt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201" name="Google Shape;201;p3"/>
            <p:cNvSpPr/>
            <p:nvPr/>
          </p:nvSpPr>
          <p:spPr>
            <a:xfrm>
              <a:off x="3528860" y="2682878"/>
              <a:ext cx="20839" cy="53711"/>
            </a:xfrm>
            <a:custGeom>
              <a:avLst/>
              <a:gdLst/>
              <a:ahLst/>
              <a:cxnLst/>
              <a:rect l="l" t="t" r="r" b="b"/>
              <a:pathLst>
                <a:path w="20839" h="53711" extrusionOk="0">
                  <a:moveTo>
                    <a:pt x="9741" y="60"/>
                  </a:moveTo>
                  <a:cubicBezTo>
                    <a:pt x="-2451" y="2600"/>
                    <a:pt x="-4483" y="55686"/>
                    <a:pt x="11074" y="53654"/>
                  </a:cubicBezTo>
                  <a:cubicBezTo>
                    <a:pt x="23266" y="51114"/>
                    <a:pt x="25362" y="-2035"/>
                    <a:pt x="9741" y="60"/>
                  </a:cubicBezTo>
                  <a:close/>
                </a:path>
              </a:pathLst>
            </a:custGeom>
            <a:solidFill>
              <a:schemeClr val="lt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202" name="Google Shape;202;p3"/>
            <p:cNvSpPr/>
            <p:nvPr/>
          </p:nvSpPr>
          <p:spPr>
            <a:xfrm>
              <a:off x="3571315" y="2597137"/>
              <a:ext cx="47570" cy="33554"/>
            </a:xfrm>
            <a:custGeom>
              <a:avLst/>
              <a:gdLst/>
              <a:ahLst/>
              <a:cxnLst/>
              <a:rect l="l" t="t" r="r" b="b"/>
              <a:pathLst>
                <a:path w="47570" h="33554" extrusionOk="0">
                  <a:moveTo>
                    <a:pt x="47423" y="3886"/>
                  </a:moveTo>
                  <a:cubicBezTo>
                    <a:pt x="36183" y="-9449"/>
                    <a:pt x="10910" y="15189"/>
                    <a:pt x="306" y="22936"/>
                  </a:cubicBezTo>
                  <a:cubicBezTo>
                    <a:pt x="-4584" y="50305"/>
                    <a:pt x="50788" y="17729"/>
                    <a:pt x="47423" y="3886"/>
                  </a:cubicBezTo>
                  <a:close/>
                </a:path>
              </a:pathLst>
            </a:custGeom>
            <a:solidFill>
              <a:schemeClr val="lt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203" name="Google Shape;203;p3"/>
            <p:cNvSpPr/>
            <p:nvPr/>
          </p:nvSpPr>
          <p:spPr>
            <a:xfrm>
              <a:off x="3572203" y="2660050"/>
              <a:ext cx="48391" cy="35006"/>
            </a:xfrm>
            <a:custGeom>
              <a:avLst/>
              <a:gdLst/>
              <a:ahLst/>
              <a:cxnLst/>
              <a:rect l="l" t="t" r="r" b="b"/>
              <a:pathLst>
                <a:path w="48391" h="35006" extrusionOk="0">
                  <a:moveTo>
                    <a:pt x="45900" y="20221"/>
                  </a:moveTo>
                  <a:cubicBezTo>
                    <a:pt x="32120" y="15713"/>
                    <a:pt x="14849" y="-8608"/>
                    <a:pt x="1450" y="3203"/>
                  </a:cubicBezTo>
                  <a:cubicBezTo>
                    <a:pt x="-11123" y="21047"/>
                    <a:pt x="62664" y="54384"/>
                    <a:pt x="45900" y="20221"/>
                  </a:cubicBezTo>
                  <a:close/>
                </a:path>
              </a:pathLst>
            </a:custGeom>
            <a:solidFill>
              <a:schemeClr val="lt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204" name="Google Shape;204;p3"/>
            <p:cNvSpPr/>
            <p:nvPr/>
          </p:nvSpPr>
          <p:spPr>
            <a:xfrm>
              <a:off x="3466564" y="2662661"/>
              <a:ext cx="42019" cy="33548"/>
            </a:xfrm>
            <a:custGeom>
              <a:avLst/>
              <a:gdLst/>
              <a:ahLst/>
              <a:cxnLst/>
              <a:rect l="l" t="t" r="r" b="b"/>
              <a:pathLst>
                <a:path w="42019" h="33548" extrusionOk="0">
                  <a:moveTo>
                    <a:pt x="41239" y="1798"/>
                  </a:moveTo>
                  <a:cubicBezTo>
                    <a:pt x="31397" y="-7981"/>
                    <a:pt x="-17625" y="24912"/>
                    <a:pt x="6695" y="33548"/>
                  </a:cubicBezTo>
                  <a:cubicBezTo>
                    <a:pt x="17935" y="27452"/>
                    <a:pt x="47145" y="17991"/>
                    <a:pt x="41239" y="1798"/>
                  </a:cubicBezTo>
                  <a:close/>
                </a:path>
              </a:pathLst>
            </a:custGeom>
            <a:solidFill>
              <a:schemeClr val="lt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205" name="Google Shape;205;p3"/>
            <p:cNvSpPr/>
            <p:nvPr/>
          </p:nvSpPr>
          <p:spPr>
            <a:xfrm>
              <a:off x="3462796" y="2597064"/>
              <a:ext cx="40843" cy="33781"/>
            </a:xfrm>
            <a:custGeom>
              <a:avLst/>
              <a:gdLst/>
              <a:ahLst/>
              <a:cxnLst/>
              <a:rect l="l" t="t" r="r" b="b"/>
              <a:pathLst>
                <a:path w="40843" h="33781" extrusionOk="0">
                  <a:moveTo>
                    <a:pt x="38339" y="18755"/>
                  </a:moveTo>
                  <a:cubicBezTo>
                    <a:pt x="27163" y="13865"/>
                    <a:pt x="13447" y="-8614"/>
                    <a:pt x="1509" y="3578"/>
                  </a:cubicBezTo>
                  <a:cubicBezTo>
                    <a:pt x="-10556" y="21676"/>
                    <a:pt x="54151" y="52346"/>
                    <a:pt x="38339" y="18755"/>
                  </a:cubicBezTo>
                  <a:close/>
                </a:path>
              </a:pathLst>
            </a:custGeom>
            <a:solidFill>
              <a:schemeClr val="lt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grpSp>
      <p:grpSp>
        <p:nvGrpSpPr>
          <p:cNvPr id="206" name="Google Shape;206;p3"/>
          <p:cNvGrpSpPr/>
          <p:nvPr/>
        </p:nvGrpSpPr>
        <p:grpSpPr>
          <a:xfrm>
            <a:off x="217664" y="2246017"/>
            <a:ext cx="240539" cy="253407"/>
            <a:chOff x="3770248" y="2527300"/>
            <a:chExt cx="180404" cy="190055"/>
          </a:xfrm>
        </p:grpSpPr>
        <p:sp>
          <p:nvSpPr>
            <p:cNvPr id="207" name="Google Shape;207;p3"/>
            <p:cNvSpPr/>
            <p:nvPr/>
          </p:nvSpPr>
          <p:spPr>
            <a:xfrm>
              <a:off x="3775135" y="2655951"/>
              <a:ext cx="51441" cy="61404"/>
            </a:xfrm>
            <a:custGeom>
              <a:avLst/>
              <a:gdLst/>
              <a:ahLst/>
              <a:cxnLst/>
              <a:rect l="l" t="t" r="r" b="b"/>
              <a:pathLst>
                <a:path w="51441" h="61404" extrusionOk="0">
                  <a:moveTo>
                    <a:pt x="50930" y="0"/>
                  </a:moveTo>
                  <a:cubicBezTo>
                    <a:pt x="32959" y="889"/>
                    <a:pt x="-4823" y="43497"/>
                    <a:pt x="511" y="61404"/>
                  </a:cubicBezTo>
                  <a:cubicBezTo>
                    <a:pt x="18545" y="60579"/>
                    <a:pt x="56264" y="17970"/>
                    <a:pt x="50930" y="0"/>
                  </a:cubicBezTo>
                  <a:close/>
                </a:path>
              </a:pathLst>
            </a:custGeom>
            <a:solidFill>
              <a:schemeClr val="lt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208" name="Google Shape;208;p3"/>
            <p:cNvSpPr/>
            <p:nvPr/>
          </p:nvSpPr>
          <p:spPr>
            <a:xfrm>
              <a:off x="3894324" y="2527300"/>
              <a:ext cx="51441" cy="61341"/>
            </a:xfrm>
            <a:custGeom>
              <a:avLst/>
              <a:gdLst/>
              <a:ahLst/>
              <a:cxnLst/>
              <a:rect l="l" t="t" r="r" b="b"/>
              <a:pathLst>
                <a:path w="51441" h="61341" extrusionOk="0">
                  <a:moveTo>
                    <a:pt x="50931" y="0"/>
                  </a:moveTo>
                  <a:cubicBezTo>
                    <a:pt x="32897" y="826"/>
                    <a:pt x="-4822" y="43434"/>
                    <a:pt x="512" y="61341"/>
                  </a:cubicBezTo>
                  <a:cubicBezTo>
                    <a:pt x="18482" y="60325"/>
                    <a:pt x="56265" y="17717"/>
                    <a:pt x="50931" y="0"/>
                  </a:cubicBezTo>
                  <a:close/>
                </a:path>
              </a:pathLst>
            </a:custGeom>
            <a:solidFill>
              <a:schemeClr val="lt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209" name="Google Shape;209;p3"/>
            <p:cNvSpPr/>
            <p:nvPr/>
          </p:nvSpPr>
          <p:spPr>
            <a:xfrm>
              <a:off x="3770248" y="2531866"/>
              <a:ext cx="58420" cy="54430"/>
            </a:xfrm>
            <a:custGeom>
              <a:avLst/>
              <a:gdLst/>
              <a:ahLst/>
              <a:cxnLst/>
              <a:rect l="l" t="t" r="r" b="b"/>
              <a:pathLst>
                <a:path w="58420" h="54430" extrusionOk="0">
                  <a:moveTo>
                    <a:pt x="58421" y="54107"/>
                  </a:moveTo>
                  <a:cubicBezTo>
                    <a:pt x="58421" y="36137"/>
                    <a:pt x="18225" y="-3995"/>
                    <a:pt x="1" y="323"/>
                  </a:cubicBezTo>
                  <a:cubicBezTo>
                    <a:pt x="-190" y="18357"/>
                    <a:pt x="40260" y="58425"/>
                    <a:pt x="58421" y="54107"/>
                  </a:cubicBezTo>
                  <a:close/>
                </a:path>
              </a:pathLst>
            </a:custGeom>
            <a:solidFill>
              <a:schemeClr val="lt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210" name="Google Shape;210;p3"/>
            <p:cNvSpPr/>
            <p:nvPr/>
          </p:nvSpPr>
          <p:spPr>
            <a:xfrm>
              <a:off x="3892168" y="2658113"/>
              <a:ext cx="58484" cy="54484"/>
            </a:xfrm>
            <a:custGeom>
              <a:avLst/>
              <a:gdLst/>
              <a:ahLst/>
              <a:cxnLst/>
              <a:rect l="l" t="t" r="r" b="b"/>
              <a:pathLst>
                <a:path w="58484" h="54484" extrusionOk="0">
                  <a:moveTo>
                    <a:pt x="58484" y="54162"/>
                  </a:moveTo>
                  <a:cubicBezTo>
                    <a:pt x="58484" y="36128"/>
                    <a:pt x="18225" y="-3940"/>
                    <a:pt x="1" y="314"/>
                  </a:cubicBezTo>
                  <a:cubicBezTo>
                    <a:pt x="-190" y="18348"/>
                    <a:pt x="40260" y="58480"/>
                    <a:pt x="58484" y="54162"/>
                  </a:cubicBezTo>
                  <a:close/>
                </a:path>
              </a:pathLst>
            </a:custGeom>
            <a:solidFill>
              <a:schemeClr val="lt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grpSp>
      <p:grpSp>
        <p:nvGrpSpPr>
          <p:cNvPr id="211" name="Google Shape;211;p3"/>
          <p:cNvGrpSpPr/>
          <p:nvPr/>
        </p:nvGrpSpPr>
        <p:grpSpPr>
          <a:xfrm rot="-2700000">
            <a:off x="10948578" y="992329"/>
            <a:ext cx="240536" cy="253404"/>
            <a:chOff x="3770248" y="2527300"/>
            <a:chExt cx="180404" cy="190055"/>
          </a:xfrm>
        </p:grpSpPr>
        <p:sp>
          <p:nvSpPr>
            <p:cNvPr id="212" name="Google Shape;212;p3"/>
            <p:cNvSpPr/>
            <p:nvPr/>
          </p:nvSpPr>
          <p:spPr>
            <a:xfrm>
              <a:off x="3775135" y="2655951"/>
              <a:ext cx="51441" cy="61404"/>
            </a:xfrm>
            <a:custGeom>
              <a:avLst/>
              <a:gdLst/>
              <a:ahLst/>
              <a:cxnLst/>
              <a:rect l="l" t="t" r="r" b="b"/>
              <a:pathLst>
                <a:path w="51441" h="61404" extrusionOk="0">
                  <a:moveTo>
                    <a:pt x="50930" y="0"/>
                  </a:moveTo>
                  <a:cubicBezTo>
                    <a:pt x="32959" y="889"/>
                    <a:pt x="-4823" y="43497"/>
                    <a:pt x="511" y="61404"/>
                  </a:cubicBezTo>
                  <a:cubicBezTo>
                    <a:pt x="18545" y="60579"/>
                    <a:pt x="56264" y="17970"/>
                    <a:pt x="50930" y="0"/>
                  </a:cubicBezTo>
                  <a:close/>
                </a:path>
              </a:pathLst>
            </a:custGeom>
            <a:solidFill>
              <a:schemeClr val="lt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213" name="Google Shape;213;p3"/>
            <p:cNvSpPr/>
            <p:nvPr/>
          </p:nvSpPr>
          <p:spPr>
            <a:xfrm>
              <a:off x="3894324" y="2527300"/>
              <a:ext cx="51441" cy="61341"/>
            </a:xfrm>
            <a:custGeom>
              <a:avLst/>
              <a:gdLst/>
              <a:ahLst/>
              <a:cxnLst/>
              <a:rect l="l" t="t" r="r" b="b"/>
              <a:pathLst>
                <a:path w="51441" h="61341" extrusionOk="0">
                  <a:moveTo>
                    <a:pt x="50931" y="0"/>
                  </a:moveTo>
                  <a:cubicBezTo>
                    <a:pt x="32897" y="826"/>
                    <a:pt x="-4822" y="43434"/>
                    <a:pt x="512" y="61341"/>
                  </a:cubicBezTo>
                  <a:cubicBezTo>
                    <a:pt x="18482" y="60325"/>
                    <a:pt x="56265" y="17717"/>
                    <a:pt x="50931" y="0"/>
                  </a:cubicBezTo>
                  <a:close/>
                </a:path>
              </a:pathLst>
            </a:custGeom>
            <a:solidFill>
              <a:schemeClr val="lt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214" name="Google Shape;214;p3"/>
            <p:cNvSpPr/>
            <p:nvPr/>
          </p:nvSpPr>
          <p:spPr>
            <a:xfrm>
              <a:off x="3770248" y="2531866"/>
              <a:ext cx="58420" cy="54430"/>
            </a:xfrm>
            <a:custGeom>
              <a:avLst/>
              <a:gdLst/>
              <a:ahLst/>
              <a:cxnLst/>
              <a:rect l="l" t="t" r="r" b="b"/>
              <a:pathLst>
                <a:path w="58420" h="54430" extrusionOk="0">
                  <a:moveTo>
                    <a:pt x="58421" y="54107"/>
                  </a:moveTo>
                  <a:cubicBezTo>
                    <a:pt x="58421" y="36137"/>
                    <a:pt x="18225" y="-3995"/>
                    <a:pt x="1" y="323"/>
                  </a:cubicBezTo>
                  <a:cubicBezTo>
                    <a:pt x="-190" y="18357"/>
                    <a:pt x="40260" y="58425"/>
                    <a:pt x="58421" y="54107"/>
                  </a:cubicBezTo>
                  <a:close/>
                </a:path>
              </a:pathLst>
            </a:custGeom>
            <a:solidFill>
              <a:schemeClr val="lt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215" name="Google Shape;215;p3"/>
            <p:cNvSpPr/>
            <p:nvPr/>
          </p:nvSpPr>
          <p:spPr>
            <a:xfrm>
              <a:off x="3892168" y="2658113"/>
              <a:ext cx="58484" cy="54484"/>
            </a:xfrm>
            <a:custGeom>
              <a:avLst/>
              <a:gdLst/>
              <a:ahLst/>
              <a:cxnLst/>
              <a:rect l="l" t="t" r="r" b="b"/>
              <a:pathLst>
                <a:path w="58484" h="54484" extrusionOk="0">
                  <a:moveTo>
                    <a:pt x="58484" y="54162"/>
                  </a:moveTo>
                  <a:cubicBezTo>
                    <a:pt x="58484" y="36128"/>
                    <a:pt x="18225" y="-3940"/>
                    <a:pt x="1" y="314"/>
                  </a:cubicBezTo>
                  <a:cubicBezTo>
                    <a:pt x="-190" y="18348"/>
                    <a:pt x="40260" y="58480"/>
                    <a:pt x="58484" y="54162"/>
                  </a:cubicBezTo>
                  <a:close/>
                </a:path>
              </a:pathLst>
            </a:custGeom>
            <a:solidFill>
              <a:schemeClr val="lt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grpSp>
      <p:grpSp>
        <p:nvGrpSpPr>
          <p:cNvPr id="216" name="Google Shape;216;p3"/>
          <p:cNvGrpSpPr/>
          <p:nvPr/>
        </p:nvGrpSpPr>
        <p:grpSpPr>
          <a:xfrm>
            <a:off x="9531321" y="-9"/>
            <a:ext cx="1395600" cy="2359160"/>
            <a:chOff x="2484475" y="1329455"/>
            <a:chExt cx="1046700" cy="1769370"/>
          </a:xfrm>
        </p:grpSpPr>
        <p:sp>
          <p:nvSpPr>
            <p:cNvPr id="217" name="Google Shape;217;p3"/>
            <p:cNvSpPr/>
            <p:nvPr/>
          </p:nvSpPr>
          <p:spPr>
            <a:xfrm>
              <a:off x="2484475" y="2052125"/>
              <a:ext cx="1046700" cy="1046700"/>
            </a:xfrm>
            <a:prstGeom prst="ellipse">
              <a:avLst/>
            </a:prstGeom>
            <a:solidFill>
              <a:srgbClr val="FFFFFF">
                <a:alpha val="134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18" name="Google Shape;218;p3"/>
            <p:cNvSpPr/>
            <p:nvPr/>
          </p:nvSpPr>
          <p:spPr>
            <a:xfrm>
              <a:off x="2643144" y="2210793"/>
              <a:ext cx="729300" cy="729300"/>
            </a:xfrm>
            <a:prstGeom prst="ellipse">
              <a:avLst/>
            </a:prstGeom>
            <a:solidFill>
              <a:srgbClr val="FFFFFF">
                <a:alpha val="134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nvGrpSpPr>
            <p:cNvPr id="219" name="Google Shape;219;p3"/>
            <p:cNvGrpSpPr/>
            <p:nvPr/>
          </p:nvGrpSpPr>
          <p:grpSpPr>
            <a:xfrm>
              <a:off x="2769703" y="1329455"/>
              <a:ext cx="510180" cy="1483501"/>
              <a:chOff x="1818382" y="2433081"/>
              <a:chExt cx="466728" cy="1357150"/>
            </a:xfrm>
          </p:grpSpPr>
          <p:grpSp>
            <p:nvGrpSpPr>
              <p:cNvPr id="220" name="Google Shape;220;p3"/>
              <p:cNvGrpSpPr/>
              <p:nvPr/>
            </p:nvGrpSpPr>
            <p:grpSpPr>
              <a:xfrm>
                <a:off x="1818382" y="2971595"/>
                <a:ext cx="466728" cy="818636"/>
                <a:chOff x="1818382" y="2942618"/>
                <a:chExt cx="466728" cy="818636"/>
              </a:xfrm>
            </p:grpSpPr>
            <p:sp>
              <p:nvSpPr>
                <p:cNvPr id="221" name="Google Shape;221;p3"/>
                <p:cNvSpPr/>
                <p:nvPr/>
              </p:nvSpPr>
              <p:spPr>
                <a:xfrm>
                  <a:off x="1951772" y="2948396"/>
                  <a:ext cx="202080" cy="208143"/>
                </a:xfrm>
                <a:custGeom>
                  <a:avLst/>
                  <a:gdLst/>
                  <a:ahLst/>
                  <a:cxnLst/>
                  <a:rect l="l" t="t" r="r" b="b"/>
                  <a:pathLst>
                    <a:path w="202080" h="208143" extrusionOk="0">
                      <a:moveTo>
                        <a:pt x="15038" y="208143"/>
                      </a:moveTo>
                      <a:cubicBezTo>
                        <a:pt x="13132" y="168837"/>
                        <a:pt x="-13030" y="86033"/>
                        <a:pt x="8370" y="57521"/>
                      </a:cubicBezTo>
                      <a:cubicBezTo>
                        <a:pt x="12625" y="47552"/>
                        <a:pt x="30278" y="53140"/>
                        <a:pt x="32881" y="42726"/>
                      </a:cubicBezTo>
                      <a:cubicBezTo>
                        <a:pt x="35485" y="-11186"/>
                        <a:pt x="164834" y="-17218"/>
                        <a:pt x="166739" y="42726"/>
                      </a:cubicBezTo>
                      <a:cubicBezTo>
                        <a:pt x="166739" y="51679"/>
                        <a:pt x="176899" y="48123"/>
                        <a:pt x="182106" y="47679"/>
                      </a:cubicBezTo>
                      <a:cubicBezTo>
                        <a:pt x="221285" y="61458"/>
                        <a:pt x="190869" y="163884"/>
                        <a:pt x="190171" y="205921"/>
                      </a:cubicBezTo>
                      <a:cubicBezTo>
                        <a:pt x="129528" y="203254"/>
                        <a:pt x="70029" y="200523"/>
                        <a:pt x="15038" y="208143"/>
                      </a:cubicBezTo>
                      <a:close/>
                    </a:path>
                  </a:pathLst>
                </a:custGeom>
                <a:solidFill>
                  <a:schemeClr val="dk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222" name="Google Shape;222;p3"/>
                <p:cNvSpPr/>
                <p:nvPr/>
              </p:nvSpPr>
              <p:spPr>
                <a:xfrm>
                  <a:off x="1833104" y="3156294"/>
                  <a:ext cx="444195" cy="592827"/>
                </a:xfrm>
                <a:custGeom>
                  <a:avLst/>
                  <a:gdLst/>
                  <a:ahLst/>
                  <a:cxnLst/>
                  <a:rect l="l" t="t" r="r" b="b"/>
                  <a:pathLst>
                    <a:path w="444195" h="592827" extrusionOk="0">
                      <a:moveTo>
                        <a:pt x="211556" y="592827"/>
                      </a:moveTo>
                      <a:cubicBezTo>
                        <a:pt x="2006" y="586922"/>
                        <a:pt x="-51715" y="421377"/>
                        <a:pt x="49695" y="230877"/>
                      </a:cubicBezTo>
                      <a:cubicBezTo>
                        <a:pt x="155993" y="12945"/>
                        <a:pt x="800" y="-5978"/>
                        <a:pt x="315315" y="1198"/>
                      </a:cubicBezTo>
                      <a:cubicBezTo>
                        <a:pt x="366115" y="53077"/>
                        <a:pt x="345160" y="156709"/>
                        <a:pt x="388277" y="228972"/>
                      </a:cubicBezTo>
                      <a:cubicBezTo>
                        <a:pt x="514134" y="439856"/>
                        <a:pt x="415645" y="578159"/>
                        <a:pt x="211556" y="592827"/>
                      </a:cubicBezTo>
                      <a:close/>
                    </a:path>
                  </a:pathLst>
                </a:custGeom>
                <a:solidFill>
                  <a:srgbClr val="FFE599"/>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223" name="Google Shape;223;p3"/>
                <p:cNvSpPr/>
                <p:nvPr/>
              </p:nvSpPr>
              <p:spPr>
                <a:xfrm>
                  <a:off x="1818382" y="2942618"/>
                  <a:ext cx="466728" cy="818636"/>
                </a:xfrm>
                <a:custGeom>
                  <a:avLst/>
                  <a:gdLst/>
                  <a:ahLst/>
                  <a:cxnLst/>
                  <a:rect l="l" t="t" r="r" b="b"/>
                  <a:pathLst>
                    <a:path w="466728" h="818636" extrusionOk="0">
                      <a:moveTo>
                        <a:pt x="413730" y="440997"/>
                      </a:moveTo>
                      <a:cubicBezTo>
                        <a:pt x="355564" y="353938"/>
                        <a:pt x="388838" y="243448"/>
                        <a:pt x="332323" y="212841"/>
                      </a:cubicBezTo>
                      <a:cubicBezTo>
                        <a:pt x="341474" y="160701"/>
                        <a:pt x="342668" y="107476"/>
                        <a:pt x="335879" y="54980"/>
                      </a:cubicBezTo>
                      <a:cubicBezTo>
                        <a:pt x="332577" y="42280"/>
                        <a:pt x="316004" y="50599"/>
                        <a:pt x="306479" y="48630"/>
                      </a:cubicBezTo>
                      <a:cubicBezTo>
                        <a:pt x="306860" y="-17537"/>
                        <a:pt x="162715" y="-14870"/>
                        <a:pt x="159921" y="48630"/>
                      </a:cubicBezTo>
                      <a:cubicBezTo>
                        <a:pt x="98580" y="52250"/>
                        <a:pt x="141252" y="172709"/>
                        <a:pt x="140553" y="213159"/>
                      </a:cubicBezTo>
                      <a:cubicBezTo>
                        <a:pt x="105057" y="231383"/>
                        <a:pt x="103723" y="274563"/>
                        <a:pt x="102453" y="310060"/>
                      </a:cubicBezTo>
                      <a:cubicBezTo>
                        <a:pt x="97234" y="356427"/>
                        <a:pt x="82349" y="401182"/>
                        <a:pt x="58765" y="441441"/>
                      </a:cubicBezTo>
                      <a:cubicBezTo>
                        <a:pt x="-124178" y="764783"/>
                        <a:pt x="171288" y="823140"/>
                        <a:pt x="250027" y="818377"/>
                      </a:cubicBezTo>
                      <a:cubicBezTo>
                        <a:pt x="471833" y="804535"/>
                        <a:pt x="517553" y="614542"/>
                        <a:pt x="413730" y="440997"/>
                      </a:cubicBezTo>
                      <a:close/>
                      <a:moveTo>
                        <a:pt x="322417" y="107431"/>
                      </a:moveTo>
                      <a:cubicBezTo>
                        <a:pt x="322862" y="119369"/>
                        <a:pt x="322862" y="131371"/>
                        <a:pt x="322417" y="143309"/>
                      </a:cubicBezTo>
                      <a:cubicBezTo>
                        <a:pt x="265788" y="153837"/>
                        <a:pt x="209934" y="168156"/>
                        <a:pt x="155222" y="186171"/>
                      </a:cubicBezTo>
                      <a:cubicBezTo>
                        <a:pt x="153825" y="175757"/>
                        <a:pt x="152555" y="165343"/>
                        <a:pt x="151348" y="154866"/>
                      </a:cubicBezTo>
                      <a:cubicBezTo>
                        <a:pt x="209191" y="142185"/>
                        <a:pt x="266302" y="126348"/>
                        <a:pt x="322417" y="107431"/>
                      </a:cubicBezTo>
                      <a:close/>
                      <a:moveTo>
                        <a:pt x="270538" y="514911"/>
                      </a:moveTo>
                      <a:cubicBezTo>
                        <a:pt x="290921" y="432742"/>
                        <a:pt x="171033" y="476811"/>
                        <a:pt x="221770" y="547423"/>
                      </a:cubicBezTo>
                      <a:cubicBezTo>
                        <a:pt x="201005" y="569394"/>
                        <a:pt x="150777" y="562726"/>
                        <a:pt x="161064" y="525135"/>
                      </a:cubicBezTo>
                      <a:cubicBezTo>
                        <a:pt x="172367" y="494210"/>
                        <a:pt x="197449" y="470143"/>
                        <a:pt x="209133" y="439028"/>
                      </a:cubicBezTo>
                      <a:cubicBezTo>
                        <a:pt x="238966" y="372588"/>
                        <a:pt x="245906" y="298128"/>
                        <a:pt x="228882" y="227319"/>
                      </a:cubicBezTo>
                      <a:cubicBezTo>
                        <a:pt x="235124" y="229339"/>
                        <a:pt x="241887" y="229040"/>
                        <a:pt x="247932" y="226494"/>
                      </a:cubicBezTo>
                      <a:cubicBezTo>
                        <a:pt x="236185" y="314949"/>
                        <a:pt x="272697" y="400547"/>
                        <a:pt x="308511" y="479605"/>
                      </a:cubicBezTo>
                      <a:cubicBezTo>
                        <a:pt x="345150" y="534913"/>
                        <a:pt x="303494" y="594603"/>
                        <a:pt x="246471" y="547804"/>
                      </a:cubicBezTo>
                      <a:cubicBezTo>
                        <a:pt x="256295" y="538253"/>
                        <a:pt x="264340" y="527027"/>
                        <a:pt x="270220" y="514657"/>
                      </a:cubicBezTo>
                      <a:close/>
                      <a:moveTo>
                        <a:pt x="235803" y="534596"/>
                      </a:moveTo>
                      <a:cubicBezTo>
                        <a:pt x="220436" y="518467"/>
                        <a:pt x="229072" y="474017"/>
                        <a:pt x="255235" y="493956"/>
                      </a:cubicBezTo>
                      <a:cubicBezTo>
                        <a:pt x="261394" y="509196"/>
                        <a:pt x="244439" y="523039"/>
                        <a:pt x="235486" y="534342"/>
                      </a:cubicBezTo>
                      <a:close/>
                      <a:moveTo>
                        <a:pt x="157317" y="205602"/>
                      </a:moveTo>
                      <a:cubicBezTo>
                        <a:pt x="157317" y="204904"/>
                        <a:pt x="157317" y="204205"/>
                        <a:pt x="157317" y="203507"/>
                      </a:cubicBezTo>
                      <a:cubicBezTo>
                        <a:pt x="210956" y="185962"/>
                        <a:pt x="265655" y="171839"/>
                        <a:pt x="321084" y="161216"/>
                      </a:cubicBezTo>
                      <a:cubicBezTo>
                        <a:pt x="320004" y="176138"/>
                        <a:pt x="318353" y="190997"/>
                        <a:pt x="315941" y="205666"/>
                      </a:cubicBezTo>
                      <a:cubicBezTo>
                        <a:pt x="298795" y="200713"/>
                        <a:pt x="178971" y="199443"/>
                        <a:pt x="157317" y="205602"/>
                      </a:cubicBezTo>
                      <a:close/>
                      <a:moveTo>
                        <a:pt x="318925" y="66537"/>
                      </a:moveTo>
                      <a:cubicBezTo>
                        <a:pt x="319750" y="74157"/>
                        <a:pt x="320449" y="81714"/>
                        <a:pt x="320957" y="89334"/>
                      </a:cubicBezTo>
                      <a:cubicBezTo>
                        <a:pt x="264493" y="108111"/>
                        <a:pt x="207095" y="123967"/>
                        <a:pt x="148999" y="136832"/>
                      </a:cubicBezTo>
                      <a:cubicBezTo>
                        <a:pt x="148173" y="129402"/>
                        <a:pt x="147602" y="121909"/>
                        <a:pt x="147094" y="114480"/>
                      </a:cubicBezTo>
                      <a:cubicBezTo>
                        <a:pt x="199367" y="108301"/>
                        <a:pt x="249945" y="92020"/>
                        <a:pt x="296001" y="66537"/>
                      </a:cubicBezTo>
                      <a:close/>
                      <a:moveTo>
                        <a:pt x="177002" y="47805"/>
                      </a:moveTo>
                      <a:cubicBezTo>
                        <a:pt x="177828" y="8498"/>
                        <a:pt x="287810" y="8625"/>
                        <a:pt x="288699" y="48313"/>
                      </a:cubicBezTo>
                      <a:cubicBezTo>
                        <a:pt x="251424" y="48313"/>
                        <a:pt x="214213" y="48694"/>
                        <a:pt x="176939" y="48313"/>
                      </a:cubicBezTo>
                      <a:cubicBezTo>
                        <a:pt x="177193" y="48059"/>
                        <a:pt x="177257" y="47932"/>
                        <a:pt x="177257" y="47805"/>
                      </a:cubicBezTo>
                      <a:close/>
                      <a:moveTo>
                        <a:pt x="146713" y="71871"/>
                      </a:moveTo>
                      <a:cubicBezTo>
                        <a:pt x="177002" y="57520"/>
                        <a:pt x="222532" y="70411"/>
                        <a:pt x="256949" y="66537"/>
                      </a:cubicBezTo>
                      <a:cubicBezTo>
                        <a:pt x="221592" y="81917"/>
                        <a:pt x="184178" y="92039"/>
                        <a:pt x="145888" y="96573"/>
                      </a:cubicBezTo>
                      <a:cubicBezTo>
                        <a:pt x="146141" y="88381"/>
                        <a:pt x="143792" y="79555"/>
                        <a:pt x="146967" y="71871"/>
                      </a:cubicBezTo>
                      <a:close/>
                      <a:moveTo>
                        <a:pt x="350675" y="770371"/>
                      </a:moveTo>
                      <a:cubicBezTo>
                        <a:pt x="158270" y="868796"/>
                        <a:pt x="-63536" y="698362"/>
                        <a:pt x="54193" y="490971"/>
                      </a:cubicBezTo>
                      <a:cubicBezTo>
                        <a:pt x="77371" y="438901"/>
                        <a:pt x="106010" y="388355"/>
                        <a:pt x="116804" y="331713"/>
                      </a:cubicBezTo>
                      <a:cubicBezTo>
                        <a:pt x="121885" y="263641"/>
                        <a:pt x="121122" y="204713"/>
                        <a:pt x="210721" y="223255"/>
                      </a:cubicBezTo>
                      <a:cubicBezTo>
                        <a:pt x="226723" y="301360"/>
                        <a:pt x="222278" y="385688"/>
                        <a:pt x="180939" y="456554"/>
                      </a:cubicBezTo>
                      <a:cubicBezTo>
                        <a:pt x="165001" y="485129"/>
                        <a:pt x="126457" y="522975"/>
                        <a:pt x="147030" y="558154"/>
                      </a:cubicBezTo>
                      <a:cubicBezTo>
                        <a:pt x="165636" y="587936"/>
                        <a:pt x="208752" y="581459"/>
                        <a:pt x="231739" y="560377"/>
                      </a:cubicBezTo>
                      <a:cubicBezTo>
                        <a:pt x="277777" y="613590"/>
                        <a:pt x="364772" y="561710"/>
                        <a:pt x="334482" y="495924"/>
                      </a:cubicBezTo>
                      <a:cubicBezTo>
                        <a:pt x="299240" y="409120"/>
                        <a:pt x="249964" y="319521"/>
                        <a:pt x="265267" y="222874"/>
                      </a:cubicBezTo>
                      <a:cubicBezTo>
                        <a:pt x="351310" y="205475"/>
                        <a:pt x="350675" y="267324"/>
                        <a:pt x="355438" y="332031"/>
                      </a:cubicBezTo>
                      <a:cubicBezTo>
                        <a:pt x="394553" y="482907"/>
                        <a:pt x="549557" y="659881"/>
                        <a:pt x="350929" y="770117"/>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grpSp>
          <p:sp>
            <p:nvSpPr>
              <p:cNvPr id="224" name="Google Shape;224;p3"/>
              <p:cNvSpPr/>
              <p:nvPr/>
            </p:nvSpPr>
            <p:spPr>
              <a:xfrm>
                <a:off x="2046046" y="2433081"/>
                <a:ext cx="17700" cy="544800"/>
              </a:xfrm>
              <a:prstGeom prst="rect">
                <a:avLst/>
              </a:prstGeom>
              <a:solidFill>
                <a:schemeClr val="dk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sp>
          <p:nvSpPr>
            <p:cNvPr id="225" name="Google Shape;225;p3"/>
            <p:cNvSpPr/>
            <p:nvPr/>
          </p:nvSpPr>
          <p:spPr>
            <a:xfrm>
              <a:off x="2848289" y="2564652"/>
              <a:ext cx="130735" cy="158472"/>
            </a:xfrm>
            <a:custGeom>
              <a:avLst/>
              <a:gdLst/>
              <a:ahLst/>
              <a:cxnLst/>
              <a:rect l="l" t="t" r="r" b="b"/>
              <a:pathLst>
                <a:path w="4784" h="5799" extrusionOk="0">
                  <a:moveTo>
                    <a:pt x="0" y="0"/>
                  </a:moveTo>
                  <a:cubicBezTo>
                    <a:pt x="0" y="2506"/>
                    <a:pt x="2375" y="5110"/>
                    <a:pt x="4784" y="5799"/>
                  </a:cubicBezTo>
                </a:path>
              </a:pathLst>
            </a:custGeom>
            <a:noFill/>
            <a:ln w="38100" cap="rnd" cmpd="sng">
              <a:solidFill>
                <a:schemeClr val="lt1"/>
              </a:solidFill>
              <a:prstDash val="solid"/>
              <a:round/>
              <a:headEnd type="none" w="med" len="med"/>
              <a:tailEnd type="none" w="med" len="med"/>
            </a:ln>
          </p:spPr>
        </p:sp>
      </p:grpSp>
      <p:grpSp>
        <p:nvGrpSpPr>
          <p:cNvPr id="226" name="Google Shape;226;p3"/>
          <p:cNvGrpSpPr/>
          <p:nvPr/>
        </p:nvGrpSpPr>
        <p:grpSpPr>
          <a:xfrm>
            <a:off x="11698396" y="-1"/>
            <a:ext cx="1207055" cy="3740915"/>
            <a:chOff x="3961868" y="-891976"/>
            <a:chExt cx="905291" cy="2805686"/>
          </a:xfrm>
        </p:grpSpPr>
        <p:grpSp>
          <p:nvGrpSpPr>
            <p:cNvPr id="227" name="Google Shape;227;p3"/>
            <p:cNvGrpSpPr/>
            <p:nvPr/>
          </p:nvGrpSpPr>
          <p:grpSpPr>
            <a:xfrm>
              <a:off x="3961868" y="1008419"/>
              <a:ext cx="905291" cy="905291"/>
              <a:chOff x="764100" y="3623300"/>
              <a:chExt cx="1046700" cy="1046700"/>
            </a:xfrm>
          </p:grpSpPr>
          <p:sp>
            <p:nvSpPr>
              <p:cNvPr id="228" name="Google Shape;228;p3"/>
              <p:cNvSpPr/>
              <p:nvPr/>
            </p:nvSpPr>
            <p:spPr>
              <a:xfrm>
                <a:off x="764100" y="3623300"/>
                <a:ext cx="1046700" cy="1046700"/>
              </a:xfrm>
              <a:prstGeom prst="ellipse">
                <a:avLst/>
              </a:prstGeom>
              <a:solidFill>
                <a:srgbClr val="FFFFFF">
                  <a:alpha val="134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29" name="Google Shape;229;p3"/>
              <p:cNvSpPr/>
              <p:nvPr/>
            </p:nvSpPr>
            <p:spPr>
              <a:xfrm>
                <a:off x="922769" y="3781968"/>
                <a:ext cx="729300" cy="729300"/>
              </a:xfrm>
              <a:prstGeom prst="ellipse">
                <a:avLst/>
              </a:prstGeom>
              <a:solidFill>
                <a:srgbClr val="FFFFFF">
                  <a:alpha val="134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230" name="Google Shape;230;p3"/>
            <p:cNvGrpSpPr/>
            <p:nvPr/>
          </p:nvGrpSpPr>
          <p:grpSpPr>
            <a:xfrm>
              <a:off x="4155315" y="-891976"/>
              <a:ext cx="522826" cy="2613070"/>
              <a:chOff x="2447534" y="1219291"/>
              <a:chExt cx="478297" cy="2390513"/>
            </a:xfrm>
          </p:grpSpPr>
          <p:grpSp>
            <p:nvGrpSpPr>
              <p:cNvPr id="231" name="Google Shape;231;p3"/>
              <p:cNvGrpSpPr/>
              <p:nvPr/>
            </p:nvGrpSpPr>
            <p:grpSpPr>
              <a:xfrm>
                <a:off x="2447534" y="1219291"/>
                <a:ext cx="478297" cy="2390513"/>
                <a:chOff x="2447534" y="1219291"/>
                <a:chExt cx="478297" cy="2390513"/>
              </a:xfrm>
            </p:grpSpPr>
            <p:grpSp>
              <p:nvGrpSpPr>
                <p:cNvPr id="232" name="Google Shape;232;p3"/>
                <p:cNvGrpSpPr/>
                <p:nvPr/>
              </p:nvGrpSpPr>
              <p:grpSpPr>
                <a:xfrm>
                  <a:off x="2447534" y="2971595"/>
                  <a:ext cx="478297" cy="638209"/>
                  <a:chOff x="2447534" y="3081786"/>
                  <a:chExt cx="478297" cy="638209"/>
                </a:xfrm>
              </p:grpSpPr>
              <p:sp>
                <p:nvSpPr>
                  <p:cNvPr id="233" name="Google Shape;233;p3"/>
                  <p:cNvSpPr/>
                  <p:nvPr/>
                </p:nvSpPr>
                <p:spPr>
                  <a:xfrm>
                    <a:off x="2591014" y="3097533"/>
                    <a:ext cx="179593" cy="168416"/>
                  </a:xfrm>
                  <a:custGeom>
                    <a:avLst/>
                    <a:gdLst/>
                    <a:ahLst/>
                    <a:cxnLst/>
                    <a:rect l="l" t="t" r="r" b="b"/>
                    <a:pathLst>
                      <a:path w="179593" h="168416" extrusionOk="0">
                        <a:moveTo>
                          <a:pt x="0" y="168417"/>
                        </a:moveTo>
                        <a:cubicBezTo>
                          <a:pt x="0" y="125745"/>
                          <a:pt x="5779" y="81168"/>
                          <a:pt x="2349" y="39004"/>
                        </a:cubicBezTo>
                        <a:cubicBezTo>
                          <a:pt x="8128" y="33924"/>
                          <a:pt x="29020" y="36527"/>
                          <a:pt x="37148" y="34622"/>
                        </a:cubicBezTo>
                        <a:cubicBezTo>
                          <a:pt x="48577" y="31575"/>
                          <a:pt x="35052" y="16652"/>
                          <a:pt x="41148" y="11254"/>
                        </a:cubicBezTo>
                        <a:cubicBezTo>
                          <a:pt x="60198" y="-10653"/>
                          <a:pt x="146685" y="1412"/>
                          <a:pt x="147320" y="30304"/>
                        </a:cubicBezTo>
                        <a:cubicBezTo>
                          <a:pt x="146577" y="33733"/>
                          <a:pt x="148761" y="37112"/>
                          <a:pt x="152184" y="37855"/>
                        </a:cubicBezTo>
                        <a:cubicBezTo>
                          <a:pt x="152527" y="37925"/>
                          <a:pt x="152876" y="37969"/>
                          <a:pt x="153226" y="37988"/>
                        </a:cubicBezTo>
                        <a:cubicBezTo>
                          <a:pt x="199009" y="46307"/>
                          <a:pt x="171196" y="124983"/>
                          <a:pt x="171514" y="162194"/>
                        </a:cubicBezTo>
                        <a:cubicBezTo>
                          <a:pt x="116268" y="155717"/>
                          <a:pt x="51435" y="152225"/>
                          <a:pt x="0" y="168417"/>
                        </a:cubicBezTo>
                        <a:close/>
                      </a:path>
                    </a:pathLst>
                  </a:custGeom>
                  <a:solidFill>
                    <a:schemeClr val="dk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234" name="Google Shape;234;p3"/>
                  <p:cNvSpPr/>
                  <p:nvPr/>
                </p:nvSpPr>
                <p:spPr>
                  <a:xfrm>
                    <a:off x="2458233" y="3250561"/>
                    <a:ext cx="453667" cy="462047"/>
                  </a:xfrm>
                  <a:custGeom>
                    <a:avLst/>
                    <a:gdLst/>
                    <a:ahLst/>
                    <a:cxnLst/>
                    <a:rect l="l" t="t" r="r" b="b"/>
                    <a:pathLst>
                      <a:path w="453667" h="462047" extrusionOk="0">
                        <a:moveTo>
                          <a:pt x="221935" y="462048"/>
                        </a:moveTo>
                        <a:cubicBezTo>
                          <a:pt x="-59306" y="460714"/>
                          <a:pt x="-82865" y="22373"/>
                          <a:pt x="206568" y="847"/>
                        </a:cubicBezTo>
                        <a:cubicBezTo>
                          <a:pt x="522671" y="-22712"/>
                          <a:pt x="543753" y="452904"/>
                          <a:pt x="221935" y="462048"/>
                        </a:cubicBezTo>
                        <a:close/>
                      </a:path>
                    </a:pathLst>
                  </a:custGeom>
                  <a:solidFill>
                    <a:srgbClr val="D9D2E9"/>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235" name="Google Shape;235;p3"/>
                  <p:cNvSpPr/>
                  <p:nvPr/>
                </p:nvSpPr>
                <p:spPr>
                  <a:xfrm>
                    <a:off x="2447534" y="3081786"/>
                    <a:ext cx="478297" cy="638209"/>
                  </a:xfrm>
                  <a:custGeom>
                    <a:avLst/>
                    <a:gdLst/>
                    <a:ahLst/>
                    <a:cxnLst/>
                    <a:rect l="l" t="t" r="r" b="b"/>
                    <a:pathLst>
                      <a:path w="478297" h="638209" extrusionOk="0">
                        <a:moveTo>
                          <a:pt x="474760" y="358979"/>
                        </a:moveTo>
                        <a:cubicBezTo>
                          <a:pt x="461679" y="274778"/>
                          <a:pt x="399195" y="202960"/>
                          <a:pt x="320201" y="173178"/>
                        </a:cubicBezTo>
                        <a:cubicBezTo>
                          <a:pt x="320201" y="137618"/>
                          <a:pt x="347824" y="40273"/>
                          <a:pt x="296008" y="38050"/>
                        </a:cubicBezTo>
                        <a:cubicBezTo>
                          <a:pt x="297722" y="5792"/>
                          <a:pt x="256955" y="7316"/>
                          <a:pt x="234286" y="3379"/>
                        </a:cubicBezTo>
                        <a:cubicBezTo>
                          <a:pt x="210981" y="-4749"/>
                          <a:pt x="165198" y="331"/>
                          <a:pt x="178406" y="34748"/>
                        </a:cubicBezTo>
                        <a:cubicBezTo>
                          <a:pt x="166277" y="37224"/>
                          <a:pt x="129765" y="31129"/>
                          <a:pt x="140306" y="52718"/>
                        </a:cubicBezTo>
                        <a:cubicBezTo>
                          <a:pt x="138210" y="96153"/>
                          <a:pt x="137448" y="139713"/>
                          <a:pt x="135797" y="183148"/>
                        </a:cubicBezTo>
                        <a:cubicBezTo>
                          <a:pt x="-17047" y="249949"/>
                          <a:pt x="-46892" y="468453"/>
                          <a:pt x="77123" y="577673"/>
                        </a:cubicBezTo>
                        <a:cubicBezTo>
                          <a:pt x="240636" y="727914"/>
                          <a:pt x="512416" y="577165"/>
                          <a:pt x="474760" y="358979"/>
                        </a:cubicBezTo>
                        <a:close/>
                        <a:moveTo>
                          <a:pt x="304771" y="167971"/>
                        </a:moveTo>
                        <a:cubicBezTo>
                          <a:pt x="286165" y="163081"/>
                          <a:pt x="266226" y="157748"/>
                          <a:pt x="246922" y="159144"/>
                        </a:cubicBezTo>
                        <a:cubicBezTo>
                          <a:pt x="215172" y="156033"/>
                          <a:pt x="182914" y="164288"/>
                          <a:pt x="153514" y="175273"/>
                        </a:cubicBezTo>
                        <a:cubicBezTo>
                          <a:pt x="153514" y="170829"/>
                          <a:pt x="153514" y="166320"/>
                          <a:pt x="153958" y="161875"/>
                        </a:cubicBezTo>
                        <a:cubicBezTo>
                          <a:pt x="206600" y="153398"/>
                          <a:pt x="258035" y="138666"/>
                          <a:pt x="307184" y="117997"/>
                        </a:cubicBezTo>
                        <a:cubicBezTo>
                          <a:pt x="306422" y="134634"/>
                          <a:pt x="305342" y="151334"/>
                          <a:pt x="304771" y="167971"/>
                        </a:cubicBezTo>
                        <a:close/>
                        <a:moveTo>
                          <a:pt x="292515" y="378092"/>
                        </a:moveTo>
                        <a:cubicBezTo>
                          <a:pt x="301278" y="393079"/>
                          <a:pt x="305215" y="416700"/>
                          <a:pt x="297087" y="432131"/>
                        </a:cubicBezTo>
                        <a:cubicBezTo>
                          <a:pt x="286356" y="434925"/>
                          <a:pt x="294928" y="387363"/>
                          <a:pt x="292515" y="378092"/>
                        </a:cubicBezTo>
                        <a:close/>
                        <a:moveTo>
                          <a:pt x="233524" y="360440"/>
                        </a:moveTo>
                        <a:cubicBezTo>
                          <a:pt x="220881" y="353181"/>
                          <a:pt x="206085" y="350622"/>
                          <a:pt x="191741" y="353200"/>
                        </a:cubicBezTo>
                        <a:cubicBezTo>
                          <a:pt x="193900" y="295606"/>
                          <a:pt x="196313" y="237948"/>
                          <a:pt x="198599" y="180354"/>
                        </a:cubicBezTo>
                        <a:cubicBezTo>
                          <a:pt x="213394" y="176480"/>
                          <a:pt x="265528" y="177750"/>
                          <a:pt x="276005" y="180354"/>
                        </a:cubicBezTo>
                        <a:cubicBezTo>
                          <a:pt x="275707" y="235389"/>
                          <a:pt x="275415" y="290418"/>
                          <a:pt x="275116" y="345454"/>
                        </a:cubicBezTo>
                        <a:cubicBezTo>
                          <a:pt x="259679" y="343733"/>
                          <a:pt x="244312" y="349263"/>
                          <a:pt x="233524" y="360440"/>
                        </a:cubicBezTo>
                        <a:close/>
                        <a:moveTo>
                          <a:pt x="244636" y="403619"/>
                        </a:moveTo>
                        <a:cubicBezTo>
                          <a:pt x="254860" y="460769"/>
                          <a:pt x="203615" y="463119"/>
                          <a:pt x="235365" y="386855"/>
                        </a:cubicBezTo>
                        <a:cubicBezTo>
                          <a:pt x="239537" y="391777"/>
                          <a:pt x="242687" y="397473"/>
                          <a:pt x="244636" y="403619"/>
                        </a:cubicBezTo>
                        <a:close/>
                        <a:moveTo>
                          <a:pt x="203234" y="18174"/>
                        </a:moveTo>
                        <a:cubicBezTo>
                          <a:pt x="226920" y="23191"/>
                          <a:pt x="260384" y="18174"/>
                          <a:pt x="278228" y="35383"/>
                        </a:cubicBezTo>
                        <a:cubicBezTo>
                          <a:pt x="250357" y="33268"/>
                          <a:pt x="222392" y="32805"/>
                          <a:pt x="194471" y="33986"/>
                        </a:cubicBezTo>
                        <a:cubicBezTo>
                          <a:pt x="198916" y="25413"/>
                          <a:pt x="186407" y="19063"/>
                          <a:pt x="203234" y="18174"/>
                        </a:cubicBezTo>
                        <a:close/>
                        <a:moveTo>
                          <a:pt x="157451" y="54369"/>
                        </a:moveTo>
                        <a:cubicBezTo>
                          <a:pt x="205711" y="53036"/>
                          <a:pt x="261591" y="43511"/>
                          <a:pt x="306358" y="62688"/>
                        </a:cubicBezTo>
                        <a:lnTo>
                          <a:pt x="156308" y="90501"/>
                        </a:lnTo>
                        <a:close/>
                        <a:moveTo>
                          <a:pt x="308136" y="80468"/>
                        </a:moveTo>
                        <a:cubicBezTo>
                          <a:pt x="308701" y="80385"/>
                          <a:pt x="309254" y="80239"/>
                          <a:pt x="309787" y="80023"/>
                        </a:cubicBezTo>
                        <a:cubicBezTo>
                          <a:pt x="309279" y="87135"/>
                          <a:pt x="308263" y="92723"/>
                          <a:pt x="308136" y="99073"/>
                        </a:cubicBezTo>
                        <a:cubicBezTo>
                          <a:pt x="258975" y="120276"/>
                          <a:pt x="207381" y="135338"/>
                          <a:pt x="154530" y="143904"/>
                        </a:cubicBezTo>
                        <a:lnTo>
                          <a:pt x="155673" y="109043"/>
                        </a:lnTo>
                        <a:close/>
                        <a:moveTo>
                          <a:pt x="378685" y="571513"/>
                        </a:moveTo>
                        <a:cubicBezTo>
                          <a:pt x="88871" y="776746"/>
                          <a:pt x="-158652" y="297384"/>
                          <a:pt x="181009" y="184735"/>
                        </a:cubicBezTo>
                        <a:cubicBezTo>
                          <a:pt x="178787" y="242774"/>
                          <a:pt x="176183" y="300749"/>
                          <a:pt x="174151" y="358788"/>
                        </a:cubicBezTo>
                        <a:cubicBezTo>
                          <a:pt x="71345" y="420066"/>
                          <a:pt x="191741" y="557798"/>
                          <a:pt x="191360" y="371488"/>
                        </a:cubicBezTo>
                        <a:cubicBezTo>
                          <a:pt x="201799" y="369437"/>
                          <a:pt x="212626" y="371031"/>
                          <a:pt x="222030" y="375997"/>
                        </a:cubicBezTo>
                        <a:cubicBezTo>
                          <a:pt x="159673" y="513474"/>
                          <a:pt x="315756" y="467310"/>
                          <a:pt x="246795" y="371107"/>
                        </a:cubicBezTo>
                        <a:cubicBezTo>
                          <a:pt x="254364" y="364078"/>
                          <a:pt x="265052" y="361500"/>
                          <a:pt x="274989" y="364313"/>
                        </a:cubicBezTo>
                        <a:cubicBezTo>
                          <a:pt x="279561" y="390666"/>
                          <a:pt x="263115" y="429528"/>
                          <a:pt x="284324" y="449276"/>
                        </a:cubicBezTo>
                        <a:cubicBezTo>
                          <a:pt x="335124" y="459118"/>
                          <a:pt x="324964" y="368631"/>
                          <a:pt x="292642" y="351804"/>
                        </a:cubicBezTo>
                        <a:lnTo>
                          <a:pt x="293531" y="184481"/>
                        </a:lnTo>
                        <a:cubicBezTo>
                          <a:pt x="465172" y="225438"/>
                          <a:pt x="517686" y="462167"/>
                          <a:pt x="378685" y="571513"/>
                        </a:cubicBezTo>
                        <a:close/>
                        <a:moveTo>
                          <a:pt x="173453" y="378537"/>
                        </a:moveTo>
                        <a:cubicBezTo>
                          <a:pt x="170786" y="400508"/>
                          <a:pt x="176882" y="430226"/>
                          <a:pt x="158848" y="446926"/>
                        </a:cubicBezTo>
                        <a:cubicBezTo>
                          <a:pt x="145830" y="424638"/>
                          <a:pt x="150085" y="391681"/>
                          <a:pt x="173453" y="378283"/>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grpSp>
            <p:sp>
              <p:nvSpPr>
                <p:cNvPr id="236" name="Google Shape;236;p3"/>
                <p:cNvSpPr/>
                <p:nvPr/>
              </p:nvSpPr>
              <p:spPr>
                <a:xfrm>
                  <a:off x="2675610" y="1219291"/>
                  <a:ext cx="17700" cy="1758600"/>
                </a:xfrm>
                <a:prstGeom prst="rect">
                  <a:avLst/>
                </a:prstGeom>
                <a:solidFill>
                  <a:schemeClr val="dk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sp>
            <p:nvSpPr>
              <p:cNvPr id="237" name="Google Shape;237;p3"/>
              <p:cNvSpPr/>
              <p:nvPr/>
            </p:nvSpPr>
            <p:spPr>
              <a:xfrm>
                <a:off x="2546350" y="3472450"/>
                <a:ext cx="97850" cy="61625"/>
              </a:xfrm>
              <a:custGeom>
                <a:avLst/>
                <a:gdLst/>
                <a:ahLst/>
                <a:cxnLst/>
                <a:rect l="l" t="t" r="r" b="b"/>
                <a:pathLst>
                  <a:path w="3914" h="2465" extrusionOk="0">
                    <a:moveTo>
                      <a:pt x="0" y="0"/>
                    </a:moveTo>
                    <a:cubicBezTo>
                      <a:pt x="946" y="1217"/>
                      <a:pt x="2412" y="2117"/>
                      <a:pt x="3914" y="2465"/>
                    </a:cubicBezTo>
                  </a:path>
                </a:pathLst>
              </a:custGeom>
              <a:noFill/>
              <a:ln w="38100" cap="rnd" cmpd="sng">
                <a:solidFill>
                  <a:schemeClr val="lt1"/>
                </a:solidFill>
                <a:prstDash val="solid"/>
                <a:round/>
                <a:headEnd type="none" w="med" len="med"/>
                <a:tailEnd type="none" w="med" len="med"/>
              </a:ln>
            </p:spPr>
          </p:sp>
          <p:sp>
            <p:nvSpPr>
              <p:cNvPr id="238" name="Google Shape;238;p3"/>
              <p:cNvSpPr/>
              <p:nvPr/>
            </p:nvSpPr>
            <p:spPr>
              <a:xfrm>
                <a:off x="2515525" y="3392700"/>
                <a:ext cx="9075" cy="19950"/>
              </a:xfrm>
              <a:custGeom>
                <a:avLst/>
                <a:gdLst/>
                <a:ahLst/>
                <a:cxnLst/>
                <a:rect l="l" t="t" r="r" b="b"/>
                <a:pathLst>
                  <a:path w="363" h="798" extrusionOk="0">
                    <a:moveTo>
                      <a:pt x="0" y="0"/>
                    </a:moveTo>
                    <a:cubicBezTo>
                      <a:pt x="182" y="399"/>
                      <a:pt x="182" y="399"/>
                      <a:pt x="363" y="798"/>
                    </a:cubicBezTo>
                  </a:path>
                </a:pathLst>
              </a:custGeom>
              <a:noFill/>
              <a:ln w="38100" cap="rnd" cmpd="sng">
                <a:solidFill>
                  <a:schemeClr val="lt1"/>
                </a:solidFill>
                <a:prstDash val="solid"/>
                <a:round/>
                <a:headEnd type="none" w="med" len="med"/>
                <a:tailEnd type="none" w="med" len="med"/>
              </a:ln>
            </p:spPr>
          </p:sp>
        </p:grpSp>
      </p:grpSp>
      <p:grpSp>
        <p:nvGrpSpPr>
          <p:cNvPr id="239" name="Google Shape;239;p3"/>
          <p:cNvGrpSpPr/>
          <p:nvPr/>
        </p:nvGrpSpPr>
        <p:grpSpPr>
          <a:xfrm>
            <a:off x="10964096" y="1"/>
            <a:ext cx="697103" cy="2603023"/>
            <a:chOff x="5194218" y="-536312"/>
            <a:chExt cx="522827" cy="1952267"/>
          </a:xfrm>
        </p:grpSpPr>
        <p:grpSp>
          <p:nvGrpSpPr>
            <p:cNvPr id="240" name="Google Shape;240;p3"/>
            <p:cNvGrpSpPr/>
            <p:nvPr/>
          </p:nvGrpSpPr>
          <p:grpSpPr>
            <a:xfrm>
              <a:off x="5194218" y="893129"/>
              <a:ext cx="522827" cy="522827"/>
              <a:chOff x="764100" y="3623300"/>
              <a:chExt cx="1046700" cy="1046700"/>
            </a:xfrm>
          </p:grpSpPr>
          <p:sp>
            <p:nvSpPr>
              <p:cNvPr id="241" name="Google Shape;241;p3"/>
              <p:cNvSpPr/>
              <p:nvPr/>
            </p:nvSpPr>
            <p:spPr>
              <a:xfrm>
                <a:off x="764100" y="3623300"/>
                <a:ext cx="1046700" cy="1046700"/>
              </a:xfrm>
              <a:prstGeom prst="ellipse">
                <a:avLst/>
              </a:prstGeom>
              <a:solidFill>
                <a:srgbClr val="FFFFFF">
                  <a:alpha val="134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42" name="Google Shape;242;p3"/>
              <p:cNvSpPr/>
              <p:nvPr/>
            </p:nvSpPr>
            <p:spPr>
              <a:xfrm>
                <a:off x="922769" y="3781968"/>
                <a:ext cx="729300" cy="729300"/>
              </a:xfrm>
              <a:prstGeom prst="ellipse">
                <a:avLst/>
              </a:prstGeom>
              <a:solidFill>
                <a:srgbClr val="FFFFFF">
                  <a:alpha val="134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243" name="Google Shape;243;p3"/>
            <p:cNvGrpSpPr/>
            <p:nvPr/>
          </p:nvGrpSpPr>
          <p:grpSpPr>
            <a:xfrm>
              <a:off x="5371921" y="-536312"/>
              <a:ext cx="182209" cy="1814066"/>
              <a:chOff x="3305183" y="1663032"/>
              <a:chExt cx="166690" cy="1659561"/>
            </a:xfrm>
          </p:grpSpPr>
          <p:grpSp>
            <p:nvGrpSpPr>
              <p:cNvPr id="244" name="Google Shape;244;p3"/>
              <p:cNvGrpSpPr/>
              <p:nvPr/>
            </p:nvGrpSpPr>
            <p:grpSpPr>
              <a:xfrm>
                <a:off x="3305183" y="1663032"/>
                <a:ext cx="166690" cy="1659561"/>
                <a:chOff x="3305183" y="1663032"/>
                <a:chExt cx="166690" cy="1659561"/>
              </a:xfrm>
            </p:grpSpPr>
            <p:grpSp>
              <p:nvGrpSpPr>
                <p:cNvPr id="245" name="Google Shape;245;p3"/>
                <p:cNvGrpSpPr/>
                <p:nvPr/>
              </p:nvGrpSpPr>
              <p:grpSpPr>
                <a:xfrm>
                  <a:off x="3305183" y="2971595"/>
                  <a:ext cx="166690" cy="350998"/>
                  <a:chOff x="3305183" y="3146560"/>
                  <a:chExt cx="166690" cy="350998"/>
                </a:xfrm>
              </p:grpSpPr>
              <p:sp>
                <p:nvSpPr>
                  <p:cNvPr id="246" name="Google Shape;246;p3"/>
                  <p:cNvSpPr/>
                  <p:nvPr/>
                </p:nvSpPr>
                <p:spPr>
                  <a:xfrm>
                    <a:off x="3324821" y="3152836"/>
                    <a:ext cx="119489" cy="117177"/>
                  </a:xfrm>
                  <a:custGeom>
                    <a:avLst/>
                    <a:gdLst/>
                    <a:ahLst/>
                    <a:cxnLst/>
                    <a:rect l="l" t="t" r="r" b="b"/>
                    <a:pathLst>
                      <a:path w="119489" h="117177" extrusionOk="0">
                        <a:moveTo>
                          <a:pt x="5460" y="117177"/>
                        </a:moveTo>
                        <a:cubicBezTo>
                          <a:pt x="4508" y="91777"/>
                          <a:pt x="-9653" y="30373"/>
                          <a:pt x="11810" y="23896"/>
                        </a:cubicBezTo>
                        <a:cubicBezTo>
                          <a:pt x="18160" y="22118"/>
                          <a:pt x="14668" y="14561"/>
                          <a:pt x="19494" y="10688"/>
                        </a:cubicBezTo>
                        <a:cubicBezTo>
                          <a:pt x="31241" y="-2901"/>
                          <a:pt x="96456" y="-6838"/>
                          <a:pt x="96456" y="18879"/>
                        </a:cubicBezTo>
                        <a:cubicBezTo>
                          <a:pt x="95751" y="22315"/>
                          <a:pt x="97967" y="25668"/>
                          <a:pt x="101409" y="26373"/>
                        </a:cubicBezTo>
                        <a:cubicBezTo>
                          <a:pt x="101866" y="26467"/>
                          <a:pt x="102336" y="26506"/>
                          <a:pt x="102806" y="26499"/>
                        </a:cubicBezTo>
                        <a:cubicBezTo>
                          <a:pt x="133731" y="28849"/>
                          <a:pt x="111569" y="90507"/>
                          <a:pt x="114744" y="113939"/>
                        </a:cubicBezTo>
                        <a:close/>
                      </a:path>
                    </a:pathLst>
                  </a:custGeom>
                  <a:solidFill>
                    <a:schemeClr val="dk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247" name="Google Shape;247;p3"/>
                  <p:cNvSpPr/>
                  <p:nvPr/>
                </p:nvSpPr>
                <p:spPr>
                  <a:xfrm>
                    <a:off x="3312763" y="3270014"/>
                    <a:ext cx="150661" cy="221107"/>
                  </a:xfrm>
                  <a:custGeom>
                    <a:avLst/>
                    <a:gdLst/>
                    <a:ahLst/>
                    <a:cxnLst/>
                    <a:rect l="l" t="t" r="r" b="b"/>
                    <a:pathLst>
                      <a:path w="150661" h="221107" extrusionOk="0">
                        <a:moveTo>
                          <a:pt x="72636" y="221107"/>
                        </a:moveTo>
                        <a:cubicBezTo>
                          <a:pt x="-3564" y="204978"/>
                          <a:pt x="-15057" y="136779"/>
                          <a:pt x="16184" y="2477"/>
                        </a:cubicBezTo>
                        <a:cubicBezTo>
                          <a:pt x="54284" y="1207"/>
                          <a:pt x="87558" y="1270"/>
                          <a:pt x="125595" y="0"/>
                        </a:cubicBezTo>
                        <a:cubicBezTo>
                          <a:pt x="164330" y="92202"/>
                          <a:pt x="166299" y="206629"/>
                          <a:pt x="72636" y="221107"/>
                        </a:cubicBezTo>
                        <a:close/>
                      </a:path>
                    </a:pathLst>
                  </a:custGeom>
                  <a:solidFill>
                    <a:srgbClr val="F9CB9C"/>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248" name="Google Shape;248;p3"/>
                  <p:cNvSpPr/>
                  <p:nvPr/>
                </p:nvSpPr>
                <p:spPr>
                  <a:xfrm>
                    <a:off x="3305183" y="3146560"/>
                    <a:ext cx="166690" cy="350998"/>
                  </a:xfrm>
                  <a:custGeom>
                    <a:avLst/>
                    <a:gdLst/>
                    <a:ahLst/>
                    <a:cxnLst/>
                    <a:rect l="l" t="t" r="r" b="b"/>
                    <a:pathLst>
                      <a:path w="166690" h="350998" extrusionOk="0">
                        <a:moveTo>
                          <a:pt x="140987" y="124596"/>
                        </a:moveTo>
                        <a:cubicBezTo>
                          <a:pt x="147337" y="122247"/>
                          <a:pt x="143336" y="59572"/>
                          <a:pt x="144542" y="54238"/>
                        </a:cubicBezTo>
                        <a:cubicBezTo>
                          <a:pt x="146828" y="39252"/>
                          <a:pt x="140097" y="24647"/>
                          <a:pt x="122571" y="26425"/>
                        </a:cubicBezTo>
                        <a:cubicBezTo>
                          <a:pt x="129683" y="-8309"/>
                          <a:pt x="29417" y="-8500"/>
                          <a:pt x="29925" y="24075"/>
                        </a:cubicBezTo>
                        <a:cubicBezTo>
                          <a:pt x="15891" y="25536"/>
                          <a:pt x="12399" y="39633"/>
                          <a:pt x="13478" y="51635"/>
                        </a:cubicBezTo>
                        <a:cubicBezTo>
                          <a:pt x="16145" y="75955"/>
                          <a:pt x="8335" y="105292"/>
                          <a:pt x="17034" y="127263"/>
                        </a:cubicBezTo>
                        <a:cubicBezTo>
                          <a:pt x="17034" y="127263"/>
                          <a:pt x="17034" y="127644"/>
                          <a:pt x="17034" y="127835"/>
                        </a:cubicBezTo>
                        <a:cubicBezTo>
                          <a:pt x="-77835" y="451748"/>
                          <a:pt x="259922" y="398789"/>
                          <a:pt x="140987" y="124596"/>
                        </a:cubicBezTo>
                        <a:close/>
                        <a:moveTo>
                          <a:pt x="126254" y="42427"/>
                        </a:moveTo>
                        <a:cubicBezTo>
                          <a:pt x="126699" y="51254"/>
                          <a:pt x="126699" y="64842"/>
                          <a:pt x="126889" y="74177"/>
                        </a:cubicBezTo>
                        <a:lnTo>
                          <a:pt x="31258" y="101736"/>
                        </a:lnTo>
                        <a:cubicBezTo>
                          <a:pt x="31258" y="96719"/>
                          <a:pt x="31258" y="91640"/>
                          <a:pt x="31258" y="86560"/>
                        </a:cubicBezTo>
                        <a:cubicBezTo>
                          <a:pt x="57865" y="73415"/>
                          <a:pt x="88408" y="58556"/>
                          <a:pt x="112348" y="40903"/>
                        </a:cubicBezTo>
                        <a:cubicBezTo>
                          <a:pt x="116793" y="41665"/>
                          <a:pt x="123778" y="38490"/>
                          <a:pt x="126254" y="42427"/>
                        </a:cubicBezTo>
                        <a:close/>
                        <a:moveTo>
                          <a:pt x="89044" y="212671"/>
                        </a:moveTo>
                        <a:cubicBezTo>
                          <a:pt x="81112" y="208784"/>
                          <a:pt x="71771" y="209070"/>
                          <a:pt x="64088" y="213433"/>
                        </a:cubicBezTo>
                        <a:cubicBezTo>
                          <a:pt x="67943" y="186762"/>
                          <a:pt x="70883" y="159947"/>
                          <a:pt x="72914" y="132978"/>
                        </a:cubicBezTo>
                        <a:lnTo>
                          <a:pt x="83964" y="132978"/>
                        </a:lnTo>
                        <a:cubicBezTo>
                          <a:pt x="83049" y="159642"/>
                          <a:pt x="84751" y="186337"/>
                          <a:pt x="89044" y="212671"/>
                        </a:cubicBezTo>
                        <a:close/>
                        <a:moveTo>
                          <a:pt x="50944" y="114118"/>
                        </a:moveTo>
                        <a:lnTo>
                          <a:pt x="127144" y="92148"/>
                        </a:lnTo>
                        <a:lnTo>
                          <a:pt x="127144" y="113420"/>
                        </a:lnTo>
                        <a:cubicBezTo>
                          <a:pt x="101299" y="114880"/>
                          <a:pt x="75899" y="115135"/>
                          <a:pt x="50626" y="114118"/>
                        </a:cubicBezTo>
                        <a:close/>
                        <a:moveTo>
                          <a:pt x="90695" y="39950"/>
                        </a:moveTo>
                        <a:cubicBezTo>
                          <a:pt x="74692" y="48269"/>
                          <a:pt x="47832" y="59826"/>
                          <a:pt x="31385" y="67255"/>
                        </a:cubicBezTo>
                        <a:cubicBezTo>
                          <a:pt x="31385" y="58937"/>
                          <a:pt x="31766" y="47634"/>
                          <a:pt x="31385" y="39379"/>
                        </a:cubicBezTo>
                        <a:cubicBezTo>
                          <a:pt x="33036" y="39379"/>
                          <a:pt x="75835" y="39442"/>
                          <a:pt x="90377" y="39950"/>
                        </a:cubicBezTo>
                        <a:close/>
                        <a:moveTo>
                          <a:pt x="45736" y="22361"/>
                        </a:moveTo>
                        <a:cubicBezTo>
                          <a:pt x="60214" y="644"/>
                          <a:pt x="112920" y="11122"/>
                          <a:pt x="111395" y="26616"/>
                        </a:cubicBezTo>
                        <a:cubicBezTo>
                          <a:pt x="92028" y="25854"/>
                          <a:pt x="63834" y="27314"/>
                          <a:pt x="44466" y="26616"/>
                        </a:cubicBezTo>
                        <a:cubicBezTo>
                          <a:pt x="44339" y="26171"/>
                          <a:pt x="45165" y="22742"/>
                          <a:pt x="45419" y="22361"/>
                        </a:cubicBezTo>
                        <a:close/>
                        <a:moveTo>
                          <a:pt x="125556" y="309127"/>
                        </a:moveTo>
                        <a:cubicBezTo>
                          <a:pt x="22686" y="406028"/>
                          <a:pt x="-873" y="195335"/>
                          <a:pt x="33798" y="131708"/>
                        </a:cubicBezTo>
                        <a:cubicBezTo>
                          <a:pt x="41101" y="132153"/>
                          <a:pt x="48467" y="132470"/>
                          <a:pt x="55833" y="132661"/>
                        </a:cubicBezTo>
                        <a:cubicBezTo>
                          <a:pt x="60913" y="148536"/>
                          <a:pt x="25734" y="268678"/>
                          <a:pt x="58500" y="243023"/>
                        </a:cubicBezTo>
                        <a:cubicBezTo>
                          <a:pt x="62310" y="237436"/>
                          <a:pt x="67708" y="228101"/>
                          <a:pt x="75454" y="228037"/>
                        </a:cubicBezTo>
                        <a:cubicBezTo>
                          <a:pt x="84979" y="228037"/>
                          <a:pt x="91076" y="238960"/>
                          <a:pt x="95394" y="245881"/>
                        </a:cubicBezTo>
                        <a:cubicBezTo>
                          <a:pt x="128985" y="268931"/>
                          <a:pt x="92536" y="150631"/>
                          <a:pt x="101744" y="132661"/>
                        </a:cubicBezTo>
                        <a:cubicBezTo>
                          <a:pt x="109173" y="132661"/>
                          <a:pt x="116602" y="132089"/>
                          <a:pt x="124032" y="131644"/>
                        </a:cubicBezTo>
                        <a:cubicBezTo>
                          <a:pt x="155591" y="183968"/>
                          <a:pt x="160671" y="257311"/>
                          <a:pt x="125239" y="309127"/>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grpSp>
            <p:sp>
              <p:nvSpPr>
                <p:cNvPr id="249" name="Google Shape;249;p3"/>
                <p:cNvSpPr/>
                <p:nvPr/>
              </p:nvSpPr>
              <p:spPr>
                <a:xfrm>
                  <a:off x="3375902" y="1663032"/>
                  <a:ext cx="17700" cy="1314900"/>
                </a:xfrm>
                <a:prstGeom prst="rect">
                  <a:avLst/>
                </a:prstGeom>
                <a:solidFill>
                  <a:schemeClr val="dk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sp>
            <p:nvSpPr>
              <p:cNvPr id="250" name="Google Shape;250;p3"/>
              <p:cNvSpPr/>
              <p:nvPr/>
            </p:nvSpPr>
            <p:spPr>
              <a:xfrm>
                <a:off x="3352825" y="3244100"/>
                <a:ext cx="27200" cy="29000"/>
              </a:xfrm>
              <a:custGeom>
                <a:avLst/>
                <a:gdLst/>
                <a:ahLst/>
                <a:cxnLst/>
                <a:rect l="l" t="t" r="r" b="b"/>
                <a:pathLst>
                  <a:path w="1088" h="1160" extrusionOk="0">
                    <a:moveTo>
                      <a:pt x="0" y="0"/>
                    </a:moveTo>
                    <a:cubicBezTo>
                      <a:pt x="294" y="441"/>
                      <a:pt x="670" y="834"/>
                      <a:pt x="1088" y="1160"/>
                    </a:cubicBezTo>
                  </a:path>
                </a:pathLst>
              </a:custGeom>
              <a:noFill/>
              <a:ln w="28575" cap="rnd" cmpd="sng">
                <a:solidFill>
                  <a:schemeClr val="lt1"/>
                </a:solidFill>
                <a:prstDash val="solid"/>
                <a:round/>
                <a:headEnd type="none" w="med" len="med"/>
                <a:tailEnd type="none" w="med" len="med"/>
              </a:ln>
            </p:spPr>
          </p:sp>
        </p:grpSp>
      </p:grpSp>
      <p:grpSp>
        <p:nvGrpSpPr>
          <p:cNvPr id="251" name="Google Shape;251;p3"/>
          <p:cNvGrpSpPr/>
          <p:nvPr/>
        </p:nvGrpSpPr>
        <p:grpSpPr>
          <a:xfrm>
            <a:off x="11257368" y="-8"/>
            <a:ext cx="1147463" cy="6331381"/>
            <a:chOff x="7824797" y="-1724181"/>
            <a:chExt cx="860597" cy="4748536"/>
          </a:xfrm>
        </p:grpSpPr>
        <p:grpSp>
          <p:nvGrpSpPr>
            <p:cNvPr id="252" name="Google Shape;252;p3"/>
            <p:cNvGrpSpPr/>
            <p:nvPr/>
          </p:nvGrpSpPr>
          <p:grpSpPr>
            <a:xfrm>
              <a:off x="7824797" y="1891931"/>
              <a:ext cx="860597" cy="1132425"/>
              <a:chOff x="764100" y="3623300"/>
              <a:chExt cx="1046700" cy="1046700"/>
            </a:xfrm>
          </p:grpSpPr>
          <p:sp>
            <p:nvSpPr>
              <p:cNvPr id="253" name="Google Shape;253;p3"/>
              <p:cNvSpPr/>
              <p:nvPr/>
            </p:nvSpPr>
            <p:spPr>
              <a:xfrm>
                <a:off x="764100" y="3623300"/>
                <a:ext cx="1046700" cy="1046700"/>
              </a:xfrm>
              <a:prstGeom prst="ellipse">
                <a:avLst/>
              </a:prstGeom>
              <a:solidFill>
                <a:srgbClr val="FFFFFF">
                  <a:alpha val="134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54" name="Google Shape;254;p3"/>
              <p:cNvSpPr/>
              <p:nvPr/>
            </p:nvSpPr>
            <p:spPr>
              <a:xfrm>
                <a:off x="922769" y="3781968"/>
                <a:ext cx="729300" cy="729300"/>
              </a:xfrm>
              <a:prstGeom prst="ellipse">
                <a:avLst/>
              </a:prstGeom>
              <a:solidFill>
                <a:srgbClr val="FFFFFF">
                  <a:alpha val="134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255" name="Google Shape;255;p3"/>
            <p:cNvGrpSpPr/>
            <p:nvPr/>
          </p:nvGrpSpPr>
          <p:grpSpPr>
            <a:xfrm>
              <a:off x="8100547" y="-1724181"/>
              <a:ext cx="300376" cy="4529867"/>
              <a:chOff x="3792712" y="-322375"/>
              <a:chExt cx="274793" cy="4144055"/>
            </a:xfrm>
          </p:grpSpPr>
          <p:grpSp>
            <p:nvGrpSpPr>
              <p:cNvPr id="256" name="Google Shape;256;p3"/>
              <p:cNvGrpSpPr/>
              <p:nvPr/>
            </p:nvGrpSpPr>
            <p:grpSpPr>
              <a:xfrm>
                <a:off x="3792712" y="-322375"/>
                <a:ext cx="274793" cy="4144055"/>
                <a:chOff x="3792712" y="-322375"/>
                <a:chExt cx="274793" cy="4144055"/>
              </a:xfrm>
            </p:grpSpPr>
            <p:grpSp>
              <p:nvGrpSpPr>
                <p:cNvPr id="257" name="Google Shape;257;p3"/>
                <p:cNvGrpSpPr/>
                <p:nvPr/>
              </p:nvGrpSpPr>
              <p:grpSpPr>
                <a:xfrm>
                  <a:off x="3792712" y="2971595"/>
                  <a:ext cx="274793" cy="850085"/>
                  <a:chOff x="3792712" y="2879468"/>
                  <a:chExt cx="274793" cy="850085"/>
                </a:xfrm>
              </p:grpSpPr>
              <p:sp>
                <p:nvSpPr>
                  <p:cNvPr id="258" name="Google Shape;258;p3"/>
                  <p:cNvSpPr/>
                  <p:nvPr/>
                </p:nvSpPr>
                <p:spPr>
                  <a:xfrm>
                    <a:off x="3798083" y="3085793"/>
                    <a:ext cx="261578" cy="637356"/>
                  </a:xfrm>
                  <a:custGeom>
                    <a:avLst/>
                    <a:gdLst/>
                    <a:ahLst/>
                    <a:cxnLst/>
                    <a:rect l="l" t="t" r="r" b="b"/>
                    <a:pathLst>
                      <a:path w="261578" h="637356" extrusionOk="0">
                        <a:moveTo>
                          <a:pt x="126686" y="637357"/>
                        </a:moveTo>
                        <a:cubicBezTo>
                          <a:pt x="-60449" y="630435"/>
                          <a:pt x="18736" y="394850"/>
                          <a:pt x="6417" y="267723"/>
                        </a:cubicBezTo>
                        <a:cubicBezTo>
                          <a:pt x="12322" y="197048"/>
                          <a:pt x="-10665" y="53665"/>
                          <a:pt x="31817" y="8008"/>
                        </a:cubicBezTo>
                        <a:cubicBezTo>
                          <a:pt x="291595" y="-16566"/>
                          <a:pt x="262449" y="-1263"/>
                          <a:pt x="258829" y="299283"/>
                        </a:cubicBezTo>
                        <a:cubicBezTo>
                          <a:pt x="256988" y="426728"/>
                          <a:pt x="295024" y="626816"/>
                          <a:pt x="126686" y="637357"/>
                        </a:cubicBezTo>
                        <a:close/>
                      </a:path>
                    </a:pathLst>
                  </a:custGeom>
                  <a:solidFill>
                    <a:srgbClr val="CFE2F3"/>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259" name="Google Shape;259;p3"/>
                  <p:cNvSpPr/>
                  <p:nvPr/>
                </p:nvSpPr>
                <p:spPr>
                  <a:xfrm>
                    <a:off x="3849902" y="2886279"/>
                    <a:ext cx="160096" cy="197298"/>
                  </a:xfrm>
                  <a:custGeom>
                    <a:avLst/>
                    <a:gdLst/>
                    <a:ahLst/>
                    <a:cxnLst/>
                    <a:rect l="l" t="t" r="r" b="b"/>
                    <a:pathLst>
                      <a:path w="160096" h="197298" extrusionOk="0">
                        <a:moveTo>
                          <a:pt x="0" y="197298"/>
                        </a:moveTo>
                        <a:cubicBezTo>
                          <a:pt x="14795" y="163453"/>
                          <a:pt x="-19495" y="39120"/>
                          <a:pt x="29908" y="37913"/>
                        </a:cubicBezTo>
                        <a:cubicBezTo>
                          <a:pt x="41275" y="35754"/>
                          <a:pt x="33401" y="17911"/>
                          <a:pt x="43053" y="12513"/>
                        </a:cubicBezTo>
                        <a:cubicBezTo>
                          <a:pt x="64008" y="-9902"/>
                          <a:pt x="129984" y="-1393"/>
                          <a:pt x="134239" y="31563"/>
                        </a:cubicBezTo>
                        <a:cubicBezTo>
                          <a:pt x="135826" y="40517"/>
                          <a:pt x="147891" y="34484"/>
                          <a:pt x="151955" y="41406"/>
                        </a:cubicBezTo>
                        <a:cubicBezTo>
                          <a:pt x="171640" y="64583"/>
                          <a:pt x="149479" y="158246"/>
                          <a:pt x="149161" y="196663"/>
                        </a:cubicBezTo>
                        <a:cubicBezTo>
                          <a:pt x="98234" y="196155"/>
                          <a:pt x="49847" y="189170"/>
                          <a:pt x="0" y="197298"/>
                        </a:cubicBezTo>
                        <a:close/>
                      </a:path>
                    </a:pathLst>
                  </a:custGeom>
                  <a:solidFill>
                    <a:schemeClr val="dk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260" name="Google Shape;260;p3"/>
                  <p:cNvSpPr/>
                  <p:nvPr/>
                </p:nvSpPr>
                <p:spPr>
                  <a:xfrm>
                    <a:off x="3792712" y="2879468"/>
                    <a:ext cx="274793" cy="850085"/>
                  </a:xfrm>
                  <a:custGeom>
                    <a:avLst/>
                    <a:gdLst/>
                    <a:ahLst/>
                    <a:cxnLst/>
                    <a:rect l="l" t="t" r="r" b="b"/>
                    <a:pathLst>
                      <a:path w="274793" h="850085" extrusionOk="0">
                        <a:moveTo>
                          <a:pt x="19916" y="786532"/>
                        </a:moveTo>
                        <a:cubicBezTo>
                          <a:pt x="39854" y="827489"/>
                          <a:pt x="67541" y="848572"/>
                          <a:pt x="131866" y="850032"/>
                        </a:cubicBezTo>
                        <a:cubicBezTo>
                          <a:pt x="255818" y="852953"/>
                          <a:pt x="279440" y="735732"/>
                          <a:pt x="271947" y="651213"/>
                        </a:cubicBezTo>
                        <a:cubicBezTo>
                          <a:pt x="272963" y="537612"/>
                          <a:pt x="275312" y="423947"/>
                          <a:pt x="274678" y="310345"/>
                        </a:cubicBezTo>
                        <a:cubicBezTo>
                          <a:pt x="276202" y="268245"/>
                          <a:pt x="263057" y="215095"/>
                          <a:pt x="217528" y="202395"/>
                        </a:cubicBezTo>
                        <a:cubicBezTo>
                          <a:pt x="213336" y="167343"/>
                          <a:pt x="246610" y="35073"/>
                          <a:pt x="197716" y="37295"/>
                        </a:cubicBezTo>
                        <a:cubicBezTo>
                          <a:pt x="191366" y="-10202"/>
                          <a:pt x="84495" y="-14965"/>
                          <a:pt x="87098" y="38311"/>
                        </a:cubicBezTo>
                        <a:cubicBezTo>
                          <a:pt x="75478" y="36978"/>
                          <a:pt x="60047" y="37041"/>
                          <a:pt x="58778" y="55583"/>
                        </a:cubicBezTo>
                        <a:cubicBezTo>
                          <a:pt x="55603" y="103081"/>
                          <a:pt x="55285" y="150833"/>
                          <a:pt x="49887" y="197760"/>
                        </a:cubicBezTo>
                        <a:cubicBezTo>
                          <a:pt x="-19010" y="224303"/>
                          <a:pt x="12613" y="404262"/>
                          <a:pt x="5437" y="474048"/>
                        </a:cubicBezTo>
                        <a:cubicBezTo>
                          <a:pt x="10264" y="577299"/>
                          <a:pt x="-17549" y="687980"/>
                          <a:pt x="19916" y="786532"/>
                        </a:cubicBezTo>
                        <a:close/>
                        <a:moveTo>
                          <a:pt x="102466" y="38248"/>
                        </a:moveTo>
                        <a:cubicBezTo>
                          <a:pt x="106148" y="7895"/>
                          <a:pt x="173585" y="17166"/>
                          <a:pt x="178983" y="37105"/>
                        </a:cubicBezTo>
                        <a:cubicBezTo>
                          <a:pt x="154281" y="37549"/>
                          <a:pt x="103101" y="39962"/>
                          <a:pt x="102592" y="38311"/>
                        </a:cubicBezTo>
                        <a:close/>
                        <a:moveTo>
                          <a:pt x="76177" y="56663"/>
                        </a:moveTo>
                        <a:lnTo>
                          <a:pt x="174983" y="55393"/>
                        </a:lnTo>
                        <a:cubicBezTo>
                          <a:pt x="190222" y="53361"/>
                          <a:pt x="211304" y="53298"/>
                          <a:pt x="206733" y="75459"/>
                        </a:cubicBezTo>
                        <a:lnTo>
                          <a:pt x="75287" y="111400"/>
                        </a:lnTo>
                        <a:cubicBezTo>
                          <a:pt x="75967" y="93194"/>
                          <a:pt x="76303" y="74970"/>
                          <a:pt x="76303" y="56726"/>
                        </a:cubicBezTo>
                        <a:close/>
                        <a:moveTo>
                          <a:pt x="73700" y="129879"/>
                        </a:moveTo>
                        <a:lnTo>
                          <a:pt x="205399" y="94382"/>
                        </a:lnTo>
                        <a:lnTo>
                          <a:pt x="203684" y="134069"/>
                        </a:lnTo>
                        <a:lnTo>
                          <a:pt x="71478" y="159469"/>
                        </a:lnTo>
                        <a:cubicBezTo>
                          <a:pt x="72430" y="149563"/>
                          <a:pt x="73192" y="139785"/>
                          <a:pt x="73827" y="129942"/>
                        </a:cubicBezTo>
                        <a:close/>
                        <a:moveTo>
                          <a:pt x="69191" y="177885"/>
                        </a:moveTo>
                        <a:lnTo>
                          <a:pt x="202541" y="152104"/>
                        </a:lnTo>
                        <a:cubicBezTo>
                          <a:pt x="201906" y="166391"/>
                          <a:pt x="201335" y="180615"/>
                          <a:pt x="200700" y="194839"/>
                        </a:cubicBezTo>
                        <a:lnTo>
                          <a:pt x="67350" y="193379"/>
                        </a:lnTo>
                        <a:cubicBezTo>
                          <a:pt x="68239" y="188298"/>
                          <a:pt x="68937" y="183282"/>
                          <a:pt x="69318" y="177948"/>
                        </a:cubicBezTo>
                        <a:close/>
                        <a:moveTo>
                          <a:pt x="19217" y="648102"/>
                        </a:moveTo>
                        <a:cubicBezTo>
                          <a:pt x="23154" y="519832"/>
                          <a:pt x="21947" y="391117"/>
                          <a:pt x="28171" y="263101"/>
                        </a:cubicBezTo>
                        <a:cubicBezTo>
                          <a:pt x="34965" y="198204"/>
                          <a:pt x="74589" y="211222"/>
                          <a:pt x="121960" y="210968"/>
                        </a:cubicBezTo>
                        <a:cubicBezTo>
                          <a:pt x="123103" y="217851"/>
                          <a:pt x="123674" y="224817"/>
                          <a:pt x="123674" y="231796"/>
                        </a:cubicBezTo>
                        <a:cubicBezTo>
                          <a:pt x="72874" y="256370"/>
                          <a:pt x="60174" y="344889"/>
                          <a:pt x="124246" y="360891"/>
                        </a:cubicBezTo>
                        <a:lnTo>
                          <a:pt x="124627" y="429281"/>
                        </a:lnTo>
                        <a:cubicBezTo>
                          <a:pt x="46966" y="432710"/>
                          <a:pt x="45951" y="548915"/>
                          <a:pt x="125135" y="549486"/>
                        </a:cubicBezTo>
                        <a:lnTo>
                          <a:pt x="125516" y="627083"/>
                        </a:lnTo>
                        <a:cubicBezTo>
                          <a:pt x="40" y="680677"/>
                          <a:pt x="157647" y="791422"/>
                          <a:pt x="143550" y="638069"/>
                        </a:cubicBezTo>
                        <a:cubicBezTo>
                          <a:pt x="209971" y="620416"/>
                          <a:pt x="220385" y="540533"/>
                          <a:pt x="142661" y="533675"/>
                        </a:cubicBezTo>
                        <a:lnTo>
                          <a:pt x="142280" y="444204"/>
                        </a:lnTo>
                        <a:cubicBezTo>
                          <a:pt x="216321" y="434298"/>
                          <a:pt x="216130" y="356764"/>
                          <a:pt x="141772" y="346604"/>
                        </a:cubicBezTo>
                        <a:cubicBezTo>
                          <a:pt x="141772" y="311425"/>
                          <a:pt x="141772" y="215413"/>
                          <a:pt x="140566" y="212429"/>
                        </a:cubicBezTo>
                        <a:cubicBezTo>
                          <a:pt x="140566" y="212429"/>
                          <a:pt x="194096" y="213762"/>
                          <a:pt x="198541" y="213381"/>
                        </a:cubicBezTo>
                        <a:cubicBezTo>
                          <a:pt x="218543" y="211666"/>
                          <a:pt x="234291" y="230589"/>
                          <a:pt x="243943" y="246845"/>
                        </a:cubicBezTo>
                        <a:cubicBezTo>
                          <a:pt x="271376" y="315997"/>
                          <a:pt x="250865" y="395880"/>
                          <a:pt x="255754" y="469095"/>
                        </a:cubicBezTo>
                        <a:cubicBezTo>
                          <a:pt x="240832" y="580093"/>
                          <a:pt x="308015" y="834538"/>
                          <a:pt x="136819" y="834855"/>
                        </a:cubicBezTo>
                        <a:cubicBezTo>
                          <a:pt x="35727" y="844063"/>
                          <a:pt x="10073" y="729382"/>
                          <a:pt x="19344" y="648166"/>
                        </a:cubicBezTo>
                        <a:close/>
                        <a:moveTo>
                          <a:pt x="125008" y="678137"/>
                        </a:moveTo>
                        <a:cubicBezTo>
                          <a:pt x="115928" y="731541"/>
                          <a:pt x="62968" y="668041"/>
                          <a:pt x="125643" y="645435"/>
                        </a:cubicBezTo>
                        <a:cubicBezTo>
                          <a:pt x="126272" y="656357"/>
                          <a:pt x="126100" y="667304"/>
                          <a:pt x="125135" y="678201"/>
                        </a:cubicBezTo>
                        <a:close/>
                        <a:moveTo>
                          <a:pt x="125008" y="531198"/>
                        </a:moveTo>
                        <a:cubicBezTo>
                          <a:pt x="69953" y="529293"/>
                          <a:pt x="68620" y="448966"/>
                          <a:pt x="124627" y="447315"/>
                        </a:cubicBezTo>
                        <a:close/>
                        <a:moveTo>
                          <a:pt x="124119" y="340698"/>
                        </a:moveTo>
                        <a:cubicBezTo>
                          <a:pt x="85193" y="326284"/>
                          <a:pt x="93004" y="270848"/>
                          <a:pt x="123674" y="251798"/>
                        </a:cubicBezTo>
                        <a:cubicBezTo>
                          <a:pt x="123973" y="281643"/>
                          <a:pt x="124183" y="311380"/>
                          <a:pt x="124309" y="341016"/>
                        </a:cubicBezTo>
                        <a:close/>
                        <a:moveTo>
                          <a:pt x="141835" y="365591"/>
                        </a:moveTo>
                        <a:cubicBezTo>
                          <a:pt x="190730" y="374798"/>
                          <a:pt x="194159" y="419057"/>
                          <a:pt x="141835" y="426106"/>
                        </a:cubicBezTo>
                        <a:close/>
                        <a:moveTo>
                          <a:pt x="142724" y="551899"/>
                        </a:moveTo>
                        <a:cubicBezTo>
                          <a:pt x="195493" y="559138"/>
                          <a:pt x="188127" y="605684"/>
                          <a:pt x="143296" y="619781"/>
                        </a:cubicBezTo>
                        <a:cubicBezTo>
                          <a:pt x="143042" y="601429"/>
                          <a:pt x="142978" y="571204"/>
                          <a:pt x="142915" y="552217"/>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grpSp>
            <p:sp>
              <p:nvSpPr>
                <p:cNvPr id="261" name="Google Shape;261;p3"/>
                <p:cNvSpPr/>
                <p:nvPr/>
              </p:nvSpPr>
              <p:spPr>
                <a:xfrm>
                  <a:off x="3923169" y="-322375"/>
                  <a:ext cx="17700" cy="3300300"/>
                </a:xfrm>
                <a:prstGeom prst="rect">
                  <a:avLst/>
                </a:prstGeom>
                <a:solidFill>
                  <a:schemeClr val="dk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sp>
            <p:nvSpPr>
              <p:cNvPr id="262" name="Google Shape;262;p3"/>
              <p:cNvSpPr/>
              <p:nvPr/>
            </p:nvSpPr>
            <p:spPr>
              <a:xfrm>
                <a:off x="3834925" y="3637375"/>
                <a:ext cx="76100" cy="135925"/>
              </a:xfrm>
              <a:custGeom>
                <a:avLst/>
                <a:gdLst/>
                <a:ahLst/>
                <a:cxnLst/>
                <a:rect l="l" t="t" r="r" b="b"/>
                <a:pathLst>
                  <a:path w="3044" h="5437" extrusionOk="0">
                    <a:moveTo>
                      <a:pt x="0" y="0"/>
                    </a:moveTo>
                    <a:cubicBezTo>
                      <a:pt x="372" y="2043"/>
                      <a:pt x="1116" y="4666"/>
                      <a:pt x="3044" y="5437"/>
                    </a:cubicBezTo>
                  </a:path>
                </a:pathLst>
              </a:custGeom>
              <a:noFill/>
              <a:ln w="28575" cap="rnd" cmpd="sng">
                <a:solidFill>
                  <a:schemeClr val="lt1"/>
                </a:solidFill>
                <a:prstDash val="solid"/>
                <a:round/>
                <a:headEnd type="none" w="med" len="med"/>
                <a:tailEnd type="none" w="med" len="med"/>
              </a:ln>
            </p:spPr>
          </p:sp>
          <p:sp>
            <p:nvSpPr>
              <p:cNvPr id="263" name="Google Shape;263;p3"/>
              <p:cNvSpPr/>
              <p:nvPr/>
            </p:nvSpPr>
            <p:spPr>
              <a:xfrm>
                <a:off x="3834925" y="3552200"/>
                <a:ext cx="1825" cy="21750"/>
              </a:xfrm>
              <a:custGeom>
                <a:avLst/>
                <a:gdLst/>
                <a:ahLst/>
                <a:cxnLst/>
                <a:rect l="l" t="t" r="r" b="b"/>
                <a:pathLst>
                  <a:path w="73" h="870" extrusionOk="0">
                    <a:moveTo>
                      <a:pt x="0" y="0"/>
                    </a:moveTo>
                    <a:cubicBezTo>
                      <a:pt x="37" y="435"/>
                      <a:pt x="37" y="435"/>
                      <a:pt x="73" y="870"/>
                    </a:cubicBezTo>
                  </a:path>
                </a:pathLst>
              </a:custGeom>
              <a:noFill/>
              <a:ln w="28575" cap="rnd" cmpd="sng">
                <a:solidFill>
                  <a:schemeClr val="lt1"/>
                </a:solidFill>
                <a:prstDash val="solid"/>
                <a:round/>
                <a:headEnd type="none" w="med" len="med"/>
                <a:tailEnd type="none" w="med" len="med"/>
              </a:ln>
            </p:spPr>
          </p:sp>
        </p:grpSp>
      </p:grpSp>
      <p:grpSp>
        <p:nvGrpSpPr>
          <p:cNvPr id="264" name="Google Shape;264;p3"/>
          <p:cNvGrpSpPr/>
          <p:nvPr/>
        </p:nvGrpSpPr>
        <p:grpSpPr>
          <a:xfrm>
            <a:off x="10076173" y="9"/>
            <a:ext cx="1395600" cy="5532144"/>
            <a:chOff x="1192601" y="-1724180"/>
            <a:chExt cx="1046700" cy="4149108"/>
          </a:xfrm>
        </p:grpSpPr>
        <p:grpSp>
          <p:nvGrpSpPr>
            <p:cNvPr id="265" name="Google Shape;265;p3"/>
            <p:cNvGrpSpPr/>
            <p:nvPr/>
          </p:nvGrpSpPr>
          <p:grpSpPr>
            <a:xfrm>
              <a:off x="1192601" y="1378228"/>
              <a:ext cx="1046700" cy="1046700"/>
              <a:chOff x="764100" y="3623300"/>
              <a:chExt cx="1046700" cy="1046700"/>
            </a:xfrm>
          </p:grpSpPr>
          <p:sp>
            <p:nvSpPr>
              <p:cNvPr id="266" name="Google Shape;266;p3"/>
              <p:cNvSpPr/>
              <p:nvPr/>
            </p:nvSpPr>
            <p:spPr>
              <a:xfrm>
                <a:off x="764100" y="3623300"/>
                <a:ext cx="1046700" cy="1046700"/>
              </a:xfrm>
              <a:prstGeom prst="ellipse">
                <a:avLst/>
              </a:prstGeom>
              <a:solidFill>
                <a:srgbClr val="FFFFFF">
                  <a:alpha val="134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67" name="Google Shape;267;p3"/>
              <p:cNvSpPr/>
              <p:nvPr/>
            </p:nvSpPr>
            <p:spPr>
              <a:xfrm>
                <a:off x="922769" y="3781968"/>
                <a:ext cx="729300" cy="729300"/>
              </a:xfrm>
              <a:prstGeom prst="ellipse">
                <a:avLst/>
              </a:prstGeom>
              <a:solidFill>
                <a:srgbClr val="FFFFFF">
                  <a:alpha val="134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268" name="Google Shape;268;p3"/>
            <p:cNvGrpSpPr/>
            <p:nvPr/>
          </p:nvGrpSpPr>
          <p:grpSpPr>
            <a:xfrm>
              <a:off x="1417979" y="-1724180"/>
              <a:ext cx="580390" cy="3855366"/>
              <a:chOff x="522260" y="372820"/>
              <a:chExt cx="530958" cy="3527002"/>
            </a:xfrm>
          </p:grpSpPr>
          <p:grpSp>
            <p:nvGrpSpPr>
              <p:cNvPr id="269" name="Google Shape;269;p3"/>
              <p:cNvGrpSpPr/>
              <p:nvPr/>
            </p:nvGrpSpPr>
            <p:grpSpPr>
              <a:xfrm>
                <a:off x="522260" y="372820"/>
                <a:ext cx="530958" cy="3527002"/>
                <a:chOff x="522260" y="372820"/>
                <a:chExt cx="530958" cy="3527002"/>
              </a:xfrm>
            </p:grpSpPr>
            <p:grpSp>
              <p:nvGrpSpPr>
                <p:cNvPr id="270" name="Google Shape;270;p3"/>
                <p:cNvGrpSpPr/>
                <p:nvPr/>
              </p:nvGrpSpPr>
              <p:grpSpPr>
                <a:xfrm>
                  <a:off x="522260" y="2971595"/>
                  <a:ext cx="530958" cy="928227"/>
                  <a:chOff x="522260" y="2971595"/>
                  <a:chExt cx="530958" cy="928227"/>
                </a:xfrm>
              </p:grpSpPr>
              <p:sp>
                <p:nvSpPr>
                  <p:cNvPr id="271" name="Google Shape;271;p3"/>
                  <p:cNvSpPr/>
                  <p:nvPr/>
                </p:nvSpPr>
                <p:spPr>
                  <a:xfrm>
                    <a:off x="531045" y="3193814"/>
                    <a:ext cx="510950" cy="500199"/>
                  </a:xfrm>
                  <a:custGeom>
                    <a:avLst/>
                    <a:gdLst/>
                    <a:ahLst/>
                    <a:cxnLst/>
                    <a:rect l="l" t="t" r="r" b="b"/>
                    <a:pathLst>
                      <a:path w="510950" h="500199" extrusionOk="0">
                        <a:moveTo>
                          <a:pt x="230344" y="500189"/>
                        </a:moveTo>
                        <a:cubicBezTo>
                          <a:pt x="153916" y="500507"/>
                          <a:pt x="77640" y="493446"/>
                          <a:pt x="2570" y="479108"/>
                        </a:cubicBezTo>
                        <a:cubicBezTo>
                          <a:pt x="-4606" y="452501"/>
                          <a:pt x="4348" y="418084"/>
                          <a:pt x="15841" y="404622"/>
                        </a:cubicBezTo>
                        <a:cubicBezTo>
                          <a:pt x="93" y="296672"/>
                          <a:pt x="174591" y="153479"/>
                          <a:pt x="126458" y="68770"/>
                        </a:cubicBezTo>
                        <a:cubicBezTo>
                          <a:pt x="128236" y="16510"/>
                          <a:pt x="219295" y="6350"/>
                          <a:pt x="261142" y="0"/>
                        </a:cubicBezTo>
                        <a:cubicBezTo>
                          <a:pt x="310926" y="4953"/>
                          <a:pt x="383443" y="12002"/>
                          <a:pt x="388777" y="70612"/>
                        </a:cubicBezTo>
                        <a:cubicBezTo>
                          <a:pt x="365980" y="191262"/>
                          <a:pt x="524603" y="342392"/>
                          <a:pt x="509998" y="472630"/>
                        </a:cubicBezTo>
                        <a:cubicBezTo>
                          <a:pt x="417936" y="491147"/>
                          <a:pt x="324248" y="500380"/>
                          <a:pt x="230344" y="500189"/>
                        </a:cubicBezTo>
                        <a:close/>
                      </a:path>
                    </a:pathLst>
                  </a:custGeom>
                  <a:solidFill>
                    <a:schemeClr val="lt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272" name="Google Shape;272;p3"/>
                  <p:cNvSpPr/>
                  <p:nvPr/>
                </p:nvSpPr>
                <p:spPr>
                  <a:xfrm>
                    <a:off x="551585" y="3672350"/>
                    <a:ext cx="488949" cy="214629"/>
                  </a:xfrm>
                  <a:custGeom>
                    <a:avLst/>
                    <a:gdLst/>
                    <a:ahLst/>
                    <a:cxnLst/>
                    <a:rect l="l" t="t" r="r" b="b"/>
                    <a:pathLst>
                      <a:path w="488949" h="214629" extrusionOk="0">
                        <a:moveTo>
                          <a:pt x="243395" y="214630"/>
                        </a:moveTo>
                        <a:cubicBezTo>
                          <a:pt x="147256" y="214630"/>
                          <a:pt x="26352" y="160401"/>
                          <a:pt x="0" y="8001"/>
                        </a:cubicBezTo>
                        <a:cubicBezTo>
                          <a:pt x="165925" y="39751"/>
                          <a:pt x="327279" y="29528"/>
                          <a:pt x="488950" y="0"/>
                        </a:cubicBezTo>
                        <a:cubicBezTo>
                          <a:pt x="471043" y="147384"/>
                          <a:pt x="350266" y="214630"/>
                          <a:pt x="243395" y="214630"/>
                        </a:cubicBezTo>
                        <a:close/>
                      </a:path>
                    </a:pathLst>
                  </a:custGeom>
                  <a:solidFill>
                    <a:srgbClr val="C8F3F7"/>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273" name="Google Shape;273;p3"/>
                  <p:cNvSpPr/>
                  <p:nvPr/>
                </p:nvSpPr>
                <p:spPr>
                  <a:xfrm>
                    <a:off x="685838" y="2977833"/>
                    <a:ext cx="219884" cy="234649"/>
                  </a:xfrm>
                  <a:custGeom>
                    <a:avLst/>
                    <a:gdLst/>
                    <a:ahLst/>
                    <a:cxnLst/>
                    <a:rect l="l" t="t" r="r" b="b"/>
                    <a:pathLst>
                      <a:path w="219884" h="234649" extrusionOk="0">
                        <a:moveTo>
                          <a:pt x="2590" y="234649"/>
                        </a:moveTo>
                        <a:cubicBezTo>
                          <a:pt x="7987" y="210011"/>
                          <a:pt x="-12142" y="33672"/>
                          <a:pt x="12877" y="45419"/>
                        </a:cubicBezTo>
                        <a:cubicBezTo>
                          <a:pt x="33197" y="50182"/>
                          <a:pt x="23545" y="24210"/>
                          <a:pt x="35038" y="16590"/>
                        </a:cubicBezTo>
                        <a:cubicBezTo>
                          <a:pt x="50913" y="906"/>
                          <a:pt x="85394" y="1604"/>
                          <a:pt x="109714" y="1922"/>
                        </a:cubicBezTo>
                        <a:cubicBezTo>
                          <a:pt x="145528" y="-936"/>
                          <a:pt x="189026" y="-6841"/>
                          <a:pt x="188835" y="38879"/>
                        </a:cubicBezTo>
                        <a:cubicBezTo>
                          <a:pt x="250875" y="39895"/>
                          <a:pt x="199503" y="186770"/>
                          <a:pt x="206869" y="233824"/>
                        </a:cubicBezTo>
                        <a:cubicBezTo>
                          <a:pt x="139369" y="212361"/>
                          <a:pt x="71932" y="215091"/>
                          <a:pt x="2590" y="234649"/>
                        </a:cubicBezTo>
                        <a:close/>
                      </a:path>
                    </a:pathLst>
                  </a:custGeom>
                  <a:solidFill>
                    <a:schemeClr val="dk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274" name="Google Shape;274;p3"/>
                  <p:cNvSpPr/>
                  <p:nvPr/>
                </p:nvSpPr>
                <p:spPr>
                  <a:xfrm>
                    <a:off x="522260" y="2971595"/>
                    <a:ext cx="530958" cy="928227"/>
                  </a:xfrm>
                  <a:custGeom>
                    <a:avLst/>
                    <a:gdLst/>
                    <a:ahLst/>
                    <a:cxnLst/>
                    <a:rect l="l" t="t" r="r" b="b"/>
                    <a:pathLst>
                      <a:path w="530958" h="928227" extrusionOk="0">
                        <a:moveTo>
                          <a:pt x="516306" y="619347"/>
                        </a:moveTo>
                        <a:cubicBezTo>
                          <a:pt x="501638" y="504285"/>
                          <a:pt x="397942" y="417798"/>
                          <a:pt x="399530" y="298926"/>
                        </a:cubicBezTo>
                        <a:cubicBezTo>
                          <a:pt x="413182" y="300514"/>
                          <a:pt x="390830" y="254159"/>
                          <a:pt x="381178" y="244380"/>
                        </a:cubicBezTo>
                        <a:cubicBezTo>
                          <a:pt x="383210" y="187992"/>
                          <a:pt x="385369" y="132175"/>
                          <a:pt x="387528" y="75787"/>
                        </a:cubicBezTo>
                        <a:cubicBezTo>
                          <a:pt x="392481" y="54070"/>
                          <a:pt x="381559" y="34449"/>
                          <a:pt x="356731" y="40227"/>
                        </a:cubicBezTo>
                        <a:cubicBezTo>
                          <a:pt x="358255" y="-10573"/>
                          <a:pt x="307645" y="730"/>
                          <a:pt x="273609" y="1810"/>
                        </a:cubicBezTo>
                        <a:cubicBezTo>
                          <a:pt x="240780" y="1429"/>
                          <a:pt x="184074" y="-222"/>
                          <a:pt x="184328" y="45244"/>
                        </a:cubicBezTo>
                        <a:cubicBezTo>
                          <a:pt x="174803" y="45815"/>
                          <a:pt x="158928" y="42640"/>
                          <a:pt x="158928" y="56547"/>
                        </a:cubicBezTo>
                        <a:cubicBezTo>
                          <a:pt x="158928" y="118777"/>
                          <a:pt x="158039" y="180435"/>
                          <a:pt x="158357" y="242475"/>
                        </a:cubicBezTo>
                        <a:cubicBezTo>
                          <a:pt x="144260" y="248825"/>
                          <a:pt x="112383" y="292767"/>
                          <a:pt x="140577" y="307753"/>
                        </a:cubicBezTo>
                        <a:cubicBezTo>
                          <a:pt x="150102" y="385159"/>
                          <a:pt x="15736" y="506508"/>
                          <a:pt x="18784" y="626967"/>
                        </a:cubicBezTo>
                        <a:cubicBezTo>
                          <a:pt x="-3124" y="640493"/>
                          <a:pt x="-8013" y="706215"/>
                          <a:pt x="15672" y="712756"/>
                        </a:cubicBezTo>
                        <a:cubicBezTo>
                          <a:pt x="65075" y="1013238"/>
                          <a:pt x="505638" y="992854"/>
                          <a:pt x="526720" y="692753"/>
                        </a:cubicBezTo>
                        <a:cubicBezTo>
                          <a:pt x="534785" y="671862"/>
                          <a:pt x="531356" y="631984"/>
                          <a:pt x="516306" y="619347"/>
                        </a:cubicBezTo>
                        <a:close/>
                        <a:moveTo>
                          <a:pt x="498399" y="620300"/>
                        </a:moveTo>
                        <a:cubicBezTo>
                          <a:pt x="475749" y="621824"/>
                          <a:pt x="453079" y="623176"/>
                          <a:pt x="430391" y="624364"/>
                        </a:cubicBezTo>
                        <a:cubicBezTo>
                          <a:pt x="405708" y="518319"/>
                          <a:pt x="384842" y="411531"/>
                          <a:pt x="367780" y="304006"/>
                        </a:cubicBezTo>
                        <a:cubicBezTo>
                          <a:pt x="372606" y="303308"/>
                          <a:pt x="377432" y="302673"/>
                          <a:pt x="382194" y="301911"/>
                        </a:cubicBezTo>
                        <a:cubicBezTo>
                          <a:pt x="378511" y="420973"/>
                          <a:pt x="481889" y="506762"/>
                          <a:pt x="498399" y="620300"/>
                        </a:cubicBezTo>
                        <a:close/>
                        <a:moveTo>
                          <a:pt x="278689" y="312579"/>
                        </a:moveTo>
                        <a:cubicBezTo>
                          <a:pt x="287389" y="312198"/>
                          <a:pt x="296025" y="311690"/>
                          <a:pt x="304661" y="311118"/>
                        </a:cubicBezTo>
                        <a:cubicBezTo>
                          <a:pt x="318040" y="416738"/>
                          <a:pt x="331477" y="522383"/>
                          <a:pt x="344983" y="628047"/>
                        </a:cubicBezTo>
                        <a:cubicBezTo>
                          <a:pt x="322568" y="628809"/>
                          <a:pt x="300216" y="629507"/>
                          <a:pt x="277800" y="629952"/>
                        </a:cubicBezTo>
                        <a:cubicBezTo>
                          <a:pt x="271844" y="524237"/>
                          <a:pt x="272136" y="418262"/>
                          <a:pt x="278689" y="312579"/>
                        </a:cubicBezTo>
                        <a:close/>
                        <a:moveTo>
                          <a:pt x="322504" y="309531"/>
                        </a:moveTo>
                        <a:cubicBezTo>
                          <a:pt x="331775" y="308642"/>
                          <a:pt x="341046" y="307626"/>
                          <a:pt x="350317" y="306483"/>
                        </a:cubicBezTo>
                        <a:cubicBezTo>
                          <a:pt x="367253" y="413417"/>
                          <a:pt x="387928" y="519633"/>
                          <a:pt x="412357" y="625126"/>
                        </a:cubicBezTo>
                        <a:cubicBezTo>
                          <a:pt x="395910" y="625951"/>
                          <a:pt x="379400" y="626713"/>
                          <a:pt x="362954" y="627348"/>
                        </a:cubicBezTo>
                        <a:cubicBezTo>
                          <a:pt x="349111" y="521430"/>
                          <a:pt x="335541" y="415493"/>
                          <a:pt x="322250" y="309531"/>
                        </a:cubicBezTo>
                        <a:close/>
                        <a:moveTo>
                          <a:pt x="365684" y="58452"/>
                        </a:moveTo>
                        <a:cubicBezTo>
                          <a:pt x="375273" y="59277"/>
                          <a:pt x="368542" y="74581"/>
                          <a:pt x="369939" y="81248"/>
                        </a:cubicBezTo>
                        <a:lnTo>
                          <a:pt x="175946" y="137382"/>
                        </a:lnTo>
                        <a:cubicBezTo>
                          <a:pt x="175946" y="127984"/>
                          <a:pt x="175946" y="118332"/>
                          <a:pt x="175946" y="109125"/>
                        </a:cubicBezTo>
                        <a:cubicBezTo>
                          <a:pt x="212713" y="94837"/>
                          <a:pt x="258496" y="85947"/>
                          <a:pt x="287643" y="60547"/>
                        </a:cubicBezTo>
                        <a:cubicBezTo>
                          <a:pt x="313360" y="60611"/>
                          <a:pt x="339649" y="57309"/>
                          <a:pt x="365430" y="58452"/>
                        </a:cubicBezTo>
                        <a:close/>
                        <a:moveTo>
                          <a:pt x="175438" y="205454"/>
                        </a:moveTo>
                        <a:lnTo>
                          <a:pt x="366827" y="159671"/>
                        </a:lnTo>
                        <a:lnTo>
                          <a:pt x="364224" y="230791"/>
                        </a:lnTo>
                        <a:cubicBezTo>
                          <a:pt x="308090" y="199041"/>
                          <a:pt x="233033" y="208248"/>
                          <a:pt x="175311" y="231616"/>
                        </a:cubicBezTo>
                        <a:close/>
                        <a:moveTo>
                          <a:pt x="175438" y="187230"/>
                        </a:moveTo>
                        <a:cubicBezTo>
                          <a:pt x="175438" y="176688"/>
                          <a:pt x="175438" y="166084"/>
                          <a:pt x="175438" y="155480"/>
                        </a:cubicBezTo>
                        <a:lnTo>
                          <a:pt x="368796" y="99536"/>
                        </a:lnTo>
                        <a:lnTo>
                          <a:pt x="367272" y="141256"/>
                        </a:lnTo>
                        <a:close/>
                        <a:moveTo>
                          <a:pt x="229032" y="21622"/>
                        </a:moveTo>
                        <a:cubicBezTo>
                          <a:pt x="256401" y="25305"/>
                          <a:pt x="342570" y="-222"/>
                          <a:pt x="338760" y="40672"/>
                        </a:cubicBezTo>
                        <a:lnTo>
                          <a:pt x="201600" y="44418"/>
                        </a:lnTo>
                        <a:cubicBezTo>
                          <a:pt x="197155" y="28861"/>
                          <a:pt x="217793" y="22765"/>
                          <a:pt x="229096" y="21749"/>
                        </a:cubicBezTo>
                        <a:close/>
                        <a:moveTo>
                          <a:pt x="263830" y="59150"/>
                        </a:moveTo>
                        <a:cubicBezTo>
                          <a:pt x="235046" y="71260"/>
                          <a:pt x="205645" y="81858"/>
                          <a:pt x="175756" y="90900"/>
                        </a:cubicBezTo>
                        <a:lnTo>
                          <a:pt x="175756" y="63722"/>
                        </a:lnTo>
                        <a:cubicBezTo>
                          <a:pt x="201664" y="62897"/>
                          <a:pt x="238113" y="59976"/>
                          <a:pt x="263894" y="59404"/>
                        </a:cubicBezTo>
                        <a:close/>
                        <a:moveTo>
                          <a:pt x="260973" y="230600"/>
                        </a:moveTo>
                        <a:cubicBezTo>
                          <a:pt x="306439" y="226028"/>
                          <a:pt x="366891" y="233838"/>
                          <a:pt x="384036" y="283432"/>
                        </a:cubicBezTo>
                        <a:cubicBezTo>
                          <a:pt x="303873" y="296939"/>
                          <a:pt x="222193" y="298945"/>
                          <a:pt x="141466" y="289401"/>
                        </a:cubicBezTo>
                        <a:cubicBezTo>
                          <a:pt x="157404" y="243554"/>
                          <a:pt x="218110" y="233521"/>
                          <a:pt x="261036" y="230854"/>
                        </a:cubicBezTo>
                        <a:close/>
                        <a:moveTo>
                          <a:pt x="259639" y="630269"/>
                        </a:moveTo>
                        <a:cubicBezTo>
                          <a:pt x="238005" y="630606"/>
                          <a:pt x="216313" y="630796"/>
                          <a:pt x="194552" y="630841"/>
                        </a:cubicBezTo>
                        <a:cubicBezTo>
                          <a:pt x="210300" y="525005"/>
                          <a:pt x="226003" y="419176"/>
                          <a:pt x="241669" y="313341"/>
                        </a:cubicBezTo>
                        <a:cubicBezTo>
                          <a:pt x="248019" y="313341"/>
                          <a:pt x="254369" y="313341"/>
                          <a:pt x="260719" y="313341"/>
                        </a:cubicBezTo>
                        <a:cubicBezTo>
                          <a:pt x="254172" y="418871"/>
                          <a:pt x="253810" y="524694"/>
                          <a:pt x="259639" y="630269"/>
                        </a:cubicBezTo>
                        <a:close/>
                        <a:moveTo>
                          <a:pt x="177089" y="630904"/>
                        </a:moveTo>
                        <a:cubicBezTo>
                          <a:pt x="155309" y="630904"/>
                          <a:pt x="133528" y="630904"/>
                          <a:pt x="111748" y="630333"/>
                        </a:cubicBezTo>
                        <a:cubicBezTo>
                          <a:pt x="143498" y="524478"/>
                          <a:pt x="175248" y="418751"/>
                          <a:pt x="206490" y="312833"/>
                        </a:cubicBezTo>
                        <a:lnTo>
                          <a:pt x="224206" y="313277"/>
                        </a:lnTo>
                        <a:cubicBezTo>
                          <a:pt x="208630" y="419195"/>
                          <a:pt x="192920" y="525069"/>
                          <a:pt x="177089" y="630904"/>
                        </a:cubicBezTo>
                        <a:close/>
                        <a:moveTo>
                          <a:pt x="76759" y="501047"/>
                        </a:moveTo>
                        <a:cubicBezTo>
                          <a:pt x="112129" y="441801"/>
                          <a:pt x="157849" y="381857"/>
                          <a:pt x="157468" y="309721"/>
                        </a:cubicBezTo>
                        <a:cubicBezTo>
                          <a:pt x="168009" y="310737"/>
                          <a:pt x="178550" y="311499"/>
                          <a:pt x="189218" y="312071"/>
                        </a:cubicBezTo>
                        <a:cubicBezTo>
                          <a:pt x="157550" y="417906"/>
                          <a:pt x="125908" y="523887"/>
                          <a:pt x="94285" y="630015"/>
                        </a:cubicBezTo>
                        <a:cubicBezTo>
                          <a:pt x="74854" y="629571"/>
                          <a:pt x="55423" y="629126"/>
                          <a:pt x="35992" y="628491"/>
                        </a:cubicBezTo>
                        <a:cubicBezTo>
                          <a:pt x="33960" y="582454"/>
                          <a:pt x="54026" y="539591"/>
                          <a:pt x="76886" y="500920"/>
                        </a:cubicBezTo>
                        <a:close/>
                        <a:moveTo>
                          <a:pt x="356858" y="897604"/>
                        </a:moveTo>
                        <a:cubicBezTo>
                          <a:pt x="221222" y="951325"/>
                          <a:pt x="58725" y="859504"/>
                          <a:pt x="34024" y="716248"/>
                        </a:cubicBezTo>
                        <a:cubicBezTo>
                          <a:pt x="191294" y="742912"/>
                          <a:pt x="352178" y="739813"/>
                          <a:pt x="508305" y="707104"/>
                        </a:cubicBezTo>
                        <a:lnTo>
                          <a:pt x="509194" y="707549"/>
                        </a:lnTo>
                        <a:cubicBezTo>
                          <a:pt x="496145" y="793623"/>
                          <a:pt x="438030" y="866134"/>
                          <a:pt x="356858" y="897604"/>
                        </a:cubicBezTo>
                        <a:close/>
                        <a:moveTo>
                          <a:pt x="512560" y="681704"/>
                        </a:moveTo>
                        <a:cubicBezTo>
                          <a:pt x="511855" y="684092"/>
                          <a:pt x="510985" y="686422"/>
                          <a:pt x="509956" y="688689"/>
                        </a:cubicBezTo>
                        <a:cubicBezTo>
                          <a:pt x="348952" y="722706"/>
                          <a:pt x="182842" y="724865"/>
                          <a:pt x="21006" y="695039"/>
                        </a:cubicBezTo>
                        <a:cubicBezTo>
                          <a:pt x="14332" y="679355"/>
                          <a:pt x="14961" y="661511"/>
                          <a:pt x="22721" y="646335"/>
                        </a:cubicBezTo>
                        <a:cubicBezTo>
                          <a:pt x="183897" y="651967"/>
                          <a:pt x="345263" y="649148"/>
                          <a:pt x="506146" y="637889"/>
                        </a:cubicBezTo>
                        <a:cubicBezTo>
                          <a:pt x="514351" y="650945"/>
                          <a:pt x="516681" y="666845"/>
                          <a:pt x="512560" y="681704"/>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grpSp>
            <p:sp>
              <p:nvSpPr>
                <p:cNvPr id="275" name="Google Shape;275;p3"/>
                <p:cNvSpPr/>
                <p:nvPr/>
              </p:nvSpPr>
              <p:spPr>
                <a:xfrm>
                  <a:off x="786939" y="372820"/>
                  <a:ext cx="17700" cy="2605200"/>
                </a:xfrm>
                <a:prstGeom prst="rect">
                  <a:avLst/>
                </a:prstGeom>
                <a:solidFill>
                  <a:schemeClr val="dk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sp>
            <p:nvSpPr>
              <p:cNvPr id="276" name="Google Shape;276;p3"/>
              <p:cNvSpPr/>
              <p:nvPr/>
            </p:nvSpPr>
            <p:spPr>
              <a:xfrm>
                <a:off x="636125" y="3766050"/>
                <a:ext cx="121425" cy="74300"/>
              </a:xfrm>
              <a:custGeom>
                <a:avLst/>
                <a:gdLst/>
                <a:ahLst/>
                <a:cxnLst/>
                <a:rect l="l" t="t" r="r" b="b"/>
                <a:pathLst>
                  <a:path w="4857" h="2972" extrusionOk="0">
                    <a:moveTo>
                      <a:pt x="0" y="0"/>
                    </a:moveTo>
                    <a:cubicBezTo>
                      <a:pt x="1186" y="1482"/>
                      <a:pt x="3080" y="2306"/>
                      <a:pt x="4857" y="2972"/>
                    </a:cubicBezTo>
                  </a:path>
                </a:pathLst>
              </a:custGeom>
              <a:noFill/>
              <a:ln w="38100" cap="rnd" cmpd="sng">
                <a:solidFill>
                  <a:schemeClr val="lt1"/>
                </a:solidFill>
                <a:prstDash val="solid"/>
                <a:round/>
                <a:headEnd type="none" w="med" len="med"/>
                <a:tailEnd type="none" w="med" len="med"/>
              </a:ln>
            </p:spPr>
          </p:sp>
        </p:grpSp>
      </p:grpSp>
      <p:grpSp>
        <p:nvGrpSpPr>
          <p:cNvPr id="277" name="Google Shape;277;p3"/>
          <p:cNvGrpSpPr/>
          <p:nvPr/>
        </p:nvGrpSpPr>
        <p:grpSpPr>
          <a:xfrm>
            <a:off x="8676884" y="1"/>
            <a:ext cx="1395600" cy="3724503"/>
            <a:chOff x="6010934" y="1"/>
            <a:chExt cx="1046700" cy="2793377"/>
          </a:xfrm>
        </p:grpSpPr>
        <p:grpSp>
          <p:nvGrpSpPr>
            <p:cNvPr id="278" name="Google Shape;278;p3"/>
            <p:cNvGrpSpPr/>
            <p:nvPr/>
          </p:nvGrpSpPr>
          <p:grpSpPr>
            <a:xfrm>
              <a:off x="6010934" y="1746678"/>
              <a:ext cx="1046700" cy="1046700"/>
              <a:chOff x="764100" y="3623300"/>
              <a:chExt cx="1046700" cy="1046700"/>
            </a:xfrm>
          </p:grpSpPr>
          <p:sp>
            <p:nvSpPr>
              <p:cNvPr id="279" name="Google Shape;279;p3"/>
              <p:cNvSpPr/>
              <p:nvPr/>
            </p:nvSpPr>
            <p:spPr>
              <a:xfrm>
                <a:off x="764100" y="3623300"/>
                <a:ext cx="1046700" cy="1046700"/>
              </a:xfrm>
              <a:prstGeom prst="ellipse">
                <a:avLst/>
              </a:prstGeom>
              <a:solidFill>
                <a:srgbClr val="FFFFFF">
                  <a:alpha val="134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80" name="Google Shape;280;p3"/>
              <p:cNvSpPr/>
              <p:nvPr/>
            </p:nvSpPr>
            <p:spPr>
              <a:xfrm>
                <a:off x="922769" y="3781968"/>
                <a:ext cx="729300" cy="729300"/>
              </a:xfrm>
              <a:prstGeom prst="ellipse">
                <a:avLst/>
              </a:prstGeom>
              <a:solidFill>
                <a:srgbClr val="FFFFFF">
                  <a:alpha val="134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281" name="Google Shape;281;p3"/>
            <p:cNvGrpSpPr/>
            <p:nvPr/>
          </p:nvGrpSpPr>
          <p:grpSpPr>
            <a:xfrm>
              <a:off x="6308747" y="1"/>
              <a:ext cx="441786" cy="2571886"/>
              <a:chOff x="1121941" y="1609666"/>
              <a:chExt cx="404159" cy="2352837"/>
            </a:xfrm>
          </p:grpSpPr>
          <p:grpSp>
            <p:nvGrpSpPr>
              <p:cNvPr id="282" name="Google Shape;282;p3"/>
              <p:cNvGrpSpPr/>
              <p:nvPr/>
            </p:nvGrpSpPr>
            <p:grpSpPr>
              <a:xfrm>
                <a:off x="1121941" y="1609666"/>
                <a:ext cx="404159" cy="2352837"/>
                <a:chOff x="1121941" y="1609666"/>
                <a:chExt cx="404159" cy="2352837"/>
              </a:xfrm>
            </p:grpSpPr>
            <p:grpSp>
              <p:nvGrpSpPr>
                <p:cNvPr id="283" name="Google Shape;283;p3"/>
                <p:cNvGrpSpPr/>
                <p:nvPr/>
              </p:nvGrpSpPr>
              <p:grpSpPr>
                <a:xfrm>
                  <a:off x="1121941" y="2971595"/>
                  <a:ext cx="404159" cy="990908"/>
                  <a:chOff x="1121941" y="2969319"/>
                  <a:chExt cx="404159" cy="990908"/>
                </a:xfrm>
              </p:grpSpPr>
              <p:sp>
                <p:nvSpPr>
                  <p:cNvPr id="284" name="Google Shape;284;p3"/>
                  <p:cNvSpPr/>
                  <p:nvPr/>
                </p:nvSpPr>
                <p:spPr>
                  <a:xfrm>
                    <a:off x="1210876" y="2975878"/>
                    <a:ext cx="215728" cy="222824"/>
                  </a:xfrm>
                  <a:custGeom>
                    <a:avLst/>
                    <a:gdLst/>
                    <a:ahLst/>
                    <a:cxnLst/>
                    <a:rect l="l" t="t" r="r" b="b"/>
                    <a:pathLst>
                      <a:path w="215728" h="222824" extrusionOk="0">
                        <a:moveTo>
                          <a:pt x="14190" y="222824"/>
                        </a:moveTo>
                        <a:cubicBezTo>
                          <a:pt x="13301" y="174692"/>
                          <a:pt x="-21687" y="79251"/>
                          <a:pt x="21620" y="60582"/>
                        </a:cubicBezTo>
                        <a:cubicBezTo>
                          <a:pt x="36987" y="27244"/>
                          <a:pt x="55021" y="2797"/>
                          <a:pt x="105440" y="321"/>
                        </a:cubicBezTo>
                        <a:cubicBezTo>
                          <a:pt x="154017" y="-2156"/>
                          <a:pt x="177385" y="9655"/>
                          <a:pt x="182021" y="37976"/>
                        </a:cubicBezTo>
                        <a:cubicBezTo>
                          <a:pt x="233265" y="47692"/>
                          <a:pt x="210405" y="171326"/>
                          <a:pt x="211993" y="215776"/>
                        </a:cubicBezTo>
                        <a:cubicBezTo>
                          <a:pt x="143159" y="198060"/>
                          <a:pt x="79024" y="196790"/>
                          <a:pt x="14190" y="222824"/>
                        </a:cubicBezTo>
                        <a:close/>
                      </a:path>
                    </a:pathLst>
                  </a:custGeom>
                  <a:solidFill>
                    <a:schemeClr val="dk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285" name="Google Shape;285;p3"/>
                  <p:cNvSpPr/>
                  <p:nvPr/>
                </p:nvSpPr>
                <p:spPr>
                  <a:xfrm>
                    <a:off x="1160257" y="3179981"/>
                    <a:ext cx="324636" cy="229478"/>
                  </a:xfrm>
                  <a:custGeom>
                    <a:avLst/>
                    <a:gdLst/>
                    <a:ahLst/>
                    <a:cxnLst/>
                    <a:rect l="l" t="t" r="r" b="b"/>
                    <a:pathLst>
                      <a:path w="324636" h="229478" extrusionOk="0">
                        <a:moveTo>
                          <a:pt x="1626" y="229478"/>
                        </a:moveTo>
                        <a:cubicBezTo>
                          <a:pt x="-8216" y="108447"/>
                          <a:pt x="24042" y="-8456"/>
                          <a:pt x="169393" y="878"/>
                        </a:cubicBezTo>
                        <a:cubicBezTo>
                          <a:pt x="307379" y="-10678"/>
                          <a:pt x="337541" y="93334"/>
                          <a:pt x="320206" y="222176"/>
                        </a:cubicBezTo>
                        <a:cubicBezTo>
                          <a:pt x="210923" y="232019"/>
                          <a:pt x="109767" y="228018"/>
                          <a:pt x="1626" y="229478"/>
                        </a:cubicBezTo>
                        <a:close/>
                      </a:path>
                    </a:pathLst>
                  </a:custGeom>
                  <a:solidFill>
                    <a:schemeClr val="lt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286" name="Google Shape;286;p3"/>
                  <p:cNvSpPr/>
                  <p:nvPr/>
                </p:nvSpPr>
                <p:spPr>
                  <a:xfrm>
                    <a:off x="1128931" y="3411844"/>
                    <a:ext cx="389306" cy="540604"/>
                  </a:xfrm>
                  <a:custGeom>
                    <a:avLst/>
                    <a:gdLst/>
                    <a:ahLst/>
                    <a:cxnLst/>
                    <a:rect l="l" t="t" r="r" b="b"/>
                    <a:pathLst>
                      <a:path w="389306" h="540604" extrusionOk="0">
                        <a:moveTo>
                          <a:pt x="192718" y="540604"/>
                        </a:moveTo>
                        <a:cubicBezTo>
                          <a:pt x="42795" y="527142"/>
                          <a:pt x="232596" y="425161"/>
                          <a:pt x="116836" y="455260"/>
                        </a:cubicBezTo>
                        <a:cubicBezTo>
                          <a:pt x="83054" y="460150"/>
                          <a:pt x="19744" y="479835"/>
                          <a:pt x="7679" y="435512"/>
                        </a:cubicBezTo>
                        <a:cubicBezTo>
                          <a:pt x="-6227" y="397920"/>
                          <a:pt x="57844" y="371440"/>
                          <a:pt x="34857" y="364582"/>
                        </a:cubicBezTo>
                        <a:cubicBezTo>
                          <a:pt x="15807" y="363122"/>
                          <a:pt x="3107" y="353533"/>
                          <a:pt x="1393" y="338801"/>
                        </a:cubicBezTo>
                        <a:cubicBezTo>
                          <a:pt x="-3560" y="319434"/>
                          <a:pt x="17585" y="304638"/>
                          <a:pt x="35175" y="291748"/>
                        </a:cubicBezTo>
                        <a:cubicBezTo>
                          <a:pt x="33651" y="285398"/>
                          <a:pt x="30158" y="276762"/>
                          <a:pt x="28380" y="270412"/>
                        </a:cubicBezTo>
                        <a:cubicBezTo>
                          <a:pt x="-19689" y="256061"/>
                          <a:pt x="-258" y="192307"/>
                          <a:pt x="38985" y="180877"/>
                        </a:cubicBezTo>
                        <a:cubicBezTo>
                          <a:pt x="42490" y="180629"/>
                          <a:pt x="45138" y="177588"/>
                          <a:pt x="44890" y="174082"/>
                        </a:cubicBezTo>
                        <a:cubicBezTo>
                          <a:pt x="44643" y="170577"/>
                          <a:pt x="41601" y="167929"/>
                          <a:pt x="38096" y="168177"/>
                        </a:cubicBezTo>
                        <a:cubicBezTo>
                          <a:pt x="3044" y="163224"/>
                          <a:pt x="21776" y="119663"/>
                          <a:pt x="43303" y="106836"/>
                        </a:cubicBezTo>
                        <a:cubicBezTo>
                          <a:pt x="74418" y="82706"/>
                          <a:pt x="71370" y="31969"/>
                          <a:pt x="69020" y="5680"/>
                        </a:cubicBezTo>
                        <a:cubicBezTo>
                          <a:pt x="85911" y="5045"/>
                          <a:pt x="131758" y="4664"/>
                          <a:pt x="151570" y="4601"/>
                        </a:cubicBezTo>
                        <a:cubicBezTo>
                          <a:pt x="174303" y="59274"/>
                          <a:pt x="87499" y="134903"/>
                          <a:pt x="126170" y="158652"/>
                        </a:cubicBezTo>
                        <a:cubicBezTo>
                          <a:pt x="332545" y="108296"/>
                          <a:pt x="234120" y="166526"/>
                          <a:pt x="237422" y="1362"/>
                        </a:cubicBezTo>
                        <a:cubicBezTo>
                          <a:pt x="249741" y="-2130"/>
                          <a:pt x="299271" y="2378"/>
                          <a:pt x="325624" y="854"/>
                        </a:cubicBezTo>
                        <a:cubicBezTo>
                          <a:pt x="266823" y="105439"/>
                          <a:pt x="408174" y="108804"/>
                          <a:pt x="387155" y="185449"/>
                        </a:cubicBezTo>
                        <a:cubicBezTo>
                          <a:pt x="375090" y="210849"/>
                          <a:pt x="334958" y="200752"/>
                          <a:pt x="326830" y="215802"/>
                        </a:cubicBezTo>
                        <a:cubicBezTo>
                          <a:pt x="326830" y="221707"/>
                          <a:pt x="332101" y="222152"/>
                          <a:pt x="337054" y="222152"/>
                        </a:cubicBezTo>
                        <a:cubicBezTo>
                          <a:pt x="407539" y="236439"/>
                          <a:pt x="379472" y="299177"/>
                          <a:pt x="313876" y="302733"/>
                        </a:cubicBezTo>
                        <a:cubicBezTo>
                          <a:pt x="286508" y="321783"/>
                          <a:pt x="354897" y="305337"/>
                          <a:pt x="360866" y="348326"/>
                        </a:cubicBezTo>
                        <a:cubicBezTo>
                          <a:pt x="367661" y="376711"/>
                          <a:pt x="350135" y="382108"/>
                          <a:pt x="333307" y="403444"/>
                        </a:cubicBezTo>
                        <a:cubicBezTo>
                          <a:pt x="365565" y="417414"/>
                          <a:pt x="387663" y="440084"/>
                          <a:pt x="362200" y="476469"/>
                        </a:cubicBezTo>
                        <a:cubicBezTo>
                          <a:pt x="318321" y="516411"/>
                          <a:pt x="249868" y="528857"/>
                          <a:pt x="192718" y="540604"/>
                        </a:cubicBezTo>
                        <a:close/>
                      </a:path>
                    </a:pathLst>
                  </a:custGeom>
                  <a:solidFill>
                    <a:srgbClr val="CFE5BD"/>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287" name="Google Shape;287;p3"/>
                  <p:cNvSpPr/>
                  <p:nvPr/>
                </p:nvSpPr>
                <p:spPr>
                  <a:xfrm>
                    <a:off x="1121941" y="2969319"/>
                    <a:ext cx="404159" cy="990908"/>
                  </a:xfrm>
                  <a:custGeom>
                    <a:avLst/>
                    <a:gdLst/>
                    <a:ahLst/>
                    <a:cxnLst/>
                    <a:rect l="l" t="t" r="r" b="b"/>
                    <a:pathLst>
                      <a:path w="404159" h="990908" extrusionOk="0">
                        <a:moveTo>
                          <a:pt x="396558" y="583905"/>
                        </a:moveTo>
                        <a:cubicBezTo>
                          <a:pt x="363665" y="545170"/>
                          <a:pt x="299149" y="524850"/>
                          <a:pt x="338075" y="447063"/>
                        </a:cubicBezTo>
                        <a:cubicBezTo>
                          <a:pt x="339535" y="444205"/>
                          <a:pt x="370904" y="448269"/>
                          <a:pt x="367920" y="426933"/>
                        </a:cubicBezTo>
                        <a:cubicBezTo>
                          <a:pt x="376619" y="356321"/>
                          <a:pt x="377762" y="266786"/>
                          <a:pt x="312865" y="222019"/>
                        </a:cubicBezTo>
                        <a:cubicBezTo>
                          <a:pt x="314326" y="182014"/>
                          <a:pt x="328359" y="29931"/>
                          <a:pt x="274257" y="35328"/>
                        </a:cubicBezTo>
                        <a:cubicBezTo>
                          <a:pt x="255207" y="-16234"/>
                          <a:pt x="119635" y="-11789"/>
                          <a:pt x="115888" y="51521"/>
                        </a:cubicBezTo>
                        <a:cubicBezTo>
                          <a:pt x="66358" y="56474"/>
                          <a:pt x="92711" y="194840"/>
                          <a:pt x="93600" y="232242"/>
                        </a:cubicBezTo>
                        <a:cubicBezTo>
                          <a:pt x="31814" y="278470"/>
                          <a:pt x="26607" y="363941"/>
                          <a:pt x="28766" y="435442"/>
                        </a:cubicBezTo>
                        <a:cubicBezTo>
                          <a:pt x="29211" y="460842"/>
                          <a:pt x="57849" y="448840"/>
                          <a:pt x="70740" y="450746"/>
                        </a:cubicBezTo>
                        <a:cubicBezTo>
                          <a:pt x="73851" y="483511"/>
                          <a:pt x="74994" y="521611"/>
                          <a:pt x="46991" y="544408"/>
                        </a:cubicBezTo>
                        <a:cubicBezTo>
                          <a:pt x="20829" y="559775"/>
                          <a:pt x="1906" y="611464"/>
                          <a:pt x="44133" y="617497"/>
                        </a:cubicBezTo>
                        <a:cubicBezTo>
                          <a:pt x="890" y="630197"/>
                          <a:pt x="-22097" y="700682"/>
                          <a:pt x="29973" y="716557"/>
                        </a:cubicBezTo>
                        <a:cubicBezTo>
                          <a:pt x="31179" y="718461"/>
                          <a:pt x="32132" y="730336"/>
                          <a:pt x="35878" y="733384"/>
                        </a:cubicBezTo>
                        <a:cubicBezTo>
                          <a:pt x="-9588" y="750021"/>
                          <a:pt x="-11620" y="809584"/>
                          <a:pt x="41276" y="813584"/>
                        </a:cubicBezTo>
                        <a:cubicBezTo>
                          <a:pt x="-3746" y="839747"/>
                          <a:pt x="-8318" y="908200"/>
                          <a:pt x="53150" y="912772"/>
                        </a:cubicBezTo>
                        <a:cubicBezTo>
                          <a:pt x="88837" y="913153"/>
                          <a:pt x="124016" y="903310"/>
                          <a:pt x="159259" y="898421"/>
                        </a:cubicBezTo>
                        <a:cubicBezTo>
                          <a:pt x="137224" y="913788"/>
                          <a:pt x="124270" y="946998"/>
                          <a:pt x="142368" y="970176"/>
                        </a:cubicBezTo>
                        <a:cubicBezTo>
                          <a:pt x="170879" y="1006688"/>
                          <a:pt x="222568" y="986051"/>
                          <a:pt x="258319" y="975319"/>
                        </a:cubicBezTo>
                        <a:cubicBezTo>
                          <a:pt x="297562" y="961285"/>
                          <a:pt x="346012" y="957857"/>
                          <a:pt x="374079" y="923821"/>
                        </a:cubicBezTo>
                        <a:cubicBezTo>
                          <a:pt x="397638" y="896008"/>
                          <a:pt x="385382" y="849653"/>
                          <a:pt x="346647" y="845652"/>
                        </a:cubicBezTo>
                        <a:cubicBezTo>
                          <a:pt x="371279" y="834501"/>
                          <a:pt x="382207" y="805495"/>
                          <a:pt x="371057" y="780857"/>
                        </a:cubicBezTo>
                        <a:cubicBezTo>
                          <a:pt x="362344" y="761610"/>
                          <a:pt x="342259" y="750123"/>
                          <a:pt x="321247" y="752371"/>
                        </a:cubicBezTo>
                        <a:cubicBezTo>
                          <a:pt x="385382" y="748434"/>
                          <a:pt x="427991" y="685505"/>
                          <a:pt x="350584" y="659597"/>
                        </a:cubicBezTo>
                        <a:cubicBezTo>
                          <a:pt x="302515" y="655787"/>
                          <a:pt x="436690" y="669821"/>
                          <a:pt x="396558" y="583905"/>
                        </a:cubicBezTo>
                        <a:close/>
                        <a:moveTo>
                          <a:pt x="291339" y="83525"/>
                        </a:moveTo>
                        <a:cubicBezTo>
                          <a:pt x="291847" y="98828"/>
                          <a:pt x="292418" y="114132"/>
                          <a:pt x="292926" y="129435"/>
                        </a:cubicBezTo>
                        <a:lnTo>
                          <a:pt x="105792" y="175981"/>
                        </a:lnTo>
                        <a:cubicBezTo>
                          <a:pt x="105030" y="163916"/>
                          <a:pt x="104776" y="151851"/>
                          <a:pt x="104776" y="139786"/>
                        </a:cubicBezTo>
                        <a:cubicBezTo>
                          <a:pt x="166307" y="129753"/>
                          <a:pt x="229172" y="100162"/>
                          <a:pt x="291085" y="83525"/>
                        </a:cubicBezTo>
                        <a:close/>
                        <a:moveTo>
                          <a:pt x="293561" y="147533"/>
                        </a:moveTo>
                        <a:lnTo>
                          <a:pt x="295847" y="212049"/>
                        </a:lnTo>
                        <a:cubicBezTo>
                          <a:pt x="235459" y="188897"/>
                          <a:pt x="168117" y="192212"/>
                          <a:pt x="110300" y="221193"/>
                        </a:cubicBezTo>
                        <a:cubicBezTo>
                          <a:pt x="109094" y="212113"/>
                          <a:pt x="108141" y="202969"/>
                          <a:pt x="107379" y="193824"/>
                        </a:cubicBezTo>
                        <a:close/>
                        <a:moveTo>
                          <a:pt x="194057" y="16152"/>
                        </a:moveTo>
                        <a:cubicBezTo>
                          <a:pt x="213869" y="14056"/>
                          <a:pt x="248984" y="13548"/>
                          <a:pt x="256096" y="36979"/>
                        </a:cubicBezTo>
                        <a:cubicBezTo>
                          <a:pt x="215139" y="41107"/>
                          <a:pt x="174181" y="45615"/>
                          <a:pt x="133224" y="49679"/>
                        </a:cubicBezTo>
                        <a:cubicBezTo>
                          <a:pt x="136208" y="21613"/>
                          <a:pt x="171768" y="18438"/>
                          <a:pt x="193803" y="16152"/>
                        </a:cubicBezTo>
                        <a:close/>
                        <a:moveTo>
                          <a:pt x="111507" y="70444"/>
                        </a:moveTo>
                        <a:cubicBezTo>
                          <a:pt x="137605" y="72095"/>
                          <a:pt x="295276" y="37170"/>
                          <a:pt x="290323" y="65554"/>
                        </a:cubicBezTo>
                        <a:cubicBezTo>
                          <a:pt x="228918" y="86446"/>
                          <a:pt x="165355" y="103083"/>
                          <a:pt x="105093" y="126197"/>
                        </a:cubicBezTo>
                        <a:cubicBezTo>
                          <a:pt x="106681" y="108417"/>
                          <a:pt x="102680" y="86065"/>
                          <a:pt x="111189" y="70444"/>
                        </a:cubicBezTo>
                        <a:close/>
                        <a:moveTo>
                          <a:pt x="46419" y="432902"/>
                        </a:moveTo>
                        <a:cubicBezTo>
                          <a:pt x="42609" y="356067"/>
                          <a:pt x="52769" y="256499"/>
                          <a:pt x="137034" y="227416"/>
                        </a:cubicBezTo>
                        <a:cubicBezTo>
                          <a:pt x="293561" y="176616"/>
                          <a:pt x="379921" y="271866"/>
                          <a:pt x="350521" y="426870"/>
                        </a:cubicBezTo>
                        <a:close/>
                        <a:moveTo>
                          <a:pt x="262319" y="567204"/>
                        </a:moveTo>
                        <a:lnTo>
                          <a:pt x="131636" y="595081"/>
                        </a:lnTo>
                        <a:cubicBezTo>
                          <a:pt x="113348" y="568538"/>
                          <a:pt x="184595" y="524850"/>
                          <a:pt x="164974" y="448459"/>
                        </a:cubicBezTo>
                        <a:lnTo>
                          <a:pt x="238443" y="446999"/>
                        </a:lnTo>
                        <a:cubicBezTo>
                          <a:pt x="232189" y="488604"/>
                          <a:pt x="240558" y="531086"/>
                          <a:pt x="262129" y="567204"/>
                        </a:cubicBezTo>
                        <a:close/>
                        <a:moveTo>
                          <a:pt x="36069" y="586890"/>
                        </a:moveTo>
                        <a:cubicBezTo>
                          <a:pt x="68771" y="527644"/>
                          <a:pt x="97854" y="542440"/>
                          <a:pt x="88456" y="450238"/>
                        </a:cubicBezTo>
                        <a:lnTo>
                          <a:pt x="147194" y="449031"/>
                        </a:lnTo>
                        <a:cubicBezTo>
                          <a:pt x="167514" y="524469"/>
                          <a:pt x="99442" y="554759"/>
                          <a:pt x="112269" y="599272"/>
                        </a:cubicBezTo>
                        <a:cubicBezTo>
                          <a:pt x="91758" y="603272"/>
                          <a:pt x="37466" y="620926"/>
                          <a:pt x="35878" y="586890"/>
                        </a:cubicBezTo>
                        <a:close/>
                        <a:moveTo>
                          <a:pt x="354521" y="867496"/>
                        </a:moveTo>
                        <a:cubicBezTo>
                          <a:pt x="402781" y="909914"/>
                          <a:pt x="318771" y="944458"/>
                          <a:pt x="283211" y="949347"/>
                        </a:cubicBezTo>
                        <a:cubicBezTo>
                          <a:pt x="248095" y="957158"/>
                          <a:pt x="212154" y="978875"/>
                          <a:pt x="175642" y="970239"/>
                        </a:cubicBezTo>
                        <a:cubicBezTo>
                          <a:pt x="158497" y="964588"/>
                          <a:pt x="146178" y="949094"/>
                          <a:pt x="153544" y="930805"/>
                        </a:cubicBezTo>
                        <a:cubicBezTo>
                          <a:pt x="160021" y="906612"/>
                          <a:pt x="304483" y="850160"/>
                          <a:pt x="354331" y="867496"/>
                        </a:cubicBezTo>
                        <a:close/>
                        <a:moveTo>
                          <a:pt x="354204" y="786153"/>
                        </a:moveTo>
                        <a:cubicBezTo>
                          <a:pt x="394399" y="853463"/>
                          <a:pt x="147765" y="877339"/>
                          <a:pt x="105157" y="889086"/>
                        </a:cubicBezTo>
                        <a:cubicBezTo>
                          <a:pt x="51372" y="908136"/>
                          <a:pt x="-12699" y="873592"/>
                          <a:pt x="53912" y="821966"/>
                        </a:cubicBezTo>
                        <a:cubicBezTo>
                          <a:pt x="113793" y="817648"/>
                          <a:pt x="325502" y="741766"/>
                          <a:pt x="354013" y="786153"/>
                        </a:cubicBezTo>
                        <a:close/>
                        <a:moveTo>
                          <a:pt x="293053" y="674392"/>
                        </a:moveTo>
                        <a:cubicBezTo>
                          <a:pt x="319977" y="665884"/>
                          <a:pt x="378143" y="666963"/>
                          <a:pt x="373000" y="710841"/>
                        </a:cubicBezTo>
                        <a:cubicBezTo>
                          <a:pt x="350838" y="738020"/>
                          <a:pt x="307214" y="742210"/>
                          <a:pt x="275972" y="753831"/>
                        </a:cubicBezTo>
                        <a:cubicBezTo>
                          <a:pt x="232030" y="758022"/>
                          <a:pt x="61977" y="815490"/>
                          <a:pt x="26988" y="789454"/>
                        </a:cubicBezTo>
                        <a:cubicBezTo>
                          <a:pt x="-10032" y="761896"/>
                          <a:pt x="65088" y="743608"/>
                          <a:pt x="53912" y="723859"/>
                        </a:cubicBezTo>
                        <a:cubicBezTo>
                          <a:pt x="132462" y="707666"/>
                          <a:pt x="214059" y="690648"/>
                          <a:pt x="292863" y="674392"/>
                        </a:cubicBezTo>
                        <a:close/>
                        <a:moveTo>
                          <a:pt x="354648" y="639531"/>
                        </a:moveTo>
                        <a:cubicBezTo>
                          <a:pt x="294323" y="652993"/>
                          <a:pt x="239840" y="662772"/>
                          <a:pt x="179515" y="676044"/>
                        </a:cubicBezTo>
                        <a:lnTo>
                          <a:pt x="47308" y="704555"/>
                        </a:lnTo>
                        <a:cubicBezTo>
                          <a:pt x="37021" y="705889"/>
                          <a:pt x="23750" y="694522"/>
                          <a:pt x="19241" y="685505"/>
                        </a:cubicBezTo>
                        <a:cubicBezTo>
                          <a:pt x="-15620" y="609813"/>
                          <a:pt x="264224" y="596160"/>
                          <a:pt x="316294" y="573745"/>
                        </a:cubicBezTo>
                        <a:cubicBezTo>
                          <a:pt x="326899" y="571459"/>
                          <a:pt x="326835" y="553298"/>
                          <a:pt x="314961" y="555838"/>
                        </a:cubicBezTo>
                        <a:lnTo>
                          <a:pt x="281687" y="563331"/>
                        </a:lnTo>
                        <a:cubicBezTo>
                          <a:pt x="258871" y="529206"/>
                          <a:pt x="249695" y="487760"/>
                          <a:pt x="255969" y="447190"/>
                        </a:cubicBezTo>
                        <a:lnTo>
                          <a:pt x="321946" y="445856"/>
                        </a:lnTo>
                        <a:cubicBezTo>
                          <a:pt x="294831" y="486433"/>
                          <a:pt x="311722" y="544154"/>
                          <a:pt x="352870" y="568347"/>
                        </a:cubicBezTo>
                        <a:cubicBezTo>
                          <a:pt x="382398" y="583334"/>
                          <a:pt x="401575" y="632483"/>
                          <a:pt x="354458" y="639531"/>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grpSp>
            <p:sp>
              <p:nvSpPr>
                <p:cNvPr id="288" name="Google Shape;288;p3"/>
                <p:cNvSpPr/>
                <p:nvPr/>
              </p:nvSpPr>
              <p:spPr>
                <a:xfrm>
                  <a:off x="1308648" y="1609666"/>
                  <a:ext cx="17700" cy="1368300"/>
                </a:xfrm>
                <a:prstGeom prst="rect">
                  <a:avLst/>
                </a:prstGeom>
                <a:solidFill>
                  <a:schemeClr val="dk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sp>
            <p:nvSpPr>
              <p:cNvPr id="289" name="Google Shape;289;p3"/>
              <p:cNvSpPr/>
              <p:nvPr/>
            </p:nvSpPr>
            <p:spPr>
              <a:xfrm>
                <a:off x="1183450" y="3621050"/>
                <a:ext cx="70700" cy="18125"/>
              </a:xfrm>
              <a:custGeom>
                <a:avLst/>
                <a:gdLst/>
                <a:ahLst/>
                <a:cxnLst/>
                <a:rect l="l" t="t" r="r" b="b"/>
                <a:pathLst>
                  <a:path w="2828" h="725" extrusionOk="0">
                    <a:moveTo>
                      <a:pt x="0" y="725"/>
                    </a:moveTo>
                    <a:cubicBezTo>
                      <a:pt x="930" y="439"/>
                      <a:pt x="1889" y="256"/>
                      <a:pt x="2828" y="0"/>
                    </a:cubicBezTo>
                  </a:path>
                </a:pathLst>
              </a:custGeom>
              <a:noFill/>
              <a:ln w="28575" cap="rnd" cmpd="sng">
                <a:solidFill>
                  <a:schemeClr val="lt1"/>
                </a:solidFill>
                <a:prstDash val="solid"/>
                <a:round/>
                <a:headEnd type="none" w="med" len="med"/>
                <a:tailEnd type="none" w="med" len="med"/>
              </a:ln>
            </p:spPr>
          </p:sp>
          <p:sp>
            <p:nvSpPr>
              <p:cNvPr id="290" name="Google Shape;290;p3"/>
              <p:cNvSpPr/>
              <p:nvPr/>
            </p:nvSpPr>
            <p:spPr>
              <a:xfrm>
                <a:off x="1188900" y="3717125"/>
                <a:ext cx="76125" cy="18100"/>
              </a:xfrm>
              <a:custGeom>
                <a:avLst/>
                <a:gdLst/>
                <a:ahLst/>
                <a:cxnLst/>
                <a:rect l="l" t="t" r="r" b="b"/>
                <a:pathLst>
                  <a:path w="3045" h="724" extrusionOk="0">
                    <a:moveTo>
                      <a:pt x="0" y="724"/>
                    </a:moveTo>
                    <a:cubicBezTo>
                      <a:pt x="995" y="410"/>
                      <a:pt x="2019" y="187"/>
                      <a:pt x="3045" y="0"/>
                    </a:cubicBezTo>
                  </a:path>
                </a:pathLst>
              </a:custGeom>
              <a:noFill/>
              <a:ln w="28575" cap="rnd" cmpd="sng">
                <a:solidFill>
                  <a:schemeClr val="lt1"/>
                </a:solidFill>
                <a:prstDash val="solid"/>
                <a:round/>
                <a:headEnd type="none" w="med" len="med"/>
                <a:tailEnd type="none" w="med" len="med"/>
              </a:ln>
            </p:spPr>
          </p:sp>
          <p:sp>
            <p:nvSpPr>
              <p:cNvPr id="291" name="Google Shape;291;p3"/>
              <p:cNvSpPr/>
              <p:nvPr/>
            </p:nvSpPr>
            <p:spPr>
              <a:xfrm>
                <a:off x="1185275" y="3820425"/>
                <a:ext cx="39875" cy="9050"/>
              </a:xfrm>
              <a:custGeom>
                <a:avLst/>
                <a:gdLst/>
                <a:ahLst/>
                <a:cxnLst/>
                <a:rect l="l" t="t" r="r" b="b"/>
                <a:pathLst>
                  <a:path w="1595" h="362" extrusionOk="0">
                    <a:moveTo>
                      <a:pt x="0" y="362"/>
                    </a:moveTo>
                    <a:cubicBezTo>
                      <a:pt x="526" y="219"/>
                      <a:pt x="1059" y="97"/>
                      <a:pt x="1595" y="0"/>
                    </a:cubicBezTo>
                  </a:path>
                </a:pathLst>
              </a:custGeom>
              <a:noFill/>
              <a:ln w="28575" cap="rnd" cmpd="sng">
                <a:solidFill>
                  <a:schemeClr val="lt1"/>
                </a:solidFill>
                <a:prstDash val="solid"/>
                <a:round/>
                <a:headEnd type="none" w="med" len="med"/>
                <a:tailEnd type="none" w="med" len="med"/>
              </a:ln>
            </p:spPr>
          </p:sp>
          <p:sp>
            <p:nvSpPr>
              <p:cNvPr id="292" name="Google Shape;292;p3"/>
              <p:cNvSpPr/>
              <p:nvPr/>
            </p:nvSpPr>
            <p:spPr>
              <a:xfrm>
                <a:off x="1301250" y="3911025"/>
                <a:ext cx="18125" cy="7250"/>
              </a:xfrm>
              <a:custGeom>
                <a:avLst/>
                <a:gdLst/>
                <a:ahLst/>
                <a:cxnLst/>
                <a:rect l="l" t="t" r="r" b="b"/>
                <a:pathLst>
                  <a:path w="725" h="290" extrusionOk="0">
                    <a:moveTo>
                      <a:pt x="0" y="290"/>
                    </a:moveTo>
                    <a:cubicBezTo>
                      <a:pt x="363" y="145"/>
                      <a:pt x="363" y="145"/>
                      <a:pt x="725" y="0"/>
                    </a:cubicBezTo>
                  </a:path>
                </a:pathLst>
              </a:custGeom>
              <a:noFill/>
              <a:ln w="28575" cap="rnd" cmpd="sng">
                <a:solidFill>
                  <a:schemeClr val="lt1"/>
                </a:solidFill>
                <a:prstDash val="solid"/>
                <a:round/>
                <a:headEnd type="none" w="med" len="med"/>
                <a:tailEnd type="none" w="med" len="med"/>
              </a:ln>
            </p:spPr>
          </p:sp>
        </p:grpSp>
      </p:grpSp>
      <p:grpSp>
        <p:nvGrpSpPr>
          <p:cNvPr id="293" name="Google Shape;293;p3"/>
          <p:cNvGrpSpPr/>
          <p:nvPr/>
        </p:nvGrpSpPr>
        <p:grpSpPr>
          <a:xfrm>
            <a:off x="10188966" y="5080220"/>
            <a:ext cx="210397" cy="240948"/>
            <a:chOff x="3462796" y="2555878"/>
            <a:chExt cx="157798" cy="180711"/>
          </a:xfrm>
        </p:grpSpPr>
        <p:sp>
          <p:nvSpPr>
            <p:cNvPr id="294" name="Google Shape;294;p3"/>
            <p:cNvSpPr/>
            <p:nvPr/>
          </p:nvSpPr>
          <p:spPr>
            <a:xfrm>
              <a:off x="3528860" y="2555878"/>
              <a:ext cx="20839" cy="53711"/>
            </a:xfrm>
            <a:custGeom>
              <a:avLst/>
              <a:gdLst/>
              <a:ahLst/>
              <a:cxnLst/>
              <a:rect l="l" t="t" r="r" b="b"/>
              <a:pathLst>
                <a:path w="20839" h="53711" extrusionOk="0">
                  <a:moveTo>
                    <a:pt x="9741" y="60"/>
                  </a:moveTo>
                  <a:cubicBezTo>
                    <a:pt x="-2451" y="2600"/>
                    <a:pt x="-4483" y="55686"/>
                    <a:pt x="11074" y="53654"/>
                  </a:cubicBezTo>
                  <a:cubicBezTo>
                    <a:pt x="23266" y="51114"/>
                    <a:pt x="25362" y="-2035"/>
                    <a:pt x="9741" y="60"/>
                  </a:cubicBezTo>
                  <a:close/>
                </a:path>
              </a:pathLst>
            </a:custGeom>
            <a:solidFill>
              <a:schemeClr val="lt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295" name="Google Shape;295;p3"/>
            <p:cNvSpPr/>
            <p:nvPr/>
          </p:nvSpPr>
          <p:spPr>
            <a:xfrm>
              <a:off x="3528860" y="2682878"/>
              <a:ext cx="20839" cy="53711"/>
            </a:xfrm>
            <a:custGeom>
              <a:avLst/>
              <a:gdLst/>
              <a:ahLst/>
              <a:cxnLst/>
              <a:rect l="l" t="t" r="r" b="b"/>
              <a:pathLst>
                <a:path w="20839" h="53711" extrusionOk="0">
                  <a:moveTo>
                    <a:pt x="9741" y="60"/>
                  </a:moveTo>
                  <a:cubicBezTo>
                    <a:pt x="-2451" y="2600"/>
                    <a:pt x="-4483" y="55686"/>
                    <a:pt x="11074" y="53654"/>
                  </a:cubicBezTo>
                  <a:cubicBezTo>
                    <a:pt x="23266" y="51114"/>
                    <a:pt x="25362" y="-2035"/>
                    <a:pt x="9741" y="60"/>
                  </a:cubicBezTo>
                  <a:close/>
                </a:path>
              </a:pathLst>
            </a:custGeom>
            <a:solidFill>
              <a:schemeClr val="lt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296" name="Google Shape;296;p3"/>
            <p:cNvSpPr/>
            <p:nvPr/>
          </p:nvSpPr>
          <p:spPr>
            <a:xfrm>
              <a:off x="3571315" y="2597137"/>
              <a:ext cx="47570" cy="33554"/>
            </a:xfrm>
            <a:custGeom>
              <a:avLst/>
              <a:gdLst/>
              <a:ahLst/>
              <a:cxnLst/>
              <a:rect l="l" t="t" r="r" b="b"/>
              <a:pathLst>
                <a:path w="47570" h="33554" extrusionOk="0">
                  <a:moveTo>
                    <a:pt x="47423" y="3886"/>
                  </a:moveTo>
                  <a:cubicBezTo>
                    <a:pt x="36183" y="-9449"/>
                    <a:pt x="10910" y="15189"/>
                    <a:pt x="306" y="22936"/>
                  </a:cubicBezTo>
                  <a:cubicBezTo>
                    <a:pt x="-4584" y="50305"/>
                    <a:pt x="50788" y="17729"/>
                    <a:pt x="47423" y="3886"/>
                  </a:cubicBezTo>
                  <a:close/>
                </a:path>
              </a:pathLst>
            </a:custGeom>
            <a:solidFill>
              <a:schemeClr val="lt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297" name="Google Shape;297;p3"/>
            <p:cNvSpPr/>
            <p:nvPr/>
          </p:nvSpPr>
          <p:spPr>
            <a:xfrm>
              <a:off x="3572203" y="2660050"/>
              <a:ext cx="48391" cy="35006"/>
            </a:xfrm>
            <a:custGeom>
              <a:avLst/>
              <a:gdLst/>
              <a:ahLst/>
              <a:cxnLst/>
              <a:rect l="l" t="t" r="r" b="b"/>
              <a:pathLst>
                <a:path w="48391" h="35006" extrusionOk="0">
                  <a:moveTo>
                    <a:pt x="45900" y="20221"/>
                  </a:moveTo>
                  <a:cubicBezTo>
                    <a:pt x="32120" y="15713"/>
                    <a:pt x="14849" y="-8608"/>
                    <a:pt x="1450" y="3203"/>
                  </a:cubicBezTo>
                  <a:cubicBezTo>
                    <a:pt x="-11123" y="21047"/>
                    <a:pt x="62664" y="54384"/>
                    <a:pt x="45900" y="20221"/>
                  </a:cubicBezTo>
                  <a:close/>
                </a:path>
              </a:pathLst>
            </a:custGeom>
            <a:solidFill>
              <a:schemeClr val="lt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298" name="Google Shape;298;p3"/>
            <p:cNvSpPr/>
            <p:nvPr/>
          </p:nvSpPr>
          <p:spPr>
            <a:xfrm>
              <a:off x="3466564" y="2662661"/>
              <a:ext cx="42019" cy="33548"/>
            </a:xfrm>
            <a:custGeom>
              <a:avLst/>
              <a:gdLst/>
              <a:ahLst/>
              <a:cxnLst/>
              <a:rect l="l" t="t" r="r" b="b"/>
              <a:pathLst>
                <a:path w="42019" h="33548" extrusionOk="0">
                  <a:moveTo>
                    <a:pt x="41239" y="1798"/>
                  </a:moveTo>
                  <a:cubicBezTo>
                    <a:pt x="31397" y="-7981"/>
                    <a:pt x="-17625" y="24912"/>
                    <a:pt x="6695" y="33548"/>
                  </a:cubicBezTo>
                  <a:cubicBezTo>
                    <a:pt x="17935" y="27452"/>
                    <a:pt x="47145" y="17991"/>
                    <a:pt x="41239" y="1798"/>
                  </a:cubicBezTo>
                  <a:close/>
                </a:path>
              </a:pathLst>
            </a:custGeom>
            <a:solidFill>
              <a:schemeClr val="lt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299" name="Google Shape;299;p3"/>
            <p:cNvSpPr/>
            <p:nvPr/>
          </p:nvSpPr>
          <p:spPr>
            <a:xfrm>
              <a:off x="3462796" y="2597064"/>
              <a:ext cx="40843" cy="33781"/>
            </a:xfrm>
            <a:custGeom>
              <a:avLst/>
              <a:gdLst/>
              <a:ahLst/>
              <a:cxnLst/>
              <a:rect l="l" t="t" r="r" b="b"/>
              <a:pathLst>
                <a:path w="40843" h="33781" extrusionOk="0">
                  <a:moveTo>
                    <a:pt x="38339" y="18755"/>
                  </a:moveTo>
                  <a:cubicBezTo>
                    <a:pt x="27163" y="13865"/>
                    <a:pt x="13447" y="-8614"/>
                    <a:pt x="1509" y="3578"/>
                  </a:cubicBezTo>
                  <a:cubicBezTo>
                    <a:pt x="-10556" y="21676"/>
                    <a:pt x="54151" y="52346"/>
                    <a:pt x="38339" y="18755"/>
                  </a:cubicBezTo>
                  <a:close/>
                </a:path>
              </a:pathLst>
            </a:custGeom>
            <a:solidFill>
              <a:schemeClr val="lt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grpSp>
    </p:spTree>
  </p:cSld>
  <p:clrMapOvr>
    <a:masterClrMapping/>
  </p:clrMapOvr>
  <p:transition>
    <p:fade thruBlk="1"/>
  </p:transition>
</p:sldLayout>
</file>

<file path=ppt/slideLayouts/slideLayout55.xml><?xml version="1.0" encoding="utf-8"?>
<p:sldLayout xmlns:a="http://schemas.openxmlformats.org/drawingml/2006/main" xmlns:r="http://schemas.openxmlformats.org/officeDocument/2006/relationships" xmlns:p="http://schemas.openxmlformats.org/presentationml/2006/main" matchingName="Quote">
  <p:cSld name="TITLE_1_1">
    <p:bg>
      <p:bgPr>
        <a:solidFill>
          <a:schemeClr val="accent4"/>
        </a:solidFill>
        <a:effectLst/>
      </p:bgPr>
    </p:bg>
    <p:spTree>
      <p:nvGrpSpPr>
        <p:cNvPr id="1" name="Shape 300"/>
        <p:cNvGrpSpPr/>
        <p:nvPr/>
      </p:nvGrpSpPr>
      <p:grpSpPr>
        <a:xfrm>
          <a:off x="0" y="0"/>
          <a:ext cx="0" cy="0"/>
          <a:chOff x="0" y="0"/>
          <a:chExt cx="0" cy="0"/>
        </a:xfrm>
      </p:grpSpPr>
      <p:sp>
        <p:nvSpPr>
          <p:cNvPr id="301" name="Google Shape;301;p4"/>
          <p:cNvSpPr/>
          <p:nvPr/>
        </p:nvSpPr>
        <p:spPr>
          <a:xfrm>
            <a:off x="-176933" y="709864"/>
            <a:ext cx="1490000" cy="1490000"/>
          </a:xfrm>
          <a:prstGeom prst="chord">
            <a:avLst>
              <a:gd name="adj1" fmla="val 13399399"/>
              <a:gd name="adj2" fmla="val 8184747"/>
            </a:avLst>
          </a:prstGeom>
          <a:solidFill>
            <a:srgbClr val="FFFFFF">
              <a:alpha val="134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02" name="Google Shape;302;p4"/>
          <p:cNvSpPr/>
          <p:nvPr/>
        </p:nvSpPr>
        <p:spPr>
          <a:xfrm>
            <a:off x="1093" y="887891"/>
            <a:ext cx="1134000" cy="1134000"/>
          </a:xfrm>
          <a:prstGeom prst="chord">
            <a:avLst>
              <a:gd name="adj1" fmla="val 11949430"/>
              <a:gd name="adj2" fmla="val 9637875"/>
            </a:avLst>
          </a:prstGeom>
          <a:solidFill>
            <a:srgbClr val="FFFFFF">
              <a:alpha val="134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03" name="Google Shape;303;p4"/>
          <p:cNvSpPr txBox="1">
            <a:spLocks noGrp="1"/>
          </p:cNvSpPr>
          <p:nvPr>
            <p:ph type="body" idx="1"/>
          </p:nvPr>
        </p:nvSpPr>
        <p:spPr>
          <a:xfrm>
            <a:off x="1038800" y="1261767"/>
            <a:ext cx="6846400" cy="4680000"/>
          </a:xfrm>
          <a:prstGeom prst="rect">
            <a:avLst/>
          </a:prstGeom>
        </p:spPr>
        <p:txBody>
          <a:bodyPr spcFirstLastPara="1" wrap="square" lIns="0" tIns="0" rIns="0" bIns="0" anchor="t" anchorCtr="0">
            <a:noAutofit/>
          </a:bodyPr>
          <a:lstStyle>
            <a:lvl1pPr marL="609600" lvl="0" indent="-609600" rtl="0">
              <a:spcBef>
                <a:spcPts val="0"/>
              </a:spcBef>
              <a:spcAft>
                <a:spcPts val="0"/>
              </a:spcAft>
              <a:buClr>
                <a:schemeClr val="dk1"/>
              </a:buClr>
              <a:buSzPts val="3600"/>
              <a:buChar char="⊹"/>
              <a:defRPr sz="4800"/>
            </a:lvl1pPr>
            <a:lvl2pPr marL="1219200" lvl="1" indent="-609600" rtl="0">
              <a:spcBef>
                <a:spcPct val="214000"/>
              </a:spcBef>
              <a:spcAft>
                <a:spcPts val="0"/>
              </a:spcAft>
              <a:buClr>
                <a:schemeClr val="dk1"/>
              </a:buClr>
              <a:buSzPts val="3600"/>
              <a:buChar char="×"/>
              <a:defRPr sz="4800"/>
            </a:lvl2pPr>
            <a:lvl3pPr marL="1828800" lvl="2" indent="-609600" rtl="0">
              <a:spcBef>
                <a:spcPct val="214000"/>
              </a:spcBef>
              <a:spcAft>
                <a:spcPts val="0"/>
              </a:spcAft>
              <a:buClr>
                <a:schemeClr val="dk1"/>
              </a:buClr>
              <a:buSzPts val="3600"/>
              <a:buChar char="⬩"/>
              <a:defRPr sz="4800"/>
            </a:lvl3pPr>
            <a:lvl4pPr marL="2438400" lvl="3" indent="-609600" rtl="0">
              <a:spcBef>
                <a:spcPct val="214000"/>
              </a:spcBef>
              <a:spcAft>
                <a:spcPts val="0"/>
              </a:spcAft>
              <a:buSzPts val="3600"/>
              <a:buChar char="●"/>
              <a:defRPr sz="4800"/>
            </a:lvl4pPr>
            <a:lvl5pPr marL="3048000" lvl="4" indent="-609600" rtl="0">
              <a:spcBef>
                <a:spcPct val="214000"/>
              </a:spcBef>
              <a:spcAft>
                <a:spcPts val="0"/>
              </a:spcAft>
              <a:buSzPts val="3600"/>
              <a:buChar char="○"/>
              <a:defRPr sz="4800"/>
            </a:lvl5pPr>
            <a:lvl6pPr marL="3657600" lvl="5" indent="-609600" rtl="0">
              <a:spcBef>
                <a:spcPct val="214000"/>
              </a:spcBef>
              <a:spcAft>
                <a:spcPts val="0"/>
              </a:spcAft>
              <a:buSzPts val="3600"/>
              <a:buChar char="■"/>
              <a:defRPr sz="4800"/>
            </a:lvl6pPr>
            <a:lvl7pPr marL="4267200" lvl="6" indent="-609600" rtl="0">
              <a:spcBef>
                <a:spcPct val="214000"/>
              </a:spcBef>
              <a:spcAft>
                <a:spcPts val="0"/>
              </a:spcAft>
              <a:buSzPts val="3600"/>
              <a:buChar char="●"/>
              <a:defRPr sz="4800"/>
            </a:lvl7pPr>
            <a:lvl8pPr marL="4876800" lvl="7" indent="-609600" rtl="0">
              <a:spcBef>
                <a:spcPct val="214000"/>
              </a:spcBef>
              <a:spcAft>
                <a:spcPts val="0"/>
              </a:spcAft>
              <a:buSzPts val="3600"/>
              <a:buChar char="○"/>
              <a:defRPr sz="4800"/>
            </a:lvl8pPr>
            <a:lvl9pPr marL="5486400" lvl="8" indent="-609600" rtl="0">
              <a:spcBef>
                <a:spcPct val="214000"/>
              </a:spcBef>
              <a:spcAft>
                <a:spcPts val="800"/>
              </a:spcAft>
              <a:buSzPts val="3600"/>
              <a:buChar char="■"/>
              <a:defRPr sz="4800"/>
            </a:lvl9pPr>
          </a:lstStyle>
          <a:p>
            <a:endParaRPr/>
          </a:p>
        </p:txBody>
      </p:sp>
      <p:sp>
        <p:nvSpPr>
          <p:cNvPr id="304" name="Google Shape;304;p4"/>
          <p:cNvSpPr txBox="1"/>
          <p:nvPr/>
        </p:nvSpPr>
        <p:spPr>
          <a:xfrm>
            <a:off x="222937" y="1138737"/>
            <a:ext cx="665200" cy="8716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0"/>
              </a:spcAft>
              <a:buNone/>
            </a:pPr>
            <a:r>
              <a:rPr lang="en-GB" sz="8000" b="1">
                <a:solidFill>
                  <a:schemeClr val="accent1"/>
                </a:solidFill>
                <a:latin typeface="Encode Sans Semi Condensed" panose="00000506000000000000"/>
                <a:ea typeface="Encode Sans Semi Condensed" panose="00000506000000000000"/>
                <a:cs typeface="Encode Sans Semi Condensed" panose="00000506000000000000"/>
                <a:sym typeface="Encode Sans Semi Condensed" panose="00000506000000000000"/>
              </a:rPr>
              <a:t>“</a:t>
            </a:r>
            <a:endParaRPr sz="8000" b="1">
              <a:solidFill>
                <a:schemeClr val="accent1"/>
              </a:solidFill>
              <a:latin typeface="Encode Sans Semi Condensed" panose="00000506000000000000"/>
              <a:ea typeface="Encode Sans Semi Condensed" panose="00000506000000000000"/>
              <a:cs typeface="Encode Sans Semi Condensed" panose="00000506000000000000"/>
              <a:sym typeface="Encode Sans Semi Condensed" panose="00000506000000000000"/>
            </a:endParaRPr>
          </a:p>
        </p:txBody>
      </p:sp>
      <p:sp>
        <p:nvSpPr>
          <p:cNvPr id="305" name="Google Shape;305;p4"/>
          <p:cNvSpPr txBox="1">
            <a:spLocks noGrp="1"/>
          </p:cNvSpPr>
          <p:nvPr>
            <p:ph type="sldNum" idx="12"/>
          </p:nvPr>
        </p:nvSpPr>
        <p:spPr>
          <a:xfrm>
            <a:off x="11595204" y="6231533"/>
            <a:ext cx="444000" cy="524800"/>
          </a:xfrm>
          <a:prstGeom prst="rect">
            <a:avLst/>
          </a:prstGeom>
        </p:spPr>
        <p:txBody>
          <a:bodyPr spcFirstLastPara="1" wrap="square" lIns="0" tIns="0" rIns="0" bIns="0" anchor="ctr"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r" rtl="0">
              <a:spcBef>
                <a:spcPts val="0"/>
              </a:spcBef>
              <a:spcAft>
                <a:spcPts val="0"/>
              </a:spcAft>
              <a:buNone/>
            </a:pPr>
            <a:fld id="{00000000-1234-1234-1234-123412341234}" type="slidenum">
              <a:rPr lang="en-GB"/>
              <a:t>‹#›</a:t>
            </a:fld>
            <a:endParaRPr lang="en-GB"/>
          </a:p>
        </p:txBody>
      </p:sp>
      <p:grpSp>
        <p:nvGrpSpPr>
          <p:cNvPr id="306" name="Google Shape;306;p4"/>
          <p:cNvGrpSpPr/>
          <p:nvPr/>
        </p:nvGrpSpPr>
        <p:grpSpPr>
          <a:xfrm>
            <a:off x="8262573" y="-39"/>
            <a:ext cx="3980673" cy="6147288"/>
            <a:chOff x="6196930" y="-29"/>
            <a:chExt cx="2985505" cy="4610466"/>
          </a:xfrm>
        </p:grpSpPr>
        <p:grpSp>
          <p:nvGrpSpPr>
            <p:cNvPr id="307" name="Google Shape;307;p4"/>
            <p:cNvGrpSpPr/>
            <p:nvPr/>
          </p:nvGrpSpPr>
          <p:grpSpPr>
            <a:xfrm>
              <a:off x="7737776" y="-17"/>
              <a:ext cx="448629" cy="4610455"/>
              <a:chOff x="6798998" y="-1296139"/>
              <a:chExt cx="476555" cy="4897445"/>
            </a:xfrm>
          </p:grpSpPr>
          <p:sp>
            <p:nvSpPr>
              <p:cNvPr id="308" name="Google Shape;308;p4"/>
              <p:cNvSpPr/>
              <p:nvPr/>
            </p:nvSpPr>
            <p:spPr>
              <a:xfrm>
                <a:off x="6798998" y="2971595"/>
                <a:ext cx="476555" cy="629711"/>
              </a:xfrm>
              <a:custGeom>
                <a:avLst/>
                <a:gdLst/>
                <a:ahLst/>
                <a:cxnLst/>
                <a:rect l="l" t="t" r="r" b="b"/>
                <a:pathLst>
                  <a:path w="476555" h="629711" extrusionOk="0">
                    <a:moveTo>
                      <a:pt x="320201" y="161890"/>
                    </a:moveTo>
                    <a:cubicBezTo>
                      <a:pt x="320201" y="126330"/>
                      <a:pt x="347824" y="28984"/>
                      <a:pt x="296008" y="26762"/>
                    </a:cubicBezTo>
                    <a:cubicBezTo>
                      <a:pt x="297722" y="-5496"/>
                      <a:pt x="165198" y="-10957"/>
                      <a:pt x="178406" y="23460"/>
                    </a:cubicBezTo>
                    <a:cubicBezTo>
                      <a:pt x="166277" y="25936"/>
                      <a:pt x="129701" y="19840"/>
                      <a:pt x="140306" y="41430"/>
                    </a:cubicBezTo>
                    <a:cubicBezTo>
                      <a:pt x="138210" y="84864"/>
                      <a:pt x="137448" y="128425"/>
                      <a:pt x="135797" y="171859"/>
                    </a:cubicBezTo>
                    <a:cubicBezTo>
                      <a:pt x="-17047" y="238661"/>
                      <a:pt x="-46892" y="457165"/>
                      <a:pt x="77123" y="566385"/>
                    </a:cubicBezTo>
                    <a:cubicBezTo>
                      <a:pt x="364651" y="804827"/>
                      <a:pt x="669451" y="303241"/>
                      <a:pt x="320201" y="161890"/>
                    </a:cubicBezTo>
                    <a:close/>
                  </a:path>
                </a:pathLst>
              </a:custGeom>
              <a:solidFill>
                <a:srgbClr val="001F6E">
                  <a:alpha val="12850"/>
                </a:srgbClr>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309" name="Google Shape;309;p4"/>
              <p:cNvSpPr/>
              <p:nvPr/>
            </p:nvSpPr>
            <p:spPr>
              <a:xfrm>
                <a:off x="7026850" y="-1296139"/>
                <a:ext cx="17700" cy="4271100"/>
              </a:xfrm>
              <a:prstGeom prst="rect">
                <a:avLst/>
              </a:prstGeom>
              <a:solidFill>
                <a:srgbClr val="001F6E">
                  <a:alpha val="1285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310" name="Google Shape;310;p4"/>
            <p:cNvGrpSpPr/>
            <p:nvPr/>
          </p:nvGrpSpPr>
          <p:grpSpPr>
            <a:xfrm>
              <a:off x="8636876" y="46"/>
              <a:ext cx="382387" cy="1450044"/>
              <a:chOff x="5578966" y="2422197"/>
              <a:chExt cx="406190" cy="1540306"/>
            </a:xfrm>
          </p:grpSpPr>
          <p:sp>
            <p:nvSpPr>
              <p:cNvPr id="311" name="Google Shape;311;p4"/>
              <p:cNvSpPr/>
              <p:nvPr/>
            </p:nvSpPr>
            <p:spPr>
              <a:xfrm>
                <a:off x="5578966" y="2971595"/>
                <a:ext cx="406190" cy="990908"/>
              </a:xfrm>
              <a:custGeom>
                <a:avLst/>
                <a:gdLst/>
                <a:ahLst/>
                <a:cxnLst/>
                <a:rect l="l" t="t" r="r" b="b"/>
                <a:pathLst>
                  <a:path w="406190" h="990908" extrusionOk="0">
                    <a:moveTo>
                      <a:pt x="340083" y="447063"/>
                    </a:moveTo>
                    <a:cubicBezTo>
                      <a:pt x="341480" y="444205"/>
                      <a:pt x="372913" y="448269"/>
                      <a:pt x="369865" y="426933"/>
                    </a:cubicBezTo>
                    <a:cubicBezTo>
                      <a:pt x="378628" y="356321"/>
                      <a:pt x="379771" y="266786"/>
                      <a:pt x="314811" y="222019"/>
                    </a:cubicBezTo>
                    <a:cubicBezTo>
                      <a:pt x="316334" y="182014"/>
                      <a:pt x="330368" y="29931"/>
                      <a:pt x="276266" y="35328"/>
                    </a:cubicBezTo>
                    <a:cubicBezTo>
                      <a:pt x="257216" y="-16234"/>
                      <a:pt x="121643" y="-11789"/>
                      <a:pt x="117897" y="51521"/>
                    </a:cubicBezTo>
                    <a:cubicBezTo>
                      <a:pt x="68303" y="56474"/>
                      <a:pt x="94719" y="194840"/>
                      <a:pt x="95608" y="232242"/>
                    </a:cubicBezTo>
                    <a:cubicBezTo>
                      <a:pt x="33823" y="278470"/>
                      <a:pt x="28616" y="363941"/>
                      <a:pt x="30775" y="435442"/>
                    </a:cubicBezTo>
                    <a:cubicBezTo>
                      <a:pt x="31219" y="460842"/>
                      <a:pt x="59794" y="448840"/>
                      <a:pt x="72685" y="450746"/>
                    </a:cubicBezTo>
                    <a:cubicBezTo>
                      <a:pt x="75860" y="483511"/>
                      <a:pt x="77003" y="521611"/>
                      <a:pt x="48999" y="544408"/>
                    </a:cubicBezTo>
                    <a:cubicBezTo>
                      <a:pt x="22774" y="559775"/>
                      <a:pt x="3851" y="611464"/>
                      <a:pt x="46078" y="617497"/>
                    </a:cubicBezTo>
                    <a:cubicBezTo>
                      <a:pt x="2835" y="630197"/>
                      <a:pt x="-17041" y="715159"/>
                      <a:pt x="37824" y="733384"/>
                    </a:cubicBezTo>
                    <a:cubicBezTo>
                      <a:pt x="-17041" y="742719"/>
                      <a:pt x="-9611" y="809584"/>
                      <a:pt x="43284" y="813584"/>
                    </a:cubicBezTo>
                    <a:cubicBezTo>
                      <a:pt x="-1801" y="839747"/>
                      <a:pt x="-6309" y="908200"/>
                      <a:pt x="55095" y="912772"/>
                    </a:cubicBezTo>
                    <a:cubicBezTo>
                      <a:pt x="90782" y="913153"/>
                      <a:pt x="126025" y="903310"/>
                      <a:pt x="161268" y="898421"/>
                    </a:cubicBezTo>
                    <a:cubicBezTo>
                      <a:pt x="139233" y="913788"/>
                      <a:pt x="126279" y="946998"/>
                      <a:pt x="144313" y="970176"/>
                    </a:cubicBezTo>
                    <a:cubicBezTo>
                      <a:pt x="172888" y="1006688"/>
                      <a:pt x="224577" y="986051"/>
                      <a:pt x="260327" y="975319"/>
                    </a:cubicBezTo>
                    <a:cubicBezTo>
                      <a:pt x="299570" y="961285"/>
                      <a:pt x="348021" y="957857"/>
                      <a:pt x="376088" y="923821"/>
                    </a:cubicBezTo>
                    <a:cubicBezTo>
                      <a:pt x="399646" y="896008"/>
                      <a:pt x="387327" y="849653"/>
                      <a:pt x="348656" y="845652"/>
                    </a:cubicBezTo>
                    <a:cubicBezTo>
                      <a:pt x="373288" y="834501"/>
                      <a:pt x="384216" y="805495"/>
                      <a:pt x="373065" y="780857"/>
                    </a:cubicBezTo>
                    <a:cubicBezTo>
                      <a:pt x="364353" y="761610"/>
                      <a:pt x="344268" y="750123"/>
                      <a:pt x="323256" y="752371"/>
                    </a:cubicBezTo>
                    <a:cubicBezTo>
                      <a:pt x="387455" y="748370"/>
                      <a:pt x="429999" y="685505"/>
                      <a:pt x="352656" y="659597"/>
                    </a:cubicBezTo>
                    <a:cubicBezTo>
                      <a:pt x="304650" y="655978"/>
                      <a:pt x="438889" y="670011"/>
                      <a:pt x="398503" y="584096"/>
                    </a:cubicBezTo>
                    <a:cubicBezTo>
                      <a:pt x="365928" y="545170"/>
                      <a:pt x="301412" y="524850"/>
                      <a:pt x="340083" y="447063"/>
                    </a:cubicBezTo>
                    <a:close/>
                  </a:path>
                </a:pathLst>
              </a:custGeom>
              <a:solidFill>
                <a:srgbClr val="001F6E">
                  <a:alpha val="12850"/>
                </a:srgbClr>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312" name="Google Shape;312;p4"/>
              <p:cNvSpPr/>
              <p:nvPr/>
            </p:nvSpPr>
            <p:spPr>
              <a:xfrm>
                <a:off x="5774600" y="2422197"/>
                <a:ext cx="17700" cy="552900"/>
              </a:xfrm>
              <a:prstGeom prst="rect">
                <a:avLst/>
              </a:prstGeom>
              <a:solidFill>
                <a:srgbClr val="001F6E">
                  <a:alpha val="1285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313" name="Google Shape;313;p4"/>
            <p:cNvGrpSpPr/>
            <p:nvPr/>
          </p:nvGrpSpPr>
          <p:grpSpPr>
            <a:xfrm>
              <a:off x="8035385" y="23"/>
              <a:ext cx="439174" cy="2683136"/>
              <a:chOff x="6176324" y="940075"/>
              <a:chExt cx="466512" cy="2850155"/>
            </a:xfrm>
          </p:grpSpPr>
          <p:sp>
            <p:nvSpPr>
              <p:cNvPr id="314" name="Google Shape;314;p4"/>
              <p:cNvSpPr/>
              <p:nvPr/>
            </p:nvSpPr>
            <p:spPr>
              <a:xfrm>
                <a:off x="6176324" y="2971595"/>
                <a:ext cx="466512" cy="818636"/>
              </a:xfrm>
              <a:custGeom>
                <a:avLst/>
                <a:gdLst/>
                <a:ahLst/>
                <a:cxnLst/>
                <a:rect l="l" t="t" r="r" b="b"/>
                <a:pathLst>
                  <a:path w="466512" h="818636" extrusionOk="0">
                    <a:moveTo>
                      <a:pt x="332323" y="212841"/>
                    </a:moveTo>
                    <a:cubicBezTo>
                      <a:pt x="341531" y="160708"/>
                      <a:pt x="342674" y="107476"/>
                      <a:pt x="335880" y="54980"/>
                    </a:cubicBezTo>
                    <a:cubicBezTo>
                      <a:pt x="332578" y="42280"/>
                      <a:pt x="316004" y="50599"/>
                      <a:pt x="306479" y="48630"/>
                    </a:cubicBezTo>
                    <a:cubicBezTo>
                      <a:pt x="306923" y="-17537"/>
                      <a:pt x="162779" y="-14870"/>
                      <a:pt x="159984" y="48630"/>
                    </a:cubicBezTo>
                    <a:cubicBezTo>
                      <a:pt x="98580" y="52250"/>
                      <a:pt x="140934" y="172709"/>
                      <a:pt x="140554" y="213159"/>
                    </a:cubicBezTo>
                    <a:cubicBezTo>
                      <a:pt x="105057" y="231383"/>
                      <a:pt x="103723" y="274563"/>
                      <a:pt x="102454" y="310060"/>
                    </a:cubicBezTo>
                    <a:cubicBezTo>
                      <a:pt x="97246" y="356427"/>
                      <a:pt x="82324" y="401182"/>
                      <a:pt x="58766" y="441441"/>
                    </a:cubicBezTo>
                    <a:cubicBezTo>
                      <a:pt x="-124178" y="764783"/>
                      <a:pt x="171287" y="823140"/>
                      <a:pt x="250027" y="818377"/>
                    </a:cubicBezTo>
                    <a:cubicBezTo>
                      <a:pt x="471579" y="804979"/>
                      <a:pt x="517362" y="615177"/>
                      <a:pt x="413476" y="441441"/>
                    </a:cubicBezTo>
                    <a:cubicBezTo>
                      <a:pt x="355628" y="353938"/>
                      <a:pt x="388838" y="243448"/>
                      <a:pt x="332323" y="212841"/>
                    </a:cubicBezTo>
                    <a:close/>
                  </a:path>
                </a:pathLst>
              </a:custGeom>
              <a:solidFill>
                <a:srgbClr val="001F6E">
                  <a:alpha val="12850"/>
                </a:srgbClr>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315" name="Google Shape;315;p4"/>
              <p:cNvSpPr/>
              <p:nvPr/>
            </p:nvSpPr>
            <p:spPr>
              <a:xfrm>
                <a:off x="6400713" y="940075"/>
                <a:ext cx="17700" cy="2034900"/>
              </a:xfrm>
              <a:prstGeom prst="rect">
                <a:avLst/>
              </a:prstGeom>
              <a:solidFill>
                <a:srgbClr val="001F6E">
                  <a:alpha val="1285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316" name="Google Shape;316;p4"/>
            <p:cNvGrpSpPr/>
            <p:nvPr/>
          </p:nvGrpSpPr>
          <p:grpSpPr>
            <a:xfrm>
              <a:off x="6363022" y="42"/>
              <a:ext cx="160482" cy="1242299"/>
              <a:chOff x="7576714" y="2009363"/>
              <a:chExt cx="170472" cy="1319629"/>
            </a:xfrm>
          </p:grpSpPr>
          <p:sp>
            <p:nvSpPr>
              <p:cNvPr id="317" name="Google Shape;317;p4"/>
              <p:cNvSpPr/>
              <p:nvPr/>
            </p:nvSpPr>
            <p:spPr>
              <a:xfrm>
                <a:off x="7576714" y="2971595"/>
                <a:ext cx="170472" cy="357397"/>
              </a:xfrm>
              <a:custGeom>
                <a:avLst/>
                <a:gdLst/>
                <a:ahLst/>
                <a:cxnLst/>
                <a:rect l="l" t="t" r="r" b="b"/>
                <a:pathLst>
                  <a:path w="170472" h="357397" extrusionOk="0">
                    <a:moveTo>
                      <a:pt x="127257" y="26425"/>
                    </a:moveTo>
                    <a:cubicBezTo>
                      <a:pt x="134369" y="-8309"/>
                      <a:pt x="34039" y="-8500"/>
                      <a:pt x="34611" y="24075"/>
                    </a:cubicBezTo>
                    <a:cubicBezTo>
                      <a:pt x="7052" y="26044"/>
                      <a:pt x="27879" y="109610"/>
                      <a:pt x="21911" y="127835"/>
                    </a:cubicBezTo>
                    <a:cubicBezTo>
                      <a:pt x="-89214" y="468004"/>
                      <a:pt x="264544" y="398789"/>
                      <a:pt x="145736" y="124596"/>
                    </a:cubicBezTo>
                    <a:cubicBezTo>
                      <a:pt x="152086" y="122247"/>
                      <a:pt x="157864" y="17281"/>
                      <a:pt x="127257" y="26425"/>
                    </a:cubicBezTo>
                    <a:close/>
                  </a:path>
                </a:pathLst>
              </a:custGeom>
              <a:solidFill>
                <a:srgbClr val="001F6E">
                  <a:alpha val="12850"/>
                </a:srgbClr>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318" name="Google Shape;318;p4"/>
              <p:cNvSpPr/>
              <p:nvPr/>
            </p:nvSpPr>
            <p:spPr>
              <a:xfrm>
                <a:off x="7652975" y="2009363"/>
                <a:ext cx="17700" cy="965700"/>
              </a:xfrm>
              <a:prstGeom prst="rect">
                <a:avLst/>
              </a:prstGeom>
              <a:solidFill>
                <a:srgbClr val="001F6E">
                  <a:alpha val="1285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319" name="Google Shape;319;p4"/>
            <p:cNvGrpSpPr/>
            <p:nvPr/>
          </p:nvGrpSpPr>
          <p:grpSpPr>
            <a:xfrm>
              <a:off x="6999976" y="11"/>
              <a:ext cx="271476" cy="3307837"/>
              <a:chOff x="7883572" y="308161"/>
              <a:chExt cx="288375" cy="3513742"/>
            </a:xfrm>
          </p:grpSpPr>
          <p:sp>
            <p:nvSpPr>
              <p:cNvPr id="320" name="Google Shape;320;p4"/>
              <p:cNvSpPr/>
              <p:nvPr/>
            </p:nvSpPr>
            <p:spPr>
              <a:xfrm>
                <a:off x="7883572" y="2971595"/>
                <a:ext cx="288375" cy="850309"/>
              </a:xfrm>
              <a:custGeom>
                <a:avLst/>
                <a:gdLst/>
                <a:ahLst/>
                <a:cxnLst/>
                <a:rect l="l" t="t" r="r" b="b"/>
                <a:pathLst>
                  <a:path w="288375" h="850309" extrusionOk="0">
                    <a:moveTo>
                      <a:pt x="226863" y="202395"/>
                    </a:moveTo>
                    <a:cubicBezTo>
                      <a:pt x="222671" y="167343"/>
                      <a:pt x="255946" y="35010"/>
                      <a:pt x="207051" y="37295"/>
                    </a:cubicBezTo>
                    <a:cubicBezTo>
                      <a:pt x="200701" y="-10202"/>
                      <a:pt x="93830" y="-14965"/>
                      <a:pt x="96497" y="38311"/>
                    </a:cubicBezTo>
                    <a:cubicBezTo>
                      <a:pt x="44998" y="23897"/>
                      <a:pt x="95354" y="195792"/>
                      <a:pt x="59222" y="197824"/>
                    </a:cubicBezTo>
                    <a:cubicBezTo>
                      <a:pt x="-24216" y="202459"/>
                      <a:pt x="4930" y="466873"/>
                      <a:pt x="4930" y="713126"/>
                    </a:cubicBezTo>
                    <a:cubicBezTo>
                      <a:pt x="4930" y="781261"/>
                      <a:pt x="39093" y="845714"/>
                      <a:pt x="141201" y="850095"/>
                    </a:cubicBezTo>
                    <a:cubicBezTo>
                      <a:pt x="238420" y="854223"/>
                      <a:pt x="280901" y="798280"/>
                      <a:pt x="281283" y="718016"/>
                    </a:cubicBezTo>
                    <a:cubicBezTo>
                      <a:pt x="282172" y="443314"/>
                      <a:pt x="316208" y="200173"/>
                      <a:pt x="226863" y="202395"/>
                    </a:cubicBezTo>
                    <a:close/>
                  </a:path>
                </a:pathLst>
              </a:custGeom>
              <a:solidFill>
                <a:srgbClr val="001F6E">
                  <a:alpha val="12850"/>
                </a:srgbClr>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321" name="Google Shape;321;p4"/>
              <p:cNvSpPr/>
              <p:nvPr/>
            </p:nvSpPr>
            <p:spPr>
              <a:xfrm>
                <a:off x="8024899" y="308161"/>
                <a:ext cx="17700" cy="2667000"/>
              </a:xfrm>
              <a:prstGeom prst="rect">
                <a:avLst/>
              </a:prstGeom>
              <a:solidFill>
                <a:srgbClr val="001F6E">
                  <a:alpha val="1285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322" name="Google Shape;322;p4"/>
            <p:cNvGrpSpPr/>
            <p:nvPr/>
          </p:nvGrpSpPr>
          <p:grpSpPr>
            <a:xfrm>
              <a:off x="6827964" y="636458"/>
              <a:ext cx="230791" cy="243118"/>
              <a:chOff x="3770248" y="2527300"/>
              <a:chExt cx="180404" cy="190055"/>
            </a:xfrm>
          </p:grpSpPr>
          <p:sp>
            <p:nvSpPr>
              <p:cNvPr id="323" name="Google Shape;323;p4"/>
              <p:cNvSpPr/>
              <p:nvPr/>
            </p:nvSpPr>
            <p:spPr>
              <a:xfrm>
                <a:off x="3775135" y="2655951"/>
                <a:ext cx="51441" cy="61404"/>
              </a:xfrm>
              <a:custGeom>
                <a:avLst/>
                <a:gdLst/>
                <a:ahLst/>
                <a:cxnLst/>
                <a:rect l="l" t="t" r="r" b="b"/>
                <a:pathLst>
                  <a:path w="51441" h="61404" extrusionOk="0">
                    <a:moveTo>
                      <a:pt x="50930" y="0"/>
                    </a:moveTo>
                    <a:cubicBezTo>
                      <a:pt x="32959" y="889"/>
                      <a:pt x="-4823" y="43497"/>
                      <a:pt x="511" y="61404"/>
                    </a:cubicBezTo>
                    <a:cubicBezTo>
                      <a:pt x="18545" y="60579"/>
                      <a:pt x="56264" y="17970"/>
                      <a:pt x="50930" y="0"/>
                    </a:cubicBezTo>
                    <a:close/>
                  </a:path>
                </a:pathLst>
              </a:custGeom>
              <a:solidFill>
                <a:schemeClr val="lt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324" name="Google Shape;324;p4"/>
              <p:cNvSpPr/>
              <p:nvPr/>
            </p:nvSpPr>
            <p:spPr>
              <a:xfrm>
                <a:off x="3894324" y="2527300"/>
                <a:ext cx="51441" cy="61341"/>
              </a:xfrm>
              <a:custGeom>
                <a:avLst/>
                <a:gdLst/>
                <a:ahLst/>
                <a:cxnLst/>
                <a:rect l="l" t="t" r="r" b="b"/>
                <a:pathLst>
                  <a:path w="51441" h="61341" extrusionOk="0">
                    <a:moveTo>
                      <a:pt x="50931" y="0"/>
                    </a:moveTo>
                    <a:cubicBezTo>
                      <a:pt x="32897" y="826"/>
                      <a:pt x="-4822" y="43434"/>
                      <a:pt x="512" y="61341"/>
                    </a:cubicBezTo>
                    <a:cubicBezTo>
                      <a:pt x="18482" y="60325"/>
                      <a:pt x="56265" y="17717"/>
                      <a:pt x="50931" y="0"/>
                    </a:cubicBezTo>
                    <a:close/>
                  </a:path>
                </a:pathLst>
              </a:custGeom>
              <a:solidFill>
                <a:schemeClr val="lt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325" name="Google Shape;325;p4"/>
              <p:cNvSpPr/>
              <p:nvPr/>
            </p:nvSpPr>
            <p:spPr>
              <a:xfrm>
                <a:off x="3770248" y="2531866"/>
                <a:ext cx="58420" cy="54430"/>
              </a:xfrm>
              <a:custGeom>
                <a:avLst/>
                <a:gdLst/>
                <a:ahLst/>
                <a:cxnLst/>
                <a:rect l="l" t="t" r="r" b="b"/>
                <a:pathLst>
                  <a:path w="58420" h="54430" extrusionOk="0">
                    <a:moveTo>
                      <a:pt x="58421" y="54107"/>
                    </a:moveTo>
                    <a:cubicBezTo>
                      <a:pt x="58421" y="36137"/>
                      <a:pt x="18225" y="-3995"/>
                      <a:pt x="1" y="323"/>
                    </a:cubicBezTo>
                    <a:cubicBezTo>
                      <a:pt x="-190" y="18357"/>
                      <a:pt x="40260" y="58425"/>
                      <a:pt x="58421" y="54107"/>
                    </a:cubicBezTo>
                    <a:close/>
                  </a:path>
                </a:pathLst>
              </a:custGeom>
              <a:solidFill>
                <a:schemeClr val="lt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326" name="Google Shape;326;p4"/>
              <p:cNvSpPr/>
              <p:nvPr/>
            </p:nvSpPr>
            <p:spPr>
              <a:xfrm>
                <a:off x="3892168" y="2658113"/>
                <a:ext cx="58484" cy="54484"/>
              </a:xfrm>
              <a:custGeom>
                <a:avLst/>
                <a:gdLst/>
                <a:ahLst/>
                <a:cxnLst/>
                <a:rect l="l" t="t" r="r" b="b"/>
                <a:pathLst>
                  <a:path w="58484" h="54484" extrusionOk="0">
                    <a:moveTo>
                      <a:pt x="58484" y="54162"/>
                    </a:moveTo>
                    <a:cubicBezTo>
                      <a:pt x="58484" y="36128"/>
                      <a:pt x="18225" y="-3940"/>
                      <a:pt x="1" y="314"/>
                    </a:cubicBezTo>
                    <a:cubicBezTo>
                      <a:pt x="-190" y="18348"/>
                      <a:pt x="40260" y="58480"/>
                      <a:pt x="58484" y="54162"/>
                    </a:cubicBezTo>
                    <a:close/>
                  </a:path>
                </a:pathLst>
              </a:custGeom>
              <a:solidFill>
                <a:schemeClr val="lt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grpSp>
        <p:grpSp>
          <p:nvGrpSpPr>
            <p:cNvPr id="327" name="Google Shape;327;p4"/>
            <p:cNvGrpSpPr/>
            <p:nvPr/>
          </p:nvGrpSpPr>
          <p:grpSpPr>
            <a:xfrm>
              <a:off x="8763367" y="2641902"/>
              <a:ext cx="230809" cy="243156"/>
              <a:chOff x="3770248" y="2527300"/>
              <a:chExt cx="180404" cy="190055"/>
            </a:xfrm>
          </p:grpSpPr>
          <p:sp>
            <p:nvSpPr>
              <p:cNvPr id="328" name="Google Shape;328;p4"/>
              <p:cNvSpPr/>
              <p:nvPr/>
            </p:nvSpPr>
            <p:spPr>
              <a:xfrm>
                <a:off x="3775135" y="2655951"/>
                <a:ext cx="51441" cy="61404"/>
              </a:xfrm>
              <a:custGeom>
                <a:avLst/>
                <a:gdLst/>
                <a:ahLst/>
                <a:cxnLst/>
                <a:rect l="l" t="t" r="r" b="b"/>
                <a:pathLst>
                  <a:path w="51441" h="61404" extrusionOk="0">
                    <a:moveTo>
                      <a:pt x="50930" y="0"/>
                    </a:moveTo>
                    <a:cubicBezTo>
                      <a:pt x="32959" y="889"/>
                      <a:pt x="-4823" y="43497"/>
                      <a:pt x="511" y="61404"/>
                    </a:cubicBezTo>
                    <a:cubicBezTo>
                      <a:pt x="18545" y="60579"/>
                      <a:pt x="56264" y="17970"/>
                      <a:pt x="50930" y="0"/>
                    </a:cubicBezTo>
                    <a:close/>
                  </a:path>
                </a:pathLst>
              </a:custGeom>
              <a:solidFill>
                <a:schemeClr val="lt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329" name="Google Shape;329;p4"/>
              <p:cNvSpPr/>
              <p:nvPr/>
            </p:nvSpPr>
            <p:spPr>
              <a:xfrm>
                <a:off x="3894324" y="2527300"/>
                <a:ext cx="51441" cy="61341"/>
              </a:xfrm>
              <a:custGeom>
                <a:avLst/>
                <a:gdLst/>
                <a:ahLst/>
                <a:cxnLst/>
                <a:rect l="l" t="t" r="r" b="b"/>
                <a:pathLst>
                  <a:path w="51441" h="61341" extrusionOk="0">
                    <a:moveTo>
                      <a:pt x="50931" y="0"/>
                    </a:moveTo>
                    <a:cubicBezTo>
                      <a:pt x="32897" y="826"/>
                      <a:pt x="-4822" y="43434"/>
                      <a:pt x="512" y="61341"/>
                    </a:cubicBezTo>
                    <a:cubicBezTo>
                      <a:pt x="18482" y="60325"/>
                      <a:pt x="56265" y="17717"/>
                      <a:pt x="50931" y="0"/>
                    </a:cubicBezTo>
                    <a:close/>
                  </a:path>
                </a:pathLst>
              </a:custGeom>
              <a:solidFill>
                <a:schemeClr val="lt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330" name="Google Shape;330;p4"/>
              <p:cNvSpPr/>
              <p:nvPr/>
            </p:nvSpPr>
            <p:spPr>
              <a:xfrm>
                <a:off x="3770248" y="2531866"/>
                <a:ext cx="58420" cy="54430"/>
              </a:xfrm>
              <a:custGeom>
                <a:avLst/>
                <a:gdLst/>
                <a:ahLst/>
                <a:cxnLst/>
                <a:rect l="l" t="t" r="r" b="b"/>
                <a:pathLst>
                  <a:path w="58420" h="54430" extrusionOk="0">
                    <a:moveTo>
                      <a:pt x="58421" y="54107"/>
                    </a:moveTo>
                    <a:cubicBezTo>
                      <a:pt x="58421" y="36137"/>
                      <a:pt x="18225" y="-3995"/>
                      <a:pt x="1" y="323"/>
                    </a:cubicBezTo>
                    <a:cubicBezTo>
                      <a:pt x="-190" y="18357"/>
                      <a:pt x="40260" y="58425"/>
                      <a:pt x="58421" y="54107"/>
                    </a:cubicBezTo>
                    <a:close/>
                  </a:path>
                </a:pathLst>
              </a:custGeom>
              <a:solidFill>
                <a:schemeClr val="lt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331" name="Google Shape;331;p4"/>
              <p:cNvSpPr/>
              <p:nvPr/>
            </p:nvSpPr>
            <p:spPr>
              <a:xfrm>
                <a:off x="3892168" y="2658113"/>
                <a:ext cx="58484" cy="54484"/>
              </a:xfrm>
              <a:custGeom>
                <a:avLst/>
                <a:gdLst/>
                <a:ahLst/>
                <a:cxnLst/>
                <a:rect l="l" t="t" r="r" b="b"/>
                <a:pathLst>
                  <a:path w="58484" h="54484" extrusionOk="0">
                    <a:moveTo>
                      <a:pt x="58484" y="54162"/>
                    </a:moveTo>
                    <a:cubicBezTo>
                      <a:pt x="58484" y="36128"/>
                      <a:pt x="18225" y="-3940"/>
                      <a:pt x="1" y="314"/>
                    </a:cubicBezTo>
                    <a:cubicBezTo>
                      <a:pt x="-190" y="18348"/>
                      <a:pt x="40260" y="58480"/>
                      <a:pt x="58484" y="54162"/>
                    </a:cubicBezTo>
                    <a:close/>
                  </a:path>
                </a:pathLst>
              </a:custGeom>
              <a:solidFill>
                <a:schemeClr val="lt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grpSp>
        <p:grpSp>
          <p:nvGrpSpPr>
            <p:cNvPr id="332" name="Google Shape;332;p4"/>
            <p:cNvGrpSpPr/>
            <p:nvPr/>
          </p:nvGrpSpPr>
          <p:grpSpPr>
            <a:xfrm rot="5400000">
              <a:off x="8655427" y="4253521"/>
              <a:ext cx="201871" cy="231166"/>
              <a:chOff x="3462796" y="2555878"/>
              <a:chExt cx="157798" cy="180711"/>
            </a:xfrm>
          </p:grpSpPr>
          <p:sp>
            <p:nvSpPr>
              <p:cNvPr id="333" name="Google Shape;333;p4"/>
              <p:cNvSpPr/>
              <p:nvPr/>
            </p:nvSpPr>
            <p:spPr>
              <a:xfrm>
                <a:off x="3528860" y="2555878"/>
                <a:ext cx="20839" cy="53711"/>
              </a:xfrm>
              <a:custGeom>
                <a:avLst/>
                <a:gdLst/>
                <a:ahLst/>
                <a:cxnLst/>
                <a:rect l="l" t="t" r="r" b="b"/>
                <a:pathLst>
                  <a:path w="20839" h="53711" extrusionOk="0">
                    <a:moveTo>
                      <a:pt x="9741" y="60"/>
                    </a:moveTo>
                    <a:cubicBezTo>
                      <a:pt x="-2451" y="2600"/>
                      <a:pt x="-4483" y="55686"/>
                      <a:pt x="11074" y="53654"/>
                    </a:cubicBezTo>
                    <a:cubicBezTo>
                      <a:pt x="23266" y="51114"/>
                      <a:pt x="25362" y="-2035"/>
                      <a:pt x="9741" y="60"/>
                    </a:cubicBezTo>
                    <a:close/>
                  </a:path>
                </a:pathLst>
              </a:custGeom>
              <a:solidFill>
                <a:schemeClr val="lt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334" name="Google Shape;334;p4"/>
              <p:cNvSpPr/>
              <p:nvPr/>
            </p:nvSpPr>
            <p:spPr>
              <a:xfrm>
                <a:off x="3528860" y="2682878"/>
                <a:ext cx="20839" cy="53711"/>
              </a:xfrm>
              <a:custGeom>
                <a:avLst/>
                <a:gdLst/>
                <a:ahLst/>
                <a:cxnLst/>
                <a:rect l="l" t="t" r="r" b="b"/>
                <a:pathLst>
                  <a:path w="20839" h="53711" extrusionOk="0">
                    <a:moveTo>
                      <a:pt x="9741" y="60"/>
                    </a:moveTo>
                    <a:cubicBezTo>
                      <a:pt x="-2451" y="2600"/>
                      <a:pt x="-4483" y="55686"/>
                      <a:pt x="11074" y="53654"/>
                    </a:cubicBezTo>
                    <a:cubicBezTo>
                      <a:pt x="23266" y="51114"/>
                      <a:pt x="25362" y="-2035"/>
                      <a:pt x="9741" y="60"/>
                    </a:cubicBezTo>
                    <a:close/>
                  </a:path>
                </a:pathLst>
              </a:custGeom>
              <a:solidFill>
                <a:schemeClr val="lt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335" name="Google Shape;335;p4"/>
              <p:cNvSpPr/>
              <p:nvPr/>
            </p:nvSpPr>
            <p:spPr>
              <a:xfrm>
                <a:off x="3571315" y="2597137"/>
                <a:ext cx="47570" cy="33554"/>
              </a:xfrm>
              <a:custGeom>
                <a:avLst/>
                <a:gdLst/>
                <a:ahLst/>
                <a:cxnLst/>
                <a:rect l="l" t="t" r="r" b="b"/>
                <a:pathLst>
                  <a:path w="47570" h="33554" extrusionOk="0">
                    <a:moveTo>
                      <a:pt x="47423" y="3886"/>
                    </a:moveTo>
                    <a:cubicBezTo>
                      <a:pt x="36183" y="-9449"/>
                      <a:pt x="10910" y="15189"/>
                      <a:pt x="306" y="22936"/>
                    </a:cubicBezTo>
                    <a:cubicBezTo>
                      <a:pt x="-4584" y="50305"/>
                      <a:pt x="50788" y="17729"/>
                      <a:pt x="47423" y="3886"/>
                    </a:cubicBezTo>
                    <a:close/>
                  </a:path>
                </a:pathLst>
              </a:custGeom>
              <a:solidFill>
                <a:schemeClr val="lt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336" name="Google Shape;336;p4"/>
              <p:cNvSpPr/>
              <p:nvPr/>
            </p:nvSpPr>
            <p:spPr>
              <a:xfrm>
                <a:off x="3572203" y="2660050"/>
                <a:ext cx="48391" cy="35006"/>
              </a:xfrm>
              <a:custGeom>
                <a:avLst/>
                <a:gdLst/>
                <a:ahLst/>
                <a:cxnLst/>
                <a:rect l="l" t="t" r="r" b="b"/>
                <a:pathLst>
                  <a:path w="48391" h="35006" extrusionOk="0">
                    <a:moveTo>
                      <a:pt x="45900" y="20221"/>
                    </a:moveTo>
                    <a:cubicBezTo>
                      <a:pt x="32120" y="15713"/>
                      <a:pt x="14849" y="-8608"/>
                      <a:pt x="1450" y="3203"/>
                    </a:cubicBezTo>
                    <a:cubicBezTo>
                      <a:pt x="-11123" y="21047"/>
                      <a:pt x="62664" y="54384"/>
                      <a:pt x="45900" y="20221"/>
                    </a:cubicBezTo>
                    <a:close/>
                  </a:path>
                </a:pathLst>
              </a:custGeom>
              <a:solidFill>
                <a:schemeClr val="lt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337" name="Google Shape;337;p4"/>
              <p:cNvSpPr/>
              <p:nvPr/>
            </p:nvSpPr>
            <p:spPr>
              <a:xfrm>
                <a:off x="3466564" y="2662661"/>
                <a:ext cx="42019" cy="33548"/>
              </a:xfrm>
              <a:custGeom>
                <a:avLst/>
                <a:gdLst/>
                <a:ahLst/>
                <a:cxnLst/>
                <a:rect l="l" t="t" r="r" b="b"/>
                <a:pathLst>
                  <a:path w="42019" h="33548" extrusionOk="0">
                    <a:moveTo>
                      <a:pt x="41239" y="1798"/>
                    </a:moveTo>
                    <a:cubicBezTo>
                      <a:pt x="31397" y="-7981"/>
                      <a:pt x="-17625" y="24912"/>
                      <a:pt x="6695" y="33548"/>
                    </a:cubicBezTo>
                    <a:cubicBezTo>
                      <a:pt x="17935" y="27452"/>
                      <a:pt x="47145" y="17991"/>
                      <a:pt x="41239" y="1798"/>
                    </a:cubicBezTo>
                    <a:close/>
                  </a:path>
                </a:pathLst>
              </a:custGeom>
              <a:solidFill>
                <a:schemeClr val="lt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338" name="Google Shape;338;p4"/>
              <p:cNvSpPr/>
              <p:nvPr/>
            </p:nvSpPr>
            <p:spPr>
              <a:xfrm>
                <a:off x="3462796" y="2597064"/>
                <a:ext cx="40843" cy="33781"/>
              </a:xfrm>
              <a:custGeom>
                <a:avLst/>
                <a:gdLst/>
                <a:ahLst/>
                <a:cxnLst/>
                <a:rect l="l" t="t" r="r" b="b"/>
                <a:pathLst>
                  <a:path w="40843" h="33781" extrusionOk="0">
                    <a:moveTo>
                      <a:pt x="38339" y="18755"/>
                    </a:moveTo>
                    <a:cubicBezTo>
                      <a:pt x="27163" y="13865"/>
                      <a:pt x="13447" y="-8614"/>
                      <a:pt x="1509" y="3578"/>
                    </a:cubicBezTo>
                    <a:cubicBezTo>
                      <a:pt x="-10556" y="21676"/>
                      <a:pt x="54151" y="52346"/>
                      <a:pt x="38339" y="18755"/>
                    </a:cubicBezTo>
                    <a:close/>
                  </a:path>
                </a:pathLst>
              </a:custGeom>
              <a:solidFill>
                <a:schemeClr val="lt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grpSp>
        <p:grpSp>
          <p:nvGrpSpPr>
            <p:cNvPr id="339" name="Google Shape;339;p4"/>
            <p:cNvGrpSpPr/>
            <p:nvPr/>
          </p:nvGrpSpPr>
          <p:grpSpPr>
            <a:xfrm rot="-2700000">
              <a:off x="7375305" y="1863439"/>
              <a:ext cx="169840" cy="178926"/>
              <a:chOff x="3770248" y="2527300"/>
              <a:chExt cx="180404" cy="190055"/>
            </a:xfrm>
          </p:grpSpPr>
          <p:sp>
            <p:nvSpPr>
              <p:cNvPr id="340" name="Google Shape;340;p4"/>
              <p:cNvSpPr/>
              <p:nvPr/>
            </p:nvSpPr>
            <p:spPr>
              <a:xfrm>
                <a:off x="3775135" y="2655951"/>
                <a:ext cx="51441" cy="61404"/>
              </a:xfrm>
              <a:custGeom>
                <a:avLst/>
                <a:gdLst/>
                <a:ahLst/>
                <a:cxnLst/>
                <a:rect l="l" t="t" r="r" b="b"/>
                <a:pathLst>
                  <a:path w="51441" h="61404" extrusionOk="0">
                    <a:moveTo>
                      <a:pt x="50930" y="0"/>
                    </a:moveTo>
                    <a:cubicBezTo>
                      <a:pt x="32959" y="889"/>
                      <a:pt x="-4823" y="43497"/>
                      <a:pt x="511" y="61404"/>
                    </a:cubicBezTo>
                    <a:cubicBezTo>
                      <a:pt x="18545" y="60579"/>
                      <a:pt x="56264" y="17970"/>
                      <a:pt x="50930" y="0"/>
                    </a:cubicBezTo>
                    <a:close/>
                  </a:path>
                </a:pathLst>
              </a:custGeom>
              <a:solidFill>
                <a:schemeClr val="lt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341" name="Google Shape;341;p4"/>
              <p:cNvSpPr/>
              <p:nvPr/>
            </p:nvSpPr>
            <p:spPr>
              <a:xfrm>
                <a:off x="3894324" y="2527300"/>
                <a:ext cx="51441" cy="61341"/>
              </a:xfrm>
              <a:custGeom>
                <a:avLst/>
                <a:gdLst/>
                <a:ahLst/>
                <a:cxnLst/>
                <a:rect l="l" t="t" r="r" b="b"/>
                <a:pathLst>
                  <a:path w="51441" h="61341" extrusionOk="0">
                    <a:moveTo>
                      <a:pt x="50931" y="0"/>
                    </a:moveTo>
                    <a:cubicBezTo>
                      <a:pt x="32897" y="826"/>
                      <a:pt x="-4822" y="43434"/>
                      <a:pt x="512" y="61341"/>
                    </a:cubicBezTo>
                    <a:cubicBezTo>
                      <a:pt x="18482" y="60325"/>
                      <a:pt x="56265" y="17717"/>
                      <a:pt x="50931" y="0"/>
                    </a:cubicBezTo>
                    <a:close/>
                  </a:path>
                </a:pathLst>
              </a:custGeom>
              <a:solidFill>
                <a:schemeClr val="lt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342" name="Google Shape;342;p4"/>
              <p:cNvSpPr/>
              <p:nvPr/>
            </p:nvSpPr>
            <p:spPr>
              <a:xfrm>
                <a:off x="3770248" y="2531866"/>
                <a:ext cx="58420" cy="54430"/>
              </a:xfrm>
              <a:custGeom>
                <a:avLst/>
                <a:gdLst/>
                <a:ahLst/>
                <a:cxnLst/>
                <a:rect l="l" t="t" r="r" b="b"/>
                <a:pathLst>
                  <a:path w="58420" h="54430" extrusionOk="0">
                    <a:moveTo>
                      <a:pt x="58421" y="54107"/>
                    </a:moveTo>
                    <a:cubicBezTo>
                      <a:pt x="58421" y="36137"/>
                      <a:pt x="18225" y="-3995"/>
                      <a:pt x="1" y="323"/>
                    </a:cubicBezTo>
                    <a:cubicBezTo>
                      <a:pt x="-190" y="18357"/>
                      <a:pt x="40260" y="58425"/>
                      <a:pt x="58421" y="54107"/>
                    </a:cubicBezTo>
                    <a:close/>
                  </a:path>
                </a:pathLst>
              </a:custGeom>
              <a:solidFill>
                <a:schemeClr val="lt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343" name="Google Shape;343;p4"/>
              <p:cNvSpPr/>
              <p:nvPr/>
            </p:nvSpPr>
            <p:spPr>
              <a:xfrm>
                <a:off x="3892168" y="2658113"/>
                <a:ext cx="58484" cy="54484"/>
              </a:xfrm>
              <a:custGeom>
                <a:avLst/>
                <a:gdLst/>
                <a:ahLst/>
                <a:cxnLst/>
                <a:rect l="l" t="t" r="r" b="b"/>
                <a:pathLst>
                  <a:path w="58484" h="54484" extrusionOk="0">
                    <a:moveTo>
                      <a:pt x="58484" y="54162"/>
                    </a:moveTo>
                    <a:cubicBezTo>
                      <a:pt x="58484" y="36128"/>
                      <a:pt x="18225" y="-3940"/>
                      <a:pt x="1" y="314"/>
                    </a:cubicBezTo>
                    <a:cubicBezTo>
                      <a:pt x="-190" y="18348"/>
                      <a:pt x="40260" y="58480"/>
                      <a:pt x="58484" y="54162"/>
                    </a:cubicBezTo>
                    <a:close/>
                  </a:path>
                </a:pathLst>
              </a:custGeom>
              <a:solidFill>
                <a:schemeClr val="lt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grpSp>
        <p:grpSp>
          <p:nvGrpSpPr>
            <p:cNvPr id="344" name="Google Shape;344;p4"/>
            <p:cNvGrpSpPr/>
            <p:nvPr/>
          </p:nvGrpSpPr>
          <p:grpSpPr>
            <a:xfrm>
              <a:off x="6800134" y="23"/>
              <a:ext cx="985363" cy="1665685"/>
              <a:chOff x="2484475" y="1329455"/>
              <a:chExt cx="1046700" cy="1769370"/>
            </a:xfrm>
          </p:grpSpPr>
          <p:sp>
            <p:nvSpPr>
              <p:cNvPr id="345" name="Google Shape;345;p4"/>
              <p:cNvSpPr/>
              <p:nvPr/>
            </p:nvSpPr>
            <p:spPr>
              <a:xfrm>
                <a:off x="2484475" y="2052125"/>
                <a:ext cx="1046700" cy="1046700"/>
              </a:xfrm>
              <a:prstGeom prst="ellipse">
                <a:avLst/>
              </a:prstGeom>
              <a:solidFill>
                <a:srgbClr val="FFFFFF">
                  <a:alpha val="134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46" name="Google Shape;346;p4"/>
              <p:cNvSpPr/>
              <p:nvPr/>
            </p:nvSpPr>
            <p:spPr>
              <a:xfrm>
                <a:off x="2643144" y="2210793"/>
                <a:ext cx="729300" cy="729300"/>
              </a:xfrm>
              <a:prstGeom prst="ellipse">
                <a:avLst/>
              </a:prstGeom>
              <a:solidFill>
                <a:srgbClr val="FFFFFF">
                  <a:alpha val="134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nvGrpSpPr>
              <p:cNvPr id="347" name="Google Shape;347;p4"/>
              <p:cNvGrpSpPr/>
              <p:nvPr/>
            </p:nvGrpSpPr>
            <p:grpSpPr>
              <a:xfrm>
                <a:off x="2769703" y="1329455"/>
                <a:ext cx="510180" cy="1483501"/>
                <a:chOff x="1818382" y="2433081"/>
                <a:chExt cx="466728" cy="1357150"/>
              </a:xfrm>
            </p:grpSpPr>
            <p:grpSp>
              <p:nvGrpSpPr>
                <p:cNvPr id="348" name="Google Shape;348;p4"/>
                <p:cNvGrpSpPr/>
                <p:nvPr/>
              </p:nvGrpSpPr>
              <p:grpSpPr>
                <a:xfrm>
                  <a:off x="1818382" y="2971595"/>
                  <a:ext cx="466728" cy="818636"/>
                  <a:chOff x="1818382" y="2942618"/>
                  <a:chExt cx="466728" cy="818636"/>
                </a:xfrm>
              </p:grpSpPr>
              <p:sp>
                <p:nvSpPr>
                  <p:cNvPr id="349" name="Google Shape;349;p4"/>
                  <p:cNvSpPr/>
                  <p:nvPr/>
                </p:nvSpPr>
                <p:spPr>
                  <a:xfrm>
                    <a:off x="1951772" y="2948396"/>
                    <a:ext cx="202080" cy="208143"/>
                  </a:xfrm>
                  <a:custGeom>
                    <a:avLst/>
                    <a:gdLst/>
                    <a:ahLst/>
                    <a:cxnLst/>
                    <a:rect l="l" t="t" r="r" b="b"/>
                    <a:pathLst>
                      <a:path w="202080" h="208143" extrusionOk="0">
                        <a:moveTo>
                          <a:pt x="15038" y="208143"/>
                        </a:moveTo>
                        <a:cubicBezTo>
                          <a:pt x="13132" y="168837"/>
                          <a:pt x="-13030" y="86033"/>
                          <a:pt x="8370" y="57521"/>
                        </a:cubicBezTo>
                        <a:cubicBezTo>
                          <a:pt x="12625" y="47552"/>
                          <a:pt x="30278" y="53140"/>
                          <a:pt x="32881" y="42726"/>
                        </a:cubicBezTo>
                        <a:cubicBezTo>
                          <a:pt x="35485" y="-11186"/>
                          <a:pt x="164834" y="-17218"/>
                          <a:pt x="166739" y="42726"/>
                        </a:cubicBezTo>
                        <a:cubicBezTo>
                          <a:pt x="166739" y="51679"/>
                          <a:pt x="176899" y="48123"/>
                          <a:pt x="182106" y="47679"/>
                        </a:cubicBezTo>
                        <a:cubicBezTo>
                          <a:pt x="221285" y="61458"/>
                          <a:pt x="190869" y="163884"/>
                          <a:pt x="190171" y="205921"/>
                        </a:cubicBezTo>
                        <a:cubicBezTo>
                          <a:pt x="129528" y="203254"/>
                          <a:pt x="70029" y="200523"/>
                          <a:pt x="15038" y="208143"/>
                        </a:cubicBezTo>
                        <a:close/>
                      </a:path>
                    </a:pathLst>
                  </a:custGeom>
                  <a:solidFill>
                    <a:schemeClr val="dk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350" name="Google Shape;350;p4"/>
                  <p:cNvSpPr/>
                  <p:nvPr/>
                </p:nvSpPr>
                <p:spPr>
                  <a:xfrm>
                    <a:off x="1833104" y="3156294"/>
                    <a:ext cx="444195" cy="592827"/>
                  </a:xfrm>
                  <a:custGeom>
                    <a:avLst/>
                    <a:gdLst/>
                    <a:ahLst/>
                    <a:cxnLst/>
                    <a:rect l="l" t="t" r="r" b="b"/>
                    <a:pathLst>
                      <a:path w="444195" h="592827" extrusionOk="0">
                        <a:moveTo>
                          <a:pt x="211556" y="592827"/>
                        </a:moveTo>
                        <a:cubicBezTo>
                          <a:pt x="2006" y="586922"/>
                          <a:pt x="-51715" y="421377"/>
                          <a:pt x="49695" y="230877"/>
                        </a:cubicBezTo>
                        <a:cubicBezTo>
                          <a:pt x="155993" y="12945"/>
                          <a:pt x="800" y="-5978"/>
                          <a:pt x="315315" y="1198"/>
                        </a:cubicBezTo>
                        <a:cubicBezTo>
                          <a:pt x="366115" y="53077"/>
                          <a:pt x="345160" y="156709"/>
                          <a:pt x="388277" y="228972"/>
                        </a:cubicBezTo>
                        <a:cubicBezTo>
                          <a:pt x="514134" y="439856"/>
                          <a:pt x="415645" y="578159"/>
                          <a:pt x="211556" y="592827"/>
                        </a:cubicBezTo>
                        <a:close/>
                      </a:path>
                    </a:pathLst>
                  </a:custGeom>
                  <a:solidFill>
                    <a:srgbClr val="FFE599"/>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351" name="Google Shape;351;p4"/>
                  <p:cNvSpPr/>
                  <p:nvPr/>
                </p:nvSpPr>
                <p:spPr>
                  <a:xfrm>
                    <a:off x="1818382" y="2942618"/>
                    <a:ext cx="466728" cy="818636"/>
                  </a:xfrm>
                  <a:custGeom>
                    <a:avLst/>
                    <a:gdLst/>
                    <a:ahLst/>
                    <a:cxnLst/>
                    <a:rect l="l" t="t" r="r" b="b"/>
                    <a:pathLst>
                      <a:path w="466728" h="818636" extrusionOk="0">
                        <a:moveTo>
                          <a:pt x="413730" y="440997"/>
                        </a:moveTo>
                        <a:cubicBezTo>
                          <a:pt x="355564" y="353938"/>
                          <a:pt x="388838" y="243448"/>
                          <a:pt x="332323" y="212841"/>
                        </a:cubicBezTo>
                        <a:cubicBezTo>
                          <a:pt x="341474" y="160701"/>
                          <a:pt x="342668" y="107476"/>
                          <a:pt x="335879" y="54980"/>
                        </a:cubicBezTo>
                        <a:cubicBezTo>
                          <a:pt x="332577" y="42280"/>
                          <a:pt x="316004" y="50599"/>
                          <a:pt x="306479" y="48630"/>
                        </a:cubicBezTo>
                        <a:cubicBezTo>
                          <a:pt x="306860" y="-17537"/>
                          <a:pt x="162715" y="-14870"/>
                          <a:pt x="159921" y="48630"/>
                        </a:cubicBezTo>
                        <a:cubicBezTo>
                          <a:pt x="98580" y="52250"/>
                          <a:pt x="141252" y="172709"/>
                          <a:pt x="140553" y="213159"/>
                        </a:cubicBezTo>
                        <a:cubicBezTo>
                          <a:pt x="105057" y="231383"/>
                          <a:pt x="103723" y="274563"/>
                          <a:pt x="102453" y="310060"/>
                        </a:cubicBezTo>
                        <a:cubicBezTo>
                          <a:pt x="97234" y="356427"/>
                          <a:pt x="82349" y="401182"/>
                          <a:pt x="58765" y="441441"/>
                        </a:cubicBezTo>
                        <a:cubicBezTo>
                          <a:pt x="-124178" y="764783"/>
                          <a:pt x="171288" y="823140"/>
                          <a:pt x="250027" y="818377"/>
                        </a:cubicBezTo>
                        <a:cubicBezTo>
                          <a:pt x="471833" y="804535"/>
                          <a:pt x="517553" y="614542"/>
                          <a:pt x="413730" y="440997"/>
                        </a:cubicBezTo>
                        <a:close/>
                        <a:moveTo>
                          <a:pt x="322417" y="107431"/>
                        </a:moveTo>
                        <a:cubicBezTo>
                          <a:pt x="322862" y="119369"/>
                          <a:pt x="322862" y="131371"/>
                          <a:pt x="322417" y="143309"/>
                        </a:cubicBezTo>
                        <a:cubicBezTo>
                          <a:pt x="265788" y="153837"/>
                          <a:pt x="209934" y="168156"/>
                          <a:pt x="155222" y="186171"/>
                        </a:cubicBezTo>
                        <a:cubicBezTo>
                          <a:pt x="153825" y="175757"/>
                          <a:pt x="152555" y="165343"/>
                          <a:pt x="151348" y="154866"/>
                        </a:cubicBezTo>
                        <a:cubicBezTo>
                          <a:pt x="209191" y="142185"/>
                          <a:pt x="266302" y="126348"/>
                          <a:pt x="322417" y="107431"/>
                        </a:cubicBezTo>
                        <a:close/>
                        <a:moveTo>
                          <a:pt x="270538" y="514911"/>
                        </a:moveTo>
                        <a:cubicBezTo>
                          <a:pt x="290921" y="432742"/>
                          <a:pt x="171033" y="476811"/>
                          <a:pt x="221770" y="547423"/>
                        </a:cubicBezTo>
                        <a:cubicBezTo>
                          <a:pt x="201005" y="569394"/>
                          <a:pt x="150777" y="562726"/>
                          <a:pt x="161064" y="525135"/>
                        </a:cubicBezTo>
                        <a:cubicBezTo>
                          <a:pt x="172367" y="494210"/>
                          <a:pt x="197449" y="470143"/>
                          <a:pt x="209133" y="439028"/>
                        </a:cubicBezTo>
                        <a:cubicBezTo>
                          <a:pt x="238966" y="372588"/>
                          <a:pt x="245906" y="298128"/>
                          <a:pt x="228882" y="227319"/>
                        </a:cubicBezTo>
                        <a:cubicBezTo>
                          <a:pt x="235124" y="229339"/>
                          <a:pt x="241887" y="229040"/>
                          <a:pt x="247932" y="226494"/>
                        </a:cubicBezTo>
                        <a:cubicBezTo>
                          <a:pt x="236185" y="314949"/>
                          <a:pt x="272697" y="400547"/>
                          <a:pt x="308511" y="479605"/>
                        </a:cubicBezTo>
                        <a:cubicBezTo>
                          <a:pt x="345150" y="534913"/>
                          <a:pt x="303494" y="594603"/>
                          <a:pt x="246471" y="547804"/>
                        </a:cubicBezTo>
                        <a:cubicBezTo>
                          <a:pt x="256295" y="538253"/>
                          <a:pt x="264340" y="527027"/>
                          <a:pt x="270220" y="514657"/>
                        </a:cubicBezTo>
                        <a:close/>
                        <a:moveTo>
                          <a:pt x="235803" y="534596"/>
                        </a:moveTo>
                        <a:cubicBezTo>
                          <a:pt x="220436" y="518467"/>
                          <a:pt x="229072" y="474017"/>
                          <a:pt x="255235" y="493956"/>
                        </a:cubicBezTo>
                        <a:cubicBezTo>
                          <a:pt x="261394" y="509196"/>
                          <a:pt x="244439" y="523039"/>
                          <a:pt x="235486" y="534342"/>
                        </a:cubicBezTo>
                        <a:close/>
                        <a:moveTo>
                          <a:pt x="157317" y="205602"/>
                        </a:moveTo>
                        <a:cubicBezTo>
                          <a:pt x="157317" y="204904"/>
                          <a:pt x="157317" y="204205"/>
                          <a:pt x="157317" y="203507"/>
                        </a:cubicBezTo>
                        <a:cubicBezTo>
                          <a:pt x="210956" y="185962"/>
                          <a:pt x="265655" y="171839"/>
                          <a:pt x="321084" y="161216"/>
                        </a:cubicBezTo>
                        <a:cubicBezTo>
                          <a:pt x="320004" y="176138"/>
                          <a:pt x="318353" y="190997"/>
                          <a:pt x="315941" y="205666"/>
                        </a:cubicBezTo>
                        <a:cubicBezTo>
                          <a:pt x="298795" y="200713"/>
                          <a:pt x="178971" y="199443"/>
                          <a:pt x="157317" y="205602"/>
                        </a:cubicBezTo>
                        <a:close/>
                        <a:moveTo>
                          <a:pt x="318925" y="66537"/>
                        </a:moveTo>
                        <a:cubicBezTo>
                          <a:pt x="319750" y="74157"/>
                          <a:pt x="320449" y="81714"/>
                          <a:pt x="320957" y="89334"/>
                        </a:cubicBezTo>
                        <a:cubicBezTo>
                          <a:pt x="264493" y="108111"/>
                          <a:pt x="207095" y="123967"/>
                          <a:pt x="148999" y="136832"/>
                        </a:cubicBezTo>
                        <a:cubicBezTo>
                          <a:pt x="148173" y="129402"/>
                          <a:pt x="147602" y="121909"/>
                          <a:pt x="147094" y="114480"/>
                        </a:cubicBezTo>
                        <a:cubicBezTo>
                          <a:pt x="199367" y="108301"/>
                          <a:pt x="249945" y="92020"/>
                          <a:pt x="296001" y="66537"/>
                        </a:cubicBezTo>
                        <a:close/>
                        <a:moveTo>
                          <a:pt x="177002" y="47805"/>
                        </a:moveTo>
                        <a:cubicBezTo>
                          <a:pt x="177828" y="8498"/>
                          <a:pt x="287810" y="8625"/>
                          <a:pt x="288699" y="48313"/>
                        </a:cubicBezTo>
                        <a:cubicBezTo>
                          <a:pt x="251424" y="48313"/>
                          <a:pt x="214213" y="48694"/>
                          <a:pt x="176939" y="48313"/>
                        </a:cubicBezTo>
                        <a:cubicBezTo>
                          <a:pt x="177193" y="48059"/>
                          <a:pt x="177257" y="47932"/>
                          <a:pt x="177257" y="47805"/>
                        </a:cubicBezTo>
                        <a:close/>
                        <a:moveTo>
                          <a:pt x="146713" y="71871"/>
                        </a:moveTo>
                        <a:cubicBezTo>
                          <a:pt x="177002" y="57520"/>
                          <a:pt x="222532" y="70411"/>
                          <a:pt x="256949" y="66537"/>
                        </a:cubicBezTo>
                        <a:cubicBezTo>
                          <a:pt x="221592" y="81917"/>
                          <a:pt x="184178" y="92039"/>
                          <a:pt x="145888" y="96573"/>
                        </a:cubicBezTo>
                        <a:cubicBezTo>
                          <a:pt x="146141" y="88381"/>
                          <a:pt x="143792" y="79555"/>
                          <a:pt x="146967" y="71871"/>
                        </a:cubicBezTo>
                        <a:close/>
                        <a:moveTo>
                          <a:pt x="350675" y="770371"/>
                        </a:moveTo>
                        <a:cubicBezTo>
                          <a:pt x="158270" y="868796"/>
                          <a:pt x="-63536" y="698362"/>
                          <a:pt x="54193" y="490971"/>
                        </a:cubicBezTo>
                        <a:cubicBezTo>
                          <a:pt x="77371" y="438901"/>
                          <a:pt x="106010" y="388355"/>
                          <a:pt x="116804" y="331713"/>
                        </a:cubicBezTo>
                        <a:cubicBezTo>
                          <a:pt x="121885" y="263641"/>
                          <a:pt x="121122" y="204713"/>
                          <a:pt x="210721" y="223255"/>
                        </a:cubicBezTo>
                        <a:cubicBezTo>
                          <a:pt x="226723" y="301360"/>
                          <a:pt x="222278" y="385688"/>
                          <a:pt x="180939" y="456554"/>
                        </a:cubicBezTo>
                        <a:cubicBezTo>
                          <a:pt x="165001" y="485129"/>
                          <a:pt x="126457" y="522975"/>
                          <a:pt x="147030" y="558154"/>
                        </a:cubicBezTo>
                        <a:cubicBezTo>
                          <a:pt x="165636" y="587936"/>
                          <a:pt x="208752" y="581459"/>
                          <a:pt x="231739" y="560377"/>
                        </a:cubicBezTo>
                        <a:cubicBezTo>
                          <a:pt x="277777" y="613590"/>
                          <a:pt x="364772" y="561710"/>
                          <a:pt x="334482" y="495924"/>
                        </a:cubicBezTo>
                        <a:cubicBezTo>
                          <a:pt x="299240" y="409120"/>
                          <a:pt x="249964" y="319521"/>
                          <a:pt x="265267" y="222874"/>
                        </a:cubicBezTo>
                        <a:cubicBezTo>
                          <a:pt x="351310" y="205475"/>
                          <a:pt x="350675" y="267324"/>
                          <a:pt x="355438" y="332031"/>
                        </a:cubicBezTo>
                        <a:cubicBezTo>
                          <a:pt x="394553" y="482907"/>
                          <a:pt x="549557" y="659881"/>
                          <a:pt x="350929" y="770117"/>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grpSp>
            <p:sp>
              <p:nvSpPr>
                <p:cNvPr id="352" name="Google Shape;352;p4"/>
                <p:cNvSpPr/>
                <p:nvPr/>
              </p:nvSpPr>
              <p:spPr>
                <a:xfrm>
                  <a:off x="2046046" y="2433081"/>
                  <a:ext cx="17700" cy="544800"/>
                </a:xfrm>
                <a:prstGeom prst="rect">
                  <a:avLst/>
                </a:prstGeom>
                <a:solidFill>
                  <a:schemeClr val="dk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sp>
            <p:nvSpPr>
              <p:cNvPr id="353" name="Google Shape;353;p4"/>
              <p:cNvSpPr/>
              <p:nvPr/>
            </p:nvSpPr>
            <p:spPr>
              <a:xfrm>
                <a:off x="2848289" y="2564652"/>
                <a:ext cx="130735" cy="158472"/>
              </a:xfrm>
              <a:custGeom>
                <a:avLst/>
                <a:gdLst/>
                <a:ahLst/>
                <a:cxnLst/>
                <a:rect l="l" t="t" r="r" b="b"/>
                <a:pathLst>
                  <a:path w="4784" h="5799" extrusionOk="0">
                    <a:moveTo>
                      <a:pt x="0" y="0"/>
                    </a:moveTo>
                    <a:cubicBezTo>
                      <a:pt x="0" y="2506"/>
                      <a:pt x="2375" y="5110"/>
                      <a:pt x="4784" y="5799"/>
                    </a:cubicBezTo>
                  </a:path>
                </a:pathLst>
              </a:custGeom>
              <a:noFill/>
              <a:ln w="38100" cap="rnd" cmpd="sng">
                <a:solidFill>
                  <a:schemeClr val="lt1"/>
                </a:solidFill>
                <a:prstDash val="solid"/>
                <a:round/>
                <a:headEnd type="none" w="med" len="med"/>
                <a:tailEnd type="none" w="med" len="med"/>
              </a:ln>
            </p:spPr>
          </p:sp>
        </p:grpSp>
        <p:grpSp>
          <p:nvGrpSpPr>
            <p:cNvPr id="354" name="Google Shape;354;p4"/>
            <p:cNvGrpSpPr/>
            <p:nvPr/>
          </p:nvGrpSpPr>
          <p:grpSpPr>
            <a:xfrm>
              <a:off x="8330194" y="-10"/>
              <a:ext cx="852241" cy="2641273"/>
              <a:chOff x="3961868" y="-891976"/>
              <a:chExt cx="905291" cy="2805686"/>
            </a:xfrm>
          </p:grpSpPr>
          <p:grpSp>
            <p:nvGrpSpPr>
              <p:cNvPr id="355" name="Google Shape;355;p4"/>
              <p:cNvGrpSpPr/>
              <p:nvPr/>
            </p:nvGrpSpPr>
            <p:grpSpPr>
              <a:xfrm>
                <a:off x="3961868" y="1008419"/>
                <a:ext cx="905291" cy="905291"/>
                <a:chOff x="764100" y="3623300"/>
                <a:chExt cx="1046700" cy="1046700"/>
              </a:xfrm>
            </p:grpSpPr>
            <p:sp>
              <p:nvSpPr>
                <p:cNvPr id="356" name="Google Shape;356;p4"/>
                <p:cNvSpPr/>
                <p:nvPr/>
              </p:nvSpPr>
              <p:spPr>
                <a:xfrm>
                  <a:off x="764100" y="3623300"/>
                  <a:ext cx="1046700" cy="1046700"/>
                </a:xfrm>
                <a:prstGeom prst="ellipse">
                  <a:avLst/>
                </a:prstGeom>
                <a:solidFill>
                  <a:srgbClr val="FFFFFF">
                    <a:alpha val="134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57" name="Google Shape;357;p4"/>
                <p:cNvSpPr/>
                <p:nvPr/>
              </p:nvSpPr>
              <p:spPr>
                <a:xfrm>
                  <a:off x="922769" y="3781968"/>
                  <a:ext cx="729300" cy="729300"/>
                </a:xfrm>
                <a:prstGeom prst="ellipse">
                  <a:avLst/>
                </a:prstGeom>
                <a:solidFill>
                  <a:srgbClr val="FFFFFF">
                    <a:alpha val="134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358" name="Google Shape;358;p4"/>
              <p:cNvGrpSpPr/>
              <p:nvPr/>
            </p:nvGrpSpPr>
            <p:grpSpPr>
              <a:xfrm>
                <a:off x="4155315" y="-891976"/>
                <a:ext cx="522826" cy="2613070"/>
                <a:chOff x="2447534" y="1219291"/>
                <a:chExt cx="478297" cy="2390513"/>
              </a:xfrm>
            </p:grpSpPr>
            <p:grpSp>
              <p:nvGrpSpPr>
                <p:cNvPr id="359" name="Google Shape;359;p4"/>
                <p:cNvGrpSpPr/>
                <p:nvPr/>
              </p:nvGrpSpPr>
              <p:grpSpPr>
                <a:xfrm>
                  <a:off x="2447534" y="1219291"/>
                  <a:ext cx="478297" cy="2390513"/>
                  <a:chOff x="2447534" y="1219291"/>
                  <a:chExt cx="478297" cy="2390513"/>
                </a:xfrm>
              </p:grpSpPr>
              <p:grpSp>
                <p:nvGrpSpPr>
                  <p:cNvPr id="360" name="Google Shape;360;p4"/>
                  <p:cNvGrpSpPr/>
                  <p:nvPr/>
                </p:nvGrpSpPr>
                <p:grpSpPr>
                  <a:xfrm>
                    <a:off x="2447534" y="2971595"/>
                    <a:ext cx="478297" cy="638209"/>
                    <a:chOff x="2447534" y="3081786"/>
                    <a:chExt cx="478297" cy="638209"/>
                  </a:xfrm>
                </p:grpSpPr>
                <p:sp>
                  <p:nvSpPr>
                    <p:cNvPr id="361" name="Google Shape;361;p4"/>
                    <p:cNvSpPr/>
                    <p:nvPr/>
                  </p:nvSpPr>
                  <p:spPr>
                    <a:xfrm>
                      <a:off x="2591014" y="3097533"/>
                      <a:ext cx="179593" cy="168416"/>
                    </a:xfrm>
                    <a:custGeom>
                      <a:avLst/>
                      <a:gdLst/>
                      <a:ahLst/>
                      <a:cxnLst/>
                      <a:rect l="l" t="t" r="r" b="b"/>
                      <a:pathLst>
                        <a:path w="179593" h="168416" extrusionOk="0">
                          <a:moveTo>
                            <a:pt x="0" y="168417"/>
                          </a:moveTo>
                          <a:cubicBezTo>
                            <a:pt x="0" y="125745"/>
                            <a:pt x="5779" y="81168"/>
                            <a:pt x="2349" y="39004"/>
                          </a:cubicBezTo>
                          <a:cubicBezTo>
                            <a:pt x="8128" y="33924"/>
                            <a:pt x="29020" y="36527"/>
                            <a:pt x="37148" y="34622"/>
                          </a:cubicBezTo>
                          <a:cubicBezTo>
                            <a:pt x="48577" y="31575"/>
                            <a:pt x="35052" y="16652"/>
                            <a:pt x="41148" y="11254"/>
                          </a:cubicBezTo>
                          <a:cubicBezTo>
                            <a:pt x="60198" y="-10653"/>
                            <a:pt x="146685" y="1412"/>
                            <a:pt x="147320" y="30304"/>
                          </a:cubicBezTo>
                          <a:cubicBezTo>
                            <a:pt x="146577" y="33733"/>
                            <a:pt x="148761" y="37112"/>
                            <a:pt x="152184" y="37855"/>
                          </a:cubicBezTo>
                          <a:cubicBezTo>
                            <a:pt x="152527" y="37925"/>
                            <a:pt x="152876" y="37969"/>
                            <a:pt x="153226" y="37988"/>
                          </a:cubicBezTo>
                          <a:cubicBezTo>
                            <a:pt x="199009" y="46307"/>
                            <a:pt x="171196" y="124983"/>
                            <a:pt x="171514" y="162194"/>
                          </a:cubicBezTo>
                          <a:cubicBezTo>
                            <a:pt x="116268" y="155717"/>
                            <a:pt x="51435" y="152225"/>
                            <a:pt x="0" y="168417"/>
                          </a:cubicBezTo>
                          <a:close/>
                        </a:path>
                      </a:pathLst>
                    </a:custGeom>
                    <a:solidFill>
                      <a:schemeClr val="dk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362" name="Google Shape;362;p4"/>
                    <p:cNvSpPr/>
                    <p:nvPr/>
                  </p:nvSpPr>
                  <p:spPr>
                    <a:xfrm>
                      <a:off x="2458233" y="3250561"/>
                      <a:ext cx="453667" cy="462047"/>
                    </a:xfrm>
                    <a:custGeom>
                      <a:avLst/>
                      <a:gdLst/>
                      <a:ahLst/>
                      <a:cxnLst/>
                      <a:rect l="l" t="t" r="r" b="b"/>
                      <a:pathLst>
                        <a:path w="453667" h="462047" extrusionOk="0">
                          <a:moveTo>
                            <a:pt x="221935" y="462048"/>
                          </a:moveTo>
                          <a:cubicBezTo>
                            <a:pt x="-59306" y="460714"/>
                            <a:pt x="-82865" y="22373"/>
                            <a:pt x="206568" y="847"/>
                          </a:cubicBezTo>
                          <a:cubicBezTo>
                            <a:pt x="522671" y="-22712"/>
                            <a:pt x="543753" y="452904"/>
                            <a:pt x="221935" y="462048"/>
                          </a:cubicBezTo>
                          <a:close/>
                        </a:path>
                      </a:pathLst>
                    </a:custGeom>
                    <a:solidFill>
                      <a:srgbClr val="D9D2E9"/>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363" name="Google Shape;363;p4"/>
                    <p:cNvSpPr/>
                    <p:nvPr/>
                  </p:nvSpPr>
                  <p:spPr>
                    <a:xfrm>
                      <a:off x="2447534" y="3081786"/>
                      <a:ext cx="478297" cy="638209"/>
                    </a:xfrm>
                    <a:custGeom>
                      <a:avLst/>
                      <a:gdLst/>
                      <a:ahLst/>
                      <a:cxnLst/>
                      <a:rect l="l" t="t" r="r" b="b"/>
                      <a:pathLst>
                        <a:path w="478297" h="638209" extrusionOk="0">
                          <a:moveTo>
                            <a:pt x="474760" y="358979"/>
                          </a:moveTo>
                          <a:cubicBezTo>
                            <a:pt x="461679" y="274778"/>
                            <a:pt x="399195" y="202960"/>
                            <a:pt x="320201" y="173178"/>
                          </a:cubicBezTo>
                          <a:cubicBezTo>
                            <a:pt x="320201" y="137618"/>
                            <a:pt x="347824" y="40273"/>
                            <a:pt x="296008" y="38050"/>
                          </a:cubicBezTo>
                          <a:cubicBezTo>
                            <a:pt x="297722" y="5792"/>
                            <a:pt x="256955" y="7316"/>
                            <a:pt x="234286" y="3379"/>
                          </a:cubicBezTo>
                          <a:cubicBezTo>
                            <a:pt x="210981" y="-4749"/>
                            <a:pt x="165198" y="331"/>
                            <a:pt x="178406" y="34748"/>
                          </a:cubicBezTo>
                          <a:cubicBezTo>
                            <a:pt x="166277" y="37224"/>
                            <a:pt x="129765" y="31129"/>
                            <a:pt x="140306" y="52718"/>
                          </a:cubicBezTo>
                          <a:cubicBezTo>
                            <a:pt x="138210" y="96153"/>
                            <a:pt x="137448" y="139713"/>
                            <a:pt x="135797" y="183148"/>
                          </a:cubicBezTo>
                          <a:cubicBezTo>
                            <a:pt x="-17047" y="249949"/>
                            <a:pt x="-46892" y="468453"/>
                            <a:pt x="77123" y="577673"/>
                          </a:cubicBezTo>
                          <a:cubicBezTo>
                            <a:pt x="240636" y="727914"/>
                            <a:pt x="512416" y="577165"/>
                            <a:pt x="474760" y="358979"/>
                          </a:cubicBezTo>
                          <a:close/>
                          <a:moveTo>
                            <a:pt x="304771" y="167971"/>
                          </a:moveTo>
                          <a:cubicBezTo>
                            <a:pt x="286165" y="163081"/>
                            <a:pt x="266226" y="157748"/>
                            <a:pt x="246922" y="159144"/>
                          </a:cubicBezTo>
                          <a:cubicBezTo>
                            <a:pt x="215172" y="156033"/>
                            <a:pt x="182914" y="164288"/>
                            <a:pt x="153514" y="175273"/>
                          </a:cubicBezTo>
                          <a:cubicBezTo>
                            <a:pt x="153514" y="170829"/>
                            <a:pt x="153514" y="166320"/>
                            <a:pt x="153958" y="161875"/>
                          </a:cubicBezTo>
                          <a:cubicBezTo>
                            <a:pt x="206600" y="153398"/>
                            <a:pt x="258035" y="138666"/>
                            <a:pt x="307184" y="117997"/>
                          </a:cubicBezTo>
                          <a:cubicBezTo>
                            <a:pt x="306422" y="134634"/>
                            <a:pt x="305342" y="151334"/>
                            <a:pt x="304771" y="167971"/>
                          </a:cubicBezTo>
                          <a:close/>
                          <a:moveTo>
                            <a:pt x="292515" y="378092"/>
                          </a:moveTo>
                          <a:cubicBezTo>
                            <a:pt x="301278" y="393079"/>
                            <a:pt x="305215" y="416700"/>
                            <a:pt x="297087" y="432131"/>
                          </a:cubicBezTo>
                          <a:cubicBezTo>
                            <a:pt x="286356" y="434925"/>
                            <a:pt x="294928" y="387363"/>
                            <a:pt x="292515" y="378092"/>
                          </a:cubicBezTo>
                          <a:close/>
                          <a:moveTo>
                            <a:pt x="233524" y="360440"/>
                          </a:moveTo>
                          <a:cubicBezTo>
                            <a:pt x="220881" y="353181"/>
                            <a:pt x="206085" y="350622"/>
                            <a:pt x="191741" y="353200"/>
                          </a:cubicBezTo>
                          <a:cubicBezTo>
                            <a:pt x="193900" y="295606"/>
                            <a:pt x="196313" y="237948"/>
                            <a:pt x="198599" y="180354"/>
                          </a:cubicBezTo>
                          <a:cubicBezTo>
                            <a:pt x="213394" y="176480"/>
                            <a:pt x="265528" y="177750"/>
                            <a:pt x="276005" y="180354"/>
                          </a:cubicBezTo>
                          <a:cubicBezTo>
                            <a:pt x="275707" y="235389"/>
                            <a:pt x="275415" y="290418"/>
                            <a:pt x="275116" y="345454"/>
                          </a:cubicBezTo>
                          <a:cubicBezTo>
                            <a:pt x="259679" y="343733"/>
                            <a:pt x="244312" y="349263"/>
                            <a:pt x="233524" y="360440"/>
                          </a:cubicBezTo>
                          <a:close/>
                          <a:moveTo>
                            <a:pt x="244636" y="403619"/>
                          </a:moveTo>
                          <a:cubicBezTo>
                            <a:pt x="254860" y="460769"/>
                            <a:pt x="203615" y="463119"/>
                            <a:pt x="235365" y="386855"/>
                          </a:cubicBezTo>
                          <a:cubicBezTo>
                            <a:pt x="239537" y="391777"/>
                            <a:pt x="242687" y="397473"/>
                            <a:pt x="244636" y="403619"/>
                          </a:cubicBezTo>
                          <a:close/>
                          <a:moveTo>
                            <a:pt x="203234" y="18174"/>
                          </a:moveTo>
                          <a:cubicBezTo>
                            <a:pt x="226920" y="23191"/>
                            <a:pt x="260384" y="18174"/>
                            <a:pt x="278228" y="35383"/>
                          </a:cubicBezTo>
                          <a:cubicBezTo>
                            <a:pt x="250357" y="33268"/>
                            <a:pt x="222392" y="32805"/>
                            <a:pt x="194471" y="33986"/>
                          </a:cubicBezTo>
                          <a:cubicBezTo>
                            <a:pt x="198916" y="25413"/>
                            <a:pt x="186407" y="19063"/>
                            <a:pt x="203234" y="18174"/>
                          </a:cubicBezTo>
                          <a:close/>
                          <a:moveTo>
                            <a:pt x="157451" y="54369"/>
                          </a:moveTo>
                          <a:cubicBezTo>
                            <a:pt x="205711" y="53036"/>
                            <a:pt x="261591" y="43511"/>
                            <a:pt x="306358" y="62688"/>
                          </a:cubicBezTo>
                          <a:lnTo>
                            <a:pt x="156308" y="90501"/>
                          </a:lnTo>
                          <a:close/>
                          <a:moveTo>
                            <a:pt x="308136" y="80468"/>
                          </a:moveTo>
                          <a:cubicBezTo>
                            <a:pt x="308701" y="80385"/>
                            <a:pt x="309254" y="80239"/>
                            <a:pt x="309787" y="80023"/>
                          </a:cubicBezTo>
                          <a:cubicBezTo>
                            <a:pt x="309279" y="87135"/>
                            <a:pt x="308263" y="92723"/>
                            <a:pt x="308136" y="99073"/>
                          </a:cubicBezTo>
                          <a:cubicBezTo>
                            <a:pt x="258975" y="120276"/>
                            <a:pt x="207381" y="135338"/>
                            <a:pt x="154530" y="143904"/>
                          </a:cubicBezTo>
                          <a:lnTo>
                            <a:pt x="155673" y="109043"/>
                          </a:lnTo>
                          <a:close/>
                          <a:moveTo>
                            <a:pt x="378685" y="571513"/>
                          </a:moveTo>
                          <a:cubicBezTo>
                            <a:pt x="88871" y="776746"/>
                            <a:pt x="-158652" y="297384"/>
                            <a:pt x="181009" y="184735"/>
                          </a:cubicBezTo>
                          <a:cubicBezTo>
                            <a:pt x="178787" y="242774"/>
                            <a:pt x="176183" y="300749"/>
                            <a:pt x="174151" y="358788"/>
                          </a:cubicBezTo>
                          <a:cubicBezTo>
                            <a:pt x="71345" y="420066"/>
                            <a:pt x="191741" y="557798"/>
                            <a:pt x="191360" y="371488"/>
                          </a:cubicBezTo>
                          <a:cubicBezTo>
                            <a:pt x="201799" y="369437"/>
                            <a:pt x="212626" y="371031"/>
                            <a:pt x="222030" y="375997"/>
                          </a:cubicBezTo>
                          <a:cubicBezTo>
                            <a:pt x="159673" y="513474"/>
                            <a:pt x="315756" y="467310"/>
                            <a:pt x="246795" y="371107"/>
                          </a:cubicBezTo>
                          <a:cubicBezTo>
                            <a:pt x="254364" y="364078"/>
                            <a:pt x="265052" y="361500"/>
                            <a:pt x="274989" y="364313"/>
                          </a:cubicBezTo>
                          <a:cubicBezTo>
                            <a:pt x="279561" y="390666"/>
                            <a:pt x="263115" y="429528"/>
                            <a:pt x="284324" y="449276"/>
                          </a:cubicBezTo>
                          <a:cubicBezTo>
                            <a:pt x="335124" y="459118"/>
                            <a:pt x="324964" y="368631"/>
                            <a:pt x="292642" y="351804"/>
                          </a:cubicBezTo>
                          <a:lnTo>
                            <a:pt x="293531" y="184481"/>
                          </a:lnTo>
                          <a:cubicBezTo>
                            <a:pt x="465172" y="225438"/>
                            <a:pt x="517686" y="462167"/>
                            <a:pt x="378685" y="571513"/>
                          </a:cubicBezTo>
                          <a:close/>
                          <a:moveTo>
                            <a:pt x="173453" y="378537"/>
                          </a:moveTo>
                          <a:cubicBezTo>
                            <a:pt x="170786" y="400508"/>
                            <a:pt x="176882" y="430226"/>
                            <a:pt x="158848" y="446926"/>
                          </a:cubicBezTo>
                          <a:cubicBezTo>
                            <a:pt x="145830" y="424638"/>
                            <a:pt x="150085" y="391681"/>
                            <a:pt x="173453" y="378283"/>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grpSp>
              <p:sp>
                <p:nvSpPr>
                  <p:cNvPr id="364" name="Google Shape;364;p4"/>
                  <p:cNvSpPr/>
                  <p:nvPr/>
                </p:nvSpPr>
                <p:spPr>
                  <a:xfrm>
                    <a:off x="2675610" y="1219291"/>
                    <a:ext cx="17700" cy="1758600"/>
                  </a:xfrm>
                  <a:prstGeom prst="rect">
                    <a:avLst/>
                  </a:prstGeom>
                  <a:solidFill>
                    <a:schemeClr val="dk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sp>
              <p:nvSpPr>
                <p:cNvPr id="365" name="Google Shape;365;p4"/>
                <p:cNvSpPr/>
                <p:nvPr/>
              </p:nvSpPr>
              <p:spPr>
                <a:xfrm>
                  <a:off x="2546350" y="3472450"/>
                  <a:ext cx="97850" cy="61625"/>
                </a:xfrm>
                <a:custGeom>
                  <a:avLst/>
                  <a:gdLst/>
                  <a:ahLst/>
                  <a:cxnLst/>
                  <a:rect l="l" t="t" r="r" b="b"/>
                  <a:pathLst>
                    <a:path w="3914" h="2465" extrusionOk="0">
                      <a:moveTo>
                        <a:pt x="0" y="0"/>
                      </a:moveTo>
                      <a:cubicBezTo>
                        <a:pt x="946" y="1217"/>
                        <a:pt x="2412" y="2117"/>
                        <a:pt x="3914" y="2465"/>
                      </a:cubicBezTo>
                    </a:path>
                  </a:pathLst>
                </a:custGeom>
                <a:noFill/>
                <a:ln w="38100" cap="rnd" cmpd="sng">
                  <a:solidFill>
                    <a:schemeClr val="lt1"/>
                  </a:solidFill>
                  <a:prstDash val="solid"/>
                  <a:round/>
                  <a:headEnd type="none" w="med" len="med"/>
                  <a:tailEnd type="none" w="med" len="med"/>
                </a:ln>
              </p:spPr>
            </p:sp>
            <p:sp>
              <p:nvSpPr>
                <p:cNvPr id="366" name="Google Shape;366;p4"/>
                <p:cNvSpPr/>
                <p:nvPr/>
              </p:nvSpPr>
              <p:spPr>
                <a:xfrm>
                  <a:off x="2515525" y="3392700"/>
                  <a:ext cx="9075" cy="19950"/>
                </a:xfrm>
                <a:custGeom>
                  <a:avLst/>
                  <a:gdLst/>
                  <a:ahLst/>
                  <a:cxnLst/>
                  <a:rect l="l" t="t" r="r" b="b"/>
                  <a:pathLst>
                    <a:path w="363" h="798" extrusionOk="0">
                      <a:moveTo>
                        <a:pt x="0" y="0"/>
                      </a:moveTo>
                      <a:cubicBezTo>
                        <a:pt x="182" y="399"/>
                        <a:pt x="182" y="399"/>
                        <a:pt x="363" y="798"/>
                      </a:cubicBezTo>
                    </a:path>
                  </a:pathLst>
                </a:custGeom>
                <a:noFill/>
                <a:ln w="38100" cap="rnd" cmpd="sng">
                  <a:solidFill>
                    <a:schemeClr val="lt1"/>
                  </a:solidFill>
                  <a:prstDash val="solid"/>
                  <a:round/>
                  <a:headEnd type="none" w="med" len="med"/>
                  <a:tailEnd type="none" w="med" len="med"/>
                </a:ln>
              </p:spPr>
            </p:sp>
          </p:grpSp>
        </p:grpSp>
        <p:grpSp>
          <p:nvGrpSpPr>
            <p:cNvPr id="367" name="Google Shape;367;p4"/>
            <p:cNvGrpSpPr/>
            <p:nvPr/>
          </p:nvGrpSpPr>
          <p:grpSpPr>
            <a:xfrm>
              <a:off x="7811773" y="-2"/>
              <a:ext cx="492189" cy="1837864"/>
              <a:chOff x="5194218" y="-536312"/>
              <a:chExt cx="522827" cy="1952267"/>
            </a:xfrm>
          </p:grpSpPr>
          <p:grpSp>
            <p:nvGrpSpPr>
              <p:cNvPr id="368" name="Google Shape;368;p4"/>
              <p:cNvGrpSpPr/>
              <p:nvPr/>
            </p:nvGrpSpPr>
            <p:grpSpPr>
              <a:xfrm>
                <a:off x="5194218" y="893129"/>
                <a:ext cx="522827" cy="522827"/>
                <a:chOff x="764100" y="3623300"/>
                <a:chExt cx="1046700" cy="1046700"/>
              </a:xfrm>
            </p:grpSpPr>
            <p:sp>
              <p:nvSpPr>
                <p:cNvPr id="369" name="Google Shape;369;p4"/>
                <p:cNvSpPr/>
                <p:nvPr/>
              </p:nvSpPr>
              <p:spPr>
                <a:xfrm>
                  <a:off x="764100" y="3623300"/>
                  <a:ext cx="1046700" cy="1046700"/>
                </a:xfrm>
                <a:prstGeom prst="ellipse">
                  <a:avLst/>
                </a:prstGeom>
                <a:solidFill>
                  <a:srgbClr val="FFFFFF">
                    <a:alpha val="134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70" name="Google Shape;370;p4"/>
                <p:cNvSpPr/>
                <p:nvPr/>
              </p:nvSpPr>
              <p:spPr>
                <a:xfrm>
                  <a:off x="922769" y="3781968"/>
                  <a:ext cx="729300" cy="729300"/>
                </a:xfrm>
                <a:prstGeom prst="ellipse">
                  <a:avLst/>
                </a:prstGeom>
                <a:solidFill>
                  <a:srgbClr val="FFFFFF">
                    <a:alpha val="134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371" name="Google Shape;371;p4"/>
              <p:cNvGrpSpPr/>
              <p:nvPr/>
            </p:nvGrpSpPr>
            <p:grpSpPr>
              <a:xfrm>
                <a:off x="5371921" y="-536312"/>
                <a:ext cx="182209" cy="1814066"/>
                <a:chOff x="3305183" y="1663032"/>
                <a:chExt cx="166690" cy="1659561"/>
              </a:xfrm>
            </p:grpSpPr>
            <p:grpSp>
              <p:nvGrpSpPr>
                <p:cNvPr id="372" name="Google Shape;372;p4"/>
                <p:cNvGrpSpPr/>
                <p:nvPr/>
              </p:nvGrpSpPr>
              <p:grpSpPr>
                <a:xfrm>
                  <a:off x="3305183" y="1663032"/>
                  <a:ext cx="166690" cy="1659561"/>
                  <a:chOff x="3305183" y="1663032"/>
                  <a:chExt cx="166690" cy="1659561"/>
                </a:xfrm>
              </p:grpSpPr>
              <p:grpSp>
                <p:nvGrpSpPr>
                  <p:cNvPr id="373" name="Google Shape;373;p4"/>
                  <p:cNvGrpSpPr/>
                  <p:nvPr/>
                </p:nvGrpSpPr>
                <p:grpSpPr>
                  <a:xfrm>
                    <a:off x="3305183" y="2971595"/>
                    <a:ext cx="166690" cy="350998"/>
                    <a:chOff x="3305183" y="3146560"/>
                    <a:chExt cx="166690" cy="350998"/>
                  </a:xfrm>
                </p:grpSpPr>
                <p:sp>
                  <p:nvSpPr>
                    <p:cNvPr id="374" name="Google Shape;374;p4"/>
                    <p:cNvSpPr/>
                    <p:nvPr/>
                  </p:nvSpPr>
                  <p:spPr>
                    <a:xfrm>
                      <a:off x="3324821" y="3152836"/>
                      <a:ext cx="119489" cy="117177"/>
                    </a:xfrm>
                    <a:custGeom>
                      <a:avLst/>
                      <a:gdLst/>
                      <a:ahLst/>
                      <a:cxnLst/>
                      <a:rect l="l" t="t" r="r" b="b"/>
                      <a:pathLst>
                        <a:path w="119489" h="117177" extrusionOk="0">
                          <a:moveTo>
                            <a:pt x="5460" y="117177"/>
                          </a:moveTo>
                          <a:cubicBezTo>
                            <a:pt x="4508" y="91777"/>
                            <a:pt x="-9653" y="30373"/>
                            <a:pt x="11810" y="23896"/>
                          </a:cubicBezTo>
                          <a:cubicBezTo>
                            <a:pt x="18160" y="22118"/>
                            <a:pt x="14668" y="14561"/>
                            <a:pt x="19494" y="10688"/>
                          </a:cubicBezTo>
                          <a:cubicBezTo>
                            <a:pt x="31241" y="-2901"/>
                            <a:pt x="96456" y="-6838"/>
                            <a:pt x="96456" y="18879"/>
                          </a:cubicBezTo>
                          <a:cubicBezTo>
                            <a:pt x="95751" y="22315"/>
                            <a:pt x="97967" y="25668"/>
                            <a:pt x="101409" y="26373"/>
                          </a:cubicBezTo>
                          <a:cubicBezTo>
                            <a:pt x="101866" y="26467"/>
                            <a:pt x="102336" y="26506"/>
                            <a:pt x="102806" y="26499"/>
                          </a:cubicBezTo>
                          <a:cubicBezTo>
                            <a:pt x="133731" y="28849"/>
                            <a:pt x="111569" y="90507"/>
                            <a:pt x="114744" y="113939"/>
                          </a:cubicBezTo>
                          <a:close/>
                        </a:path>
                      </a:pathLst>
                    </a:custGeom>
                    <a:solidFill>
                      <a:schemeClr val="dk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375" name="Google Shape;375;p4"/>
                    <p:cNvSpPr/>
                    <p:nvPr/>
                  </p:nvSpPr>
                  <p:spPr>
                    <a:xfrm>
                      <a:off x="3312763" y="3270014"/>
                      <a:ext cx="150661" cy="221107"/>
                    </a:xfrm>
                    <a:custGeom>
                      <a:avLst/>
                      <a:gdLst/>
                      <a:ahLst/>
                      <a:cxnLst/>
                      <a:rect l="l" t="t" r="r" b="b"/>
                      <a:pathLst>
                        <a:path w="150661" h="221107" extrusionOk="0">
                          <a:moveTo>
                            <a:pt x="72636" y="221107"/>
                          </a:moveTo>
                          <a:cubicBezTo>
                            <a:pt x="-3564" y="204978"/>
                            <a:pt x="-15057" y="136779"/>
                            <a:pt x="16184" y="2477"/>
                          </a:cubicBezTo>
                          <a:cubicBezTo>
                            <a:pt x="54284" y="1207"/>
                            <a:pt x="87558" y="1270"/>
                            <a:pt x="125595" y="0"/>
                          </a:cubicBezTo>
                          <a:cubicBezTo>
                            <a:pt x="164330" y="92202"/>
                            <a:pt x="166299" y="206629"/>
                            <a:pt x="72636" y="221107"/>
                          </a:cubicBezTo>
                          <a:close/>
                        </a:path>
                      </a:pathLst>
                    </a:custGeom>
                    <a:solidFill>
                      <a:srgbClr val="F9CB9C"/>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376" name="Google Shape;376;p4"/>
                    <p:cNvSpPr/>
                    <p:nvPr/>
                  </p:nvSpPr>
                  <p:spPr>
                    <a:xfrm>
                      <a:off x="3305183" y="3146560"/>
                      <a:ext cx="166690" cy="350998"/>
                    </a:xfrm>
                    <a:custGeom>
                      <a:avLst/>
                      <a:gdLst/>
                      <a:ahLst/>
                      <a:cxnLst/>
                      <a:rect l="l" t="t" r="r" b="b"/>
                      <a:pathLst>
                        <a:path w="166690" h="350998" extrusionOk="0">
                          <a:moveTo>
                            <a:pt x="140987" y="124596"/>
                          </a:moveTo>
                          <a:cubicBezTo>
                            <a:pt x="147337" y="122247"/>
                            <a:pt x="143336" y="59572"/>
                            <a:pt x="144542" y="54238"/>
                          </a:cubicBezTo>
                          <a:cubicBezTo>
                            <a:pt x="146828" y="39252"/>
                            <a:pt x="140097" y="24647"/>
                            <a:pt x="122571" y="26425"/>
                          </a:cubicBezTo>
                          <a:cubicBezTo>
                            <a:pt x="129683" y="-8309"/>
                            <a:pt x="29417" y="-8500"/>
                            <a:pt x="29925" y="24075"/>
                          </a:cubicBezTo>
                          <a:cubicBezTo>
                            <a:pt x="15891" y="25536"/>
                            <a:pt x="12399" y="39633"/>
                            <a:pt x="13478" y="51635"/>
                          </a:cubicBezTo>
                          <a:cubicBezTo>
                            <a:pt x="16145" y="75955"/>
                            <a:pt x="8335" y="105292"/>
                            <a:pt x="17034" y="127263"/>
                          </a:cubicBezTo>
                          <a:cubicBezTo>
                            <a:pt x="17034" y="127263"/>
                            <a:pt x="17034" y="127644"/>
                            <a:pt x="17034" y="127835"/>
                          </a:cubicBezTo>
                          <a:cubicBezTo>
                            <a:pt x="-77835" y="451748"/>
                            <a:pt x="259922" y="398789"/>
                            <a:pt x="140987" y="124596"/>
                          </a:cubicBezTo>
                          <a:close/>
                          <a:moveTo>
                            <a:pt x="126254" y="42427"/>
                          </a:moveTo>
                          <a:cubicBezTo>
                            <a:pt x="126699" y="51254"/>
                            <a:pt x="126699" y="64842"/>
                            <a:pt x="126889" y="74177"/>
                          </a:cubicBezTo>
                          <a:lnTo>
                            <a:pt x="31258" y="101736"/>
                          </a:lnTo>
                          <a:cubicBezTo>
                            <a:pt x="31258" y="96719"/>
                            <a:pt x="31258" y="91640"/>
                            <a:pt x="31258" y="86560"/>
                          </a:cubicBezTo>
                          <a:cubicBezTo>
                            <a:pt x="57865" y="73415"/>
                            <a:pt x="88408" y="58556"/>
                            <a:pt x="112348" y="40903"/>
                          </a:cubicBezTo>
                          <a:cubicBezTo>
                            <a:pt x="116793" y="41665"/>
                            <a:pt x="123778" y="38490"/>
                            <a:pt x="126254" y="42427"/>
                          </a:cubicBezTo>
                          <a:close/>
                          <a:moveTo>
                            <a:pt x="89044" y="212671"/>
                          </a:moveTo>
                          <a:cubicBezTo>
                            <a:pt x="81112" y="208784"/>
                            <a:pt x="71771" y="209070"/>
                            <a:pt x="64088" y="213433"/>
                          </a:cubicBezTo>
                          <a:cubicBezTo>
                            <a:pt x="67943" y="186762"/>
                            <a:pt x="70883" y="159947"/>
                            <a:pt x="72914" y="132978"/>
                          </a:cubicBezTo>
                          <a:lnTo>
                            <a:pt x="83964" y="132978"/>
                          </a:lnTo>
                          <a:cubicBezTo>
                            <a:pt x="83049" y="159642"/>
                            <a:pt x="84751" y="186337"/>
                            <a:pt x="89044" y="212671"/>
                          </a:cubicBezTo>
                          <a:close/>
                          <a:moveTo>
                            <a:pt x="50944" y="114118"/>
                          </a:moveTo>
                          <a:lnTo>
                            <a:pt x="127144" y="92148"/>
                          </a:lnTo>
                          <a:lnTo>
                            <a:pt x="127144" y="113420"/>
                          </a:lnTo>
                          <a:cubicBezTo>
                            <a:pt x="101299" y="114880"/>
                            <a:pt x="75899" y="115135"/>
                            <a:pt x="50626" y="114118"/>
                          </a:cubicBezTo>
                          <a:close/>
                          <a:moveTo>
                            <a:pt x="90695" y="39950"/>
                          </a:moveTo>
                          <a:cubicBezTo>
                            <a:pt x="74692" y="48269"/>
                            <a:pt x="47832" y="59826"/>
                            <a:pt x="31385" y="67255"/>
                          </a:cubicBezTo>
                          <a:cubicBezTo>
                            <a:pt x="31385" y="58937"/>
                            <a:pt x="31766" y="47634"/>
                            <a:pt x="31385" y="39379"/>
                          </a:cubicBezTo>
                          <a:cubicBezTo>
                            <a:pt x="33036" y="39379"/>
                            <a:pt x="75835" y="39442"/>
                            <a:pt x="90377" y="39950"/>
                          </a:cubicBezTo>
                          <a:close/>
                          <a:moveTo>
                            <a:pt x="45736" y="22361"/>
                          </a:moveTo>
                          <a:cubicBezTo>
                            <a:pt x="60214" y="644"/>
                            <a:pt x="112920" y="11122"/>
                            <a:pt x="111395" y="26616"/>
                          </a:cubicBezTo>
                          <a:cubicBezTo>
                            <a:pt x="92028" y="25854"/>
                            <a:pt x="63834" y="27314"/>
                            <a:pt x="44466" y="26616"/>
                          </a:cubicBezTo>
                          <a:cubicBezTo>
                            <a:pt x="44339" y="26171"/>
                            <a:pt x="45165" y="22742"/>
                            <a:pt x="45419" y="22361"/>
                          </a:cubicBezTo>
                          <a:close/>
                          <a:moveTo>
                            <a:pt x="125556" y="309127"/>
                          </a:moveTo>
                          <a:cubicBezTo>
                            <a:pt x="22686" y="406028"/>
                            <a:pt x="-873" y="195335"/>
                            <a:pt x="33798" y="131708"/>
                          </a:cubicBezTo>
                          <a:cubicBezTo>
                            <a:pt x="41101" y="132153"/>
                            <a:pt x="48467" y="132470"/>
                            <a:pt x="55833" y="132661"/>
                          </a:cubicBezTo>
                          <a:cubicBezTo>
                            <a:pt x="60913" y="148536"/>
                            <a:pt x="25734" y="268678"/>
                            <a:pt x="58500" y="243023"/>
                          </a:cubicBezTo>
                          <a:cubicBezTo>
                            <a:pt x="62310" y="237436"/>
                            <a:pt x="67708" y="228101"/>
                            <a:pt x="75454" y="228037"/>
                          </a:cubicBezTo>
                          <a:cubicBezTo>
                            <a:pt x="84979" y="228037"/>
                            <a:pt x="91076" y="238960"/>
                            <a:pt x="95394" y="245881"/>
                          </a:cubicBezTo>
                          <a:cubicBezTo>
                            <a:pt x="128985" y="268931"/>
                            <a:pt x="92536" y="150631"/>
                            <a:pt x="101744" y="132661"/>
                          </a:cubicBezTo>
                          <a:cubicBezTo>
                            <a:pt x="109173" y="132661"/>
                            <a:pt x="116602" y="132089"/>
                            <a:pt x="124032" y="131644"/>
                          </a:cubicBezTo>
                          <a:cubicBezTo>
                            <a:pt x="155591" y="183968"/>
                            <a:pt x="160671" y="257311"/>
                            <a:pt x="125239" y="309127"/>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grpSp>
              <p:sp>
                <p:nvSpPr>
                  <p:cNvPr id="377" name="Google Shape;377;p4"/>
                  <p:cNvSpPr/>
                  <p:nvPr/>
                </p:nvSpPr>
                <p:spPr>
                  <a:xfrm>
                    <a:off x="3375902" y="1663032"/>
                    <a:ext cx="17700" cy="1314900"/>
                  </a:xfrm>
                  <a:prstGeom prst="rect">
                    <a:avLst/>
                  </a:prstGeom>
                  <a:solidFill>
                    <a:schemeClr val="dk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sp>
              <p:nvSpPr>
                <p:cNvPr id="378" name="Google Shape;378;p4"/>
                <p:cNvSpPr/>
                <p:nvPr/>
              </p:nvSpPr>
              <p:spPr>
                <a:xfrm>
                  <a:off x="3352825" y="3244100"/>
                  <a:ext cx="27200" cy="29000"/>
                </a:xfrm>
                <a:custGeom>
                  <a:avLst/>
                  <a:gdLst/>
                  <a:ahLst/>
                  <a:cxnLst/>
                  <a:rect l="l" t="t" r="r" b="b"/>
                  <a:pathLst>
                    <a:path w="1088" h="1160" extrusionOk="0">
                      <a:moveTo>
                        <a:pt x="0" y="0"/>
                      </a:moveTo>
                      <a:cubicBezTo>
                        <a:pt x="294" y="441"/>
                        <a:pt x="670" y="834"/>
                        <a:pt x="1088" y="1160"/>
                      </a:cubicBezTo>
                    </a:path>
                  </a:pathLst>
                </a:custGeom>
                <a:noFill/>
                <a:ln w="28575" cap="rnd" cmpd="sng">
                  <a:solidFill>
                    <a:schemeClr val="lt1"/>
                  </a:solidFill>
                  <a:prstDash val="solid"/>
                  <a:round/>
                  <a:headEnd type="none" w="med" len="med"/>
                  <a:tailEnd type="none" w="med" len="med"/>
                </a:ln>
              </p:spPr>
            </p:sp>
          </p:grpSp>
        </p:grpSp>
        <p:grpSp>
          <p:nvGrpSpPr>
            <p:cNvPr id="379" name="Google Shape;379;p4"/>
            <p:cNvGrpSpPr/>
            <p:nvPr/>
          </p:nvGrpSpPr>
          <p:grpSpPr>
            <a:xfrm>
              <a:off x="8018879" y="-29"/>
              <a:ext cx="810166" cy="4470272"/>
              <a:chOff x="7824797" y="-1724181"/>
              <a:chExt cx="860597" cy="4748536"/>
            </a:xfrm>
          </p:grpSpPr>
          <p:grpSp>
            <p:nvGrpSpPr>
              <p:cNvPr id="380" name="Google Shape;380;p4"/>
              <p:cNvGrpSpPr/>
              <p:nvPr/>
            </p:nvGrpSpPr>
            <p:grpSpPr>
              <a:xfrm>
                <a:off x="7824797" y="1891931"/>
                <a:ext cx="860597" cy="1132425"/>
                <a:chOff x="764100" y="3623300"/>
                <a:chExt cx="1046700" cy="1046700"/>
              </a:xfrm>
            </p:grpSpPr>
            <p:sp>
              <p:nvSpPr>
                <p:cNvPr id="381" name="Google Shape;381;p4"/>
                <p:cNvSpPr/>
                <p:nvPr/>
              </p:nvSpPr>
              <p:spPr>
                <a:xfrm>
                  <a:off x="764100" y="3623300"/>
                  <a:ext cx="1046700" cy="1046700"/>
                </a:xfrm>
                <a:prstGeom prst="ellipse">
                  <a:avLst/>
                </a:prstGeom>
                <a:solidFill>
                  <a:srgbClr val="FFFFFF">
                    <a:alpha val="134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82" name="Google Shape;382;p4"/>
                <p:cNvSpPr/>
                <p:nvPr/>
              </p:nvSpPr>
              <p:spPr>
                <a:xfrm>
                  <a:off x="922769" y="3781968"/>
                  <a:ext cx="729300" cy="729300"/>
                </a:xfrm>
                <a:prstGeom prst="ellipse">
                  <a:avLst/>
                </a:prstGeom>
                <a:solidFill>
                  <a:srgbClr val="FFFFFF">
                    <a:alpha val="134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383" name="Google Shape;383;p4"/>
              <p:cNvGrpSpPr/>
              <p:nvPr/>
            </p:nvGrpSpPr>
            <p:grpSpPr>
              <a:xfrm>
                <a:off x="8100547" y="-1724181"/>
                <a:ext cx="300376" cy="4529867"/>
                <a:chOff x="3792712" y="-322375"/>
                <a:chExt cx="274793" cy="4144055"/>
              </a:xfrm>
            </p:grpSpPr>
            <p:grpSp>
              <p:nvGrpSpPr>
                <p:cNvPr id="384" name="Google Shape;384;p4"/>
                <p:cNvGrpSpPr/>
                <p:nvPr/>
              </p:nvGrpSpPr>
              <p:grpSpPr>
                <a:xfrm>
                  <a:off x="3792712" y="-322375"/>
                  <a:ext cx="274793" cy="4144055"/>
                  <a:chOff x="3792712" y="-322375"/>
                  <a:chExt cx="274793" cy="4144055"/>
                </a:xfrm>
              </p:grpSpPr>
              <p:grpSp>
                <p:nvGrpSpPr>
                  <p:cNvPr id="385" name="Google Shape;385;p4"/>
                  <p:cNvGrpSpPr/>
                  <p:nvPr/>
                </p:nvGrpSpPr>
                <p:grpSpPr>
                  <a:xfrm>
                    <a:off x="3792712" y="2971595"/>
                    <a:ext cx="274793" cy="850085"/>
                    <a:chOff x="3792712" y="2879468"/>
                    <a:chExt cx="274793" cy="850085"/>
                  </a:xfrm>
                </p:grpSpPr>
                <p:sp>
                  <p:nvSpPr>
                    <p:cNvPr id="386" name="Google Shape;386;p4"/>
                    <p:cNvSpPr/>
                    <p:nvPr/>
                  </p:nvSpPr>
                  <p:spPr>
                    <a:xfrm>
                      <a:off x="3798083" y="3085793"/>
                      <a:ext cx="261578" cy="637356"/>
                    </a:xfrm>
                    <a:custGeom>
                      <a:avLst/>
                      <a:gdLst/>
                      <a:ahLst/>
                      <a:cxnLst/>
                      <a:rect l="l" t="t" r="r" b="b"/>
                      <a:pathLst>
                        <a:path w="261578" h="637356" extrusionOk="0">
                          <a:moveTo>
                            <a:pt x="126686" y="637357"/>
                          </a:moveTo>
                          <a:cubicBezTo>
                            <a:pt x="-60449" y="630435"/>
                            <a:pt x="18736" y="394850"/>
                            <a:pt x="6417" y="267723"/>
                          </a:cubicBezTo>
                          <a:cubicBezTo>
                            <a:pt x="12322" y="197048"/>
                            <a:pt x="-10665" y="53665"/>
                            <a:pt x="31817" y="8008"/>
                          </a:cubicBezTo>
                          <a:cubicBezTo>
                            <a:pt x="291595" y="-16566"/>
                            <a:pt x="262449" y="-1263"/>
                            <a:pt x="258829" y="299283"/>
                          </a:cubicBezTo>
                          <a:cubicBezTo>
                            <a:pt x="256988" y="426728"/>
                            <a:pt x="295024" y="626816"/>
                            <a:pt x="126686" y="637357"/>
                          </a:cubicBezTo>
                          <a:close/>
                        </a:path>
                      </a:pathLst>
                    </a:custGeom>
                    <a:solidFill>
                      <a:srgbClr val="CFE2F3"/>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387" name="Google Shape;387;p4"/>
                    <p:cNvSpPr/>
                    <p:nvPr/>
                  </p:nvSpPr>
                  <p:spPr>
                    <a:xfrm>
                      <a:off x="3849902" y="2886279"/>
                      <a:ext cx="160096" cy="197298"/>
                    </a:xfrm>
                    <a:custGeom>
                      <a:avLst/>
                      <a:gdLst/>
                      <a:ahLst/>
                      <a:cxnLst/>
                      <a:rect l="l" t="t" r="r" b="b"/>
                      <a:pathLst>
                        <a:path w="160096" h="197298" extrusionOk="0">
                          <a:moveTo>
                            <a:pt x="0" y="197298"/>
                          </a:moveTo>
                          <a:cubicBezTo>
                            <a:pt x="14795" y="163453"/>
                            <a:pt x="-19495" y="39120"/>
                            <a:pt x="29908" y="37913"/>
                          </a:cubicBezTo>
                          <a:cubicBezTo>
                            <a:pt x="41275" y="35754"/>
                            <a:pt x="33401" y="17911"/>
                            <a:pt x="43053" y="12513"/>
                          </a:cubicBezTo>
                          <a:cubicBezTo>
                            <a:pt x="64008" y="-9902"/>
                            <a:pt x="129984" y="-1393"/>
                            <a:pt x="134239" y="31563"/>
                          </a:cubicBezTo>
                          <a:cubicBezTo>
                            <a:pt x="135826" y="40517"/>
                            <a:pt x="147891" y="34484"/>
                            <a:pt x="151955" y="41406"/>
                          </a:cubicBezTo>
                          <a:cubicBezTo>
                            <a:pt x="171640" y="64583"/>
                            <a:pt x="149479" y="158246"/>
                            <a:pt x="149161" y="196663"/>
                          </a:cubicBezTo>
                          <a:cubicBezTo>
                            <a:pt x="98234" y="196155"/>
                            <a:pt x="49847" y="189170"/>
                            <a:pt x="0" y="197298"/>
                          </a:cubicBezTo>
                          <a:close/>
                        </a:path>
                      </a:pathLst>
                    </a:custGeom>
                    <a:solidFill>
                      <a:schemeClr val="dk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388" name="Google Shape;388;p4"/>
                    <p:cNvSpPr/>
                    <p:nvPr/>
                  </p:nvSpPr>
                  <p:spPr>
                    <a:xfrm>
                      <a:off x="3792712" y="2879468"/>
                      <a:ext cx="274793" cy="850085"/>
                    </a:xfrm>
                    <a:custGeom>
                      <a:avLst/>
                      <a:gdLst/>
                      <a:ahLst/>
                      <a:cxnLst/>
                      <a:rect l="l" t="t" r="r" b="b"/>
                      <a:pathLst>
                        <a:path w="274793" h="850085" extrusionOk="0">
                          <a:moveTo>
                            <a:pt x="19916" y="786532"/>
                          </a:moveTo>
                          <a:cubicBezTo>
                            <a:pt x="39854" y="827489"/>
                            <a:pt x="67541" y="848572"/>
                            <a:pt x="131866" y="850032"/>
                          </a:cubicBezTo>
                          <a:cubicBezTo>
                            <a:pt x="255818" y="852953"/>
                            <a:pt x="279440" y="735732"/>
                            <a:pt x="271947" y="651213"/>
                          </a:cubicBezTo>
                          <a:cubicBezTo>
                            <a:pt x="272963" y="537612"/>
                            <a:pt x="275312" y="423947"/>
                            <a:pt x="274678" y="310345"/>
                          </a:cubicBezTo>
                          <a:cubicBezTo>
                            <a:pt x="276202" y="268245"/>
                            <a:pt x="263057" y="215095"/>
                            <a:pt x="217528" y="202395"/>
                          </a:cubicBezTo>
                          <a:cubicBezTo>
                            <a:pt x="213336" y="167343"/>
                            <a:pt x="246610" y="35073"/>
                            <a:pt x="197716" y="37295"/>
                          </a:cubicBezTo>
                          <a:cubicBezTo>
                            <a:pt x="191366" y="-10202"/>
                            <a:pt x="84495" y="-14965"/>
                            <a:pt x="87098" y="38311"/>
                          </a:cubicBezTo>
                          <a:cubicBezTo>
                            <a:pt x="75478" y="36978"/>
                            <a:pt x="60047" y="37041"/>
                            <a:pt x="58778" y="55583"/>
                          </a:cubicBezTo>
                          <a:cubicBezTo>
                            <a:pt x="55603" y="103081"/>
                            <a:pt x="55285" y="150833"/>
                            <a:pt x="49887" y="197760"/>
                          </a:cubicBezTo>
                          <a:cubicBezTo>
                            <a:pt x="-19010" y="224303"/>
                            <a:pt x="12613" y="404262"/>
                            <a:pt x="5437" y="474048"/>
                          </a:cubicBezTo>
                          <a:cubicBezTo>
                            <a:pt x="10264" y="577299"/>
                            <a:pt x="-17549" y="687980"/>
                            <a:pt x="19916" y="786532"/>
                          </a:cubicBezTo>
                          <a:close/>
                          <a:moveTo>
                            <a:pt x="102466" y="38248"/>
                          </a:moveTo>
                          <a:cubicBezTo>
                            <a:pt x="106148" y="7895"/>
                            <a:pt x="173585" y="17166"/>
                            <a:pt x="178983" y="37105"/>
                          </a:cubicBezTo>
                          <a:cubicBezTo>
                            <a:pt x="154281" y="37549"/>
                            <a:pt x="103101" y="39962"/>
                            <a:pt x="102592" y="38311"/>
                          </a:cubicBezTo>
                          <a:close/>
                          <a:moveTo>
                            <a:pt x="76177" y="56663"/>
                          </a:moveTo>
                          <a:lnTo>
                            <a:pt x="174983" y="55393"/>
                          </a:lnTo>
                          <a:cubicBezTo>
                            <a:pt x="190222" y="53361"/>
                            <a:pt x="211304" y="53298"/>
                            <a:pt x="206733" y="75459"/>
                          </a:cubicBezTo>
                          <a:lnTo>
                            <a:pt x="75287" y="111400"/>
                          </a:lnTo>
                          <a:cubicBezTo>
                            <a:pt x="75967" y="93194"/>
                            <a:pt x="76303" y="74970"/>
                            <a:pt x="76303" y="56726"/>
                          </a:cubicBezTo>
                          <a:close/>
                          <a:moveTo>
                            <a:pt x="73700" y="129879"/>
                          </a:moveTo>
                          <a:lnTo>
                            <a:pt x="205399" y="94382"/>
                          </a:lnTo>
                          <a:lnTo>
                            <a:pt x="203684" y="134069"/>
                          </a:lnTo>
                          <a:lnTo>
                            <a:pt x="71478" y="159469"/>
                          </a:lnTo>
                          <a:cubicBezTo>
                            <a:pt x="72430" y="149563"/>
                            <a:pt x="73192" y="139785"/>
                            <a:pt x="73827" y="129942"/>
                          </a:cubicBezTo>
                          <a:close/>
                          <a:moveTo>
                            <a:pt x="69191" y="177885"/>
                          </a:moveTo>
                          <a:lnTo>
                            <a:pt x="202541" y="152104"/>
                          </a:lnTo>
                          <a:cubicBezTo>
                            <a:pt x="201906" y="166391"/>
                            <a:pt x="201335" y="180615"/>
                            <a:pt x="200700" y="194839"/>
                          </a:cubicBezTo>
                          <a:lnTo>
                            <a:pt x="67350" y="193379"/>
                          </a:lnTo>
                          <a:cubicBezTo>
                            <a:pt x="68239" y="188298"/>
                            <a:pt x="68937" y="183282"/>
                            <a:pt x="69318" y="177948"/>
                          </a:cubicBezTo>
                          <a:close/>
                          <a:moveTo>
                            <a:pt x="19217" y="648102"/>
                          </a:moveTo>
                          <a:cubicBezTo>
                            <a:pt x="23154" y="519832"/>
                            <a:pt x="21947" y="391117"/>
                            <a:pt x="28171" y="263101"/>
                          </a:cubicBezTo>
                          <a:cubicBezTo>
                            <a:pt x="34965" y="198204"/>
                            <a:pt x="74589" y="211222"/>
                            <a:pt x="121960" y="210968"/>
                          </a:cubicBezTo>
                          <a:cubicBezTo>
                            <a:pt x="123103" y="217851"/>
                            <a:pt x="123674" y="224817"/>
                            <a:pt x="123674" y="231796"/>
                          </a:cubicBezTo>
                          <a:cubicBezTo>
                            <a:pt x="72874" y="256370"/>
                            <a:pt x="60174" y="344889"/>
                            <a:pt x="124246" y="360891"/>
                          </a:cubicBezTo>
                          <a:lnTo>
                            <a:pt x="124627" y="429281"/>
                          </a:lnTo>
                          <a:cubicBezTo>
                            <a:pt x="46966" y="432710"/>
                            <a:pt x="45951" y="548915"/>
                            <a:pt x="125135" y="549486"/>
                          </a:cubicBezTo>
                          <a:lnTo>
                            <a:pt x="125516" y="627083"/>
                          </a:lnTo>
                          <a:cubicBezTo>
                            <a:pt x="40" y="680677"/>
                            <a:pt x="157647" y="791422"/>
                            <a:pt x="143550" y="638069"/>
                          </a:cubicBezTo>
                          <a:cubicBezTo>
                            <a:pt x="209971" y="620416"/>
                            <a:pt x="220385" y="540533"/>
                            <a:pt x="142661" y="533675"/>
                          </a:cubicBezTo>
                          <a:lnTo>
                            <a:pt x="142280" y="444204"/>
                          </a:lnTo>
                          <a:cubicBezTo>
                            <a:pt x="216321" y="434298"/>
                            <a:pt x="216130" y="356764"/>
                            <a:pt x="141772" y="346604"/>
                          </a:cubicBezTo>
                          <a:cubicBezTo>
                            <a:pt x="141772" y="311425"/>
                            <a:pt x="141772" y="215413"/>
                            <a:pt x="140566" y="212429"/>
                          </a:cubicBezTo>
                          <a:cubicBezTo>
                            <a:pt x="140566" y="212429"/>
                            <a:pt x="194096" y="213762"/>
                            <a:pt x="198541" y="213381"/>
                          </a:cubicBezTo>
                          <a:cubicBezTo>
                            <a:pt x="218543" y="211666"/>
                            <a:pt x="234291" y="230589"/>
                            <a:pt x="243943" y="246845"/>
                          </a:cubicBezTo>
                          <a:cubicBezTo>
                            <a:pt x="271376" y="315997"/>
                            <a:pt x="250865" y="395880"/>
                            <a:pt x="255754" y="469095"/>
                          </a:cubicBezTo>
                          <a:cubicBezTo>
                            <a:pt x="240832" y="580093"/>
                            <a:pt x="308015" y="834538"/>
                            <a:pt x="136819" y="834855"/>
                          </a:cubicBezTo>
                          <a:cubicBezTo>
                            <a:pt x="35727" y="844063"/>
                            <a:pt x="10073" y="729382"/>
                            <a:pt x="19344" y="648166"/>
                          </a:cubicBezTo>
                          <a:close/>
                          <a:moveTo>
                            <a:pt x="125008" y="678137"/>
                          </a:moveTo>
                          <a:cubicBezTo>
                            <a:pt x="115928" y="731541"/>
                            <a:pt x="62968" y="668041"/>
                            <a:pt x="125643" y="645435"/>
                          </a:cubicBezTo>
                          <a:cubicBezTo>
                            <a:pt x="126272" y="656357"/>
                            <a:pt x="126100" y="667304"/>
                            <a:pt x="125135" y="678201"/>
                          </a:cubicBezTo>
                          <a:close/>
                          <a:moveTo>
                            <a:pt x="125008" y="531198"/>
                          </a:moveTo>
                          <a:cubicBezTo>
                            <a:pt x="69953" y="529293"/>
                            <a:pt x="68620" y="448966"/>
                            <a:pt x="124627" y="447315"/>
                          </a:cubicBezTo>
                          <a:close/>
                          <a:moveTo>
                            <a:pt x="124119" y="340698"/>
                          </a:moveTo>
                          <a:cubicBezTo>
                            <a:pt x="85193" y="326284"/>
                            <a:pt x="93004" y="270848"/>
                            <a:pt x="123674" y="251798"/>
                          </a:cubicBezTo>
                          <a:cubicBezTo>
                            <a:pt x="123973" y="281643"/>
                            <a:pt x="124183" y="311380"/>
                            <a:pt x="124309" y="341016"/>
                          </a:cubicBezTo>
                          <a:close/>
                          <a:moveTo>
                            <a:pt x="141835" y="365591"/>
                          </a:moveTo>
                          <a:cubicBezTo>
                            <a:pt x="190730" y="374798"/>
                            <a:pt x="194159" y="419057"/>
                            <a:pt x="141835" y="426106"/>
                          </a:cubicBezTo>
                          <a:close/>
                          <a:moveTo>
                            <a:pt x="142724" y="551899"/>
                          </a:moveTo>
                          <a:cubicBezTo>
                            <a:pt x="195493" y="559138"/>
                            <a:pt x="188127" y="605684"/>
                            <a:pt x="143296" y="619781"/>
                          </a:cubicBezTo>
                          <a:cubicBezTo>
                            <a:pt x="143042" y="601429"/>
                            <a:pt x="142978" y="571204"/>
                            <a:pt x="142915" y="552217"/>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grpSp>
              <p:sp>
                <p:nvSpPr>
                  <p:cNvPr id="389" name="Google Shape;389;p4"/>
                  <p:cNvSpPr/>
                  <p:nvPr/>
                </p:nvSpPr>
                <p:spPr>
                  <a:xfrm>
                    <a:off x="3923169" y="-322375"/>
                    <a:ext cx="17700" cy="3300300"/>
                  </a:xfrm>
                  <a:prstGeom prst="rect">
                    <a:avLst/>
                  </a:prstGeom>
                  <a:solidFill>
                    <a:schemeClr val="dk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sp>
              <p:nvSpPr>
                <p:cNvPr id="390" name="Google Shape;390;p4"/>
                <p:cNvSpPr/>
                <p:nvPr/>
              </p:nvSpPr>
              <p:spPr>
                <a:xfrm>
                  <a:off x="3834925" y="3637375"/>
                  <a:ext cx="76100" cy="135925"/>
                </a:xfrm>
                <a:custGeom>
                  <a:avLst/>
                  <a:gdLst/>
                  <a:ahLst/>
                  <a:cxnLst/>
                  <a:rect l="l" t="t" r="r" b="b"/>
                  <a:pathLst>
                    <a:path w="3044" h="5437" extrusionOk="0">
                      <a:moveTo>
                        <a:pt x="0" y="0"/>
                      </a:moveTo>
                      <a:cubicBezTo>
                        <a:pt x="372" y="2043"/>
                        <a:pt x="1116" y="4666"/>
                        <a:pt x="3044" y="5437"/>
                      </a:cubicBezTo>
                    </a:path>
                  </a:pathLst>
                </a:custGeom>
                <a:noFill/>
                <a:ln w="28575" cap="rnd" cmpd="sng">
                  <a:solidFill>
                    <a:schemeClr val="lt1"/>
                  </a:solidFill>
                  <a:prstDash val="solid"/>
                  <a:round/>
                  <a:headEnd type="none" w="med" len="med"/>
                  <a:tailEnd type="none" w="med" len="med"/>
                </a:ln>
              </p:spPr>
            </p:sp>
            <p:sp>
              <p:nvSpPr>
                <p:cNvPr id="391" name="Google Shape;391;p4"/>
                <p:cNvSpPr/>
                <p:nvPr/>
              </p:nvSpPr>
              <p:spPr>
                <a:xfrm>
                  <a:off x="3834925" y="3552200"/>
                  <a:ext cx="1825" cy="21750"/>
                </a:xfrm>
                <a:custGeom>
                  <a:avLst/>
                  <a:gdLst/>
                  <a:ahLst/>
                  <a:cxnLst/>
                  <a:rect l="l" t="t" r="r" b="b"/>
                  <a:pathLst>
                    <a:path w="73" h="870" extrusionOk="0">
                      <a:moveTo>
                        <a:pt x="0" y="0"/>
                      </a:moveTo>
                      <a:cubicBezTo>
                        <a:pt x="37" y="435"/>
                        <a:pt x="37" y="435"/>
                        <a:pt x="73" y="870"/>
                      </a:cubicBezTo>
                    </a:path>
                  </a:pathLst>
                </a:custGeom>
                <a:noFill/>
                <a:ln w="28575" cap="rnd" cmpd="sng">
                  <a:solidFill>
                    <a:schemeClr val="lt1"/>
                  </a:solidFill>
                  <a:prstDash val="solid"/>
                  <a:round/>
                  <a:headEnd type="none" w="med" len="med"/>
                  <a:tailEnd type="none" w="med" len="med"/>
                </a:ln>
              </p:spPr>
            </p:sp>
          </p:grpSp>
        </p:grpSp>
        <p:grpSp>
          <p:nvGrpSpPr>
            <p:cNvPr id="392" name="Google Shape;392;p4"/>
            <p:cNvGrpSpPr/>
            <p:nvPr/>
          </p:nvGrpSpPr>
          <p:grpSpPr>
            <a:xfrm>
              <a:off x="7184797" y="-17"/>
              <a:ext cx="985363" cy="3905971"/>
              <a:chOff x="1192601" y="-1724180"/>
              <a:chExt cx="1046700" cy="4149108"/>
            </a:xfrm>
          </p:grpSpPr>
          <p:grpSp>
            <p:nvGrpSpPr>
              <p:cNvPr id="393" name="Google Shape;393;p4"/>
              <p:cNvGrpSpPr/>
              <p:nvPr/>
            </p:nvGrpSpPr>
            <p:grpSpPr>
              <a:xfrm>
                <a:off x="1192601" y="1378228"/>
                <a:ext cx="1046700" cy="1046700"/>
                <a:chOff x="764100" y="3623300"/>
                <a:chExt cx="1046700" cy="1046700"/>
              </a:xfrm>
            </p:grpSpPr>
            <p:sp>
              <p:nvSpPr>
                <p:cNvPr id="394" name="Google Shape;394;p4"/>
                <p:cNvSpPr/>
                <p:nvPr/>
              </p:nvSpPr>
              <p:spPr>
                <a:xfrm>
                  <a:off x="764100" y="3623300"/>
                  <a:ext cx="1046700" cy="1046700"/>
                </a:xfrm>
                <a:prstGeom prst="ellipse">
                  <a:avLst/>
                </a:prstGeom>
                <a:solidFill>
                  <a:srgbClr val="FFFFFF">
                    <a:alpha val="134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95" name="Google Shape;395;p4"/>
                <p:cNvSpPr/>
                <p:nvPr/>
              </p:nvSpPr>
              <p:spPr>
                <a:xfrm>
                  <a:off x="922769" y="3781968"/>
                  <a:ext cx="729300" cy="729300"/>
                </a:xfrm>
                <a:prstGeom prst="ellipse">
                  <a:avLst/>
                </a:prstGeom>
                <a:solidFill>
                  <a:srgbClr val="FFFFFF">
                    <a:alpha val="134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396" name="Google Shape;396;p4"/>
              <p:cNvGrpSpPr/>
              <p:nvPr/>
            </p:nvGrpSpPr>
            <p:grpSpPr>
              <a:xfrm>
                <a:off x="1417979" y="-1724180"/>
                <a:ext cx="580390" cy="3855366"/>
                <a:chOff x="522260" y="372820"/>
                <a:chExt cx="530958" cy="3527002"/>
              </a:xfrm>
            </p:grpSpPr>
            <p:grpSp>
              <p:nvGrpSpPr>
                <p:cNvPr id="397" name="Google Shape;397;p4"/>
                <p:cNvGrpSpPr/>
                <p:nvPr/>
              </p:nvGrpSpPr>
              <p:grpSpPr>
                <a:xfrm>
                  <a:off x="522260" y="372820"/>
                  <a:ext cx="530958" cy="3527002"/>
                  <a:chOff x="522260" y="372820"/>
                  <a:chExt cx="530958" cy="3527002"/>
                </a:xfrm>
              </p:grpSpPr>
              <p:grpSp>
                <p:nvGrpSpPr>
                  <p:cNvPr id="398" name="Google Shape;398;p4"/>
                  <p:cNvGrpSpPr/>
                  <p:nvPr/>
                </p:nvGrpSpPr>
                <p:grpSpPr>
                  <a:xfrm>
                    <a:off x="522260" y="2971595"/>
                    <a:ext cx="530958" cy="928227"/>
                    <a:chOff x="522260" y="2971595"/>
                    <a:chExt cx="530958" cy="928227"/>
                  </a:xfrm>
                </p:grpSpPr>
                <p:sp>
                  <p:nvSpPr>
                    <p:cNvPr id="399" name="Google Shape;399;p4"/>
                    <p:cNvSpPr/>
                    <p:nvPr/>
                  </p:nvSpPr>
                  <p:spPr>
                    <a:xfrm>
                      <a:off x="531045" y="3193814"/>
                      <a:ext cx="510950" cy="500199"/>
                    </a:xfrm>
                    <a:custGeom>
                      <a:avLst/>
                      <a:gdLst/>
                      <a:ahLst/>
                      <a:cxnLst/>
                      <a:rect l="l" t="t" r="r" b="b"/>
                      <a:pathLst>
                        <a:path w="510950" h="500199" extrusionOk="0">
                          <a:moveTo>
                            <a:pt x="230344" y="500189"/>
                          </a:moveTo>
                          <a:cubicBezTo>
                            <a:pt x="153916" y="500507"/>
                            <a:pt x="77640" y="493446"/>
                            <a:pt x="2570" y="479108"/>
                          </a:cubicBezTo>
                          <a:cubicBezTo>
                            <a:pt x="-4606" y="452501"/>
                            <a:pt x="4348" y="418084"/>
                            <a:pt x="15841" y="404622"/>
                          </a:cubicBezTo>
                          <a:cubicBezTo>
                            <a:pt x="93" y="296672"/>
                            <a:pt x="174591" y="153479"/>
                            <a:pt x="126458" y="68770"/>
                          </a:cubicBezTo>
                          <a:cubicBezTo>
                            <a:pt x="128236" y="16510"/>
                            <a:pt x="219295" y="6350"/>
                            <a:pt x="261142" y="0"/>
                          </a:cubicBezTo>
                          <a:cubicBezTo>
                            <a:pt x="310926" y="4953"/>
                            <a:pt x="383443" y="12002"/>
                            <a:pt x="388777" y="70612"/>
                          </a:cubicBezTo>
                          <a:cubicBezTo>
                            <a:pt x="365980" y="191262"/>
                            <a:pt x="524603" y="342392"/>
                            <a:pt x="509998" y="472630"/>
                          </a:cubicBezTo>
                          <a:cubicBezTo>
                            <a:pt x="417936" y="491147"/>
                            <a:pt x="324248" y="500380"/>
                            <a:pt x="230344" y="500189"/>
                          </a:cubicBezTo>
                          <a:close/>
                        </a:path>
                      </a:pathLst>
                    </a:custGeom>
                    <a:solidFill>
                      <a:schemeClr val="lt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400" name="Google Shape;400;p4"/>
                    <p:cNvSpPr/>
                    <p:nvPr/>
                  </p:nvSpPr>
                  <p:spPr>
                    <a:xfrm>
                      <a:off x="551585" y="3672350"/>
                      <a:ext cx="488949" cy="214629"/>
                    </a:xfrm>
                    <a:custGeom>
                      <a:avLst/>
                      <a:gdLst/>
                      <a:ahLst/>
                      <a:cxnLst/>
                      <a:rect l="l" t="t" r="r" b="b"/>
                      <a:pathLst>
                        <a:path w="488949" h="214629" extrusionOk="0">
                          <a:moveTo>
                            <a:pt x="243395" y="214630"/>
                          </a:moveTo>
                          <a:cubicBezTo>
                            <a:pt x="147256" y="214630"/>
                            <a:pt x="26352" y="160401"/>
                            <a:pt x="0" y="8001"/>
                          </a:cubicBezTo>
                          <a:cubicBezTo>
                            <a:pt x="165925" y="39751"/>
                            <a:pt x="327279" y="29528"/>
                            <a:pt x="488950" y="0"/>
                          </a:cubicBezTo>
                          <a:cubicBezTo>
                            <a:pt x="471043" y="147384"/>
                            <a:pt x="350266" y="214630"/>
                            <a:pt x="243395" y="214630"/>
                          </a:cubicBezTo>
                          <a:close/>
                        </a:path>
                      </a:pathLst>
                    </a:custGeom>
                    <a:solidFill>
                      <a:srgbClr val="C8F3F7"/>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401" name="Google Shape;401;p4"/>
                    <p:cNvSpPr/>
                    <p:nvPr/>
                  </p:nvSpPr>
                  <p:spPr>
                    <a:xfrm>
                      <a:off x="685838" y="2977833"/>
                      <a:ext cx="219884" cy="234649"/>
                    </a:xfrm>
                    <a:custGeom>
                      <a:avLst/>
                      <a:gdLst/>
                      <a:ahLst/>
                      <a:cxnLst/>
                      <a:rect l="l" t="t" r="r" b="b"/>
                      <a:pathLst>
                        <a:path w="219884" h="234649" extrusionOk="0">
                          <a:moveTo>
                            <a:pt x="2590" y="234649"/>
                          </a:moveTo>
                          <a:cubicBezTo>
                            <a:pt x="7987" y="210011"/>
                            <a:pt x="-12142" y="33672"/>
                            <a:pt x="12877" y="45419"/>
                          </a:cubicBezTo>
                          <a:cubicBezTo>
                            <a:pt x="33197" y="50182"/>
                            <a:pt x="23545" y="24210"/>
                            <a:pt x="35038" y="16590"/>
                          </a:cubicBezTo>
                          <a:cubicBezTo>
                            <a:pt x="50913" y="906"/>
                            <a:pt x="85394" y="1604"/>
                            <a:pt x="109714" y="1922"/>
                          </a:cubicBezTo>
                          <a:cubicBezTo>
                            <a:pt x="145528" y="-936"/>
                            <a:pt x="189026" y="-6841"/>
                            <a:pt x="188835" y="38879"/>
                          </a:cubicBezTo>
                          <a:cubicBezTo>
                            <a:pt x="250875" y="39895"/>
                            <a:pt x="199503" y="186770"/>
                            <a:pt x="206869" y="233824"/>
                          </a:cubicBezTo>
                          <a:cubicBezTo>
                            <a:pt x="139369" y="212361"/>
                            <a:pt x="71932" y="215091"/>
                            <a:pt x="2590" y="234649"/>
                          </a:cubicBezTo>
                          <a:close/>
                        </a:path>
                      </a:pathLst>
                    </a:custGeom>
                    <a:solidFill>
                      <a:schemeClr val="dk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402" name="Google Shape;402;p4"/>
                    <p:cNvSpPr/>
                    <p:nvPr/>
                  </p:nvSpPr>
                  <p:spPr>
                    <a:xfrm>
                      <a:off x="522260" y="2971595"/>
                      <a:ext cx="530958" cy="928227"/>
                    </a:xfrm>
                    <a:custGeom>
                      <a:avLst/>
                      <a:gdLst/>
                      <a:ahLst/>
                      <a:cxnLst/>
                      <a:rect l="l" t="t" r="r" b="b"/>
                      <a:pathLst>
                        <a:path w="530958" h="928227" extrusionOk="0">
                          <a:moveTo>
                            <a:pt x="516306" y="619347"/>
                          </a:moveTo>
                          <a:cubicBezTo>
                            <a:pt x="501638" y="504285"/>
                            <a:pt x="397942" y="417798"/>
                            <a:pt x="399530" y="298926"/>
                          </a:cubicBezTo>
                          <a:cubicBezTo>
                            <a:pt x="413182" y="300514"/>
                            <a:pt x="390830" y="254159"/>
                            <a:pt x="381178" y="244380"/>
                          </a:cubicBezTo>
                          <a:cubicBezTo>
                            <a:pt x="383210" y="187992"/>
                            <a:pt x="385369" y="132175"/>
                            <a:pt x="387528" y="75787"/>
                          </a:cubicBezTo>
                          <a:cubicBezTo>
                            <a:pt x="392481" y="54070"/>
                            <a:pt x="381559" y="34449"/>
                            <a:pt x="356731" y="40227"/>
                          </a:cubicBezTo>
                          <a:cubicBezTo>
                            <a:pt x="358255" y="-10573"/>
                            <a:pt x="307645" y="730"/>
                            <a:pt x="273609" y="1810"/>
                          </a:cubicBezTo>
                          <a:cubicBezTo>
                            <a:pt x="240780" y="1429"/>
                            <a:pt x="184074" y="-222"/>
                            <a:pt x="184328" y="45244"/>
                          </a:cubicBezTo>
                          <a:cubicBezTo>
                            <a:pt x="174803" y="45815"/>
                            <a:pt x="158928" y="42640"/>
                            <a:pt x="158928" y="56547"/>
                          </a:cubicBezTo>
                          <a:cubicBezTo>
                            <a:pt x="158928" y="118777"/>
                            <a:pt x="158039" y="180435"/>
                            <a:pt x="158357" y="242475"/>
                          </a:cubicBezTo>
                          <a:cubicBezTo>
                            <a:pt x="144260" y="248825"/>
                            <a:pt x="112383" y="292767"/>
                            <a:pt x="140577" y="307753"/>
                          </a:cubicBezTo>
                          <a:cubicBezTo>
                            <a:pt x="150102" y="385159"/>
                            <a:pt x="15736" y="506508"/>
                            <a:pt x="18784" y="626967"/>
                          </a:cubicBezTo>
                          <a:cubicBezTo>
                            <a:pt x="-3124" y="640493"/>
                            <a:pt x="-8013" y="706215"/>
                            <a:pt x="15672" y="712756"/>
                          </a:cubicBezTo>
                          <a:cubicBezTo>
                            <a:pt x="65075" y="1013238"/>
                            <a:pt x="505638" y="992854"/>
                            <a:pt x="526720" y="692753"/>
                          </a:cubicBezTo>
                          <a:cubicBezTo>
                            <a:pt x="534785" y="671862"/>
                            <a:pt x="531356" y="631984"/>
                            <a:pt x="516306" y="619347"/>
                          </a:cubicBezTo>
                          <a:close/>
                          <a:moveTo>
                            <a:pt x="498399" y="620300"/>
                          </a:moveTo>
                          <a:cubicBezTo>
                            <a:pt x="475749" y="621824"/>
                            <a:pt x="453079" y="623176"/>
                            <a:pt x="430391" y="624364"/>
                          </a:cubicBezTo>
                          <a:cubicBezTo>
                            <a:pt x="405708" y="518319"/>
                            <a:pt x="384842" y="411531"/>
                            <a:pt x="367780" y="304006"/>
                          </a:cubicBezTo>
                          <a:cubicBezTo>
                            <a:pt x="372606" y="303308"/>
                            <a:pt x="377432" y="302673"/>
                            <a:pt x="382194" y="301911"/>
                          </a:cubicBezTo>
                          <a:cubicBezTo>
                            <a:pt x="378511" y="420973"/>
                            <a:pt x="481889" y="506762"/>
                            <a:pt x="498399" y="620300"/>
                          </a:cubicBezTo>
                          <a:close/>
                          <a:moveTo>
                            <a:pt x="278689" y="312579"/>
                          </a:moveTo>
                          <a:cubicBezTo>
                            <a:pt x="287389" y="312198"/>
                            <a:pt x="296025" y="311690"/>
                            <a:pt x="304661" y="311118"/>
                          </a:cubicBezTo>
                          <a:cubicBezTo>
                            <a:pt x="318040" y="416738"/>
                            <a:pt x="331477" y="522383"/>
                            <a:pt x="344983" y="628047"/>
                          </a:cubicBezTo>
                          <a:cubicBezTo>
                            <a:pt x="322568" y="628809"/>
                            <a:pt x="300216" y="629507"/>
                            <a:pt x="277800" y="629952"/>
                          </a:cubicBezTo>
                          <a:cubicBezTo>
                            <a:pt x="271844" y="524237"/>
                            <a:pt x="272136" y="418262"/>
                            <a:pt x="278689" y="312579"/>
                          </a:cubicBezTo>
                          <a:close/>
                          <a:moveTo>
                            <a:pt x="322504" y="309531"/>
                          </a:moveTo>
                          <a:cubicBezTo>
                            <a:pt x="331775" y="308642"/>
                            <a:pt x="341046" y="307626"/>
                            <a:pt x="350317" y="306483"/>
                          </a:cubicBezTo>
                          <a:cubicBezTo>
                            <a:pt x="367253" y="413417"/>
                            <a:pt x="387928" y="519633"/>
                            <a:pt x="412357" y="625126"/>
                          </a:cubicBezTo>
                          <a:cubicBezTo>
                            <a:pt x="395910" y="625951"/>
                            <a:pt x="379400" y="626713"/>
                            <a:pt x="362954" y="627348"/>
                          </a:cubicBezTo>
                          <a:cubicBezTo>
                            <a:pt x="349111" y="521430"/>
                            <a:pt x="335541" y="415493"/>
                            <a:pt x="322250" y="309531"/>
                          </a:cubicBezTo>
                          <a:close/>
                          <a:moveTo>
                            <a:pt x="365684" y="58452"/>
                          </a:moveTo>
                          <a:cubicBezTo>
                            <a:pt x="375273" y="59277"/>
                            <a:pt x="368542" y="74581"/>
                            <a:pt x="369939" y="81248"/>
                          </a:cubicBezTo>
                          <a:lnTo>
                            <a:pt x="175946" y="137382"/>
                          </a:lnTo>
                          <a:cubicBezTo>
                            <a:pt x="175946" y="127984"/>
                            <a:pt x="175946" y="118332"/>
                            <a:pt x="175946" y="109125"/>
                          </a:cubicBezTo>
                          <a:cubicBezTo>
                            <a:pt x="212713" y="94837"/>
                            <a:pt x="258496" y="85947"/>
                            <a:pt x="287643" y="60547"/>
                          </a:cubicBezTo>
                          <a:cubicBezTo>
                            <a:pt x="313360" y="60611"/>
                            <a:pt x="339649" y="57309"/>
                            <a:pt x="365430" y="58452"/>
                          </a:cubicBezTo>
                          <a:close/>
                          <a:moveTo>
                            <a:pt x="175438" y="205454"/>
                          </a:moveTo>
                          <a:lnTo>
                            <a:pt x="366827" y="159671"/>
                          </a:lnTo>
                          <a:lnTo>
                            <a:pt x="364224" y="230791"/>
                          </a:lnTo>
                          <a:cubicBezTo>
                            <a:pt x="308090" y="199041"/>
                            <a:pt x="233033" y="208248"/>
                            <a:pt x="175311" y="231616"/>
                          </a:cubicBezTo>
                          <a:close/>
                          <a:moveTo>
                            <a:pt x="175438" y="187230"/>
                          </a:moveTo>
                          <a:cubicBezTo>
                            <a:pt x="175438" y="176688"/>
                            <a:pt x="175438" y="166084"/>
                            <a:pt x="175438" y="155480"/>
                          </a:cubicBezTo>
                          <a:lnTo>
                            <a:pt x="368796" y="99536"/>
                          </a:lnTo>
                          <a:lnTo>
                            <a:pt x="367272" y="141256"/>
                          </a:lnTo>
                          <a:close/>
                          <a:moveTo>
                            <a:pt x="229032" y="21622"/>
                          </a:moveTo>
                          <a:cubicBezTo>
                            <a:pt x="256401" y="25305"/>
                            <a:pt x="342570" y="-222"/>
                            <a:pt x="338760" y="40672"/>
                          </a:cubicBezTo>
                          <a:lnTo>
                            <a:pt x="201600" y="44418"/>
                          </a:lnTo>
                          <a:cubicBezTo>
                            <a:pt x="197155" y="28861"/>
                            <a:pt x="217793" y="22765"/>
                            <a:pt x="229096" y="21749"/>
                          </a:cubicBezTo>
                          <a:close/>
                          <a:moveTo>
                            <a:pt x="263830" y="59150"/>
                          </a:moveTo>
                          <a:cubicBezTo>
                            <a:pt x="235046" y="71260"/>
                            <a:pt x="205645" y="81858"/>
                            <a:pt x="175756" y="90900"/>
                          </a:cubicBezTo>
                          <a:lnTo>
                            <a:pt x="175756" y="63722"/>
                          </a:lnTo>
                          <a:cubicBezTo>
                            <a:pt x="201664" y="62897"/>
                            <a:pt x="238113" y="59976"/>
                            <a:pt x="263894" y="59404"/>
                          </a:cubicBezTo>
                          <a:close/>
                          <a:moveTo>
                            <a:pt x="260973" y="230600"/>
                          </a:moveTo>
                          <a:cubicBezTo>
                            <a:pt x="306439" y="226028"/>
                            <a:pt x="366891" y="233838"/>
                            <a:pt x="384036" y="283432"/>
                          </a:cubicBezTo>
                          <a:cubicBezTo>
                            <a:pt x="303873" y="296939"/>
                            <a:pt x="222193" y="298945"/>
                            <a:pt x="141466" y="289401"/>
                          </a:cubicBezTo>
                          <a:cubicBezTo>
                            <a:pt x="157404" y="243554"/>
                            <a:pt x="218110" y="233521"/>
                            <a:pt x="261036" y="230854"/>
                          </a:cubicBezTo>
                          <a:close/>
                          <a:moveTo>
                            <a:pt x="259639" y="630269"/>
                          </a:moveTo>
                          <a:cubicBezTo>
                            <a:pt x="238005" y="630606"/>
                            <a:pt x="216313" y="630796"/>
                            <a:pt x="194552" y="630841"/>
                          </a:cubicBezTo>
                          <a:cubicBezTo>
                            <a:pt x="210300" y="525005"/>
                            <a:pt x="226003" y="419176"/>
                            <a:pt x="241669" y="313341"/>
                          </a:cubicBezTo>
                          <a:cubicBezTo>
                            <a:pt x="248019" y="313341"/>
                            <a:pt x="254369" y="313341"/>
                            <a:pt x="260719" y="313341"/>
                          </a:cubicBezTo>
                          <a:cubicBezTo>
                            <a:pt x="254172" y="418871"/>
                            <a:pt x="253810" y="524694"/>
                            <a:pt x="259639" y="630269"/>
                          </a:cubicBezTo>
                          <a:close/>
                          <a:moveTo>
                            <a:pt x="177089" y="630904"/>
                          </a:moveTo>
                          <a:cubicBezTo>
                            <a:pt x="155309" y="630904"/>
                            <a:pt x="133528" y="630904"/>
                            <a:pt x="111748" y="630333"/>
                          </a:cubicBezTo>
                          <a:cubicBezTo>
                            <a:pt x="143498" y="524478"/>
                            <a:pt x="175248" y="418751"/>
                            <a:pt x="206490" y="312833"/>
                          </a:cubicBezTo>
                          <a:lnTo>
                            <a:pt x="224206" y="313277"/>
                          </a:lnTo>
                          <a:cubicBezTo>
                            <a:pt x="208630" y="419195"/>
                            <a:pt x="192920" y="525069"/>
                            <a:pt x="177089" y="630904"/>
                          </a:cubicBezTo>
                          <a:close/>
                          <a:moveTo>
                            <a:pt x="76759" y="501047"/>
                          </a:moveTo>
                          <a:cubicBezTo>
                            <a:pt x="112129" y="441801"/>
                            <a:pt x="157849" y="381857"/>
                            <a:pt x="157468" y="309721"/>
                          </a:cubicBezTo>
                          <a:cubicBezTo>
                            <a:pt x="168009" y="310737"/>
                            <a:pt x="178550" y="311499"/>
                            <a:pt x="189218" y="312071"/>
                          </a:cubicBezTo>
                          <a:cubicBezTo>
                            <a:pt x="157550" y="417906"/>
                            <a:pt x="125908" y="523887"/>
                            <a:pt x="94285" y="630015"/>
                          </a:cubicBezTo>
                          <a:cubicBezTo>
                            <a:pt x="74854" y="629571"/>
                            <a:pt x="55423" y="629126"/>
                            <a:pt x="35992" y="628491"/>
                          </a:cubicBezTo>
                          <a:cubicBezTo>
                            <a:pt x="33960" y="582454"/>
                            <a:pt x="54026" y="539591"/>
                            <a:pt x="76886" y="500920"/>
                          </a:cubicBezTo>
                          <a:close/>
                          <a:moveTo>
                            <a:pt x="356858" y="897604"/>
                          </a:moveTo>
                          <a:cubicBezTo>
                            <a:pt x="221222" y="951325"/>
                            <a:pt x="58725" y="859504"/>
                            <a:pt x="34024" y="716248"/>
                          </a:cubicBezTo>
                          <a:cubicBezTo>
                            <a:pt x="191294" y="742912"/>
                            <a:pt x="352178" y="739813"/>
                            <a:pt x="508305" y="707104"/>
                          </a:cubicBezTo>
                          <a:lnTo>
                            <a:pt x="509194" y="707549"/>
                          </a:lnTo>
                          <a:cubicBezTo>
                            <a:pt x="496145" y="793623"/>
                            <a:pt x="438030" y="866134"/>
                            <a:pt x="356858" y="897604"/>
                          </a:cubicBezTo>
                          <a:close/>
                          <a:moveTo>
                            <a:pt x="512560" y="681704"/>
                          </a:moveTo>
                          <a:cubicBezTo>
                            <a:pt x="511855" y="684092"/>
                            <a:pt x="510985" y="686422"/>
                            <a:pt x="509956" y="688689"/>
                          </a:cubicBezTo>
                          <a:cubicBezTo>
                            <a:pt x="348952" y="722706"/>
                            <a:pt x="182842" y="724865"/>
                            <a:pt x="21006" y="695039"/>
                          </a:cubicBezTo>
                          <a:cubicBezTo>
                            <a:pt x="14332" y="679355"/>
                            <a:pt x="14961" y="661511"/>
                            <a:pt x="22721" y="646335"/>
                          </a:cubicBezTo>
                          <a:cubicBezTo>
                            <a:pt x="183897" y="651967"/>
                            <a:pt x="345263" y="649148"/>
                            <a:pt x="506146" y="637889"/>
                          </a:cubicBezTo>
                          <a:cubicBezTo>
                            <a:pt x="514351" y="650945"/>
                            <a:pt x="516681" y="666845"/>
                            <a:pt x="512560" y="681704"/>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grpSp>
              <p:sp>
                <p:nvSpPr>
                  <p:cNvPr id="403" name="Google Shape;403;p4"/>
                  <p:cNvSpPr/>
                  <p:nvPr/>
                </p:nvSpPr>
                <p:spPr>
                  <a:xfrm>
                    <a:off x="786939" y="372820"/>
                    <a:ext cx="17700" cy="2605200"/>
                  </a:xfrm>
                  <a:prstGeom prst="rect">
                    <a:avLst/>
                  </a:prstGeom>
                  <a:solidFill>
                    <a:schemeClr val="dk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sp>
              <p:nvSpPr>
                <p:cNvPr id="404" name="Google Shape;404;p4"/>
                <p:cNvSpPr/>
                <p:nvPr/>
              </p:nvSpPr>
              <p:spPr>
                <a:xfrm>
                  <a:off x="636125" y="3766050"/>
                  <a:ext cx="121425" cy="74300"/>
                </a:xfrm>
                <a:custGeom>
                  <a:avLst/>
                  <a:gdLst/>
                  <a:ahLst/>
                  <a:cxnLst/>
                  <a:rect l="l" t="t" r="r" b="b"/>
                  <a:pathLst>
                    <a:path w="4857" h="2972" extrusionOk="0">
                      <a:moveTo>
                        <a:pt x="0" y="0"/>
                      </a:moveTo>
                      <a:cubicBezTo>
                        <a:pt x="1186" y="1482"/>
                        <a:pt x="3080" y="2306"/>
                        <a:pt x="4857" y="2972"/>
                      </a:cubicBezTo>
                    </a:path>
                  </a:pathLst>
                </a:custGeom>
                <a:noFill/>
                <a:ln w="38100" cap="rnd" cmpd="sng">
                  <a:solidFill>
                    <a:schemeClr val="lt1"/>
                  </a:solidFill>
                  <a:prstDash val="solid"/>
                  <a:round/>
                  <a:headEnd type="none" w="med" len="med"/>
                  <a:tailEnd type="none" w="med" len="med"/>
                </a:ln>
              </p:spPr>
            </p:sp>
          </p:grpSp>
        </p:grpSp>
        <p:grpSp>
          <p:nvGrpSpPr>
            <p:cNvPr id="405" name="Google Shape;405;p4"/>
            <p:cNvGrpSpPr/>
            <p:nvPr/>
          </p:nvGrpSpPr>
          <p:grpSpPr>
            <a:xfrm>
              <a:off x="6196930" y="7"/>
              <a:ext cx="985363" cy="2629685"/>
              <a:chOff x="6010934" y="1"/>
              <a:chExt cx="1046700" cy="2793377"/>
            </a:xfrm>
          </p:grpSpPr>
          <p:grpSp>
            <p:nvGrpSpPr>
              <p:cNvPr id="406" name="Google Shape;406;p4"/>
              <p:cNvGrpSpPr/>
              <p:nvPr/>
            </p:nvGrpSpPr>
            <p:grpSpPr>
              <a:xfrm>
                <a:off x="6010934" y="1746678"/>
                <a:ext cx="1046700" cy="1046700"/>
                <a:chOff x="764100" y="3623300"/>
                <a:chExt cx="1046700" cy="1046700"/>
              </a:xfrm>
            </p:grpSpPr>
            <p:sp>
              <p:nvSpPr>
                <p:cNvPr id="407" name="Google Shape;407;p4"/>
                <p:cNvSpPr/>
                <p:nvPr/>
              </p:nvSpPr>
              <p:spPr>
                <a:xfrm>
                  <a:off x="764100" y="3623300"/>
                  <a:ext cx="1046700" cy="1046700"/>
                </a:xfrm>
                <a:prstGeom prst="ellipse">
                  <a:avLst/>
                </a:prstGeom>
                <a:solidFill>
                  <a:srgbClr val="FFFFFF">
                    <a:alpha val="134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08" name="Google Shape;408;p4"/>
                <p:cNvSpPr/>
                <p:nvPr/>
              </p:nvSpPr>
              <p:spPr>
                <a:xfrm>
                  <a:off x="922769" y="3781968"/>
                  <a:ext cx="729300" cy="729300"/>
                </a:xfrm>
                <a:prstGeom prst="ellipse">
                  <a:avLst/>
                </a:prstGeom>
                <a:solidFill>
                  <a:srgbClr val="FFFFFF">
                    <a:alpha val="134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409" name="Google Shape;409;p4"/>
              <p:cNvGrpSpPr/>
              <p:nvPr/>
            </p:nvGrpSpPr>
            <p:grpSpPr>
              <a:xfrm>
                <a:off x="6308747" y="1"/>
                <a:ext cx="441786" cy="2571886"/>
                <a:chOff x="1121941" y="1609666"/>
                <a:chExt cx="404159" cy="2352837"/>
              </a:xfrm>
            </p:grpSpPr>
            <p:grpSp>
              <p:nvGrpSpPr>
                <p:cNvPr id="410" name="Google Shape;410;p4"/>
                <p:cNvGrpSpPr/>
                <p:nvPr/>
              </p:nvGrpSpPr>
              <p:grpSpPr>
                <a:xfrm>
                  <a:off x="1121941" y="1609666"/>
                  <a:ext cx="404159" cy="2352837"/>
                  <a:chOff x="1121941" y="1609666"/>
                  <a:chExt cx="404159" cy="2352837"/>
                </a:xfrm>
              </p:grpSpPr>
              <p:grpSp>
                <p:nvGrpSpPr>
                  <p:cNvPr id="411" name="Google Shape;411;p4"/>
                  <p:cNvGrpSpPr/>
                  <p:nvPr/>
                </p:nvGrpSpPr>
                <p:grpSpPr>
                  <a:xfrm>
                    <a:off x="1121941" y="2971595"/>
                    <a:ext cx="404159" cy="990908"/>
                    <a:chOff x="1121941" y="2969319"/>
                    <a:chExt cx="404159" cy="990908"/>
                  </a:xfrm>
                </p:grpSpPr>
                <p:sp>
                  <p:nvSpPr>
                    <p:cNvPr id="412" name="Google Shape;412;p4"/>
                    <p:cNvSpPr/>
                    <p:nvPr/>
                  </p:nvSpPr>
                  <p:spPr>
                    <a:xfrm>
                      <a:off x="1210876" y="2975878"/>
                      <a:ext cx="215728" cy="222824"/>
                    </a:xfrm>
                    <a:custGeom>
                      <a:avLst/>
                      <a:gdLst/>
                      <a:ahLst/>
                      <a:cxnLst/>
                      <a:rect l="l" t="t" r="r" b="b"/>
                      <a:pathLst>
                        <a:path w="215728" h="222824" extrusionOk="0">
                          <a:moveTo>
                            <a:pt x="14190" y="222824"/>
                          </a:moveTo>
                          <a:cubicBezTo>
                            <a:pt x="13301" y="174692"/>
                            <a:pt x="-21687" y="79251"/>
                            <a:pt x="21620" y="60582"/>
                          </a:cubicBezTo>
                          <a:cubicBezTo>
                            <a:pt x="36987" y="27244"/>
                            <a:pt x="55021" y="2797"/>
                            <a:pt x="105440" y="321"/>
                          </a:cubicBezTo>
                          <a:cubicBezTo>
                            <a:pt x="154017" y="-2156"/>
                            <a:pt x="177385" y="9655"/>
                            <a:pt x="182021" y="37976"/>
                          </a:cubicBezTo>
                          <a:cubicBezTo>
                            <a:pt x="233265" y="47692"/>
                            <a:pt x="210405" y="171326"/>
                            <a:pt x="211993" y="215776"/>
                          </a:cubicBezTo>
                          <a:cubicBezTo>
                            <a:pt x="143159" y="198060"/>
                            <a:pt x="79024" y="196790"/>
                            <a:pt x="14190" y="222824"/>
                          </a:cubicBezTo>
                          <a:close/>
                        </a:path>
                      </a:pathLst>
                    </a:custGeom>
                    <a:solidFill>
                      <a:schemeClr val="dk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413" name="Google Shape;413;p4"/>
                    <p:cNvSpPr/>
                    <p:nvPr/>
                  </p:nvSpPr>
                  <p:spPr>
                    <a:xfrm>
                      <a:off x="1160257" y="3179981"/>
                      <a:ext cx="324636" cy="229478"/>
                    </a:xfrm>
                    <a:custGeom>
                      <a:avLst/>
                      <a:gdLst/>
                      <a:ahLst/>
                      <a:cxnLst/>
                      <a:rect l="l" t="t" r="r" b="b"/>
                      <a:pathLst>
                        <a:path w="324636" h="229478" extrusionOk="0">
                          <a:moveTo>
                            <a:pt x="1626" y="229478"/>
                          </a:moveTo>
                          <a:cubicBezTo>
                            <a:pt x="-8216" y="108447"/>
                            <a:pt x="24042" y="-8456"/>
                            <a:pt x="169393" y="878"/>
                          </a:cubicBezTo>
                          <a:cubicBezTo>
                            <a:pt x="307379" y="-10678"/>
                            <a:pt x="337541" y="93334"/>
                            <a:pt x="320206" y="222176"/>
                          </a:cubicBezTo>
                          <a:cubicBezTo>
                            <a:pt x="210923" y="232019"/>
                            <a:pt x="109767" y="228018"/>
                            <a:pt x="1626" y="229478"/>
                          </a:cubicBezTo>
                          <a:close/>
                        </a:path>
                      </a:pathLst>
                    </a:custGeom>
                    <a:solidFill>
                      <a:schemeClr val="lt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414" name="Google Shape;414;p4"/>
                    <p:cNvSpPr/>
                    <p:nvPr/>
                  </p:nvSpPr>
                  <p:spPr>
                    <a:xfrm>
                      <a:off x="1128931" y="3411844"/>
                      <a:ext cx="389306" cy="540604"/>
                    </a:xfrm>
                    <a:custGeom>
                      <a:avLst/>
                      <a:gdLst/>
                      <a:ahLst/>
                      <a:cxnLst/>
                      <a:rect l="l" t="t" r="r" b="b"/>
                      <a:pathLst>
                        <a:path w="389306" h="540604" extrusionOk="0">
                          <a:moveTo>
                            <a:pt x="192718" y="540604"/>
                          </a:moveTo>
                          <a:cubicBezTo>
                            <a:pt x="42795" y="527142"/>
                            <a:pt x="232596" y="425161"/>
                            <a:pt x="116836" y="455260"/>
                          </a:cubicBezTo>
                          <a:cubicBezTo>
                            <a:pt x="83054" y="460150"/>
                            <a:pt x="19744" y="479835"/>
                            <a:pt x="7679" y="435512"/>
                          </a:cubicBezTo>
                          <a:cubicBezTo>
                            <a:pt x="-6227" y="397920"/>
                            <a:pt x="57844" y="371440"/>
                            <a:pt x="34857" y="364582"/>
                          </a:cubicBezTo>
                          <a:cubicBezTo>
                            <a:pt x="15807" y="363122"/>
                            <a:pt x="3107" y="353533"/>
                            <a:pt x="1393" y="338801"/>
                          </a:cubicBezTo>
                          <a:cubicBezTo>
                            <a:pt x="-3560" y="319434"/>
                            <a:pt x="17585" y="304638"/>
                            <a:pt x="35175" y="291748"/>
                          </a:cubicBezTo>
                          <a:cubicBezTo>
                            <a:pt x="33651" y="285398"/>
                            <a:pt x="30158" y="276762"/>
                            <a:pt x="28380" y="270412"/>
                          </a:cubicBezTo>
                          <a:cubicBezTo>
                            <a:pt x="-19689" y="256061"/>
                            <a:pt x="-258" y="192307"/>
                            <a:pt x="38985" y="180877"/>
                          </a:cubicBezTo>
                          <a:cubicBezTo>
                            <a:pt x="42490" y="180629"/>
                            <a:pt x="45138" y="177588"/>
                            <a:pt x="44890" y="174082"/>
                          </a:cubicBezTo>
                          <a:cubicBezTo>
                            <a:pt x="44643" y="170577"/>
                            <a:pt x="41601" y="167929"/>
                            <a:pt x="38096" y="168177"/>
                          </a:cubicBezTo>
                          <a:cubicBezTo>
                            <a:pt x="3044" y="163224"/>
                            <a:pt x="21776" y="119663"/>
                            <a:pt x="43303" y="106836"/>
                          </a:cubicBezTo>
                          <a:cubicBezTo>
                            <a:pt x="74418" y="82706"/>
                            <a:pt x="71370" y="31969"/>
                            <a:pt x="69020" y="5680"/>
                          </a:cubicBezTo>
                          <a:cubicBezTo>
                            <a:pt x="85911" y="5045"/>
                            <a:pt x="131758" y="4664"/>
                            <a:pt x="151570" y="4601"/>
                          </a:cubicBezTo>
                          <a:cubicBezTo>
                            <a:pt x="174303" y="59274"/>
                            <a:pt x="87499" y="134903"/>
                            <a:pt x="126170" y="158652"/>
                          </a:cubicBezTo>
                          <a:cubicBezTo>
                            <a:pt x="332545" y="108296"/>
                            <a:pt x="234120" y="166526"/>
                            <a:pt x="237422" y="1362"/>
                          </a:cubicBezTo>
                          <a:cubicBezTo>
                            <a:pt x="249741" y="-2130"/>
                            <a:pt x="299271" y="2378"/>
                            <a:pt x="325624" y="854"/>
                          </a:cubicBezTo>
                          <a:cubicBezTo>
                            <a:pt x="266823" y="105439"/>
                            <a:pt x="408174" y="108804"/>
                            <a:pt x="387155" y="185449"/>
                          </a:cubicBezTo>
                          <a:cubicBezTo>
                            <a:pt x="375090" y="210849"/>
                            <a:pt x="334958" y="200752"/>
                            <a:pt x="326830" y="215802"/>
                          </a:cubicBezTo>
                          <a:cubicBezTo>
                            <a:pt x="326830" y="221707"/>
                            <a:pt x="332101" y="222152"/>
                            <a:pt x="337054" y="222152"/>
                          </a:cubicBezTo>
                          <a:cubicBezTo>
                            <a:pt x="407539" y="236439"/>
                            <a:pt x="379472" y="299177"/>
                            <a:pt x="313876" y="302733"/>
                          </a:cubicBezTo>
                          <a:cubicBezTo>
                            <a:pt x="286508" y="321783"/>
                            <a:pt x="354897" y="305337"/>
                            <a:pt x="360866" y="348326"/>
                          </a:cubicBezTo>
                          <a:cubicBezTo>
                            <a:pt x="367661" y="376711"/>
                            <a:pt x="350135" y="382108"/>
                            <a:pt x="333307" y="403444"/>
                          </a:cubicBezTo>
                          <a:cubicBezTo>
                            <a:pt x="365565" y="417414"/>
                            <a:pt x="387663" y="440084"/>
                            <a:pt x="362200" y="476469"/>
                          </a:cubicBezTo>
                          <a:cubicBezTo>
                            <a:pt x="318321" y="516411"/>
                            <a:pt x="249868" y="528857"/>
                            <a:pt x="192718" y="540604"/>
                          </a:cubicBezTo>
                          <a:close/>
                        </a:path>
                      </a:pathLst>
                    </a:custGeom>
                    <a:solidFill>
                      <a:srgbClr val="CFE5BD"/>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415" name="Google Shape;415;p4"/>
                    <p:cNvSpPr/>
                    <p:nvPr/>
                  </p:nvSpPr>
                  <p:spPr>
                    <a:xfrm>
                      <a:off x="1121941" y="2969319"/>
                      <a:ext cx="404159" cy="990908"/>
                    </a:xfrm>
                    <a:custGeom>
                      <a:avLst/>
                      <a:gdLst/>
                      <a:ahLst/>
                      <a:cxnLst/>
                      <a:rect l="l" t="t" r="r" b="b"/>
                      <a:pathLst>
                        <a:path w="404159" h="990908" extrusionOk="0">
                          <a:moveTo>
                            <a:pt x="396558" y="583905"/>
                          </a:moveTo>
                          <a:cubicBezTo>
                            <a:pt x="363665" y="545170"/>
                            <a:pt x="299149" y="524850"/>
                            <a:pt x="338075" y="447063"/>
                          </a:cubicBezTo>
                          <a:cubicBezTo>
                            <a:pt x="339535" y="444205"/>
                            <a:pt x="370904" y="448269"/>
                            <a:pt x="367920" y="426933"/>
                          </a:cubicBezTo>
                          <a:cubicBezTo>
                            <a:pt x="376619" y="356321"/>
                            <a:pt x="377762" y="266786"/>
                            <a:pt x="312865" y="222019"/>
                          </a:cubicBezTo>
                          <a:cubicBezTo>
                            <a:pt x="314326" y="182014"/>
                            <a:pt x="328359" y="29931"/>
                            <a:pt x="274257" y="35328"/>
                          </a:cubicBezTo>
                          <a:cubicBezTo>
                            <a:pt x="255207" y="-16234"/>
                            <a:pt x="119635" y="-11789"/>
                            <a:pt x="115888" y="51521"/>
                          </a:cubicBezTo>
                          <a:cubicBezTo>
                            <a:pt x="66358" y="56474"/>
                            <a:pt x="92711" y="194840"/>
                            <a:pt x="93600" y="232242"/>
                          </a:cubicBezTo>
                          <a:cubicBezTo>
                            <a:pt x="31814" y="278470"/>
                            <a:pt x="26607" y="363941"/>
                            <a:pt x="28766" y="435442"/>
                          </a:cubicBezTo>
                          <a:cubicBezTo>
                            <a:pt x="29211" y="460842"/>
                            <a:pt x="57849" y="448840"/>
                            <a:pt x="70740" y="450746"/>
                          </a:cubicBezTo>
                          <a:cubicBezTo>
                            <a:pt x="73851" y="483511"/>
                            <a:pt x="74994" y="521611"/>
                            <a:pt x="46991" y="544408"/>
                          </a:cubicBezTo>
                          <a:cubicBezTo>
                            <a:pt x="20829" y="559775"/>
                            <a:pt x="1906" y="611464"/>
                            <a:pt x="44133" y="617497"/>
                          </a:cubicBezTo>
                          <a:cubicBezTo>
                            <a:pt x="890" y="630197"/>
                            <a:pt x="-22097" y="700682"/>
                            <a:pt x="29973" y="716557"/>
                          </a:cubicBezTo>
                          <a:cubicBezTo>
                            <a:pt x="31179" y="718461"/>
                            <a:pt x="32132" y="730336"/>
                            <a:pt x="35878" y="733384"/>
                          </a:cubicBezTo>
                          <a:cubicBezTo>
                            <a:pt x="-9588" y="750021"/>
                            <a:pt x="-11620" y="809584"/>
                            <a:pt x="41276" y="813584"/>
                          </a:cubicBezTo>
                          <a:cubicBezTo>
                            <a:pt x="-3746" y="839747"/>
                            <a:pt x="-8318" y="908200"/>
                            <a:pt x="53150" y="912772"/>
                          </a:cubicBezTo>
                          <a:cubicBezTo>
                            <a:pt x="88837" y="913153"/>
                            <a:pt x="124016" y="903310"/>
                            <a:pt x="159259" y="898421"/>
                          </a:cubicBezTo>
                          <a:cubicBezTo>
                            <a:pt x="137224" y="913788"/>
                            <a:pt x="124270" y="946998"/>
                            <a:pt x="142368" y="970176"/>
                          </a:cubicBezTo>
                          <a:cubicBezTo>
                            <a:pt x="170879" y="1006688"/>
                            <a:pt x="222568" y="986051"/>
                            <a:pt x="258319" y="975319"/>
                          </a:cubicBezTo>
                          <a:cubicBezTo>
                            <a:pt x="297562" y="961285"/>
                            <a:pt x="346012" y="957857"/>
                            <a:pt x="374079" y="923821"/>
                          </a:cubicBezTo>
                          <a:cubicBezTo>
                            <a:pt x="397638" y="896008"/>
                            <a:pt x="385382" y="849653"/>
                            <a:pt x="346647" y="845652"/>
                          </a:cubicBezTo>
                          <a:cubicBezTo>
                            <a:pt x="371279" y="834501"/>
                            <a:pt x="382207" y="805495"/>
                            <a:pt x="371057" y="780857"/>
                          </a:cubicBezTo>
                          <a:cubicBezTo>
                            <a:pt x="362344" y="761610"/>
                            <a:pt x="342259" y="750123"/>
                            <a:pt x="321247" y="752371"/>
                          </a:cubicBezTo>
                          <a:cubicBezTo>
                            <a:pt x="385382" y="748434"/>
                            <a:pt x="427991" y="685505"/>
                            <a:pt x="350584" y="659597"/>
                          </a:cubicBezTo>
                          <a:cubicBezTo>
                            <a:pt x="302515" y="655787"/>
                            <a:pt x="436690" y="669821"/>
                            <a:pt x="396558" y="583905"/>
                          </a:cubicBezTo>
                          <a:close/>
                          <a:moveTo>
                            <a:pt x="291339" y="83525"/>
                          </a:moveTo>
                          <a:cubicBezTo>
                            <a:pt x="291847" y="98828"/>
                            <a:pt x="292418" y="114132"/>
                            <a:pt x="292926" y="129435"/>
                          </a:cubicBezTo>
                          <a:lnTo>
                            <a:pt x="105792" y="175981"/>
                          </a:lnTo>
                          <a:cubicBezTo>
                            <a:pt x="105030" y="163916"/>
                            <a:pt x="104776" y="151851"/>
                            <a:pt x="104776" y="139786"/>
                          </a:cubicBezTo>
                          <a:cubicBezTo>
                            <a:pt x="166307" y="129753"/>
                            <a:pt x="229172" y="100162"/>
                            <a:pt x="291085" y="83525"/>
                          </a:cubicBezTo>
                          <a:close/>
                          <a:moveTo>
                            <a:pt x="293561" y="147533"/>
                          </a:moveTo>
                          <a:lnTo>
                            <a:pt x="295847" y="212049"/>
                          </a:lnTo>
                          <a:cubicBezTo>
                            <a:pt x="235459" y="188897"/>
                            <a:pt x="168117" y="192212"/>
                            <a:pt x="110300" y="221193"/>
                          </a:cubicBezTo>
                          <a:cubicBezTo>
                            <a:pt x="109094" y="212113"/>
                            <a:pt x="108141" y="202969"/>
                            <a:pt x="107379" y="193824"/>
                          </a:cubicBezTo>
                          <a:close/>
                          <a:moveTo>
                            <a:pt x="194057" y="16152"/>
                          </a:moveTo>
                          <a:cubicBezTo>
                            <a:pt x="213869" y="14056"/>
                            <a:pt x="248984" y="13548"/>
                            <a:pt x="256096" y="36979"/>
                          </a:cubicBezTo>
                          <a:cubicBezTo>
                            <a:pt x="215139" y="41107"/>
                            <a:pt x="174181" y="45615"/>
                            <a:pt x="133224" y="49679"/>
                          </a:cubicBezTo>
                          <a:cubicBezTo>
                            <a:pt x="136208" y="21613"/>
                            <a:pt x="171768" y="18438"/>
                            <a:pt x="193803" y="16152"/>
                          </a:cubicBezTo>
                          <a:close/>
                          <a:moveTo>
                            <a:pt x="111507" y="70444"/>
                          </a:moveTo>
                          <a:cubicBezTo>
                            <a:pt x="137605" y="72095"/>
                            <a:pt x="295276" y="37170"/>
                            <a:pt x="290323" y="65554"/>
                          </a:cubicBezTo>
                          <a:cubicBezTo>
                            <a:pt x="228918" y="86446"/>
                            <a:pt x="165355" y="103083"/>
                            <a:pt x="105093" y="126197"/>
                          </a:cubicBezTo>
                          <a:cubicBezTo>
                            <a:pt x="106681" y="108417"/>
                            <a:pt x="102680" y="86065"/>
                            <a:pt x="111189" y="70444"/>
                          </a:cubicBezTo>
                          <a:close/>
                          <a:moveTo>
                            <a:pt x="46419" y="432902"/>
                          </a:moveTo>
                          <a:cubicBezTo>
                            <a:pt x="42609" y="356067"/>
                            <a:pt x="52769" y="256499"/>
                            <a:pt x="137034" y="227416"/>
                          </a:cubicBezTo>
                          <a:cubicBezTo>
                            <a:pt x="293561" y="176616"/>
                            <a:pt x="379921" y="271866"/>
                            <a:pt x="350521" y="426870"/>
                          </a:cubicBezTo>
                          <a:close/>
                          <a:moveTo>
                            <a:pt x="262319" y="567204"/>
                          </a:moveTo>
                          <a:lnTo>
                            <a:pt x="131636" y="595081"/>
                          </a:lnTo>
                          <a:cubicBezTo>
                            <a:pt x="113348" y="568538"/>
                            <a:pt x="184595" y="524850"/>
                            <a:pt x="164974" y="448459"/>
                          </a:cubicBezTo>
                          <a:lnTo>
                            <a:pt x="238443" y="446999"/>
                          </a:lnTo>
                          <a:cubicBezTo>
                            <a:pt x="232189" y="488604"/>
                            <a:pt x="240558" y="531086"/>
                            <a:pt x="262129" y="567204"/>
                          </a:cubicBezTo>
                          <a:close/>
                          <a:moveTo>
                            <a:pt x="36069" y="586890"/>
                          </a:moveTo>
                          <a:cubicBezTo>
                            <a:pt x="68771" y="527644"/>
                            <a:pt x="97854" y="542440"/>
                            <a:pt x="88456" y="450238"/>
                          </a:cubicBezTo>
                          <a:lnTo>
                            <a:pt x="147194" y="449031"/>
                          </a:lnTo>
                          <a:cubicBezTo>
                            <a:pt x="167514" y="524469"/>
                            <a:pt x="99442" y="554759"/>
                            <a:pt x="112269" y="599272"/>
                          </a:cubicBezTo>
                          <a:cubicBezTo>
                            <a:pt x="91758" y="603272"/>
                            <a:pt x="37466" y="620926"/>
                            <a:pt x="35878" y="586890"/>
                          </a:cubicBezTo>
                          <a:close/>
                          <a:moveTo>
                            <a:pt x="354521" y="867496"/>
                          </a:moveTo>
                          <a:cubicBezTo>
                            <a:pt x="402781" y="909914"/>
                            <a:pt x="318771" y="944458"/>
                            <a:pt x="283211" y="949347"/>
                          </a:cubicBezTo>
                          <a:cubicBezTo>
                            <a:pt x="248095" y="957158"/>
                            <a:pt x="212154" y="978875"/>
                            <a:pt x="175642" y="970239"/>
                          </a:cubicBezTo>
                          <a:cubicBezTo>
                            <a:pt x="158497" y="964588"/>
                            <a:pt x="146178" y="949094"/>
                            <a:pt x="153544" y="930805"/>
                          </a:cubicBezTo>
                          <a:cubicBezTo>
                            <a:pt x="160021" y="906612"/>
                            <a:pt x="304483" y="850160"/>
                            <a:pt x="354331" y="867496"/>
                          </a:cubicBezTo>
                          <a:close/>
                          <a:moveTo>
                            <a:pt x="354204" y="786153"/>
                          </a:moveTo>
                          <a:cubicBezTo>
                            <a:pt x="394399" y="853463"/>
                            <a:pt x="147765" y="877339"/>
                            <a:pt x="105157" y="889086"/>
                          </a:cubicBezTo>
                          <a:cubicBezTo>
                            <a:pt x="51372" y="908136"/>
                            <a:pt x="-12699" y="873592"/>
                            <a:pt x="53912" y="821966"/>
                          </a:cubicBezTo>
                          <a:cubicBezTo>
                            <a:pt x="113793" y="817648"/>
                            <a:pt x="325502" y="741766"/>
                            <a:pt x="354013" y="786153"/>
                          </a:cubicBezTo>
                          <a:close/>
                          <a:moveTo>
                            <a:pt x="293053" y="674392"/>
                          </a:moveTo>
                          <a:cubicBezTo>
                            <a:pt x="319977" y="665884"/>
                            <a:pt x="378143" y="666963"/>
                            <a:pt x="373000" y="710841"/>
                          </a:cubicBezTo>
                          <a:cubicBezTo>
                            <a:pt x="350838" y="738020"/>
                            <a:pt x="307214" y="742210"/>
                            <a:pt x="275972" y="753831"/>
                          </a:cubicBezTo>
                          <a:cubicBezTo>
                            <a:pt x="232030" y="758022"/>
                            <a:pt x="61977" y="815490"/>
                            <a:pt x="26988" y="789454"/>
                          </a:cubicBezTo>
                          <a:cubicBezTo>
                            <a:pt x="-10032" y="761896"/>
                            <a:pt x="65088" y="743608"/>
                            <a:pt x="53912" y="723859"/>
                          </a:cubicBezTo>
                          <a:cubicBezTo>
                            <a:pt x="132462" y="707666"/>
                            <a:pt x="214059" y="690648"/>
                            <a:pt x="292863" y="674392"/>
                          </a:cubicBezTo>
                          <a:close/>
                          <a:moveTo>
                            <a:pt x="354648" y="639531"/>
                          </a:moveTo>
                          <a:cubicBezTo>
                            <a:pt x="294323" y="652993"/>
                            <a:pt x="239840" y="662772"/>
                            <a:pt x="179515" y="676044"/>
                          </a:cubicBezTo>
                          <a:lnTo>
                            <a:pt x="47308" y="704555"/>
                          </a:lnTo>
                          <a:cubicBezTo>
                            <a:pt x="37021" y="705889"/>
                            <a:pt x="23750" y="694522"/>
                            <a:pt x="19241" y="685505"/>
                          </a:cubicBezTo>
                          <a:cubicBezTo>
                            <a:pt x="-15620" y="609813"/>
                            <a:pt x="264224" y="596160"/>
                            <a:pt x="316294" y="573745"/>
                          </a:cubicBezTo>
                          <a:cubicBezTo>
                            <a:pt x="326899" y="571459"/>
                            <a:pt x="326835" y="553298"/>
                            <a:pt x="314961" y="555838"/>
                          </a:cubicBezTo>
                          <a:lnTo>
                            <a:pt x="281687" y="563331"/>
                          </a:lnTo>
                          <a:cubicBezTo>
                            <a:pt x="258871" y="529206"/>
                            <a:pt x="249695" y="487760"/>
                            <a:pt x="255969" y="447190"/>
                          </a:cubicBezTo>
                          <a:lnTo>
                            <a:pt x="321946" y="445856"/>
                          </a:lnTo>
                          <a:cubicBezTo>
                            <a:pt x="294831" y="486433"/>
                            <a:pt x="311722" y="544154"/>
                            <a:pt x="352870" y="568347"/>
                          </a:cubicBezTo>
                          <a:cubicBezTo>
                            <a:pt x="382398" y="583334"/>
                            <a:pt x="401575" y="632483"/>
                            <a:pt x="354458" y="639531"/>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grpSp>
              <p:sp>
                <p:nvSpPr>
                  <p:cNvPr id="416" name="Google Shape;416;p4"/>
                  <p:cNvSpPr/>
                  <p:nvPr/>
                </p:nvSpPr>
                <p:spPr>
                  <a:xfrm>
                    <a:off x="1308648" y="1609666"/>
                    <a:ext cx="17700" cy="1368300"/>
                  </a:xfrm>
                  <a:prstGeom prst="rect">
                    <a:avLst/>
                  </a:prstGeom>
                  <a:solidFill>
                    <a:schemeClr val="dk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sp>
              <p:nvSpPr>
                <p:cNvPr id="417" name="Google Shape;417;p4"/>
                <p:cNvSpPr/>
                <p:nvPr/>
              </p:nvSpPr>
              <p:spPr>
                <a:xfrm>
                  <a:off x="1183450" y="3621050"/>
                  <a:ext cx="70700" cy="18125"/>
                </a:xfrm>
                <a:custGeom>
                  <a:avLst/>
                  <a:gdLst/>
                  <a:ahLst/>
                  <a:cxnLst/>
                  <a:rect l="l" t="t" r="r" b="b"/>
                  <a:pathLst>
                    <a:path w="2828" h="725" extrusionOk="0">
                      <a:moveTo>
                        <a:pt x="0" y="725"/>
                      </a:moveTo>
                      <a:cubicBezTo>
                        <a:pt x="930" y="439"/>
                        <a:pt x="1889" y="256"/>
                        <a:pt x="2828" y="0"/>
                      </a:cubicBezTo>
                    </a:path>
                  </a:pathLst>
                </a:custGeom>
                <a:noFill/>
                <a:ln w="28575" cap="rnd" cmpd="sng">
                  <a:solidFill>
                    <a:schemeClr val="lt1"/>
                  </a:solidFill>
                  <a:prstDash val="solid"/>
                  <a:round/>
                  <a:headEnd type="none" w="med" len="med"/>
                  <a:tailEnd type="none" w="med" len="med"/>
                </a:ln>
              </p:spPr>
            </p:sp>
            <p:sp>
              <p:nvSpPr>
                <p:cNvPr id="418" name="Google Shape;418;p4"/>
                <p:cNvSpPr/>
                <p:nvPr/>
              </p:nvSpPr>
              <p:spPr>
                <a:xfrm>
                  <a:off x="1188900" y="3717125"/>
                  <a:ext cx="76125" cy="18100"/>
                </a:xfrm>
                <a:custGeom>
                  <a:avLst/>
                  <a:gdLst/>
                  <a:ahLst/>
                  <a:cxnLst/>
                  <a:rect l="l" t="t" r="r" b="b"/>
                  <a:pathLst>
                    <a:path w="3045" h="724" extrusionOk="0">
                      <a:moveTo>
                        <a:pt x="0" y="724"/>
                      </a:moveTo>
                      <a:cubicBezTo>
                        <a:pt x="995" y="410"/>
                        <a:pt x="2019" y="187"/>
                        <a:pt x="3045" y="0"/>
                      </a:cubicBezTo>
                    </a:path>
                  </a:pathLst>
                </a:custGeom>
                <a:noFill/>
                <a:ln w="28575" cap="rnd" cmpd="sng">
                  <a:solidFill>
                    <a:schemeClr val="lt1"/>
                  </a:solidFill>
                  <a:prstDash val="solid"/>
                  <a:round/>
                  <a:headEnd type="none" w="med" len="med"/>
                  <a:tailEnd type="none" w="med" len="med"/>
                </a:ln>
              </p:spPr>
            </p:sp>
            <p:sp>
              <p:nvSpPr>
                <p:cNvPr id="419" name="Google Shape;419;p4"/>
                <p:cNvSpPr/>
                <p:nvPr/>
              </p:nvSpPr>
              <p:spPr>
                <a:xfrm>
                  <a:off x="1185275" y="3820425"/>
                  <a:ext cx="39875" cy="9050"/>
                </a:xfrm>
                <a:custGeom>
                  <a:avLst/>
                  <a:gdLst/>
                  <a:ahLst/>
                  <a:cxnLst/>
                  <a:rect l="l" t="t" r="r" b="b"/>
                  <a:pathLst>
                    <a:path w="1595" h="362" extrusionOk="0">
                      <a:moveTo>
                        <a:pt x="0" y="362"/>
                      </a:moveTo>
                      <a:cubicBezTo>
                        <a:pt x="526" y="219"/>
                        <a:pt x="1059" y="97"/>
                        <a:pt x="1595" y="0"/>
                      </a:cubicBezTo>
                    </a:path>
                  </a:pathLst>
                </a:custGeom>
                <a:noFill/>
                <a:ln w="28575" cap="rnd" cmpd="sng">
                  <a:solidFill>
                    <a:schemeClr val="lt1"/>
                  </a:solidFill>
                  <a:prstDash val="solid"/>
                  <a:round/>
                  <a:headEnd type="none" w="med" len="med"/>
                  <a:tailEnd type="none" w="med" len="med"/>
                </a:ln>
              </p:spPr>
            </p:sp>
            <p:sp>
              <p:nvSpPr>
                <p:cNvPr id="420" name="Google Shape;420;p4"/>
                <p:cNvSpPr/>
                <p:nvPr/>
              </p:nvSpPr>
              <p:spPr>
                <a:xfrm>
                  <a:off x="1301250" y="3911025"/>
                  <a:ext cx="18125" cy="7250"/>
                </a:xfrm>
                <a:custGeom>
                  <a:avLst/>
                  <a:gdLst/>
                  <a:ahLst/>
                  <a:cxnLst/>
                  <a:rect l="l" t="t" r="r" b="b"/>
                  <a:pathLst>
                    <a:path w="725" h="290" extrusionOk="0">
                      <a:moveTo>
                        <a:pt x="0" y="290"/>
                      </a:moveTo>
                      <a:cubicBezTo>
                        <a:pt x="363" y="145"/>
                        <a:pt x="363" y="145"/>
                        <a:pt x="725" y="0"/>
                      </a:cubicBezTo>
                    </a:path>
                  </a:pathLst>
                </a:custGeom>
                <a:noFill/>
                <a:ln w="28575" cap="rnd" cmpd="sng">
                  <a:solidFill>
                    <a:schemeClr val="lt1"/>
                  </a:solidFill>
                  <a:prstDash val="solid"/>
                  <a:round/>
                  <a:headEnd type="none" w="med" len="med"/>
                  <a:tailEnd type="none" w="med" len="med"/>
                </a:ln>
              </p:spPr>
            </p:sp>
          </p:grpSp>
        </p:grpSp>
        <p:grpSp>
          <p:nvGrpSpPr>
            <p:cNvPr id="421" name="Google Shape;421;p4"/>
            <p:cNvGrpSpPr/>
            <p:nvPr/>
          </p:nvGrpSpPr>
          <p:grpSpPr>
            <a:xfrm>
              <a:off x="7192739" y="3730341"/>
              <a:ext cx="148551" cy="170121"/>
              <a:chOff x="3462796" y="2555878"/>
              <a:chExt cx="157798" cy="180711"/>
            </a:xfrm>
          </p:grpSpPr>
          <p:sp>
            <p:nvSpPr>
              <p:cNvPr id="422" name="Google Shape;422;p4"/>
              <p:cNvSpPr/>
              <p:nvPr/>
            </p:nvSpPr>
            <p:spPr>
              <a:xfrm>
                <a:off x="3528860" y="2555878"/>
                <a:ext cx="20839" cy="53711"/>
              </a:xfrm>
              <a:custGeom>
                <a:avLst/>
                <a:gdLst/>
                <a:ahLst/>
                <a:cxnLst/>
                <a:rect l="l" t="t" r="r" b="b"/>
                <a:pathLst>
                  <a:path w="20839" h="53711" extrusionOk="0">
                    <a:moveTo>
                      <a:pt x="9741" y="60"/>
                    </a:moveTo>
                    <a:cubicBezTo>
                      <a:pt x="-2451" y="2600"/>
                      <a:pt x="-4483" y="55686"/>
                      <a:pt x="11074" y="53654"/>
                    </a:cubicBezTo>
                    <a:cubicBezTo>
                      <a:pt x="23266" y="51114"/>
                      <a:pt x="25362" y="-2035"/>
                      <a:pt x="9741" y="60"/>
                    </a:cubicBezTo>
                    <a:close/>
                  </a:path>
                </a:pathLst>
              </a:custGeom>
              <a:solidFill>
                <a:schemeClr val="lt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423" name="Google Shape;423;p4"/>
              <p:cNvSpPr/>
              <p:nvPr/>
            </p:nvSpPr>
            <p:spPr>
              <a:xfrm>
                <a:off x="3528860" y="2682878"/>
                <a:ext cx="20839" cy="53711"/>
              </a:xfrm>
              <a:custGeom>
                <a:avLst/>
                <a:gdLst/>
                <a:ahLst/>
                <a:cxnLst/>
                <a:rect l="l" t="t" r="r" b="b"/>
                <a:pathLst>
                  <a:path w="20839" h="53711" extrusionOk="0">
                    <a:moveTo>
                      <a:pt x="9741" y="60"/>
                    </a:moveTo>
                    <a:cubicBezTo>
                      <a:pt x="-2451" y="2600"/>
                      <a:pt x="-4483" y="55686"/>
                      <a:pt x="11074" y="53654"/>
                    </a:cubicBezTo>
                    <a:cubicBezTo>
                      <a:pt x="23266" y="51114"/>
                      <a:pt x="25362" y="-2035"/>
                      <a:pt x="9741" y="60"/>
                    </a:cubicBezTo>
                    <a:close/>
                  </a:path>
                </a:pathLst>
              </a:custGeom>
              <a:solidFill>
                <a:schemeClr val="lt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424" name="Google Shape;424;p4"/>
              <p:cNvSpPr/>
              <p:nvPr/>
            </p:nvSpPr>
            <p:spPr>
              <a:xfrm>
                <a:off x="3571315" y="2597137"/>
                <a:ext cx="47570" cy="33554"/>
              </a:xfrm>
              <a:custGeom>
                <a:avLst/>
                <a:gdLst/>
                <a:ahLst/>
                <a:cxnLst/>
                <a:rect l="l" t="t" r="r" b="b"/>
                <a:pathLst>
                  <a:path w="47570" h="33554" extrusionOk="0">
                    <a:moveTo>
                      <a:pt x="47423" y="3886"/>
                    </a:moveTo>
                    <a:cubicBezTo>
                      <a:pt x="36183" y="-9449"/>
                      <a:pt x="10910" y="15189"/>
                      <a:pt x="306" y="22936"/>
                    </a:cubicBezTo>
                    <a:cubicBezTo>
                      <a:pt x="-4584" y="50305"/>
                      <a:pt x="50788" y="17729"/>
                      <a:pt x="47423" y="3886"/>
                    </a:cubicBezTo>
                    <a:close/>
                  </a:path>
                </a:pathLst>
              </a:custGeom>
              <a:solidFill>
                <a:schemeClr val="lt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425" name="Google Shape;425;p4"/>
              <p:cNvSpPr/>
              <p:nvPr/>
            </p:nvSpPr>
            <p:spPr>
              <a:xfrm>
                <a:off x="3572203" y="2660050"/>
                <a:ext cx="48391" cy="35006"/>
              </a:xfrm>
              <a:custGeom>
                <a:avLst/>
                <a:gdLst/>
                <a:ahLst/>
                <a:cxnLst/>
                <a:rect l="l" t="t" r="r" b="b"/>
                <a:pathLst>
                  <a:path w="48391" h="35006" extrusionOk="0">
                    <a:moveTo>
                      <a:pt x="45900" y="20221"/>
                    </a:moveTo>
                    <a:cubicBezTo>
                      <a:pt x="32120" y="15713"/>
                      <a:pt x="14849" y="-8608"/>
                      <a:pt x="1450" y="3203"/>
                    </a:cubicBezTo>
                    <a:cubicBezTo>
                      <a:pt x="-11123" y="21047"/>
                      <a:pt x="62664" y="54384"/>
                      <a:pt x="45900" y="20221"/>
                    </a:cubicBezTo>
                    <a:close/>
                  </a:path>
                </a:pathLst>
              </a:custGeom>
              <a:solidFill>
                <a:schemeClr val="lt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426" name="Google Shape;426;p4"/>
              <p:cNvSpPr/>
              <p:nvPr/>
            </p:nvSpPr>
            <p:spPr>
              <a:xfrm>
                <a:off x="3466564" y="2662661"/>
                <a:ext cx="42019" cy="33548"/>
              </a:xfrm>
              <a:custGeom>
                <a:avLst/>
                <a:gdLst/>
                <a:ahLst/>
                <a:cxnLst/>
                <a:rect l="l" t="t" r="r" b="b"/>
                <a:pathLst>
                  <a:path w="42019" h="33548" extrusionOk="0">
                    <a:moveTo>
                      <a:pt x="41239" y="1798"/>
                    </a:moveTo>
                    <a:cubicBezTo>
                      <a:pt x="31397" y="-7981"/>
                      <a:pt x="-17625" y="24912"/>
                      <a:pt x="6695" y="33548"/>
                    </a:cubicBezTo>
                    <a:cubicBezTo>
                      <a:pt x="17935" y="27452"/>
                      <a:pt x="47145" y="17991"/>
                      <a:pt x="41239" y="1798"/>
                    </a:cubicBezTo>
                    <a:close/>
                  </a:path>
                </a:pathLst>
              </a:custGeom>
              <a:solidFill>
                <a:schemeClr val="lt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427" name="Google Shape;427;p4"/>
              <p:cNvSpPr/>
              <p:nvPr/>
            </p:nvSpPr>
            <p:spPr>
              <a:xfrm>
                <a:off x="3462796" y="2597064"/>
                <a:ext cx="40843" cy="33781"/>
              </a:xfrm>
              <a:custGeom>
                <a:avLst/>
                <a:gdLst/>
                <a:ahLst/>
                <a:cxnLst/>
                <a:rect l="l" t="t" r="r" b="b"/>
                <a:pathLst>
                  <a:path w="40843" h="33781" extrusionOk="0">
                    <a:moveTo>
                      <a:pt x="38339" y="18755"/>
                    </a:moveTo>
                    <a:cubicBezTo>
                      <a:pt x="27163" y="13865"/>
                      <a:pt x="13447" y="-8614"/>
                      <a:pt x="1509" y="3578"/>
                    </a:cubicBezTo>
                    <a:cubicBezTo>
                      <a:pt x="-10556" y="21676"/>
                      <a:pt x="54151" y="52346"/>
                      <a:pt x="38339" y="18755"/>
                    </a:cubicBezTo>
                    <a:close/>
                  </a:path>
                </a:pathLst>
              </a:custGeom>
              <a:solidFill>
                <a:schemeClr val="lt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grpSp>
      </p:grpSp>
    </p:spTree>
  </p:cSld>
  <p:clrMapOvr>
    <a:masterClrMapping/>
  </p:clrMapOvr>
  <p:transition>
    <p:fade thruBlk="1"/>
  </p:transition>
</p:sldLayout>
</file>

<file path=ppt/slideLayouts/slideLayout56.xml><?xml version="1.0" encoding="utf-8"?>
<p:sldLayout xmlns:a="http://schemas.openxmlformats.org/drawingml/2006/main" xmlns:r="http://schemas.openxmlformats.org/officeDocument/2006/relationships" xmlns:p="http://schemas.openxmlformats.org/presentationml/2006/main" matchingName="Title + 1 column" type="tx">
  <p:cSld name="TITLE_AND_BODY">
    <p:spTree>
      <p:nvGrpSpPr>
        <p:cNvPr id="1" name="Shape 428"/>
        <p:cNvGrpSpPr/>
        <p:nvPr/>
      </p:nvGrpSpPr>
      <p:grpSpPr>
        <a:xfrm>
          <a:off x="0" y="0"/>
          <a:ext cx="0" cy="0"/>
          <a:chOff x="0" y="0"/>
          <a:chExt cx="0" cy="0"/>
        </a:xfrm>
      </p:grpSpPr>
      <p:sp>
        <p:nvSpPr>
          <p:cNvPr id="429" name="Google Shape;429;p5"/>
          <p:cNvSpPr txBox="1">
            <a:spLocks noGrp="1"/>
          </p:cNvSpPr>
          <p:nvPr>
            <p:ph type="title"/>
          </p:nvPr>
        </p:nvSpPr>
        <p:spPr>
          <a:xfrm>
            <a:off x="937200" y="1014567"/>
            <a:ext cx="7546800" cy="628400"/>
          </a:xfrm>
          <a:prstGeom prst="rect">
            <a:avLst/>
          </a:prstGeom>
        </p:spPr>
        <p:txBody>
          <a:bodyPr spcFirstLastPara="1" wrap="square" lIns="0" tIns="0" rIns="0" bIns="0" anchor="b" anchorCtr="0">
            <a:noAutofit/>
          </a:bodyPr>
          <a:lstStyle>
            <a:lvl1pPr lvl="0" rtl="0">
              <a:spcBef>
                <a:spcPts val="0"/>
              </a:spcBef>
              <a:spcAft>
                <a:spcPts val="0"/>
              </a:spcAft>
              <a:buSzPts val="3400"/>
              <a:buNone/>
              <a:defRPr/>
            </a:lvl1pPr>
            <a:lvl2pPr lvl="1" rtl="0">
              <a:spcBef>
                <a:spcPts val="0"/>
              </a:spcBef>
              <a:spcAft>
                <a:spcPts val="0"/>
              </a:spcAft>
              <a:buSzPts val="3400"/>
              <a:buNone/>
              <a:defRPr/>
            </a:lvl2pPr>
            <a:lvl3pPr lvl="2" rtl="0">
              <a:spcBef>
                <a:spcPts val="0"/>
              </a:spcBef>
              <a:spcAft>
                <a:spcPts val="0"/>
              </a:spcAft>
              <a:buSzPts val="3400"/>
              <a:buNone/>
              <a:defRPr/>
            </a:lvl3pPr>
            <a:lvl4pPr lvl="3" rtl="0">
              <a:spcBef>
                <a:spcPts val="0"/>
              </a:spcBef>
              <a:spcAft>
                <a:spcPts val="0"/>
              </a:spcAft>
              <a:buSzPts val="3400"/>
              <a:buNone/>
              <a:defRPr/>
            </a:lvl4pPr>
            <a:lvl5pPr lvl="4" rtl="0">
              <a:spcBef>
                <a:spcPts val="0"/>
              </a:spcBef>
              <a:spcAft>
                <a:spcPts val="0"/>
              </a:spcAft>
              <a:buSzPts val="3400"/>
              <a:buNone/>
              <a:defRPr/>
            </a:lvl5pPr>
            <a:lvl6pPr lvl="5" rtl="0">
              <a:spcBef>
                <a:spcPts val="0"/>
              </a:spcBef>
              <a:spcAft>
                <a:spcPts val="0"/>
              </a:spcAft>
              <a:buSzPts val="3400"/>
              <a:buNone/>
              <a:defRPr/>
            </a:lvl6pPr>
            <a:lvl7pPr lvl="6" rtl="0">
              <a:spcBef>
                <a:spcPts val="0"/>
              </a:spcBef>
              <a:spcAft>
                <a:spcPts val="0"/>
              </a:spcAft>
              <a:buSzPts val="3400"/>
              <a:buNone/>
              <a:defRPr/>
            </a:lvl7pPr>
            <a:lvl8pPr lvl="7" rtl="0">
              <a:spcBef>
                <a:spcPts val="0"/>
              </a:spcBef>
              <a:spcAft>
                <a:spcPts val="0"/>
              </a:spcAft>
              <a:buSzPts val="3400"/>
              <a:buNone/>
              <a:defRPr/>
            </a:lvl8pPr>
            <a:lvl9pPr lvl="8" rtl="0">
              <a:spcBef>
                <a:spcPts val="0"/>
              </a:spcBef>
              <a:spcAft>
                <a:spcPts val="0"/>
              </a:spcAft>
              <a:buSzPts val="3400"/>
              <a:buNone/>
              <a:defRPr/>
            </a:lvl9pPr>
          </a:lstStyle>
          <a:p>
            <a:endParaRPr/>
          </a:p>
        </p:txBody>
      </p:sp>
      <p:sp>
        <p:nvSpPr>
          <p:cNvPr id="430" name="Google Shape;430;p5"/>
          <p:cNvSpPr txBox="1">
            <a:spLocks noGrp="1"/>
          </p:cNvSpPr>
          <p:nvPr>
            <p:ph type="body" idx="1"/>
          </p:nvPr>
        </p:nvSpPr>
        <p:spPr>
          <a:xfrm>
            <a:off x="937200" y="1906864"/>
            <a:ext cx="7546800" cy="4045200"/>
          </a:xfrm>
          <a:prstGeom prst="rect">
            <a:avLst/>
          </a:prstGeom>
        </p:spPr>
        <p:txBody>
          <a:bodyPr spcFirstLastPara="1" wrap="square" lIns="0" tIns="0" rIns="0" bIns="0" anchor="t" anchorCtr="0">
            <a:noAutofit/>
          </a:bodyPr>
          <a:lstStyle>
            <a:lvl1pPr marL="609600" lvl="0" indent="-508000" rtl="0">
              <a:spcBef>
                <a:spcPts val="0"/>
              </a:spcBef>
              <a:spcAft>
                <a:spcPts val="0"/>
              </a:spcAft>
              <a:buSzPts val="2400"/>
              <a:buChar char="⊹"/>
              <a:defRPr/>
            </a:lvl1pPr>
            <a:lvl2pPr marL="1219200" lvl="1" indent="-508000" rtl="0">
              <a:spcBef>
                <a:spcPct val="214000"/>
              </a:spcBef>
              <a:spcAft>
                <a:spcPts val="0"/>
              </a:spcAft>
              <a:buSzPts val="2400"/>
              <a:buChar char="×"/>
              <a:defRPr/>
            </a:lvl2pPr>
            <a:lvl3pPr marL="1828800" lvl="2" indent="-508000" rtl="0">
              <a:spcBef>
                <a:spcPct val="214000"/>
              </a:spcBef>
              <a:spcAft>
                <a:spcPts val="0"/>
              </a:spcAft>
              <a:buSzPts val="2400"/>
              <a:buChar char="⬩"/>
              <a:defRPr/>
            </a:lvl3pPr>
            <a:lvl4pPr marL="2438400" lvl="3" indent="-508000" rtl="0">
              <a:spcBef>
                <a:spcPct val="214000"/>
              </a:spcBef>
              <a:spcAft>
                <a:spcPts val="0"/>
              </a:spcAft>
              <a:buSzPts val="2400"/>
              <a:buChar char="●"/>
              <a:defRPr/>
            </a:lvl4pPr>
            <a:lvl5pPr marL="3048000" lvl="4" indent="-508000" rtl="0">
              <a:spcBef>
                <a:spcPct val="214000"/>
              </a:spcBef>
              <a:spcAft>
                <a:spcPts val="0"/>
              </a:spcAft>
              <a:buSzPts val="2400"/>
              <a:buChar char="○"/>
              <a:defRPr/>
            </a:lvl5pPr>
            <a:lvl6pPr marL="3657600" lvl="5" indent="-508000" rtl="0">
              <a:spcBef>
                <a:spcPct val="214000"/>
              </a:spcBef>
              <a:spcAft>
                <a:spcPts val="0"/>
              </a:spcAft>
              <a:buSzPts val="2400"/>
              <a:buChar char="■"/>
              <a:defRPr/>
            </a:lvl6pPr>
            <a:lvl7pPr marL="4267200" lvl="6" indent="-508000" rtl="0">
              <a:spcBef>
                <a:spcPct val="214000"/>
              </a:spcBef>
              <a:spcAft>
                <a:spcPts val="0"/>
              </a:spcAft>
              <a:buSzPts val="2400"/>
              <a:buChar char="●"/>
              <a:defRPr/>
            </a:lvl7pPr>
            <a:lvl8pPr marL="4876800" lvl="7" indent="-508000" rtl="0">
              <a:spcBef>
                <a:spcPct val="214000"/>
              </a:spcBef>
              <a:spcAft>
                <a:spcPts val="0"/>
              </a:spcAft>
              <a:buSzPts val="2400"/>
              <a:buChar char="○"/>
              <a:defRPr/>
            </a:lvl8pPr>
            <a:lvl9pPr marL="5486400" lvl="8" indent="-508000" rtl="0">
              <a:spcBef>
                <a:spcPct val="214000"/>
              </a:spcBef>
              <a:spcAft>
                <a:spcPts val="800"/>
              </a:spcAft>
              <a:buSzPts val="2400"/>
              <a:buChar char="■"/>
              <a:defRPr/>
            </a:lvl9pPr>
          </a:lstStyle>
          <a:p>
            <a:endParaRPr/>
          </a:p>
        </p:txBody>
      </p:sp>
      <p:sp>
        <p:nvSpPr>
          <p:cNvPr id="431" name="Google Shape;431;p5"/>
          <p:cNvSpPr txBox="1">
            <a:spLocks noGrp="1"/>
          </p:cNvSpPr>
          <p:nvPr>
            <p:ph type="sldNum" idx="12"/>
          </p:nvPr>
        </p:nvSpPr>
        <p:spPr>
          <a:xfrm>
            <a:off x="11595204" y="6231533"/>
            <a:ext cx="444000" cy="524800"/>
          </a:xfrm>
          <a:prstGeom prst="rect">
            <a:avLst/>
          </a:prstGeom>
        </p:spPr>
        <p:txBody>
          <a:bodyPr spcFirstLastPara="1" wrap="square" lIns="0" tIns="0" rIns="0" bIns="0" anchor="ctr"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r" rtl="0">
              <a:spcBef>
                <a:spcPts val="0"/>
              </a:spcBef>
              <a:spcAft>
                <a:spcPts val="0"/>
              </a:spcAft>
              <a:buNone/>
            </a:pPr>
            <a:fld id="{00000000-1234-1234-1234-123412341234}" type="slidenum">
              <a:rPr lang="en-GB"/>
              <a:t>‹#›</a:t>
            </a:fld>
            <a:endParaRPr lang="en-GB"/>
          </a:p>
        </p:txBody>
      </p:sp>
      <p:grpSp>
        <p:nvGrpSpPr>
          <p:cNvPr id="432" name="Google Shape;432;p5"/>
          <p:cNvGrpSpPr/>
          <p:nvPr/>
        </p:nvGrpSpPr>
        <p:grpSpPr>
          <a:xfrm>
            <a:off x="8262573" y="-39"/>
            <a:ext cx="3980673" cy="6147288"/>
            <a:chOff x="6196930" y="-29"/>
            <a:chExt cx="2985505" cy="4610466"/>
          </a:xfrm>
        </p:grpSpPr>
        <p:grpSp>
          <p:nvGrpSpPr>
            <p:cNvPr id="433" name="Google Shape;433;p5"/>
            <p:cNvGrpSpPr/>
            <p:nvPr/>
          </p:nvGrpSpPr>
          <p:grpSpPr>
            <a:xfrm>
              <a:off x="7737776" y="-17"/>
              <a:ext cx="448629" cy="4610455"/>
              <a:chOff x="6798998" y="-1296139"/>
              <a:chExt cx="476555" cy="4897445"/>
            </a:xfrm>
          </p:grpSpPr>
          <p:sp>
            <p:nvSpPr>
              <p:cNvPr id="434" name="Google Shape;434;p5"/>
              <p:cNvSpPr/>
              <p:nvPr/>
            </p:nvSpPr>
            <p:spPr>
              <a:xfrm>
                <a:off x="6798998" y="2971595"/>
                <a:ext cx="476555" cy="629711"/>
              </a:xfrm>
              <a:custGeom>
                <a:avLst/>
                <a:gdLst/>
                <a:ahLst/>
                <a:cxnLst/>
                <a:rect l="l" t="t" r="r" b="b"/>
                <a:pathLst>
                  <a:path w="476555" h="629711" extrusionOk="0">
                    <a:moveTo>
                      <a:pt x="320201" y="161890"/>
                    </a:moveTo>
                    <a:cubicBezTo>
                      <a:pt x="320201" y="126330"/>
                      <a:pt x="347824" y="28984"/>
                      <a:pt x="296008" y="26762"/>
                    </a:cubicBezTo>
                    <a:cubicBezTo>
                      <a:pt x="297722" y="-5496"/>
                      <a:pt x="165198" y="-10957"/>
                      <a:pt x="178406" y="23460"/>
                    </a:cubicBezTo>
                    <a:cubicBezTo>
                      <a:pt x="166277" y="25936"/>
                      <a:pt x="129701" y="19840"/>
                      <a:pt x="140306" y="41430"/>
                    </a:cubicBezTo>
                    <a:cubicBezTo>
                      <a:pt x="138210" y="84864"/>
                      <a:pt x="137448" y="128425"/>
                      <a:pt x="135797" y="171859"/>
                    </a:cubicBezTo>
                    <a:cubicBezTo>
                      <a:pt x="-17047" y="238661"/>
                      <a:pt x="-46892" y="457165"/>
                      <a:pt x="77123" y="566385"/>
                    </a:cubicBezTo>
                    <a:cubicBezTo>
                      <a:pt x="364651" y="804827"/>
                      <a:pt x="669451" y="303241"/>
                      <a:pt x="320201" y="161890"/>
                    </a:cubicBezTo>
                    <a:close/>
                  </a:path>
                </a:pathLst>
              </a:custGeom>
              <a:solidFill>
                <a:schemeClr val="lt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435" name="Google Shape;435;p5"/>
              <p:cNvSpPr/>
              <p:nvPr/>
            </p:nvSpPr>
            <p:spPr>
              <a:xfrm>
                <a:off x="7026850" y="-1296139"/>
                <a:ext cx="17700" cy="4271100"/>
              </a:xfrm>
              <a:prstGeom prst="rect">
                <a:avLst/>
              </a:pr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436" name="Google Shape;436;p5"/>
            <p:cNvGrpSpPr/>
            <p:nvPr/>
          </p:nvGrpSpPr>
          <p:grpSpPr>
            <a:xfrm>
              <a:off x="8636876" y="46"/>
              <a:ext cx="382387" cy="1450044"/>
              <a:chOff x="5578966" y="2422197"/>
              <a:chExt cx="406190" cy="1540306"/>
            </a:xfrm>
          </p:grpSpPr>
          <p:sp>
            <p:nvSpPr>
              <p:cNvPr id="437" name="Google Shape;437;p5"/>
              <p:cNvSpPr/>
              <p:nvPr/>
            </p:nvSpPr>
            <p:spPr>
              <a:xfrm>
                <a:off x="5578966" y="2971595"/>
                <a:ext cx="406190" cy="990908"/>
              </a:xfrm>
              <a:custGeom>
                <a:avLst/>
                <a:gdLst/>
                <a:ahLst/>
                <a:cxnLst/>
                <a:rect l="l" t="t" r="r" b="b"/>
                <a:pathLst>
                  <a:path w="406190" h="990908" extrusionOk="0">
                    <a:moveTo>
                      <a:pt x="340083" y="447063"/>
                    </a:moveTo>
                    <a:cubicBezTo>
                      <a:pt x="341480" y="444205"/>
                      <a:pt x="372913" y="448269"/>
                      <a:pt x="369865" y="426933"/>
                    </a:cubicBezTo>
                    <a:cubicBezTo>
                      <a:pt x="378628" y="356321"/>
                      <a:pt x="379771" y="266786"/>
                      <a:pt x="314811" y="222019"/>
                    </a:cubicBezTo>
                    <a:cubicBezTo>
                      <a:pt x="316334" y="182014"/>
                      <a:pt x="330368" y="29931"/>
                      <a:pt x="276266" y="35328"/>
                    </a:cubicBezTo>
                    <a:cubicBezTo>
                      <a:pt x="257216" y="-16234"/>
                      <a:pt x="121643" y="-11789"/>
                      <a:pt x="117897" y="51521"/>
                    </a:cubicBezTo>
                    <a:cubicBezTo>
                      <a:pt x="68303" y="56474"/>
                      <a:pt x="94719" y="194840"/>
                      <a:pt x="95608" y="232242"/>
                    </a:cubicBezTo>
                    <a:cubicBezTo>
                      <a:pt x="33823" y="278470"/>
                      <a:pt x="28616" y="363941"/>
                      <a:pt x="30775" y="435442"/>
                    </a:cubicBezTo>
                    <a:cubicBezTo>
                      <a:pt x="31219" y="460842"/>
                      <a:pt x="59794" y="448840"/>
                      <a:pt x="72685" y="450746"/>
                    </a:cubicBezTo>
                    <a:cubicBezTo>
                      <a:pt x="75860" y="483511"/>
                      <a:pt x="77003" y="521611"/>
                      <a:pt x="48999" y="544408"/>
                    </a:cubicBezTo>
                    <a:cubicBezTo>
                      <a:pt x="22774" y="559775"/>
                      <a:pt x="3851" y="611464"/>
                      <a:pt x="46078" y="617497"/>
                    </a:cubicBezTo>
                    <a:cubicBezTo>
                      <a:pt x="2835" y="630197"/>
                      <a:pt x="-17041" y="715159"/>
                      <a:pt x="37824" y="733384"/>
                    </a:cubicBezTo>
                    <a:cubicBezTo>
                      <a:pt x="-17041" y="742719"/>
                      <a:pt x="-9611" y="809584"/>
                      <a:pt x="43284" y="813584"/>
                    </a:cubicBezTo>
                    <a:cubicBezTo>
                      <a:pt x="-1801" y="839747"/>
                      <a:pt x="-6309" y="908200"/>
                      <a:pt x="55095" y="912772"/>
                    </a:cubicBezTo>
                    <a:cubicBezTo>
                      <a:pt x="90782" y="913153"/>
                      <a:pt x="126025" y="903310"/>
                      <a:pt x="161268" y="898421"/>
                    </a:cubicBezTo>
                    <a:cubicBezTo>
                      <a:pt x="139233" y="913788"/>
                      <a:pt x="126279" y="946998"/>
                      <a:pt x="144313" y="970176"/>
                    </a:cubicBezTo>
                    <a:cubicBezTo>
                      <a:pt x="172888" y="1006688"/>
                      <a:pt x="224577" y="986051"/>
                      <a:pt x="260327" y="975319"/>
                    </a:cubicBezTo>
                    <a:cubicBezTo>
                      <a:pt x="299570" y="961285"/>
                      <a:pt x="348021" y="957857"/>
                      <a:pt x="376088" y="923821"/>
                    </a:cubicBezTo>
                    <a:cubicBezTo>
                      <a:pt x="399646" y="896008"/>
                      <a:pt x="387327" y="849653"/>
                      <a:pt x="348656" y="845652"/>
                    </a:cubicBezTo>
                    <a:cubicBezTo>
                      <a:pt x="373288" y="834501"/>
                      <a:pt x="384216" y="805495"/>
                      <a:pt x="373065" y="780857"/>
                    </a:cubicBezTo>
                    <a:cubicBezTo>
                      <a:pt x="364353" y="761610"/>
                      <a:pt x="344268" y="750123"/>
                      <a:pt x="323256" y="752371"/>
                    </a:cubicBezTo>
                    <a:cubicBezTo>
                      <a:pt x="387455" y="748370"/>
                      <a:pt x="429999" y="685505"/>
                      <a:pt x="352656" y="659597"/>
                    </a:cubicBezTo>
                    <a:cubicBezTo>
                      <a:pt x="304650" y="655978"/>
                      <a:pt x="438889" y="670011"/>
                      <a:pt x="398503" y="584096"/>
                    </a:cubicBezTo>
                    <a:cubicBezTo>
                      <a:pt x="365928" y="545170"/>
                      <a:pt x="301412" y="524850"/>
                      <a:pt x="340083" y="447063"/>
                    </a:cubicBezTo>
                    <a:close/>
                  </a:path>
                </a:pathLst>
              </a:custGeom>
              <a:solidFill>
                <a:schemeClr val="lt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438" name="Google Shape;438;p5"/>
              <p:cNvSpPr/>
              <p:nvPr/>
            </p:nvSpPr>
            <p:spPr>
              <a:xfrm>
                <a:off x="5774600" y="2422197"/>
                <a:ext cx="17700" cy="552900"/>
              </a:xfrm>
              <a:prstGeom prst="rect">
                <a:avLst/>
              </a:pr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439" name="Google Shape;439;p5"/>
            <p:cNvGrpSpPr/>
            <p:nvPr/>
          </p:nvGrpSpPr>
          <p:grpSpPr>
            <a:xfrm>
              <a:off x="8035385" y="23"/>
              <a:ext cx="439174" cy="2683136"/>
              <a:chOff x="6176324" y="940075"/>
              <a:chExt cx="466512" cy="2850155"/>
            </a:xfrm>
          </p:grpSpPr>
          <p:sp>
            <p:nvSpPr>
              <p:cNvPr id="440" name="Google Shape;440;p5"/>
              <p:cNvSpPr/>
              <p:nvPr/>
            </p:nvSpPr>
            <p:spPr>
              <a:xfrm>
                <a:off x="6176324" y="2971595"/>
                <a:ext cx="466512" cy="818636"/>
              </a:xfrm>
              <a:custGeom>
                <a:avLst/>
                <a:gdLst/>
                <a:ahLst/>
                <a:cxnLst/>
                <a:rect l="l" t="t" r="r" b="b"/>
                <a:pathLst>
                  <a:path w="466512" h="818636" extrusionOk="0">
                    <a:moveTo>
                      <a:pt x="332323" y="212841"/>
                    </a:moveTo>
                    <a:cubicBezTo>
                      <a:pt x="341531" y="160708"/>
                      <a:pt x="342674" y="107476"/>
                      <a:pt x="335880" y="54980"/>
                    </a:cubicBezTo>
                    <a:cubicBezTo>
                      <a:pt x="332578" y="42280"/>
                      <a:pt x="316004" y="50599"/>
                      <a:pt x="306479" y="48630"/>
                    </a:cubicBezTo>
                    <a:cubicBezTo>
                      <a:pt x="306923" y="-17537"/>
                      <a:pt x="162779" y="-14870"/>
                      <a:pt x="159984" y="48630"/>
                    </a:cubicBezTo>
                    <a:cubicBezTo>
                      <a:pt x="98580" y="52250"/>
                      <a:pt x="140934" y="172709"/>
                      <a:pt x="140554" y="213159"/>
                    </a:cubicBezTo>
                    <a:cubicBezTo>
                      <a:pt x="105057" y="231383"/>
                      <a:pt x="103723" y="274563"/>
                      <a:pt x="102454" y="310060"/>
                    </a:cubicBezTo>
                    <a:cubicBezTo>
                      <a:pt x="97246" y="356427"/>
                      <a:pt x="82324" y="401182"/>
                      <a:pt x="58766" y="441441"/>
                    </a:cubicBezTo>
                    <a:cubicBezTo>
                      <a:pt x="-124178" y="764783"/>
                      <a:pt x="171287" y="823140"/>
                      <a:pt x="250027" y="818377"/>
                    </a:cubicBezTo>
                    <a:cubicBezTo>
                      <a:pt x="471579" y="804979"/>
                      <a:pt x="517362" y="615177"/>
                      <a:pt x="413476" y="441441"/>
                    </a:cubicBezTo>
                    <a:cubicBezTo>
                      <a:pt x="355628" y="353938"/>
                      <a:pt x="388838" y="243448"/>
                      <a:pt x="332323" y="212841"/>
                    </a:cubicBezTo>
                    <a:close/>
                  </a:path>
                </a:pathLst>
              </a:custGeom>
              <a:solidFill>
                <a:schemeClr val="lt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441" name="Google Shape;441;p5"/>
              <p:cNvSpPr/>
              <p:nvPr/>
            </p:nvSpPr>
            <p:spPr>
              <a:xfrm>
                <a:off x="6400713" y="940075"/>
                <a:ext cx="17700" cy="2034900"/>
              </a:xfrm>
              <a:prstGeom prst="rect">
                <a:avLst/>
              </a:pr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442" name="Google Shape;442;p5"/>
            <p:cNvGrpSpPr/>
            <p:nvPr/>
          </p:nvGrpSpPr>
          <p:grpSpPr>
            <a:xfrm>
              <a:off x="6363022" y="42"/>
              <a:ext cx="160482" cy="1242299"/>
              <a:chOff x="7576714" y="2009363"/>
              <a:chExt cx="170472" cy="1319629"/>
            </a:xfrm>
          </p:grpSpPr>
          <p:sp>
            <p:nvSpPr>
              <p:cNvPr id="443" name="Google Shape;443;p5"/>
              <p:cNvSpPr/>
              <p:nvPr/>
            </p:nvSpPr>
            <p:spPr>
              <a:xfrm>
                <a:off x="7576714" y="2971595"/>
                <a:ext cx="170472" cy="357397"/>
              </a:xfrm>
              <a:custGeom>
                <a:avLst/>
                <a:gdLst/>
                <a:ahLst/>
                <a:cxnLst/>
                <a:rect l="l" t="t" r="r" b="b"/>
                <a:pathLst>
                  <a:path w="170472" h="357397" extrusionOk="0">
                    <a:moveTo>
                      <a:pt x="127257" y="26425"/>
                    </a:moveTo>
                    <a:cubicBezTo>
                      <a:pt x="134369" y="-8309"/>
                      <a:pt x="34039" y="-8500"/>
                      <a:pt x="34611" y="24075"/>
                    </a:cubicBezTo>
                    <a:cubicBezTo>
                      <a:pt x="7052" y="26044"/>
                      <a:pt x="27879" y="109610"/>
                      <a:pt x="21911" y="127835"/>
                    </a:cubicBezTo>
                    <a:cubicBezTo>
                      <a:pt x="-89214" y="468004"/>
                      <a:pt x="264544" y="398789"/>
                      <a:pt x="145736" y="124596"/>
                    </a:cubicBezTo>
                    <a:cubicBezTo>
                      <a:pt x="152086" y="122247"/>
                      <a:pt x="157864" y="17281"/>
                      <a:pt x="127257" y="26425"/>
                    </a:cubicBezTo>
                    <a:close/>
                  </a:path>
                </a:pathLst>
              </a:custGeom>
              <a:solidFill>
                <a:schemeClr val="lt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444" name="Google Shape;444;p5"/>
              <p:cNvSpPr/>
              <p:nvPr/>
            </p:nvSpPr>
            <p:spPr>
              <a:xfrm>
                <a:off x="7652975" y="2009363"/>
                <a:ext cx="17700" cy="965700"/>
              </a:xfrm>
              <a:prstGeom prst="rect">
                <a:avLst/>
              </a:pr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445" name="Google Shape;445;p5"/>
            <p:cNvGrpSpPr/>
            <p:nvPr/>
          </p:nvGrpSpPr>
          <p:grpSpPr>
            <a:xfrm>
              <a:off x="6999976" y="11"/>
              <a:ext cx="271476" cy="3307837"/>
              <a:chOff x="7883572" y="308161"/>
              <a:chExt cx="288375" cy="3513742"/>
            </a:xfrm>
          </p:grpSpPr>
          <p:sp>
            <p:nvSpPr>
              <p:cNvPr id="446" name="Google Shape;446;p5"/>
              <p:cNvSpPr/>
              <p:nvPr/>
            </p:nvSpPr>
            <p:spPr>
              <a:xfrm>
                <a:off x="7883572" y="2971595"/>
                <a:ext cx="288375" cy="850309"/>
              </a:xfrm>
              <a:custGeom>
                <a:avLst/>
                <a:gdLst/>
                <a:ahLst/>
                <a:cxnLst/>
                <a:rect l="l" t="t" r="r" b="b"/>
                <a:pathLst>
                  <a:path w="288375" h="850309" extrusionOk="0">
                    <a:moveTo>
                      <a:pt x="226863" y="202395"/>
                    </a:moveTo>
                    <a:cubicBezTo>
                      <a:pt x="222671" y="167343"/>
                      <a:pt x="255946" y="35010"/>
                      <a:pt x="207051" y="37295"/>
                    </a:cubicBezTo>
                    <a:cubicBezTo>
                      <a:pt x="200701" y="-10202"/>
                      <a:pt x="93830" y="-14965"/>
                      <a:pt x="96497" y="38311"/>
                    </a:cubicBezTo>
                    <a:cubicBezTo>
                      <a:pt x="44998" y="23897"/>
                      <a:pt x="95354" y="195792"/>
                      <a:pt x="59222" y="197824"/>
                    </a:cubicBezTo>
                    <a:cubicBezTo>
                      <a:pt x="-24216" y="202459"/>
                      <a:pt x="4930" y="466873"/>
                      <a:pt x="4930" y="713126"/>
                    </a:cubicBezTo>
                    <a:cubicBezTo>
                      <a:pt x="4930" y="781261"/>
                      <a:pt x="39093" y="845714"/>
                      <a:pt x="141201" y="850095"/>
                    </a:cubicBezTo>
                    <a:cubicBezTo>
                      <a:pt x="238420" y="854223"/>
                      <a:pt x="280901" y="798280"/>
                      <a:pt x="281283" y="718016"/>
                    </a:cubicBezTo>
                    <a:cubicBezTo>
                      <a:pt x="282172" y="443314"/>
                      <a:pt x="316208" y="200173"/>
                      <a:pt x="226863" y="202395"/>
                    </a:cubicBezTo>
                    <a:close/>
                  </a:path>
                </a:pathLst>
              </a:custGeom>
              <a:solidFill>
                <a:schemeClr val="lt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447" name="Google Shape;447;p5"/>
              <p:cNvSpPr/>
              <p:nvPr/>
            </p:nvSpPr>
            <p:spPr>
              <a:xfrm>
                <a:off x="8024899" y="308161"/>
                <a:ext cx="17700" cy="2667000"/>
              </a:xfrm>
              <a:prstGeom prst="rect">
                <a:avLst/>
              </a:pr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448" name="Google Shape;448;p5"/>
            <p:cNvGrpSpPr/>
            <p:nvPr/>
          </p:nvGrpSpPr>
          <p:grpSpPr>
            <a:xfrm>
              <a:off x="6827964" y="636458"/>
              <a:ext cx="230791" cy="243118"/>
              <a:chOff x="3770248" y="2527300"/>
              <a:chExt cx="180404" cy="190055"/>
            </a:xfrm>
          </p:grpSpPr>
          <p:sp>
            <p:nvSpPr>
              <p:cNvPr id="449" name="Google Shape;449;p5"/>
              <p:cNvSpPr/>
              <p:nvPr/>
            </p:nvSpPr>
            <p:spPr>
              <a:xfrm>
                <a:off x="3775135" y="2655951"/>
                <a:ext cx="51441" cy="61404"/>
              </a:xfrm>
              <a:custGeom>
                <a:avLst/>
                <a:gdLst/>
                <a:ahLst/>
                <a:cxnLst/>
                <a:rect l="l" t="t" r="r" b="b"/>
                <a:pathLst>
                  <a:path w="51441" h="61404" extrusionOk="0">
                    <a:moveTo>
                      <a:pt x="50930" y="0"/>
                    </a:moveTo>
                    <a:cubicBezTo>
                      <a:pt x="32959" y="889"/>
                      <a:pt x="-4823" y="43497"/>
                      <a:pt x="511" y="61404"/>
                    </a:cubicBezTo>
                    <a:cubicBezTo>
                      <a:pt x="18545" y="60579"/>
                      <a:pt x="56264" y="17970"/>
                      <a:pt x="50930" y="0"/>
                    </a:cubicBezTo>
                    <a:close/>
                  </a:path>
                </a:pathLst>
              </a:custGeom>
              <a:solidFill>
                <a:srgbClr val="FFE599"/>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450" name="Google Shape;450;p5"/>
              <p:cNvSpPr/>
              <p:nvPr/>
            </p:nvSpPr>
            <p:spPr>
              <a:xfrm>
                <a:off x="3894324" y="2527300"/>
                <a:ext cx="51441" cy="61341"/>
              </a:xfrm>
              <a:custGeom>
                <a:avLst/>
                <a:gdLst/>
                <a:ahLst/>
                <a:cxnLst/>
                <a:rect l="l" t="t" r="r" b="b"/>
                <a:pathLst>
                  <a:path w="51441" h="61341" extrusionOk="0">
                    <a:moveTo>
                      <a:pt x="50931" y="0"/>
                    </a:moveTo>
                    <a:cubicBezTo>
                      <a:pt x="32897" y="826"/>
                      <a:pt x="-4822" y="43434"/>
                      <a:pt x="512" y="61341"/>
                    </a:cubicBezTo>
                    <a:cubicBezTo>
                      <a:pt x="18482" y="60325"/>
                      <a:pt x="56265" y="17717"/>
                      <a:pt x="50931" y="0"/>
                    </a:cubicBezTo>
                    <a:close/>
                  </a:path>
                </a:pathLst>
              </a:custGeom>
              <a:solidFill>
                <a:srgbClr val="FFE599"/>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451" name="Google Shape;451;p5"/>
              <p:cNvSpPr/>
              <p:nvPr/>
            </p:nvSpPr>
            <p:spPr>
              <a:xfrm>
                <a:off x="3770248" y="2531866"/>
                <a:ext cx="58420" cy="54430"/>
              </a:xfrm>
              <a:custGeom>
                <a:avLst/>
                <a:gdLst/>
                <a:ahLst/>
                <a:cxnLst/>
                <a:rect l="l" t="t" r="r" b="b"/>
                <a:pathLst>
                  <a:path w="58420" h="54430" extrusionOk="0">
                    <a:moveTo>
                      <a:pt x="58421" y="54107"/>
                    </a:moveTo>
                    <a:cubicBezTo>
                      <a:pt x="58421" y="36137"/>
                      <a:pt x="18225" y="-3995"/>
                      <a:pt x="1" y="323"/>
                    </a:cubicBezTo>
                    <a:cubicBezTo>
                      <a:pt x="-190" y="18357"/>
                      <a:pt x="40260" y="58425"/>
                      <a:pt x="58421" y="54107"/>
                    </a:cubicBezTo>
                    <a:close/>
                  </a:path>
                </a:pathLst>
              </a:custGeom>
              <a:solidFill>
                <a:srgbClr val="FFE599"/>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452" name="Google Shape;452;p5"/>
              <p:cNvSpPr/>
              <p:nvPr/>
            </p:nvSpPr>
            <p:spPr>
              <a:xfrm>
                <a:off x="3892168" y="2658113"/>
                <a:ext cx="58484" cy="54484"/>
              </a:xfrm>
              <a:custGeom>
                <a:avLst/>
                <a:gdLst/>
                <a:ahLst/>
                <a:cxnLst/>
                <a:rect l="l" t="t" r="r" b="b"/>
                <a:pathLst>
                  <a:path w="58484" h="54484" extrusionOk="0">
                    <a:moveTo>
                      <a:pt x="58484" y="54162"/>
                    </a:moveTo>
                    <a:cubicBezTo>
                      <a:pt x="58484" y="36128"/>
                      <a:pt x="18225" y="-3940"/>
                      <a:pt x="1" y="314"/>
                    </a:cubicBezTo>
                    <a:cubicBezTo>
                      <a:pt x="-190" y="18348"/>
                      <a:pt x="40260" y="58480"/>
                      <a:pt x="58484" y="54162"/>
                    </a:cubicBezTo>
                    <a:close/>
                  </a:path>
                </a:pathLst>
              </a:custGeom>
              <a:solidFill>
                <a:srgbClr val="FFE599"/>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grpSp>
        <p:grpSp>
          <p:nvGrpSpPr>
            <p:cNvPr id="453" name="Google Shape;453;p5"/>
            <p:cNvGrpSpPr/>
            <p:nvPr/>
          </p:nvGrpSpPr>
          <p:grpSpPr>
            <a:xfrm>
              <a:off x="8763367" y="2641902"/>
              <a:ext cx="230809" cy="243156"/>
              <a:chOff x="3770248" y="2527300"/>
              <a:chExt cx="180404" cy="190055"/>
            </a:xfrm>
          </p:grpSpPr>
          <p:sp>
            <p:nvSpPr>
              <p:cNvPr id="454" name="Google Shape;454;p5"/>
              <p:cNvSpPr/>
              <p:nvPr/>
            </p:nvSpPr>
            <p:spPr>
              <a:xfrm>
                <a:off x="3775135" y="2655951"/>
                <a:ext cx="51441" cy="61404"/>
              </a:xfrm>
              <a:custGeom>
                <a:avLst/>
                <a:gdLst/>
                <a:ahLst/>
                <a:cxnLst/>
                <a:rect l="l" t="t" r="r" b="b"/>
                <a:pathLst>
                  <a:path w="51441" h="61404" extrusionOk="0">
                    <a:moveTo>
                      <a:pt x="50930" y="0"/>
                    </a:moveTo>
                    <a:cubicBezTo>
                      <a:pt x="32959" y="889"/>
                      <a:pt x="-4823" y="43497"/>
                      <a:pt x="511" y="61404"/>
                    </a:cubicBezTo>
                    <a:cubicBezTo>
                      <a:pt x="18545" y="60579"/>
                      <a:pt x="56264" y="17970"/>
                      <a:pt x="50930" y="0"/>
                    </a:cubicBezTo>
                    <a:close/>
                  </a:path>
                </a:pathLst>
              </a:custGeom>
              <a:solidFill>
                <a:srgbClr val="D9D2E9"/>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455" name="Google Shape;455;p5"/>
              <p:cNvSpPr/>
              <p:nvPr/>
            </p:nvSpPr>
            <p:spPr>
              <a:xfrm>
                <a:off x="3894324" y="2527300"/>
                <a:ext cx="51441" cy="61341"/>
              </a:xfrm>
              <a:custGeom>
                <a:avLst/>
                <a:gdLst/>
                <a:ahLst/>
                <a:cxnLst/>
                <a:rect l="l" t="t" r="r" b="b"/>
                <a:pathLst>
                  <a:path w="51441" h="61341" extrusionOk="0">
                    <a:moveTo>
                      <a:pt x="50931" y="0"/>
                    </a:moveTo>
                    <a:cubicBezTo>
                      <a:pt x="32897" y="826"/>
                      <a:pt x="-4822" y="43434"/>
                      <a:pt x="512" y="61341"/>
                    </a:cubicBezTo>
                    <a:cubicBezTo>
                      <a:pt x="18482" y="60325"/>
                      <a:pt x="56265" y="17717"/>
                      <a:pt x="50931" y="0"/>
                    </a:cubicBezTo>
                    <a:close/>
                  </a:path>
                </a:pathLst>
              </a:custGeom>
              <a:solidFill>
                <a:srgbClr val="D9D2E9"/>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456" name="Google Shape;456;p5"/>
              <p:cNvSpPr/>
              <p:nvPr/>
            </p:nvSpPr>
            <p:spPr>
              <a:xfrm>
                <a:off x="3770248" y="2531866"/>
                <a:ext cx="58420" cy="54430"/>
              </a:xfrm>
              <a:custGeom>
                <a:avLst/>
                <a:gdLst/>
                <a:ahLst/>
                <a:cxnLst/>
                <a:rect l="l" t="t" r="r" b="b"/>
                <a:pathLst>
                  <a:path w="58420" h="54430" extrusionOk="0">
                    <a:moveTo>
                      <a:pt x="58421" y="54107"/>
                    </a:moveTo>
                    <a:cubicBezTo>
                      <a:pt x="58421" y="36137"/>
                      <a:pt x="18225" y="-3995"/>
                      <a:pt x="1" y="323"/>
                    </a:cubicBezTo>
                    <a:cubicBezTo>
                      <a:pt x="-190" y="18357"/>
                      <a:pt x="40260" y="58425"/>
                      <a:pt x="58421" y="54107"/>
                    </a:cubicBezTo>
                    <a:close/>
                  </a:path>
                </a:pathLst>
              </a:custGeom>
              <a:solidFill>
                <a:srgbClr val="D9D2E9"/>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457" name="Google Shape;457;p5"/>
              <p:cNvSpPr/>
              <p:nvPr/>
            </p:nvSpPr>
            <p:spPr>
              <a:xfrm>
                <a:off x="3892168" y="2658113"/>
                <a:ext cx="58484" cy="54484"/>
              </a:xfrm>
              <a:custGeom>
                <a:avLst/>
                <a:gdLst/>
                <a:ahLst/>
                <a:cxnLst/>
                <a:rect l="l" t="t" r="r" b="b"/>
                <a:pathLst>
                  <a:path w="58484" h="54484" extrusionOk="0">
                    <a:moveTo>
                      <a:pt x="58484" y="54162"/>
                    </a:moveTo>
                    <a:cubicBezTo>
                      <a:pt x="58484" y="36128"/>
                      <a:pt x="18225" y="-3940"/>
                      <a:pt x="1" y="314"/>
                    </a:cubicBezTo>
                    <a:cubicBezTo>
                      <a:pt x="-190" y="18348"/>
                      <a:pt x="40260" y="58480"/>
                      <a:pt x="58484" y="54162"/>
                    </a:cubicBezTo>
                    <a:close/>
                  </a:path>
                </a:pathLst>
              </a:custGeom>
              <a:solidFill>
                <a:srgbClr val="D9D2E9"/>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grpSp>
        <p:grpSp>
          <p:nvGrpSpPr>
            <p:cNvPr id="458" name="Google Shape;458;p5"/>
            <p:cNvGrpSpPr/>
            <p:nvPr/>
          </p:nvGrpSpPr>
          <p:grpSpPr>
            <a:xfrm rot="5400000">
              <a:off x="8655427" y="4253521"/>
              <a:ext cx="201871" cy="231166"/>
              <a:chOff x="3462796" y="2555878"/>
              <a:chExt cx="157798" cy="180711"/>
            </a:xfrm>
          </p:grpSpPr>
          <p:sp>
            <p:nvSpPr>
              <p:cNvPr id="459" name="Google Shape;459;p5"/>
              <p:cNvSpPr/>
              <p:nvPr/>
            </p:nvSpPr>
            <p:spPr>
              <a:xfrm>
                <a:off x="3528860" y="2555878"/>
                <a:ext cx="20839" cy="53711"/>
              </a:xfrm>
              <a:custGeom>
                <a:avLst/>
                <a:gdLst/>
                <a:ahLst/>
                <a:cxnLst/>
                <a:rect l="l" t="t" r="r" b="b"/>
                <a:pathLst>
                  <a:path w="20839" h="53711" extrusionOk="0">
                    <a:moveTo>
                      <a:pt x="9741" y="60"/>
                    </a:moveTo>
                    <a:cubicBezTo>
                      <a:pt x="-2451" y="2600"/>
                      <a:pt x="-4483" y="55686"/>
                      <a:pt x="11074" y="53654"/>
                    </a:cubicBezTo>
                    <a:cubicBezTo>
                      <a:pt x="23266" y="51114"/>
                      <a:pt x="25362" y="-2035"/>
                      <a:pt x="9741" y="60"/>
                    </a:cubicBezTo>
                    <a:close/>
                  </a:path>
                </a:pathLst>
              </a:custGeom>
              <a:solidFill>
                <a:srgbClr val="CFE2F3"/>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460" name="Google Shape;460;p5"/>
              <p:cNvSpPr/>
              <p:nvPr/>
            </p:nvSpPr>
            <p:spPr>
              <a:xfrm>
                <a:off x="3528860" y="2682878"/>
                <a:ext cx="20839" cy="53711"/>
              </a:xfrm>
              <a:custGeom>
                <a:avLst/>
                <a:gdLst/>
                <a:ahLst/>
                <a:cxnLst/>
                <a:rect l="l" t="t" r="r" b="b"/>
                <a:pathLst>
                  <a:path w="20839" h="53711" extrusionOk="0">
                    <a:moveTo>
                      <a:pt x="9741" y="60"/>
                    </a:moveTo>
                    <a:cubicBezTo>
                      <a:pt x="-2451" y="2600"/>
                      <a:pt x="-4483" y="55686"/>
                      <a:pt x="11074" y="53654"/>
                    </a:cubicBezTo>
                    <a:cubicBezTo>
                      <a:pt x="23266" y="51114"/>
                      <a:pt x="25362" y="-2035"/>
                      <a:pt x="9741" y="60"/>
                    </a:cubicBezTo>
                    <a:close/>
                  </a:path>
                </a:pathLst>
              </a:custGeom>
              <a:solidFill>
                <a:srgbClr val="CFE2F3"/>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461" name="Google Shape;461;p5"/>
              <p:cNvSpPr/>
              <p:nvPr/>
            </p:nvSpPr>
            <p:spPr>
              <a:xfrm>
                <a:off x="3571315" y="2597137"/>
                <a:ext cx="47570" cy="33554"/>
              </a:xfrm>
              <a:custGeom>
                <a:avLst/>
                <a:gdLst/>
                <a:ahLst/>
                <a:cxnLst/>
                <a:rect l="l" t="t" r="r" b="b"/>
                <a:pathLst>
                  <a:path w="47570" h="33554" extrusionOk="0">
                    <a:moveTo>
                      <a:pt x="47423" y="3886"/>
                    </a:moveTo>
                    <a:cubicBezTo>
                      <a:pt x="36183" y="-9449"/>
                      <a:pt x="10910" y="15189"/>
                      <a:pt x="306" y="22936"/>
                    </a:cubicBezTo>
                    <a:cubicBezTo>
                      <a:pt x="-4584" y="50305"/>
                      <a:pt x="50788" y="17729"/>
                      <a:pt x="47423" y="3886"/>
                    </a:cubicBezTo>
                    <a:close/>
                  </a:path>
                </a:pathLst>
              </a:custGeom>
              <a:solidFill>
                <a:srgbClr val="CFE2F3"/>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462" name="Google Shape;462;p5"/>
              <p:cNvSpPr/>
              <p:nvPr/>
            </p:nvSpPr>
            <p:spPr>
              <a:xfrm>
                <a:off x="3572203" y="2660050"/>
                <a:ext cx="48391" cy="35006"/>
              </a:xfrm>
              <a:custGeom>
                <a:avLst/>
                <a:gdLst/>
                <a:ahLst/>
                <a:cxnLst/>
                <a:rect l="l" t="t" r="r" b="b"/>
                <a:pathLst>
                  <a:path w="48391" h="35006" extrusionOk="0">
                    <a:moveTo>
                      <a:pt x="45900" y="20221"/>
                    </a:moveTo>
                    <a:cubicBezTo>
                      <a:pt x="32120" y="15713"/>
                      <a:pt x="14849" y="-8608"/>
                      <a:pt x="1450" y="3203"/>
                    </a:cubicBezTo>
                    <a:cubicBezTo>
                      <a:pt x="-11123" y="21047"/>
                      <a:pt x="62664" y="54384"/>
                      <a:pt x="45900" y="20221"/>
                    </a:cubicBezTo>
                    <a:close/>
                  </a:path>
                </a:pathLst>
              </a:custGeom>
              <a:solidFill>
                <a:srgbClr val="CFE2F3"/>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463" name="Google Shape;463;p5"/>
              <p:cNvSpPr/>
              <p:nvPr/>
            </p:nvSpPr>
            <p:spPr>
              <a:xfrm>
                <a:off x="3466564" y="2662661"/>
                <a:ext cx="42019" cy="33548"/>
              </a:xfrm>
              <a:custGeom>
                <a:avLst/>
                <a:gdLst/>
                <a:ahLst/>
                <a:cxnLst/>
                <a:rect l="l" t="t" r="r" b="b"/>
                <a:pathLst>
                  <a:path w="42019" h="33548" extrusionOk="0">
                    <a:moveTo>
                      <a:pt x="41239" y="1798"/>
                    </a:moveTo>
                    <a:cubicBezTo>
                      <a:pt x="31397" y="-7981"/>
                      <a:pt x="-17625" y="24912"/>
                      <a:pt x="6695" y="33548"/>
                    </a:cubicBezTo>
                    <a:cubicBezTo>
                      <a:pt x="17935" y="27452"/>
                      <a:pt x="47145" y="17991"/>
                      <a:pt x="41239" y="1798"/>
                    </a:cubicBezTo>
                    <a:close/>
                  </a:path>
                </a:pathLst>
              </a:custGeom>
              <a:solidFill>
                <a:srgbClr val="CFE2F3"/>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464" name="Google Shape;464;p5"/>
              <p:cNvSpPr/>
              <p:nvPr/>
            </p:nvSpPr>
            <p:spPr>
              <a:xfrm>
                <a:off x="3462796" y="2597064"/>
                <a:ext cx="40843" cy="33781"/>
              </a:xfrm>
              <a:custGeom>
                <a:avLst/>
                <a:gdLst/>
                <a:ahLst/>
                <a:cxnLst/>
                <a:rect l="l" t="t" r="r" b="b"/>
                <a:pathLst>
                  <a:path w="40843" h="33781" extrusionOk="0">
                    <a:moveTo>
                      <a:pt x="38339" y="18755"/>
                    </a:moveTo>
                    <a:cubicBezTo>
                      <a:pt x="27163" y="13865"/>
                      <a:pt x="13447" y="-8614"/>
                      <a:pt x="1509" y="3578"/>
                    </a:cubicBezTo>
                    <a:cubicBezTo>
                      <a:pt x="-10556" y="21676"/>
                      <a:pt x="54151" y="52346"/>
                      <a:pt x="38339" y="18755"/>
                    </a:cubicBezTo>
                    <a:close/>
                  </a:path>
                </a:pathLst>
              </a:custGeom>
              <a:solidFill>
                <a:srgbClr val="CFE2F3"/>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grpSp>
        <p:grpSp>
          <p:nvGrpSpPr>
            <p:cNvPr id="465" name="Google Shape;465;p5"/>
            <p:cNvGrpSpPr/>
            <p:nvPr/>
          </p:nvGrpSpPr>
          <p:grpSpPr>
            <a:xfrm rot="-2700000">
              <a:off x="7375305" y="1863439"/>
              <a:ext cx="169840" cy="178926"/>
              <a:chOff x="3770248" y="2527300"/>
              <a:chExt cx="180404" cy="190055"/>
            </a:xfrm>
          </p:grpSpPr>
          <p:sp>
            <p:nvSpPr>
              <p:cNvPr id="466" name="Google Shape;466;p5"/>
              <p:cNvSpPr/>
              <p:nvPr/>
            </p:nvSpPr>
            <p:spPr>
              <a:xfrm>
                <a:off x="3775135" y="2655951"/>
                <a:ext cx="51441" cy="61404"/>
              </a:xfrm>
              <a:custGeom>
                <a:avLst/>
                <a:gdLst/>
                <a:ahLst/>
                <a:cxnLst/>
                <a:rect l="l" t="t" r="r" b="b"/>
                <a:pathLst>
                  <a:path w="51441" h="61404" extrusionOk="0">
                    <a:moveTo>
                      <a:pt x="50930" y="0"/>
                    </a:moveTo>
                    <a:cubicBezTo>
                      <a:pt x="32959" y="889"/>
                      <a:pt x="-4823" y="43497"/>
                      <a:pt x="511" y="61404"/>
                    </a:cubicBezTo>
                    <a:cubicBezTo>
                      <a:pt x="18545" y="60579"/>
                      <a:pt x="56264" y="17970"/>
                      <a:pt x="50930" y="0"/>
                    </a:cubicBezTo>
                    <a:close/>
                  </a:path>
                </a:pathLst>
              </a:custGeom>
              <a:solidFill>
                <a:schemeClr val="lt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467" name="Google Shape;467;p5"/>
              <p:cNvSpPr/>
              <p:nvPr/>
            </p:nvSpPr>
            <p:spPr>
              <a:xfrm>
                <a:off x="3894324" y="2527300"/>
                <a:ext cx="51441" cy="61341"/>
              </a:xfrm>
              <a:custGeom>
                <a:avLst/>
                <a:gdLst/>
                <a:ahLst/>
                <a:cxnLst/>
                <a:rect l="l" t="t" r="r" b="b"/>
                <a:pathLst>
                  <a:path w="51441" h="61341" extrusionOk="0">
                    <a:moveTo>
                      <a:pt x="50931" y="0"/>
                    </a:moveTo>
                    <a:cubicBezTo>
                      <a:pt x="32897" y="826"/>
                      <a:pt x="-4822" y="43434"/>
                      <a:pt x="512" y="61341"/>
                    </a:cubicBezTo>
                    <a:cubicBezTo>
                      <a:pt x="18482" y="60325"/>
                      <a:pt x="56265" y="17717"/>
                      <a:pt x="50931" y="0"/>
                    </a:cubicBezTo>
                    <a:close/>
                  </a:path>
                </a:pathLst>
              </a:custGeom>
              <a:solidFill>
                <a:schemeClr val="lt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468" name="Google Shape;468;p5"/>
              <p:cNvSpPr/>
              <p:nvPr/>
            </p:nvSpPr>
            <p:spPr>
              <a:xfrm>
                <a:off x="3770248" y="2531866"/>
                <a:ext cx="58420" cy="54430"/>
              </a:xfrm>
              <a:custGeom>
                <a:avLst/>
                <a:gdLst/>
                <a:ahLst/>
                <a:cxnLst/>
                <a:rect l="l" t="t" r="r" b="b"/>
                <a:pathLst>
                  <a:path w="58420" h="54430" extrusionOk="0">
                    <a:moveTo>
                      <a:pt x="58421" y="54107"/>
                    </a:moveTo>
                    <a:cubicBezTo>
                      <a:pt x="58421" y="36137"/>
                      <a:pt x="18225" y="-3995"/>
                      <a:pt x="1" y="323"/>
                    </a:cubicBezTo>
                    <a:cubicBezTo>
                      <a:pt x="-190" y="18357"/>
                      <a:pt x="40260" y="58425"/>
                      <a:pt x="58421" y="54107"/>
                    </a:cubicBezTo>
                    <a:close/>
                  </a:path>
                </a:pathLst>
              </a:custGeom>
              <a:solidFill>
                <a:schemeClr val="lt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469" name="Google Shape;469;p5"/>
              <p:cNvSpPr/>
              <p:nvPr/>
            </p:nvSpPr>
            <p:spPr>
              <a:xfrm>
                <a:off x="3892168" y="2658113"/>
                <a:ext cx="58484" cy="54484"/>
              </a:xfrm>
              <a:custGeom>
                <a:avLst/>
                <a:gdLst/>
                <a:ahLst/>
                <a:cxnLst/>
                <a:rect l="l" t="t" r="r" b="b"/>
                <a:pathLst>
                  <a:path w="58484" h="54484" extrusionOk="0">
                    <a:moveTo>
                      <a:pt x="58484" y="54162"/>
                    </a:moveTo>
                    <a:cubicBezTo>
                      <a:pt x="58484" y="36128"/>
                      <a:pt x="18225" y="-3940"/>
                      <a:pt x="1" y="314"/>
                    </a:cubicBezTo>
                    <a:cubicBezTo>
                      <a:pt x="-190" y="18348"/>
                      <a:pt x="40260" y="58480"/>
                      <a:pt x="58484" y="54162"/>
                    </a:cubicBezTo>
                    <a:close/>
                  </a:path>
                </a:pathLst>
              </a:custGeom>
              <a:solidFill>
                <a:schemeClr val="lt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grpSp>
        <p:grpSp>
          <p:nvGrpSpPr>
            <p:cNvPr id="470" name="Google Shape;470;p5"/>
            <p:cNvGrpSpPr/>
            <p:nvPr/>
          </p:nvGrpSpPr>
          <p:grpSpPr>
            <a:xfrm>
              <a:off x="6800134" y="23"/>
              <a:ext cx="985363" cy="1665685"/>
              <a:chOff x="2484475" y="1329455"/>
              <a:chExt cx="1046700" cy="1769370"/>
            </a:xfrm>
          </p:grpSpPr>
          <p:sp>
            <p:nvSpPr>
              <p:cNvPr id="471" name="Google Shape;471;p5"/>
              <p:cNvSpPr/>
              <p:nvPr/>
            </p:nvSpPr>
            <p:spPr>
              <a:xfrm>
                <a:off x="2484475" y="2052125"/>
                <a:ext cx="1046700" cy="1046700"/>
              </a:xfrm>
              <a:prstGeom prst="ellipse">
                <a:avLst/>
              </a:prstGeom>
              <a:solidFill>
                <a:srgbClr val="FFDE00">
                  <a:alpha val="134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72" name="Google Shape;472;p5"/>
              <p:cNvSpPr/>
              <p:nvPr/>
            </p:nvSpPr>
            <p:spPr>
              <a:xfrm>
                <a:off x="2643144" y="2210793"/>
                <a:ext cx="729300" cy="729300"/>
              </a:xfrm>
              <a:prstGeom prst="ellipse">
                <a:avLst/>
              </a:prstGeom>
              <a:solidFill>
                <a:srgbClr val="FFDE00">
                  <a:alpha val="134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nvGrpSpPr>
              <p:cNvPr id="473" name="Google Shape;473;p5"/>
              <p:cNvGrpSpPr/>
              <p:nvPr/>
            </p:nvGrpSpPr>
            <p:grpSpPr>
              <a:xfrm>
                <a:off x="2769703" y="1329455"/>
                <a:ext cx="510180" cy="1483501"/>
                <a:chOff x="1818382" y="2433081"/>
                <a:chExt cx="466728" cy="1357150"/>
              </a:xfrm>
            </p:grpSpPr>
            <p:grpSp>
              <p:nvGrpSpPr>
                <p:cNvPr id="474" name="Google Shape;474;p5"/>
                <p:cNvGrpSpPr/>
                <p:nvPr/>
              </p:nvGrpSpPr>
              <p:grpSpPr>
                <a:xfrm>
                  <a:off x="1818382" y="2971595"/>
                  <a:ext cx="466728" cy="818636"/>
                  <a:chOff x="1818382" y="2942618"/>
                  <a:chExt cx="466728" cy="818636"/>
                </a:xfrm>
              </p:grpSpPr>
              <p:sp>
                <p:nvSpPr>
                  <p:cNvPr id="475" name="Google Shape;475;p5"/>
                  <p:cNvSpPr/>
                  <p:nvPr/>
                </p:nvSpPr>
                <p:spPr>
                  <a:xfrm>
                    <a:off x="1951772" y="2948396"/>
                    <a:ext cx="202080" cy="208143"/>
                  </a:xfrm>
                  <a:custGeom>
                    <a:avLst/>
                    <a:gdLst/>
                    <a:ahLst/>
                    <a:cxnLst/>
                    <a:rect l="l" t="t" r="r" b="b"/>
                    <a:pathLst>
                      <a:path w="202080" h="208143" extrusionOk="0">
                        <a:moveTo>
                          <a:pt x="15038" y="208143"/>
                        </a:moveTo>
                        <a:cubicBezTo>
                          <a:pt x="13132" y="168837"/>
                          <a:pt x="-13030" y="86033"/>
                          <a:pt x="8370" y="57521"/>
                        </a:cubicBezTo>
                        <a:cubicBezTo>
                          <a:pt x="12625" y="47552"/>
                          <a:pt x="30278" y="53140"/>
                          <a:pt x="32881" y="42726"/>
                        </a:cubicBezTo>
                        <a:cubicBezTo>
                          <a:pt x="35485" y="-11186"/>
                          <a:pt x="164834" y="-17218"/>
                          <a:pt x="166739" y="42726"/>
                        </a:cubicBezTo>
                        <a:cubicBezTo>
                          <a:pt x="166739" y="51679"/>
                          <a:pt x="176899" y="48123"/>
                          <a:pt x="182106" y="47679"/>
                        </a:cubicBezTo>
                        <a:cubicBezTo>
                          <a:pt x="221285" y="61458"/>
                          <a:pt x="190869" y="163884"/>
                          <a:pt x="190171" y="205921"/>
                        </a:cubicBezTo>
                        <a:cubicBezTo>
                          <a:pt x="129528" y="203254"/>
                          <a:pt x="70029" y="200523"/>
                          <a:pt x="15038" y="208143"/>
                        </a:cubicBezTo>
                        <a:close/>
                      </a:path>
                    </a:pathLst>
                  </a:custGeom>
                  <a:solidFill>
                    <a:schemeClr val="dk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476" name="Google Shape;476;p5"/>
                  <p:cNvSpPr/>
                  <p:nvPr/>
                </p:nvSpPr>
                <p:spPr>
                  <a:xfrm>
                    <a:off x="1833104" y="3156294"/>
                    <a:ext cx="444195" cy="592827"/>
                  </a:xfrm>
                  <a:custGeom>
                    <a:avLst/>
                    <a:gdLst/>
                    <a:ahLst/>
                    <a:cxnLst/>
                    <a:rect l="l" t="t" r="r" b="b"/>
                    <a:pathLst>
                      <a:path w="444195" h="592827" extrusionOk="0">
                        <a:moveTo>
                          <a:pt x="211556" y="592827"/>
                        </a:moveTo>
                        <a:cubicBezTo>
                          <a:pt x="2006" y="586922"/>
                          <a:pt x="-51715" y="421377"/>
                          <a:pt x="49695" y="230877"/>
                        </a:cubicBezTo>
                        <a:cubicBezTo>
                          <a:pt x="155993" y="12945"/>
                          <a:pt x="800" y="-5978"/>
                          <a:pt x="315315" y="1198"/>
                        </a:cubicBezTo>
                        <a:cubicBezTo>
                          <a:pt x="366115" y="53077"/>
                          <a:pt x="345160" y="156709"/>
                          <a:pt x="388277" y="228972"/>
                        </a:cubicBezTo>
                        <a:cubicBezTo>
                          <a:pt x="514134" y="439856"/>
                          <a:pt x="415645" y="578159"/>
                          <a:pt x="211556" y="592827"/>
                        </a:cubicBezTo>
                        <a:close/>
                      </a:path>
                    </a:pathLst>
                  </a:custGeom>
                  <a:solidFill>
                    <a:srgbClr val="FFE599"/>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477" name="Google Shape;477;p5"/>
                  <p:cNvSpPr/>
                  <p:nvPr/>
                </p:nvSpPr>
                <p:spPr>
                  <a:xfrm>
                    <a:off x="1818382" y="2942618"/>
                    <a:ext cx="466728" cy="818636"/>
                  </a:xfrm>
                  <a:custGeom>
                    <a:avLst/>
                    <a:gdLst/>
                    <a:ahLst/>
                    <a:cxnLst/>
                    <a:rect l="l" t="t" r="r" b="b"/>
                    <a:pathLst>
                      <a:path w="466728" h="818636" extrusionOk="0">
                        <a:moveTo>
                          <a:pt x="413730" y="440997"/>
                        </a:moveTo>
                        <a:cubicBezTo>
                          <a:pt x="355564" y="353938"/>
                          <a:pt x="388838" y="243448"/>
                          <a:pt x="332323" y="212841"/>
                        </a:cubicBezTo>
                        <a:cubicBezTo>
                          <a:pt x="341474" y="160701"/>
                          <a:pt x="342668" y="107476"/>
                          <a:pt x="335879" y="54980"/>
                        </a:cubicBezTo>
                        <a:cubicBezTo>
                          <a:pt x="332577" y="42280"/>
                          <a:pt x="316004" y="50599"/>
                          <a:pt x="306479" y="48630"/>
                        </a:cubicBezTo>
                        <a:cubicBezTo>
                          <a:pt x="306860" y="-17537"/>
                          <a:pt x="162715" y="-14870"/>
                          <a:pt x="159921" y="48630"/>
                        </a:cubicBezTo>
                        <a:cubicBezTo>
                          <a:pt x="98580" y="52250"/>
                          <a:pt x="141252" y="172709"/>
                          <a:pt x="140553" y="213159"/>
                        </a:cubicBezTo>
                        <a:cubicBezTo>
                          <a:pt x="105057" y="231383"/>
                          <a:pt x="103723" y="274563"/>
                          <a:pt x="102453" y="310060"/>
                        </a:cubicBezTo>
                        <a:cubicBezTo>
                          <a:pt x="97234" y="356427"/>
                          <a:pt x="82349" y="401182"/>
                          <a:pt x="58765" y="441441"/>
                        </a:cubicBezTo>
                        <a:cubicBezTo>
                          <a:pt x="-124178" y="764783"/>
                          <a:pt x="171288" y="823140"/>
                          <a:pt x="250027" y="818377"/>
                        </a:cubicBezTo>
                        <a:cubicBezTo>
                          <a:pt x="471833" y="804535"/>
                          <a:pt x="517553" y="614542"/>
                          <a:pt x="413730" y="440997"/>
                        </a:cubicBezTo>
                        <a:close/>
                        <a:moveTo>
                          <a:pt x="322417" y="107431"/>
                        </a:moveTo>
                        <a:cubicBezTo>
                          <a:pt x="322862" y="119369"/>
                          <a:pt x="322862" y="131371"/>
                          <a:pt x="322417" y="143309"/>
                        </a:cubicBezTo>
                        <a:cubicBezTo>
                          <a:pt x="265788" y="153837"/>
                          <a:pt x="209934" y="168156"/>
                          <a:pt x="155222" y="186171"/>
                        </a:cubicBezTo>
                        <a:cubicBezTo>
                          <a:pt x="153825" y="175757"/>
                          <a:pt x="152555" y="165343"/>
                          <a:pt x="151348" y="154866"/>
                        </a:cubicBezTo>
                        <a:cubicBezTo>
                          <a:pt x="209191" y="142185"/>
                          <a:pt x="266302" y="126348"/>
                          <a:pt x="322417" y="107431"/>
                        </a:cubicBezTo>
                        <a:close/>
                        <a:moveTo>
                          <a:pt x="270538" y="514911"/>
                        </a:moveTo>
                        <a:cubicBezTo>
                          <a:pt x="290921" y="432742"/>
                          <a:pt x="171033" y="476811"/>
                          <a:pt x="221770" y="547423"/>
                        </a:cubicBezTo>
                        <a:cubicBezTo>
                          <a:pt x="201005" y="569394"/>
                          <a:pt x="150777" y="562726"/>
                          <a:pt x="161064" y="525135"/>
                        </a:cubicBezTo>
                        <a:cubicBezTo>
                          <a:pt x="172367" y="494210"/>
                          <a:pt x="197449" y="470143"/>
                          <a:pt x="209133" y="439028"/>
                        </a:cubicBezTo>
                        <a:cubicBezTo>
                          <a:pt x="238966" y="372588"/>
                          <a:pt x="245906" y="298128"/>
                          <a:pt x="228882" y="227319"/>
                        </a:cubicBezTo>
                        <a:cubicBezTo>
                          <a:pt x="235124" y="229339"/>
                          <a:pt x="241887" y="229040"/>
                          <a:pt x="247932" y="226494"/>
                        </a:cubicBezTo>
                        <a:cubicBezTo>
                          <a:pt x="236185" y="314949"/>
                          <a:pt x="272697" y="400547"/>
                          <a:pt x="308511" y="479605"/>
                        </a:cubicBezTo>
                        <a:cubicBezTo>
                          <a:pt x="345150" y="534913"/>
                          <a:pt x="303494" y="594603"/>
                          <a:pt x="246471" y="547804"/>
                        </a:cubicBezTo>
                        <a:cubicBezTo>
                          <a:pt x="256295" y="538253"/>
                          <a:pt x="264340" y="527027"/>
                          <a:pt x="270220" y="514657"/>
                        </a:cubicBezTo>
                        <a:close/>
                        <a:moveTo>
                          <a:pt x="235803" y="534596"/>
                        </a:moveTo>
                        <a:cubicBezTo>
                          <a:pt x="220436" y="518467"/>
                          <a:pt x="229072" y="474017"/>
                          <a:pt x="255235" y="493956"/>
                        </a:cubicBezTo>
                        <a:cubicBezTo>
                          <a:pt x="261394" y="509196"/>
                          <a:pt x="244439" y="523039"/>
                          <a:pt x="235486" y="534342"/>
                        </a:cubicBezTo>
                        <a:close/>
                        <a:moveTo>
                          <a:pt x="157317" y="205602"/>
                        </a:moveTo>
                        <a:cubicBezTo>
                          <a:pt x="157317" y="204904"/>
                          <a:pt x="157317" y="204205"/>
                          <a:pt x="157317" y="203507"/>
                        </a:cubicBezTo>
                        <a:cubicBezTo>
                          <a:pt x="210956" y="185962"/>
                          <a:pt x="265655" y="171839"/>
                          <a:pt x="321084" y="161216"/>
                        </a:cubicBezTo>
                        <a:cubicBezTo>
                          <a:pt x="320004" y="176138"/>
                          <a:pt x="318353" y="190997"/>
                          <a:pt x="315941" y="205666"/>
                        </a:cubicBezTo>
                        <a:cubicBezTo>
                          <a:pt x="298795" y="200713"/>
                          <a:pt x="178971" y="199443"/>
                          <a:pt x="157317" y="205602"/>
                        </a:cubicBezTo>
                        <a:close/>
                        <a:moveTo>
                          <a:pt x="318925" y="66537"/>
                        </a:moveTo>
                        <a:cubicBezTo>
                          <a:pt x="319750" y="74157"/>
                          <a:pt x="320449" y="81714"/>
                          <a:pt x="320957" y="89334"/>
                        </a:cubicBezTo>
                        <a:cubicBezTo>
                          <a:pt x="264493" y="108111"/>
                          <a:pt x="207095" y="123967"/>
                          <a:pt x="148999" y="136832"/>
                        </a:cubicBezTo>
                        <a:cubicBezTo>
                          <a:pt x="148173" y="129402"/>
                          <a:pt x="147602" y="121909"/>
                          <a:pt x="147094" y="114480"/>
                        </a:cubicBezTo>
                        <a:cubicBezTo>
                          <a:pt x="199367" y="108301"/>
                          <a:pt x="249945" y="92020"/>
                          <a:pt x="296001" y="66537"/>
                        </a:cubicBezTo>
                        <a:close/>
                        <a:moveTo>
                          <a:pt x="177002" y="47805"/>
                        </a:moveTo>
                        <a:cubicBezTo>
                          <a:pt x="177828" y="8498"/>
                          <a:pt x="287810" y="8625"/>
                          <a:pt x="288699" y="48313"/>
                        </a:cubicBezTo>
                        <a:cubicBezTo>
                          <a:pt x="251424" y="48313"/>
                          <a:pt x="214213" y="48694"/>
                          <a:pt x="176939" y="48313"/>
                        </a:cubicBezTo>
                        <a:cubicBezTo>
                          <a:pt x="177193" y="48059"/>
                          <a:pt x="177257" y="47932"/>
                          <a:pt x="177257" y="47805"/>
                        </a:cubicBezTo>
                        <a:close/>
                        <a:moveTo>
                          <a:pt x="146713" y="71871"/>
                        </a:moveTo>
                        <a:cubicBezTo>
                          <a:pt x="177002" y="57520"/>
                          <a:pt x="222532" y="70411"/>
                          <a:pt x="256949" y="66537"/>
                        </a:cubicBezTo>
                        <a:cubicBezTo>
                          <a:pt x="221592" y="81917"/>
                          <a:pt x="184178" y="92039"/>
                          <a:pt x="145888" y="96573"/>
                        </a:cubicBezTo>
                        <a:cubicBezTo>
                          <a:pt x="146141" y="88381"/>
                          <a:pt x="143792" y="79555"/>
                          <a:pt x="146967" y="71871"/>
                        </a:cubicBezTo>
                        <a:close/>
                        <a:moveTo>
                          <a:pt x="350675" y="770371"/>
                        </a:moveTo>
                        <a:cubicBezTo>
                          <a:pt x="158270" y="868796"/>
                          <a:pt x="-63536" y="698362"/>
                          <a:pt x="54193" y="490971"/>
                        </a:cubicBezTo>
                        <a:cubicBezTo>
                          <a:pt x="77371" y="438901"/>
                          <a:pt x="106010" y="388355"/>
                          <a:pt x="116804" y="331713"/>
                        </a:cubicBezTo>
                        <a:cubicBezTo>
                          <a:pt x="121885" y="263641"/>
                          <a:pt x="121122" y="204713"/>
                          <a:pt x="210721" y="223255"/>
                        </a:cubicBezTo>
                        <a:cubicBezTo>
                          <a:pt x="226723" y="301360"/>
                          <a:pt x="222278" y="385688"/>
                          <a:pt x="180939" y="456554"/>
                        </a:cubicBezTo>
                        <a:cubicBezTo>
                          <a:pt x="165001" y="485129"/>
                          <a:pt x="126457" y="522975"/>
                          <a:pt x="147030" y="558154"/>
                        </a:cubicBezTo>
                        <a:cubicBezTo>
                          <a:pt x="165636" y="587936"/>
                          <a:pt x="208752" y="581459"/>
                          <a:pt x="231739" y="560377"/>
                        </a:cubicBezTo>
                        <a:cubicBezTo>
                          <a:pt x="277777" y="613590"/>
                          <a:pt x="364772" y="561710"/>
                          <a:pt x="334482" y="495924"/>
                        </a:cubicBezTo>
                        <a:cubicBezTo>
                          <a:pt x="299240" y="409120"/>
                          <a:pt x="249964" y="319521"/>
                          <a:pt x="265267" y="222874"/>
                        </a:cubicBezTo>
                        <a:cubicBezTo>
                          <a:pt x="351310" y="205475"/>
                          <a:pt x="350675" y="267324"/>
                          <a:pt x="355438" y="332031"/>
                        </a:cubicBezTo>
                        <a:cubicBezTo>
                          <a:pt x="394553" y="482907"/>
                          <a:pt x="549557" y="659881"/>
                          <a:pt x="350929" y="770117"/>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grpSp>
            <p:sp>
              <p:nvSpPr>
                <p:cNvPr id="478" name="Google Shape;478;p5"/>
                <p:cNvSpPr/>
                <p:nvPr/>
              </p:nvSpPr>
              <p:spPr>
                <a:xfrm>
                  <a:off x="2046046" y="2433081"/>
                  <a:ext cx="17700" cy="544800"/>
                </a:xfrm>
                <a:prstGeom prst="rect">
                  <a:avLst/>
                </a:prstGeom>
                <a:solidFill>
                  <a:schemeClr val="dk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sp>
            <p:nvSpPr>
              <p:cNvPr id="479" name="Google Shape;479;p5"/>
              <p:cNvSpPr/>
              <p:nvPr/>
            </p:nvSpPr>
            <p:spPr>
              <a:xfrm>
                <a:off x="2848289" y="2564652"/>
                <a:ext cx="130735" cy="158472"/>
              </a:xfrm>
              <a:custGeom>
                <a:avLst/>
                <a:gdLst/>
                <a:ahLst/>
                <a:cxnLst/>
                <a:rect l="l" t="t" r="r" b="b"/>
                <a:pathLst>
                  <a:path w="4784" h="5799" extrusionOk="0">
                    <a:moveTo>
                      <a:pt x="0" y="0"/>
                    </a:moveTo>
                    <a:cubicBezTo>
                      <a:pt x="0" y="2506"/>
                      <a:pt x="2375" y="5110"/>
                      <a:pt x="4784" y="5799"/>
                    </a:cubicBezTo>
                  </a:path>
                </a:pathLst>
              </a:custGeom>
              <a:noFill/>
              <a:ln w="38100" cap="rnd" cmpd="sng">
                <a:solidFill>
                  <a:schemeClr val="lt1"/>
                </a:solidFill>
                <a:prstDash val="solid"/>
                <a:round/>
                <a:headEnd type="none" w="med" len="med"/>
                <a:tailEnd type="none" w="med" len="med"/>
              </a:ln>
            </p:spPr>
          </p:sp>
        </p:grpSp>
        <p:grpSp>
          <p:nvGrpSpPr>
            <p:cNvPr id="480" name="Google Shape;480;p5"/>
            <p:cNvGrpSpPr/>
            <p:nvPr/>
          </p:nvGrpSpPr>
          <p:grpSpPr>
            <a:xfrm>
              <a:off x="8330194" y="-10"/>
              <a:ext cx="852241" cy="2641273"/>
              <a:chOff x="3961868" y="-891976"/>
              <a:chExt cx="905291" cy="2805686"/>
            </a:xfrm>
          </p:grpSpPr>
          <p:grpSp>
            <p:nvGrpSpPr>
              <p:cNvPr id="481" name="Google Shape;481;p5"/>
              <p:cNvGrpSpPr/>
              <p:nvPr/>
            </p:nvGrpSpPr>
            <p:grpSpPr>
              <a:xfrm>
                <a:off x="3961868" y="1008419"/>
                <a:ext cx="905291" cy="905291"/>
                <a:chOff x="764100" y="3623300"/>
                <a:chExt cx="1046700" cy="1046700"/>
              </a:xfrm>
            </p:grpSpPr>
            <p:sp>
              <p:nvSpPr>
                <p:cNvPr id="482" name="Google Shape;482;p5"/>
                <p:cNvSpPr/>
                <p:nvPr/>
              </p:nvSpPr>
              <p:spPr>
                <a:xfrm>
                  <a:off x="764100" y="3623300"/>
                  <a:ext cx="1046700" cy="1046700"/>
                </a:xfrm>
                <a:prstGeom prst="ellipse">
                  <a:avLst/>
                </a:prstGeom>
                <a:solidFill>
                  <a:srgbClr val="D8B8FF">
                    <a:alpha val="1676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83" name="Google Shape;483;p5"/>
                <p:cNvSpPr/>
                <p:nvPr/>
              </p:nvSpPr>
              <p:spPr>
                <a:xfrm>
                  <a:off x="922769" y="3781968"/>
                  <a:ext cx="729300" cy="729300"/>
                </a:xfrm>
                <a:prstGeom prst="ellipse">
                  <a:avLst/>
                </a:prstGeom>
                <a:solidFill>
                  <a:srgbClr val="D8B8FF">
                    <a:alpha val="1676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484" name="Google Shape;484;p5"/>
              <p:cNvGrpSpPr/>
              <p:nvPr/>
            </p:nvGrpSpPr>
            <p:grpSpPr>
              <a:xfrm>
                <a:off x="4155315" y="-891976"/>
                <a:ext cx="522826" cy="2613070"/>
                <a:chOff x="2447534" y="1219291"/>
                <a:chExt cx="478297" cy="2390513"/>
              </a:xfrm>
            </p:grpSpPr>
            <p:grpSp>
              <p:nvGrpSpPr>
                <p:cNvPr id="485" name="Google Shape;485;p5"/>
                <p:cNvGrpSpPr/>
                <p:nvPr/>
              </p:nvGrpSpPr>
              <p:grpSpPr>
                <a:xfrm>
                  <a:off x="2447534" y="1219291"/>
                  <a:ext cx="478297" cy="2390513"/>
                  <a:chOff x="2447534" y="1219291"/>
                  <a:chExt cx="478297" cy="2390513"/>
                </a:xfrm>
              </p:grpSpPr>
              <p:grpSp>
                <p:nvGrpSpPr>
                  <p:cNvPr id="486" name="Google Shape;486;p5"/>
                  <p:cNvGrpSpPr/>
                  <p:nvPr/>
                </p:nvGrpSpPr>
                <p:grpSpPr>
                  <a:xfrm>
                    <a:off x="2447534" y="2971595"/>
                    <a:ext cx="478297" cy="638209"/>
                    <a:chOff x="2447534" y="3081786"/>
                    <a:chExt cx="478297" cy="638209"/>
                  </a:xfrm>
                </p:grpSpPr>
                <p:sp>
                  <p:nvSpPr>
                    <p:cNvPr id="487" name="Google Shape;487;p5"/>
                    <p:cNvSpPr/>
                    <p:nvPr/>
                  </p:nvSpPr>
                  <p:spPr>
                    <a:xfrm>
                      <a:off x="2591014" y="3097533"/>
                      <a:ext cx="179593" cy="168416"/>
                    </a:xfrm>
                    <a:custGeom>
                      <a:avLst/>
                      <a:gdLst/>
                      <a:ahLst/>
                      <a:cxnLst/>
                      <a:rect l="l" t="t" r="r" b="b"/>
                      <a:pathLst>
                        <a:path w="179593" h="168416" extrusionOk="0">
                          <a:moveTo>
                            <a:pt x="0" y="168417"/>
                          </a:moveTo>
                          <a:cubicBezTo>
                            <a:pt x="0" y="125745"/>
                            <a:pt x="5779" y="81168"/>
                            <a:pt x="2349" y="39004"/>
                          </a:cubicBezTo>
                          <a:cubicBezTo>
                            <a:pt x="8128" y="33924"/>
                            <a:pt x="29020" y="36527"/>
                            <a:pt x="37148" y="34622"/>
                          </a:cubicBezTo>
                          <a:cubicBezTo>
                            <a:pt x="48577" y="31575"/>
                            <a:pt x="35052" y="16652"/>
                            <a:pt x="41148" y="11254"/>
                          </a:cubicBezTo>
                          <a:cubicBezTo>
                            <a:pt x="60198" y="-10653"/>
                            <a:pt x="146685" y="1412"/>
                            <a:pt x="147320" y="30304"/>
                          </a:cubicBezTo>
                          <a:cubicBezTo>
                            <a:pt x="146577" y="33733"/>
                            <a:pt x="148761" y="37112"/>
                            <a:pt x="152184" y="37855"/>
                          </a:cubicBezTo>
                          <a:cubicBezTo>
                            <a:pt x="152527" y="37925"/>
                            <a:pt x="152876" y="37969"/>
                            <a:pt x="153226" y="37988"/>
                          </a:cubicBezTo>
                          <a:cubicBezTo>
                            <a:pt x="199009" y="46307"/>
                            <a:pt x="171196" y="124983"/>
                            <a:pt x="171514" y="162194"/>
                          </a:cubicBezTo>
                          <a:cubicBezTo>
                            <a:pt x="116268" y="155717"/>
                            <a:pt x="51435" y="152225"/>
                            <a:pt x="0" y="168417"/>
                          </a:cubicBezTo>
                          <a:close/>
                        </a:path>
                      </a:pathLst>
                    </a:custGeom>
                    <a:solidFill>
                      <a:schemeClr val="dk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488" name="Google Shape;488;p5"/>
                    <p:cNvSpPr/>
                    <p:nvPr/>
                  </p:nvSpPr>
                  <p:spPr>
                    <a:xfrm>
                      <a:off x="2458233" y="3250561"/>
                      <a:ext cx="453667" cy="462047"/>
                    </a:xfrm>
                    <a:custGeom>
                      <a:avLst/>
                      <a:gdLst/>
                      <a:ahLst/>
                      <a:cxnLst/>
                      <a:rect l="l" t="t" r="r" b="b"/>
                      <a:pathLst>
                        <a:path w="453667" h="462047" extrusionOk="0">
                          <a:moveTo>
                            <a:pt x="221935" y="462048"/>
                          </a:moveTo>
                          <a:cubicBezTo>
                            <a:pt x="-59306" y="460714"/>
                            <a:pt x="-82865" y="22373"/>
                            <a:pt x="206568" y="847"/>
                          </a:cubicBezTo>
                          <a:cubicBezTo>
                            <a:pt x="522671" y="-22712"/>
                            <a:pt x="543753" y="452904"/>
                            <a:pt x="221935" y="462048"/>
                          </a:cubicBezTo>
                          <a:close/>
                        </a:path>
                      </a:pathLst>
                    </a:custGeom>
                    <a:solidFill>
                      <a:srgbClr val="D9D2E9"/>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489" name="Google Shape;489;p5"/>
                    <p:cNvSpPr/>
                    <p:nvPr/>
                  </p:nvSpPr>
                  <p:spPr>
                    <a:xfrm>
                      <a:off x="2447534" y="3081786"/>
                      <a:ext cx="478297" cy="638209"/>
                    </a:xfrm>
                    <a:custGeom>
                      <a:avLst/>
                      <a:gdLst/>
                      <a:ahLst/>
                      <a:cxnLst/>
                      <a:rect l="l" t="t" r="r" b="b"/>
                      <a:pathLst>
                        <a:path w="478297" h="638209" extrusionOk="0">
                          <a:moveTo>
                            <a:pt x="474760" y="358979"/>
                          </a:moveTo>
                          <a:cubicBezTo>
                            <a:pt x="461679" y="274778"/>
                            <a:pt x="399195" y="202960"/>
                            <a:pt x="320201" y="173178"/>
                          </a:cubicBezTo>
                          <a:cubicBezTo>
                            <a:pt x="320201" y="137618"/>
                            <a:pt x="347824" y="40273"/>
                            <a:pt x="296008" y="38050"/>
                          </a:cubicBezTo>
                          <a:cubicBezTo>
                            <a:pt x="297722" y="5792"/>
                            <a:pt x="256955" y="7316"/>
                            <a:pt x="234286" y="3379"/>
                          </a:cubicBezTo>
                          <a:cubicBezTo>
                            <a:pt x="210981" y="-4749"/>
                            <a:pt x="165198" y="331"/>
                            <a:pt x="178406" y="34748"/>
                          </a:cubicBezTo>
                          <a:cubicBezTo>
                            <a:pt x="166277" y="37224"/>
                            <a:pt x="129765" y="31129"/>
                            <a:pt x="140306" y="52718"/>
                          </a:cubicBezTo>
                          <a:cubicBezTo>
                            <a:pt x="138210" y="96153"/>
                            <a:pt x="137448" y="139713"/>
                            <a:pt x="135797" y="183148"/>
                          </a:cubicBezTo>
                          <a:cubicBezTo>
                            <a:pt x="-17047" y="249949"/>
                            <a:pt x="-46892" y="468453"/>
                            <a:pt x="77123" y="577673"/>
                          </a:cubicBezTo>
                          <a:cubicBezTo>
                            <a:pt x="240636" y="727914"/>
                            <a:pt x="512416" y="577165"/>
                            <a:pt x="474760" y="358979"/>
                          </a:cubicBezTo>
                          <a:close/>
                          <a:moveTo>
                            <a:pt x="304771" y="167971"/>
                          </a:moveTo>
                          <a:cubicBezTo>
                            <a:pt x="286165" y="163081"/>
                            <a:pt x="266226" y="157748"/>
                            <a:pt x="246922" y="159144"/>
                          </a:cubicBezTo>
                          <a:cubicBezTo>
                            <a:pt x="215172" y="156033"/>
                            <a:pt x="182914" y="164288"/>
                            <a:pt x="153514" y="175273"/>
                          </a:cubicBezTo>
                          <a:cubicBezTo>
                            <a:pt x="153514" y="170829"/>
                            <a:pt x="153514" y="166320"/>
                            <a:pt x="153958" y="161875"/>
                          </a:cubicBezTo>
                          <a:cubicBezTo>
                            <a:pt x="206600" y="153398"/>
                            <a:pt x="258035" y="138666"/>
                            <a:pt x="307184" y="117997"/>
                          </a:cubicBezTo>
                          <a:cubicBezTo>
                            <a:pt x="306422" y="134634"/>
                            <a:pt x="305342" y="151334"/>
                            <a:pt x="304771" y="167971"/>
                          </a:cubicBezTo>
                          <a:close/>
                          <a:moveTo>
                            <a:pt x="292515" y="378092"/>
                          </a:moveTo>
                          <a:cubicBezTo>
                            <a:pt x="301278" y="393079"/>
                            <a:pt x="305215" y="416700"/>
                            <a:pt x="297087" y="432131"/>
                          </a:cubicBezTo>
                          <a:cubicBezTo>
                            <a:pt x="286356" y="434925"/>
                            <a:pt x="294928" y="387363"/>
                            <a:pt x="292515" y="378092"/>
                          </a:cubicBezTo>
                          <a:close/>
                          <a:moveTo>
                            <a:pt x="233524" y="360440"/>
                          </a:moveTo>
                          <a:cubicBezTo>
                            <a:pt x="220881" y="353181"/>
                            <a:pt x="206085" y="350622"/>
                            <a:pt x="191741" y="353200"/>
                          </a:cubicBezTo>
                          <a:cubicBezTo>
                            <a:pt x="193900" y="295606"/>
                            <a:pt x="196313" y="237948"/>
                            <a:pt x="198599" y="180354"/>
                          </a:cubicBezTo>
                          <a:cubicBezTo>
                            <a:pt x="213394" y="176480"/>
                            <a:pt x="265528" y="177750"/>
                            <a:pt x="276005" y="180354"/>
                          </a:cubicBezTo>
                          <a:cubicBezTo>
                            <a:pt x="275707" y="235389"/>
                            <a:pt x="275415" y="290418"/>
                            <a:pt x="275116" y="345454"/>
                          </a:cubicBezTo>
                          <a:cubicBezTo>
                            <a:pt x="259679" y="343733"/>
                            <a:pt x="244312" y="349263"/>
                            <a:pt x="233524" y="360440"/>
                          </a:cubicBezTo>
                          <a:close/>
                          <a:moveTo>
                            <a:pt x="244636" y="403619"/>
                          </a:moveTo>
                          <a:cubicBezTo>
                            <a:pt x="254860" y="460769"/>
                            <a:pt x="203615" y="463119"/>
                            <a:pt x="235365" y="386855"/>
                          </a:cubicBezTo>
                          <a:cubicBezTo>
                            <a:pt x="239537" y="391777"/>
                            <a:pt x="242687" y="397473"/>
                            <a:pt x="244636" y="403619"/>
                          </a:cubicBezTo>
                          <a:close/>
                          <a:moveTo>
                            <a:pt x="203234" y="18174"/>
                          </a:moveTo>
                          <a:cubicBezTo>
                            <a:pt x="226920" y="23191"/>
                            <a:pt x="260384" y="18174"/>
                            <a:pt x="278228" y="35383"/>
                          </a:cubicBezTo>
                          <a:cubicBezTo>
                            <a:pt x="250357" y="33268"/>
                            <a:pt x="222392" y="32805"/>
                            <a:pt x="194471" y="33986"/>
                          </a:cubicBezTo>
                          <a:cubicBezTo>
                            <a:pt x="198916" y="25413"/>
                            <a:pt x="186407" y="19063"/>
                            <a:pt x="203234" y="18174"/>
                          </a:cubicBezTo>
                          <a:close/>
                          <a:moveTo>
                            <a:pt x="157451" y="54369"/>
                          </a:moveTo>
                          <a:cubicBezTo>
                            <a:pt x="205711" y="53036"/>
                            <a:pt x="261591" y="43511"/>
                            <a:pt x="306358" y="62688"/>
                          </a:cubicBezTo>
                          <a:lnTo>
                            <a:pt x="156308" y="90501"/>
                          </a:lnTo>
                          <a:close/>
                          <a:moveTo>
                            <a:pt x="308136" y="80468"/>
                          </a:moveTo>
                          <a:cubicBezTo>
                            <a:pt x="308701" y="80385"/>
                            <a:pt x="309254" y="80239"/>
                            <a:pt x="309787" y="80023"/>
                          </a:cubicBezTo>
                          <a:cubicBezTo>
                            <a:pt x="309279" y="87135"/>
                            <a:pt x="308263" y="92723"/>
                            <a:pt x="308136" y="99073"/>
                          </a:cubicBezTo>
                          <a:cubicBezTo>
                            <a:pt x="258975" y="120276"/>
                            <a:pt x="207381" y="135338"/>
                            <a:pt x="154530" y="143904"/>
                          </a:cubicBezTo>
                          <a:lnTo>
                            <a:pt x="155673" y="109043"/>
                          </a:lnTo>
                          <a:close/>
                          <a:moveTo>
                            <a:pt x="378685" y="571513"/>
                          </a:moveTo>
                          <a:cubicBezTo>
                            <a:pt x="88871" y="776746"/>
                            <a:pt x="-158652" y="297384"/>
                            <a:pt x="181009" y="184735"/>
                          </a:cubicBezTo>
                          <a:cubicBezTo>
                            <a:pt x="178787" y="242774"/>
                            <a:pt x="176183" y="300749"/>
                            <a:pt x="174151" y="358788"/>
                          </a:cubicBezTo>
                          <a:cubicBezTo>
                            <a:pt x="71345" y="420066"/>
                            <a:pt x="191741" y="557798"/>
                            <a:pt x="191360" y="371488"/>
                          </a:cubicBezTo>
                          <a:cubicBezTo>
                            <a:pt x="201799" y="369437"/>
                            <a:pt x="212626" y="371031"/>
                            <a:pt x="222030" y="375997"/>
                          </a:cubicBezTo>
                          <a:cubicBezTo>
                            <a:pt x="159673" y="513474"/>
                            <a:pt x="315756" y="467310"/>
                            <a:pt x="246795" y="371107"/>
                          </a:cubicBezTo>
                          <a:cubicBezTo>
                            <a:pt x="254364" y="364078"/>
                            <a:pt x="265052" y="361500"/>
                            <a:pt x="274989" y="364313"/>
                          </a:cubicBezTo>
                          <a:cubicBezTo>
                            <a:pt x="279561" y="390666"/>
                            <a:pt x="263115" y="429528"/>
                            <a:pt x="284324" y="449276"/>
                          </a:cubicBezTo>
                          <a:cubicBezTo>
                            <a:pt x="335124" y="459118"/>
                            <a:pt x="324964" y="368631"/>
                            <a:pt x="292642" y="351804"/>
                          </a:cubicBezTo>
                          <a:lnTo>
                            <a:pt x="293531" y="184481"/>
                          </a:lnTo>
                          <a:cubicBezTo>
                            <a:pt x="465172" y="225438"/>
                            <a:pt x="517686" y="462167"/>
                            <a:pt x="378685" y="571513"/>
                          </a:cubicBezTo>
                          <a:close/>
                          <a:moveTo>
                            <a:pt x="173453" y="378537"/>
                          </a:moveTo>
                          <a:cubicBezTo>
                            <a:pt x="170786" y="400508"/>
                            <a:pt x="176882" y="430226"/>
                            <a:pt x="158848" y="446926"/>
                          </a:cubicBezTo>
                          <a:cubicBezTo>
                            <a:pt x="145830" y="424638"/>
                            <a:pt x="150085" y="391681"/>
                            <a:pt x="173453" y="378283"/>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grpSp>
              <p:sp>
                <p:nvSpPr>
                  <p:cNvPr id="490" name="Google Shape;490;p5"/>
                  <p:cNvSpPr/>
                  <p:nvPr/>
                </p:nvSpPr>
                <p:spPr>
                  <a:xfrm>
                    <a:off x="2675610" y="1219291"/>
                    <a:ext cx="17700" cy="1758600"/>
                  </a:xfrm>
                  <a:prstGeom prst="rect">
                    <a:avLst/>
                  </a:prstGeom>
                  <a:solidFill>
                    <a:schemeClr val="dk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sp>
              <p:nvSpPr>
                <p:cNvPr id="491" name="Google Shape;491;p5"/>
                <p:cNvSpPr/>
                <p:nvPr/>
              </p:nvSpPr>
              <p:spPr>
                <a:xfrm>
                  <a:off x="2546350" y="3472450"/>
                  <a:ext cx="97850" cy="61625"/>
                </a:xfrm>
                <a:custGeom>
                  <a:avLst/>
                  <a:gdLst/>
                  <a:ahLst/>
                  <a:cxnLst/>
                  <a:rect l="l" t="t" r="r" b="b"/>
                  <a:pathLst>
                    <a:path w="3914" h="2465" extrusionOk="0">
                      <a:moveTo>
                        <a:pt x="0" y="0"/>
                      </a:moveTo>
                      <a:cubicBezTo>
                        <a:pt x="946" y="1217"/>
                        <a:pt x="2412" y="2117"/>
                        <a:pt x="3914" y="2465"/>
                      </a:cubicBezTo>
                    </a:path>
                  </a:pathLst>
                </a:custGeom>
                <a:noFill/>
                <a:ln w="38100" cap="rnd" cmpd="sng">
                  <a:solidFill>
                    <a:schemeClr val="lt1"/>
                  </a:solidFill>
                  <a:prstDash val="solid"/>
                  <a:round/>
                  <a:headEnd type="none" w="med" len="med"/>
                  <a:tailEnd type="none" w="med" len="med"/>
                </a:ln>
              </p:spPr>
            </p:sp>
            <p:sp>
              <p:nvSpPr>
                <p:cNvPr id="492" name="Google Shape;492;p5"/>
                <p:cNvSpPr/>
                <p:nvPr/>
              </p:nvSpPr>
              <p:spPr>
                <a:xfrm>
                  <a:off x="2515525" y="3392700"/>
                  <a:ext cx="9075" cy="19950"/>
                </a:xfrm>
                <a:custGeom>
                  <a:avLst/>
                  <a:gdLst/>
                  <a:ahLst/>
                  <a:cxnLst/>
                  <a:rect l="l" t="t" r="r" b="b"/>
                  <a:pathLst>
                    <a:path w="363" h="798" extrusionOk="0">
                      <a:moveTo>
                        <a:pt x="0" y="0"/>
                      </a:moveTo>
                      <a:cubicBezTo>
                        <a:pt x="182" y="399"/>
                        <a:pt x="182" y="399"/>
                        <a:pt x="363" y="798"/>
                      </a:cubicBezTo>
                    </a:path>
                  </a:pathLst>
                </a:custGeom>
                <a:noFill/>
                <a:ln w="38100" cap="rnd" cmpd="sng">
                  <a:solidFill>
                    <a:schemeClr val="lt1"/>
                  </a:solidFill>
                  <a:prstDash val="solid"/>
                  <a:round/>
                  <a:headEnd type="none" w="med" len="med"/>
                  <a:tailEnd type="none" w="med" len="med"/>
                </a:ln>
              </p:spPr>
            </p:sp>
          </p:grpSp>
        </p:grpSp>
        <p:grpSp>
          <p:nvGrpSpPr>
            <p:cNvPr id="493" name="Google Shape;493;p5"/>
            <p:cNvGrpSpPr/>
            <p:nvPr/>
          </p:nvGrpSpPr>
          <p:grpSpPr>
            <a:xfrm>
              <a:off x="7811773" y="-2"/>
              <a:ext cx="492189" cy="1837864"/>
              <a:chOff x="5194218" y="-536312"/>
              <a:chExt cx="522827" cy="1952267"/>
            </a:xfrm>
          </p:grpSpPr>
          <p:grpSp>
            <p:nvGrpSpPr>
              <p:cNvPr id="494" name="Google Shape;494;p5"/>
              <p:cNvGrpSpPr/>
              <p:nvPr/>
            </p:nvGrpSpPr>
            <p:grpSpPr>
              <a:xfrm>
                <a:off x="5194218" y="893129"/>
                <a:ext cx="522827" cy="522827"/>
                <a:chOff x="764100" y="3623300"/>
                <a:chExt cx="1046700" cy="1046700"/>
              </a:xfrm>
            </p:grpSpPr>
            <p:sp>
              <p:nvSpPr>
                <p:cNvPr id="495" name="Google Shape;495;p5"/>
                <p:cNvSpPr/>
                <p:nvPr/>
              </p:nvSpPr>
              <p:spPr>
                <a:xfrm>
                  <a:off x="764100" y="3623300"/>
                  <a:ext cx="1046700" cy="1046700"/>
                </a:xfrm>
                <a:prstGeom prst="ellipse">
                  <a:avLst/>
                </a:prstGeom>
                <a:solidFill>
                  <a:srgbClr val="FF8900">
                    <a:alpha val="838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96" name="Google Shape;496;p5"/>
                <p:cNvSpPr/>
                <p:nvPr/>
              </p:nvSpPr>
              <p:spPr>
                <a:xfrm>
                  <a:off x="922769" y="3781968"/>
                  <a:ext cx="729300" cy="729300"/>
                </a:xfrm>
                <a:prstGeom prst="ellipse">
                  <a:avLst/>
                </a:prstGeom>
                <a:solidFill>
                  <a:srgbClr val="FF8900">
                    <a:alpha val="838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497" name="Google Shape;497;p5"/>
              <p:cNvGrpSpPr/>
              <p:nvPr/>
            </p:nvGrpSpPr>
            <p:grpSpPr>
              <a:xfrm>
                <a:off x="5371921" y="-536312"/>
                <a:ext cx="182209" cy="1814066"/>
                <a:chOff x="3305183" y="1663032"/>
                <a:chExt cx="166690" cy="1659561"/>
              </a:xfrm>
            </p:grpSpPr>
            <p:grpSp>
              <p:nvGrpSpPr>
                <p:cNvPr id="498" name="Google Shape;498;p5"/>
                <p:cNvGrpSpPr/>
                <p:nvPr/>
              </p:nvGrpSpPr>
              <p:grpSpPr>
                <a:xfrm>
                  <a:off x="3305183" y="1663032"/>
                  <a:ext cx="166690" cy="1659561"/>
                  <a:chOff x="3305183" y="1663032"/>
                  <a:chExt cx="166690" cy="1659561"/>
                </a:xfrm>
              </p:grpSpPr>
              <p:grpSp>
                <p:nvGrpSpPr>
                  <p:cNvPr id="499" name="Google Shape;499;p5"/>
                  <p:cNvGrpSpPr/>
                  <p:nvPr/>
                </p:nvGrpSpPr>
                <p:grpSpPr>
                  <a:xfrm>
                    <a:off x="3305183" y="2971595"/>
                    <a:ext cx="166690" cy="350998"/>
                    <a:chOff x="3305183" y="3146560"/>
                    <a:chExt cx="166690" cy="350998"/>
                  </a:xfrm>
                </p:grpSpPr>
                <p:sp>
                  <p:nvSpPr>
                    <p:cNvPr id="500" name="Google Shape;500;p5"/>
                    <p:cNvSpPr/>
                    <p:nvPr/>
                  </p:nvSpPr>
                  <p:spPr>
                    <a:xfrm>
                      <a:off x="3324821" y="3152836"/>
                      <a:ext cx="119489" cy="117177"/>
                    </a:xfrm>
                    <a:custGeom>
                      <a:avLst/>
                      <a:gdLst/>
                      <a:ahLst/>
                      <a:cxnLst/>
                      <a:rect l="l" t="t" r="r" b="b"/>
                      <a:pathLst>
                        <a:path w="119489" h="117177" extrusionOk="0">
                          <a:moveTo>
                            <a:pt x="5460" y="117177"/>
                          </a:moveTo>
                          <a:cubicBezTo>
                            <a:pt x="4508" y="91777"/>
                            <a:pt x="-9653" y="30373"/>
                            <a:pt x="11810" y="23896"/>
                          </a:cubicBezTo>
                          <a:cubicBezTo>
                            <a:pt x="18160" y="22118"/>
                            <a:pt x="14668" y="14561"/>
                            <a:pt x="19494" y="10688"/>
                          </a:cubicBezTo>
                          <a:cubicBezTo>
                            <a:pt x="31241" y="-2901"/>
                            <a:pt x="96456" y="-6838"/>
                            <a:pt x="96456" y="18879"/>
                          </a:cubicBezTo>
                          <a:cubicBezTo>
                            <a:pt x="95751" y="22315"/>
                            <a:pt x="97967" y="25668"/>
                            <a:pt x="101409" y="26373"/>
                          </a:cubicBezTo>
                          <a:cubicBezTo>
                            <a:pt x="101866" y="26467"/>
                            <a:pt x="102336" y="26506"/>
                            <a:pt x="102806" y="26499"/>
                          </a:cubicBezTo>
                          <a:cubicBezTo>
                            <a:pt x="133731" y="28849"/>
                            <a:pt x="111569" y="90507"/>
                            <a:pt x="114744" y="113939"/>
                          </a:cubicBezTo>
                          <a:close/>
                        </a:path>
                      </a:pathLst>
                    </a:custGeom>
                    <a:solidFill>
                      <a:schemeClr val="dk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501" name="Google Shape;501;p5"/>
                    <p:cNvSpPr/>
                    <p:nvPr/>
                  </p:nvSpPr>
                  <p:spPr>
                    <a:xfrm>
                      <a:off x="3312763" y="3270014"/>
                      <a:ext cx="150661" cy="221107"/>
                    </a:xfrm>
                    <a:custGeom>
                      <a:avLst/>
                      <a:gdLst/>
                      <a:ahLst/>
                      <a:cxnLst/>
                      <a:rect l="l" t="t" r="r" b="b"/>
                      <a:pathLst>
                        <a:path w="150661" h="221107" extrusionOk="0">
                          <a:moveTo>
                            <a:pt x="72636" y="221107"/>
                          </a:moveTo>
                          <a:cubicBezTo>
                            <a:pt x="-3564" y="204978"/>
                            <a:pt x="-15057" y="136779"/>
                            <a:pt x="16184" y="2477"/>
                          </a:cubicBezTo>
                          <a:cubicBezTo>
                            <a:pt x="54284" y="1207"/>
                            <a:pt x="87558" y="1270"/>
                            <a:pt x="125595" y="0"/>
                          </a:cubicBezTo>
                          <a:cubicBezTo>
                            <a:pt x="164330" y="92202"/>
                            <a:pt x="166299" y="206629"/>
                            <a:pt x="72636" y="221107"/>
                          </a:cubicBezTo>
                          <a:close/>
                        </a:path>
                      </a:pathLst>
                    </a:custGeom>
                    <a:solidFill>
                      <a:srgbClr val="F9CB9C"/>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502" name="Google Shape;502;p5"/>
                    <p:cNvSpPr/>
                    <p:nvPr/>
                  </p:nvSpPr>
                  <p:spPr>
                    <a:xfrm>
                      <a:off x="3305183" y="3146560"/>
                      <a:ext cx="166690" cy="350998"/>
                    </a:xfrm>
                    <a:custGeom>
                      <a:avLst/>
                      <a:gdLst/>
                      <a:ahLst/>
                      <a:cxnLst/>
                      <a:rect l="l" t="t" r="r" b="b"/>
                      <a:pathLst>
                        <a:path w="166690" h="350998" extrusionOk="0">
                          <a:moveTo>
                            <a:pt x="140987" y="124596"/>
                          </a:moveTo>
                          <a:cubicBezTo>
                            <a:pt x="147337" y="122247"/>
                            <a:pt x="143336" y="59572"/>
                            <a:pt x="144542" y="54238"/>
                          </a:cubicBezTo>
                          <a:cubicBezTo>
                            <a:pt x="146828" y="39252"/>
                            <a:pt x="140097" y="24647"/>
                            <a:pt x="122571" y="26425"/>
                          </a:cubicBezTo>
                          <a:cubicBezTo>
                            <a:pt x="129683" y="-8309"/>
                            <a:pt x="29417" y="-8500"/>
                            <a:pt x="29925" y="24075"/>
                          </a:cubicBezTo>
                          <a:cubicBezTo>
                            <a:pt x="15891" y="25536"/>
                            <a:pt x="12399" y="39633"/>
                            <a:pt x="13478" y="51635"/>
                          </a:cubicBezTo>
                          <a:cubicBezTo>
                            <a:pt x="16145" y="75955"/>
                            <a:pt x="8335" y="105292"/>
                            <a:pt x="17034" y="127263"/>
                          </a:cubicBezTo>
                          <a:cubicBezTo>
                            <a:pt x="17034" y="127263"/>
                            <a:pt x="17034" y="127644"/>
                            <a:pt x="17034" y="127835"/>
                          </a:cubicBezTo>
                          <a:cubicBezTo>
                            <a:pt x="-77835" y="451748"/>
                            <a:pt x="259922" y="398789"/>
                            <a:pt x="140987" y="124596"/>
                          </a:cubicBezTo>
                          <a:close/>
                          <a:moveTo>
                            <a:pt x="126254" y="42427"/>
                          </a:moveTo>
                          <a:cubicBezTo>
                            <a:pt x="126699" y="51254"/>
                            <a:pt x="126699" y="64842"/>
                            <a:pt x="126889" y="74177"/>
                          </a:cubicBezTo>
                          <a:lnTo>
                            <a:pt x="31258" y="101736"/>
                          </a:lnTo>
                          <a:cubicBezTo>
                            <a:pt x="31258" y="96719"/>
                            <a:pt x="31258" y="91640"/>
                            <a:pt x="31258" y="86560"/>
                          </a:cubicBezTo>
                          <a:cubicBezTo>
                            <a:pt x="57865" y="73415"/>
                            <a:pt x="88408" y="58556"/>
                            <a:pt x="112348" y="40903"/>
                          </a:cubicBezTo>
                          <a:cubicBezTo>
                            <a:pt x="116793" y="41665"/>
                            <a:pt x="123778" y="38490"/>
                            <a:pt x="126254" y="42427"/>
                          </a:cubicBezTo>
                          <a:close/>
                          <a:moveTo>
                            <a:pt x="89044" y="212671"/>
                          </a:moveTo>
                          <a:cubicBezTo>
                            <a:pt x="81112" y="208784"/>
                            <a:pt x="71771" y="209070"/>
                            <a:pt x="64088" y="213433"/>
                          </a:cubicBezTo>
                          <a:cubicBezTo>
                            <a:pt x="67943" y="186762"/>
                            <a:pt x="70883" y="159947"/>
                            <a:pt x="72914" y="132978"/>
                          </a:cubicBezTo>
                          <a:lnTo>
                            <a:pt x="83964" y="132978"/>
                          </a:lnTo>
                          <a:cubicBezTo>
                            <a:pt x="83049" y="159642"/>
                            <a:pt x="84751" y="186337"/>
                            <a:pt x="89044" y="212671"/>
                          </a:cubicBezTo>
                          <a:close/>
                          <a:moveTo>
                            <a:pt x="50944" y="114118"/>
                          </a:moveTo>
                          <a:lnTo>
                            <a:pt x="127144" y="92148"/>
                          </a:lnTo>
                          <a:lnTo>
                            <a:pt x="127144" y="113420"/>
                          </a:lnTo>
                          <a:cubicBezTo>
                            <a:pt x="101299" y="114880"/>
                            <a:pt x="75899" y="115135"/>
                            <a:pt x="50626" y="114118"/>
                          </a:cubicBezTo>
                          <a:close/>
                          <a:moveTo>
                            <a:pt x="90695" y="39950"/>
                          </a:moveTo>
                          <a:cubicBezTo>
                            <a:pt x="74692" y="48269"/>
                            <a:pt x="47832" y="59826"/>
                            <a:pt x="31385" y="67255"/>
                          </a:cubicBezTo>
                          <a:cubicBezTo>
                            <a:pt x="31385" y="58937"/>
                            <a:pt x="31766" y="47634"/>
                            <a:pt x="31385" y="39379"/>
                          </a:cubicBezTo>
                          <a:cubicBezTo>
                            <a:pt x="33036" y="39379"/>
                            <a:pt x="75835" y="39442"/>
                            <a:pt x="90377" y="39950"/>
                          </a:cubicBezTo>
                          <a:close/>
                          <a:moveTo>
                            <a:pt x="45736" y="22361"/>
                          </a:moveTo>
                          <a:cubicBezTo>
                            <a:pt x="60214" y="644"/>
                            <a:pt x="112920" y="11122"/>
                            <a:pt x="111395" y="26616"/>
                          </a:cubicBezTo>
                          <a:cubicBezTo>
                            <a:pt x="92028" y="25854"/>
                            <a:pt x="63834" y="27314"/>
                            <a:pt x="44466" y="26616"/>
                          </a:cubicBezTo>
                          <a:cubicBezTo>
                            <a:pt x="44339" y="26171"/>
                            <a:pt x="45165" y="22742"/>
                            <a:pt x="45419" y="22361"/>
                          </a:cubicBezTo>
                          <a:close/>
                          <a:moveTo>
                            <a:pt x="125556" y="309127"/>
                          </a:moveTo>
                          <a:cubicBezTo>
                            <a:pt x="22686" y="406028"/>
                            <a:pt x="-873" y="195335"/>
                            <a:pt x="33798" y="131708"/>
                          </a:cubicBezTo>
                          <a:cubicBezTo>
                            <a:pt x="41101" y="132153"/>
                            <a:pt x="48467" y="132470"/>
                            <a:pt x="55833" y="132661"/>
                          </a:cubicBezTo>
                          <a:cubicBezTo>
                            <a:pt x="60913" y="148536"/>
                            <a:pt x="25734" y="268678"/>
                            <a:pt x="58500" y="243023"/>
                          </a:cubicBezTo>
                          <a:cubicBezTo>
                            <a:pt x="62310" y="237436"/>
                            <a:pt x="67708" y="228101"/>
                            <a:pt x="75454" y="228037"/>
                          </a:cubicBezTo>
                          <a:cubicBezTo>
                            <a:pt x="84979" y="228037"/>
                            <a:pt x="91076" y="238960"/>
                            <a:pt x="95394" y="245881"/>
                          </a:cubicBezTo>
                          <a:cubicBezTo>
                            <a:pt x="128985" y="268931"/>
                            <a:pt x="92536" y="150631"/>
                            <a:pt x="101744" y="132661"/>
                          </a:cubicBezTo>
                          <a:cubicBezTo>
                            <a:pt x="109173" y="132661"/>
                            <a:pt x="116602" y="132089"/>
                            <a:pt x="124032" y="131644"/>
                          </a:cubicBezTo>
                          <a:cubicBezTo>
                            <a:pt x="155591" y="183968"/>
                            <a:pt x="160671" y="257311"/>
                            <a:pt x="125239" y="309127"/>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grpSp>
              <p:sp>
                <p:nvSpPr>
                  <p:cNvPr id="503" name="Google Shape;503;p5"/>
                  <p:cNvSpPr/>
                  <p:nvPr/>
                </p:nvSpPr>
                <p:spPr>
                  <a:xfrm>
                    <a:off x="3375902" y="1663032"/>
                    <a:ext cx="17700" cy="1314900"/>
                  </a:xfrm>
                  <a:prstGeom prst="rect">
                    <a:avLst/>
                  </a:prstGeom>
                  <a:solidFill>
                    <a:schemeClr val="dk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sp>
              <p:nvSpPr>
                <p:cNvPr id="504" name="Google Shape;504;p5"/>
                <p:cNvSpPr/>
                <p:nvPr/>
              </p:nvSpPr>
              <p:spPr>
                <a:xfrm>
                  <a:off x="3352825" y="3244100"/>
                  <a:ext cx="27200" cy="29000"/>
                </a:xfrm>
                <a:custGeom>
                  <a:avLst/>
                  <a:gdLst/>
                  <a:ahLst/>
                  <a:cxnLst/>
                  <a:rect l="l" t="t" r="r" b="b"/>
                  <a:pathLst>
                    <a:path w="1088" h="1160" extrusionOk="0">
                      <a:moveTo>
                        <a:pt x="0" y="0"/>
                      </a:moveTo>
                      <a:cubicBezTo>
                        <a:pt x="294" y="441"/>
                        <a:pt x="670" y="834"/>
                        <a:pt x="1088" y="1160"/>
                      </a:cubicBezTo>
                    </a:path>
                  </a:pathLst>
                </a:custGeom>
                <a:noFill/>
                <a:ln w="28575" cap="rnd" cmpd="sng">
                  <a:solidFill>
                    <a:schemeClr val="lt1"/>
                  </a:solidFill>
                  <a:prstDash val="solid"/>
                  <a:round/>
                  <a:headEnd type="none" w="med" len="med"/>
                  <a:tailEnd type="none" w="med" len="med"/>
                </a:ln>
              </p:spPr>
            </p:sp>
          </p:grpSp>
        </p:grpSp>
        <p:grpSp>
          <p:nvGrpSpPr>
            <p:cNvPr id="505" name="Google Shape;505;p5"/>
            <p:cNvGrpSpPr/>
            <p:nvPr/>
          </p:nvGrpSpPr>
          <p:grpSpPr>
            <a:xfrm>
              <a:off x="8018879" y="-29"/>
              <a:ext cx="810166" cy="4470272"/>
              <a:chOff x="7824797" y="-1724181"/>
              <a:chExt cx="860597" cy="4748536"/>
            </a:xfrm>
          </p:grpSpPr>
          <p:grpSp>
            <p:nvGrpSpPr>
              <p:cNvPr id="506" name="Google Shape;506;p5"/>
              <p:cNvGrpSpPr/>
              <p:nvPr/>
            </p:nvGrpSpPr>
            <p:grpSpPr>
              <a:xfrm>
                <a:off x="7824797" y="1891931"/>
                <a:ext cx="860597" cy="1132425"/>
                <a:chOff x="764100" y="3623300"/>
                <a:chExt cx="1046700" cy="1046700"/>
              </a:xfrm>
            </p:grpSpPr>
            <p:sp>
              <p:nvSpPr>
                <p:cNvPr id="507" name="Google Shape;507;p5"/>
                <p:cNvSpPr/>
                <p:nvPr/>
              </p:nvSpPr>
              <p:spPr>
                <a:xfrm>
                  <a:off x="764100" y="3623300"/>
                  <a:ext cx="1046700" cy="1046700"/>
                </a:xfrm>
                <a:prstGeom prst="ellipse">
                  <a:avLst/>
                </a:prstGeom>
                <a:solidFill>
                  <a:srgbClr val="10A3FF">
                    <a:alpha val="615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08" name="Google Shape;508;p5"/>
                <p:cNvSpPr/>
                <p:nvPr/>
              </p:nvSpPr>
              <p:spPr>
                <a:xfrm>
                  <a:off x="922769" y="3781968"/>
                  <a:ext cx="729300" cy="729300"/>
                </a:xfrm>
                <a:prstGeom prst="ellipse">
                  <a:avLst/>
                </a:prstGeom>
                <a:solidFill>
                  <a:srgbClr val="10A3FF">
                    <a:alpha val="615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509" name="Google Shape;509;p5"/>
              <p:cNvGrpSpPr/>
              <p:nvPr/>
            </p:nvGrpSpPr>
            <p:grpSpPr>
              <a:xfrm>
                <a:off x="8100547" y="-1724181"/>
                <a:ext cx="300376" cy="4529867"/>
                <a:chOff x="3792712" y="-322375"/>
                <a:chExt cx="274793" cy="4144055"/>
              </a:xfrm>
            </p:grpSpPr>
            <p:grpSp>
              <p:nvGrpSpPr>
                <p:cNvPr id="510" name="Google Shape;510;p5"/>
                <p:cNvGrpSpPr/>
                <p:nvPr/>
              </p:nvGrpSpPr>
              <p:grpSpPr>
                <a:xfrm>
                  <a:off x="3792712" y="-322375"/>
                  <a:ext cx="274793" cy="4144055"/>
                  <a:chOff x="3792712" y="-322375"/>
                  <a:chExt cx="274793" cy="4144055"/>
                </a:xfrm>
              </p:grpSpPr>
              <p:grpSp>
                <p:nvGrpSpPr>
                  <p:cNvPr id="511" name="Google Shape;511;p5"/>
                  <p:cNvGrpSpPr/>
                  <p:nvPr/>
                </p:nvGrpSpPr>
                <p:grpSpPr>
                  <a:xfrm>
                    <a:off x="3792712" y="2971595"/>
                    <a:ext cx="274793" cy="850085"/>
                    <a:chOff x="3792712" y="2879468"/>
                    <a:chExt cx="274793" cy="850085"/>
                  </a:xfrm>
                </p:grpSpPr>
                <p:sp>
                  <p:nvSpPr>
                    <p:cNvPr id="512" name="Google Shape;512;p5"/>
                    <p:cNvSpPr/>
                    <p:nvPr/>
                  </p:nvSpPr>
                  <p:spPr>
                    <a:xfrm>
                      <a:off x="3798083" y="3085793"/>
                      <a:ext cx="261578" cy="637356"/>
                    </a:xfrm>
                    <a:custGeom>
                      <a:avLst/>
                      <a:gdLst/>
                      <a:ahLst/>
                      <a:cxnLst/>
                      <a:rect l="l" t="t" r="r" b="b"/>
                      <a:pathLst>
                        <a:path w="261578" h="637356" extrusionOk="0">
                          <a:moveTo>
                            <a:pt x="126686" y="637357"/>
                          </a:moveTo>
                          <a:cubicBezTo>
                            <a:pt x="-60449" y="630435"/>
                            <a:pt x="18736" y="394850"/>
                            <a:pt x="6417" y="267723"/>
                          </a:cubicBezTo>
                          <a:cubicBezTo>
                            <a:pt x="12322" y="197048"/>
                            <a:pt x="-10665" y="53665"/>
                            <a:pt x="31817" y="8008"/>
                          </a:cubicBezTo>
                          <a:cubicBezTo>
                            <a:pt x="291595" y="-16566"/>
                            <a:pt x="262449" y="-1263"/>
                            <a:pt x="258829" y="299283"/>
                          </a:cubicBezTo>
                          <a:cubicBezTo>
                            <a:pt x="256988" y="426728"/>
                            <a:pt x="295024" y="626816"/>
                            <a:pt x="126686" y="637357"/>
                          </a:cubicBezTo>
                          <a:close/>
                        </a:path>
                      </a:pathLst>
                    </a:custGeom>
                    <a:solidFill>
                      <a:srgbClr val="CFE2F3"/>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513" name="Google Shape;513;p5"/>
                    <p:cNvSpPr/>
                    <p:nvPr/>
                  </p:nvSpPr>
                  <p:spPr>
                    <a:xfrm>
                      <a:off x="3849902" y="2886279"/>
                      <a:ext cx="160096" cy="197298"/>
                    </a:xfrm>
                    <a:custGeom>
                      <a:avLst/>
                      <a:gdLst/>
                      <a:ahLst/>
                      <a:cxnLst/>
                      <a:rect l="l" t="t" r="r" b="b"/>
                      <a:pathLst>
                        <a:path w="160096" h="197298" extrusionOk="0">
                          <a:moveTo>
                            <a:pt x="0" y="197298"/>
                          </a:moveTo>
                          <a:cubicBezTo>
                            <a:pt x="14795" y="163453"/>
                            <a:pt x="-19495" y="39120"/>
                            <a:pt x="29908" y="37913"/>
                          </a:cubicBezTo>
                          <a:cubicBezTo>
                            <a:pt x="41275" y="35754"/>
                            <a:pt x="33401" y="17911"/>
                            <a:pt x="43053" y="12513"/>
                          </a:cubicBezTo>
                          <a:cubicBezTo>
                            <a:pt x="64008" y="-9902"/>
                            <a:pt x="129984" y="-1393"/>
                            <a:pt x="134239" y="31563"/>
                          </a:cubicBezTo>
                          <a:cubicBezTo>
                            <a:pt x="135826" y="40517"/>
                            <a:pt x="147891" y="34484"/>
                            <a:pt x="151955" y="41406"/>
                          </a:cubicBezTo>
                          <a:cubicBezTo>
                            <a:pt x="171640" y="64583"/>
                            <a:pt x="149479" y="158246"/>
                            <a:pt x="149161" y="196663"/>
                          </a:cubicBezTo>
                          <a:cubicBezTo>
                            <a:pt x="98234" y="196155"/>
                            <a:pt x="49847" y="189170"/>
                            <a:pt x="0" y="197298"/>
                          </a:cubicBezTo>
                          <a:close/>
                        </a:path>
                      </a:pathLst>
                    </a:custGeom>
                    <a:solidFill>
                      <a:schemeClr val="dk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514" name="Google Shape;514;p5"/>
                    <p:cNvSpPr/>
                    <p:nvPr/>
                  </p:nvSpPr>
                  <p:spPr>
                    <a:xfrm>
                      <a:off x="3792712" y="2879468"/>
                      <a:ext cx="274793" cy="850085"/>
                    </a:xfrm>
                    <a:custGeom>
                      <a:avLst/>
                      <a:gdLst/>
                      <a:ahLst/>
                      <a:cxnLst/>
                      <a:rect l="l" t="t" r="r" b="b"/>
                      <a:pathLst>
                        <a:path w="274793" h="850085" extrusionOk="0">
                          <a:moveTo>
                            <a:pt x="19916" y="786532"/>
                          </a:moveTo>
                          <a:cubicBezTo>
                            <a:pt x="39854" y="827489"/>
                            <a:pt x="67541" y="848572"/>
                            <a:pt x="131866" y="850032"/>
                          </a:cubicBezTo>
                          <a:cubicBezTo>
                            <a:pt x="255818" y="852953"/>
                            <a:pt x="279440" y="735732"/>
                            <a:pt x="271947" y="651213"/>
                          </a:cubicBezTo>
                          <a:cubicBezTo>
                            <a:pt x="272963" y="537612"/>
                            <a:pt x="275312" y="423947"/>
                            <a:pt x="274678" y="310345"/>
                          </a:cubicBezTo>
                          <a:cubicBezTo>
                            <a:pt x="276202" y="268245"/>
                            <a:pt x="263057" y="215095"/>
                            <a:pt x="217528" y="202395"/>
                          </a:cubicBezTo>
                          <a:cubicBezTo>
                            <a:pt x="213336" y="167343"/>
                            <a:pt x="246610" y="35073"/>
                            <a:pt x="197716" y="37295"/>
                          </a:cubicBezTo>
                          <a:cubicBezTo>
                            <a:pt x="191366" y="-10202"/>
                            <a:pt x="84495" y="-14965"/>
                            <a:pt x="87098" y="38311"/>
                          </a:cubicBezTo>
                          <a:cubicBezTo>
                            <a:pt x="75478" y="36978"/>
                            <a:pt x="60047" y="37041"/>
                            <a:pt x="58778" y="55583"/>
                          </a:cubicBezTo>
                          <a:cubicBezTo>
                            <a:pt x="55603" y="103081"/>
                            <a:pt x="55285" y="150833"/>
                            <a:pt x="49887" y="197760"/>
                          </a:cubicBezTo>
                          <a:cubicBezTo>
                            <a:pt x="-19010" y="224303"/>
                            <a:pt x="12613" y="404262"/>
                            <a:pt x="5437" y="474048"/>
                          </a:cubicBezTo>
                          <a:cubicBezTo>
                            <a:pt x="10264" y="577299"/>
                            <a:pt x="-17549" y="687980"/>
                            <a:pt x="19916" y="786532"/>
                          </a:cubicBezTo>
                          <a:close/>
                          <a:moveTo>
                            <a:pt x="102466" y="38248"/>
                          </a:moveTo>
                          <a:cubicBezTo>
                            <a:pt x="106148" y="7895"/>
                            <a:pt x="173585" y="17166"/>
                            <a:pt x="178983" y="37105"/>
                          </a:cubicBezTo>
                          <a:cubicBezTo>
                            <a:pt x="154281" y="37549"/>
                            <a:pt x="103101" y="39962"/>
                            <a:pt x="102592" y="38311"/>
                          </a:cubicBezTo>
                          <a:close/>
                          <a:moveTo>
                            <a:pt x="76177" y="56663"/>
                          </a:moveTo>
                          <a:lnTo>
                            <a:pt x="174983" y="55393"/>
                          </a:lnTo>
                          <a:cubicBezTo>
                            <a:pt x="190222" y="53361"/>
                            <a:pt x="211304" y="53298"/>
                            <a:pt x="206733" y="75459"/>
                          </a:cubicBezTo>
                          <a:lnTo>
                            <a:pt x="75287" y="111400"/>
                          </a:lnTo>
                          <a:cubicBezTo>
                            <a:pt x="75967" y="93194"/>
                            <a:pt x="76303" y="74970"/>
                            <a:pt x="76303" y="56726"/>
                          </a:cubicBezTo>
                          <a:close/>
                          <a:moveTo>
                            <a:pt x="73700" y="129879"/>
                          </a:moveTo>
                          <a:lnTo>
                            <a:pt x="205399" y="94382"/>
                          </a:lnTo>
                          <a:lnTo>
                            <a:pt x="203684" y="134069"/>
                          </a:lnTo>
                          <a:lnTo>
                            <a:pt x="71478" y="159469"/>
                          </a:lnTo>
                          <a:cubicBezTo>
                            <a:pt x="72430" y="149563"/>
                            <a:pt x="73192" y="139785"/>
                            <a:pt x="73827" y="129942"/>
                          </a:cubicBezTo>
                          <a:close/>
                          <a:moveTo>
                            <a:pt x="69191" y="177885"/>
                          </a:moveTo>
                          <a:lnTo>
                            <a:pt x="202541" y="152104"/>
                          </a:lnTo>
                          <a:cubicBezTo>
                            <a:pt x="201906" y="166391"/>
                            <a:pt x="201335" y="180615"/>
                            <a:pt x="200700" y="194839"/>
                          </a:cubicBezTo>
                          <a:lnTo>
                            <a:pt x="67350" y="193379"/>
                          </a:lnTo>
                          <a:cubicBezTo>
                            <a:pt x="68239" y="188298"/>
                            <a:pt x="68937" y="183282"/>
                            <a:pt x="69318" y="177948"/>
                          </a:cubicBezTo>
                          <a:close/>
                          <a:moveTo>
                            <a:pt x="19217" y="648102"/>
                          </a:moveTo>
                          <a:cubicBezTo>
                            <a:pt x="23154" y="519832"/>
                            <a:pt x="21947" y="391117"/>
                            <a:pt x="28171" y="263101"/>
                          </a:cubicBezTo>
                          <a:cubicBezTo>
                            <a:pt x="34965" y="198204"/>
                            <a:pt x="74589" y="211222"/>
                            <a:pt x="121960" y="210968"/>
                          </a:cubicBezTo>
                          <a:cubicBezTo>
                            <a:pt x="123103" y="217851"/>
                            <a:pt x="123674" y="224817"/>
                            <a:pt x="123674" y="231796"/>
                          </a:cubicBezTo>
                          <a:cubicBezTo>
                            <a:pt x="72874" y="256370"/>
                            <a:pt x="60174" y="344889"/>
                            <a:pt x="124246" y="360891"/>
                          </a:cubicBezTo>
                          <a:lnTo>
                            <a:pt x="124627" y="429281"/>
                          </a:lnTo>
                          <a:cubicBezTo>
                            <a:pt x="46966" y="432710"/>
                            <a:pt x="45951" y="548915"/>
                            <a:pt x="125135" y="549486"/>
                          </a:cubicBezTo>
                          <a:lnTo>
                            <a:pt x="125516" y="627083"/>
                          </a:lnTo>
                          <a:cubicBezTo>
                            <a:pt x="40" y="680677"/>
                            <a:pt x="157647" y="791422"/>
                            <a:pt x="143550" y="638069"/>
                          </a:cubicBezTo>
                          <a:cubicBezTo>
                            <a:pt x="209971" y="620416"/>
                            <a:pt x="220385" y="540533"/>
                            <a:pt x="142661" y="533675"/>
                          </a:cubicBezTo>
                          <a:lnTo>
                            <a:pt x="142280" y="444204"/>
                          </a:lnTo>
                          <a:cubicBezTo>
                            <a:pt x="216321" y="434298"/>
                            <a:pt x="216130" y="356764"/>
                            <a:pt x="141772" y="346604"/>
                          </a:cubicBezTo>
                          <a:cubicBezTo>
                            <a:pt x="141772" y="311425"/>
                            <a:pt x="141772" y="215413"/>
                            <a:pt x="140566" y="212429"/>
                          </a:cubicBezTo>
                          <a:cubicBezTo>
                            <a:pt x="140566" y="212429"/>
                            <a:pt x="194096" y="213762"/>
                            <a:pt x="198541" y="213381"/>
                          </a:cubicBezTo>
                          <a:cubicBezTo>
                            <a:pt x="218543" y="211666"/>
                            <a:pt x="234291" y="230589"/>
                            <a:pt x="243943" y="246845"/>
                          </a:cubicBezTo>
                          <a:cubicBezTo>
                            <a:pt x="271376" y="315997"/>
                            <a:pt x="250865" y="395880"/>
                            <a:pt x="255754" y="469095"/>
                          </a:cubicBezTo>
                          <a:cubicBezTo>
                            <a:pt x="240832" y="580093"/>
                            <a:pt x="308015" y="834538"/>
                            <a:pt x="136819" y="834855"/>
                          </a:cubicBezTo>
                          <a:cubicBezTo>
                            <a:pt x="35727" y="844063"/>
                            <a:pt x="10073" y="729382"/>
                            <a:pt x="19344" y="648166"/>
                          </a:cubicBezTo>
                          <a:close/>
                          <a:moveTo>
                            <a:pt x="125008" y="678137"/>
                          </a:moveTo>
                          <a:cubicBezTo>
                            <a:pt x="115928" y="731541"/>
                            <a:pt x="62968" y="668041"/>
                            <a:pt x="125643" y="645435"/>
                          </a:cubicBezTo>
                          <a:cubicBezTo>
                            <a:pt x="126272" y="656357"/>
                            <a:pt x="126100" y="667304"/>
                            <a:pt x="125135" y="678201"/>
                          </a:cubicBezTo>
                          <a:close/>
                          <a:moveTo>
                            <a:pt x="125008" y="531198"/>
                          </a:moveTo>
                          <a:cubicBezTo>
                            <a:pt x="69953" y="529293"/>
                            <a:pt x="68620" y="448966"/>
                            <a:pt x="124627" y="447315"/>
                          </a:cubicBezTo>
                          <a:close/>
                          <a:moveTo>
                            <a:pt x="124119" y="340698"/>
                          </a:moveTo>
                          <a:cubicBezTo>
                            <a:pt x="85193" y="326284"/>
                            <a:pt x="93004" y="270848"/>
                            <a:pt x="123674" y="251798"/>
                          </a:cubicBezTo>
                          <a:cubicBezTo>
                            <a:pt x="123973" y="281643"/>
                            <a:pt x="124183" y="311380"/>
                            <a:pt x="124309" y="341016"/>
                          </a:cubicBezTo>
                          <a:close/>
                          <a:moveTo>
                            <a:pt x="141835" y="365591"/>
                          </a:moveTo>
                          <a:cubicBezTo>
                            <a:pt x="190730" y="374798"/>
                            <a:pt x="194159" y="419057"/>
                            <a:pt x="141835" y="426106"/>
                          </a:cubicBezTo>
                          <a:close/>
                          <a:moveTo>
                            <a:pt x="142724" y="551899"/>
                          </a:moveTo>
                          <a:cubicBezTo>
                            <a:pt x="195493" y="559138"/>
                            <a:pt x="188127" y="605684"/>
                            <a:pt x="143296" y="619781"/>
                          </a:cubicBezTo>
                          <a:cubicBezTo>
                            <a:pt x="143042" y="601429"/>
                            <a:pt x="142978" y="571204"/>
                            <a:pt x="142915" y="552217"/>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grpSp>
              <p:sp>
                <p:nvSpPr>
                  <p:cNvPr id="515" name="Google Shape;515;p5"/>
                  <p:cNvSpPr/>
                  <p:nvPr/>
                </p:nvSpPr>
                <p:spPr>
                  <a:xfrm>
                    <a:off x="3923169" y="-322375"/>
                    <a:ext cx="17700" cy="3300300"/>
                  </a:xfrm>
                  <a:prstGeom prst="rect">
                    <a:avLst/>
                  </a:prstGeom>
                  <a:solidFill>
                    <a:schemeClr val="dk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sp>
              <p:nvSpPr>
                <p:cNvPr id="516" name="Google Shape;516;p5"/>
                <p:cNvSpPr/>
                <p:nvPr/>
              </p:nvSpPr>
              <p:spPr>
                <a:xfrm>
                  <a:off x="3834925" y="3637375"/>
                  <a:ext cx="76100" cy="135925"/>
                </a:xfrm>
                <a:custGeom>
                  <a:avLst/>
                  <a:gdLst/>
                  <a:ahLst/>
                  <a:cxnLst/>
                  <a:rect l="l" t="t" r="r" b="b"/>
                  <a:pathLst>
                    <a:path w="3044" h="5437" extrusionOk="0">
                      <a:moveTo>
                        <a:pt x="0" y="0"/>
                      </a:moveTo>
                      <a:cubicBezTo>
                        <a:pt x="372" y="2043"/>
                        <a:pt x="1116" y="4666"/>
                        <a:pt x="3044" y="5437"/>
                      </a:cubicBezTo>
                    </a:path>
                  </a:pathLst>
                </a:custGeom>
                <a:noFill/>
                <a:ln w="28575" cap="rnd" cmpd="sng">
                  <a:solidFill>
                    <a:schemeClr val="lt1"/>
                  </a:solidFill>
                  <a:prstDash val="solid"/>
                  <a:round/>
                  <a:headEnd type="none" w="med" len="med"/>
                  <a:tailEnd type="none" w="med" len="med"/>
                </a:ln>
              </p:spPr>
            </p:sp>
            <p:sp>
              <p:nvSpPr>
                <p:cNvPr id="517" name="Google Shape;517;p5"/>
                <p:cNvSpPr/>
                <p:nvPr/>
              </p:nvSpPr>
              <p:spPr>
                <a:xfrm>
                  <a:off x="3834925" y="3552200"/>
                  <a:ext cx="1825" cy="21750"/>
                </a:xfrm>
                <a:custGeom>
                  <a:avLst/>
                  <a:gdLst/>
                  <a:ahLst/>
                  <a:cxnLst/>
                  <a:rect l="l" t="t" r="r" b="b"/>
                  <a:pathLst>
                    <a:path w="73" h="870" extrusionOk="0">
                      <a:moveTo>
                        <a:pt x="0" y="0"/>
                      </a:moveTo>
                      <a:cubicBezTo>
                        <a:pt x="37" y="435"/>
                        <a:pt x="37" y="435"/>
                        <a:pt x="73" y="870"/>
                      </a:cubicBezTo>
                    </a:path>
                  </a:pathLst>
                </a:custGeom>
                <a:noFill/>
                <a:ln w="28575" cap="rnd" cmpd="sng">
                  <a:solidFill>
                    <a:schemeClr val="lt1"/>
                  </a:solidFill>
                  <a:prstDash val="solid"/>
                  <a:round/>
                  <a:headEnd type="none" w="med" len="med"/>
                  <a:tailEnd type="none" w="med" len="med"/>
                </a:ln>
              </p:spPr>
            </p:sp>
          </p:grpSp>
        </p:grpSp>
        <p:grpSp>
          <p:nvGrpSpPr>
            <p:cNvPr id="518" name="Google Shape;518;p5"/>
            <p:cNvGrpSpPr/>
            <p:nvPr/>
          </p:nvGrpSpPr>
          <p:grpSpPr>
            <a:xfrm>
              <a:off x="7184797" y="-17"/>
              <a:ext cx="985363" cy="3905971"/>
              <a:chOff x="1192601" y="-1724180"/>
              <a:chExt cx="1046700" cy="4149108"/>
            </a:xfrm>
          </p:grpSpPr>
          <p:grpSp>
            <p:nvGrpSpPr>
              <p:cNvPr id="519" name="Google Shape;519;p5"/>
              <p:cNvGrpSpPr/>
              <p:nvPr/>
            </p:nvGrpSpPr>
            <p:grpSpPr>
              <a:xfrm>
                <a:off x="1192601" y="1378228"/>
                <a:ext cx="1046700" cy="1046700"/>
                <a:chOff x="764100" y="3623300"/>
                <a:chExt cx="1046700" cy="1046700"/>
              </a:xfrm>
            </p:grpSpPr>
            <p:sp>
              <p:nvSpPr>
                <p:cNvPr id="520" name="Google Shape;520;p5"/>
                <p:cNvSpPr/>
                <p:nvPr/>
              </p:nvSpPr>
              <p:spPr>
                <a:xfrm>
                  <a:off x="764100" y="3623300"/>
                  <a:ext cx="1046700" cy="1046700"/>
                </a:xfrm>
                <a:prstGeom prst="ellipse">
                  <a:avLst/>
                </a:prstGeom>
                <a:solidFill>
                  <a:srgbClr val="18ECFF">
                    <a:alpha val="950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21" name="Google Shape;521;p5"/>
                <p:cNvSpPr/>
                <p:nvPr/>
              </p:nvSpPr>
              <p:spPr>
                <a:xfrm>
                  <a:off x="922769" y="3781968"/>
                  <a:ext cx="729300" cy="729300"/>
                </a:xfrm>
                <a:prstGeom prst="ellipse">
                  <a:avLst/>
                </a:prstGeom>
                <a:solidFill>
                  <a:srgbClr val="18ECFF">
                    <a:alpha val="950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522" name="Google Shape;522;p5"/>
              <p:cNvGrpSpPr/>
              <p:nvPr/>
            </p:nvGrpSpPr>
            <p:grpSpPr>
              <a:xfrm>
                <a:off x="1417979" y="-1724180"/>
                <a:ext cx="580390" cy="3855366"/>
                <a:chOff x="522260" y="372820"/>
                <a:chExt cx="530958" cy="3527002"/>
              </a:xfrm>
            </p:grpSpPr>
            <p:grpSp>
              <p:nvGrpSpPr>
                <p:cNvPr id="523" name="Google Shape;523;p5"/>
                <p:cNvGrpSpPr/>
                <p:nvPr/>
              </p:nvGrpSpPr>
              <p:grpSpPr>
                <a:xfrm>
                  <a:off x="522260" y="372820"/>
                  <a:ext cx="530958" cy="3527002"/>
                  <a:chOff x="522260" y="372820"/>
                  <a:chExt cx="530958" cy="3527002"/>
                </a:xfrm>
              </p:grpSpPr>
              <p:grpSp>
                <p:nvGrpSpPr>
                  <p:cNvPr id="524" name="Google Shape;524;p5"/>
                  <p:cNvGrpSpPr/>
                  <p:nvPr/>
                </p:nvGrpSpPr>
                <p:grpSpPr>
                  <a:xfrm>
                    <a:off x="522260" y="2971595"/>
                    <a:ext cx="530958" cy="928227"/>
                    <a:chOff x="522260" y="2971595"/>
                    <a:chExt cx="530958" cy="928227"/>
                  </a:xfrm>
                </p:grpSpPr>
                <p:sp>
                  <p:nvSpPr>
                    <p:cNvPr id="525" name="Google Shape;525;p5"/>
                    <p:cNvSpPr/>
                    <p:nvPr/>
                  </p:nvSpPr>
                  <p:spPr>
                    <a:xfrm>
                      <a:off x="531045" y="3193814"/>
                      <a:ext cx="510950" cy="500199"/>
                    </a:xfrm>
                    <a:custGeom>
                      <a:avLst/>
                      <a:gdLst/>
                      <a:ahLst/>
                      <a:cxnLst/>
                      <a:rect l="l" t="t" r="r" b="b"/>
                      <a:pathLst>
                        <a:path w="510950" h="500199" extrusionOk="0">
                          <a:moveTo>
                            <a:pt x="230344" y="500189"/>
                          </a:moveTo>
                          <a:cubicBezTo>
                            <a:pt x="153916" y="500507"/>
                            <a:pt x="77640" y="493446"/>
                            <a:pt x="2570" y="479108"/>
                          </a:cubicBezTo>
                          <a:cubicBezTo>
                            <a:pt x="-4606" y="452501"/>
                            <a:pt x="4348" y="418084"/>
                            <a:pt x="15841" y="404622"/>
                          </a:cubicBezTo>
                          <a:cubicBezTo>
                            <a:pt x="93" y="296672"/>
                            <a:pt x="174591" y="153479"/>
                            <a:pt x="126458" y="68770"/>
                          </a:cubicBezTo>
                          <a:cubicBezTo>
                            <a:pt x="128236" y="16510"/>
                            <a:pt x="219295" y="6350"/>
                            <a:pt x="261142" y="0"/>
                          </a:cubicBezTo>
                          <a:cubicBezTo>
                            <a:pt x="310926" y="4953"/>
                            <a:pt x="383443" y="12002"/>
                            <a:pt x="388777" y="70612"/>
                          </a:cubicBezTo>
                          <a:cubicBezTo>
                            <a:pt x="365980" y="191262"/>
                            <a:pt x="524603" y="342392"/>
                            <a:pt x="509998" y="472630"/>
                          </a:cubicBezTo>
                          <a:cubicBezTo>
                            <a:pt x="417936" y="491147"/>
                            <a:pt x="324248" y="500380"/>
                            <a:pt x="230344" y="500189"/>
                          </a:cubicBezTo>
                          <a:close/>
                        </a:path>
                      </a:pathLst>
                    </a:custGeom>
                    <a:solidFill>
                      <a:schemeClr val="lt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526" name="Google Shape;526;p5"/>
                    <p:cNvSpPr/>
                    <p:nvPr/>
                  </p:nvSpPr>
                  <p:spPr>
                    <a:xfrm>
                      <a:off x="551585" y="3672350"/>
                      <a:ext cx="488949" cy="214629"/>
                    </a:xfrm>
                    <a:custGeom>
                      <a:avLst/>
                      <a:gdLst/>
                      <a:ahLst/>
                      <a:cxnLst/>
                      <a:rect l="l" t="t" r="r" b="b"/>
                      <a:pathLst>
                        <a:path w="488949" h="214629" extrusionOk="0">
                          <a:moveTo>
                            <a:pt x="243395" y="214630"/>
                          </a:moveTo>
                          <a:cubicBezTo>
                            <a:pt x="147256" y="214630"/>
                            <a:pt x="26352" y="160401"/>
                            <a:pt x="0" y="8001"/>
                          </a:cubicBezTo>
                          <a:cubicBezTo>
                            <a:pt x="165925" y="39751"/>
                            <a:pt x="327279" y="29528"/>
                            <a:pt x="488950" y="0"/>
                          </a:cubicBezTo>
                          <a:cubicBezTo>
                            <a:pt x="471043" y="147384"/>
                            <a:pt x="350266" y="214630"/>
                            <a:pt x="243395" y="214630"/>
                          </a:cubicBezTo>
                          <a:close/>
                        </a:path>
                      </a:pathLst>
                    </a:custGeom>
                    <a:solidFill>
                      <a:srgbClr val="C8F3F7"/>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527" name="Google Shape;527;p5"/>
                    <p:cNvSpPr/>
                    <p:nvPr/>
                  </p:nvSpPr>
                  <p:spPr>
                    <a:xfrm>
                      <a:off x="685838" y="2977833"/>
                      <a:ext cx="219884" cy="234649"/>
                    </a:xfrm>
                    <a:custGeom>
                      <a:avLst/>
                      <a:gdLst/>
                      <a:ahLst/>
                      <a:cxnLst/>
                      <a:rect l="l" t="t" r="r" b="b"/>
                      <a:pathLst>
                        <a:path w="219884" h="234649" extrusionOk="0">
                          <a:moveTo>
                            <a:pt x="2590" y="234649"/>
                          </a:moveTo>
                          <a:cubicBezTo>
                            <a:pt x="7987" y="210011"/>
                            <a:pt x="-12142" y="33672"/>
                            <a:pt x="12877" y="45419"/>
                          </a:cubicBezTo>
                          <a:cubicBezTo>
                            <a:pt x="33197" y="50182"/>
                            <a:pt x="23545" y="24210"/>
                            <a:pt x="35038" y="16590"/>
                          </a:cubicBezTo>
                          <a:cubicBezTo>
                            <a:pt x="50913" y="906"/>
                            <a:pt x="85394" y="1604"/>
                            <a:pt x="109714" y="1922"/>
                          </a:cubicBezTo>
                          <a:cubicBezTo>
                            <a:pt x="145528" y="-936"/>
                            <a:pt x="189026" y="-6841"/>
                            <a:pt x="188835" y="38879"/>
                          </a:cubicBezTo>
                          <a:cubicBezTo>
                            <a:pt x="250875" y="39895"/>
                            <a:pt x="199503" y="186770"/>
                            <a:pt x="206869" y="233824"/>
                          </a:cubicBezTo>
                          <a:cubicBezTo>
                            <a:pt x="139369" y="212361"/>
                            <a:pt x="71932" y="215091"/>
                            <a:pt x="2590" y="234649"/>
                          </a:cubicBezTo>
                          <a:close/>
                        </a:path>
                      </a:pathLst>
                    </a:custGeom>
                    <a:solidFill>
                      <a:schemeClr val="dk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528" name="Google Shape;528;p5"/>
                    <p:cNvSpPr/>
                    <p:nvPr/>
                  </p:nvSpPr>
                  <p:spPr>
                    <a:xfrm>
                      <a:off x="522260" y="2971595"/>
                      <a:ext cx="530958" cy="928227"/>
                    </a:xfrm>
                    <a:custGeom>
                      <a:avLst/>
                      <a:gdLst/>
                      <a:ahLst/>
                      <a:cxnLst/>
                      <a:rect l="l" t="t" r="r" b="b"/>
                      <a:pathLst>
                        <a:path w="530958" h="928227" extrusionOk="0">
                          <a:moveTo>
                            <a:pt x="516306" y="619347"/>
                          </a:moveTo>
                          <a:cubicBezTo>
                            <a:pt x="501638" y="504285"/>
                            <a:pt x="397942" y="417798"/>
                            <a:pt x="399530" y="298926"/>
                          </a:cubicBezTo>
                          <a:cubicBezTo>
                            <a:pt x="413182" y="300514"/>
                            <a:pt x="390830" y="254159"/>
                            <a:pt x="381178" y="244380"/>
                          </a:cubicBezTo>
                          <a:cubicBezTo>
                            <a:pt x="383210" y="187992"/>
                            <a:pt x="385369" y="132175"/>
                            <a:pt x="387528" y="75787"/>
                          </a:cubicBezTo>
                          <a:cubicBezTo>
                            <a:pt x="392481" y="54070"/>
                            <a:pt x="381559" y="34449"/>
                            <a:pt x="356731" y="40227"/>
                          </a:cubicBezTo>
                          <a:cubicBezTo>
                            <a:pt x="358255" y="-10573"/>
                            <a:pt x="307645" y="730"/>
                            <a:pt x="273609" y="1810"/>
                          </a:cubicBezTo>
                          <a:cubicBezTo>
                            <a:pt x="240780" y="1429"/>
                            <a:pt x="184074" y="-222"/>
                            <a:pt x="184328" y="45244"/>
                          </a:cubicBezTo>
                          <a:cubicBezTo>
                            <a:pt x="174803" y="45815"/>
                            <a:pt x="158928" y="42640"/>
                            <a:pt x="158928" y="56547"/>
                          </a:cubicBezTo>
                          <a:cubicBezTo>
                            <a:pt x="158928" y="118777"/>
                            <a:pt x="158039" y="180435"/>
                            <a:pt x="158357" y="242475"/>
                          </a:cubicBezTo>
                          <a:cubicBezTo>
                            <a:pt x="144260" y="248825"/>
                            <a:pt x="112383" y="292767"/>
                            <a:pt x="140577" y="307753"/>
                          </a:cubicBezTo>
                          <a:cubicBezTo>
                            <a:pt x="150102" y="385159"/>
                            <a:pt x="15736" y="506508"/>
                            <a:pt x="18784" y="626967"/>
                          </a:cubicBezTo>
                          <a:cubicBezTo>
                            <a:pt x="-3124" y="640493"/>
                            <a:pt x="-8013" y="706215"/>
                            <a:pt x="15672" y="712756"/>
                          </a:cubicBezTo>
                          <a:cubicBezTo>
                            <a:pt x="65075" y="1013238"/>
                            <a:pt x="505638" y="992854"/>
                            <a:pt x="526720" y="692753"/>
                          </a:cubicBezTo>
                          <a:cubicBezTo>
                            <a:pt x="534785" y="671862"/>
                            <a:pt x="531356" y="631984"/>
                            <a:pt x="516306" y="619347"/>
                          </a:cubicBezTo>
                          <a:close/>
                          <a:moveTo>
                            <a:pt x="498399" y="620300"/>
                          </a:moveTo>
                          <a:cubicBezTo>
                            <a:pt x="475749" y="621824"/>
                            <a:pt x="453079" y="623176"/>
                            <a:pt x="430391" y="624364"/>
                          </a:cubicBezTo>
                          <a:cubicBezTo>
                            <a:pt x="405708" y="518319"/>
                            <a:pt x="384842" y="411531"/>
                            <a:pt x="367780" y="304006"/>
                          </a:cubicBezTo>
                          <a:cubicBezTo>
                            <a:pt x="372606" y="303308"/>
                            <a:pt x="377432" y="302673"/>
                            <a:pt x="382194" y="301911"/>
                          </a:cubicBezTo>
                          <a:cubicBezTo>
                            <a:pt x="378511" y="420973"/>
                            <a:pt x="481889" y="506762"/>
                            <a:pt x="498399" y="620300"/>
                          </a:cubicBezTo>
                          <a:close/>
                          <a:moveTo>
                            <a:pt x="278689" y="312579"/>
                          </a:moveTo>
                          <a:cubicBezTo>
                            <a:pt x="287389" y="312198"/>
                            <a:pt x="296025" y="311690"/>
                            <a:pt x="304661" y="311118"/>
                          </a:cubicBezTo>
                          <a:cubicBezTo>
                            <a:pt x="318040" y="416738"/>
                            <a:pt x="331477" y="522383"/>
                            <a:pt x="344983" y="628047"/>
                          </a:cubicBezTo>
                          <a:cubicBezTo>
                            <a:pt x="322568" y="628809"/>
                            <a:pt x="300216" y="629507"/>
                            <a:pt x="277800" y="629952"/>
                          </a:cubicBezTo>
                          <a:cubicBezTo>
                            <a:pt x="271844" y="524237"/>
                            <a:pt x="272136" y="418262"/>
                            <a:pt x="278689" y="312579"/>
                          </a:cubicBezTo>
                          <a:close/>
                          <a:moveTo>
                            <a:pt x="322504" y="309531"/>
                          </a:moveTo>
                          <a:cubicBezTo>
                            <a:pt x="331775" y="308642"/>
                            <a:pt x="341046" y="307626"/>
                            <a:pt x="350317" y="306483"/>
                          </a:cubicBezTo>
                          <a:cubicBezTo>
                            <a:pt x="367253" y="413417"/>
                            <a:pt x="387928" y="519633"/>
                            <a:pt x="412357" y="625126"/>
                          </a:cubicBezTo>
                          <a:cubicBezTo>
                            <a:pt x="395910" y="625951"/>
                            <a:pt x="379400" y="626713"/>
                            <a:pt x="362954" y="627348"/>
                          </a:cubicBezTo>
                          <a:cubicBezTo>
                            <a:pt x="349111" y="521430"/>
                            <a:pt x="335541" y="415493"/>
                            <a:pt x="322250" y="309531"/>
                          </a:cubicBezTo>
                          <a:close/>
                          <a:moveTo>
                            <a:pt x="365684" y="58452"/>
                          </a:moveTo>
                          <a:cubicBezTo>
                            <a:pt x="375273" y="59277"/>
                            <a:pt x="368542" y="74581"/>
                            <a:pt x="369939" y="81248"/>
                          </a:cubicBezTo>
                          <a:lnTo>
                            <a:pt x="175946" y="137382"/>
                          </a:lnTo>
                          <a:cubicBezTo>
                            <a:pt x="175946" y="127984"/>
                            <a:pt x="175946" y="118332"/>
                            <a:pt x="175946" y="109125"/>
                          </a:cubicBezTo>
                          <a:cubicBezTo>
                            <a:pt x="212713" y="94837"/>
                            <a:pt x="258496" y="85947"/>
                            <a:pt x="287643" y="60547"/>
                          </a:cubicBezTo>
                          <a:cubicBezTo>
                            <a:pt x="313360" y="60611"/>
                            <a:pt x="339649" y="57309"/>
                            <a:pt x="365430" y="58452"/>
                          </a:cubicBezTo>
                          <a:close/>
                          <a:moveTo>
                            <a:pt x="175438" y="205454"/>
                          </a:moveTo>
                          <a:lnTo>
                            <a:pt x="366827" y="159671"/>
                          </a:lnTo>
                          <a:lnTo>
                            <a:pt x="364224" y="230791"/>
                          </a:lnTo>
                          <a:cubicBezTo>
                            <a:pt x="308090" y="199041"/>
                            <a:pt x="233033" y="208248"/>
                            <a:pt x="175311" y="231616"/>
                          </a:cubicBezTo>
                          <a:close/>
                          <a:moveTo>
                            <a:pt x="175438" y="187230"/>
                          </a:moveTo>
                          <a:cubicBezTo>
                            <a:pt x="175438" y="176688"/>
                            <a:pt x="175438" y="166084"/>
                            <a:pt x="175438" y="155480"/>
                          </a:cubicBezTo>
                          <a:lnTo>
                            <a:pt x="368796" y="99536"/>
                          </a:lnTo>
                          <a:lnTo>
                            <a:pt x="367272" y="141256"/>
                          </a:lnTo>
                          <a:close/>
                          <a:moveTo>
                            <a:pt x="229032" y="21622"/>
                          </a:moveTo>
                          <a:cubicBezTo>
                            <a:pt x="256401" y="25305"/>
                            <a:pt x="342570" y="-222"/>
                            <a:pt x="338760" y="40672"/>
                          </a:cubicBezTo>
                          <a:lnTo>
                            <a:pt x="201600" y="44418"/>
                          </a:lnTo>
                          <a:cubicBezTo>
                            <a:pt x="197155" y="28861"/>
                            <a:pt x="217793" y="22765"/>
                            <a:pt x="229096" y="21749"/>
                          </a:cubicBezTo>
                          <a:close/>
                          <a:moveTo>
                            <a:pt x="263830" y="59150"/>
                          </a:moveTo>
                          <a:cubicBezTo>
                            <a:pt x="235046" y="71260"/>
                            <a:pt x="205645" y="81858"/>
                            <a:pt x="175756" y="90900"/>
                          </a:cubicBezTo>
                          <a:lnTo>
                            <a:pt x="175756" y="63722"/>
                          </a:lnTo>
                          <a:cubicBezTo>
                            <a:pt x="201664" y="62897"/>
                            <a:pt x="238113" y="59976"/>
                            <a:pt x="263894" y="59404"/>
                          </a:cubicBezTo>
                          <a:close/>
                          <a:moveTo>
                            <a:pt x="260973" y="230600"/>
                          </a:moveTo>
                          <a:cubicBezTo>
                            <a:pt x="306439" y="226028"/>
                            <a:pt x="366891" y="233838"/>
                            <a:pt x="384036" y="283432"/>
                          </a:cubicBezTo>
                          <a:cubicBezTo>
                            <a:pt x="303873" y="296939"/>
                            <a:pt x="222193" y="298945"/>
                            <a:pt x="141466" y="289401"/>
                          </a:cubicBezTo>
                          <a:cubicBezTo>
                            <a:pt x="157404" y="243554"/>
                            <a:pt x="218110" y="233521"/>
                            <a:pt x="261036" y="230854"/>
                          </a:cubicBezTo>
                          <a:close/>
                          <a:moveTo>
                            <a:pt x="259639" y="630269"/>
                          </a:moveTo>
                          <a:cubicBezTo>
                            <a:pt x="238005" y="630606"/>
                            <a:pt x="216313" y="630796"/>
                            <a:pt x="194552" y="630841"/>
                          </a:cubicBezTo>
                          <a:cubicBezTo>
                            <a:pt x="210300" y="525005"/>
                            <a:pt x="226003" y="419176"/>
                            <a:pt x="241669" y="313341"/>
                          </a:cubicBezTo>
                          <a:cubicBezTo>
                            <a:pt x="248019" y="313341"/>
                            <a:pt x="254369" y="313341"/>
                            <a:pt x="260719" y="313341"/>
                          </a:cubicBezTo>
                          <a:cubicBezTo>
                            <a:pt x="254172" y="418871"/>
                            <a:pt x="253810" y="524694"/>
                            <a:pt x="259639" y="630269"/>
                          </a:cubicBezTo>
                          <a:close/>
                          <a:moveTo>
                            <a:pt x="177089" y="630904"/>
                          </a:moveTo>
                          <a:cubicBezTo>
                            <a:pt x="155309" y="630904"/>
                            <a:pt x="133528" y="630904"/>
                            <a:pt x="111748" y="630333"/>
                          </a:cubicBezTo>
                          <a:cubicBezTo>
                            <a:pt x="143498" y="524478"/>
                            <a:pt x="175248" y="418751"/>
                            <a:pt x="206490" y="312833"/>
                          </a:cubicBezTo>
                          <a:lnTo>
                            <a:pt x="224206" y="313277"/>
                          </a:lnTo>
                          <a:cubicBezTo>
                            <a:pt x="208630" y="419195"/>
                            <a:pt x="192920" y="525069"/>
                            <a:pt x="177089" y="630904"/>
                          </a:cubicBezTo>
                          <a:close/>
                          <a:moveTo>
                            <a:pt x="76759" y="501047"/>
                          </a:moveTo>
                          <a:cubicBezTo>
                            <a:pt x="112129" y="441801"/>
                            <a:pt x="157849" y="381857"/>
                            <a:pt x="157468" y="309721"/>
                          </a:cubicBezTo>
                          <a:cubicBezTo>
                            <a:pt x="168009" y="310737"/>
                            <a:pt x="178550" y="311499"/>
                            <a:pt x="189218" y="312071"/>
                          </a:cubicBezTo>
                          <a:cubicBezTo>
                            <a:pt x="157550" y="417906"/>
                            <a:pt x="125908" y="523887"/>
                            <a:pt x="94285" y="630015"/>
                          </a:cubicBezTo>
                          <a:cubicBezTo>
                            <a:pt x="74854" y="629571"/>
                            <a:pt x="55423" y="629126"/>
                            <a:pt x="35992" y="628491"/>
                          </a:cubicBezTo>
                          <a:cubicBezTo>
                            <a:pt x="33960" y="582454"/>
                            <a:pt x="54026" y="539591"/>
                            <a:pt x="76886" y="500920"/>
                          </a:cubicBezTo>
                          <a:close/>
                          <a:moveTo>
                            <a:pt x="356858" y="897604"/>
                          </a:moveTo>
                          <a:cubicBezTo>
                            <a:pt x="221222" y="951325"/>
                            <a:pt x="58725" y="859504"/>
                            <a:pt x="34024" y="716248"/>
                          </a:cubicBezTo>
                          <a:cubicBezTo>
                            <a:pt x="191294" y="742912"/>
                            <a:pt x="352178" y="739813"/>
                            <a:pt x="508305" y="707104"/>
                          </a:cubicBezTo>
                          <a:lnTo>
                            <a:pt x="509194" y="707549"/>
                          </a:lnTo>
                          <a:cubicBezTo>
                            <a:pt x="496145" y="793623"/>
                            <a:pt x="438030" y="866134"/>
                            <a:pt x="356858" y="897604"/>
                          </a:cubicBezTo>
                          <a:close/>
                          <a:moveTo>
                            <a:pt x="512560" y="681704"/>
                          </a:moveTo>
                          <a:cubicBezTo>
                            <a:pt x="511855" y="684092"/>
                            <a:pt x="510985" y="686422"/>
                            <a:pt x="509956" y="688689"/>
                          </a:cubicBezTo>
                          <a:cubicBezTo>
                            <a:pt x="348952" y="722706"/>
                            <a:pt x="182842" y="724865"/>
                            <a:pt x="21006" y="695039"/>
                          </a:cubicBezTo>
                          <a:cubicBezTo>
                            <a:pt x="14332" y="679355"/>
                            <a:pt x="14961" y="661511"/>
                            <a:pt x="22721" y="646335"/>
                          </a:cubicBezTo>
                          <a:cubicBezTo>
                            <a:pt x="183897" y="651967"/>
                            <a:pt x="345263" y="649148"/>
                            <a:pt x="506146" y="637889"/>
                          </a:cubicBezTo>
                          <a:cubicBezTo>
                            <a:pt x="514351" y="650945"/>
                            <a:pt x="516681" y="666845"/>
                            <a:pt x="512560" y="681704"/>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grpSp>
              <p:sp>
                <p:nvSpPr>
                  <p:cNvPr id="529" name="Google Shape;529;p5"/>
                  <p:cNvSpPr/>
                  <p:nvPr/>
                </p:nvSpPr>
                <p:spPr>
                  <a:xfrm>
                    <a:off x="786939" y="372820"/>
                    <a:ext cx="17700" cy="2605200"/>
                  </a:xfrm>
                  <a:prstGeom prst="rect">
                    <a:avLst/>
                  </a:prstGeom>
                  <a:solidFill>
                    <a:schemeClr val="dk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sp>
              <p:nvSpPr>
                <p:cNvPr id="530" name="Google Shape;530;p5"/>
                <p:cNvSpPr/>
                <p:nvPr/>
              </p:nvSpPr>
              <p:spPr>
                <a:xfrm>
                  <a:off x="636125" y="3766050"/>
                  <a:ext cx="121425" cy="74300"/>
                </a:xfrm>
                <a:custGeom>
                  <a:avLst/>
                  <a:gdLst/>
                  <a:ahLst/>
                  <a:cxnLst/>
                  <a:rect l="l" t="t" r="r" b="b"/>
                  <a:pathLst>
                    <a:path w="4857" h="2972" extrusionOk="0">
                      <a:moveTo>
                        <a:pt x="0" y="0"/>
                      </a:moveTo>
                      <a:cubicBezTo>
                        <a:pt x="1186" y="1482"/>
                        <a:pt x="3080" y="2306"/>
                        <a:pt x="4857" y="2972"/>
                      </a:cubicBezTo>
                    </a:path>
                  </a:pathLst>
                </a:custGeom>
                <a:noFill/>
                <a:ln w="38100" cap="rnd" cmpd="sng">
                  <a:solidFill>
                    <a:schemeClr val="lt1"/>
                  </a:solidFill>
                  <a:prstDash val="solid"/>
                  <a:round/>
                  <a:headEnd type="none" w="med" len="med"/>
                  <a:tailEnd type="none" w="med" len="med"/>
                </a:ln>
              </p:spPr>
            </p:sp>
          </p:grpSp>
        </p:grpSp>
        <p:grpSp>
          <p:nvGrpSpPr>
            <p:cNvPr id="531" name="Google Shape;531;p5"/>
            <p:cNvGrpSpPr/>
            <p:nvPr/>
          </p:nvGrpSpPr>
          <p:grpSpPr>
            <a:xfrm>
              <a:off x="6196930" y="7"/>
              <a:ext cx="985363" cy="2629685"/>
              <a:chOff x="6010934" y="1"/>
              <a:chExt cx="1046700" cy="2793377"/>
            </a:xfrm>
          </p:grpSpPr>
          <p:grpSp>
            <p:nvGrpSpPr>
              <p:cNvPr id="532" name="Google Shape;532;p5"/>
              <p:cNvGrpSpPr/>
              <p:nvPr/>
            </p:nvGrpSpPr>
            <p:grpSpPr>
              <a:xfrm>
                <a:off x="6010934" y="1746678"/>
                <a:ext cx="1046700" cy="1046700"/>
                <a:chOff x="764100" y="3623300"/>
                <a:chExt cx="1046700" cy="1046700"/>
              </a:xfrm>
            </p:grpSpPr>
            <p:sp>
              <p:nvSpPr>
                <p:cNvPr id="533" name="Google Shape;533;p5"/>
                <p:cNvSpPr/>
                <p:nvPr/>
              </p:nvSpPr>
              <p:spPr>
                <a:xfrm>
                  <a:off x="764100" y="3623300"/>
                  <a:ext cx="1046700" cy="1046700"/>
                </a:xfrm>
                <a:prstGeom prst="ellipse">
                  <a:avLst/>
                </a:prstGeom>
                <a:solidFill>
                  <a:srgbClr val="76DC35">
                    <a:alpha val="1006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34" name="Google Shape;534;p5"/>
                <p:cNvSpPr/>
                <p:nvPr/>
              </p:nvSpPr>
              <p:spPr>
                <a:xfrm>
                  <a:off x="922769" y="3781968"/>
                  <a:ext cx="729300" cy="729300"/>
                </a:xfrm>
                <a:prstGeom prst="ellipse">
                  <a:avLst/>
                </a:prstGeom>
                <a:solidFill>
                  <a:srgbClr val="76DC35">
                    <a:alpha val="1006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535" name="Google Shape;535;p5"/>
              <p:cNvGrpSpPr/>
              <p:nvPr/>
            </p:nvGrpSpPr>
            <p:grpSpPr>
              <a:xfrm>
                <a:off x="6308747" y="1"/>
                <a:ext cx="441786" cy="2571886"/>
                <a:chOff x="1121941" y="1609666"/>
                <a:chExt cx="404159" cy="2352837"/>
              </a:xfrm>
            </p:grpSpPr>
            <p:grpSp>
              <p:nvGrpSpPr>
                <p:cNvPr id="536" name="Google Shape;536;p5"/>
                <p:cNvGrpSpPr/>
                <p:nvPr/>
              </p:nvGrpSpPr>
              <p:grpSpPr>
                <a:xfrm>
                  <a:off x="1121941" y="1609666"/>
                  <a:ext cx="404159" cy="2352837"/>
                  <a:chOff x="1121941" y="1609666"/>
                  <a:chExt cx="404159" cy="2352837"/>
                </a:xfrm>
              </p:grpSpPr>
              <p:grpSp>
                <p:nvGrpSpPr>
                  <p:cNvPr id="537" name="Google Shape;537;p5"/>
                  <p:cNvGrpSpPr/>
                  <p:nvPr/>
                </p:nvGrpSpPr>
                <p:grpSpPr>
                  <a:xfrm>
                    <a:off x="1121941" y="2971595"/>
                    <a:ext cx="404159" cy="990908"/>
                    <a:chOff x="1121941" y="2969319"/>
                    <a:chExt cx="404159" cy="990908"/>
                  </a:xfrm>
                </p:grpSpPr>
                <p:sp>
                  <p:nvSpPr>
                    <p:cNvPr id="538" name="Google Shape;538;p5"/>
                    <p:cNvSpPr/>
                    <p:nvPr/>
                  </p:nvSpPr>
                  <p:spPr>
                    <a:xfrm>
                      <a:off x="1210876" y="2975878"/>
                      <a:ext cx="215728" cy="222824"/>
                    </a:xfrm>
                    <a:custGeom>
                      <a:avLst/>
                      <a:gdLst/>
                      <a:ahLst/>
                      <a:cxnLst/>
                      <a:rect l="l" t="t" r="r" b="b"/>
                      <a:pathLst>
                        <a:path w="215728" h="222824" extrusionOk="0">
                          <a:moveTo>
                            <a:pt x="14190" y="222824"/>
                          </a:moveTo>
                          <a:cubicBezTo>
                            <a:pt x="13301" y="174692"/>
                            <a:pt x="-21687" y="79251"/>
                            <a:pt x="21620" y="60582"/>
                          </a:cubicBezTo>
                          <a:cubicBezTo>
                            <a:pt x="36987" y="27244"/>
                            <a:pt x="55021" y="2797"/>
                            <a:pt x="105440" y="321"/>
                          </a:cubicBezTo>
                          <a:cubicBezTo>
                            <a:pt x="154017" y="-2156"/>
                            <a:pt x="177385" y="9655"/>
                            <a:pt x="182021" y="37976"/>
                          </a:cubicBezTo>
                          <a:cubicBezTo>
                            <a:pt x="233265" y="47692"/>
                            <a:pt x="210405" y="171326"/>
                            <a:pt x="211993" y="215776"/>
                          </a:cubicBezTo>
                          <a:cubicBezTo>
                            <a:pt x="143159" y="198060"/>
                            <a:pt x="79024" y="196790"/>
                            <a:pt x="14190" y="222824"/>
                          </a:cubicBezTo>
                          <a:close/>
                        </a:path>
                      </a:pathLst>
                    </a:custGeom>
                    <a:solidFill>
                      <a:schemeClr val="dk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539" name="Google Shape;539;p5"/>
                    <p:cNvSpPr/>
                    <p:nvPr/>
                  </p:nvSpPr>
                  <p:spPr>
                    <a:xfrm>
                      <a:off x="1160257" y="3179981"/>
                      <a:ext cx="324636" cy="229478"/>
                    </a:xfrm>
                    <a:custGeom>
                      <a:avLst/>
                      <a:gdLst/>
                      <a:ahLst/>
                      <a:cxnLst/>
                      <a:rect l="l" t="t" r="r" b="b"/>
                      <a:pathLst>
                        <a:path w="324636" h="229478" extrusionOk="0">
                          <a:moveTo>
                            <a:pt x="1626" y="229478"/>
                          </a:moveTo>
                          <a:cubicBezTo>
                            <a:pt x="-8216" y="108447"/>
                            <a:pt x="24042" y="-8456"/>
                            <a:pt x="169393" y="878"/>
                          </a:cubicBezTo>
                          <a:cubicBezTo>
                            <a:pt x="307379" y="-10678"/>
                            <a:pt x="337541" y="93334"/>
                            <a:pt x="320206" y="222176"/>
                          </a:cubicBezTo>
                          <a:cubicBezTo>
                            <a:pt x="210923" y="232019"/>
                            <a:pt x="109767" y="228018"/>
                            <a:pt x="1626" y="229478"/>
                          </a:cubicBezTo>
                          <a:close/>
                        </a:path>
                      </a:pathLst>
                    </a:custGeom>
                    <a:solidFill>
                      <a:schemeClr val="lt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540" name="Google Shape;540;p5"/>
                    <p:cNvSpPr/>
                    <p:nvPr/>
                  </p:nvSpPr>
                  <p:spPr>
                    <a:xfrm>
                      <a:off x="1128931" y="3411844"/>
                      <a:ext cx="389306" cy="540604"/>
                    </a:xfrm>
                    <a:custGeom>
                      <a:avLst/>
                      <a:gdLst/>
                      <a:ahLst/>
                      <a:cxnLst/>
                      <a:rect l="l" t="t" r="r" b="b"/>
                      <a:pathLst>
                        <a:path w="389306" h="540604" extrusionOk="0">
                          <a:moveTo>
                            <a:pt x="192718" y="540604"/>
                          </a:moveTo>
                          <a:cubicBezTo>
                            <a:pt x="42795" y="527142"/>
                            <a:pt x="232596" y="425161"/>
                            <a:pt x="116836" y="455260"/>
                          </a:cubicBezTo>
                          <a:cubicBezTo>
                            <a:pt x="83054" y="460150"/>
                            <a:pt x="19744" y="479835"/>
                            <a:pt x="7679" y="435512"/>
                          </a:cubicBezTo>
                          <a:cubicBezTo>
                            <a:pt x="-6227" y="397920"/>
                            <a:pt x="57844" y="371440"/>
                            <a:pt x="34857" y="364582"/>
                          </a:cubicBezTo>
                          <a:cubicBezTo>
                            <a:pt x="15807" y="363122"/>
                            <a:pt x="3107" y="353533"/>
                            <a:pt x="1393" y="338801"/>
                          </a:cubicBezTo>
                          <a:cubicBezTo>
                            <a:pt x="-3560" y="319434"/>
                            <a:pt x="17585" y="304638"/>
                            <a:pt x="35175" y="291748"/>
                          </a:cubicBezTo>
                          <a:cubicBezTo>
                            <a:pt x="33651" y="285398"/>
                            <a:pt x="30158" y="276762"/>
                            <a:pt x="28380" y="270412"/>
                          </a:cubicBezTo>
                          <a:cubicBezTo>
                            <a:pt x="-19689" y="256061"/>
                            <a:pt x="-258" y="192307"/>
                            <a:pt x="38985" y="180877"/>
                          </a:cubicBezTo>
                          <a:cubicBezTo>
                            <a:pt x="42490" y="180629"/>
                            <a:pt x="45138" y="177588"/>
                            <a:pt x="44890" y="174082"/>
                          </a:cubicBezTo>
                          <a:cubicBezTo>
                            <a:pt x="44643" y="170577"/>
                            <a:pt x="41601" y="167929"/>
                            <a:pt x="38096" y="168177"/>
                          </a:cubicBezTo>
                          <a:cubicBezTo>
                            <a:pt x="3044" y="163224"/>
                            <a:pt x="21776" y="119663"/>
                            <a:pt x="43303" y="106836"/>
                          </a:cubicBezTo>
                          <a:cubicBezTo>
                            <a:pt x="74418" y="82706"/>
                            <a:pt x="71370" y="31969"/>
                            <a:pt x="69020" y="5680"/>
                          </a:cubicBezTo>
                          <a:cubicBezTo>
                            <a:pt x="85911" y="5045"/>
                            <a:pt x="131758" y="4664"/>
                            <a:pt x="151570" y="4601"/>
                          </a:cubicBezTo>
                          <a:cubicBezTo>
                            <a:pt x="174303" y="59274"/>
                            <a:pt x="87499" y="134903"/>
                            <a:pt x="126170" y="158652"/>
                          </a:cubicBezTo>
                          <a:cubicBezTo>
                            <a:pt x="332545" y="108296"/>
                            <a:pt x="234120" y="166526"/>
                            <a:pt x="237422" y="1362"/>
                          </a:cubicBezTo>
                          <a:cubicBezTo>
                            <a:pt x="249741" y="-2130"/>
                            <a:pt x="299271" y="2378"/>
                            <a:pt x="325624" y="854"/>
                          </a:cubicBezTo>
                          <a:cubicBezTo>
                            <a:pt x="266823" y="105439"/>
                            <a:pt x="408174" y="108804"/>
                            <a:pt x="387155" y="185449"/>
                          </a:cubicBezTo>
                          <a:cubicBezTo>
                            <a:pt x="375090" y="210849"/>
                            <a:pt x="334958" y="200752"/>
                            <a:pt x="326830" y="215802"/>
                          </a:cubicBezTo>
                          <a:cubicBezTo>
                            <a:pt x="326830" y="221707"/>
                            <a:pt x="332101" y="222152"/>
                            <a:pt x="337054" y="222152"/>
                          </a:cubicBezTo>
                          <a:cubicBezTo>
                            <a:pt x="407539" y="236439"/>
                            <a:pt x="379472" y="299177"/>
                            <a:pt x="313876" y="302733"/>
                          </a:cubicBezTo>
                          <a:cubicBezTo>
                            <a:pt x="286508" y="321783"/>
                            <a:pt x="354897" y="305337"/>
                            <a:pt x="360866" y="348326"/>
                          </a:cubicBezTo>
                          <a:cubicBezTo>
                            <a:pt x="367661" y="376711"/>
                            <a:pt x="350135" y="382108"/>
                            <a:pt x="333307" y="403444"/>
                          </a:cubicBezTo>
                          <a:cubicBezTo>
                            <a:pt x="365565" y="417414"/>
                            <a:pt x="387663" y="440084"/>
                            <a:pt x="362200" y="476469"/>
                          </a:cubicBezTo>
                          <a:cubicBezTo>
                            <a:pt x="318321" y="516411"/>
                            <a:pt x="249868" y="528857"/>
                            <a:pt x="192718" y="540604"/>
                          </a:cubicBezTo>
                          <a:close/>
                        </a:path>
                      </a:pathLst>
                    </a:custGeom>
                    <a:solidFill>
                      <a:srgbClr val="CFE5BD"/>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541" name="Google Shape;541;p5"/>
                    <p:cNvSpPr/>
                    <p:nvPr/>
                  </p:nvSpPr>
                  <p:spPr>
                    <a:xfrm>
                      <a:off x="1121941" y="2969319"/>
                      <a:ext cx="404159" cy="990908"/>
                    </a:xfrm>
                    <a:custGeom>
                      <a:avLst/>
                      <a:gdLst/>
                      <a:ahLst/>
                      <a:cxnLst/>
                      <a:rect l="l" t="t" r="r" b="b"/>
                      <a:pathLst>
                        <a:path w="404159" h="990908" extrusionOk="0">
                          <a:moveTo>
                            <a:pt x="396558" y="583905"/>
                          </a:moveTo>
                          <a:cubicBezTo>
                            <a:pt x="363665" y="545170"/>
                            <a:pt x="299149" y="524850"/>
                            <a:pt x="338075" y="447063"/>
                          </a:cubicBezTo>
                          <a:cubicBezTo>
                            <a:pt x="339535" y="444205"/>
                            <a:pt x="370904" y="448269"/>
                            <a:pt x="367920" y="426933"/>
                          </a:cubicBezTo>
                          <a:cubicBezTo>
                            <a:pt x="376619" y="356321"/>
                            <a:pt x="377762" y="266786"/>
                            <a:pt x="312865" y="222019"/>
                          </a:cubicBezTo>
                          <a:cubicBezTo>
                            <a:pt x="314326" y="182014"/>
                            <a:pt x="328359" y="29931"/>
                            <a:pt x="274257" y="35328"/>
                          </a:cubicBezTo>
                          <a:cubicBezTo>
                            <a:pt x="255207" y="-16234"/>
                            <a:pt x="119635" y="-11789"/>
                            <a:pt x="115888" y="51521"/>
                          </a:cubicBezTo>
                          <a:cubicBezTo>
                            <a:pt x="66358" y="56474"/>
                            <a:pt x="92711" y="194840"/>
                            <a:pt x="93600" y="232242"/>
                          </a:cubicBezTo>
                          <a:cubicBezTo>
                            <a:pt x="31814" y="278470"/>
                            <a:pt x="26607" y="363941"/>
                            <a:pt x="28766" y="435442"/>
                          </a:cubicBezTo>
                          <a:cubicBezTo>
                            <a:pt x="29211" y="460842"/>
                            <a:pt x="57849" y="448840"/>
                            <a:pt x="70740" y="450746"/>
                          </a:cubicBezTo>
                          <a:cubicBezTo>
                            <a:pt x="73851" y="483511"/>
                            <a:pt x="74994" y="521611"/>
                            <a:pt x="46991" y="544408"/>
                          </a:cubicBezTo>
                          <a:cubicBezTo>
                            <a:pt x="20829" y="559775"/>
                            <a:pt x="1906" y="611464"/>
                            <a:pt x="44133" y="617497"/>
                          </a:cubicBezTo>
                          <a:cubicBezTo>
                            <a:pt x="890" y="630197"/>
                            <a:pt x="-22097" y="700682"/>
                            <a:pt x="29973" y="716557"/>
                          </a:cubicBezTo>
                          <a:cubicBezTo>
                            <a:pt x="31179" y="718461"/>
                            <a:pt x="32132" y="730336"/>
                            <a:pt x="35878" y="733384"/>
                          </a:cubicBezTo>
                          <a:cubicBezTo>
                            <a:pt x="-9588" y="750021"/>
                            <a:pt x="-11620" y="809584"/>
                            <a:pt x="41276" y="813584"/>
                          </a:cubicBezTo>
                          <a:cubicBezTo>
                            <a:pt x="-3746" y="839747"/>
                            <a:pt x="-8318" y="908200"/>
                            <a:pt x="53150" y="912772"/>
                          </a:cubicBezTo>
                          <a:cubicBezTo>
                            <a:pt x="88837" y="913153"/>
                            <a:pt x="124016" y="903310"/>
                            <a:pt x="159259" y="898421"/>
                          </a:cubicBezTo>
                          <a:cubicBezTo>
                            <a:pt x="137224" y="913788"/>
                            <a:pt x="124270" y="946998"/>
                            <a:pt x="142368" y="970176"/>
                          </a:cubicBezTo>
                          <a:cubicBezTo>
                            <a:pt x="170879" y="1006688"/>
                            <a:pt x="222568" y="986051"/>
                            <a:pt x="258319" y="975319"/>
                          </a:cubicBezTo>
                          <a:cubicBezTo>
                            <a:pt x="297562" y="961285"/>
                            <a:pt x="346012" y="957857"/>
                            <a:pt x="374079" y="923821"/>
                          </a:cubicBezTo>
                          <a:cubicBezTo>
                            <a:pt x="397638" y="896008"/>
                            <a:pt x="385382" y="849653"/>
                            <a:pt x="346647" y="845652"/>
                          </a:cubicBezTo>
                          <a:cubicBezTo>
                            <a:pt x="371279" y="834501"/>
                            <a:pt x="382207" y="805495"/>
                            <a:pt x="371057" y="780857"/>
                          </a:cubicBezTo>
                          <a:cubicBezTo>
                            <a:pt x="362344" y="761610"/>
                            <a:pt x="342259" y="750123"/>
                            <a:pt x="321247" y="752371"/>
                          </a:cubicBezTo>
                          <a:cubicBezTo>
                            <a:pt x="385382" y="748434"/>
                            <a:pt x="427991" y="685505"/>
                            <a:pt x="350584" y="659597"/>
                          </a:cubicBezTo>
                          <a:cubicBezTo>
                            <a:pt x="302515" y="655787"/>
                            <a:pt x="436690" y="669821"/>
                            <a:pt x="396558" y="583905"/>
                          </a:cubicBezTo>
                          <a:close/>
                          <a:moveTo>
                            <a:pt x="291339" y="83525"/>
                          </a:moveTo>
                          <a:cubicBezTo>
                            <a:pt x="291847" y="98828"/>
                            <a:pt x="292418" y="114132"/>
                            <a:pt x="292926" y="129435"/>
                          </a:cubicBezTo>
                          <a:lnTo>
                            <a:pt x="105792" y="175981"/>
                          </a:lnTo>
                          <a:cubicBezTo>
                            <a:pt x="105030" y="163916"/>
                            <a:pt x="104776" y="151851"/>
                            <a:pt x="104776" y="139786"/>
                          </a:cubicBezTo>
                          <a:cubicBezTo>
                            <a:pt x="166307" y="129753"/>
                            <a:pt x="229172" y="100162"/>
                            <a:pt x="291085" y="83525"/>
                          </a:cubicBezTo>
                          <a:close/>
                          <a:moveTo>
                            <a:pt x="293561" y="147533"/>
                          </a:moveTo>
                          <a:lnTo>
                            <a:pt x="295847" y="212049"/>
                          </a:lnTo>
                          <a:cubicBezTo>
                            <a:pt x="235459" y="188897"/>
                            <a:pt x="168117" y="192212"/>
                            <a:pt x="110300" y="221193"/>
                          </a:cubicBezTo>
                          <a:cubicBezTo>
                            <a:pt x="109094" y="212113"/>
                            <a:pt x="108141" y="202969"/>
                            <a:pt x="107379" y="193824"/>
                          </a:cubicBezTo>
                          <a:close/>
                          <a:moveTo>
                            <a:pt x="194057" y="16152"/>
                          </a:moveTo>
                          <a:cubicBezTo>
                            <a:pt x="213869" y="14056"/>
                            <a:pt x="248984" y="13548"/>
                            <a:pt x="256096" y="36979"/>
                          </a:cubicBezTo>
                          <a:cubicBezTo>
                            <a:pt x="215139" y="41107"/>
                            <a:pt x="174181" y="45615"/>
                            <a:pt x="133224" y="49679"/>
                          </a:cubicBezTo>
                          <a:cubicBezTo>
                            <a:pt x="136208" y="21613"/>
                            <a:pt x="171768" y="18438"/>
                            <a:pt x="193803" y="16152"/>
                          </a:cubicBezTo>
                          <a:close/>
                          <a:moveTo>
                            <a:pt x="111507" y="70444"/>
                          </a:moveTo>
                          <a:cubicBezTo>
                            <a:pt x="137605" y="72095"/>
                            <a:pt x="295276" y="37170"/>
                            <a:pt x="290323" y="65554"/>
                          </a:cubicBezTo>
                          <a:cubicBezTo>
                            <a:pt x="228918" y="86446"/>
                            <a:pt x="165355" y="103083"/>
                            <a:pt x="105093" y="126197"/>
                          </a:cubicBezTo>
                          <a:cubicBezTo>
                            <a:pt x="106681" y="108417"/>
                            <a:pt x="102680" y="86065"/>
                            <a:pt x="111189" y="70444"/>
                          </a:cubicBezTo>
                          <a:close/>
                          <a:moveTo>
                            <a:pt x="46419" y="432902"/>
                          </a:moveTo>
                          <a:cubicBezTo>
                            <a:pt x="42609" y="356067"/>
                            <a:pt x="52769" y="256499"/>
                            <a:pt x="137034" y="227416"/>
                          </a:cubicBezTo>
                          <a:cubicBezTo>
                            <a:pt x="293561" y="176616"/>
                            <a:pt x="379921" y="271866"/>
                            <a:pt x="350521" y="426870"/>
                          </a:cubicBezTo>
                          <a:close/>
                          <a:moveTo>
                            <a:pt x="262319" y="567204"/>
                          </a:moveTo>
                          <a:lnTo>
                            <a:pt x="131636" y="595081"/>
                          </a:lnTo>
                          <a:cubicBezTo>
                            <a:pt x="113348" y="568538"/>
                            <a:pt x="184595" y="524850"/>
                            <a:pt x="164974" y="448459"/>
                          </a:cubicBezTo>
                          <a:lnTo>
                            <a:pt x="238443" y="446999"/>
                          </a:lnTo>
                          <a:cubicBezTo>
                            <a:pt x="232189" y="488604"/>
                            <a:pt x="240558" y="531086"/>
                            <a:pt x="262129" y="567204"/>
                          </a:cubicBezTo>
                          <a:close/>
                          <a:moveTo>
                            <a:pt x="36069" y="586890"/>
                          </a:moveTo>
                          <a:cubicBezTo>
                            <a:pt x="68771" y="527644"/>
                            <a:pt x="97854" y="542440"/>
                            <a:pt x="88456" y="450238"/>
                          </a:cubicBezTo>
                          <a:lnTo>
                            <a:pt x="147194" y="449031"/>
                          </a:lnTo>
                          <a:cubicBezTo>
                            <a:pt x="167514" y="524469"/>
                            <a:pt x="99442" y="554759"/>
                            <a:pt x="112269" y="599272"/>
                          </a:cubicBezTo>
                          <a:cubicBezTo>
                            <a:pt x="91758" y="603272"/>
                            <a:pt x="37466" y="620926"/>
                            <a:pt x="35878" y="586890"/>
                          </a:cubicBezTo>
                          <a:close/>
                          <a:moveTo>
                            <a:pt x="354521" y="867496"/>
                          </a:moveTo>
                          <a:cubicBezTo>
                            <a:pt x="402781" y="909914"/>
                            <a:pt x="318771" y="944458"/>
                            <a:pt x="283211" y="949347"/>
                          </a:cubicBezTo>
                          <a:cubicBezTo>
                            <a:pt x="248095" y="957158"/>
                            <a:pt x="212154" y="978875"/>
                            <a:pt x="175642" y="970239"/>
                          </a:cubicBezTo>
                          <a:cubicBezTo>
                            <a:pt x="158497" y="964588"/>
                            <a:pt x="146178" y="949094"/>
                            <a:pt x="153544" y="930805"/>
                          </a:cubicBezTo>
                          <a:cubicBezTo>
                            <a:pt x="160021" y="906612"/>
                            <a:pt x="304483" y="850160"/>
                            <a:pt x="354331" y="867496"/>
                          </a:cubicBezTo>
                          <a:close/>
                          <a:moveTo>
                            <a:pt x="354204" y="786153"/>
                          </a:moveTo>
                          <a:cubicBezTo>
                            <a:pt x="394399" y="853463"/>
                            <a:pt x="147765" y="877339"/>
                            <a:pt x="105157" y="889086"/>
                          </a:cubicBezTo>
                          <a:cubicBezTo>
                            <a:pt x="51372" y="908136"/>
                            <a:pt x="-12699" y="873592"/>
                            <a:pt x="53912" y="821966"/>
                          </a:cubicBezTo>
                          <a:cubicBezTo>
                            <a:pt x="113793" y="817648"/>
                            <a:pt x="325502" y="741766"/>
                            <a:pt x="354013" y="786153"/>
                          </a:cubicBezTo>
                          <a:close/>
                          <a:moveTo>
                            <a:pt x="293053" y="674392"/>
                          </a:moveTo>
                          <a:cubicBezTo>
                            <a:pt x="319977" y="665884"/>
                            <a:pt x="378143" y="666963"/>
                            <a:pt x="373000" y="710841"/>
                          </a:cubicBezTo>
                          <a:cubicBezTo>
                            <a:pt x="350838" y="738020"/>
                            <a:pt x="307214" y="742210"/>
                            <a:pt x="275972" y="753831"/>
                          </a:cubicBezTo>
                          <a:cubicBezTo>
                            <a:pt x="232030" y="758022"/>
                            <a:pt x="61977" y="815490"/>
                            <a:pt x="26988" y="789454"/>
                          </a:cubicBezTo>
                          <a:cubicBezTo>
                            <a:pt x="-10032" y="761896"/>
                            <a:pt x="65088" y="743608"/>
                            <a:pt x="53912" y="723859"/>
                          </a:cubicBezTo>
                          <a:cubicBezTo>
                            <a:pt x="132462" y="707666"/>
                            <a:pt x="214059" y="690648"/>
                            <a:pt x="292863" y="674392"/>
                          </a:cubicBezTo>
                          <a:close/>
                          <a:moveTo>
                            <a:pt x="354648" y="639531"/>
                          </a:moveTo>
                          <a:cubicBezTo>
                            <a:pt x="294323" y="652993"/>
                            <a:pt x="239840" y="662772"/>
                            <a:pt x="179515" y="676044"/>
                          </a:cubicBezTo>
                          <a:lnTo>
                            <a:pt x="47308" y="704555"/>
                          </a:lnTo>
                          <a:cubicBezTo>
                            <a:pt x="37021" y="705889"/>
                            <a:pt x="23750" y="694522"/>
                            <a:pt x="19241" y="685505"/>
                          </a:cubicBezTo>
                          <a:cubicBezTo>
                            <a:pt x="-15620" y="609813"/>
                            <a:pt x="264224" y="596160"/>
                            <a:pt x="316294" y="573745"/>
                          </a:cubicBezTo>
                          <a:cubicBezTo>
                            <a:pt x="326899" y="571459"/>
                            <a:pt x="326835" y="553298"/>
                            <a:pt x="314961" y="555838"/>
                          </a:cubicBezTo>
                          <a:lnTo>
                            <a:pt x="281687" y="563331"/>
                          </a:lnTo>
                          <a:cubicBezTo>
                            <a:pt x="258871" y="529206"/>
                            <a:pt x="249695" y="487760"/>
                            <a:pt x="255969" y="447190"/>
                          </a:cubicBezTo>
                          <a:lnTo>
                            <a:pt x="321946" y="445856"/>
                          </a:lnTo>
                          <a:cubicBezTo>
                            <a:pt x="294831" y="486433"/>
                            <a:pt x="311722" y="544154"/>
                            <a:pt x="352870" y="568347"/>
                          </a:cubicBezTo>
                          <a:cubicBezTo>
                            <a:pt x="382398" y="583334"/>
                            <a:pt x="401575" y="632483"/>
                            <a:pt x="354458" y="639531"/>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grpSp>
              <p:sp>
                <p:nvSpPr>
                  <p:cNvPr id="542" name="Google Shape;542;p5"/>
                  <p:cNvSpPr/>
                  <p:nvPr/>
                </p:nvSpPr>
                <p:spPr>
                  <a:xfrm>
                    <a:off x="1308648" y="1609666"/>
                    <a:ext cx="17700" cy="1368300"/>
                  </a:xfrm>
                  <a:prstGeom prst="rect">
                    <a:avLst/>
                  </a:prstGeom>
                  <a:solidFill>
                    <a:schemeClr val="dk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sp>
              <p:nvSpPr>
                <p:cNvPr id="543" name="Google Shape;543;p5"/>
                <p:cNvSpPr/>
                <p:nvPr/>
              </p:nvSpPr>
              <p:spPr>
                <a:xfrm>
                  <a:off x="1183450" y="3621050"/>
                  <a:ext cx="70700" cy="18125"/>
                </a:xfrm>
                <a:custGeom>
                  <a:avLst/>
                  <a:gdLst/>
                  <a:ahLst/>
                  <a:cxnLst/>
                  <a:rect l="l" t="t" r="r" b="b"/>
                  <a:pathLst>
                    <a:path w="2828" h="725" extrusionOk="0">
                      <a:moveTo>
                        <a:pt x="0" y="725"/>
                      </a:moveTo>
                      <a:cubicBezTo>
                        <a:pt x="930" y="439"/>
                        <a:pt x="1889" y="256"/>
                        <a:pt x="2828" y="0"/>
                      </a:cubicBezTo>
                    </a:path>
                  </a:pathLst>
                </a:custGeom>
                <a:noFill/>
                <a:ln w="28575" cap="rnd" cmpd="sng">
                  <a:solidFill>
                    <a:schemeClr val="lt1"/>
                  </a:solidFill>
                  <a:prstDash val="solid"/>
                  <a:round/>
                  <a:headEnd type="none" w="med" len="med"/>
                  <a:tailEnd type="none" w="med" len="med"/>
                </a:ln>
              </p:spPr>
            </p:sp>
            <p:sp>
              <p:nvSpPr>
                <p:cNvPr id="544" name="Google Shape;544;p5"/>
                <p:cNvSpPr/>
                <p:nvPr/>
              </p:nvSpPr>
              <p:spPr>
                <a:xfrm>
                  <a:off x="1188900" y="3717125"/>
                  <a:ext cx="76125" cy="18100"/>
                </a:xfrm>
                <a:custGeom>
                  <a:avLst/>
                  <a:gdLst/>
                  <a:ahLst/>
                  <a:cxnLst/>
                  <a:rect l="l" t="t" r="r" b="b"/>
                  <a:pathLst>
                    <a:path w="3045" h="724" extrusionOk="0">
                      <a:moveTo>
                        <a:pt x="0" y="724"/>
                      </a:moveTo>
                      <a:cubicBezTo>
                        <a:pt x="995" y="410"/>
                        <a:pt x="2019" y="187"/>
                        <a:pt x="3045" y="0"/>
                      </a:cubicBezTo>
                    </a:path>
                  </a:pathLst>
                </a:custGeom>
                <a:noFill/>
                <a:ln w="28575" cap="rnd" cmpd="sng">
                  <a:solidFill>
                    <a:schemeClr val="lt1"/>
                  </a:solidFill>
                  <a:prstDash val="solid"/>
                  <a:round/>
                  <a:headEnd type="none" w="med" len="med"/>
                  <a:tailEnd type="none" w="med" len="med"/>
                </a:ln>
              </p:spPr>
            </p:sp>
            <p:sp>
              <p:nvSpPr>
                <p:cNvPr id="545" name="Google Shape;545;p5"/>
                <p:cNvSpPr/>
                <p:nvPr/>
              </p:nvSpPr>
              <p:spPr>
                <a:xfrm>
                  <a:off x="1185275" y="3820425"/>
                  <a:ext cx="39875" cy="9050"/>
                </a:xfrm>
                <a:custGeom>
                  <a:avLst/>
                  <a:gdLst/>
                  <a:ahLst/>
                  <a:cxnLst/>
                  <a:rect l="l" t="t" r="r" b="b"/>
                  <a:pathLst>
                    <a:path w="1595" h="362" extrusionOk="0">
                      <a:moveTo>
                        <a:pt x="0" y="362"/>
                      </a:moveTo>
                      <a:cubicBezTo>
                        <a:pt x="526" y="219"/>
                        <a:pt x="1059" y="97"/>
                        <a:pt x="1595" y="0"/>
                      </a:cubicBezTo>
                    </a:path>
                  </a:pathLst>
                </a:custGeom>
                <a:noFill/>
                <a:ln w="28575" cap="rnd" cmpd="sng">
                  <a:solidFill>
                    <a:schemeClr val="lt1"/>
                  </a:solidFill>
                  <a:prstDash val="solid"/>
                  <a:round/>
                  <a:headEnd type="none" w="med" len="med"/>
                  <a:tailEnd type="none" w="med" len="med"/>
                </a:ln>
              </p:spPr>
            </p:sp>
            <p:sp>
              <p:nvSpPr>
                <p:cNvPr id="546" name="Google Shape;546;p5"/>
                <p:cNvSpPr/>
                <p:nvPr/>
              </p:nvSpPr>
              <p:spPr>
                <a:xfrm>
                  <a:off x="1301250" y="3911025"/>
                  <a:ext cx="18125" cy="7250"/>
                </a:xfrm>
                <a:custGeom>
                  <a:avLst/>
                  <a:gdLst/>
                  <a:ahLst/>
                  <a:cxnLst/>
                  <a:rect l="l" t="t" r="r" b="b"/>
                  <a:pathLst>
                    <a:path w="725" h="290" extrusionOk="0">
                      <a:moveTo>
                        <a:pt x="0" y="290"/>
                      </a:moveTo>
                      <a:cubicBezTo>
                        <a:pt x="363" y="145"/>
                        <a:pt x="363" y="145"/>
                        <a:pt x="725" y="0"/>
                      </a:cubicBezTo>
                    </a:path>
                  </a:pathLst>
                </a:custGeom>
                <a:noFill/>
                <a:ln w="28575" cap="rnd" cmpd="sng">
                  <a:solidFill>
                    <a:schemeClr val="lt1"/>
                  </a:solidFill>
                  <a:prstDash val="solid"/>
                  <a:round/>
                  <a:headEnd type="none" w="med" len="med"/>
                  <a:tailEnd type="none" w="med" len="med"/>
                </a:ln>
              </p:spPr>
            </p:sp>
          </p:grpSp>
        </p:grpSp>
        <p:grpSp>
          <p:nvGrpSpPr>
            <p:cNvPr id="547" name="Google Shape;547;p5"/>
            <p:cNvGrpSpPr/>
            <p:nvPr/>
          </p:nvGrpSpPr>
          <p:grpSpPr>
            <a:xfrm>
              <a:off x="7192739" y="3730341"/>
              <a:ext cx="148551" cy="170121"/>
              <a:chOff x="3462796" y="2555878"/>
              <a:chExt cx="157798" cy="180711"/>
            </a:xfrm>
          </p:grpSpPr>
          <p:sp>
            <p:nvSpPr>
              <p:cNvPr id="548" name="Google Shape;548;p5"/>
              <p:cNvSpPr/>
              <p:nvPr/>
            </p:nvSpPr>
            <p:spPr>
              <a:xfrm>
                <a:off x="3528860" y="2555878"/>
                <a:ext cx="20839" cy="53711"/>
              </a:xfrm>
              <a:custGeom>
                <a:avLst/>
                <a:gdLst/>
                <a:ahLst/>
                <a:cxnLst/>
                <a:rect l="l" t="t" r="r" b="b"/>
                <a:pathLst>
                  <a:path w="20839" h="53711" extrusionOk="0">
                    <a:moveTo>
                      <a:pt x="9741" y="60"/>
                    </a:moveTo>
                    <a:cubicBezTo>
                      <a:pt x="-2451" y="2600"/>
                      <a:pt x="-4483" y="55686"/>
                      <a:pt x="11074" y="53654"/>
                    </a:cubicBezTo>
                    <a:cubicBezTo>
                      <a:pt x="23266" y="51114"/>
                      <a:pt x="25362" y="-2035"/>
                      <a:pt x="9741" y="60"/>
                    </a:cubicBezTo>
                    <a:close/>
                  </a:path>
                </a:pathLst>
              </a:custGeom>
              <a:solidFill>
                <a:schemeClr val="accent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549" name="Google Shape;549;p5"/>
              <p:cNvSpPr/>
              <p:nvPr/>
            </p:nvSpPr>
            <p:spPr>
              <a:xfrm>
                <a:off x="3528860" y="2682878"/>
                <a:ext cx="20839" cy="53711"/>
              </a:xfrm>
              <a:custGeom>
                <a:avLst/>
                <a:gdLst/>
                <a:ahLst/>
                <a:cxnLst/>
                <a:rect l="l" t="t" r="r" b="b"/>
                <a:pathLst>
                  <a:path w="20839" h="53711" extrusionOk="0">
                    <a:moveTo>
                      <a:pt x="9741" y="60"/>
                    </a:moveTo>
                    <a:cubicBezTo>
                      <a:pt x="-2451" y="2600"/>
                      <a:pt x="-4483" y="55686"/>
                      <a:pt x="11074" y="53654"/>
                    </a:cubicBezTo>
                    <a:cubicBezTo>
                      <a:pt x="23266" y="51114"/>
                      <a:pt x="25362" y="-2035"/>
                      <a:pt x="9741" y="60"/>
                    </a:cubicBezTo>
                    <a:close/>
                  </a:path>
                </a:pathLst>
              </a:custGeom>
              <a:solidFill>
                <a:schemeClr val="accent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550" name="Google Shape;550;p5"/>
              <p:cNvSpPr/>
              <p:nvPr/>
            </p:nvSpPr>
            <p:spPr>
              <a:xfrm>
                <a:off x="3571315" y="2597137"/>
                <a:ext cx="47570" cy="33554"/>
              </a:xfrm>
              <a:custGeom>
                <a:avLst/>
                <a:gdLst/>
                <a:ahLst/>
                <a:cxnLst/>
                <a:rect l="l" t="t" r="r" b="b"/>
                <a:pathLst>
                  <a:path w="47570" h="33554" extrusionOk="0">
                    <a:moveTo>
                      <a:pt x="47423" y="3886"/>
                    </a:moveTo>
                    <a:cubicBezTo>
                      <a:pt x="36183" y="-9449"/>
                      <a:pt x="10910" y="15189"/>
                      <a:pt x="306" y="22936"/>
                    </a:cubicBezTo>
                    <a:cubicBezTo>
                      <a:pt x="-4584" y="50305"/>
                      <a:pt x="50788" y="17729"/>
                      <a:pt x="47423" y="3886"/>
                    </a:cubicBezTo>
                    <a:close/>
                  </a:path>
                </a:pathLst>
              </a:custGeom>
              <a:solidFill>
                <a:schemeClr val="accent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551" name="Google Shape;551;p5"/>
              <p:cNvSpPr/>
              <p:nvPr/>
            </p:nvSpPr>
            <p:spPr>
              <a:xfrm>
                <a:off x="3572203" y="2660050"/>
                <a:ext cx="48391" cy="35006"/>
              </a:xfrm>
              <a:custGeom>
                <a:avLst/>
                <a:gdLst/>
                <a:ahLst/>
                <a:cxnLst/>
                <a:rect l="l" t="t" r="r" b="b"/>
                <a:pathLst>
                  <a:path w="48391" h="35006" extrusionOk="0">
                    <a:moveTo>
                      <a:pt x="45900" y="20221"/>
                    </a:moveTo>
                    <a:cubicBezTo>
                      <a:pt x="32120" y="15713"/>
                      <a:pt x="14849" y="-8608"/>
                      <a:pt x="1450" y="3203"/>
                    </a:cubicBezTo>
                    <a:cubicBezTo>
                      <a:pt x="-11123" y="21047"/>
                      <a:pt x="62664" y="54384"/>
                      <a:pt x="45900" y="20221"/>
                    </a:cubicBezTo>
                    <a:close/>
                  </a:path>
                </a:pathLst>
              </a:custGeom>
              <a:solidFill>
                <a:schemeClr val="accent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552" name="Google Shape;552;p5"/>
              <p:cNvSpPr/>
              <p:nvPr/>
            </p:nvSpPr>
            <p:spPr>
              <a:xfrm>
                <a:off x="3466564" y="2662661"/>
                <a:ext cx="42019" cy="33548"/>
              </a:xfrm>
              <a:custGeom>
                <a:avLst/>
                <a:gdLst/>
                <a:ahLst/>
                <a:cxnLst/>
                <a:rect l="l" t="t" r="r" b="b"/>
                <a:pathLst>
                  <a:path w="42019" h="33548" extrusionOk="0">
                    <a:moveTo>
                      <a:pt x="41239" y="1798"/>
                    </a:moveTo>
                    <a:cubicBezTo>
                      <a:pt x="31397" y="-7981"/>
                      <a:pt x="-17625" y="24912"/>
                      <a:pt x="6695" y="33548"/>
                    </a:cubicBezTo>
                    <a:cubicBezTo>
                      <a:pt x="17935" y="27452"/>
                      <a:pt x="47145" y="17991"/>
                      <a:pt x="41239" y="1798"/>
                    </a:cubicBezTo>
                    <a:close/>
                  </a:path>
                </a:pathLst>
              </a:custGeom>
              <a:solidFill>
                <a:schemeClr val="accent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553" name="Google Shape;553;p5"/>
              <p:cNvSpPr/>
              <p:nvPr/>
            </p:nvSpPr>
            <p:spPr>
              <a:xfrm>
                <a:off x="3462796" y="2597064"/>
                <a:ext cx="40843" cy="33781"/>
              </a:xfrm>
              <a:custGeom>
                <a:avLst/>
                <a:gdLst/>
                <a:ahLst/>
                <a:cxnLst/>
                <a:rect l="l" t="t" r="r" b="b"/>
                <a:pathLst>
                  <a:path w="40843" h="33781" extrusionOk="0">
                    <a:moveTo>
                      <a:pt x="38339" y="18755"/>
                    </a:moveTo>
                    <a:cubicBezTo>
                      <a:pt x="27163" y="13865"/>
                      <a:pt x="13447" y="-8614"/>
                      <a:pt x="1509" y="3578"/>
                    </a:cubicBezTo>
                    <a:cubicBezTo>
                      <a:pt x="-10556" y="21676"/>
                      <a:pt x="54151" y="52346"/>
                      <a:pt x="38339" y="18755"/>
                    </a:cubicBezTo>
                    <a:close/>
                  </a:path>
                </a:pathLst>
              </a:custGeom>
              <a:solidFill>
                <a:schemeClr val="accent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grpSp>
      </p:grpSp>
      <p:grpSp>
        <p:nvGrpSpPr>
          <p:cNvPr id="554" name="Google Shape;554;p5"/>
          <p:cNvGrpSpPr/>
          <p:nvPr/>
        </p:nvGrpSpPr>
        <p:grpSpPr>
          <a:xfrm>
            <a:off x="371745" y="1098456"/>
            <a:ext cx="384501" cy="440356"/>
            <a:chOff x="3462796" y="2555878"/>
            <a:chExt cx="157798" cy="180711"/>
          </a:xfrm>
        </p:grpSpPr>
        <p:sp>
          <p:nvSpPr>
            <p:cNvPr id="555" name="Google Shape;555;p5"/>
            <p:cNvSpPr/>
            <p:nvPr/>
          </p:nvSpPr>
          <p:spPr>
            <a:xfrm>
              <a:off x="3528860" y="2555878"/>
              <a:ext cx="20839" cy="53711"/>
            </a:xfrm>
            <a:custGeom>
              <a:avLst/>
              <a:gdLst/>
              <a:ahLst/>
              <a:cxnLst/>
              <a:rect l="l" t="t" r="r" b="b"/>
              <a:pathLst>
                <a:path w="20839" h="53711" extrusionOk="0">
                  <a:moveTo>
                    <a:pt x="9741" y="60"/>
                  </a:moveTo>
                  <a:cubicBezTo>
                    <a:pt x="-2451" y="2600"/>
                    <a:pt x="-4483" y="55686"/>
                    <a:pt x="11074" y="53654"/>
                  </a:cubicBezTo>
                  <a:cubicBezTo>
                    <a:pt x="23266" y="51114"/>
                    <a:pt x="25362" y="-2035"/>
                    <a:pt x="9741" y="60"/>
                  </a:cubicBezTo>
                  <a:close/>
                </a:path>
              </a:pathLst>
            </a:custGeom>
            <a:solidFill>
              <a:schemeClr val="accent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556" name="Google Shape;556;p5"/>
            <p:cNvSpPr/>
            <p:nvPr/>
          </p:nvSpPr>
          <p:spPr>
            <a:xfrm>
              <a:off x="3528860" y="2682878"/>
              <a:ext cx="20839" cy="53711"/>
            </a:xfrm>
            <a:custGeom>
              <a:avLst/>
              <a:gdLst/>
              <a:ahLst/>
              <a:cxnLst/>
              <a:rect l="l" t="t" r="r" b="b"/>
              <a:pathLst>
                <a:path w="20839" h="53711" extrusionOk="0">
                  <a:moveTo>
                    <a:pt x="9741" y="60"/>
                  </a:moveTo>
                  <a:cubicBezTo>
                    <a:pt x="-2451" y="2600"/>
                    <a:pt x="-4483" y="55686"/>
                    <a:pt x="11074" y="53654"/>
                  </a:cubicBezTo>
                  <a:cubicBezTo>
                    <a:pt x="23266" y="51114"/>
                    <a:pt x="25362" y="-2035"/>
                    <a:pt x="9741" y="60"/>
                  </a:cubicBezTo>
                  <a:close/>
                </a:path>
              </a:pathLst>
            </a:custGeom>
            <a:solidFill>
              <a:schemeClr val="accent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557" name="Google Shape;557;p5"/>
            <p:cNvSpPr/>
            <p:nvPr/>
          </p:nvSpPr>
          <p:spPr>
            <a:xfrm>
              <a:off x="3571315" y="2597137"/>
              <a:ext cx="47570" cy="33554"/>
            </a:xfrm>
            <a:custGeom>
              <a:avLst/>
              <a:gdLst/>
              <a:ahLst/>
              <a:cxnLst/>
              <a:rect l="l" t="t" r="r" b="b"/>
              <a:pathLst>
                <a:path w="47570" h="33554" extrusionOk="0">
                  <a:moveTo>
                    <a:pt x="47423" y="3886"/>
                  </a:moveTo>
                  <a:cubicBezTo>
                    <a:pt x="36183" y="-9449"/>
                    <a:pt x="10910" y="15189"/>
                    <a:pt x="306" y="22936"/>
                  </a:cubicBezTo>
                  <a:cubicBezTo>
                    <a:pt x="-4584" y="50305"/>
                    <a:pt x="50788" y="17729"/>
                    <a:pt x="47423" y="3886"/>
                  </a:cubicBezTo>
                  <a:close/>
                </a:path>
              </a:pathLst>
            </a:custGeom>
            <a:solidFill>
              <a:schemeClr val="accent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558" name="Google Shape;558;p5"/>
            <p:cNvSpPr/>
            <p:nvPr/>
          </p:nvSpPr>
          <p:spPr>
            <a:xfrm>
              <a:off x="3572203" y="2660050"/>
              <a:ext cx="48391" cy="35006"/>
            </a:xfrm>
            <a:custGeom>
              <a:avLst/>
              <a:gdLst/>
              <a:ahLst/>
              <a:cxnLst/>
              <a:rect l="l" t="t" r="r" b="b"/>
              <a:pathLst>
                <a:path w="48391" h="35006" extrusionOk="0">
                  <a:moveTo>
                    <a:pt x="45900" y="20221"/>
                  </a:moveTo>
                  <a:cubicBezTo>
                    <a:pt x="32120" y="15713"/>
                    <a:pt x="14849" y="-8608"/>
                    <a:pt x="1450" y="3203"/>
                  </a:cubicBezTo>
                  <a:cubicBezTo>
                    <a:pt x="-11123" y="21047"/>
                    <a:pt x="62664" y="54384"/>
                    <a:pt x="45900" y="20221"/>
                  </a:cubicBezTo>
                  <a:close/>
                </a:path>
              </a:pathLst>
            </a:custGeom>
            <a:solidFill>
              <a:schemeClr val="accent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559" name="Google Shape;559;p5"/>
            <p:cNvSpPr/>
            <p:nvPr/>
          </p:nvSpPr>
          <p:spPr>
            <a:xfrm>
              <a:off x="3466564" y="2662661"/>
              <a:ext cx="42019" cy="33548"/>
            </a:xfrm>
            <a:custGeom>
              <a:avLst/>
              <a:gdLst/>
              <a:ahLst/>
              <a:cxnLst/>
              <a:rect l="l" t="t" r="r" b="b"/>
              <a:pathLst>
                <a:path w="42019" h="33548" extrusionOk="0">
                  <a:moveTo>
                    <a:pt x="41239" y="1798"/>
                  </a:moveTo>
                  <a:cubicBezTo>
                    <a:pt x="31397" y="-7981"/>
                    <a:pt x="-17625" y="24912"/>
                    <a:pt x="6695" y="33548"/>
                  </a:cubicBezTo>
                  <a:cubicBezTo>
                    <a:pt x="17935" y="27452"/>
                    <a:pt x="47145" y="17991"/>
                    <a:pt x="41239" y="1798"/>
                  </a:cubicBezTo>
                  <a:close/>
                </a:path>
              </a:pathLst>
            </a:custGeom>
            <a:solidFill>
              <a:schemeClr val="accent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560" name="Google Shape;560;p5"/>
            <p:cNvSpPr/>
            <p:nvPr/>
          </p:nvSpPr>
          <p:spPr>
            <a:xfrm>
              <a:off x="3462796" y="2597064"/>
              <a:ext cx="40843" cy="33781"/>
            </a:xfrm>
            <a:custGeom>
              <a:avLst/>
              <a:gdLst/>
              <a:ahLst/>
              <a:cxnLst/>
              <a:rect l="l" t="t" r="r" b="b"/>
              <a:pathLst>
                <a:path w="40843" h="33781" extrusionOk="0">
                  <a:moveTo>
                    <a:pt x="38339" y="18755"/>
                  </a:moveTo>
                  <a:cubicBezTo>
                    <a:pt x="27163" y="13865"/>
                    <a:pt x="13447" y="-8614"/>
                    <a:pt x="1509" y="3578"/>
                  </a:cubicBezTo>
                  <a:cubicBezTo>
                    <a:pt x="-10556" y="21676"/>
                    <a:pt x="54151" y="52346"/>
                    <a:pt x="38339" y="18755"/>
                  </a:cubicBezTo>
                  <a:close/>
                </a:path>
              </a:pathLst>
            </a:custGeom>
            <a:solidFill>
              <a:schemeClr val="accent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grpSp>
    </p:spTree>
  </p:cSld>
  <p:clrMapOvr>
    <a:masterClrMapping/>
  </p:clrMapOvr>
  <p:transition>
    <p:fade thruBlk="1"/>
  </p:transition>
</p:sldLayout>
</file>

<file path=ppt/slideLayouts/slideLayout57.xml><?xml version="1.0" encoding="utf-8"?>
<p:sldLayout xmlns:a="http://schemas.openxmlformats.org/drawingml/2006/main" xmlns:r="http://schemas.openxmlformats.org/officeDocument/2006/relationships" xmlns:p="http://schemas.openxmlformats.org/presentationml/2006/main" matchingName="Title + 2 columns" type="twoColTx">
  <p:cSld name="TITLE_AND_TWO_COLUMNS">
    <p:spTree>
      <p:nvGrpSpPr>
        <p:cNvPr id="1" name="Shape 561"/>
        <p:cNvGrpSpPr/>
        <p:nvPr/>
      </p:nvGrpSpPr>
      <p:grpSpPr>
        <a:xfrm>
          <a:off x="0" y="0"/>
          <a:ext cx="0" cy="0"/>
          <a:chOff x="0" y="0"/>
          <a:chExt cx="0" cy="0"/>
        </a:xfrm>
      </p:grpSpPr>
      <p:sp>
        <p:nvSpPr>
          <p:cNvPr id="562" name="Google Shape;562;p6"/>
          <p:cNvSpPr txBox="1">
            <a:spLocks noGrp="1"/>
          </p:cNvSpPr>
          <p:nvPr>
            <p:ph type="title"/>
          </p:nvPr>
        </p:nvSpPr>
        <p:spPr>
          <a:xfrm>
            <a:off x="937200" y="1014567"/>
            <a:ext cx="7546800" cy="628400"/>
          </a:xfrm>
          <a:prstGeom prst="rect">
            <a:avLst/>
          </a:prstGeom>
        </p:spPr>
        <p:txBody>
          <a:bodyPr spcFirstLastPara="1" wrap="square" lIns="0" tIns="0" rIns="0" bIns="0" anchor="b" anchorCtr="0">
            <a:noAutofit/>
          </a:bodyPr>
          <a:lstStyle>
            <a:lvl1pPr lvl="0" rtl="0">
              <a:spcBef>
                <a:spcPts val="0"/>
              </a:spcBef>
              <a:spcAft>
                <a:spcPts val="0"/>
              </a:spcAft>
              <a:buSzPts val="3400"/>
              <a:buNone/>
              <a:defRPr/>
            </a:lvl1pPr>
            <a:lvl2pPr lvl="1" rtl="0">
              <a:spcBef>
                <a:spcPts val="0"/>
              </a:spcBef>
              <a:spcAft>
                <a:spcPts val="0"/>
              </a:spcAft>
              <a:buSzPts val="3400"/>
              <a:buNone/>
              <a:defRPr/>
            </a:lvl2pPr>
            <a:lvl3pPr lvl="2" rtl="0">
              <a:spcBef>
                <a:spcPts val="0"/>
              </a:spcBef>
              <a:spcAft>
                <a:spcPts val="0"/>
              </a:spcAft>
              <a:buSzPts val="3400"/>
              <a:buNone/>
              <a:defRPr/>
            </a:lvl3pPr>
            <a:lvl4pPr lvl="3" rtl="0">
              <a:spcBef>
                <a:spcPts val="0"/>
              </a:spcBef>
              <a:spcAft>
                <a:spcPts val="0"/>
              </a:spcAft>
              <a:buSzPts val="3400"/>
              <a:buNone/>
              <a:defRPr/>
            </a:lvl4pPr>
            <a:lvl5pPr lvl="4" rtl="0">
              <a:spcBef>
                <a:spcPts val="0"/>
              </a:spcBef>
              <a:spcAft>
                <a:spcPts val="0"/>
              </a:spcAft>
              <a:buSzPts val="3400"/>
              <a:buNone/>
              <a:defRPr/>
            </a:lvl5pPr>
            <a:lvl6pPr lvl="5" rtl="0">
              <a:spcBef>
                <a:spcPts val="0"/>
              </a:spcBef>
              <a:spcAft>
                <a:spcPts val="0"/>
              </a:spcAft>
              <a:buSzPts val="3400"/>
              <a:buNone/>
              <a:defRPr/>
            </a:lvl6pPr>
            <a:lvl7pPr lvl="6" rtl="0">
              <a:spcBef>
                <a:spcPts val="0"/>
              </a:spcBef>
              <a:spcAft>
                <a:spcPts val="0"/>
              </a:spcAft>
              <a:buSzPts val="3400"/>
              <a:buNone/>
              <a:defRPr/>
            </a:lvl7pPr>
            <a:lvl8pPr lvl="7" rtl="0">
              <a:spcBef>
                <a:spcPts val="0"/>
              </a:spcBef>
              <a:spcAft>
                <a:spcPts val="0"/>
              </a:spcAft>
              <a:buSzPts val="3400"/>
              <a:buNone/>
              <a:defRPr/>
            </a:lvl8pPr>
            <a:lvl9pPr lvl="8" rtl="0">
              <a:spcBef>
                <a:spcPts val="0"/>
              </a:spcBef>
              <a:spcAft>
                <a:spcPts val="0"/>
              </a:spcAft>
              <a:buSzPts val="3400"/>
              <a:buNone/>
              <a:defRPr/>
            </a:lvl9pPr>
          </a:lstStyle>
          <a:p>
            <a:endParaRPr/>
          </a:p>
        </p:txBody>
      </p:sp>
      <p:sp>
        <p:nvSpPr>
          <p:cNvPr id="563" name="Google Shape;563;p6"/>
          <p:cNvSpPr txBox="1">
            <a:spLocks noGrp="1"/>
          </p:cNvSpPr>
          <p:nvPr>
            <p:ph type="body" idx="1"/>
          </p:nvPr>
        </p:nvSpPr>
        <p:spPr>
          <a:xfrm>
            <a:off x="937200" y="1906867"/>
            <a:ext cx="3526000" cy="4034800"/>
          </a:xfrm>
          <a:prstGeom prst="rect">
            <a:avLst/>
          </a:prstGeom>
        </p:spPr>
        <p:txBody>
          <a:bodyPr spcFirstLastPara="1" wrap="square" lIns="0" tIns="0" rIns="0" bIns="0" anchor="t" anchorCtr="0">
            <a:noAutofit/>
          </a:bodyPr>
          <a:lstStyle>
            <a:lvl1pPr marL="609600" lvl="0" indent="-474345" rtl="0">
              <a:spcBef>
                <a:spcPts val="0"/>
              </a:spcBef>
              <a:spcAft>
                <a:spcPts val="0"/>
              </a:spcAft>
              <a:buSzPts val="2000"/>
              <a:buChar char="⊹"/>
              <a:defRPr sz="2665"/>
            </a:lvl1pPr>
            <a:lvl2pPr marL="1219200" lvl="1" indent="-474345" rtl="0">
              <a:spcBef>
                <a:spcPct val="214000"/>
              </a:spcBef>
              <a:spcAft>
                <a:spcPts val="0"/>
              </a:spcAft>
              <a:buSzPts val="2000"/>
              <a:buChar char="×"/>
              <a:defRPr sz="2665"/>
            </a:lvl2pPr>
            <a:lvl3pPr marL="1828800" lvl="2" indent="-474345" rtl="0">
              <a:spcBef>
                <a:spcPct val="214000"/>
              </a:spcBef>
              <a:spcAft>
                <a:spcPts val="0"/>
              </a:spcAft>
              <a:buSzPts val="2000"/>
              <a:buChar char="⬩"/>
              <a:defRPr sz="2665"/>
            </a:lvl3pPr>
            <a:lvl4pPr marL="2438400" lvl="3" indent="-474345" rtl="0">
              <a:spcBef>
                <a:spcPct val="214000"/>
              </a:spcBef>
              <a:spcAft>
                <a:spcPts val="0"/>
              </a:spcAft>
              <a:buSzPts val="2000"/>
              <a:buChar char="●"/>
              <a:defRPr sz="2665"/>
            </a:lvl4pPr>
            <a:lvl5pPr marL="3048000" lvl="4" indent="-474345" rtl="0">
              <a:spcBef>
                <a:spcPct val="214000"/>
              </a:spcBef>
              <a:spcAft>
                <a:spcPts val="0"/>
              </a:spcAft>
              <a:buSzPts val="2000"/>
              <a:buChar char="○"/>
              <a:defRPr sz="2665"/>
            </a:lvl5pPr>
            <a:lvl6pPr marL="3657600" lvl="5" indent="-474345" rtl="0">
              <a:spcBef>
                <a:spcPct val="214000"/>
              </a:spcBef>
              <a:spcAft>
                <a:spcPts val="0"/>
              </a:spcAft>
              <a:buSzPts val="2000"/>
              <a:buChar char="■"/>
              <a:defRPr sz="2665"/>
            </a:lvl6pPr>
            <a:lvl7pPr marL="4267200" lvl="6" indent="-474345" rtl="0">
              <a:spcBef>
                <a:spcPct val="214000"/>
              </a:spcBef>
              <a:spcAft>
                <a:spcPts val="0"/>
              </a:spcAft>
              <a:buSzPts val="2000"/>
              <a:buChar char="●"/>
              <a:defRPr sz="2665"/>
            </a:lvl7pPr>
            <a:lvl8pPr marL="4876800" lvl="7" indent="-474345" rtl="0">
              <a:spcBef>
                <a:spcPct val="214000"/>
              </a:spcBef>
              <a:spcAft>
                <a:spcPts val="0"/>
              </a:spcAft>
              <a:buSzPts val="2000"/>
              <a:buChar char="○"/>
              <a:defRPr sz="2665"/>
            </a:lvl8pPr>
            <a:lvl9pPr marL="5486400" lvl="8" indent="-474345" rtl="0">
              <a:spcBef>
                <a:spcPct val="214000"/>
              </a:spcBef>
              <a:spcAft>
                <a:spcPts val="800"/>
              </a:spcAft>
              <a:buSzPts val="2000"/>
              <a:buChar char="■"/>
              <a:defRPr sz="2665"/>
            </a:lvl9pPr>
          </a:lstStyle>
          <a:p>
            <a:endParaRPr/>
          </a:p>
        </p:txBody>
      </p:sp>
      <p:sp>
        <p:nvSpPr>
          <p:cNvPr id="564" name="Google Shape;564;p6"/>
          <p:cNvSpPr txBox="1">
            <a:spLocks noGrp="1"/>
          </p:cNvSpPr>
          <p:nvPr>
            <p:ph type="body" idx="2"/>
          </p:nvPr>
        </p:nvSpPr>
        <p:spPr>
          <a:xfrm>
            <a:off x="4957931" y="1906867"/>
            <a:ext cx="3526000" cy="4034800"/>
          </a:xfrm>
          <a:prstGeom prst="rect">
            <a:avLst/>
          </a:prstGeom>
        </p:spPr>
        <p:txBody>
          <a:bodyPr spcFirstLastPara="1" wrap="square" lIns="0" tIns="0" rIns="0" bIns="0" anchor="t" anchorCtr="0">
            <a:noAutofit/>
          </a:bodyPr>
          <a:lstStyle>
            <a:lvl1pPr marL="609600" lvl="0" indent="-474345" rtl="0">
              <a:spcBef>
                <a:spcPts val="0"/>
              </a:spcBef>
              <a:spcAft>
                <a:spcPts val="0"/>
              </a:spcAft>
              <a:buSzPts val="2000"/>
              <a:buChar char="⊹"/>
              <a:defRPr sz="2665"/>
            </a:lvl1pPr>
            <a:lvl2pPr marL="1219200" lvl="1" indent="-474345" rtl="0">
              <a:spcBef>
                <a:spcPct val="214000"/>
              </a:spcBef>
              <a:spcAft>
                <a:spcPts val="0"/>
              </a:spcAft>
              <a:buSzPts val="2000"/>
              <a:buChar char="×"/>
              <a:defRPr sz="2665"/>
            </a:lvl2pPr>
            <a:lvl3pPr marL="1828800" lvl="2" indent="-474345" rtl="0">
              <a:spcBef>
                <a:spcPct val="214000"/>
              </a:spcBef>
              <a:spcAft>
                <a:spcPts val="0"/>
              </a:spcAft>
              <a:buSzPts val="2000"/>
              <a:buChar char="⬩"/>
              <a:defRPr sz="2665"/>
            </a:lvl3pPr>
            <a:lvl4pPr marL="2438400" lvl="3" indent="-474345" rtl="0">
              <a:spcBef>
                <a:spcPct val="214000"/>
              </a:spcBef>
              <a:spcAft>
                <a:spcPts val="0"/>
              </a:spcAft>
              <a:buSzPts val="2000"/>
              <a:buChar char="●"/>
              <a:defRPr sz="2665"/>
            </a:lvl4pPr>
            <a:lvl5pPr marL="3048000" lvl="4" indent="-474345" rtl="0">
              <a:spcBef>
                <a:spcPct val="214000"/>
              </a:spcBef>
              <a:spcAft>
                <a:spcPts val="0"/>
              </a:spcAft>
              <a:buSzPts val="2000"/>
              <a:buChar char="○"/>
              <a:defRPr sz="2665"/>
            </a:lvl5pPr>
            <a:lvl6pPr marL="3657600" lvl="5" indent="-474345" rtl="0">
              <a:spcBef>
                <a:spcPct val="214000"/>
              </a:spcBef>
              <a:spcAft>
                <a:spcPts val="0"/>
              </a:spcAft>
              <a:buSzPts val="2000"/>
              <a:buChar char="■"/>
              <a:defRPr sz="2665"/>
            </a:lvl6pPr>
            <a:lvl7pPr marL="4267200" lvl="6" indent="-474345" rtl="0">
              <a:spcBef>
                <a:spcPct val="214000"/>
              </a:spcBef>
              <a:spcAft>
                <a:spcPts val="0"/>
              </a:spcAft>
              <a:buSzPts val="2000"/>
              <a:buChar char="●"/>
              <a:defRPr sz="2665"/>
            </a:lvl7pPr>
            <a:lvl8pPr marL="4876800" lvl="7" indent="-474345" rtl="0">
              <a:spcBef>
                <a:spcPct val="214000"/>
              </a:spcBef>
              <a:spcAft>
                <a:spcPts val="0"/>
              </a:spcAft>
              <a:buSzPts val="2000"/>
              <a:buChar char="○"/>
              <a:defRPr sz="2665"/>
            </a:lvl8pPr>
            <a:lvl9pPr marL="5486400" lvl="8" indent="-474345" rtl="0">
              <a:spcBef>
                <a:spcPct val="214000"/>
              </a:spcBef>
              <a:spcAft>
                <a:spcPts val="800"/>
              </a:spcAft>
              <a:buSzPts val="2000"/>
              <a:buChar char="■"/>
              <a:defRPr sz="2665"/>
            </a:lvl9pPr>
          </a:lstStyle>
          <a:p>
            <a:endParaRPr/>
          </a:p>
        </p:txBody>
      </p:sp>
      <p:sp>
        <p:nvSpPr>
          <p:cNvPr id="565" name="Google Shape;565;p6"/>
          <p:cNvSpPr txBox="1">
            <a:spLocks noGrp="1"/>
          </p:cNvSpPr>
          <p:nvPr>
            <p:ph type="sldNum" idx="12"/>
          </p:nvPr>
        </p:nvSpPr>
        <p:spPr>
          <a:xfrm>
            <a:off x="11595204" y="6231533"/>
            <a:ext cx="444000" cy="524800"/>
          </a:xfrm>
          <a:prstGeom prst="rect">
            <a:avLst/>
          </a:prstGeom>
        </p:spPr>
        <p:txBody>
          <a:bodyPr spcFirstLastPara="1" wrap="square" lIns="0" tIns="0" rIns="0" bIns="0" anchor="ctr"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r" rtl="0">
              <a:spcBef>
                <a:spcPts val="0"/>
              </a:spcBef>
              <a:spcAft>
                <a:spcPts val="0"/>
              </a:spcAft>
              <a:buNone/>
            </a:pPr>
            <a:fld id="{00000000-1234-1234-1234-123412341234}" type="slidenum">
              <a:rPr lang="en-GB"/>
              <a:t>‹#›</a:t>
            </a:fld>
            <a:endParaRPr lang="en-GB"/>
          </a:p>
        </p:txBody>
      </p:sp>
      <p:grpSp>
        <p:nvGrpSpPr>
          <p:cNvPr id="566" name="Google Shape;566;p6"/>
          <p:cNvGrpSpPr/>
          <p:nvPr/>
        </p:nvGrpSpPr>
        <p:grpSpPr>
          <a:xfrm>
            <a:off x="371745" y="1098456"/>
            <a:ext cx="384501" cy="440356"/>
            <a:chOff x="3462796" y="2555878"/>
            <a:chExt cx="157798" cy="180711"/>
          </a:xfrm>
        </p:grpSpPr>
        <p:sp>
          <p:nvSpPr>
            <p:cNvPr id="567" name="Google Shape;567;p6"/>
            <p:cNvSpPr/>
            <p:nvPr/>
          </p:nvSpPr>
          <p:spPr>
            <a:xfrm>
              <a:off x="3528860" y="2555878"/>
              <a:ext cx="20839" cy="53711"/>
            </a:xfrm>
            <a:custGeom>
              <a:avLst/>
              <a:gdLst/>
              <a:ahLst/>
              <a:cxnLst/>
              <a:rect l="l" t="t" r="r" b="b"/>
              <a:pathLst>
                <a:path w="20839" h="53711" extrusionOk="0">
                  <a:moveTo>
                    <a:pt x="9741" y="60"/>
                  </a:moveTo>
                  <a:cubicBezTo>
                    <a:pt x="-2451" y="2600"/>
                    <a:pt x="-4483" y="55686"/>
                    <a:pt x="11074" y="53654"/>
                  </a:cubicBezTo>
                  <a:cubicBezTo>
                    <a:pt x="23266" y="51114"/>
                    <a:pt x="25362" y="-2035"/>
                    <a:pt x="9741" y="60"/>
                  </a:cubicBezTo>
                  <a:close/>
                </a:path>
              </a:pathLst>
            </a:custGeom>
            <a:solidFill>
              <a:schemeClr val="accent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568" name="Google Shape;568;p6"/>
            <p:cNvSpPr/>
            <p:nvPr/>
          </p:nvSpPr>
          <p:spPr>
            <a:xfrm>
              <a:off x="3528860" y="2682878"/>
              <a:ext cx="20839" cy="53711"/>
            </a:xfrm>
            <a:custGeom>
              <a:avLst/>
              <a:gdLst/>
              <a:ahLst/>
              <a:cxnLst/>
              <a:rect l="l" t="t" r="r" b="b"/>
              <a:pathLst>
                <a:path w="20839" h="53711" extrusionOk="0">
                  <a:moveTo>
                    <a:pt x="9741" y="60"/>
                  </a:moveTo>
                  <a:cubicBezTo>
                    <a:pt x="-2451" y="2600"/>
                    <a:pt x="-4483" y="55686"/>
                    <a:pt x="11074" y="53654"/>
                  </a:cubicBezTo>
                  <a:cubicBezTo>
                    <a:pt x="23266" y="51114"/>
                    <a:pt x="25362" y="-2035"/>
                    <a:pt x="9741" y="60"/>
                  </a:cubicBezTo>
                  <a:close/>
                </a:path>
              </a:pathLst>
            </a:custGeom>
            <a:solidFill>
              <a:schemeClr val="accent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569" name="Google Shape;569;p6"/>
            <p:cNvSpPr/>
            <p:nvPr/>
          </p:nvSpPr>
          <p:spPr>
            <a:xfrm>
              <a:off x="3571315" y="2597137"/>
              <a:ext cx="47570" cy="33554"/>
            </a:xfrm>
            <a:custGeom>
              <a:avLst/>
              <a:gdLst/>
              <a:ahLst/>
              <a:cxnLst/>
              <a:rect l="l" t="t" r="r" b="b"/>
              <a:pathLst>
                <a:path w="47570" h="33554" extrusionOk="0">
                  <a:moveTo>
                    <a:pt x="47423" y="3886"/>
                  </a:moveTo>
                  <a:cubicBezTo>
                    <a:pt x="36183" y="-9449"/>
                    <a:pt x="10910" y="15189"/>
                    <a:pt x="306" y="22936"/>
                  </a:cubicBezTo>
                  <a:cubicBezTo>
                    <a:pt x="-4584" y="50305"/>
                    <a:pt x="50788" y="17729"/>
                    <a:pt x="47423" y="3886"/>
                  </a:cubicBezTo>
                  <a:close/>
                </a:path>
              </a:pathLst>
            </a:custGeom>
            <a:solidFill>
              <a:schemeClr val="accent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570" name="Google Shape;570;p6"/>
            <p:cNvSpPr/>
            <p:nvPr/>
          </p:nvSpPr>
          <p:spPr>
            <a:xfrm>
              <a:off x="3572203" y="2660050"/>
              <a:ext cx="48391" cy="35006"/>
            </a:xfrm>
            <a:custGeom>
              <a:avLst/>
              <a:gdLst/>
              <a:ahLst/>
              <a:cxnLst/>
              <a:rect l="l" t="t" r="r" b="b"/>
              <a:pathLst>
                <a:path w="48391" h="35006" extrusionOk="0">
                  <a:moveTo>
                    <a:pt x="45900" y="20221"/>
                  </a:moveTo>
                  <a:cubicBezTo>
                    <a:pt x="32120" y="15713"/>
                    <a:pt x="14849" y="-8608"/>
                    <a:pt x="1450" y="3203"/>
                  </a:cubicBezTo>
                  <a:cubicBezTo>
                    <a:pt x="-11123" y="21047"/>
                    <a:pt x="62664" y="54384"/>
                    <a:pt x="45900" y="20221"/>
                  </a:cubicBezTo>
                  <a:close/>
                </a:path>
              </a:pathLst>
            </a:custGeom>
            <a:solidFill>
              <a:schemeClr val="accent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571" name="Google Shape;571;p6"/>
            <p:cNvSpPr/>
            <p:nvPr/>
          </p:nvSpPr>
          <p:spPr>
            <a:xfrm>
              <a:off x="3466564" y="2662661"/>
              <a:ext cx="42019" cy="33548"/>
            </a:xfrm>
            <a:custGeom>
              <a:avLst/>
              <a:gdLst/>
              <a:ahLst/>
              <a:cxnLst/>
              <a:rect l="l" t="t" r="r" b="b"/>
              <a:pathLst>
                <a:path w="42019" h="33548" extrusionOk="0">
                  <a:moveTo>
                    <a:pt x="41239" y="1798"/>
                  </a:moveTo>
                  <a:cubicBezTo>
                    <a:pt x="31397" y="-7981"/>
                    <a:pt x="-17625" y="24912"/>
                    <a:pt x="6695" y="33548"/>
                  </a:cubicBezTo>
                  <a:cubicBezTo>
                    <a:pt x="17935" y="27452"/>
                    <a:pt x="47145" y="17991"/>
                    <a:pt x="41239" y="1798"/>
                  </a:cubicBezTo>
                  <a:close/>
                </a:path>
              </a:pathLst>
            </a:custGeom>
            <a:solidFill>
              <a:schemeClr val="accent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572" name="Google Shape;572;p6"/>
            <p:cNvSpPr/>
            <p:nvPr/>
          </p:nvSpPr>
          <p:spPr>
            <a:xfrm>
              <a:off x="3462796" y="2597064"/>
              <a:ext cx="40843" cy="33781"/>
            </a:xfrm>
            <a:custGeom>
              <a:avLst/>
              <a:gdLst/>
              <a:ahLst/>
              <a:cxnLst/>
              <a:rect l="l" t="t" r="r" b="b"/>
              <a:pathLst>
                <a:path w="40843" h="33781" extrusionOk="0">
                  <a:moveTo>
                    <a:pt x="38339" y="18755"/>
                  </a:moveTo>
                  <a:cubicBezTo>
                    <a:pt x="27163" y="13865"/>
                    <a:pt x="13447" y="-8614"/>
                    <a:pt x="1509" y="3578"/>
                  </a:cubicBezTo>
                  <a:cubicBezTo>
                    <a:pt x="-10556" y="21676"/>
                    <a:pt x="54151" y="52346"/>
                    <a:pt x="38339" y="18755"/>
                  </a:cubicBezTo>
                  <a:close/>
                </a:path>
              </a:pathLst>
            </a:custGeom>
            <a:solidFill>
              <a:schemeClr val="accent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grpSp>
      <p:grpSp>
        <p:nvGrpSpPr>
          <p:cNvPr id="573" name="Google Shape;573;p6"/>
          <p:cNvGrpSpPr/>
          <p:nvPr/>
        </p:nvGrpSpPr>
        <p:grpSpPr>
          <a:xfrm>
            <a:off x="8262573" y="-39"/>
            <a:ext cx="3980673" cy="6147288"/>
            <a:chOff x="6196930" y="-29"/>
            <a:chExt cx="2985505" cy="4610466"/>
          </a:xfrm>
        </p:grpSpPr>
        <p:grpSp>
          <p:nvGrpSpPr>
            <p:cNvPr id="574" name="Google Shape;574;p6"/>
            <p:cNvGrpSpPr/>
            <p:nvPr/>
          </p:nvGrpSpPr>
          <p:grpSpPr>
            <a:xfrm>
              <a:off x="7737776" y="-17"/>
              <a:ext cx="448629" cy="4610455"/>
              <a:chOff x="6798998" y="-1296139"/>
              <a:chExt cx="476555" cy="4897445"/>
            </a:xfrm>
          </p:grpSpPr>
          <p:sp>
            <p:nvSpPr>
              <p:cNvPr id="575" name="Google Shape;575;p6"/>
              <p:cNvSpPr/>
              <p:nvPr/>
            </p:nvSpPr>
            <p:spPr>
              <a:xfrm>
                <a:off x="6798998" y="2971595"/>
                <a:ext cx="476555" cy="629711"/>
              </a:xfrm>
              <a:custGeom>
                <a:avLst/>
                <a:gdLst/>
                <a:ahLst/>
                <a:cxnLst/>
                <a:rect l="l" t="t" r="r" b="b"/>
                <a:pathLst>
                  <a:path w="476555" h="629711" extrusionOk="0">
                    <a:moveTo>
                      <a:pt x="320201" y="161890"/>
                    </a:moveTo>
                    <a:cubicBezTo>
                      <a:pt x="320201" y="126330"/>
                      <a:pt x="347824" y="28984"/>
                      <a:pt x="296008" y="26762"/>
                    </a:cubicBezTo>
                    <a:cubicBezTo>
                      <a:pt x="297722" y="-5496"/>
                      <a:pt x="165198" y="-10957"/>
                      <a:pt x="178406" y="23460"/>
                    </a:cubicBezTo>
                    <a:cubicBezTo>
                      <a:pt x="166277" y="25936"/>
                      <a:pt x="129701" y="19840"/>
                      <a:pt x="140306" y="41430"/>
                    </a:cubicBezTo>
                    <a:cubicBezTo>
                      <a:pt x="138210" y="84864"/>
                      <a:pt x="137448" y="128425"/>
                      <a:pt x="135797" y="171859"/>
                    </a:cubicBezTo>
                    <a:cubicBezTo>
                      <a:pt x="-17047" y="238661"/>
                      <a:pt x="-46892" y="457165"/>
                      <a:pt x="77123" y="566385"/>
                    </a:cubicBezTo>
                    <a:cubicBezTo>
                      <a:pt x="364651" y="804827"/>
                      <a:pt x="669451" y="303241"/>
                      <a:pt x="320201" y="161890"/>
                    </a:cubicBezTo>
                    <a:close/>
                  </a:path>
                </a:pathLst>
              </a:custGeom>
              <a:solidFill>
                <a:schemeClr val="lt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576" name="Google Shape;576;p6"/>
              <p:cNvSpPr/>
              <p:nvPr/>
            </p:nvSpPr>
            <p:spPr>
              <a:xfrm>
                <a:off x="7026850" y="-1296139"/>
                <a:ext cx="17700" cy="4271100"/>
              </a:xfrm>
              <a:prstGeom prst="rect">
                <a:avLst/>
              </a:pr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577" name="Google Shape;577;p6"/>
            <p:cNvGrpSpPr/>
            <p:nvPr/>
          </p:nvGrpSpPr>
          <p:grpSpPr>
            <a:xfrm>
              <a:off x="8636876" y="46"/>
              <a:ext cx="382387" cy="1450044"/>
              <a:chOff x="5578966" y="2422197"/>
              <a:chExt cx="406190" cy="1540306"/>
            </a:xfrm>
          </p:grpSpPr>
          <p:sp>
            <p:nvSpPr>
              <p:cNvPr id="578" name="Google Shape;578;p6"/>
              <p:cNvSpPr/>
              <p:nvPr/>
            </p:nvSpPr>
            <p:spPr>
              <a:xfrm>
                <a:off x="5578966" y="2971595"/>
                <a:ext cx="406190" cy="990908"/>
              </a:xfrm>
              <a:custGeom>
                <a:avLst/>
                <a:gdLst/>
                <a:ahLst/>
                <a:cxnLst/>
                <a:rect l="l" t="t" r="r" b="b"/>
                <a:pathLst>
                  <a:path w="406190" h="990908" extrusionOk="0">
                    <a:moveTo>
                      <a:pt x="340083" y="447063"/>
                    </a:moveTo>
                    <a:cubicBezTo>
                      <a:pt x="341480" y="444205"/>
                      <a:pt x="372913" y="448269"/>
                      <a:pt x="369865" y="426933"/>
                    </a:cubicBezTo>
                    <a:cubicBezTo>
                      <a:pt x="378628" y="356321"/>
                      <a:pt x="379771" y="266786"/>
                      <a:pt x="314811" y="222019"/>
                    </a:cubicBezTo>
                    <a:cubicBezTo>
                      <a:pt x="316334" y="182014"/>
                      <a:pt x="330368" y="29931"/>
                      <a:pt x="276266" y="35328"/>
                    </a:cubicBezTo>
                    <a:cubicBezTo>
                      <a:pt x="257216" y="-16234"/>
                      <a:pt x="121643" y="-11789"/>
                      <a:pt x="117897" y="51521"/>
                    </a:cubicBezTo>
                    <a:cubicBezTo>
                      <a:pt x="68303" y="56474"/>
                      <a:pt x="94719" y="194840"/>
                      <a:pt x="95608" y="232242"/>
                    </a:cubicBezTo>
                    <a:cubicBezTo>
                      <a:pt x="33823" y="278470"/>
                      <a:pt x="28616" y="363941"/>
                      <a:pt x="30775" y="435442"/>
                    </a:cubicBezTo>
                    <a:cubicBezTo>
                      <a:pt x="31219" y="460842"/>
                      <a:pt x="59794" y="448840"/>
                      <a:pt x="72685" y="450746"/>
                    </a:cubicBezTo>
                    <a:cubicBezTo>
                      <a:pt x="75860" y="483511"/>
                      <a:pt x="77003" y="521611"/>
                      <a:pt x="48999" y="544408"/>
                    </a:cubicBezTo>
                    <a:cubicBezTo>
                      <a:pt x="22774" y="559775"/>
                      <a:pt x="3851" y="611464"/>
                      <a:pt x="46078" y="617497"/>
                    </a:cubicBezTo>
                    <a:cubicBezTo>
                      <a:pt x="2835" y="630197"/>
                      <a:pt x="-17041" y="715159"/>
                      <a:pt x="37824" y="733384"/>
                    </a:cubicBezTo>
                    <a:cubicBezTo>
                      <a:pt x="-17041" y="742719"/>
                      <a:pt x="-9611" y="809584"/>
                      <a:pt x="43284" y="813584"/>
                    </a:cubicBezTo>
                    <a:cubicBezTo>
                      <a:pt x="-1801" y="839747"/>
                      <a:pt x="-6309" y="908200"/>
                      <a:pt x="55095" y="912772"/>
                    </a:cubicBezTo>
                    <a:cubicBezTo>
                      <a:pt x="90782" y="913153"/>
                      <a:pt x="126025" y="903310"/>
                      <a:pt x="161268" y="898421"/>
                    </a:cubicBezTo>
                    <a:cubicBezTo>
                      <a:pt x="139233" y="913788"/>
                      <a:pt x="126279" y="946998"/>
                      <a:pt x="144313" y="970176"/>
                    </a:cubicBezTo>
                    <a:cubicBezTo>
                      <a:pt x="172888" y="1006688"/>
                      <a:pt x="224577" y="986051"/>
                      <a:pt x="260327" y="975319"/>
                    </a:cubicBezTo>
                    <a:cubicBezTo>
                      <a:pt x="299570" y="961285"/>
                      <a:pt x="348021" y="957857"/>
                      <a:pt x="376088" y="923821"/>
                    </a:cubicBezTo>
                    <a:cubicBezTo>
                      <a:pt x="399646" y="896008"/>
                      <a:pt x="387327" y="849653"/>
                      <a:pt x="348656" y="845652"/>
                    </a:cubicBezTo>
                    <a:cubicBezTo>
                      <a:pt x="373288" y="834501"/>
                      <a:pt x="384216" y="805495"/>
                      <a:pt x="373065" y="780857"/>
                    </a:cubicBezTo>
                    <a:cubicBezTo>
                      <a:pt x="364353" y="761610"/>
                      <a:pt x="344268" y="750123"/>
                      <a:pt x="323256" y="752371"/>
                    </a:cubicBezTo>
                    <a:cubicBezTo>
                      <a:pt x="387455" y="748370"/>
                      <a:pt x="429999" y="685505"/>
                      <a:pt x="352656" y="659597"/>
                    </a:cubicBezTo>
                    <a:cubicBezTo>
                      <a:pt x="304650" y="655978"/>
                      <a:pt x="438889" y="670011"/>
                      <a:pt x="398503" y="584096"/>
                    </a:cubicBezTo>
                    <a:cubicBezTo>
                      <a:pt x="365928" y="545170"/>
                      <a:pt x="301412" y="524850"/>
                      <a:pt x="340083" y="447063"/>
                    </a:cubicBezTo>
                    <a:close/>
                  </a:path>
                </a:pathLst>
              </a:custGeom>
              <a:solidFill>
                <a:schemeClr val="lt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579" name="Google Shape;579;p6"/>
              <p:cNvSpPr/>
              <p:nvPr/>
            </p:nvSpPr>
            <p:spPr>
              <a:xfrm>
                <a:off x="5774600" y="2422197"/>
                <a:ext cx="17700" cy="552900"/>
              </a:xfrm>
              <a:prstGeom prst="rect">
                <a:avLst/>
              </a:pr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580" name="Google Shape;580;p6"/>
            <p:cNvGrpSpPr/>
            <p:nvPr/>
          </p:nvGrpSpPr>
          <p:grpSpPr>
            <a:xfrm>
              <a:off x="8035385" y="23"/>
              <a:ext cx="439174" cy="2683136"/>
              <a:chOff x="6176324" y="940075"/>
              <a:chExt cx="466512" cy="2850155"/>
            </a:xfrm>
          </p:grpSpPr>
          <p:sp>
            <p:nvSpPr>
              <p:cNvPr id="581" name="Google Shape;581;p6"/>
              <p:cNvSpPr/>
              <p:nvPr/>
            </p:nvSpPr>
            <p:spPr>
              <a:xfrm>
                <a:off x="6176324" y="2971595"/>
                <a:ext cx="466512" cy="818636"/>
              </a:xfrm>
              <a:custGeom>
                <a:avLst/>
                <a:gdLst/>
                <a:ahLst/>
                <a:cxnLst/>
                <a:rect l="l" t="t" r="r" b="b"/>
                <a:pathLst>
                  <a:path w="466512" h="818636" extrusionOk="0">
                    <a:moveTo>
                      <a:pt x="332323" y="212841"/>
                    </a:moveTo>
                    <a:cubicBezTo>
                      <a:pt x="341531" y="160708"/>
                      <a:pt x="342674" y="107476"/>
                      <a:pt x="335880" y="54980"/>
                    </a:cubicBezTo>
                    <a:cubicBezTo>
                      <a:pt x="332578" y="42280"/>
                      <a:pt x="316004" y="50599"/>
                      <a:pt x="306479" y="48630"/>
                    </a:cubicBezTo>
                    <a:cubicBezTo>
                      <a:pt x="306923" y="-17537"/>
                      <a:pt x="162779" y="-14870"/>
                      <a:pt x="159984" y="48630"/>
                    </a:cubicBezTo>
                    <a:cubicBezTo>
                      <a:pt x="98580" y="52250"/>
                      <a:pt x="140934" y="172709"/>
                      <a:pt x="140554" y="213159"/>
                    </a:cubicBezTo>
                    <a:cubicBezTo>
                      <a:pt x="105057" y="231383"/>
                      <a:pt x="103723" y="274563"/>
                      <a:pt x="102454" y="310060"/>
                    </a:cubicBezTo>
                    <a:cubicBezTo>
                      <a:pt x="97246" y="356427"/>
                      <a:pt x="82324" y="401182"/>
                      <a:pt x="58766" y="441441"/>
                    </a:cubicBezTo>
                    <a:cubicBezTo>
                      <a:pt x="-124178" y="764783"/>
                      <a:pt x="171287" y="823140"/>
                      <a:pt x="250027" y="818377"/>
                    </a:cubicBezTo>
                    <a:cubicBezTo>
                      <a:pt x="471579" y="804979"/>
                      <a:pt x="517362" y="615177"/>
                      <a:pt x="413476" y="441441"/>
                    </a:cubicBezTo>
                    <a:cubicBezTo>
                      <a:pt x="355628" y="353938"/>
                      <a:pt x="388838" y="243448"/>
                      <a:pt x="332323" y="212841"/>
                    </a:cubicBezTo>
                    <a:close/>
                  </a:path>
                </a:pathLst>
              </a:custGeom>
              <a:solidFill>
                <a:schemeClr val="lt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582" name="Google Shape;582;p6"/>
              <p:cNvSpPr/>
              <p:nvPr/>
            </p:nvSpPr>
            <p:spPr>
              <a:xfrm>
                <a:off x="6400713" y="940075"/>
                <a:ext cx="17700" cy="2034900"/>
              </a:xfrm>
              <a:prstGeom prst="rect">
                <a:avLst/>
              </a:pr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583" name="Google Shape;583;p6"/>
            <p:cNvGrpSpPr/>
            <p:nvPr/>
          </p:nvGrpSpPr>
          <p:grpSpPr>
            <a:xfrm>
              <a:off x="6363022" y="42"/>
              <a:ext cx="160482" cy="1242299"/>
              <a:chOff x="7576714" y="2009363"/>
              <a:chExt cx="170472" cy="1319629"/>
            </a:xfrm>
          </p:grpSpPr>
          <p:sp>
            <p:nvSpPr>
              <p:cNvPr id="584" name="Google Shape;584;p6"/>
              <p:cNvSpPr/>
              <p:nvPr/>
            </p:nvSpPr>
            <p:spPr>
              <a:xfrm>
                <a:off x="7576714" y="2971595"/>
                <a:ext cx="170472" cy="357397"/>
              </a:xfrm>
              <a:custGeom>
                <a:avLst/>
                <a:gdLst/>
                <a:ahLst/>
                <a:cxnLst/>
                <a:rect l="l" t="t" r="r" b="b"/>
                <a:pathLst>
                  <a:path w="170472" h="357397" extrusionOk="0">
                    <a:moveTo>
                      <a:pt x="127257" y="26425"/>
                    </a:moveTo>
                    <a:cubicBezTo>
                      <a:pt x="134369" y="-8309"/>
                      <a:pt x="34039" y="-8500"/>
                      <a:pt x="34611" y="24075"/>
                    </a:cubicBezTo>
                    <a:cubicBezTo>
                      <a:pt x="7052" y="26044"/>
                      <a:pt x="27879" y="109610"/>
                      <a:pt x="21911" y="127835"/>
                    </a:cubicBezTo>
                    <a:cubicBezTo>
                      <a:pt x="-89214" y="468004"/>
                      <a:pt x="264544" y="398789"/>
                      <a:pt x="145736" y="124596"/>
                    </a:cubicBezTo>
                    <a:cubicBezTo>
                      <a:pt x="152086" y="122247"/>
                      <a:pt x="157864" y="17281"/>
                      <a:pt x="127257" y="26425"/>
                    </a:cubicBezTo>
                    <a:close/>
                  </a:path>
                </a:pathLst>
              </a:custGeom>
              <a:solidFill>
                <a:schemeClr val="lt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585" name="Google Shape;585;p6"/>
              <p:cNvSpPr/>
              <p:nvPr/>
            </p:nvSpPr>
            <p:spPr>
              <a:xfrm>
                <a:off x="7652975" y="2009363"/>
                <a:ext cx="17700" cy="965700"/>
              </a:xfrm>
              <a:prstGeom prst="rect">
                <a:avLst/>
              </a:pr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586" name="Google Shape;586;p6"/>
            <p:cNvGrpSpPr/>
            <p:nvPr/>
          </p:nvGrpSpPr>
          <p:grpSpPr>
            <a:xfrm>
              <a:off x="6999976" y="11"/>
              <a:ext cx="271476" cy="3307837"/>
              <a:chOff x="7883572" y="308161"/>
              <a:chExt cx="288375" cy="3513742"/>
            </a:xfrm>
          </p:grpSpPr>
          <p:sp>
            <p:nvSpPr>
              <p:cNvPr id="587" name="Google Shape;587;p6"/>
              <p:cNvSpPr/>
              <p:nvPr/>
            </p:nvSpPr>
            <p:spPr>
              <a:xfrm>
                <a:off x="7883572" y="2971595"/>
                <a:ext cx="288375" cy="850309"/>
              </a:xfrm>
              <a:custGeom>
                <a:avLst/>
                <a:gdLst/>
                <a:ahLst/>
                <a:cxnLst/>
                <a:rect l="l" t="t" r="r" b="b"/>
                <a:pathLst>
                  <a:path w="288375" h="850309" extrusionOk="0">
                    <a:moveTo>
                      <a:pt x="226863" y="202395"/>
                    </a:moveTo>
                    <a:cubicBezTo>
                      <a:pt x="222671" y="167343"/>
                      <a:pt x="255946" y="35010"/>
                      <a:pt x="207051" y="37295"/>
                    </a:cubicBezTo>
                    <a:cubicBezTo>
                      <a:pt x="200701" y="-10202"/>
                      <a:pt x="93830" y="-14965"/>
                      <a:pt x="96497" y="38311"/>
                    </a:cubicBezTo>
                    <a:cubicBezTo>
                      <a:pt x="44998" y="23897"/>
                      <a:pt x="95354" y="195792"/>
                      <a:pt x="59222" y="197824"/>
                    </a:cubicBezTo>
                    <a:cubicBezTo>
                      <a:pt x="-24216" y="202459"/>
                      <a:pt x="4930" y="466873"/>
                      <a:pt x="4930" y="713126"/>
                    </a:cubicBezTo>
                    <a:cubicBezTo>
                      <a:pt x="4930" y="781261"/>
                      <a:pt x="39093" y="845714"/>
                      <a:pt x="141201" y="850095"/>
                    </a:cubicBezTo>
                    <a:cubicBezTo>
                      <a:pt x="238420" y="854223"/>
                      <a:pt x="280901" y="798280"/>
                      <a:pt x="281283" y="718016"/>
                    </a:cubicBezTo>
                    <a:cubicBezTo>
                      <a:pt x="282172" y="443314"/>
                      <a:pt x="316208" y="200173"/>
                      <a:pt x="226863" y="202395"/>
                    </a:cubicBezTo>
                    <a:close/>
                  </a:path>
                </a:pathLst>
              </a:custGeom>
              <a:solidFill>
                <a:schemeClr val="lt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588" name="Google Shape;588;p6"/>
              <p:cNvSpPr/>
              <p:nvPr/>
            </p:nvSpPr>
            <p:spPr>
              <a:xfrm>
                <a:off x="8024899" y="308161"/>
                <a:ext cx="17700" cy="2667000"/>
              </a:xfrm>
              <a:prstGeom prst="rect">
                <a:avLst/>
              </a:pr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589" name="Google Shape;589;p6"/>
            <p:cNvGrpSpPr/>
            <p:nvPr/>
          </p:nvGrpSpPr>
          <p:grpSpPr>
            <a:xfrm>
              <a:off x="6827964" y="636458"/>
              <a:ext cx="230791" cy="243118"/>
              <a:chOff x="3770248" y="2527300"/>
              <a:chExt cx="180404" cy="190055"/>
            </a:xfrm>
          </p:grpSpPr>
          <p:sp>
            <p:nvSpPr>
              <p:cNvPr id="590" name="Google Shape;590;p6"/>
              <p:cNvSpPr/>
              <p:nvPr/>
            </p:nvSpPr>
            <p:spPr>
              <a:xfrm>
                <a:off x="3775135" y="2655951"/>
                <a:ext cx="51441" cy="61404"/>
              </a:xfrm>
              <a:custGeom>
                <a:avLst/>
                <a:gdLst/>
                <a:ahLst/>
                <a:cxnLst/>
                <a:rect l="l" t="t" r="r" b="b"/>
                <a:pathLst>
                  <a:path w="51441" h="61404" extrusionOk="0">
                    <a:moveTo>
                      <a:pt x="50930" y="0"/>
                    </a:moveTo>
                    <a:cubicBezTo>
                      <a:pt x="32959" y="889"/>
                      <a:pt x="-4823" y="43497"/>
                      <a:pt x="511" y="61404"/>
                    </a:cubicBezTo>
                    <a:cubicBezTo>
                      <a:pt x="18545" y="60579"/>
                      <a:pt x="56264" y="17970"/>
                      <a:pt x="50930" y="0"/>
                    </a:cubicBezTo>
                    <a:close/>
                  </a:path>
                </a:pathLst>
              </a:custGeom>
              <a:solidFill>
                <a:srgbClr val="FFE599"/>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591" name="Google Shape;591;p6"/>
              <p:cNvSpPr/>
              <p:nvPr/>
            </p:nvSpPr>
            <p:spPr>
              <a:xfrm>
                <a:off x="3894324" y="2527300"/>
                <a:ext cx="51441" cy="61341"/>
              </a:xfrm>
              <a:custGeom>
                <a:avLst/>
                <a:gdLst/>
                <a:ahLst/>
                <a:cxnLst/>
                <a:rect l="l" t="t" r="r" b="b"/>
                <a:pathLst>
                  <a:path w="51441" h="61341" extrusionOk="0">
                    <a:moveTo>
                      <a:pt x="50931" y="0"/>
                    </a:moveTo>
                    <a:cubicBezTo>
                      <a:pt x="32897" y="826"/>
                      <a:pt x="-4822" y="43434"/>
                      <a:pt x="512" y="61341"/>
                    </a:cubicBezTo>
                    <a:cubicBezTo>
                      <a:pt x="18482" y="60325"/>
                      <a:pt x="56265" y="17717"/>
                      <a:pt x="50931" y="0"/>
                    </a:cubicBezTo>
                    <a:close/>
                  </a:path>
                </a:pathLst>
              </a:custGeom>
              <a:solidFill>
                <a:srgbClr val="FFE599"/>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592" name="Google Shape;592;p6"/>
              <p:cNvSpPr/>
              <p:nvPr/>
            </p:nvSpPr>
            <p:spPr>
              <a:xfrm>
                <a:off x="3770248" y="2531866"/>
                <a:ext cx="58420" cy="54430"/>
              </a:xfrm>
              <a:custGeom>
                <a:avLst/>
                <a:gdLst/>
                <a:ahLst/>
                <a:cxnLst/>
                <a:rect l="l" t="t" r="r" b="b"/>
                <a:pathLst>
                  <a:path w="58420" h="54430" extrusionOk="0">
                    <a:moveTo>
                      <a:pt x="58421" y="54107"/>
                    </a:moveTo>
                    <a:cubicBezTo>
                      <a:pt x="58421" y="36137"/>
                      <a:pt x="18225" y="-3995"/>
                      <a:pt x="1" y="323"/>
                    </a:cubicBezTo>
                    <a:cubicBezTo>
                      <a:pt x="-190" y="18357"/>
                      <a:pt x="40260" y="58425"/>
                      <a:pt x="58421" y="54107"/>
                    </a:cubicBezTo>
                    <a:close/>
                  </a:path>
                </a:pathLst>
              </a:custGeom>
              <a:solidFill>
                <a:srgbClr val="FFE599"/>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593" name="Google Shape;593;p6"/>
              <p:cNvSpPr/>
              <p:nvPr/>
            </p:nvSpPr>
            <p:spPr>
              <a:xfrm>
                <a:off x="3892168" y="2658113"/>
                <a:ext cx="58484" cy="54484"/>
              </a:xfrm>
              <a:custGeom>
                <a:avLst/>
                <a:gdLst/>
                <a:ahLst/>
                <a:cxnLst/>
                <a:rect l="l" t="t" r="r" b="b"/>
                <a:pathLst>
                  <a:path w="58484" h="54484" extrusionOk="0">
                    <a:moveTo>
                      <a:pt x="58484" y="54162"/>
                    </a:moveTo>
                    <a:cubicBezTo>
                      <a:pt x="58484" y="36128"/>
                      <a:pt x="18225" y="-3940"/>
                      <a:pt x="1" y="314"/>
                    </a:cubicBezTo>
                    <a:cubicBezTo>
                      <a:pt x="-190" y="18348"/>
                      <a:pt x="40260" y="58480"/>
                      <a:pt x="58484" y="54162"/>
                    </a:cubicBezTo>
                    <a:close/>
                  </a:path>
                </a:pathLst>
              </a:custGeom>
              <a:solidFill>
                <a:srgbClr val="FFE599"/>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grpSp>
        <p:grpSp>
          <p:nvGrpSpPr>
            <p:cNvPr id="594" name="Google Shape;594;p6"/>
            <p:cNvGrpSpPr/>
            <p:nvPr/>
          </p:nvGrpSpPr>
          <p:grpSpPr>
            <a:xfrm>
              <a:off x="8763367" y="2641902"/>
              <a:ext cx="230809" cy="243156"/>
              <a:chOff x="3770248" y="2527300"/>
              <a:chExt cx="180404" cy="190055"/>
            </a:xfrm>
          </p:grpSpPr>
          <p:sp>
            <p:nvSpPr>
              <p:cNvPr id="595" name="Google Shape;595;p6"/>
              <p:cNvSpPr/>
              <p:nvPr/>
            </p:nvSpPr>
            <p:spPr>
              <a:xfrm>
                <a:off x="3775135" y="2655951"/>
                <a:ext cx="51441" cy="61404"/>
              </a:xfrm>
              <a:custGeom>
                <a:avLst/>
                <a:gdLst/>
                <a:ahLst/>
                <a:cxnLst/>
                <a:rect l="l" t="t" r="r" b="b"/>
                <a:pathLst>
                  <a:path w="51441" h="61404" extrusionOk="0">
                    <a:moveTo>
                      <a:pt x="50930" y="0"/>
                    </a:moveTo>
                    <a:cubicBezTo>
                      <a:pt x="32959" y="889"/>
                      <a:pt x="-4823" y="43497"/>
                      <a:pt x="511" y="61404"/>
                    </a:cubicBezTo>
                    <a:cubicBezTo>
                      <a:pt x="18545" y="60579"/>
                      <a:pt x="56264" y="17970"/>
                      <a:pt x="50930" y="0"/>
                    </a:cubicBezTo>
                    <a:close/>
                  </a:path>
                </a:pathLst>
              </a:custGeom>
              <a:solidFill>
                <a:srgbClr val="D9D2E9"/>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596" name="Google Shape;596;p6"/>
              <p:cNvSpPr/>
              <p:nvPr/>
            </p:nvSpPr>
            <p:spPr>
              <a:xfrm>
                <a:off x="3894324" y="2527300"/>
                <a:ext cx="51441" cy="61341"/>
              </a:xfrm>
              <a:custGeom>
                <a:avLst/>
                <a:gdLst/>
                <a:ahLst/>
                <a:cxnLst/>
                <a:rect l="l" t="t" r="r" b="b"/>
                <a:pathLst>
                  <a:path w="51441" h="61341" extrusionOk="0">
                    <a:moveTo>
                      <a:pt x="50931" y="0"/>
                    </a:moveTo>
                    <a:cubicBezTo>
                      <a:pt x="32897" y="826"/>
                      <a:pt x="-4822" y="43434"/>
                      <a:pt x="512" y="61341"/>
                    </a:cubicBezTo>
                    <a:cubicBezTo>
                      <a:pt x="18482" y="60325"/>
                      <a:pt x="56265" y="17717"/>
                      <a:pt x="50931" y="0"/>
                    </a:cubicBezTo>
                    <a:close/>
                  </a:path>
                </a:pathLst>
              </a:custGeom>
              <a:solidFill>
                <a:srgbClr val="D9D2E9"/>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597" name="Google Shape;597;p6"/>
              <p:cNvSpPr/>
              <p:nvPr/>
            </p:nvSpPr>
            <p:spPr>
              <a:xfrm>
                <a:off x="3770248" y="2531866"/>
                <a:ext cx="58420" cy="54430"/>
              </a:xfrm>
              <a:custGeom>
                <a:avLst/>
                <a:gdLst/>
                <a:ahLst/>
                <a:cxnLst/>
                <a:rect l="l" t="t" r="r" b="b"/>
                <a:pathLst>
                  <a:path w="58420" h="54430" extrusionOk="0">
                    <a:moveTo>
                      <a:pt x="58421" y="54107"/>
                    </a:moveTo>
                    <a:cubicBezTo>
                      <a:pt x="58421" y="36137"/>
                      <a:pt x="18225" y="-3995"/>
                      <a:pt x="1" y="323"/>
                    </a:cubicBezTo>
                    <a:cubicBezTo>
                      <a:pt x="-190" y="18357"/>
                      <a:pt x="40260" y="58425"/>
                      <a:pt x="58421" y="54107"/>
                    </a:cubicBezTo>
                    <a:close/>
                  </a:path>
                </a:pathLst>
              </a:custGeom>
              <a:solidFill>
                <a:srgbClr val="D9D2E9"/>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598" name="Google Shape;598;p6"/>
              <p:cNvSpPr/>
              <p:nvPr/>
            </p:nvSpPr>
            <p:spPr>
              <a:xfrm>
                <a:off x="3892168" y="2658113"/>
                <a:ext cx="58484" cy="54484"/>
              </a:xfrm>
              <a:custGeom>
                <a:avLst/>
                <a:gdLst/>
                <a:ahLst/>
                <a:cxnLst/>
                <a:rect l="l" t="t" r="r" b="b"/>
                <a:pathLst>
                  <a:path w="58484" h="54484" extrusionOk="0">
                    <a:moveTo>
                      <a:pt x="58484" y="54162"/>
                    </a:moveTo>
                    <a:cubicBezTo>
                      <a:pt x="58484" y="36128"/>
                      <a:pt x="18225" y="-3940"/>
                      <a:pt x="1" y="314"/>
                    </a:cubicBezTo>
                    <a:cubicBezTo>
                      <a:pt x="-190" y="18348"/>
                      <a:pt x="40260" y="58480"/>
                      <a:pt x="58484" y="54162"/>
                    </a:cubicBezTo>
                    <a:close/>
                  </a:path>
                </a:pathLst>
              </a:custGeom>
              <a:solidFill>
                <a:srgbClr val="D9D2E9"/>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grpSp>
        <p:grpSp>
          <p:nvGrpSpPr>
            <p:cNvPr id="599" name="Google Shape;599;p6"/>
            <p:cNvGrpSpPr/>
            <p:nvPr/>
          </p:nvGrpSpPr>
          <p:grpSpPr>
            <a:xfrm rot="5400000">
              <a:off x="8655427" y="4253521"/>
              <a:ext cx="201871" cy="231166"/>
              <a:chOff x="3462796" y="2555878"/>
              <a:chExt cx="157798" cy="180711"/>
            </a:xfrm>
          </p:grpSpPr>
          <p:sp>
            <p:nvSpPr>
              <p:cNvPr id="600" name="Google Shape;600;p6"/>
              <p:cNvSpPr/>
              <p:nvPr/>
            </p:nvSpPr>
            <p:spPr>
              <a:xfrm>
                <a:off x="3528860" y="2555878"/>
                <a:ext cx="20839" cy="53711"/>
              </a:xfrm>
              <a:custGeom>
                <a:avLst/>
                <a:gdLst/>
                <a:ahLst/>
                <a:cxnLst/>
                <a:rect l="l" t="t" r="r" b="b"/>
                <a:pathLst>
                  <a:path w="20839" h="53711" extrusionOk="0">
                    <a:moveTo>
                      <a:pt x="9741" y="60"/>
                    </a:moveTo>
                    <a:cubicBezTo>
                      <a:pt x="-2451" y="2600"/>
                      <a:pt x="-4483" y="55686"/>
                      <a:pt x="11074" y="53654"/>
                    </a:cubicBezTo>
                    <a:cubicBezTo>
                      <a:pt x="23266" y="51114"/>
                      <a:pt x="25362" y="-2035"/>
                      <a:pt x="9741" y="60"/>
                    </a:cubicBezTo>
                    <a:close/>
                  </a:path>
                </a:pathLst>
              </a:custGeom>
              <a:solidFill>
                <a:srgbClr val="CFE2F3"/>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601" name="Google Shape;601;p6"/>
              <p:cNvSpPr/>
              <p:nvPr/>
            </p:nvSpPr>
            <p:spPr>
              <a:xfrm>
                <a:off x="3528860" y="2682878"/>
                <a:ext cx="20839" cy="53711"/>
              </a:xfrm>
              <a:custGeom>
                <a:avLst/>
                <a:gdLst/>
                <a:ahLst/>
                <a:cxnLst/>
                <a:rect l="l" t="t" r="r" b="b"/>
                <a:pathLst>
                  <a:path w="20839" h="53711" extrusionOk="0">
                    <a:moveTo>
                      <a:pt x="9741" y="60"/>
                    </a:moveTo>
                    <a:cubicBezTo>
                      <a:pt x="-2451" y="2600"/>
                      <a:pt x="-4483" y="55686"/>
                      <a:pt x="11074" y="53654"/>
                    </a:cubicBezTo>
                    <a:cubicBezTo>
                      <a:pt x="23266" y="51114"/>
                      <a:pt x="25362" y="-2035"/>
                      <a:pt x="9741" y="60"/>
                    </a:cubicBezTo>
                    <a:close/>
                  </a:path>
                </a:pathLst>
              </a:custGeom>
              <a:solidFill>
                <a:srgbClr val="CFE2F3"/>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602" name="Google Shape;602;p6"/>
              <p:cNvSpPr/>
              <p:nvPr/>
            </p:nvSpPr>
            <p:spPr>
              <a:xfrm>
                <a:off x="3571315" y="2597137"/>
                <a:ext cx="47570" cy="33554"/>
              </a:xfrm>
              <a:custGeom>
                <a:avLst/>
                <a:gdLst/>
                <a:ahLst/>
                <a:cxnLst/>
                <a:rect l="l" t="t" r="r" b="b"/>
                <a:pathLst>
                  <a:path w="47570" h="33554" extrusionOk="0">
                    <a:moveTo>
                      <a:pt x="47423" y="3886"/>
                    </a:moveTo>
                    <a:cubicBezTo>
                      <a:pt x="36183" y="-9449"/>
                      <a:pt x="10910" y="15189"/>
                      <a:pt x="306" y="22936"/>
                    </a:cubicBezTo>
                    <a:cubicBezTo>
                      <a:pt x="-4584" y="50305"/>
                      <a:pt x="50788" y="17729"/>
                      <a:pt x="47423" y="3886"/>
                    </a:cubicBezTo>
                    <a:close/>
                  </a:path>
                </a:pathLst>
              </a:custGeom>
              <a:solidFill>
                <a:srgbClr val="CFE2F3"/>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603" name="Google Shape;603;p6"/>
              <p:cNvSpPr/>
              <p:nvPr/>
            </p:nvSpPr>
            <p:spPr>
              <a:xfrm>
                <a:off x="3572203" y="2660050"/>
                <a:ext cx="48391" cy="35006"/>
              </a:xfrm>
              <a:custGeom>
                <a:avLst/>
                <a:gdLst/>
                <a:ahLst/>
                <a:cxnLst/>
                <a:rect l="l" t="t" r="r" b="b"/>
                <a:pathLst>
                  <a:path w="48391" h="35006" extrusionOk="0">
                    <a:moveTo>
                      <a:pt x="45900" y="20221"/>
                    </a:moveTo>
                    <a:cubicBezTo>
                      <a:pt x="32120" y="15713"/>
                      <a:pt x="14849" y="-8608"/>
                      <a:pt x="1450" y="3203"/>
                    </a:cubicBezTo>
                    <a:cubicBezTo>
                      <a:pt x="-11123" y="21047"/>
                      <a:pt x="62664" y="54384"/>
                      <a:pt x="45900" y="20221"/>
                    </a:cubicBezTo>
                    <a:close/>
                  </a:path>
                </a:pathLst>
              </a:custGeom>
              <a:solidFill>
                <a:srgbClr val="CFE2F3"/>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604" name="Google Shape;604;p6"/>
              <p:cNvSpPr/>
              <p:nvPr/>
            </p:nvSpPr>
            <p:spPr>
              <a:xfrm>
                <a:off x="3466564" y="2662661"/>
                <a:ext cx="42019" cy="33548"/>
              </a:xfrm>
              <a:custGeom>
                <a:avLst/>
                <a:gdLst/>
                <a:ahLst/>
                <a:cxnLst/>
                <a:rect l="l" t="t" r="r" b="b"/>
                <a:pathLst>
                  <a:path w="42019" h="33548" extrusionOk="0">
                    <a:moveTo>
                      <a:pt x="41239" y="1798"/>
                    </a:moveTo>
                    <a:cubicBezTo>
                      <a:pt x="31397" y="-7981"/>
                      <a:pt x="-17625" y="24912"/>
                      <a:pt x="6695" y="33548"/>
                    </a:cubicBezTo>
                    <a:cubicBezTo>
                      <a:pt x="17935" y="27452"/>
                      <a:pt x="47145" y="17991"/>
                      <a:pt x="41239" y="1798"/>
                    </a:cubicBezTo>
                    <a:close/>
                  </a:path>
                </a:pathLst>
              </a:custGeom>
              <a:solidFill>
                <a:srgbClr val="CFE2F3"/>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605" name="Google Shape;605;p6"/>
              <p:cNvSpPr/>
              <p:nvPr/>
            </p:nvSpPr>
            <p:spPr>
              <a:xfrm>
                <a:off x="3462796" y="2597064"/>
                <a:ext cx="40843" cy="33781"/>
              </a:xfrm>
              <a:custGeom>
                <a:avLst/>
                <a:gdLst/>
                <a:ahLst/>
                <a:cxnLst/>
                <a:rect l="l" t="t" r="r" b="b"/>
                <a:pathLst>
                  <a:path w="40843" h="33781" extrusionOk="0">
                    <a:moveTo>
                      <a:pt x="38339" y="18755"/>
                    </a:moveTo>
                    <a:cubicBezTo>
                      <a:pt x="27163" y="13865"/>
                      <a:pt x="13447" y="-8614"/>
                      <a:pt x="1509" y="3578"/>
                    </a:cubicBezTo>
                    <a:cubicBezTo>
                      <a:pt x="-10556" y="21676"/>
                      <a:pt x="54151" y="52346"/>
                      <a:pt x="38339" y="18755"/>
                    </a:cubicBezTo>
                    <a:close/>
                  </a:path>
                </a:pathLst>
              </a:custGeom>
              <a:solidFill>
                <a:srgbClr val="CFE2F3"/>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grpSp>
        <p:grpSp>
          <p:nvGrpSpPr>
            <p:cNvPr id="606" name="Google Shape;606;p6"/>
            <p:cNvGrpSpPr/>
            <p:nvPr/>
          </p:nvGrpSpPr>
          <p:grpSpPr>
            <a:xfrm rot="-2700000">
              <a:off x="7375305" y="1863439"/>
              <a:ext cx="169840" cy="178926"/>
              <a:chOff x="3770248" y="2527300"/>
              <a:chExt cx="180404" cy="190055"/>
            </a:xfrm>
          </p:grpSpPr>
          <p:sp>
            <p:nvSpPr>
              <p:cNvPr id="607" name="Google Shape;607;p6"/>
              <p:cNvSpPr/>
              <p:nvPr/>
            </p:nvSpPr>
            <p:spPr>
              <a:xfrm>
                <a:off x="3775135" y="2655951"/>
                <a:ext cx="51441" cy="61404"/>
              </a:xfrm>
              <a:custGeom>
                <a:avLst/>
                <a:gdLst/>
                <a:ahLst/>
                <a:cxnLst/>
                <a:rect l="l" t="t" r="r" b="b"/>
                <a:pathLst>
                  <a:path w="51441" h="61404" extrusionOk="0">
                    <a:moveTo>
                      <a:pt x="50930" y="0"/>
                    </a:moveTo>
                    <a:cubicBezTo>
                      <a:pt x="32959" y="889"/>
                      <a:pt x="-4823" y="43497"/>
                      <a:pt x="511" y="61404"/>
                    </a:cubicBezTo>
                    <a:cubicBezTo>
                      <a:pt x="18545" y="60579"/>
                      <a:pt x="56264" y="17970"/>
                      <a:pt x="50930" y="0"/>
                    </a:cubicBezTo>
                    <a:close/>
                  </a:path>
                </a:pathLst>
              </a:custGeom>
              <a:solidFill>
                <a:schemeClr val="lt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608" name="Google Shape;608;p6"/>
              <p:cNvSpPr/>
              <p:nvPr/>
            </p:nvSpPr>
            <p:spPr>
              <a:xfrm>
                <a:off x="3894324" y="2527300"/>
                <a:ext cx="51441" cy="61341"/>
              </a:xfrm>
              <a:custGeom>
                <a:avLst/>
                <a:gdLst/>
                <a:ahLst/>
                <a:cxnLst/>
                <a:rect l="l" t="t" r="r" b="b"/>
                <a:pathLst>
                  <a:path w="51441" h="61341" extrusionOk="0">
                    <a:moveTo>
                      <a:pt x="50931" y="0"/>
                    </a:moveTo>
                    <a:cubicBezTo>
                      <a:pt x="32897" y="826"/>
                      <a:pt x="-4822" y="43434"/>
                      <a:pt x="512" y="61341"/>
                    </a:cubicBezTo>
                    <a:cubicBezTo>
                      <a:pt x="18482" y="60325"/>
                      <a:pt x="56265" y="17717"/>
                      <a:pt x="50931" y="0"/>
                    </a:cubicBezTo>
                    <a:close/>
                  </a:path>
                </a:pathLst>
              </a:custGeom>
              <a:solidFill>
                <a:schemeClr val="lt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609" name="Google Shape;609;p6"/>
              <p:cNvSpPr/>
              <p:nvPr/>
            </p:nvSpPr>
            <p:spPr>
              <a:xfrm>
                <a:off x="3770248" y="2531866"/>
                <a:ext cx="58420" cy="54430"/>
              </a:xfrm>
              <a:custGeom>
                <a:avLst/>
                <a:gdLst/>
                <a:ahLst/>
                <a:cxnLst/>
                <a:rect l="l" t="t" r="r" b="b"/>
                <a:pathLst>
                  <a:path w="58420" h="54430" extrusionOk="0">
                    <a:moveTo>
                      <a:pt x="58421" y="54107"/>
                    </a:moveTo>
                    <a:cubicBezTo>
                      <a:pt x="58421" y="36137"/>
                      <a:pt x="18225" y="-3995"/>
                      <a:pt x="1" y="323"/>
                    </a:cubicBezTo>
                    <a:cubicBezTo>
                      <a:pt x="-190" y="18357"/>
                      <a:pt x="40260" y="58425"/>
                      <a:pt x="58421" y="54107"/>
                    </a:cubicBezTo>
                    <a:close/>
                  </a:path>
                </a:pathLst>
              </a:custGeom>
              <a:solidFill>
                <a:schemeClr val="lt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610" name="Google Shape;610;p6"/>
              <p:cNvSpPr/>
              <p:nvPr/>
            </p:nvSpPr>
            <p:spPr>
              <a:xfrm>
                <a:off x="3892168" y="2658113"/>
                <a:ext cx="58484" cy="54484"/>
              </a:xfrm>
              <a:custGeom>
                <a:avLst/>
                <a:gdLst/>
                <a:ahLst/>
                <a:cxnLst/>
                <a:rect l="l" t="t" r="r" b="b"/>
                <a:pathLst>
                  <a:path w="58484" h="54484" extrusionOk="0">
                    <a:moveTo>
                      <a:pt x="58484" y="54162"/>
                    </a:moveTo>
                    <a:cubicBezTo>
                      <a:pt x="58484" y="36128"/>
                      <a:pt x="18225" y="-3940"/>
                      <a:pt x="1" y="314"/>
                    </a:cubicBezTo>
                    <a:cubicBezTo>
                      <a:pt x="-190" y="18348"/>
                      <a:pt x="40260" y="58480"/>
                      <a:pt x="58484" y="54162"/>
                    </a:cubicBezTo>
                    <a:close/>
                  </a:path>
                </a:pathLst>
              </a:custGeom>
              <a:solidFill>
                <a:schemeClr val="lt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grpSp>
        <p:grpSp>
          <p:nvGrpSpPr>
            <p:cNvPr id="611" name="Google Shape;611;p6"/>
            <p:cNvGrpSpPr/>
            <p:nvPr/>
          </p:nvGrpSpPr>
          <p:grpSpPr>
            <a:xfrm>
              <a:off x="6800134" y="23"/>
              <a:ext cx="985363" cy="1665685"/>
              <a:chOff x="2484475" y="1329455"/>
              <a:chExt cx="1046700" cy="1769370"/>
            </a:xfrm>
          </p:grpSpPr>
          <p:sp>
            <p:nvSpPr>
              <p:cNvPr id="612" name="Google Shape;612;p6"/>
              <p:cNvSpPr/>
              <p:nvPr/>
            </p:nvSpPr>
            <p:spPr>
              <a:xfrm>
                <a:off x="2484475" y="2052125"/>
                <a:ext cx="1046700" cy="1046700"/>
              </a:xfrm>
              <a:prstGeom prst="ellipse">
                <a:avLst/>
              </a:prstGeom>
              <a:solidFill>
                <a:srgbClr val="FFDE00">
                  <a:alpha val="134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13" name="Google Shape;613;p6"/>
              <p:cNvSpPr/>
              <p:nvPr/>
            </p:nvSpPr>
            <p:spPr>
              <a:xfrm>
                <a:off x="2643144" y="2210793"/>
                <a:ext cx="729300" cy="729300"/>
              </a:xfrm>
              <a:prstGeom prst="ellipse">
                <a:avLst/>
              </a:prstGeom>
              <a:solidFill>
                <a:srgbClr val="FFDE00">
                  <a:alpha val="134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nvGrpSpPr>
              <p:cNvPr id="614" name="Google Shape;614;p6"/>
              <p:cNvGrpSpPr/>
              <p:nvPr/>
            </p:nvGrpSpPr>
            <p:grpSpPr>
              <a:xfrm>
                <a:off x="2769703" y="1329455"/>
                <a:ext cx="510180" cy="1483501"/>
                <a:chOff x="1818382" y="2433081"/>
                <a:chExt cx="466728" cy="1357150"/>
              </a:xfrm>
            </p:grpSpPr>
            <p:grpSp>
              <p:nvGrpSpPr>
                <p:cNvPr id="615" name="Google Shape;615;p6"/>
                <p:cNvGrpSpPr/>
                <p:nvPr/>
              </p:nvGrpSpPr>
              <p:grpSpPr>
                <a:xfrm>
                  <a:off x="1818382" y="2971595"/>
                  <a:ext cx="466728" cy="818636"/>
                  <a:chOff x="1818382" y="2942618"/>
                  <a:chExt cx="466728" cy="818636"/>
                </a:xfrm>
              </p:grpSpPr>
              <p:sp>
                <p:nvSpPr>
                  <p:cNvPr id="616" name="Google Shape;616;p6"/>
                  <p:cNvSpPr/>
                  <p:nvPr/>
                </p:nvSpPr>
                <p:spPr>
                  <a:xfrm>
                    <a:off x="1951772" y="2948396"/>
                    <a:ext cx="202080" cy="208143"/>
                  </a:xfrm>
                  <a:custGeom>
                    <a:avLst/>
                    <a:gdLst/>
                    <a:ahLst/>
                    <a:cxnLst/>
                    <a:rect l="l" t="t" r="r" b="b"/>
                    <a:pathLst>
                      <a:path w="202080" h="208143" extrusionOk="0">
                        <a:moveTo>
                          <a:pt x="15038" y="208143"/>
                        </a:moveTo>
                        <a:cubicBezTo>
                          <a:pt x="13132" y="168837"/>
                          <a:pt x="-13030" y="86033"/>
                          <a:pt x="8370" y="57521"/>
                        </a:cubicBezTo>
                        <a:cubicBezTo>
                          <a:pt x="12625" y="47552"/>
                          <a:pt x="30278" y="53140"/>
                          <a:pt x="32881" y="42726"/>
                        </a:cubicBezTo>
                        <a:cubicBezTo>
                          <a:pt x="35485" y="-11186"/>
                          <a:pt x="164834" y="-17218"/>
                          <a:pt x="166739" y="42726"/>
                        </a:cubicBezTo>
                        <a:cubicBezTo>
                          <a:pt x="166739" y="51679"/>
                          <a:pt x="176899" y="48123"/>
                          <a:pt x="182106" y="47679"/>
                        </a:cubicBezTo>
                        <a:cubicBezTo>
                          <a:pt x="221285" y="61458"/>
                          <a:pt x="190869" y="163884"/>
                          <a:pt x="190171" y="205921"/>
                        </a:cubicBezTo>
                        <a:cubicBezTo>
                          <a:pt x="129528" y="203254"/>
                          <a:pt x="70029" y="200523"/>
                          <a:pt x="15038" y="208143"/>
                        </a:cubicBezTo>
                        <a:close/>
                      </a:path>
                    </a:pathLst>
                  </a:custGeom>
                  <a:solidFill>
                    <a:schemeClr val="dk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617" name="Google Shape;617;p6"/>
                  <p:cNvSpPr/>
                  <p:nvPr/>
                </p:nvSpPr>
                <p:spPr>
                  <a:xfrm>
                    <a:off x="1833104" y="3156294"/>
                    <a:ext cx="444195" cy="592827"/>
                  </a:xfrm>
                  <a:custGeom>
                    <a:avLst/>
                    <a:gdLst/>
                    <a:ahLst/>
                    <a:cxnLst/>
                    <a:rect l="l" t="t" r="r" b="b"/>
                    <a:pathLst>
                      <a:path w="444195" h="592827" extrusionOk="0">
                        <a:moveTo>
                          <a:pt x="211556" y="592827"/>
                        </a:moveTo>
                        <a:cubicBezTo>
                          <a:pt x="2006" y="586922"/>
                          <a:pt x="-51715" y="421377"/>
                          <a:pt x="49695" y="230877"/>
                        </a:cubicBezTo>
                        <a:cubicBezTo>
                          <a:pt x="155993" y="12945"/>
                          <a:pt x="800" y="-5978"/>
                          <a:pt x="315315" y="1198"/>
                        </a:cubicBezTo>
                        <a:cubicBezTo>
                          <a:pt x="366115" y="53077"/>
                          <a:pt x="345160" y="156709"/>
                          <a:pt x="388277" y="228972"/>
                        </a:cubicBezTo>
                        <a:cubicBezTo>
                          <a:pt x="514134" y="439856"/>
                          <a:pt x="415645" y="578159"/>
                          <a:pt x="211556" y="592827"/>
                        </a:cubicBezTo>
                        <a:close/>
                      </a:path>
                    </a:pathLst>
                  </a:custGeom>
                  <a:solidFill>
                    <a:srgbClr val="FFE599"/>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618" name="Google Shape;618;p6"/>
                  <p:cNvSpPr/>
                  <p:nvPr/>
                </p:nvSpPr>
                <p:spPr>
                  <a:xfrm>
                    <a:off x="1818382" y="2942618"/>
                    <a:ext cx="466728" cy="818636"/>
                  </a:xfrm>
                  <a:custGeom>
                    <a:avLst/>
                    <a:gdLst/>
                    <a:ahLst/>
                    <a:cxnLst/>
                    <a:rect l="l" t="t" r="r" b="b"/>
                    <a:pathLst>
                      <a:path w="466728" h="818636" extrusionOk="0">
                        <a:moveTo>
                          <a:pt x="413730" y="440997"/>
                        </a:moveTo>
                        <a:cubicBezTo>
                          <a:pt x="355564" y="353938"/>
                          <a:pt x="388838" y="243448"/>
                          <a:pt x="332323" y="212841"/>
                        </a:cubicBezTo>
                        <a:cubicBezTo>
                          <a:pt x="341474" y="160701"/>
                          <a:pt x="342668" y="107476"/>
                          <a:pt x="335879" y="54980"/>
                        </a:cubicBezTo>
                        <a:cubicBezTo>
                          <a:pt x="332577" y="42280"/>
                          <a:pt x="316004" y="50599"/>
                          <a:pt x="306479" y="48630"/>
                        </a:cubicBezTo>
                        <a:cubicBezTo>
                          <a:pt x="306860" y="-17537"/>
                          <a:pt x="162715" y="-14870"/>
                          <a:pt x="159921" y="48630"/>
                        </a:cubicBezTo>
                        <a:cubicBezTo>
                          <a:pt x="98580" y="52250"/>
                          <a:pt x="141252" y="172709"/>
                          <a:pt x="140553" y="213159"/>
                        </a:cubicBezTo>
                        <a:cubicBezTo>
                          <a:pt x="105057" y="231383"/>
                          <a:pt x="103723" y="274563"/>
                          <a:pt x="102453" y="310060"/>
                        </a:cubicBezTo>
                        <a:cubicBezTo>
                          <a:pt x="97234" y="356427"/>
                          <a:pt x="82349" y="401182"/>
                          <a:pt x="58765" y="441441"/>
                        </a:cubicBezTo>
                        <a:cubicBezTo>
                          <a:pt x="-124178" y="764783"/>
                          <a:pt x="171288" y="823140"/>
                          <a:pt x="250027" y="818377"/>
                        </a:cubicBezTo>
                        <a:cubicBezTo>
                          <a:pt x="471833" y="804535"/>
                          <a:pt x="517553" y="614542"/>
                          <a:pt x="413730" y="440997"/>
                        </a:cubicBezTo>
                        <a:close/>
                        <a:moveTo>
                          <a:pt x="322417" y="107431"/>
                        </a:moveTo>
                        <a:cubicBezTo>
                          <a:pt x="322862" y="119369"/>
                          <a:pt x="322862" y="131371"/>
                          <a:pt x="322417" y="143309"/>
                        </a:cubicBezTo>
                        <a:cubicBezTo>
                          <a:pt x="265788" y="153837"/>
                          <a:pt x="209934" y="168156"/>
                          <a:pt x="155222" y="186171"/>
                        </a:cubicBezTo>
                        <a:cubicBezTo>
                          <a:pt x="153825" y="175757"/>
                          <a:pt x="152555" y="165343"/>
                          <a:pt x="151348" y="154866"/>
                        </a:cubicBezTo>
                        <a:cubicBezTo>
                          <a:pt x="209191" y="142185"/>
                          <a:pt x="266302" y="126348"/>
                          <a:pt x="322417" y="107431"/>
                        </a:cubicBezTo>
                        <a:close/>
                        <a:moveTo>
                          <a:pt x="270538" y="514911"/>
                        </a:moveTo>
                        <a:cubicBezTo>
                          <a:pt x="290921" y="432742"/>
                          <a:pt x="171033" y="476811"/>
                          <a:pt x="221770" y="547423"/>
                        </a:cubicBezTo>
                        <a:cubicBezTo>
                          <a:pt x="201005" y="569394"/>
                          <a:pt x="150777" y="562726"/>
                          <a:pt x="161064" y="525135"/>
                        </a:cubicBezTo>
                        <a:cubicBezTo>
                          <a:pt x="172367" y="494210"/>
                          <a:pt x="197449" y="470143"/>
                          <a:pt x="209133" y="439028"/>
                        </a:cubicBezTo>
                        <a:cubicBezTo>
                          <a:pt x="238966" y="372588"/>
                          <a:pt x="245906" y="298128"/>
                          <a:pt x="228882" y="227319"/>
                        </a:cubicBezTo>
                        <a:cubicBezTo>
                          <a:pt x="235124" y="229339"/>
                          <a:pt x="241887" y="229040"/>
                          <a:pt x="247932" y="226494"/>
                        </a:cubicBezTo>
                        <a:cubicBezTo>
                          <a:pt x="236185" y="314949"/>
                          <a:pt x="272697" y="400547"/>
                          <a:pt x="308511" y="479605"/>
                        </a:cubicBezTo>
                        <a:cubicBezTo>
                          <a:pt x="345150" y="534913"/>
                          <a:pt x="303494" y="594603"/>
                          <a:pt x="246471" y="547804"/>
                        </a:cubicBezTo>
                        <a:cubicBezTo>
                          <a:pt x="256295" y="538253"/>
                          <a:pt x="264340" y="527027"/>
                          <a:pt x="270220" y="514657"/>
                        </a:cubicBezTo>
                        <a:close/>
                        <a:moveTo>
                          <a:pt x="235803" y="534596"/>
                        </a:moveTo>
                        <a:cubicBezTo>
                          <a:pt x="220436" y="518467"/>
                          <a:pt x="229072" y="474017"/>
                          <a:pt x="255235" y="493956"/>
                        </a:cubicBezTo>
                        <a:cubicBezTo>
                          <a:pt x="261394" y="509196"/>
                          <a:pt x="244439" y="523039"/>
                          <a:pt x="235486" y="534342"/>
                        </a:cubicBezTo>
                        <a:close/>
                        <a:moveTo>
                          <a:pt x="157317" y="205602"/>
                        </a:moveTo>
                        <a:cubicBezTo>
                          <a:pt x="157317" y="204904"/>
                          <a:pt x="157317" y="204205"/>
                          <a:pt x="157317" y="203507"/>
                        </a:cubicBezTo>
                        <a:cubicBezTo>
                          <a:pt x="210956" y="185962"/>
                          <a:pt x="265655" y="171839"/>
                          <a:pt x="321084" y="161216"/>
                        </a:cubicBezTo>
                        <a:cubicBezTo>
                          <a:pt x="320004" y="176138"/>
                          <a:pt x="318353" y="190997"/>
                          <a:pt x="315941" y="205666"/>
                        </a:cubicBezTo>
                        <a:cubicBezTo>
                          <a:pt x="298795" y="200713"/>
                          <a:pt x="178971" y="199443"/>
                          <a:pt x="157317" y="205602"/>
                        </a:cubicBezTo>
                        <a:close/>
                        <a:moveTo>
                          <a:pt x="318925" y="66537"/>
                        </a:moveTo>
                        <a:cubicBezTo>
                          <a:pt x="319750" y="74157"/>
                          <a:pt x="320449" y="81714"/>
                          <a:pt x="320957" y="89334"/>
                        </a:cubicBezTo>
                        <a:cubicBezTo>
                          <a:pt x="264493" y="108111"/>
                          <a:pt x="207095" y="123967"/>
                          <a:pt x="148999" y="136832"/>
                        </a:cubicBezTo>
                        <a:cubicBezTo>
                          <a:pt x="148173" y="129402"/>
                          <a:pt x="147602" y="121909"/>
                          <a:pt x="147094" y="114480"/>
                        </a:cubicBezTo>
                        <a:cubicBezTo>
                          <a:pt x="199367" y="108301"/>
                          <a:pt x="249945" y="92020"/>
                          <a:pt x="296001" y="66537"/>
                        </a:cubicBezTo>
                        <a:close/>
                        <a:moveTo>
                          <a:pt x="177002" y="47805"/>
                        </a:moveTo>
                        <a:cubicBezTo>
                          <a:pt x="177828" y="8498"/>
                          <a:pt x="287810" y="8625"/>
                          <a:pt x="288699" y="48313"/>
                        </a:cubicBezTo>
                        <a:cubicBezTo>
                          <a:pt x="251424" y="48313"/>
                          <a:pt x="214213" y="48694"/>
                          <a:pt x="176939" y="48313"/>
                        </a:cubicBezTo>
                        <a:cubicBezTo>
                          <a:pt x="177193" y="48059"/>
                          <a:pt x="177257" y="47932"/>
                          <a:pt x="177257" y="47805"/>
                        </a:cubicBezTo>
                        <a:close/>
                        <a:moveTo>
                          <a:pt x="146713" y="71871"/>
                        </a:moveTo>
                        <a:cubicBezTo>
                          <a:pt x="177002" y="57520"/>
                          <a:pt x="222532" y="70411"/>
                          <a:pt x="256949" y="66537"/>
                        </a:cubicBezTo>
                        <a:cubicBezTo>
                          <a:pt x="221592" y="81917"/>
                          <a:pt x="184178" y="92039"/>
                          <a:pt x="145888" y="96573"/>
                        </a:cubicBezTo>
                        <a:cubicBezTo>
                          <a:pt x="146141" y="88381"/>
                          <a:pt x="143792" y="79555"/>
                          <a:pt x="146967" y="71871"/>
                        </a:cubicBezTo>
                        <a:close/>
                        <a:moveTo>
                          <a:pt x="350675" y="770371"/>
                        </a:moveTo>
                        <a:cubicBezTo>
                          <a:pt x="158270" y="868796"/>
                          <a:pt x="-63536" y="698362"/>
                          <a:pt x="54193" y="490971"/>
                        </a:cubicBezTo>
                        <a:cubicBezTo>
                          <a:pt x="77371" y="438901"/>
                          <a:pt x="106010" y="388355"/>
                          <a:pt x="116804" y="331713"/>
                        </a:cubicBezTo>
                        <a:cubicBezTo>
                          <a:pt x="121885" y="263641"/>
                          <a:pt x="121122" y="204713"/>
                          <a:pt x="210721" y="223255"/>
                        </a:cubicBezTo>
                        <a:cubicBezTo>
                          <a:pt x="226723" y="301360"/>
                          <a:pt x="222278" y="385688"/>
                          <a:pt x="180939" y="456554"/>
                        </a:cubicBezTo>
                        <a:cubicBezTo>
                          <a:pt x="165001" y="485129"/>
                          <a:pt x="126457" y="522975"/>
                          <a:pt x="147030" y="558154"/>
                        </a:cubicBezTo>
                        <a:cubicBezTo>
                          <a:pt x="165636" y="587936"/>
                          <a:pt x="208752" y="581459"/>
                          <a:pt x="231739" y="560377"/>
                        </a:cubicBezTo>
                        <a:cubicBezTo>
                          <a:pt x="277777" y="613590"/>
                          <a:pt x="364772" y="561710"/>
                          <a:pt x="334482" y="495924"/>
                        </a:cubicBezTo>
                        <a:cubicBezTo>
                          <a:pt x="299240" y="409120"/>
                          <a:pt x="249964" y="319521"/>
                          <a:pt x="265267" y="222874"/>
                        </a:cubicBezTo>
                        <a:cubicBezTo>
                          <a:pt x="351310" y="205475"/>
                          <a:pt x="350675" y="267324"/>
                          <a:pt x="355438" y="332031"/>
                        </a:cubicBezTo>
                        <a:cubicBezTo>
                          <a:pt x="394553" y="482907"/>
                          <a:pt x="549557" y="659881"/>
                          <a:pt x="350929" y="770117"/>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grpSp>
            <p:sp>
              <p:nvSpPr>
                <p:cNvPr id="619" name="Google Shape;619;p6"/>
                <p:cNvSpPr/>
                <p:nvPr/>
              </p:nvSpPr>
              <p:spPr>
                <a:xfrm>
                  <a:off x="2046046" y="2433081"/>
                  <a:ext cx="17700" cy="544800"/>
                </a:xfrm>
                <a:prstGeom prst="rect">
                  <a:avLst/>
                </a:prstGeom>
                <a:solidFill>
                  <a:schemeClr val="dk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sp>
            <p:nvSpPr>
              <p:cNvPr id="620" name="Google Shape;620;p6"/>
              <p:cNvSpPr/>
              <p:nvPr/>
            </p:nvSpPr>
            <p:spPr>
              <a:xfrm>
                <a:off x="2848289" y="2564652"/>
                <a:ext cx="130735" cy="158472"/>
              </a:xfrm>
              <a:custGeom>
                <a:avLst/>
                <a:gdLst/>
                <a:ahLst/>
                <a:cxnLst/>
                <a:rect l="l" t="t" r="r" b="b"/>
                <a:pathLst>
                  <a:path w="4784" h="5799" extrusionOk="0">
                    <a:moveTo>
                      <a:pt x="0" y="0"/>
                    </a:moveTo>
                    <a:cubicBezTo>
                      <a:pt x="0" y="2506"/>
                      <a:pt x="2375" y="5110"/>
                      <a:pt x="4784" y="5799"/>
                    </a:cubicBezTo>
                  </a:path>
                </a:pathLst>
              </a:custGeom>
              <a:noFill/>
              <a:ln w="38100" cap="rnd" cmpd="sng">
                <a:solidFill>
                  <a:schemeClr val="lt1"/>
                </a:solidFill>
                <a:prstDash val="solid"/>
                <a:round/>
                <a:headEnd type="none" w="med" len="med"/>
                <a:tailEnd type="none" w="med" len="med"/>
              </a:ln>
            </p:spPr>
          </p:sp>
        </p:grpSp>
        <p:grpSp>
          <p:nvGrpSpPr>
            <p:cNvPr id="621" name="Google Shape;621;p6"/>
            <p:cNvGrpSpPr/>
            <p:nvPr/>
          </p:nvGrpSpPr>
          <p:grpSpPr>
            <a:xfrm>
              <a:off x="8330194" y="-10"/>
              <a:ext cx="852241" cy="2641273"/>
              <a:chOff x="3961868" y="-891976"/>
              <a:chExt cx="905291" cy="2805686"/>
            </a:xfrm>
          </p:grpSpPr>
          <p:grpSp>
            <p:nvGrpSpPr>
              <p:cNvPr id="622" name="Google Shape;622;p6"/>
              <p:cNvGrpSpPr/>
              <p:nvPr/>
            </p:nvGrpSpPr>
            <p:grpSpPr>
              <a:xfrm>
                <a:off x="3961868" y="1008419"/>
                <a:ext cx="905291" cy="905291"/>
                <a:chOff x="764100" y="3623300"/>
                <a:chExt cx="1046700" cy="1046700"/>
              </a:xfrm>
            </p:grpSpPr>
            <p:sp>
              <p:nvSpPr>
                <p:cNvPr id="623" name="Google Shape;623;p6"/>
                <p:cNvSpPr/>
                <p:nvPr/>
              </p:nvSpPr>
              <p:spPr>
                <a:xfrm>
                  <a:off x="764100" y="3623300"/>
                  <a:ext cx="1046700" cy="1046700"/>
                </a:xfrm>
                <a:prstGeom prst="ellipse">
                  <a:avLst/>
                </a:prstGeom>
                <a:solidFill>
                  <a:srgbClr val="D8B8FF">
                    <a:alpha val="1676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24" name="Google Shape;624;p6"/>
                <p:cNvSpPr/>
                <p:nvPr/>
              </p:nvSpPr>
              <p:spPr>
                <a:xfrm>
                  <a:off x="922769" y="3781968"/>
                  <a:ext cx="729300" cy="729300"/>
                </a:xfrm>
                <a:prstGeom prst="ellipse">
                  <a:avLst/>
                </a:prstGeom>
                <a:solidFill>
                  <a:srgbClr val="D8B8FF">
                    <a:alpha val="1676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625" name="Google Shape;625;p6"/>
              <p:cNvGrpSpPr/>
              <p:nvPr/>
            </p:nvGrpSpPr>
            <p:grpSpPr>
              <a:xfrm>
                <a:off x="4155315" y="-891976"/>
                <a:ext cx="522826" cy="2613070"/>
                <a:chOff x="2447534" y="1219291"/>
                <a:chExt cx="478297" cy="2390513"/>
              </a:xfrm>
            </p:grpSpPr>
            <p:grpSp>
              <p:nvGrpSpPr>
                <p:cNvPr id="626" name="Google Shape;626;p6"/>
                <p:cNvGrpSpPr/>
                <p:nvPr/>
              </p:nvGrpSpPr>
              <p:grpSpPr>
                <a:xfrm>
                  <a:off x="2447534" y="1219291"/>
                  <a:ext cx="478297" cy="2390513"/>
                  <a:chOff x="2447534" y="1219291"/>
                  <a:chExt cx="478297" cy="2390513"/>
                </a:xfrm>
              </p:grpSpPr>
              <p:grpSp>
                <p:nvGrpSpPr>
                  <p:cNvPr id="627" name="Google Shape;627;p6"/>
                  <p:cNvGrpSpPr/>
                  <p:nvPr/>
                </p:nvGrpSpPr>
                <p:grpSpPr>
                  <a:xfrm>
                    <a:off x="2447534" y="2971595"/>
                    <a:ext cx="478297" cy="638209"/>
                    <a:chOff x="2447534" y="3081786"/>
                    <a:chExt cx="478297" cy="638209"/>
                  </a:xfrm>
                </p:grpSpPr>
                <p:sp>
                  <p:nvSpPr>
                    <p:cNvPr id="628" name="Google Shape;628;p6"/>
                    <p:cNvSpPr/>
                    <p:nvPr/>
                  </p:nvSpPr>
                  <p:spPr>
                    <a:xfrm>
                      <a:off x="2591014" y="3097533"/>
                      <a:ext cx="179593" cy="168416"/>
                    </a:xfrm>
                    <a:custGeom>
                      <a:avLst/>
                      <a:gdLst/>
                      <a:ahLst/>
                      <a:cxnLst/>
                      <a:rect l="l" t="t" r="r" b="b"/>
                      <a:pathLst>
                        <a:path w="179593" h="168416" extrusionOk="0">
                          <a:moveTo>
                            <a:pt x="0" y="168417"/>
                          </a:moveTo>
                          <a:cubicBezTo>
                            <a:pt x="0" y="125745"/>
                            <a:pt x="5779" y="81168"/>
                            <a:pt x="2349" y="39004"/>
                          </a:cubicBezTo>
                          <a:cubicBezTo>
                            <a:pt x="8128" y="33924"/>
                            <a:pt x="29020" y="36527"/>
                            <a:pt x="37148" y="34622"/>
                          </a:cubicBezTo>
                          <a:cubicBezTo>
                            <a:pt x="48577" y="31575"/>
                            <a:pt x="35052" y="16652"/>
                            <a:pt x="41148" y="11254"/>
                          </a:cubicBezTo>
                          <a:cubicBezTo>
                            <a:pt x="60198" y="-10653"/>
                            <a:pt x="146685" y="1412"/>
                            <a:pt x="147320" y="30304"/>
                          </a:cubicBezTo>
                          <a:cubicBezTo>
                            <a:pt x="146577" y="33733"/>
                            <a:pt x="148761" y="37112"/>
                            <a:pt x="152184" y="37855"/>
                          </a:cubicBezTo>
                          <a:cubicBezTo>
                            <a:pt x="152527" y="37925"/>
                            <a:pt x="152876" y="37969"/>
                            <a:pt x="153226" y="37988"/>
                          </a:cubicBezTo>
                          <a:cubicBezTo>
                            <a:pt x="199009" y="46307"/>
                            <a:pt x="171196" y="124983"/>
                            <a:pt x="171514" y="162194"/>
                          </a:cubicBezTo>
                          <a:cubicBezTo>
                            <a:pt x="116268" y="155717"/>
                            <a:pt x="51435" y="152225"/>
                            <a:pt x="0" y="168417"/>
                          </a:cubicBezTo>
                          <a:close/>
                        </a:path>
                      </a:pathLst>
                    </a:custGeom>
                    <a:solidFill>
                      <a:schemeClr val="dk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629" name="Google Shape;629;p6"/>
                    <p:cNvSpPr/>
                    <p:nvPr/>
                  </p:nvSpPr>
                  <p:spPr>
                    <a:xfrm>
                      <a:off x="2458233" y="3250561"/>
                      <a:ext cx="453667" cy="462047"/>
                    </a:xfrm>
                    <a:custGeom>
                      <a:avLst/>
                      <a:gdLst/>
                      <a:ahLst/>
                      <a:cxnLst/>
                      <a:rect l="l" t="t" r="r" b="b"/>
                      <a:pathLst>
                        <a:path w="453667" h="462047" extrusionOk="0">
                          <a:moveTo>
                            <a:pt x="221935" y="462048"/>
                          </a:moveTo>
                          <a:cubicBezTo>
                            <a:pt x="-59306" y="460714"/>
                            <a:pt x="-82865" y="22373"/>
                            <a:pt x="206568" y="847"/>
                          </a:cubicBezTo>
                          <a:cubicBezTo>
                            <a:pt x="522671" y="-22712"/>
                            <a:pt x="543753" y="452904"/>
                            <a:pt x="221935" y="462048"/>
                          </a:cubicBezTo>
                          <a:close/>
                        </a:path>
                      </a:pathLst>
                    </a:custGeom>
                    <a:solidFill>
                      <a:srgbClr val="D9D2E9"/>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630" name="Google Shape;630;p6"/>
                    <p:cNvSpPr/>
                    <p:nvPr/>
                  </p:nvSpPr>
                  <p:spPr>
                    <a:xfrm>
                      <a:off x="2447534" y="3081786"/>
                      <a:ext cx="478297" cy="638209"/>
                    </a:xfrm>
                    <a:custGeom>
                      <a:avLst/>
                      <a:gdLst/>
                      <a:ahLst/>
                      <a:cxnLst/>
                      <a:rect l="l" t="t" r="r" b="b"/>
                      <a:pathLst>
                        <a:path w="478297" h="638209" extrusionOk="0">
                          <a:moveTo>
                            <a:pt x="474760" y="358979"/>
                          </a:moveTo>
                          <a:cubicBezTo>
                            <a:pt x="461679" y="274778"/>
                            <a:pt x="399195" y="202960"/>
                            <a:pt x="320201" y="173178"/>
                          </a:cubicBezTo>
                          <a:cubicBezTo>
                            <a:pt x="320201" y="137618"/>
                            <a:pt x="347824" y="40273"/>
                            <a:pt x="296008" y="38050"/>
                          </a:cubicBezTo>
                          <a:cubicBezTo>
                            <a:pt x="297722" y="5792"/>
                            <a:pt x="256955" y="7316"/>
                            <a:pt x="234286" y="3379"/>
                          </a:cubicBezTo>
                          <a:cubicBezTo>
                            <a:pt x="210981" y="-4749"/>
                            <a:pt x="165198" y="331"/>
                            <a:pt x="178406" y="34748"/>
                          </a:cubicBezTo>
                          <a:cubicBezTo>
                            <a:pt x="166277" y="37224"/>
                            <a:pt x="129765" y="31129"/>
                            <a:pt x="140306" y="52718"/>
                          </a:cubicBezTo>
                          <a:cubicBezTo>
                            <a:pt x="138210" y="96153"/>
                            <a:pt x="137448" y="139713"/>
                            <a:pt x="135797" y="183148"/>
                          </a:cubicBezTo>
                          <a:cubicBezTo>
                            <a:pt x="-17047" y="249949"/>
                            <a:pt x="-46892" y="468453"/>
                            <a:pt x="77123" y="577673"/>
                          </a:cubicBezTo>
                          <a:cubicBezTo>
                            <a:pt x="240636" y="727914"/>
                            <a:pt x="512416" y="577165"/>
                            <a:pt x="474760" y="358979"/>
                          </a:cubicBezTo>
                          <a:close/>
                          <a:moveTo>
                            <a:pt x="304771" y="167971"/>
                          </a:moveTo>
                          <a:cubicBezTo>
                            <a:pt x="286165" y="163081"/>
                            <a:pt x="266226" y="157748"/>
                            <a:pt x="246922" y="159144"/>
                          </a:cubicBezTo>
                          <a:cubicBezTo>
                            <a:pt x="215172" y="156033"/>
                            <a:pt x="182914" y="164288"/>
                            <a:pt x="153514" y="175273"/>
                          </a:cubicBezTo>
                          <a:cubicBezTo>
                            <a:pt x="153514" y="170829"/>
                            <a:pt x="153514" y="166320"/>
                            <a:pt x="153958" y="161875"/>
                          </a:cubicBezTo>
                          <a:cubicBezTo>
                            <a:pt x="206600" y="153398"/>
                            <a:pt x="258035" y="138666"/>
                            <a:pt x="307184" y="117997"/>
                          </a:cubicBezTo>
                          <a:cubicBezTo>
                            <a:pt x="306422" y="134634"/>
                            <a:pt x="305342" y="151334"/>
                            <a:pt x="304771" y="167971"/>
                          </a:cubicBezTo>
                          <a:close/>
                          <a:moveTo>
                            <a:pt x="292515" y="378092"/>
                          </a:moveTo>
                          <a:cubicBezTo>
                            <a:pt x="301278" y="393079"/>
                            <a:pt x="305215" y="416700"/>
                            <a:pt x="297087" y="432131"/>
                          </a:cubicBezTo>
                          <a:cubicBezTo>
                            <a:pt x="286356" y="434925"/>
                            <a:pt x="294928" y="387363"/>
                            <a:pt x="292515" y="378092"/>
                          </a:cubicBezTo>
                          <a:close/>
                          <a:moveTo>
                            <a:pt x="233524" y="360440"/>
                          </a:moveTo>
                          <a:cubicBezTo>
                            <a:pt x="220881" y="353181"/>
                            <a:pt x="206085" y="350622"/>
                            <a:pt x="191741" y="353200"/>
                          </a:cubicBezTo>
                          <a:cubicBezTo>
                            <a:pt x="193900" y="295606"/>
                            <a:pt x="196313" y="237948"/>
                            <a:pt x="198599" y="180354"/>
                          </a:cubicBezTo>
                          <a:cubicBezTo>
                            <a:pt x="213394" y="176480"/>
                            <a:pt x="265528" y="177750"/>
                            <a:pt x="276005" y="180354"/>
                          </a:cubicBezTo>
                          <a:cubicBezTo>
                            <a:pt x="275707" y="235389"/>
                            <a:pt x="275415" y="290418"/>
                            <a:pt x="275116" y="345454"/>
                          </a:cubicBezTo>
                          <a:cubicBezTo>
                            <a:pt x="259679" y="343733"/>
                            <a:pt x="244312" y="349263"/>
                            <a:pt x="233524" y="360440"/>
                          </a:cubicBezTo>
                          <a:close/>
                          <a:moveTo>
                            <a:pt x="244636" y="403619"/>
                          </a:moveTo>
                          <a:cubicBezTo>
                            <a:pt x="254860" y="460769"/>
                            <a:pt x="203615" y="463119"/>
                            <a:pt x="235365" y="386855"/>
                          </a:cubicBezTo>
                          <a:cubicBezTo>
                            <a:pt x="239537" y="391777"/>
                            <a:pt x="242687" y="397473"/>
                            <a:pt x="244636" y="403619"/>
                          </a:cubicBezTo>
                          <a:close/>
                          <a:moveTo>
                            <a:pt x="203234" y="18174"/>
                          </a:moveTo>
                          <a:cubicBezTo>
                            <a:pt x="226920" y="23191"/>
                            <a:pt x="260384" y="18174"/>
                            <a:pt x="278228" y="35383"/>
                          </a:cubicBezTo>
                          <a:cubicBezTo>
                            <a:pt x="250357" y="33268"/>
                            <a:pt x="222392" y="32805"/>
                            <a:pt x="194471" y="33986"/>
                          </a:cubicBezTo>
                          <a:cubicBezTo>
                            <a:pt x="198916" y="25413"/>
                            <a:pt x="186407" y="19063"/>
                            <a:pt x="203234" y="18174"/>
                          </a:cubicBezTo>
                          <a:close/>
                          <a:moveTo>
                            <a:pt x="157451" y="54369"/>
                          </a:moveTo>
                          <a:cubicBezTo>
                            <a:pt x="205711" y="53036"/>
                            <a:pt x="261591" y="43511"/>
                            <a:pt x="306358" y="62688"/>
                          </a:cubicBezTo>
                          <a:lnTo>
                            <a:pt x="156308" y="90501"/>
                          </a:lnTo>
                          <a:close/>
                          <a:moveTo>
                            <a:pt x="308136" y="80468"/>
                          </a:moveTo>
                          <a:cubicBezTo>
                            <a:pt x="308701" y="80385"/>
                            <a:pt x="309254" y="80239"/>
                            <a:pt x="309787" y="80023"/>
                          </a:cubicBezTo>
                          <a:cubicBezTo>
                            <a:pt x="309279" y="87135"/>
                            <a:pt x="308263" y="92723"/>
                            <a:pt x="308136" y="99073"/>
                          </a:cubicBezTo>
                          <a:cubicBezTo>
                            <a:pt x="258975" y="120276"/>
                            <a:pt x="207381" y="135338"/>
                            <a:pt x="154530" y="143904"/>
                          </a:cubicBezTo>
                          <a:lnTo>
                            <a:pt x="155673" y="109043"/>
                          </a:lnTo>
                          <a:close/>
                          <a:moveTo>
                            <a:pt x="378685" y="571513"/>
                          </a:moveTo>
                          <a:cubicBezTo>
                            <a:pt x="88871" y="776746"/>
                            <a:pt x="-158652" y="297384"/>
                            <a:pt x="181009" y="184735"/>
                          </a:cubicBezTo>
                          <a:cubicBezTo>
                            <a:pt x="178787" y="242774"/>
                            <a:pt x="176183" y="300749"/>
                            <a:pt x="174151" y="358788"/>
                          </a:cubicBezTo>
                          <a:cubicBezTo>
                            <a:pt x="71345" y="420066"/>
                            <a:pt x="191741" y="557798"/>
                            <a:pt x="191360" y="371488"/>
                          </a:cubicBezTo>
                          <a:cubicBezTo>
                            <a:pt x="201799" y="369437"/>
                            <a:pt x="212626" y="371031"/>
                            <a:pt x="222030" y="375997"/>
                          </a:cubicBezTo>
                          <a:cubicBezTo>
                            <a:pt x="159673" y="513474"/>
                            <a:pt x="315756" y="467310"/>
                            <a:pt x="246795" y="371107"/>
                          </a:cubicBezTo>
                          <a:cubicBezTo>
                            <a:pt x="254364" y="364078"/>
                            <a:pt x="265052" y="361500"/>
                            <a:pt x="274989" y="364313"/>
                          </a:cubicBezTo>
                          <a:cubicBezTo>
                            <a:pt x="279561" y="390666"/>
                            <a:pt x="263115" y="429528"/>
                            <a:pt x="284324" y="449276"/>
                          </a:cubicBezTo>
                          <a:cubicBezTo>
                            <a:pt x="335124" y="459118"/>
                            <a:pt x="324964" y="368631"/>
                            <a:pt x="292642" y="351804"/>
                          </a:cubicBezTo>
                          <a:lnTo>
                            <a:pt x="293531" y="184481"/>
                          </a:lnTo>
                          <a:cubicBezTo>
                            <a:pt x="465172" y="225438"/>
                            <a:pt x="517686" y="462167"/>
                            <a:pt x="378685" y="571513"/>
                          </a:cubicBezTo>
                          <a:close/>
                          <a:moveTo>
                            <a:pt x="173453" y="378537"/>
                          </a:moveTo>
                          <a:cubicBezTo>
                            <a:pt x="170786" y="400508"/>
                            <a:pt x="176882" y="430226"/>
                            <a:pt x="158848" y="446926"/>
                          </a:cubicBezTo>
                          <a:cubicBezTo>
                            <a:pt x="145830" y="424638"/>
                            <a:pt x="150085" y="391681"/>
                            <a:pt x="173453" y="378283"/>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grpSp>
              <p:sp>
                <p:nvSpPr>
                  <p:cNvPr id="631" name="Google Shape;631;p6"/>
                  <p:cNvSpPr/>
                  <p:nvPr/>
                </p:nvSpPr>
                <p:spPr>
                  <a:xfrm>
                    <a:off x="2675610" y="1219291"/>
                    <a:ext cx="17700" cy="1758600"/>
                  </a:xfrm>
                  <a:prstGeom prst="rect">
                    <a:avLst/>
                  </a:prstGeom>
                  <a:solidFill>
                    <a:schemeClr val="dk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sp>
              <p:nvSpPr>
                <p:cNvPr id="632" name="Google Shape;632;p6"/>
                <p:cNvSpPr/>
                <p:nvPr/>
              </p:nvSpPr>
              <p:spPr>
                <a:xfrm>
                  <a:off x="2546350" y="3472450"/>
                  <a:ext cx="97850" cy="61625"/>
                </a:xfrm>
                <a:custGeom>
                  <a:avLst/>
                  <a:gdLst/>
                  <a:ahLst/>
                  <a:cxnLst/>
                  <a:rect l="l" t="t" r="r" b="b"/>
                  <a:pathLst>
                    <a:path w="3914" h="2465" extrusionOk="0">
                      <a:moveTo>
                        <a:pt x="0" y="0"/>
                      </a:moveTo>
                      <a:cubicBezTo>
                        <a:pt x="946" y="1217"/>
                        <a:pt x="2412" y="2117"/>
                        <a:pt x="3914" y="2465"/>
                      </a:cubicBezTo>
                    </a:path>
                  </a:pathLst>
                </a:custGeom>
                <a:noFill/>
                <a:ln w="38100" cap="rnd" cmpd="sng">
                  <a:solidFill>
                    <a:schemeClr val="lt1"/>
                  </a:solidFill>
                  <a:prstDash val="solid"/>
                  <a:round/>
                  <a:headEnd type="none" w="med" len="med"/>
                  <a:tailEnd type="none" w="med" len="med"/>
                </a:ln>
              </p:spPr>
            </p:sp>
            <p:sp>
              <p:nvSpPr>
                <p:cNvPr id="633" name="Google Shape;633;p6"/>
                <p:cNvSpPr/>
                <p:nvPr/>
              </p:nvSpPr>
              <p:spPr>
                <a:xfrm>
                  <a:off x="2515525" y="3392700"/>
                  <a:ext cx="9075" cy="19950"/>
                </a:xfrm>
                <a:custGeom>
                  <a:avLst/>
                  <a:gdLst/>
                  <a:ahLst/>
                  <a:cxnLst/>
                  <a:rect l="l" t="t" r="r" b="b"/>
                  <a:pathLst>
                    <a:path w="363" h="798" extrusionOk="0">
                      <a:moveTo>
                        <a:pt x="0" y="0"/>
                      </a:moveTo>
                      <a:cubicBezTo>
                        <a:pt x="182" y="399"/>
                        <a:pt x="182" y="399"/>
                        <a:pt x="363" y="798"/>
                      </a:cubicBezTo>
                    </a:path>
                  </a:pathLst>
                </a:custGeom>
                <a:noFill/>
                <a:ln w="38100" cap="rnd" cmpd="sng">
                  <a:solidFill>
                    <a:schemeClr val="lt1"/>
                  </a:solidFill>
                  <a:prstDash val="solid"/>
                  <a:round/>
                  <a:headEnd type="none" w="med" len="med"/>
                  <a:tailEnd type="none" w="med" len="med"/>
                </a:ln>
              </p:spPr>
            </p:sp>
          </p:grpSp>
        </p:grpSp>
        <p:grpSp>
          <p:nvGrpSpPr>
            <p:cNvPr id="634" name="Google Shape;634;p6"/>
            <p:cNvGrpSpPr/>
            <p:nvPr/>
          </p:nvGrpSpPr>
          <p:grpSpPr>
            <a:xfrm>
              <a:off x="7811773" y="-2"/>
              <a:ext cx="492189" cy="1837864"/>
              <a:chOff x="5194218" y="-536312"/>
              <a:chExt cx="522827" cy="1952267"/>
            </a:xfrm>
          </p:grpSpPr>
          <p:grpSp>
            <p:nvGrpSpPr>
              <p:cNvPr id="635" name="Google Shape;635;p6"/>
              <p:cNvGrpSpPr/>
              <p:nvPr/>
            </p:nvGrpSpPr>
            <p:grpSpPr>
              <a:xfrm>
                <a:off x="5194218" y="893129"/>
                <a:ext cx="522827" cy="522827"/>
                <a:chOff x="764100" y="3623300"/>
                <a:chExt cx="1046700" cy="1046700"/>
              </a:xfrm>
            </p:grpSpPr>
            <p:sp>
              <p:nvSpPr>
                <p:cNvPr id="636" name="Google Shape;636;p6"/>
                <p:cNvSpPr/>
                <p:nvPr/>
              </p:nvSpPr>
              <p:spPr>
                <a:xfrm>
                  <a:off x="764100" y="3623300"/>
                  <a:ext cx="1046700" cy="1046700"/>
                </a:xfrm>
                <a:prstGeom prst="ellipse">
                  <a:avLst/>
                </a:prstGeom>
                <a:solidFill>
                  <a:srgbClr val="FF8900">
                    <a:alpha val="838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37" name="Google Shape;637;p6"/>
                <p:cNvSpPr/>
                <p:nvPr/>
              </p:nvSpPr>
              <p:spPr>
                <a:xfrm>
                  <a:off x="922769" y="3781968"/>
                  <a:ext cx="729300" cy="729300"/>
                </a:xfrm>
                <a:prstGeom prst="ellipse">
                  <a:avLst/>
                </a:prstGeom>
                <a:solidFill>
                  <a:srgbClr val="FF8900">
                    <a:alpha val="838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638" name="Google Shape;638;p6"/>
              <p:cNvGrpSpPr/>
              <p:nvPr/>
            </p:nvGrpSpPr>
            <p:grpSpPr>
              <a:xfrm>
                <a:off x="5371921" y="-536312"/>
                <a:ext cx="182209" cy="1814066"/>
                <a:chOff x="3305183" y="1663032"/>
                <a:chExt cx="166690" cy="1659561"/>
              </a:xfrm>
            </p:grpSpPr>
            <p:grpSp>
              <p:nvGrpSpPr>
                <p:cNvPr id="639" name="Google Shape;639;p6"/>
                <p:cNvGrpSpPr/>
                <p:nvPr/>
              </p:nvGrpSpPr>
              <p:grpSpPr>
                <a:xfrm>
                  <a:off x="3305183" y="1663032"/>
                  <a:ext cx="166690" cy="1659561"/>
                  <a:chOff x="3305183" y="1663032"/>
                  <a:chExt cx="166690" cy="1659561"/>
                </a:xfrm>
              </p:grpSpPr>
              <p:grpSp>
                <p:nvGrpSpPr>
                  <p:cNvPr id="640" name="Google Shape;640;p6"/>
                  <p:cNvGrpSpPr/>
                  <p:nvPr/>
                </p:nvGrpSpPr>
                <p:grpSpPr>
                  <a:xfrm>
                    <a:off x="3305183" y="2971595"/>
                    <a:ext cx="166690" cy="350998"/>
                    <a:chOff x="3305183" y="3146560"/>
                    <a:chExt cx="166690" cy="350998"/>
                  </a:xfrm>
                </p:grpSpPr>
                <p:sp>
                  <p:nvSpPr>
                    <p:cNvPr id="641" name="Google Shape;641;p6"/>
                    <p:cNvSpPr/>
                    <p:nvPr/>
                  </p:nvSpPr>
                  <p:spPr>
                    <a:xfrm>
                      <a:off x="3324821" y="3152836"/>
                      <a:ext cx="119489" cy="117177"/>
                    </a:xfrm>
                    <a:custGeom>
                      <a:avLst/>
                      <a:gdLst/>
                      <a:ahLst/>
                      <a:cxnLst/>
                      <a:rect l="l" t="t" r="r" b="b"/>
                      <a:pathLst>
                        <a:path w="119489" h="117177" extrusionOk="0">
                          <a:moveTo>
                            <a:pt x="5460" y="117177"/>
                          </a:moveTo>
                          <a:cubicBezTo>
                            <a:pt x="4508" y="91777"/>
                            <a:pt x="-9653" y="30373"/>
                            <a:pt x="11810" y="23896"/>
                          </a:cubicBezTo>
                          <a:cubicBezTo>
                            <a:pt x="18160" y="22118"/>
                            <a:pt x="14668" y="14561"/>
                            <a:pt x="19494" y="10688"/>
                          </a:cubicBezTo>
                          <a:cubicBezTo>
                            <a:pt x="31241" y="-2901"/>
                            <a:pt x="96456" y="-6838"/>
                            <a:pt x="96456" y="18879"/>
                          </a:cubicBezTo>
                          <a:cubicBezTo>
                            <a:pt x="95751" y="22315"/>
                            <a:pt x="97967" y="25668"/>
                            <a:pt x="101409" y="26373"/>
                          </a:cubicBezTo>
                          <a:cubicBezTo>
                            <a:pt x="101866" y="26467"/>
                            <a:pt x="102336" y="26506"/>
                            <a:pt x="102806" y="26499"/>
                          </a:cubicBezTo>
                          <a:cubicBezTo>
                            <a:pt x="133731" y="28849"/>
                            <a:pt x="111569" y="90507"/>
                            <a:pt x="114744" y="113939"/>
                          </a:cubicBezTo>
                          <a:close/>
                        </a:path>
                      </a:pathLst>
                    </a:custGeom>
                    <a:solidFill>
                      <a:schemeClr val="dk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642" name="Google Shape;642;p6"/>
                    <p:cNvSpPr/>
                    <p:nvPr/>
                  </p:nvSpPr>
                  <p:spPr>
                    <a:xfrm>
                      <a:off x="3312763" y="3270014"/>
                      <a:ext cx="150661" cy="221107"/>
                    </a:xfrm>
                    <a:custGeom>
                      <a:avLst/>
                      <a:gdLst/>
                      <a:ahLst/>
                      <a:cxnLst/>
                      <a:rect l="l" t="t" r="r" b="b"/>
                      <a:pathLst>
                        <a:path w="150661" h="221107" extrusionOk="0">
                          <a:moveTo>
                            <a:pt x="72636" y="221107"/>
                          </a:moveTo>
                          <a:cubicBezTo>
                            <a:pt x="-3564" y="204978"/>
                            <a:pt x="-15057" y="136779"/>
                            <a:pt x="16184" y="2477"/>
                          </a:cubicBezTo>
                          <a:cubicBezTo>
                            <a:pt x="54284" y="1207"/>
                            <a:pt x="87558" y="1270"/>
                            <a:pt x="125595" y="0"/>
                          </a:cubicBezTo>
                          <a:cubicBezTo>
                            <a:pt x="164330" y="92202"/>
                            <a:pt x="166299" y="206629"/>
                            <a:pt x="72636" y="221107"/>
                          </a:cubicBezTo>
                          <a:close/>
                        </a:path>
                      </a:pathLst>
                    </a:custGeom>
                    <a:solidFill>
                      <a:srgbClr val="F9CB9C"/>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643" name="Google Shape;643;p6"/>
                    <p:cNvSpPr/>
                    <p:nvPr/>
                  </p:nvSpPr>
                  <p:spPr>
                    <a:xfrm>
                      <a:off x="3305183" y="3146560"/>
                      <a:ext cx="166690" cy="350998"/>
                    </a:xfrm>
                    <a:custGeom>
                      <a:avLst/>
                      <a:gdLst/>
                      <a:ahLst/>
                      <a:cxnLst/>
                      <a:rect l="l" t="t" r="r" b="b"/>
                      <a:pathLst>
                        <a:path w="166690" h="350998" extrusionOk="0">
                          <a:moveTo>
                            <a:pt x="140987" y="124596"/>
                          </a:moveTo>
                          <a:cubicBezTo>
                            <a:pt x="147337" y="122247"/>
                            <a:pt x="143336" y="59572"/>
                            <a:pt x="144542" y="54238"/>
                          </a:cubicBezTo>
                          <a:cubicBezTo>
                            <a:pt x="146828" y="39252"/>
                            <a:pt x="140097" y="24647"/>
                            <a:pt x="122571" y="26425"/>
                          </a:cubicBezTo>
                          <a:cubicBezTo>
                            <a:pt x="129683" y="-8309"/>
                            <a:pt x="29417" y="-8500"/>
                            <a:pt x="29925" y="24075"/>
                          </a:cubicBezTo>
                          <a:cubicBezTo>
                            <a:pt x="15891" y="25536"/>
                            <a:pt x="12399" y="39633"/>
                            <a:pt x="13478" y="51635"/>
                          </a:cubicBezTo>
                          <a:cubicBezTo>
                            <a:pt x="16145" y="75955"/>
                            <a:pt x="8335" y="105292"/>
                            <a:pt x="17034" y="127263"/>
                          </a:cubicBezTo>
                          <a:cubicBezTo>
                            <a:pt x="17034" y="127263"/>
                            <a:pt x="17034" y="127644"/>
                            <a:pt x="17034" y="127835"/>
                          </a:cubicBezTo>
                          <a:cubicBezTo>
                            <a:pt x="-77835" y="451748"/>
                            <a:pt x="259922" y="398789"/>
                            <a:pt x="140987" y="124596"/>
                          </a:cubicBezTo>
                          <a:close/>
                          <a:moveTo>
                            <a:pt x="126254" y="42427"/>
                          </a:moveTo>
                          <a:cubicBezTo>
                            <a:pt x="126699" y="51254"/>
                            <a:pt x="126699" y="64842"/>
                            <a:pt x="126889" y="74177"/>
                          </a:cubicBezTo>
                          <a:lnTo>
                            <a:pt x="31258" y="101736"/>
                          </a:lnTo>
                          <a:cubicBezTo>
                            <a:pt x="31258" y="96719"/>
                            <a:pt x="31258" y="91640"/>
                            <a:pt x="31258" y="86560"/>
                          </a:cubicBezTo>
                          <a:cubicBezTo>
                            <a:pt x="57865" y="73415"/>
                            <a:pt x="88408" y="58556"/>
                            <a:pt x="112348" y="40903"/>
                          </a:cubicBezTo>
                          <a:cubicBezTo>
                            <a:pt x="116793" y="41665"/>
                            <a:pt x="123778" y="38490"/>
                            <a:pt x="126254" y="42427"/>
                          </a:cubicBezTo>
                          <a:close/>
                          <a:moveTo>
                            <a:pt x="89044" y="212671"/>
                          </a:moveTo>
                          <a:cubicBezTo>
                            <a:pt x="81112" y="208784"/>
                            <a:pt x="71771" y="209070"/>
                            <a:pt x="64088" y="213433"/>
                          </a:cubicBezTo>
                          <a:cubicBezTo>
                            <a:pt x="67943" y="186762"/>
                            <a:pt x="70883" y="159947"/>
                            <a:pt x="72914" y="132978"/>
                          </a:cubicBezTo>
                          <a:lnTo>
                            <a:pt x="83964" y="132978"/>
                          </a:lnTo>
                          <a:cubicBezTo>
                            <a:pt x="83049" y="159642"/>
                            <a:pt x="84751" y="186337"/>
                            <a:pt x="89044" y="212671"/>
                          </a:cubicBezTo>
                          <a:close/>
                          <a:moveTo>
                            <a:pt x="50944" y="114118"/>
                          </a:moveTo>
                          <a:lnTo>
                            <a:pt x="127144" y="92148"/>
                          </a:lnTo>
                          <a:lnTo>
                            <a:pt x="127144" y="113420"/>
                          </a:lnTo>
                          <a:cubicBezTo>
                            <a:pt x="101299" y="114880"/>
                            <a:pt x="75899" y="115135"/>
                            <a:pt x="50626" y="114118"/>
                          </a:cubicBezTo>
                          <a:close/>
                          <a:moveTo>
                            <a:pt x="90695" y="39950"/>
                          </a:moveTo>
                          <a:cubicBezTo>
                            <a:pt x="74692" y="48269"/>
                            <a:pt x="47832" y="59826"/>
                            <a:pt x="31385" y="67255"/>
                          </a:cubicBezTo>
                          <a:cubicBezTo>
                            <a:pt x="31385" y="58937"/>
                            <a:pt x="31766" y="47634"/>
                            <a:pt x="31385" y="39379"/>
                          </a:cubicBezTo>
                          <a:cubicBezTo>
                            <a:pt x="33036" y="39379"/>
                            <a:pt x="75835" y="39442"/>
                            <a:pt x="90377" y="39950"/>
                          </a:cubicBezTo>
                          <a:close/>
                          <a:moveTo>
                            <a:pt x="45736" y="22361"/>
                          </a:moveTo>
                          <a:cubicBezTo>
                            <a:pt x="60214" y="644"/>
                            <a:pt x="112920" y="11122"/>
                            <a:pt x="111395" y="26616"/>
                          </a:cubicBezTo>
                          <a:cubicBezTo>
                            <a:pt x="92028" y="25854"/>
                            <a:pt x="63834" y="27314"/>
                            <a:pt x="44466" y="26616"/>
                          </a:cubicBezTo>
                          <a:cubicBezTo>
                            <a:pt x="44339" y="26171"/>
                            <a:pt x="45165" y="22742"/>
                            <a:pt x="45419" y="22361"/>
                          </a:cubicBezTo>
                          <a:close/>
                          <a:moveTo>
                            <a:pt x="125556" y="309127"/>
                          </a:moveTo>
                          <a:cubicBezTo>
                            <a:pt x="22686" y="406028"/>
                            <a:pt x="-873" y="195335"/>
                            <a:pt x="33798" y="131708"/>
                          </a:cubicBezTo>
                          <a:cubicBezTo>
                            <a:pt x="41101" y="132153"/>
                            <a:pt x="48467" y="132470"/>
                            <a:pt x="55833" y="132661"/>
                          </a:cubicBezTo>
                          <a:cubicBezTo>
                            <a:pt x="60913" y="148536"/>
                            <a:pt x="25734" y="268678"/>
                            <a:pt x="58500" y="243023"/>
                          </a:cubicBezTo>
                          <a:cubicBezTo>
                            <a:pt x="62310" y="237436"/>
                            <a:pt x="67708" y="228101"/>
                            <a:pt x="75454" y="228037"/>
                          </a:cubicBezTo>
                          <a:cubicBezTo>
                            <a:pt x="84979" y="228037"/>
                            <a:pt x="91076" y="238960"/>
                            <a:pt x="95394" y="245881"/>
                          </a:cubicBezTo>
                          <a:cubicBezTo>
                            <a:pt x="128985" y="268931"/>
                            <a:pt x="92536" y="150631"/>
                            <a:pt x="101744" y="132661"/>
                          </a:cubicBezTo>
                          <a:cubicBezTo>
                            <a:pt x="109173" y="132661"/>
                            <a:pt x="116602" y="132089"/>
                            <a:pt x="124032" y="131644"/>
                          </a:cubicBezTo>
                          <a:cubicBezTo>
                            <a:pt x="155591" y="183968"/>
                            <a:pt x="160671" y="257311"/>
                            <a:pt x="125239" y="309127"/>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grpSp>
              <p:sp>
                <p:nvSpPr>
                  <p:cNvPr id="644" name="Google Shape;644;p6"/>
                  <p:cNvSpPr/>
                  <p:nvPr/>
                </p:nvSpPr>
                <p:spPr>
                  <a:xfrm>
                    <a:off x="3375902" y="1663032"/>
                    <a:ext cx="17700" cy="1314900"/>
                  </a:xfrm>
                  <a:prstGeom prst="rect">
                    <a:avLst/>
                  </a:prstGeom>
                  <a:solidFill>
                    <a:schemeClr val="dk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sp>
              <p:nvSpPr>
                <p:cNvPr id="645" name="Google Shape;645;p6"/>
                <p:cNvSpPr/>
                <p:nvPr/>
              </p:nvSpPr>
              <p:spPr>
                <a:xfrm>
                  <a:off x="3352825" y="3244100"/>
                  <a:ext cx="27200" cy="29000"/>
                </a:xfrm>
                <a:custGeom>
                  <a:avLst/>
                  <a:gdLst/>
                  <a:ahLst/>
                  <a:cxnLst/>
                  <a:rect l="l" t="t" r="r" b="b"/>
                  <a:pathLst>
                    <a:path w="1088" h="1160" extrusionOk="0">
                      <a:moveTo>
                        <a:pt x="0" y="0"/>
                      </a:moveTo>
                      <a:cubicBezTo>
                        <a:pt x="294" y="441"/>
                        <a:pt x="670" y="834"/>
                        <a:pt x="1088" y="1160"/>
                      </a:cubicBezTo>
                    </a:path>
                  </a:pathLst>
                </a:custGeom>
                <a:noFill/>
                <a:ln w="28575" cap="rnd" cmpd="sng">
                  <a:solidFill>
                    <a:schemeClr val="lt1"/>
                  </a:solidFill>
                  <a:prstDash val="solid"/>
                  <a:round/>
                  <a:headEnd type="none" w="med" len="med"/>
                  <a:tailEnd type="none" w="med" len="med"/>
                </a:ln>
              </p:spPr>
            </p:sp>
          </p:grpSp>
        </p:grpSp>
        <p:grpSp>
          <p:nvGrpSpPr>
            <p:cNvPr id="646" name="Google Shape;646;p6"/>
            <p:cNvGrpSpPr/>
            <p:nvPr/>
          </p:nvGrpSpPr>
          <p:grpSpPr>
            <a:xfrm>
              <a:off x="8018879" y="-29"/>
              <a:ext cx="810166" cy="4470272"/>
              <a:chOff x="7824797" y="-1724181"/>
              <a:chExt cx="860597" cy="4748536"/>
            </a:xfrm>
          </p:grpSpPr>
          <p:grpSp>
            <p:nvGrpSpPr>
              <p:cNvPr id="647" name="Google Shape;647;p6"/>
              <p:cNvGrpSpPr/>
              <p:nvPr/>
            </p:nvGrpSpPr>
            <p:grpSpPr>
              <a:xfrm>
                <a:off x="7824797" y="1891931"/>
                <a:ext cx="860597" cy="1132425"/>
                <a:chOff x="764100" y="3623300"/>
                <a:chExt cx="1046700" cy="1046700"/>
              </a:xfrm>
            </p:grpSpPr>
            <p:sp>
              <p:nvSpPr>
                <p:cNvPr id="648" name="Google Shape;648;p6"/>
                <p:cNvSpPr/>
                <p:nvPr/>
              </p:nvSpPr>
              <p:spPr>
                <a:xfrm>
                  <a:off x="764100" y="3623300"/>
                  <a:ext cx="1046700" cy="1046700"/>
                </a:xfrm>
                <a:prstGeom prst="ellipse">
                  <a:avLst/>
                </a:prstGeom>
                <a:solidFill>
                  <a:srgbClr val="10A3FF">
                    <a:alpha val="615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49" name="Google Shape;649;p6"/>
                <p:cNvSpPr/>
                <p:nvPr/>
              </p:nvSpPr>
              <p:spPr>
                <a:xfrm>
                  <a:off x="922769" y="3781968"/>
                  <a:ext cx="729300" cy="729300"/>
                </a:xfrm>
                <a:prstGeom prst="ellipse">
                  <a:avLst/>
                </a:prstGeom>
                <a:solidFill>
                  <a:srgbClr val="10A3FF">
                    <a:alpha val="615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650" name="Google Shape;650;p6"/>
              <p:cNvGrpSpPr/>
              <p:nvPr/>
            </p:nvGrpSpPr>
            <p:grpSpPr>
              <a:xfrm>
                <a:off x="8100547" y="-1724181"/>
                <a:ext cx="300376" cy="4529867"/>
                <a:chOff x="3792712" y="-322375"/>
                <a:chExt cx="274793" cy="4144055"/>
              </a:xfrm>
            </p:grpSpPr>
            <p:grpSp>
              <p:nvGrpSpPr>
                <p:cNvPr id="651" name="Google Shape;651;p6"/>
                <p:cNvGrpSpPr/>
                <p:nvPr/>
              </p:nvGrpSpPr>
              <p:grpSpPr>
                <a:xfrm>
                  <a:off x="3792712" y="-322375"/>
                  <a:ext cx="274793" cy="4144055"/>
                  <a:chOff x="3792712" y="-322375"/>
                  <a:chExt cx="274793" cy="4144055"/>
                </a:xfrm>
              </p:grpSpPr>
              <p:grpSp>
                <p:nvGrpSpPr>
                  <p:cNvPr id="652" name="Google Shape;652;p6"/>
                  <p:cNvGrpSpPr/>
                  <p:nvPr/>
                </p:nvGrpSpPr>
                <p:grpSpPr>
                  <a:xfrm>
                    <a:off x="3792712" y="2971595"/>
                    <a:ext cx="274793" cy="850085"/>
                    <a:chOff x="3792712" y="2879468"/>
                    <a:chExt cx="274793" cy="850085"/>
                  </a:xfrm>
                </p:grpSpPr>
                <p:sp>
                  <p:nvSpPr>
                    <p:cNvPr id="653" name="Google Shape;653;p6"/>
                    <p:cNvSpPr/>
                    <p:nvPr/>
                  </p:nvSpPr>
                  <p:spPr>
                    <a:xfrm>
                      <a:off x="3798083" y="3085793"/>
                      <a:ext cx="261578" cy="637356"/>
                    </a:xfrm>
                    <a:custGeom>
                      <a:avLst/>
                      <a:gdLst/>
                      <a:ahLst/>
                      <a:cxnLst/>
                      <a:rect l="l" t="t" r="r" b="b"/>
                      <a:pathLst>
                        <a:path w="261578" h="637356" extrusionOk="0">
                          <a:moveTo>
                            <a:pt x="126686" y="637357"/>
                          </a:moveTo>
                          <a:cubicBezTo>
                            <a:pt x="-60449" y="630435"/>
                            <a:pt x="18736" y="394850"/>
                            <a:pt x="6417" y="267723"/>
                          </a:cubicBezTo>
                          <a:cubicBezTo>
                            <a:pt x="12322" y="197048"/>
                            <a:pt x="-10665" y="53665"/>
                            <a:pt x="31817" y="8008"/>
                          </a:cubicBezTo>
                          <a:cubicBezTo>
                            <a:pt x="291595" y="-16566"/>
                            <a:pt x="262449" y="-1263"/>
                            <a:pt x="258829" y="299283"/>
                          </a:cubicBezTo>
                          <a:cubicBezTo>
                            <a:pt x="256988" y="426728"/>
                            <a:pt x="295024" y="626816"/>
                            <a:pt x="126686" y="637357"/>
                          </a:cubicBezTo>
                          <a:close/>
                        </a:path>
                      </a:pathLst>
                    </a:custGeom>
                    <a:solidFill>
                      <a:srgbClr val="CFE2F3"/>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654" name="Google Shape;654;p6"/>
                    <p:cNvSpPr/>
                    <p:nvPr/>
                  </p:nvSpPr>
                  <p:spPr>
                    <a:xfrm>
                      <a:off x="3849902" y="2886279"/>
                      <a:ext cx="160096" cy="197298"/>
                    </a:xfrm>
                    <a:custGeom>
                      <a:avLst/>
                      <a:gdLst/>
                      <a:ahLst/>
                      <a:cxnLst/>
                      <a:rect l="l" t="t" r="r" b="b"/>
                      <a:pathLst>
                        <a:path w="160096" h="197298" extrusionOk="0">
                          <a:moveTo>
                            <a:pt x="0" y="197298"/>
                          </a:moveTo>
                          <a:cubicBezTo>
                            <a:pt x="14795" y="163453"/>
                            <a:pt x="-19495" y="39120"/>
                            <a:pt x="29908" y="37913"/>
                          </a:cubicBezTo>
                          <a:cubicBezTo>
                            <a:pt x="41275" y="35754"/>
                            <a:pt x="33401" y="17911"/>
                            <a:pt x="43053" y="12513"/>
                          </a:cubicBezTo>
                          <a:cubicBezTo>
                            <a:pt x="64008" y="-9902"/>
                            <a:pt x="129984" y="-1393"/>
                            <a:pt x="134239" y="31563"/>
                          </a:cubicBezTo>
                          <a:cubicBezTo>
                            <a:pt x="135826" y="40517"/>
                            <a:pt x="147891" y="34484"/>
                            <a:pt x="151955" y="41406"/>
                          </a:cubicBezTo>
                          <a:cubicBezTo>
                            <a:pt x="171640" y="64583"/>
                            <a:pt x="149479" y="158246"/>
                            <a:pt x="149161" y="196663"/>
                          </a:cubicBezTo>
                          <a:cubicBezTo>
                            <a:pt x="98234" y="196155"/>
                            <a:pt x="49847" y="189170"/>
                            <a:pt x="0" y="197298"/>
                          </a:cubicBezTo>
                          <a:close/>
                        </a:path>
                      </a:pathLst>
                    </a:custGeom>
                    <a:solidFill>
                      <a:schemeClr val="dk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655" name="Google Shape;655;p6"/>
                    <p:cNvSpPr/>
                    <p:nvPr/>
                  </p:nvSpPr>
                  <p:spPr>
                    <a:xfrm>
                      <a:off x="3792712" y="2879468"/>
                      <a:ext cx="274793" cy="850085"/>
                    </a:xfrm>
                    <a:custGeom>
                      <a:avLst/>
                      <a:gdLst/>
                      <a:ahLst/>
                      <a:cxnLst/>
                      <a:rect l="l" t="t" r="r" b="b"/>
                      <a:pathLst>
                        <a:path w="274793" h="850085" extrusionOk="0">
                          <a:moveTo>
                            <a:pt x="19916" y="786532"/>
                          </a:moveTo>
                          <a:cubicBezTo>
                            <a:pt x="39854" y="827489"/>
                            <a:pt x="67541" y="848572"/>
                            <a:pt x="131866" y="850032"/>
                          </a:cubicBezTo>
                          <a:cubicBezTo>
                            <a:pt x="255818" y="852953"/>
                            <a:pt x="279440" y="735732"/>
                            <a:pt x="271947" y="651213"/>
                          </a:cubicBezTo>
                          <a:cubicBezTo>
                            <a:pt x="272963" y="537612"/>
                            <a:pt x="275312" y="423947"/>
                            <a:pt x="274678" y="310345"/>
                          </a:cubicBezTo>
                          <a:cubicBezTo>
                            <a:pt x="276202" y="268245"/>
                            <a:pt x="263057" y="215095"/>
                            <a:pt x="217528" y="202395"/>
                          </a:cubicBezTo>
                          <a:cubicBezTo>
                            <a:pt x="213336" y="167343"/>
                            <a:pt x="246610" y="35073"/>
                            <a:pt x="197716" y="37295"/>
                          </a:cubicBezTo>
                          <a:cubicBezTo>
                            <a:pt x="191366" y="-10202"/>
                            <a:pt x="84495" y="-14965"/>
                            <a:pt x="87098" y="38311"/>
                          </a:cubicBezTo>
                          <a:cubicBezTo>
                            <a:pt x="75478" y="36978"/>
                            <a:pt x="60047" y="37041"/>
                            <a:pt x="58778" y="55583"/>
                          </a:cubicBezTo>
                          <a:cubicBezTo>
                            <a:pt x="55603" y="103081"/>
                            <a:pt x="55285" y="150833"/>
                            <a:pt x="49887" y="197760"/>
                          </a:cubicBezTo>
                          <a:cubicBezTo>
                            <a:pt x="-19010" y="224303"/>
                            <a:pt x="12613" y="404262"/>
                            <a:pt x="5437" y="474048"/>
                          </a:cubicBezTo>
                          <a:cubicBezTo>
                            <a:pt x="10264" y="577299"/>
                            <a:pt x="-17549" y="687980"/>
                            <a:pt x="19916" y="786532"/>
                          </a:cubicBezTo>
                          <a:close/>
                          <a:moveTo>
                            <a:pt x="102466" y="38248"/>
                          </a:moveTo>
                          <a:cubicBezTo>
                            <a:pt x="106148" y="7895"/>
                            <a:pt x="173585" y="17166"/>
                            <a:pt x="178983" y="37105"/>
                          </a:cubicBezTo>
                          <a:cubicBezTo>
                            <a:pt x="154281" y="37549"/>
                            <a:pt x="103101" y="39962"/>
                            <a:pt x="102592" y="38311"/>
                          </a:cubicBezTo>
                          <a:close/>
                          <a:moveTo>
                            <a:pt x="76177" y="56663"/>
                          </a:moveTo>
                          <a:lnTo>
                            <a:pt x="174983" y="55393"/>
                          </a:lnTo>
                          <a:cubicBezTo>
                            <a:pt x="190222" y="53361"/>
                            <a:pt x="211304" y="53298"/>
                            <a:pt x="206733" y="75459"/>
                          </a:cubicBezTo>
                          <a:lnTo>
                            <a:pt x="75287" y="111400"/>
                          </a:lnTo>
                          <a:cubicBezTo>
                            <a:pt x="75967" y="93194"/>
                            <a:pt x="76303" y="74970"/>
                            <a:pt x="76303" y="56726"/>
                          </a:cubicBezTo>
                          <a:close/>
                          <a:moveTo>
                            <a:pt x="73700" y="129879"/>
                          </a:moveTo>
                          <a:lnTo>
                            <a:pt x="205399" y="94382"/>
                          </a:lnTo>
                          <a:lnTo>
                            <a:pt x="203684" y="134069"/>
                          </a:lnTo>
                          <a:lnTo>
                            <a:pt x="71478" y="159469"/>
                          </a:lnTo>
                          <a:cubicBezTo>
                            <a:pt x="72430" y="149563"/>
                            <a:pt x="73192" y="139785"/>
                            <a:pt x="73827" y="129942"/>
                          </a:cubicBezTo>
                          <a:close/>
                          <a:moveTo>
                            <a:pt x="69191" y="177885"/>
                          </a:moveTo>
                          <a:lnTo>
                            <a:pt x="202541" y="152104"/>
                          </a:lnTo>
                          <a:cubicBezTo>
                            <a:pt x="201906" y="166391"/>
                            <a:pt x="201335" y="180615"/>
                            <a:pt x="200700" y="194839"/>
                          </a:cubicBezTo>
                          <a:lnTo>
                            <a:pt x="67350" y="193379"/>
                          </a:lnTo>
                          <a:cubicBezTo>
                            <a:pt x="68239" y="188298"/>
                            <a:pt x="68937" y="183282"/>
                            <a:pt x="69318" y="177948"/>
                          </a:cubicBezTo>
                          <a:close/>
                          <a:moveTo>
                            <a:pt x="19217" y="648102"/>
                          </a:moveTo>
                          <a:cubicBezTo>
                            <a:pt x="23154" y="519832"/>
                            <a:pt x="21947" y="391117"/>
                            <a:pt x="28171" y="263101"/>
                          </a:cubicBezTo>
                          <a:cubicBezTo>
                            <a:pt x="34965" y="198204"/>
                            <a:pt x="74589" y="211222"/>
                            <a:pt x="121960" y="210968"/>
                          </a:cubicBezTo>
                          <a:cubicBezTo>
                            <a:pt x="123103" y="217851"/>
                            <a:pt x="123674" y="224817"/>
                            <a:pt x="123674" y="231796"/>
                          </a:cubicBezTo>
                          <a:cubicBezTo>
                            <a:pt x="72874" y="256370"/>
                            <a:pt x="60174" y="344889"/>
                            <a:pt x="124246" y="360891"/>
                          </a:cubicBezTo>
                          <a:lnTo>
                            <a:pt x="124627" y="429281"/>
                          </a:lnTo>
                          <a:cubicBezTo>
                            <a:pt x="46966" y="432710"/>
                            <a:pt x="45951" y="548915"/>
                            <a:pt x="125135" y="549486"/>
                          </a:cubicBezTo>
                          <a:lnTo>
                            <a:pt x="125516" y="627083"/>
                          </a:lnTo>
                          <a:cubicBezTo>
                            <a:pt x="40" y="680677"/>
                            <a:pt x="157647" y="791422"/>
                            <a:pt x="143550" y="638069"/>
                          </a:cubicBezTo>
                          <a:cubicBezTo>
                            <a:pt x="209971" y="620416"/>
                            <a:pt x="220385" y="540533"/>
                            <a:pt x="142661" y="533675"/>
                          </a:cubicBezTo>
                          <a:lnTo>
                            <a:pt x="142280" y="444204"/>
                          </a:lnTo>
                          <a:cubicBezTo>
                            <a:pt x="216321" y="434298"/>
                            <a:pt x="216130" y="356764"/>
                            <a:pt x="141772" y="346604"/>
                          </a:cubicBezTo>
                          <a:cubicBezTo>
                            <a:pt x="141772" y="311425"/>
                            <a:pt x="141772" y="215413"/>
                            <a:pt x="140566" y="212429"/>
                          </a:cubicBezTo>
                          <a:cubicBezTo>
                            <a:pt x="140566" y="212429"/>
                            <a:pt x="194096" y="213762"/>
                            <a:pt x="198541" y="213381"/>
                          </a:cubicBezTo>
                          <a:cubicBezTo>
                            <a:pt x="218543" y="211666"/>
                            <a:pt x="234291" y="230589"/>
                            <a:pt x="243943" y="246845"/>
                          </a:cubicBezTo>
                          <a:cubicBezTo>
                            <a:pt x="271376" y="315997"/>
                            <a:pt x="250865" y="395880"/>
                            <a:pt x="255754" y="469095"/>
                          </a:cubicBezTo>
                          <a:cubicBezTo>
                            <a:pt x="240832" y="580093"/>
                            <a:pt x="308015" y="834538"/>
                            <a:pt x="136819" y="834855"/>
                          </a:cubicBezTo>
                          <a:cubicBezTo>
                            <a:pt x="35727" y="844063"/>
                            <a:pt x="10073" y="729382"/>
                            <a:pt x="19344" y="648166"/>
                          </a:cubicBezTo>
                          <a:close/>
                          <a:moveTo>
                            <a:pt x="125008" y="678137"/>
                          </a:moveTo>
                          <a:cubicBezTo>
                            <a:pt x="115928" y="731541"/>
                            <a:pt x="62968" y="668041"/>
                            <a:pt x="125643" y="645435"/>
                          </a:cubicBezTo>
                          <a:cubicBezTo>
                            <a:pt x="126272" y="656357"/>
                            <a:pt x="126100" y="667304"/>
                            <a:pt x="125135" y="678201"/>
                          </a:cubicBezTo>
                          <a:close/>
                          <a:moveTo>
                            <a:pt x="125008" y="531198"/>
                          </a:moveTo>
                          <a:cubicBezTo>
                            <a:pt x="69953" y="529293"/>
                            <a:pt x="68620" y="448966"/>
                            <a:pt x="124627" y="447315"/>
                          </a:cubicBezTo>
                          <a:close/>
                          <a:moveTo>
                            <a:pt x="124119" y="340698"/>
                          </a:moveTo>
                          <a:cubicBezTo>
                            <a:pt x="85193" y="326284"/>
                            <a:pt x="93004" y="270848"/>
                            <a:pt x="123674" y="251798"/>
                          </a:cubicBezTo>
                          <a:cubicBezTo>
                            <a:pt x="123973" y="281643"/>
                            <a:pt x="124183" y="311380"/>
                            <a:pt x="124309" y="341016"/>
                          </a:cubicBezTo>
                          <a:close/>
                          <a:moveTo>
                            <a:pt x="141835" y="365591"/>
                          </a:moveTo>
                          <a:cubicBezTo>
                            <a:pt x="190730" y="374798"/>
                            <a:pt x="194159" y="419057"/>
                            <a:pt x="141835" y="426106"/>
                          </a:cubicBezTo>
                          <a:close/>
                          <a:moveTo>
                            <a:pt x="142724" y="551899"/>
                          </a:moveTo>
                          <a:cubicBezTo>
                            <a:pt x="195493" y="559138"/>
                            <a:pt x="188127" y="605684"/>
                            <a:pt x="143296" y="619781"/>
                          </a:cubicBezTo>
                          <a:cubicBezTo>
                            <a:pt x="143042" y="601429"/>
                            <a:pt x="142978" y="571204"/>
                            <a:pt x="142915" y="552217"/>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grpSp>
              <p:sp>
                <p:nvSpPr>
                  <p:cNvPr id="656" name="Google Shape;656;p6"/>
                  <p:cNvSpPr/>
                  <p:nvPr/>
                </p:nvSpPr>
                <p:spPr>
                  <a:xfrm>
                    <a:off x="3923169" y="-322375"/>
                    <a:ext cx="17700" cy="3300300"/>
                  </a:xfrm>
                  <a:prstGeom prst="rect">
                    <a:avLst/>
                  </a:prstGeom>
                  <a:solidFill>
                    <a:schemeClr val="dk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sp>
              <p:nvSpPr>
                <p:cNvPr id="657" name="Google Shape;657;p6"/>
                <p:cNvSpPr/>
                <p:nvPr/>
              </p:nvSpPr>
              <p:spPr>
                <a:xfrm>
                  <a:off x="3834925" y="3637375"/>
                  <a:ext cx="76100" cy="135925"/>
                </a:xfrm>
                <a:custGeom>
                  <a:avLst/>
                  <a:gdLst/>
                  <a:ahLst/>
                  <a:cxnLst/>
                  <a:rect l="l" t="t" r="r" b="b"/>
                  <a:pathLst>
                    <a:path w="3044" h="5437" extrusionOk="0">
                      <a:moveTo>
                        <a:pt x="0" y="0"/>
                      </a:moveTo>
                      <a:cubicBezTo>
                        <a:pt x="372" y="2043"/>
                        <a:pt x="1116" y="4666"/>
                        <a:pt x="3044" y="5437"/>
                      </a:cubicBezTo>
                    </a:path>
                  </a:pathLst>
                </a:custGeom>
                <a:noFill/>
                <a:ln w="28575" cap="rnd" cmpd="sng">
                  <a:solidFill>
                    <a:schemeClr val="lt1"/>
                  </a:solidFill>
                  <a:prstDash val="solid"/>
                  <a:round/>
                  <a:headEnd type="none" w="med" len="med"/>
                  <a:tailEnd type="none" w="med" len="med"/>
                </a:ln>
              </p:spPr>
            </p:sp>
            <p:sp>
              <p:nvSpPr>
                <p:cNvPr id="658" name="Google Shape;658;p6"/>
                <p:cNvSpPr/>
                <p:nvPr/>
              </p:nvSpPr>
              <p:spPr>
                <a:xfrm>
                  <a:off x="3834925" y="3552200"/>
                  <a:ext cx="1825" cy="21750"/>
                </a:xfrm>
                <a:custGeom>
                  <a:avLst/>
                  <a:gdLst/>
                  <a:ahLst/>
                  <a:cxnLst/>
                  <a:rect l="l" t="t" r="r" b="b"/>
                  <a:pathLst>
                    <a:path w="73" h="870" extrusionOk="0">
                      <a:moveTo>
                        <a:pt x="0" y="0"/>
                      </a:moveTo>
                      <a:cubicBezTo>
                        <a:pt x="37" y="435"/>
                        <a:pt x="37" y="435"/>
                        <a:pt x="73" y="870"/>
                      </a:cubicBezTo>
                    </a:path>
                  </a:pathLst>
                </a:custGeom>
                <a:noFill/>
                <a:ln w="28575" cap="rnd" cmpd="sng">
                  <a:solidFill>
                    <a:schemeClr val="lt1"/>
                  </a:solidFill>
                  <a:prstDash val="solid"/>
                  <a:round/>
                  <a:headEnd type="none" w="med" len="med"/>
                  <a:tailEnd type="none" w="med" len="med"/>
                </a:ln>
              </p:spPr>
            </p:sp>
          </p:grpSp>
        </p:grpSp>
        <p:grpSp>
          <p:nvGrpSpPr>
            <p:cNvPr id="659" name="Google Shape;659;p6"/>
            <p:cNvGrpSpPr/>
            <p:nvPr/>
          </p:nvGrpSpPr>
          <p:grpSpPr>
            <a:xfrm>
              <a:off x="7184797" y="-17"/>
              <a:ext cx="985363" cy="3905971"/>
              <a:chOff x="1192601" y="-1724180"/>
              <a:chExt cx="1046700" cy="4149108"/>
            </a:xfrm>
          </p:grpSpPr>
          <p:grpSp>
            <p:nvGrpSpPr>
              <p:cNvPr id="660" name="Google Shape;660;p6"/>
              <p:cNvGrpSpPr/>
              <p:nvPr/>
            </p:nvGrpSpPr>
            <p:grpSpPr>
              <a:xfrm>
                <a:off x="1192601" y="1378228"/>
                <a:ext cx="1046700" cy="1046700"/>
                <a:chOff x="764100" y="3623300"/>
                <a:chExt cx="1046700" cy="1046700"/>
              </a:xfrm>
            </p:grpSpPr>
            <p:sp>
              <p:nvSpPr>
                <p:cNvPr id="661" name="Google Shape;661;p6"/>
                <p:cNvSpPr/>
                <p:nvPr/>
              </p:nvSpPr>
              <p:spPr>
                <a:xfrm>
                  <a:off x="764100" y="3623300"/>
                  <a:ext cx="1046700" cy="1046700"/>
                </a:xfrm>
                <a:prstGeom prst="ellipse">
                  <a:avLst/>
                </a:prstGeom>
                <a:solidFill>
                  <a:srgbClr val="18ECFF">
                    <a:alpha val="950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62" name="Google Shape;662;p6"/>
                <p:cNvSpPr/>
                <p:nvPr/>
              </p:nvSpPr>
              <p:spPr>
                <a:xfrm>
                  <a:off x="922769" y="3781968"/>
                  <a:ext cx="729300" cy="729300"/>
                </a:xfrm>
                <a:prstGeom prst="ellipse">
                  <a:avLst/>
                </a:prstGeom>
                <a:solidFill>
                  <a:srgbClr val="18ECFF">
                    <a:alpha val="950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663" name="Google Shape;663;p6"/>
              <p:cNvGrpSpPr/>
              <p:nvPr/>
            </p:nvGrpSpPr>
            <p:grpSpPr>
              <a:xfrm>
                <a:off x="1417979" y="-1724180"/>
                <a:ext cx="580390" cy="3855366"/>
                <a:chOff x="522260" y="372820"/>
                <a:chExt cx="530958" cy="3527002"/>
              </a:xfrm>
            </p:grpSpPr>
            <p:grpSp>
              <p:nvGrpSpPr>
                <p:cNvPr id="664" name="Google Shape;664;p6"/>
                <p:cNvGrpSpPr/>
                <p:nvPr/>
              </p:nvGrpSpPr>
              <p:grpSpPr>
                <a:xfrm>
                  <a:off x="522260" y="372820"/>
                  <a:ext cx="530958" cy="3527002"/>
                  <a:chOff x="522260" y="372820"/>
                  <a:chExt cx="530958" cy="3527002"/>
                </a:xfrm>
              </p:grpSpPr>
              <p:grpSp>
                <p:nvGrpSpPr>
                  <p:cNvPr id="665" name="Google Shape;665;p6"/>
                  <p:cNvGrpSpPr/>
                  <p:nvPr/>
                </p:nvGrpSpPr>
                <p:grpSpPr>
                  <a:xfrm>
                    <a:off x="522260" y="2971595"/>
                    <a:ext cx="530958" cy="928227"/>
                    <a:chOff x="522260" y="2971595"/>
                    <a:chExt cx="530958" cy="928227"/>
                  </a:xfrm>
                </p:grpSpPr>
                <p:sp>
                  <p:nvSpPr>
                    <p:cNvPr id="666" name="Google Shape;666;p6"/>
                    <p:cNvSpPr/>
                    <p:nvPr/>
                  </p:nvSpPr>
                  <p:spPr>
                    <a:xfrm>
                      <a:off x="531045" y="3193814"/>
                      <a:ext cx="510950" cy="500199"/>
                    </a:xfrm>
                    <a:custGeom>
                      <a:avLst/>
                      <a:gdLst/>
                      <a:ahLst/>
                      <a:cxnLst/>
                      <a:rect l="l" t="t" r="r" b="b"/>
                      <a:pathLst>
                        <a:path w="510950" h="500199" extrusionOk="0">
                          <a:moveTo>
                            <a:pt x="230344" y="500189"/>
                          </a:moveTo>
                          <a:cubicBezTo>
                            <a:pt x="153916" y="500507"/>
                            <a:pt x="77640" y="493446"/>
                            <a:pt x="2570" y="479108"/>
                          </a:cubicBezTo>
                          <a:cubicBezTo>
                            <a:pt x="-4606" y="452501"/>
                            <a:pt x="4348" y="418084"/>
                            <a:pt x="15841" y="404622"/>
                          </a:cubicBezTo>
                          <a:cubicBezTo>
                            <a:pt x="93" y="296672"/>
                            <a:pt x="174591" y="153479"/>
                            <a:pt x="126458" y="68770"/>
                          </a:cubicBezTo>
                          <a:cubicBezTo>
                            <a:pt x="128236" y="16510"/>
                            <a:pt x="219295" y="6350"/>
                            <a:pt x="261142" y="0"/>
                          </a:cubicBezTo>
                          <a:cubicBezTo>
                            <a:pt x="310926" y="4953"/>
                            <a:pt x="383443" y="12002"/>
                            <a:pt x="388777" y="70612"/>
                          </a:cubicBezTo>
                          <a:cubicBezTo>
                            <a:pt x="365980" y="191262"/>
                            <a:pt x="524603" y="342392"/>
                            <a:pt x="509998" y="472630"/>
                          </a:cubicBezTo>
                          <a:cubicBezTo>
                            <a:pt x="417936" y="491147"/>
                            <a:pt x="324248" y="500380"/>
                            <a:pt x="230344" y="500189"/>
                          </a:cubicBezTo>
                          <a:close/>
                        </a:path>
                      </a:pathLst>
                    </a:custGeom>
                    <a:solidFill>
                      <a:schemeClr val="lt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667" name="Google Shape;667;p6"/>
                    <p:cNvSpPr/>
                    <p:nvPr/>
                  </p:nvSpPr>
                  <p:spPr>
                    <a:xfrm>
                      <a:off x="551585" y="3672350"/>
                      <a:ext cx="488949" cy="214629"/>
                    </a:xfrm>
                    <a:custGeom>
                      <a:avLst/>
                      <a:gdLst/>
                      <a:ahLst/>
                      <a:cxnLst/>
                      <a:rect l="l" t="t" r="r" b="b"/>
                      <a:pathLst>
                        <a:path w="488949" h="214629" extrusionOk="0">
                          <a:moveTo>
                            <a:pt x="243395" y="214630"/>
                          </a:moveTo>
                          <a:cubicBezTo>
                            <a:pt x="147256" y="214630"/>
                            <a:pt x="26352" y="160401"/>
                            <a:pt x="0" y="8001"/>
                          </a:cubicBezTo>
                          <a:cubicBezTo>
                            <a:pt x="165925" y="39751"/>
                            <a:pt x="327279" y="29528"/>
                            <a:pt x="488950" y="0"/>
                          </a:cubicBezTo>
                          <a:cubicBezTo>
                            <a:pt x="471043" y="147384"/>
                            <a:pt x="350266" y="214630"/>
                            <a:pt x="243395" y="214630"/>
                          </a:cubicBezTo>
                          <a:close/>
                        </a:path>
                      </a:pathLst>
                    </a:custGeom>
                    <a:solidFill>
                      <a:srgbClr val="C8F3F7"/>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668" name="Google Shape;668;p6"/>
                    <p:cNvSpPr/>
                    <p:nvPr/>
                  </p:nvSpPr>
                  <p:spPr>
                    <a:xfrm>
                      <a:off x="685838" y="2977833"/>
                      <a:ext cx="219884" cy="234649"/>
                    </a:xfrm>
                    <a:custGeom>
                      <a:avLst/>
                      <a:gdLst/>
                      <a:ahLst/>
                      <a:cxnLst/>
                      <a:rect l="l" t="t" r="r" b="b"/>
                      <a:pathLst>
                        <a:path w="219884" h="234649" extrusionOk="0">
                          <a:moveTo>
                            <a:pt x="2590" y="234649"/>
                          </a:moveTo>
                          <a:cubicBezTo>
                            <a:pt x="7987" y="210011"/>
                            <a:pt x="-12142" y="33672"/>
                            <a:pt x="12877" y="45419"/>
                          </a:cubicBezTo>
                          <a:cubicBezTo>
                            <a:pt x="33197" y="50182"/>
                            <a:pt x="23545" y="24210"/>
                            <a:pt x="35038" y="16590"/>
                          </a:cubicBezTo>
                          <a:cubicBezTo>
                            <a:pt x="50913" y="906"/>
                            <a:pt x="85394" y="1604"/>
                            <a:pt x="109714" y="1922"/>
                          </a:cubicBezTo>
                          <a:cubicBezTo>
                            <a:pt x="145528" y="-936"/>
                            <a:pt x="189026" y="-6841"/>
                            <a:pt x="188835" y="38879"/>
                          </a:cubicBezTo>
                          <a:cubicBezTo>
                            <a:pt x="250875" y="39895"/>
                            <a:pt x="199503" y="186770"/>
                            <a:pt x="206869" y="233824"/>
                          </a:cubicBezTo>
                          <a:cubicBezTo>
                            <a:pt x="139369" y="212361"/>
                            <a:pt x="71932" y="215091"/>
                            <a:pt x="2590" y="234649"/>
                          </a:cubicBezTo>
                          <a:close/>
                        </a:path>
                      </a:pathLst>
                    </a:custGeom>
                    <a:solidFill>
                      <a:schemeClr val="dk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669" name="Google Shape;669;p6"/>
                    <p:cNvSpPr/>
                    <p:nvPr/>
                  </p:nvSpPr>
                  <p:spPr>
                    <a:xfrm>
                      <a:off x="522260" y="2971595"/>
                      <a:ext cx="530958" cy="928227"/>
                    </a:xfrm>
                    <a:custGeom>
                      <a:avLst/>
                      <a:gdLst/>
                      <a:ahLst/>
                      <a:cxnLst/>
                      <a:rect l="l" t="t" r="r" b="b"/>
                      <a:pathLst>
                        <a:path w="530958" h="928227" extrusionOk="0">
                          <a:moveTo>
                            <a:pt x="516306" y="619347"/>
                          </a:moveTo>
                          <a:cubicBezTo>
                            <a:pt x="501638" y="504285"/>
                            <a:pt x="397942" y="417798"/>
                            <a:pt x="399530" y="298926"/>
                          </a:cubicBezTo>
                          <a:cubicBezTo>
                            <a:pt x="413182" y="300514"/>
                            <a:pt x="390830" y="254159"/>
                            <a:pt x="381178" y="244380"/>
                          </a:cubicBezTo>
                          <a:cubicBezTo>
                            <a:pt x="383210" y="187992"/>
                            <a:pt x="385369" y="132175"/>
                            <a:pt x="387528" y="75787"/>
                          </a:cubicBezTo>
                          <a:cubicBezTo>
                            <a:pt x="392481" y="54070"/>
                            <a:pt x="381559" y="34449"/>
                            <a:pt x="356731" y="40227"/>
                          </a:cubicBezTo>
                          <a:cubicBezTo>
                            <a:pt x="358255" y="-10573"/>
                            <a:pt x="307645" y="730"/>
                            <a:pt x="273609" y="1810"/>
                          </a:cubicBezTo>
                          <a:cubicBezTo>
                            <a:pt x="240780" y="1429"/>
                            <a:pt x="184074" y="-222"/>
                            <a:pt x="184328" y="45244"/>
                          </a:cubicBezTo>
                          <a:cubicBezTo>
                            <a:pt x="174803" y="45815"/>
                            <a:pt x="158928" y="42640"/>
                            <a:pt x="158928" y="56547"/>
                          </a:cubicBezTo>
                          <a:cubicBezTo>
                            <a:pt x="158928" y="118777"/>
                            <a:pt x="158039" y="180435"/>
                            <a:pt x="158357" y="242475"/>
                          </a:cubicBezTo>
                          <a:cubicBezTo>
                            <a:pt x="144260" y="248825"/>
                            <a:pt x="112383" y="292767"/>
                            <a:pt x="140577" y="307753"/>
                          </a:cubicBezTo>
                          <a:cubicBezTo>
                            <a:pt x="150102" y="385159"/>
                            <a:pt x="15736" y="506508"/>
                            <a:pt x="18784" y="626967"/>
                          </a:cubicBezTo>
                          <a:cubicBezTo>
                            <a:pt x="-3124" y="640493"/>
                            <a:pt x="-8013" y="706215"/>
                            <a:pt x="15672" y="712756"/>
                          </a:cubicBezTo>
                          <a:cubicBezTo>
                            <a:pt x="65075" y="1013238"/>
                            <a:pt x="505638" y="992854"/>
                            <a:pt x="526720" y="692753"/>
                          </a:cubicBezTo>
                          <a:cubicBezTo>
                            <a:pt x="534785" y="671862"/>
                            <a:pt x="531356" y="631984"/>
                            <a:pt x="516306" y="619347"/>
                          </a:cubicBezTo>
                          <a:close/>
                          <a:moveTo>
                            <a:pt x="498399" y="620300"/>
                          </a:moveTo>
                          <a:cubicBezTo>
                            <a:pt x="475749" y="621824"/>
                            <a:pt x="453079" y="623176"/>
                            <a:pt x="430391" y="624364"/>
                          </a:cubicBezTo>
                          <a:cubicBezTo>
                            <a:pt x="405708" y="518319"/>
                            <a:pt x="384842" y="411531"/>
                            <a:pt x="367780" y="304006"/>
                          </a:cubicBezTo>
                          <a:cubicBezTo>
                            <a:pt x="372606" y="303308"/>
                            <a:pt x="377432" y="302673"/>
                            <a:pt x="382194" y="301911"/>
                          </a:cubicBezTo>
                          <a:cubicBezTo>
                            <a:pt x="378511" y="420973"/>
                            <a:pt x="481889" y="506762"/>
                            <a:pt x="498399" y="620300"/>
                          </a:cubicBezTo>
                          <a:close/>
                          <a:moveTo>
                            <a:pt x="278689" y="312579"/>
                          </a:moveTo>
                          <a:cubicBezTo>
                            <a:pt x="287389" y="312198"/>
                            <a:pt x="296025" y="311690"/>
                            <a:pt x="304661" y="311118"/>
                          </a:cubicBezTo>
                          <a:cubicBezTo>
                            <a:pt x="318040" y="416738"/>
                            <a:pt x="331477" y="522383"/>
                            <a:pt x="344983" y="628047"/>
                          </a:cubicBezTo>
                          <a:cubicBezTo>
                            <a:pt x="322568" y="628809"/>
                            <a:pt x="300216" y="629507"/>
                            <a:pt x="277800" y="629952"/>
                          </a:cubicBezTo>
                          <a:cubicBezTo>
                            <a:pt x="271844" y="524237"/>
                            <a:pt x="272136" y="418262"/>
                            <a:pt x="278689" y="312579"/>
                          </a:cubicBezTo>
                          <a:close/>
                          <a:moveTo>
                            <a:pt x="322504" y="309531"/>
                          </a:moveTo>
                          <a:cubicBezTo>
                            <a:pt x="331775" y="308642"/>
                            <a:pt x="341046" y="307626"/>
                            <a:pt x="350317" y="306483"/>
                          </a:cubicBezTo>
                          <a:cubicBezTo>
                            <a:pt x="367253" y="413417"/>
                            <a:pt x="387928" y="519633"/>
                            <a:pt x="412357" y="625126"/>
                          </a:cubicBezTo>
                          <a:cubicBezTo>
                            <a:pt x="395910" y="625951"/>
                            <a:pt x="379400" y="626713"/>
                            <a:pt x="362954" y="627348"/>
                          </a:cubicBezTo>
                          <a:cubicBezTo>
                            <a:pt x="349111" y="521430"/>
                            <a:pt x="335541" y="415493"/>
                            <a:pt x="322250" y="309531"/>
                          </a:cubicBezTo>
                          <a:close/>
                          <a:moveTo>
                            <a:pt x="365684" y="58452"/>
                          </a:moveTo>
                          <a:cubicBezTo>
                            <a:pt x="375273" y="59277"/>
                            <a:pt x="368542" y="74581"/>
                            <a:pt x="369939" y="81248"/>
                          </a:cubicBezTo>
                          <a:lnTo>
                            <a:pt x="175946" y="137382"/>
                          </a:lnTo>
                          <a:cubicBezTo>
                            <a:pt x="175946" y="127984"/>
                            <a:pt x="175946" y="118332"/>
                            <a:pt x="175946" y="109125"/>
                          </a:cubicBezTo>
                          <a:cubicBezTo>
                            <a:pt x="212713" y="94837"/>
                            <a:pt x="258496" y="85947"/>
                            <a:pt x="287643" y="60547"/>
                          </a:cubicBezTo>
                          <a:cubicBezTo>
                            <a:pt x="313360" y="60611"/>
                            <a:pt x="339649" y="57309"/>
                            <a:pt x="365430" y="58452"/>
                          </a:cubicBezTo>
                          <a:close/>
                          <a:moveTo>
                            <a:pt x="175438" y="205454"/>
                          </a:moveTo>
                          <a:lnTo>
                            <a:pt x="366827" y="159671"/>
                          </a:lnTo>
                          <a:lnTo>
                            <a:pt x="364224" y="230791"/>
                          </a:lnTo>
                          <a:cubicBezTo>
                            <a:pt x="308090" y="199041"/>
                            <a:pt x="233033" y="208248"/>
                            <a:pt x="175311" y="231616"/>
                          </a:cubicBezTo>
                          <a:close/>
                          <a:moveTo>
                            <a:pt x="175438" y="187230"/>
                          </a:moveTo>
                          <a:cubicBezTo>
                            <a:pt x="175438" y="176688"/>
                            <a:pt x="175438" y="166084"/>
                            <a:pt x="175438" y="155480"/>
                          </a:cubicBezTo>
                          <a:lnTo>
                            <a:pt x="368796" y="99536"/>
                          </a:lnTo>
                          <a:lnTo>
                            <a:pt x="367272" y="141256"/>
                          </a:lnTo>
                          <a:close/>
                          <a:moveTo>
                            <a:pt x="229032" y="21622"/>
                          </a:moveTo>
                          <a:cubicBezTo>
                            <a:pt x="256401" y="25305"/>
                            <a:pt x="342570" y="-222"/>
                            <a:pt x="338760" y="40672"/>
                          </a:cubicBezTo>
                          <a:lnTo>
                            <a:pt x="201600" y="44418"/>
                          </a:lnTo>
                          <a:cubicBezTo>
                            <a:pt x="197155" y="28861"/>
                            <a:pt x="217793" y="22765"/>
                            <a:pt x="229096" y="21749"/>
                          </a:cubicBezTo>
                          <a:close/>
                          <a:moveTo>
                            <a:pt x="263830" y="59150"/>
                          </a:moveTo>
                          <a:cubicBezTo>
                            <a:pt x="235046" y="71260"/>
                            <a:pt x="205645" y="81858"/>
                            <a:pt x="175756" y="90900"/>
                          </a:cubicBezTo>
                          <a:lnTo>
                            <a:pt x="175756" y="63722"/>
                          </a:lnTo>
                          <a:cubicBezTo>
                            <a:pt x="201664" y="62897"/>
                            <a:pt x="238113" y="59976"/>
                            <a:pt x="263894" y="59404"/>
                          </a:cubicBezTo>
                          <a:close/>
                          <a:moveTo>
                            <a:pt x="260973" y="230600"/>
                          </a:moveTo>
                          <a:cubicBezTo>
                            <a:pt x="306439" y="226028"/>
                            <a:pt x="366891" y="233838"/>
                            <a:pt x="384036" y="283432"/>
                          </a:cubicBezTo>
                          <a:cubicBezTo>
                            <a:pt x="303873" y="296939"/>
                            <a:pt x="222193" y="298945"/>
                            <a:pt x="141466" y="289401"/>
                          </a:cubicBezTo>
                          <a:cubicBezTo>
                            <a:pt x="157404" y="243554"/>
                            <a:pt x="218110" y="233521"/>
                            <a:pt x="261036" y="230854"/>
                          </a:cubicBezTo>
                          <a:close/>
                          <a:moveTo>
                            <a:pt x="259639" y="630269"/>
                          </a:moveTo>
                          <a:cubicBezTo>
                            <a:pt x="238005" y="630606"/>
                            <a:pt x="216313" y="630796"/>
                            <a:pt x="194552" y="630841"/>
                          </a:cubicBezTo>
                          <a:cubicBezTo>
                            <a:pt x="210300" y="525005"/>
                            <a:pt x="226003" y="419176"/>
                            <a:pt x="241669" y="313341"/>
                          </a:cubicBezTo>
                          <a:cubicBezTo>
                            <a:pt x="248019" y="313341"/>
                            <a:pt x="254369" y="313341"/>
                            <a:pt x="260719" y="313341"/>
                          </a:cubicBezTo>
                          <a:cubicBezTo>
                            <a:pt x="254172" y="418871"/>
                            <a:pt x="253810" y="524694"/>
                            <a:pt x="259639" y="630269"/>
                          </a:cubicBezTo>
                          <a:close/>
                          <a:moveTo>
                            <a:pt x="177089" y="630904"/>
                          </a:moveTo>
                          <a:cubicBezTo>
                            <a:pt x="155309" y="630904"/>
                            <a:pt x="133528" y="630904"/>
                            <a:pt x="111748" y="630333"/>
                          </a:cubicBezTo>
                          <a:cubicBezTo>
                            <a:pt x="143498" y="524478"/>
                            <a:pt x="175248" y="418751"/>
                            <a:pt x="206490" y="312833"/>
                          </a:cubicBezTo>
                          <a:lnTo>
                            <a:pt x="224206" y="313277"/>
                          </a:lnTo>
                          <a:cubicBezTo>
                            <a:pt x="208630" y="419195"/>
                            <a:pt x="192920" y="525069"/>
                            <a:pt x="177089" y="630904"/>
                          </a:cubicBezTo>
                          <a:close/>
                          <a:moveTo>
                            <a:pt x="76759" y="501047"/>
                          </a:moveTo>
                          <a:cubicBezTo>
                            <a:pt x="112129" y="441801"/>
                            <a:pt x="157849" y="381857"/>
                            <a:pt x="157468" y="309721"/>
                          </a:cubicBezTo>
                          <a:cubicBezTo>
                            <a:pt x="168009" y="310737"/>
                            <a:pt x="178550" y="311499"/>
                            <a:pt x="189218" y="312071"/>
                          </a:cubicBezTo>
                          <a:cubicBezTo>
                            <a:pt x="157550" y="417906"/>
                            <a:pt x="125908" y="523887"/>
                            <a:pt x="94285" y="630015"/>
                          </a:cubicBezTo>
                          <a:cubicBezTo>
                            <a:pt x="74854" y="629571"/>
                            <a:pt x="55423" y="629126"/>
                            <a:pt x="35992" y="628491"/>
                          </a:cubicBezTo>
                          <a:cubicBezTo>
                            <a:pt x="33960" y="582454"/>
                            <a:pt x="54026" y="539591"/>
                            <a:pt x="76886" y="500920"/>
                          </a:cubicBezTo>
                          <a:close/>
                          <a:moveTo>
                            <a:pt x="356858" y="897604"/>
                          </a:moveTo>
                          <a:cubicBezTo>
                            <a:pt x="221222" y="951325"/>
                            <a:pt x="58725" y="859504"/>
                            <a:pt x="34024" y="716248"/>
                          </a:cubicBezTo>
                          <a:cubicBezTo>
                            <a:pt x="191294" y="742912"/>
                            <a:pt x="352178" y="739813"/>
                            <a:pt x="508305" y="707104"/>
                          </a:cubicBezTo>
                          <a:lnTo>
                            <a:pt x="509194" y="707549"/>
                          </a:lnTo>
                          <a:cubicBezTo>
                            <a:pt x="496145" y="793623"/>
                            <a:pt x="438030" y="866134"/>
                            <a:pt x="356858" y="897604"/>
                          </a:cubicBezTo>
                          <a:close/>
                          <a:moveTo>
                            <a:pt x="512560" y="681704"/>
                          </a:moveTo>
                          <a:cubicBezTo>
                            <a:pt x="511855" y="684092"/>
                            <a:pt x="510985" y="686422"/>
                            <a:pt x="509956" y="688689"/>
                          </a:cubicBezTo>
                          <a:cubicBezTo>
                            <a:pt x="348952" y="722706"/>
                            <a:pt x="182842" y="724865"/>
                            <a:pt x="21006" y="695039"/>
                          </a:cubicBezTo>
                          <a:cubicBezTo>
                            <a:pt x="14332" y="679355"/>
                            <a:pt x="14961" y="661511"/>
                            <a:pt x="22721" y="646335"/>
                          </a:cubicBezTo>
                          <a:cubicBezTo>
                            <a:pt x="183897" y="651967"/>
                            <a:pt x="345263" y="649148"/>
                            <a:pt x="506146" y="637889"/>
                          </a:cubicBezTo>
                          <a:cubicBezTo>
                            <a:pt x="514351" y="650945"/>
                            <a:pt x="516681" y="666845"/>
                            <a:pt x="512560" y="681704"/>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grpSp>
              <p:sp>
                <p:nvSpPr>
                  <p:cNvPr id="670" name="Google Shape;670;p6"/>
                  <p:cNvSpPr/>
                  <p:nvPr/>
                </p:nvSpPr>
                <p:spPr>
                  <a:xfrm>
                    <a:off x="786939" y="372820"/>
                    <a:ext cx="17700" cy="2605200"/>
                  </a:xfrm>
                  <a:prstGeom prst="rect">
                    <a:avLst/>
                  </a:prstGeom>
                  <a:solidFill>
                    <a:schemeClr val="dk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sp>
              <p:nvSpPr>
                <p:cNvPr id="671" name="Google Shape;671;p6"/>
                <p:cNvSpPr/>
                <p:nvPr/>
              </p:nvSpPr>
              <p:spPr>
                <a:xfrm>
                  <a:off x="636125" y="3766050"/>
                  <a:ext cx="121425" cy="74300"/>
                </a:xfrm>
                <a:custGeom>
                  <a:avLst/>
                  <a:gdLst/>
                  <a:ahLst/>
                  <a:cxnLst/>
                  <a:rect l="l" t="t" r="r" b="b"/>
                  <a:pathLst>
                    <a:path w="4857" h="2972" extrusionOk="0">
                      <a:moveTo>
                        <a:pt x="0" y="0"/>
                      </a:moveTo>
                      <a:cubicBezTo>
                        <a:pt x="1186" y="1482"/>
                        <a:pt x="3080" y="2306"/>
                        <a:pt x="4857" y="2972"/>
                      </a:cubicBezTo>
                    </a:path>
                  </a:pathLst>
                </a:custGeom>
                <a:noFill/>
                <a:ln w="38100" cap="rnd" cmpd="sng">
                  <a:solidFill>
                    <a:schemeClr val="lt1"/>
                  </a:solidFill>
                  <a:prstDash val="solid"/>
                  <a:round/>
                  <a:headEnd type="none" w="med" len="med"/>
                  <a:tailEnd type="none" w="med" len="med"/>
                </a:ln>
              </p:spPr>
            </p:sp>
          </p:grpSp>
        </p:grpSp>
        <p:grpSp>
          <p:nvGrpSpPr>
            <p:cNvPr id="672" name="Google Shape;672;p6"/>
            <p:cNvGrpSpPr/>
            <p:nvPr/>
          </p:nvGrpSpPr>
          <p:grpSpPr>
            <a:xfrm>
              <a:off x="6196930" y="7"/>
              <a:ext cx="985363" cy="2629685"/>
              <a:chOff x="6010934" y="1"/>
              <a:chExt cx="1046700" cy="2793377"/>
            </a:xfrm>
          </p:grpSpPr>
          <p:grpSp>
            <p:nvGrpSpPr>
              <p:cNvPr id="673" name="Google Shape;673;p6"/>
              <p:cNvGrpSpPr/>
              <p:nvPr/>
            </p:nvGrpSpPr>
            <p:grpSpPr>
              <a:xfrm>
                <a:off x="6010934" y="1746678"/>
                <a:ext cx="1046700" cy="1046700"/>
                <a:chOff x="764100" y="3623300"/>
                <a:chExt cx="1046700" cy="1046700"/>
              </a:xfrm>
            </p:grpSpPr>
            <p:sp>
              <p:nvSpPr>
                <p:cNvPr id="674" name="Google Shape;674;p6"/>
                <p:cNvSpPr/>
                <p:nvPr/>
              </p:nvSpPr>
              <p:spPr>
                <a:xfrm>
                  <a:off x="764100" y="3623300"/>
                  <a:ext cx="1046700" cy="1046700"/>
                </a:xfrm>
                <a:prstGeom prst="ellipse">
                  <a:avLst/>
                </a:prstGeom>
                <a:solidFill>
                  <a:srgbClr val="76DC35">
                    <a:alpha val="1006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75" name="Google Shape;675;p6"/>
                <p:cNvSpPr/>
                <p:nvPr/>
              </p:nvSpPr>
              <p:spPr>
                <a:xfrm>
                  <a:off x="922769" y="3781968"/>
                  <a:ext cx="729300" cy="729300"/>
                </a:xfrm>
                <a:prstGeom prst="ellipse">
                  <a:avLst/>
                </a:prstGeom>
                <a:solidFill>
                  <a:srgbClr val="76DC35">
                    <a:alpha val="1006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676" name="Google Shape;676;p6"/>
              <p:cNvGrpSpPr/>
              <p:nvPr/>
            </p:nvGrpSpPr>
            <p:grpSpPr>
              <a:xfrm>
                <a:off x="6308747" y="1"/>
                <a:ext cx="441786" cy="2571886"/>
                <a:chOff x="1121941" y="1609666"/>
                <a:chExt cx="404159" cy="2352837"/>
              </a:xfrm>
            </p:grpSpPr>
            <p:grpSp>
              <p:nvGrpSpPr>
                <p:cNvPr id="677" name="Google Shape;677;p6"/>
                <p:cNvGrpSpPr/>
                <p:nvPr/>
              </p:nvGrpSpPr>
              <p:grpSpPr>
                <a:xfrm>
                  <a:off x="1121941" y="1609666"/>
                  <a:ext cx="404159" cy="2352837"/>
                  <a:chOff x="1121941" y="1609666"/>
                  <a:chExt cx="404159" cy="2352837"/>
                </a:xfrm>
              </p:grpSpPr>
              <p:grpSp>
                <p:nvGrpSpPr>
                  <p:cNvPr id="678" name="Google Shape;678;p6"/>
                  <p:cNvGrpSpPr/>
                  <p:nvPr/>
                </p:nvGrpSpPr>
                <p:grpSpPr>
                  <a:xfrm>
                    <a:off x="1121941" y="2971595"/>
                    <a:ext cx="404159" cy="990908"/>
                    <a:chOff x="1121941" y="2969319"/>
                    <a:chExt cx="404159" cy="990908"/>
                  </a:xfrm>
                </p:grpSpPr>
                <p:sp>
                  <p:nvSpPr>
                    <p:cNvPr id="679" name="Google Shape;679;p6"/>
                    <p:cNvSpPr/>
                    <p:nvPr/>
                  </p:nvSpPr>
                  <p:spPr>
                    <a:xfrm>
                      <a:off x="1210876" y="2975878"/>
                      <a:ext cx="215728" cy="222824"/>
                    </a:xfrm>
                    <a:custGeom>
                      <a:avLst/>
                      <a:gdLst/>
                      <a:ahLst/>
                      <a:cxnLst/>
                      <a:rect l="l" t="t" r="r" b="b"/>
                      <a:pathLst>
                        <a:path w="215728" h="222824" extrusionOk="0">
                          <a:moveTo>
                            <a:pt x="14190" y="222824"/>
                          </a:moveTo>
                          <a:cubicBezTo>
                            <a:pt x="13301" y="174692"/>
                            <a:pt x="-21687" y="79251"/>
                            <a:pt x="21620" y="60582"/>
                          </a:cubicBezTo>
                          <a:cubicBezTo>
                            <a:pt x="36987" y="27244"/>
                            <a:pt x="55021" y="2797"/>
                            <a:pt x="105440" y="321"/>
                          </a:cubicBezTo>
                          <a:cubicBezTo>
                            <a:pt x="154017" y="-2156"/>
                            <a:pt x="177385" y="9655"/>
                            <a:pt x="182021" y="37976"/>
                          </a:cubicBezTo>
                          <a:cubicBezTo>
                            <a:pt x="233265" y="47692"/>
                            <a:pt x="210405" y="171326"/>
                            <a:pt x="211993" y="215776"/>
                          </a:cubicBezTo>
                          <a:cubicBezTo>
                            <a:pt x="143159" y="198060"/>
                            <a:pt x="79024" y="196790"/>
                            <a:pt x="14190" y="222824"/>
                          </a:cubicBezTo>
                          <a:close/>
                        </a:path>
                      </a:pathLst>
                    </a:custGeom>
                    <a:solidFill>
                      <a:schemeClr val="dk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680" name="Google Shape;680;p6"/>
                    <p:cNvSpPr/>
                    <p:nvPr/>
                  </p:nvSpPr>
                  <p:spPr>
                    <a:xfrm>
                      <a:off x="1160257" y="3179981"/>
                      <a:ext cx="324636" cy="229478"/>
                    </a:xfrm>
                    <a:custGeom>
                      <a:avLst/>
                      <a:gdLst/>
                      <a:ahLst/>
                      <a:cxnLst/>
                      <a:rect l="l" t="t" r="r" b="b"/>
                      <a:pathLst>
                        <a:path w="324636" h="229478" extrusionOk="0">
                          <a:moveTo>
                            <a:pt x="1626" y="229478"/>
                          </a:moveTo>
                          <a:cubicBezTo>
                            <a:pt x="-8216" y="108447"/>
                            <a:pt x="24042" y="-8456"/>
                            <a:pt x="169393" y="878"/>
                          </a:cubicBezTo>
                          <a:cubicBezTo>
                            <a:pt x="307379" y="-10678"/>
                            <a:pt x="337541" y="93334"/>
                            <a:pt x="320206" y="222176"/>
                          </a:cubicBezTo>
                          <a:cubicBezTo>
                            <a:pt x="210923" y="232019"/>
                            <a:pt x="109767" y="228018"/>
                            <a:pt x="1626" y="229478"/>
                          </a:cubicBezTo>
                          <a:close/>
                        </a:path>
                      </a:pathLst>
                    </a:custGeom>
                    <a:solidFill>
                      <a:schemeClr val="lt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681" name="Google Shape;681;p6"/>
                    <p:cNvSpPr/>
                    <p:nvPr/>
                  </p:nvSpPr>
                  <p:spPr>
                    <a:xfrm>
                      <a:off x="1128931" y="3411844"/>
                      <a:ext cx="389306" cy="540604"/>
                    </a:xfrm>
                    <a:custGeom>
                      <a:avLst/>
                      <a:gdLst/>
                      <a:ahLst/>
                      <a:cxnLst/>
                      <a:rect l="l" t="t" r="r" b="b"/>
                      <a:pathLst>
                        <a:path w="389306" h="540604" extrusionOk="0">
                          <a:moveTo>
                            <a:pt x="192718" y="540604"/>
                          </a:moveTo>
                          <a:cubicBezTo>
                            <a:pt x="42795" y="527142"/>
                            <a:pt x="232596" y="425161"/>
                            <a:pt x="116836" y="455260"/>
                          </a:cubicBezTo>
                          <a:cubicBezTo>
                            <a:pt x="83054" y="460150"/>
                            <a:pt x="19744" y="479835"/>
                            <a:pt x="7679" y="435512"/>
                          </a:cubicBezTo>
                          <a:cubicBezTo>
                            <a:pt x="-6227" y="397920"/>
                            <a:pt x="57844" y="371440"/>
                            <a:pt x="34857" y="364582"/>
                          </a:cubicBezTo>
                          <a:cubicBezTo>
                            <a:pt x="15807" y="363122"/>
                            <a:pt x="3107" y="353533"/>
                            <a:pt x="1393" y="338801"/>
                          </a:cubicBezTo>
                          <a:cubicBezTo>
                            <a:pt x="-3560" y="319434"/>
                            <a:pt x="17585" y="304638"/>
                            <a:pt x="35175" y="291748"/>
                          </a:cubicBezTo>
                          <a:cubicBezTo>
                            <a:pt x="33651" y="285398"/>
                            <a:pt x="30158" y="276762"/>
                            <a:pt x="28380" y="270412"/>
                          </a:cubicBezTo>
                          <a:cubicBezTo>
                            <a:pt x="-19689" y="256061"/>
                            <a:pt x="-258" y="192307"/>
                            <a:pt x="38985" y="180877"/>
                          </a:cubicBezTo>
                          <a:cubicBezTo>
                            <a:pt x="42490" y="180629"/>
                            <a:pt x="45138" y="177588"/>
                            <a:pt x="44890" y="174082"/>
                          </a:cubicBezTo>
                          <a:cubicBezTo>
                            <a:pt x="44643" y="170577"/>
                            <a:pt x="41601" y="167929"/>
                            <a:pt x="38096" y="168177"/>
                          </a:cubicBezTo>
                          <a:cubicBezTo>
                            <a:pt x="3044" y="163224"/>
                            <a:pt x="21776" y="119663"/>
                            <a:pt x="43303" y="106836"/>
                          </a:cubicBezTo>
                          <a:cubicBezTo>
                            <a:pt x="74418" y="82706"/>
                            <a:pt x="71370" y="31969"/>
                            <a:pt x="69020" y="5680"/>
                          </a:cubicBezTo>
                          <a:cubicBezTo>
                            <a:pt x="85911" y="5045"/>
                            <a:pt x="131758" y="4664"/>
                            <a:pt x="151570" y="4601"/>
                          </a:cubicBezTo>
                          <a:cubicBezTo>
                            <a:pt x="174303" y="59274"/>
                            <a:pt x="87499" y="134903"/>
                            <a:pt x="126170" y="158652"/>
                          </a:cubicBezTo>
                          <a:cubicBezTo>
                            <a:pt x="332545" y="108296"/>
                            <a:pt x="234120" y="166526"/>
                            <a:pt x="237422" y="1362"/>
                          </a:cubicBezTo>
                          <a:cubicBezTo>
                            <a:pt x="249741" y="-2130"/>
                            <a:pt x="299271" y="2378"/>
                            <a:pt x="325624" y="854"/>
                          </a:cubicBezTo>
                          <a:cubicBezTo>
                            <a:pt x="266823" y="105439"/>
                            <a:pt x="408174" y="108804"/>
                            <a:pt x="387155" y="185449"/>
                          </a:cubicBezTo>
                          <a:cubicBezTo>
                            <a:pt x="375090" y="210849"/>
                            <a:pt x="334958" y="200752"/>
                            <a:pt x="326830" y="215802"/>
                          </a:cubicBezTo>
                          <a:cubicBezTo>
                            <a:pt x="326830" y="221707"/>
                            <a:pt x="332101" y="222152"/>
                            <a:pt x="337054" y="222152"/>
                          </a:cubicBezTo>
                          <a:cubicBezTo>
                            <a:pt x="407539" y="236439"/>
                            <a:pt x="379472" y="299177"/>
                            <a:pt x="313876" y="302733"/>
                          </a:cubicBezTo>
                          <a:cubicBezTo>
                            <a:pt x="286508" y="321783"/>
                            <a:pt x="354897" y="305337"/>
                            <a:pt x="360866" y="348326"/>
                          </a:cubicBezTo>
                          <a:cubicBezTo>
                            <a:pt x="367661" y="376711"/>
                            <a:pt x="350135" y="382108"/>
                            <a:pt x="333307" y="403444"/>
                          </a:cubicBezTo>
                          <a:cubicBezTo>
                            <a:pt x="365565" y="417414"/>
                            <a:pt x="387663" y="440084"/>
                            <a:pt x="362200" y="476469"/>
                          </a:cubicBezTo>
                          <a:cubicBezTo>
                            <a:pt x="318321" y="516411"/>
                            <a:pt x="249868" y="528857"/>
                            <a:pt x="192718" y="540604"/>
                          </a:cubicBezTo>
                          <a:close/>
                        </a:path>
                      </a:pathLst>
                    </a:custGeom>
                    <a:solidFill>
                      <a:srgbClr val="CFE5BD"/>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682" name="Google Shape;682;p6"/>
                    <p:cNvSpPr/>
                    <p:nvPr/>
                  </p:nvSpPr>
                  <p:spPr>
                    <a:xfrm>
                      <a:off x="1121941" y="2969319"/>
                      <a:ext cx="404159" cy="990908"/>
                    </a:xfrm>
                    <a:custGeom>
                      <a:avLst/>
                      <a:gdLst/>
                      <a:ahLst/>
                      <a:cxnLst/>
                      <a:rect l="l" t="t" r="r" b="b"/>
                      <a:pathLst>
                        <a:path w="404159" h="990908" extrusionOk="0">
                          <a:moveTo>
                            <a:pt x="396558" y="583905"/>
                          </a:moveTo>
                          <a:cubicBezTo>
                            <a:pt x="363665" y="545170"/>
                            <a:pt x="299149" y="524850"/>
                            <a:pt x="338075" y="447063"/>
                          </a:cubicBezTo>
                          <a:cubicBezTo>
                            <a:pt x="339535" y="444205"/>
                            <a:pt x="370904" y="448269"/>
                            <a:pt x="367920" y="426933"/>
                          </a:cubicBezTo>
                          <a:cubicBezTo>
                            <a:pt x="376619" y="356321"/>
                            <a:pt x="377762" y="266786"/>
                            <a:pt x="312865" y="222019"/>
                          </a:cubicBezTo>
                          <a:cubicBezTo>
                            <a:pt x="314326" y="182014"/>
                            <a:pt x="328359" y="29931"/>
                            <a:pt x="274257" y="35328"/>
                          </a:cubicBezTo>
                          <a:cubicBezTo>
                            <a:pt x="255207" y="-16234"/>
                            <a:pt x="119635" y="-11789"/>
                            <a:pt x="115888" y="51521"/>
                          </a:cubicBezTo>
                          <a:cubicBezTo>
                            <a:pt x="66358" y="56474"/>
                            <a:pt x="92711" y="194840"/>
                            <a:pt x="93600" y="232242"/>
                          </a:cubicBezTo>
                          <a:cubicBezTo>
                            <a:pt x="31814" y="278470"/>
                            <a:pt x="26607" y="363941"/>
                            <a:pt x="28766" y="435442"/>
                          </a:cubicBezTo>
                          <a:cubicBezTo>
                            <a:pt x="29211" y="460842"/>
                            <a:pt x="57849" y="448840"/>
                            <a:pt x="70740" y="450746"/>
                          </a:cubicBezTo>
                          <a:cubicBezTo>
                            <a:pt x="73851" y="483511"/>
                            <a:pt x="74994" y="521611"/>
                            <a:pt x="46991" y="544408"/>
                          </a:cubicBezTo>
                          <a:cubicBezTo>
                            <a:pt x="20829" y="559775"/>
                            <a:pt x="1906" y="611464"/>
                            <a:pt x="44133" y="617497"/>
                          </a:cubicBezTo>
                          <a:cubicBezTo>
                            <a:pt x="890" y="630197"/>
                            <a:pt x="-22097" y="700682"/>
                            <a:pt x="29973" y="716557"/>
                          </a:cubicBezTo>
                          <a:cubicBezTo>
                            <a:pt x="31179" y="718461"/>
                            <a:pt x="32132" y="730336"/>
                            <a:pt x="35878" y="733384"/>
                          </a:cubicBezTo>
                          <a:cubicBezTo>
                            <a:pt x="-9588" y="750021"/>
                            <a:pt x="-11620" y="809584"/>
                            <a:pt x="41276" y="813584"/>
                          </a:cubicBezTo>
                          <a:cubicBezTo>
                            <a:pt x="-3746" y="839747"/>
                            <a:pt x="-8318" y="908200"/>
                            <a:pt x="53150" y="912772"/>
                          </a:cubicBezTo>
                          <a:cubicBezTo>
                            <a:pt x="88837" y="913153"/>
                            <a:pt x="124016" y="903310"/>
                            <a:pt x="159259" y="898421"/>
                          </a:cubicBezTo>
                          <a:cubicBezTo>
                            <a:pt x="137224" y="913788"/>
                            <a:pt x="124270" y="946998"/>
                            <a:pt x="142368" y="970176"/>
                          </a:cubicBezTo>
                          <a:cubicBezTo>
                            <a:pt x="170879" y="1006688"/>
                            <a:pt x="222568" y="986051"/>
                            <a:pt x="258319" y="975319"/>
                          </a:cubicBezTo>
                          <a:cubicBezTo>
                            <a:pt x="297562" y="961285"/>
                            <a:pt x="346012" y="957857"/>
                            <a:pt x="374079" y="923821"/>
                          </a:cubicBezTo>
                          <a:cubicBezTo>
                            <a:pt x="397638" y="896008"/>
                            <a:pt x="385382" y="849653"/>
                            <a:pt x="346647" y="845652"/>
                          </a:cubicBezTo>
                          <a:cubicBezTo>
                            <a:pt x="371279" y="834501"/>
                            <a:pt x="382207" y="805495"/>
                            <a:pt x="371057" y="780857"/>
                          </a:cubicBezTo>
                          <a:cubicBezTo>
                            <a:pt x="362344" y="761610"/>
                            <a:pt x="342259" y="750123"/>
                            <a:pt x="321247" y="752371"/>
                          </a:cubicBezTo>
                          <a:cubicBezTo>
                            <a:pt x="385382" y="748434"/>
                            <a:pt x="427991" y="685505"/>
                            <a:pt x="350584" y="659597"/>
                          </a:cubicBezTo>
                          <a:cubicBezTo>
                            <a:pt x="302515" y="655787"/>
                            <a:pt x="436690" y="669821"/>
                            <a:pt x="396558" y="583905"/>
                          </a:cubicBezTo>
                          <a:close/>
                          <a:moveTo>
                            <a:pt x="291339" y="83525"/>
                          </a:moveTo>
                          <a:cubicBezTo>
                            <a:pt x="291847" y="98828"/>
                            <a:pt x="292418" y="114132"/>
                            <a:pt x="292926" y="129435"/>
                          </a:cubicBezTo>
                          <a:lnTo>
                            <a:pt x="105792" y="175981"/>
                          </a:lnTo>
                          <a:cubicBezTo>
                            <a:pt x="105030" y="163916"/>
                            <a:pt x="104776" y="151851"/>
                            <a:pt x="104776" y="139786"/>
                          </a:cubicBezTo>
                          <a:cubicBezTo>
                            <a:pt x="166307" y="129753"/>
                            <a:pt x="229172" y="100162"/>
                            <a:pt x="291085" y="83525"/>
                          </a:cubicBezTo>
                          <a:close/>
                          <a:moveTo>
                            <a:pt x="293561" y="147533"/>
                          </a:moveTo>
                          <a:lnTo>
                            <a:pt x="295847" y="212049"/>
                          </a:lnTo>
                          <a:cubicBezTo>
                            <a:pt x="235459" y="188897"/>
                            <a:pt x="168117" y="192212"/>
                            <a:pt x="110300" y="221193"/>
                          </a:cubicBezTo>
                          <a:cubicBezTo>
                            <a:pt x="109094" y="212113"/>
                            <a:pt x="108141" y="202969"/>
                            <a:pt x="107379" y="193824"/>
                          </a:cubicBezTo>
                          <a:close/>
                          <a:moveTo>
                            <a:pt x="194057" y="16152"/>
                          </a:moveTo>
                          <a:cubicBezTo>
                            <a:pt x="213869" y="14056"/>
                            <a:pt x="248984" y="13548"/>
                            <a:pt x="256096" y="36979"/>
                          </a:cubicBezTo>
                          <a:cubicBezTo>
                            <a:pt x="215139" y="41107"/>
                            <a:pt x="174181" y="45615"/>
                            <a:pt x="133224" y="49679"/>
                          </a:cubicBezTo>
                          <a:cubicBezTo>
                            <a:pt x="136208" y="21613"/>
                            <a:pt x="171768" y="18438"/>
                            <a:pt x="193803" y="16152"/>
                          </a:cubicBezTo>
                          <a:close/>
                          <a:moveTo>
                            <a:pt x="111507" y="70444"/>
                          </a:moveTo>
                          <a:cubicBezTo>
                            <a:pt x="137605" y="72095"/>
                            <a:pt x="295276" y="37170"/>
                            <a:pt x="290323" y="65554"/>
                          </a:cubicBezTo>
                          <a:cubicBezTo>
                            <a:pt x="228918" y="86446"/>
                            <a:pt x="165355" y="103083"/>
                            <a:pt x="105093" y="126197"/>
                          </a:cubicBezTo>
                          <a:cubicBezTo>
                            <a:pt x="106681" y="108417"/>
                            <a:pt x="102680" y="86065"/>
                            <a:pt x="111189" y="70444"/>
                          </a:cubicBezTo>
                          <a:close/>
                          <a:moveTo>
                            <a:pt x="46419" y="432902"/>
                          </a:moveTo>
                          <a:cubicBezTo>
                            <a:pt x="42609" y="356067"/>
                            <a:pt x="52769" y="256499"/>
                            <a:pt x="137034" y="227416"/>
                          </a:cubicBezTo>
                          <a:cubicBezTo>
                            <a:pt x="293561" y="176616"/>
                            <a:pt x="379921" y="271866"/>
                            <a:pt x="350521" y="426870"/>
                          </a:cubicBezTo>
                          <a:close/>
                          <a:moveTo>
                            <a:pt x="262319" y="567204"/>
                          </a:moveTo>
                          <a:lnTo>
                            <a:pt x="131636" y="595081"/>
                          </a:lnTo>
                          <a:cubicBezTo>
                            <a:pt x="113348" y="568538"/>
                            <a:pt x="184595" y="524850"/>
                            <a:pt x="164974" y="448459"/>
                          </a:cubicBezTo>
                          <a:lnTo>
                            <a:pt x="238443" y="446999"/>
                          </a:lnTo>
                          <a:cubicBezTo>
                            <a:pt x="232189" y="488604"/>
                            <a:pt x="240558" y="531086"/>
                            <a:pt x="262129" y="567204"/>
                          </a:cubicBezTo>
                          <a:close/>
                          <a:moveTo>
                            <a:pt x="36069" y="586890"/>
                          </a:moveTo>
                          <a:cubicBezTo>
                            <a:pt x="68771" y="527644"/>
                            <a:pt x="97854" y="542440"/>
                            <a:pt x="88456" y="450238"/>
                          </a:cubicBezTo>
                          <a:lnTo>
                            <a:pt x="147194" y="449031"/>
                          </a:lnTo>
                          <a:cubicBezTo>
                            <a:pt x="167514" y="524469"/>
                            <a:pt x="99442" y="554759"/>
                            <a:pt x="112269" y="599272"/>
                          </a:cubicBezTo>
                          <a:cubicBezTo>
                            <a:pt x="91758" y="603272"/>
                            <a:pt x="37466" y="620926"/>
                            <a:pt x="35878" y="586890"/>
                          </a:cubicBezTo>
                          <a:close/>
                          <a:moveTo>
                            <a:pt x="354521" y="867496"/>
                          </a:moveTo>
                          <a:cubicBezTo>
                            <a:pt x="402781" y="909914"/>
                            <a:pt x="318771" y="944458"/>
                            <a:pt x="283211" y="949347"/>
                          </a:cubicBezTo>
                          <a:cubicBezTo>
                            <a:pt x="248095" y="957158"/>
                            <a:pt x="212154" y="978875"/>
                            <a:pt x="175642" y="970239"/>
                          </a:cubicBezTo>
                          <a:cubicBezTo>
                            <a:pt x="158497" y="964588"/>
                            <a:pt x="146178" y="949094"/>
                            <a:pt x="153544" y="930805"/>
                          </a:cubicBezTo>
                          <a:cubicBezTo>
                            <a:pt x="160021" y="906612"/>
                            <a:pt x="304483" y="850160"/>
                            <a:pt x="354331" y="867496"/>
                          </a:cubicBezTo>
                          <a:close/>
                          <a:moveTo>
                            <a:pt x="354204" y="786153"/>
                          </a:moveTo>
                          <a:cubicBezTo>
                            <a:pt x="394399" y="853463"/>
                            <a:pt x="147765" y="877339"/>
                            <a:pt x="105157" y="889086"/>
                          </a:cubicBezTo>
                          <a:cubicBezTo>
                            <a:pt x="51372" y="908136"/>
                            <a:pt x="-12699" y="873592"/>
                            <a:pt x="53912" y="821966"/>
                          </a:cubicBezTo>
                          <a:cubicBezTo>
                            <a:pt x="113793" y="817648"/>
                            <a:pt x="325502" y="741766"/>
                            <a:pt x="354013" y="786153"/>
                          </a:cubicBezTo>
                          <a:close/>
                          <a:moveTo>
                            <a:pt x="293053" y="674392"/>
                          </a:moveTo>
                          <a:cubicBezTo>
                            <a:pt x="319977" y="665884"/>
                            <a:pt x="378143" y="666963"/>
                            <a:pt x="373000" y="710841"/>
                          </a:cubicBezTo>
                          <a:cubicBezTo>
                            <a:pt x="350838" y="738020"/>
                            <a:pt x="307214" y="742210"/>
                            <a:pt x="275972" y="753831"/>
                          </a:cubicBezTo>
                          <a:cubicBezTo>
                            <a:pt x="232030" y="758022"/>
                            <a:pt x="61977" y="815490"/>
                            <a:pt x="26988" y="789454"/>
                          </a:cubicBezTo>
                          <a:cubicBezTo>
                            <a:pt x="-10032" y="761896"/>
                            <a:pt x="65088" y="743608"/>
                            <a:pt x="53912" y="723859"/>
                          </a:cubicBezTo>
                          <a:cubicBezTo>
                            <a:pt x="132462" y="707666"/>
                            <a:pt x="214059" y="690648"/>
                            <a:pt x="292863" y="674392"/>
                          </a:cubicBezTo>
                          <a:close/>
                          <a:moveTo>
                            <a:pt x="354648" y="639531"/>
                          </a:moveTo>
                          <a:cubicBezTo>
                            <a:pt x="294323" y="652993"/>
                            <a:pt x="239840" y="662772"/>
                            <a:pt x="179515" y="676044"/>
                          </a:cubicBezTo>
                          <a:lnTo>
                            <a:pt x="47308" y="704555"/>
                          </a:lnTo>
                          <a:cubicBezTo>
                            <a:pt x="37021" y="705889"/>
                            <a:pt x="23750" y="694522"/>
                            <a:pt x="19241" y="685505"/>
                          </a:cubicBezTo>
                          <a:cubicBezTo>
                            <a:pt x="-15620" y="609813"/>
                            <a:pt x="264224" y="596160"/>
                            <a:pt x="316294" y="573745"/>
                          </a:cubicBezTo>
                          <a:cubicBezTo>
                            <a:pt x="326899" y="571459"/>
                            <a:pt x="326835" y="553298"/>
                            <a:pt x="314961" y="555838"/>
                          </a:cubicBezTo>
                          <a:lnTo>
                            <a:pt x="281687" y="563331"/>
                          </a:lnTo>
                          <a:cubicBezTo>
                            <a:pt x="258871" y="529206"/>
                            <a:pt x="249695" y="487760"/>
                            <a:pt x="255969" y="447190"/>
                          </a:cubicBezTo>
                          <a:lnTo>
                            <a:pt x="321946" y="445856"/>
                          </a:lnTo>
                          <a:cubicBezTo>
                            <a:pt x="294831" y="486433"/>
                            <a:pt x="311722" y="544154"/>
                            <a:pt x="352870" y="568347"/>
                          </a:cubicBezTo>
                          <a:cubicBezTo>
                            <a:pt x="382398" y="583334"/>
                            <a:pt x="401575" y="632483"/>
                            <a:pt x="354458" y="639531"/>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grpSp>
              <p:sp>
                <p:nvSpPr>
                  <p:cNvPr id="683" name="Google Shape;683;p6"/>
                  <p:cNvSpPr/>
                  <p:nvPr/>
                </p:nvSpPr>
                <p:spPr>
                  <a:xfrm>
                    <a:off x="1308648" y="1609666"/>
                    <a:ext cx="17700" cy="1368300"/>
                  </a:xfrm>
                  <a:prstGeom prst="rect">
                    <a:avLst/>
                  </a:prstGeom>
                  <a:solidFill>
                    <a:schemeClr val="dk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sp>
              <p:nvSpPr>
                <p:cNvPr id="684" name="Google Shape;684;p6"/>
                <p:cNvSpPr/>
                <p:nvPr/>
              </p:nvSpPr>
              <p:spPr>
                <a:xfrm>
                  <a:off x="1183450" y="3621050"/>
                  <a:ext cx="70700" cy="18125"/>
                </a:xfrm>
                <a:custGeom>
                  <a:avLst/>
                  <a:gdLst/>
                  <a:ahLst/>
                  <a:cxnLst/>
                  <a:rect l="l" t="t" r="r" b="b"/>
                  <a:pathLst>
                    <a:path w="2828" h="725" extrusionOk="0">
                      <a:moveTo>
                        <a:pt x="0" y="725"/>
                      </a:moveTo>
                      <a:cubicBezTo>
                        <a:pt x="930" y="439"/>
                        <a:pt x="1889" y="256"/>
                        <a:pt x="2828" y="0"/>
                      </a:cubicBezTo>
                    </a:path>
                  </a:pathLst>
                </a:custGeom>
                <a:noFill/>
                <a:ln w="28575" cap="rnd" cmpd="sng">
                  <a:solidFill>
                    <a:schemeClr val="lt1"/>
                  </a:solidFill>
                  <a:prstDash val="solid"/>
                  <a:round/>
                  <a:headEnd type="none" w="med" len="med"/>
                  <a:tailEnd type="none" w="med" len="med"/>
                </a:ln>
              </p:spPr>
            </p:sp>
            <p:sp>
              <p:nvSpPr>
                <p:cNvPr id="685" name="Google Shape;685;p6"/>
                <p:cNvSpPr/>
                <p:nvPr/>
              </p:nvSpPr>
              <p:spPr>
                <a:xfrm>
                  <a:off x="1188900" y="3717125"/>
                  <a:ext cx="76125" cy="18100"/>
                </a:xfrm>
                <a:custGeom>
                  <a:avLst/>
                  <a:gdLst/>
                  <a:ahLst/>
                  <a:cxnLst/>
                  <a:rect l="l" t="t" r="r" b="b"/>
                  <a:pathLst>
                    <a:path w="3045" h="724" extrusionOk="0">
                      <a:moveTo>
                        <a:pt x="0" y="724"/>
                      </a:moveTo>
                      <a:cubicBezTo>
                        <a:pt x="995" y="410"/>
                        <a:pt x="2019" y="187"/>
                        <a:pt x="3045" y="0"/>
                      </a:cubicBezTo>
                    </a:path>
                  </a:pathLst>
                </a:custGeom>
                <a:noFill/>
                <a:ln w="28575" cap="rnd" cmpd="sng">
                  <a:solidFill>
                    <a:schemeClr val="lt1"/>
                  </a:solidFill>
                  <a:prstDash val="solid"/>
                  <a:round/>
                  <a:headEnd type="none" w="med" len="med"/>
                  <a:tailEnd type="none" w="med" len="med"/>
                </a:ln>
              </p:spPr>
            </p:sp>
            <p:sp>
              <p:nvSpPr>
                <p:cNvPr id="686" name="Google Shape;686;p6"/>
                <p:cNvSpPr/>
                <p:nvPr/>
              </p:nvSpPr>
              <p:spPr>
                <a:xfrm>
                  <a:off x="1185275" y="3820425"/>
                  <a:ext cx="39875" cy="9050"/>
                </a:xfrm>
                <a:custGeom>
                  <a:avLst/>
                  <a:gdLst/>
                  <a:ahLst/>
                  <a:cxnLst/>
                  <a:rect l="l" t="t" r="r" b="b"/>
                  <a:pathLst>
                    <a:path w="1595" h="362" extrusionOk="0">
                      <a:moveTo>
                        <a:pt x="0" y="362"/>
                      </a:moveTo>
                      <a:cubicBezTo>
                        <a:pt x="526" y="219"/>
                        <a:pt x="1059" y="97"/>
                        <a:pt x="1595" y="0"/>
                      </a:cubicBezTo>
                    </a:path>
                  </a:pathLst>
                </a:custGeom>
                <a:noFill/>
                <a:ln w="28575" cap="rnd" cmpd="sng">
                  <a:solidFill>
                    <a:schemeClr val="lt1"/>
                  </a:solidFill>
                  <a:prstDash val="solid"/>
                  <a:round/>
                  <a:headEnd type="none" w="med" len="med"/>
                  <a:tailEnd type="none" w="med" len="med"/>
                </a:ln>
              </p:spPr>
            </p:sp>
            <p:sp>
              <p:nvSpPr>
                <p:cNvPr id="687" name="Google Shape;687;p6"/>
                <p:cNvSpPr/>
                <p:nvPr/>
              </p:nvSpPr>
              <p:spPr>
                <a:xfrm>
                  <a:off x="1301250" y="3911025"/>
                  <a:ext cx="18125" cy="7250"/>
                </a:xfrm>
                <a:custGeom>
                  <a:avLst/>
                  <a:gdLst/>
                  <a:ahLst/>
                  <a:cxnLst/>
                  <a:rect l="l" t="t" r="r" b="b"/>
                  <a:pathLst>
                    <a:path w="725" h="290" extrusionOk="0">
                      <a:moveTo>
                        <a:pt x="0" y="290"/>
                      </a:moveTo>
                      <a:cubicBezTo>
                        <a:pt x="363" y="145"/>
                        <a:pt x="363" y="145"/>
                        <a:pt x="725" y="0"/>
                      </a:cubicBezTo>
                    </a:path>
                  </a:pathLst>
                </a:custGeom>
                <a:noFill/>
                <a:ln w="28575" cap="rnd" cmpd="sng">
                  <a:solidFill>
                    <a:schemeClr val="lt1"/>
                  </a:solidFill>
                  <a:prstDash val="solid"/>
                  <a:round/>
                  <a:headEnd type="none" w="med" len="med"/>
                  <a:tailEnd type="none" w="med" len="med"/>
                </a:ln>
              </p:spPr>
            </p:sp>
          </p:grpSp>
        </p:grpSp>
        <p:grpSp>
          <p:nvGrpSpPr>
            <p:cNvPr id="688" name="Google Shape;688;p6"/>
            <p:cNvGrpSpPr/>
            <p:nvPr/>
          </p:nvGrpSpPr>
          <p:grpSpPr>
            <a:xfrm>
              <a:off x="7192739" y="3730341"/>
              <a:ext cx="148551" cy="170121"/>
              <a:chOff x="3462796" y="2555878"/>
              <a:chExt cx="157798" cy="180711"/>
            </a:xfrm>
          </p:grpSpPr>
          <p:sp>
            <p:nvSpPr>
              <p:cNvPr id="689" name="Google Shape;689;p6"/>
              <p:cNvSpPr/>
              <p:nvPr/>
            </p:nvSpPr>
            <p:spPr>
              <a:xfrm>
                <a:off x="3528860" y="2555878"/>
                <a:ext cx="20839" cy="53711"/>
              </a:xfrm>
              <a:custGeom>
                <a:avLst/>
                <a:gdLst/>
                <a:ahLst/>
                <a:cxnLst/>
                <a:rect l="l" t="t" r="r" b="b"/>
                <a:pathLst>
                  <a:path w="20839" h="53711" extrusionOk="0">
                    <a:moveTo>
                      <a:pt x="9741" y="60"/>
                    </a:moveTo>
                    <a:cubicBezTo>
                      <a:pt x="-2451" y="2600"/>
                      <a:pt x="-4483" y="55686"/>
                      <a:pt x="11074" y="53654"/>
                    </a:cubicBezTo>
                    <a:cubicBezTo>
                      <a:pt x="23266" y="51114"/>
                      <a:pt x="25362" y="-2035"/>
                      <a:pt x="9741" y="60"/>
                    </a:cubicBezTo>
                    <a:close/>
                  </a:path>
                </a:pathLst>
              </a:custGeom>
              <a:solidFill>
                <a:schemeClr val="accent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690" name="Google Shape;690;p6"/>
              <p:cNvSpPr/>
              <p:nvPr/>
            </p:nvSpPr>
            <p:spPr>
              <a:xfrm>
                <a:off x="3528860" y="2682878"/>
                <a:ext cx="20839" cy="53711"/>
              </a:xfrm>
              <a:custGeom>
                <a:avLst/>
                <a:gdLst/>
                <a:ahLst/>
                <a:cxnLst/>
                <a:rect l="l" t="t" r="r" b="b"/>
                <a:pathLst>
                  <a:path w="20839" h="53711" extrusionOk="0">
                    <a:moveTo>
                      <a:pt x="9741" y="60"/>
                    </a:moveTo>
                    <a:cubicBezTo>
                      <a:pt x="-2451" y="2600"/>
                      <a:pt x="-4483" y="55686"/>
                      <a:pt x="11074" y="53654"/>
                    </a:cubicBezTo>
                    <a:cubicBezTo>
                      <a:pt x="23266" y="51114"/>
                      <a:pt x="25362" y="-2035"/>
                      <a:pt x="9741" y="60"/>
                    </a:cubicBezTo>
                    <a:close/>
                  </a:path>
                </a:pathLst>
              </a:custGeom>
              <a:solidFill>
                <a:schemeClr val="accent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691" name="Google Shape;691;p6"/>
              <p:cNvSpPr/>
              <p:nvPr/>
            </p:nvSpPr>
            <p:spPr>
              <a:xfrm>
                <a:off x="3571315" y="2597137"/>
                <a:ext cx="47570" cy="33554"/>
              </a:xfrm>
              <a:custGeom>
                <a:avLst/>
                <a:gdLst/>
                <a:ahLst/>
                <a:cxnLst/>
                <a:rect l="l" t="t" r="r" b="b"/>
                <a:pathLst>
                  <a:path w="47570" h="33554" extrusionOk="0">
                    <a:moveTo>
                      <a:pt x="47423" y="3886"/>
                    </a:moveTo>
                    <a:cubicBezTo>
                      <a:pt x="36183" y="-9449"/>
                      <a:pt x="10910" y="15189"/>
                      <a:pt x="306" y="22936"/>
                    </a:cubicBezTo>
                    <a:cubicBezTo>
                      <a:pt x="-4584" y="50305"/>
                      <a:pt x="50788" y="17729"/>
                      <a:pt x="47423" y="3886"/>
                    </a:cubicBezTo>
                    <a:close/>
                  </a:path>
                </a:pathLst>
              </a:custGeom>
              <a:solidFill>
                <a:schemeClr val="accent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692" name="Google Shape;692;p6"/>
              <p:cNvSpPr/>
              <p:nvPr/>
            </p:nvSpPr>
            <p:spPr>
              <a:xfrm>
                <a:off x="3572203" y="2660050"/>
                <a:ext cx="48391" cy="35006"/>
              </a:xfrm>
              <a:custGeom>
                <a:avLst/>
                <a:gdLst/>
                <a:ahLst/>
                <a:cxnLst/>
                <a:rect l="l" t="t" r="r" b="b"/>
                <a:pathLst>
                  <a:path w="48391" h="35006" extrusionOk="0">
                    <a:moveTo>
                      <a:pt x="45900" y="20221"/>
                    </a:moveTo>
                    <a:cubicBezTo>
                      <a:pt x="32120" y="15713"/>
                      <a:pt x="14849" y="-8608"/>
                      <a:pt x="1450" y="3203"/>
                    </a:cubicBezTo>
                    <a:cubicBezTo>
                      <a:pt x="-11123" y="21047"/>
                      <a:pt x="62664" y="54384"/>
                      <a:pt x="45900" y="20221"/>
                    </a:cubicBezTo>
                    <a:close/>
                  </a:path>
                </a:pathLst>
              </a:custGeom>
              <a:solidFill>
                <a:schemeClr val="accent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693" name="Google Shape;693;p6"/>
              <p:cNvSpPr/>
              <p:nvPr/>
            </p:nvSpPr>
            <p:spPr>
              <a:xfrm>
                <a:off x="3466564" y="2662661"/>
                <a:ext cx="42019" cy="33548"/>
              </a:xfrm>
              <a:custGeom>
                <a:avLst/>
                <a:gdLst/>
                <a:ahLst/>
                <a:cxnLst/>
                <a:rect l="l" t="t" r="r" b="b"/>
                <a:pathLst>
                  <a:path w="42019" h="33548" extrusionOk="0">
                    <a:moveTo>
                      <a:pt x="41239" y="1798"/>
                    </a:moveTo>
                    <a:cubicBezTo>
                      <a:pt x="31397" y="-7981"/>
                      <a:pt x="-17625" y="24912"/>
                      <a:pt x="6695" y="33548"/>
                    </a:cubicBezTo>
                    <a:cubicBezTo>
                      <a:pt x="17935" y="27452"/>
                      <a:pt x="47145" y="17991"/>
                      <a:pt x="41239" y="1798"/>
                    </a:cubicBezTo>
                    <a:close/>
                  </a:path>
                </a:pathLst>
              </a:custGeom>
              <a:solidFill>
                <a:schemeClr val="accent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694" name="Google Shape;694;p6"/>
              <p:cNvSpPr/>
              <p:nvPr/>
            </p:nvSpPr>
            <p:spPr>
              <a:xfrm>
                <a:off x="3462796" y="2597064"/>
                <a:ext cx="40843" cy="33781"/>
              </a:xfrm>
              <a:custGeom>
                <a:avLst/>
                <a:gdLst/>
                <a:ahLst/>
                <a:cxnLst/>
                <a:rect l="l" t="t" r="r" b="b"/>
                <a:pathLst>
                  <a:path w="40843" h="33781" extrusionOk="0">
                    <a:moveTo>
                      <a:pt x="38339" y="18755"/>
                    </a:moveTo>
                    <a:cubicBezTo>
                      <a:pt x="27163" y="13865"/>
                      <a:pt x="13447" y="-8614"/>
                      <a:pt x="1509" y="3578"/>
                    </a:cubicBezTo>
                    <a:cubicBezTo>
                      <a:pt x="-10556" y="21676"/>
                      <a:pt x="54151" y="52346"/>
                      <a:pt x="38339" y="18755"/>
                    </a:cubicBezTo>
                    <a:close/>
                  </a:path>
                </a:pathLst>
              </a:custGeom>
              <a:solidFill>
                <a:schemeClr val="accent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grpSp>
      </p:grpSp>
    </p:spTree>
  </p:cSld>
  <p:clrMapOvr>
    <a:masterClrMapping/>
  </p:clrMapOvr>
  <p:transition>
    <p:fade thruBlk="1"/>
  </p:transition>
</p:sldLayout>
</file>

<file path=ppt/slideLayouts/slideLayout58.xml><?xml version="1.0" encoding="utf-8"?>
<p:sldLayout xmlns:a="http://schemas.openxmlformats.org/drawingml/2006/main" xmlns:r="http://schemas.openxmlformats.org/officeDocument/2006/relationships" xmlns:p="http://schemas.openxmlformats.org/presentationml/2006/main" matchingName="Title + 3 columns">
  <p:cSld name="TITLE_AND_TWO_COLUMNS_1">
    <p:spTree>
      <p:nvGrpSpPr>
        <p:cNvPr id="1" name="Shape 695"/>
        <p:cNvGrpSpPr/>
        <p:nvPr/>
      </p:nvGrpSpPr>
      <p:grpSpPr>
        <a:xfrm>
          <a:off x="0" y="0"/>
          <a:ext cx="0" cy="0"/>
          <a:chOff x="0" y="0"/>
          <a:chExt cx="0" cy="0"/>
        </a:xfrm>
      </p:grpSpPr>
      <p:sp>
        <p:nvSpPr>
          <p:cNvPr id="696" name="Google Shape;696;p7"/>
          <p:cNvSpPr txBox="1">
            <a:spLocks noGrp="1"/>
          </p:cNvSpPr>
          <p:nvPr>
            <p:ph type="title"/>
          </p:nvPr>
        </p:nvSpPr>
        <p:spPr>
          <a:xfrm>
            <a:off x="937200" y="1014567"/>
            <a:ext cx="7546800" cy="628400"/>
          </a:xfrm>
          <a:prstGeom prst="rect">
            <a:avLst/>
          </a:prstGeom>
        </p:spPr>
        <p:txBody>
          <a:bodyPr spcFirstLastPara="1" wrap="square" lIns="0" tIns="0" rIns="0" bIns="0" anchor="b" anchorCtr="0">
            <a:noAutofit/>
          </a:bodyPr>
          <a:lstStyle>
            <a:lvl1pPr lvl="0" rtl="0">
              <a:spcBef>
                <a:spcPts val="0"/>
              </a:spcBef>
              <a:spcAft>
                <a:spcPts val="0"/>
              </a:spcAft>
              <a:buSzPts val="3400"/>
              <a:buNone/>
              <a:defRPr/>
            </a:lvl1pPr>
            <a:lvl2pPr lvl="1" rtl="0">
              <a:spcBef>
                <a:spcPts val="0"/>
              </a:spcBef>
              <a:spcAft>
                <a:spcPts val="0"/>
              </a:spcAft>
              <a:buSzPts val="3400"/>
              <a:buNone/>
              <a:defRPr/>
            </a:lvl2pPr>
            <a:lvl3pPr lvl="2" rtl="0">
              <a:spcBef>
                <a:spcPts val="0"/>
              </a:spcBef>
              <a:spcAft>
                <a:spcPts val="0"/>
              </a:spcAft>
              <a:buSzPts val="3400"/>
              <a:buNone/>
              <a:defRPr/>
            </a:lvl3pPr>
            <a:lvl4pPr lvl="3" rtl="0">
              <a:spcBef>
                <a:spcPts val="0"/>
              </a:spcBef>
              <a:spcAft>
                <a:spcPts val="0"/>
              </a:spcAft>
              <a:buSzPts val="3400"/>
              <a:buNone/>
              <a:defRPr/>
            </a:lvl4pPr>
            <a:lvl5pPr lvl="4" rtl="0">
              <a:spcBef>
                <a:spcPts val="0"/>
              </a:spcBef>
              <a:spcAft>
                <a:spcPts val="0"/>
              </a:spcAft>
              <a:buSzPts val="3400"/>
              <a:buNone/>
              <a:defRPr/>
            </a:lvl5pPr>
            <a:lvl6pPr lvl="5" rtl="0">
              <a:spcBef>
                <a:spcPts val="0"/>
              </a:spcBef>
              <a:spcAft>
                <a:spcPts val="0"/>
              </a:spcAft>
              <a:buSzPts val="3400"/>
              <a:buNone/>
              <a:defRPr/>
            </a:lvl6pPr>
            <a:lvl7pPr lvl="6" rtl="0">
              <a:spcBef>
                <a:spcPts val="0"/>
              </a:spcBef>
              <a:spcAft>
                <a:spcPts val="0"/>
              </a:spcAft>
              <a:buSzPts val="3400"/>
              <a:buNone/>
              <a:defRPr/>
            </a:lvl7pPr>
            <a:lvl8pPr lvl="7" rtl="0">
              <a:spcBef>
                <a:spcPts val="0"/>
              </a:spcBef>
              <a:spcAft>
                <a:spcPts val="0"/>
              </a:spcAft>
              <a:buSzPts val="3400"/>
              <a:buNone/>
              <a:defRPr/>
            </a:lvl8pPr>
            <a:lvl9pPr lvl="8" rtl="0">
              <a:spcBef>
                <a:spcPts val="0"/>
              </a:spcBef>
              <a:spcAft>
                <a:spcPts val="0"/>
              </a:spcAft>
              <a:buSzPts val="3400"/>
              <a:buNone/>
              <a:defRPr/>
            </a:lvl9pPr>
          </a:lstStyle>
          <a:p>
            <a:endParaRPr/>
          </a:p>
        </p:txBody>
      </p:sp>
      <p:sp>
        <p:nvSpPr>
          <p:cNvPr id="697" name="Google Shape;697;p7"/>
          <p:cNvSpPr txBox="1">
            <a:spLocks noGrp="1"/>
          </p:cNvSpPr>
          <p:nvPr>
            <p:ph type="body" idx="1"/>
          </p:nvPr>
        </p:nvSpPr>
        <p:spPr>
          <a:xfrm>
            <a:off x="937200" y="1906867"/>
            <a:ext cx="2619200" cy="4342000"/>
          </a:xfrm>
          <a:prstGeom prst="rect">
            <a:avLst/>
          </a:prstGeom>
        </p:spPr>
        <p:txBody>
          <a:bodyPr spcFirstLastPara="1" wrap="square" lIns="0" tIns="0" rIns="0" bIns="0" anchor="t" anchorCtr="0">
            <a:noAutofit/>
          </a:bodyPr>
          <a:lstStyle>
            <a:lvl1pPr marL="609600" lvl="0" indent="-457200" rtl="0">
              <a:spcBef>
                <a:spcPts val="0"/>
              </a:spcBef>
              <a:spcAft>
                <a:spcPts val="0"/>
              </a:spcAft>
              <a:buSzPts val="1800"/>
              <a:buChar char="⊹"/>
              <a:defRPr sz="2400"/>
            </a:lvl1pPr>
            <a:lvl2pPr marL="1219200" lvl="1" indent="-457200" rtl="0">
              <a:spcBef>
                <a:spcPct val="214000"/>
              </a:spcBef>
              <a:spcAft>
                <a:spcPts val="0"/>
              </a:spcAft>
              <a:buSzPts val="1800"/>
              <a:buChar char="×"/>
              <a:defRPr sz="2400"/>
            </a:lvl2pPr>
            <a:lvl3pPr marL="1828800" lvl="2" indent="-457200" rtl="0">
              <a:spcBef>
                <a:spcPct val="214000"/>
              </a:spcBef>
              <a:spcAft>
                <a:spcPts val="0"/>
              </a:spcAft>
              <a:buSzPts val="1800"/>
              <a:buChar char="⬩"/>
              <a:defRPr sz="2400"/>
            </a:lvl3pPr>
            <a:lvl4pPr marL="2438400" lvl="3" indent="-457200" rtl="0">
              <a:spcBef>
                <a:spcPct val="214000"/>
              </a:spcBef>
              <a:spcAft>
                <a:spcPts val="0"/>
              </a:spcAft>
              <a:buSzPts val="1800"/>
              <a:buChar char="●"/>
              <a:defRPr sz="2400"/>
            </a:lvl4pPr>
            <a:lvl5pPr marL="3048000" lvl="4" indent="-457200" rtl="0">
              <a:spcBef>
                <a:spcPct val="214000"/>
              </a:spcBef>
              <a:spcAft>
                <a:spcPts val="0"/>
              </a:spcAft>
              <a:buSzPts val="1800"/>
              <a:buChar char="○"/>
              <a:defRPr sz="2400"/>
            </a:lvl5pPr>
            <a:lvl6pPr marL="3657600" lvl="5" indent="-457200" rtl="0">
              <a:spcBef>
                <a:spcPct val="214000"/>
              </a:spcBef>
              <a:spcAft>
                <a:spcPts val="0"/>
              </a:spcAft>
              <a:buSzPts val="1800"/>
              <a:buChar char="■"/>
              <a:defRPr sz="2400"/>
            </a:lvl6pPr>
            <a:lvl7pPr marL="4267200" lvl="6" indent="-457200" rtl="0">
              <a:spcBef>
                <a:spcPct val="214000"/>
              </a:spcBef>
              <a:spcAft>
                <a:spcPts val="0"/>
              </a:spcAft>
              <a:buSzPts val="1800"/>
              <a:buChar char="●"/>
              <a:defRPr sz="2400"/>
            </a:lvl7pPr>
            <a:lvl8pPr marL="4876800" lvl="7" indent="-457200" rtl="0">
              <a:spcBef>
                <a:spcPct val="214000"/>
              </a:spcBef>
              <a:spcAft>
                <a:spcPts val="0"/>
              </a:spcAft>
              <a:buSzPts val="1800"/>
              <a:buChar char="○"/>
              <a:defRPr sz="2400"/>
            </a:lvl8pPr>
            <a:lvl9pPr marL="5486400" lvl="8" indent="-457200" rtl="0">
              <a:spcBef>
                <a:spcPct val="214000"/>
              </a:spcBef>
              <a:spcAft>
                <a:spcPts val="800"/>
              </a:spcAft>
              <a:buSzPts val="1800"/>
              <a:buChar char="■"/>
              <a:defRPr sz="2400"/>
            </a:lvl9pPr>
          </a:lstStyle>
          <a:p>
            <a:endParaRPr/>
          </a:p>
        </p:txBody>
      </p:sp>
      <p:sp>
        <p:nvSpPr>
          <p:cNvPr id="698" name="Google Shape;698;p7"/>
          <p:cNvSpPr txBox="1">
            <a:spLocks noGrp="1"/>
          </p:cNvSpPr>
          <p:nvPr>
            <p:ph type="body" idx="2"/>
          </p:nvPr>
        </p:nvSpPr>
        <p:spPr>
          <a:xfrm>
            <a:off x="3831268" y="1906867"/>
            <a:ext cx="2619200" cy="4342000"/>
          </a:xfrm>
          <a:prstGeom prst="rect">
            <a:avLst/>
          </a:prstGeom>
        </p:spPr>
        <p:txBody>
          <a:bodyPr spcFirstLastPara="1" wrap="square" lIns="0" tIns="0" rIns="0" bIns="0" anchor="t" anchorCtr="0">
            <a:noAutofit/>
          </a:bodyPr>
          <a:lstStyle>
            <a:lvl1pPr marL="609600" lvl="0" indent="-457200" rtl="0">
              <a:spcBef>
                <a:spcPts val="0"/>
              </a:spcBef>
              <a:spcAft>
                <a:spcPts val="0"/>
              </a:spcAft>
              <a:buSzPts val="1800"/>
              <a:buChar char="⊹"/>
              <a:defRPr sz="2400"/>
            </a:lvl1pPr>
            <a:lvl2pPr marL="1219200" lvl="1" indent="-457200" rtl="0">
              <a:spcBef>
                <a:spcPct val="214000"/>
              </a:spcBef>
              <a:spcAft>
                <a:spcPts val="0"/>
              </a:spcAft>
              <a:buSzPts val="1800"/>
              <a:buChar char="×"/>
              <a:defRPr sz="2400"/>
            </a:lvl2pPr>
            <a:lvl3pPr marL="1828800" lvl="2" indent="-457200" rtl="0">
              <a:spcBef>
                <a:spcPct val="214000"/>
              </a:spcBef>
              <a:spcAft>
                <a:spcPts val="0"/>
              </a:spcAft>
              <a:buSzPts val="1800"/>
              <a:buChar char="⬩"/>
              <a:defRPr sz="2400"/>
            </a:lvl3pPr>
            <a:lvl4pPr marL="2438400" lvl="3" indent="-457200" rtl="0">
              <a:spcBef>
                <a:spcPct val="214000"/>
              </a:spcBef>
              <a:spcAft>
                <a:spcPts val="0"/>
              </a:spcAft>
              <a:buSzPts val="1800"/>
              <a:buChar char="●"/>
              <a:defRPr sz="2400"/>
            </a:lvl4pPr>
            <a:lvl5pPr marL="3048000" lvl="4" indent="-457200" rtl="0">
              <a:spcBef>
                <a:spcPct val="214000"/>
              </a:spcBef>
              <a:spcAft>
                <a:spcPts val="0"/>
              </a:spcAft>
              <a:buSzPts val="1800"/>
              <a:buChar char="○"/>
              <a:defRPr sz="2400"/>
            </a:lvl5pPr>
            <a:lvl6pPr marL="3657600" lvl="5" indent="-457200" rtl="0">
              <a:spcBef>
                <a:spcPct val="214000"/>
              </a:spcBef>
              <a:spcAft>
                <a:spcPts val="0"/>
              </a:spcAft>
              <a:buSzPts val="1800"/>
              <a:buChar char="■"/>
              <a:defRPr sz="2400"/>
            </a:lvl6pPr>
            <a:lvl7pPr marL="4267200" lvl="6" indent="-457200" rtl="0">
              <a:spcBef>
                <a:spcPct val="214000"/>
              </a:spcBef>
              <a:spcAft>
                <a:spcPts val="0"/>
              </a:spcAft>
              <a:buSzPts val="1800"/>
              <a:buChar char="●"/>
              <a:defRPr sz="2400"/>
            </a:lvl7pPr>
            <a:lvl8pPr marL="4876800" lvl="7" indent="-457200" rtl="0">
              <a:spcBef>
                <a:spcPct val="214000"/>
              </a:spcBef>
              <a:spcAft>
                <a:spcPts val="0"/>
              </a:spcAft>
              <a:buSzPts val="1800"/>
              <a:buChar char="○"/>
              <a:defRPr sz="2400"/>
            </a:lvl8pPr>
            <a:lvl9pPr marL="5486400" lvl="8" indent="-457200" rtl="0">
              <a:spcBef>
                <a:spcPct val="214000"/>
              </a:spcBef>
              <a:spcAft>
                <a:spcPts val="800"/>
              </a:spcAft>
              <a:buSzPts val="1800"/>
              <a:buChar char="■"/>
              <a:defRPr sz="2400"/>
            </a:lvl9pPr>
          </a:lstStyle>
          <a:p>
            <a:endParaRPr/>
          </a:p>
        </p:txBody>
      </p:sp>
      <p:sp>
        <p:nvSpPr>
          <p:cNvPr id="699" name="Google Shape;699;p7"/>
          <p:cNvSpPr txBox="1">
            <a:spLocks noGrp="1"/>
          </p:cNvSpPr>
          <p:nvPr>
            <p:ph type="body" idx="3"/>
          </p:nvPr>
        </p:nvSpPr>
        <p:spPr>
          <a:xfrm>
            <a:off x="6725337" y="1906867"/>
            <a:ext cx="2619200" cy="4342000"/>
          </a:xfrm>
          <a:prstGeom prst="rect">
            <a:avLst/>
          </a:prstGeom>
        </p:spPr>
        <p:txBody>
          <a:bodyPr spcFirstLastPara="1" wrap="square" lIns="0" tIns="0" rIns="0" bIns="0" anchor="t" anchorCtr="0">
            <a:noAutofit/>
          </a:bodyPr>
          <a:lstStyle>
            <a:lvl1pPr marL="609600" lvl="0" indent="-457200" rtl="0">
              <a:spcBef>
                <a:spcPts val="0"/>
              </a:spcBef>
              <a:spcAft>
                <a:spcPts val="0"/>
              </a:spcAft>
              <a:buSzPts val="1800"/>
              <a:buChar char="⊹"/>
              <a:defRPr sz="2400"/>
            </a:lvl1pPr>
            <a:lvl2pPr marL="1219200" lvl="1" indent="-457200" rtl="0">
              <a:spcBef>
                <a:spcPct val="214000"/>
              </a:spcBef>
              <a:spcAft>
                <a:spcPts val="0"/>
              </a:spcAft>
              <a:buSzPts val="1800"/>
              <a:buChar char="×"/>
              <a:defRPr sz="2400"/>
            </a:lvl2pPr>
            <a:lvl3pPr marL="1828800" lvl="2" indent="-457200" rtl="0">
              <a:spcBef>
                <a:spcPct val="214000"/>
              </a:spcBef>
              <a:spcAft>
                <a:spcPts val="0"/>
              </a:spcAft>
              <a:buSzPts val="1800"/>
              <a:buChar char="⬩"/>
              <a:defRPr sz="2400"/>
            </a:lvl3pPr>
            <a:lvl4pPr marL="2438400" lvl="3" indent="-457200" rtl="0">
              <a:spcBef>
                <a:spcPct val="214000"/>
              </a:spcBef>
              <a:spcAft>
                <a:spcPts val="0"/>
              </a:spcAft>
              <a:buSzPts val="1800"/>
              <a:buChar char="●"/>
              <a:defRPr sz="2400"/>
            </a:lvl4pPr>
            <a:lvl5pPr marL="3048000" lvl="4" indent="-457200" rtl="0">
              <a:spcBef>
                <a:spcPct val="214000"/>
              </a:spcBef>
              <a:spcAft>
                <a:spcPts val="0"/>
              </a:spcAft>
              <a:buSzPts val="1800"/>
              <a:buChar char="○"/>
              <a:defRPr sz="2400"/>
            </a:lvl5pPr>
            <a:lvl6pPr marL="3657600" lvl="5" indent="-457200" rtl="0">
              <a:spcBef>
                <a:spcPct val="214000"/>
              </a:spcBef>
              <a:spcAft>
                <a:spcPts val="0"/>
              </a:spcAft>
              <a:buSzPts val="1800"/>
              <a:buChar char="■"/>
              <a:defRPr sz="2400"/>
            </a:lvl6pPr>
            <a:lvl7pPr marL="4267200" lvl="6" indent="-457200" rtl="0">
              <a:spcBef>
                <a:spcPct val="214000"/>
              </a:spcBef>
              <a:spcAft>
                <a:spcPts val="0"/>
              </a:spcAft>
              <a:buSzPts val="1800"/>
              <a:buChar char="●"/>
              <a:defRPr sz="2400"/>
            </a:lvl7pPr>
            <a:lvl8pPr marL="4876800" lvl="7" indent="-457200" rtl="0">
              <a:spcBef>
                <a:spcPct val="214000"/>
              </a:spcBef>
              <a:spcAft>
                <a:spcPts val="0"/>
              </a:spcAft>
              <a:buSzPts val="1800"/>
              <a:buChar char="○"/>
              <a:defRPr sz="2400"/>
            </a:lvl8pPr>
            <a:lvl9pPr marL="5486400" lvl="8" indent="-457200" rtl="0">
              <a:spcBef>
                <a:spcPct val="214000"/>
              </a:spcBef>
              <a:spcAft>
                <a:spcPts val="800"/>
              </a:spcAft>
              <a:buSzPts val="1800"/>
              <a:buChar char="■"/>
              <a:defRPr sz="2400"/>
            </a:lvl9pPr>
          </a:lstStyle>
          <a:p>
            <a:endParaRPr/>
          </a:p>
        </p:txBody>
      </p:sp>
      <p:sp>
        <p:nvSpPr>
          <p:cNvPr id="700" name="Google Shape;700;p7"/>
          <p:cNvSpPr txBox="1">
            <a:spLocks noGrp="1"/>
          </p:cNvSpPr>
          <p:nvPr>
            <p:ph type="sldNum" idx="12"/>
          </p:nvPr>
        </p:nvSpPr>
        <p:spPr>
          <a:xfrm>
            <a:off x="11595204" y="6231533"/>
            <a:ext cx="444000" cy="524800"/>
          </a:xfrm>
          <a:prstGeom prst="rect">
            <a:avLst/>
          </a:prstGeom>
        </p:spPr>
        <p:txBody>
          <a:bodyPr spcFirstLastPara="1" wrap="square" lIns="0" tIns="0" rIns="0" bIns="0" anchor="ctr"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r" rtl="0">
              <a:spcBef>
                <a:spcPts val="0"/>
              </a:spcBef>
              <a:spcAft>
                <a:spcPts val="0"/>
              </a:spcAft>
              <a:buNone/>
            </a:pPr>
            <a:fld id="{00000000-1234-1234-1234-123412341234}" type="slidenum">
              <a:rPr lang="en-GB"/>
              <a:t>‹#›</a:t>
            </a:fld>
            <a:endParaRPr lang="en-GB"/>
          </a:p>
        </p:txBody>
      </p:sp>
      <p:grpSp>
        <p:nvGrpSpPr>
          <p:cNvPr id="701" name="Google Shape;701;p7"/>
          <p:cNvGrpSpPr/>
          <p:nvPr/>
        </p:nvGrpSpPr>
        <p:grpSpPr>
          <a:xfrm>
            <a:off x="9066845" y="-39"/>
            <a:ext cx="3176401" cy="6147288"/>
            <a:chOff x="6800134" y="-29"/>
            <a:chExt cx="2382301" cy="4610466"/>
          </a:xfrm>
        </p:grpSpPr>
        <p:grpSp>
          <p:nvGrpSpPr>
            <p:cNvPr id="702" name="Google Shape;702;p7"/>
            <p:cNvGrpSpPr/>
            <p:nvPr/>
          </p:nvGrpSpPr>
          <p:grpSpPr>
            <a:xfrm>
              <a:off x="7737776" y="-17"/>
              <a:ext cx="448629" cy="4610455"/>
              <a:chOff x="6798998" y="-1296139"/>
              <a:chExt cx="476555" cy="4897445"/>
            </a:xfrm>
          </p:grpSpPr>
          <p:sp>
            <p:nvSpPr>
              <p:cNvPr id="703" name="Google Shape;703;p7"/>
              <p:cNvSpPr/>
              <p:nvPr/>
            </p:nvSpPr>
            <p:spPr>
              <a:xfrm>
                <a:off x="6798998" y="2971595"/>
                <a:ext cx="476555" cy="629711"/>
              </a:xfrm>
              <a:custGeom>
                <a:avLst/>
                <a:gdLst/>
                <a:ahLst/>
                <a:cxnLst/>
                <a:rect l="l" t="t" r="r" b="b"/>
                <a:pathLst>
                  <a:path w="476555" h="629711" extrusionOk="0">
                    <a:moveTo>
                      <a:pt x="320201" y="161890"/>
                    </a:moveTo>
                    <a:cubicBezTo>
                      <a:pt x="320201" y="126330"/>
                      <a:pt x="347824" y="28984"/>
                      <a:pt x="296008" y="26762"/>
                    </a:cubicBezTo>
                    <a:cubicBezTo>
                      <a:pt x="297722" y="-5496"/>
                      <a:pt x="165198" y="-10957"/>
                      <a:pt x="178406" y="23460"/>
                    </a:cubicBezTo>
                    <a:cubicBezTo>
                      <a:pt x="166277" y="25936"/>
                      <a:pt x="129701" y="19840"/>
                      <a:pt x="140306" y="41430"/>
                    </a:cubicBezTo>
                    <a:cubicBezTo>
                      <a:pt x="138210" y="84864"/>
                      <a:pt x="137448" y="128425"/>
                      <a:pt x="135797" y="171859"/>
                    </a:cubicBezTo>
                    <a:cubicBezTo>
                      <a:pt x="-17047" y="238661"/>
                      <a:pt x="-46892" y="457165"/>
                      <a:pt x="77123" y="566385"/>
                    </a:cubicBezTo>
                    <a:cubicBezTo>
                      <a:pt x="364651" y="804827"/>
                      <a:pt x="669451" y="303241"/>
                      <a:pt x="320201" y="161890"/>
                    </a:cubicBezTo>
                    <a:close/>
                  </a:path>
                </a:pathLst>
              </a:custGeom>
              <a:solidFill>
                <a:schemeClr val="lt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704" name="Google Shape;704;p7"/>
              <p:cNvSpPr/>
              <p:nvPr/>
            </p:nvSpPr>
            <p:spPr>
              <a:xfrm>
                <a:off x="7026850" y="-1296139"/>
                <a:ext cx="17700" cy="4271100"/>
              </a:xfrm>
              <a:prstGeom prst="rect">
                <a:avLst/>
              </a:pr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705" name="Google Shape;705;p7"/>
            <p:cNvGrpSpPr/>
            <p:nvPr/>
          </p:nvGrpSpPr>
          <p:grpSpPr>
            <a:xfrm>
              <a:off x="8636876" y="46"/>
              <a:ext cx="382387" cy="1450044"/>
              <a:chOff x="5578966" y="2422197"/>
              <a:chExt cx="406190" cy="1540306"/>
            </a:xfrm>
          </p:grpSpPr>
          <p:sp>
            <p:nvSpPr>
              <p:cNvPr id="706" name="Google Shape;706;p7"/>
              <p:cNvSpPr/>
              <p:nvPr/>
            </p:nvSpPr>
            <p:spPr>
              <a:xfrm>
                <a:off x="5578966" y="2971595"/>
                <a:ext cx="406190" cy="990908"/>
              </a:xfrm>
              <a:custGeom>
                <a:avLst/>
                <a:gdLst/>
                <a:ahLst/>
                <a:cxnLst/>
                <a:rect l="l" t="t" r="r" b="b"/>
                <a:pathLst>
                  <a:path w="406190" h="990908" extrusionOk="0">
                    <a:moveTo>
                      <a:pt x="340083" y="447063"/>
                    </a:moveTo>
                    <a:cubicBezTo>
                      <a:pt x="341480" y="444205"/>
                      <a:pt x="372913" y="448269"/>
                      <a:pt x="369865" y="426933"/>
                    </a:cubicBezTo>
                    <a:cubicBezTo>
                      <a:pt x="378628" y="356321"/>
                      <a:pt x="379771" y="266786"/>
                      <a:pt x="314811" y="222019"/>
                    </a:cubicBezTo>
                    <a:cubicBezTo>
                      <a:pt x="316334" y="182014"/>
                      <a:pt x="330368" y="29931"/>
                      <a:pt x="276266" y="35328"/>
                    </a:cubicBezTo>
                    <a:cubicBezTo>
                      <a:pt x="257216" y="-16234"/>
                      <a:pt x="121643" y="-11789"/>
                      <a:pt x="117897" y="51521"/>
                    </a:cubicBezTo>
                    <a:cubicBezTo>
                      <a:pt x="68303" y="56474"/>
                      <a:pt x="94719" y="194840"/>
                      <a:pt x="95608" y="232242"/>
                    </a:cubicBezTo>
                    <a:cubicBezTo>
                      <a:pt x="33823" y="278470"/>
                      <a:pt x="28616" y="363941"/>
                      <a:pt x="30775" y="435442"/>
                    </a:cubicBezTo>
                    <a:cubicBezTo>
                      <a:pt x="31219" y="460842"/>
                      <a:pt x="59794" y="448840"/>
                      <a:pt x="72685" y="450746"/>
                    </a:cubicBezTo>
                    <a:cubicBezTo>
                      <a:pt x="75860" y="483511"/>
                      <a:pt x="77003" y="521611"/>
                      <a:pt x="48999" y="544408"/>
                    </a:cubicBezTo>
                    <a:cubicBezTo>
                      <a:pt x="22774" y="559775"/>
                      <a:pt x="3851" y="611464"/>
                      <a:pt x="46078" y="617497"/>
                    </a:cubicBezTo>
                    <a:cubicBezTo>
                      <a:pt x="2835" y="630197"/>
                      <a:pt x="-17041" y="715159"/>
                      <a:pt x="37824" y="733384"/>
                    </a:cubicBezTo>
                    <a:cubicBezTo>
                      <a:pt x="-17041" y="742719"/>
                      <a:pt x="-9611" y="809584"/>
                      <a:pt x="43284" y="813584"/>
                    </a:cubicBezTo>
                    <a:cubicBezTo>
                      <a:pt x="-1801" y="839747"/>
                      <a:pt x="-6309" y="908200"/>
                      <a:pt x="55095" y="912772"/>
                    </a:cubicBezTo>
                    <a:cubicBezTo>
                      <a:pt x="90782" y="913153"/>
                      <a:pt x="126025" y="903310"/>
                      <a:pt x="161268" y="898421"/>
                    </a:cubicBezTo>
                    <a:cubicBezTo>
                      <a:pt x="139233" y="913788"/>
                      <a:pt x="126279" y="946998"/>
                      <a:pt x="144313" y="970176"/>
                    </a:cubicBezTo>
                    <a:cubicBezTo>
                      <a:pt x="172888" y="1006688"/>
                      <a:pt x="224577" y="986051"/>
                      <a:pt x="260327" y="975319"/>
                    </a:cubicBezTo>
                    <a:cubicBezTo>
                      <a:pt x="299570" y="961285"/>
                      <a:pt x="348021" y="957857"/>
                      <a:pt x="376088" y="923821"/>
                    </a:cubicBezTo>
                    <a:cubicBezTo>
                      <a:pt x="399646" y="896008"/>
                      <a:pt x="387327" y="849653"/>
                      <a:pt x="348656" y="845652"/>
                    </a:cubicBezTo>
                    <a:cubicBezTo>
                      <a:pt x="373288" y="834501"/>
                      <a:pt x="384216" y="805495"/>
                      <a:pt x="373065" y="780857"/>
                    </a:cubicBezTo>
                    <a:cubicBezTo>
                      <a:pt x="364353" y="761610"/>
                      <a:pt x="344268" y="750123"/>
                      <a:pt x="323256" y="752371"/>
                    </a:cubicBezTo>
                    <a:cubicBezTo>
                      <a:pt x="387455" y="748370"/>
                      <a:pt x="429999" y="685505"/>
                      <a:pt x="352656" y="659597"/>
                    </a:cubicBezTo>
                    <a:cubicBezTo>
                      <a:pt x="304650" y="655978"/>
                      <a:pt x="438889" y="670011"/>
                      <a:pt x="398503" y="584096"/>
                    </a:cubicBezTo>
                    <a:cubicBezTo>
                      <a:pt x="365928" y="545170"/>
                      <a:pt x="301412" y="524850"/>
                      <a:pt x="340083" y="447063"/>
                    </a:cubicBezTo>
                    <a:close/>
                  </a:path>
                </a:pathLst>
              </a:custGeom>
              <a:solidFill>
                <a:schemeClr val="lt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707" name="Google Shape;707;p7"/>
              <p:cNvSpPr/>
              <p:nvPr/>
            </p:nvSpPr>
            <p:spPr>
              <a:xfrm>
                <a:off x="5774600" y="2422197"/>
                <a:ext cx="17700" cy="552900"/>
              </a:xfrm>
              <a:prstGeom prst="rect">
                <a:avLst/>
              </a:pr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708" name="Google Shape;708;p7"/>
            <p:cNvGrpSpPr/>
            <p:nvPr/>
          </p:nvGrpSpPr>
          <p:grpSpPr>
            <a:xfrm>
              <a:off x="8035385" y="23"/>
              <a:ext cx="439174" cy="2683136"/>
              <a:chOff x="6176324" y="940075"/>
              <a:chExt cx="466512" cy="2850155"/>
            </a:xfrm>
          </p:grpSpPr>
          <p:sp>
            <p:nvSpPr>
              <p:cNvPr id="709" name="Google Shape;709;p7"/>
              <p:cNvSpPr/>
              <p:nvPr/>
            </p:nvSpPr>
            <p:spPr>
              <a:xfrm>
                <a:off x="6176324" y="2971595"/>
                <a:ext cx="466512" cy="818636"/>
              </a:xfrm>
              <a:custGeom>
                <a:avLst/>
                <a:gdLst/>
                <a:ahLst/>
                <a:cxnLst/>
                <a:rect l="l" t="t" r="r" b="b"/>
                <a:pathLst>
                  <a:path w="466512" h="818636" extrusionOk="0">
                    <a:moveTo>
                      <a:pt x="332323" y="212841"/>
                    </a:moveTo>
                    <a:cubicBezTo>
                      <a:pt x="341531" y="160708"/>
                      <a:pt x="342674" y="107476"/>
                      <a:pt x="335880" y="54980"/>
                    </a:cubicBezTo>
                    <a:cubicBezTo>
                      <a:pt x="332578" y="42280"/>
                      <a:pt x="316004" y="50599"/>
                      <a:pt x="306479" y="48630"/>
                    </a:cubicBezTo>
                    <a:cubicBezTo>
                      <a:pt x="306923" y="-17537"/>
                      <a:pt x="162779" y="-14870"/>
                      <a:pt x="159984" y="48630"/>
                    </a:cubicBezTo>
                    <a:cubicBezTo>
                      <a:pt x="98580" y="52250"/>
                      <a:pt x="140934" y="172709"/>
                      <a:pt x="140554" y="213159"/>
                    </a:cubicBezTo>
                    <a:cubicBezTo>
                      <a:pt x="105057" y="231383"/>
                      <a:pt x="103723" y="274563"/>
                      <a:pt x="102454" y="310060"/>
                    </a:cubicBezTo>
                    <a:cubicBezTo>
                      <a:pt x="97246" y="356427"/>
                      <a:pt x="82324" y="401182"/>
                      <a:pt x="58766" y="441441"/>
                    </a:cubicBezTo>
                    <a:cubicBezTo>
                      <a:pt x="-124178" y="764783"/>
                      <a:pt x="171287" y="823140"/>
                      <a:pt x="250027" y="818377"/>
                    </a:cubicBezTo>
                    <a:cubicBezTo>
                      <a:pt x="471579" y="804979"/>
                      <a:pt x="517362" y="615177"/>
                      <a:pt x="413476" y="441441"/>
                    </a:cubicBezTo>
                    <a:cubicBezTo>
                      <a:pt x="355628" y="353938"/>
                      <a:pt x="388838" y="243448"/>
                      <a:pt x="332323" y="212841"/>
                    </a:cubicBezTo>
                    <a:close/>
                  </a:path>
                </a:pathLst>
              </a:custGeom>
              <a:solidFill>
                <a:schemeClr val="lt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710" name="Google Shape;710;p7"/>
              <p:cNvSpPr/>
              <p:nvPr/>
            </p:nvSpPr>
            <p:spPr>
              <a:xfrm>
                <a:off x="6400713" y="940075"/>
                <a:ext cx="17700" cy="2034900"/>
              </a:xfrm>
              <a:prstGeom prst="rect">
                <a:avLst/>
              </a:pr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711" name="Google Shape;711;p7"/>
            <p:cNvGrpSpPr/>
            <p:nvPr/>
          </p:nvGrpSpPr>
          <p:grpSpPr>
            <a:xfrm>
              <a:off x="6999976" y="11"/>
              <a:ext cx="271476" cy="3307837"/>
              <a:chOff x="7883572" y="308161"/>
              <a:chExt cx="288375" cy="3513742"/>
            </a:xfrm>
          </p:grpSpPr>
          <p:sp>
            <p:nvSpPr>
              <p:cNvPr id="712" name="Google Shape;712;p7"/>
              <p:cNvSpPr/>
              <p:nvPr/>
            </p:nvSpPr>
            <p:spPr>
              <a:xfrm>
                <a:off x="7883572" y="2971595"/>
                <a:ext cx="288375" cy="850309"/>
              </a:xfrm>
              <a:custGeom>
                <a:avLst/>
                <a:gdLst/>
                <a:ahLst/>
                <a:cxnLst/>
                <a:rect l="l" t="t" r="r" b="b"/>
                <a:pathLst>
                  <a:path w="288375" h="850309" extrusionOk="0">
                    <a:moveTo>
                      <a:pt x="226863" y="202395"/>
                    </a:moveTo>
                    <a:cubicBezTo>
                      <a:pt x="222671" y="167343"/>
                      <a:pt x="255946" y="35010"/>
                      <a:pt x="207051" y="37295"/>
                    </a:cubicBezTo>
                    <a:cubicBezTo>
                      <a:pt x="200701" y="-10202"/>
                      <a:pt x="93830" y="-14965"/>
                      <a:pt x="96497" y="38311"/>
                    </a:cubicBezTo>
                    <a:cubicBezTo>
                      <a:pt x="44998" y="23897"/>
                      <a:pt x="95354" y="195792"/>
                      <a:pt x="59222" y="197824"/>
                    </a:cubicBezTo>
                    <a:cubicBezTo>
                      <a:pt x="-24216" y="202459"/>
                      <a:pt x="4930" y="466873"/>
                      <a:pt x="4930" y="713126"/>
                    </a:cubicBezTo>
                    <a:cubicBezTo>
                      <a:pt x="4930" y="781261"/>
                      <a:pt x="39093" y="845714"/>
                      <a:pt x="141201" y="850095"/>
                    </a:cubicBezTo>
                    <a:cubicBezTo>
                      <a:pt x="238420" y="854223"/>
                      <a:pt x="280901" y="798280"/>
                      <a:pt x="281283" y="718016"/>
                    </a:cubicBezTo>
                    <a:cubicBezTo>
                      <a:pt x="282172" y="443314"/>
                      <a:pt x="316208" y="200173"/>
                      <a:pt x="226863" y="202395"/>
                    </a:cubicBezTo>
                    <a:close/>
                  </a:path>
                </a:pathLst>
              </a:custGeom>
              <a:solidFill>
                <a:schemeClr val="lt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713" name="Google Shape;713;p7"/>
              <p:cNvSpPr/>
              <p:nvPr/>
            </p:nvSpPr>
            <p:spPr>
              <a:xfrm>
                <a:off x="8024899" y="308161"/>
                <a:ext cx="17700" cy="2667000"/>
              </a:xfrm>
              <a:prstGeom prst="rect">
                <a:avLst/>
              </a:pr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714" name="Google Shape;714;p7"/>
            <p:cNvGrpSpPr/>
            <p:nvPr/>
          </p:nvGrpSpPr>
          <p:grpSpPr>
            <a:xfrm>
              <a:off x="6827964" y="636458"/>
              <a:ext cx="230791" cy="243118"/>
              <a:chOff x="3770248" y="2527300"/>
              <a:chExt cx="180404" cy="190055"/>
            </a:xfrm>
          </p:grpSpPr>
          <p:sp>
            <p:nvSpPr>
              <p:cNvPr id="715" name="Google Shape;715;p7"/>
              <p:cNvSpPr/>
              <p:nvPr/>
            </p:nvSpPr>
            <p:spPr>
              <a:xfrm>
                <a:off x="3775135" y="2655951"/>
                <a:ext cx="51441" cy="61404"/>
              </a:xfrm>
              <a:custGeom>
                <a:avLst/>
                <a:gdLst/>
                <a:ahLst/>
                <a:cxnLst/>
                <a:rect l="l" t="t" r="r" b="b"/>
                <a:pathLst>
                  <a:path w="51441" h="61404" extrusionOk="0">
                    <a:moveTo>
                      <a:pt x="50930" y="0"/>
                    </a:moveTo>
                    <a:cubicBezTo>
                      <a:pt x="32959" y="889"/>
                      <a:pt x="-4823" y="43497"/>
                      <a:pt x="511" y="61404"/>
                    </a:cubicBezTo>
                    <a:cubicBezTo>
                      <a:pt x="18545" y="60579"/>
                      <a:pt x="56264" y="17970"/>
                      <a:pt x="50930" y="0"/>
                    </a:cubicBezTo>
                    <a:close/>
                  </a:path>
                </a:pathLst>
              </a:custGeom>
              <a:solidFill>
                <a:srgbClr val="FFE599"/>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716" name="Google Shape;716;p7"/>
              <p:cNvSpPr/>
              <p:nvPr/>
            </p:nvSpPr>
            <p:spPr>
              <a:xfrm>
                <a:off x="3894324" y="2527300"/>
                <a:ext cx="51441" cy="61341"/>
              </a:xfrm>
              <a:custGeom>
                <a:avLst/>
                <a:gdLst/>
                <a:ahLst/>
                <a:cxnLst/>
                <a:rect l="l" t="t" r="r" b="b"/>
                <a:pathLst>
                  <a:path w="51441" h="61341" extrusionOk="0">
                    <a:moveTo>
                      <a:pt x="50931" y="0"/>
                    </a:moveTo>
                    <a:cubicBezTo>
                      <a:pt x="32897" y="826"/>
                      <a:pt x="-4822" y="43434"/>
                      <a:pt x="512" y="61341"/>
                    </a:cubicBezTo>
                    <a:cubicBezTo>
                      <a:pt x="18482" y="60325"/>
                      <a:pt x="56265" y="17717"/>
                      <a:pt x="50931" y="0"/>
                    </a:cubicBezTo>
                    <a:close/>
                  </a:path>
                </a:pathLst>
              </a:custGeom>
              <a:solidFill>
                <a:srgbClr val="FFE599"/>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717" name="Google Shape;717;p7"/>
              <p:cNvSpPr/>
              <p:nvPr/>
            </p:nvSpPr>
            <p:spPr>
              <a:xfrm>
                <a:off x="3770248" y="2531866"/>
                <a:ext cx="58420" cy="54430"/>
              </a:xfrm>
              <a:custGeom>
                <a:avLst/>
                <a:gdLst/>
                <a:ahLst/>
                <a:cxnLst/>
                <a:rect l="l" t="t" r="r" b="b"/>
                <a:pathLst>
                  <a:path w="58420" h="54430" extrusionOk="0">
                    <a:moveTo>
                      <a:pt x="58421" y="54107"/>
                    </a:moveTo>
                    <a:cubicBezTo>
                      <a:pt x="58421" y="36137"/>
                      <a:pt x="18225" y="-3995"/>
                      <a:pt x="1" y="323"/>
                    </a:cubicBezTo>
                    <a:cubicBezTo>
                      <a:pt x="-190" y="18357"/>
                      <a:pt x="40260" y="58425"/>
                      <a:pt x="58421" y="54107"/>
                    </a:cubicBezTo>
                    <a:close/>
                  </a:path>
                </a:pathLst>
              </a:custGeom>
              <a:solidFill>
                <a:srgbClr val="FFE599"/>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718" name="Google Shape;718;p7"/>
              <p:cNvSpPr/>
              <p:nvPr/>
            </p:nvSpPr>
            <p:spPr>
              <a:xfrm>
                <a:off x="3892168" y="2658113"/>
                <a:ext cx="58484" cy="54484"/>
              </a:xfrm>
              <a:custGeom>
                <a:avLst/>
                <a:gdLst/>
                <a:ahLst/>
                <a:cxnLst/>
                <a:rect l="l" t="t" r="r" b="b"/>
                <a:pathLst>
                  <a:path w="58484" h="54484" extrusionOk="0">
                    <a:moveTo>
                      <a:pt x="58484" y="54162"/>
                    </a:moveTo>
                    <a:cubicBezTo>
                      <a:pt x="58484" y="36128"/>
                      <a:pt x="18225" y="-3940"/>
                      <a:pt x="1" y="314"/>
                    </a:cubicBezTo>
                    <a:cubicBezTo>
                      <a:pt x="-190" y="18348"/>
                      <a:pt x="40260" y="58480"/>
                      <a:pt x="58484" y="54162"/>
                    </a:cubicBezTo>
                    <a:close/>
                  </a:path>
                </a:pathLst>
              </a:custGeom>
              <a:solidFill>
                <a:srgbClr val="FFE599"/>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grpSp>
        <p:grpSp>
          <p:nvGrpSpPr>
            <p:cNvPr id="719" name="Google Shape;719;p7"/>
            <p:cNvGrpSpPr/>
            <p:nvPr/>
          </p:nvGrpSpPr>
          <p:grpSpPr>
            <a:xfrm>
              <a:off x="8763367" y="2641902"/>
              <a:ext cx="230809" cy="243156"/>
              <a:chOff x="3770248" y="2527300"/>
              <a:chExt cx="180404" cy="190055"/>
            </a:xfrm>
          </p:grpSpPr>
          <p:sp>
            <p:nvSpPr>
              <p:cNvPr id="720" name="Google Shape;720;p7"/>
              <p:cNvSpPr/>
              <p:nvPr/>
            </p:nvSpPr>
            <p:spPr>
              <a:xfrm>
                <a:off x="3775135" y="2655951"/>
                <a:ext cx="51441" cy="61404"/>
              </a:xfrm>
              <a:custGeom>
                <a:avLst/>
                <a:gdLst/>
                <a:ahLst/>
                <a:cxnLst/>
                <a:rect l="l" t="t" r="r" b="b"/>
                <a:pathLst>
                  <a:path w="51441" h="61404" extrusionOk="0">
                    <a:moveTo>
                      <a:pt x="50930" y="0"/>
                    </a:moveTo>
                    <a:cubicBezTo>
                      <a:pt x="32959" y="889"/>
                      <a:pt x="-4823" y="43497"/>
                      <a:pt x="511" y="61404"/>
                    </a:cubicBezTo>
                    <a:cubicBezTo>
                      <a:pt x="18545" y="60579"/>
                      <a:pt x="56264" y="17970"/>
                      <a:pt x="50930" y="0"/>
                    </a:cubicBezTo>
                    <a:close/>
                  </a:path>
                </a:pathLst>
              </a:custGeom>
              <a:solidFill>
                <a:srgbClr val="D9D2E9"/>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721" name="Google Shape;721;p7"/>
              <p:cNvSpPr/>
              <p:nvPr/>
            </p:nvSpPr>
            <p:spPr>
              <a:xfrm>
                <a:off x="3894324" y="2527300"/>
                <a:ext cx="51441" cy="61341"/>
              </a:xfrm>
              <a:custGeom>
                <a:avLst/>
                <a:gdLst/>
                <a:ahLst/>
                <a:cxnLst/>
                <a:rect l="l" t="t" r="r" b="b"/>
                <a:pathLst>
                  <a:path w="51441" h="61341" extrusionOk="0">
                    <a:moveTo>
                      <a:pt x="50931" y="0"/>
                    </a:moveTo>
                    <a:cubicBezTo>
                      <a:pt x="32897" y="826"/>
                      <a:pt x="-4822" y="43434"/>
                      <a:pt x="512" y="61341"/>
                    </a:cubicBezTo>
                    <a:cubicBezTo>
                      <a:pt x="18482" y="60325"/>
                      <a:pt x="56265" y="17717"/>
                      <a:pt x="50931" y="0"/>
                    </a:cubicBezTo>
                    <a:close/>
                  </a:path>
                </a:pathLst>
              </a:custGeom>
              <a:solidFill>
                <a:srgbClr val="D9D2E9"/>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722" name="Google Shape;722;p7"/>
              <p:cNvSpPr/>
              <p:nvPr/>
            </p:nvSpPr>
            <p:spPr>
              <a:xfrm>
                <a:off x="3770248" y="2531866"/>
                <a:ext cx="58420" cy="54430"/>
              </a:xfrm>
              <a:custGeom>
                <a:avLst/>
                <a:gdLst/>
                <a:ahLst/>
                <a:cxnLst/>
                <a:rect l="l" t="t" r="r" b="b"/>
                <a:pathLst>
                  <a:path w="58420" h="54430" extrusionOk="0">
                    <a:moveTo>
                      <a:pt x="58421" y="54107"/>
                    </a:moveTo>
                    <a:cubicBezTo>
                      <a:pt x="58421" y="36137"/>
                      <a:pt x="18225" y="-3995"/>
                      <a:pt x="1" y="323"/>
                    </a:cubicBezTo>
                    <a:cubicBezTo>
                      <a:pt x="-190" y="18357"/>
                      <a:pt x="40260" y="58425"/>
                      <a:pt x="58421" y="54107"/>
                    </a:cubicBezTo>
                    <a:close/>
                  </a:path>
                </a:pathLst>
              </a:custGeom>
              <a:solidFill>
                <a:srgbClr val="D9D2E9"/>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723" name="Google Shape;723;p7"/>
              <p:cNvSpPr/>
              <p:nvPr/>
            </p:nvSpPr>
            <p:spPr>
              <a:xfrm>
                <a:off x="3892168" y="2658113"/>
                <a:ext cx="58484" cy="54484"/>
              </a:xfrm>
              <a:custGeom>
                <a:avLst/>
                <a:gdLst/>
                <a:ahLst/>
                <a:cxnLst/>
                <a:rect l="l" t="t" r="r" b="b"/>
                <a:pathLst>
                  <a:path w="58484" h="54484" extrusionOk="0">
                    <a:moveTo>
                      <a:pt x="58484" y="54162"/>
                    </a:moveTo>
                    <a:cubicBezTo>
                      <a:pt x="58484" y="36128"/>
                      <a:pt x="18225" y="-3940"/>
                      <a:pt x="1" y="314"/>
                    </a:cubicBezTo>
                    <a:cubicBezTo>
                      <a:pt x="-190" y="18348"/>
                      <a:pt x="40260" y="58480"/>
                      <a:pt x="58484" y="54162"/>
                    </a:cubicBezTo>
                    <a:close/>
                  </a:path>
                </a:pathLst>
              </a:custGeom>
              <a:solidFill>
                <a:srgbClr val="D9D2E9"/>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grpSp>
        <p:grpSp>
          <p:nvGrpSpPr>
            <p:cNvPr id="724" name="Google Shape;724;p7"/>
            <p:cNvGrpSpPr/>
            <p:nvPr/>
          </p:nvGrpSpPr>
          <p:grpSpPr>
            <a:xfrm rot="5400000">
              <a:off x="8655427" y="4253521"/>
              <a:ext cx="201871" cy="231166"/>
              <a:chOff x="3462796" y="2555878"/>
              <a:chExt cx="157798" cy="180711"/>
            </a:xfrm>
          </p:grpSpPr>
          <p:sp>
            <p:nvSpPr>
              <p:cNvPr id="725" name="Google Shape;725;p7"/>
              <p:cNvSpPr/>
              <p:nvPr/>
            </p:nvSpPr>
            <p:spPr>
              <a:xfrm>
                <a:off x="3528860" y="2555878"/>
                <a:ext cx="20839" cy="53711"/>
              </a:xfrm>
              <a:custGeom>
                <a:avLst/>
                <a:gdLst/>
                <a:ahLst/>
                <a:cxnLst/>
                <a:rect l="l" t="t" r="r" b="b"/>
                <a:pathLst>
                  <a:path w="20839" h="53711" extrusionOk="0">
                    <a:moveTo>
                      <a:pt x="9741" y="60"/>
                    </a:moveTo>
                    <a:cubicBezTo>
                      <a:pt x="-2451" y="2600"/>
                      <a:pt x="-4483" y="55686"/>
                      <a:pt x="11074" y="53654"/>
                    </a:cubicBezTo>
                    <a:cubicBezTo>
                      <a:pt x="23266" y="51114"/>
                      <a:pt x="25362" y="-2035"/>
                      <a:pt x="9741" y="60"/>
                    </a:cubicBezTo>
                    <a:close/>
                  </a:path>
                </a:pathLst>
              </a:custGeom>
              <a:solidFill>
                <a:srgbClr val="CFE2F3"/>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726" name="Google Shape;726;p7"/>
              <p:cNvSpPr/>
              <p:nvPr/>
            </p:nvSpPr>
            <p:spPr>
              <a:xfrm>
                <a:off x="3528860" y="2682878"/>
                <a:ext cx="20839" cy="53711"/>
              </a:xfrm>
              <a:custGeom>
                <a:avLst/>
                <a:gdLst/>
                <a:ahLst/>
                <a:cxnLst/>
                <a:rect l="l" t="t" r="r" b="b"/>
                <a:pathLst>
                  <a:path w="20839" h="53711" extrusionOk="0">
                    <a:moveTo>
                      <a:pt x="9741" y="60"/>
                    </a:moveTo>
                    <a:cubicBezTo>
                      <a:pt x="-2451" y="2600"/>
                      <a:pt x="-4483" y="55686"/>
                      <a:pt x="11074" y="53654"/>
                    </a:cubicBezTo>
                    <a:cubicBezTo>
                      <a:pt x="23266" y="51114"/>
                      <a:pt x="25362" y="-2035"/>
                      <a:pt x="9741" y="60"/>
                    </a:cubicBezTo>
                    <a:close/>
                  </a:path>
                </a:pathLst>
              </a:custGeom>
              <a:solidFill>
                <a:srgbClr val="CFE2F3"/>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727" name="Google Shape;727;p7"/>
              <p:cNvSpPr/>
              <p:nvPr/>
            </p:nvSpPr>
            <p:spPr>
              <a:xfrm>
                <a:off x="3571315" y="2597137"/>
                <a:ext cx="47570" cy="33554"/>
              </a:xfrm>
              <a:custGeom>
                <a:avLst/>
                <a:gdLst/>
                <a:ahLst/>
                <a:cxnLst/>
                <a:rect l="l" t="t" r="r" b="b"/>
                <a:pathLst>
                  <a:path w="47570" h="33554" extrusionOk="0">
                    <a:moveTo>
                      <a:pt x="47423" y="3886"/>
                    </a:moveTo>
                    <a:cubicBezTo>
                      <a:pt x="36183" y="-9449"/>
                      <a:pt x="10910" y="15189"/>
                      <a:pt x="306" y="22936"/>
                    </a:cubicBezTo>
                    <a:cubicBezTo>
                      <a:pt x="-4584" y="50305"/>
                      <a:pt x="50788" y="17729"/>
                      <a:pt x="47423" y="3886"/>
                    </a:cubicBezTo>
                    <a:close/>
                  </a:path>
                </a:pathLst>
              </a:custGeom>
              <a:solidFill>
                <a:srgbClr val="CFE2F3"/>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728" name="Google Shape;728;p7"/>
              <p:cNvSpPr/>
              <p:nvPr/>
            </p:nvSpPr>
            <p:spPr>
              <a:xfrm>
                <a:off x="3572203" y="2660050"/>
                <a:ext cx="48391" cy="35006"/>
              </a:xfrm>
              <a:custGeom>
                <a:avLst/>
                <a:gdLst/>
                <a:ahLst/>
                <a:cxnLst/>
                <a:rect l="l" t="t" r="r" b="b"/>
                <a:pathLst>
                  <a:path w="48391" h="35006" extrusionOk="0">
                    <a:moveTo>
                      <a:pt x="45900" y="20221"/>
                    </a:moveTo>
                    <a:cubicBezTo>
                      <a:pt x="32120" y="15713"/>
                      <a:pt x="14849" y="-8608"/>
                      <a:pt x="1450" y="3203"/>
                    </a:cubicBezTo>
                    <a:cubicBezTo>
                      <a:pt x="-11123" y="21047"/>
                      <a:pt x="62664" y="54384"/>
                      <a:pt x="45900" y="20221"/>
                    </a:cubicBezTo>
                    <a:close/>
                  </a:path>
                </a:pathLst>
              </a:custGeom>
              <a:solidFill>
                <a:srgbClr val="CFE2F3"/>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729" name="Google Shape;729;p7"/>
              <p:cNvSpPr/>
              <p:nvPr/>
            </p:nvSpPr>
            <p:spPr>
              <a:xfrm>
                <a:off x="3466564" y="2662661"/>
                <a:ext cx="42019" cy="33548"/>
              </a:xfrm>
              <a:custGeom>
                <a:avLst/>
                <a:gdLst/>
                <a:ahLst/>
                <a:cxnLst/>
                <a:rect l="l" t="t" r="r" b="b"/>
                <a:pathLst>
                  <a:path w="42019" h="33548" extrusionOk="0">
                    <a:moveTo>
                      <a:pt x="41239" y="1798"/>
                    </a:moveTo>
                    <a:cubicBezTo>
                      <a:pt x="31397" y="-7981"/>
                      <a:pt x="-17625" y="24912"/>
                      <a:pt x="6695" y="33548"/>
                    </a:cubicBezTo>
                    <a:cubicBezTo>
                      <a:pt x="17935" y="27452"/>
                      <a:pt x="47145" y="17991"/>
                      <a:pt x="41239" y="1798"/>
                    </a:cubicBezTo>
                    <a:close/>
                  </a:path>
                </a:pathLst>
              </a:custGeom>
              <a:solidFill>
                <a:srgbClr val="CFE2F3"/>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730" name="Google Shape;730;p7"/>
              <p:cNvSpPr/>
              <p:nvPr/>
            </p:nvSpPr>
            <p:spPr>
              <a:xfrm>
                <a:off x="3462796" y="2597064"/>
                <a:ext cx="40843" cy="33781"/>
              </a:xfrm>
              <a:custGeom>
                <a:avLst/>
                <a:gdLst/>
                <a:ahLst/>
                <a:cxnLst/>
                <a:rect l="l" t="t" r="r" b="b"/>
                <a:pathLst>
                  <a:path w="40843" h="33781" extrusionOk="0">
                    <a:moveTo>
                      <a:pt x="38339" y="18755"/>
                    </a:moveTo>
                    <a:cubicBezTo>
                      <a:pt x="27163" y="13865"/>
                      <a:pt x="13447" y="-8614"/>
                      <a:pt x="1509" y="3578"/>
                    </a:cubicBezTo>
                    <a:cubicBezTo>
                      <a:pt x="-10556" y="21676"/>
                      <a:pt x="54151" y="52346"/>
                      <a:pt x="38339" y="18755"/>
                    </a:cubicBezTo>
                    <a:close/>
                  </a:path>
                </a:pathLst>
              </a:custGeom>
              <a:solidFill>
                <a:srgbClr val="CFE2F3"/>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grpSp>
        <p:grpSp>
          <p:nvGrpSpPr>
            <p:cNvPr id="731" name="Google Shape;731;p7"/>
            <p:cNvGrpSpPr/>
            <p:nvPr/>
          </p:nvGrpSpPr>
          <p:grpSpPr>
            <a:xfrm rot="-2700000">
              <a:off x="7375305" y="1863439"/>
              <a:ext cx="169840" cy="178926"/>
              <a:chOff x="3770248" y="2527300"/>
              <a:chExt cx="180404" cy="190055"/>
            </a:xfrm>
          </p:grpSpPr>
          <p:sp>
            <p:nvSpPr>
              <p:cNvPr id="732" name="Google Shape;732;p7"/>
              <p:cNvSpPr/>
              <p:nvPr/>
            </p:nvSpPr>
            <p:spPr>
              <a:xfrm>
                <a:off x="3775135" y="2655951"/>
                <a:ext cx="51441" cy="61404"/>
              </a:xfrm>
              <a:custGeom>
                <a:avLst/>
                <a:gdLst/>
                <a:ahLst/>
                <a:cxnLst/>
                <a:rect l="l" t="t" r="r" b="b"/>
                <a:pathLst>
                  <a:path w="51441" h="61404" extrusionOk="0">
                    <a:moveTo>
                      <a:pt x="50930" y="0"/>
                    </a:moveTo>
                    <a:cubicBezTo>
                      <a:pt x="32959" y="889"/>
                      <a:pt x="-4823" y="43497"/>
                      <a:pt x="511" y="61404"/>
                    </a:cubicBezTo>
                    <a:cubicBezTo>
                      <a:pt x="18545" y="60579"/>
                      <a:pt x="56264" y="17970"/>
                      <a:pt x="50930" y="0"/>
                    </a:cubicBezTo>
                    <a:close/>
                  </a:path>
                </a:pathLst>
              </a:custGeom>
              <a:solidFill>
                <a:schemeClr val="lt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733" name="Google Shape;733;p7"/>
              <p:cNvSpPr/>
              <p:nvPr/>
            </p:nvSpPr>
            <p:spPr>
              <a:xfrm>
                <a:off x="3894324" y="2527300"/>
                <a:ext cx="51441" cy="61341"/>
              </a:xfrm>
              <a:custGeom>
                <a:avLst/>
                <a:gdLst/>
                <a:ahLst/>
                <a:cxnLst/>
                <a:rect l="l" t="t" r="r" b="b"/>
                <a:pathLst>
                  <a:path w="51441" h="61341" extrusionOk="0">
                    <a:moveTo>
                      <a:pt x="50931" y="0"/>
                    </a:moveTo>
                    <a:cubicBezTo>
                      <a:pt x="32897" y="826"/>
                      <a:pt x="-4822" y="43434"/>
                      <a:pt x="512" y="61341"/>
                    </a:cubicBezTo>
                    <a:cubicBezTo>
                      <a:pt x="18482" y="60325"/>
                      <a:pt x="56265" y="17717"/>
                      <a:pt x="50931" y="0"/>
                    </a:cubicBezTo>
                    <a:close/>
                  </a:path>
                </a:pathLst>
              </a:custGeom>
              <a:solidFill>
                <a:schemeClr val="lt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734" name="Google Shape;734;p7"/>
              <p:cNvSpPr/>
              <p:nvPr/>
            </p:nvSpPr>
            <p:spPr>
              <a:xfrm>
                <a:off x="3770248" y="2531866"/>
                <a:ext cx="58420" cy="54430"/>
              </a:xfrm>
              <a:custGeom>
                <a:avLst/>
                <a:gdLst/>
                <a:ahLst/>
                <a:cxnLst/>
                <a:rect l="l" t="t" r="r" b="b"/>
                <a:pathLst>
                  <a:path w="58420" h="54430" extrusionOk="0">
                    <a:moveTo>
                      <a:pt x="58421" y="54107"/>
                    </a:moveTo>
                    <a:cubicBezTo>
                      <a:pt x="58421" y="36137"/>
                      <a:pt x="18225" y="-3995"/>
                      <a:pt x="1" y="323"/>
                    </a:cubicBezTo>
                    <a:cubicBezTo>
                      <a:pt x="-190" y="18357"/>
                      <a:pt x="40260" y="58425"/>
                      <a:pt x="58421" y="54107"/>
                    </a:cubicBezTo>
                    <a:close/>
                  </a:path>
                </a:pathLst>
              </a:custGeom>
              <a:solidFill>
                <a:schemeClr val="lt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735" name="Google Shape;735;p7"/>
              <p:cNvSpPr/>
              <p:nvPr/>
            </p:nvSpPr>
            <p:spPr>
              <a:xfrm>
                <a:off x="3892168" y="2658113"/>
                <a:ext cx="58484" cy="54484"/>
              </a:xfrm>
              <a:custGeom>
                <a:avLst/>
                <a:gdLst/>
                <a:ahLst/>
                <a:cxnLst/>
                <a:rect l="l" t="t" r="r" b="b"/>
                <a:pathLst>
                  <a:path w="58484" h="54484" extrusionOk="0">
                    <a:moveTo>
                      <a:pt x="58484" y="54162"/>
                    </a:moveTo>
                    <a:cubicBezTo>
                      <a:pt x="58484" y="36128"/>
                      <a:pt x="18225" y="-3940"/>
                      <a:pt x="1" y="314"/>
                    </a:cubicBezTo>
                    <a:cubicBezTo>
                      <a:pt x="-190" y="18348"/>
                      <a:pt x="40260" y="58480"/>
                      <a:pt x="58484" y="54162"/>
                    </a:cubicBezTo>
                    <a:close/>
                  </a:path>
                </a:pathLst>
              </a:custGeom>
              <a:solidFill>
                <a:schemeClr val="lt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grpSp>
        <p:grpSp>
          <p:nvGrpSpPr>
            <p:cNvPr id="736" name="Google Shape;736;p7"/>
            <p:cNvGrpSpPr/>
            <p:nvPr/>
          </p:nvGrpSpPr>
          <p:grpSpPr>
            <a:xfrm>
              <a:off x="6800134" y="23"/>
              <a:ext cx="985363" cy="1665685"/>
              <a:chOff x="2484475" y="1329455"/>
              <a:chExt cx="1046700" cy="1769370"/>
            </a:xfrm>
          </p:grpSpPr>
          <p:sp>
            <p:nvSpPr>
              <p:cNvPr id="737" name="Google Shape;737;p7"/>
              <p:cNvSpPr/>
              <p:nvPr/>
            </p:nvSpPr>
            <p:spPr>
              <a:xfrm>
                <a:off x="2484475" y="2052125"/>
                <a:ext cx="1046700" cy="1046700"/>
              </a:xfrm>
              <a:prstGeom prst="ellipse">
                <a:avLst/>
              </a:prstGeom>
              <a:solidFill>
                <a:srgbClr val="FFDE00">
                  <a:alpha val="134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738" name="Google Shape;738;p7"/>
              <p:cNvSpPr/>
              <p:nvPr/>
            </p:nvSpPr>
            <p:spPr>
              <a:xfrm>
                <a:off x="2643144" y="2210793"/>
                <a:ext cx="729300" cy="729300"/>
              </a:xfrm>
              <a:prstGeom prst="ellipse">
                <a:avLst/>
              </a:prstGeom>
              <a:solidFill>
                <a:srgbClr val="FFDE00">
                  <a:alpha val="134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nvGrpSpPr>
              <p:cNvPr id="739" name="Google Shape;739;p7"/>
              <p:cNvGrpSpPr/>
              <p:nvPr/>
            </p:nvGrpSpPr>
            <p:grpSpPr>
              <a:xfrm>
                <a:off x="2769703" y="1329455"/>
                <a:ext cx="510180" cy="1483501"/>
                <a:chOff x="1818382" y="2433081"/>
                <a:chExt cx="466728" cy="1357150"/>
              </a:xfrm>
            </p:grpSpPr>
            <p:grpSp>
              <p:nvGrpSpPr>
                <p:cNvPr id="740" name="Google Shape;740;p7"/>
                <p:cNvGrpSpPr/>
                <p:nvPr/>
              </p:nvGrpSpPr>
              <p:grpSpPr>
                <a:xfrm>
                  <a:off x="1818382" y="2971595"/>
                  <a:ext cx="466728" cy="818636"/>
                  <a:chOff x="1818382" y="2942618"/>
                  <a:chExt cx="466728" cy="818636"/>
                </a:xfrm>
              </p:grpSpPr>
              <p:sp>
                <p:nvSpPr>
                  <p:cNvPr id="741" name="Google Shape;741;p7"/>
                  <p:cNvSpPr/>
                  <p:nvPr/>
                </p:nvSpPr>
                <p:spPr>
                  <a:xfrm>
                    <a:off x="1951772" y="2948396"/>
                    <a:ext cx="202080" cy="208143"/>
                  </a:xfrm>
                  <a:custGeom>
                    <a:avLst/>
                    <a:gdLst/>
                    <a:ahLst/>
                    <a:cxnLst/>
                    <a:rect l="l" t="t" r="r" b="b"/>
                    <a:pathLst>
                      <a:path w="202080" h="208143" extrusionOk="0">
                        <a:moveTo>
                          <a:pt x="15038" y="208143"/>
                        </a:moveTo>
                        <a:cubicBezTo>
                          <a:pt x="13132" y="168837"/>
                          <a:pt x="-13030" y="86033"/>
                          <a:pt x="8370" y="57521"/>
                        </a:cubicBezTo>
                        <a:cubicBezTo>
                          <a:pt x="12625" y="47552"/>
                          <a:pt x="30278" y="53140"/>
                          <a:pt x="32881" y="42726"/>
                        </a:cubicBezTo>
                        <a:cubicBezTo>
                          <a:pt x="35485" y="-11186"/>
                          <a:pt x="164834" y="-17218"/>
                          <a:pt x="166739" y="42726"/>
                        </a:cubicBezTo>
                        <a:cubicBezTo>
                          <a:pt x="166739" y="51679"/>
                          <a:pt x="176899" y="48123"/>
                          <a:pt x="182106" y="47679"/>
                        </a:cubicBezTo>
                        <a:cubicBezTo>
                          <a:pt x="221285" y="61458"/>
                          <a:pt x="190869" y="163884"/>
                          <a:pt x="190171" y="205921"/>
                        </a:cubicBezTo>
                        <a:cubicBezTo>
                          <a:pt x="129528" y="203254"/>
                          <a:pt x="70029" y="200523"/>
                          <a:pt x="15038" y="208143"/>
                        </a:cubicBezTo>
                        <a:close/>
                      </a:path>
                    </a:pathLst>
                  </a:custGeom>
                  <a:solidFill>
                    <a:schemeClr val="dk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742" name="Google Shape;742;p7"/>
                  <p:cNvSpPr/>
                  <p:nvPr/>
                </p:nvSpPr>
                <p:spPr>
                  <a:xfrm>
                    <a:off x="1833104" y="3156294"/>
                    <a:ext cx="444195" cy="592827"/>
                  </a:xfrm>
                  <a:custGeom>
                    <a:avLst/>
                    <a:gdLst/>
                    <a:ahLst/>
                    <a:cxnLst/>
                    <a:rect l="l" t="t" r="r" b="b"/>
                    <a:pathLst>
                      <a:path w="444195" h="592827" extrusionOk="0">
                        <a:moveTo>
                          <a:pt x="211556" y="592827"/>
                        </a:moveTo>
                        <a:cubicBezTo>
                          <a:pt x="2006" y="586922"/>
                          <a:pt x="-51715" y="421377"/>
                          <a:pt x="49695" y="230877"/>
                        </a:cubicBezTo>
                        <a:cubicBezTo>
                          <a:pt x="155993" y="12945"/>
                          <a:pt x="800" y="-5978"/>
                          <a:pt x="315315" y="1198"/>
                        </a:cubicBezTo>
                        <a:cubicBezTo>
                          <a:pt x="366115" y="53077"/>
                          <a:pt x="345160" y="156709"/>
                          <a:pt x="388277" y="228972"/>
                        </a:cubicBezTo>
                        <a:cubicBezTo>
                          <a:pt x="514134" y="439856"/>
                          <a:pt x="415645" y="578159"/>
                          <a:pt x="211556" y="592827"/>
                        </a:cubicBezTo>
                        <a:close/>
                      </a:path>
                    </a:pathLst>
                  </a:custGeom>
                  <a:solidFill>
                    <a:srgbClr val="FFE599"/>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743" name="Google Shape;743;p7"/>
                  <p:cNvSpPr/>
                  <p:nvPr/>
                </p:nvSpPr>
                <p:spPr>
                  <a:xfrm>
                    <a:off x="1818382" y="2942618"/>
                    <a:ext cx="466728" cy="818636"/>
                  </a:xfrm>
                  <a:custGeom>
                    <a:avLst/>
                    <a:gdLst/>
                    <a:ahLst/>
                    <a:cxnLst/>
                    <a:rect l="l" t="t" r="r" b="b"/>
                    <a:pathLst>
                      <a:path w="466728" h="818636" extrusionOk="0">
                        <a:moveTo>
                          <a:pt x="413730" y="440997"/>
                        </a:moveTo>
                        <a:cubicBezTo>
                          <a:pt x="355564" y="353938"/>
                          <a:pt x="388838" y="243448"/>
                          <a:pt x="332323" y="212841"/>
                        </a:cubicBezTo>
                        <a:cubicBezTo>
                          <a:pt x="341474" y="160701"/>
                          <a:pt x="342668" y="107476"/>
                          <a:pt x="335879" y="54980"/>
                        </a:cubicBezTo>
                        <a:cubicBezTo>
                          <a:pt x="332577" y="42280"/>
                          <a:pt x="316004" y="50599"/>
                          <a:pt x="306479" y="48630"/>
                        </a:cubicBezTo>
                        <a:cubicBezTo>
                          <a:pt x="306860" y="-17537"/>
                          <a:pt x="162715" y="-14870"/>
                          <a:pt x="159921" y="48630"/>
                        </a:cubicBezTo>
                        <a:cubicBezTo>
                          <a:pt x="98580" y="52250"/>
                          <a:pt x="141252" y="172709"/>
                          <a:pt x="140553" y="213159"/>
                        </a:cubicBezTo>
                        <a:cubicBezTo>
                          <a:pt x="105057" y="231383"/>
                          <a:pt x="103723" y="274563"/>
                          <a:pt x="102453" y="310060"/>
                        </a:cubicBezTo>
                        <a:cubicBezTo>
                          <a:pt x="97234" y="356427"/>
                          <a:pt x="82349" y="401182"/>
                          <a:pt x="58765" y="441441"/>
                        </a:cubicBezTo>
                        <a:cubicBezTo>
                          <a:pt x="-124178" y="764783"/>
                          <a:pt x="171288" y="823140"/>
                          <a:pt x="250027" y="818377"/>
                        </a:cubicBezTo>
                        <a:cubicBezTo>
                          <a:pt x="471833" y="804535"/>
                          <a:pt x="517553" y="614542"/>
                          <a:pt x="413730" y="440997"/>
                        </a:cubicBezTo>
                        <a:close/>
                        <a:moveTo>
                          <a:pt x="322417" y="107431"/>
                        </a:moveTo>
                        <a:cubicBezTo>
                          <a:pt x="322862" y="119369"/>
                          <a:pt x="322862" y="131371"/>
                          <a:pt x="322417" y="143309"/>
                        </a:cubicBezTo>
                        <a:cubicBezTo>
                          <a:pt x="265788" y="153837"/>
                          <a:pt x="209934" y="168156"/>
                          <a:pt x="155222" y="186171"/>
                        </a:cubicBezTo>
                        <a:cubicBezTo>
                          <a:pt x="153825" y="175757"/>
                          <a:pt x="152555" y="165343"/>
                          <a:pt x="151348" y="154866"/>
                        </a:cubicBezTo>
                        <a:cubicBezTo>
                          <a:pt x="209191" y="142185"/>
                          <a:pt x="266302" y="126348"/>
                          <a:pt x="322417" y="107431"/>
                        </a:cubicBezTo>
                        <a:close/>
                        <a:moveTo>
                          <a:pt x="270538" y="514911"/>
                        </a:moveTo>
                        <a:cubicBezTo>
                          <a:pt x="290921" y="432742"/>
                          <a:pt x="171033" y="476811"/>
                          <a:pt x="221770" y="547423"/>
                        </a:cubicBezTo>
                        <a:cubicBezTo>
                          <a:pt x="201005" y="569394"/>
                          <a:pt x="150777" y="562726"/>
                          <a:pt x="161064" y="525135"/>
                        </a:cubicBezTo>
                        <a:cubicBezTo>
                          <a:pt x="172367" y="494210"/>
                          <a:pt x="197449" y="470143"/>
                          <a:pt x="209133" y="439028"/>
                        </a:cubicBezTo>
                        <a:cubicBezTo>
                          <a:pt x="238966" y="372588"/>
                          <a:pt x="245906" y="298128"/>
                          <a:pt x="228882" y="227319"/>
                        </a:cubicBezTo>
                        <a:cubicBezTo>
                          <a:pt x="235124" y="229339"/>
                          <a:pt x="241887" y="229040"/>
                          <a:pt x="247932" y="226494"/>
                        </a:cubicBezTo>
                        <a:cubicBezTo>
                          <a:pt x="236185" y="314949"/>
                          <a:pt x="272697" y="400547"/>
                          <a:pt x="308511" y="479605"/>
                        </a:cubicBezTo>
                        <a:cubicBezTo>
                          <a:pt x="345150" y="534913"/>
                          <a:pt x="303494" y="594603"/>
                          <a:pt x="246471" y="547804"/>
                        </a:cubicBezTo>
                        <a:cubicBezTo>
                          <a:pt x="256295" y="538253"/>
                          <a:pt x="264340" y="527027"/>
                          <a:pt x="270220" y="514657"/>
                        </a:cubicBezTo>
                        <a:close/>
                        <a:moveTo>
                          <a:pt x="235803" y="534596"/>
                        </a:moveTo>
                        <a:cubicBezTo>
                          <a:pt x="220436" y="518467"/>
                          <a:pt x="229072" y="474017"/>
                          <a:pt x="255235" y="493956"/>
                        </a:cubicBezTo>
                        <a:cubicBezTo>
                          <a:pt x="261394" y="509196"/>
                          <a:pt x="244439" y="523039"/>
                          <a:pt x="235486" y="534342"/>
                        </a:cubicBezTo>
                        <a:close/>
                        <a:moveTo>
                          <a:pt x="157317" y="205602"/>
                        </a:moveTo>
                        <a:cubicBezTo>
                          <a:pt x="157317" y="204904"/>
                          <a:pt x="157317" y="204205"/>
                          <a:pt x="157317" y="203507"/>
                        </a:cubicBezTo>
                        <a:cubicBezTo>
                          <a:pt x="210956" y="185962"/>
                          <a:pt x="265655" y="171839"/>
                          <a:pt x="321084" y="161216"/>
                        </a:cubicBezTo>
                        <a:cubicBezTo>
                          <a:pt x="320004" y="176138"/>
                          <a:pt x="318353" y="190997"/>
                          <a:pt x="315941" y="205666"/>
                        </a:cubicBezTo>
                        <a:cubicBezTo>
                          <a:pt x="298795" y="200713"/>
                          <a:pt x="178971" y="199443"/>
                          <a:pt x="157317" y="205602"/>
                        </a:cubicBezTo>
                        <a:close/>
                        <a:moveTo>
                          <a:pt x="318925" y="66537"/>
                        </a:moveTo>
                        <a:cubicBezTo>
                          <a:pt x="319750" y="74157"/>
                          <a:pt x="320449" y="81714"/>
                          <a:pt x="320957" y="89334"/>
                        </a:cubicBezTo>
                        <a:cubicBezTo>
                          <a:pt x="264493" y="108111"/>
                          <a:pt x="207095" y="123967"/>
                          <a:pt x="148999" y="136832"/>
                        </a:cubicBezTo>
                        <a:cubicBezTo>
                          <a:pt x="148173" y="129402"/>
                          <a:pt x="147602" y="121909"/>
                          <a:pt x="147094" y="114480"/>
                        </a:cubicBezTo>
                        <a:cubicBezTo>
                          <a:pt x="199367" y="108301"/>
                          <a:pt x="249945" y="92020"/>
                          <a:pt x="296001" y="66537"/>
                        </a:cubicBezTo>
                        <a:close/>
                        <a:moveTo>
                          <a:pt x="177002" y="47805"/>
                        </a:moveTo>
                        <a:cubicBezTo>
                          <a:pt x="177828" y="8498"/>
                          <a:pt x="287810" y="8625"/>
                          <a:pt x="288699" y="48313"/>
                        </a:cubicBezTo>
                        <a:cubicBezTo>
                          <a:pt x="251424" y="48313"/>
                          <a:pt x="214213" y="48694"/>
                          <a:pt x="176939" y="48313"/>
                        </a:cubicBezTo>
                        <a:cubicBezTo>
                          <a:pt x="177193" y="48059"/>
                          <a:pt x="177257" y="47932"/>
                          <a:pt x="177257" y="47805"/>
                        </a:cubicBezTo>
                        <a:close/>
                        <a:moveTo>
                          <a:pt x="146713" y="71871"/>
                        </a:moveTo>
                        <a:cubicBezTo>
                          <a:pt x="177002" y="57520"/>
                          <a:pt x="222532" y="70411"/>
                          <a:pt x="256949" y="66537"/>
                        </a:cubicBezTo>
                        <a:cubicBezTo>
                          <a:pt x="221592" y="81917"/>
                          <a:pt x="184178" y="92039"/>
                          <a:pt x="145888" y="96573"/>
                        </a:cubicBezTo>
                        <a:cubicBezTo>
                          <a:pt x="146141" y="88381"/>
                          <a:pt x="143792" y="79555"/>
                          <a:pt x="146967" y="71871"/>
                        </a:cubicBezTo>
                        <a:close/>
                        <a:moveTo>
                          <a:pt x="350675" y="770371"/>
                        </a:moveTo>
                        <a:cubicBezTo>
                          <a:pt x="158270" y="868796"/>
                          <a:pt x="-63536" y="698362"/>
                          <a:pt x="54193" y="490971"/>
                        </a:cubicBezTo>
                        <a:cubicBezTo>
                          <a:pt x="77371" y="438901"/>
                          <a:pt x="106010" y="388355"/>
                          <a:pt x="116804" y="331713"/>
                        </a:cubicBezTo>
                        <a:cubicBezTo>
                          <a:pt x="121885" y="263641"/>
                          <a:pt x="121122" y="204713"/>
                          <a:pt x="210721" y="223255"/>
                        </a:cubicBezTo>
                        <a:cubicBezTo>
                          <a:pt x="226723" y="301360"/>
                          <a:pt x="222278" y="385688"/>
                          <a:pt x="180939" y="456554"/>
                        </a:cubicBezTo>
                        <a:cubicBezTo>
                          <a:pt x="165001" y="485129"/>
                          <a:pt x="126457" y="522975"/>
                          <a:pt x="147030" y="558154"/>
                        </a:cubicBezTo>
                        <a:cubicBezTo>
                          <a:pt x="165636" y="587936"/>
                          <a:pt x="208752" y="581459"/>
                          <a:pt x="231739" y="560377"/>
                        </a:cubicBezTo>
                        <a:cubicBezTo>
                          <a:pt x="277777" y="613590"/>
                          <a:pt x="364772" y="561710"/>
                          <a:pt x="334482" y="495924"/>
                        </a:cubicBezTo>
                        <a:cubicBezTo>
                          <a:pt x="299240" y="409120"/>
                          <a:pt x="249964" y="319521"/>
                          <a:pt x="265267" y="222874"/>
                        </a:cubicBezTo>
                        <a:cubicBezTo>
                          <a:pt x="351310" y="205475"/>
                          <a:pt x="350675" y="267324"/>
                          <a:pt x="355438" y="332031"/>
                        </a:cubicBezTo>
                        <a:cubicBezTo>
                          <a:pt x="394553" y="482907"/>
                          <a:pt x="549557" y="659881"/>
                          <a:pt x="350929" y="770117"/>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grpSp>
            <p:sp>
              <p:nvSpPr>
                <p:cNvPr id="744" name="Google Shape;744;p7"/>
                <p:cNvSpPr/>
                <p:nvPr/>
              </p:nvSpPr>
              <p:spPr>
                <a:xfrm>
                  <a:off x="2046046" y="2433081"/>
                  <a:ext cx="17700" cy="544800"/>
                </a:xfrm>
                <a:prstGeom prst="rect">
                  <a:avLst/>
                </a:prstGeom>
                <a:solidFill>
                  <a:schemeClr val="dk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sp>
            <p:nvSpPr>
              <p:cNvPr id="745" name="Google Shape;745;p7"/>
              <p:cNvSpPr/>
              <p:nvPr/>
            </p:nvSpPr>
            <p:spPr>
              <a:xfrm>
                <a:off x="2848289" y="2564652"/>
                <a:ext cx="130735" cy="158472"/>
              </a:xfrm>
              <a:custGeom>
                <a:avLst/>
                <a:gdLst/>
                <a:ahLst/>
                <a:cxnLst/>
                <a:rect l="l" t="t" r="r" b="b"/>
                <a:pathLst>
                  <a:path w="4784" h="5799" extrusionOk="0">
                    <a:moveTo>
                      <a:pt x="0" y="0"/>
                    </a:moveTo>
                    <a:cubicBezTo>
                      <a:pt x="0" y="2506"/>
                      <a:pt x="2375" y="5110"/>
                      <a:pt x="4784" y="5799"/>
                    </a:cubicBezTo>
                  </a:path>
                </a:pathLst>
              </a:custGeom>
              <a:noFill/>
              <a:ln w="38100" cap="rnd" cmpd="sng">
                <a:solidFill>
                  <a:schemeClr val="lt1"/>
                </a:solidFill>
                <a:prstDash val="solid"/>
                <a:round/>
                <a:headEnd type="none" w="med" len="med"/>
                <a:tailEnd type="none" w="med" len="med"/>
              </a:ln>
            </p:spPr>
          </p:sp>
        </p:grpSp>
        <p:grpSp>
          <p:nvGrpSpPr>
            <p:cNvPr id="746" name="Google Shape;746;p7"/>
            <p:cNvGrpSpPr/>
            <p:nvPr/>
          </p:nvGrpSpPr>
          <p:grpSpPr>
            <a:xfrm>
              <a:off x="8330194" y="-10"/>
              <a:ext cx="852241" cy="2641273"/>
              <a:chOff x="3961868" y="-891976"/>
              <a:chExt cx="905291" cy="2805686"/>
            </a:xfrm>
          </p:grpSpPr>
          <p:grpSp>
            <p:nvGrpSpPr>
              <p:cNvPr id="747" name="Google Shape;747;p7"/>
              <p:cNvGrpSpPr/>
              <p:nvPr/>
            </p:nvGrpSpPr>
            <p:grpSpPr>
              <a:xfrm>
                <a:off x="3961868" y="1008419"/>
                <a:ext cx="905291" cy="905291"/>
                <a:chOff x="764100" y="3623300"/>
                <a:chExt cx="1046700" cy="1046700"/>
              </a:xfrm>
            </p:grpSpPr>
            <p:sp>
              <p:nvSpPr>
                <p:cNvPr id="748" name="Google Shape;748;p7"/>
                <p:cNvSpPr/>
                <p:nvPr/>
              </p:nvSpPr>
              <p:spPr>
                <a:xfrm>
                  <a:off x="764100" y="3623300"/>
                  <a:ext cx="1046700" cy="1046700"/>
                </a:xfrm>
                <a:prstGeom prst="ellipse">
                  <a:avLst/>
                </a:prstGeom>
                <a:solidFill>
                  <a:srgbClr val="D8B8FF">
                    <a:alpha val="1676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749" name="Google Shape;749;p7"/>
                <p:cNvSpPr/>
                <p:nvPr/>
              </p:nvSpPr>
              <p:spPr>
                <a:xfrm>
                  <a:off x="922769" y="3781968"/>
                  <a:ext cx="729300" cy="729300"/>
                </a:xfrm>
                <a:prstGeom prst="ellipse">
                  <a:avLst/>
                </a:prstGeom>
                <a:solidFill>
                  <a:srgbClr val="D8B8FF">
                    <a:alpha val="1676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750" name="Google Shape;750;p7"/>
              <p:cNvGrpSpPr/>
              <p:nvPr/>
            </p:nvGrpSpPr>
            <p:grpSpPr>
              <a:xfrm>
                <a:off x="4155315" y="-891976"/>
                <a:ext cx="522826" cy="2613070"/>
                <a:chOff x="2447534" y="1219291"/>
                <a:chExt cx="478297" cy="2390513"/>
              </a:xfrm>
            </p:grpSpPr>
            <p:grpSp>
              <p:nvGrpSpPr>
                <p:cNvPr id="751" name="Google Shape;751;p7"/>
                <p:cNvGrpSpPr/>
                <p:nvPr/>
              </p:nvGrpSpPr>
              <p:grpSpPr>
                <a:xfrm>
                  <a:off x="2447534" y="1219291"/>
                  <a:ext cx="478297" cy="2390513"/>
                  <a:chOff x="2447534" y="1219291"/>
                  <a:chExt cx="478297" cy="2390513"/>
                </a:xfrm>
              </p:grpSpPr>
              <p:grpSp>
                <p:nvGrpSpPr>
                  <p:cNvPr id="752" name="Google Shape;752;p7"/>
                  <p:cNvGrpSpPr/>
                  <p:nvPr/>
                </p:nvGrpSpPr>
                <p:grpSpPr>
                  <a:xfrm>
                    <a:off x="2447534" y="2971595"/>
                    <a:ext cx="478297" cy="638209"/>
                    <a:chOff x="2447534" y="3081786"/>
                    <a:chExt cx="478297" cy="638209"/>
                  </a:xfrm>
                </p:grpSpPr>
                <p:sp>
                  <p:nvSpPr>
                    <p:cNvPr id="753" name="Google Shape;753;p7"/>
                    <p:cNvSpPr/>
                    <p:nvPr/>
                  </p:nvSpPr>
                  <p:spPr>
                    <a:xfrm>
                      <a:off x="2591014" y="3097533"/>
                      <a:ext cx="179593" cy="168416"/>
                    </a:xfrm>
                    <a:custGeom>
                      <a:avLst/>
                      <a:gdLst/>
                      <a:ahLst/>
                      <a:cxnLst/>
                      <a:rect l="l" t="t" r="r" b="b"/>
                      <a:pathLst>
                        <a:path w="179593" h="168416" extrusionOk="0">
                          <a:moveTo>
                            <a:pt x="0" y="168417"/>
                          </a:moveTo>
                          <a:cubicBezTo>
                            <a:pt x="0" y="125745"/>
                            <a:pt x="5779" y="81168"/>
                            <a:pt x="2349" y="39004"/>
                          </a:cubicBezTo>
                          <a:cubicBezTo>
                            <a:pt x="8128" y="33924"/>
                            <a:pt x="29020" y="36527"/>
                            <a:pt x="37148" y="34622"/>
                          </a:cubicBezTo>
                          <a:cubicBezTo>
                            <a:pt x="48577" y="31575"/>
                            <a:pt x="35052" y="16652"/>
                            <a:pt x="41148" y="11254"/>
                          </a:cubicBezTo>
                          <a:cubicBezTo>
                            <a:pt x="60198" y="-10653"/>
                            <a:pt x="146685" y="1412"/>
                            <a:pt x="147320" y="30304"/>
                          </a:cubicBezTo>
                          <a:cubicBezTo>
                            <a:pt x="146577" y="33733"/>
                            <a:pt x="148761" y="37112"/>
                            <a:pt x="152184" y="37855"/>
                          </a:cubicBezTo>
                          <a:cubicBezTo>
                            <a:pt x="152527" y="37925"/>
                            <a:pt x="152876" y="37969"/>
                            <a:pt x="153226" y="37988"/>
                          </a:cubicBezTo>
                          <a:cubicBezTo>
                            <a:pt x="199009" y="46307"/>
                            <a:pt x="171196" y="124983"/>
                            <a:pt x="171514" y="162194"/>
                          </a:cubicBezTo>
                          <a:cubicBezTo>
                            <a:pt x="116268" y="155717"/>
                            <a:pt x="51435" y="152225"/>
                            <a:pt x="0" y="168417"/>
                          </a:cubicBezTo>
                          <a:close/>
                        </a:path>
                      </a:pathLst>
                    </a:custGeom>
                    <a:solidFill>
                      <a:schemeClr val="dk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754" name="Google Shape;754;p7"/>
                    <p:cNvSpPr/>
                    <p:nvPr/>
                  </p:nvSpPr>
                  <p:spPr>
                    <a:xfrm>
                      <a:off x="2458233" y="3250561"/>
                      <a:ext cx="453667" cy="462047"/>
                    </a:xfrm>
                    <a:custGeom>
                      <a:avLst/>
                      <a:gdLst/>
                      <a:ahLst/>
                      <a:cxnLst/>
                      <a:rect l="l" t="t" r="r" b="b"/>
                      <a:pathLst>
                        <a:path w="453667" h="462047" extrusionOk="0">
                          <a:moveTo>
                            <a:pt x="221935" y="462048"/>
                          </a:moveTo>
                          <a:cubicBezTo>
                            <a:pt x="-59306" y="460714"/>
                            <a:pt x="-82865" y="22373"/>
                            <a:pt x="206568" y="847"/>
                          </a:cubicBezTo>
                          <a:cubicBezTo>
                            <a:pt x="522671" y="-22712"/>
                            <a:pt x="543753" y="452904"/>
                            <a:pt x="221935" y="462048"/>
                          </a:cubicBezTo>
                          <a:close/>
                        </a:path>
                      </a:pathLst>
                    </a:custGeom>
                    <a:solidFill>
                      <a:srgbClr val="D9D2E9"/>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755" name="Google Shape;755;p7"/>
                    <p:cNvSpPr/>
                    <p:nvPr/>
                  </p:nvSpPr>
                  <p:spPr>
                    <a:xfrm>
                      <a:off x="2447534" y="3081786"/>
                      <a:ext cx="478297" cy="638209"/>
                    </a:xfrm>
                    <a:custGeom>
                      <a:avLst/>
                      <a:gdLst/>
                      <a:ahLst/>
                      <a:cxnLst/>
                      <a:rect l="l" t="t" r="r" b="b"/>
                      <a:pathLst>
                        <a:path w="478297" h="638209" extrusionOk="0">
                          <a:moveTo>
                            <a:pt x="474760" y="358979"/>
                          </a:moveTo>
                          <a:cubicBezTo>
                            <a:pt x="461679" y="274778"/>
                            <a:pt x="399195" y="202960"/>
                            <a:pt x="320201" y="173178"/>
                          </a:cubicBezTo>
                          <a:cubicBezTo>
                            <a:pt x="320201" y="137618"/>
                            <a:pt x="347824" y="40273"/>
                            <a:pt x="296008" y="38050"/>
                          </a:cubicBezTo>
                          <a:cubicBezTo>
                            <a:pt x="297722" y="5792"/>
                            <a:pt x="256955" y="7316"/>
                            <a:pt x="234286" y="3379"/>
                          </a:cubicBezTo>
                          <a:cubicBezTo>
                            <a:pt x="210981" y="-4749"/>
                            <a:pt x="165198" y="331"/>
                            <a:pt x="178406" y="34748"/>
                          </a:cubicBezTo>
                          <a:cubicBezTo>
                            <a:pt x="166277" y="37224"/>
                            <a:pt x="129765" y="31129"/>
                            <a:pt x="140306" y="52718"/>
                          </a:cubicBezTo>
                          <a:cubicBezTo>
                            <a:pt x="138210" y="96153"/>
                            <a:pt x="137448" y="139713"/>
                            <a:pt x="135797" y="183148"/>
                          </a:cubicBezTo>
                          <a:cubicBezTo>
                            <a:pt x="-17047" y="249949"/>
                            <a:pt x="-46892" y="468453"/>
                            <a:pt x="77123" y="577673"/>
                          </a:cubicBezTo>
                          <a:cubicBezTo>
                            <a:pt x="240636" y="727914"/>
                            <a:pt x="512416" y="577165"/>
                            <a:pt x="474760" y="358979"/>
                          </a:cubicBezTo>
                          <a:close/>
                          <a:moveTo>
                            <a:pt x="304771" y="167971"/>
                          </a:moveTo>
                          <a:cubicBezTo>
                            <a:pt x="286165" y="163081"/>
                            <a:pt x="266226" y="157748"/>
                            <a:pt x="246922" y="159144"/>
                          </a:cubicBezTo>
                          <a:cubicBezTo>
                            <a:pt x="215172" y="156033"/>
                            <a:pt x="182914" y="164288"/>
                            <a:pt x="153514" y="175273"/>
                          </a:cubicBezTo>
                          <a:cubicBezTo>
                            <a:pt x="153514" y="170829"/>
                            <a:pt x="153514" y="166320"/>
                            <a:pt x="153958" y="161875"/>
                          </a:cubicBezTo>
                          <a:cubicBezTo>
                            <a:pt x="206600" y="153398"/>
                            <a:pt x="258035" y="138666"/>
                            <a:pt x="307184" y="117997"/>
                          </a:cubicBezTo>
                          <a:cubicBezTo>
                            <a:pt x="306422" y="134634"/>
                            <a:pt x="305342" y="151334"/>
                            <a:pt x="304771" y="167971"/>
                          </a:cubicBezTo>
                          <a:close/>
                          <a:moveTo>
                            <a:pt x="292515" y="378092"/>
                          </a:moveTo>
                          <a:cubicBezTo>
                            <a:pt x="301278" y="393079"/>
                            <a:pt x="305215" y="416700"/>
                            <a:pt x="297087" y="432131"/>
                          </a:cubicBezTo>
                          <a:cubicBezTo>
                            <a:pt x="286356" y="434925"/>
                            <a:pt x="294928" y="387363"/>
                            <a:pt x="292515" y="378092"/>
                          </a:cubicBezTo>
                          <a:close/>
                          <a:moveTo>
                            <a:pt x="233524" y="360440"/>
                          </a:moveTo>
                          <a:cubicBezTo>
                            <a:pt x="220881" y="353181"/>
                            <a:pt x="206085" y="350622"/>
                            <a:pt x="191741" y="353200"/>
                          </a:cubicBezTo>
                          <a:cubicBezTo>
                            <a:pt x="193900" y="295606"/>
                            <a:pt x="196313" y="237948"/>
                            <a:pt x="198599" y="180354"/>
                          </a:cubicBezTo>
                          <a:cubicBezTo>
                            <a:pt x="213394" y="176480"/>
                            <a:pt x="265528" y="177750"/>
                            <a:pt x="276005" y="180354"/>
                          </a:cubicBezTo>
                          <a:cubicBezTo>
                            <a:pt x="275707" y="235389"/>
                            <a:pt x="275415" y="290418"/>
                            <a:pt x="275116" y="345454"/>
                          </a:cubicBezTo>
                          <a:cubicBezTo>
                            <a:pt x="259679" y="343733"/>
                            <a:pt x="244312" y="349263"/>
                            <a:pt x="233524" y="360440"/>
                          </a:cubicBezTo>
                          <a:close/>
                          <a:moveTo>
                            <a:pt x="244636" y="403619"/>
                          </a:moveTo>
                          <a:cubicBezTo>
                            <a:pt x="254860" y="460769"/>
                            <a:pt x="203615" y="463119"/>
                            <a:pt x="235365" y="386855"/>
                          </a:cubicBezTo>
                          <a:cubicBezTo>
                            <a:pt x="239537" y="391777"/>
                            <a:pt x="242687" y="397473"/>
                            <a:pt x="244636" y="403619"/>
                          </a:cubicBezTo>
                          <a:close/>
                          <a:moveTo>
                            <a:pt x="203234" y="18174"/>
                          </a:moveTo>
                          <a:cubicBezTo>
                            <a:pt x="226920" y="23191"/>
                            <a:pt x="260384" y="18174"/>
                            <a:pt x="278228" y="35383"/>
                          </a:cubicBezTo>
                          <a:cubicBezTo>
                            <a:pt x="250357" y="33268"/>
                            <a:pt x="222392" y="32805"/>
                            <a:pt x="194471" y="33986"/>
                          </a:cubicBezTo>
                          <a:cubicBezTo>
                            <a:pt x="198916" y="25413"/>
                            <a:pt x="186407" y="19063"/>
                            <a:pt x="203234" y="18174"/>
                          </a:cubicBezTo>
                          <a:close/>
                          <a:moveTo>
                            <a:pt x="157451" y="54369"/>
                          </a:moveTo>
                          <a:cubicBezTo>
                            <a:pt x="205711" y="53036"/>
                            <a:pt x="261591" y="43511"/>
                            <a:pt x="306358" y="62688"/>
                          </a:cubicBezTo>
                          <a:lnTo>
                            <a:pt x="156308" y="90501"/>
                          </a:lnTo>
                          <a:close/>
                          <a:moveTo>
                            <a:pt x="308136" y="80468"/>
                          </a:moveTo>
                          <a:cubicBezTo>
                            <a:pt x="308701" y="80385"/>
                            <a:pt x="309254" y="80239"/>
                            <a:pt x="309787" y="80023"/>
                          </a:cubicBezTo>
                          <a:cubicBezTo>
                            <a:pt x="309279" y="87135"/>
                            <a:pt x="308263" y="92723"/>
                            <a:pt x="308136" y="99073"/>
                          </a:cubicBezTo>
                          <a:cubicBezTo>
                            <a:pt x="258975" y="120276"/>
                            <a:pt x="207381" y="135338"/>
                            <a:pt x="154530" y="143904"/>
                          </a:cubicBezTo>
                          <a:lnTo>
                            <a:pt x="155673" y="109043"/>
                          </a:lnTo>
                          <a:close/>
                          <a:moveTo>
                            <a:pt x="378685" y="571513"/>
                          </a:moveTo>
                          <a:cubicBezTo>
                            <a:pt x="88871" y="776746"/>
                            <a:pt x="-158652" y="297384"/>
                            <a:pt x="181009" y="184735"/>
                          </a:cubicBezTo>
                          <a:cubicBezTo>
                            <a:pt x="178787" y="242774"/>
                            <a:pt x="176183" y="300749"/>
                            <a:pt x="174151" y="358788"/>
                          </a:cubicBezTo>
                          <a:cubicBezTo>
                            <a:pt x="71345" y="420066"/>
                            <a:pt x="191741" y="557798"/>
                            <a:pt x="191360" y="371488"/>
                          </a:cubicBezTo>
                          <a:cubicBezTo>
                            <a:pt x="201799" y="369437"/>
                            <a:pt x="212626" y="371031"/>
                            <a:pt x="222030" y="375997"/>
                          </a:cubicBezTo>
                          <a:cubicBezTo>
                            <a:pt x="159673" y="513474"/>
                            <a:pt x="315756" y="467310"/>
                            <a:pt x="246795" y="371107"/>
                          </a:cubicBezTo>
                          <a:cubicBezTo>
                            <a:pt x="254364" y="364078"/>
                            <a:pt x="265052" y="361500"/>
                            <a:pt x="274989" y="364313"/>
                          </a:cubicBezTo>
                          <a:cubicBezTo>
                            <a:pt x="279561" y="390666"/>
                            <a:pt x="263115" y="429528"/>
                            <a:pt x="284324" y="449276"/>
                          </a:cubicBezTo>
                          <a:cubicBezTo>
                            <a:pt x="335124" y="459118"/>
                            <a:pt x="324964" y="368631"/>
                            <a:pt x="292642" y="351804"/>
                          </a:cubicBezTo>
                          <a:lnTo>
                            <a:pt x="293531" y="184481"/>
                          </a:lnTo>
                          <a:cubicBezTo>
                            <a:pt x="465172" y="225438"/>
                            <a:pt x="517686" y="462167"/>
                            <a:pt x="378685" y="571513"/>
                          </a:cubicBezTo>
                          <a:close/>
                          <a:moveTo>
                            <a:pt x="173453" y="378537"/>
                          </a:moveTo>
                          <a:cubicBezTo>
                            <a:pt x="170786" y="400508"/>
                            <a:pt x="176882" y="430226"/>
                            <a:pt x="158848" y="446926"/>
                          </a:cubicBezTo>
                          <a:cubicBezTo>
                            <a:pt x="145830" y="424638"/>
                            <a:pt x="150085" y="391681"/>
                            <a:pt x="173453" y="378283"/>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grpSp>
              <p:sp>
                <p:nvSpPr>
                  <p:cNvPr id="756" name="Google Shape;756;p7"/>
                  <p:cNvSpPr/>
                  <p:nvPr/>
                </p:nvSpPr>
                <p:spPr>
                  <a:xfrm>
                    <a:off x="2675610" y="1219291"/>
                    <a:ext cx="17700" cy="1758600"/>
                  </a:xfrm>
                  <a:prstGeom prst="rect">
                    <a:avLst/>
                  </a:prstGeom>
                  <a:solidFill>
                    <a:schemeClr val="dk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sp>
              <p:nvSpPr>
                <p:cNvPr id="757" name="Google Shape;757;p7"/>
                <p:cNvSpPr/>
                <p:nvPr/>
              </p:nvSpPr>
              <p:spPr>
                <a:xfrm>
                  <a:off x="2546350" y="3472450"/>
                  <a:ext cx="97850" cy="61625"/>
                </a:xfrm>
                <a:custGeom>
                  <a:avLst/>
                  <a:gdLst/>
                  <a:ahLst/>
                  <a:cxnLst/>
                  <a:rect l="l" t="t" r="r" b="b"/>
                  <a:pathLst>
                    <a:path w="3914" h="2465" extrusionOk="0">
                      <a:moveTo>
                        <a:pt x="0" y="0"/>
                      </a:moveTo>
                      <a:cubicBezTo>
                        <a:pt x="946" y="1217"/>
                        <a:pt x="2412" y="2117"/>
                        <a:pt x="3914" y="2465"/>
                      </a:cubicBezTo>
                    </a:path>
                  </a:pathLst>
                </a:custGeom>
                <a:noFill/>
                <a:ln w="38100" cap="rnd" cmpd="sng">
                  <a:solidFill>
                    <a:schemeClr val="lt1"/>
                  </a:solidFill>
                  <a:prstDash val="solid"/>
                  <a:round/>
                  <a:headEnd type="none" w="med" len="med"/>
                  <a:tailEnd type="none" w="med" len="med"/>
                </a:ln>
              </p:spPr>
            </p:sp>
            <p:sp>
              <p:nvSpPr>
                <p:cNvPr id="758" name="Google Shape;758;p7"/>
                <p:cNvSpPr/>
                <p:nvPr/>
              </p:nvSpPr>
              <p:spPr>
                <a:xfrm>
                  <a:off x="2515525" y="3392700"/>
                  <a:ext cx="9075" cy="19950"/>
                </a:xfrm>
                <a:custGeom>
                  <a:avLst/>
                  <a:gdLst/>
                  <a:ahLst/>
                  <a:cxnLst/>
                  <a:rect l="l" t="t" r="r" b="b"/>
                  <a:pathLst>
                    <a:path w="363" h="798" extrusionOk="0">
                      <a:moveTo>
                        <a:pt x="0" y="0"/>
                      </a:moveTo>
                      <a:cubicBezTo>
                        <a:pt x="182" y="399"/>
                        <a:pt x="182" y="399"/>
                        <a:pt x="363" y="798"/>
                      </a:cubicBezTo>
                    </a:path>
                  </a:pathLst>
                </a:custGeom>
                <a:noFill/>
                <a:ln w="38100" cap="rnd" cmpd="sng">
                  <a:solidFill>
                    <a:schemeClr val="lt1"/>
                  </a:solidFill>
                  <a:prstDash val="solid"/>
                  <a:round/>
                  <a:headEnd type="none" w="med" len="med"/>
                  <a:tailEnd type="none" w="med" len="med"/>
                </a:ln>
              </p:spPr>
            </p:sp>
          </p:grpSp>
        </p:grpSp>
        <p:grpSp>
          <p:nvGrpSpPr>
            <p:cNvPr id="759" name="Google Shape;759;p7"/>
            <p:cNvGrpSpPr/>
            <p:nvPr/>
          </p:nvGrpSpPr>
          <p:grpSpPr>
            <a:xfrm>
              <a:off x="7811773" y="-2"/>
              <a:ext cx="492189" cy="1837864"/>
              <a:chOff x="5194218" y="-536312"/>
              <a:chExt cx="522827" cy="1952267"/>
            </a:xfrm>
          </p:grpSpPr>
          <p:grpSp>
            <p:nvGrpSpPr>
              <p:cNvPr id="760" name="Google Shape;760;p7"/>
              <p:cNvGrpSpPr/>
              <p:nvPr/>
            </p:nvGrpSpPr>
            <p:grpSpPr>
              <a:xfrm>
                <a:off x="5194218" y="893129"/>
                <a:ext cx="522827" cy="522827"/>
                <a:chOff x="764100" y="3623300"/>
                <a:chExt cx="1046700" cy="1046700"/>
              </a:xfrm>
            </p:grpSpPr>
            <p:sp>
              <p:nvSpPr>
                <p:cNvPr id="761" name="Google Shape;761;p7"/>
                <p:cNvSpPr/>
                <p:nvPr/>
              </p:nvSpPr>
              <p:spPr>
                <a:xfrm>
                  <a:off x="764100" y="3623300"/>
                  <a:ext cx="1046700" cy="1046700"/>
                </a:xfrm>
                <a:prstGeom prst="ellipse">
                  <a:avLst/>
                </a:prstGeom>
                <a:solidFill>
                  <a:srgbClr val="FF8900">
                    <a:alpha val="838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762" name="Google Shape;762;p7"/>
                <p:cNvSpPr/>
                <p:nvPr/>
              </p:nvSpPr>
              <p:spPr>
                <a:xfrm>
                  <a:off x="922769" y="3781968"/>
                  <a:ext cx="729300" cy="729300"/>
                </a:xfrm>
                <a:prstGeom prst="ellipse">
                  <a:avLst/>
                </a:prstGeom>
                <a:solidFill>
                  <a:srgbClr val="FF8900">
                    <a:alpha val="838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763" name="Google Shape;763;p7"/>
              <p:cNvGrpSpPr/>
              <p:nvPr/>
            </p:nvGrpSpPr>
            <p:grpSpPr>
              <a:xfrm>
                <a:off x="5371921" y="-536312"/>
                <a:ext cx="182209" cy="1814066"/>
                <a:chOff x="3305183" y="1663032"/>
                <a:chExt cx="166690" cy="1659561"/>
              </a:xfrm>
            </p:grpSpPr>
            <p:grpSp>
              <p:nvGrpSpPr>
                <p:cNvPr id="764" name="Google Shape;764;p7"/>
                <p:cNvGrpSpPr/>
                <p:nvPr/>
              </p:nvGrpSpPr>
              <p:grpSpPr>
                <a:xfrm>
                  <a:off x="3305183" y="1663032"/>
                  <a:ext cx="166690" cy="1659561"/>
                  <a:chOff x="3305183" y="1663032"/>
                  <a:chExt cx="166690" cy="1659561"/>
                </a:xfrm>
              </p:grpSpPr>
              <p:grpSp>
                <p:nvGrpSpPr>
                  <p:cNvPr id="765" name="Google Shape;765;p7"/>
                  <p:cNvGrpSpPr/>
                  <p:nvPr/>
                </p:nvGrpSpPr>
                <p:grpSpPr>
                  <a:xfrm>
                    <a:off x="3305183" y="2971595"/>
                    <a:ext cx="166690" cy="350998"/>
                    <a:chOff x="3305183" y="3146560"/>
                    <a:chExt cx="166690" cy="350998"/>
                  </a:xfrm>
                </p:grpSpPr>
                <p:sp>
                  <p:nvSpPr>
                    <p:cNvPr id="766" name="Google Shape;766;p7"/>
                    <p:cNvSpPr/>
                    <p:nvPr/>
                  </p:nvSpPr>
                  <p:spPr>
                    <a:xfrm>
                      <a:off x="3324821" y="3152836"/>
                      <a:ext cx="119489" cy="117177"/>
                    </a:xfrm>
                    <a:custGeom>
                      <a:avLst/>
                      <a:gdLst/>
                      <a:ahLst/>
                      <a:cxnLst/>
                      <a:rect l="l" t="t" r="r" b="b"/>
                      <a:pathLst>
                        <a:path w="119489" h="117177" extrusionOk="0">
                          <a:moveTo>
                            <a:pt x="5460" y="117177"/>
                          </a:moveTo>
                          <a:cubicBezTo>
                            <a:pt x="4508" y="91777"/>
                            <a:pt x="-9653" y="30373"/>
                            <a:pt x="11810" y="23896"/>
                          </a:cubicBezTo>
                          <a:cubicBezTo>
                            <a:pt x="18160" y="22118"/>
                            <a:pt x="14668" y="14561"/>
                            <a:pt x="19494" y="10688"/>
                          </a:cubicBezTo>
                          <a:cubicBezTo>
                            <a:pt x="31241" y="-2901"/>
                            <a:pt x="96456" y="-6838"/>
                            <a:pt x="96456" y="18879"/>
                          </a:cubicBezTo>
                          <a:cubicBezTo>
                            <a:pt x="95751" y="22315"/>
                            <a:pt x="97967" y="25668"/>
                            <a:pt x="101409" y="26373"/>
                          </a:cubicBezTo>
                          <a:cubicBezTo>
                            <a:pt x="101866" y="26467"/>
                            <a:pt x="102336" y="26506"/>
                            <a:pt x="102806" y="26499"/>
                          </a:cubicBezTo>
                          <a:cubicBezTo>
                            <a:pt x="133731" y="28849"/>
                            <a:pt x="111569" y="90507"/>
                            <a:pt x="114744" y="113939"/>
                          </a:cubicBezTo>
                          <a:close/>
                        </a:path>
                      </a:pathLst>
                    </a:custGeom>
                    <a:solidFill>
                      <a:schemeClr val="dk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767" name="Google Shape;767;p7"/>
                    <p:cNvSpPr/>
                    <p:nvPr/>
                  </p:nvSpPr>
                  <p:spPr>
                    <a:xfrm>
                      <a:off x="3312763" y="3270014"/>
                      <a:ext cx="150661" cy="221107"/>
                    </a:xfrm>
                    <a:custGeom>
                      <a:avLst/>
                      <a:gdLst/>
                      <a:ahLst/>
                      <a:cxnLst/>
                      <a:rect l="l" t="t" r="r" b="b"/>
                      <a:pathLst>
                        <a:path w="150661" h="221107" extrusionOk="0">
                          <a:moveTo>
                            <a:pt x="72636" y="221107"/>
                          </a:moveTo>
                          <a:cubicBezTo>
                            <a:pt x="-3564" y="204978"/>
                            <a:pt x="-15057" y="136779"/>
                            <a:pt x="16184" y="2477"/>
                          </a:cubicBezTo>
                          <a:cubicBezTo>
                            <a:pt x="54284" y="1207"/>
                            <a:pt x="87558" y="1270"/>
                            <a:pt x="125595" y="0"/>
                          </a:cubicBezTo>
                          <a:cubicBezTo>
                            <a:pt x="164330" y="92202"/>
                            <a:pt x="166299" y="206629"/>
                            <a:pt x="72636" y="221107"/>
                          </a:cubicBezTo>
                          <a:close/>
                        </a:path>
                      </a:pathLst>
                    </a:custGeom>
                    <a:solidFill>
                      <a:srgbClr val="F9CB9C"/>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768" name="Google Shape;768;p7"/>
                    <p:cNvSpPr/>
                    <p:nvPr/>
                  </p:nvSpPr>
                  <p:spPr>
                    <a:xfrm>
                      <a:off x="3305183" y="3146560"/>
                      <a:ext cx="166690" cy="350998"/>
                    </a:xfrm>
                    <a:custGeom>
                      <a:avLst/>
                      <a:gdLst/>
                      <a:ahLst/>
                      <a:cxnLst/>
                      <a:rect l="l" t="t" r="r" b="b"/>
                      <a:pathLst>
                        <a:path w="166690" h="350998" extrusionOk="0">
                          <a:moveTo>
                            <a:pt x="140987" y="124596"/>
                          </a:moveTo>
                          <a:cubicBezTo>
                            <a:pt x="147337" y="122247"/>
                            <a:pt x="143336" y="59572"/>
                            <a:pt x="144542" y="54238"/>
                          </a:cubicBezTo>
                          <a:cubicBezTo>
                            <a:pt x="146828" y="39252"/>
                            <a:pt x="140097" y="24647"/>
                            <a:pt x="122571" y="26425"/>
                          </a:cubicBezTo>
                          <a:cubicBezTo>
                            <a:pt x="129683" y="-8309"/>
                            <a:pt x="29417" y="-8500"/>
                            <a:pt x="29925" y="24075"/>
                          </a:cubicBezTo>
                          <a:cubicBezTo>
                            <a:pt x="15891" y="25536"/>
                            <a:pt x="12399" y="39633"/>
                            <a:pt x="13478" y="51635"/>
                          </a:cubicBezTo>
                          <a:cubicBezTo>
                            <a:pt x="16145" y="75955"/>
                            <a:pt x="8335" y="105292"/>
                            <a:pt x="17034" y="127263"/>
                          </a:cubicBezTo>
                          <a:cubicBezTo>
                            <a:pt x="17034" y="127263"/>
                            <a:pt x="17034" y="127644"/>
                            <a:pt x="17034" y="127835"/>
                          </a:cubicBezTo>
                          <a:cubicBezTo>
                            <a:pt x="-77835" y="451748"/>
                            <a:pt x="259922" y="398789"/>
                            <a:pt x="140987" y="124596"/>
                          </a:cubicBezTo>
                          <a:close/>
                          <a:moveTo>
                            <a:pt x="126254" y="42427"/>
                          </a:moveTo>
                          <a:cubicBezTo>
                            <a:pt x="126699" y="51254"/>
                            <a:pt x="126699" y="64842"/>
                            <a:pt x="126889" y="74177"/>
                          </a:cubicBezTo>
                          <a:lnTo>
                            <a:pt x="31258" y="101736"/>
                          </a:lnTo>
                          <a:cubicBezTo>
                            <a:pt x="31258" y="96719"/>
                            <a:pt x="31258" y="91640"/>
                            <a:pt x="31258" y="86560"/>
                          </a:cubicBezTo>
                          <a:cubicBezTo>
                            <a:pt x="57865" y="73415"/>
                            <a:pt x="88408" y="58556"/>
                            <a:pt x="112348" y="40903"/>
                          </a:cubicBezTo>
                          <a:cubicBezTo>
                            <a:pt x="116793" y="41665"/>
                            <a:pt x="123778" y="38490"/>
                            <a:pt x="126254" y="42427"/>
                          </a:cubicBezTo>
                          <a:close/>
                          <a:moveTo>
                            <a:pt x="89044" y="212671"/>
                          </a:moveTo>
                          <a:cubicBezTo>
                            <a:pt x="81112" y="208784"/>
                            <a:pt x="71771" y="209070"/>
                            <a:pt x="64088" y="213433"/>
                          </a:cubicBezTo>
                          <a:cubicBezTo>
                            <a:pt x="67943" y="186762"/>
                            <a:pt x="70883" y="159947"/>
                            <a:pt x="72914" y="132978"/>
                          </a:cubicBezTo>
                          <a:lnTo>
                            <a:pt x="83964" y="132978"/>
                          </a:lnTo>
                          <a:cubicBezTo>
                            <a:pt x="83049" y="159642"/>
                            <a:pt x="84751" y="186337"/>
                            <a:pt x="89044" y="212671"/>
                          </a:cubicBezTo>
                          <a:close/>
                          <a:moveTo>
                            <a:pt x="50944" y="114118"/>
                          </a:moveTo>
                          <a:lnTo>
                            <a:pt x="127144" y="92148"/>
                          </a:lnTo>
                          <a:lnTo>
                            <a:pt x="127144" y="113420"/>
                          </a:lnTo>
                          <a:cubicBezTo>
                            <a:pt x="101299" y="114880"/>
                            <a:pt x="75899" y="115135"/>
                            <a:pt x="50626" y="114118"/>
                          </a:cubicBezTo>
                          <a:close/>
                          <a:moveTo>
                            <a:pt x="90695" y="39950"/>
                          </a:moveTo>
                          <a:cubicBezTo>
                            <a:pt x="74692" y="48269"/>
                            <a:pt x="47832" y="59826"/>
                            <a:pt x="31385" y="67255"/>
                          </a:cubicBezTo>
                          <a:cubicBezTo>
                            <a:pt x="31385" y="58937"/>
                            <a:pt x="31766" y="47634"/>
                            <a:pt x="31385" y="39379"/>
                          </a:cubicBezTo>
                          <a:cubicBezTo>
                            <a:pt x="33036" y="39379"/>
                            <a:pt x="75835" y="39442"/>
                            <a:pt x="90377" y="39950"/>
                          </a:cubicBezTo>
                          <a:close/>
                          <a:moveTo>
                            <a:pt x="45736" y="22361"/>
                          </a:moveTo>
                          <a:cubicBezTo>
                            <a:pt x="60214" y="644"/>
                            <a:pt x="112920" y="11122"/>
                            <a:pt x="111395" y="26616"/>
                          </a:cubicBezTo>
                          <a:cubicBezTo>
                            <a:pt x="92028" y="25854"/>
                            <a:pt x="63834" y="27314"/>
                            <a:pt x="44466" y="26616"/>
                          </a:cubicBezTo>
                          <a:cubicBezTo>
                            <a:pt x="44339" y="26171"/>
                            <a:pt x="45165" y="22742"/>
                            <a:pt x="45419" y="22361"/>
                          </a:cubicBezTo>
                          <a:close/>
                          <a:moveTo>
                            <a:pt x="125556" y="309127"/>
                          </a:moveTo>
                          <a:cubicBezTo>
                            <a:pt x="22686" y="406028"/>
                            <a:pt x="-873" y="195335"/>
                            <a:pt x="33798" y="131708"/>
                          </a:cubicBezTo>
                          <a:cubicBezTo>
                            <a:pt x="41101" y="132153"/>
                            <a:pt x="48467" y="132470"/>
                            <a:pt x="55833" y="132661"/>
                          </a:cubicBezTo>
                          <a:cubicBezTo>
                            <a:pt x="60913" y="148536"/>
                            <a:pt x="25734" y="268678"/>
                            <a:pt x="58500" y="243023"/>
                          </a:cubicBezTo>
                          <a:cubicBezTo>
                            <a:pt x="62310" y="237436"/>
                            <a:pt x="67708" y="228101"/>
                            <a:pt x="75454" y="228037"/>
                          </a:cubicBezTo>
                          <a:cubicBezTo>
                            <a:pt x="84979" y="228037"/>
                            <a:pt x="91076" y="238960"/>
                            <a:pt x="95394" y="245881"/>
                          </a:cubicBezTo>
                          <a:cubicBezTo>
                            <a:pt x="128985" y="268931"/>
                            <a:pt x="92536" y="150631"/>
                            <a:pt x="101744" y="132661"/>
                          </a:cubicBezTo>
                          <a:cubicBezTo>
                            <a:pt x="109173" y="132661"/>
                            <a:pt x="116602" y="132089"/>
                            <a:pt x="124032" y="131644"/>
                          </a:cubicBezTo>
                          <a:cubicBezTo>
                            <a:pt x="155591" y="183968"/>
                            <a:pt x="160671" y="257311"/>
                            <a:pt x="125239" y="309127"/>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grpSp>
              <p:sp>
                <p:nvSpPr>
                  <p:cNvPr id="769" name="Google Shape;769;p7"/>
                  <p:cNvSpPr/>
                  <p:nvPr/>
                </p:nvSpPr>
                <p:spPr>
                  <a:xfrm>
                    <a:off x="3375902" y="1663032"/>
                    <a:ext cx="17700" cy="1314900"/>
                  </a:xfrm>
                  <a:prstGeom prst="rect">
                    <a:avLst/>
                  </a:prstGeom>
                  <a:solidFill>
                    <a:schemeClr val="dk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sp>
              <p:nvSpPr>
                <p:cNvPr id="770" name="Google Shape;770;p7"/>
                <p:cNvSpPr/>
                <p:nvPr/>
              </p:nvSpPr>
              <p:spPr>
                <a:xfrm>
                  <a:off x="3352825" y="3244100"/>
                  <a:ext cx="27200" cy="29000"/>
                </a:xfrm>
                <a:custGeom>
                  <a:avLst/>
                  <a:gdLst/>
                  <a:ahLst/>
                  <a:cxnLst/>
                  <a:rect l="l" t="t" r="r" b="b"/>
                  <a:pathLst>
                    <a:path w="1088" h="1160" extrusionOk="0">
                      <a:moveTo>
                        <a:pt x="0" y="0"/>
                      </a:moveTo>
                      <a:cubicBezTo>
                        <a:pt x="294" y="441"/>
                        <a:pt x="670" y="834"/>
                        <a:pt x="1088" y="1160"/>
                      </a:cubicBezTo>
                    </a:path>
                  </a:pathLst>
                </a:custGeom>
                <a:noFill/>
                <a:ln w="28575" cap="rnd" cmpd="sng">
                  <a:solidFill>
                    <a:schemeClr val="lt1"/>
                  </a:solidFill>
                  <a:prstDash val="solid"/>
                  <a:round/>
                  <a:headEnd type="none" w="med" len="med"/>
                  <a:tailEnd type="none" w="med" len="med"/>
                </a:ln>
              </p:spPr>
            </p:sp>
          </p:grpSp>
        </p:grpSp>
        <p:grpSp>
          <p:nvGrpSpPr>
            <p:cNvPr id="771" name="Google Shape;771;p7"/>
            <p:cNvGrpSpPr/>
            <p:nvPr/>
          </p:nvGrpSpPr>
          <p:grpSpPr>
            <a:xfrm>
              <a:off x="8018879" y="-29"/>
              <a:ext cx="810166" cy="4470272"/>
              <a:chOff x="7824797" y="-1724181"/>
              <a:chExt cx="860597" cy="4748536"/>
            </a:xfrm>
          </p:grpSpPr>
          <p:grpSp>
            <p:nvGrpSpPr>
              <p:cNvPr id="772" name="Google Shape;772;p7"/>
              <p:cNvGrpSpPr/>
              <p:nvPr/>
            </p:nvGrpSpPr>
            <p:grpSpPr>
              <a:xfrm>
                <a:off x="7824797" y="1891931"/>
                <a:ext cx="860597" cy="1132425"/>
                <a:chOff x="764100" y="3623300"/>
                <a:chExt cx="1046700" cy="1046700"/>
              </a:xfrm>
            </p:grpSpPr>
            <p:sp>
              <p:nvSpPr>
                <p:cNvPr id="773" name="Google Shape;773;p7"/>
                <p:cNvSpPr/>
                <p:nvPr/>
              </p:nvSpPr>
              <p:spPr>
                <a:xfrm>
                  <a:off x="764100" y="3623300"/>
                  <a:ext cx="1046700" cy="1046700"/>
                </a:xfrm>
                <a:prstGeom prst="ellipse">
                  <a:avLst/>
                </a:prstGeom>
                <a:solidFill>
                  <a:srgbClr val="10A3FF">
                    <a:alpha val="615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774" name="Google Shape;774;p7"/>
                <p:cNvSpPr/>
                <p:nvPr/>
              </p:nvSpPr>
              <p:spPr>
                <a:xfrm>
                  <a:off x="922769" y="3781968"/>
                  <a:ext cx="729300" cy="729300"/>
                </a:xfrm>
                <a:prstGeom prst="ellipse">
                  <a:avLst/>
                </a:prstGeom>
                <a:solidFill>
                  <a:srgbClr val="10A3FF">
                    <a:alpha val="615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775" name="Google Shape;775;p7"/>
              <p:cNvGrpSpPr/>
              <p:nvPr/>
            </p:nvGrpSpPr>
            <p:grpSpPr>
              <a:xfrm>
                <a:off x="8100547" y="-1724181"/>
                <a:ext cx="300376" cy="4529867"/>
                <a:chOff x="3792712" y="-322375"/>
                <a:chExt cx="274793" cy="4144055"/>
              </a:xfrm>
            </p:grpSpPr>
            <p:grpSp>
              <p:nvGrpSpPr>
                <p:cNvPr id="776" name="Google Shape;776;p7"/>
                <p:cNvGrpSpPr/>
                <p:nvPr/>
              </p:nvGrpSpPr>
              <p:grpSpPr>
                <a:xfrm>
                  <a:off x="3792712" y="-322375"/>
                  <a:ext cx="274793" cy="4144055"/>
                  <a:chOff x="3792712" y="-322375"/>
                  <a:chExt cx="274793" cy="4144055"/>
                </a:xfrm>
              </p:grpSpPr>
              <p:grpSp>
                <p:nvGrpSpPr>
                  <p:cNvPr id="777" name="Google Shape;777;p7"/>
                  <p:cNvGrpSpPr/>
                  <p:nvPr/>
                </p:nvGrpSpPr>
                <p:grpSpPr>
                  <a:xfrm>
                    <a:off x="3792712" y="2971595"/>
                    <a:ext cx="274793" cy="850085"/>
                    <a:chOff x="3792712" y="2879468"/>
                    <a:chExt cx="274793" cy="850085"/>
                  </a:xfrm>
                </p:grpSpPr>
                <p:sp>
                  <p:nvSpPr>
                    <p:cNvPr id="778" name="Google Shape;778;p7"/>
                    <p:cNvSpPr/>
                    <p:nvPr/>
                  </p:nvSpPr>
                  <p:spPr>
                    <a:xfrm>
                      <a:off x="3798083" y="3085793"/>
                      <a:ext cx="261578" cy="637356"/>
                    </a:xfrm>
                    <a:custGeom>
                      <a:avLst/>
                      <a:gdLst/>
                      <a:ahLst/>
                      <a:cxnLst/>
                      <a:rect l="l" t="t" r="r" b="b"/>
                      <a:pathLst>
                        <a:path w="261578" h="637356" extrusionOk="0">
                          <a:moveTo>
                            <a:pt x="126686" y="637357"/>
                          </a:moveTo>
                          <a:cubicBezTo>
                            <a:pt x="-60449" y="630435"/>
                            <a:pt x="18736" y="394850"/>
                            <a:pt x="6417" y="267723"/>
                          </a:cubicBezTo>
                          <a:cubicBezTo>
                            <a:pt x="12322" y="197048"/>
                            <a:pt x="-10665" y="53665"/>
                            <a:pt x="31817" y="8008"/>
                          </a:cubicBezTo>
                          <a:cubicBezTo>
                            <a:pt x="291595" y="-16566"/>
                            <a:pt x="262449" y="-1263"/>
                            <a:pt x="258829" y="299283"/>
                          </a:cubicBezTo>
                          <a:cubicBezTo>
                            <a:pt x="256988" y="426728"/>
                            <a:pt x="295024" y="626816"/>
                            <a:pt x="126686" y="637357"/>
                          </a:cubicBezTo>
                          <a:close/>
                        </a:path>
                      </a:pathLst>
                    </a:custGeom>
                    <a:solidFill>
                      <a:srgbClr val="CFE2F3"/>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779" name="Google Shape;779;p7"/>
                    <p:cNvSpPr/>
                    <p:nvPr/>
                  </p:nvSpPr>
                  <p:spPr>
                    <a:xfrm>
                      <a:off x="3849902" y="2886279"/>
                      <a:ext cx="160096" cy="197298"/>
                    </a:xfrm>
                    <a:custGeom>
                      <a:avLst/>
                      <a:gdLst/>
                      <a:ahLst/>
                      <a:cxnLst/>
                      <a:rect l="l" t="t" r="r" b="b"/>
                      <a:pathLst>
                        <a:path w="160096" h="197298" extrusionOk="0">
                          <a:moveTo>
                            <a:pt x="0" y="197298"/>
                          </a:moveTo>
                          <a:cubicBezTo>
                            <a:pt x="14795" y="163453"/>
                            <a:pt x="-19495" y="39120"/>
                            <a:pt x="29908" y="37913"/>
                          </a:cubicBezTo>
                          <a:cubicBezTo>
                            <a:pt x="41275" y="35754"/>
                            <a:pt x="33401" y="17911"/>
                            <a:pt x="43053" y="12513"/>
                          </a:cubicBezTo>
                          <a:cubicBezTo>
                            <a:pt x="64008" y="-9902"/>
                            <a:pt x="129984" y="-1393"/>
                            <a:pt x="134239" y="31563"/>
                          </a:cubicBezTo>
                          <a:cubicBezTo>
                            <a:pt x="135826" y="40517"/>
                            <a:pt x="147891" y="34484"/>
                            <a:pt x="151955" y="41406"/>
                          </a:cubicBezTo>
                          <a:cubicBezTo>
                            <a:pt x="171640" y="64583"/>
                            <a:pt x="149479" y="158246"/>
                            <a:pt x="149161" y="196663"/>
                          </a:cubicBezTo>
                          <a:cubicBezTo>
                            <a:pt x="98234" y="196155"/>
                            <a:pt x="49847" y="189170"/>
                            <a:pt x="0" y="197298"/>
                          </a:cubicBezTo>
                          <a:close/>
                        </a:path>
                      </a:pathLst>
                    </a:custGeom>
                    <a:solidFill>
                      <a:schemeClr val="dk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780" name="Google Shape;780;p7"/>
                    <p:cNvSpPr/>
                    <p:nvPr/>
                  </p:nvSpPr>
                  <p:spPr>
                    <a:xfrm>
                      <a:off x="3792712" y="2879468"/>
                      <a:ext cx="274793" cy="850085"/>
                    </a:xfrm>
                    <a:custGeom>
                      <a:avLst/>
                      <a:gdLst/>
                      <a:ahLst/>
                      <a:cxnLst/>
                      <a:rect l="l" t="t" r="r" b="b"/>
                      <a:pathLst>
                        <a:path w="274793" h="850085" extrusionOk="0">
                          <a:moveTo>
                            <a:pt x="19916" y="786532"/>
                          </a:moveTo>
                          <a:cubicBezTo>
                            <a:pt x="39854" y="827489"/>
                            <a:pt x="67541" y="848572"/>
                            <a:pt x="131866" y="850032"/>
                          </a:cubicBezTo>
                          <a:cubicBezTo>
                            <a:pt x="255818" y="852953"/>
                            <a:pt x="279440" y="735732"/>
                            <a:pt x="271947" y="651213"/>
                          </a:cubicBezTo>
                          <a:cubicBezTo>
                            <a:pt x="272963" y="537612"/>
                            <a:pt x="275312" y="423947"/>
                            <a:pt x="274678" y="310345"/>
                          </a:cubicBezTo>
                          <a:cubicBezTo>
                            <a:pt x="276202" y="268245"/>
                            <a:pt x="263057" y="215095"/>
                            <a:pt x="217528" y="202395"/>
                          </a:cubicBezTo>
                          <a:cubicBezTo>
                            <a:pt x="213336" y="167343"/>
                            <a:pt x="246610" y="35073"/>
                            <a:pt x="197716" y="37295"/>
                          </a:cubicBezTo>
                          <a:cubicBezTo>
                            <a:pt x="191366" y="-10202"/>
                            <a:pt x="84495" y="-14965"/>
                            <a:pt x="87098" y="38311"/>
                          </a:cubicBezTo>
                          <a:cubicBezTo>
                            <a:pt x="75478" y="36978"/>
                            <a:pt x="60047" y="37041"/>
                            <a:pt x="58778" y="55583"/>
                          </a:cubicBezTo>
                          <a:cubicBezTo>
                            <a:pt x="55603" y="103081"/>
                            <a:pt x="55285" y="150833"/>
                            <a:pt x="49887" y="197760"/>
                          </a:cubicBezTo>
                          <a:cubicBezTo>
                            <a:pt x="-19010" y="224303"/>
                            <a:pt x="12613" y="404262"/>
                            <a:pt x="5437" y="474048"/>
                          </a:cubicBezTo>
                          <a:cubicBezTo>
                            <a:pt x="10264" y="577299"/>
                            <a:pt x="-17549" y="687980"/>
                            <a:pt x="19916" y="786532"/>
                          </a:cubicBezTo>
                          <a:close/>
                          <a:moveTo>
                            <a:pt x="102466" y="38248"/>
                          </a:moveTo>
                          <a:cubicBezTo>
                            <a:pt x="106148" y="7895"/>
                            <a:pt x="173585" y="17166"/>
                            <a:pt x="178983" y="37105"/>
                          </a:cubicBezTo>
                          <a:cubicBezTo>
                            <a:pt x="154281" y="37549"/>
                            <a:pt x="103101" y="39962"/>
                            <a:pt x="102592" y="38311"/>
                          </a:cubicBezTo>
                          <a:close/>
                          <a:moveTo>
                            <a:pt x="76177" y="56663"/>
                          </a:moveTo>
                          <a:lnTo>
                            <a:pt x="174983" y="55393"/>
                          </a:lnTo>
                          <a:cubicBezTo>
                            <a:pt x="190222" y="53361"/>
                            <a:pt x="211304" y="53298"/>
                            <a:pt x="206733" y="75459"/>
                          </a:cubicBezTo>
                          <a:lnTo>
                            <a:pt x="75287" y="111400"/>
                          </a:lnTo>
                          <a:cubicBezTo>
                            <a:pt x="75967" y="93194"/>
                            <a:pt x="76303" y="74970"/>
                            <a:pt x="76303" y="56726"/>
                          </a:cubicBezTo>
                          <a:close/>
                          <a:moveTo>
                            <a:pt x="73700" y="129879"/>
                          </a:moveTo>
                          <a:lnTo>
                            <a:pt x="205399" y="94382"/>
                          </a:lnTo>
                          <a:lnTo>
                            <a:pt x="203684" y="134069"/>
                          </a:lnTo>
                          <a:lnTo>
                            <a:pt x="71478" y="159469"/>
                          </a:lnTo>
                          <a:cubicBezTo>
                            <a:pt x="72430" y="149563"/>
                            <a:pt x="73192" y="139785"/>
                            <a:pt x="73827" y="129942"/>
                          </a:cubicBezTo>
                          <a:close/>
                          <a:moveTo>
                            <a:pt x="69191" y="177885"/>
                          </a:moveTo>
                          <a:lnTo>
                            <a:pt x="202541" y="152104"/>
                          </a:lnTo>
                          <a:cubicBezTo>
                            <a:pt x="201906" y="166391"/>
                            <a:pt x="201335" y="180615"/>
                            <a:pt x="200700" y="194839"/>
                          </a:cubicBezTo>
                          <a:lnTo>
                            <a:pt x="67350" y="193379"/>
                          </a:lnTo>
                          <a:cubicBezTo>
                            <a:pt x="68239" y="188298"/>
                            <a:pt x="68937" y="183282"/>
                            <a:pt x="69318" y="177948"/>
                          </a:cubicBezTo>
                          <a:close/>
                          <a:moveTo>
                            <a:pt x="19217" y="648102"/>
                          </a:moveTo>
                          <a:cubicBezTo>
                            <a:pt x="23154" y="519832"/>
                            <a:pt x="21947" y="391117"/>
                            <a:pt x="28171" y="263101"/>
                          </a:cubicBezTo>
                          <a:cubicBezTo>
                            <a:pt x="34965" y="198204"/>
                            <a:pt x="74589" y="211222"/>
                            <a:pt x="121960" y="210968"/>
                          </a:cubicBezTo>
                          <a:cubicBezTo>
                            <a:pt x="123103" y="217851"/>
                            <a:pt x="123674" y="224817"/>
                            <a:pt x="123674" y="231796"/>
                          </a:cubicBezTo>
                          <a:cubicBezTo>
                            <a:pt x="72874" y="256370"/>
                            <a:pt x="60174" y="344889"/>
                            <a:pt x="124246" y="360891"/>
                          </a:cubicBezTo>
                          <a:lnTo>
                            <a:pt x="124627" y="429281"/>
                          </a:lnTo>
                          <a:cubicBezTo>
                            <a:pt x="46966" y="432710"/>
                            <a:pt x="45951" y="548915"/>
                            <a:pt x="125135" y="549486"/>
                          </a:cubicBezTo>
                          <a:lnTo>
                            <a:pt x="125516" y="627083"/>
                          </a:lnTo>
                          <a:cubicBezTo>
                            <a:pt x="40" y="680677"/>
                            <a:pt x="157647" y="791422"/>
                            <a:pt x="143550" y="638069"/>
                          </a:cubicBezTo>
                          <a:cubicBezTo>
                            <a:pt x="209971" y="620416"/>
                            <a:pt x="220385" y="540533"/>
                            <a:pt x="142661" y="533675"/>
                          </a:cubicBezTo>
                          <a:lnTo>
                            <a:pt x="142280" y="444204"/>
                          </a:lnTo>
                          <a:cubicBezTo>
                            <a:pt x="216321" y="434298"/>
                            <a:pt x="216130" y="356764"/>
                            <a:pt x="141772" y="346604"/>
                          </a:cubicBezTo>
                          <a:cubicBezTo>
                            <a:pt x="141772" y="311425"/>
                            <a:pt x="141772" y="215413"/>
                            <a:pt x="140566" y="212429"/>
                          </a:cubicBezTo>
                          <a:cubicBezTo>
                            <a:pt x="140566" y="212429"/>
                            <a:pt x="194096" y="213762"/>
                            <a:pt x="198541" y="213381"/>
                          </a:cubicBezTo>
                          <a:cubicBezTo>
                            <a:pt x="218543" y="211666"/>
                            <a:pt x="234291" y="230589"/>
                            <a:pt x="243943" y="246845"/>
                          </a:cubicBezTo>
                          <a:cubicBezTo>
                            <a:pt x="271376" y="315997"/>
                            <a:pt x="250865" y="395880"/>
                            <a:pt x="255754" y="469095"/>
                          </a:cubicBezTo>
                          <a:cubicBezTo>
                            <a:pt x="240832" y="580093"/>
                            <a:pt x="308015" y="834538"/>
                            <a:pt x="136819" y="834855"/>
                          </a:cubicBezTo>
                          <a:cubicBezTo>
                            <a:pt x="35727" y="844063"/>
                            <a:pt x="10073" y="729382"/>
                            <a:pt x="19344" y="648166"/>
                          </a:cubicBezTo>
                          <a:close/>
                          <a:moveTo>
                            <a:pt x="125008" y="678137"/>
                          </a:moveTo>
                          <a:cubicBezTo>
                            <a:pt x="115928" y="731541"/>
                            <a:pt x="62968" y="668041"/>
                            <a:pt x="125643" y="645435"/>
                          </a:cubicBezTo>
                          <a:cubicBezTo>
                            <a:pt x="126272" y="656357"/>
                            <a:pt x="126100" y="667304"/>
                            <a:pt x="125135" y="678201"/>
                          </a:cubicBezTo>
                          <a:close/>
                          <a:moveTo>
                            <a:pt x="125008" y="531198"/>
                          </a:moveTo>
                          <a:cubicBezTo>
                            <a:pt x="69953" y="529293"/>
                            <a:pt x="68620" y="448966"/>
                            <a:pt x="124627" y="447315"/>
                          </a:cubicBezTo>
                          <a:close/>
                          <a:moveTo>
                            <a:pt x="124119" y="340698"/>
                          </a:moveTo>
                          <a:cubicBezTo>
                            <a:pt x="85193" y="326284"/>
                            <a:pt x="93004" y="270848"/>
                            <a:pt x="123674" y="251798"/>
                          </a:cubicBezTo>
                          <a:cubicBezTo>
                            <a:pt x="123973" y="281643"/>
                            <a:pt x="124183" y="311380"/>
                            <a:pt x="124309" y="341016"/>
                          </a:cubicBezTo>
                          <a:close/>
                          <a:moveTo>
                            <a:pt x="141835" y="365591"/>
                          </a:moveTo>
                          <a:cubicBezTo>
                            <a:pt x="190730" y="374798"/>
                            <a:pt x="194159" y="419057"/>
                            <a:pt x="141835" y="426106"/>
                          </a:cubicBezTo>
                          <a:close/>
                          <a:moveTo>
                            <a:pt x="142724" y="551899"/>
                          </a:moveTo>
                          <a:cubicBezTo>
                            <a:pt x="195493" y="559138"/>
                            <a:pt x="188127" y="605684"/>
                            <a:pt x="143296" y="619781"/>
                          </a:cubicBezTo>
                          <a:cubicBezTo>
                            <a:pt x="143042" y="601429"/>
                            <a:pt x="142978" y="571204"/>
                            <a:pt x="142915" y="552217"/>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grpSp>
              <p:sp>
                <p:nvSpPr>
                  <p:cNvPr id="781" name="Google Shape;781;p7"/>
                  <p:cNvSpPr/>
                  <p:nvPr/>
                </p:nvSpPr>
                <p:spPr>
                  <a:xfrm>
                    <a:off x="3923169" y="-322375"/>
                    <a:ext cx="17700" cy="3300300"/>
                  </a:xfrm>
                  <a:prstGeom prst="rect">
                    <a:avLst/>
                  </a:prstGeom>
                  <a:solidFill>
                    <a:schemeClr val="dk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sp>
              <p:nvSpPr>
                <p:cNvPr id="782" name="Google Shape;782;p7"/>
                <p:cNvSpPr/>
                <p:nvPr/>
              </p:nvSpPr>
              <p:spPr>
                <a:xfrm>
                  <a:off x="3834925" y="3637375"/>
                  <a:ext cx="76100" cy="135925"/>
                </a:xfrm>
                <a:custGeom>
                  <a:avLst/>
                  <a:gdLst/>
                  <a:ahLst/>
                  <a:cxnLst/>
                  <a:rect l="l" t="t" r="r" b="b"/>
                  <a:pathLst>
                    <a:path w="3044" h="5437" extrusionOk="0">
                      <a:moveTo>
                        <a:pt x="0" y="0"/>
                      </a:moveTo>
                      <a:cubicBezTo>
                        <a:pt x="372" y="2043"/>
                        <a:pt x="1116" y="4666"/>
                        <a:pt x="3044" y="5437"/>
                      </a:cubicBezTo>
                    </a:path>
                  </a:pathLst>
                </a:custGeom>
                <a:noFill/>
                <a:ln w="28575" cap="rnd" cmpd="sng">
                  <a:solidFill>
                    <a:schemeClr val="lt1"/>
                  </a:solidFill>
                  <a:prstDash val="solid"/>
                  <a:round/>
                  <a:headEnd type="none" w="med" len="med"/>
                  <a:tailEnd type="none" w="med" len="med"/>
                </a:ln>
              </p:spPr>
            </p:sp>
            <p:sp>
              <p:nvSpPr>
                <p:cNvPr id="783" name="Google Shape;783;p7"/>
                <p:cNvSpPr/>
                <p:nvPr/>
              </p:nvSpPr>
              <p:spPr>
                <a:xfrm>
                  <a:off x="3834925" y="3552200"/>
                  <a:ext cx="1825" cy="21750"/>
                </a:xfrm>
                <a:custGeom>
                  <a:avLst/>
                  <a:gdLst/>
                  <a:ahLst/>
                  <a:cxnLst/>
                  <a:rect l="l" t="t" r="r" b="b"/>
                  <a:pathLst>
                    <a:path w="73" h="870" extrusionOk="0">
                      <a:moveTo>
                        <a:pt x="0" y="0"/>
                      </a:moveTo>
                      <a:cubicBezTo>
                        <a:pt x="37" y="435"/>
                        <a:pt x="37" y="435"/>
                        <a:pt x="73" y="870"/>
                      </a:cubicBezTo>
                    </a:path>
                  </a:pathLst>
                </a:custGeom>
                <a:noFill/>
                <a:ln w="28575" cap="rnd" cmpd="sng">
                  <a:solidFill>
                    <a:schemeClr val="lt1"/>
                  </a:solidFill>
                  <a:prstDash val="solid"/>
                  <a:round/>
                  <a:headEnd type="none" w="med" len="med"/>
                  <a:tailEnd type="none" w="med" len="med"/>
                </a:ln>
              </p:spPr>
            </p:sp>
          </p:grpSp>
        </p:grpSp>
        <p:grpSp>
          <p:nvGrpSpPr>
            <p:cNvPr id="784" name="Google Shape;784;p7"/>
            <p:cNvGrpSpPr/>
            <p:nvPr/>
          </p:nvGrpSpPr>
          <p:grpSpPr>
            <a:xfrm>
              <a:off x="7184797" y="-17"/>
              <a:ext cx="985363" cy="3905971"/>
              <a:chOff x="1192601" y="-1724180"/>
              <a:chExt cx="1046700" cy="4149108"/>
            </a:xfrm>
          </p:grpSpPr>
          <p:grpSp>
            <p:nvGrpSpPr>
              <p:cNvPr id="785" name="Google Shape;785;p7"/>
              <p:cNvGrpSpPr/>
              <p:nvPr/>
            </p:nvGrpSpPr>
            <p:grpSpPr>
              <a:xfrm>
                <a:off x="1192601" y="1378228"/>
                <a:ext cx="1046700" cy="1046700"/>
                <a:chOff x="764100" y="3623300"/>
                <a:chExt cx="1046700" cy="1046700"/>
              </a:xfrm>
            </p:grpSpPr>
            <p:sp>
              <p:nvSpPr>
                <p:cNvPr id="786" name="Google Shape;786;p7"/>
                <p:cNvSpPr/>
                <p:nvPr/>
              </p:nvSpPr>
              <p:spPr>
                <a:xfrm>
                  <a:off x="764100" y="3623300"/>
                  <a:ext cx="1046700" cy="1046700"/>
                </a:xfrm>
                <a:prstGeom prst="ellipse">
                  <a:avLst/>
                </a:prstGeom>
                <a:solidFill>
                  <a:srgbClr val="18ECFF">
                    <a:alpha val="950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787" name="Google Shape;787;p7"/>
                <p:cNvSpPr/>
                <p:nvPr/>
              </p:nvSpPr>
              <p:spPr>
                <a:xfrm>
                  <a:off x="922769" y="3781968"/>
                  <a:ext cx="729300" cy="729300"/>
                </a:xfrm>
                <a:prstGeom prst="ellipse">
                  <a:avLst/>
                </a:prstGeom>
                <a:solidFill>
                  <a:srgbClr val="18ECFF">
                    <a:alpha val="950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788" name="Google Shape;788;p7"/>
              <p:cNvGrpSpPr/>
              <p:nvPr/>
            </p:nvGrpSpPr>
            <p:grpSpPr>
              <a:xfrm>
                <a:off x="1417979" y="-1724180"/>
                <a:ext cx="580390" cy="3855366"/>
                <a:chOff x="522260" y="372820"/>
                <a:chExt cx="530958" cy="3527002"/>
              </a:xfrm>
            </p:grpSpPr>
            <p:grpSp>
              <p:nvGrpSpPr>
                <p:cNvPr id="789" name="Google Shape;789;p7"/>
                <p:cNvGrpSpPr/>
                <p:nvPr/>
              </p:nvGrpSpPr>
              <p:grpSpPr>
                <a:xfrm>
                  <a:off x="522260" y="372820"/>
                  <a:ext cx="530958" cy="3527002"/>
                  <a:chOff x="522260" y="372820"/>
                  <a:chExt cx="530958" cy="3527002"/>
                </a:xfrm>
              </p:grpSpPr>
              <p:grpSp>
                <p:nvGrpSpPr>
                  <p:cNvPr id="790" name="Google Shape;790;p7"/>
                  <p:cNvGrpSpPr/>
                  <p:nvPr/>
                </p:nvGrpSpPr>
                <p:grpSpPr>
                  <a:xfrm>
                    <a:off x="522260" y="2971595"/>
                    <a:ext cx="530958" cy="928227"/>
                    <a:chOff x="522260" y="2971595"/>
                    <a:chExt cx="530958" cy="928227"/>
                  </a:xfrm>
                </p:grpSpPr>
                <p:sp>
                  <p:nvSpPr>
                    <p:cNvPr id="791" name="Google Shape;791;p7"/>
                    <p:cNvSpPr/>
                    <p:nvPr/>
                  </p:nvSpPr>
                  <p:spPr>
                    <a:xfrm>
                      <a:off x="531045" y="3193814"/>
                      <a:ext cx="510950" cy="500199"/>
                    </a:xfrm>
                    <a:custGeom>
                      <a:avLst/>
                      <a:gdLst/>
                      <a:ahLst/>
                      <a:cxnLst/>
                      <a:rect l="l" t="t" r="r" b="b"/>
                      <a:pathLst>
                        <a:path w="510950" h="500199" extrusionOk="0">
                          <a:moveTo>
                            <a:pt x="230344" y="500189"/>
                          </a:moveTo>
                          <a:cubicBezTo>
                            <a:pt x="153916" y="500507"/>
                            <a:pt x="77640" y="493446"/>
                            <a:pt x="2570" y="479108"/>
                          </a:cubicBezTo>
                          <a:cubicBezTo>
                            <a:pt x="-4606" y="452501"/>
                            <a:pt x="4348" y="418084"/>
                            <a:pt x="15841" y="404622"/>
                          </a:cubicBezTo>
                          <a:cubicBezTo>
                            <a:pt x="93" y="296672"/>
                            <a:pt x="174591" y="153479"/>
                            <a:pt x="126458" y="68770"/>
                          </a:cubicBezTo>
                          <a:cubicBezTo>
                            <a:pt x="128236" y="16510"/>
                            <a:pt x="219295" y="6350"/>
                            <a:pt x="261142" y="0"/>
                          </a:cubicBezTo>
                          <a:cubicBezTo>
                            <a:pt x="310926" y="4953"/>
                            <a:pt x="383443" y="12002"/>
                            <a:pt x="388777" y="70612"/>
                          </a:cubicBezTo>
                          <a:cubicBezTo>
                            <a:pt x="365980" y="191262"/>
                            <a:pt x="524603" y="342392"/>
                            <a:pt x="509998" y="472630"/>
                          </a:cubicBezTo>
                          <a:cubicBezTo>
                            <a:pt x="417936" y="491147"/>
                            <a:pt x="324248" y="500380"/>
                            <a:pt x="230344" y="500189"/>
                          </a:cubicBezTo>
                          <a:close/>
                        </a:path>
                      </a:pathLst>
                    </a:custGeom>
                    <a:solidFill>
                      <a:schemeClr val="lt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792" name="Google Shape;792;p7"/>
                    <p:cNvSpPr/>
                    <p:nvPr/>
                  </p:nvSpPr>
                  <p:spPr>
                    <a:xfrm>
                      <a:off x="551585" y="3672350"/>
                      <a:ext cx="488949" cy="214629"/>
                    </a:xfrm>
                    <a:custGeom>
                      <a:avLst/>
                      <a:gdLst/>
                      <a:ahLst/>
                      <a:cxnLst/>
                      <a:rect l="l" t="t" r="r" b="b"/>
                      <a:pathLst>
                        <a:path w="488949" h="214629" extrusionOk="0">
                          <a:moveTo>
                            <a:pt x="243395" y="214630"/>
                          </a:moveTo>
                          <a:cubicBezTo>
                            <a:pt x="147256" y="214630"/>
                            <a:pt x="26352" y="160401"/>
                            <a:pt x="0" y="8001"/>
                          </a:cubicBezTo>
                          <a:cubicBezTo>
                            <a:pt x="165925" y="39751"/>
                            <a:pt x="327279" y="29528"/>
                            <a:pt x="488950" y="0"/>
                          </a:cubicBezTo>
                          <a:cubicBezTo>
                            <a:pt x="471043" y="147384"/>
                            <a:pt x="350266" y="214630"/>
                            <a:pt x="243395" y="214630"/>
                          </a:cubicBezTo>
                          <a:close/>
                        </a:path>
                      </a:pathLst>
                    </a:custGeom>
                    <a:solidFill>
                      <a:srgbClr val="C8F3F7"/>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793" name="Google Shape;793;p7"/>
                    <p:cNvSpPr/>
                    <p:nvPr/>
                  </p:nvSpPr>
                  <p:spPr>
                    <a:xfrm>
                      <a:off x="685838" y="2977833"/>
                      <a:ext cx="219884" cy="234649"/>
                    </a:xfrm>
                    <a:custGeom>
                      <a:avLst/>
                      <a:gdLst/>
                      <a:ahLst/>
                      <a:cxnLst/>
                      <a:rect l="l" t="t" r="r" b="b"/>
                      <a:pathLst>
                        <a:path w="219884" h="234649" extrusionOk="0">
                          <a:moveTo>
                            <a:pt x="2590" y="234649"/>
                          </a:moveTo>
                          <a:cubicBezTo>
                            <a:pt x="7987" y="210011"/>
                            <a:pt x="-12142" y="33672"/>
                            <a:pt x="12877" y="45419"/>
                          </a:cubicBezTo>
                          <a:cubicBezTo>
                            <a:pt x="33197" y="50182"/>
                            <a:pt x="23545" y="24210"/>
                            <a:pt x="35038" y="16590"/>
                          </a:cubicBezTo>
                          <a:cubicBezTo>
                            <a:pt x="50913" y="906"/>
                            <a:pt x="85394" y="1604"/>
                            <a:pt x="109714" y="1922"/>
                          </a:cubicBezTo>
                          <a:cubicBezTo>
                            <a:pt x="145528" y="-936"/>
                            <a:pt x="189026" y="-6841"/>
                            <a:pt x="188835" y="38879"/>
                          </a:cubicBezTo>
                          <a:cubicBezTo>
                            <a:pt x="250875" y="39895"/>
                            <a:pt x="199503" y="186770"/>
                            <a:pt x="206869" y="233824"/>
                          </a:cubicBezTo>
                          <a:cubicBezTo>
                            <a:pt x="139369" y="212361"/>
                            <a:pt x="71932" y="215091"/>
                            <a:pt x="2590" y="234649"/>
                          </a:cubicBezTo>
                          <a:close/>
                        </a:path>
                      </a:pathLst>
                    </a:custGeom>
                    <a:solidFill>
                      <a:schemeClr val="dk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794" name="Google Shape;794;p7"/>
                    <p:cNvSpPr/>
                    <p:nvPr/>
                  </p:nvSpPr>
                  <p:spPr>
                    <a:xfrm>
                      <a:off x="522260" y="2971595"/>
                      <a:ext cx="530958" cy="928227"/>
                    </a:xfrm>
                    <a:custGeom>
                      <a:avLst/>
                      <a:gdLst/>
                      <a:ahLst/>
                      <a:cxnLst/>
                      <a:rect l="l" t="t" r="r" b="b"/>
                      <a:pathLst>
                        <a:path w="530958" h="928227" extrusionOk="0">
                          <a:moveTo>
                            <a:pt x="516306" y="619347"/>
                          </a:moveTo>
                          <a:cubicBezTo>
                            <a:pt x="501638" y="504285"/>
                            <a:pt x="397942" y="417798"/>
                            <a:pt x="399530" y="298926"/>
                          </a:cubicBezTo>
                          <a:cubicBezTo>
                            <a:pt x="413182" y="300514"/>
                            <a:pt x="390830" y="254159"/>
                            <a:pt x="381178" y="244380"/>
                          </a:cubicBezTo>
                          <a:cubicBezTo>
                            <a:pt x="383210" y="187992"/>
                            <a:pt x="385369" y="132175"/>
                            <a:pt x="387528" y="75787"/>
                          </a:cubicBezTo>
                          <a:cubicBezTo>
                            <a:pt x="392481" y="54070"/>
                            <a:pt x="381559" y="34449"/>
                            <a:pt x="356731" y="40227"/>
                          </a:cubicBezTo>
                          <a:cubicBezTo>
                            <a:pt x="358255" y="-10573"/>
                            <a:pt x="307645" y="730"/>
                            <a:pt x="273609" y="1810"/>
                          </a:cubicBezTo>
                          <a:cubicBezTo>
                            <a:pt x="240780" y="1429"/>
                            <a:pt x="184074" y="-222"/>
                            <a:pt x="184328" y="45244"/>
                          </a:cubicBezTo>
                          <a:cubicBezTo>
                            <a:pt x="174803" y="45815"/>
                            <a:pt x="158928" y="42640"/>
                            <a:pt x="158928" y="56547"/>
                          </a:cubicBezTo>
                          <a:cubicBezTo>
                            <a:pt x="158928" y="118777"/>
                            <a:pt x="158039" y="180435"/>
                            <a:pt x="158357" y="242475"/>
                          </a:cubicBezTo>
                          <a:cubicBezTo>
                            <a:pt x="144260" y="248825"/>
                            <a:pt x="112383" y="292767"/>
                            <a:pt x="140577" y="307753"/>
                          </a:cubicBezTo>
                          <a:cubicBezTo>
                            <a:pt x="150102" y="385159"/>
                            <a:pt x="15736" y="506508"/>
                            <a:pt x="18784" y="626967"/>
                          </a:cubicBezTo>
                          <a:cubicBezTo>
                            <a:pt x="-3124" y="640493"/>
                            <a:pt x="-8013" y="706215"/>
                            <a:pt x="15672" y="712756"/>
                          </a:cubicBezTo>
                          <a:cubicBezTo>
                            <a:pt x="65075" y="1013238"/>
                            <a:pt x="505638" y="992854"/>
                            <a:pt x="526720" y="692753"/>
                          </a:cubicBezTo>
                          <a:cubicBezTo>
                            <a:pt x="534785" y="671862"/>
                            <a:pt x="531356" y="631984"/>
                            <a:pt x="516306" y="619347"/>
                          </a:cubicBezTo>
                          <a:close/>
                          <a:moveTo>
                            <a:pt x="498399" y="620300"/>
                          </a:moveTo>
                          <a:cubicBezTo>
                            <a:pt x="475749" y="621824"/>
                            <a:pt x="453079" y="623176"/>
                            <a:pt x="430391" y="624364"/>
                          </a:cubicBezTo>
                          <a:cubicBezTo>
                            <a:pt x="405708" y="518319"/>
                            <a:pt x="384842" y="411531"/>
                            <a:pt x="367780" y="304006"/>
                          </a:cubicBezTo>
                          <a:cubicBezTo>
                            <a:pt x="372606" y="303308"/>
                            <a:pt x="377432" y="302673"/>
                            <a:pt x="382194" y="301911"/>
                          </a:cubicBezTo>
                          <a:cubicBezTo>
                            <a:pt x="378511" y="420973"/>
                            <a:pt x="481889" y="506762"/>
                            <a:pt x="498399" y="620300"/>
                          </a:cubicBezTo>
                          <a:close/>
                          <a:moveTo>
                            <a:pt x="278689" y="312579"/>
                          </a:moveTo>
                          <a:cubicBezTo>
                            <a:pt x="287389" y="312198"/>
                            <a:pt x="296025" y="311690"/>
                            <a:pt x="304661" y="311118"/>
                          </a:cubicBezTo>
                          <a:cubicBezTo>
                            <a:pt x="318040" y="416738"/>
                            <a:pt x="331477" y="522383"/>
                            <a:pt x="344983" y="628047"/>
                          </a:cubicBezTo>
                          <a:cubicBezTo>
                            <a:pt x="322568" y="628809"/>
                            <a:pt x="300216" y="629507"/>
                            <a:pt x="277800" y="629952"/>
                          </a:cubicBezTo>
                          <a:cubicBezTo>
                            <a:pt x="271844" y="524237"/>
                            <a:pt x="272136" y="418262"/>
                            <a:pt x="278689" y="312579"/>
                          </a:cubicBezTo>
                          <a:close/>
                          <a:moveTo>
                            <a:pt x="322504" y="309531"/>
                          </a:moveTo>
                          <a:cubicBezTo>
                            <a:pt x="331775" y="308642"/>
                            <a:pt x="341046" y="307626"/>
                            <a:pt x="350317" y="306483"/>
                          </a:cubicBezTo>
                          <a:cubicBezTo>
                            <a:pt x="367253" y="413417"/>
                            <a:pt x="387928" y="519633"/>
                            <a:pt x="412357" y="625126"/>
                          </a:cubicBezTo>
                          <a:cubicBezTo>
                            <a:pt x="395910" y="625951"/>
                            <a:pt x="379400" y="626713"/>
                            <a:pt x="362954" y="627348"/>
                          </a:cubicBezTo>
                          <a:cubicBezTo>
                            <a:pt x="349111" y="521430"/>
                            <a:pt x="335541" y="415493"/>
                            <a:pt x="322250" y="309531"/>
                          </a:cubicBezTo>
                          <a:close/>
                          <a:moveTo>
                            <a:pt x="365684" y="58452"/>
                          </a:moveTo>
                          <a:cubicBezTo>
                            <a:pt x="375273" y="59277"/>
                            <a:pt x="368542" y="74581"/>
                            <a:pt x="369939" y="81248"/>
                          </a:cubicBezTo>
                          <a:lnTo>
                            <a:pt x="175946" y="137382"/>
                          </a:lnTo>
                          <a:cubicBezTo>
                            <a:pt x="175946" y="127984"/>
                            <a:pt x="175946" y="118332"/>
                            <a:pt x="175946" y="109125"/>
                          </a:cubicBezTo>
                          <a:cubicBezTo>
                            <a:pt x="212713" y="94837"/>
                            <a:pt x="258496" y="85947"/>
                            <a:pt x="287643" y="60547"/>
                          </a:cubicBezTo>
                          <a:cubicBezTo>
                            <a:pt x="313360" y="60611"/>
                            <a:pt x="339649" y="57309"/>
                            <a:pt x="365430" y="58452"/>
                          </a:cubicBezTo>
                          <a:close/>
                          <a:moveTo>
                            <a:pt x="175438" y="205454"/>
                          </a:moveTo>
                          <a:lnTo>
                            <a:pt x="366827" y="159671"/>
                          </a:lnTo>
                          <a:lnTo>
                            <a:pt x="364224" y="230791"/>
                          </a:lnTo>
                          <a:cubicBezTo>
                            <a:pt x="308090" y="199041"/>
                            <a:pt x="233033" y="208248"/>
                            <a:pt x="175311" y="231616"/>
                          </a:cubicBezTo>
                          <a:close/>
                          <a:moveTo>
                            <a:pt x="175438" y="187230"/>
                          </a:moveTo>
                          <a:cubicBezTo>
                            <a:pt x="175438" y="176688"/>
                            <a:pt x="175438" y="166084"/>
                            <a:pt x="175438" y="155480"/>
                          </a:cubicBezTo>
                          <a:lnTo>
                            <a:pt x="368796" y="99536"/>
                          </a:lnTo>
                          <a:lnTo>
                            <a:pt x="367272" y="141256"/>
                          </a:lnTo>
                          <a:close/>
                          <a:moveTo>
                            <a:pt x="229032" y="21622"/>
                          </a:moveTo>
                          <a:cubicBezTo>
                            <a:pt x="256401" y="25305"/>
                            <a:pt x="342570" y="-222"/>
                            <a:pt x="338760" y="40672"/>
                          </a:cubicBezTo>
                          <a:lnTo>
                            <a:pt x="201600" y="44418"/>
                          </a:lnTo>
                          <a:cubicBezTo>
                            <a:pt x="197155" y="28861"/>
                            <a:pt x="217793" y="22765"/>
                            <a:pt x="229096" y="21749"/>
                          </a:cubicBezTo>
                          <a:close/>
                          <a:moveTo>
                            <a:pt x="263830" y="59150"/>
                          </a:moveTo>
                          <a:cubicBezTo>
                            <a:pt x="235046" y="71260"/>
                            <a:pt x="205645" y="81858"/>
                            <a:pt x="175756" y="90900"/>
                          </a:cubicBezTo>
                          <a:lnTo>
                            <a:pt x="175756" y="63722"/>
                          </a:lnTo>
                          <a:cubicBezTo>
                            <a:pt x="201664" y="62897"/>
                            <a:pt x="238113" y="59976"/>
                            <a:pt x="263894" y="59404"/>
                          </a:cubicBezTo>
                          <a:close/>
                          <a:moveTo>
                            <a:pt x="260973" y="230600"/>
                          </a:moveTo>
                          <a:cubicBezTo>
                            <a:pt x="306439" y="226028"/>
                            <a:pt x="366891" y="233838"/>
                            <a:pt x="384036" y="283432"/>
                          </a:cubicBezTo>
                          <a:cubicBezTo>
                            <a:pt x="303873" y="296939"/>
                            <a:pt x="222193" y="298945"/>
                            <a:pt x="141466" y="289401"/>
                          </a:cubicBezTo>
                          <a:cubicBezTo>
                            <a:pt x="157404" y="243554"/>
                            <a:pt x="218110" y="233521"/>
                            <a:pt x="261036" y="230854"/>
                          </a:cubicBezTo>
                          <a:close/>
                          <a:moveTo>
                            <a:pt x="259639" y="630269"/>
                          </a:moveTo>
                          <a:cubicBezTo>
                            <a:pt x="238005" y="630606"/>
                            <a:pt x="216313" y="630796"/>
                            <a:pt x="194552" y="630841"/>
                          </a:cubicBezTo>
                          <a:cubicBezTo>
                            <a:pt x="210300" y="525005"/>
                            <a:pt x="226003" y="419176"/>
                            <a:pt x="241669" y="313341"/>
                          </a:cubicBezTo>
                          <a:cubicBezTo>
                            <a:pt x="248019" y="313341"/>
                            <a:pt x="254369" y="313341"/>
                            <a:pt x="260719" y="313341"/>
                          </a:cubicBezTo>
                          <a:cubicBezTo>
                            <a:pt x="254172" y="418871"/>
                            <a:pt x="253810" y="524694"/>
                            <a:pt x="259639" y="630269"/>
                          </a:cubicBezTo>
                          <a:close/>
                          <a:moveTo>
                            <a:pt x="177089" y="630904"/>
                          </a:moveTo>
                          <a:cubicBezTo>
                            <a:pt x="155309" y="630904"/>
                            <a:pt x="133528" y="630904"/>
                            <a:pt x="111748" y="630333"/>
                          </a:cubicBezTo>
                          <a:cubicBezTo>
                            <a:pt x="143498" y="524478"/>
                            <a:pt x="175248" y="418751"/>
                            <a:pt x="206490" y="312833"/>
                          </a:cubicBezTo>
                          <a:lnTo>
                            <a:pt x="224206" y="313277"/>
                          </a:lnTo>
                          <a:cubicBezTo>
                            <a:pt x="208630" y="419195"/>
                            <a:pt x="192920" y="525069"/>
                            <a:pt x="177089" y="630904"/>
                          </a:cubicBezTo>
                          <a:close/>
                          <a:moveTo>
                            <a:pt x="76759" y="501047"/>
                          </a:moveTo>
                          <a:cubicBezTo>
                            <a:pt x="112129" y="441801"/>
                            <a:pt x="157849" y="381857"/>
                            <a:pt x="157468" y="309721"/>
                          </a:cubicBezTo>
                          <a:cubicBezTo>
                            <a:pt x="168009" y="310737"/>
                            <a:pt x="178550" y="311499"/>
                            <a:pt x="189218" y="312071"/>
                          </a:cubicBezTo>
                          <a:cubicBezTo>
                            <a:pt x="157550" y="417906"/>
                            <a:pt x="125908" y="523887"/>
                            <a:pt x="94285" y="630015"/>
                          </a:cubicBezTo>
                          <a:cubicBezTo>
                            <a:pt x="74854" y="629571"/>
                            <a:pt x="55423" y="629126"/>
                            <a:pt x="35992" y="628491"/>
                          </a:cubicBezTo>
                          <a:cubicBezTo>
                            <a:pt x="33960" y="582454"/>
                            <a:pt x="54026" y="539591"/>
                            <a:pt x="76886" y="500920"/>
                          </a:cubicBezTo>
                          <a:close/>
                          <a:moveTo>
                            <a:pt x="356858" y="897604"/>
                          </a:moveTo>
                          <a:cubicBezTo>
                            <a:pt x="221222" y="951325"/>
                            <a:pt x="58725" y="859504"/>
                            <a:pt x="34024" y="716248"/>
                          </a:cubicBezTo>
                          <a:cubicBezTo>
                            <a:pt x="191294" y="742912"/>
                            <a:pt x="352178" y="739813"/>
                            <a:pt x="508305" y="707104"/>
                          </a:cubicBezTo>
                          <a:lnTo>
                            <a:pt x="509194" y="707549"/>
                          </a:lnTo>
                          <a:cubicBezTo>
                            <a:pt x="496145" y="793623"/>
                            <a:pt x="438030" y="866134"/>
                            <a:pt x="356858" y="897604"/>
                          </a:cubicBezTo>
                          <a:close/>
                          <a:moveTo>
                            <a:pt x="512560" y="681704"/>
                          </a:moveTo>
                          <a:cubicBezTo>
                            <a:pt x="511855" y="684092"/>
                            <a:pt x="510985" y="686422"/>
                            <a:pt x="509956" y="688689"/>
                          </a:cubicBezTo>
                          <a:cubicBezTo>
                            <a:pt x="348952" y="722706"/>
                            <a:pt x="182842" y="724865"/>
                            <a:pt x="21006" y="695039"/>
                          </a:cubicBezTo>
                          <a:cubicBezTo>
                            <a:pt x="14332" y="679355"/>
                            <a:pt x="14961" y="661511"/>
                            <a:pt x="22721" y="646335"/>
                          </a:cubicBezTo>
                          <a:cubicBezTo>
                            <a:pt x="183897" y="651967"/>
                            <a:pt x="345263" y="649148"/>
                            <a:pt x="506146" y="637889"/>
                          </a:cubicBezTo>
                          <a:cubicBezTo>
                            <a:pt x="514351" y="650945"/>
                            <a:pt x="516681" y="666845"/>
                            <a:pt x="512560" y="681704"/>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grpSp>
              <p:sp>
                <p:nvSpPr>
                  <p:cNvPr id="795" name="Google Shape;795;p7"/>
                  <p:cNvSpPr/>
                  <p:nvPr/>
                </p:nvSpPr>
                <p:spPr>
                  <a:xfrm>
                    <a:off x="786939" y="372820"/>
                    <a:ext cx="17700" cy="2605200"/>
                  </a:xfrm>
                  <a:prstGeom prst="rect">
                    <a:avLst/>
                  </a:prstGeom>
                  <a:solidFill>
                    <a:schemeClr val="dk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sp>
              <p:nvSpPr>
                <p:cNvPr id="796" name="Google Shape;796;p7"/>
                <p:cNvSpPr/>
                <p:nvPr/>
              </p:nvSpPr>
              <p:spPr>
                <a:xfrm>
                  <a:off x="636125" y="3766050"/>
                  <a:ext cx="121425" cy="74300"/>
                </a:xfrm>
                <a:custGeom>
                  <a:avLst/>
                  <a:gdLst/>
                  <a:ahLst/>
                  <a:cxnLst/>
                  <a:rect l="l" t="t" r="r" b="b"/>
                  <a:pathLst>
                    <a:path w="4857" h="2972" extrusionOk="0">
                      <a:moveTo>
                        <a:pt x="0" y="0"/>
                      </a:moveTo>
                      <a:cubicBezTo>
                        <a:pt x="1186" y="1482"/>
                        <a:pt x="3080" y="2306"/>
                        <a:pt x="4857" y="2972"/>
                      </a:cubicBezTo>
                    </a:path>
                  </a:pathLst>
                </a:custGeom>
                <a:noFill/>
                <a:ln w="38100" cap="rnd" cmpd="sng">
                  <a:solidFill>
                    <a:schemeClr val="lt1"/>
                  </a:solidFill>
                  <a:prstDash val="solid"/>
                  <a:round/>
                  <a:headEnd type="none" w="med" len="med"/>
                  <a:tailEnd type="none" w="med" len="med"/>
                </a:ln>
              </p:spPr>
            </p:sp>
          </p:grpSp>
        </p:grpSp>
        <p:grpSp>
          <p:nvGrpSpPr>
            <p:cNvPr id="797" name="Google Shape;797;p7"/>
            <p:cNvGrpSpPr/>
            <p:nvPr/>
          </p:nvGrpSpPr>
          <p:grpSpPr>
            <a:xfrm>
              <a:off x="7192739" y="3730341"/>
              <a:ext cx="148551" cy="170121"/>
              <a:chOff x="3462796" y="2555878"/>
              <a:chExt cx="157798" cy="180711"/>
            </a:xfrm>
          </p:grpSpPr>
          <p:sp>
            <p:nvSpPr>
              <p:cNvPr id="798" name="Google Shape;798;p7"/>
              <p:cNvSpPr/>
              <p:nvPr/>
            </p:nvSpPr>
            <p:spPr>
              <a:xfrm>
                <a:off x="3528860" y="2555878"/>
                <a:ext cx="20839" cy="53711"/>
              </a:xfrm>
              <a:custGeom>
                <a:avLst/>
                <a:gdLst/>
                <a:ahLst/>
                <a:cxnLst/>
                <a:rect l="l" t="t" r="r" b="b"/>
                <a:pathLst>
                  <a:path w="20839" h="53711" extrusionOk="0">
                    <a:moveTo>
                      <a:pt x="9741" y="60"/>
                    </a:moveTo>
                    <a:cubicBezTo>
                      <a:pt x="-2451" y="2600"/>
                      <a:pt x="-4483" y="55686"/>
                      <a:pt x="11074" y="53654"/>
                    </a:cubicBezTo>
                    <a:cubicBezTo>
                      <a:pt x="23266" y="51114"/>
                      <a:pt x="25362" y="-2035"/>
                      <a:pt x="9741" y="60"/>
                    </a:cubicBezTo>
                    <a:close/>
                  </a:path>
                </a:pathLst>
              </a:custGeom>
              <a:solidFill>
                <a:schemeClr val="accent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799" name="Google Shape;799;p7"/>
              <p:cNvSpPr/>
              <p:nvPr/>
            </p:nvSpPr>
            <p:spPr>
              <a:xfrm>
                <a:off x="3528860" y="2682878"/>
                <a:ext cx="20839" cy="53711"/>
              </a:xfrm>
              <a:custGeom>
                <a:avLst/>
                <a:gdLst/>
                <a:ahLst/>
                <a:cxnLst/>
                <a:rect l="l" t="t" r="r" b="b"/>
                <a:pathLst>
                  <a:path w="20839" h="53711" extrusionOk="0">
                    <a:moveTo>
                      <a:pt x="9741" y="60"/>
                    </a:moveTo>
                    <a:cubicBezTo>
                      <a:pt x="-2451" y="2600"/>
                      <a:pt x="-4483" y="55686"/>
                      <a:pt x="11074" y="53654"/>
                    </a:cubicBezTo>
                    <a:cubicBezTo>
                      <a:pt x="23266" y="51114"/>
                      <a:pt x="25362" y="-2035"/>
                      <a:pt x="9741" y="60"/>
                    </a:cubicBezTo>
                    <a:close/>
                  </a:path>
                </a:pathLst>
              </a:custGeom>
              <a:solidFill>
                <a:schemeClr val="accent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800" name="Google Shape;800;p7"/>
              <p:cNvSpPr/>
              <p:nvPr/>
            </p:nvSpPr>
            <p:spPr>
              <a:xfrm>
                <a:off x="3571315" y="2597137"/>
                <a:ext cx="47570" cy="33554"/>
              </a:xfrm>
              <a:custGeom>
                <a:avLst/>
                <a:gdLst/>
                <a:ahLst/>
                <a:cxnLst/>
                <a:rect l="l" t="t" r="r" b="b"/>
                <a:pathLst>
                  <a:path w="47570" h="33554" extrusionOk="0">
                    <a:moveTo>
                      <a:pt x="47423" y="3886"/>
                    </a:moveTo>
                    <a:cubicBezTo>
                      <a:pt x="36183" y="-9449"/>
                      <a:pt x="10910" y="15189"/>
                      <a:pt x="306" y="22936"/>
                    </a:cubicBezTo>
                    <a:cubicBezTo>
                      <a:pt x="-4584" y="50305"/>
                      <a:pt x="50788" y="17729"/>
                      <a:pt x="47423" y="3886"/>
                    </a:cubicBezTo>
                    <a:close/>
                  </a:path>
                </a:pathLst>
              </a:custGeom>
              <a:solidFill>
                <a:schemeClr val="accent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801" name="Google Shape;801;p7"/>
              <p:cNvSpPr/>
              <p:nvPr/>
            </p:nvSpPr>
            <p:spPr>
              <a:xfrm>
                <a:off x="3572203" y="2660050"/>
                <a:ext cx="48391" cy="35006"/>
              </a:xfrm>
              <a:custGeom>
                <a:avLst/>
                <a:gdLst/>
                <a:ahLst/>
                <a:cxnLst/>
                <a:rect l="l" t="t" r="r" b="b"/>
                <a:pathLst>
                  <a:path w="48391" h="35006" extrusionOk="0">
                    <a:moveTo>
                      <a:pt x="45900" y="20221"/>
                    </a:moveTo>
                    <a:cubicBezTo>
                      <a:pt x="32120" y="15713"/>
                      <a:pt x="14849" y="-8608"/>
                      <a:pt x="1450" y="3203"/>
                    </a:cubicBezTo>
                    <a:cubicBezTo>
                      <a:pt x="-11123" y="21047"/>
                      <a:pt x="62664" y="54384"/>
                      <a:pt x="45900" y="20221"/>
                    </a:cubicBezTo>
                    <a:close/>
                  </a:path>
                </a:pathLst>
              </a:custGeom>
              <a:solidFill>
                <a:schemeClr val="accent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802" name="Google Shape;802;p7"/>
              <p:cNvSpPr/>
              <p:nvPr/>
            </p:nvSpPr>
            <p:spPr>
              <a:xfrm>
                <a:off x="3466564" y="2662661"/>
                <a:ext cx="42019" cy="33548"/>
              </a:xfrm>
              <a:custGeom>
                <a:avLst/>
                <a:gdLst/>
                <a:ahLst/>
                <a:cxnLst/>
                <a:rect l="l" t="t" r="r" b="b"/>
                <a:pathLst>
                  <a:path w="42019" h="33548" extrusionOk="0">
                    <a:moveTo>
                      <a:pt x="41239" y="1798"/>
                    </a:moveTo>
                    <a:cubicBezTo>
                      <a:pt x="31397" y="-7981"/>
                      <a:pt x="-17625" y="24912"/>
                      <a:pt x="6695" y="33548"/>
                    </a:cubicBezTo>
                    <a:cubicBezTo>
                      <a:pt x="17935" y="27452"/>
                      <a:pt x="47145" y="17991"/>
                      <a:pt x="41239" y="1798"/>
                    </a:cubicBezTo>
                    <a:close/>
                  </a:path>
                </a:pathLst>
              </a:custGeom>
              <a:solidFill>
                <a:schemeClr val="accent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803" name="Google Shape;803;p7"/>
              <p:cNvSpPr/>
              <p:nvPr/>
            </p:nvSpPr>
            <p:spPr>
              <a:xfrm>
                <a:off x="3462796" y="2597064"/>
                <a:ext cx="40843" cy="33781"/>
              </a:xfrm>
              <a:custGeom>
                <a:avLst/>
                <a:gdLst/>
                <a:ahLst/>
                <a:cxnLst/>
                <a:rect l="l" t="t" r="r" b="b"/>
                <a:pathLst>
                  <a:path w="40843" h="33781" extrusionOk="0">
                    <a:moveTo>
                      <a:pt x="38339" y="18755"/>
                    </a:moveTo>
                    <a:cubicBezTo>
                      <a:pt x="27163" y="13865"/>
                      <a:pt x="13447" y="-8614"/>
                      <a:pt x="1509" y="3578"/>
                    </a:cubicBezTo>
                    <a:cubicBezTo>
                      <a:pt x="-10556" y="21676"/>
                      <a:pt x="54151" y="52346"/>
                      <a:pt x="38339" y="18755"/>
                    </a:cubicBezTo>
                    <a:close/>
                  </a:path>
                </a:pathLst>
              </a:custGeom>
              <a:solidFill>
                <a:schemeClr val="accent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grpSp>
      </p:grpSp>
      <p:grpSp>
        <p:nvGrpSpPr>
          <p:cNvPr id="804" name="Google Shape;804;p7"/>
          <p:cNvGrpSpPr/>
          <p:nvPr/>
        </p:nvGrpSpPr>
        <p:grpSpPr>
          <a:xfrm>
            <a:off x="371745" y="1098456"/>
            <a:ext cx="384501" cy="440356"/>
            <a:chOff x="3462796" y="2555878"/>
            <a:chExt cx="157798" cy="180711"/>
          </a:xfrm>
        </p:grpSpPr>
        <p:sp>
          <p:nvSpPr>
            <p:cNvPr id="805" name="Google Shape;805;p7"/>
            <p:cNvSpPr/>
            <p:nvPr/>
          </p:nvSpPr>
          <p:spPr>
            <a:xfrm>
              <a:off x="3528860" y="2555878"/>
              <a:ext cx="20839" cy="53711"/>
            </a:xfrm>
            <a:custGeom>
              <a:avLst/>
              <a:gdLst/>
              <a:ahLst/>
              <a:cxnLst/>
              <a:rect l="l" t="t" r="r" b="b"/>
              <a:pathLst>
                <a:path w="20839" h="53711" extrusionOk="0">
                  <a:moveTo>
                    <a:pt x="9741" y="60"/>
                  </a:moveTo>
                  <a:cubicBezTo>
                    <a:pt x="-2451" y="2600"/>
                    <a:pt x="-4483" y="55686"/>
                    <a:pt x="11074" y="53654"/>
                  </a:cubicBezTo>
                  <a:cubicBezTo>
                    <a:pt x="23266" y="51114"/>
                    <a:pt x="25362" y="-2035"/>
                    <a:pt x="9741" y="60"/>
                  </a:cubicBezTo>
                  <a:close/>
                </a:path>
              </a:pathLst>
            </a:custGeom>
            <a:solidFill>
              <a:schemeClr val="accent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806" name="Google Shape;806;p7"/>
            <p:cNvSpPr/>
            <p:nvPr/>
          </p:nvSpPr>
          <p:spPr>
            <a:xfrm>
              <a:off x="3528860" y="2682878"/>
              <a:ext cx="20839" cy="53711"/>
            </a:xfrm>
            <a:custGeom>
              <a:avLst/>
              <a:gdLst/>
              <a:ahLst/>
              <a:cxnLst/>
              <a:rect l="l" t="t" r="r" b="b"/>
              <a:pathLst>
                <a:path w="20839" h="53711" extrusionOk="0">
                  <a:moveTo>
                    <a:pt x="9741" y="60"/>
                  </a:moveTo>
                  <a:cubicBezTo>
                    <a:pt x="-2451" y="2600"/>
                    <a:pt x="-4483" y="55686"/>
                    <a:pt x="11074" y="53654"/>
                  </a:cubicBezTo>
                  <a:cubicBezTo>
                    <a:pt x="23266" y="51114"/>
                    <a:pt x="25362" y="-2035"/>
                    <a:pt x="9741" y="60"/>
                  </a:cubicBezTo>
                  <a:close/>
                </a:path>
              </a:pathLst>
            </a:custGeom>
            <a:solidFill>
              <a:schemeClr val="accent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807" name="Google Shape;807;p7"/>
            <p:cNvSpPr/>
            <p:nvPr/>
          </p:nvSpPr>
          <p:spPr>
            <a:xfrm>
              <a:off x="3571315" y="2597137"/>
              <a:ext cx="47570" cy="33554"/>
            </a:xfrm>
            <a:custGeom>
              <a:avLst/>
              <a:gdLst/>
              <a:ahLst/>
              <a:cxnLst/>
              <a:rect l="l" t="t" r="r" b="b"/>
              <a:pathLst>
                <a:path w="47570" h="33554" extrusionOk="0">
                  <a:moveTo>
                    <a:pt x="47423" y="3886"/>
                  </a:moveTo>
                  <a:cubicBezTo>
                    <a:pt x="36183" y="-9449"/>
                    <a:pt x="10910" y="15189"/>
                    <a:pt x="306" y="22936"/>
                  </a:cubicBezTo>
                  <a:cubicBezTo>
                    <a:pt x="-4584" y="50305"/>
                    <a:pt x="50788" y="17729"/>
                    <a:pt x="47423" y="3886"/>
                  </a:cubicBezTo>
                  <a:close/>
                </a:path>
              </a:pathLst>
            </a:custGeom>
            <a:solidFill>
              <a:schemeClr val="accent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808" name="Google Shape;808;p7"/>
            <p:cNvSpPr/>
            <p:nvPr/>
          </p:nvSpPr>
          <p:spPr>
            <a:xfrm>
              <a:off x="3572203" y="2660050"/>
              <a:ext cx="48391" cy="35006"/>
            </a:xfrm>
            <a:custGeom>
              <a:avLst/>
              <a:gdLst/>
              <a:ahLst/>
              <a:cxnLst/>
              <a:rect l="l" t="t" r="r" b="b"/>
              <a:pathLst>
                <a:path w="48391" h="35006" extrusionOk="0">
                  <a:moveTo>
                    <a:pt x="45900" y="20221"/>
                  </a:moveTo>
                  <a:cubicBezTo>
                    <a:pt x="32120" y="15713"/>
                    <a:pt x="14849" y="-8608"/>
                    <a:pt x="1450" y="3203"/>
                  </a:cubicBezTo>
                  <a:cubicBezTo>
                    <a:pt x="-11123" y="21047"/>
                    <a:pt x="62664" y="54384"/>
                    <a:pt x="45900" y="20221"/>
                  </a:cubicBezTo>
                  <a:close/>
                </a:path>
              </a:pathLst>
            </a:custGeom>
            <a:solidFill>
              <a:schemeClr val="accent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809" name="Google Shape;809;p7"/>
            <p:cNvSpPr/>
            <p:nvPr/>
          </p:nvSpPr>
          <p:spPr>
            <a:xfrm>
              <a:off x="3466564" y="2662661"/>
              <a:ext cx="42019" cy="33548"/>
            </a:xfrm>
            <a:custGeom>
              <a:avLst/>
              <a:gdLst/>
              <a:ahLst/>
              <a:cxnLst/>
              <a:rect l="l" t="t" r="r" b="b"/>
              <a:pathLst>
                <a:path w="42019" h="33548" extrusionOk="0">
                  <a:moveTo>
                    <a:pt x="41239" y="1798"/>
                  </a:moveTo>
                  <a:cubicBezTo>
                    <a:pt x="31397" y="-7981"/>
                    <a:pt x="-17625" y="24912"/>
                    <a:pt x="6695" y="33548"/>
                  </a:cubicBezTo>
                  <a:cubicBezTo>
                    <a:pt x="17935" y="27452"/>
                    <a:pt x="47145" y="17991"/>
                    <a:pt x="41239" y="1798"/>
                  </a:cubicBezTo>
                  <a:close/>
                </a:path>
              </a:pathLst>
            </a:custGeom>
            <a:solidFill>
              <a:schemeClr val="accent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810" name="Google Shape;810;p7"/>
            <p:cNvSpPr/>
            <p:nvPr/>
          </p:nvSpPr>
          <p:spPr>
            <a:xfrm>
              <a:off x="3462796" y="2597064"/>
              <a:ext cx="40843" cy="33781"/>
            </a:xfrm>
            <a:custGeom>
              <a:avLst/>
              <a:gdLst/>
              <a:ahLst/>
              <a:cxnLst/>
              <a:rect l="l" t="t" r="r" b="b"/>
              <a:pathLst>
                <a:path w="40843" h="33781" extrusionOk="0">
                  <a:moveTo>
                    <a:pt x="38339" y="18755"/>
                  </a:moveTo>
                  <a:cubicBezTo>
                    <a:pt x="27163" y="13865"/>
                    <a:pt x="13447" y="-8614"/>
                    <a:pt x="1509" y="3578"/>
                  </a:cubicBezTo>
                  <a:cubicBezTo>
                    <a:pt x="-10556" y="21676"/>
                    <a:pt x="54151" y="52346"/>
                    <a:pt x="38339" y="18755"/>
                  </a:cubicBezTo>
                  <a:close/>
                </a:path>
              </a:pathLst>
            </a:custGeom>
            <a:solidFill>
              <a:schemeClr val="accent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grpSp>
    </p:spTree>
  </p:cSld>
  <p:clrMapOvr>
    <a:masterClrMapping/>
  </p:clrMapOvr>
  <p:transition>
    <p:fade thruBlk="1"/>
  </p:transition>
</p:sldLayout>
</file>

<file path=ppt/slideLayouts/slideLayout59.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811"/>
        <p:cNvGrpSpPr/>
        <p:nvPr/>
      </p:nvGrpSpPr>
      <p:grpSpPr>
        <a:xfrm>
          <a:off x="0" y="0"/>
          <a:ext cx="0" cy="0"/>
          <a:chOff x="0" y="0"/>
          <a:chExt cx="0" cy="0"/>
        </a:xfrm>
      </p:grpSpPr>
      <p:sp>
        <p:nvSpPr>
          <p:cNvPr id="812" name="Google Shape;812;p8"/>
          <p:cNvSpPr txBox="1">
            <a:spLocks noGrp="1"/>
          </p:cNvSpPr>
          <p:nvPr>
            <p:ph type="title"/>
          </p:nvPr>
        </p:nvSpPr>
        <p:spPr>
          <a:xfrm>
            <a:off x="937200" y="1014567"/>
            <a:ext cx="7546800" cy="628400"/>
          </a:xfrm>
          <a:prstGeom prst="rect">
            <a:avLst/>
          </a:prstGeom>
        </p:spPr>
        <p:txBody>
          <a:bodyPr spcFirstLastPara="1" wrap="square" lIns="0" tIns="0" rIns="0" bIns="0" anchor="b" anchorCtr="0">
            <a:noAutofit/>
          </a:bodyPr>
          <a:lstStyle>
            <a:lvl1pPr lvl="0" rtl="0">
              <a:spcBef>
                <a:spcPts val="0"/>
              </a:spcBef>
              <a:spcAft>
                <a:spcPts val="0"/>
              </a:spcAft>
              <a:buSzPts val="3400"/>
              <a:buNone/>
              <a:defRPr/>
            </a:lvl1pPr>
            <a:lvl2pPr lvl="1" rtl="0">
              <a:spcBef>
                <a:spcPts val="0"/>
              </a:spcBef>
              <a:spcAft>
                <a:spcPts val="0"/>
              </a:spcAft>
              <a:buSzPts val="3400"/>
              <a:buNone/>
              <a:defRPr/>
            </a:lvl2pPr>
            <a:lvl3pPr lvl="2" rtl="0">
              <a:spcBef>
                <a:spcPts val="0"/>
              </a:spcBef>
              <a:spcAft>
                <a:spcPts val="0"/>
              </a:spcAft>
              <a:buSzPts val="3400"/>
              <a:buNone/>
              <a:defRPr/>
            </a:lvl3pPr>
            <a:lvl4pPr lvl="3" rtl="0">
              <a:spcBef>
                <a:spcPts val="0"/>
              </a:spcBef>
              <a:spcAft>
                <a:spcPts val="0"/>
              </a:spcAft>
              <a:buSzPts val="3400"/>
              <a:buNone/>
              <a:defRPr/>
            </a:lvl4pPr>
            <a:lvl5pPr lvl="4" rtl="0">
              <a:spcBef>
                <a:spcPts val="0"/>
              </a:spcBef>
              <a:spcAft>
                <a:spcPts val="0"/>
              </a:spcAft>
              <a:buSzPts val="3400"/>
              <a:buNone/>
              <a:defRPr/>
            </a:lvl5pPr>
            <a:lvl6pPr lvl="5" rtl="0">
              <a:spcBef>
                <a:spcPts val="0"/>
              </a:spcBef>
              <a:spcAft>
                <a:spcPts val="0"/>
              </a:spcAft>
              <a:buSzPts val="3400"/>
              <a:buNone/>
              <a:defRPr/>
            </a:lvl6pPr>
            <a:lvl7pPr lvl="6" rtl="0">
              <a:spcBef>
                <a:spcPts val="0"/>
              </a:spcBef>
              <a:spcAft>
                <a:spcPts val="0"/>
              </a:spcAft>
              <a:buSzPts val="3400"/>
              <a:buNone/>
              <a:defRPr/>
            </a:lvl7pPr>
            <a:lvl8pPr lvl="7" rtl="0">
              <a:spcBef>
                <a:spcPts val="0"/>
              </a:spcBef>
              <a:spcAft>
                <a:spcPts val="0"/>
              </a:spcAft>
              <a:buSzPts val="3400"/>
              <a:buNone/>
              <a:defRPr/>
            </a:lvl8pPr>
            <a:lvl9pPr lvl="8" rtl="0">
              <a:spcBef>
                <a:spcPts val="0"/>
              </a:spcBef>
              <a:spcAft>
                <a:spcPts val="0"/>
              </a:spcAft>
              <a:buSzPts val="3400"/>
              <a:buNone/>
              <a:defRPr/>
            </a:lvl9pPr>
          </a:lstStyle>
          <a:p>
            <a:endParaRPr/>
          </a:p>
        </p:txBody>
      </p:sp>
      <p:sp>
        <p:nvSpPr>
          <p:cNvPr id="813" name="Google Shape;813;p8"/>
          <p:cNvSpPr txBox="1">
            <a:spLocks noGrp="1"/>
          </p:cNvSpPr>
          <p:nvPr>
            <p:ph type="sldNum" idx="12"/>
          </p:nvPr>
        </p:nvSpPr>
        <p:spPr>
          <a:xfrm>
            <a:off x="11595204" y="6231533"/>
            <a:ext cx="444000" cy="524800"/>
          </a:xfrm>
          <a:prstGeom prst="rect">
            <a:avLst/>
          </a:prstGeom>
        </p:spPr>
        <p:txBody>
          <a:bodyPr spcFirstLastPara="1" wrap="square" lIns="0" tIns="0" rIns="0" bIns="0" anchor="ctr"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r" rtl="0">
              <a:spcBef>
                <a:spcPts val="0"/>
              </a:spcBef>
              <a:spcAft>
                <a:spcPts val="0"/>
              </a:spcAft>
              <a:buNone/>
            </a:pPr>
            <a:fld id="{00000000-1234-1234-1234-123412341234}" type="slidenum">
              <a:rPr lang="en-GB"/>
              <a:t>‹#›</a:t>
            </a:fld>
            <a:endParaRPr lang="en-GB"/>
          </a:p>
        </p:txBody>
      </p:sp>
      <p:grpSp>
        <p:nvGrpSpPr>
          <p:cNvPr id="814" name="Google Shape;814;p8"/>
          <p:cNvGrpSpPr/>
          <p:nvPr/>
        </p:nvGrpSpPr>
        <p:grpSpPr>
          <a:xfrm>
            <a:off x="371745" y="1098456"/>
            <a:ext cx="384501" cy="440356"/>
            <a:chOff x="3462796" y="2555878"/>
            <a:chExt cx="157798" cy="180711"/>
          </a:xfrm>
        </p:grpSpPr>
        <p:sp>
          <p:nvSpPr>
            <p:cNvPr id="815" name="Google Shape;815;p8"/>
            <p:cNvSpPr/>
            <p:nvPr/>
          </p:nvSpPr>
          <p:spPr>
            <a:xfrm>
              <a:off x="3528860" y="2555878"/>
              <a:ext cx="20839" cy="53711"/>
            </a:xfrm>
            <a:custGeom>
              <a:avLst/>
              <a:gdLst/>
              <a:ahLst/>
              <a:cxnLst/>
              <a:rect l="l" t="t" r="r" b="b"/>
              <a:pathLst>
                <a:path w="20839" h="53711" extrusionOk="0">
                  <a:moveTo>
                    <a:pt x="9741" y="60"/>
                  </a:moveTo>
                  <a:cubicBezTo>
                    <a:pt x="-2451" y="2600"/>
                    <a:pt x="-4483" y="55686"/>
                    <a:pt x="11074" y="53654"/>
                  </a:cubicBezTo>
                  <a:cubicBezTo>
                    <a:pt x="23266" y="51114"/>
                    <a:pt x="25362" y="-2035"/>
                    <a:pt x="9741" y="60"/>
                  </a:cubicBezTo>
                  <a:close/>
                </a:path>
              </a:pathLst>
            </a:custGeom>
            <a:solidFill>
              <a:schemeClr val="accent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816" name="Google Shape;816;p8"/>
            <p:cNvSpPr/>
            <p:nvPr/>
          </p:nvSpPr>
          <p:spPr>
            <a:xfrm>
              <a:off x="3528860" y="2682878"/>
              <a:ext cx="20839" cy="53711"/>
            </a:xfrm>
            <a:custGeom>
              <a:avLst/>
              <a:gdLst/>
              <a:ahLst/>
              <a:cxnLst/>
              <a:rect l="l" t="t" r="r" b="b"/>
              <a:pathLst>
                <a:path w="20839" h="53711" extrusionOk="0">
                  <a:moveTo>
                    <a:pt x="9741" y="60"/>
                  </a:moveTo>
                  <a:cubicBezTo>
                    <a:pt x="-2451" y="2600"/>
                    <a:pt x="-4483" y="55686"/>
                    <a:pt x="11074" y="53654"/>
                  </a:cubicBezTo>
                  <a:cubicBezTo>
                    <a:pt x="23266" y="51114"/>
                    <a:pt x="25362" y="-2035"/>
                    <a:pt x="9741" y="60"/>
                  </a:cubicBezTo>
                  <a:close/>
                </a:path>
              </a:pathLst>
            </a:custGeom>
            <a:solidFill>
              <a:schemeClr val="accent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817" name="Google Shape;817;p8"/>
            <p:cNvSpPr/>
            <p:nvPr/>
          </p:nvSpPr>
          <p:spPr>
            <a:xfrm>
              <a:off x="3571315" y="2597137"/>
              <a:ext cx="47570" cy="33554"/>
            </a:xfrm>
            <a:custGeom>
              <a:avLst/>
              <a:gdLst/>
              <a:ahLst/>
              <a:cxnLst/>
              <a:rect l="l" t="t" r="r" b="b"/>
              <a:pathLst>
                <a:path w="47570" h="33554" extrusionOk="0">
                  <a:moveTo>
                    <a:pt x="47423" y="3886"/>
                  </a:moveTo>
                  <a:cubicBezTo>
                    <a:pt x="36183" y="-9449"/>
                    <a:pt x="10910" y="15189"/>
                    <a:pt x="306" y="22936"/>
                  </a:cubicBezTo>
                  <a:cubicBezTo>
                    <a:pt x="-4584" y="50305"/>
                    <a:pt x="50788" y="17729"/>
                    <a:pt x="47423" y="3886"/>
                  </a:cubicBezTo>
                  <a:close/>
                </a:path>
              </a:pathLst>
            </a:custGeom>
            <a:solidFill>
              <a:schemeClr val="accent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818" name="Google Shape;818;p8"/>
            <p:cNvSpPr/>
            <p:nvPr/>
          </p:nvSpPr>
          <p:spPr>
            <a:xfrm>
              <a:off x="3572203" y="2660050"/>
              <a:ext cx="48391" cy="35006"/>
            </a:xfrm>
            <a:custGeom>
              <a:avLst/>
              <a:gdLst/>
              <a:ahLst/>
              <a:cxnLst/>
              <a:rect l="l" t="t" r="r" b="b"/>
              <a:pathLst>
                <a:path w="48391" h="35006" extrusionOk="0">
                  <a:moveTo>
                    <a:pt x="45900" y="20221"/>
                  </a:moveTo>
                  <a:cubicBezTo>
                    <a:pt x="32120" y="15713"/>
                    <a:pt x="14849" y="-8608"/>
                    <a:pt x="1450" y="3203"/>
                  </a:cubicBezTo>
                  <a:cubicBezTo>
                    <a:pt x="-11123" y="21047"/>
                    <a:pt x="62664" y="54384"/>
                    <a:pt x="45900" y="20221"/>
                  </a:cubicBezTo>
                  <a:close/>
                </a:path>
              </a:pathLst>
            </a:custGeom>
            <a:solidFill>
              <a:schemeClr val="accent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819" name="Google Shape;819;p8"/>
            <p:cNvSpPr/>
            <p:nvPr/>
          </p:nvSpPr>
          <p:spPr>
            <a:xfrm>
              <a:off x="3466564" y="2662661"/>
              <a:ext cx="42019" cy="33548"/>
            </a:xfrm>
            <a:custGeom>
              <a:avLst/>
              <a:gdLst/>
              <a:ahLst/>
              <a:cxnLst/>
              <a:rect l="l" t="t" r="r" b="b"/>
              <a:pathLst>
                <a:path w="42019" h="33548" extrusionOk="0">
                  <a:moveTo>
                    <a:pt x="41239" y="1798"/>
                  </a:moveTo>
                  <a:cubicBezTo>
                    <a:pt x="31397" y="-7981"/>
                    <a:pt x="-17625" y="24912"/>
                    <a:pt x="6695" y="33548"/>
                  </a:cubicBezTo>
                  <a:cubicBezTo>
                    <a:pt x="17935" y="27452"/>
                    <a:pt x="47145" y="17991"/>
                    <a:pt x="41239" y="1798"/>
                  </a:cubicBezTo>
                  <a:close/>
                </a:path>
              </a:pathLst>
            </a:custGeom>
            <a:solidFill>
              <a:schemeClr val="accent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820" name="Google Shape;820;p8"/>
            <p:cNvSpPr/>
            <p:nvPr/>
          </p:nvSpPr>
          <p:spPr>
            <a:xfrm>
              <a:off x="3462796" y="2597064"/>
              <a:ext cx="40843" cy="33781"/>
            </a:xfrm>
            <a:custGeom>
              <a:avLst/>
              <a:gdLst/>
              <a:ahLst/>
              <a:cxnLst/>
              <a:rect l="l" t="t" r="r" b="b"/>
              <a:pathLst>
                <a:path w="40843" h="33781" extrusionOk="0">
                  <a:moveTo>
                    <a:pt x="38339" y="18755"/>
                  </a:moveTo>
                  <a:cubicBezTo>
                    <a:pt x="27163" y="13865"/>
                    <a:pt x="13447" y="-8614"/>
                    <a:pt x="1509" y="3578"/>
                  </a:cubicBezTo>
                  <a:cubicBezTo>
                    <a:pt x="-10556" y="21676"/>
                    <a:pt x="54151" y="52346"/>
                    <a:pt x="38339" y="18755"/>
                  </a:cubicBezTo>
                  <a:close/>
                </a:path>
              </a:pathLst>
            </a:custGeom>
            <a:solidFill>
              <a:schemeClr val="accent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grpSp>
      <p:grpSp>
        <p:nvGrpSpPr>
          <p:cNvPr id="821" name="Google Shape;821;p8"/>
          <p:cNvGrpSpPr/>
          <p:nvPr/>
        </p:nvGrpSpPr>
        <p:grpSpPr>
          <a:xfrm>
            <a:off x="8262573" y="-39"/>
            <a:ext cx="3980673" cy="6147288"/>
            <a:chOff x="6196930" y="-29"/>
            <a:chExt cx="2985505" cy="4610466"/>
          </a:xfrm>
        </p:grpSpPr>
        <p:grpSp>
          <p:nvGrpSpPr>
            <p:cNvPr id="822" name="Google Shape;822;p8"/>
            <p:cNvGrpSpPr/>
            <p:nvPr/>
          </p:nvGrpSpPr>
          <p:grpSpPr>
            <a:xfrm>
              <a:off x="7737776" y="-17"/>
              <a:ext cx="448629" cy="4610455"/>
              <a:chOff x="6798998" y="-1296139"/>
              <a:chExt cx="476555" cy="4897445"/>
            </a:xfrm>
          </p:grpSpPr>
          <p:sp>
            <p:nvSpPr>
              <p:cNvPr id="823" name="Google Shape;823;p8"/>
              <p:cNvSpPr/>
              <p:nvPr/>
            </p:nvSpPr>
            <p:spPr>
              <a:xfrm>
                <a:off x="6798998" y="2971595"/>
                <a:ext cx="476555" cy="629711"/>
              </a:xfrm>
              <a:custGeom>
                <a:avLst/>
                <a:gdLst/>
                <a:ahLst/>
                <a:cxnLst/>
                <a:rect l="l" t="t" r="r" b="b"/>
                <a:pathLst>
                  <a:path w="476555" h="629711" extrusionOk="0">
                    <a:moveTo>
                      <a:pt x="320201" y="161890"/>
                    </a:moveTo>
                    <a:cubicBezTo>
                      <a:pt x="320201" y="126330"/>
                      <a:pt x="347824" y="28984"/>
                      <a:pt x="296008" y="26762"/>
                    </a:cubicBezTo>
                    <a:cubicBezTo>
                      <a:pt x="297722" y="-5496"/>
                      <a:pt x="165198" y="-10957"/>
                      <a:pt x="178406" y="23460"/>
                    </a:cubicBezTo>
                    <a:cubicBezTo>
                      <a:pt x="166277" y="25936"/>
                      <a:pt x="129701" y="19840"/>
                      <a:pt x="140306" y="41430"/>
                    </a:cubicBezTo>
                    <a:cubicBezTo>
                      <a:pt x="138210" y="84864"/>
                      <a:pt x="137448" y="128425"/>
                      <a:pt x="135797" y="171859"/>
                    </a:cubicBezTo>
                    <a:cubicBezTo>
                      <a:pt x="-17047" y="238661"/>
                      <a:pt x="-46892" y="457165"/>
                      <a:pt x="77123" y="566385"/>
                    </a:cubicBezTo>
                    <a:cubicBezTo>
                      <a:pt x="364651" y="804827"/>
                      <a:pt x="669451" y="303241"/>
                      <a:pt x="320201" y="161890"/>
                    </a:cubicBezTo>
                    <a:close/>
                  </a:path>
                </a:pathLst>
              </a:custGeom>
              <a:solidFill>
                <a:schemeClr val="lt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824" name="Google Shape;824;p8"/>
              <p:cNvSpPr/>
              <p:nvPr/>
            </p:nvSpPr>
            <p:spPr>
              <a:xfrm>
                <a:off x="7026850" y="-1296139"/>
                <a:ext cx="17700" cy="4271100"/>
              </a:xfrm>
              <a:prstGeom prst="rect">
                <a:avLst/>
              </a:pr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825" name="Google Shape;825;p8"/>
            <p:cNvGrpSpPr/>
            <p:nvPr/>
          </p:nvGrpSpPr>
          <p:grpSpPr>
            <a:xfrm>
              <a:off x="8636876" y="46"/>
              <a:ext cx="382387" cy="1450044"/>
              <a:chOff x="5578966" y="2422197"/>
              <a:chExt cx="406190" cy="1540306"/>
            </a:xfrm>
          </p:grpSpPr>
          <p:sp>
            <p:nvSpPr>
              <p:cNvPr id="826" name="Google Shape;826;p8"/>
              <p:cNvSpPr/>
              <p:nvPr/>
            </p:nvSpPr>
            <p:spPr>
              <a:xfrm>
                <a:off x="5578966" y="2971595"/>
                <a:ext cx="406190" cy="990908"/>
              </a:xfrm>
              <a:custGeom>
                <a:avLst/>
                <a:gdLst/>
                <a:ahLst/>
                <a:cxnLst/>
                <a:rect l="l" t="t" r="r" b="b"/>
                <a:pathLst>
                  <a:path w="406190" h="990908" extrusionOk="0">
                    <a:moveTo>
                      <a:pt x="340083" y="447063"/>
                    </a:moveTo>
                    <a:cubicBezTo>
                      <a:pt x="341480" y="444205"/>
                      <a:pt x="372913" y="448269"/>
                      <a:pt x="369865" y="426933"/>
                    </a:cubicBezTo>
                    <a:cubicBezTo>
                      <a:pt x="378628" y="356321"/>
                      <a:pt x="379771" y="266786"/>
                      <a:pt x="314811" y="222019"/>
                    </a:cubicBezTo>
                    <a:cubicBezTo>
                      <a:pt x="316334" y="182014"/>
                      <a:pt x="330368" y="29931"/>
                      <a:pt x="276266" y="35328"/>
                    </a:cubicBezTo>
                    <a:cubicBezTo>
                      <a:pt x="257216" y="-16234"/>
                      <a:pt x="121643" y="-11789"/>
                      <a:pt x="117897" y="51521"/>
                    </a:cubicBezTo>
                    <a:cubicBezTo>
                      <a:pt x="68303" y="56474"/>
                      <a:pt x="94719" y="194840"/>
                      <a:pt x="95608" y="232242"/>
                    </a:cubicBezTo>
                    <a:cubicBezTo>
                      <a:pt x="33823" y="278470"/>
                      <a:pt x="28616" y="363941"/>
                      <a:pt x="30775" y="435442"/>
                    </a:cubicBezTo>
                    <a:cubicBezTo>
                      <a:pt x="31219" y="460842"/>
                      <a:pt x="59794" y="448840"/>
                      <a:pt x="72685" y="450746"/>
                    </a:cubicBezTo>
                    <a:cubicBezTo>
                      <a:pt x="75860" y="483511"/>
                      <a:pt x="77003" y="521611"/>
                      <a:pt x="48999" y="544408"/>
                    </a:cubicBezTo>
                    <a:cubicBezTo>
                      <a:pt x="22774" y="559775"/>
                      <a:pt x="3851" y="611464"/>
                      <a:pt x="46078" y="617497"/>
                    </a:cubicBezTo>
                    <a:cubicBezTo>
                      <a:pt x="2835" y="630197"/>
                      <a:pt x="-17041" y="715159"/>
                      <a:pt x="37824" y="733384"/>
                    </a:cubicBezTo>
                    <a:cubicBezTo>
                      <a:pt x="-17041" y="742719"/>
                      <a:pt x="-9611" y="809584"/>
                      <a:pt x="43284" y="813584"/>
                    </a:cubicBezTo>
                    <a:cubicBezTo>
                      <a:pt x="-1801" y="839747"/>
                      <a:pt x="-6309" y="908200"/>
                      <a:pt x="55095" y="912772"/>
                    </a:cubicBezTo>
                    <a:cubicBezTo>
                      <a:pt x="90782" y="913153"/>
                      <a:pt x="126025" y="903310"/>
                      <a:pt x="161268" y="898421"/>
                    </a:cubicBezTo>
                    <a:cubicBezTo>
                      <a:pt x="139233" y="913788"/>
                      <a:pt x="126279" y="946998"/>
                      <a:pt x="144313" y="970176"/>
                    </a:cubicBezTo>
                    <a:cubicBezTo>
                      <a:pt x="172888" y="1006688"/>
                      <a:pt x="224577" y="986051"/>
                      <a:pt x="260327" y="975319"/>
                    </a:cubicBezTo>
                    <a:cubicBezTo>
                      <a:pt x="299570" y="961285"/>
                      <a:pt x="348021" y="957857"/>
                      <a:pt x="376088" y="923821"/>
                    </a:cubicBezTo>
                    <a:cubicBezTo>
                      <a:pt x="399646" y="896008"/>
                      <a:pt x="387327" y="849653"/>
                      <a:pt x="348656" y="845652"/>
                    </a:cubicBezTo>
                    <a:cubicBezTo>
                      <a:pt x="373288" y="834501"/>
                      <a:pt x="384216" y="805495"/>
                      <a:pt x="373065" y="780857"/>
                    </a:cubicBezTo>
                    <a:cubicBezTo>
                      <a:pt x="364353" y="761610"/>
                      <a:pt x="344268" y="750123"/>
                      <a:pt x="323256" y="752371"/>
                    </a:cubicBezTo>
                    <a:cubicBezTo>
                      <a:pt x="387455" y="748370"/>
                      <a:pt x="429999" y="685505"/>
                      <a:pt x="352656" y="659597"/>
                    </a:cubicBezTo>
                    <a:cubicBezTo>
                      <a:pt x="304650" y="655978"/>
                      <a:pt x="438889" y="670011"/>
                      <a:pt x="398503" y="584096"/>
                    </a:cubicBezTo>
                    <a:cubicBezTo>
                      <a:pt x="365928" y="545170"/>
                      <a:pt x="301412" y="524850"/>
                      <a:pt x="340083" y="447063"/>
                    </a:cubicBezTo>
                    <a:close/>
                  </a:path>
                </a:pathLst>
              </a:custGeom>
              <a:solidFill>
                <a:schemeClr val="lt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827" name="Google Shape;827;p8"/>
              <p:cNvSpPr/>
              <p:nvPr/>
            </p:nvSpPr>
            <p:spPr>
              <a:xfrm>
                <a:off x="5774600" y="2422197"/>
                <a:ext cx="17700" cy="552900"/>
              </a:xfrm>
              <a:prstGeom prst="rect">
                <a:avLst/>
              </a:pr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828" name="Google Shape;828;p8"/>
            <p:cNvGrpSpPr/>
            <p:nvPr/>
          </p:nvGrpSpPr>
          <p:grpSpPr>
            <a:xfrm>
              <a:off x="8035385" y="23"/>
              <a:ext cx="439174" cy="2683136"/>
              <a:chOff x="6176324" y="940075"/>
              <a:chExt cx="466512" cy="2850155"/>
            </a:xfrm>
          </p:grpSpPr>
          <p:sp>
            <p:nvSpPr>
              <p:cNvPr id="829" name="Google Shape;829;p8"/>
              <p:cNvSpPr/>
              <p:nvPr/>
            </p:nvSpPr>
            <p:spPr>
              <a:xfrm>
                <a:off x="6176324" y="2971595"/>
                <a:ext cx="466512" cy="818636"/>
              </a:xfrm>
              <a:custGeom>
                <a:avLst/>
                <a:gdLst/>
                <a:ahLst/>
                <a:cxnLst/>
                <a:rect l="l" t="t" r="r" b="b"/>
                <a:pathLst>
                  <a:path w="466512" h="818636" extrusionOk="0">
                    <a:moveTo>
                      <a:pt x="332323" y="212841"/>
                    </a:moveTo>
                    <a:cubicBezTo>
                      <a:pt x="341531" y="160708"/>
                      <a:pt x="342674" y="107476"/>
                      <a:pt x="335880" y="54980"/>
                    </a:cubicBezTo>
                    <a:cubicBezTo>
                      <a:pt x="332578" y="42280"/>
                      <a:pt x="316004" y="50599"/>
                      <a:pt x="306479" y="48630"/>
                    </a:cubicBezTo>
                    <a:cubicBezTo>
                      <a:pt x="306923" y="-17537"/>
                      <a:pt x="162779" y="-14870"/>
                      <a:pt x="159984" y="48630"/>
                    </a:cubicBezTo>
                    <a:cubicBezTo>
                      <a:pt x="98580" y="52250"/>
                      <a:pt x="140934" y="172709"/>
                      <a:pt x="140554" y="213159"/>
                    </a:cubicBezTo>
                    <a:cubicBezTo>
                      <a:pt x="105057" y="231383"/>
                      <a:pt x="103723" y="274563"/>
                      <a:pt x="102454" y="310060"/>
                    </a:cubicBezTo>
                    <a:cubicBezTo>
                      <a:pt x="97246" y="356427"/>
                      <a:pt x="82324" y="401182"/>
                      <a:pt x="58766" y="441441"/>
                    </a:cubicBezTo>
                    <a:cubicBezTo>
                      <a:pt x="-124178" y="764783"/>
                      <a:pt x="171287" y="823140"/>
                      <a:pt x="250027" y="818377"/>
                    </a:cubicBezTo>
                    <a:cubicBezTo>
                      <a:pt x="471579" y="804979"/>
                      <a:pt x="517362" y="615177"/>
                      <a:pt x="413476" y="441441"/>
                    </a:cubicBezTo>
                    <a:cubicBezTo>
                      <a:pt x="355628" y="353938"/>
                      <a:pt x="388838" y="243448"/>
                      <a:pt x="332323" y="212841"/>
                    </a:cubicBezTo>
                    <a:close/>
                  </a:path>
                </a:pathLst>
              </a:custGeom>
              <a:solidFill>
                <a:schemeClr val="lt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830" name="Google Shape;830;p8"/>
              <p:cNvSpPr/>
              <p:nvPr/>
            </p:nvSpPr>
            <p:spPr>
              <a:xfrm>
                <a:off x="6400713" y="940075"/>
                <a:ext cx="17700" cy="2034900"/>
              </a:xfrm>
              <a:prstGeom prst="rect">
                <a:avLst/>
              </a:pr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831" name="Google Shape;831;p8"/>
            <p:cNvGrpSpPr/>
            <p:nvPr/>
          </p:nvGrpSpPr>
          <p:grpSpPr>
            <a:xfrm>
              <a:off x="6363022" y="42"/>
              <a:ext cx="160482" cy="1242299"/>
              <a:chOff x="7576714" y="2009363"/>
              <a:chExt cx="170472" cy="1319629"/>
            </a:xfrm>
          </p:grpSpPr>
          <p:sp>
            <p:nvSpPr>
              <p:cNvPr id="832" name="Google Shape;832;p8"/>
              <p:cNvSpPr/>
              <p:nvPr/>
            </p:nvSpPr>
            <p:spPr>
              <a:xfrm>
                <a:off x="7576714" y="2971595"/>
                <a:ext cx="170472" cy="357397"/>
              </a:xfrm>
              <a:custGeom>
                <a:avLst/>
                <a:gdLst/>
                <a:ahLst/>
                <a:cxnLst/>
                <a:rect l="l" t="t" r="r" b="b"/>
                <a:pathLst>
                  <a:path w="170472" h="357397" extrusionOk="0">
                    <a:moveTo>
                      <a:pt x="127257" y="26425"/>
                    </a:moveTo>
                    <a:cubicBezTo>
                      <a:pt x="134369" y="-8309"/>
                      <a:pt x="34039" y="-8500"/>
                      <a:pt x="34611" y="24075"/>
                    </a:cubicBezTo>
                    <a:cubicBezTo>
                      <a:pt x="7052" y="26044"/>
                      <a:pt x="27879" y="109610"/>
                      <a:pt x="21911" y="127835"/>
                    </a:cubicBezTo>
                    <a:cubicBezTo>
                      <a:pt x="-89214" y="468004"/>
                      <a:pt x="264544" y="398789"/>
                      <a:pt x="145736" y="124596"/>
                    </a:cubicBezTo>
                    <a:cubicBezTo>
                      <a:pt x="152086" y="122247"/>
                      <a:pt x="157864" y="17281"/>
                      <a:pt x="127257" y="26425"/>
                    </a:cubicBezTo>
                    <a:close/>
                  </a:path>
                </a:pathLst>
              </a:custGeom>
              <a:solidFill>
                <a:schemeClr val="lt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833" name="Google Shape;833;p8"/>
              <p:cNvSpPr/>
              <p:nvPr/>
            </p:nvSpPr>
            <p:spPr>
              <a:xfrm>
                <a:off x="7652975" y="2009363"/>
                <a:ext cx="17700" cy="965700"/>
              </a:xfrm>
              <a:prstGeom prst="rect">
                <a:avLst/>
              </a:pr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834" name="Google Shape;834;p8"/>
            <p:cNvGrpSpPr/>
            <p:nvPr/>
          </p:nvGrpSpPr>
          <p:grpSpPr>
            <a:xfrm>
              <a:off x="6999976" y="11"/>
              <a:ext cx="271476" cy="3307837"/>
              <a:chOff x="7883572" y="308161"/>
              <a:chExt cx="288375" cy="3513742"/>
            </a:xfrm>
          </p:grpSpPr>
          <p:sp>
            <p:nvSpPr>
              <p:cNvPr id="835" name="Google Shape;835;p8"/>
              <p:cNvSpPr/>
              <p:nvPr/>
            </p:nvSpPr>
            <p:spPr>
              <a:xfrm>
                <a:off x="7883572" y="2971595"/>
                <a:ext cx="288375" cy="850309"/>
              </a:xfrm>
              <a:custGeom>
                <a:avLst/>
                <a:gdLst/>
                <a:ahLst/>
                <a:cxnLst/>
                <a:rect l="l" t="t" r="r" b="b"/>
                <a:pathLst>
                  <a:path w="288375" h="850309" extrusionOk="0">
                    <a:moveTo>
                      <a:pt x="226863" y="202395"/>
                    </a:moveTo>
                    <a:cubicBezTo>
                      <a:pt x="222671" y="167343"/>
                      <a:pt x="255946" y="35010"/>
                      <a:pt x="207051" y="37295"/>
                    </a:cubicBezTo>
                    <a:cubicBezTo>
                      <a:pt x="200701" y="-10202"/>
                      <a:pt x="93830" y="-14965"/>
                      <a:pt x="96497" y="38311"/>
                    </a:cubicBezTo>
                    <a:cubicBezTo>
                      <a:pt x="44998" y="23897"/>
                      <a:pt x="95354" y="195792"/>
                      <a:pt x="59222" y="197824"/>
                    </a:cubicBezTo>
                    <a:cubicBezTo>
                      <a:pt x="-24216" y="202459"/>
                      <a:pt x="4930" y="466873"/>
                      <a:pt x="4930" y="713126"/>
                    </a:cubicBezTo>
                    <a:cubicBezTo>
                      <a:pt x="4930" y="781261"/>
                      <a:pt x="39093" y="845714"/>
                      <a:pt x="141201" y="850095"/>
                    </a:cubicBezTo>
                    <a:cubicBezTo>
                      <a:pt x="238420" y="854223"/>
                      <a:pt x="280901" y="798280"/>
                      <a:pt x="281283" y="718016"/>
                    </a:cubicBezTo>
                    <a:cubicBezTo>
                      <a:pt x="282172" y="443314"/>
                      <a:pt x="316208" y="200173"/>
                      <a:pt x="226863" y="202395"/>
                    </a:cubicBezTo>
                    <a:close/>
                  </a:path>
                </a:pathLst>
              </a:custGeom>
              <a:solidFill>
                <a:schemeClr val="lt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836" name="Google Shape;836;p8"/>
              <p:cNvSpPr/>
              <p:nvPr/>
            </p:nvSpPr>
            <p:spPr>
              <a:xfrm>
                <a:off x="8024899" y="308161"/>
                <a:ext cx="17700" cy="2667000"/>
              </a:xfrm>
              <a:prstGeom prst="rect">
                <a:avLst/>
              </a:pr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837" name="Google Shape;837;p8"/>
            <p:cNvGrpSpPr/>
            <p:nvPr/>
          </p:nvGrpSpPr>
          <p:grpSpPr>
            <a:xfrm>
              <a:off x="6827964" y="636458"/>
              <a:ext cx="230791" cy="243118"/>
              <a:chOff x="3770248" y="2527300"/>
              <a:chExt cx="180404" cy="190055"/>
            </a:xfrm>
          </p:grpSpPr>
          <p:sp>
            <p:nvSpPr>
              <p:cNvPr id="838" name="Google Shape;838;p8"/>
              <p:cNvSpPr/>
              <p:nvPr/>
            </p:nvSpPr>
            <p:spPr>
              <a:xfrm>
                <a:off x="3775135" y="2655951"/>
                <a:ext cx="51441" cy="61404"/>
              </a:xfrm>
              <a:custGeom>
                <a:avLst/>
                <a:gdLst/>
                <a:ahLst/>
                <a:cxnLst/>
                <a:rect l="l" t="t" r="r" b="b"/>
                <a:pathLst>
                  <a:path w="51441" h="61404" extrusionOk="0">
                    <a:moveTo>
                      <a:pt x="50930" y="0"/>
                    </a:moveTo>
                    <a:cubicBezTo>
                      <a:pt x="32959" y="889"/>
                      <a:pt x="-4823" y="43497"/>
                      <a:pt x="511" y="61404"/>
                    </a:cubicBezTo>
                    <a:cubicBezTo>
                      <a:pt x="18545" y="60579"/>
                      <a:pt x="56264" y="17970"/>
                      <a:pt x="50930" y="0"/>
                    </a:cubicBezTo>
                    <a:close/>
                  </a:path>
                </a:pathLst>
              </a:custGeom>
              <a:solidFill>
                <a:srgbClr val="FFE599"/>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839" name="Google Shape;839;p8"/>
              <p:cNvSpPr/>
              <p:nvPr/>
            </p:nvSpPr>
            <p:spPr>
              <a:xfrm>
                <a:off x="3894324" y="2527300"/>
                <a:ext cx="51441" cy="61341"/>
              </a:xfrm>
              <a:custGeom>
                <a:avLst/>
                <a:gdLst/>
                <a:ahLst/>
                <a:cxnLst/>
                <a:rect l="l" t="t" r="r" b="b"/>
                <a:pathLst>
                  <a:path w="51441" h="61341" extrusionOk="0">
                    <a:moveTo>
                      <a:pt x="50931" y="0"/>
                    </a:moveTo>
                    <a:cubicBezTo>
                      <a:pt x="32897" y="826"/>
                      <a:pt x="-4822" y="43434"/>
                      <a:pt x="512" y="61341"/>
                    </a:cubicBezTo>
                    <a:cubicBezTo>
                      <a:pt x="18482" y="60325"/>
                      <a:pt x="56265" y="17717"/>
                      <a:pt x="50931" y="0"/>
                    </a:cubicBezTo>
                    <a:close/>
                  </a:path>
                </a:pathLst>
              </a:custGeom>
              <a:solidFill>
                <a:srgbClr val="FFE599"/>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840" name="Google Shape;840;p8"/>
              <p:cNvSpPr/>
              <p:nvPr/>
            </p:nvSpPr>
            <p:spPr>
              <a:xfrm>
                <a:off x="3770248" y="2531866"/>
                <a:ext cx="58420" cy="54430"/>
              </a:xfrm>
              <a:custGeom>
                <a:avLst/>
                <a:gdLst/>
                <a:ahLst/>
                <a:cxnLst/>
                <a:rect l="l" t="t" r="r" b="b"/>
                <a:pathLst>
                  <a:path w="58420" h="54430" extrusionOk="0">
                    <a:moveTo>
                      <a:pt x="58421" y="54107"/>
                    </a:moveTo>
                    <a:cubicBezTo>
                      <a:pt x="58421" y="36137"/>
                      <a:pt x="18225" y="-3995"/>
                      <a:pt x="1" y="323"/>
                    </a:cubicBezTo>
                    <a:cubicBezTo>
                      <a:pt x="-190" y="18357"/>
                      <a:pt x="40260" y="58425"/>
                      <a:pt x="58421" y="54107"/>
                    </a:cubicBezTo>
                    <a:close/>
                  </a:path>
                </a:pathLst>
              </a:custGeom>
              <a:solidFill>
                <a:srgbClr val="FFE599"/>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841" name="Google Shape;841;p8"/>
              <p:cNvSpPr/>
              <p:nvPr/>
            </p:nvSpPr>
            <p:spPr>
              <a:xfrm>
                <a:off x="3892168" y="2658113"/>
                <a:ext cx="58484" cy="54484"/>
              </a:xfrm>
              <a:custGeom>
                <a:avLst/>
                <a:gdLst/>
                <a:ahLst/>
                <a:cxnLst/>
                <a:rect l="l" t="t" r="r" b="b"/>
                <a:pathLst>
                  <a:path w="58484" h="54484" extrusionOk="0">
                    <a:moveTo>
                      <a:pt x="58484" y="54162"/>
                    </a:moveTo>
                    <a:cubicBezTo>
                      <a:pt x="58484" y="36128"/>
                      <a:pt x="18225" y="-3940"/>
                      <a:pt x="1" y="314"/>
                    </a:cubicBezTo>
                    <a:cubicBezTo>
                      <a:pt x="-190" y="18348"/>
                      <a:pt x="40260" y="58480"/>
                      <a:pt x="58484" y="54162"/>
                    </a:cubicBezTo>
                    <a:close/>
                  </a:path>
                </a:pathLst>
              </a:custGeom>
              <a:solidFill>
                <a:srgbClr val="FFE599"/>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grpSp>
        <p:grpSp>
          <p:nvGrpSpPr>
            <p:cNvPr id="842" name="Google Shape;842;p8"/>
            <p:cNvGrpSpPr/>
            <p:nvPr/>
          </p:nvGrpSpPr>
          <p:grpSpPr>
            <a:xfrm>
              <a:off x="8763367" y="2641902"/>
              <a:ext cx="230809" cy="243156"/>
              <a:chOff x="3770248" y="2527300"/>
              <a:chExt cx="180404" cy="190055"/>
            </a:xfrm>
          </p:grpSpPr>
          <p:sp>
            <p:nvSpPr>
              <p:cNvPr id="843" name="Google Shape;843;p8"/>
              <p:cNvSpPr/>
              <p:nvPr/>
            </p:nvSpPr>
            <p:spPr>
              <a:xfrm>
                <a:off x="3775135" y="2655951"/>
                <a:ext cx="51441" cy="61404"/>
              </a:xfrm>
              <a:custGeom>
                <a:avLst/>
                <a:gdLst/>
                <a:ahLst/>
                <a:cxnLst/>
                <a:rect l="l" t="t" r="r" b="b"/>
                <a:pathLst>
                  <a:path w="51441" h="61404" extrusionOk="0">
                    <a:moveTo>
                      <a:pt x="50930" y="0"/>
                    </a:moveTo>
                    <a:cubicBezTo>
                      <a:pt x="32959" y="889"/>
                      <a:pt x="-4823" y="43497"/>
                      <a:pt x="511" y="61404"/>
                    </a:cubicBezTo>
                    <a:cubicBezTo>
                      <a:pt x="18545" y="60579"/>
                      <a:pt x="56264" y="17970"/>
                      <a:pt x="50930" y="0"/>
                    </a:cubicBezTo>
                    <a:close/>
                  </a:path>
                </a:pathLst>
              </a:custGeom>
              <a:solidFill>
                <a:srgbClr val="D9D2E9"/>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844" name="Google Shape;844;p8"/>
              <p:cNvSpPr/>
              <p:nvPr/>
            </p:nvSpPr>
            <p:spPr>
              <a:xfrm>
                <a:off x="3894324" y="2527300"/>
                <a:ext cx="51441" cy="61341"/>
              </a:xfrm>
              <a:custGeom>
                <a:avLst/>
                <a:gdLst/>
                <a:ahLst/>
                <a:cxnLst/>
                <a:rect l="l" t="t" r="r" b="b"/>
                <a:pathLst>
                  <a:path w="51441" h="61341" extrusionOk="0">
                    <a:moveTo>
                      <a:pt x="50931" y="0"/>
                    </a:moveTo>
                    <a:cubicBezTo>
                      <a:pt x="32897" y="826"/>
                      <a:pt x="-4822" y="43434"/>
                      <a:pt x="512" y="61341"/>
                    </a:cubicBezTo>
                    <a:cubicBezTo>
                      <a:pt x="18482" y="60325"/>
                      <a:pt x="56265" y="17717"/>
                      <a:pt x="50931" y="0"/>
                    </a:cubicBezTo>
                    <a:close/>
                  </a:path>
                </a:pathLst>
              </a:custGeom>
              <a:solidFill>
                <a:srgbClr val="D9D2E9"/>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845" name="Google Shape;845;p8"/>
              <p:cNvSpPr/>
              <p:nvPr/>
            </p:nvSpPr>
            <p:spPr>
              <a:xfrm>
                <a:off x="3770248" y="2531866"/>
                <a:ext cx="58420" cy="54430"/>
              </a:xfrm>
              <a:custGeom>
                <a:avLst/>
                <a:gdLst/>
                <a:ahLst/>
                <a:cxnLst/>
                <a:rect l="l" t="t" r="r" b="b"/>
                <a:pathLst>
                  <a:path w="58420" h="54430" extrusionOk="0">
                    <a:moveTo>
                      <a:pt x="58421" y="54107"/>
                    </a:moveTo>
                    <a:cubicBezTo>
                      <a:pt x="58421" y="36137"/>
                      <a:pt x="18225" y="-3995"/>
                      <a:pt x="1" y="323"/>
                    </a:cubicBezTo>
                    <a:cubicBezTo>
                      <a:pt x="-190" y="18357"/>
                      <a:pt x="40260" y="58425"/>
                      <a:pt x="58421" y="54107"/>
                    </a:cubicBezTo>
                    <a:close/>
                  </a:path>
                </a:pathLst>
              </a:custGeom>
              <a:solidFill>
                <a:srgbClr val="D9D2E9"/>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846" name="Google Shape;846;p8"/>
              <p:cNvSpPr/>
              <p:nvPr/>
            </p:nvSpPr>
            <p:spPr>
              <a:xfrm>
                <a:off x="3892168" y="2658113"/>
                <a:ext cx="58484" cy="54484"/>
              </a:xfrm>
              <a:custGeom>
                <a:avLst/>
                <a:gdLst/>
                <a:ahLst/>
                <a:cxnLst/>
                <a:rect l="l" t="t" r="r" b="b"/>
                <a:pathLst>
                  <a:path w="58484" h="54484" extrusionOk="0">
                    <a:moveTo>
                      <a:pt x="58484" y="54162"/>
                    </a:moveTo>
                    <a:cubicBezTo>
                      <a:pt x="58484" y="36128"/>
                      <a:pt x="18225" y="-3940"/>
                      <a:pt x="1" y="314"/>
                    </a:cubicBezTo>
                    <a:cubicBezTo>
                      <a:pt x="-190" y="18348"/>
                      <a:pt x="40260" y="58480"/>
                      <a:pt x="58484" y="54162"/>
                    </a:cubicBezTo>
                    <a:close/>
                  </a:path>
                </a:pathLst>
              </a:custGeom>
              <a:solidFill>
                <a:srgbClr val="D9D2E9"/>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grpSp>
        <p:grpSp>
          <p:nvGrpSpPr>
            <p:cNvPr id="847" name="Google Shape;847;p8"/>
            <p:cNvGrpSpPr/>
            <p:nvPr/>
          </p:nvGrpSpPr>
          <p:grpSpPr>
            <a:xfrm rot="5400000">
              <a:off x="8655427" y="4253521"/>
              <a:ext cx="201871" cy="231166"/>
              <a:chOff x="3462796" y="2555878"/>
              <a:chExt cx="157798" cy="180711"/>
            </a:xfrm>
          </p:grpSpPr>
          <p:sp>
            <p:nvSpPr>
              <p:cNvPr id="848" name="Google Shape;848;p8"/>
              <p:cNvSpPr/>
              <p:nvPr/>
            </p:nvSpPr>
            <p:spPr>
              <a:xfrm>
                <a:off x="3528860" y="2555878"/>
                <a:ext cx="20839" cy="53711"/>
              </a:xfrm>
              <a:custGeom>
                <a:avLst/>
                <a:gdLst/>
                <a:ahLst/>
                <a:cxnLst/>
                <a:rect l="l" t="t" r="r" b="b"/>
                <a:pathLst>
                  <a:path w="20839" h="53711" extrusionOk="0">
                    <a:moveTo>
                      <a:pt x="9741" y="60"/>
                    </a:moveTo>
                    <a:cubicBezTo>
                      <a:pt x="-2451" y="2600"/>
                      <a:pt x="-4483" y="55686"/>
                      <a:pt x="11074" y="53654"/>
                    </a:cubicBezTo>
                    <a:cubicBezTo>
                      <a:pt x="23266" y="51114"/>
                      <a:pt x="25362" y="-2035"/>
                      <a:pt x="9741" y="60"/>
                    </a:cubicBezTo>
                    <a:close/>
                  </a:path>
                </a:pathLst>
              </a:custGeom>
              <a:solidFill>
                <a:srgbClr val="CFE2F3"/>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849" name="Google Shape;849;p8"/>
              <p:cNvSpPr/>
              <p:nvPr/>
            </p:nvSpPr>
            <p:spPr>
              <a:xfrm>
                <a:off x="3528860" y="2682878"/>
                <a:ext cx="20839" cy="53711"/>
              </a:xfrm>
              <a:custGeom>
                <a:avLst/>
                <a:gdLst/>
                <a:ahLst/>
                <a:cxnLst/>
                <a:rect l="l" t="t" r="r" b="b"/>
                <a:pathLst>
                  <a:path w="20839" h="53711" extrusionOk="0">
                    <a:moveTo>
                      <a:pt x="9741" y="60"/>
                    </a:moveTo>
                    <a:cubicBezTo>
                      <a:pt x="-2451" y="2600"/>
                      <a:pt x="-4483" y="55686"/>
                      <a:pt x="11074" y="53654"/>
                    </a:cubicBezTo>
                    <a:cubicBezTo>
                      <a:pt x="23266" y="51114"/>
                      <a:pt x="25362" y="-2035"/>
                      <a:pt x="9741" y="60"/>
                    </a:cubicBezTo>
                    <a:close/>
                  </a:path>
                </a:pathLst>
              </a:custGeom>
              <a:solidFill>
                <a:srgbClr val="CFE2F3"/>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850" name="Google Shape;850;p8"/>
              <p:cNvSpPr/>
              <p:nvPr/>
            </p:nvSpPr>
            <p:spPr>
              <a:xfrm>
                <a:off x="3571315" y="2597137"/>
                <a:ext cx="47570" cy="33554"/>
              </a:xfrm>
              <a:custGeom>
                <a:avLst/>
                <a:gdLst/>
                <a:ahLst/>
                <a:cxnLst/>
                <a:rect l="l" t="t" r="r" b="b"/>
                <a:pathLst>
                  <a:path w="47570" h="33554" extrusionOk="0">
                    <a:moveTo>
                      <a:pt x="47423" y="3886"/>
                    </a:moveTo>
                    <a:cubicBezTo>
                      <a:pt x="36183" y="-9449"/>
                      <a:pt x="10910" y="15189"/>
                      <a:pt x="306" y="22936"/>
                    </a:cubicBezTo>
                    <a:cubicBezTo>
                      <a:pt x="-4584" y="50305"/>
                      <a:pt x="50788" y="17729"/>
                      <a:pt x="47423" y="3886"/>
                    </a:cubicBezTo>
                    <a:close/>
                  </a:path>
                </a:pathLst>
              </a:custGeom>
              <a:solidFill>
                <a:srgbClr val="CFE2F3"/>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851" name="Google Shape;851;p8"/>
              <p:cNvSpPr/>
              <p:nvPr/>
            </p:nvSpPr>
            <p:spPr>
              <a:xfrm>
                <a:off x="3572203" y="2660050"/>
                <a:ext cx="48391" cy="35006"/>
              </a:xfrm>
              <a:custGeom>
                <a:avLst/>
                <a:gdLst/>
                <a:ahLst/>
                <a:cxnLst/>
                <a:rect l="l" t="t" r="r" b="b"/>
                <a:pathLst>
                  <a:path w="48391" h="35006" extrusionOk="0">
                    <a:moveTo>
                      <a:pt x="45900" y="20221"/>
                    </a:moveTo>
                    <a:cubicBezTo>
                      <a:pt x="32120" y="15713"/>
                      <a:pt x="14849" y="-8608"/>
                      <a:pt x="1450" y="3203"/>
                    </a:cubicBezTo>
                    <a:cubicBezTo>
                      <a:pt x="-11123" y="21047"/>
                      <a:pt x="62664" y="54384"/>
                      <a:pt x="45900" y="20221"/>
                    </a:cubicBezTo>
                    <a:close/>
                  </a:path>
                </a:pathLst>
              </a:custGeom>
              <a:solidFill>
                <a:srgbClr val="CFE2F3"/>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852" name="Google Shape;852;p8"/>
              <p:cNvSpPr/>
              <p:nvPr/>
            </p:nvSpPr>
            <p:spPr>
              <a:xfrm>
                <a:off x="3466564" y="2662661"/>
                <a:ext cx="42019" cy="33548"/>
              </a:xfrm>
              <a:custGeom>
                <a:avLst/>
                <a:gdLst/>
                <a:ahLst/>
                <a:cxnLst/>
                <a:rect l="l" t="t" r="r" b="b"/>
                <a:pathLst>
                  <a:path w="42019" h="33548" extrusionOk="0">
                    <a:moveTo>
                      <a:pt x="41239" y="1798"/>
                    </a:moveTo>
                    <a:cubicBezTo>
                      <a:pt x="31397" y="-7981"/>
                      <a:pt x="-17625" y="24912"/>
                      <a:pt x="6695" y="33548"/>
                    </a:cubicBezTo>
                    <a:cubicBezTo>
                      <a:pt x="17935" y="27452"/>
                      <a:pt x="47145" y="17991"/>
                      <a:pt x="41239" y="1798"/>
                    </a:cubicBezTo>
                    <a:close/>
                  </a:path>
                </a:pathLst>
              </a:custGeom>
              <a:solidFill>
                <a:srgbClr val="CFE2F3"/>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853" name="Google Shape;853;p8"/>
              <p:cNvSpPr/>
              <p:nvPr/>
            </p:nvSpPr>
            <p:spPr>
              <a:xfrm>
                <a:off x="3462796" y="2597064"/>
                <a:ext cx="40843" cy="33781"/>
              </a:xfrm>
              <a:custGeom>
                <a:avLst/>
                <a:gdLst/>
                <a:ahLst/>
                <a:cxnLst/>
                <a:rect l="l" t="t" r="r" b="b"/>
                <a:pathLst>
                  <a:path w="40843" h="33781" extrusionOk="0">
                    <a:moveTo>
                      <a:pt x="38339" y="18755"/>
                    </a:moveTo>
                    <a:cubicBezTo>
                      <a:pt x="27163" y="13865"/>
                      <a:pt x="13447" y="-8614"/>
                      <a:pt x="1509" y="3578"/>
                    </a:cubicBezTo>
                    <a:cubicBezTo>
                      <a:pt x="-10556" y="21676"/>
                      <a:pt x="54151" y="52346"/>
                      <a:pt x="38339" y="18755"/>
                    </a:cubicBezTo>
                    <a:close/>
                  </a:path>
                </a:pathLst>
              </a:custGeom>
              <a:solidFill>
                <a:srgbClr val="CFE2F3"/>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grpSp>
        <p:grpSp>
          <p:nvGrpSpPr>
            <p:cNvPr id="854" name="Google Shape;854;p8"/>
            <p:cNvGrpSpPr/>
            <p:nvPr/>
          </p:nvGrpSpPr>
          <p:grpSpPr>
            <a:xfrm rot="-2700000">
              <a:off x="7375305" y="1863439"/>
              <a:ext cx="169840" cy="178926"/>
              <a:chOff x="3770248" y="2527300"/>
              <a:chExt cx="180404" cy="190055"/>
            </a:xfrm>
          </p:grpSpPr>
          <p:sp>
            <p:nvSpPr>
              <p:cNvPr id="855" name="Google Shape;855;p8"/>
              <p:cNvSpPr/>
              <p:nvPr/>
            </p:nvSpPr>
            <p:spPr>
              <a:xfrm>
                <a:off x="3775135" y="2655951"/>
                <a:ext cx="51441" cy="61404"/>
              </a:xfrm>
              <a:custGeom>
                <a:avLst/>
                <a:gdLst/>
                <a:ahLst/>
                <a:cxnLst/>
                <a:rect l="l" t="t" r="r" b="b"/>
                <a:pathLst>
                  <a:path w="51441" h="61404" extrusionOk="0">
                    <a:moveTo>
                      <a:pt x="50930" y="0"/>
                    </a:moveTo>
                    <a:cubicBezTo>
                      <a:pt x="32959" y="889"/>
                      <a:pt x="-4823" y="43497"/>
                      <a:pt x="511" y="61404"/>
                    </a:cubicBezTo>
                    <a:cubicBezTo>
                      <a:pt x="18545" y="60579"/>
                      <a:pt x="56264" y="17970"/>
                      <a:pt x="50930" y="0"/>
                    </a:cubicBezTo>
                    <a:close/>
                  </a:path>
                </a:pathLst>
              </a:custGeom>
              <a:solidFill>
                <a:schemeClr val="lt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856" name="Google Shape;856;p8"/>
              <p:cNvSpPr/>
              <p:nvPr/>
            </p:nvSpPr>
            <p:spPr>
              <a:xfrm>
                <a:off x="3894324" y="2527300"/>
                <a:ext cx="51441" cy="61341"/>
              </a:xfrm>
              <a:custGeom>
                <a:avLst/>
                <a:gdLst/>
                <a:ahLst/>
                <a:cxnLst/>
                <a:rect l="l" t="t" r="r" b="b"/>
                <a:pathLst>
                  <a:path w="51441" h="61341" extrusionOk="0">
                    <a:moveTo>
                      <a:pt x="50931" y="0"/>
                    </a:moveTo>
                    <a:cubicBezTo>
                      <a:pt x="32897" y="826"/>
                      <a:pt x="-4822" y="43434"/>
                      <a:pt x="512" y="61341"/>
                    </a:cubicBezTo>
                    <a:cubicBezTo>
                      <a:pt x="18482" y="60325"/>
                      <a:pt x="56265" y="17717"/>
                      <a:pt x="50931" y="0"/>
                    </a:cubicBezTo>
                    <a:close/>
                  </a:path>
                </a:pathLst>
              </a:custGeom>
              <a:solidFill>
                <a:schemeClr val="lt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857" name="Google Shape;857;p8"/>
              <p:cNvSpPr/>
              <p:nvPr/>
            </p:nvSpPr>
            <p:spPr>
              <a:xfrm>
                <a:off x="3770248" y="2531866"/>
                <a:ext cx="58420" cy="54430"/>
              </a:xfrm>
              <a:custGeom>
                <a:avLst/>
                <a:gdLst/>
                <a:ahLst/>
                <a:cxnLst/>
                <a:rect l="l" t="t" r="r" b="b"/>
                <a:pathLst>
                  <a:path w="58420" h="54430" extrusionOk="0">
                    <a:moveTo>
                      <a:pt x="58421" y="54107"/>
                    </a:moveTo>
                    <a:cubicBezTo>
                      <a:pt x="58421" y="36137"/>
                      <a:pt x="18225" y="-3995"/>
                      <a:pt x="1" y="323"/>
                    </a:cubicBezTo>
                    <a:cubicBezTo>
                      <a:pt x="-190" y="18357"/>
                      <a:pt x="40260" y="58425"/>
                      <a:pt x="58421" y="54107"/>
                    </a:cubicBezTo>
                    <a:close/>
                  </a:path>
                </a:pathLst>
              </a:custGeom>
              <a:solidFill>
                <a:schemeClr val="lt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858" name="Google Shape;858;p8"/>
              <p:cNvSpPr/>
              <p:nvPr/>
            </p:nvSpPr>
            <p:spPr>
              <a:xfrm>
                <a:off x="3892168" y="2658113"/>
                <a:ext cx="58484" cy="54484"/>
              </a:xfrm>
              <a:custGeom>
                <a:avLst/>
                <a:gdLst/>
                <a:ahLst/>
                <a:cxnLst/>
                <a:rect l="l" t="t" r="r" b="b"/>
                <a:pathLst>
                  <a:path w="58484" h="54484" extrusionOk="0">
                    <a:moveTo>
                      <a:pt x="58484" y="54162"/>
                    </a:moveTo>
                    <a:cubicBezTo>
                      <a:pt x="58484" y="36128"/>
                      <a:pt x="18225" y="-3940"/>
                      <a:pt x="1" y="314"/>
                    </a:cubicBezTo>
                    <a:cubicBezTo>
                      <a:pt x="-190" y="18348"/>
                      <a:pt x="40260" y="58480"/>
                      <a:pt x="58484" y="54162"/>
                    </a:cubicBezTo>
                    <a:close/>
                  </a:path>
                </a:pathLst>
              </a:custGeom>
              <a:solidFill>
                <a:schemeClr val="lt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grpSp>
        <p:grpSp>
          <p:nvGrpSpPr>
            <p:cNvPr id="859" name="Google Shape;859;p8"/>
            <p:cNvGrpSpPr/>
            <p:nvPr/>
          </p:nvGrpSpPr>
          <p:grpSpPr>
            <a:xfrm>
              <a:off x="6800134" y="23"/>
              <a:ext cx="985363" cy="1665685"/>
              <a:chOff x="2484475" y="1329455"/>
              <a:chExt cx="1046700" cy="1769370"/>
            </a:xfrm>
          </p:grpSpPr>
          <p:sp>
            <p:nvSpPr>
              <p:cNvPr id="860" name="Google Shape;860;p8"/>
              <p:cNvSpPr/>
              <p:nvPr/>
            </p:nvSpPr>
            <p:spPr>
              <a:xfrm>
                <a:off x="2484475" y="2052125"/>
                <a:ext cx="1046700" cy="1046700"/>
              </a:xfrm>
              <a:prstGeom prst="ellipse">
                <a:avLst/>
              </a:prstGeom>
              <a:solidFill>
                <a:srgbClr val="FFDE00">
                  <a:alpha val="134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61" name="Google Shape;861;p8"/>
              <p:cNvSpPr/>
              <p:nvPr/>
            </p:nvSpPr>
            <p:spPr>
              <a:xfrm>
                <a:off x="2643144" y="2210793"/>
                <a:ext cx="729300" cy="729300"/>
              </a:xfrm>
              <a:prstGeom prst="ellipse">
                <a:avLst/>
              </a:prstGeom>
              <a:solidFill>
                <a:srgbClr val="FFDE00">
                  <a:alpha val="134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nvGrpSpPr>
              <p:cNvPr id="862" name="Google Shape;862;p8"/>
              <p:cNvGrpSpPr/>
              <p:nvPr/>
            </p:nvGrpSpPr>
            <p:grpSpPr>
              <a:xfrm>
                <a:off x="2769703" y="1329455"/>
                <a:ext cx="510180" cy="1483501"/>
                <a:chOff x="1818382" y="2433081"/>
                <a:chExt cx="466728" cy="1357150"/>
              </a:xfrm>
            </p:grpSpPr>
            <p:grpSp>
              <p:nvGrpSpPr>
                <p:cNvPr id="863" name="Google Shape;863;p8"/>
                <p:cNvGrpSpPr/>
                <p:nvPr/>
              </p:nvGrpSpPr>
              <p:grpSpPr>
                <a:xfrm>
                  <a:off x="1818382" y="2971595"/>
                  <a:ext cx="466728" cy="818636"/>
                  <a:chOff x="1818382" y="2942618"/>
                  <a:chExt cx="466728" cy="818636"/>
                </a:xfrm>
              </p:grpSpPr>
              <p:sp>
                <p:nvSpPr>
                  <p:cNvPr id="864" name="Google Shape;864;p8"/>
                  <p:cNvSpPr/>
                  <p:nvPr/>
                </p:nvSpPr>
                <p:spPr>
                  <a:xfrm>
                    <a:off x="1951772" y="2948396"/>
                    <a:ext cx="202080" cy="208143"/>
                  </a:xfrm>
                  <a:custGeom>
                    <a:avLst/>
                    <a:gdLst/>
                    <a:ahLst/>
                    <a:cxnLst/>
                    <a:rect l="l" t="t" r="r" b="b"/>
                    <a:pathLst>
                      <a:path w="202080" h="208143" extrusionOk="0">
                        <a:moveTo>
                          <a:pt x="15038" y="208143"/>
                        </a:moveTo>
                        <a:cubicBezTo>
                          <a:pt x="13132" y="168837"/>
                          <a:pt x="-13030" y="86033"/>
                          <a:pt x="8370" y="57521"/>
                        </a:cubicBezTo>
                        <a:cubicBezTo>
                          <a:pt x="12625" y="47552"/>
                          <a:pt x="30278" y="53140"/>
                          <a:pt x="32881" y="42726"/>
                        </a:cubicBezTo>
                        <a:cubicBezTo>
                          <a:pt x="35485" y="-11186"/>
                          <a:pt x="164834" y="-17218"/>
                          <a:pt x="166739" y="42726"/>
                        </a:cubicBezTo>
                        <a:cubicBezTo>
                          <a:pt x="166739" y="51679"/>
                          <a:pt x="176899" y="48123"/>
                          <a:pt x="182106" y="47679"/>
                        </a:cubicBezTo>
                        <a:cubicBezTo>
                          <a:pt x="221285" y="61458"/>
                          <a:pt x="190869" y="163884"/>
                          <a:pt x="190171" y="205921"/>
                        </a:cubicBezTo>
                        <a:cubicBezTo>
                          <a:pt x="129528" y="203254"/>
                          <a:pt x="70029" y="200523"/>
                          <a:pt x="15038" y="208143"/>
                        </a:cubicBezTo>
                        <a:close/>
                      </a:path>
                    </a:pathLst>
                  </a:custGeom>
                  <a:solidFill>
                    <a:schemeClr val="dk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865" name="Google Shape;865;p8"/>
                  <p:cNvSpPr/>
                  <p:nvPr/>
                </p:nvSpPr>
                <p:spPr>
                  <a:xfrm>
                    <a:off x="1833104" y="3156294"/>
                    <a:ext cx="444195" cy="592827"/>
                  </a:xfrm>
                  <a:custGeom>
                    <a:avLst/>
                    <a:gdLst/>
                    <a:ahLst/>
                    <a:cxnLst/>
                    <a:rect l="l" t="t" r="r" b="b"/>
                    <a:pathLst>
                      <a:path w="444195" h="592827" extrusionOk="0">
                        <a:moveTo>
                          <a:pt x="211556" y="592827"/>
                        </a:moveTo>
                        <a:cubicBezTo>
                          <a:pt x="2006" y="586922"/>
                          <a:pt x="-51715" y="421377"/>
                          <a:pt x="49695" y="230877"/>
                        </a:cubicBezTo>
                        <a:cubicBezTo>
                          <a:pt x="155993" y="12945"/>
                          <a:pt x="800" y="-5978"/>
                          <a:pt x="315315" y="1198"/>
                        </a:cubicBezTo>
                        <a:cubicBezTo>
                          <a:pt x="366115" y="53077"/>
                          <a:pt x="345160" y="156709"/>
                          <a:pt x="388277" y="228972"/>
                        </a:cubicBezTo>
                        <a:cubicBezTo>
                          <a:pt x="514134" y="439856"/>
                          <a:pt x="415645" y="578159"/>
                          <a:pt x="211556" y="592827"/>
                        </a:cubicBezTo>
                        <a:close/>
                      </a:path>
                    </a:pathLst>
                  </a:custGeom>
                  <a:solidFill>
                    <a:srgbClr val="FFE599"/>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866" name="Google Shape;866;p8"/>
                  <p:cNvSpPr/>
                  <p:nvPr/>
                </p:nvSpPr>
                <p:spPr>
                  <a:xfrm>
                    <a:off x="1818382" y="2942618"/>
                    <a:ext cx="466728" cy="818636"/>
                  </a:xfrm>
                  <a:custGeom>
                    <a:avLst/>
                    <a:gdLst/>
                    <a:ahLst/>
                    <a:cxnLst/>
                    <a:rect l="l" t="t" r="r" b="b"/>
                    <a:pathLst>
                      <a:path w="466728" h="818636" extrusionOk="0">
                        <a:moveTo>
                          <a:pt x="413730" y="440997"/>
                        </a:moveTo>
                        <a:cubicBezTo>
                          <a:pt x="355564" y="353938"/>
                          <a:pt x="388838" y="243448"/>
                          <a:pt x="332323" y="212841"/>
                        </a:cubicBezTo>
                        <a:cubicBezTo>
                          <a:pt x="341474" y="160701"/>
                          <a:pt x="342668" y="107476"/>
                          <a:pt x="335879" y="54980"/>
                        </a:cubicBezTo>
                        <a:cubicBezTo>
                          <a:pt x="332577" y="42280"/>
                          <a:pt x="316004" y="50599"/>
                          <a:pt x="306479" y="48630"/>
                        </a:cubicBezTo>
                        <a:cubicBezTo>
                          <a:pt x="306860" y="-17537"/>
                          <a:pt x="162715" y="-14870"/>
                          <a:pt x="159921" y="48630"/>
                        </a:cubicBezTo>
                        <a:cubicBezTo>
                          <a:pt x="98580" y="52250"/>
                          <a:pt x="141252" y="172709"/>
                          <a:pt x="140553" y="213159"/>
                        </a:cubicBezTo>
                        <a:cubicBezTo>
                          <a:pt x="105057" y="231383"/>
                          <a:pt x="103723" y="274563"/>
                          <a:pt x="102453" y="310060"/>
                        </a:cubicBezTo>
                        <a:cubicBezTo>
                          <a:pt x="97234" y="356427"/>
                          <a:pt x="82349" y="401182"/>
                          <a:pt x="58765" y="441441"/>
                        </a:cubicBezTo>
                        <a:cubicBezTo>
                          <a:pt x="-124178" y="764783"/>
                          <a:pt x="171288" y="823140"/>
                          <a:pt x="250027" y="818377"/>
                        </a:cubicBezTo>
                        <a:cubicBezTo>
                          <a:pt x="471833" y="804535"/>
                          <a:pt x="517553" y="614542"/>
                          <a:pt x="413730" y="440997"/>
                        </a:cubicBezTo>
                        <a:close/>
                        <a:moveTo>
                          <a:pt x="322417" y="107431"/>
                        </a:moveTo>
                        <a:cubicBezTo>
                          <a:pt x="322862" y="119369"/>
                          <a:pt x="322862" y="131371"/>
                          <a:pt x="322417" y="143309"/>
                        </a:cubicBezTo>
                        <a:cubicBezTo>
                          <a:pt x="265788" y="153837"/>
                          <a:pt x="209934" y="168156"/>
                          <a:pt x="155222" y="186171"/>
                        </a:cubicBezTo>
                        <a:cubicBezTo>
                          <a:pt x="153825" y="175757"/>
                          <a:pt x="152555" y="165343"/>
                          <a:pt x="151348" y="154866"/>
                        </a:cubicBezTo>
                        <a:cubicBezTo>
                          <a:pt x="209191" y="142185"/>
                          <a:pt x="266302" y="126348"/>
                          <a:pt x="322417" y="107431"/>
                        </a:cubicBezTo>
                        <a:close/>
                        <a:moveTo>
                          <a:pt x="270538" y="514911"/>
                        </a:moveTo>
                        <a:cubicBezTo>
                          <a:pt x="290921" y="432742"/>
                          <a:pt x="171033" y="476811"/>
                          <a:pt x="221770" y="547423"/>
                        </a:cubicBezTo>
                        <a:cubicBezTo>
                          <a:pt x="201005" y="569394"/>
                          <a:pt x="150777" y="562726"/>
                          <a:pt x="161064" y="525135"/>
                        </a:cubicBezTo>
                        <a:cubicBezTo>
                          <a:pt x="172367" y="494210"/>
                          <a:pt x="197449" y="470143"/>
                          <a:pt x="209133" y="439028"/>
                        </a:cubicBezTo>
                        <a:cubicBezTo>
                          <a:pt x="238966" y="372588"/>
                          <a:pt x="245906" y="298128"/>
                          <a:pt x="228882" y="227319"/>
                        </a:cubicBezTo>
                        <a:cubicBezTo>
                          <a:pt x="235124" y="229339"/>
                          <a:pt x="241887" y="229040"/>
                          <a:pt x="247932" y="226494"/>
                        </a:cubicBezTo>
                        <a:cubicBezTo>
                          <a:pt x="236185" y="314949"/>
                          <a:pt x="272697" y="400547"/>
                          <a:pt x="308511" y="479605"/>
                        </a:cubicBezTo>
                        <a:cubicBezTo>
                          <a:pt x="345150" y="534913"/>
                          <a:pt x="303494" y="594603"/>
                          <a:pt x="246471" y="547804"/>
                        </a:cubicBezTo>
                        <a:cubicBezTo>
                          <a:pt x="256295" y="538253"/>
                          <a:pt x="264340" y="527027"/>
                          <a:pt x="270220" y="514657"/>
                        </a:cubicBezTo>
                        <a:close/>
                        <a:moveTo>
                          <a:pt x="235803" y="534596"/>
                        </a:moveTo>
                        <a:cubicBezTo>
                          <a:pt x="220436" y="518467"/>
                          <a:pt x="229072" y="474017"/>
                          <a:pt x="255235" y="493956"/>
                        </a:cubicBezTo>
                        <a:cubicBezTo>
                          <a:pt x="261394" y="509196"/>
                          <a:pt x="244439" y="523039"/>
                          <a:pt x="235486" y="534342"/>
                        </a:cubicBezTo>
                        <a:close/>
                        <a:moveTo>
                          <a:pt x="157317" y="205602"/>
                        </a:moveTo>
                        <a:cubicBezTo>
                          <a:pt x="157317" y="204904"/>
                          <a:pt x="157317" y="204205"/>
                          <a:pt x="157317" y="203507"/>
                        </a:cubicBezTo>
                        <a:cubicBezTo>
                          <a:pt x="210956" y="185962"/>
                          <a:pt x="265655" y="171839"/>
                          <a:pt x="321084" y="161216"/>
                        </a:cubicBezTo>
                        <a:cubicBezTo>
                          <a:pt x="320004" y="176138"/>
                          <a:pt x="318353" y="190997"/>
                          <a:pt x="315941" y="205666"/>
                        </a:cubicBezTo>
                        <a:cubicBezTo>
                          <a:pt x="298795" y="200713"/>
                          <a:pt x="178971" y="199443"/>
                          <a:pt x="157317" y="205602"/>
                        </a:cubicBezTo>
                        <a:close/>
                        <a:moveTo>
                          <a:pt x="318925" y="66537"/>
                        </a:moveTo>
                        <a:cubicBezTo>
                          <a:pt x="319750" y="74157"/>
                          <a:pt x="320449" y="81714"/>
                          <a:pt x="320957" y="89334"/>
                        </a:cubicBezTo>
                        <a:cubicBezTo>
                          <a:pt x="264493" y="108111"/>
                          <a:pt x="207095" y="123967"/>
                          <a:pt x="148999" y="136832"/>
                        </a:cubicBezTo>
                        <a:cubicBezTo>
                          <a:pt x="148173" y="129402"/>
                          <a:pt x="147602" y="121909"/>
                          <a:pt x="147094" y="114480"/>
                        </a:cubicBezTo>
                        <a:cubicBezTo>
                          <a:pt x="199367" y="108301"/>
                          <a:pt x="249945" y="92020"/>
                          <a:pt x="296001" y="66537"/>
                        </a:cubicBezTo>
                        <a:close/>
                        <a:moveTo>
                          <a:pt x="177002" y="47805"/>
                        </a:moveTo>
                        <a:cubicBezTo>
                          <a:pt x="177828" y="8498"/>
                          <a:pt x="287810" y="8625"/>
                          <a:pt x="288699" y="48313"/>
                        </a:cubicBezTo>
                        <a:cubicBezTo>
                          <a:pt x="251424" y="48313"/>
                          <a:pt x="214213" y="48694"/>
                          <a:pt x="176939" y="48313"/>
                        </a:cubicBezTo>
                        <a:cubicBezTo>
                          <a:pt x="177193" y="48059"/>
                          <a:pt x="177257" y="47932"/>
                          <a:pt x="177257" y="47805"/>
                        </a:cubicBezTo>
                        <a:close/>
                        <a:moveTo>
                          <a:pt x="146713" y="71871"/>
                        </a:moveTo>
                        <a:cubicBezTo>
                          <a:pt x="177002" y="57520"/>
                          <a:pt x="222532" y="70411"/>
                          <a:pt x="256949" y="66537"/>
                        </a:cubicBezTo>
                        <a:cubicBezTo>
                          <a:pt x="221592" y="81917"/>
                          <a:pt x="184178" y="92039"/>
                          <a:pt x="145888" y="96573"/>
                        </a:cubicBezTo>
                        <a:cubicBezTo>
                          <a:pt x="146141" y="88381"/>
                          <a:pt x="143792" y="79555"/>
                          <a:pt x="146967" y="71871"/>
                        </a:cubicBezTo>
                        <a:close/>
                        <a:moveTo>
                          <a:pt x="350675" y="770371"/>
                        </a:moveTo>
                        <a:cubicBezTo>
                          <a:pt x="158270" y="868796"/>
                          <a:pt x="-63536" y="698362"/>
                          <a:pt x="54193" y="490971"/>
                        </a:cubicBezTo>
                        <a:cubicBezTo>
                          <a:pt x="77371" y="438901"/>
                          <a:pt x="106010" y="388355"/>
                          <a:pt x="116804" y="331713"/>
                        </a:cubicBezTo>
                        <a:cubicBezTo>
                          <a:pt x="121885" y="263641"/>
                          <a:pt x="121122" y="204713"/>
                          <a:pt x="210721" y="223255"/>
                        </a:cubicBezTo>
                        <a:cubicBezTo>
                          <a:pt x="226723" y="301360"/>
                          <a:pt x="222278" y="385688"/>
                          <a:pt x="180939" y="456554"/>
                        </a:cubicBezTo>
                        <a:cubicBezTo>
                          <a:pt x="165001" y="485129"/>
                          <a:pt x="126457" y="522975"/>
                          <a:pt x="147030" y="558154"/>
                        </a:cubicBezTo>
                        <a:cubicBezTo>
                          <a:pt x="165636" y="587936"/>
                          <a:pt x="208752" y="581459"/>
                          <a:pt x="231739" y="560377"/>
                        </a:cubicBezTo>
                        <a:cubicBezTo>
                          <a:pt x="277777" y="613590"/>
                          <a:pt x="364772" y="561710"/>
                          <a:pt x="334482" y="495924"/>
                        </a:cubicBezTo>
                        <a:cubicBezTo>
                          <a:pt x="299240" y="409120"/>
                          <a:pt x="249964" y="319521"/>
                          <a:pt x="265267" y="222874"/>
                        </a:cubicBezTo>
                        <a:cubicBezTo>
                          <a:pt x="351310" y="205475"/>
                          <a:pt x="350675" y="267324"/>
                          <a:pt x="355438" y="332031"/>
                        </a:cubicBezTo>
                        <a:cubicBezTo>
                          <a:pt x="394553" y="482907"/>
                          <a:pt x="549557" y="659881"/>
                          <a:pt x="350929" y="770117"/>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grpSp>
            <p:sp>
              <p:nvSpPr>
                <p:cNvPr id="867" name="Google Shape;867;p8"/>
                <p:cNvSpPr/>
                <p:nvPr/>
              </p:nvSpPr>
              <p:spPr>
                <a:xfrm>
                  <a:off x="2046046" y="2433081"/>
                  <a:ext cx="17700" cy="544800"/>
                </a:xfrm>
                <a:prstGeom prst="rect">
                  <a:avLst/>
                </a:prstGeom>
                <a:solidFill>
                  <a:schemeClr val="dk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sp>
            <p:nvSpPr>
              <p:cNvPr id="868" name="Google Shape;868;p8"/>
              <p:cNvSpPr/>
              <p:nvPr/>
            </p:nvSpPr>
            <p:spPr>
              <a:xfrm>
                <a:off x="2848289" y="2564652"/>
                <a:ext cx="130735" cy="158472"/>
              </a:xfrm>
              <a:custGeom>
                <a:avLst/>
                <a:gdLst/>
                <a:ahLst/>
                <a:cxnLst/>
                <a:rect l="l" t="t" r="r" b="b"/>
                <a:pathLst>
                  <a:path w="4784" h="5799" extrusionOk="0">
                    <a:moveTo>
                      <a:pt x="0" y="0"/>
                    </a:moveTo>
                    <a:cubicBezTo>
                      <a:pt x="0" y="2506"/>
                      <a:pt x="2375" y="5110"/>
                      <a:pt x="4784" y="5799"/>
                    </a:cubicBezTo>
                  </a:path>
                </a:pathLst>
              </a:custGeom>
              <a:noFill/>
              <a:ln w="38100" cap="rnd" cmpd="sng">
                <a:solidFill>
                  <a:schemeClr val="lt1"/>
                </a:solidFill>
                <a:prstDash val="solid"/>
                <a:round/>
                <a:headEnd type="none" w="med" len="med"/>
                <a:tailEnd type="none" w="med" len="med"/>
              </a:ln>
            </p:spPr>
          </p:sp>
        </p:grpSp>
        <p:grpSp>
          <p:nvGrpSpPr>
            <p:cNvPr id="869" name="Google Shape;869;p8"/>
            <p:cNvGrpSpPr/>
            <p:nvPr/>
          </p:nvGrpSpPr>
          <p:grpSpPr>
            <a:xfrm>
              <a:off x="8330194" y="-10"/>
              <a:ext cx="852241" cy="2641273"/>
              <a:chOff x="3961868" y="-891976"/>
              <a:chExt cx="905291" cy="2805686"/>
            </a:xfrm>
          </p:grpSpPr>
          <p:grpSp>
            <p:nvGrpSpPr>
              <p:cNvPr id="870" name="Google Shape;870;p8"/>
              <p:cNvGrpSpPr/>
              <p:nvPr/>
            </p:nvGrpSpPr>
            <p:grpSpPr>
              <a:xfrm>
                <a:off x="3961868" y="1008419"/>
                <a:ext cx="905291" cy="905291"/>
                <a:chOff x="764100" y="3623300"/>
                <a:chExt cx="1046700" cy="1046700"/>
              </a:xfrm>
            </p:grpSpPr>
            <p:sp>
              <p:nvSpPr>
                <p:cNvPr id="871" name="Google Shape;871;p8"/>
                <p:cNvSpPr/>
                <p:nvPr/>
              </p:nvSpPr>
              <p:spPr>
                <a:xfrm>
                  <a:off x="764100" y="3623300"/>
                  <a:ext cx="1046700" cy="1046700"/>
                </a:xfrm>
                <a:prstGeom prst="ellipse">
                  <a:avLst/>
                </a:prstGeom>
                <a:solidFill>
                  <a:srgbClr val="D8B8FF">
                    <a:alpha val="1676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72" name="Google Shape;872;p8"/>
                <p:cNvSpPr/>
                <p:nvPr/>
              </p:nvSpPr>
              <p:spPr>
                <a:xfrm>
                  <a:off x="922769" y="3781968"/>
                  <a:ext cx="729300" cy="729300"/>
                </a:xfrm>
                <a:prstGeom prst="ellipse">
                  <a:avLst/>
                </a:prstGeom>
                <a:solidFill>
                  <a:srgbClr val="D8B8FF">
                    <a:alpha val="1676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873" name="Google Shape;873;p8"/>
              <p:cNvGrpSpPr/>
              <p:nvPr/>
            </p:nvGrpSpPr>
            <p:grpSpPr>
              <a:xfrm>
                <a:off x="4155315" y="-891976"/>
                <a:ext cx="522826" cy="2613070"/>
                <a:chOff x="2447534" y="1219291"/>
                <a:chExt cx="478297" cy="2390513"/>
              </a:xfrm>
            </p:grpSpPr>
            <p:grpSp>
              <p:nvGrpSpPr>
                <p:cNvPr id="874" name="Google Shape;874;p8"/>
                <p:cNvGrpSpPr/>
                <p:nvPr/>
              </p:nvGrpSpPr>
              <p:grpSpPr>
                <a:xfrm>
                  <a:off x="2447534" y="1219291"/>
                  <a:ext cx="478297" cy="2390513"/>
                  <a:chOff x="2447534" y="1219291"/>
                  <a:chExt cx="478297" cy="2390513"/>
                </a:xfrm>
              </p:grpSpPr>
              <p:grpSp>
                <p:nvGrpSpPr>
                  <p:cNvPr id="875" name="Google Shape;875;p8"/>
                  <p:cNvGrpSpPr/>
                  <p:nvPr/>
                </p:nvGrpSpPr>
                <p:grpSpPr>
                  <a:xfrm>
                    <a:off x="2447534" y="2971595"/>
                    <a:ext cx="478297" cy="638209"/>
                    <a:chOff x="2447534" y="3081786"/>
                    <a:chExt cx="478297" cy="638209"/>
                  </a:xfrm>
                </p:grpSpPr>
                <p:sp>
                  <p:nvSpPr>
                    <p:cNvPr id="876" name="Google Shape;876;p8"/>
                    <p:cNvSpPr/>
                    <p:nvPr/>
                  </p:nvSpPr>
                  <p:spPr>
                    <a:xfrm>
                      <a:off x="2591014" y="3097533"/>
                      <a:ext cx="179593" cy="168416"/>
                    </a:xfrm>
                    <a:custGeom>
                      <a:avLst/>
                      <a:gdLst/>
                      <a:ahLst/>
                      <a:cxnLst/>
                      <a:rect l="l" t="t" r="r" b="b"/>
                      <a:pathLst>
                        <a:path w="179593" h="168416" extrusionOk="0">
                          <a:moveTo>
                            <a:pt x="0" y="168417"/>
                          </a:moveTo>
                          <a:cubicBezTo>
                            <a:pt x="0" y="125745"/>
                            <a:pt x="5779" y="81168"/>
                            <a:pt x="2349" y="39004"/>
                          </a:cubicBezTo>
                          <a:cubicBezTo>
                            <a:pt x="8128" y="33924"/>
                            <a:pt x="29020" y="36527"/>
                            <a:pt x="37148" y="34622"/>
                          </a:cubicBezTo>
                          <a:cubicBezTo>
                            <a:pt x="48577" y="31575"/>
                            <a:pt x="35052" y="16652"/>
                            <a:pt x="41148" y="11254"/>
                          </a:cubicBezTo>
                          <a:cubicBezTo>
                            <a:pt x="60198" y="-10653"/>
                            <a:pt x="146685" y="1412"/>
                            <a:pt x="147320" y="30304"/>
                          </a:cubicBezTo>
                          <a:cubicBezTo>
                            <a:pt x="146577" y="33733"/>
                            <a:pt x="148761" y="37112"/>
                            <a:pt x="152184" y="37855"/>
                          </a:cubicBezTo>
                          <a:cubicBezTo>
                            <a:pt x="152527" y="37925"/>
                            <a:pt x="152876" y="37969"/>
                            <a:pt x="153226" y="37988"/>
                          </a:cubicBezTo>
                          <a:cubicBezTo>
                            <a:pt x="199009" y="46307"/>
                            <a:pt x="171196" y="124983"/>
                            <a:pt x="171514" y="162194"/>
                          </a:cubicBezTo>
                          <a:cubicBezTo>
                            <a:pt x="116268" y="155717"/>
                            <a:pt x="51435" y="152225"/>
                            <a:pt x="0" y="168417"/>
                          </a:cubicBezTo>
                          <a:close/>
                        </a:path>
                      </a:pathLst>
                    </a:custGeom>
                    <a:solidFill>
                      <a:schemeClr val="dk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877" name="Google Shape;877;p8"/>
                    <p:cNvSpPr/>
                    <p:nvPr/>
                  </p:nvSpPr>
                  <p:spPr>
                    <a:xfrm>
                      <a:off x="2458233" y="3250561"/>
                      <a:ext cx="453667" cy="462047"/>
                    </a:xfrm>
                    <a:custGeom>
                      <a:avLst/>
                      <a:gdLst/>
                      <a:ahLst/>
                      <a:cxnLst/>
                      <a:rect l="l" t="t" r="r" b="b"/>
                      <a:pathLst>
                        <a:path w="453667" h="462047" extrusionOk="0">
                          <a:moveTo>
                            <a:pt x="221935" y="462048"/>
                          </a:moveTo>
                          <a:cubicBezTo>
                            <a:pt x="-59306" y="460714"/>
                            <a:pt x="-82865" y="22373"/>
                            <a:pt x="206568" y="847"/>
                          </a:cubicBezTo>
                          <a:cubicBezTo>
                            <a:pt x="522671" y="-22712"/>
                            <a:pt x="543753" y="452904"/>
                            <a:pt x="221935" y="462048"/>
                          </a:cubicBezTo>
                          <a:close/>
                        </a:path>
                      </a:pathLst>
                    </a:custGeom>
                    <a:solidFill>
                      <a:srgbClr val="D9D2E9"/>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878" name="Google Shape;878;p8"/>
                    <p:cNvSpPr/>
                    <p:nvPr/>
                  </p:nvSpPr>
                  <p:spPr>
                    <a:xfrm>
                      <a:off x="2447534" y="3081786"/>
                      <a:ext cx="478297" cy="638209"/>
                    </a:xfrm>
                    <a:custGeom>
                      <a:avLst/>
                      <a:gdLst/>
                      <a:ahLst/>
                      <a:cxnLst/>
                      <a:rect l="l" t="t" r="r" b="b"/>
                      <a:pathLst>
                        <a:path w="478297" h="638209" extrusionOk="0">
                          <a:moveTo>
                            <a:pt x="474760" y="358979"/>
                          </a:moveTo>
                          <a:cubicBezTo>
                            <a:pt x="461679" y="274778"/>
                            <a:pt x="399195" y="202960"/>
                            <a:pt x="320201" y="173178"/>
                          </a:cubicBezTo>
                          <a:cubicBezTo>
                            <a:pt x="320201" y="137618"/>
                            <a:pt x="347824" y="40273"/>
                            <a:pt x="296008" y="38050"/>
                          </a:cubicBezTo>
                          <a:cubicBezTo>
                            <a:pt x="297722" y="5792"/>
                            <a:pt x="256955" y="7316"/>
                            <a:pt x="234286" y="3379"/>
                          </a:cubicBezTo>
                          <a:cubicBezTo>
                            <a:pt x="210981" y="-4749"/>
                            <a:pt x="165198" y="331"/>
                            <a:pt x="178406" y="34748"/>
                          </a:cubicBezTo>
                          <a:cubicBezTo>
                            <a:pt x="166277" y="37224"/>
                            <a:pt x="129765" y="31129"/>
                            <a:pt x="140306" y="52718"/>
                          </a:cubicBezTo>
                          <a:cubicBezTo>
                            <a:pt x="138210" y="96153"/>
                            <a:pt x="137448" y="139713"/>
                            <a:pt x="135797" y="183148"/>
                          </a:cubicBezTo>
                          <a:cubicBezTo>
                            <a:pt x="-17047" y="249949"/>
                            <a:pt x="-46892" y="468453"/>
                            <a:pt x="77123" y="577673"/>
                          </a:cubicBezTo>
                          <a:cubicBezTo>
                            <a:pt x="240636" y="727914"/>
                            <a:pt x="512416" y="577165"/>
                            <a:pt x="474760" y="358979"/>
                          </a:cubicBezTo>
                          <a:close/>
                          <a:moveTo>
                            <a:pt x="304771" y="167971"/>
                          </a:moveTo>
                          <a:cubicBezTo>
                            <a:pt x="286165" y="163081"/>
                            <a:pt x="266226" y="157748"/>
                            <a:pt x="246922" y="159144"/>
                          </a:cubicBezTo>
                          <a:cubicBezTo>
                            <a:pt x="215172" y="156033"/>
                            <a:pt x="182914" y="164288"/>
                            <a:pt x="153514" y="175273"/>
                          </a:cubicBezTo>
                          <a:cubicBezTo>
                            <a:pt x="153514" y="170829"/>
                            <a:pt x="153514" y="166320"/>
                            <a:pt x="153958" y="161875"/>
                          </a:cubicBezTo>
                          <a:cubicBezTo>
                            <a:pt x="206600" y="153398"/>
                            <a:pt x="258035" y="138666"/>
                            <a:pt x="307184" y="117997"/>
                          </a:cubicBezTo>
                          <a:cubicBezTo>
                            <a:pt x="306422" y="134634"/>
                            <a:pt x="305342" y="151334"/>
                            <a:pt x="304771" y="167971"/>
                          </a:cubicBezTo>
                          <a:close/>
                          <a:moveTo>
                            <a:pt x="292515" y="378092"/>
                          </a:moveTo>
                          <a:cubicBezTo>
                            <a:pt x="301278" y="393079"/>
                            <a:pt x="305215" y="416700"/>
                            <a:pt x="297087" y="432131"/>
                          </a:cubicBezTo>
                          <a:cubicBezTo>
                            <a:pt x="286356" y="434925"/>
                            <a:pt x="294928" y="387363"/>
                            <a:pt x="292515" y="378092"/>
                          </a:cubicBezTo>
                          <a:close/>
                          <a:moveTo>
                            <a:pt x="233524" y="360440"/>
                          </a:moveTo>
                          <a:cubicBezTo>
                            <a:pt x="220881" y="353181"/>
                            <a:pt x="206085" y="350622"/>
                            <a:pt x="191741" y="353200"/>
                          </a:cubicBezTo>
                          <a:cubicBezTo>
                            <a:pt x="193900" y="295606"/>
                            <a:pt x="196313" y="237948"/>
                            <a:pt x="198599" y="180354"/>
                          </a:cubicBezTo>
                          <a:cubicBezTo>
                            <a:pt x="213394" y="176480"/>
                            <a:pt x="265528" y="177750"/>
                            <a:pt x="276005" y="180354"/>
                          </a:cubicBezTo>
                          <a:cubicBezTo>
                            <a:pt x="275707" y="235389"/>
                            <a:pt x="275415" y="290418"/>
                            <a:pt x="275116" y="345454"/>
                          </a:cubicBezTo>
                          <a:cubicBezTo>
                            <a:pt x="259679" y="343733"/>
                            <a:pt x="244312" y="349263"/>
                            <a:pt x="233524" y="360440"/>
                          </a:cubicBezTo>
                          <a:close/>
                          <a:moveTo>
                            <a:pt x="244636" y="403619"/>
                          </a:moveTo>
                          <a:cubicBezTo>
                            <a:pt x="254860" y="460769"/>
                            <a:pt x="203615" y="463119"/>
                            <a:pt x="235365" y="386855"/>
                          </a:cubicBezTo>
                          <a:cubicBezTo>
                            <a:pt x="239537" y="391777"/>
                            <a:pt x="242687" y="397473"/>
                            <a:pt x="244636" y="403619"/>
                          </a:cubicBezTo>
                          <a:close/>
                          <a:moveTo>
                            <a:pt x="203234" y="18174"/>
                          </a:moveTo>
                          <a:cubicBezTo>
                            <a:pt x="226920" y="23191"/>
                            <a:pt x="260384" y="18174"/>
                            <a:pt x="278228" y="35383"/>
                          </a:cubicBezTo>
                          <a:cubicBezTo>
                            <a:pt x="250357" y="33268"/>
                            <a:pt x="222392" y="32805"/>
                            <a:pt x="194471" y="33986"/>
                          </a:cubicBezTo>
                          <a:cubicBezTo>
                            <a:pt x="198916" y="25413"/>
                            <a:pt x="186407" y="19063"/>
                            <a:pt x="203234" y="18174"/>
                          </a:cubicBezTo>
                          <a:close/>
                          <a:moveTo>
                            <a:pt x="157451" y="54369"/>
                          </a:moveTo>
                          <a:cubicBezTo>
                            <a:pt x="205711" y="53036"/>
                            <a:pt x="261591" y="43511"/>
                            <a:pt x="306358" y="62688"/>
                          </a:cubicBezTo>
                          <a:lnTo>
                            <a:pt x="156308" y="90501"/>
                          </a:lnTo>
                          <a:close/>
                          <a:moveTo>
                            <a:pt x="308136" y="80468"/>
                          </a:moveTo>
                          <a:cubicBezTo>
                            <a:pt x="308701" y="80385"/>
                            <a:pt x="309254" y="80239"/>
                            <a:pt x="309787" y="80023"/>
                          </a:cubicBezTo>
                          <a:cubicBezTo>
                            <a:pt x="309279" y="87135"/>
                            <a:pt x="308263" y="92723"/>
                            <a:pt x="308136" y="99073"/>
                          </a:cubicBezTo>
                          <a:cubicBezTo>
                            <a:pt x="258975" y="120276"/>
                            <a:pt x="207381" y="135338"/>
                            <a:pt x="154530" y="143904"/>
                          </a:cubicBezTo>
                          <a:lnTo>
                            <a:pt x="155673" y="109043"/>
                          </a:lnTo>
                          <a:close/>
                          <a:moveTo>
                            <a:pt x="378685" y="571513"/>
                          </a:moveTo>
                          <a:cubicBezTo>
                            <a:pt x="88871" y="776746"/>
                            <a:pt x="-158652" y="297384"/>
                            <a:pt x="181009" y="184735"/>
                          </a:cubicBezTo>
                          <a:cubicBezTo>
                            <a:pt x="178787" y="242774"/>
                            <a:pt x="176183" y="300749"/>
                            <a:pt x="174151" y="358788"/>
                          </a:cubicBezTo>
                          <a:cubicBezTo>
                            <a:pt x="71345" y="420066"/>
                            <a:pt x="191741" y="557798"/>
                            <a:pt x="191360" y="371488"/>
                          </a:cubicBezTo>
                          <a:cubicBezTo>
                            <a:pt x="201799" y="369437"/>
                            <a:pt x="212626" y="371031"/>
                            <a:pt x="222030" y="375997"/>
                          </a:cubicBezTo>
                          <a:cubicBezTo>
                            <a:pt x="159673" y="513474"/>
                            <a:pt x="315756" y="467310"/>
                            <a:pt x="246795" y="371107"/>
                          </a:cubicBezTo>
                          <a:cubicBezTo>
                            <a:pt x="254364" y="364078"/>
                            <a:pt x="265052" y="361500"/>
                            <a:pt x="274989" y="364313"/>
                          </a:cubicBezTo>
                          <a:cubicBezTo>
                            <a:pt x="279561" y="390666"/>
                            <a:pt x="263115" y="429528"/>
                            <a:pt x="284324" y="449276"/>
                          </a:cubicBezTo>
                          <a:cubicBezTo>
                            <a:pt x="335124" y="459118"/>
                            <a:pt x="324964" y="368631"/>
                            <a:pt x="292642" y="351804"/>
                          </a:cubicBezTo>
                          <a:lnTo>
                            <a:pt x="293531" y="184481"/>
                          </a:lnTo>
                          <a:cubicBezTo>
                            <a:pt x="465172" y="225438"/>
                            <a:pt x="517686" y="462167"/>
                            <a:pt x="378685" y="571513"/>
                          </a:cubicBezTo>
                          <a:close/>
                          <a:moveTo>
                            <a:pt x="173453" y="378537"/>
                          </a:moveTo>
                          <a:cubicBezTo>
                            <a:pt x="170786" y="400508"/>
                            <a:pt x="176882" y="430226"/>
                            <a:pt x="158848" y="446926"/>
                          </a:cubicBezTo>
                          <a:cubicBezTo>
                            <a:pt x="145830" y="424638"/>
                            <a:pt x="150085" y="391681"/>
                            <a:pt x="173453" y="378283"/>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grpSp>
              <p:sp>
                <p:nvSpPr>
                  <p:cNvPr id="879" name="Google Shape;879;p8"/>
                  <p:cNvSpPr/>
                  <p:nvPr/>
                </p:nvSpPr>
                <p:spPr>
                  <a:xfrm>
                    <a:off x="2675610" y="1219291"/>
                    <a:ext cx="17700" cy="1758600"/>
                  </a:xfrm>
                  <a:prstGeom prst="rect">
                    <a:avLst/>
                  </a:prstGeom>
                  <a:solidFill>
                    <a:schemeClr val="dk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sp>
              <p:nvSpPr>
                <p:cNvPr id="880" name="Google Shape;880;p8"/>
                <p:cNvSpPr/>
                <p:nvPr/>
              </p:nvSpPr>
              <p:spPr>
                <a:xfrm>
                  <a:off x="2546350" y="3472450"/>
                  <a:ext cx="97850" cy="61625"/>
                </a:xfrm>
                <a:custGeom>
                  <a:avLst/>
                  <a:gdLst/>
                  <a:ahLst/>
                  <a:cxnLst/>
                  <a:rect l="l" t="t" r="r" b="b"/>
                  <a:pathLst>
                    <a:path w="3914" h="2465" extrusionOk="0">
                      <a:moveTo>
                        <a:pt x="0" y="0"/>
                      </a:moveTo>
                      <a:cubicBezTo>
                        <a:pt x="946" y="1217"/>
                        <a:pt x="2412" y="2117"/>
                        <a:pt x="3914" y="2465"/>
                      </a:cubicBezTo>
                    </a:path>
                  </a:pathLst>
                </a:custGeom>
                <a:noFill/>
                <a:ln w="38100" cap="rnd" cmpd="sng">
                  <a:solidFill>
                    <a:schemeClr val="lt1"/>
                  </a:solidFill>
                  <a:prstDash val="solid"/>
                  <a:round/>
                  <a:headEnd type="none" w="med" len="med"/>
                  <a:tailEnd type="none" w="med" len="med"/>
                </a:ln>
              </p:spPr>
            </p:sp>
            <p:sp>
              <p:nvSpPr>
                <p:cNvPr id="881" name="Google Shape;881;p8"/>
                <p:cNvSpPr/>
                <p:nvPr/>
              </p:nvSpPr>
              <p:spPr>
                <a:xfrm>
                  <a:off x="2515525" y="3392700"/>
                  <a:ext cx="9075" cy="19950"/>
                </a:xfrm>
                <a:custGeom>
                  <a:avLst/>
                  <a:gdLst/>
                  <a:ahLst/>
                  <a:cxnLst/>
                  <a:rect l="l" t="t" r="r" b="b"/>
                  <a:pathLst>
                    <a:path w="363" h="798" extrusionOk="0">
                      <a:moveTo>
                        <a:pt x="0" y="0"/>
                      </a:moveTo>
                      <a:cubicBezTo>
                        <a:pt x="182" y="399"/>
                        <a:pt x="182" y="399"/>
                        <a:pt x="363" y="798"/>
                      </a:cubicBezTo>
                    </a:path>
                  </a:pathLst>
                </a:custGeom>
                <a:noFill/>
                <a:ln w="38100" cap="rnd" cmpd="sng">
                  <a:solidFill>
                    <a:schemeClr val="lt1"/>
                  </a:solidFill>
                  <a:prstDash val="solid"/>
                  <a:round/>
                  <a:headEnd type="none" w="med" len="med"/>
                  <a:tailEnd type="none" w="med" len="med"/>
                </a:ln>
              </p:spPr>
            </p:sp>
          </p:grpSp>
        </p:grpSp>
        <p:grpSp>
          <p:nvGrpSpPr>
            <p:cNvPr id="882" name="Google Shape;882;p8"/>
            <p:cNvGrpSpPr/>
            <p:nvPr/>
          </p:nvGrpSpPr>
          <p:grpSpPr>
            <a:xfrm>
              <a:off x="7811773" y="-2"/>
              <a:ext cx="492189" cy="1837864"/>
              <a:chOff x="5194218" y="-536312"/>
              <a:chExt cx="522827" cy="1952267"/>
            </a:xfrm>
          </p:grpSpPr>
          <p:grpSp>
            <p:nvGrpSpPr>
              <p:cNvPr id="883" name="Google Shape;883;p8"/>
              <p:cNvGrpSpPr/>
              <p:nvPr/>
            </p:nvGrpSpPr>
            <p:grpSpPr>
              <a:xfrm>
                <a:off x="5194218" y="893129"/>
                <a:ext cx="522827" cy="522827"/>
                <a:chOff x="764100" y="3623300"/>
                <a:chExt cx="1046700" cy="1046700"/>
              </a:xfrm>
            </p:grpSpPr>
            <p:sp>
              <p:nvSpPr>
                <p:cNvPr id="884" name="Google Shape;884;p8"/>
                <p:cNvSpPr/>
                <p:nvPr/>
              </p:nvSpPr>
              <p:spPr>
                <a:xfrm>
                  <a:off x="764100" y="3623300"/>
                  <a:ext cx="1046700" cy="1046700"/>
                </a:xfrm>
                <a:prstGeom prst="ellipse">
                  <a:avLst/>
                </a:prstGeom>
                <a:solidFill>
                  <a:srgbClr val="FF8900">
                    <a:alpha val="838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85" name="Google Shape;885;p8"/>
                <p:cNvSpPr/>
                <p:nvPr/>
              </p:nvSpPr>
              <p:spPr>
                <a:xfrm>
                  <a:off x="922769" y="3781968"/>
                  <a:ext cx="729300" cy="729300"/>
                </a:xfrm>
                <a:prstGeom prst="ellipse">
                  <a:avLst/>
                </a:prstGeom>
                <a:solidFill>
                  <a:srgbClr val="FF8900">
                    <a:alpha val="838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886" name="Google Shape;886;p8"/>
              <p:cNvGrpSpPr/>
              <p:nvPr/>
            </p:nvGrpSpPr>
            <p:grpSpPr>
              <a:xfrm>
                <a:off x="5371921" y="-536312"/>
                <a:ext cx="182209" cy="1814066"/>
                <a:chOff x="3305183" y="1663032"/>
                <a:chExt cx="166690" cy="1659561"/>
              </a:xfrm>
            </p:grpSpPr>
            <p:grpSp>
              <p:nvGrpSpPr>
                <p:cNvPr id="887" name="Google Shape;887;p8"/>
                <p:cNvGrpSpPr/>
                <p:nvPr/>
              </p:nvGrpSpPr>
              <p:grpSpPr>
                <a:xfrm>
                  <a:off x="3305183" y="1663032"/>
                  <a:ext cx="166690" cy="1659561"/>
                  <a:chOff x="3305183" y="1663032"/>
                  <a:chExt cx="166690" cy="1659561"/>
                </a:xfrm>
              </p:grpSpPr>
              <p:grpSp>
                <p:nvGrpSpPr>
                  <p:cNvPr id="888" name="Google Shape;888;p8"/>
                  <p:cNvGrpSpPr/>
                  <p:nvPr/>
                </p:nvGrpSpPr>
                <p:grpSpPr>
                  <a:xfrm>
                    <a:off x="3305183" y="2971595"/>
                    <a:ext cx="166690" cy="350998"/>
                    <a:chOff x="3305183" y="3146560"/>
                    <a:chExt cx="166690" cy="350998"/>
                  </a:xfrm>
                </p:grpSpPr>
                <p:sp>
                  <p:nvSpPr>
                    <p:cNvPr id="889" name="Google Shape;889;p8"/>
                    <p:cNvSpPr/>
                    <p:nvPr/>
                  </p:nvSpPr>
                  <p:spPr>
                    <a:xfrm>
                      <a:off x="3324821" y="3152836"/>
                      <a:ext cx="119489" cy="117177"/>
                    </a:xfrm>
                    <a:custGeom>
                      <a:avLst/>
                      <a:gdLst/>
                      <a:ahLst/>
                      <a:cxnLst/>
                      <a:rect l="l" t="t" r="r" b="b"/>
                      <a:pathLst>
                        <a:path w="119489" h="117177" extrusionOk="0">
                          <a:moveTo>
                            <a:pt x="5460" y="117177"/>
                          </a:moveTo>
                          <a:cubicBezTo>
                            <a:pt x="4508" y="91777"/>
                            <a:pt x="-9653" y="30373"/>
                            <a:pt x="11810" y="23896"/>
                          </a:cubicBezTo>
                          <a:cubicBezTo>
                            <a:pt x="18160" y="22118"/>
                            <a:pt x="14668" y="14561"/>
                            <a:pt x="19494" y="10688"/>
                          </a:cubicBezTo>
                          <a:cubicBezTo>
                            <a:pt x="31241" y="-2901"/>
                            <a:pt x="96456" y="-6838"/>
                            <a:pt x="96456" y="18879"/>
                          </a:cubicBezTo>
                          <a:cubicBezTo>
                            <a:pt x="95751" y="22315"/>
                            <a:pt x="97967" y="25668"/>
                            <a:pt x="101409" y="26373"/>
                          </a:cubicBezTo>
                          <a:cubicBezTo>
                            <a:pt x="101866" y="26467"/>
                            <a:pt x="102336" y="26506"/>
                            <a:pt x="102806" y="26499"/>
                          </a:cubicBezTo>
                          <a:cubicBezTo>
                            <a:pt x="133731" y="28849"/>
                            <a:pt x="111569" y="90507"/>
                            <a:pt x="114744" y="113939"/>
                          </a:cubicBezTo>
                          <a:close/>
                        </a:path>
                      </a:pathLst>
                    </a:custGeom>
                    <a:solidFill>
                      <a:schemeClr val="dk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890" name="Google Shape;890;p8"/>
                    <p:cNvSpPr/>
                    <p:nvPr/>
                  </p:nvSpPr>
                  <p:spPr>
                    <a:xfrm>
                      <a:off x="3312763" y="3270014"/>
                      <a:ext cx="150661" cy="221107"/>
                    </a:xfrm>
                    <a:custGeom>
                      <a:avLst/>
                      <a:gdLst/>
                      <a:ahLst/>
                      <a:cxnLst/>
                      <a:rect l="l" t="t" r="r" b="b"/>
                      <a:pathLst>
                        <a:path w="150661" h="221107" extrusionOk="0">
                          <a:moveTo>
                            <a:pt x="72636" y="221107"/>
                          </a:moveTo>
                          <a:cubicBezTo>
                            <a:pt x="-3564" y="204978"/>
                            <a:pt x="-15057" y="136779"/>
                            <a:pt x="16184" y="2477"/>
                          </a:cubicBezTo>
                          <a:cubicBezTo>
                            <a:pt x="54284" y="1207"/>
                            <a:pt x="87558" y="1270"/>
                            <a:pt x="125595" y="0"/>
                          </a:cubicBezTo>
                          <a:cubicBezTo>
                            <a:pt x="164330" y="92202"/>
                            <a:pt x="166299" y="206629"/>
                            <a:pt x="72636" y="221107"/>
                          </a:cubicBezTo>
                          <a:close/>
                        </a:path>
                      </a:pathLst>
                    </a:custGeom>
                    <a:solidFill>
                      <a:srgbClr val="F9CB9C"/>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891" name="Google Shape;891;p8"/>
                    <p:cNvSpPr/>
                    <p:nvPr/>
                  </p:nvSpPr>
                  <p:spPr>
                    <a:xfrm>
                      <a:off x="3305183" y="3146560"/>
                      <a:ext cx="166690" cy="350998"/>
                    </a:xfrm>
                    <a:custGeom>
                      <a:avLst/>
                      <a:gdLst/>
                      <a:ahLst/>
                      <a:cxnLst/>
                      <a:rect l="l" t="t" r="r" b="b"/>
                      <a:pathLst>
                        <a:path w="166690" h="350998" extrusionOk="0">
                          <a:moveTo>
                            <a:pt x="140987" y="124596"/>
                          </a:moveTo>
                          <a:cubicBezTo>
                            <a:pt x="147337" y="122247"/>
                            <a:pt x="143336" y="59572"/>
                            <a:pt x="144542" y="54238"/>
                          </a:cubicBezTo>
                          <a:cubicBezTo>
                            <a:pt x="146828" y="39252"/>
                            <a:pt x="140097" y="24647"/>
                            <a:pt x="122571" y="26425"/>
                          </a:cubicBezTo>
                          <a:cubicBezTo>
                            <a:pt x="129683" y="-8309"/>
                            <a:pt x="29417" y="-8500"/>
                            <a:pt x="29925" y="24075"/>
                          </a:cubicBezTo>
                          <a:cubicBezTo>
                            <a:pt x="15891" y="25536"/>
                            <a:pt x="12399" y="39633"/>
                            <a:pt x="13478" y="51635"/>
                          </a:cubicBezTo>
                          <a:cubicBezTo>
                            <a:pt x="16145" y="75955"/>
                            <a:pt x="8335" y="105292"/>
                            <a:pt x="17034" y="127263"/>
                          </a:cubicBezTo>
                          <a:cubicBezTo>
                            <a:pt x="17034" y="127263"/>
                            <a:pt x="17034" y="127644"/>
                            <a:pt x="17034" y="127835"/>
                          </a:cubicBezTo>
                          <a:cubicBezTo>
                            <a:pt x="-77835" y="451748"/>
                            <a:pt x="259922" y="398789"/>
                            <a:pt x="140987" y="124596"/>
                          </a:cubicBezTo>
                          <a:close/>
                          <a:moveTo>
                            <a:pt x="126254" y="42427"/>
                          </a:moveTo>
                          <a:cubicBezTo>
                            <a:pt x="126699" y="51254"/>
                            <a:pt x="126699" y="64842"/>
                            <a:pt x="126889" y="74177"/>
                          </a:cubicBezTo>
                          <a:lnTo>
                            <a:pt x="31258" y="101736"/>
                          </a:lnTo>
                          <a:cubicBezTo>
                            <a:pt x="31258" y="96719"/>
                            <a:pt x="31258" y="91640"/>
                            <a:pt x="31258" y="86560"/>
                          </a:cubicBezTo>
                          <a:cubicBezTo>
                            <a:pt x="57865" y="73415"/>
                            <a:pt x="88408" y="58556"/>
                            <a:pt x="112348" y="40903"/>
                          </a:cubicBezTo>
                          <a:cubicBezTo>
                            <a:pt x="116793" y="41665"/>
                            <a:pt x="123778" y="38490"/>
                            <a:pt x="126254" y="42427"/>
                          </a:cubicBezTo>
                          <a:close/>
                          <a:moveTo>
                            <a:pt x="89044" y="212671"/>
                          </a:moveTo>
                          <a:cubicBezTo>
                            <a:pt x="81112" y="208784"/>
                            <a:pt x="71771" y="209070"/>
                            <a:pt x="64088" y="213433"/>
                          </a:cubicBezTo>
                          <a:cubicBezTo>
                            <a:pt x="67943" y="186762"/>
                            <a:pt x="70883" y="159947"/>
                            <a:pt x="72914" y="132978"/>
                          </a:cubicBezTo>
                          <a:lnTo>
                            <a:pt x="83964" y="132978"/>
                          </a:lnTo>
                          <a:cubicBezTo>
                            <a:pt x="83049" y="159642"/>
                            <a:pt x="84751" y="186337"/>
                            <a:pt x="89044" y="212671"/>
                          </a:cubicBezTo>
                          <a:close/>
                          <a:moveTo>
                            <a:pt x="50944" y="114118"/>
                          </a:moveTo>
                          <a:lnTo>
                            <a:pt x="127144" y="92148"/>
                          </a:lnTo>
                          <a:lnTo>
                            <a:pt x="127144" y="113420"/>
                          </a:lnTo>
                          <a:cubicBezTo>
                            <a:pt x="101299" y="114880"/>
                            <a:pt x="75899" y="115135"/>
                            <a:pt x="50626" y="114118"/>
                          </a:cubicBezTo>
                          <a:close/>
                          <a:moveTo>
                            <a:pt x="90695" y="39950"/>
                          </a:moveTo>
                          <a:cubicBezTo>
                            <a:pt x="74692" y="48269"/>
                            <a:pt x="47832" y="59826"/>
                            <a:pt x="31385" y="67255"/>
                          </a:cubicBezTo>
                          <a:cubicBezTo>
                            <a:pt x="31385" y="58937"/>
                            <a:pt x="31766" y="47634"/>
                            <a:pt x="31385" y="39379"/>
                          </a:cubicBezTo>
                          <a:cubicBezTo>
                            <a:pt x="33036" y="39379"/>
                            <a:pt x="75835" y="39442"/>
                            <a:pt x="90377" y="39950"/>
                          </a:cubicBezTo>
                          <a:close/>
                          <a:moveTo>
                            <a:pt x="45736" y="22361"/>
                          </a:moveTo>
                          <a:cubicBezTo>
                            <a:pt x="60214" y="644"/>
                            <a:pt x="112920" y="11122"/>
                            <a:pt x="111395" y="26616"/>
                          </a:cubicBezTo>
                          <a:cubicBezTo>
                            <a:pt x="92028" y="25854"/>
                            <a:pt x="63834" y="27314"/>
                            <a:pt x="44466" y="26616"/>
                          </a:cubicBezTo>
                          <a:cubicBezTo>
                            <a:pt x="44339" y="26171"/>
                            <a:pt x="45165" y="22742"/>
                            <a:pt x="45419" y="22361"/>
                          </a:cubicBezTo>
                          <a:close/>
                          <a:moveTo>
                            <a:pt x="125556" y="309127"/>
                          </a:moveTo>
                          <a:cubicBezTo>
                            <a:pt x="22686" y="406028"/>
                            <a:pt x="-873" y="195335"/>
                            <a:pt x="33798" y="131708"/>
                          </a:cubicBezTo>
                          <a:cubicBezTo>
                            <a:pt x="41101" y="132153"/>
                            <a:pt x="48467" y="132470"/>
                            <a:pt x="55833" y="132661"/>
                          </a:cubicBezTo>
                          <a:cubicBezTo>
                            <a:pt x="60913" y="148536"/>
                            <a:pt x="25734" y="268678"/>
                            <a:pt x="58500" y="243023"/>
                          </a:cubicBezTo>
                          <a:cubicBezTo>
                            <a:pt x="62310" y="237436"/>
                            <a:pt x="67708" y="228101"/>
                            <a:pt x="75454" y="228037"/>
                          </a:cubicBezTo>
                          <a:cubicBezTo>
                            <a:pt x="84979" y="228037"/>
                            <a:pt x="91076" y="238960"/>
                            <a:pt x="95394" y="245881"/>
                          </a:cubicBezTo>
                          <a:cubicBezTo>
                            <a:pt x="128985" y="268931"/>
                            <a:pt x="92536" y="150631"/>
                            <a:pt x="101744" y="132661"/>
                          </a:cubicBezTo>
                          <a:cubicBezTo>
                            <a:pt x="109173" y="132661"/>
                            <a:pt x="116602" y="132089"/>
                            <a:pt x="124032" y="131644"/>
                          </a:cubicBezTo>
                          <a:cubicBezTo>
                            <a:pt x="155591" y="183968"/>
                            <a:pt x="160671" y="257311"/>
                            <a:pt x="125239" y="309127"/>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grpSp>
              <p:sp>
                <p:nvSpPr>
                  <p:cNvPr id="892" name="Google Shape;892;p8"/>
                  <p:cNvSpPr/>
                  <p:nvPr/>
                </p:nvSpPr>
                <p:spPr>
                  <a:xfrm>
                    <a:off x="3375902" y="1663032"/>
                    <a:ext cx="17700" cy="1314900"/>
                  </a:xfrm>
                  <a:prstGeom prst="rect">
                    <a:avLst/>
                  </a:prstGeom>
                  <a:solidFill>
                    <a:schemeClr val="dk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sp>
              <p:nvSpPr>
                <p:cNvPr id="893" name="Google Shape;893;p8"/>
                <p:cNvSpPr/>
                <p:nvPr/>
              </p:nvSpPr>
              <p:spPr>
                <a:xfrm>
                  <a:off x="3352825" y="3244100"/>
                  <a:ext cx="27200" cy="29000"/>
                </a:xfrm>
                <a:custGeom>
                  <a:avLst/>
                  <a:gdLst/>
                  <a:ahLst/>
                  <a:cxnLst/>
                  <a:rect l="l" t="t" r="r" b="b"/>
                  <a:pathLst>
                    <a:path w="1088" h="1160" extrusionOk="0">
                      <a:moveTo>
                        <a:pt x="0" y="0"/>
                      </a:moveTo>
                      <a:cubicBezTo>
                        <a:pt x="294" y="441"/>
                        <a:pt x="670" y="834"/>
                        <a:pt x="1088" y="1160"/>
                      </a:cubicBezTo>
                    </a:path>
                  </a:pathLst>
                </a:custGeom>
                <a:noFill/>
                <a:ln w="28575" cap="rnd" cmpd="sng">
                  <a:solidFill>
                    <a:schemeClr val="lt1"/>
                  </a:solidFill>
                  <a:prstDash val="solid"/>
                  <a:round/>
                  <a:headEnd type="none" w="med" len="med"/>
                  <a:tailEnd type="none" w="med" len="med"/>
                </a:ln>
              </p:spPr>
            </p:sp>
          </p:grpSp>
        </p:grpSp>
        <p:grpSp>
          <p:nvGrpSpPr>
            <p:cNvPr id="894" name="Google Shape;894;p8"/>
            <p:cNvGrpSpPr/>
            <p:nvPr/>
          </p:nvGrpSpPr>
          <p:grpSpPr>
            <a:xfrm>
              <a:off x="8018879" y="-29"/>
              <a:ext cx="810166" cy="4470272"/>
              <a:chOff x="7824797" y="-1724181"/>
              <a:chExt cx="860597" cy="4748536"/>
            </a:xfrm>
          </p:grpSpPr>
          <p:grpSp>
            <p:nvGrpSpPr>
              <p:cNvPr id="895" name="Google Shape;895;p8"/>
              <p:cNvGrpSpPr/>
              <p:nvPr/>
            </p:nvGrpSpPr>
            <p:grpSpPr>
              <a:xfrm>
                <a:off x="7824797" y="1891931"/>
                <a:ext cx="860597" cy="1132425"/>
                <a:chOff x="764100" y="3623300"/>
                <a:chExt cx="1046700" cy="1046700"/>
              </a:xfrm>
            </p:grpSpPr>
            <p:sp>
              <p:nvSpPr>
                <p:cNvPr id="896" name="Google Shape;896;p8"/>
                <p:cNvSpPr/>
                <p:nvPr/>
              </p:nvSpPr>
              <p:spPr>
                <a:xfrm>
                  <a:off x="764100" y="3623300"/>
                  <a:ext cx="1046700" cy="1046700"/>
                </a:xfrm>
                <a:prstGeom prst="ellipse">
                  <a:avLst/>
                </a:prstGeom>
                <a:solidFill>
                  <a:srgbClr val="10A3FF">
                    <a:alpha val="615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97" name="Google Shape;897;p8"/>
                <p:cNvSpPr/>
                <p:nvPr/>
              </p:nvSpPr>
              <p:spPr>
                <a:xfrm>
                  <a:off x="922769" y="3781968"/>
                  <a:ext cx="729300" cy="729300"/>
                </a:xfrm>
                <a:prstGeom prst="ellipse">
                  <a:avLst/>
                </a:prstGeom>
                <a:solidFill>
                  <a:srgbClr val="10A3FF">
                    <a:alpha val="615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898" name="Google Shape;898;p8"/>
              <p:cNvGrpSpPr/>
              <p:nvPr/>
            </p:nvGrpSpPr>
            <p:grpSpPr>
              <a:xfrm>
                <a:off x="8100547" y="-1724181"/>
                <a:ext cx="300376" cy="4529867"/>
                <a:chOff x="3792712" y="-322375"/>
                <a:chExt cx="274793" cy="4144055"/>
              </a:xfrm>
            </p:grpSpPr>
            <p:grpSp>
              <p:nvGrpSpPr>
                <p:cNvPr id="899" name="Google Shape;899;p8"/>
                <p:cNvGrpSpPr/>
                <p:nvPr/>
              </p:nvGrpSpPr>
              <p:grpSpPr>
                <a:xfrm>
                  <a:off x="3792712" y="-322375"/>
                  <a:ext cx="274793" cy="4144055"/>
                  <a:chOff x="3792712" y="-322375"/>
                  <a:chExt cx="274793" cy="4144055"/>
                </a:xfrm>
              </p:grpSpPr>
              <p:grpSp>
                <p:nvGrpSpPr>
                  <p:cNvPr id="900" name="Google Shape;900;p8"/>
                  <p:cNvGrpSpPr/>
                  <p:nvPr/>
                </p:nvGrpSpPr>
                <p:grpSpPr>
                  <a:xfrm>
                    <a:off x="3792712" y="2971595"/>
                    <a:ext cx="274793" cy="850085"/>
                    <a:chOff x="3792712" y="2879468"/>
                    <a:chExt cx="274793" cy="850085"/>
                  </a:xfrm>
                </p:grpSpPr>
                <p:sp>
                  <p:nvSpPr>
                    <p:cNvPr id="901" name="Google Shape;901;p8"/>
                    <p:cNvSpPr/>
                    <p:nvPr/>
                  </p:nvSpPr>
                  <p:spPr>
                    <a:xfrm>
                      <a:off x="3798083" y="3085793"/>
                      <a:ext cx="261578" cy="637356"/>
                    </a:xfrm>
                    <a:custGeom>
                      <a:avLst/>
                      <a:gdLst/>
                      <a:ahLst/>
                      <a:cxnLst/>
                      <a:rect l="l" t="t" r="r" b="b"/>
                      <a:pathLst>
                        <a:path w="261578" h="637356" extrusionOk="0">
                          <a:moveTo>
                            <a:pt x="126686" y="637357"/>
                          </a:moveTo>
                          <a:cubicBezTo>
                            <a:pt x="-60449" y="630435"/>
                            <a:pt x="18736" y="394850"/>
                            <a:pt x="6417" y="267723"/>
                          </a:cubicBezTo>
                          <a:cubicBezTo>
                            <a:pt x="12322" y="197048"/>
                            <a:pt x="-10665" y="53665"/>
                            <a:pt x="31817" y="8008"/>
                          </a:cubicBezTo>
                          <a:cubicBezTo>
                            <a:pt x="291595" y="-16566"/>
                            <a:pt x="262449" y="-1263"/>
                            <a:pt x="258829" y="299283"/>
                          </a:cubicBezTo>
                          <a:cubicBezTo>
                            <a:pt x="256988" y="426728"/>
                            <a:pt x="295024" y="626816"/>
                            <a:pt x="126686" y="637357"/>
                          </a:cubicBezTo>
                          <a:close/>
                        </a:path>
                      </a:pathLst>
                    </a:custGeom>
                    <a:solidFill>
                      <a:srgbClr val="CFE2F3"/>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902" name="Google Shape;902;p8"/>
                    <p:cNvSpPr/>
                    <p:nvPr/>
                  </p:nvSpPr>
                  <p:spPr>
                    <a:xfrm>
                      <a:off x="3849902" y="2886279"/>
                      <a:ext cx="160096" cy="197298"/>
                    </a:xfrm>
                    <a:custGeom>
                      <a:avLst/>
                      <a:gdLst/>
                      <a:ahLst/>
                      <a:cxnLst/>
                      <a:rect l="l" t="t" r="r" b="b"/>
                      <a:pathLst>
                        <a:path w="160096" h="197298" extrusionOk="0">
                          <a:moveTo>
                            <a:pt x="0" y="197298"/>
                          </a:moveTo>
                          <a:cubicBezTo>
                            <a:pt x="14795" y="163453"/>
                            <a:pt x="-19495" y="39120"/>
                            <a:pt x="29908" y="37913"/>
                          </a:cubicBezTo>
                          <a:cubicBezTo>
                            <a:pt x="41275" y="35754"/>
                            <a:pt x="33401" y="17911"/>
                            <a:pt x="43053" y="12513"/>
                          </a:cubicBezTo>
                          <a:cubicBezTo>
                            <a:pt x="64008" y="-9902"/>
                            <a:pt x="129984" y="-1393"/>
                            <a:pt x="134239" y="31563"/>
                          </a:cubicBezTo>
                          <a:cubicBezTo>
                            <a:pt x="135826" y="40517"/>
                            <a:pt x="147891" y="34484"/>
                            <a:pt x="151955" y="41406"/>
                          </a:cubicBezTo>
                          <a:cubicBezTo>
                            <a:pt x="171640" y="64583"/>
                            <a:pt x="149479" y="158246"/>
                            <a:pt x="149161" y="196663"/>
                          </a:cubicBezTo>
                          <a:cubicBezTo>
                            <a:pt x="98234" y="196155"/>
                            <a:pt x="49847" y="189170"/>
                            <a:pt x="0" y="197298"/>
                          </a:cubicBezTo>
                          <a:close/>
                        </a:path>
                      </a:pathLst>
                    </a:custGeom>
                    <a:solidFill>
                      <a:schemeClr val="dk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903" name="Google Shape;903;p8"/>
                    <p:cNvSpPr/>
                    <p:nvPr/>
                  </p:nvSpPr>
                  <p:spPr>
                    <a:xfrm>
                      <a:off x="3792712" y="2879468"/>
                      <a:ext cx="274793" cy="850085"/>
                    </a:xfrm>
                    <a:custGeom>
                      <a:avLst/>
                      <a:gdLst/>
                      <a:ahLst/>
                      <a:cxnLst/>
                      <a:rect l="l" t="t" r="r" b="b"/>
                      <a:pathLst>
                        <a:path w="274793" h="850085" extrusionOk="0">
                          <a:moveTo>
                            <a:pt x="19916" y="786532"/>
                          </a:moveTo>
                          <a:cubicBezTo>
                            <a:pt x="39854" y="827489"/>
                            <a:pt x="67541" y="848572"/>
                            <a:pt x="131866" y="850032"/>
                          </a:cubicBezTo>
                          <a:cubicBezTo>
                            <a:pt x="255818" y="852953"/>
                            <a:pt x="279440" y="735732"/>
                            <a:pt x="271947" y="651213"/>
                          </a:cubicBezTo>
                          <a:cubicBezTo>
                            <a:pt x="272963" y="537612"/>
                            <a:pt x="275312" y="423947"/>
                            <a:pt x="274678" y="310345"/>
                          </a:cubicBezTo>
                          <a:cubicBezTo>
                            <a:pt x="276202" y="268245"/>
                            <a:pt x="263057" y="215095"/>
                            <a:pt x="217528" y="202395"/>
                          </a:cubicBezTo>
                          <a:cubicBezTo>
                            <a:pt x="213336" y="167343"/>
                            <a:pt x="246610" y="35073"/>
                            <a:pt x="197716" y="37295"/>
                          </a:cubicBezTo>
                          <a:cubicBezTo>
                            <a:pt x="191366" y="-10202"/>
                            <a:pt x="84495" y="-14965"/>
                            <a:pt x="87098" y="38311"/>
                          </a:cubicBezTo>
                          <a:cubicBezTo>
                            <a:pt x="75478" y="36978"/>
                            <a:pt x="60047" y="37041"/>
                            <a:pt x="58778" y="55583"/>
                          </a:cubicBezTo>
                          <a:cubicBezTo>
                            <a:pt x="55603" y="103081"/>
                            <a:pt x="55285" y="150833"/>
                            <a:pt x="49887" y="197760"/>
                          </a:cubicBezTo>
                          <a:cubicBezTo>
                            <a:pt x="-19010" y="224303"/>
                            <a:pt x="12613" y="404262"/>
                            <a:pt x="5437" y="474048"/>
                          </a:cubicBezTo>
                          <a:cubicBezTo>
                            <a:pt x="10264" y="577299"/>
                            <a:pt x="-17549" y="687980"/>
                            <a:pt x="19916" y="786532"/>
                          </a:cubicBezTo>
                          <a:close/>
                          <a:moveTo>
                            <a:pt x="102466" y="38248"/>
                          </a:moveTo>
                          <a:cubicBezTo>
                            <a:pt x="106148" y="7895"/>
                            <a:pt x="173585" y="17166"/>
                            <a:pt x="178983" y="37105"/>
                          </a:cubicBezTo>
                          <a:cubicBezTo>
                            <a:pt x="154281" y="37549"/>
                            <a:pt x="103101" y="39962"/>
                            <a:pt x="102592" y="38311"/>
                          </a:cubicBezTo>
                          <a:close/>
                          <a:moveTo>
                            <a:pt x="76177" y="56663"/>
                          </a:moveTo>
                          <a:lnTo>
                            <a:pt x="174983" y="55393"/>
                          </a:lnTo>
                          <a:cubicBezTo>
                            <a:pt x="190222" y="53361"/>
                            <a:pt x="211304" y="53298"/>
                            <a:pt x="206733" y="75459"/>
                          </a:cubicBezTo>
                          <a:lnTo>
                            <a:pt x="75287" y="111400"/>
                          </a:lnTo>
                          <a:cubicBezTo>
                            <a:pt x="75967" y="93194"/>
                            <a:pt x="76303" y="74970"/>
                            <a:pt x="76303" y="56726"/>
                          </a:cubicBezTo>
                          <a:close/>
                          <a:moveTo>
                            <a:pt x="73700" y="129879"/>
                          </a:moveTo>
                          <a:lnTo>
                            <a:pt x="205399" y="94382"/>
                          </a:lnTo>
                          <a:lnTo>
                            <a:pt x="203684" y="134069"/>
                          </a:lnTo>
                          <a:lnTo>
                            <a:pt x="71478" y="159469"/>
                          </a:lnTo>
                          <a:cubicBezTo>
                            <a:pt x="72430" y="149563"/>
                            <a:pt x="73192" y="139785"/>
                            <a:pt x="73827" y="129942"/>
                          </a:cubicBezTo>
                          <a:close/>
                          <a:moveTo>
                            <a:pt x="69191" y="177885"/>
                          </a:moveTo>
                          <a:lnTo>
                            <a:pt x="202541" y="152104"/>
                          </a:lnTo>
                          <a:cubicBezTo>
                            <a:pt x="201906" y="166391"/>
                            <a:pt x="201335" y="180615"/>
                            <a:pt x="200700" y="194839"/>
                          </a:cubicBezTo>
                          <a:lnTo>
                            <a:pt x="67350" y="193379"/>
                          </a:lnTo>
                          <a:cubicBezTo>
                            <a:pt x="68239" y="188298"/>
                            <a:pt x="68937" y="183282"/>
                            <a:pt x="69318" y="177948"/>
                          </a:cubicBezTo>
                          <a:close/>
                          <a:moveTo>
                            <a:pt x="19217" y="648102"/>
                          </a:moveTo>
                          <a:cubicBezTo>
                            <a:pt x="23154" y="519832"/>
                            <a:pt x="21947" y="391117"/>
                            <a:pt x="28171" y="263101"/>
                          </a:cubicBezTo>
                          <a:cubicBezTo>
                            <a:pt x="34965" y="198204"/>
                            <a:pt x="74589" y="211222"/>
                            <a:pt x="121960" y="210968"/>
                          </a:cubicBezTo>
                          <a:cubicBezTo>
                            <a:pt x="123103" y="217851"/>
                            <a:pt x="123674" y="224817"/>
                            <a:pt x="123674" y="231796"/>
                          </a:cubicBezTo>
                          <a:cubicBezTo>
                            <a:pt x="72874" y="256370"/>
                            <a:pt x="60174" y="344889"/>
                            <a:pt x="124246" y="360891"/>
                          </a:cubicBezTo>
                          <a:lnTo>
                            <a:pt x="124627" y="429281"/>
                          </a:lnTo>
                          <a:cubicBezTo>
                            <a:pt x="46966" y="432710"/>
                            <a:pt x="45951" y="548915"/>
                            <a:pt x="125135" y="549486"/>
                          </a:cubicBezTo>
                          <a:lnTo>
                            <a:pt x="125516" y="627083"/>
                          </a:lnTo>
                          <a:cubicBezTo>
                            <a:pt x="40" y="680677"/>
                            <a:pt x="157647" y="791422"/>
                            <a:pt x="143550" y="638069"/>
                          </a:cubicBezTo>
                          <a:cubicBezTo>
                            <a:pt x="209971" y="620416"/>
                            <a:pt x="220385" y="540533"/>
                            <a:pt x="142661" y="533675"/>
                          </a:cubicBezTo>
                          <a:lnTo>
                            <a:pt x="142280" y="444204"/>
                          </a:lnTo>
                          <a:cubicBezTo>
                            <a:pt x="216321" y="434298"/>
                            <a:pt x="216130" y="356764"/>
                            <a:pt x="141772" y="346604"/>
                          </a:cubicBezTo>
                          <a:cubicBezTo>
                            <a:pt x="141772" y="311425"/>
                            <a:pt x="141772" y="215413"/>
                            <a:pt x="140566" y="212429"/>
                          </a:cubicBezTo>
                          <a:cubicBezTo>
                            <a:pt x="140566" y="212429"/>
                            <a:pt x="194096" y="213762"/>
                            <a:pt x="198541" y="213381"/>
                          </a:cubicBezTo>
                          <a:cubicBezTo>
                            <a:pt x="218543" y="211666"/>
                            <a:pt x="234291" y="230589"/>
                            <a:pt x="243943" y="246845"/>
                          </a:cubicBezTo>
                          <a:cubicBezTo>
                            <a:pt x="271376" y="315997"/>
                            <a:pt x="250865" y="395880"/>
                            <a:pt x="255754" y="469095"/>
                          </a:cubicBezTo>
                          <a:cubicBezTo>
                            <a:pt x="240832" y="580093"/>
                            <a:pt x="308015" y="834538"/>
                            <a:pt x="136819" y="834855"/>
                          </a:cubicBezTo>
                          <a:cubicBezTo>
                            <a:pt x="35727" y="844063"/>
                            <a:pt x="10073" y="729382"/>
                            <a:pt x="19344" y="648166"/>
                          </a:cubicBezTo>
                          <a:close/>
                          <a:moveTo>
                            <a:pt x="125008" y="678137"/>
                          </a:moveTo>
                          <a:cubicBezTo>
                            <a:pt x="115928" y="731541"/>
                            <a:pt x="62968" y="668041"/>
                            <a:pt x="125643" y="645435"/>
                          </a:cubicBezTo>
                          <a:cubicBezTo>
                            <a:pt x="126272" y="656357"/>
                            <a:pt x="126100" y="667304"/>
                            <a:pt x="125135" y="678201"/>
                          </a:cubicBezTo>
                          <a:close/>
                          <a:moveTo>
                            <a:pt x="125008" y="531198"/>
                          </a:moveTo>
                          <a:cubicBezTo>
                            <a:pt x="69953" y="529293"/>
                            <a:pt x="68620" y="448966"/>
                            <a:pt x="124627" y="447315"/>
                          </a:cubicBezTo>
                          <a:close/>
                          <a:moveTo>
                            <a:pt x="124119" y="340698"/>
                          </a:moveTo>
                          <a:cubicBezTo>
                            <a:pt x="85193" y="326284"/>
                            <a:pt x="93004" y="270848"/>
                            <a:pt x="123674" y="251798"/>
                          </a:cubicBezTo>
                          <a:cubicBezTo>
                            <a:pt x="123973" y="281643"/>
                            <a:pt x="124183" y="311380"/>
                            <a:pt x="124309" y="341016"/>
                          </a:cubicBezTo>
                          <a:close/>
                          <a:moveTo>
                            <a:pt x="141835" y="365591"/>
                          </a:moveTo>
                          <a:cubicBezTo>
                            <a:pt x="190730" y="374798"/>
                            <a:pt x="194159" y="419057"/>
                            <a:pt x="141835" y="426106"/>
                          </a:cubicBezTo>
                          <a:close/>
                          <a:moveTo>
                            <a:pt x="142724" y="551899"/>
                          </a:moveTo>
                          <a:cubicBezTo>
                            <a:pt x="195493" y="559138"/>
                            <a:pt x="188127" y="605684"/>
                            <a:pt x="143296" y="619781"/>
                          </a:cubicBezTo>
                          <a:cubicBezTo>
                            <a:pt x="143042" y="601429"/>
                            <a:pt x="142978" y="571204"/>
                            <a:pt x="142915" y="552217"/>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grpSp>
              <p:sp>
                <p:nvSpPr>
                  <p:cNvPr id="904" name="Google Shape;904;p8"/>
                  <p:cNvSpPr/>
                  <p:nvPr/>
                </p:nvSpPr>
                <p:spPr>
                  <a:xfrm>
                    <a:off x="3923169" y="-322375"/>
                    <a:ext cx="17700" cy="3300300"/>
                  </a:xfrm>
                  <a:prstGeom prst="rect">
                    <a:avLst/>
                  </a:prstGeom>
                  <a:solidFill>
                    <a:schemeClr val="dk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sp>
              <p:nvSpPr>
                <p:cNvPr id="905" name="Google Shape;905;p8"/>
                <p:cNvSpPr/>
                <p:nvPr/>
              </p:nvSpPr>
              <p:spPr>
                <a:xfrm>
                  <a:off x="3834925" y="3637375"/>
                  <a:ext cx="76100" cy="135925"/>
                </a:xfrm>
                <a:custGeom>
                  <a:avLst/>
                  <a:gdLst/>
                  <a:ahLst/>
                  <a:cxnLst/>
                  <a:rect l="l" t="t" r="r" b="b"/>
                  <a:pathLst>
                    <a:path w="3044" h="5437" extrusionOk="0">
                      <a:moveTo>
                        <a:pt x="0" y="0"/>
                      </a:moveTo>
                      <a:cubicBezTo>
                        <a:pt x="372" y="2043"/>
                        <a:pt x="1116" y="4666"/>
                        <a:pt x="3044" y="5437"/>
                      </a:cubicBezTo>
                    </a:path>
                  </a:pathLst>
                </a:custGeom>
                <a:noFill/>
                <a:ln w="28575" cap="rnd" cmpd="sng">
                  <a:solidFill>
                    <a:schemeClr val="lt1"/>
                  </a:solidFill>
                  <a:prstDash val="solid"/>
                  <a:round/>
                  <a:headEnd type="none" w="med" len="med"/>
                  <a:tailEnd type="none" w="med" len="med"/>
                </a:ln>
              </p:spPr>
            </p:sp>
            <p:sp>
              <p:nvSpPr>
                <p:cNvPr id="906" name="Google Shape;906;p8"/>
                <p:cNvSpPr/>
                <p:nvPr/>
              </p:nvSpPr>
              <p:spPr>
                <a:xfrm>
                  <a:off x="3834925" y="3552200"/>
                  <a:ext cx="1825" cy="21750"/>
                </a:xfrm>
                <a:custGeom>
                  <a:avLst/>
                  <a:gdLst/>
                  <a:ahLst/>
                  <a:cxnLst/>
                  <a:rect l="l" t="t" r="r" b="b"/>
                  <a:pathLst>
                    <a:path w="73" h="870" extrusionOk="0">
                      <a:moveTo>
                        <a:pt x="0" y="0"/>
                      </a:moveTo>
                      <a:cubicBezTo>
                        <a:pt x="37" y="435"/>
                        <a:pt x="37" y="435"/>
                        <a:pt x="73" y="870"/>
                      </a:cubicBezTo>
                    </a:path>
                  </a:pathLst>
                </a:custGeom>
                <a:noFill/>
                <a:ln w="28575" cap="rnd" cmpd="sng">
                  <a:solidFill>
                    <a:schemeClr val="lt1"/>
                  </a:solidFill>
                  <a:prstDash val="solid"/>
                  <a:round/>
                  <a:headEnd type="none" w="med" len="med"/>
                  <a:tailEnd type="none" w="med" len="med"/>
                </a:ln>
              </p:spPr>
            </p:sp>
          </p:grpSp>
        </p:grpSp>
        <p:grpSp>
          <p:nvGrpSpPr>
            <p:cNvPr id="907" name="Google Shape;907;p8"/>
            <p:cNvGrpSpPr/>
            <p:nvPr/>
          </p:nvGrpSpPr>
          <p:grpSpPr>
            <a:xfrm>
              <a:off x="7184797" y="-17"/>
              <a:ext cx="985363" cy="3905971"/>
              <a:chOff x="1192601" y="-1724180"/>
              <a:chExt cx="1046700" cy="4149108"/>
            </a:xfrm>
          </p:grpSpPr>
          <p:grpSp>
            <p:nvGrpSpPr>
              <p:cNvPr id="908" name="Google Shape;908;p8"/>
              <p:cNvGrpSpPr/>
              <p:nvPr/>
            </p:nvGrpSpPr>
            <p:grpSpPr>
              <a:xfrm>
                <a:off x="1192601" y="1378228"/>
                <a:ext cx="1046700" cy="1046700"/>
                <a:chOff x="764100" y="3623300"/>
                <a:chExt cx="1046700" cy="1046700"/>
              </a:xfrm>
            </p:grpSpPr>
            <p:sp>
              <p:nvSpPr>
                <p:cNvPr id="909" name="Google Shape;909;p8"/>
                <p:cNvSpPr/>
                <p:nvPr/>
              </p:nvSpPr>
              <p:spPr>
                <a:xfrm>
                  <a:off x="764100" y="3623300"/>
                  <a:ext cx="1046700" cy="1046700"/>
                </a:xfrm>
                <a:prstGeom prst="ellipse">
                  <a:avLst/>
                </a:prstGeom>
                <a:solidFill>
                  <a:srgbClr val="18ECFF">
                    <a:alpha val="950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910" name="Google Shape;910;p8"/>
                <p:cNvSpPr/>
                <p:nvPr/>
              </p:nvSpPr>
              <p:spPr>
                <a:xfrm>
                  <a:off x="922769" y="3781968"/>
                  <a:ext cx="729300" cy="729300"/>
                </a:xfrm>
                <a:prstGeom prst="ellipse">
                  <a:avLst/>
                </a:prstGeom>
                <a:solidFill>
                  <a:srgbClr val="18ECFF">
                    <a:alpha val="950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911" name="Google Shape;911;p8"/>
              <p:cNvGrpSpPr/>
              <p:nvPr/>
            </p:nvGrpSpPr>
            <p:grpSpPr>
              <a:xfrm>
                <a:off x="1417979" y="-1724180"/>
                <a:ext cx="580390" cy="3855366"/>
                <a:chOff x="522260" y="372820"/>
                <a:chExt cx="530958" cy="3527002"/>
              </a:xfrm>
            </p:grpSpPr>
            <p:grpSp>
              <p:nvGrpSpPr>
                <p:cNvPr id="912" name="Google Shape;912;p8"/>
                <p:cNvGrpSpPr/>
                <p:nvPr/>
              </p:nvGrpSpPr>
              <p:grpSpPr>
                <a:xfrm>
                  <a:off x="522260" y="372820"/>
                  <a:ext cx="530958" cy="3527002"/>
                  <a:chOff x="522260" y="372820"/>
                  <a:chExt cx="530958" cy="3527002"/>
                </a:xfrm>
              </p:grpSpPr>
              <p:grpSp>
                <p:nvGrpSpPr>
                  <p:cNvPr id="913" name="Google Shape;913;p8"/>
                  <p:cNvGrpSpPr/>
                  <p:nvPr/>
                </p:nvGrpSpPr>
                <p:grpSpPr>
                  <a:xfrm>
                    <a:off x="522260" y="2971595"/>
                    <a:ext cx="530958" cy="928227"/>
                    <a:chOff x="522260" y="2971595"/>
                    <a:chExt cx="530958" cy="928227"/>
                  </a:xfrm>
                </p:grpSpPr>
                <p:sp>
                  <p:nvSpPr>
                    <p:cNvPr id="914" name="Google Shape;914;p8"/>
                    <p:cNvSpPr/>
                    <p:nvPr/>
                  </p:nvSpPr>
                  <p:spPr>
                    <a:xfrm>
                      <a:off x="531045" y="3193814"/>
                      <a:ext cx="510950" cy="500199"/>
                    </a:xfrm>
                    <a:custGeom>
                      <a:avLst/>
                      <a:gdLst/>
                      <a:ahLst/>
                      <a:cxnLst/>
                      <a:rect l="l" t="t" r="r" b="b"/>
                      <a:pathLst>
                        <a:path w="510950" h="500199" extrusionOk="0">
                          <a:moveTo>
                            <a:pt x="230344" y="500189"/>
                          </a:moveTo>
                          <a:cubicBezTo>
                            <a:pt x="153916" y="500507"/>
                            <a:pt x="77640" y="493446"/>
                            <a:pt x="2570" y="479108"/>
                          </a:cubicBezTo>
                          <a:cubicBezTo>
                            <a:pt x="-4606" y="452501"/>
                            <a:pt x="4348" y="418084"/>
                            <a:pt x="15841" y="404622"/>
                          </a:cubicBezTo>
                          <a:cubicBezTo>
                            <a:pt x="93" y="296672"/>
                            <a:pt x="174591" y="153479"/>
                            <a:pt x="126458" y="68770"/>
                          </a:cubicBezTo>
                          <a:cubicBezTo>
                            <a:pt x="128236" y="16510"/>
                            <a:pt x="219295" y="6350"/>
                            <a:pt x="261142" y="0"/>
                          </a:cubicBezTo>
                          <a:cubicBezTo>
                            <a:pt x="310926" y="4953"/>
                            <a:pt x="383443" y="12002"/>
                            <a:pt x="388777" y="70612"/>
                          </a:cubicBezTo>
                          <a:cubicBezTo>
                            <a:pt x="365980" y="191262"/>
                            <a:pt x="524603" y="342392"/>
                            <a:pt x="509998" y="472630"/>
                          </a:cubicBezTo>
                          <a:cubicBezTo>
                            <a:pt x="417936" y="491147"/>
                            <a:pt x="324248" y="500380"/>
                            <a:pt x="230344" y="500189"/>
                          </a:cubicBezTo>
                          <a:close/>
                        </a:path>
                      </a:pathLst>
                    </a:custGeom>
                    <a:solidFill>
                      <a:schemeClr val="lt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915" name="Google Shape;915;p8"/>
                    <p:cNvSpPr/>
                    <p:nvPr/>
                  </p:nvSpPr>
                  <p:spPr>
                    <a:xfrm>
                      <a:off x="551585" y="3672350"/>
                      <a:ext cx="488949" cy="214629"/>
                    </a:xfrm>
                    <a:custGeom>
                      <a:avLst/>
                      <a:gdLst/>
                      <a:ahLst/>
                      <a:cxnLst/>
                      <a:rect l="l" t="t" r="r" b="b"/>
                      <a:pathLst>
                        <a:path w="488949" h="214629" extrusionOk="0">
                          <a:moveTo>
                            <a:pt x="243395" y="214630"/>
                          </a:moveTo>
                          <a:cubicBezTo>
                            <a:pt x="147256" y="214630"/>
                            <a:pt x="26352" y="160401"/>
                            <a:pt x="0" y="8001"/>
                          </a:cubicBezTo>
                          <a:cubicBezTo>
                            <a:pt x="165925" y="39751"/>
                            <a:pt x="327279" y="29528"/>
                            <a:pt x="488950" y="0"/>
                          </a:cubicBezTo>
                          <a:cubicBezTo>
                            <a:pt x="471043" y="147384"/>
                            <a:pt x="350266" y="214630"/>
                            <a:pt x="243395" y="214630"/>
                          </a:cubicBezTo>
                          <a:close/>
                        </a:path>
                      </a:pathLst>
                    </a:custGeom>
                    <a:solidFill>
                      <a:srgbClr val="C8F3F7"/>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916" name="Google Shape;916;p8"/>
                    <p:cNvSpPr/>
                    <p:nvPr/>
                  </p:nvSpPr>
                  <p:spPr>
                    <a:xfrm>
                      <a:off x="685838" y="2977833"/>
                      <a:ext cx="219884" cy="234649"/>
                    </a:xfrm>
                    <a:custGeom>
                      <a:avLst/>
                      <a:gdLst/>
                      <a:ahLst/>
                      <a:cxnLst/>
                      <a:rect l="l" t="t" r="r" b="b"/>
                      <a:pathLst>
                        <a:path w="219884" h="234649" extrusionOk="0">
                          <a:moveTo>
                            <a:pt x="2590" y="234649"/>
                          </a:moveTo>
                          <a:cubicBezTo>
                            <a:pt x="7987" y="210011"/>
                            <a:pt x="-12142" y="33672"/>
                            <a:pt x="12877" y="45419"/>
                          </a:cubicBezTo>
                          <a:cubicBezTo>
                            <a:pt x="33197" y="50182"/>
                            <a:pt x="23545" y="24210"/>
                            <a:pt x="35038" y="16590"/>
                          </a:cubicBezTo>
                          <a:cubicBezTo>
                            <a:pt x="50913" y="906"/>
                            <a:pt x="85394" y="1604"/>
                            <a:pt x="109714" y="1922"/>
                          </a:cubicBezTo>
                          <a:cubicBezTo>
                            <a:pt x="145528" y="-936"/>
                            <a:pt x="189026" y="-6841"/>
                            <a:pt x="188835" y="38879"/>
                          </a:cubicBezTo>
                          <a:cubicBezTo>
                            <a:pt x="250875" y="39895"/>
                            <a:pt x="199503" y="186770"/>
                            <a:pt x="206869" y="233824"/>
                          </a:cubicBezTo>
                          <a:cubicBezTo>
                            <a:pt x="139369" y="212361"/>
                            <a:pt x="71932" y="215091"/>
                            <a:pt x="2590" y="234649"/>
                          </a:cubicBezTo>
                          <a:close/>
                        </a:path>
                      </a:pathLst>
                    </a:custGeom>
                    <a:solidFill>
                      <a:schemeClr val="dk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917" name="Google Shape;917;p8"/>
                    <p:cNvSpPr/>
                    <p:nvPr/>
                  </p:nvSpPr>
                  <p:spPr>
                    <a:xfrm>
                      <a:off x="522260" y="2971595"/>
                      <a:ext cx="530958" cy="928227"/>
                    </a:xfrm>
                    <a:custGeom>
                      <a:avLst/>
                      <a:gdLst/>
                      <a:ahLst/>
                      <a:cxnLst/>
                      <a:rect l="l" t="t" r="r" b="b"/>
                      <a:pathLst>
                        <a:path w="530958" h="928227" extrusionOk="0">
                          <a:moveTo>
                            <a:pt x="516306" y="619347"/>
                          </a:moveTo>
                          <a:cubicBezTo>
                            <a:pt x="501638" y="504285"/>
                            <a:pt x="397942" y="417798"/>
                            <a:pt x="399530" y="298926"/>
                          </a:cubicBezTo>
                          <a:cubicBezTo>
                            <a:pt x="413182" y="300514"/>
                            <a:pt x="390830" y="254159"/>
                            <a:pt x="381178" y="244380"/>
                          </a:cubicBezTo>
                          <a:cubicBezTo>
                            <a:pt x="383210" y="187992"/>
                            <a:pt x="385369" y="132175"/>
                            <a:pt x="387528" y="75787"/>
                          </a:cubicBezTo>
                          <a:cubicBezTo>
                            <a:pt x="392481" y="54070"/>
                            <a:pt x="381559" y="34449"/>
                            <a:pt x="356731" y="40227"/>
                          </a:cubicBezTo>
                          <a:cubicBezTo>
                            <a:pt x="358255" y="-10573"/>
                            <a:pt x="307645" y="730"/>
                            <a:pt x="273609" y="1810"/>
                          </a:cubicBezTo>
                          <a:cubicBezTo>
                            <a:pt x="240780" y="1429"/>
                            <a:pt x="184074" y="-222"/>
                            <a:pt x="184328" y="45244"/>
                          </a:cubicBezTo>
                          <a:cubicBezTo>
                            <a:pt x="174803" y="45815"/>
                            <a:pt x="158928" y="42640"/>
                            <a:pt x="158928" y="56547"/>
                          </a:cubicBezTo>
                          <a:cubicBezTo>
                            <a:pt x="158928" y="118777"/>
                            <a:pt x="158039" y="180435"/>
                            <a:pt x="158357" y="242475"/>
                          </a:cubicBezTo>
                          <a:cubicBezTo>
                            <a:pt x="144260" y="248825"/>
                            <a:pt x="112383" y="292767"/>
                            <a:pt x="140577" y="307753"/>
                          </a:cubicBezTo>
                          <a:cubicBezTo>
                            <a:pt x="150102" y="385159"/>
                            <a:pt x="15736" y="506508"/>
                            <a:pt x="18784" y="626967"/>
                          </a:cubicBezTo>
                          <a:cubicBezTo>
                            <a:pt x="-3124" y="640493"/>
                            <a:pt x="-8013" y="706215"/>
                            <a:pt x="15672" y="712756"/>
                          </a:cubicBezTo>
                          <a:cubicBezTo>
                            <a:pt x="65075" y="1013238"/>
                            <a:pt x="505638" y="992854"/>
                            <a:pt x="526720" y="692753"/>
                          </a:cubicBezTo>
                          <a:cubicBezTo>
                            <a:pt x="534785" y="671862"/>
                            <a:pt x="531356" y="631984"/>
                            <a:pt x="516306" y="619347"/>
                          </a:cubicBezTo>
                          <a:close/>
                          <a:moveTo>
                            <a:pt x="498399" y="620300"/>
                          </a:moveTo>
                          <a:cubicBezTo>
                            <a:pt x="475749" y="621824"/>
                            <a:pt x="453079" y="623176"/>
                            <a:pt x="430391" y="624364"/>
                          </a:cubicBezTo>
                          <a:cubicBezTo>
                            <a:pt x="405708" y="518319"/>
                            <a:pt x="384842" y="411531"/>
                            <a:pt x="367780" y="304006"/>
                          </a:cubicBezTo>
                          <a:cubicBezTo>
                            <a:pt x="372606" y="303308"/>
                            <a:pt x="377432" y="302673"/>
                            <a:pt x="382194" y="301911"/>
                          </a:cubicBezTo>
                          <a:cubicBezTo>
                            <a:pt x="378511" y="420973"/>
                            <a:pt x="481889" y="506762"/>
                            <a:pt x="498399" y="620300"/>
                          </a:cubicBezTo>
                          <a:close/>
                          <a:moveTo>
                            <a:pt x="278689" y="312579"/>
                          </a:moveTo>
                          <a:cubicBezTo>
                            <a:pt x="287389" y="312198"/>
                            <a:pt x="296025" y="311690"/>
                            <a:pt x="304661" y="311118"/>
                          </a:cubicBezTo>
                          <a:cubicBezTo>
                            <a:pt x="318040" y="416738"/>
                            <a:pt x="331477" y="522383"/>
                            <a:pt x="344983" y="628047"/>
                          </a:cubicBezTo>
                          <a:cubicBezTo>
                            <a:pt x="322568" y="628809"/>
                            <a:pt x="300216" y="629507"/>
                            <a:pt x="277800" y="629952"/>
                          </a:cubicBezTo>
                          <a:cubicBezTo>
                            <a:pt x="271844" y="524237"/>
                            <a:pt x="272136" y="418262"/>
                            <a:pt x="278689" y="312579"/>
                          </a:cubicBezTo>
                          <a:close/>
                          <a:moveTo>
                            <a:pt x="322504" y="309531"/>
                          </a:moveTo>
                          <a:cubicBezTo>
                            <a:pt x="331775" y="308642"/>
                            <a:pt x="341046" y="307626"/>
                            <a:pt x="350317" y="306483"/>
                          </a:cubicBezTo>
                          <a:cubicBezTo>
                            <a:pt x="367253" y="413417"/>
                            <a:pt x="387928" y="519633"/>
                            <a:pt x="412357" y="625126"/>
                          </a:cubicBezTo>
                          <a:cubicBezTo>
                            <a:pt x="395910" y="625951"/>
                            <a:pt x="379400" y="626713"/>
                            <a:pt x="362954" y="627348"/>
                          </a:cubicBezTo>
                          <a:cubicBezTo>
                            <a:pt x="349111" y="521430"/>
                            <a:pt x="335541" y="415493"/>
                            <a:pt x="322250" y="309531"/>
                          </a:cubicBezTo>
                          <a:close/>
                          <a:moveTo>
                            <a:pt x="365684" y="58452"/>
                          </a:moveTo>
                          <a:cubicBezTo>
                            <a:pt x="375273" y="59277"/>
                            <a:pt x="368542" y="74581"/>
                            <a:pt x="369939" y="81248"/>
                          </a:cubicBezTo>
                          <a:lnTo>
                            <a:pt x="175946" y="137382"/>
                          </a:lnTo>
                          <a:cubicBezTo>
                            <a:pt x="175946" y="127984"/>
                            <a:pt x="175946" y="118332"/>
                            <a:pt x="175946" y="109125"/>
                          </a:cubicBezTo>
                          <a:cubicBezTo>
                            <a:pt x="212713" y="94837"/>
                            <a:pt x="258496" y="85947"/>
                            <a:pt x="287643" y="60547"/>
                          </a:cubicBezTo>
                          <a:cubicBezTo>
                            <a:pt x="313360" y="60611"/>
                            <a:pt x="339649" y="57309"/>
                            <a:pt x="365430" y="58452"/>
                          </a:cubicBezTo>
                          <a:close/>
                          <a:moveTo>
                            <a:pt x="175438" y="205454"/>
                          </a:moveTo>
                          <a:lnTo>
                            <a:pt x="366827" y="159671"/>
                          </a:lnTo>
                          <a:lnTo>
                            <a:pt x="364224" y="230791"/>
                          </a:lnTo>
                          <a:cubicBezTo>
                            <a:pt x="308090" y="199041"/>
                            <a:pt x="233033" y="208248"/>
                            <a:pt x="175311" y="231616"/>
                          </a:cubicBezTo>
                          <a:close/>
                          <a:moveTo>
                            <a:pt x="175438" y="187230"/>
                          </a:moveTo>
                          <a:cubicBezTo>
                            <a:pt x="175438" y="176688"/>
                            <a:pt x="175438" y="166084"/>
                            <a:pt x="175438" y="155480"/>
                          </a:cubicBezTo>
                          <a:lnTo>
                            <a:pt x="368796" y="99536"/>
                          </a:lnTo>
                          <a:lnTo>
                            <a:pt x="367272" y="141256"/>
                          </a:lnTo>
                          <a:close/>
                          <a:moveTo>
                            <a:pt x="229032" y="21622"/>
                          </a:moveTo>
                          <a:cubicBezTo>
                            <a:pt x="256401" y="25305"/>
                            <a:pt x="342570" y="-222"/>
                            <a:pt x="338760" y="40672"/>
                          </a:cubicBezTo>
                          <a:lnTo>
                            <a:pt x="201600" y="44418"/>
                          </a:lnTo>
                          <a:cubicBezTo>
                            <a:pt x="197155" y="28861"/>
                            <a:pt x="217793" y="22765"/>
                            <a:pt x="229096" y="21749"/>
                          </a:cubicBezTo>
                          <a:close/>
                          <a:moveTo>
                            <a:pt x="263830" y="59150"/>
                          </a:moveTo>
                          <a:cubicBezTo>
                            <a:pt x="235046" y="71260"/>
                            <a:pt x="205645" y="81858"/>
                            <a:pt x="175756" y="90900"/>
                          </a:cubicBezTo>
                          <a:lnTo>
                            <a:pt x="175756" y="63722"/>
                          </a:lnTo>
                          <a:cubicBezTo>
                            <a:pt x="201664" y="62897"/>
                            <a:pt x="238113" y="59976"/>
                            <a:pt x="263894" y="59404"/>
                          </a:cubicBezTo>
                          <a:close/>
                          <a:moveTo>
                            <a:pt x="260973" y="230600"/>
                          </a:moveTo>
                          <a:cubicBezTo>
                            <a:pt x="306439" y="226028"/>
                            <a:pt x="366891" y="233838"/>
                            <a:pt x="384036" y="283432"/>
                          </a:cubicBezTo>
                          <a:cubicBezTo>
                            <a:pt x="303873" y="296939"/>
                            <a:pt x="222193" y="298945"/>
                            <a:pt x="141466" y="289401"/>
                          </a:cubicBezTo>
                          <a:cubicBezTo>
                            <a:pt x="157404" y="243554"/>
                            <a:pt x="218110" y="233521"/>
                            <a:pt x="261036" y="230854"/>
                          </a:cubicBezTo>
                          <a:close/>
                          <a:moveTo>
                            <a:pt x="259639" y="630269"/>
                          </a:moveTo>
                          <a:cubicBezTo>
                            <a:pt x="238005" y="630606"/>
                            <a:pt x="216313" y="630796"/>
                            <a:pt x="194552" y="630841"/>
                          </a:cubicBezTo>
                          <a:cubicBezTo>
                            <a:pt x="210300" y="525005"/>
                            <a:pt x="226003" y="419176"/>
                            <a:pt x="241669" y="313341"/>
                          </a:cubicBezTo>
                          <a:cubicBezTo>
                            <a:pt x="248019" y="313341"/>
                            <a:pt x="254369" y="313341"/>
                            <a:pt x="260719" y="313341"/>
                          </a:cubicBezTo>
                          <a:cubicBezTo>
                            <a:pt x="254172" y="418871"/>
                            <a:pt x="253810" y="524694"/>
                            <a:pt x="259639" y="630269"/>
                          </a:cubicBezTo>
                          <a:close/>
                          <a:moveTo>
                            <a:pt x="177089" y="630904"/>
                          </a:moveTo>
                          <a:cubicBezTo>
                            <a:pt x="155309" y="630904"/>
                            <a:pt x="133528" y="630904"/>
                            <a:pt x="111748" y="630333"/>
                          </a:cubicBezTo>
                          <a:cubicBezTo>
                            <a:pt x="143498" y="524478"/>
                            <a:pt x="175248" y="418751"/>
                            <a:pt x="206490" y="312833"/>
                          </a:cubicBezTo>
                          <a:lnTo>
                            <a:pt x="224206" y="313277"/>
                          </a:lnTo>
                          <a:cubicBezTo>
                            <a:pt x="208630" y="419195"/>
                            <a:pt x="192920" y="525069"/>
                            <a:pt x="177089" y="630904"/>
                          </a:cubicBezTo>
                          <a:close/>
                          <a:moveTo>
                            <a:pt x="76759" y="501047"/>
                          </a:moveTo>
                          <a:cubicBezTo>
                            <a:pt x="112129" y="441801"/>
                            <a:pt x="157849" y="381857"/>
                            <a:pt x="157468" y="309721"/>
                          </a:cubicBezTo>
                          <a:cubicBezTo>
                            <a:pt x="168009" y="310737"/>
                            <a:pt x="178550" y="311499"/>
                            <a:pt x="189218" y="312071"/>
                          </a:cubicBezTo>
                          <a:cubicBezTo>
                            <a:pt x="157550" y="417906"/>
                            <a:pt x="125908" y="523887"/>
                            <a:pt x="94285" y="630015"/>
                          </a:cubicBezTo>
                          <a:cubicBezTo>
                            <a:pt x="74854" y="629571"/>
                            <a:pt x="55423" y="629126"/>
                            <a:pt x="35992" y="628491"/>
                          </a:cubicBezTo>
                          <a:cubicBezTo>
                            <a:pt x="33960" y="582454"/>
                            <a:pt x="54026" y="539591"/>
                            <a:pt x="76886" y="500920"/>
                          </a:cubicBezTo>
                          <a:close/>
                          <a:moveTo>
                            <a:pt x="356858" y="897604"/>
                          </a:moveTo>
                          <a:cubicBezTo>
                            <a:pt x="221222" y="951325"/>
                            <a:pt x="58725" y="859504"/>
                            <a:pt x="34024" y="716248"/>
                          </a:cubicBezTo>
                          <a:cubicBezTo>
                            <a:pt x="191294" y="742912"/>
                            <a:pt x="352178" y="739813"/>
                            <a:pt x="508305" y="707104"/>
                          </a:cubicBezTo>
                          <a:lnTo>
                            <a:pt x="509194" y="707549"/>
                          </a:lnTo>
                          <a:cubicBezTo>
                            <a:pt x="496145" y="793623"/>
                            <a:pt x="438030" y="866134"/>
                            <a:pt x="356858" y="897604"/>
                          </a:cubicBezTo>
                          <a:close/>
                          <a:moveTo>
                            <a:pt x="512560" y="681704"/>
                          </a:moveTo>
                          <a:cubicBezTo>
                            <a:pt x="511855" y="684092"/>
                            <a:pt x="510985" y="686422"/>
                            <a:pt x="509956" y="688689"/>
                          </a:cubicBezTo>
                          <a:cubicBezTo>
                            <a:pt x="348952" y="722706"/>
                            <a:pt x="182842" y="724865"/>
                            <a:pt x="21006" y="695039"/>
                          </a:cubicBezTo>
                          <a:cubicBezTo>
                            <a:pt x="14332" y="679355"/>
                            <a:pt x="14961" y="661511"/>
                            <a:pt x="22721" y="646335"/>
                          </a:cubicBezTo>
                          <a:cubicBezTo>
                            <a:pt x="183897" y="651967"/>
                            <a:pt x="345263" y="649148"/>
                            <a:pt x="506146" y="637889"/>
                          </a:cubicBezTo>
                          <a:cubicBezTo>
                            <a:pt x="514351" y="650945"/>
                            <a:pt x="516681" y="666845"/>
                            <a:pt x="512560" y="681704"/>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grpSp>
              <p:sp>
                <p:nvSpPr>
                  <p:cNvPr id="918" name="Google Shape;918;p8"/>
                  <p:cNvSpPr/>
                  <p:nvPr/>
                </p:nvSpPr>
                <p:spPr>
                  <a:xfrm>
                    <a:off x="786939" y="372820"/>
                    <a:ext cx="17700" cy="2605200"/>
                  </a:xfrm>
                  <a:prstGeom prst="rect">
                    <a:avLst/>
                  </a:prstGeom>
                  <a:solidFill>
                    <a:schemeClr val="dk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sp>
              <p:nvSpPr>
                <p:cNvPr id="919" name="Google Shape;919;p8"/>
                <p:cNvSpPr/>
                <p:nvPr/>
              </p:nvSpPr>
              <p:spPr>
                <a:xfrm>
                  <a:off x="636125" y="3766050"/>
                  <a:ext cx="121425" cy="74300"/>
                </a:xfrm>
                <a:custGeom>
                  <a:avLst/>
                  <a:gdLst/>
                  <a:ahLst/>
                  <a:cxnLst/>
                  <a:rect l="l" t="t" r="r" b="b"/>
                  <a:pathLst>
                    <a:path w="4857" h="2972" extrusionOk="0">
                      <a:moveTo>
                        <a:pt x="0" y="0"/>
                      </a:moveTo>
                      <a:cubicBezTo>
                        <a:pt x="1186" y="1482"/>
                        <a:pt x="3080" y="2306"/>
                        <a:pt x="4857" y="2972"/>
                      </a:cubicBezTo>
                    </a:path>
                  </a:pathLst>
                </a:custGeom>
                <a:noFill/>
                <a:ln w="38100" cap="rnd" cmpd="sng">
                  <a:solidFill>
                    <a:schemeClr val="lt1"/>
                  </a:solidFill>
                  <a:prstDash val="solid"/>
                  <a:round/>
                  <a:headEnd type="none" w="med" len="med"/>
                  <a:tailEnd type="none" w="med" len="med"/>
                </a:ln>
              </p:spPr>
            </p:sp>
          </p:grpSp>
        </p:grpSp>
        <p:grpSp>
          <p:nvGrpSpPr>
            <p:cNvPr id="920" name="Google Shape;920;p8"/>
            <p:cNvGrpSpPr/>
            <p:nvPr/>
          </p:nvGrpSpPr>
          <p:grpSpPr>
            <a:xfrm>
              <a:off x="6196930" y="7"/>
              <a:ext cx="985363" cy="2629685"/>
              <a:chOff x="6010934" y="1"/>
              <a:chExt cx="1046700" cy="2793377"/>
            </a:xfrm>
          </p:grpSpPr>
          <p:grpSp>
            <p:nvGrpSpPr>
              <p:cNvPr id="921" name="Google Shape;921;p8"/>
              <p:cNvGrpSpPr/>
              <p:nvPr/>
            </p:nvGrpSpPr>
            <p:grpSpPr>
              <a:xfrm>
                <a:off x="6010934" y="1746678"/>
                <a:ext cx="1046700" cy="1046700"/>
                <a:chOff x="764100" y="3623300"/>
                <a:chExt cx="1046700" cy="1046700"/>
              </a:xfrm>
            </p:grpSpPr>
            <p:sp>
              <p:nvSpPr>
                <p:cNvPr id="922" name="Google Shape;922;p8"/>
                <p:cNvSpPr/>
                <p:nvPr/>
              </p:nvSpPr>
              <p:spPr>
                <a:xfrm>
                  <a:off x="764100" y="3623300"/>
                  <a:ext cx="1046700" cy="1046700"/>
                </a:xfrm>
                <a:prstGeom prst="ellipse">
                  <a:avLst/>
                </a:prstGeom>
                <a:solidFill>
                  <a:srgbClr val="76DC35">
                    <a:alpha val="1006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923" name="Google Shape;923;p8"/>
                <p:cNvSpPr/>
                <p:nvPr/>
              </p:nvSpPr>
              <p:spPr>
                <a:xfrm>
                  <a:off x="922769" y="3781968"/>
                  <a:ext cx="729300" cy="729300"/>
                </a:xfrm>
                <a:prstGeom prst="ellipse">
                  <a:avLst/>
                </a:prstGeom>
                <a:solidFill>
                  <a:srgbClr val="76DC35">
                    <a:alpha val="1006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924" name="Google Shape;924;p8"/>
              <p:cNvGrpSpPr/>
              <p:nvPr/>
            </p:nvGrpSpPr>
            <p:grpSpPr>
              <a:xfrm>
                <a:off x="6308747" y="1"/>
                <a:ext cx="441786" cy="2571886"/>
                <a:chOff x="1121941" y="1609666"/>
                <a:chExt cx="404159" cy="2352837"/>
              </a:xfrm>
            </p:grpSpPr>
            <p:grpSp>
              <p:nvGrpSpPr>
                <p:cNvPr id="925" name="Google Shape;925;p8"/>
                <p:cNvGrpSpPr/>
                <p:nvPr/>
              </p:nvGrpSpPr>
              <p:grpSpPr>
                <a:xfrm>
                  <a:off x="1121941" y="1609666"/>
                  <a:ext cx="404159" cy="2352837"/>
                  <a:chOff x="1121941" y="1609666"/>
                  <a:chExt cx="404159" cy="2352837"/>
                </a:xfrm>
              </p:grpSpPr>
              <p:grpSp>
                <p:nvGrpSpPr>
                  <p:cNvPr id="926" name="Google Shape;926;p8"/>
                  <p:cNvGrpSpPr/>
                  <p:nvPr/>
                </p:nvGrpSpPr>
                <p:grpSpPr>
                  <a:xfrm>
                    <a:off x="1121941" y="2971595"/>
                    <a:ext cx="404159" cy="990908"/>
                    <a:chOff x="1121941" y="2969319"/>
                    <a:chExt cx="404159" cy="990908"/>
                  </a:xfrm>
                </p:grpSpPr>
                <p:sp>
                  <p:nvSpPr>
                    <p:cNvPr id="927" name="Google Shape;927;p8"/>
                    <p:cNvSpPr/>
                    <p:nvPr/>
                  </p:nvSpPr>
                  <p:spPr>
                    <a:xfrm>
                      <a:off x="1210876" y="2975878"/>
                      <a:ext cx="215728" cy="222824"/>
                    </a:xfrm>
                    <a:custGeom>
                      <a:avLst/>
                      <a:gdLst/>
                      <a:ahLst/>
                      <a:cxnLst/>
                      <a:rect l="l" t="t" r="r" b="b"/>
                      <a:pathLst>
                        <a:path w="215728" h="222824" extrusionOk="0">
                          <a:moveTo>
                            <a:pt x="14190" y="222824"/>
                          </a:moveTo>
                          <a:cubicBezTo>
                            <a:pt x="13301" y="174692"/>
                            <a:pt x="-21687" y="79251"/>
                            <a:pt x="21620" y="60582"/>
                          </a:cubicBezTo>
                          <a:cubicBezTo>
                            <a:pt x="36987" y="27244"/>
                            <a:pt x="55021" y="2797"/>
                            <a:pt x="105440" y="321"/>
                          </a:cubicBezTo>
                          <a:cubicBezTo>
                            <a:pt x="154017" y="-2156"/>
                            <a:pt x="177385" y="9655"/>
                            <a:pt x="182021" y="37976"/>
                          </a:cubicBezTo>
                          <a:cubicBezTo>
                            <a:pt x="233265" y="47692"/>
                            <a:pt x="210405" y="171326"/>
                            <a:pt x="211993" y="215776"/>
                          </a:cubicBezTo>
                          <a:cubicBezTo>
                            <a:pt x="143159" y="198060"/>
                            <a:pt x="79024" y="196790"/>
                            <a:pt x="14190" y="222824"/>
                          </a:cubicBezTo>
                          <a:close/>
                        </a:path>
                      </a:pathLst>
                    </a:custGeom>
                    <a:solidFill>
                      <a:schemeClr val="dk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928" name="Google Shape;928;p8"/>
                    <p:cNvSpPr/>
                    <p:nvPr/>
                  </p:nvSpPr>
                  <p:spPr>
                    <a:xfrm>
                      <a:off x="1160257" y="3179981"/>
                      <a:ext cx="324636" cy="229478"/>
                    </a:xfrm>
                    <a:custGeom>
                      <a:avLst/>
                      <a:gdLst/>
                      <a:ahLst/>
                      <a:cxnLst/>
                      <a:rect l="l" t="t" r="r" b="b"/>
                      <a:pathLst>
                        <a:path w="324636" h="229478" extrusionOk="0">
                          <a:moveTo>
                            <a:pt x="1626" y="229478"/>
                          </a:moveTo>
                          <a:cubicBezTo>
                            <a:pt x="-8216" y="108447"/>
                            <a:pt x="24042" y="-8456"/>
                            <a:pt x="169393" y="878"/>
                          </a:cubicBezTo>
                          <a:cubicBezTo>
                            <a:pt x="307379" y="-10678"/>
                            <a:pt x="337541" y="93334"/>
                            <a:pt x="320206" y="222176"/>
                          </a:cubicBezTo>
                          <a:cubicBezTo>
                            <a:pt x="210923" y="232019"/>
                            <a:pt x="109767" y="228018"/>
                            <a:pt x="1626" y="229478"/>
                          </a:cubicBezTo>
                          <a:close/>
                        </a:path>
                      </a:pathLst>
                    </a:custGeom>
                    <a:solidFill>
                      <a:schemeClr val="lt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929" name="Google Shape;929;p8"/>
                    <p:cNvSpPr/>
                    <p:nvPr/>
                  </p:nvSpPr>
                  <p:spPr>
                    <a:xfrm>
                      <a:off x="1128931" y="3411844"/>
                      <a:ext cx="389306" cy="540604"/>
                    </a:xfrm>
                    <a:custGeom>
                      <a:avLst/>
                      <a:gdLst/>
                      <a:ahLst/>
                      <a:cxnLst/>
                      <a:rect l="l" t="t" r="r" b="b"/>
                      <a:pathLst>
                        <a:path w="389306" h="540604" extrusionOk="0">
                          <a:moveTo>
                            <a:pt x="192718" y="540604"/>
                          </a:moveTo>
                          <a:cubicBezTo>
                            <a:pt x="42795" y="527142"/>
                            <a:pt x="232596" y="425161"/>
                            <a:pt x="116836" y="455260"/>
                          </a:cubicBezTo>
                          <a:cubicBezTo>
                            <a:pt x="83054" y="460150"/>
                            <a:pt x="19744" y="479835"/>
                            <a:pt x="7679" y="435512"/>
                          </a:cubicBezTo>
                          <a:cubicBezTo>
                            <a:pt x="-6227" y="397920"/>
                            <a:pt x="57844" y="371440"/>
                            <a:pt x="34857" y="364582"/>
                          </a:cubicBezTo>
                          <a:cubicBezTo>
                            <a:pt x="15807" y="363122"/>
                            <a:pt x="3107" y="353533"/>
                            <a:pt x="1393" y="338801"/>
                          </a:cubicBezTo>
                          <a:cubicBezTo>
                            <a:pt x="-3560" y="319434"/>
                            <a:pt x="17585" y="304638"/>
                            <a:pt x="35175" y="291748"/>
                          </a:cubicBezTo>
                          <a:cubicBezTo>
                            <a:pt x="33651" y="285398"/>
                            <a:pt x="30158" y="276762"/>
                            <a:pt x="28380" y="270412"/>
                          </a:cubicBezTo>
                          <a:cubicBezTo>
                            <a:pt x="-19689" y="256061"/>
                            <a:pt x="-258" y="192307"/>
                            <a:pt x="38985" y="180877"/>
                          </a:cubicBezTo>
                          <a:cubicBezTo>
                            <a:pt x="42490" y="180629"/>
                            <a:pt x="45138" y="177588"/>
                            <a:pt x="44890" y="174082"/>
                          </a:cubicBezTo>
                          <a:cubicBezTo>
                            <a:pt x="44643" y="170577"/>
                            <a:pt x="41601" y="167929"/>
                            <a:pt x="38096" y="168177"/>
                          </a:cubicBezTo>
                          <a:cubicBezTo>
                            <a:pt x="3044" y="163224"/>
                            <a:pt x="21776" y="119663"/>
                            <a:pt x="43303" y="106836"/>
                          </a:cubicBezTo>
                          <a:cubicBezTo>
                            <a:pt x="74418" y="82706"/>
                            <a:pt x="71370" y="31969"/>
                            <a:pt x="69020" y="5680"/>
                          </a:cubicBezTo>
                          <a:cubicBezTo>
                            <a:pt x="85911" y="5045"/>
                            <a:pt x="131758" y="4664"/>
                            <a:pt x="151570" y="4601"/>
                          </a:cubicBezTo>
                          <a:cubicBezTo>
                            <a:pt x="174303" y="59274"/>
                            <a:pt x="87499" y="134903"/>
                            <a:pt x="126170" y="158652"/>
                          </a:cubicBezTo>
                          <a:cubicBezTo>
                            <a:pt x="332545" y="108296"/>
                            <a:pt x="234120" y="166526"/>
                            <a:pt x="237422" y="1362"/>
                          </a:cubicBezTo>
                          <a:cubicBezTo>
                            <a:pt x="249741" y="-2130"/>
                            <a:pt x="299271" y="2378"/>
                            <a:pt x="325624" y="854"/>
                          </a:cubicBezTo>
                          <a:cubicBezTo>
                            <a:pt x="266823" y="105439"/>
                            <a:pt x="408174" y="108804"/>
                            <a:pt x="387155" y="185449"/>
                          </a:cubicBezTo>
                          <a:cubicBezTo>
                            <a:pt x="375090" y="210849"/>
                            <a:pt x="334958" y="200752"/>
                            <a:pt x="326830" y="215802"/>
                          </a:cubicBezTo>
                          <a:cubicBezTo>
                            <a:pt x="326830" y="221707"/>
                            <a:pt x="332101" y="222152"/>
                            <a:pt x="337054" y="222152"/>
                          </a:cubicBezTo>
                          <a:cubicBezTo>
                            <a:pt x="407539" y="236439"/>
                            <a:pt x="379472" y="299177"/>
                            <a:pt x="313876" y="302733"/>
                          </a:cubicBezTo>
                          <a:cubicBezTo>
                            <a:pt x="286508" y="321783"/>
                            <a:pt x="354897" y="305337"/>
                            <a:pt x="360866" y="348326"/>
                          </a:cubicBezTo>
                          <a:cubicBezTo>
                            <a:pt x="367661" y="376711"/>
                            <a:pt x="350135" y="382108"/>
                            <a:pt x="333307" y="403444"/>
                          </a:cubicBezTo>
                          <a:cubicBezTo>
                            <a:pt x="365565" y="417414"/>
                            <a:pt x="387663" y="440084"/>
                            <a:pt x="362200" y="476469"/>
                          </a:cubicBezTo>
                          <a:cubicBezTo>
                            <a:pt x="318321" y="516411"/>
                            <a:pt x="249868" y="528857"/>
                            <a:pt x="192718" y="540604"/>
                          </a:cubicBezTo>
                          <a:close/>
                        </a:path>
                      </a:pathLst>
                    </a:custGeom>
                    <a:solidFill>
                      <a:srgbClr val="CFE5BD"/>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930" name="Google Shape;930;p8"/>
                    <p:cNvSpPr/>
                    <p:nvPr/>
                  </p:nvSpPr>
                  <p:spPr>
                    <a:xfrm>
                      <a:off x="1121941" y="2969319"/>
                      <a:ext cx="404159" cy="990908"/>
                    </a:xfrm>
                    <a:custGeom>
                      <a:avLst/>
                      <a:gdLst/>
                      <a:ahLst/>
                      <a:cxnLst/>
                      <a:rect l="l" t="t" r="r" b="b"/>
                      <a:pathLst>
                        <a:path w="404159" h="990908" extrusionOk="0">
                          <a:moveTo>
                            <a:pt x="396558" y="583905"/>
                          </a:moveTo>
                          <a:cubicBezTo>
                            <a:pt x="363665" y="545170"/>
                            <a:pt x="299149" y="524850"/>
                            <a:pt x="338075" y="447063"/>
                          </a:cubicBezTo>
                          <a:cubicBezTo>
                            <a:pt x="339535" y="444205"/>
                            <a:pt x="370904" y="448269"/>
                            <a:pt x="367920" y="426933"/>
                          </a:cubicBezTo>
                          <a:cubicBezTo>
                            <a:pt x="376619" y="356321"/>
                            <a:pt x="377762" y="266786"/>
                            <a:pt x="312865" y="222019"/>
                          </a:cubicBezTo>
                          <a:cubicBezTo>
                            <a:pt x="314326" y="182014"/>
                            <a:pt x="328359" y="29931"/>
                            <a:pt x="274257" y="35328"/>
                          </a:cubicBezTo>
                          <a:cubicBezTo>
                            <a:pt x="255207" y="-16234"/>
                            <a:pt x="119635" y="-11789"/>
                            <a:pt x="115888" y="51521"/>
                          </a:cubicBezTo>
                          <a:cubicBezTo>
                            <a:pt x="66358" y="56474"/>
                            <a:pt x="92711" y="194840"/>
                            <a:pt x="93600" y="232242"/>
                          </a:cubicBezTo>
                          <a:cubicBezTo>
                            <a:pt x="31814" y="278470"/>
                            <a:pt x="26607" y="363941"/>
                            <a:pt x="28766" y="435442"/>
                          </a:cubicBezTo>
                          <a:cubicBezTo>
                            <a:pt x="29211" y="460842"/>
                            <a:pt x="57849" y="448840"/>
                            <a:pt x="70740" y="450746"/>
                          </a:cubicBezTo>
                          <a:cubicBezTo>
                            <a:pt x="73851" y="483511"/>
                            <a:pt x="74994" y="521611"/>
                            <a:pt x="46991" y="544408"/>
                          </a:cubicBezTo>
                          <a:cubicBezTo>
                            <a:pt x="20829" y="559775"/>
                            <a:pt x="1906" y="611464"/>
                            <a:pt x="44133" y="617497"/>
                          </a:cubicBezTo>
                          <a:cubicBezTo>
                            <a:pt x="890" y="630197"/>
                            <a:pt x="-22097" y="700682"/>
                            <a:pt x="29973" y="716557"/>
                          </a:cubicBezTo>
                          <a:cubicBezTo>
                            <a:pt x="31179" y="718461"/>
                            <a:pt x="32132" y="730336"/>
                            <a:pt x="35878" y="733384"/>
                          </a:cubicBezTo>
                          <a:cubicBezTo>
                            <a:pt x="-9588" y="750021"/>
                            <a:pt x="-11620" y="809584"/>
                            <a:pt x="41276" y="813584"/>
                          </a:cubicBezTo>
                          <a:cubicBezTo>
                            <a:pt x="-3746" y="839747"/>
                            <a:pt x="-8318" y="908200"/>
                            <a:pt x="53150" y="912772"/>
                          </a:cubicBezTo>
                          <a:cubicBezTo>
                            <a:pt x="88837" y="913153"/>
                            <a:pt x="124016" y="903310"/>
                            <a:pt x="159259" y="898421"/>
                          </a:cubicBezTo>
                          <a:cubicBezTo>
                            <a:pt x="137224" y="913788"/>
                            <a:pt x="124270" y="946998"/>
                            <a:pt x="142368" y="970176"/>
                          </a:cubicBezTo>
                          <a:cubicBezTo>
                            <a:pt x="170879" y="1006688"/>
                            <a:pt x="222568" y="986051"/>
                            <a:pt x="258319" y="975319"/>
                          </a:cubicBezTo>
                          <a:cubicBezTo>
                            <a:pt x="297562" y="961285"/>
                            <a:pt x="346012" y="957857"/>
                            <a:pt x="374079" y="923821"/>
                          </a:cubicBezTo>
                          <a:cubicBezTo>
                            <a:pt x="397638" y="896008"/>
                            <a:pt x="385382" y="849653"/>
                            <a:pt x="346647" y="845652"/>
                          </a:cubicBezTo>
                          <a:cubicBezTo>
                            <a:pt x="371279" y="834501"/>
                            <a:pt x="382207" y="805495"/>
                            <a:pt x="371057" y="780857"/>
                          </a:cubicBezTo>
                          <a:cubicBezTo>
                            <a:pt x="362344" y="761610"/>
                            <a:pt x="342259" y="750123"/>
                            <a:pt x="321247" y="752371"/>
                          </a:cubicBezTo>
                          <a:cubicBezTo>
                            <a:pt x="385382" y="748434"/>
                            <a:pt x="427991" y="685505"/>
                            <a:pt x="350584" y="659597"/>
                          </a:cubicBezTo>
                          <a:cubicBezTo>
                            <a:pt x="302515" y="655787"/>
                            <a:pt x="436690" y="669821"/>
                            <a:pt x="396558" y="583905"/>
                          </a:cubicBezTo>
                          <a:close/>
                          <a:moveTo>
                            <a:pt x="291339" y="83525"/>
                          </a:moveTo>
                          <a:cubicBezTo>
                            <a:pt x="291847" y="98828"/>
                            <a:pt x="292418" y="114132"/>
                            <a:pt x="292926" y="129435"/>
                          </a:cubicBezTo>
                          <a:lnTo>
                            <a:pt x="105792" y="175981"/>
                          </a:lnTo>
                          <a:cubicBezTo>
                            <a:pt x="105030" y="163916"/>
                            <a:pt x="104776" y="151851"/>
                            <a:pt x="104776" y="139786"/>
                          </a:cubicBezTo>
                          <a:cubicBezTo>
                            <a:pt x="166307" y="129753"/>
                            <a:pt x="229172" y="100162"/>
                            <a:pt x="291085" y="83525"/>
                          </a:cubicBezTo>
                          <a:close/>
                          <a:moveTo>
                            <a:pt x="293561" y="147533"/>
                          </a:moveTo>
                          <a:lnTo>
                            <a:pt x="295847" y="212049"/>
                          </a:lnTo>
                          <a:cubicBezTo>
                            <a:pt x="235459" y="188897"/>
                            <a:pt x="168117" y="192212"/>
                            <a:pt x="110300" y="221193"/>
                          </a:cubicBezTo>
                          <a:cubicBezTo>
                            <a:pt x="109094" y="212113"/>
                            <a:pt x="108141" y="202969"/>
                            <a:pt x="107379" y="193824"/>
                          </a:cubicBezTo>
                          <a:close/>
                          <a:moveTo>
                            <a:pt x="194057" y="16152"/>
                          </a:moveTo>
                          <a:cubicBezTo>
                            <a:pt x="213869" y="14056"/>
                            <a:pt x="248984" y="13548"/>
                            <a:pt x="256096" y="36979"/>
                          </a:cubicBezTo>
                          <a:cubicBezTo>
                            <a:pt x="215139" y="41107"/>
                            <a:pt x="174181" y="45615"/>
                            <a:pt x="133224" y="49679"/>
                          </a:cubicBezTo>
                          <a:cubicBezTo>
                            <a:pt x="136208" y="21613"/>
                            <a:pt x="171768" y="18438"/>
                            <a:pt x="193803" y="16152"/>
                          </a:cubicBezTo>
                          <a:close/>
                          <a:moveTo>
                            <a:pt x="111507" y="70444"/>
                          </a:moveTo>
                          <a:cubicBezTo>
                            <a:pt x="137605" y="72095"/>
                            <a:pt x="295276" y="37170"/>
                            <a:pt x="290323" y="65554"/>
                          </a:cubicBezTo>
                          <a:cubicBezTo>
                            <a:pt x="228918" y="86446"/>
                            <a:pt x="165355" y="103083"/>
                            <a:pt x="105093" y="126197"/>
                          </a:cubicBezTo>
                          <a:cubicBezTo>
                            <a:pt x="106681" y="108417"/>
                            <a:pt x="102680" y="86065"/>
                            <a:pt x="111189" y="70444"/>
                          </a:cubicBezTo>
                          <a:close/>
                          <a:moveTo>
                            <a:pt x="46419" y="432902"/>
                          </a:moveTo>
                          <a:cubicBezTo>
                            <a:pt x="42609" y="356067"/>
                            <a:pt x="52769" y="256499"/>
                            <a:pt x="137034" y="227416"/>
                          </a:cubicBezTo>
                          <a:cubicBezTo>
                            <a:pt x="293561" y="176616"/>
                            <a:pt x="379921" y="271866"/>
                            <a:pt x="350521" y="426870"/>
                          </a:cubicBezTo>
                          <a:close/>
                          <a:moveTo>
                            <a:pt x="262319" y="567204"/>
                          </a:moveTo>
                          <a:lnTo>
                            <a:pt x="131636" y="595081"/>
                          </a:lnTo>
                          <a:cubicBezTo>
                            <a:pt x="113348" y="568538"/>
                            <a:pt x="184595" y="524850"/>
                            <a:pt x="164974" y="448459"/>
                          </a:cubicBezTo>
                          <a:lnTo>
                            <a:pt x="238443" y="446999"/>
                          </a:lnTo>
                          <a:cubicBezTo>
                            <a:pt x="232189" y="488604"/>
                            <a:pt x="240558" y="531086"/>
                            <a:pt x="262129" y="567204"/>
                          </a:cubicBezTo>
                          <a:close/>
                          <a:moveTo>
                            <a:pt x="36069" y="586890"/>
                          </a:moveTo>
                          <a:cubicBezTo>
                            <a:pt x="68771" y="527644"/>
                            <a:pt x="97854" y="542440"/>
                            <a:pt x="88456" y="450238"/>
                          </a:cubicBezTo>
                          <a:lnTo>
                            <a:pt x="147194" y="449031"/>
                          </a:lnTo>
                          <a:cubicBezTo>
                            <a:pt x="167514" y="524469"/>
                            <a:pt x="99442" y="554759"/>
                            <a:pt x="112269" y="599272"/>
                          </a:cubicBezTo>
                          <a:cubicBezTo>
                            <a:pt x="91758" y="603272"/>
                            <a:pt x="37466" y="620926"/>
                            <a:pt x="35878" y="586890"/>
                          </a:cubicBezTo>
                          <a:close/>
                          <a:moveTo>
                            <a:pt x="354521" y="867496"/>
                          </a:moveTo>
                          <a:cubicBezTo>
                            <a:pt x="402781" y="909914"/>
                            <a:pt x="318771" y="944458"/>
                            <a:pt x="283211" y="949347"/>
                          </a:cubicBezTo>
                          <a:cubicBezTo>
                            <a:pt x="248095" y="957158"/>
                            <a:pt x="212154" y="978875"/>
                            <a:pt x="175642" y="970239"/>
                          </a:cubicBezTo>
                          <a:cubicBezTo>
                            <a:pt x="158497" y="964588"/>
                            <a:pt x="146178" y="949094"/>
                            <a:pt x="153544" y="930805"/>
                          </a:cubicBezTo>
                          <a:cubicBezTo>
                            <a:pt x="160021" y="906612"/>
                            <a:pt x="304483" y="850160"/>
                            <a:pt x="354331" y="867496"/>
                          </a:cubicBezTo>
                          <a:close/>
                          <a:moveTo>
                            <a:pt x="354204" y="786153"/>
                          </a:moveTo>
                          <a:cubicBezTo>
                            <a:pt x="394399" y="853463"/>
                            <a:pt x="147765" y="877339"/>
                            <a:pt x="105157" y="889086"/>
                          </a:cubicBezTo>
                          <a:cubicBezTo>
                            <a:pt x="51372" y="908136"/>
                            <a:pt x="-12699" y="873592"/>
                            <a:pt x="53912" y="821966"/>
                          </a:cubicBezTo>
                          <a:cubicBezTo>
                            <a:pt x="113793" y="817648"/>
                            <a:pt x="325502" y="741766"/>
                            <a:pt x="354013" y="786153"/>
                          </a:cubicBezTo>
                          <a:close/>
                          <a:moveTo>
                            <a:pt x="293053" y="674392"/>
                          </a:moveTo>
                          <a:cubicBezTo>
                            <a:pt x="319977" y="665884"/>
                            <a:pt x="378143" y="666963"/>
                            <a:pt x="373000" y="710841"/>
                          </a:cubicBezTo>
                          <a:cubicBezTo>
                            <a:pt x="350838" y="738020"/>
                            <a:pt x="307214" y="742210"/>
                            <a:pt x="275972" y="753831"/>
                          </a:cubicBezTo>
                          <a:cubicBezTo>
                            <a:pt x="232030" y="758022"/>
                            <a:pt x="61977" y="815490"/>
                            <a:pt x="26988" y="789454"/>
                          </a:cubicBezTo>
                          <a:cubicBezTo>
                            <a:pt x="-10032" y="761896"/>
                            <a:pt x="65088" y="743608"/>
                            <a:pt x="53912" y="723859"/>
                          </a:cubicBezTo>
                          <a:cubicBezTo>
                            <a:pt x="132462" y="707666"/>
                            <a:pt x="214059" y="690648"/>
                            <a:pt x="292863" y="674392"/>
                          </a:cubicBezTo>
                          <a:close/>
                          <a:moveTo>
                            <a:pt x="354648" y="639531"/>
                          </a:moveTo>
                          <a:cubicBezTo>
                            <a:pt x="294323" y="652993"/>
                            <a:pt x="239840" y="662772"/>
                            <a:pt x="179515" y="676044"/>
                          </a:cubicBezTo>
                          <a:lnTo>
                            <a:pt x="47308" y="704555"/>
                          </a:lnTo>
                          <a:cubicBezTo>
                            <a:pt x="37021" y="705889"/>
                            <a:pt x="23750" y="694522"/>
                            <a:pt x="19241" y="685505"/>
                          </a:cubicBezTo>
                          <a:cubicBezTo>
                            <a:pt x="-15620" y="609813"/>
                            <a:pt x="264224" y="596160"/>
                            <a:pt x="316294" y="573745"/>
                          </a:cubicBezTo>
                          <a:cubicBezTo>
                            <a:pt x="326899" y="571459"/>
                            <a:pt x="326835" y="553298"/>
                            <a:pt x="314961" y="555838"/>
                          </a:cubicBezTo>
                          <a:lnTo>
                            <a:pt x="281687" y="563331"/>
                          </a:lnTo>
                          <a:cubicBezTo>
                            <a:pt x="258871" y="529206"/>
                            <a:pt x="249695" y="487760"/>
                            <a:pt x="255969" y="447190"/>
                          </a:cubicBezTo>
                          <a:lnTo>
                            <a:pt x="321946" y="445856"/>
                          </a:lnTo>
                          <a:cubicBezTo>
                            <a:pt x="294831" y="486433"/>
                            <a:pt x="311722" y="544154"/>
                            <a:pt x="352870" y="568347"/>
                          </a:cubicBezTo>
                          <a:cubicBezTo>
                            <a:pt x="382398" y="583334"/>
                            <a:pt x="401575" y="632483"/>
                            <a:pt x="354458" y="639531"/>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grpSp>
              <p:sp>
                <p:nvSpPr>
                  <p:cNvPr id="931" name="Google Shape;931;p8"/>
                  <p:cNvSpPr/>
                  <p:nvPr/>
                </p:nvSpPr>
                <p:spPr>
                  <a:xfrm>
                    <a:off x="1308648" y="1609666"/>
                    <a:ext cx="17700" cy="1368300"/>
                  </a:xfrm>
                  <a:prstGeom prst="rect">
                    <a:avLst/>
                  </a:prstGeom>
                  <a:solidFill>
                    <a:schemeClr val="dk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sp>
              <p:nvSpPr>
                <p:cNvPr id="932" name="Google Shape;932;p8"/>
                <p:cNvSpPr/>
                <p:nvPr/>
              </p:nvSpPr>
              <p:spPr>
                <a:xfrm>
                  <a:off x="1183450" y="3621050"/>
                  <a:ext cx="70700" cy="18125"/>
                </a:xfrm>
                <a:custGeom>
                  <a:avLst/>
                  <a:gdLst/>
                  <a:ahLst/>
                  <a:cxnLst/>
                  <a:rect l="l" t="t" r="r" b="b"/>
                  <a:pathLst>
                    <a:path w="2828" h="725" extrusionOk="0">
                      <a:moveTo>
                        <a:pt x="0" y="725"/>
                      </a:moveTo>
                      <a:cubicBezTo>
                        <a:pt x="930" y="439"/>
                        <a:pt x="1889" y="256"/>
                        <a:pt x="2828" y="0"/>
                      </a:cubicBezTo>
                    </a:path>
                  </a:pathLst>
                </a:custGeom>
                <a:noFill/>
                <a:ln w="28575" cap="rnd" cmpd="sng">
                  <a:solidFill>
                    <a:schemeClr val="lt1"/>
                  </a:solidFill>
                  <a:prstDash val="solid"/>
                  <a:round/>
                  <a:headEnd type="none" w="med" len="med"/>
                  <a:tailEnd type="none" w="med" len="med"/>
                </a:ln>
              </p:spPr>
            </p:sp>
            <p:sp>
              <p:nvSpPr>
                <p:cNvPr id="933" name="Google Shape;933;p8"/>
                <p:cNvSpPr/>
                <p:nvPr/>
              </p:nvSpPr>
              <p:spPr>
                <a:xfrm>
                  <a:off x="1188900" y="3717125"/>
                  <a:ext cx="76125" cy="18100"/>
                </a:xfrm>
                <a:custGeom>
                  <a:avLst/>
                  <a:gdLst/>
                  <a:ahLst/>
                  <a:cxnLst/>
                  <a:rect l="l" t="t" r="r" b="b"/>
                  <a:pathLst>
                    <a:path w="3045" h="724" extrusionOk="0">
                      <a:moveTo>
                        <a:pt x="0" y="724"/>
                      </a:moveTo>
                      <a:cubicBezTo>
                        <a:pt x="995" y="410"/>
                        <a:pt x="2019" y="187"/>
                        <a:pt x="3045" y="0"/>
                      </a:cubicBezTo>
                    </a:path>
                  </a:pathLst>
                </a:custGeom>
                <a:noFill/>
                <a:ln w="28575" cap="rnd" cmpd="sng">
                  <a:solidFill>
                    <a:schemeClr val="lt1"/>
                  </a:solidFill>
                  <a:prstDash val="solid"/>
                  <a:round/>
                  <a:headEnd type="none" w="med" len="med"/>
                  <a:tailEnd type="none" w="med" len="med"/>
                </a:ln>
              </p:spPr>
            </p:sp>
            <p:sp>
              <p:nvSpPr>
                <p:cNvPr id="934" name="Google Shape;934;p8"/>
                <p:cNvSpPr/>
                <p:nvPr/>
              </p:nvSpPr>
              <p:spPr>
                <a:xfrm>
                  <a:off x="1185275" y="3820425"/>
                  <a:ext cx="39875" cy="9050"/>
                </a:xfrm>
                <a:custGeom>
                  <a:avLst/>
                  <a:gdLst/>
                  <a:ahLst/>
                  <a:cxnLst/>
                  <a:rect l="l" t="t" r="r" b="b"/>
                  <a:pathLst>
                    <a:path w="1595" h="362" extrusionOk="0">
                      <a:moveTo>
                        <a:pt x="0" y="362"/>
                      </a:moveTo>
                      <a:cubicBezTo>
                        <a:pt x="526" y="219"/>
                        <a:pt x="1059" y="97"/>
                        <a:pt x="1595" y="0"/>
                      </a:cubicBezTo>
                    </a:path>
                  </a:pathLst>
                </a:custGeom>
                <a:noFill/>
                <a:ln w="28575" cap="rnd" cmpd="sng">
                  <a:solidFill>
                    <a:schemeClr val="lt1"/>
                  </a:solidFill>
                  <a:prstDash val="solid"/>
                  <a:round/>
                  <a:headEnd type="none" w="med" len="med"/>
                  <a:tailEnd type="none" w="med" len="med"/>
                </a:ln>
              </p:spPr>
            </p:sp>
            <p:sp>
              <p:nvSpPr>
                <p:cNvPr id="935" name="Google Shape;935;p8"/>
                <p:cNvSpPr/>
                <p:nvPr/>
              </p:nvSpPr>
              <p:spPr>
                <a:xfrm>
                  <a:off x="1301250" y="3911025"/>
                  <a:ext cx="18125" cy="7250"/>
                </a:xfrm>
                <a:custGeom>
                  <a:avLst/>
                  <a:gdLst/>
                  <a:ahLst/>
                  <a:cxnLst/>
                  <a:rect l="l" t="t" r="r" b="b"/>
                  <a:pathLst>
                    <a:path w="725" h="290" extrusionOk="0">
                      <a:moveTo>
                        <a:pt x="0" y="290"/>
                      </a:moveTo>
                      <a:cubicBezTo>
                        <a:pt x="363" y="145"/>
                        <a:pt x="363" y="145"/>
                        <a:pt x="725" y="0"/>
                      </a:cubicBezTo>
                    </a:path>
                  </a:pathLst>
                </a:custGeom>
                <a:noFill/>
                <a:ln w="28575" cap="rnd" cmpd="sng">
                  <a:solidFill>
                    <a:schemeClr val="lt1"/>
                  </a:solidFill>
                  <a:prstDash val="solid"/>
                  <a:round/>
                  <a:headEnd type="none" w="med" len="med"/>
                  <a:tailEnd type="none" w="med" len="med"/>
                </a:ln>
              </p:spPr>
            </p:sp>
          </p:grpSp>
        </p:grpSp>
        <p:grpSp>
          <p:nvGrpSpPr>
            <p:cNvPr id="936" name="Google Shape;936;p8"/>
            <p:cNvGrpSpPr/>
            <p:nvPr/>
          </p:nvGrpSpPr>
          <p:grpSpPr>
            <a:xfrm>
              <a:off x="7192739" y="3730341"/>
              <a:ext cx="148551" cy="170121"/>
              <a:chOff x="3462796" y="2555878"/>
              <a:chExt cx="157798" cy="180711"/>
            </a:xfrm>
          </p:grpSpPr>
          <p:sp>
            <p:nvSpPr>
              <p:cNvPr id="937" name="Google Shape;937;p8"/>
              <p:cNvSpPr/>
              <p:nvPr/>
            </p:nvSpPr>
            <p:spPr>
              <a:xfrm>
                <a:off x="3528860" y="2555878"/>
                <a:ext cx="20839" cy="53711"/>
              </a:xfrm>
              <a:custGeom>
                <a:avLst/>
                <a:gdLst/>
                <a:ahLst/>
                <a:cxnLst/>
                <a:rect l="l" t="t" r="r" b="b"/>
                <a:pathLst>
                  <a:path w="20839" h="53711" extrusionOk="0">
                    <a:moveTo>
                      <a:pt x="9741" y="60"/>
                    </a:moveTo>
                    <a:cubicBezTo>
                      <a:pt x="-2451" y="2600"/>
                      <a:pt x="-4483" y="55686"/>
                      <a:pt x="11074" y="53654"/>
                    </a:cubicBezTo>
                    <a:cubicBezTo>
                      <a:pt x="23266" y="51114"/>
                      <a:pt x="25362" y="-2035"/>
                      <a:pt x="9741" y="60"/>
                    </a:cubicBezTo>
                    <a:close/>
                  </a:path>
                </a:pathLst>
              </a:custGeom>
              <a:solidFill>
                <a:schemeClr val="accent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938" name="Google Shape;938;p8"/>
              <p:cNvSpPr/>
              <p:nvPr/>
            </p:nvSpPr>
            <p:spPr>
              <a:xfrm>
                <a:off x="3528860" y="2682878"/>
                <a:ext cx="20839" cy="53711"/>
              </a:xfrm>
              <a:custGeom>
                <a:avLst/>
                <a:gdLst/>
                <a:ahLst/>
                <a:cxnLst/>
                <a:rect l="l" t="t" r="r" b="b"/>
                <a:pathLst>
                  <a:path w="20839" h="53711" extrusionOk="0">
                    <a:moveTo>
                      <a:pt x="9741" y="60"/>
                    </a:moveTo>
                    <a:cubicBezTo>
                      <a:pt x="-2451" y="2600"/>
                      <a:pt x="-4483" y="55686"/>
                      <a:pt x="11074" y="53654"/>
                    </a:cubicBezTo>
                    <a:cubicBezTo>
                      <a:pt x="23266" y="51114"/>
                      <a:pt x="25362" y="-2035"/>
                      <a:pt x="9741" y="60"/>
                    </a:cubicBezTo>
                    <a:close/>
                  </a:path>
                </a:pathLst>
              </a:custGeom>
              <a:solidFill>
                <a:schemeClr val="accent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939" name="Google Shape;939;p8"/>
              <p:cNvSpPr/>
              <p:nvPr/>
            </p:nvSpPr>
            <p:spPr>
              <a:xfrm>
                <a:off x="3571315" y="2597137"/>
                <a:ext cx="47570" cy="33554"/>
              </a:xfrm>
              <a:custGeom>
                <a:avLst/>
                <a:gdLst/>
                <a:ahLst/>
                <a:cxnLst/>
                <a:rect l="l" t="t" r="r" b="b"/>
                <a:pathLst>
                  <a:path w="47570" h="33554" extrusionOk="0">
                    <a:moveTo>
                      <a:pt x="47423" y="3886"/>
                    </a:moveTo>
                    <a:cubicBezTo>
                      <a:pt x="36183" y="-9449"/>
                      <a:pt x="10910" y="15189"/>
                      <a:pt x="306" y="22936"/>
                    </a:cubicBezTo>
                    <a:cubicBezTo>
                      <a:pt x="-4584" y="50305"/>
                      <a:pt x="50788" y="17729"/>
                      <a:pt x="47423" y="3886"/>
                    </a:cubicBezTo>
                    <a:close/>
                  </a:path>
                </a:pathLst>
              </a:custGeom>
              <a:solidFill>
                <a:schemeClr val="accent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940" name="Google Shape;940;p8"/>
              <p:cNvSpPr/>
              <p:nvPr/>
            </p:nvSpPr>
            <p:spPr>
              <a:xfrm>
                <a:off x="3572203" y="2660050"/>
                <a:ext cx="48391" cy="35006"/>
              </a:xfrm>
              <a:custGeom>
                <a:avLst/>
                <a:gdLst/>
                <a:ahLst/>
                <a:cxnLst/>
                <a:rect l="l" t="t" r="r" b="b"/>
                <a:pathLst>
                  <a:path w="48391" h="35006" extrusionOk="0">
                    <a:moveTo>
                      <a:pt x="45900" y="20221"/>
                    </a:moveTo>
                    <a:cubicBezTo>
                      <a:pt x="32120" y="15713"/>
                      <a:pt x="14849" y="-8608"/>
                      <a:pt x="1450" y="3203"/>
                    </a:cubicBezTo>
                    <a:cubicBezTo>
                      <a:pt x="-11123" y="21047"/>
                      <a:pt x="62664" y="54384"/>
                      <a:pt x="45900" y="20221"/>
                    </a:cubicBezTo>
                    <a:close/>
                  </a:path>
                </a:pathLst>
              </a:custGeom>
              <a:solidFill>
                <a:schemeClr val="accent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941" name="Google Shape;941;p8"/>
              <p:cNvSpPr/>
              <p:nvPr/>
            </p:nvSpPr>
            <p:spPr>
              <a:xfrm>
                <a:off x="3466564" y="2662661"/>
                <a:ext cx="42019" cy="33548"/>
              </a:xfrm>
              <a:custGeom>
                <a:avLst/>
                <a:gdLst/>
                <a:ahLst/>
                <a:cxnLst/>
                <a:rect l="l" t="t" r="r" b="b"/>
                <a:pathLst>
                  <a:path w="42019" h="33548" extrusionOk="0">
                    <a:moveTo>
                      <a:pt x="41239" y="1798"/>
                    </a:moveTo>
                    <a:cubicBezTo>
                      <a:pt x="31397" y="-7981"/>
                      <a:pt x="-17625" y="24912"/>
                      <a:pt x="6695" y="33548"/>
                    </a:cubicBezTo>
                    <a:cubicBezTo>
                      <a:pt x="17935" y="27452"/>
                      <a:pt x="47145" y="17991"/>
                      <a:pt x="41239" y="1798"/>
                    </a:cubicBezTo>
                    <a:close/>
                  </a:path>
                </a:pathLst>
              </a:custGeom>
              <a:solidFill>
                <a:schemeClr val="accent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942" name="Google Shape;942;p8"/>
              <p:cNvSpPr/>
              <p:nvPr/>
            </p:nvSpPr>
            <p:spPr>
              <a:xfrm>
                <a:off x="3462796" y="2597064"/>
                <a:ext cx="40843" cy="33781"/>
              </a:xfrm>
              <a:custGeom>
                <a:avLst/>
                <a:gdLst/>
                <a:ahLst/>
                <a:cxnLst/>
                <a:rect l="l" t="t" r="r" b="b"/>
                <a:pathLst>
                  <a:path w="40843" h="33781" extrusionOk="0">
                    <a:moveTo>
                      <a:pt x="38339" y="18755"/>
                    </a:moveTo>
                    <a:cubicBezTo>
                      <a:pt x="27163" y="13865"/>
                      <a:pt x="13447" y="-8614"/>
                      <a:pt x="1509" y="3578"/>
                    </a:cubicBezTo>
                    <a:cubicBezTo>
                      <a:pt x="-10556" y="21676"/>
                      <a:pt x="54151" y="52346"/>
                      <a:pt x="38339" y="18755"/>
                    </a:cubicBezTo>
                    <a:close/>
                  </a:path>
                </a:pathLst>
              </a:custGeom>
              <a:solidFill>
                <a:schemeClr val="accent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grpSp>
      </p:grpSp>
    </p:spTree>
  </p:cSld>
  <p:clrMapOvr>
    <a:masterClrMapping/>
  </p:clrMapOvr>
  <p:transition>
    <p:fade thruBlk="1"/>
  </p:transition>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Date Placeholder 2"/>
          <p:cNvSpPr>
            <a:spLocks noGrp="1"/>
          </p:cNvSpPr>
          <p:nvPr>
            <p:ph type="dt" sz="half" idx="10"/>
          </p:nvPr>
        </p:nvSpPr>
        <p:spPr/>
        <p:txBody>
          <a:bodyPr/>
          <a:lstStyle/>
          <a:p>
            <a:fld id="{63A1C593-65D0-4073-BCC9-577B9352EA97}" type="datetimeFigureOut">
              <a:rPr lang="en-US" smtClean="0"/>
              <a:t>2/13/2022</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9B618960-8005-486C-9A75-10CB2AAC16F9}" type="slidenum">
              <a:rPr lang="en-US" smtClean="0"/>
              <a:t>‹#›</a:t>
            </a:fld>
            <a:endParaRPr lang="en-US"/>
          </a:p>
        </p:txBody>
      </p:sp>
    </p:spTree>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matchingName="Caption">
  <p:cSld name="CAPTION_ONLY">
    <p:spTree>
      <p:nvGrpSpPr>
        <p:cNvPr id="1" name="Shape 943"/>
        <p:cNvGrpSpPr/>
        <p:nvPr/>
      </p:nvGrpSpPr>
      <p:grpSpPr>
        <a:xfrm>
          <a:off x="0" y="0"/>
          <a:ext cx="0" cy="0"/>
          <a:chOff x="0" y="0"/>
          <a:chExt cx="0" cy="0"/>
        </a:xfrm>
      </p:grpSpPr>
      <p:sp>
        <p:nvSpPr>
          <p:cNvPr id="944" name="Google Shape;944;p9"/>
          <p:cNvSpPr txBox="1">
            <a:spLocks noGrp="1"/>
          </p:cNvSpPr>
          <p:nvPr>
            <p:ph type="body" idx="1"/>
          </p:nvPr>
        </p:nvSpPr>
        <p:spPr>
          <a:xfrm>
            <a:off x="1140400" y="6121567"/>
            <a:ext cx="9911200" cy="446400"/>
          </a:xfrm>
          <a:prstGeom prst="rect">
            <a:avLst/>
          </a:prstGeom>
        </p:spPr>
        <p:txBody>
          <a:bodyPr spcFirstLastPara="1" wrap="square" lIns="0" tIns="0" rIns="0" bIns="0" anchor="t" anchorCtr="0">
            <a:noAutofit/>
          </a:bodyPr>
          <a:lstStyle>
            <a:lvl1pPr marL="609600" lvl="0" indent="-304800" algn="ctr" rtl="0">
              <a:spcBef>
                <a:spcPts val="0"/>
              </a:spcBef>
              <a:spcAft>
                <a:spcPts val="800"/>
              </a:spcAft>
              <a:buClr>
                <a:schemeClr val="accent1"/>
              </a:buClr>
              <a:buSzPts val="1800"/>
              <a:buNone/>
              <a:defRPr sz="2400">
                <a:solidFill>
                  <a:schemeClr val="accent1"/>
                </a:solidFill>
              </a:defRPr>
            </a:lvl1pPr>
          </a:lstStyle>
          <a:p>
            <a:endParaRPr/>
          </a:p>
        </p:txBody>
      </p:sp>
      <p:sp>
        <p:nvSpPr>
          <p:cNvPr id="945" name="Google Shape;945;p9"/>
          <p:cNvSpPr txBox="1">
            <a:spLocks noGrp="1"/>
          </p:cNvSpPr>
          <p:nvPr>
            <p:ph type="sldNum" idx="12"/>
          </p:nvPr>
        </p:nvSpPr>
        <p:spPr>
          <a:xfrm>
            <a:off x="11595204" y="6231533"/>
            <a:ext cx="444000" cy="524800"/>
          </a:xfrm>
          <a:prstGeom prst="rect">
            <a:avLst/>
          </a:prstGeom>
        </p:spPr>
        <p:txBody>
          <a:bodyPr spcFirstLastPara="1" wrap="square" lIns="0" tIns="0" rIns="0" bIns="0" anchor="ctr"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r" rtl="0">
              <a:spcBef>
                <a:spcPts val="0"/>
              </a:spcBef>
              <a:spcAft>
                <a:spcPts val="0"/>
              </a:spcAft>
              <a:buNone/>
            </a:pPr>
            <a:fld id="{00000000-1234-1234-1234-123412341234}" type="slidenum">
              <a:rPr lang="en-GB"/>
              <a:t>‹#›</a:t>
            </a:fld>
            <a:endParaRPr lang="en-GB"/>
          </a:p>
        </p:txBody>
      </p:sp>
      <p:grpSp>
        <p:nvGrpSpPr>
          <p:cNvPr id="946" name="Google Shape;946;p9"/>
          <p:cNvGrpSpPr/>
          <p:nvPr/>
        </p:nvGrpSpPr>
        <p:grpSpPr>
          <a:xfrm>
            <a:off x="2831863" y="-4"/>
            <a:ext cx="331845" cy="1439768"/>
            <a:chOff x="6176324" y="1765810"/>
            <a:chExt cx="466512" cy="2024421"/>
          </a:xfrm>
        </p:grpSpPr>
        <p:sp>
          <p:nvSpPr>
            <p:cNvPr id="947" name="Google Shape;947;p9"/>
            <p:cNvSpPr/>
            <p:nvPr/>
          </p:nvSpPr>
          <p:spPr>
            <a:xfrm>
              <a:off x="6176324" y="2971595"/>
              <a:ext cx="466512" cy="818636"/>
            </a:xfrm>
            <a:custGeom>
              <a:avLst/>
              <a:gdLst/>
              <a:ahLst/>
              <a:cxnLst/>
              <a:rect l="l" t="t" r="r" b="b"/>
              <a:pathLst>
                <a:path w="466512" h="818636" extrusionOk="0">
                  <a:moveTo>
                    <a:pt x="332323" y="212841"/>
                  </a:moveTo>
                  <a:cubicBezTo>
                    <a:pt x="341531" y="160708"/>
                    <a:pt x="342674" y="107476"/>
                    <a:pt x="335880" y="54980"/>
                  </a:cubicBezTo>
                  <a:cubicBezTo>
                    <a:pt x="332578" y="42280"/>
                    <a:pt x="316004" y="50599"/>
                    <a:pt x="306479" y="48630"/>
                  </a:cubicBezTo>
                  <a:cubicBezTo>
                    <a:pt x="306923" y="-17537"/>
                    <a:pt x="162779" y="-14870"/>
                    <a:pt x="159984" y="48630"/>
                  </a:cubicBezTo>
                  <a:cubicBezTo>
                    <a:pt x="98580" y="52250"/>
                    <a:pt x="140934" y="172709"/>
                    <a:pt x="140554" y="213159"/>
                  </a:cubicBezTo>
                  <a:cubicBezTo>
                    <a:pt x="105057" y="231383"/>
                    <a:pt x="103723" y="274563"/>
                    <a:pt x="102454" y="310060"/>
                  </a:cubicBezTo>
                  <a:cubicBezTo>
                    <a:pt x="97246" y="356427"/>
                    <a:pt x="82324" y="401182"/>
                    <a:pt x="58766" y="441441"/>
                  </a:cubicBezTo>
                  <a:cubicBezTo>
                    <a:pt x="-124178" y="764783"/>
                    <a:pt x="171287" y="823140"/>
                    <a:pt x="250027" y="818377"/>
                  </a:cubicBezTo>
                  <a:cubicBezTo>
                    <a:pt x="471579" y="804979"/>
                    <a:pt x="517362" y="615177"/>
                    <a:pt x="413476" y="441441"/>
                  </a:cubicBezTo>
                  <a:cubicBezTo>
                    <a:pt x="355628" y="353938"/>
                    <a:pt x="388838" y="243448"/>
                    <a:pt x="332323" y="212841"/>
                  </a:cubicBezTo>
                  <a:close/>
                </a:path>
              </a:pathLst>
            </a:custGeom>
            <a:solidFill>
              <a:schemeClr val="lt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948" name="Google Shape;948;p9"/>
            <p:cNvSpPr/>
            <p:nvPr/>
          </p:nvSpPr>
          <p:spPr>
            <a:xfrm>
              <a:off x="6400743" y="1765810"/>
              <a:ext cx="17700" cy="1209300"/>
            </a:xfrm>
            <a:prstGeom prst="rect">
              <a:avLst/>
            </a:pr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949" name="Google Shape;949;p9"/>
          <p:cNvGrpSpPr/>
          <p:nvPr/>
        </p:nvGrpSpPr>
        <p:grpSpPr>
          <a:xfrm>
            <a:off x="8140824" y="-8"/>
            <a:ext cx="419975" cy="954244"/>
            <a:chOff x="4897958" y="2723139"/>
            <a:chExt cx="514087" cy="1168081"/>
          </a:xfrm>
        </p:grpSpPr>
        <p:sp>
          <p:nvSpPr>
            <p:cNvPr id="950" name="Google Shape;950;p9"/>
            <p:cNvSpPr/>
            <p:nvPr/>
          </p:nvSpPr>
          <p:spPr>
            <a:xfrm>
              <a:off x="4897958" y="2971595"/>
              <a:ext cx="514087" cy="919625"/>
            </a:xfrm>
            <a:custGeom>
              <a:avLst/>
              <a:gdLst/>
              <a:ahLst/>
              <a:cxnLst/>
              <a:rect l="l" t="t" r="r" b="b"/>
              <a:pathLst>
                <a:path w="514087" h="919625" extrusionOk="0">
                  <a:moveTo>
                    <a:pt x="503440" y="612940"/>
                  </a:moveTo>
                  <a:cubicBezTo>
                    <a:pt x="488835" y="497878"/>
                    <a:pt x="385076" y="411391"/>
                    <a:pt x="386663" y="292519"/>
                  </a:cubicBezTo>
                  <a:cubicBezTo>
                    <a:pt x="400316" y="294106"/>
                    <a:pt x="377964" y="247751"/>
                    <a:pt x="368312" y="237972"/>
                  </a:cubicBezTo>
                  <a:cubicBezTo>
                    <a:pt x="360247" y="200825"/>
                    <a:pt x="403681" y="12865"/>
                    <a:pt x="343674" y="33820"/>
                  </a:cubicBezTo>
                  <a:cubicBezTo>
                    <a:pt x="345134" y="-16980"/>
                    <a:pt x="171017" y="-6630"/>
                    <a:pt x="171208" y="38837"/>
                  </a:cubicBezTo>
                  <a:cubicBezTo>
                    <a:pt x="161746" y="39408"/>
                    <a:pt x="145808" y="36233"/>
                    <a:pt x="145808" y="50139"/>
                  </a:cubicBezTo>
                  <a:cubicBezTo>
                    <a:pt x="145808" y="112369"/>
                    <a:pt x="144919" y="174028"/>
                    <a:pt x="145236" y="236068"/>
                  </a:cubicBezTo>
                  <a:cubicBezTo>
                    <a:pt x="131203" y="242418"/>
                    <a:pt x="99262" y="286359"/>
                    <a:pt x="127456" y="301345"/>
                  </a:cubicBezTo>
                  <a:cubicBezTo>
                    <a:pt x="139839" y="437108"/>
                    <a:pt x="-22340" y="548995"/>
                    <a:pt x="2615" y="706349"/>
                  </a:cubicBezTo>
                  <a:cubicBezTo>
                    <a:pt x="55892" y="1056297"/>
                    <a:pt x="596023" y="940409"/>
                    <a:pt x="503440" y="612940"/>
                  </a:cubicBezTo>
                  <a:close/>
                </a:path>
              </a:pathLst>
            </a:custGeom>
            <a:solidFill>
              <a:schemeClr val="lt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951" name="Google Shape;951;p9"/>
            <p:cNvSpPr/>
            <p:nvPr/>
          </p:nvSpPr>
          <p:spPr>
            <a:xfrm>
              <a:off x="5157477" y="2723139"/>
              <a:ext cx="17700" cy="252000"/>
            </a:xfrm>
            <a:prstGeom prst="rect">
              <a:avLst/>
            </a:pr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952" name="Google Shape;952;p9"/>
          <p:cNvGrpSpPr/>
          <p:nvPr/>
        </p:nvGrpSpPr>
        <p:grpSpPr>
          <a:xfrm>
            <a:off x="5095439" y="-7"/>
            <a:ext cx="331831" cy="888923"/>
            <a:chOff x="5578966" y="2874382"/>
            <a:chExt cx="406190" cy="1088121"/>
          </a:xfrm>
        </p:grpSpPr>
        <p:sp>
          <p:nvSpPr>
            <p:cNvPr id="953" name="Google Shape;953;p9"/>
            <p:cNvSpPr/>
            <p:nvPr/>
          </p:nvSpPr>
          <p:spPr>
            <a:xfrm>
              <a:off x="5578966" y="2971595"/>
              <a:ext cx="406190" cy="990908"/>
            </a:xfrm>
            <a:custGeom>
              <a:avLst/>
              <a:gdLst/>
              <a:ahLst/>
              <a:cxnLst/>
              <a:rect l="l" t="t" r="r" b="b"/>
              <a:pathLst>
                <a:path w="406190" h="990908" extrusionOk="0">
                  <a:moveTo>
                    <a:pt x="340083" y="447063"/>
                  </a:moveTo>
                  <a:cubicBezTo>
                    <a:pt x="341480" y="444205"/>
                    <a:pt x="372913" y="448269"/>
                    <a:pt x="369865" y="426933"/>
                  </a:cubicBezTo>
                  <a:cubicBezTo>
                    <a:pt x="378628" y="356321"/>
                    <a:pt x="379771" y="266786"/>
                    <a:pt x="314811" y="222019"/>
                  </a:cubicBezTo>
                  <a:cubicBezTo>
                    <a:pt x="316334" y="182014"/>
                    <a:pt x="330368" y="29931"/>
                    <a:pt x="276266" y="35328"/>
                  </a:cubicBezTo>
                  <a:cubicBezTo>
                    <a:pt x="257216" y="-16234"/>
                    <a:pt x="121643" y="-11789"/>
                    <a:pt x="117897" y="51521"/>
                  </a:cubicBezTo>
                  <a:cubicBezTo>
                    <a:pt x="68303" y="56474"/>
                    <a:pt x="94719" y="194840"/>
                    <a:pt x="95608" y="232242"/>
                  </a:cubicBezTo>
                  <a:cubicBezTo>
                    <a:pt x="33823" y="278470"/>
                    <a:pt x="28616" y="363941"/>
                    <a:pt x="30775" y="435442"/>
                  </a:cubicBezTo>
                  <a:cubicBezTo>
                    <a:pt x="31219" y="460842"/>
                    <a:pt x="59794" y="448840"/>
                    <a:pt x="72685" y="450746"/>
                  </a:cubicBezTo>
                  <a:cubicBezTo>
                    <a:pt x="75860" y="483511"/>
                    <a:pt x="77003" y="521611"/>
                    <a:pt x="48999" y="544408"/>
                  </a:cubicBezTo>
                  <a:cubicBezTo>
                    <a:pt x="22774" y="559775"/>
                    <a:pt x="3851" y="611464"/>
                    <a:pt x="46078" y="617497"/>
                  </a:cubicBezTo>
                  <a:cubicBezTo>
                    <a:pt x="2835" y="630197"/>
                    <a:pt x="-17041" y="715159"/>
                    <a:pt x="37824" y="733384"/>
                  </a:cubicBezTo>
                  <a:cubicBezTo>
                    <a:pt x="-17041" y="742719"/>
                    <a:pt x="-9611" y="809584"/>
                    <a:pt x="43284" y="813584"/>
                  </a:cubicBezTo>
                  <a:cubicBezTo>
                    <a:pt x="-1801" y="839747"/>
                    <a:pt x="-6309" y="908200"/>
                    <a:pt x="55095" y="912772"/>
                  </a:cubicBezTo>
                  <a:cubicBezTo>
                    <a:pt x="90782" y="913153"/>
                    <a:pt x="126025" y="903310"/>
                    <a:pt x="161268" y="898421"/>
                  </a:cubicBezTo>
                  <a:cubicBezTo>
                    <a:pt x="139233" y="913788"/>
                    <a:pt x="126279" y="946998"/>
                    <a:pt x="144313" y="970176"/>
                  </a:cubicBezTo>
                  <a:cubicBezTo>
                    <a:pt x="172888" y="1006688"/>
                    <a:pt x="224577" y="986051"/>
                    <a:pt x="260327" y="975319"/>
                  </a:cubicBezTo>
                  <a:cubicBezTo>
                    <a:pt x="299570" y="961285"/>
                    <a:pt x="348021" y="957857"/>
                    <a:pt x="376088" y="923821"/>
                  </a:cubicBezTo>
                  <a:cubicBezTo>
                    <a:pt x="399646" y="896008"/>
                    <a:pt x="387327" y="849653"/>
                    <a:pt x="348656" y="845652"/>
                  </a:cubicBezTo>
                  <a:cubicBezTo>
                    <a:pt x="373288" y="834501"/>
                    <a:pt x="384216" y="805495"/>
                    <a:pt x="373065" y="780857"/>
                  </a:cubicBezTo>
                  <a:cubicBezTo>
                    <a:pt x="364353" y="761610"/>
                    <a:pt x="344268" y="750123"/>
                    <a:pt x="323256" y="752371"/>
                  </a:cubicBezTo>
                  <a:cubicBezTo>
                    <a:pt x="387455" y="748370"/>
                    <a:pt x="429999" y="685505"/>
                    <a:pt x="352656" y="659597"/>
                  </a:cubicBezTo>
                  <a:cubicBezTo>
                    <a:pt x="304650" y="655978"/>
                    <a:pt x="438889" y="670011"/>
                    <a:pt x="398503" y="584096"/>
                  </a:cubicBezTo>
                  <a:cubicBezTo>
                    <a:pt x="365928" y="545170"/>
                    <a:pt x="301412" y="524850"/>
                    <a:pt x="340083" y="447063"/>
                  </a:cubicBezTo>
                  <a:close/>
                </a:path>
              </a:pathLst>
            </a:custGeom>
            <a:solidFill>
              <a:schemeClr val="lt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954" name="Google Shape;954;p9"/>
            <p:cNvSpPr/>
            <p:nvPr/>
          </p:nvSpPr>
          <p:spPr>
            <a:xfrm>
              <a:off x="5774610" y="2874382"/>
              <a:ext cx="17700" cy="100800"/>
            </a:xfrm>
            <a:prstGeom prst="rect">
              <a:avLst/>
            </a:pr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955" name="Google Shape;955;p9"/>
          <p:cNvGrpSpPr/>
          <p:nvPr/>
        </p:nvGrpSpPr>
        <p:grpSpPr>
          <a:xfrm>
            <a:off x="6396925" y="-1"/>
            <a:ext cx="381109" cy="1556839"/>
            <a:chOff x="6176324" y="1884520"/>
            <a:chExt cx="466512" cy="1905711"/>
          </a:xfrm>
        </p:grpSpPr>
        <p:sp>
          <p:nvSpPr>
            <p:cNvPr id="956" name="Google Shape;956;p9"/>
            <p:cNvSpPr/>
            <p:nvPr/>
          </p:nvSpPr>
          <p:spPr>
            <a:xfrm>
              <a:off x="6176324" y="2971595"/>
              <a:ext cx="466512" cy="818636"/>
            </a:xfrm>
            <a:custGeom>
              <a:avLst/>
              <a:gdLst/>
              <a:ahLst/>
              <a:cxnLst/>
              <a:rect l="l" t="t" r="r" b="b"/>
              <a:pathLst>
                <a:path w="466512" h="818636" extrusionOk="0">
                  <a:moveTo>
                    <a:pt x="332323" y="212841"/>
                  </a:moveTo>
                  <a:cubicBezTo>
                    <a:pt x="341531" y="160708"/>
                    <a:pt x="342674" y="107476"/>
                    <a:pt x="335880" y="54980"/>
                  </a:cubicBezTo>
                  <a:cubicBezTo>
                    <a:pt x="332578" y="42280"/>
                    <a:pt x="316004" y="50599"/>
                    <a:pt x="306479" y="48630"/>
                  </a:cubicBezTo>
                  <a:cubicBezTo>
                    <a:pt x="306923" y="-17537"/>
                    <a:pt x="162779" y="-14870"/>
                    <a:pt x="159984" y="48630"/>
                  </a:cubicBezTo>
                  <a:cubicBezTo>
                    <a:pt x="98580" y="52250"/>
                    <a:pt x="140934" y="172709"/>
                    <a:pt x="140554" y="213159"/>
                  </a:cubicBezTo>
                  <a:cubicBezTo>
                    <a:pt x="105057" y="231383"/>
                    <a:pt x="103723" y="274563"/>
                    <a:pt x="102454" y="310060"/>
                  </a:cubicBezTo>
                  <a:cubicBezTo>
                    <a:pt x="97246" y="356427"/>
                    <a:pt x="82324" y="401182"/>
                    <a:pt x="58766" y="441441"/>
                  </a:cubicBezTo>
                  <a:cubicBezTo>
                    <a:pt x="-124178" y="764783"/>
                    <a:pt x="171287" y="823140"/>
                    <a:pt x="250027" y="818377"/>
                  </a:cubicBezTo>
                  <a:cubicBezTo>
                    <a:pt x="471579" y="804979"/>
                    <a:pt x="517362" y="615177"/>
                    <a:pt x="413476" y="441441"/>
                  </a:cubicBezTo>
                  <a:cubicBezTo>
                    <a:pt x="355628" y="353938"/>
                    <a:pt x="388838" y="243448"/>
                    <a:pt x="332323" y="212841"/>
                  </a:cubicBezTo>
                  <a:close/>
                </a:path>
              </a:pathLst>
            </a:custGeom>
            <a:solidFill>
              <a:schemeClr val="lt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957" name="Google Shape;957;p9"/>
            <p:cNvSpPr/>
            <p:nvPr/>
          </p:nvSpPr>
          <p:spPr>
            <a:xfrm>
              <a:off x="6400710" y="1884520"/>
              <a:ext cx="17700" cy="1090500"/>
            </a:xfrm>
            <a:prstGeom prst="rect">
              <a:avLst/>
            </a:pr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958" name="Google Shape;958;p9"/>
          <p:cNvGrpSpPr/>
          <p:nvPr/>
        </p:nvGrpSpPr>
        <p:grpSpPr>
          <a:xfrm>
            <a:off x="3330557" y="-1"/>
            <a:ext cx="389313" cy="835813"/>
            <a:chOff x="6798998" y="2578195"/>
            <a:chExt cx="476555" cy="1023111"/>
          </a:xfrm>
        </p:grpSpPr>
        <p:sp>
          <p:nvSpPr>
            <p:cNvPr id="959" name="Google Shape;959;p9"/>
            <p:cNvSpPr/>
            <p:nvPr/>
          </p:nvSpPr>
          <p:spPr>
            <a:xfrm>
              <a:off x="6798998" y="2971595"/>
              <a:ext cx="476555" cy="629711"/>
            </a:xfrm>
            <a:custGeom>
              <a:avLst/>
              <a:gdLst/>
              <a:ahLst/>
              <a:cxnLst/>
              <a:rect l="l" t="t" r="r" b="b"/>
              <a:pathLst>
                <a:path w="476555" h="629711" extrusionOk="0">
                  <a:moveTo>
                    <a:pt x="320201" y="161890"/>
                  </a:moveTo>
                  <a:cubicBezTo>
                    <a:pt x="320201" y="126330"/>
                    <a:pt x="347824" y="28984"/>
                    <a:pt x="296008" y="26762"/>
                  </a:cubicBezTo>
                  <a:cubicBezTo>
                    <a:pt x="297722" y="-5496"/>
                    <a:pt x="165198" y="-10957"/>
                    <a:pt x="178406" y="23460"/>
                  </a:cubicBezTo>
                  <a:cubicBezTo>
                    <a:pt x="166277" y="25936"/>
                    <a:pt x="129701" y="19840"/>
                    <a:pt x="140306" y="41430"/>
                  </a:cubicBezTo>
                  <a:cubicBezTo>
                    <a:pt x="138210" y="84864"/>
                    <a:pt x="137448" y="128425"/>
                    <a:pt x="135797" y="171859"/>
                  </a:cubicBezTo>
                  <a:cubicBezTo>
                    <a:pt x="-17047" y="238661"/>
                    <a:pt x="-46892" y="457165"/>
                    <a:pt x="77123" y="566385"/>
                  </a:cubicBezTo>
                  <a:cubicBezTo>
                    <a:pt x="364651" y="804827"/>
                    <a:pt x="669451" y="303241"/>
                    <a:pt x="320201" y="161890"/>
                  </a:cubicBezTo>
                  <a:close/>
                </a:path>
              </a:pathLst>
            </a:custGeom>
            <a:solidFill>
              <a:schemeClr val="lt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960" name="Google Shape;960;p9"/>
            <p:cNvSpPr/>
            <p:nvPr/>
          </p:nvSpPr>
          <p:spPr>
            <a:xfrm>
              <a:off x="7026852" y="2578195"/>
              <a:ext cx="17700" cy="396900"/>
            </a:xfrm>
            <a:prstGeom prst="rect">
              <a:avLst/>
            </a:pr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961" name="Google Shape;961;p9"/>
          <p:cNvGrpSpPr/>
          <p:nvPr/>
        </p:nvGrpSpPr>
        <p:grpSpPr>
          <a:xfrm>
            <a:off x="9329073" y="1"/>
            <a:ext cx="139264" cy="1113839"/>
            <a:chOff x="7576714" y="1965553"/>
            <a:chExt cx="170472" cy="1363439"/>
          </a:xfrm>
        </p:grpSpPr>
        <p:sp>
          <p:nvSpPr>
            <p:cNvPr id="962" name="Google Shape;962;p9"/>
            <p:cNvSpPr/>
            <p:nvPr/>
          </p:nvSpPr>
          <p:spPr>
            <a:xfrm>
              <a:off x="7576714" y="2971595"/>
              <a:ext cx="170472" cy="357397"/>
            </a:xfrm>
            <a:custGeom>
              <a:avLst/>
              <a:gdLst/>
              <a:ahLst/>
              <a:cxnLst/>
              <a:rect l="l" t="t" r="r" b="b"/>
              <a:pathLst>
                <a:path w="170472" h="357397" extrusionOk="0">
                  <a:moveTo>
                    <a:pt x="127257" y="26425"/>
                  </a:moveTo>
                  <a:cubicBezTo>
                    <a:pt x="134369" y="-8309"/>
                    <a:pt x="34039" y="-8500"/>
                    <a:pt x="34611" y="24075"/>
                  </a:cubicBezTo>
                  <a:cubicBezTo>
                    <a:pt x="7052" y="26044"/>
                    <a:pt x="27879" y="109610"/>
                    <a:pt x="21911" y="127835"/>
                  </a:cubicBezTo>
                  <a:cubicBezTo>
                    <a:pt x="-89214" y="468004"/>
                    <a:pt x="264544" y="398789"/>
                    <a:pt x="145736" y="124596"/>
                  </a:cubicBezTo>
                  <a:cubicBezTo>
                    <a:pt x="152086" y="122247"/>
                    <a:pt x="157864" y="17281"/>
                    <a:pt x="127257" y="26425"/>
                  </a:cubicBezTo>
                  <a:close/>
                </a:path>
              </a:pathLst>
            </a:custGeom>
            <a:solidFill>
              <a:schemeClr val="lt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963" name="Google Shape;963;p9"/>
            <p:cNvSpPr/>
            <p:nvPr/>
          </p:nvSpPr>
          <p:spPr>
            <a:xfrm>
              <a:off x="7652967" y="1965553"/>
              <a:ext cx="17700" cy="1009500"/>
            </a:xfrm>
            <a:prstGeom prst="rect">
              <a:avLst/>
            </a:pr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964" name="Google Shape;964;p9"/>
          <p:cNvGrpSpPr/>
          <p:nvPr/>
        </p:nvGrpSpPr>
        <p:grpSpPr>
          <a:xfrm>
            <a:off x="4247933" y="-5"/>
            <a:ext cx="235583" cy="1747016"/>
            <a:chOff x="7883572" y="1683399"/>
            <a:chExt cx="288375" cy="2138505"/>
          </a:xfrm>
        </p:grpSpPr>
        <p:sp>
          <p:nvSpPr>
            <p:cNvPr id="965" name="Google Shape;965;p9"/>
            <p:cNvSpPr/>
            <p:nvPr/>
          </p:nvSpPr>
          <p:spPr>
            <a:xfrm>
              <a:off x="7883572" y="2971595"/>
              <a:ext cx="288375" cy="850309"/>
            </a:xfrm>
            <a:custGeom>
              <a:avLst/>
              <a:gdLst/>
              <a:ahLst/>
              <a:cxnLst/>
              <a:rect l="l" t="t" r="r" b="b"/>
              <a:pathLst>
                <a:path w="288375" h="850309" extrusionOk="0">
                  <a:moveTo>
                    <a:pt x="226863" y="202395"/>
                  </a:moveTo>
                  <a:cubicBezTo>
                    <a:pt x="222671" y="167343"/>
                    <a:pt x="255946" y="35010"/>
                    <a:pt x="207051" y="37295"/>
                  </a:cubicBezTo>
                  <a:cubicBezTo>
                    <a:pt x="200701" y="-10202"/>
                    <a:pt x="93830" y="-14965"/>
                    <a:pt x="96497" y="38311"/>
                  </a:cubicBezTo>
                  <a:cubicBezTo>
                    <a:pt x="44998" y="23897"/>
                    <a:pt x="95354" y="195792"/>
                    <a:pt x="59222" y="197824"/>
                  </a:cubicBezTo>
                  <a:cubicBezTo>
                    <a:pt x="-24216" y="202459"/>
                    <a:pt x="4930" y="466873"/>
                    <a:pt x="4930" y="713126"/>
                  </a:cubicBezTo>
                  <a:cubicBezTo>
                    <a:pt x="4930" y="781261"/>
                    <a:pt x="39093" y="845714"/>
                    <a:pt x="141201" y="850095"/>
                  </a:cubicBezTo>
                  <a:cubicBezTo>
                    <a:pt x="238420" y="854223"/>
                    <a:pt x="280901" y="798280"/>
                    <a:pt x="281283" y="718016"/>
                  </a:cubicBezTo>
                  <a:cubicBezTo>
                    <a:pt x="282172" y="443314"/>
                    <a:pt x="316208" y="200173"/>
                    <a:pt x="226863" y="202395"/>
                  </a:cubicBezTo>
                  <a:close/>
                </a:path>
              </a:pathLst>
            </a:custGeom>
            <a:solidFill>
              <a:schemeClr val="lt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966" name="Google Shape;966;p9"/>
            <p:cNvSpPr/>
            <p:nvPr/>
          </p:nvSpPr>
          <p:spPr>
            <a:xfrm>
              <a:off x="8024914" y="1683399"/>
              <a:ext cx="17700" cy="1291800"/>
            </a:xfrm>
            <a:prstGeom prst="rect">
              <a:avLst/>
            </a:pr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967" name="Google Shape;967;p9"/>
          <p:cNvGrpSpPr/>
          <p:nvPr/>
        </p:nvGrpSpPr>
        <p:grpSpPr>
          <a:xfrm>
            <a:off x="3304724" y="137928"/>
            <a:ext cx="128911" cy="147629"/>
            <a:chOff x="3462796" y="2555878"/>
            <a:chExt cx="157798" cy="180711"/>
          </a:xfrm>
        </p:grpSpPr>
        <p:sp>
          <p:nvSpPr>
            <p:cNvPr id="968" name="Google Shape;968;p9"/>
            <p:cNvSpPr/>
            <p:nvPr/>
          </p:nvSpPr>
          <p:spPr>
            <a:xfrm>
              <a:off x="3528860" y="2555878"/>
              <a:ext cx="20839" cy="53711"/>
            </a:xfrm>
            <a:custGeom>
              <a:avLst/>
              <a:gdLst/>
              <a:ahLst/>
              <a:cxnLst/>
              <a:rect l="l" t="t" r="r" b="b"/>
              <a:pathLst>
                <a:path w="20839" h="53711" extrusionOk="0">
                  <a:moveTo>
                    <a:pt x="9741" y="60"/>
                  </a:moveTo>
                  <a:cubicBezTo>
                    <a:pt x="-2451" y="2600"/>
                    <a:pt x="-4483" y="55686"/>
                    <a:pt x="11074" y="53654"/>
                  </a:cubicBezTo>
                  <a:cubicBezTo>
                    <a:pt x="23266" y="51114"/>
                    <a:pt x="25362" y="-2035"/>
                    <a:pt x="9741" y="60"/>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969" name="Google Shape;969;p9"/>
            <p:cNvSpPr/>
            <p:nvPr/>
          </p:nvSpPr>
          <p:spPr>
            <a:xfrm>
              <a:off x="3528860" y="2682878"/>
              <a:ext cx="20839" cy="53711"/>
            </a:xfrm>
            <a:custGeom>
              <a:avLst/>
              <a:gdLst/>
              <a:ahLst/>
              <a:cxnLst/>
              <a:rect l="l" t="t" r="r" b="b"/>
              <a:pathLst>
                <a:path w="20839" h="53711" extrusionOk="0">
                  <a:moveTo>
                    <a:pt x="9741" y="60"/>
                  </a:moveTo>
                  <a:cubicBezTo>
                    <a:pt x="-2451" y="2600"/>
                    <a:pt x="-4483" y="55686"/>
                    <a:pt x="11074" y="53654"/>
                  </a:cubicBezTo>
                  <a:cubicBezTo>
                    <a:pt x="23266" y="51114"/>
                    <a:pt x="25362" y="-2035"/>
                    <a:pt x="9741" y="60"/>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970" name="Google Shape;970;p9"/>
            <p:cNvSpPr/>
            <p:nvPr/>
          </p:nvSpPr>
          <p:spPr>
            <a:xfrm>
              <a:off x="3571315" y="2597137"/>
              <a:ext cx="47570" cy="33554"/>
            </a:xfrm>
            <a:custGeom>
              <a:avLst/>
              <a:gdLst/>
              <a:ahLst/>
              <a:cxnLst/>
              <a:rect l="l" t="t" r="r" b="b"/>
              <a:pathLst>
                <a:path w="47570" h="33554" extrusionOk="0">
                  <a:moveTo>
                    <a:pt x="47423" y="3886"/>
                  </a:moveTo>
                  <a:cubicBezTo>
                    <a:pt x="36183" y="-9449"/>
                    <a:pt x="10910" y="15189"/>
                    <a:pt x="306" y="22936"/>
                  </a:cubicBezTo>
                  <a:cubicBezTo>
                    <a:pt x="-4584" y="50305"/>
                    <a:pt x="50788" y="17729"/>
                    <a:pt x="47423" y="3886"/>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971" name="Google Shape;971;p9"/>
            <p:cNvSpPr/>
            <p:nvPr/>
          </p:nvSpPr>
          <p:spPr>
            <a:xfrm>
              <a:off x="3572203" y="2660050"/>
              <a:ext cx="48391" cy="35006"/>
            </a:xfrm>
            <a:custGeom>
              <a:avLst/>
              <a:gdLst/>
              <a:ahLst/>
              <a:cxnLst/>
              <a:rect l="l" t="t" r="r" b="b"/>
              <a:pathLst>
                <a:path w="48391" h="35006" extrusionOk="0">
                  <a:moveTo>
                    <a:pt x="45900" y="20221"/>
                  </a:moveTo>
                  <a:cubicBezTo>
                    <a:pt x="32120" y="15713"/>
                    <a:pt x="14849" y="-8608"/>
                    <a:pt x="1450" y="3203"/>
                  </a:cubicBezTo>
                  <a:cubicBezTo>
                    <a:pt x="-11123" y="21047"/>
                    <a:pt x="62664" y="54384"/>
                    <a:pt x="45900" y="20221"/>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972" name="Google Shape;972;p9"/>
            <p:cNvSpPr/>
            <p:nvPr/>
          </p:nvSpPr>
          <p:spPr>
            <a:xfrm>
              <a:off x="3466564" y="2662661"/>
              <a:ext cx="42019" cy="33548"/>
            </a:xfrm>
            <a:custGeom>
              <a:avLst/>
              <a:gdLst/>
              <a:ahLst/>
              <a:cxnLst/>
              <a:rect l="l" t="t" r="r" b="b"/>
              <a:pathLst>
                <a:path w="42019" h="33548" extrusionOk="0">
                  <a:moveTo>
                    <a:pt x="41239" y="1798"/>
                  </a:moveTo>
                  <a:cubicBezTo>
                    <a:pt x="31397" y="-7981"/>
                    <a:pt x="-17625" y="24912"/>
                    <a:pt x="6695" y="33548"/>
                  </a:cubicBezTo>
                  <a:cubicBezTo>
                    <a:pt x="17935" y="27452"/>
                    <a:pt x="47145" y="17991"/>
                    <a:pt x="41239" y="1798"/>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973" name="Google Shape;973;p9"/>
            <p:cNvSpPr/>
            <p:nvPr/>
          </p:nvSpPr>
          <p:spPr>
            <a:xfrm>
              <a:off x="3462796" y="2597064"/>
              <a:ext cx="40843" cy="33781"/>
            </a:xfrm>
            <a:custGeom>
              <a:avLst/>
              <a:gdLst/>
              <a:ahLst/>
              <a:cxnLst/>
              <a:rect l="l" t="t" r="r" b="b"/>
              <a:pathLst>
                <a:path w="40843" h="33781" extrusionOk="0">
                  <a:moveTo>
                    <a:pt x="38339" y="18755"/>
                  </a:moveTo>
                  <a:cubicBezTo>
                    <a:pt x="27163" y="13865"/>
                    <a:pt x="13447" y="-8614"/>
                    <a:pt x="1509" y="3578"/>
                  </a:cubicBezTo>
                  <a:cubicBezTo>
                    <a:pt x="-10556" y="21676"/>
                    <a:pt x="54151" y="52346"/>
                    <a:pt x="38339" y="18755"/>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grpSp>
      <p:grpSp>
        <p:nvGrpSpPr>
          <p:cNvPr id="974" name="Google Shape;974;p9"/>
          <p:cNvGrpSpPr/>
          <p:nvPr/>
        </p:nvGrpSpPr>
        <p:grpSpPr>
          <a:xfrm>
            <a:off x="5658968" y="954239"/>
            <a:ext cx="147377" cy="155263"/>
            <a:chOff x="3770248" y="2527300"/>
            <a:chExt cx="180404" cy="190055"/>
          </a:xfrm>
        </p:grpSpPr>
        <p:sp>
          <p:nvSpPr>
            <p:cNvPr id="975" name="Google Shape;975;p9"/>
            <p:cNvSpPr/>
            <p:nvPr/>
          </p:nvSpPr>
          <p:spPr>
            <a:xfrm>
              <a:off x="3775135" y="2655951"/>
              <a:ext cx="51441" cy="61404"/>
            </a:xfrm>
            <a:custGeom>
              <a:avLst/>
              <a:gdLst/>
              <a:ahLst/>
              <a:cxnLst/>
              <a:rect l="l" t="t" r="r" b="b"/>
              <a:pathLst>
                <a:path w="51441" h="61404" extrusionOk="0">
                  <a:moveTo>
                    <a:pt x="50930" y="0"/>
                  </a:moveTo>
                  <a:cubicBezTo>
                    <a:pt x="32959" y="889"/>
                    <a:pt x="-4823" y="43497"/>
                    <a:pt x="511" y="61404"/>
                  </a:cubicBezTo>
                  <a:cubicBezTo>
                    <a:pt x="18545" y="60579"/>
                    <a:pt x="56264" y="17970"/>
                    <a:pt x="50930" y="0"/>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976" name="Google Shape;976;p9"/>
            <p:cNvSpPr/>
            <p:nvPr/>
          </p:nvSpPr>
          <p:spPr>
            <a:xfrm>
              <a:off x="3894324" y="2527300"/>
              <a:ext cx="51441" cy="61341"/>
            </a:xfrm>
            <a:custGeom>
              <a:avLst/>
              <a:gdLst/>
              <a:ahLst/>
              <a:cxnLst/>
              <a:rect l="l" t="t" r="r" b="b"/>
              <a:pathLst>
                <a:path w="51441" h="61341" extrusionOk="0">
                  <a:moveTo>
                    <a:pt x="50931" y="0"/>
                  </a:moveTo>
                  <a:cubicBezTo>
                    <a:pt x="32897" y="826"/>
                    <a:pt x="-4822" y="43434"/>
                    <a:pt x="512" y="61341"/>
                  </a:cubicBezTo>
                  <a:cubicBezTo>
                    <a:pt x="18482" y="60325"/>
                    <a:pt x="56265" y="17717"/>
                    <a:pt x="50931" y="0"/>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977" name="Google Shape;977;p9"/>
            <p:cNvSpPr/>
            <p:nvPr/>
          </p:nvSpPr>
          <p:spPr>
            <a:xfrm>
              <a:off x="3770248" y="2531866"/>
              <a:ext cx="58420" cy="54430"/>
            </a:xfrm>
            <a:custGeom>
              <a:avLst/>
              <a:gdLst/>
              <a:ahLst/>
              <a:cxnLst/>
              <a:rect l="l" t="t" r="r" b="b"/>
              <a:pathLst>
                <a:path w="58420" h="54430" extrusionOk="0">
                  <a:moveTo>
                    <a:pt x="58421" y="54107"/>
                  </a:moveTo>
                  <a:cubicBezTo>
                    <a:pt x="58421" y="36137"/>
                    <a:pt x="18225" y="-3995"/>
                    <a:pt x="1" y="323"/>
                  </a:cubicBezTo>
                  <a:cubicBezTo>
                    <a:pt x="-190" y="18357"/>
                    <a:pt x="40260" y="58425"/>
                    <a:pt x="58421" y="54107"/>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978" name="Google Shape;978;p9"/>
            <p:cNvSpPr/>
            <p:nvPr/>
          </p:nvSpPr>
          <p:spPr>
            <a:xfrm>
              <a:off x="3892168" y="2658113"/>
              <a:ext cx="58484" cy="54484"/>
            </a:xfrm>
            <a:custGeom>
              <a:avLst/>
              <a:gdLst/>
              <a:ahLst/>
              <a:cxnLst/>
              <a:rect l="l" t="t" r="r" b="b"/>
              <a:pathLst>
                <a:path w="58484" h="54484" extrusionOk="0">
                  <a:moveTo>
                    <a:pt x="58484" y="54162"/>
                  </a:moveTo>
                  <a:cubicBezTo>
                    <a:pt x="58484" y="36128"/>
                    <a:pt x="18225" y="-3940"/>
                    <a:pt x="1" y="314"/>
                  </a:cubicBezTo>
                  <a:cubicBezTo>
                    <a:pt x="-190" y="18348"/>
                    <a:pt x="40260" y="58480"/>
                    <a:pt x="58484" y="54162"/>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grpSp>
      <p:grpSp>
        <p:nvGrpSpPr>
          <p:cNvPr id="979" name="Google Shape;979;p9"/>
          <p:cNvGrpSpPr/>
          <p:nvPr/>
        </p:nvGrpSpPr>
        <p:grpSpPr>
          <a:xfrm>
            <a:off x="8729408" y="39303"/>
            <a:ext cx="175197" cy="200637"/>
            <a:chOff x="3462796" y="2555878"/>
            <a:chExt cx="157798" cy="180711"/>
          </a:xfrm>
        </p:grpSpPr>
        <p:sp>
          <p:nvSpPr>
            <p:cNvPr id="980" name="Google Shape;980;p9"/>
            <p:cNvSpPr/>
            <p:nvPr/>
          </p:nvSpPr>
          <p:spPr>
            <a:xfrm>
              <a:off x="3528860" y="2555878"/>
              <a:ext cx="20839" cy="53711"/>
            </a:xfrm>
            <a:custGeom>
              <a:avLst/>
              <a:gdLst/>
              <a:ahLst/>
              <a:cxnLst/>
              <a:rect l="l" t="t" r="r" b="b"/>
              <a:pathLst>
                <a:path w="20839" h="53711" extrusionOk="0">
                  <a:moveTo>
                    <a:pt x="9741" y="60"/>
                  </a:moveTo>
                  <a:cubicBezTo>
                    <a:pt x="-2451" y="2600"/>
                    <a:pt x="-4483" y="55686"/>
                    <a:pt x="11074" y="53654"/>
                  </a:cubicBezTo>
                  <a:cubicBezTo>
                    <a:pt x="23266" y="51114"/>
                    <a:pt x="25362" y="-2035"/>
                    <a:pt x="9741" y="60"/>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981" name="Google Shape;981;p9"/>
            <p:cNvSpPr/>
            <p:nvPr/>
          </p:nvSpPr>
          <p:spPr>
            <a:xfrm>
              <a:off x="3528860" y="2682878"/>
              <a:ext cx="20839" cy="53711"/>
            </a:xfrm>
            <a:custGeom>
              <a:avLst/>
              <a:gdLst/>
              <a:ahLst/>
              <a:cxnLst/>
              <a:rect l="l" t="t" r="r" b="b"/>
              <a:pathLst>
                <a:path w="20839" h="53711" extrusionOk="0">
                  <a:moveTo>
                    <a:pt x="9741" y="60"/>
                  </a:moveTo>
                  <a:cubicBezTo>
                    <a:pt x="-2451" y="2600"/>
                    <a:pt x="-4483" y="55686"/>
                    <a:pt x="11074" y="53654"/>
                  </a:cubicBezTo>
                  <a:cubicBezTo>
                    <a:pt x="23266" y="51114"/>
                    <a:pt x="25362" y="-2035"/>
                    <a:pt x="9741" y="60"/>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982" name="Google Shape;982;p9"/>
            <p:cNvSpPr/>
            <p:nvPr/>
          </p:nvSpPr>
          <p:spPr>
            <a:xfrm>
              <a:off x="3571315" y="2597137"/>
              <a:ext cx="47570" cy="33554"/>
            </a:xfrm>
            <a:custGeom>
              <a:avLst/>
              <a:gdLst/>
              <a:ahLst/>
              <a:cxnLst/>
              <a:rect l="l" t="t" r="r" b="b"/>
              <a:pathLst>
                <a:path w="47570" h="33554" extrusionOk="0">
                  <a:moveTo>
                    <a:pt x="47423" y="3886"/>
                  </a:moveTo>
                  <a:cubicBezTo>
                    <a:pt x="36183" y="-9449"/>
                    <a:pt x="10910" y="15189"/>
                    <a:pt x="306" y="22936"/>
                  </a:cubicBezTo>
                  <a:cubicBezTo>
                    <a:pt x="-4584" y="50305"/>
                    <a:pt x="50788" y="17729"/>
                    <a:pt x="47423" y="3886"/>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983" name="Google Shape;983;p9"/>
            <p:cNvSpPr/>
            <p:nvPr/>
          </p:nvSpPr>
          <p:spPr>
            <a:xfrm>
              <a:off x="3572203" y="2660050"/>
              <a:ext cx="48391" cy="35006"/>
            </a:xfrm>
            <a:custGeom>
              <a:avLst/>
              <a:gdLst/>
              <a:ahLst/>
              <a:cxnLst/>
              <a:rect l="l" t="t" r="r" b="b"/>
              <a:pathLst>
                <a:path w="48391" h="35006" extrusionOk="0">
                  <a:moveTo>
                    <a:pt x="45900" y="20221"/>
                  </a:moveTo>
                  <a:cubicBezTo>
                    <a:pt x="32120" y="15713"/>
                    <a:pt x="14849" y="-8608"/>
                    <a:pt x="1450" y="3203"/>
                  </a:cubicBezTo>
                  <a:cubicBezTo>
                    <a:pt x="-11123" y="21047"/>
                    <a:pt x="62664" y="54384"/>
                    <a:pt x="45900" y="20221"/>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984" name="Google Shape;984;p9"/>
            <p:cNvSpPr/>
            <p:nvPr/>
          </p:nvSpPr>
          <p:spPr>
            <a:xfrm>
              <a:off x="3466564" y="2662661"/>
              <a:ext cx="42019" cy="33548"/>
            </a:xfrm>
            <a:custGeom>
              <a:avLst/>
              <a:gdLst/>
              <a:ahLst/>
              <a:cxnLst/>
              <a:rect l="l" t="t" r="r" b="b"/>
              <a:pathLst>
                <a:path w="42019" h="33548" extrusionOk="0">
                  <a:moveTo>
                    <a:pt x="41239" y="1798"/>
                  </a:moveTo>
                  <a:cubicBezTo>
                    <a:pt x="31397" y="-7981"/>
                    <a:pt x="-17625" y="24912"/>
                    <a:pt x="6695" y="33548"/>
                  </a:cubicBezTo>
                  <a:cubicBezTo>
                    <a:pt x="17935" y="27452"/>
                    <a:pt x="47145" y="17991"/>
                    <a:pt x="41239" y="1798"/>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985" name="Google Shape;985;p9"/>
            <p:cNvSpPr/>
            <p:nvPr/>
          </p:nvSpPr>
          <p:spPr>
            <a:xfrm>
              <a:off x="3462796" y="2597064"/>
              <a:ext cx="40843" cy="33781"/>
            </a:xfrm>
            <a:custGeom>
              <a:avLst/>
              <a:gdLst/>
              <a:ahLst/>
              <a:cxnLst/>
              <a:rect l="l" t="t" r="r" b="b"/>
              <a:pathLst>
                <a:path w="40843" h="33781" extrusionOk="0">
                  <a:moveTo>
                    <a:pt x="38339" y="18755"/>
                  </a:moveTo>
                  <a:cubicBezTo>
                    <a:pt x="27163" y="13865"/>
                    <a:pt x="13447" y="-8614"/>
                    <a:pt x="1509" y="3578"/>
                  </a:cubicBezTo>
                  <a:cubicBezTo>
                    <a:pt x="-10556" y="21676"/>
                    <a:pt x="54151" y="52346"/>
                    <a:pt x="38339" y="18755"/>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grpSp>
      <p:grpSp>
        <p:nvGrpSpPr>
          <p:cNvPr id="986" name="Google Shape;986;p9"/>
          <p:cNvGrpSpPr/>
          <p:nvPr/>
        </p:nvGrpSpPr>
        <p:grpSpPr>
          <a:xfrm>
            <a:off x="7248815" y="1350773"/>
            <a:ext cx="200296" cy="211012"/>
            <a:chOff x="3770248" y="2527300"/>
            <a:chExt cx="180404" cy="190055"/>
          </a:xfrm>
        </p:grpSpPr>
        <p:sp>
          <p:nvSpPr>
            <p:cNvPr id="987" name="Google Shape;987;p9"/>
            <p:cNvSpPr/>
            <p:nvPr/>
          </p:nvSpPr>
          <p:spPr>
            <a:xfrm>
              <a:off x="3775135" y="2655951"/>
              <a:ext cx="51441" cy="61404"/>
            </a:xfrm>
            <a:custGeom>
              <a:avLst/>
              <a:gdLst/>
              <a:ahLst/>
              <a:cxnLst/>
              <a:rect l="l" t="t" r="r" b="b"/>
              <a:pathLst>
                <a:path w="51441" h="61404" extrusionOk="0">
                  <a:moveTo>
                    <a:pt x="50930" y="0"/>
                  </a:moveTo>
                  <a:cubicBezTo>
                    <a:pt x="32959" y="889"/>
                    <a:pt x="-4823" y="43497"/>
                    <a:pt x="511" y="61404"/>
                  </a:cubicBezTo>
                  <a:cubicBezTo>
                    <a:pt x="18545" y="60579"/>
                    <a:pt x="56264" y="17970"/>
                    <a:pt x="50930" y="0"/>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988" name="Google Shape;988;p9"/>
            <p:cNvSpPr/>
            <p:nvPr/>
          </p:nvSpPr>
          <p:spPr>
            <a:xfrm>
              <a:off x="3894324" y="2527300"/>
              <a:ext cx="51441" cy="61341"/>
            </a:xfrm>
            <a:custGeom>
              <a:avLst/>
              <a:gdLst/>
              <a:ahLst/>
              <a:cxnLst/>
              <a:rect l="l" t="t" r="r" b="b"/>
              <a:pathLst>
                <a:path w="51441" h="61341" extrusionOk="0">
                  <a:moveTo>
                    <a:pt x="50931" y="0"/>
                  </a:moveTo>
                  <a:cubicBezTo>
                    <a:pt x="32897" y="826"/>
                    <a:pt x="-4822" y="43434"/>
                    <a:pt x="512" y="61341"/>
                  </a:cubicBezTo>
                  <a:cubicBezTo>
                    <a:pt x="18482" y="60325"/>
                    <a:pt x="56265" y="17717"/>
                    <a:pt x="50931" y="0"/>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989" name="Google Shape;989;p9"/>
            <p:cNvSpPr/>
            <p:nvPr/>
          </p:nvSpPr>
          <p:spPr>
            <a:xfrm>
              <a:off x="3770248" y="2531866"/>
              <a:ext cx="58420" cy="54430"/>
            </a:xfrm>
            <a:custGeom>
              <a:avLst/>
              <a:gdLst/>
              <a:ahLst/>
              <a:cxnLst/>
              <a:rect l="l" t="t" r="r" b="b"/>
              <a:pathLst>
                <a:path w="58420" h="54430" extrusionOk="0">
                  <a:moveTo>
                    <a:pt x="58421" y="54107"/>
                  </a:moveTo>
                  <a:cubicBezTo>
                    <a:pt x="58421" y="36137"/>
                    <a:pt x="18225" y="-3995"/>
                    <a:pt x="1" y="323"/>
                  </a:cubicBezTo>
                  <a:cubicBezTo>
                    <a:pt x="-190" y="18357"/>
                    <a:pt x="40260" y="58425"/>
                    <a:pt x="58421" y="54107"/>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990" name="Google Shape;990;p9"/>
            <p:cNvSpPr/>
            <p:nvPr/>
          </p:nvSpPr>
          <p:spPr>
            <a:xfrm>
              <a:off x="3892168" y="2658113"/>
              <a:ext cx="58484" cy="54484"/>
            </a:xfrm>
            <a:custGeom>
              <a:avLst/>
              <a:gdLst/>
              <a:ahLst/>
              <a:cxnLst/>
              <a:rect l="l" t="t" r="r" b="b"/>
              <a:pathLst>
                <a:path w="58484" h="54484" extrusionOk="0">
                  <a:moveTo>
                    <a:pt x="58484" y="54162"/>
                  </a:moveTo>
                  <a:cubicBezTo>
                    <a:pt x="58484" y="36128"/>
                    <a:pt x="18225" y="-3940"/>
                    <a:pt x="1" y="314"/>
                  </a:cubicBezTo>
                  <a:cubicBezTo>
                    <a:pt x="-190" y="18348"/>
                    <a:pt x="40260" y="58480"/>
                    <a:pt x="58484" y="54162"/>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grpSp>
      <p:grpSp>
        <p:nvGrpSpPr>
          <p:cNvPr id="991" name="Google Shape;991;p9"/>
          <p:cNvGrpSpPr/>
          <p:nvPr/>
        </p:nvGrpSpPr>
        <p:grpSpPr>
          <a:xfrm rot="5400000">
            <a:off x="7044013" y="398712"/>
            <a:ext cx="175197" cy="200613"/>
            <a:chOff x="3462796" y="2555878"/>
            <a:chExt cx="157798" cy="180711"/>
          </a:xfrm>
        </p:grpSpPr>
        <p:sp>
          <p:nvSpPr>
            <p:cNvPr id="992" name="Google Shape;992;p9"/>
            <p:cNvSpPr/>
            <p:nvPr/>
          </p:nvSpPr>
          <p:spPr>
            <a:xfrm>
              <a:off x="3528860" y="2555878"/>
              <a:ext cx="20839" cy="53711"/>
            </a:xfrm>
            <a:custGeom>
              <a:avLst/>
              <a:gdLst/>
              <a:ahLst/>
              <a:cxnLst/>
              <a:rect l="l" t="t" r="r" b="b"/>
              <a:pathLst>
                <a:path w="20839" h="53711" extrusionOk="0">
                  <a:moveTo>
                    <a:pt x="9741" y="60"/>
                  </a:moveTo>
                  <a:cubicBezTo>
                    <a:pt x="-2451" y="2600"/>
                    <a:pt x="-4483" y="55686"/>
                    <a:pt x="11074" y="53654"/>
                  </a:cubicBezTo>
                  <a:cubicBezTo>
                    <a:pt x="23266" y="51114"/>
                    <a:pt x="25362" y="-2035"/>
                    <a:pt x="9741" y="60"/>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993" name="Google Shape;993;p9"/>
            <p:cNvSpPr/>
            <p:nvPr/>
          </p:nvSpPr>
          <p:spPr>
            <a:xfrm>
              <a:off x="3528860" y="2682878"/>
              <a:ext cx="20839" cy="53711"/>
            </a:xfrm>
            <a:custGeom>
              <a:avLst/>
              <a:gdLst/>
              <a:ahLst/>
              <a:cxnLst/>
              <a:rect l="l" t="t" r="r" b="b"/>
              <a:pathLst>
                <a:path w="20839" h="53711" extrusionOk="0">
                  <a:moveTo>
                    <a:pt x="9741" y="60"/>
                  </a:moveTo>
                  <a:cubicBezTo>
                    <a:pt x="-2451" y="2600"/>
                    <a:pt x="-4483" y="55686"/>
                    <a:pt x="11074" y="53654"/>
                  </a:cubicBezTo>
                  <a:cubicBezTo>
                    <a:pt x="23266" y="51114"/>
                    <a:pt x="25362" y="-2035"/>
                    <a:pt x="9741" y="60"/>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994" name="Google Shape;994;p9"/>
            <p:cNvSpPr/>
            <p:nvPr/>
          </p:nvSpPr>
          <p:spPr>
            <a:xfrm>
              <a:off x="3571315" y="2597137"/>
              <a:ext cx="47570" cy="33554"/>
            </a:xfrm>
            <a:custGeom>
              <a:avLst/>
              <a:gdLst/>
              <a:ahLst/>
              <a:cxnLst/>
              <a:rect l="l" t="t" r="r" b="b"/>
              <a:pathLst>
                <a:path w="47570" h="33554" extrusionOk="0">
                  <a:moveTo>
                    <a:pt x="47423" y="3886"/>
                  </a:moveTo>
                  <a:cubicBezTo>
                    <a:pt x="36183" y="-9449"/>
                    <a:pt x="10910" y="15189"/>
                    <a:pt x="306" y="22936"/>
                  </a:cubicBezTo>
                  <a:cubicBezTo>
                    <a:pt x="-4584" y="50305"/>
                    <a:pt x="50788" y="17729"/>
                    <a:pt x="47423" y="3886"/>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995" name="Google Shape;995;p9"/>
            <p:cNvSpPr/>
            <p:nvPr/>
          </p:nvSpPr>
          <p:spPr>
            <a:xfrm>
              <a:off x="3572203" y="2660050"/>
              <a:ext cx="48391" cy="35006"/>
            </a:xfrm>
            <a:custGeom>
              <a:avLst/>
              <a:gdLst/>
              <a:ahLst/>
              <a:cxnLst/>
              <a:rect l="l" t="t" r="r" b="b"/>
              <a:pathLst>
                <a:path w="48391" h="35006" extrusionOk="0">
                  <a:moveTo>
                    <a:pt x="45900" y="20221"/>
                  </a:moveTo>
                  <a:cubicBezTo>
                    <a:pt x="32120" y="15713"/>
                    <a:pt x="14849" y="-8608"/>
                    <a:pt x="1450" y="3203"/>
                  </a:cubicBezTo>
                  <a:cubicBezTo>
                    <a:pt x="-11123" y="21047"/>
                    <a:pt x="62664" y="54384"/>
                    <a:pt x="45900" y="20221"/>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996" name="Google Shape;996;p9"/>
            <p:cNvSpPr/>
            <p:nvPr/>
          </p:nvSpPr>
          <p:spPr>
            <a:xfrm>
              <a:off x="3466564" y="2662661"/>
              <a:ext cx="42019" cy="33548"/>
            </a:xfrm>
            <a:custGeom>
              <a:avLst/>
              <a:gdLst/>
              <a:ahLst/>
              <a:cxnLst/>
              <a:rect l="l" t="t" r="r" b="b"/>
              <a:pathLst>
                <a:path w="42019" h="33548" extrusionOk="0">
                  <a:moveTo>
                    <a:pt x="41239" y="1798"/>
                  </a:moveTo>
                  <a:cubicBezTo>
                    <a:pt x="31397" y="-7981"/>
                    <a:pt x="-17625" y="24912"/>
                    <a:pt x="6695" y="33548"/>
                  </a:cubicBezTo>
                  <a:cubicBezTo>
                    <a:pt x="17935" y="27452"/>
                    <a:pt x="47145" y="17991"/>
                    <a:pt x="41239" y="1798"/>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997" name="Google Shape;997;p9"/>
            <p:cNvSpPr/>
            <p:nvPr/>
          </p:nvSpPr>
          <p:spPr>
            <a:xfrm>
              <a:off x="3462796" y="2597064"/>
              <a:ext cx="40843" cy="33781"/>
            </a:xfrm>
            <a:custGeom>
              <a:avLst/>
              <a:gdLst/>
              <a:ahLst/>
              <a:cxnLst/>
              <a:rect l="l" t="t" r="r" b="b"/>
              <a:pathLst>
                <a:path w="40843" h="33781" extrusionOk="0">
                  <a:moveTo>
                    <a:pt x="38339" y="18755"/>
                  </a:moveTo>
                  <a:cubicBezTo>
                    <a:pt x="27163" y="13865"/>
                    <a:pt x="13447" y="-8614"/>
                    <a:pt x="1509" y="3578"/>
                  </a:cubicBezTo>
                  <a:cubicBezTo>
                    <a:pt x="-10556" y="21676"/>
                    <a:pt x="54151" y="52346"/>
                    <a:pt x="38339" y="18755"/>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grpSp>
      <p:grpSp>
        <p:nvGrpSpPr>
          <p:cNvPr id="998" name="Google Shape;998;p9"/>
          <p:cNvGrpSpPr/>
          <p:nvPr/>
        </p:nvGrpSpPr>
        <p:grpSpPr>
          <a:xfrm>
            <a:off x="2815171" y="1062788"/>
            <a:ext cx="147377" cy="155263"/>
            <a:chOff x="3770248" y="2527300"/>
            <a:chExt cx="180404" cy="190055"/>
          </a:xfrm>
        </p:grpSpPr>
        <p:sp>
          <p:nvSpPr>
            <p:cNvPr id="999" name="Google Shape;999;p9"/>
            <p:cNvSpPr/>
            <p:nvPr/>
          </p:nvSpPr>
          <p:spPr>
            <a:xfrm>
              <a:off x="3775135" y="2655951"/>
              <a:ext cx="51441" cy="61404"/>
            </a:xfrm>
            <a:custGeom>
              <a:avLst/>
              <a:gdLst/>
              <a:ahLst/>
              <a:cxnLst/>
              <a:rect l="l" t="t" r="r" b="b"/>
              <a:pathLst>
                <a:path w="51441" h="61404" extrusionOk="0">
                  <a:moveTo>
                    <a:pt x="50930" y="0"/>
                  </a:moveTo>
                  <a:cubicBezTo>
                    <a:pt x="32959" y="889"/>
                    <a:pt x="-4823" y="43497"/>
                    <a:pt x="511" y="61404"/>
                  </a:cubicBezTo>
                  <a:cubicBezTo>
                    <a:pt x="18545" y="60579"/>
                    <a:pt x="56264" y="17970"/>
                    <a:pt x="50930" y="0"/>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000" name="Google Shape;1000;p9"/>
            <p:cNvSpPr/>
            <p:nvPr/>
          </p:nvSpPr>
          <p:spPr>
            <a:xfrm>
              <a:off x="3894324" y="2527300"/>
              <a:ext cx="51441" cy="61341"/>
            </a:xfrm>
            <a:custGeom>
              <a:avLst/>
              <a:gdLst/>
              <a:ahLst/>
              <a:cxnLst/>
              <a:rect l="l" t="t" r="r" b="b"/>
              <a:pathLst>
                <a:path w="51441" h="61341" extrusionOk="0">
                  <a:moveTo>
                    <a:pt x="50931" y="0"/>
                  </a:moveTo>
                  <a:cubicBezTo>
                    <a:pt x="32897" y="826"/>
                    <a:pt x="-4822" y="43434"/>
                    <a:pt x="512" y="61341"/>
                  </a:cubicBezTo>
                  <a:cubicBezTo>
                    <a:pt x="18482" y="60325"/>
                    <a:pt x="56265" y="17717"/>
                    <a:pt x="50931" y="0"/>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001" name="Google Shape;1001;p9"/>
            <p:cNvSpPr/>
            <p:nvPr/>
          </p:nvSpPr>
          <p:spPr>
            <a:xfrm>
              <a:off x="3770248" y="2531866"/>
              <a:ext cx="58420" cy="54430"/>
            </a:xfrm>
            <a:custGeom>
              <a:avLst/>
              <a:gdLst/>
              <a:ahLst/>
              <a:cxnLst/>
              <a:rect l="l" t="t" r="r" b="b"/>
              <a:pathLst>
                <a:path w="58420" h="54430" extrusionOk="0">
                  <a:moveTo>
                    <a:pt x="58421" y="54107"/>
                  </a:moveTo>
                  <a:cubicBezTo>
                    <a:pt x="58421" y="36137"/>
                    <a:pt x="18225" y="-3995"/>
                    <a:pt x="1" y="323"/>
                  </a:cubicBezTo>
                  <a:cubicBezTo>
                    <a:pt x="-190" y="18357"/>
                    <a:pt x="40260" y="58425"/>
                    <a:pt x="58421" y="54107"/>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002" name="Google Shape;1002;p9"/>
            <p:cNvSpPr/>
            <p:nvPr/>
          </p:nvSpPr>
          <p:spPr>
            <a:xfrm>
              <a:off x="3892168" y="2658113"/>
              <a:ext cx="58484" cy="54484"/>
            </a:xfrm>
            <a:custGeom>
              <a:avLst/>
              <a:gdLst/>
              <a:ahLst/>
              <a:cxnLst/>
              <a:rect l="l" t="t" r="r" b="b"/>
              <a:pathLst>
                <a:path w="58484" h="54484" extrusionOk="0">
                  <a:moveTo>
                    <a:pt x="58484" y="54162"/>
                  </a:moveTo>
                  <a:cubicBezTo>
                    <a:pt x="58484" y="36128"/>
                    <a:pt x="18225" y="-3940"/>
                    <a:pt x="1" y="314"/>
                  </a:cubicBezTo>
                  <a:cubicBezTo>
                    <a:pt x="-190" y="18348"/>
                    <a:pt x="40260" y="58480"/>
                    <a:pt x="58484" y="54162"/>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grpSp>
      <p:grpSp>
        <p:nvGrpSpPr>
          <p:cNvPr id="1003" name="Google Shape;1003;p9"/>
          <p:cNvGrpSpPr/>
          <p:nvPr/>
        </p:nvGrpSpPr>
        <p:grpSpPr>
          <a:xfrm rot="-2700000">
            <a:off x="9362097" y="1610345"/>
            <a:ext cx="147363" cy="155247"/>
            <a:chOff x="3770248" y="2527300"/>
            <a:chExt cx="180404" cy="190055"/>
          </a:xfrm>
        </p:grpSpPr>
        <p:sp>
          <p:nvSpPr>
            <p:cNvPr id="1004" name="Google Shape;1004;p9"/>
            <p:cNvSpPr/>
            <p:nvPr/>
          </p:nvSpPr>
          <p:spPr>
            <a:xfrm>
              <a:off x="3775135" y="2655951"/>
              <a:ext cx="51441" cy="61404"/>
            </a:xfrm>
            <a:custGeom>
              <a:avLst/>
              <a:gdLst/>
              <a:ahLst/>
              <a:cxnLst/>
              <a:rect l="l" t="t" r="r" b="b"/>
              <a:pathLst>
                <a:path w="51441" h="61404" extrusionOk="0">
                  <a:moveTo>
                    <a:pt x="50930" y="0"/>
                  </a:moveTo>
                  <a:cubicBezTo>
                    <a:pt x="32959" y="889"/>
                    <a:pt x="-4823" y="43497"/>
                    <a:pt x="511" y="61404"/>
                  </a:cubicBezTo>
                  <a:cubicBezTo>
                    <a:pt x="18545" y="60579"/>
                    <a:pt x="56264" y="17970"/>
                    <a:pt x="50930" y="0"/>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005" name="Google Shape;1005;p9"/>
            <p:cNvSpPr/>
            <p:nvPr/>
          </p:nvSpPr>
          <p:spPr>
            <a:xfrm>
              <a:off x="3894324" y="2527300"/>
              <a:ext cx="51441" cy="61341"/>
            </a:xfrm>
            <a:custGeom>
              <a:avLst/>
              <a:gdLst/>
              <a:ahLst/>
              <a:cxnLst/>
              <a:rect l="l" t="t" r="r" b="b"/>
              <a:pathLst>
                <a:path w="51441" h="61341" extrusionOk="0">
                  <a:moveTo>
                    <a:pt x="50931" y="0"/>
                  </a:moveTo>
                  <a:cubicBezTo>
                    <a:pt x="32897" y="826"/>
                    <a:pt x="-4822" y="43434"/>
                    <a:pt x="512" y="61341"/>
                  </a:cubicBezTo>
                  <a:cubicBezTo>
                    <a:pt x="18482" y="60325"/>
                    <a:pt x="56265" y="17717"/>
                    <a:pt x="50931" y="0"/>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006" name="Google Shape;1006;p9"/>
            <p:cNvSpPr/>
            <p:nvPr/>
          </p:nvSpPr>
          <p:spPr>
            <a:xfrm>
              <a:off x="3770248" y="2531866"/>
              <a:ext cx="58420" cy="54430"/>
            </a:xfrm>
            <a:custGeom>
              <a:avLst/>
              <a:gdLst/>
              <a:ahLst/>
              <a:cxnLst/>
              <a:rect l="l" t="t" r="r" b="b"/>
              <a:pathLst>
                <a:path w="58420" h="54430" extrusionOk="0">
                  <a:moveTo>
                    <a:pt x="58421" y="54107"/>
                  </a:moveTo>
                  <a:cubicBezTo>
                    <a:pt x="58421" y="36137"/>
                    <a:pt x="18225" y="-3995"/>
                    <a:pt x="1" y="323"/>
                  </a:cubicBezTo>
                  <a:cubicBezTo>
                    <a:pt x="-190" y="18357"/>
                    <a:pt x="40260" y="58425"/>
                    <a:pt x="58421" y="54107"/>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007" name="Google Shape;1007;p9"/>
            <p:cNvSpPr/>
            <p:nvPr/>
          </p:nvSpPr>
          <p:spPr>
            <a:xfrm>
              <a:off x="3892168" y="2658113"/>
              <a:ext cx="58484" cy="54484"/>
            </a:xfrm>
            <a:custGeom>
              <a:avLst/>
              <a:gdLst/>
              <a:ahLst/>
              <a:cxnLst/>
              <a:rect l="l" t="t" r="r" b="b"/>
              <a:pathLst>
                <a:path w="58484" h="54484" extrusionOk="0">
                  <a:moveTo>
                    <a:pt x="58484" y="54162"/>
                  </a:moveTo>
                  <a:cubicBezTo>
                    <a:pt x="58484" y="36128"/>
                    <a:pt x="18225" y="-3940"/>
                    <a:pt x="1" y="314"/>
                  </a:cubicBezTo>
                  <a:cubicBezTo>
                    <a:pt x="-190" y="18348"/>
                    <a:pt x="40260" y="58480"/>
                    <a:pt x="58484" y="54162"/>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grpSp>
      <p:grpSp>
        <p:nvGrpSpPr>
          <p:cNvPr id="1008" name="Google Shape;1008;p9"/>
          <p:cNvGrpSpPr/>
          <p:nvPr/>
        </p:nvGrpSpPr>
        <p:grpSpPr>
          <a:xfrm>
            <a:off x="4402573" y="-3"/>
            <a:ext cx="855084" cy="1921939"/>
            <a:chOff x="2484475" y="746199"/>
            <a:chExt cx="1046700" cy="2352626"/>
          </a:xfrm>
        </p:grpSpPr>
        <p:sp>
          <p:nvSpPr>
            <p:cNvPr id="1009" name="Google Shape;1009;p9"/>
            <p:cNvSpPr/>
            <p:nvPr/>
          </p:nvSpPr>
          <p:spPr>
            <a:xfrm>
              <a:off x="2484475" y="2052125"/>
              <a:ext cx="1046700" cy="1046700"/>
            </a:xfrm>
            <a:prstGeom prst="ellipse">
              <a:avLst/>
            </a:prstGeom>
            <a:solidFill>
              <a:srgbClr val="FFDE00">
                <a:alpha val="134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010" name="Google Shape;1010;p9"/>
            <p:cNvSpPr/>
            <p:nvPr/>
          </p:nvSpPr>
          <p:spPr>
            <a:xfrm>
              <a:off x="2643144" y="2210793"/>
              <a:ext cx="729300" cy="729300"/>
            </a:xfrm>
            <a:prstGeom prst="ellipse">
              <a:avLst/>
            </a:prstGeom>
            <a:solidFill>
              <a:srgbClr val="FFDE00">
                <a:alpha val="134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nvGrpSpPr>
            <p:cNvPr id="1011" name="Google Shape;1011;p9"/>
            <p:cNvGrpSpPr/>
            <p:nvPr/>
          </p:nvGrpSpPr>
          <p:grpSpPr>
            <a:xfrm>
              <a:off x="2769703" y="746199"/>
              <a:ext cx="510180" cy="2066757"/>
              <a:chOff x="1818382" y="1899501"/>
              <a:chExt cx="466728" cy="1890730"/>
            </a:xfrm>
          </p:grpSpPr>
          <p:grpSp>
            <p:nvGrpSpPr>
              <p:cNvPr id="1012" name="Google Shape;1012;p9"/>
              <p:cNvGrpSpPr/>
              <p:nvPr/>
            </p:nvGrpSpPr>
            <p:grpSpPr>
              <a:xfrm>
                <a:off x="1818382" y="2971595"/>
                <a:ext cx="466728" cy="818636"/>
                <a:chOff x="1818382" y="2942618"/>
                <a:chExt cx="466728" cy="818636"/>
              </a:xfrm>
            </p:grpSpPr>
            <p:sp>
              <p:nvSpPr>
                <p:cNvPr id="1013" name="Google Shape;1013;p9"/>
                <p:cNvSpPr/>
                <p:nvPr/>
              </p:nvSpPr>
              <p:spPr>
                <a:xfrm>
                  <a:off x="1951772" y="2948396"/>
                  <a:ext cx="202080" cy="208143"/>
                </a:xfrm>
                <a:custGeom>
                  <a:avLst/>
                  <a:gdLst/>
                  <a:ahLst/>
                  <a:cxnLst/>
                  <a:rect l="l" t="t" r="r" b="b"/>
                  <a:pathLst>
                    <a:path w="202080" h="208143" extrusionOk="0">
                      <a:moveTo>
                        <a:pt x="15038" y="208143"/>
                      </a:moveTo>
                      <a:cubicBezTo>
                        <a:pt x="13132" y="168837"/>
                        <a:pt x="-13030" y="86033"/>
                        <a:pt x="8370" y="57521"/>
                      </a:cubicBezTo>
                      <a:cubicBezTo>
                        <a:pt x="12625" y="47552"/>
                        <a:pt x="30278" y="53140"/>
                        <a:pt x="32881" y="42726"/>
                      </a:cubicBezTo>
                      <a:cubicBezTo>
                        <a:pt x="35485" y="-11186"/>
                        <a:pt x="164834" y="-17218"/>
                        <a:pt x="166739" y="42726"/>
                      </a:cubicBezTo>
                      <a:cubicBezTo>
                        <a:pt x="166739" y="51679"/>
                        <a:pt x="176899" y="48123"/>
                        <a:pt x="182106" y="47679"/>
                      </a:cubicBezTo>
                      <a:cubicBezTo>
                        <a:pt x="221285" y="61458"/>
                        <a:pt x="190869" y="163884"/>
                        <a:pt x="190171" y="205921"/>
                      </a:cubicBezTo>
                      <a:cubicBezTo>
                        <a:pt x="129528" y="203254"/>
                        <a:pt x="70029" y="200523"/>
                        <a:pt x="15038" y="208143"/>
                      </a:cubicBezTo>
                      <a:close/>
                    </a:path>
                  </a:pathLst>
                </a:custGeom>
                <a:solidFill>
                  <a:schemeClr val="dk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014" name="Google Shape;1014;p9"/>
                <p:cNvSpPr/>
                <p:nvPr/>
              </p:nvSpPr>
              <p:spPr>
                <a:xfrm>
                  <a:off x="1833104" y="3156294"/>
                  <a:ext cx="444195" cy="592827"/>
                </a:xfrm>
                <a:custGeom>
                  <a:avLst/>
                  <a:gdLst/>
                  <a:ahLst/>
                  <a:cxnLst/>
                  <a:rect l="l" t="t" r="r" b="b"/>
                  <a:pathLst>
                    <a:path w="444195" h="592827" extrusionOk="0">
                      <a:moveTo>
                        <a:pt x="211556" y="592827"/>
                      </a:moveTo>
                      <a:cubicBezTo>
                        <a:pt x="2006" y="586922"/>
                        <a:pt x="-51715" y="421377"/>
                        <a:pt x="49695" y="230877"/>
                      </a:cubicBezTo>
                      <a:cubicBezTo>
                        <a:pt x="155993" y="12945"/>
                        <a:pt x="800" y="-5978"/>
                        <a:pt x="315315" y="1198"/>
                      </a:cubicBezTo>
                      <a:cubicBezTo>
                        <a:pt x="366115" y="53077"/>
                        <a:pt x="345160" y="156709"/>
                        <a:pt x="388277" y="228972"/>
                      </a:cubicBezTo>
                      <a:cubicBezTo>
                        <a:pt x="514134" y="439856"/>
                        <a:pt x="415645" y="578159"/>
                        <a:pt x="211556" y="592827"/>
                      </a:cubicBezTo>
                      <a:close/>
                    </a:path>
                  </a:pathLst>
                </a:custGeom>
                <a:solidFill>
                  <a:srgbClr val="FFE599"/>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015" name="Google Shape;1015;p9"/>
                <p:cNvSpPr/>
                <p:nvPr/>
              </p:nvSpPr>
              <p:spPr>
                <a:xfrm>
                  <a:off x="1818382" y="2942618"/>
                  <a:ext cx="466728" cy="818636"/>
                </a:xfrm>
                <a:custGeom>
                  <a:avLst/>
                  <a:gdLst/>
                  <a:ahLst/>
                  <a:cxnLst/>
                  <a:rect l="l" t="t" r="r" b="b"/>
                  <a:pathLst>
                    <a:path w="466728" h="818636" extrusionOk="0">
                      <a:moveTo>
                        <a:pt x="413730" y="440997"/>
                      </a:moveTo>
                      <a:cubicBezTo>
                        <a:pt x="355564" y="353938"/>
                        <a:pt x="388838" y="243448"/>
                        <a:pt x="332323" y="212841"/>
                      </a:cubicBezTo>
                      <a:cubicBezTo>
                        <a:pt x="341474" y="160701"/>
                        <a:pt x="342668" y="107476"/>
                        <a:pt x="335879" y="54980"/>
                      </a:cubicBezTo>
                      <a:cubicBezTo>
                        <a:pt x="332577" y="42280"/>
                        <a:pt x="316004" y="50599"/>
                        <a:pt x="306479" y="48630"/>
                      </a:cubicBezTo>
                      <a:cubicBezTo>
                        <a:pt x="306860" y="-17537"/>
                        <a:pt x="162715" y="-14870"/>
                        <a:pt x="159921" y="48630"/>
                      </a:cubicBezTo>
                      <a:cubicBezTo>
                        <a:pt x="98580" y="52250"/>
                        <a:pt x="141252" y="172709"/>
                        <a:pt x="140553" y="213159"/>
                      </a:cubicBezTo>
                      <a:cubicBezTo>
                        <a:pt x="105057" y="231383"/>
                        <a:pt x="103723" y="274563"/>
                        <a:pt x="102453" y="310060"/>
                      </a:cubicBezTo>
                      <a:cubicBezTo>
                        <a:pt x="97234" y="356427"/>
                        <a:pt x="82349" y="401182"/>
                        <a:pt x="58765" y="441441"/>
                      </a:cubicBezTo>
                      <a:cubicBezTo>
                        <a:pt x="-124178" y="764783"/>
                        <a:pt x="171288" y="823140"/>
                        <a:pt x="250027" y="818377"/>
                      </a:cubicBezTo>
                      <a:cubicBezTo>
                        <a:pt x="471833" y="804535"/>
                        <a:pt x="517553" y="614542"/>
                        <a:pt x="413730" y="440997"/>
                      </a:cubicBezTo>
                      <a:close/>
                      <a:moveTo>
                        <a:pt x="322417" y="107431"/>
                      </a:moveTo>
                      <a:cubicBezTo>
                        <a:pt x="322862" y="119369"/>
                        <a:pt x="322862" y="131371"/>
                        <a:pt x="322417" y="143309"/>
                      </a:cubicBezTo>
                      <a:cubicBezTo>
                        <a:pt x="265788" y="153837"/>
                        <a:pt x="209934" y="168156"/>
                        <a:pt x="155222" y="186171"/>
                      </a:cubicBezTo>
                      <a:cubicBezTo>
                        <a:pt x="153825" y="175757"/>
                        <a:pt x="152555" y="165343"/>
                        <a:pt x="151348" y="154866"/>
                      </a:cubicBezTo>
                      <a:cubicBezTo>
                        <a:pt x="209191" y="142185"/>
                        <a:pt x="266302" y="126348"/>
                        <a:pt x="322417" y="107431"/>
                      </a:cubicBezTo>
                      <a:close/>
                      <a:moveTo>
                        <a:pt x="270538" y="514911"/>
                      </a:moveTo>
                      <a:cubicBezTo>
                        <a:pt x="290921" y="432742"/>
                        <a:pt x="171033" y="476811"/>
                        <a:pt x="221770" y="547423"/>
                      </a:cubicBezTo>
                      <a:cubicBezTo>
                        <a:pt x="201005" y="569394"/>
                        <a:pt x="150777" y="562726"/>
                        <a:pt x="161064" y="525135"/>
                      </a:cubicBezTo>
                      <a:cubicBezTo>
                        <a:pt x="172367" y="494210"/>
                        <a:pt x="197449" y="470143"/>
                        <a:pt x="209133" y="439028"/>
                      </a:cubicBezTo>
                      <a:cubicBezTo>
                        <a:pt x="238966" y="372588"/>
                        <a:pt x="245906" y="298128"/>
                        <a:pt x="228882" y="227319"/>
                      </a:cubicBezTo>
                      <a:cubicBezTo>
                        <a:pt x="235124" y="229339"/>
                        <a:pt x="241887" y="229040"/>
                        <a:pt x="247932" y="226494"/>
                      </a:cubicBezTo>
                      <a:cubicBezTo>
                        <a:pt x="236185" y="314949"/>
                        <a:pt x="272697" y="400547"/>
                        <a:pt x="308511" y="479605"/>
                      </a:cubicBezTo>
                      <a:cubicBezTo>
                        <a:pt x="345150" y="534913"/>
                        <a:pt x="303494" y="594603"/>
                        <a:pt x="246471" y="547804"/>
                      </a:cubicBezTo>
                      <a:cubicBezTo>
                        <a:pt x="256295" y="538253"/>
                        <a:pt x="264340" y="527027"/>
                        <a:pt x="270220" y="514657"/>
                      </a:cubicBezTo>
                      <a:close/>
                      <a:moveTo>
                        <a:pt x="235803" y="534596"/>
                      </a:moveTo>
                      <a:cubicBezTo>
                        <a:pt x="220436" y="518467"/>
                        <a:pt x="229072" y="474017"/>
                        <a:pt x="255235" y="493956"/>
                      </a:cubicBezTo>
                      <a:cubicBezTo>
                        <a:pt x="261394" y="509196"/>
                        <a:pt x="244439" y="523039"/>
                        <a:pt x="235486" y="534342"/>
                      </a:cubicBezTo>
                      <a:close/>
                      <a:moveTo>
                        <a:pt x="157317" y="205602"/>
                      </a:moveTo>
                      <a:cubicBezTo>
                        <a:pt x="157317" y="204904"/>
                        <a:pt x="157317" y="204205"/>
                        <a:pt x="157317" y="203507"/>
                      </a:cubicBezTo>
                      <a:cubicBezTo>
                        <a:pt x="210956" y="185962"/>
                        <a:pt x="265655" y="171839"/>
                        <a:pt x="321084" y="161216"/>
                      </a:cubicBezTo>
                      <a:cubicBezTo>
                        <a:pt x="320004" y="176138"/>
                        <a:pt x="318353" y="190997"/>
                        <a:pt x="315941" y="205666"/>
                      </a:cubicBezTo>
                      <a:cubicBezTo>
                        <a:pt x="298795" y="200713"/>
                        <a:pt x="178971" y="199443"/>
                        <a:pt x="157317" y="205602"/>
                      </a:cubicBezTo>
                      <a:close/>
                      <a:moveTo>
                        <a:pt x="318925" y="66537"/>
                      </a:moveTo>
                      <a:cubicBezTo>
                        <a:pt x="319750" y="74157"/>
                        <a:pt x="320449" y="81714"/>
                        <a:pt x="320957" y="89334"/>
                      </a:cubicBezTo>
                      <a:cubicBezTo>
                        <a:pt x="264493" y="108111"/>
                        <a:pt x="207095" y="123967"/>
                        <a:pt x="148999" y="136832"/>
                      </a:cubicBezTo>
                      <a:cubicBezTo>
                        <a:pt x="148173" y="129402"/>
                        <a:pt x="147602" y="121909"/>
                        <a:pt x="147094" y="114480"/>
                      </a:cubicBezTo>
                      <a:cubicBezTo>
                        <a:pt x="199367" y="108301"/>
                        <a:pt x="249945" y="92020"/>
                        <a:pt x="296001" y="66537"/>
                      </a:cubicBezTo>
                      <a:close/>
                      <a:moveTo>
                        <a:pt x="177002" y="47805"/>
                      </a:moveTo>
                      <a:cubicBezTo>
                        <a:pt x="177828" y="8498"/>
                        <a:pt x="287810" y="8625"/>
                        <a:pt x="288699" y="48313"/>
                      </a:cubicBezTo>
                      <a:cubicBezTo>
                        <a:pt x="251424" y="48313"/>
                        <a:pt x="214213" y="48694"/>
                        <a:pt x="176939" y="48313"/>
                      </a:cubicBezTo>
                      <a:cubicBezTo>
                        <a:pt x="177193" y="48059"/>
                        <a:pt x="177257" y="47932"/>
                        <a:pt x="177257" y="47805"/>
                      </a:cubicBezTo>
                      <a:close/>
                      <a:moveTo>
                        <a:pt x="146713" y="71871"/>
                      </a:moveTo>
                      <a:cubicBezTo>
                        <a:pt x="177002" y="57520"/>
                        <a:pt x="222532" y="70411"/>
                        <a:pt x="256949" y="66537"/>
                      </a:cubicBezTo>
                      <a:cubicBezTo>
                        <a:pt x="221592" y="81917"/>
                        <a:pt x="184178" y="92039"/>
                        <a:pt x="145888" y="96573"/>
                      </a:cubicBezTo>
                      <a:cubicBezTo>
                        <a:pt x="146141" y="88381"/>
                        <a:pt x="143792" y="79555"/>
                        <a:pt x="146967" y="71871"/>
                      </a:cubicBezTo>
                      <a:close/>
                      <a:moveTo>
                        <a:pt x="350675" y="770371"/>
                      </a:moveTo>
                      <a:cubicBezTo>
                        <a:pt x="158270" y="868796"/>
                        <a:pt x="-63536" y="698362"/>
                        <a:pt x="54193" y="490971"/>
                      </a:cubicBezTo>
                      <a:cubicBezTo>
                        <a:pt x="77371" y="438901"/>
                        <a:pt x="106010" y="388355"/>
                        <a:pt x="116804" y="331713"/>
                      </a:cubicBezTo>
                      <a:cubicBezTo>
                        <a:pt x="121885" y="263641"/>
                        <a:pt x="121122" y="204713"/>
                        <a:pt x="210721" y="223255"/>
                      </a:cubicBezTo>
                      <a:cubicBezTo>
                        <a:pt x="226723" y="301360"/>
                        <a:pt x="222278" y="385688"/>
                        <a:pt x="180939" y="456554"/>
                      </a:cubicBezTo>
                      <a:cubicBezTo>
                        <a:pt x="165001" y="485129"/>
                        <a:pt x="126457" y="522975"/>
                        <a:pt x="147030" y="558154"/>
                      </a:cubicBezTo>
                      <a:cubicBezTo>
                        <a:pt x="165636" y="587936"/>
                        <a:pt x="208752" y="581459"/>
                        <a:pt x="231739" y="560377"/>
                      </a:cubicBezTo>
                      <a:cubicBezTo>
                        <a:pt x="277777" y="613590"/>
                        <a:pt x="364772" y="561710"/>
                        <a:pt x="334482" y="495924"/>
                      </a:cubicBezTo>
                      <a:cubicBezTo>
                        <a:pt x="299240" y="409120"/>
                        <a:pt x="249964" y="319521"/>
                        <a:pt x="265267" y="222874"/>
                      </a:cubicBezTo>
                      <a:cubicBezTo>
                        <a:pt x="351310" y="205475"/>
                        <a:pt x="350675" y="267324"/>
                        <a:pt x="355438" y="332031"/>
                      </a:cubicBezTo>
                      <a:cubicBezTo>
                        <a:pt x="394553" y="482907"/>
                        <a:pt x="549557" y="659881"/>
                        <a:pt x="350929" y="770117"/>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grpSp>
          <p:sp>
            <p:nvSpPr>
              <p:cNvPr id="1016" name="Google Shape;1016;p9"/>
              <p:cNvSpPr/>
              <p:nvPr/>
            </p:nvSpPr>
            <p:spPr>
              <a:xfrm>
                <a:off x="2046061" y="1899501"/>
                <a:ext cx="17700" cy="1078500"/>
              </a:xfrm>
              <a:prstGeom prst="rect">
                <a:avLst/>
              </a:prstGeom>
              <a:solidFill>
                <a:schemeClr val="dk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sp>
          <p:nvSpPr>
            <p:cNvPr id="1017" name="Google Shape;1017;p9"/>
            <p:cNvSpPr/>
            <p:nvPr/>
          </p:nvSpPr>
          <p:spPr>
            <a:xfrm>
              <a:off x="2848289" y="2564652"/>
              <a:ext cx="130735" cy="158472"/>
            </a:xfrm>
            <a:custGeom>
              <a:avLst/>
              <a:gdLst/>
              <a:ahLst/>
              <a:cxnLst/>
              <a:rect l="l" t="t" r="r" b="b"/>
              <a:pathLst>
                <a:path w="4784" h="5799" extrusionOk="0">
                  <a:moveTo>
                    <a:pt x="0" y="0"/>
                  </a:moveTo>
                  <a:cubicBezTo>
                    <a:pt x="0" y="2506"/>
                    <a:pt x="2375" y="5110"/>
                    <a:pt x="4784" y="5799"/>
                  </a:cubicBezTo>
                </a:path>
              </a:pathLst>
            </a:custGeom>
            <a:noFill/>
            <a:ln w="19050" cap="rnd" cmpd="sng">
              <a:solidFill>
                <a:schemeClr val="lt1"/>
              </a:solidFill>
              <a:prstDash val="solid"/>
              <a:round/>
              <a:headEnd type="none" w="med" len="med"/>
              <a:tailEnd type="none" w="med" len="med"/>
            </a:ln>
          </p:spPr>
        </p:sp>
      </p:grpSp>
      <p:grpSp>
        <p:nvGrpSpPr>
          <p:cNvPr id="1018" name="Google Shape;1018;p9"/>
          <p:cNvGrpSpPr/>
          <p:nvPr/>
        </p:nvGrpSpPr>
        <p:grpSpPr>
          <a:xfrm>
            <a:off x="5609505" y="-1"/>
            <a:ext cx="739563" cy="1055377"/>
            <a:chOff x="3961868" y="621833"/>
            <a:chExt cx="905291" cy="1291877"/>
          </a:xfrm>
        </p:grpSpPr>
        <p:grpSp>
          <p:nvGrpSpPr>
            <p:cNvPr id="1019" name="Google Shape;1019;p9"/>
            <p:cNvGrpSpPr/>
            <p:nvPr/>
          </p:nvGrpSpPr>
          <p:grpSpPr>
            <a:xfrm>
              <a:off x="3961868" y="1008419"/>
              <a:ext cx="905291" cy="905291"/>
              <a:chOff x="764100" y="3623300"/>
              <a:chExt cx="1046700" cy="1046700"/>
            </a:xfrm>
          </p:grpSpPr>
          <p:sp>
            <p:nvSpPr>
              <p:cNvPr id="1020" name="Google Shape;1020;p9"/>
              <p:cNvSpPr/>
              <p:nvPr/>
            </p:nvSpPr>
            <p:spPr>
              <a:xfrm>
                <a:off x="764100" y="3623300"/>
                <a:ext cx="1046700" cy="1046700"/>
              </a:xfrm>
              <a:prstGeom prst="ellipse">
                <a:avLst/>
              </a:prstGeom>
              <a:solidFill>
                <a:srgbClr val="D8B8FF">
                  <a:alpha val="1676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021" name="Google Shape;1021;p9"/>
              <p:cNvSpPr/>
              <p:nvPr/>
            </p:nvSpPr>
            <p:spPr>
              <a:xfrm>
                <a:off x="922769" y="3781968"/>
                <a:ext cx="729300" cy="729300"/>
              </a:xfrm>
              <a:prstGeom prst="ellipse">
                <a:avLst/>
              </a:prstGeom>
              <a:solidFill>
                <a:srgbClr val="D8B8FF">
                  <a:alpha val="1676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1022" name="Google Shape;1022;p9"/>
            <p:cNvGrpSpPr/>
            <p:nvPr/>
          </p:nvGrpSpPr>
          <p:grpSpPr>
            <a:xfrm>
              <a:off x="4155315" y="621833"/>
              <a:ext cx="522826" cy="1099260"/>
              <a:chOff x="2447534" y="2604168"/>
              <a:chExt cx="478297" cy="1005636"/>
            </a:xfrm>
          </p:grpSpPr>
          <p:grpSp>
            <p:nvGrpSpPr>
              <p:cNvPr id="1023" name="Google Shape;1023;p9"/>
              <p:cNvGrpSpPr/>
              <p:nvPr/>
            </p:nvGrpSpPr>
            <p:grpSpPr>
              <a:xfrm>
                <a:off x="2447534" y="2604168"/>
                <a:ext cx="478297" cy="1005636"/>
                <a:chOff x="2447534" y="2604168"/>
                <a:chExt cx="478297" cy="1005636"/>
              </a:xfrm>
            </p:grpSpPr>
            <p:grpSp>
              <p:nvGrpSpPr>
                <p:cNvPr id="1024" name="Google Shape;1024;p9"/>
                <p:cNvGrpSpPr/>
                <p:nvPr/>
              </p:nvGrpSpPr>
              <p:grpSpPr>
                <a:xfrm>
                  <a:off x="2447534" y="2971595"/>
                  <a:ext cx="478297" cy="638209"/>
                  <a:chOff x="2447534" y="3081786"/>
                  <a:chExt cx="478297" cy="638209"/>
                </a:xfrm>
              </p:grpSpPr>
              <p:sp>
                <p:nvSpPr>
                  <p:cNvPr id="1025" name="Google Shape;1025;p9"/>
                  <p:cNvSpPr/>
                  <p:nvPr/>
                </p:nvSpPr>
                <p:spPr>
                  <a:xfrm>
                    <a:off x="2591014" y="3097533"/>
                    <a:ext cx="179593" cy="168416"/>
                  </a:xfrm>
                  <a:custGeom>
                    <a:avLst/>
                    <a:gdLst/>
                    <a:ahLst/>
                    <a:cxnLst/>
                    <a:rect l="l" t="t" r="r" b="b"/>
                    <a:pathLst>
                      <a:path w="179593" h="168416" extrusionOk="0">
                        <a:moveTo>
                          <a:pt x="0" y="168417"/>
                        </a:moveTo>
                        <a:cubicBezTo>
                          <a:pt x="0" y="125745"/>
                          <a:pt x="5779" y="81168"/>
                          <a:pt x="2349" y="39004"/>
                        </a:cubicBezTo>
                        <a:cubicBezTo>
                          <a:pt x="8128" y="33924"/>
                          <a:pt x="29020" y="36527"/>
                          <a:pt x="37148" y="34622"/>
                        </a:cubicBezTo>
                        <a:cubicBezTo>
                          <a:pt x="48577" y="31575"/>
                          <a:pt x="35052" y="16652"/>
                          <a:pt x="41148" y="11254"/>
                        </a:cubicBezTo>
                        <a:cubicBezTo>
                          <a:pt x="60198" y="-10653"/>
                          <a:pt x="146685" y="1412"/>
                          <a:pt x="147320" y="30304"/>
                        </a:cubicBezTo>
                        <a:cubicBezTo>
                          <a:pt x="146577" y="33733"/>
                          <a:pt x="148761" y="37112"/>
                          <a:pt x="152184" y="37855"/>
                        </a:cubicBezTo>
                        <a:cubicBezTo>
                          <a:pt x="152527" y="37925"/>
                          <a:pt x="152876" y="37969"/>
                          <a:pt x="153226" y="37988"/>
                        </a:cubicBezTo>
                        <a:cubicBezTo>
                          <a:pt x="199009" y="46307"/>
                          <a:pt x="171196" y="124983"/>
                          <a:pt x="171514" y="162194"/>
                        </a:cubicBezTo>
                        <a:cubicBezTo>
                          <a:pt x="116268" y="155717"/>
                          <a:pt x="51435" y="152225"/>
                          <a:pt x="0" y="168417"/>
                        </a:cubicBezTo>
                        <a:close/>
                      </a:path>
                    </a:pathLst>
                  </a:custGeom>
                  <a:solidFill>
                    <a:schemeClr val="dk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026" name="Google Shape;1026;p9"/>
                  <p:cNvSpPr/>
                  <p:nvPr/>
                </p:nvSpPr>
                <p:spPr>
                  <a:xfrm>
                    <a:off x="2458233" y="3250561"/>
                    <a:ext cx="453667" cy="462047"/>
                  </a:xfrm>
                  <a:custGeom>
                    <a:avLst/>
                    <a:gdLst/>
                    <a:ahLst/>
                    <a:cxnLst/>
                    <a:rect l="l" t="t" r="r" b="b"/>
                    <a:pathLst>
                      <a:path w="453667" h="462047" extrusionOk="0">
                        <a:moveTo>
                          <a:pt x="221935" y="462048"/>
                        </a:moveTo>
                        <a:cubicBezTo>
                          <a:pt x="-59306" y="460714"/>
                          <a:pt x="-82865" y="22373"/>
                          <a:pt x="206568" y="847"/>
                        </a:cubicBezTo>
                        <a:cubicBezTo>
                          <a:pt x="522671" y="-22712"/>
                          <a:pt x="543753" y="452904"/>
                          <a:pt x="221935" y="462048"/>
                        </a:cubicBezTo>
                        <a:close/>
                      </a:path>
                    </a:pathLst>
                  </a:custGeom>
                  <a:solidFill>
                    <a:srgbClr val="D9D2E9"/>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027" name="Google Shape;1027;p9"/>
                  <p:cNvSpPr/>
                  <p:nvPr/>
                </p:nvSpPr>
                <p:spPr>
                  <a:xfrm>
                    <a:off x="2447534" y="3081786"/>
                    <a:ext cx="478297" cy="638209"/>
                  </a:xfrm>
                  <a:custGeom>
                    <a:avLst/>
                    <a:gdLst/>
                    <a:ahLst/>
                    <a:cxnLst/>
                    <a:rect l="l" t="t" r="r" b="b"/>
                    <a:pathLst>
                      <a:path w="478297" h="638209" extrusionOk="0">
                        <a:moveTo>
                          <a:pt x="474760" y="358979"/>
                        </a:moveTo>
                        <a:cubicBezTo>
                          <a:pt x="461679" y="274778"/>
                          <a:pt x="399195" y="202960"/>
                          <a:pt x="320201" y="173178"/>
                        </a:cubicBezTo>
                        <a:cubicBezTo>
                          <a:pt x="320201" y="137618"/>
                          <a:pt x="347824" y="40273"/>
                          <a:pt x="296008" y="38050"/>
                        </a:cubicBezTo>
                        <a:cubicBezTo>
                          <a:pt x="297722" y="5792"/>
                          <a:pt x="256955" y="7316"/>
                          <a:pt x="234286" y="3379"/>
                        </a:cubicBezTo>
                        <a:cubicBezTo>
                          <a:pt x="210981" y="-4749"/>
                          <a:pt x="165198" y="331"/>
                          <a:pt x="178406" y="34748"/>
                        </a:cubicBezTo>
                        <a:cubicBezTo>
                          <a:pt x="166277" y="37224"/>
                          <a:pt x="129765" y="31129"/>
                          <a:pt x="140306" y="52718"/>
                        </a:cubicBezTo>
                        <a:cubicBezTo>
                          <a:pt x="138210" y="96153"/>
                          <a:pt x="137448" y="139713"/>
                          <a:pt x="135797" y="183148"/>
                        </a:cubicBezTo>
                        <a:cubicBezTo>
                          <a:pt x="-17047" y="249949"/>
                          <a:pt x="-46892" y="468453"/>
                          <a:pt x="77123" y="577673"/>
                        </a:cubicBezTo>
                        <a:cubicBezTo>
                          <a:pt x="240636" y="727914"/>
                          <a:pt x="512416" y="577165"/>
                          <a:pt x="474760" y="358979"/>
                        </a:cubicBezTo>
                        <a:close/>
                        <a:moveTo>
                          <a:pt x="304771" y="167971"/>
                        </a:moveTo>
                        <a:cubicBezTo>
                          <a:pt x="286165" y="163081"/>
                          <a:pt x="266226" y="157748"/>
                          <a:pt x="246922" y="159144"/>
                        </a:cubicBezTo>
                        <a:cubicBezTo>
                          <a:pt x="215172" y="156033"/>
                          <a:pt x="182914" y="164288"/>
                          <a:pt x="153514" y="175273"/>
                        </a:cubicBezTo>
                        <a:cubicBezTo>
                          <a:pt x="153514" y="170829"/>
                          <a:pt x="153514" y="166320"/>
                          <a:pt x="153958" y="161875"/>
                        </a:cubicBezTo>
                        <a:cubicBezTo>
                          <a:pt x="206600" y="153398"/>
                          <a:pt x="258035" y="138666"/>
                          <a:pt x="307184" y="117997"/>
                        </a:cubicBezTo>
                        <a:cubicBezTo>
                          <a:pt x="306422" y="134634"/>
                          <a:pt x="305342" y="151334"/>
                          <a:pt x="304771" y="167971"/>
                        </a:cubicBezTo>
                        <a:close/>
                        <a:moveTo>
                          <a:pt x="292515" y="378092"/>
                        </a:moveTo>
                        <a:cubicBezTo>
                          <a:pt x="301278" y="393079"/>
                          <a:pt x="305215" y="416700"/>
                          <a:pt x="297087" y="432131"/>
                        </a:cubicBezTo>
                        <a:cubicBezTo>
                          <a:pt x="286356" y="434925"/>
                          <a:pt x="294928" y="387363"/>
                          <a:pt x="292515" y="378092"/>
                        </a:cubicBezTo>
                        <a:close/>
                        <a:moveTo>
                          <a:pt x="233524" y="360440"/>
                        </a:moveTo>
                        <a:cubicBezTo>
                          <a:pt x="220881" y="353181"/>
                          <a:pt x="206085" y="350622"/>
                          <a:pt x="191741" y="353200"/>
                        </a:cubicBezTo>
                        <a:cubicBezTo>
                          <a:pt x="193900" y="295606"/>
                          <a:pt x="196313" y="237948"/>
                          <a:pt x="198599" y="180354"/>
                        </a:cubicBezTo>
                        <a:cubicBezTo>
                          <a:pt x="213394" y="176480"/>
                          <a:pt x="265528" y="177750"/>
                          <a:pt x="276005" y="180354"/>
                        </a:cubicBezTo>
                        <a:cubicBezTo>
                          <a:pt x="275707" y="235389"/>
                          <a:pt x="275415" y="290418"/>
                          <a:pt x="275116" y="345454"/>
                        </a:cubicBezTo>
                        <a:cubicBezTo>
                          <a:pt x="259679" y="343733"/>
                          <a:pt x="244312" y="349263"/>
                          <a:pt x="233524" y="360440"/>
                        </a:cubicBezTo>
                        <a:close/>
                        <a:moveTo>
                          <a:pt x="244636" y="403619"/>
                        </a:moveTo>
                        <a:cubicBezTo>
                          <a:pt x="254860" y="460769"/>
                          <a:pt x="203615" y="463119"/>
                          <a:pt x="235365" y="386855"/>
                        </a:cubicBezTo>
                        <a:cubicBezTo>
                          <a:pt x="239537" y="391777"/>
                          <a:pt x="242687" y="397473"/>
                          <a:pt x="244636" y="403619"/>
                        </a:cubicBezTo>
                        <a:close/>
                        <a:moveTo>
                          <a:pt x="203234" y="18174"/>
                        </a:moveTo>
                        <a:cubicBezTo>
                          <a:pt x="226920" y="23191"/>
                          <a:pt x="260384" y="18174"/>
                          <a:pt x="278228" y="35383"/>
                        </a:cubicBezTo>
                        <a:cubicBezTo>
                          <a:pt x="250357" y="33268"/>
                          <a:pt x="222392" y="32805"/>
                          <a:pt x="194471" y="33986"/>
                        </a:cubicBezTo>
                        <a:cubicBezTo>
                          <a:pt x="198916" y="25413"/>
                          <a:pt x="186407" y="19063"/>
                          <a:pt x="203234" y="18174"/>
                        </a:cubicBezTo>
                        <a:close/>
                        <a:moveTo>
                          <a:pt x="157451" y="54369"/>
                        </a:moveTo>
                        <a:cubicBezTo>
                          <a:pt x="205711" y="53036"/>
                          <a:pt x="261591" y="43511"/>
                          <a:pt x="306358" y="62688"/>
                        </a:cubicBezTo>
                        <a:lnTo>
                          <a:pt x="156308" y="90501"/>
                        </a:lnTo>
                        <a:close/>
                        <a:moveTo>
                          <a:pt x="308136" y="80468"/>
                        </a:moveTo>
                        <a:cubicBezTo>
                          <a:pt x="308701" y="80385"/>
                          <a:pt x="309254" y="80239"/>
                          <a:pt x="309787" y="80023"/>
                        </a:cubicBezTo>
                        <a:cubicBezTo>
                          <a:pt x="309279" y="87135"/>
                          <a:pt x="308263" y="92723"/>
                          <a:pt x="308136" y="99073"/>
                        </a:cubicBezTo>
                        <a:cubicBezTo>
                          <a:pt x="258975" y="120276"/>
                          <a:pt x="207381" y="135338"/>
                          <a:pt x="154530" y="143904"/>
                        </a:cubicBezTo>
                        <a:lnTo>
                          <a:pt x="155673" y="109043"/>
                        </a:lnTo>
                        <a:close/>
                        <a:moveTo>
                          <a:pt x="378685" y="571513"/>
                        </a:moveTo>
                        <a:cubicBezTo>
                          <a:pt x="88871" y="776746"/>
                          <a:pt x="-158652" y="297384"/>
                          <a:pt x="181009" y="184735"/>
                        </a:cubicBezTo>
                        <a:cubicBezTo>
                          <a:pt x="178787" y="242774"/>
                          <a:pt x="176183" y="300749"/>
                          <a:pt x="174151" y="358788"/>
                        </a:cubicBezTo>
                        <a:cubicBezTo>
                          <a:pt x="71345" y="420066"/>
                          <a:pt x="191741" y="557798"/>
                          <a:pt x="191360" y="371488"/>
                        </a:cubicBezTo>
                        <a:cubicBezTo>
                          <a:pt x="201799" y="369437"/>
                          <a:pt x="212626" y="371031"/>
                          <a:pt x="222030" y="375997"/>
                        </a:cubicBezTo>
                        <a:cubicBezTo>
                          <a:pt x="159673" y="513474"/>
                          <a:pt x="315756" y="467310"/>
                          <a:pt x="246795" y="371107"/>
                        </a:cubicBezTo>
                        <a:cubicBezTo>
                          <a:pt x="254364" y="364078"/>
                          <a:pt x="265052" y="361500"/>
                          <a:pt x="274989" y="364313"/>
                        </a:cubicBezTo>
                        <a:cubicBezTo>
                          <a:pt x="279561" y="390666"/>
                          <a:pt x="263115" y="429528"/>
                          <a:pt x="284324" y="449276"/>
                        </a:cubicBezTo>
                        <a:cubicBezTo>
                          <a:pt x="335124" y="459118"/>
                          <a:pt x="324964" y="368631"/>
                          <a:pt x="292642" y="351804"/>
                        </a:cubicBezTo>
                        <a:lnTo>
                          <a:pt x="293531" y="184481"/>
                        </a:lnTo>
                        <a:cubicBezTo>
                          <a:pt x="465172" y="225438"/>
                          <a:pt x="517686" y="462167"/>
                          <a:pt x="378685" y="571513"/>
                        </a:cubicBezTo>
                        <a:close/>
                        <a:moveTo>
                          <a:pt x="173453" y="378537"/>
                        </a:moveTo>
                        <a:cubicBezTo>
                          <a:pt x="170786" y="400508"/>
                          <a:pt x="176882" y="430226"/>
                          <a:pt x="158848" y="446926"/>
                        </a:cubicBezTo>
                        <a:cubicBezTo>
                          <a:pt x="145830" y="424638"/>
                          <a:pt x="150085" y="391681"/>
                          <a:pt x="173453" y="378283"/>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grpSp>
            <p:sp>
              <p:nvSpPr>
                <p:cNvPr id="1028" name="Google Shape;1028;p9"/>
                <p:cNvSpPr/>
                <p:nvPr/>
              </p:nvSpPr>
              <p:spPr>
                <a:xfrm>
                  <a:off x="2675601" y="2604168"/>
                  <a:ext cx="17700" cy="373800"/>
                </a:xfrm>
                <a:prstGeom prst="rect">
                  <a:avLst/>
                </a:prstGeom>
                <a:solidFill>
                  <a:schemeClr val="dk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sp>
            <p:nvSpPr>
              <p:cNvPr id="1029" name="Google Shape;1029;p9"/>
              <p:cNvSpPr/>
              <p:nvPr/>
            </p:nvSpPr>
            <p:spPr>
              <a:xfrm>
                <a:off x="2546350" y="3472450"/>
                <a:ext cx="97850" cy="61625"/>
              </a:xfrm>
              <a:custGeom>
                <a:avLst/>
                <a:gdLst/>
                <a:ahLst/>
                <a:cxnLst/>
                <a:rect l="l" t="t" r="r" b="b"/>
                <a:pathLst>
                  <a:path w="3914" h="2465" extrusionOk="0">
                    <a:moveTo>
                      <a:pt x="0" y="0"/>
                    </a:moveTo>
                    <a:cubicBezTo>
                      <a:pt x="946" y="1217"/>
                      <a:pt x="2412" y="2117"/>
                      <a:pt x="3914" y="2465"/>
                    </a:cubicBezTo>
                  </a:path>
                </a:pathLst>
              </a:custGeom>
              <a:noFill/>
              <a:ln w="19050" cap="rnd" cmpd="sng">
                <a:solidFill>
                  <a:schemeClr val="lt1"/>
                </a:solidFill>
                <a:prstDash val="solid"/>
                <a:round/>
                <a:headEnd type="none" w="med" len="med"/>
                <a:tailEnd type="none" w="med" len="med"/>
              </a:ln>
            </p:spPr>
          </p:sp>
          <p:sp>
            <p:nvSpPr>
              <p:cNvPr id="1030" name="Google Shape;1030;p9"/>
              <p:cNvSpPr/>
              <p:nvPr/>
            </p:nvSpPr>
            <p:spPr>
              <a:xfrm>
                <a:off x="2515525" y="3392700"/>
                <a:ext cx="9075" cy="19950"/>
              </a:xfrm>
              <a:custGeom>
                <a:avLst/>
                <a:gdLst/>
                <a:ahLst/>
                <a:cxnLst/>
                <a:rect l="l" t="t" r="r" b="b"/>
                <a:pathLst>
                  <a:path w="363" h="798" extrusionOk="0">
                    <a:moveTo>
                      <a:pt x="0" y="0"/>
                    </a:moveTo>
                    <a:cubicBezTo>
                      <a:pt x="182" y="399"/>
                      <a:pt x="182" y="399"/>
                      <a:pt x="363" y="798"/>
                    </a:cubicBezTo>
                  </a:path>
                </a:pathLst>
              </a:custGeom>
              <a:noFill/>
              <a:ln w="19050" cap="rnd" cmpd="sng">
                <a:solidFill>
                  <a:schemeClr val="lt1"/>
                </a:solidFill>
                <a:prstDash val="solid"/>
                <a:round/>
                <a:headEnd type="none" w="med" len="med"/>
                <a:tailEnd type="none" w="med" len="med"/>
              </a:ln>
            </p:spPr>
          </p:sp>
        </p:grpSp>
      </p:grpSp>
      <p:grpSp>
        <p:nvGrpSpPr>
          <p:cNvPr id="1031" name="Google Shape;1031;p9"/>
          <p:cNvGrpSpPr/>
          <p:nvPr/>
        </p:nvGrpSpPr>
        <p:grpSpPr>
          <a:xfrm>
            <a:off x="6616253" y="-9"/>
            <a:ext cx="427115" cy="648753"/>
            <a:chOff x="5194218" y="621823"/>
            <a:chExt cx="522827" cy="794132"/>
          </a:xfrm>
        </p:grpSpPr>
        <p:grpSp>
          <p:nvGrpSpPr>
            <p:cNvPr id="1032" name="Google Shape;1032;p9"/>
            <p:cNvGrpSpPr/>
            <p:nvPr/>
          </p:nvGrpSpPr>
          <p:grpSpPr>
            <a:xfrm>
              <a:off x="5194218" y="893129"/>
              <a:ext cx="522827" cy="522827"/>
              <a:chOff x="764100" y="3623300"/>
              <a:chExt cx="1046700" cy="1046700"/>
            </a:xfrm>
          </p:grpSpPr>
          <p:sp>
            <p:nvSpPr>
              <p:cNvPr id="1033" name="Google Shape;1033;p9"/>
              <p:cNvSpPr/>
              <p:nvPr/>
            </p:nvSpPr>
            <p:spPr>
              <a:xfrm>
                <a:off x="764100" y="3623300"/>
                <a:ext cx="1046700" cy="1046700"/>
              </a:xfrm>
              <a:prstGeom prst="ellipse">
                <a:avLst/>
              </a:prstGeom>
              <a:solidFill>
                <a:srgbClr val="FF8900">
                  <a:alpha val="838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034" name="Google Shape;1034;p9"/>
              <p:cNvSpPr/>
              <p:nvPr/>
            </p:nvSpPr>
            <p:spPr>
              <a:xfrm>
                <a:off x="922769" y="3781968"/>
                <a:ext cx="729300" cy="729300"/>
              </a:xfrm>
              <a:prstGeom prst="ellipse">
                <a:avLst/>
              </a:prstGeom>
              <a:solidFill>
                <a:srgbClr val="FF8900">
                  <a:alpha val="838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1035" name="Google Shape;1035;p9"/>
            <p:cNvGrpSpPr/>
            <p:nvPr/>
          </p:nvGrpSpPr>
          <p:grpSpPr>
            <a:xfrm>
              <a:off x="5371921" y="621823"/>
              <a:ext cx="182209" cy="655932"/>
              <a:chOff x="3305183" y="2722527"/>
              <a:chExt cx="166690" cy="600065"/>
            </a:xfrm>
          </p:grpSpPr>
          <p:grpSp>
            <p:nvGrpSpPr>
              <p:cNvPr id="1036" name="Google Shape;1036;p9"/>
              <p:cNvGrpSpPr/>
              <p:nvPr/>
            </p:nvGrpSpPr>
            <p:grpSpPr>
              <a:xfrm>
                <a:off x="3305183" y="2722527"/>
                <a:ext cx="166690" cy="600065"/>
                <a:chOff x="3305183" y="2722527"/>
                <a:chExt cx="166690" cy="600065"/>
              </a:xfrm>
            </p:grpSpPr>
            <p:grpSp>
              <p:nvGrpSpPr>
                <p:cNvPr id="1037" name="Google Shape;1037;p9"/>
                <p:cNvGrpSpPr/>
                <p:nvPr/>
              </p:nvGrpSpPr>
              <p:grpSpPr>
                <a:xfrm>
                  <a:off x="3305183" y="2971595"/>
                  <a:ext cx="166690" cy="350998"/>
                  <a:chOff x="3305183" y="3146560"/>
                  <a:chExt cx="166690" cy="350998"/>
                </a:xfrm>
              </p:grpSpPr>
              <p:sp>
                <p:nvSpPr>
                  <p:cNvPr id="1038" name="Google Shape;1038;p9"/>
                  <p:cNvSpPr/>
                  <p:nvPr/>
                </p:nvSpPr>
                <p:spPr>
                  <a:xfrm>
                    <a:off x="3324821" y="3152836"/>
                    <a:ext cx="119489" cy="117177"/>
                  </a:xfrm>
                  <a:custGeom>
                    <a:avLst/>
                    <a:gdLst/>
                    <a:ahLst/>
                    <a:cxnLst/>
                    <a:rect l="l" t="t" r="r" b="b"/>
                    <a:pathLst>
                      <a:path w="119489" h="117177" extrusionOk="0">
                        <a:moveTo>
                          <a:pt x="5460" y="117177"/>
                        </a:moveTo>
                        <a:cubicBezTo>
                          <a:pt x="4508" y="91777"/>
                          <a:pt x="-9653" y="30373"/>
                          <a:pt x="11810" y="23896"/>
                        </a:cubicBezTo>
                        <a:cubicBezTo>
                          <a:pt x="18160" y="22118"/>
                          <a:pt x="14668" y="14561"/>
                          <a:pt x="19494" y="10688"/>
                        </a:cubicBezTo>
                        <a:cubicBezTo>
                          <a:pt x="31241" y="-2901"/>
                          <a:pt x="96456" y="-6838"/>
                          <a:pt x="96456" y="18879"/>
                        </a:cubicBezTo>
                        <a:cubicBezTo>
                          <a:pt x="95751" y="22315"/>
                          <a:pt x="97967" y="25668"/>
                          <a:pt x="101409" y="26373"/>
                        </a:cubicBezTo>
                        <a:cubicBezTo>
                          <a:pt x="101866" y="26467"/>
                          <a:pt x="102336" y="26506"/>
                          <a:pt x="102806" y="26499"/>
                        </a:cubicBezTo>
                        <a:cubicBezTo>
                          <a:pt x="133731" y="28849"/>
                          <a:pt x="111569" y="90507"/>
                          <a:pt x="114744" y="113939"/>
                        </a:cubicBezTo>
                        <a:close/>
                      </a:path>
                    </a:pathLst>
                  </a:custGeom>
                  <a:solidFill>
                    <a:schemeClr val="dk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039" name="Google Shape;1039;p9"/>
                  <p:cNvSpPr/>
                  <p:nvPr/>
                </p:nvSpPr>
                <p:spPr>
                  <a:xfrm>
                    <a:off x="3312763" y="3270014"/>
                    <a:ext cx="150661" cy="221107"/>
                  </a:xfrm>
                  <a:custGeom>
                    <a:avLst/>
                    <a:gdLst/>
                    <a:ahLst/>
                    <a:cxnLst/>
                    <a:rect l="l" t="t" r="r" b="b"/>
                    <a:pathLst>
                      <a:path w="150661" h="221107" extrusionOk="0">
                        <a:moveTo>
                          <a:pt x="72636" y="221107"/>
                        </a:moveTo>
                        <a:cubicBezTo>
                          <a:pt x="-3564" y="204978"/>
                          <a:pt x="-15057" y="136779"/>
                          <a:pt x="16184" y="2477"/>
                        </a:cubicBezTo>
                        <a:cubicBezTo>
                          <a:pt x="54284" y="1207"/>
                          <a:pt x="87558" y="1270"/>
                          <a:pt x="125595" y="0"/>
                        </a:cubicBezTo>
                        <a:cubicBezTo>
                          <a:pt x="164330" y="92202"/>
                          <a:pt x="166299" y="206629"/>
                          <a:pt x="72636" y="221107"/>
                        </a:cubicBezTo>
                        <a:close/>
                      </a:path>
                    </a:pathLst>
                  </a:custGeom>
                  <a:solidFill>
                    <a:srgbClr val="F9CB9C"/>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040" name="Google Shape;1040;p9"/>
                  <p:cNvSpPr/>
                  <p:nvPr/>
                </p:nvSpPr>
                <p:spPr>
                  <a:xfrm>
                    <a:off x="3305183" y="3146560"/>
                    <a:ext cx="166690" cy="350998"/>
                  </a:xfrm>
                  <a:custGeom>
                    <a:avLst/>
                    <a:gdLst/>
                    <a:ahLst/>
                    <a:cxnLst/>
                    <a:rect l="l" t="t" r="r" b="b"/>
                    <a:pathLst>
                      <a:path w="166690" h="350998" extrusionOk="0">
                        <a:moveTo>
                          <a:pt x="140987" y="124596"/>
                        </a:moveTo>
                        <a:cubicBezTo>
                          <a:pt x="147337" y="122247"/>
                          <a:pt x="143336" y="59572"/>
                          <a:pt x="144542" y="54238"/>
                        </a:cubicBezTo>
                        <a:cubicBezTo>
                          <a:pt x="146828" y="39252"/>
                          <a:pt x="140097" y="24647"/>
                          <a:pt x="122571" y="26425"/>
                        </a:cubicBezTo>
                        <a:cubicBezTo>
                          <a:pt x="129683" y="-8309"/>
                          <a:pt x="29417" y="-8500"/>
                          <a:pt x="29925" y="24075"/>
                        </a:cubicBezTo>
                        <a:cubicBezTo>
                          <a:pt x="15891" y="25536"/>
                          <a:pt x="12399" y="39633"/>
                          <a:pt x="13478" y="51635"/>
                        </a:cubicBezTo>
                        <a:cubicBezTo>
                          <a:pt x="16145" y="75955"/>
                          <a:pt x="8335" y="105292"/>
                          <a:pt x="17034" y="127263"/>
                        </a:cubicBezTo>
                        <a:cubicBezTo>
                          <a:pt x="17034" y="127263"/>
                          <a:pt x="17034" y="127644"/>
                          <a:pt x="17034" y="127835"/>
                        </a:cubicBezTo>
                        <a:cubicBezTo>
                          <a:pt x="-77835" y="451748"/>
                          <a:pt x="259922" y="398789"/>
                          <a:pt x="140987" y="124596"/>
                        </a:cubicBezTo>
                        <a:close/>
                        <a:moveTo>
                          <a:pt x="126254" y="42427"/>
                        </a:moveTo>
                        <a:cubicBezTo>
                          <a:pt x="126699" y="51254"/>
                          <a:pt x="126699" y="64842"/>
                          <a:pt x="126889" y="74177"/>
                        </a:cubicBezTo>
                        <a:lnTo>
                          <a:pt x="31258" y="101736"/>
                        </a:lnTo>
                        <a:cubicBezTo>
                          <a:pt x="31258" y="96719"/>
                          <a:pt x="31258" y="91640"/>
                          <a:pt x="31258" y="86560"/>
                        </a:cubicBezTo>
                        <a:cubicBezTo>
                          <a:pt x="57865" y="73415"/>
                          <a:pt x="88408" y="58556"/>
                          <a:pt x="112348" y="40903"/>
                        </a:cubicBezTo>
                        <a:cubicBezTo>
                          <a:pt x="116793" y="41665"/>
                          <a:pt x="123778" y="38490"/>
                          <a:pt x="126254" y="42427"/>
                        </a:cubicBezTo>
                        <a:close/>
                        <a:moveTo>
                          <a:pt x="89044" y="212671"/>
                        </a:moveTo>
                        <a:cubicBezTo>
                          <a:pt x="81112" y="208784"/>
                          <a:pt x="71771" y="209070"/>
                          <a:pt x="64088" y="213433"/>
                        </a:cubicBezTo>
                        <a:cubicBezTo>
                          <a:pt x="67943" y="186762"/>
                          <a:pt x="70883" y="159947"/>
                          <a:pt x="72914" y="132978"/>
                        </a:cubicBezTo>
                        <a:lnTo>
                          <a:pt x="83964" y="132978"/>
                        </a:lnTo>
                        <a:cubicBezTo>
                          <a:pt x="83049" y="159642"/>
                          <a:pt x="84751" y="186337"/>
                          <a:pt x="89044" y="212671"/>
                        </a:cubicBezTo>
                        <a:close/>
                        <a:moveTo>
                          <a:pt x="50944" y="114118"/>
                        </a:moveTo>
                        <a:lnTo>
                          <a:pt x="127144" y="92148"/>
                        </a:lnTo>
                        <a:lnTo>
                          <a:pt x="127144" y="113420"/>
                        </a:lnTo>
                        <a:cubicBezTo>
                          <a:pt x="101299" y="114880"/>
                          <a:pt x="75899" y="115135"/>
                          <a:pt x="50626" y="114118"/>
                        </a:cubicBezTo>
                        <a:close/>
                        <a:moveTo>
                          <a:pt x="90695" y="39950"/>
                        </a:moveTo>
                        <a:cubicBezTo>
                          <a:pt x="74692" y="48269"/>
                          <a:pt x="47832" y="59826"/>
                          <a:pt x="31385" y="67255"/>
                        </a:cubicBezTo>
                        <a:cubicBezTo>
                          <a:pt x="31385" y="58937"/>
                          <a:pt x="31766" y="47634"/>
                          <a:pt x="31385" y="39379"/>
                        </a:cubicBezTo>
                        <a:cubicBezTo>
                          <a:pt x="33036" y="39379"/>
                          <a:pt x="75835" y="39442"/>
                          <a:pt x="90377" y="39950"/>
                        </a:cubicBezTo>
                        <a:close/>
                        <a:moveTo>
                          <a:pt x="45736" y="22361"/>
                        </a:moveTo>
                        <a:cubicBezTo>
                          <a:pt x="60214" y="644"/>
                          <a:pt x="112920" y="11122"/>
                          <a:pt x="111395" y="26616"/>
                        </a:cubicBezTo>
                        <a:cubicBezTo>
                          <a:pt x="92028" y="25854"/>
                          <a:pt x="63834" y="27314"/>
                          <a:pt x="44466" y="26616"/>
                        </a:cubicBezTo>
                        <a:cubicBezTo>
                          <a:pt x="44339" y="26171"/>
                          <a:pt x="45165" y="22742"/>
                          <a:pt x="45419" y="22361"/>
                        </a:cubicBezTo>
                        <a:close/>
                        <a:moveTo>
                          <a:pt x="125556" y="309127"/>
                        </a:moveTo>
                        <a:cubicBezTo>
                          <a:pt x="22686" y="406028"/>
                          <a:pt x="-873" y="195335"/>
                          <a:pt x="33798" y="131708"/>
                        </a:cubicBezTo>
                        <a:cubicBezTo>
                          <a:pt x="41101" y="132153"/>
                          <a:pt x="48467" y="132470"/>
                          <a:pt x="55833" y="132661"/>
                        </a:cubicBezTo>
                        <a:cubicBezTo>
                          <a:pt x="60913" y="148536"/>
                          <a:pt x="25734" y="268678"/>
                          <a:pt x="58500" y="243023"/>
                        </a:cubicBezTo>
                        <a:cubicBezTo>
                          <a:pt x="62310" y="237436"/>
                          <a:pt x="67708" y="228101"/>
                          <a:pt x="75454" y="228037"/>
                        </a:cubicBezTo>
                        <a:cubicBezTo>
                          <a:pt x="84979" y="228037"/>
                          <a:pt x="91076" y="238960"/>
                          <a:pt x="95394" y="245881"/>
                        </a:cubicBezTo>
                        <a:cubicBezTo>
                          <a:pt x="128985" y="268931"/>
                          <a:pt x="92536" y="150631"/>
                          <a:pt x="101744" y="132661"/>
                        </a:cubicBezTo>
                        <a:cubicBezTo>
                          <a:pt x="109173" y="132661"/>
                          <a:pt x="116602" y="132089"/>
                          <a:pt x="124032" y="131644"/>
                        </a:cubicBezTo>
                        <a:cubicBezTo>
                          <a:pt x="155591" y="183968"/>
                          <a:pt x="160671" y="257311"/>
                          <a:pt x="125239" y="309127"/>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grpSp>
            <p:sp>
              <p:nvSpPr>
                <p:cNvPr id="1041" name="Google Shape;1041;p9"/>
                <p:cNvSpPr/>
                <p:nvPr/>
              </p:nvSpPr>
              <p:spPr>
                <a:xfrm>
                  <a:off x="3375891" y="2722527"/>
                  <a:ext cx="17700" cy="255600"/>
                </a:xfrm>
                <a:prstGeom prst="rect">
                  <a:avLst/>
                </a:prstGeom>
                <a:solidFill>
                  <a:schemeClr val="dk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sp>
            <p:nvSpPr>
              <p:cNvPr id="1042" name="Google Shape;1042;p9"/>
              <p:cNvSpPr/>
              <p:nvPr/>
            </p:nvSpPr>
            <p:spPr>
              <a:xfrm>
                <a:off x="3352825" y="3244100"/>
                <a:ext cx="27200" cy="29000"/>
              </a:xfrm>
              <a:custGeom>
                <a:avLst/>
                <a:gdLst/>
                <a:ahLst/>
                <a:cxnLst/>
                <a:rect l="l" t="t" r="r" b="b"/>
                <a:pathLst>
                  <a:path w="1088" h="1160" extrusionOk="0">
                    <a:moveTo>
                      <a:pt x="0" y="0"/>
                    </a:moveTo>
                    <a:cubicBezTo>
                      <a:pt x="294" y="441"/>
                      <a:pt x="670" y="834"/>
                      <a:pt x="1088" y="1160"/>
                    </a:cubicBezTo>
                  </a:path>
                </a:pathLst>
              </a:custGeom>
              <a:noFill/>
              <a:ln w="19050" cap="rnd" cmpd="sng">
                <a:solidFill>
                  <a:schemeClr val="lt1"/>
                </a:solidFill>
                <a:prstDash val="solid"/>
                <a:round/>
                <a:headEnd type="none" w="med" len="med"/>
                <a:tailEnd type="none" w="med" len="med"/>
              </a:ln>
            </p:spPr>
          </p:sp>
        </p:grpSp>
      </p:grpSp>
      <p:grpSp>
        <p:nvGrpSpPr>
          <p:cNvPr id="1043" name="Google Shape;1043;p9"/>
          <p:cNvGrpSpPr/>
          <p:nvPr/>
        </p:nvGrpSpPr>
        <p:grpSpPr>
          <a:xfrm>
            <a:off x="8765260" y="3"/>
            <a:ext cx="703051" cy="1759497"/>
            <a:chOff x="7824797" y="870572"/>
            <a:chExt cx="860597" cy="2153783"/>
          </a:xfrm>
        </p:grpSpPr>
        <p:grpSp>
          <p:nvGrpSpPr>
            <p:cNvPr id="1044" name="Google Shape;1044;p9"/>
            <p:cNvGrpSpPr/>
            <p:nvPr/>
          </p:nvGrpSpPr>
          <p:grpSpPr>
            <a:xfrm>
              <a:off x="7824797" y="1891931"/>
              <a:ext cx="860597" cy="1132425"/>
              <a:chOff x="764100" y="3623300"/>
              <a:chExt cx="1046700" cy="1046700"/>
            </a:xfrm>
          </p:grpSpPr>
          <p:sp>
            <p:nvSpPr>
              <p:cNvPr id="1045" name="Google Shape;1045;p9"/>
              <p:cNvSpPr/>
              <p:nvPr/>
            </p:nvSpPr>
            <p:spPr>
              <a:xfrm>
                <a:off x="764100" y="3623300"/>
                <a:ext cx="1046700" cy="1046700"/>
              </a:xfrm>
              <a:prstGeom prst="ellipse">
                <a:avLst/>
              </a:prstGeom>
              <a:solidFill>
                <a:srgbClr val="10A3FF">
                  <a:alpha val="615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046" name="Google Shape;1046;p9"/>
              <p:cNvSpPr/>
              <p:nvPr/>
            </p:nvSpPr>
            <p:spPr>
              <a:xfrm>
                <a:off x="922769" y="3781968"/>
                <a:ext cx="729300" cy="729300"/>
              </a:xfrm>
              <a:prstGeom prst="ellipse">
                <a:avLst/>
              </a:prstGeom>
              <a:solidFill>
                <a:srgbClr val="10A3FF">
                  <a:alpha val="615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1047" name="Google Shape;1047;p9"/>
            <p:cNvGrpSpPr/>
            <p:nvPr/>
          </p:nvGrpSpPr>
          <p:grpSpPr>
            <a:xfrm>
              <a:off x="8100547" y="870572"/>
              <a:ext cx="300376" cy="1935114"/>
              <a:chOff x="3792712" y="2051381"/>
              <a:chExt cx="274793" cy="1770299"/>
            </a:xfrm>
          </p:grpSpPr>
          <p:grpSp>
            <p:nvGrpSpPr>
              <p:cNvPr id="1048" name="Google Shape;1048;p9"/>
              <p:cNvGrpSpPr/>
              <p:nvPr/>
            </p:nvGrpSpPr>
            <p:grpSpPr>
              <a:xfrm>
                <a:off x="3792712" y="2051381"/>
                <a:ext cx="274793" cy="1770299"/>
                <a:chOff x="3792712" y="2051381"/>
                <a:chExt cx="274793" cy="1770299"/>
              </a:xfrm>
            </p:grpSpPr>
            <p:grpSp>
              <p:nvGrpSpPr>
                <p:cNvPr id="1049" name="Google Shape;1049;p9"/>
                <p:cNvGrpSpPr/>
                <p:nvPr/>
              </p:nvGrpSpPr>
              <p:grpSpPr>
                <a:xfrm>
                  <a:off x="3792712" y="2971595"/>
                  <a:ext cx="274793" cy="850085"/>
                  <a:chOff x="3792712" y="2879468"/>
                  <a:chExt cx="274793" cy="850085"/>
                </a:xfrm>
              </p:grpSpPr>
              <p:sp>
                <p:nvSpPr>
                  <p:cNvPr id="1050" name="Google Shape;1050;p9"/>
                  <p:cNvSpPr/>
                  <p:nvPr/>
                </p:nvSpPr>
                <p:spPr>
                  <a:xfrm>
                    <a:off x="3798083" y="3085793"/>
                    <a:ext cx="261578" cy="637356"/>
                  </a:xfrm>
                  <a:custGeom>
                    <a:avLst/>
                    <a:gdLst/>
                    <a:ahLst/>
                    <a:cxnLst/>
                    <a:rect l="l" t="t" r="r" b="b"/>
                    <a:pathLst>
                      <a:path w="261578" h="637356" extrusionOk="0">
                        <a:moveTo>
                          <a:pt x="126686" y="637357"/>
                        </a:moveTo>
                        <a:cubicBezTo>
                          <a:pt x="-60449" y="630435"/>
                          <a:pt x="18736" y="394850"/>
                          <a:pt x="6417" y="267723"/>
                        </a:cubicBezTo>
                        <a:cubicBezTo>
                          <a:pt x="12322" y="197048"/>
                          <a:pt x="-10665" y="53665"/>
                          <a:pt x="31817" y="8008"/>
                        </a:cubicBezTo>
                        <a:cubicBezTo>
                          <a:pt x="291595" y="-16566"/>
                          <a:pt x="262449" y="-1263"/>
                          <a:pt x="258829" y="299283"/>
                        </a:cubicBezTo>
                        <a:cubicBezTo>
                          <a:pt x="256988" y="426728"/>
                          <a:pt x="295024" y="626816"/>
                          <a:pt x="126686" y="637357"/>
                        </a:cubicBezTo>
                        <a:close/>
                      </a:path>
                    </a:pathLst>
                  </a:custGeom>
                  <a:solidFill>
                    <a:srgbClr val="CFE2F3"/>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051" name="Google Shape;1051;p9"/>
                  <p:cNvSpPr/>
                  <p:nvPr/>
                </p:nvSpPr>
                <p:spPr>
                  <a:xfrm>
                    <a:off x="3849902" y="2886279"/>
                    <a:ext cx="160096" cy="197298"/>
                  </a:xfrm>
                  <a:custGeom>
                    <a:avLst/>
                    <a:gdLst/>
                    <a:ahLst/>
                    <a:cxnLst/>
                    <a:rect l="l" t="t" r="r" b="b"/>
                    <a:pathLst>
                      <a:path w="160096" h="197298" extrusionOk="0">
                        <a:moveTo>
                          <a:pt x="0" y="197298"/>
                        </a:moveTo>
                        <a:cubicBezTo>
                          <a:pt x="14795" y="163453"/>
                          <a:pt x="-19495" y="39120"/>
                          <a:pt x="29908" y="37913"/>
                        </a:cubicBezTo>
                        <a:cubicBezTo>
                          <a:pt x="41275" y="35754"/>
                          <a:pt x="33401" y="17911"/>
                          <a:pt x="43053" y="12513"/>
                        </a:cubicBezTo>
                        <a:cubicBezTo>
                          <a:pt x="64008" y="-9902"/>
                          <a:pt x="129984" y="-1393"/>
                          <a:pt x="134239" y="31563"/>
                        </a:cubicBezTo>
                        <a:cubicBezTo>
                          <a:pt x="135826" y="40517"/>
                          <a:pt x="147891" y="34484"/>
                          <a:pt x="151955" y="41406"/>
                        </a:cubicBezTo>
                        <a:cubicBezTo>
                          <a:pt x="171640" y="64583"/>
                          <a:pt x="149479" y="158246"/>
                          <a:pt x="149161" y="196663"/>
                        </a:cubicBezTo>
                        <a:cubicBezTo>
                          <a:pt x="98234" y="196155"/>
                          <a:pt x="49847" y="189170"/>
                          <a:pt x="0" y="197298"/>
                        </a:cubicBezTo>
                        <a:close/>
                      </a:path>
                    </a:pathLst>
                  </a:custGeom>
                  <a:solidFill>
                    <a:schemeClr val="dk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052" name="Google Shape;1052;p9"/>
                  <p:cNvSpPr/>
                  <p:nvPr/>
                </p:nvSpPr>
                <p:spPr>
                  <a:xfrm>
                    <a:off x="3792712" y="2879468"/>
                    <a:ext cx="274793" cy="850085"/>
                  </a:xfrm>
                  <a:custGeom>
                    <a:avLst/>
                    <a:gdLst/>
                    <a:ahLst/>
                    <a:cxnLst/>
                    <a:rect l="l" t="t" r="r" b="b"/>
                    <a:pathLst>
                      <a:path w="274793" h="850085" extrusionOk="0">
                        <a:moveTo>
                          <a:pt x="19916" y="786532"/>
                        </a:moveTo>
                        <a:cubicBezTo>
                          <a:pt x="39854" y="827489"/>
                          <a:pt x="67541" y="848572"/>
                          <a:pt x="131866" y="850032"/>
                        </a:cubicBezTo>
                        <a:cubicBezTo>
                          <a:pt x="255818" y="852953"/>
                          <a:pt x="279440" y="735732"/>
                          <a:pt x="271947" y="651213"/>
                        </a:cubicBezTo>
                        <a:cubicBezTo>
                          <a:pt x="272963" y="537612"/>
                          <a:pt x="275312" y="423947"/>
                          <a:pt x="274678" y="310345"/>
                        </a:cubicBezTo>
                        <a:cubicBezTo>
                          <a:pt x="276202" y="268245"/>
                          <a:pt x="263057" y="215095"/>
                          <a:pt x="217528" y="202395"/>
                        </a:cubicBezTo>
                        <a:cubicBezTo>
                          <a:pt x="213336" y="167343"/>
                          <a:pt x="246610" y="35073"/>
                          <a:pt x="197716" y="37295"/>
                        </a:cubicBezTo>
                        <a:cubicBezTo>
                          <a:pt x="191366" y="-10202"/>
                          <a:pt x="84495" y="-14965"/>
                          <a:pt x="87098" y="38311"/>
                        </a:cubicBezTo>
                        <a:cubicBezTo>
                          <a:pt x="75478" y="36978"/>
                          <a:pt x="60047" y="37041"/>
                          <a:pt x="58778" y="55583"/>
                        </a:cubicBezTo>
                        <a:cubicBezTo>
                          <a:pt x="55603" y="103081"/>
                          <a:pt x="55285" y="150833"/>
                          <a:pt x="49887" y="197760"/>
                        </a:cubicBezTo>
                        <a:cubicBezTo>
                          <a:pt x="-19010" y="224303"/>
                          <a:pt x="12613" y="404262"/>
                          <a:pt x="5437" y="474048"/>
                        </a:cubicBezTo>
                        <a:cubicBezTo>
                          <a:pt x="10264" y="577299"/>
                          <a:pt x="-17549" y="687980"/>
                          <a:pt x="19916" y="786532"/>
                        </a:cubicBezTo>
                        <a:close/>
                        <a:moveTo>
                          <a:pt x="102466" y="38248"/>
                        </a:moveTo>
                        <a:cubicBezTo>
                          <a:pt x="106148" y="7895"/>
                          <a:pt x="173585" y="17166"/>
                          <a:pt x="178983" y="37105"/>
                        </a:cubicBezTo>
                        <a:cubicBezTo>
                          <a:pt x="154281" y="37549"/>
                          <a:pt x="103101" y="39962"/>
                          <a:pt x="102592" y="38311"/>
                        </a:cubicBezTo>
                        <a:close/>
                        <a:moveTo>
                          <a:pt x="76177" y="56663"/>
                        </a:moveTo>
                        <a:lnTo>
                          <a:pt x="174983" y="55393"/>
                        </a:lnTo>
                        <a:cubicBezTo>
                          <a:pt x="190222" y="53361"/>
                          <a:pt x="211304" y="53298"/>
                          <a:pt x="206733" y="75459"/>
                        </a:cubicBezTo>
                        <a:lnTo>
                          <a:pt x="75287" y="111400"/>
                        </a:lnTo>
                        <a:cubicBezTo>
                          <a:pt x="75967" y="93194"/>
                          <a:pt x="76303" y="74970"/>
                          <a:pt x="76303" y="56726"/>
                        </a:cubicBezTo>
                        <a:close/>
                        <a:moveTo>
                          <a:pt x="73700" y="129879"/>
                        </a:moveTo>
                        <a:lnTo>
                          <a:pt x="205399" y="94382"/>
                        </a:lnTo>
                        <a:lnTo>
                          <a:pt x="203684" y="134069"/>
                        </a:lnTo>
                        <a:lnTo>
                          <a:pt x="71478" y="159469"/>
                        </a:lnTo>
                        <a:cubicBezTo>
                          <a:pt x="72430" y="149563"/>
                          <a:pt x="73192" y="139785"/>
                          <a:pt x="73827" y="129942"/>
                        </a:cubicBezTo>
                        <a:close/>
                        <a:moveTo>
                          <a:pt x="69191" y="177885"/>
                        </a:moveTo>
                        <a:lnTo>
                          <a:pt x="202541" y="152104"/>
                        </a:lnTo>
                        <a:cubicBezTo>
                          <a:pt x="201906" y="166391"/>
                          <a:pt x="201335" y="180615"/>
                          <a:pt x="200700" y="194839"/>
                        </a:cubicBezTo>
                        <a:lnTo>
                          <a:pt x="67350" y="193379"/>
                        </a:lnTo>
                        <a:cubicBezTo>
                          <a:pt x="68239" y="188298"/>
                          <a:pt x="68937" y="183282"/>
                          <a:pt x="69318" y="177948"/>
                        </a:cubicBezTo>
                        <a:close/>
                        <a:moveTo>
                          <a:pt x="19217" y="648102"/>
                        </a:moveTo>
                        <a:cubicBezTo>
                          <a:pt x="23154" y="519832"/>
                          <a:pt x="21947" y="391117"/>
                          <a:pt x="28171" y="263101"/>
                        </a:cubicBezTo>
                        <a:cubicBezTo>
                          <a:pt x="34965" y="198204"/>
                          <a:pt x="74589" y="211222"/>
                          <a:pt x="121960" y="210968"/>
                        </a:cubicBezTo>
                        <a:cubicBezTo>
                          <a:pt x="123103" y="217851"/>
                          <a:pt x="123674" y="224817"/>
                          <a:pt x="123674" y="231796"/>
                        </a:cubicBezTo>
                        <a:cubicBezTo>
                          <a:pt x="72874" y="256370"/>
                          <a:pt x="60174" y="344889"/>
                          <a:pt x="124246" y="360891"/>
                        </a:cubicBezTo>
                        <a:lnTo>
                          <a:pt x="124627" y="429281"/>
                        </a:lnTo>
                        <a:cubicBezTo>
                          <a:pt x="46966" y="432710"/>
                          <a:pt x="45951" y="548915"/>
                          <a:pt x="125135" y="549486"/>
                        </a:cubicBezTo>
                        <a:lnTo>
                          <a:pt x="125516" y="627083"/>
                        </a:lnTo>
                        <a:cubicBezTo>
                          <a:pt x="40" y="680677"/>
                          <a:pt x="157647" y="791422"/>
                          <a:pt x="143550" y="638069"/>
                        </a:cubicBezTo>
                        <a:cubicBezTo>
                          <a:pt x="209971" y="620416"/>
                          <a:pt x="220385" y="540533"/>
                          <a:pt x="142661" y="533675"/>
                        </a:cubicBezTo>
                        <a:lnTo>
                          <a:pt x="142280" y="444204"/>
                        </a:lnTo>
                        <a:cubicBezTo>
                          <a:pt x="216321" y="434298"/>
                          <a:pt x="216130" y="356764"/>
                          <a:pt x="141772" y="346604"/>
                        </a:cubicBezTo>
                        <a:cubicBezTo>
                          <a:pt x="141772" y="311425"/>
                          <a:pt x="141772" y="215413"/>
                          <a:pt x="140566" y="212429"/>
                        </a:cubicBezTo>
                        <a:cubicBezTo>
                          <a:pt x="140566" y="212429"/>
                          <a:pt x="194096" y="213762"/>
                          <a:pt x="198541" y="213381"/>
                        </a:cubicBezTo>
                        <a:cubicBezTo>
                          <a:pt x="218543" y="211666"/>
                          <a:pt x="234291" y="230589"/>
                          <a:pt x="243943" y="246845"/>
                        </a:cubicBezTo>
                        <a:cubicBezTo>
                          <a:pt x="271376" y="315997"/>
                          <a:pt x="250865" y="395880"/>
                          <a:pt x="255754" y="469095"/>
                        </a:cubicBezTo>
                        <a:cubicBezTo>
                          <a:pt x="240832" y="580093"/>
                          <a:pt x="308015" y="834538"/>
                          <a:pt x="136819" y="834855"/>
                        </a:cubicBezTo>
                        <a:cubicBezTo>
                          <a:pt x="35727" y="844063"/>
                          <a:pt x="10073" y="729382"/>
                          <a:pt x="19344" y="648166"/>
                        </a:cubicBezTo>
                        <a:close/>
                        <a:moveTo>
                          <a:pt x="125008" y="678137"/>
                        </a:moveTo>
                        <a:cubicBezTo>
                          <a:pt x="115928" y="731541"/>
                          <a:pt x="62968" y="668041"/>
                          <a:pt x="125643" y="645435"/>
                        </a:cubicBezTo>
                        <a:cubicBezTo>
                          <a:pt x="126272" y="656357"/>
                          <a:pt x="126100" y="667304"/>
                          <a:pt x="125135" y="678201"/>
                        </a:cubicBezTo>
                        <a:close/>
                        <a:moveTo>
                          <a:pt x="125008" y="531198"/>
                        </a:moveTo>
                        <a:cubicBezTo>
                          <a:pt x="69953" y="529293"/>
                          <a:pt x="68620" y="448966"/>
                          <a:pt x="124627" y="447315"/>
                        </a:cubicBezTo>
                        <a:close/>
                        <a:moveTo>
                          <a:pt x="124119" y="340698"/>
                        </a:moveTo>
                        <a:cubicBezTo>
                          <a:pt x="85193" y="326284"/>
                          <a:pt x="93004" y="270848"/>
                          <a:pt x="123674" y="251798"/>
                        </a:cubicBezTo>
                        <a:cubicBezTo>
                          <a:pt x="123973" y="281643"/>
                          <a:pt x="124183" y="311380"/>
                          <a:pt x="124309" y="341016"/>
                        </a:cubicBezTo>
                        <a:close/>
                        <a:moveTo>
                          <a:pt x="141835" y="365591"/>
                        </a:moveTo>
                        <a:cubicBezTo>
                          <a:pt x="190730" y="374798"/>
                          <a:pt x="194159" y="419057"/>
                          <a:pt x="141835" y="426106"/>
                        </a:cubicBezTo>
                        <a:close/>
                        <a:moveTo>
                          <a:pt x="142724" y="551899"/>
                        </a:moveTo>
                        <a:cubicBezTo>
                          <a:pt x="195493" y="559138"/>
                          <a:pt x="188127" y="605684"/>
                          <a:pt x="143296" y="619781"/>
                        </a:cubicBezTo>
                        <a:cubicBezTo>
                          <a:pt x="143042" y="601429"/>
                          <a:pt x="142978" y="571204"/>
                          <a:pt x="142915" y="552217"/>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grpSp>
            <p:sp>
              <p:nvSpPr>
                <p:cNvPr id="1053" name="Google Shape;1053;p9"/>
                <p:cNvSpPr/>
                <p:nvPr/>
              </p:nvSpPr>
              <p:spPr>
                <a:xfrm>
                  <a:off x="3923176" y="2051381"/>
                  <a:ext cx="17700" cy="926400"/>
                </a:xfrm>
                <a:prstGeom prst="rect">
                  <a:avLst/>
                </a:prstGeom>
                <a:solidFill>
                  <a:schemeClr val="dk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sp>
            <p:nvSpPr>
              <p:cNvPr id="1054" name="Google Shape;1054;p9"/>
              <p:cNvSpPr/>
              <p:nvPr/>
            </p:nvSpPr>
            <p:spPr>
              <a:xfrm>
                <a:off x="3834925" y="3637375"/>
                <a:ext cx="76100" cy="135925"/>
              </a:xfrm>
              <a:custGeom>
                <a:avLst/>
                <a:gdLst/>
                <a:ahLst/>
                <a:cxnLst/>
                <a:rect l="l" t="t" r="r" b="b"/>
                <a:pathLst>
                  <a:path w="3044" h="5437" extrusionOk="0">
                    <a:moveTo>
                      <a:pt x="0" y="0"/>
                    </a:moveTo>
                    <a:cubicBezTo>
                      <a:pt x="372" y="2043"/>
                      <a:pt x="1116" y="4666"/>
                      <a:pt x="3044" y="5437"/>
                    </a:cubicBezTo>
                  </a:path>
                </a:pathLst>
              </a:custGeom>
              <a:noFill/>
              <a:ln w="19050" cap="rnd" cmpd="sng">
                <a:solidFill>
                  <a:schemeClr val="lt1"/>
                </a:solidFill>
                <a:prstDash val="solid"/>
                <a:round/>
                <a:headEnd type="none" w="med" len="med"/>
                <a:tailEnd type="none" w="med" len="med"/>
              </a:ln>
            </p:spPr>
          </p:sp>
          <p:sp>
            <p:nvSpPr>
              <p:cNvPr id="1055" name="Google Shape;1055;p9"/>
              <p:cNvSpPr/>
              <p:nvPr/>
            </p:nvSpPr>
            <p:spPr>
              <a:xfrm>
                <a:off x="3834925" y="3552200"/>
                <a:ext cx="1825" cy="21750"/>
              </a:xfrm>
              <a:custGeom>
                <a:avLst/>
                <a:gdLst/>
                <a:ahLst/>
                <a:cxnLst/>
                <a:rect l="l" t="t" r="r" b="b"/>
                <a:pathLst>
                  <a:path w="73" h="870" extrusionOk="0">
                    <a:moveTo>
                      <a:pt x="0" y="0"/>
                    </a:moveTo>
                    <a:cubicBezTo>
                      <a:pt x="37" y="435"/>
                      <a:pt x="37" y="435"/>
                      <a:pt x="73" y="870"/>
                    </a:cubicBezTo>
                  </a:path>
                </a:pathLst>
              </a:custGeom>
              <a:noFill/>
              <a:ln w="19050" cap="rnd" cmpd="sng">
                <a:solidFill>
                  <a:schemeClr val="lt1"/>
                </a:solidFill>
                <a:prstDash val="solid"/>
                <a:round/>
                <a:headEnd type="none" w="med" len="med"/>
                <a:tailEnd type="none" w="med" len="med"/>
              </a:ln>
            </p:spPr>
          </p:sp>
        </p:grpSp>
      </p:grpSp>
      <p:grpSp>
        <p:nvGrpSpPr>
          <p:cNvPr id="1056" name="Google Shape;1056;p9"/>
          <p:cNvGrpSpPr/>
          <p:nvPr/>
        </p:nvGrpSpPr>
        <p:grpSpPr>
          <a:xfrm>
            <a:off x="3347199" y="9"/>
            <a:ext cx="855084" cy="1371399"/>
            <a:chOff x="1192601" y="746213"/>
            <a:chExt cx="1046700" cy="1678715"/>
          </a:xfrm>
        </p:grpSpPr>
        <p:grpSp>
          <p:nvGrpSpPr>
            <p:cNvPr id="1057" name="Google Shape;1057;p9"/>
            <p:cNvGrpSpPr/>
            <p:nvPr/>
          </p:nvGrpSpPr>
          <p:grpSpPr>
            <a:xfrm>
              <a:off x="1192601" y="1378228"/>
              <a:ext cx="1046700" cy="1046700"/>
              <a:chOff x="764100" y="3623300"/>
              <a:chExt cx="1046700" cy="1046700"/>
            </a:xfrm>
          </p:grpSpPr>
          <p:sp>
            <p:nvSpPr>
              <p:cNvPr id="1058" name="Google Shape;1058;p9"/>
              <p:cNvSpPr/>
              <p:nvPr/>
            </p:nvSpPr>
            <p:spPr>
              <a:xfrm>
                <a:off x="764100" y="3623300"/>
                <a:ext cx="1046700" cy="1046700"/>
              </a:xfrm>
              <a:prstGeom prst="ellipse">
                <a:avLst/>
              </a:prstGeom>
              <a:solidFill>
                <a:srgbClr val="18ECFF">
                  <a:alpha val="950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059" name="Google Shape;1059;p9"/>
              <p:cNvSpPr/>
              <p:nvPr/>
            </p:nvSpPr>
            <p:spPr>
              <a:xfrm>
                <a:off x="922769" y="3781968"/>
                <a:ext cx="729300" cy="729300"/>
              </a:xfrm>
              <a:prstGeom prst="ellipse">
                <a:avLst/>
              </a:prstGeom>
              <a:solidFill>
                <a:srgbClr val="18ECFF">
                  <a:alpha val="950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1060" name="Google Shape;1060;p9"/>
            <p:cNvGrpSpPr/>
            <p:nvPr/>
          </p:nvGrpSpPr>
          <p:grpSpPr>
            <a:xfrm>
              <a:off x="1417979" y="746213"/>
              <a:ext cx="580390" cy="1384973"/>
              <a:chOff x="522260" y="2632808"/>
              <a:chExt cx="530958" cy="1267014"/>
            </a:xfrm>
          </p:grpSpPr>
          <p:grpSp>
            <p:nvGrpSpPr>
              <p:cNvPr id="1061" name="Google Shape;1061;p9"/>
              <p:cNvGrpSpPr/>
              <p:nvPr/>
            </p:nvGrpSpPr>
            <p:grpSpPr>
              <a:xfrm>
                <a:off x="522260" y="2632808"/>
                <a:ext cx="530958" cy="1267014"/>
                <a:chOff x="522260" y="2632808"/>
                <a:chExt cx="530958" cy="1267014"/>
              </a:xfrm>
            </p:grpSpPr>
            <p:grpSp>
              <p:nvGrpSpPr>
                <p:cNvPr id="1062" name="Google Shape;1062;p9"/>
                <p:cNvGrpSpPr/>
                <p:nvPr/>
              </p:nvGrpSpPr>
              <p:grpSpPr>
                <a:xfrm>
                  <a:off x="522260" y="2971595"/>
                  <a:ext cx="530958" cy="928227"/>
                  <a:chOff x="522260" y="2971595"/>
                  <a:chExt cx="530958" cy="928227"/>
                </a:xfrm>
              </p:grpSpPr>
              <p:sp>
                <p:nvSpPr>
                  <p:cNvPr id="1063" name="Google Shape;1063;p9"/>
                  <p:cNvSpPr/>
                  <p:nvPr/>
                </p:nvSpPr>
                <p:spPr>
                  <a:xfrm>
                    <a:off x="531045" y="3193814"/>
                    <a:ext cx="510950" cy="500199"/>
                  </a:xfrm>
                  <a:custGeom>
                    <a:avLst/>
                    <a:gdLst/>
                    <a:ahLst/>
                    <a:cxnLst/>
                    <a:rect l="l" t="t" r="r" b="b"/>
                    <a:pathLst>
                      <a:path w="510950" h="500199" extrusionOk="0">
                        <a:moveTo>
                          <a:pt x="230344" y="500189"/>
                        </a:moveTo>
                        <a:cubicBezTo>
                          <a:pt x="153916" y="500507"/>
                          <a:pt x="77640" y="493446"/>
                          <a:pt x="2570" y="479108"/>
                        </a:cubicBezTo>
                        <a:cubicBezTo>
                          <a:pt x="-4606" y="452501"/>
                          <a:pt x="4348" y="418084"/>
                          <a:pt x="15841" y="404622"/>
                        </a:cubicBezTo>
                        <a:cubicBezTo>
                          <a:pt x="93" y="296672"/>
                          <a:pt x="174591" y="153479"/>
                          <a:pt x="126458" y="68770"/>
                        </a:cubicBezTo>
                        <a:cubicBezTo>
                          <a:pt x="128236" y="16510"/>
                          <a:pt x="219295" y="6350"/>
                          <a:pt x="261142" y="0"/>
                        </a:cubicBezTo>
                        <a:cubicBezTo>
                          <a:pt x="310926" y="4953"/>
                          <a:pt x="383443" y="12002"/>
                          <a:pt x="388777" y="70612"/>
                        </a:cubicBezTo>
                        <a:cubicBezTo>
                          <a:pt x="365980" y="191262"/>
                          <a:pt x="524603" y="342392"/>
                          <a:pt x="509998" y="472630"/>
                        </a:cubicBezTo>
                        <a:cubicBezTo>
                          <a:pt x="417936" y="491147"/>
                          <a:pt x="324248" y="500380"/>
                          <a:pt x="230344" y="500189"/>
                        </a:cubicBezTo>
                        <a:close/>
                      </a:path>
                    </a:pathLst>
                  </a:custGeom>
                  <a:solidFill>
                    <a:schemeClr val="lt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064" name="Google Shape;1064;p9"/>
                  <p:cNvSpPr/>
                  <p:nvPr/>
                </p:nvSpPr>
                <p:spPr>
                  <a:xfrm>
                    <a:off x="551585" y="3672350"/>
                    <a:ext cx="488949" cy="214629"/>
                  </a:xfrm>
                  <a:custGeom>
                    <a:avLst/>
                    <a:gdLst/>
                    <a:ahLst/>
                    <a:cxnLst/>
                    <a:rect l="l" t="t" r="r" b="b"/>
                    <a:pathLst>
                      <a:path w="488949" h="214629" extrusionOk="0">
                        <a:moveTo>
                          <a:pt x="243395" y="214630"/>
                        </a:moveTo>
                        <a:cubicBezTo>
                          <a:pt x="147256" y="214630"/>
                          <a:pt x="26352" y="160401"/>
                          <a:pt x="0" y="8001"/>
                        </a:cubicBezTo>
                        <a:cubicBezTo>
                          <a:pt x="165925" y="39751"/>
                          <a:pt x="327279" y="29528"/>
                          <a:pt x="488950" y="0"/>
                        </a:cubicBezTo>
                        <a:cubicBezTo>
                          <a:pt x="471043" y="147384"/>
                          <a:pt x="350266" y="214630"/>
                          <a:pt x="243395" y="214630"/>
                        </a:cubicBezTo>
                        <a:close/>
                      </a:path>
                    </a:pathLst>
                  </a:custGeom>
                  <a:solidFill>
                    <a:srgbClr val="C8F3F7"/>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065" name="Google Shape;1065;p9"/>
                  <p:cNvSpPr/>
                  <p:nvPr/>
                </p:nvSpPr>
                <p:spPr>
                  <a:xfrm>
                    <a:off x="685838" y="2977833"/>
                    <a:ext cx="219884" cy="234649"/>
                  </a:xfrm>
                  <a:custGeom>
                    <a:avLst/>
                    <a:gdLst/>
                    <a:ahLst/>
                    <a:cxnLst/>
                    <a:rect l="l" t="t" r="r" b="b"/>
                    <a:pathLst>
                      <a:path w="219884" h="234649" extrusionOk="0">
                        <a:moveTo>
                          <a:pt x="2590" y="234649"/>
                        </a:moveTo>
                        <a:cubicBezTo>
                          <a:pt x="7987" y="210011"/>
                          <a:pt x="-12142" y="33672"/>
                          <a:pt x="12877" y="45419"/>
                        </a:cubicBezTo>
                        <a:cubicBezTo>
                          <a:pt x="33197" y="50182"/>
                          <a:pt x="23545" y="24210"/>
                          <a:pt x="35038" y="16590"/>
                        </a:cubicBezTo>
                        <a:cubicBezTo>
                          <a:pt x="50913" y="906"/>
                          <a:pt x="85394" y="1604"/>
                          <a:pt x="109714" y="1922"/>
                        </a:cubicBezTo>
                        <a:cubicBezTo>
                          <a:pt x="145528" y="-936"/>
                          <a:pt x="189026" y="-6841"/>
                          <a:pt x="188835" y="38879"/>
                        </a:cubicBezTo>
                        <a:cubicBezTo>
                          <a:pt x="250875" y="39895"/>
                          <a:pt x="199503" y="186770"/>
                          <a:pt x="206869" y="233824"/>
                        </a:cubicBezTo>
                        <a:cubicBezTo>
                          <a:pt x="139369" y="212361"/>
                          <a:pt x="71932" y="215091"/>
                          <a:pt x="2590" y="234649"/>
                        </a:cubicBezTo>
                        <a:close/>
                      </a:path>
                    </a:pathLst>
                  </a:custGeom>
                  <a:solidFill>
                    <a:schemeClr val="dk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066" name="Google Shape;1066;p9"/>
                  <p:cNvSpPr/>
                  <p:nvPr/>
                </p:nvSpPr>
                <p:spPr>
                  <a:xfrm>
                    <a:off x="522260" y="2971595"/>
                    <a:ext cx="530958" cy="928227"/>
                  </a:xfrm>
                  <a:custGeom>
                    <a:avLst/>
                    <a:gdLst/>
                    <a:ahLst/>
                    <a:cxnLst/>
                    <a:rect l="l" t="t" r="r" b="b"/>
                    <a:pathLst>
                      <a:path w="530958" h="928227" extrusionOk="0">
                        <a:moveTo>
                          <a:pt x="516306" y="619347"/>
                        </a:moveTo>
                        <a:cubicBezTo>
                          <a:pt x="501638" y="504285"/>
                          <a:pt x="397942" y="417798"/>
                          <a:pt x="399530" y="298926"/>
                        </a:cubicBezTo>
                        <a:cubicBezTo>
                          <a:pt x="413182" y="300514"/>
                          <a:pt x="390830" y="254159"/>
                          <a:pt x="381178" y="244380"/>
                        </a:cubicBezTo>
                        <a:cubicBezTo>
                          <a:pt x="383210" y="187992"/>
                          <a:pt x="385369" y="132175"/>
                          <a:pt x="387528" y="75787"/>
                        </a:cubicBezTo>
                        <a:cubicBezTo>
                          <a:pt x="392481" y="54070"/>
                          <a:pt x="381559" y="34449"/>
                          <a:pt x="356731" y="40227"/>
                        </a:cubicBezTo>
                        <a:cubicBezTo>
                          <a:pt x="358255" y="-10573"/>
                          <a:pt x="307645" y="730"/>
                          <a:pt x="273609" y="1810"/>
                        </a:cubicBezTo>
                        <a:cubicBezTo>
                          <a:pt x="240780" y="1429"/>
                          <a:pt x="184074" y="-222"/>
                          <a:pt x="184328" y="45244"/>
                        </a:cubicBezTo>
                        <a:cubicBezTo>
                          <a:pt x="174803" y="45815"/>
                          <a:pt x="158928" y="42640"/>
                          <a:pt x="158928" y="56547"/>
                        </a:cubicBezTo>
                        <a:cubicBezTo>
                          <a:pt x="158928" y="118777"/>
                          <a:pt x="158039" y="180435"/>
                          <a:pt x="158357" y="242475"/>
                        </a:cubicBezTo>
                        <a:cubicBezTo>
                          <a:pt x="144260" y="248825"/>
                          <a:pt x="112383" y="292767"/>
                          <a:pt x="140577" y="307753"/>
                        </a:cubicBezTo>
                        <a:cubicBezTo>
                          <a:pt x="150102" y="385159"/>
                          <a:pt x="15736" y="506508"/>
                          <a:pt x="18784" y="626967"/>
                        </a:cubicBezTo>
                        <a:cubicBezTo>
                          <a:pt x="-3124" y="640493"/>
                          <a:pt x="-8013" y="706215"/>
                          <a:pt x="15672" y="712756"/>
                        </a:cubicBezTo>
                        <a:cubicBezTo>
                          <a:pt x="65075" y="1013238"/>
                          <a:pt x="505638" y="992854"/>
                          <a:pt x="526720" y="692753"/>
                        </a:cubicBezTo>
                        <a:cubicBezTo>
                          <a:pt x="534785" y="671862"/>
                          <a:pt x="531356" y="631984"/>
                          <a:pt x="516306" y="619347"/>
                        </a:cubicBezTo>
                        <a:close/>
                        <a:moveTo>
                          <a:pt x="498399" y="620300"/>
                        </a:moveTo>
                        <a:cubicBezTo>
                          <a:pt x="475749" y="621824"/>
                          <a:pt x="453079" y="623176"/>
                          <a:pt x="430391" y="624364"/>
                        </a:cubicBezTo>
                        <a:cubicBezTo>
                          <a:pt x="405708" y="518319"/>
                          <a:pt x="384842" y="411531"/>
                          <a:pt x="367780" y="304006"/>
                        </a:cubicBezTo>
                        <a:cubicBezTo>
                          <a:pt x="372606" y="303308"/>
                          <a:pt x="377432" y="302673"/>
                          <a:pt x="382194" y="301911"/>
                        </a:cubicBezTo>
                        <a:cubicBezTo>
                          <a:pt x="378511" y="420973"/>
                          <a:pt x="481889" y="506762"/>
                          <a:pt x="498399" y="620300"/>
                        </a:cubicBezTo>
                        <a:close/>
                        <a:moveTo>
                          <a:pt x="278689" y="312579"/>
                        </a:moveTo>
                        <a:cubicBezTo>
                          <a:pt x="287389" y="312198"/>
                          <a:pt x="296025" y="311690"/>
                          <a:pt x="304661" y="311118"/>
                        </a:cubicBezTo>
                        <a:cubicBezTo>
                          <a:pt x="318040" y="416738"/>
                          <a:pt x="331477" y="522383"/>
                          <a:pt x="344983" y="628047"/>
                        </a:cubicBezTo>
                        <a:cubicBezTo>
                          <a:pt x="322568" y="628809"/>
                          <a:pt x="300216" y="629507"/>
                          <a:pt x="277800" y="629952"/>
                        </a:cubicBezTo>
                        <a:cubicBezTo>
                          <a:pt x="271844" y="524237"/>
                          <a:pt x="272136" y="418262"/>
                          <a:pt x="278689" y="312579"/>
                        </a:cubicBezTo>
                        <a:close/>
                        <a:moveTo>
                          <a:pt x="322504" y="309531"/>
                        </a:moveTo>
                        <a:cubicBezTo>
                          <a:pt x="331775" y="308642"/>
                          <a:pt x="341046" y="307626"/>
                          <a:pt x="350317" y="306483"/>
                        </a:cubicBezTo>
                        <a:cubicBezTo>
                          <a:pt x="367253" y="413417"/>
                          <a:pt x="387928" y="519633"/>
                          <a:pt x="412357" y="625126"/>
                        </a:cubicBezTo>
                        <a:cubicBezTo>
                          <a:pt x="395910" y="625951"/>
                          <a:pt x="379400" y="626713"/>
                          <a:pt x="362954" y="627348"/>
                        </a:cubicBezTo>
                        <a:cubicBezTo>
                          <a:pt x="349111" y="521430"/>
                          <a:pt x="335541" y="415493"/>
                          <a:pt x="322250" y="309531"/>
                        </a:cubicBezTo>
                        <a:close/>
                        <a:moveTo>
                          <a:pt x="365684" y="58452"/>
                        </a:moveTo>
                        <a:cubicBezTo>
                          <a:pt x="375273" y="59277"/>
                          <a:pt x="368542" y="74581"/>
                          <a:pt x="369939" y="81248"/>
                        </a:cubicBezTo>
                        <a:lnTo>
                          <a:pt x="175946" y="137382"/>
                        </a:lnTo>
                        <a:cubicBezTo>
                          <a:pt x="175946" y="127984"/>
                          <a:pt x="175946" y="118332"/>
                          <a:pt x="175946" y="109125"/>
                        </a:cubicBezTo>
                        <a:cubicBezTo>
                          <a:pt x="212713" y="94837"/>
                          <a:pt x="258496" y="85947"/>
                          <a:pt x="287643" y="60547"/>
                        </a:cubicBezTo>
                        <a:cubicBezTo>
                          <a:pt x="313360" y="60611"/>
                          <a:pt x="339649" y="57309"/>
                          <a:pt x="365430" y="58452"/>
                        </a:cubicBezTo>
                        <a:close/>
                        <a:moveTo>
                          <a:pt x="175438" y="205454"/>
                        </a:moveTo>
                        <a:lnTo>
                          <a:pt x="366827" y="159671"/>
                        </a:lnTo>
                        <a:lnTo>
                          <a:pt x="364224" y="230791"/>
                        </a:lnTo>
                        <a:cubicBezTo>
                          <a:pt x="308090" y="199041"/>
                          <a:pt x="233033" y="208248"/>
                          <a:pt x="175311" y="231616"/>
                        </a:cubicBezTo>
                        <a:close/>
                        <a:moveTo>
                          <a:pt x="175438" y="187230"/>
                        </a:moveTo>
                        <a:cubicBezTo>
                          <a:pt x="175438" y="176688"/>
                          <a:pt x="175438" y="166084"/>
                          <a:pt x="175438" y="155480"/>
                        </a:cubicBezTo>
                        <a:lnTo>
                          <a:pt x="368796" y="99536"/>
                        </a:lnTo>
                        <a:lnTo>
                          <a:pt x="367272" y="141256"/>
                        </a:lnTo>
                        <a:close/>
                        <a:moveTo>
                          <a:pt x="229032" y="21622"/>
                        </a:moveTo>
                        <a:cubicBezTo>
                          <a:pt x="256401" y="25305"/>
                          <a:pt x="342570" y="-222"/>
                          <a:pt x="338760" y="40672"/>
                        </a:cubicBezTo>
                        <a:lnTo>
                          <a:pt x="201600" y="44418"/>
                        </a:lnTo>
                        <a:cubicBezTo>
                          <a:pt x="197155" y="28861"/>
                          <a:pt x="217793" y="22765"/>
                          <a:pt x="229096" y="21749"/>
                        </a:cubicBezTo>
                        <a:close/>
                        <a:moveTo>
                          <a:pt x="263830" y="59150"/>
                        </a:moveTo>
                        <a:cubicBezTo>
                          <a:pt x="235046" y="71260"/>
                          <a:pt x="205645" y="81858"/>
                          <a:pt x="175756" y="90900"/>
                        </a:cubicBezTo>
                        <a:lnTo>
                          <a:pt x="175756" y="63722"/>
                        </a:lnTo>
                        <a:cubicBezTo>
                          <a:pt x="201664" y="62897"/>
                          <a:pt x="238113" y="59976"/>
                          <a:pt x="263894" y="59404"/>
                        </a:cubicBezTo>
                        <a:close/>
                        <a:moveTo>
                          <a:pt x="260973" y="230600"/>
                        </a:moveTo>
                        <a:cubicBezTo>
                          <a:pt x="306439" y="226028"/>
                          <a:pt x="366891" y="233838"/>
                          <a:pt x="384036" y="283432"/>
                        </a:cubicBezTo>
                        <a:cubicBezTo>
                          <a:pt x="303873" y="296939"/>
                          <a:pt x="222193" y="298945"/>
                          <a:pt x="141466" y="289401"/>
                        </a:cubicBezTo>
                        <a:cubicBezTo>
                          <a:pt x="157404" y="243554"/>
                          <a:pt x="218110" y="233521"/>
                          <a:pt x="261036" y="230854"/>
                        </a:cubicBezTo>
                        <a:close/>
                        <a:moveTo>
                          <a:pt x="259639" y="630269"/>
                        </a:moveTo>
                        <a:cubicBezTo>
                          <a:pt x="238005" y="630606"/>
                          <a:pt x="216313" y="630796"/>
                          <a:pt x="194552" y="630841"/>
                        </a:cubicBezTo>
                        <a:cubicBezTo>
                          <a:pt x="210300" y="525005"/>
                          <a:pt x="226003" y="419176"/>
                          <a:pt x="241669" y="313341"/>
                        </a:cubicBezTo>
                        <a:cubicBezTo>
                          <a:pt x="248019" y="313341"/>
                          <a:pt x="254369" y="313341"/>
                          <a:pt x="260719" y="313341"/>
                        </a:cubicBezTo>
                        <a:cubicBezTo>
                          <a:pt x="254172" y="418871"/>
                          <a:pt x="253810" y="524694"/>
                          <a:pt x="259639" y="630269"/>
                        </a:cubicBezTo>
                        <a:close/>
                        <a:moveTo>
                          <a:pt x="177089" y="630904"/>
                        </a:moveTo>
                        <a:cubicBezTo>
                          <a:pt x="155309" y="630904"/>
                          <a:pt x="133528" y="630904"/>
                          <a:pt x="111748" y="630333"/>
                        </a:cubicBezTo>
                        <a:cubicBezTo>
                          <a:pt x="143498" y="524478"/>
                          <a:pt x="175248" y="418751"/>
                          <a:pt x="206490" y="312833"/>
                        </a:cubicBezTo>
                        <a:lnTo>
                          <a:pt x="224206" y="313277"/>
                        </a:lnTo>
                        <a:cubicBezTo>
                          <a:pt x="208630" y="419195"/>
                          <a:pt x="192920" y="525069"/>
                          <a:pt x="177089" y="630904"/>
                        </a:cubicBezTo>
                        <a:close/>
                        <a:moveTo>
                          <a:pt x="76759" y="501047"/>
                        </a:moveTo>
                        <a:cubicBezTo>
                          <a:pt x="112129" y="441801"/>
                          <a:pt x="157849" y="381857"/>
                          <a:pt x="157468" y="309721"/>
                        </a:cubicBezTo>
                        <a:cubicBezTo>
                          <a:pt x="168009" y="310737"/>
                          <a:pt x="178550" y="311499"/>
                          <a:pt x="189218" y="312071"/>
                        </a:cubicBezTo>
                        <a:cubicBezTo>
                          <a:pt x="157550" y="417906"/>
                          <a:pt x="125908" y="523887"/>
                          <a:pt x="94285" y="630015"/>
                        </a:cubicBezTo>
                        <a:cubicBezTo>
                          <a:pt x="74854" y="629571"/>
                          <a:pt x="55423" y="629126"/>
                          <a:pt x="35992" y="628491"/>
                        </a:cubicBezTo>
                        <a:cubicBezTo>
                          <a:pt x="33960" y="582454"/>
                          <a:pt x="54026" y="539591"/>
                          <a:pt x="76886" y="500920"/>
                        </a:cubicBezTo>
                        <a:close/>
                        <a:moveTo>
                          <a:pt x="356858" y="897604"/>
                        </a:moveTo>
                        <a:cubicBezTo>
                          <a:pt x="221222" y="951325"/>
                          <a:pt x="58725" y="859504"/>
                          <a:pt x="34024" y="716248"/>
                        </a:cubicBezTo>
                        <a:cubicBezTo>
                          <a:pt x="191294" y="742912"/>
                          <a:pt x="352178" y="739813"/>
                          <a:pt x="508305" y="707104"/>
                        </a:cubicBezTo>
                        <a:lnTo>
                          <a:pt x="509194" y="707549"/>
                        </a:lnTo>
                        <a:cubicBezTo>
                          <a:pt x="496145" y="793623"/>
                          <a:pt x="438030" y="866134"/>
                          <a:pt x="356858" y="897604"/>
                        </a:cubicBezTo>
                        <a:close/>
                        <a:moveTo>
                          <a:pt x="512560" y="681704"/>
                        </a:moveTo>
                        <a:cubicBezTo>
                          <a:pt x="511855" y="684092"/>
                          <a:pt x="510985" y="686422"/>
                          <a:pt x="509956" y="688689"/>
                        </a:cubicBezTo>
                        <a:cubicBezTo>
                          <a:pt x="348952" y="722706"/>
                          <a:pt x="182842" y="724865"/>
                          <a:pt x="21006" y="695039"/>
                        </a:cubicBezTo>
                        <a:cubicBezTo>
                          <a:pt x="14332" y="679355"/>
                          <a:pt x="14961" y="661511"/>
                          <a:pt x="22721" y="646335"/>
                        </a:cubicBezTo>
                        <a:cubicBezTo>
                          <a:pt x="183897" y="651967"/>
                          <a:pt x="345263" y="649148"/>
                          <a:pt x="506146" y="637889"/>
                        </a:cubicBezTo>
                        <a:cubicBezTo>
                          <a:pt x="514351" y="650945"/>
                          <a:pt x="516681" y="666845"/>
                          <a:pt x="512560" y="681704"/>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grpSp>
            <p:sp>
              <p:nvSpPr>
                <p:cNvPr id="1067" name="Google Shape;1067;p9"/>
                <p:cNvSpPr/>
                <p:nvPr/>
              </p:nvSpPr>
              <p:spPr>
                <a:xfrm>
                  <a:off x="786932" y="2632808"/>
                  <a:ext cx="17700" cy="345000"/>
                </a:xfrm>
                <a:prstGeom prst="rect">
                  <a:avLst/>
                </a:prstGeom>
                <a:solidFill>
                  <a:schemeClr val="dk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sp>
            <p:nvSpPr>
              <p:cNvPr id="1068" name="Google Shape;1068;p9"/>
              <p:cNvSpPr/>
              <p:nvPr/>
            </p:nvSpPr>
            <p:spPr>
              <a:xfrm>
                <a:off x="636125" y="3766050"/>
                <a:ext cx="121425" cy="74300"/>
              </a:xfrm>
              <a:custGeom>
                <a:avLst/>
                <a:gdLst/>
                <a:ahLst/>
                <a:cxnLst/>
                <a:rect l="l" t="t" r="r" b="b"/>
                <a:pathLst>
                  <a:path w="4857" h="2972" extrusionOk="0">
                    <a:moveTo>
                      <a:pt x="0" y="0"/>
                    </a:moveTo>
                    <a:cubicBezTo>
                      <a:pt x="1186" y="1482"/>
                      <a:pt x="3080" y="2306"/>
                      <a:pt x="4857" y="2972"/>
                    </a:cubicBezTo>
                  </a:path>
                </a:pathLst>
              </a:custGeom>
              <a:noFill/>
              <a:ln w="19050" cap="rnd" cmpd="sng">
                <a:solidFill>
                  <a:schemeClr val="lt1"/>
                </a:solidFill>
                <a:prstDash val="solid"/>
                <a:round/>
                <a:headEnd type="none" w="med" len="med"/>
                <a:tailEnd type="none" w="med" len="med"/>
              </a:ln>
            </p:spPr>
          </p:sp>
        </p:grpSp>
      </p:grpSp>
      <p:grpSp>
        <p:nvGrpSpPr>
          <p:cNvPr id="1069" name="Google Shape;1069;p9"/>
          <p:cNvGrpSpPr/>
          <p:nvPr/>
        </p:nvGrpSpPr>
        <p:grpSpPr>
          <a:xfrm>
            <a:off x="7283455" y="8"/>
            <a:ext cx="855084" cy="1570797"/>
            <a:chOff x="6010934" y="870580"/>
            <a:chExt cx="1046700" cy="1922797"/>
          </a:xfrm>
        </p:grpSpPr>
        <p:grpSp>
          <p:nvGrpSpPr>
            <p:cNvPr id="1070" name="Google Shape;1070;p9"/>
            <p:cNvGrpSpPr/>
            <p:nvPr/>
          </p:nvGrpSpPr>
          <p:grpSpPr>
            <a:xfrm>
              <a:off x="6010934" y="1746678"/>
              <a:ext cx="1046700" cy="1046700"/>
              <a:chOff x="764100" y="3623300"/>
              <a:chExt cx="1046700" cy="1046700"/>
            </a:xfrm>
          </p:grpSpPr>
          <p:sp>
            <p:nvSpPr>
              <p:cNvPr id="1071" name="Google Shape;1071;p9"/>
              <p:cNvSpPr/>
              <p:nvPr/>
            </p:nvSpPr>
            <p:spPr>
              <a:xfrm>
                <a:off x="764100" y="3623300"/>
                <a:ext cx="1046700" cy="1046700"/>
              </a:xfrm>
              <a:prstGeom prst="ellipse">
                <a:avLst/>
              </a:prstGeom>
              <a:solidFill>
                <a:srgbClr val="76DC35">
                  <a:alpha val="1006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072" name="Google Shape;1072;p9"/>
              <p:cNvSpPr/>
              <p:nvPr/>
            </p:nvSpPr>
            <p:spPr>
              <a:xfrm>
                <a:off x="922769" y="3781968"/>
                <a:ext cx="729300" cy="729300"/>
              </a:xfrm>
              <a:prstGeom prst="ellipse">
                <a:avLst/>
              </a:prstGeom>
              <a:solidFill>
                <a:srgbClr val="76DC35">
                  <a:alpha val="1006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1073" name="Google Shape;1073;p9"/>
            <p:cNvGrpSpPr/>
            <p:nvPr/>
          </p:nvGrpSpPr>
          <p:grpSpPr>
            <a:xfrm>
              <a:off x="6308747" y="870580"/>
              <a:ext cx="441786" cy="1701306"/>
              <a:chOff x="1121941" y="2406098"/>
              <a:chExt cx="404159" cy="1556405"/>
            </a:xfrm>
          </p:grpSpPr>
          <p:grpSp>
            <p:nvGrpSpPr>
              <p:cNvPr id="1074" name="Google Shape;1074;p9"/>
              <p:cNvGrpSpPr/>
              <p:nvPr/>
            </p:nvGrpSpPr>
            <p:grpSpPr>
              <a:xfrm>
                <a:off x="1121941" y="2406098"/>
                <a:ext cx="404159" cy="1556405"/>
                <a:chOff x="1121941" y="2406098"/>
                <a:chExt cx="404159" cy="1556405"/>
              </a:xfrm>
            </p:grpSpPr>
            <p:grpSp>
              <p:nvGrpSpPr>
                <p:cNvPr id="1075" name="Google Shape;1075;p9"/>
                <p:cNvGrpSpPr/>
                <p:nvPr/>
              </p:nvGrpSpPr>
              <p:grpSpPr>
                <a:xfrm>
                  <a:off x="1121941" y="2971595"/>
                  <a:ext cx="404159" cy="990908"/>
                  <a:chOff x="1121941" y="2969319"/>
                  <a:chExt cx="404159" cy="990908"/>
                </a:xfrm>
              </p:grpSpPr>
              <p:sp>
                <p:nvSpPr>
                  <p:cNvPr id="1076" name="Google Shape;1076;p9"/>
                  <p:cNvSpPr/>
                  <p:nvPr/>
                </p:nvSpPr>
                <p:spPr>
                  <a:xfrm>
                    <a:off x="1210876" y="2975878"/>
                    <a:ext cx="215728" cy="222824"/>
                  </a:xfrm>
                  <a:custGeom>
                    <a:avLst/>
                    <a:gdLst/>
                    <a:ahLst/>
                    <a:cxnLst/>
                    <a:rect l="l" t="t" r="r" b="b"/>
                    <a:pathLst>
                      <a:path w="215728" h="222824" extrusionOk="0">
                        <a:moveTo>
                          <a:pt x="14190" y="222824"/>
                        </a:moveTo>
                        <a:cubicBezTo>
                          <a:pt x="13301" y="174692"/>
                          <a:pt x="-21687" y="79251"/>
                          <a:pt x="21620" y="60582"/>
                        </a:cubicBezTo>
                        <a:cubicBezTo>
                          <a:pt x="36987" y="27244"/>
                          <a:pt x="55021" y="2797"/>
                          <a:pt x="105440" y="321"/>
                        </a:cubicBezTo>
                        <a:cubicBezTo>
                          <a:pt x="154017" y="-2156"/>
                          <a:pt x="177385" y="9655"/>
                          <a:pt x="182021" y="37976"/>
                        </a:cubicBezTo>
                        <a:cubicBezTo>
                          <a:pt x="233265" y="47692"/>
                          <a:pt x="210405" y="171326"/>
                          <a:pt x="211993" y="215776"/>
                        </a:cubicBezTo>
                        <a:cubicBezTo>
                          <a:pt x="143159" y="198060"/>
                          <a:pt x="79024" y="196790"/>
                          <a:pt x="14190" y="222824"/>
                        </a:cubicBezTo>
                        <a:close/>
                      </a:path>
                    </a:pathLst>
                  </a:custGeom>
                  <a:solidFill>
                    <a:schemeClr val="dk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077" name="Google Shape;1077;p9"/>
                  <p:cNvSpPr/>
                  <p:nvPr/>
                </p:nvSpPr>
                <p:spPr>
                  <a:xfrm>
                    <a:off x="1160257" y="3179981"/>
                    <a:ext cx="324636" cy="229478"/>
                  </a:xfrm>
                  <a:custGeom>
                    <a:avLst/>
                    <a:gdLst/>
                    <a:ahLst/>
                    <a:cxnLst/>
                    <a:rect l="l" t="t" r="r" b="b"/>
                    <a:pathLst>
                      <a:path w="324636" h="229478" extrusionOk="0">
                        <a:moveTo>
                          <a:pt x="1626" y="229478"/>
                        </a:moveTo>
                        <a:cubicBezTo>
                          <a:pt x="-8216" y="108447"/>
                          <a:pt x="24042" y="-8456"/>
                          <a:pt x="169393" y="878"/>
                        </a:cubicBezTo>
                        <a:cubicBezTo>
                          <a:pt x="307379" y="-10678"/>
                          <a:pt x="337541" y="93334"/>
                          <a:pt x="320206" y="222176"/>
                        </a:cubicBezTo>
                        <a:cubicBezTo>
                          <a:pt x="210923" y="232019"/>
                          <a:pt x="109767" y="228018"/>
                          <a:pt x="1626" y="229478"/>
                        </a:cubicBezTo>
                        <a:close/>
                      </a:path>
                    </a:pathLst>
                  </a:custGeom>
                  <a:solidFill>
                    <a:schemeClr val="lt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078" name="Google Shape;1078;p9"/>
                  <p:cNvSpPr/>
                  <p:nvPr/>
                </p:nvSpPr>
                <p:spPr>
                  <a:xfrm>
                    <a:off x="1128931" y="3411844"/>
                    <a:ext cx="389306" cy="540604"/>
                  </a:xfrm>
                  <a:custGeom>
                    <a:avLst/>
                    <a:gdLst/>
                    <a:ahLst/>
                    <a:cxnLst/>
                    <a:rect l="l" t="t" r="r" b="b"/>
                    <a:pathLst>
                      <a:path w="389306" h="540604" extrusionOk="0">
                        <a:moveTo>
                          <a:pt x="192718" y="540604"/>
                        </a:moveTo>
                        <a:cubicBezTo>
                          <a:pt x="42795" y="527142"/>
                          <a:pt x="232596" y="425161"/>
                          <a:pt x="116836" y="455260"/>
                        </a:cubicBezTo>
                        <a:cubicBezTo>
                          <a:pt x="83054" y="460150"/>
                          <a:pt x="19744" y="479835"/>
                          <a:pt x="7679" y="435512"/>
                        </a:cubicBezTo>
                        <a:cubicBezTo>
                          <a:pt x="-6227" y="397920"/>
                          <a:pt x="57844" y="371440"/>
                          <a:pt x="34857" y="364582"/>
                        </a:cubicBezTo>
                        <a:cubicBezTo>
                          <a:pt x="15807" y="363122"/>
                          <a:pt x="3107" y="353533"/>
                          <a:pt x="1393" y="338801"/>
                        </a:cubicBezTo>
                        <a:cubicBezTo>
                          <a:pt x="-3560" y="319434"/>
                          <a:pt x="17585" y="304638"/>
                          <a:pt x="35175" y="291748"/>
                        </a:cubicBezTo>
                        <a:cubicBezTo>
                          <a:pt x="33651" y="285398"/>
                          <a:pt x="30158" y="276762"/>
                          <a:pt x="28380" y="270412"/>
                        </a:cubicBezTo>
                        <a:cubicBezTo>
                          <a:pt x="-19689" y="256061"/>
                          <a:pt x="-258" y="192307"/>
                          <a:pt x="38985" y="180877"/>
                        </a:cubicBezTo>
                        <a:cubicBezTo>
                          <a:pt x="42490" y="180629"/>
                          <a:pt x="45138" y="177588"/>
                          <a:pt x="44890" y="174082"/>
                        </a:cubicBezTo>
                        <a:cubicBezTo>
                          <a:pt x="44643" y="170577"/>
                          <a:pt x="41601" y="167929"/>
                          <a:pt x="38096" y="168177"/>
                        </a:cubicBezTo>
                        <a:cubicBezTo>
                          <a:pt x="3044" y="163224"/>
                          <a:pt x="21776" y="119663"/>
                          <a:pt x="43303" y="106836"/>
                        </a:cubicBezTo>
                        <a:cubicBezTo>
                          <a:pt x="74418" y="82706"/>
                          <a:pt x="71370" y="31969"/>
                          <a:pt x="69020" y="5680"/>
                        </a:cubicBezTo>
                        <a:cubicBezTo>
                          <a:pt x="85911" y="5045"/>
                          <a:pt x="131758" y="4664"/>
                          <a:pt x="151570" y="4601"/>
                        </a:cubicBezTo>
                        <a:cubicBezTo>
                          <a:pt x="174303" y="59274"/>
                          <a:pt x="87499" y="134903"/>
                          <a:pt x="126170" y="158652"/>
                        </a:cubicBezTo>
                        <a:cubicBezTo>
                          <a:pt x="332545" y="108296"/>
                          <a:pt x="234120" y="166526"/>
                          <a:pt x="237422" y="1362"/>
                        </a:cubicBezTo>
                        <a:cubicBezTo>
                          <a:pt x="249741" y="-2130"/>
                          <a:pt x="299271" y="2378"/>
                          <a:pt x="325624" y="854"/>
                        </a:cubicBezTo>
                        <a:cubicBezTo>
                          <a:pt x="266823" y="105439"/>
                          <a:pt x="408174" y="108804"/>
                          <a:pt x="387155" y="185449"/>
                        </a:cubicBezTo>
                        <a:cubicBezTo>
                          <a:pt x="375090" y="210849"/>
                          <a:pt x="334958" y="200752"/>
                          <a:pt x="326830" y="215802"/>
                        </a:cubicBezTo>
                        <a:cubicBezTo>
                          <a:pt x="326830" y="221707"/>
                          <a:pt x="332101" y="222152"/>
                          <a:pt x="337054" y="222152"/>
                        </a:cubicBezTo>
                        <a:cubicBezTo>
                          <a:pt x="407539" y="236439"/>
                          <a:pt x="379472" y="299177"/>
                          <a:pt x="313876" y="302733"/>
                        </a:cubicBezTo>
                        <a:cubicBezTo>
                          <a:pt x="286508" y="321783"/>
                          <a:pt x="354897" y="305337"/>
                          <a:pt x="360866" y="348326"/>
                        </a:cubicBezTo>
                        <a:cubicBezTo>
                          <a:pt x="367661" y="376711"/>
                          <a:pt x="350135" y="382108"/>
                          <a:pt x="333307" y="403444"/>
                        </a:cubicBezTo>
                        <a:cubicBezTo>
                          <a:pt x="365565" y="417414"/>
                          <a:pt x="387663" y="440084"/>
                          <a:pt x="362200" y="476469"/>
                        </a:cubicBezTo>
                        <a:cubicBezTo>
                          <a:pt x="318321" y="516411"/>
                          <a:pt x="249868" y="528857"/>
                          <a:pt x="192718" y="540604"/>
                        </a:cubicBezTo>
                        <a:close/>
                      </a:path>
                    </a:pathLst>
                  </a:custGeom>
                  <a:solidFill>
                    <a:srgbClr val="CFE5BD"/>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079" name="Google Shape;1079;p9"/>
                  <p:cNvSpPr/>
                  <p:nvPr/>
                </p:nvSpPr>
                <p:spPr>
                  <a:xfrm>
                    <a:off x="1121941" y="2969319"/>
                    <a:ext cx="404159" cy="990908"/>
                  </a:xfrm>
                  <a:custGeom>
                    <a:avLst/>
                    <a:gdLst/>
                    <a:ahLst/>
                    <a:cxnLst/>
                    <a:rect l="l" t="t" r="r" b="b"/>
                    <a:pathLst>
                      <a:path w="404159" h="990908" extrusionOk="0">
                        <a:moveTo>
                          <a:pt x="396558" y="583905"/>
                        </a:moveTo>
                        <a:cubicBezTo>
                          <a:pt x="363665" y="545170"/>
                          <a:pt x="299149" y="524850"/>
                          <a:pt x="338075" y="447063"/>
                        </a:cubicBezTo>
                        <a:cubicBezTo>
                          <a:pt x="339535" y="444205"/>
                          <a:pt x="370904" y="448269"/>
                          <a:pt x="367920" y="426933"/>
                        </a:cubicBezTo>
                        <a:cubicBezTo>
                          <a:pt x="376619" y="356321"/>
                          <a:pt x="377762" y="266786"/>
                          <a:pt x="312865" y="222019"/>
                        </a:cubicBezTo>
                        <a:cubicBezTo>
                          <a:pt x="314326" y="182014"/>
                          <a:pt x="328359" y="29931"/>
                          <a:pt x="274257" y="35328"/>
                        </a:cubicBezTo>
                        <a:cubicBezTo>
                          <a:pt x="255207" y="-16234"/>
                          <a:pt x="119635" y="-11789"/>
                          <a:pt x="115888" y="51521"/>
                        </a:cubicBezTo>
                        <a:cubicBezTo>
                          <a:pt x="66358" y="56474"/>
                          <a:pt x="92711" y="194840"/>
                          <a:pt x="93600" y="232242"/>
                        </a:cubicBezTo>
                        <a:cubicBezTo>
                          <a:pt x="31814" y="278470"/>
                          <a:pt x="26607" y="363941"/>
                          <a:pt x="28766" y="435442"/>
                        </a:cubicBezTo>
                        <a:cubicBezTo>
                          <a:pt x="29211" y="460842"/>
                          <a:pt x="57849" y="448840"/>
                          <a:pt x="70740" y="450746"/>
                        </a:cubicBezTo>
                        <a:cubicBezTo>
                          <a:pt x="73851" y="483511"/>
                          <a:pt x="74994" y="521611"/>
                          <a:pt x="46991" y="544408"/>
                        </a:cubicBezTo>
                        <a:cubicBezTo>
                          <a:pt x="20829" y="559775"/>
                          <a:pt x="1906" y="611464"/>
                          <a:pt x="44133" y="617497"/>
                        </a:cubicBezTo>
                        <a:cubicBezTo>
                          <a:pt x="890" y="630197"/>
                          <a:pt x="-22097" y="700682"/>
                          <a:pt x="29973" y="716557"/>
                        </a:cubicBezTo>
                        <a:cubicBezTo>
                          <a:pt x="31179" y="718461"/>
                          <a:pt x="32132" y="730336"/>
                          <a:pt x="35878" y="733384"/>
                        </a:cubicBezTo>
                        <a:cubicBezTo>
                          <a:pt x="-9588" y="750021"/>
                          <a:pt x="-11620" y="809584"/>
                          <a:pt x="41276" y="813584"/>
                        </a:cubicBezTo>
                        <a:cubicBezTo>
                          <a:pt x="-3746" y="839747"/>
                          <a:pt x="-8318" y="908200"/>
                          <a:pt x="53150" y="912772"/>
                        </a:cubicBezTo>
                        <a:cubicBezTo>
                          <a:pt x="88837" y="913153"/>
                          <a:pt x="124016" y="903310"/>
                          <a:pt x="159259" y="898421"/>
                        </a:cubicBezTo>
                        <a:cubicBezTo>
                          <a:pt x="137224" y="913788"/>
                          <a:pt x="124270" y="946998"/>
                          <a:pt x="142368" y="970176"/>
                        </a:cubicBezTo>
                        <a:cubicBezTo>
                          <a:pt x="170879" y="1006688"/>
                          <a:pt x="222568" y="986051"/>
                          <a:pt x="258319" y="975319"/>
                        </a:cubicBezTo>
                        <a:cubicBezTo>
                          <a:pt x="297562" y="961285"/>
                          <a:pt x="346012" y="957857"/>
                          <a:pt x="374079" y="923821"/>
                        </a:cubicBezTo>
                        <a:cubicBezTo>
                          <a:pt x="397638" y="896008"/>
                          <a:pt x="385382" y="849653"/>
                          <a:pt x="346647" y="845652"/>
                        </a:cubicBezTo>
                        <a:cubicBezTo>
                          <a:pt x="371279" y="834501"/>
                          <a:pt x="382207" y="805495"/>
                          <a:pt x="371057" y="780857"/>
                        </a:cubicBezTo>
                        <a:cubicBezTo>
                          <a:pt x="362344" y="761610"/>
                          <a:pt x="342259" y="750123"/>
                          <a:pt x="321247" y="752371"/>
                        </a:cubicBezTo>
                        <a:cubicBezTo>
                          <a:pt x="385382" y="748434"/>
                          <a:pt x="427991" y="685505"/>
                          <a:pt x="350584" y="659597"/>
                        </a:cubicBezTo>
                        <a:cubicBezTo>
                          <a:pt x="302515" y="655787"/>
                          <a:pt x="436690" y="669821"/>
                          <a:pt x="396558" y="583905"/>
                        </a:cubicBezTo>
                        <a:close/>
                        <a:moveTo>
                          <a:pt x="291339" y="83525"/>
                        </a:moveTo>
                        <a:cubicBezTo>
                          <a:pt x="291847" y="98828"/>
                          <a:pt x="292418" y="114132"/>
                          <a:pt x="292926" y="129435"/>
                        </a:cubicBezTo>
                        <a:lnTo>
                          <a:pt x="105792" y="175981"/>
                        </a:lnTo>
                        <a:cubicBezTo>
                          <a:pt x="105030" y="163916"/>
                          <a:pt x="104776" y="151851"/>
                          <a:pt x="104776" y="139786"/>
                        </a:cubicBezTo>
                        <a:cubicBezTo>
                          <a:pt x="166307" y="129753"/>
                          <a:pt x="229172" y="100162"/>
                          <a:pt x="291085" y="83525"/>
                        </a:cubicBezTo>
                        <a:close/>
                        <a:moveTo>
                          <a:pt x="293561" y="147533"/>
                        </a:moveTo>
                        <a:lnTo>
                          <a:pt x="295847" y="212049"/>
                        </a:lnTo>
                        <a:cubicBezTo>
                          <a:pt x="235459" y="188897"/>
                          <a:pt x="168117" y="192212"/>
                          <a:pt x="110300" y="221193"/>
                        </a:cubicBezTo>
                        <a:cubicBezTo>
                          <a:pt x="109094" y="212113"/>
                          <a:pt x="108141" y="202969"/>
                          <a:pt x="107379" y="193824"/>
                        </a:cubicBezTo>
                        <a:close/>
                        <a:moveTo>
                          <a:pt x="194057" y="16152"/>
                        </a:moveTo>
                        <a:cubicBezTo>
                          <a:pt x="213869" y="14056"/>
                          <a:pt x="248984" y="13548"/>
                          <a:pt x="256096" y="36979"/>
                        </a:cubicBezTo>
                        <a:cubicBezTo>
                          <a:pt x="215139" y="41107"/>
                          <a:pt x="174181" y="45615"/>
                          <a:pt x="133224" y="49679"/>
                        </a:cubicBezTo>
                        <a:cubicBezTo>
                          <a:pt x="136208" y="21613"/>
                          <a:pt x="171768" y="18438"/>
                          <a:pt x="193803" y="16152"/>
                        </a:cubicBezTo>
                        <a:close/>
                        <a:moveTo>
                          <a:pt x="111507" y="70444"/>
                        </a:moveTo>
                        <a:cubicBezTo>
                          <a:pt x="137605" y="72095"/>
                          <a:pt x="295276" y="37170"/>
                          <a:pt x="290323" y="65554"/>
                        </a:cubicBezTo>
                        <a:cubicBezTo>
                          <a:pt x="228918" y="86446"/>
                          <a:pt x="165355" y="103083"/>
                          <a:pt x="105093" y="126197"/>
                        </a:cubicBezTo>
                        <a:cubicBezTo>
                          <a:pt x="106681" y="108417"/>
                          <a:pt x="102680" y="86065"/>
                          <a:pt x="111189" y="70444"/>
                        </a:cubicBezTo>
                        <a:close/>
                        <a:moveTo>
                          <a:pt x="46419" y="432902"/>
                        </a:moveTo>
                        <a:cubicBezTo>
                          <a:pt x="42609" y="356067"/>
                          <a:pt x="52769" y="256499"/>
                          <a:pt x="137034" y="227416"/>
                        </a:cubicBezTo>
                        <a:cubicBezTo>
                          <a:pt x="293561" y="176616"/>
                          <a:pt x="379921" y="271866"/>
                          <a:pt x="350521" y="426870"/>
                        </a:cubicBezTo>
                        <a:close/>
                        <a:moveTo>
                          <a:pt x="262319" y="567204"/>
                        </a:moveTo>
                        <a:lnTo>
                          <a:pt x="131636" y="595081"/>
                        </a:lnTo>
                        <a:cubicBezTo>
                          <a:pt x="113348" y="568538"/>
                          <a:pt x="184595" y="524850"/>
                          <a:pt x="164974" y="448459"/>
                        </a:cubicBezTo>
                        <a:lnTo>
                          <a:pt x="238443" y="446999"/>
                        </a:lnTo>
                        <a:cubicBezTo>
                          <a:pt x="232189" y="488604"/>
                          <a:pt x="240558" y="531086"/>
                          <a:pt x="262129" y="567204"/>
                        </a:cubicBezTo>
                        <a:close/>
                        <a:moveTo>
                          <a:pt x="36069" y="586890"/>
                        </a:moveTo>
                        <a:cubicBezTo>
                          <a:pt x="68771" y="527644"/>
                          <a:pt x="97854" y="542440"/>
                          <a:pt x="88456" y="450238"/>
                        </a:cubicBezTo>
                        <a:lnTo>
                          <a:pt x="147194" y="449031"/>
                        </a:lnTo>
                        <a:cubicBezTo>
                          <a:pt x="167514" y="524469"/>
                          <a:pt x="99442" y="554759"/>
                          <a:pt x="112269" y="599272"/>
                        </a:cubicBezTo>
                        <a:cubicBezTo>
                          <a:pt x="91758" y="603272"/>
                          <a:pt x="37466" y="620926"/>
                          <a:pt x="35878" y="586890"/>
                        </a:cubicBezTo>
                        <a:close/>
                        <a:moveTo>
                          <a:pt x="354521" y="867496"/>
                        </a:moveTo>
                        <a:cubicBezTo>
                          <a:pt x="402781" y="909914"/>
                          <a:pt x="318771" y="944458"/>
                          <a:pt x="283211" y="949347"/>
                        </a:cubicBezTo>
                        <a:cubicBezTo>
                          <a:pt x="248095" y="957158"/>
                          <a:pt x="212154" y="978875"/>
                          <a:pt x="175642" y="970239"/>
                        </a:cubicBezTo>
                        <a:cubicBezTo>
                          <a:pt x="158497" y="964588"/>
                          <a:pt x="146178" y="949094"/>
                          <a:pt x="153544" y="930805"/>
                        </a:cubicBezTo>
                        <a:cubicBezTo>
                          <a:pt x="160021" y="906612"/>
                          <a:pt x="304483" y="850160"/>
                          <a:pt x="354331" y="867496"/>
                        </a:cubicBezTo>
                        <a:close/>
                        <a:moveTo>
                          <a:pt x="354204" y="786153"/>
                        </a:moveTo>
                        <a:cubicBezTo>
                          <a:pt x="394399" y="853463"/>
                          <a:pt x="147765" y="877339"/>
                          <a:pt x="105157" y="889086"/>
                        </a:cubicBezTo>
                        <a:cubicBezTo>
                          <a:pt x="51372" y="908136"/>
                          <a:pt x="-12699" y="873592"/>
                          <a:pt x="53912" y="821966"/>
                        </a:cubicBezTo>
                        <a:cubicBezTo>
                          <a:pt x="113793" y="817648"/>
                          <a:pt x="325502" y="741766"/>
                          <a:pt x="354013" y="786153"/>
                        </a:cubicBezTo>
                        <a:close/>
                        <a:moveTo>
                          <a:pt x="293053" y="674392"/>
                        </a:moveTo>
                        <a:cubicBezTo>
                          <a:pt x="319977" y="665884"/>
                          <a:pt x="378143" y="666963"/>
                          <a:pt x="373000" y="710841"/>
                        </a:cubicBezTo>
                        <a:cubicBezTo>
                          <a:pt x="350838" y="738020"/>
                          <a:pt x="307214" y="742210"/>
                          <a:pt x="275972" y="753831"/>
                        </a:cubicBezTo>
                        <a:cubicBezTo>
                          <a:pt x="232030" y="758022"/>
                          <a:pt x="61977" y="815490"/>
                          <a:pt x="26988" y="789454"/>
                        </a:cubicBezTo>
                        <a:cubicBezTo>
                          <a:pt x="-10032" y="761896"/>
                          <a:pt x="65088" y="743608"/>
                          <a:pt x="53912" y="723859"/>
                        </a:cubicBezTo>
                        <a:cubicBezTo>
                          <a:pt x="132462" y="707666"/>
                          <a:pt x="214059" y="690648"/>
                          <a:pt x="292863" y="674392"/>
                        </a:cubicBezTo>
                        <a:close/>
                        <a:moveTo>
                          <a:pt x="354648" y="639531"/>
                        </a:moveTo>
                        <a:cubicBezTo>
                          <a:pt x="294323" y="652993"/>
                          <a:pt x="239840" y="662772"/>
                          <a:pt x="179515" y="676044"/>
                        </a:cubicBezTo>
                        <a:lnTo>
                          <a:pt x="47308" y="704555"/>
                        </a:lnTo>
                        <a:cubicBezTo>
                          <a:pt x="37021" y="705889"/>
                          <a:pt x="23750" y="694522"/>
                          <a:pt x="19241" y="685505"/>
                        </a:cubicBezTo>
                        <a:cubicBezTo>
                          <a:pt x="-15620" y="609813"/>
                          <a:pt x="264224" y="596160"/>
                          <a:pt x="316294" y="573745"/>
                        </a:cubicBezTo>
                        <a:cubicBezTo>
                          <a:pt x="326899" y="571459"/>
                          <a:pt x="326835" y="553298"/>
                          <a:pt x="314961" y="555838"/>
                        </a:cubicBezTo>
                        <a:lnTo>
                          <a:pt x="281687" y="563331"/>
                        </a:lnTo>
                        <a:cubicBezTo>
                          <a:pt x="258871" y="529206"/>
                          <a:pt x="249695" y="487760"/>
                          <a:pt x="255969" y="447190"/>
                        </a:cubicBezTo>
                        <a:lnTo>
                          <a:pt x="321946" y="445856"/>
                        </a:lnTo>
                        <a:cubicBezTo>
                          <a:pt x="294831" y="486433"/>
                          <a:pt x="311722" y="544154"/>
                          <a:pt x="352870" y="568347"/>
                        </a:cubicBezTo>
                        <a:cubicBezTo>
                          <a:pt x="382398" y="583334"/>
                          <a:pt x="401575" y="632483"/>
                          <a:pt x="354458" y="639531"/>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grpSp>
            <p:sp>
              <p:nvSpPr>
                <p:cNvPr id="1080" name="Google Shape;1080;p9"/>
                <p:cNvSpPr/>
                <p:nvPr/>
              </p:nvSpPr>
              <p:spPr>
                <a:xfrm>
                  <a:off x="1308638" y="2406098"/>
                  <a:ext cx="17700" cy="571800"/>
                </a:xfrm>
                <a:prstGeom prst="rect">
                  <a:avLst/>
                </a:prstGeom>
                <a:solidFill>
                  <a:schemeClr val="dk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sp>
            <p:nvSpPr>
              <p:cNvPr id="1081" name="Google Shape;1081;p9"/>
              <p:cNvSpPr/>
              <p:nvPr/>
            </p:nvSpPr>
            <p:spPr>
              <a:xfrm>
                <a:off x="1183450" y="3621050"/>
                <a:ext cx="70700" cy="18125"/>
              </a:xfrm>
              <a:custGeom>
                <a:avLst/>
                <a:gdLst/>
                <a:ahLst/>
                <a:cxnLst/>
                <a:rect l="l" t="t" r="r" b="b"/>
                <a:pathLst>
                  <a:path w="2828" h="725" extrusionOk="0">
                    <a:moveTo>
                      <a:pt x="0" y="725"/>
                    </a:moveTo>
                    <a:cubicBezTo>
                      <a:pt x="930" y="439"/>
                      <a:pt x="1889" y="256"/>
                      <a:pt x="2828" y="0"/>
                    </a:cubicBezTo>
                  </a:path>
                </a:pathLst>
              </a:custGeom>
              <a:noFill/>
              <a:ln w="19050" cap="rnd" cmpd="sng">
                <a:solidFill>
                  <a:schemeClr val="lt1"/>
                </a:solidFill>
                <a:prstDash val="solid"/>
                <a:round/>
                <a:headEnd type="none" w="med" len="med"/>
                <a:tailEnd type="none" w="med" len="med"/>
              </a:ln>
            </p:spPr>
          </p:sp>
          <p:sp>
            <p:nvSpPr>
              <p:cNvPr id="1082" name="Google Shape;1082;p9"/>
              <p:cNvSpPr/>
              <p:nvPr/>
            </p:nvSpPr>
            <p:spPr>
              <a:xfrm>
                <a:off x="1188900" y="3717125"/>
                <a:ext cx="76125" cy="18100"/>
              </a:xfrm>
              <a:custGeom>
                <a:avLst/>
                <a:gdLst/>
                <a:ahLst/>
                <a:cxnLst/>
                <a:rect l="l" t="t" r="r" b="b"/>
                <a:pathLst>
                  <a:path w="3045" h="724" extrusionOk="0">
                    <a:moveTo>
                      <a:pt x="0" y="724"/>
                    </a:moveTo>
                    <a:cubicBezTo>
                      <a:pt x="995" y="410"/>
                      <a:pt x="2019" y="187"/>
                      <a:pt x="3045" y="0"/>
                    </a:cubicBezTo>
                  </a:path>
                </a:pathLst>
              </a:custGeom>
              <a:noFill/>
              <a:ln w="19050" cap="rnd" cmpd="sng">
                <a:solidFill>
                  <a:schemeClr val="lt1"/>
                </a:solidFill>
                <a:prstDash val="solid"/>
                <a:round/>
                <a:headEnd type="none" w="med" len="med"/>
                <a:tailEnd type="none" w="med" len="med"/>
              </a:ln>
            </p:spPr>
          </p:sp>
          <p:sp>
            <p:nvSpPr>
              <p:cNvPr id="1083" name="Google Shape;1083;p9"/>
              <p:cNvSpPr/>
              <p:nvPr/>
            </p:nvSpPr>
            <p:spPr>
              <a:xfrm>
                <a:off x="1185275" y="3820425"/>
                <a:ext cx="39875" cy="9050"/>
              </a:xfrm>
              <a:custGeom>
                <a:avLst/>
                <a:gdLst/>
                <a:ahLst/>
                <a:cxnLst/>
                <a:rect l="l" t="t" r="r" b="b"/>
                <a:pathLst>
                  <a:path w="1595" h="362" extrusionOk="0">
                    <a:moveTo>
                      <a:pt x="0" y="362"/>
                    </a:moveTo>
                    <a:cubicBezTo>
                      <a:pt x="526" y="219"/>
                      <a:pt x="1059" y="97"/>
                      <a:pt x="1595" y="0"/>
                    </a:cubicBezTo>
                  </a:path>
                </a:pathLst>
              </a:custGeom>
              <a:noFill/>
              <a:ln w="19050" cap="rnd" cmpd="sng">
                <a:solidFill>
                  <a:schemeClr val="lt1"/>
                </a:solidFill>
                <a:prstDash val="solid"/>
                <a:round/>
                <a:headEnd type="none" w="med" len="med"/>
                <a:tailEnd type="none" w="med" len="med"/>
              </a:ln>
            </p:spPr>
          </p:sp>
          <p:sp>
            <p:nvSpPr>
              <p:cNvPr id="1084" name="Google Shape;1084;p9"/>
              <p:cNvSpPr/>
              <p:nvPr/>
            </p:nvSpPr>
            <p:spPr>
              <a:xfrm>
                <a:off x="1301250" y="3911025"/>
                <a:ext cx="18125" cy="7250"/>
              </a:xfrm>
              <a:custGeom>
                <a:avLst/>
                <a:gdLst/>
                <a:ahLst/>
                <a:cxnLst/>
                <a:rect l="l" t="t" r="r" b="b"/>
                <a:pathLst>
                  <a:path w="725" h="290" extrusionOk="0">
                    <a:moveTo>
                      <a:pt x="0" y="290"/>
                    </a:moveTo>
                    <a:cubicBezTo>
                      <a:pt x="363" y="145"/>
                      <a:pt x="363" y="145"/>
                      <a:pt x="725" y="0"/>
                    </a:cubicBezTo>
                  </a:path>
                </a:pathLst>
              </a:custGeom>
              <a:noFill/>
              <a:ln w="19050" cap="rnd" cmpd="sng">
                <a:solidFill>
                  <a:schemeClr val="lt1"/>
                </a:solidFill>
                <a:prstDash val="solid"/>
                <a:round/>
                <a:headEnd type="none" w="med" len="med"/>
                <a:tailEnd type="none" w="med" len="med"/>
              </a:ln>
            </p:spPr>
          </p:sp>
        </p:grpSp>
      </p:grpSp>
      <p:grpSp>
        <p:nvGrpSpPr>
          <p:cNvPr id="1085" name="Google Shape;1085;p9"/>
          <p:cNvGrpSpPr/>
          <p:nvPr/>
        </p:nvGrpSpPr>
        <p:grpSpPr>
          <a:xfrm>
            <a:off x="2962528" y="1"/>
            <a:ext cx="427115" cy="1642832"/>
            <a:chOff x="721731" y="746204"/>
            <a:chExt cx="522827" cy="2010974"/>
          </a:xfrm>
        </p:grpSpPr>
        <p:grpSp>
          <p:nvGrpSpPr>
            <p:cNvPr id="1086" name="Google Shape;1086;p9"/>
            <p:cNvGrpSpPr/>
            <p:nvPr/>
          </p:nvGrpSpPr>
          <p:grpSpPr>
            <a:xfrm>
              <a:off x="721731" y="2234351"/>
              <a:ext cx="522827" cy="522827"/>
              <a:chOff x="764100" y="3623300"/>
              <a:chExt cx="1046700" cy="1046700"/>
            </a:xfrm>
          </p:grpSpPr>
          <p:sp>
            <p:nvSpPr>
              <p:cNvPr id="1087" name="Google Shape;1087;p9"/>
              <p:cNvSpPr/>
              <p:nvPr/>
            </p:nvSpPr>
            <p:spPr>
              <a:xfrm>
                <a:off x="764100" y="3623300"/>
                <a:ext cx="1046700" cy="1046700"/>
              </a:xfrm>
              <a:prstGeom prst="ellipse">
                <a:avLst/>
              </a:prstGeom>
              <a:solidFill>
                <a:srgbClr val="FFDE00">
                  <a:alpha val="134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088" name="Google Shape;1088;p9"/>
              <p:cNvSpPr/>
              <p:nvPr/>
            </p:nvSpPr>
            <p:spPr>
              <a:xfrm>
                <a:off x="922769" y="3781968"/>
                <a:ext cx="729300" cy="729300"/>
              </a:xfrm>
              <a:prstGeom prst="ellipse">
                <a:avLst/>
              </a:prstGeom>
              <a:solidFill>
                <a:srgbClr val="FFDE00">
                  <a:alpha val="134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1089" name="Google Shape;1089;p9"/>
            <p:cNvGrpSpPr/>
            <p:nvPr/>
          </p:nvGrpSpPr>
          <p:grpSpPr>
            <a:xfrm>
              <a:off x="892053" y="746204"/>
              <a:ext cx="182209" cy="1869993"/>
              <a:chOff x="3305183" y="1611869"/>
              <a:chExt cx="166690" cy="1710724"/>
            </a:xfrm>
          </p:grpSpPr>
          <p:grpSp>
            <p:nvGrpSpPr>
              <p:cNvPr id="1090" name="Google Shape;1090;p9"/>
              <p:cNvGrpSpPr/>
              <p:nvPr/>
            </p:nvGrpSpPr>
            <p:grpSpPr>
              <a:xfrm>
                <a:off x="3305183" y="1611869"/>
                <a:ext cx="166690" cy="1710724"/>
                <a:chOff x="3305183" y="1611869"/>
                <a:chExt cx="166690" cy="1710724"/>
              </a:xfrm>
            </p:grpSpPr>
            <p:grpSp>
              <p:nvGrpSpPr>
                <p:cNvPr id="1091" name="Google Shape;1091;p9"/>
                <p:cNvGrpSpPr/>
                <p:nvPr/>
              </p:nvGrpSpPr>
              <p:grpSpPr>
                <a:xfrm>
                  <a:off x="3305183" y="2971595"/>
                  <a:ext cx="166690" cy="350998"/>
                  <a:chOff x="3305183" y="3146560"/>
                  <a:chExt cx="166690" cy="350998"/>
                </a:xfrm>
              </p:grpSpPr>
              <p:sp>
                <p:nvSpPr>
                  <p:cNvPr id="1092" name="Google Shape;1092;p9"/>
                  <p:cNvSpPr/>
                  <p:nvPr/>
                </p:nvSpPr>
                <p:spPr>
                  <a:xfrm>
                    <a:off x="3324821" y="3152836"/>
                    <a:ext cx="119489" cy="117177"/>
                  </a:xfrm>
                  <a:custGeom>
                    <a:avLst/>
                    <a:gdLst/>
                    <a:ahLst/>
                    <a:cxnLst/>
                    <a:rect l="l" t="t" r="r" b="b"/>
                    <a:pathLst>
                      <a:path w="119489" h="117177" extrusionOk="0">
                        <a:moveTo>
                          <a:pt x="5460" y="117177"/>
                        </a:moveTo>
                        <a:cubicBezTo>
                          <a:pt x="4508" y="91777"/>
                          <a:pt x="-9653" y="30373"/>
                          <a:pt x="11810" y="23896"/>
                        </a:cubicBezTo>
                        <a:cubicBezTo>
                          <a:pt x="18160" y="22118"/>
                          <a:pt x="14668" y="14561"/>
                          <a:pt x="19494" y="10688"/>
                        </a:cubicBezTo>
                        <a:cubicBezTo>
                          <a:pt x="31241" y="-2901"/>
                          <a:pt x="96456" y="-6838"/>
                          <a:pt x="96456" y="18879"/>
                        </a:cubicBezTo>
                        <a:cubicBezTo>
                          <a:pt x="95751" y="22315"/>
                          <a:pt x="97967" y="25668"/>
                          <a:pt x="101409" y="26373"/>
                        </a:cubicBezTo>
                        <a:cubicBezTo>
                          <a:pt x="101866" y="26467"/>
                          <a:pt x="102336" y="26506"/>
                          <a:pt x="102806" y="26499"/>
                        </a:cubicBezTo>
                        <a:cubicBezTo>
                          <a:pt x="133731" y="28849"/>
                          <a:pt x="111569" y="90507"/>
                          <a:pt x="114744" y="113939"/>
                        </a:cubicBezTo>
                        <a:close/>
                      </a:path>
                    </a:pathLst>
                  </a:custGeom>
                  <a:solidFill>
                    <a:schemeClr val="dk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093" name="Google Shape;1093;p9"/>
                  <p:cNvSpPr/>
                  <p:nvPr/>
                </p:nvSpPr>
                <p:spPr>
                  <a:xfrm>
                    <a:off x="3312763" y="3270014"/>
                    <a:ext cx="150661" cy="221107"/>
                  </a:xfrm>
                  <a:custGeom>
                    <a:avLst/>
                    <a:gdLst/>
                    <a:ahLst/>
                    <a:cxnLst/>
                    <a:rect l="l" t="t" r="r" b="b"/>
                    <a:pathLst>
                      <a:path w="150661" h="221107" extrusionOk="0">
                        <a:moveTo>
                          <a:pt x="72636" y="221107"/>
                        </a:moveTo>
                        <a:cubicBezTo>
                          <a:pt x="-3564" y="204978"/>
                          <a:pt x="-15057" y="136779"/>
                          <a:pt x="16184" y="2477"/>
                        </a:cubicBezTo>
                        <a:cubicBezTo>
                          <a:pt x="54284" y="1207"/>
                          <a:pt x="87558" y="1270"/>
                          <a:pt x="125595" y="0"/>
                        </a:cubicBezTo>
                        <a:cubicBezTo>
                          <a:pt x="164330" y="92202"/>
                          <a:pt x="166299" y="206629"/>
                          <a:pt x="72636" y="221107"/>
                        </a:cubicBezTo>
                        <a:close/>
                      </a:path>
                    </a:pathLst>
                  </a:custGeom>
                  <a:solidFill>
                    <a:srgbClr val="FFF2CC"/>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094" name="Google Shape;1094;p9"/>
                  <p:cNvSpPr/>
                  <p:nvPr/>
                </p:nvSpPr>
                <p:spPr>
                  <a:xfrm>
                    <a:off x="3305183" y="3146560"/>
                    <a:ext cx="166690" cy="350998"/>
                  </a:xfrm>
                  <a:custGeom>
                    <a:avLst/>
                    <a:gdLst/>
                    <a:ahLst/>
                    <a:cxnLst/>
                    <a:rect l="l" t="t" r="r" b="b"/>
                    <a:pathLst>
                      <a:path w="166690" h="350998" extrusionOk="0">
                        <a:moveTo>
                          <a:pt x="140987" y="124596"/>
                        </a:moveTo>
                        <a:cubicBezTo>
                          <a:pt x="147337" y="122247"/>
                          <a:pt x="143336" y="59572"/>
                          <a:pt x="144542" y="54238"/>
                        </a:cubicBezTo>
                        <a:cubicBezTo>
                          <a:pt x="146828" y="39252"/>
                          <a:pt x="140097" y="24647"/>
                          <a:pt x="122571" y="26425"/>
                        </a:cubicBezTo>
                        <a:cubicBezTo>
                          <a:pt x="129683" y="-8309"/>
                          <a:pt x="29417" y="-8500"/>
                          <a:pt x="29925" y="24075"/>
                        </a:cubicBezTo>
                        <a:cubicBezTo>
                          <a:pt x="15891" y="25536"/>
                          <a:pt x="12399" y="39633"/>
                          <a:pt x="13478" y="51635"/>
                        </a:cubicBezTo>
                        <a:cubicBezTo>
                          <a:pt x="16145" y="75955"/>
                          <a:pt x="8335" y="105292"/>
                          <a:pt x="17034" y="127263"/>
                        </a:cubicBezTo>
                        <a:cubicBezTo>
                          <a:pt x="17034" y="127263"/>
                          <a:pt x="17034" y="127644"/>
                          <a:pt x="17034" y="127835"/>
                        </a:cubicBezTo>
                        <a:cubicBezTo>
                          <a:pt x="-77835" y="451748"/>
                          <a:pt x="259922" y="398789"/>
                          <a:pt x="140987" y="124596"/>
                        </a:cubicBezTo>
                        <a:close/>
                        <a:moveTo>
                          <a:pt x="126254" y="42427"/>
                        </a:moveTo>
                        <a:cubicBezTo>
                          <a:pt x="126699" y="51254"/>
                          <a:pt x="126699" y="64842"/>
                          <a:pt x="126889" y="74177"/>
                        </a:cubicBezTo>
                        <a:lnTo>
                          <a:pt x="31258" y="101736"/>
                        </a:lnTo>
                        <a:cubicBezTo>
                          <a:pt x="31258" y="96719"/>
                          <a:pt x="31258" y="91640"/>
                          <a:pt x="31258" y="86560"/>
                        </a:cubicBezTo>
                        <a:cubicBezTo>
                          <a:pt x="57865" y="73415"/>
                          <a:pt x="88408" y="58556"/>
                          <a:pt x="112348" y="40903"/>
                        </a:cubicBezTo>
                        <a:cubicBezTo>
                          <a:pt x="116793" y="41665"/>
                          <a:pt x="123778" y="38490"/>
                          <a:pt x="126254" y="42427"/>
                        </a:cubicBezTo>
                        <a:close/>
                        <a:moveTo>
                          <a:pt x="89044" y="212671"/>
                        </a:moveTo>
                        <a:cubicBezTo>
                          <a:pt x="81112" y="208784"/>
                          <a:pt x="71771" y="209070"/>
                          <a:pt x="64088" y="213433"/>
                        </a:cubicBezTo>
                        <a:cubicBezTo>
                          <a:pt x="67943" y="186762"/>
                          <a:pt x="70883" y="159947"/>
                          <a:pt x="72914" y="132978"/>
                        </a:cubicBezTo>
                        <a:lnTo>
                          <a:pt x="83964" y="132978"/>
                        </a:lnTo>
                        <a:cubicBezTo>
                          <a:pt x="83049" y="159642"/>
                          <a:pt x="84751" y="186337"/>
                          <a:pt x="89044" y="212671"/>
                        </a:cubicBezTo>
                        <a:close/>
                        <a:moveTo>
                          <a:pt x="50944" y="114118"/>
                        </a:moveTo>
                        <a:lnTo>
                          <a:pt x="127144" y="92148"/>
                        </a:lnTo>
                        <a:lnTo>
                          <a:pt x="127144" y="113420"/>
                        </a:lnTo>
                        <a:cubicBezTo>
                          <a:pt x="101299" y="114880"/>
                          <a:pt x="75899" y="115135"/>
                          <a:pt x="50626" y="114118"/>
                        </a:cubicBezTo>
                        <a:close/>
                        <a:moveTo>
                          <a:pt x="90695" y="39950"/>
                        </a:moveTo>
                        <a:cubicBezTo>
                          <a:pt x="74692" y="48269"/>
                          <a:pt x="47832" y="59826"/>
                          <a:pt x="31385" y="67255"/>
                        </a:cubicBezTo>
                        <a:cubicBezTo>
                          <a:pt x="31385" y="58937"/>
                          <a:pt x="31766" y="47634"/>
                          <a:pt x="31385" y="39379"/>
                        </a:cubicBezTo>
                        <a:cubicBezTo>
                          <a:pt x="33036" y="39379"/>
                          <a:pt x="75835" y="39442"/>
                          <a:pt x="90377" y="39950"/>
                        </a:cubicBezTo>
                        <a:close/>
                        <a:moveTo>
                          <a:pt x="45736" y="22361"/>
                        </a:moveTo>
                        <a:cubicBezTo>
                          <a:pt x="60214" y="644"/>
                          <a:pt x="112920" y="11122"/>
                          <a:pt x="111395" y="26616"/>
                        </a:cubicBezTo>
                        <a:cubicBezTo>
                          <a:pt x="92028" y="25854"/>
                          <a:pt x="63834" y="27314"/>
                          <a:pt x="44466" y="26616"/>
                        </a:cubicBezTo>
                        <a:cubicBezTo>
                          <a:pt x="44339" y="26171"/>
                          <a:pt x="45165" y="22742"/>
                          <a:pt x="45419" y="22361"/>
                        </a:cubicBezTo>
                        <a:close/>
                        <a:moveTo>
                          <a:pt x="125556" y="309127"/>
                        </a:moveTo>
                        <a:cubicBezTo>
                          <a:pt x="22686" y="406028"/>
                          <a:pt x="-873" y="195335"/>
                          <a:pt x="33798" y="131708"/>
                        </a:cubicBezTo>
                        <a:cubicBezTo>
                          <a:pt x="41101" y="132153"/>
                          <a:pt x="48467" y="132470"/>
                          <a:pt x="55833" y="132661"/>
                        </a:cubicBezTo>
                        <a:cubicBezTo>
                          <a:pt x="60913" y="148536"/>
                          <a:pt x="25734" y="268678"/>
                          <a:pt x="58500" y="243023"/>
                        </a:cubicBezTo>
                        <a:cubicBezTo>
                          <a:pt x="62310" y="237436"/>
                          <a:pt x="67708" y="228101"/>
                          <a:pt x="75454" y="228037"/>
                        </a:cubicBezTo>
                        <a:cubicBezTo>
                          <a:pt x="84979" y="228037"/>
                          <a:pt x="91076" y="238960"/>
                          <a:pt x="95394" y="245881"/>
                        </a:cubicBezTo>
                        <a:cubicBezTo>
                          <a:pt x="128985" y="268931"/>
                          <a:pt x="92536" y="150631"/>
                          <a:pt x="101744" y="132661"/>
                        </a:cubicBezTo>
                        <a:cubicBezTo>
                          <a:pt x="109173" y="132661"/>
                          <a:pt x="116602" y="132089"/>
                          <a:pt x="124032" y="131644"/>
                        </a:cubicBezTo>
                        <a:cubicBezTo>
                          <a:pt x="155591" y="183968"/>
                          <a:pt x="160671" y="257311"/>
                          <a:pt x="125239" y="309127"/>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grpSp>
            <p:sp>
              <p:nvSpPr>
                <p:cNvPr id="1095" name="Google Shape;1095;p9"/>
                <p:cNvSpPr/>
                <p:nvPr/>
              </p:nvSpPr>
              <p:spPr>
                <a:xfrm>
                  <a:off x="3375914" y="1611869"/>
                  <a:ext cx="17700" cy="1365900"/>
                </a:xfrm>
                <a:prstGeom prst="rect">
                  <a:avLst/>
                </a:prstGeom>
                <a:solidFill>
                  <a:schemeClr val="dk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sp>
            <p:nvSpPr>
              <p:cNvPr id="1096" name="Google Shape;1096;p9"/>
              <p:cNvSpPr/>
              <p:nvPr/>
            </p:nvSpPr>
            <p:spPr>
              <a:xfrm>
                <a:off x="3352825" y="3244100"/>
                <a:ext cx="27200" cy="29000"/>
              </a:xfrm>
              <a:custGeom>
                <a:avLst/>
                <a:gdLst/>
                <a:ahLst/>
                <a:cxnLst/>
                <a:rect l="l" t="t" r="r" b="b"/>
                <a:pathLst>
                  <a:path w="1088" h="1160" extrusionOk="0">
                    <a:moveTo>
                      <a:pt x="0" y="0"/>
                    </a:moveTo>
                    <a:cubicBezTo>
                      <a:pt x="294" y="441"/>
                      <a:pt x="670" y="834"/>
                      <a:pt x="1088" y="1160"/>
                    </a:cubicBezTo>
                  </a:path>
                </a:pathLst>
              </a:custGeom>
              <a:noFill/>
              <a:ln w="19050" cap="rnd" cmpd="sng">
                <a:solidFill>
                  <a:schemeClr val="lt1"/>
                </a:solidFill>
                <a:prstDash val="solid"/>
                <a:round/>
                <a:headEnd type="none" w="med" len="med"/>
                <a:tailEnd type="none" w="med" len="med"/>
              </a:ln>
            </p:spPr>
          </p:sp>
        </p:grpSp>
      </p:grpSp>
    </p:spTree>
  </p:cSld>
  <p:clrMapOvr>
    <a:masterClrMapping/>
  </p:clrMapOvr>
  <p:transition>
    <p:fade thruBlk="1"/>
  </p:transition>
</p:sldLayout>
</file>

<file path=ppt/slideLayouts/slideLayout61.xml><?xml version="1.0" encoding="utf-8"?>
<p:sldLayout xmlns:a="http://schemas.openxmlformats.org/drawingml/2006/main" xmlns:r="http://schemas.openxmlformats.org/officeDocument/2006/relationships" xmlns:p="http://schemas.openxmlformats.org/presentationml/2006/main" matchingName="Blank" type="blank">
  <p:cSld name="BLANK">
    <p:spTree>
      <p:nvGrpSpPr>
        <p:cNvPr id="1" name="Shape 1097"/>
        <p:cNvGrpSpPr/>
        <p:nvPr/>
      </p:nvGrpSpPr>
      <p:grpSpPr>
        <a:xfrm>
          <a:off x="0" y="0"/>
          <a:ext cx="0" cy="0"/>
          <a:chOff x="0" y="0"/>
          <a:chExt cx="0" cy="0"/>
        </a:xfrm>
      </p:grpSpPr>
      <p:sp>
        <p:nvSpPr>
          <p:cNvPr id="1098" name="Google Shape;1098;p10"/>
          <p:cNvSpPr txBox="1">
            <a:spLocks noGrp="1"/>
          </p:cNvSpPr>
          <p:nvPr>
            <p:ph type="sldNum" idx="12"/>
          </p:nvPr>
        </p:nvSpPr>
        <p:spPr>
          <a:xfrm>
            <a:off x="11595204" y="6231533"/>
            <a:ext cx="444000" cy="524800"/>
          </a:xfrm>
          <a:prstGeom prst="rect">
            <a:avLst/>
          </a:prstGeom>
        </p:spPr>
        <p:txBody>
          <a:bodyPr spcFirstLastPara="1" wrap="square" lIns="0" tIns="0" rIns="0" bIns="0" anchor="ctr"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r" rtl="0">
              <a:spcBef>
                <a:spcPts val="0"/>
              </a:spcBef>
              <a:spcAft>
                <a:spcPts val="0"/>
              </a:spcAft>
              <a:buNone/>
            </a:pPr>
            <a:fld id="{00000000-1234-1234-1234-123412341234}" type="slidenum">
              <a:rPr lang="en-GB"/>
              <a:t>‹#›</a:t>
            </a:fld>
            <a:endParaRPr lang="en-GB"/>
          </a:p>
        </p:txBody>
      </p:sp>
      <p:grpSp>
        <p:nvGrpSpPr>
          <p:cNvPr id="1099" name="Google Shape;1099;p10"/>
          <p:cNvGrpSpPr/>
          <p:nvPr/>
        </p:nvGrpSpPr>
        <p:grpSpPr>
          <a:xfrm>
            <a:off x="9066845" y="-39"/>
            <a:ext cx="3176401" cy="6147288"/>
            <a:chOff x="6800134" y="-29"/>
            <a:chExt cx="2382301" cy="4610466"/>
          </a:xfrm>
        </p:grpSpPr>
        <p:grpSp>
          <p:nvGrpSpPr>
            <p:cNvPr id="1100" name="Google Shape;1100;p10"/>
            <p:cNvGrpSpPr/>
            <p:nvPr/>
          </p:nvGrpSpPr>
          <p:grpSpPr>
            <a:xfrm>
              <a:off x="7737776" y="-17"/>
              <a:ext cx="448629" cy="4610455"/>
              <a:chOff x="6798998" y="-1296139"/>
              <a:chExt cx="476555" cy="4897445"/>
            </a:xfrm>
          </p:grpSpPr>
          <p:sp>
            <p:nvSpPr>
              <p:cNvPr id="1101" name="Google Shape;1101;p10"/>
              <p:cNvSpPr/>
              <p:nvPr/>
            </p:nvSpPr>
            <p:spPr>
              <a:xfrm>
                <a:off x="6798998" y="2971595"/>
                <a:ext cx="476555" cy="629711"/>
              </a:xfrm>
              <a:custGeom>
                <a:avLst/>
                <a:gdLst/>
                <a:ahLst/>
                <a:cxnLst/>
                <a:rect l="l" t="t" r="r" b="b"/>
                <a:pathLst>
                  <a:path w="476555" h="629711" extrusionOk="0">
                    <a:moveTo>
                      <a:pt x="320201" y="161890"/>
                    </a:moveTo>
                    <a:cubicBezTo>
                      <a:pt x="320201" y="126330"/>
                      <a:pt x="347824" y="28984"/>
                      <a:pt x="296008" y="26762"/>
                    </a:cubicBezTo>
                    <a:cubicBezTo>
                      <a:pt x="297722" y="-5496"/>
                      <a:pt x="165198" y="-10957"/>
                      <a:pt x="178406" y="23460"/>
                    </a:cubicBezTo>
                    <a:cubicBezTo>
                      <a:pt x="166277" y="25936"/>
                      <a:pt x="129701" y="19840"/>
                      <a:pt x="140306" y="41430"/>
                    </a:cubicBezTo>
                    <a:cubicBezTo>
                      <a:pt x="138210" y="84864"/>
                      <a:pt x="137448" y="128425"/>
                      <a:pt x="135797" y="171859"/>
                    </a:cubicBezTo>
                    <a:cubicBezTo>
                      <a:pt x="-17047" y="238661"/>
                      <a:pt x="-46892" y="457165"/>
                      <a:pt x="77123" y="566385"/>
                    </a:cubicBezTo>
                    <a:cubicBezTo>
                      <a:pt x="364651" y="804827"/>
                      <a:pt x="669451" y="303241"/>
                      <a:pt x="320201" y="161890"/>
                    </a:cubicBezTo>
                    <a:close/>
                  </a:path>
                </a:pathLst>
              </a:custGeom>
              <a:solidFill>
                <a:schemeClr val="lt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102" name="Google Shape;1102;p10"/>
              <p:cNvSpPr/>
              <p:nvPr/>
            </p:nvSpPr>
            <p:spPr>
              <a:xfrm>
                <a:off x="7026850" y="-1296139"/>
                <a:ext cx="17700" cy="4271100"/>
              </a:xfrm>
              <a:prstGeom prst="rect">
                <a:avLst/>
              </a:pr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1103" name="Google Shape;1103;p10"/>
            <p:cNvGrpSpPr/>
            <p:nvPr/>
          </p:nvGrpSpPr>
          <p:grpSpPr>
            <a:xfrm>
              <a:off x="8636876" y="46"/>
              <a:ext cx="382387" cy="1450044"/>
              <a:chOff x="5578966" y="2422197"/>
              <a:chExt cx="406190" cy="1540306"/>
            </a:xfrm>
          </p:grpSpPr>
          <p:sp>
            <p:nvSpPr>
              <p:cNvPr id="1104" name="Google Shape;1104;p10"/>
              <p:cNvSpPr/>
              <p:nvPr/>
            </p:nvSpPr>
            <p:spPr>
              <a:xfrm>
                <a:off x="5578966" y="2971595"/>
                <a:ext cx="406190" cy="990908"/>
              </a:xfrm>
              <a:custGeom>
                <a:avLst/>
                <a:gdLst/>
                <a:ahLst/>
                <a:cxnLst/>
                <a:rect l="l" t="t" r="r" b="b"/>
                <a:pathLst>
                  <a:path w="406190" h="990908" extrusionOk="0">
                    <a:moveTo>
                      <a:pt x="340083" y="447063"/>
                    </a:moveTo>
                    <a:cubicBezTo>
                      <a:pt x="341480" y="444205"/>
                      <a:pt x="372913" y="448269"/>
                      <a:pt x="369865" y="426933"/>
                    </a:cubicBezTo>
                    <a:cubicBezTo>
                      <a:pt x="378628" y="356321"/>
                      <a:pt x="379771" y="266786"/>
                      <a:pt x="314811" y="222019"/>
                    </a:cubicBezTo>
                    <a:cubicBezTo>
                      <a:pt x="316334" y="182014"/>
                      <a:pt x="330368" y="29931"/>
                      <a:pt x="276266" y="35328"/>
                    </a:cubicBezTo>
                    <a:cubicBezTo>
                      <a:pt x="257216" y="-16234"/>
                      <a:pt x="121643" y="-11789"/>
                      <a:pt x="117897" y="51521"/>
                    </a:cubicBezTo>
                    <a:cubicBezTo>
                      <a:pt x="68303" y="56474"/>
                      <a:pt x="94719" y="194840"/>
                      <a:pt x="95608" y="232242"/>
                    </a:cubicBezTo>
                    <a:cubicBezTo>
                      <a:pt x="33823" y="278470"/>
                      <a:pt x="28616" y="363941"/>
                      <a:pt x="30775" y="435442"/>
                    </a:cubicBezTo>
                    <a:cubicBezTo>
                      <a:pt x="31219" y="460842"/>
                      <a:pt x="59794" y="448840"/>
                      <a:pt x="72685" y="450746"/>
                    </a:cubicBezTo>
                    <a:cubicBezTo>
                      <a:pt x="75860" y="483511"/>
                      <a:pt x="77003" y="521611"/>
                      <a:pt x="48999" y="544408"/>
                    </a:cubicBezTo>
                    <a:cubicBezTo>
                      <a:pt x="22774" y="559775"/>
                      <a:pt x="3851" y="611464"/>
                      <a:pt x="46078" y="617497"/>
                    </a:cubicBezTo>
                    <a:cubicBezTo>
                      <a:pt x="2835" y="630197"/>
                      <a:pt x="-17041" y="715159"/>
                      <a:pt x="37824" y="733384"/>
                    </a:cubicBezTo>
                    <a:cubicBezTo>
                      <a:pt x="-17041" y="742719"/>
                      <a:pt x="-9611" y="809584"/>
                      <a:pt x="43284" y="813584"/>
                    </a:cubicBezTo>
                    <a:cubicBezTo>
                      <a:pt x="-1801" y="839747"/>
                      <a:pt x="-6309" y="908200"/>
                      <a:pt x="55095" y="912772"/>
                    </a:cubicBezTo>
                    <a:cubicBezTo>
                      <a:pt x="90782" y="913153"/>
                      <a:pt x="126025" y="903310"/>
                      <a:pt x="161268" y="898421"/>
                    </a:cubicBezTo>
                    <a:cubicBezTo>
                      <a:pt x="139233" y="913788"/>
                      <a:pt x="126279" y="946998"/>
                      <a:pt x="144313" y="970176"/>
                    </a:cubicBezTo>
                    <a:cubicBezTo>
                      <a:pt x="172888" y="1006688"/>
                      <a:pt x="224577" y="986051"/>
                      <a:pt x="260327" y="975319"/>
                    </a:cubicBezTo>
                    <a:cubicBezTo>
                      <a:pt x="299570" y="961285"/>
                      <a:pt x="348021" y="957857"/>
                      <a:pt x="376088" y="923821"/>
                    </a:cubicBezTo>
                    <a:cubicBezTo>
                      <a:pt x="399646" y="896008"/>
                      <a:pt x="387327" y="849653"/>
                      <a:pt x="348656" y="845652"/>
                    </a:cubicBezTo>
                    <a:cubicBezTo>
                      <a:pt x="373288" y="834501"/>
                      <a:pt x="384216" y="805495"/>
                      <a:pt x="373065" y="780857"/>
                    </a:cubicBezTo>
                    <a:cubicBezTo>
                      <a:pt x="364353" y="761610"/>
                      <a:pt x="344268" y="750123"/>
                      <a:pt x="323256" y="752371"/>
                    </a:cubicBezTo>
                    <a:cubicBezTo>
                      <a:pt x="387455" y="748370"/>
                      <a:pt x="429999" y="685505"/>
                      <a:pt x="352656" y="659597"/>
                    </a:cubicBezTo>
                    <a:cubicBezTo>
                      <a:pt x="304650" y="655978"/>
                      <a:pt x="438889" y="670011"/>
                      <a:pt x="398503" y="584096"/>
                    </a:cubicBezTo>
                    <a:cubicBezTo>
                      <a:pt x="365928" y="545170"/>
                      <a:pt x="301412" y="524850"/>
                      <a:pt x="340083" y="447063"/>
                    </a:cubicBezTo>
                    <a:close/>
                  </a:path>
                </a:pathLst>
              </a:custGeom>
              <a:solidFill>
                <a:schemeClr val="lt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105" name="Google Shape;1105;p10"/>
              <p:cNvSpPr/>
              <p:nvPr/>
            </p:nvSpPr>
            <p:spPr>
              <a:xfrm>
                <a:off x="5774600" y="2422197"/>
                <a:ext cx="17700" cy="552900"/>
              </a:xfrm>
              <a:prstGeom prst="rect">
                <a:avLst/>
              </a:pr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1106" name="Google Shape;1106;p10"/>
            <p:cNvGrpSpPr/>
            <p:nvPr/>
          </p:nvGrpSpPr>
          <p:grpSpPr>
            <a:xfrm>
              <a:off x="8035385" y="23"/>
              <a:ext cx="439174" cy="2683136"/>
              <a:chOff x="6176324" y="940075"/>
              <a:chExt cx="466512" cy="2850155"/>
            </a:xfrm>
          </p:grpSpPr>
          <p:sp>
            <p:nvSpPr>
              <p:cNvPr id="1107" name="Google Shape;1107;p10"/>
              <p:cNvSpPr/>
              <p:nvPr/>
            </p:nvSpPr>
            <p:spPr>
              <a:xfrm>
                <a:off x="6176324" y="2971595"/>
                <a:ext cx="466512" cy="818636"/>
              </a:xfrm>
              <a:custGeom>
                <a:avLst/>
                <a:gdLst/>
                <a:ahLst/>
                <a:cxnLst/>
                <a:rect l="l" t="t" r="r" b="b"/>
                <a:pathLst>
                  <a:path w="466512" h="818636" extrusionOk="0">
                    <a:moveTo>
                      <a:pt x="332323" y="212841"/>
                    </a:moveTo>
                    <a:cubicBezTo>
                      <a:pt x="341531" y="160708"/>
                      <a:pt x="342674" y="107476"/>
                      <a:pt x="335880" y="54980"/>
                    </a:cubicBezTo>
                    <a:cubicBezTo>
                      <a:pt x="332578" y="42280"/>
                      <a:pt x="316004" y="50599"/>
                      <a:pt x="306479" y="48630"/>
                    </a:cubicBezTo>
                    <a:cubicBezTo>
                      <a:pt x="306923" y="-17537"/>
                      <a:pt x="162779" y="-14870"/>
                      <a:pt x="159984" y="48630"/>
                    </a:cubicBezTo>
                    <a:cubicBezTo>
                      <a:pt x="98580" y="52250"/>
                      <a:pt x="140934" y="172709"/>
                      <a:pt x="140554" y="213159"/>
                    </a:cubicBezTo>
                    <a:cubicBezTo>
                      <a:pt x="105057" y="231383"/>
                      <a:pt x="103723" y="274563"/>
                      <a:pt x="102454" y="310060"/>
                    </a:cubicBezTo>
                    <a:cubicBezTo>
                      <a:pt x="97246" y="356427"/>
                      <a:pt x="82324" y="401182"/>
                      <a:pt x="58766" y="441441"/>
                    </a:cubicBezTo>
                    <a:cubicBezTo>
                      <a:pt x="-124178" y="764783"/>
                      <a:pt x="171287" y="823140"/>
                      <a:pt x="250027" y="818377"/>
                    </a:cubicBezTo>
                    <a:cubicBezTo>
                      <a:pt x="471579" y="804979"/>
                      <a:pt x="517362" y="615177"/>
                      <a:pt x="413476" y="441441"/>
                    </a:cubicBezTo>
                    <a:cubicBezTo>
                      <a:pt x="355628" y="353938"/>
                      <a:pt x="388838" y="243448"/>
                      <a:pt x="332323" y="212841"/>
                    </a:cubicBezTo>
                    <a:close/>
                  </a:path>
                </a:pathLst>
              </a:custGeom>
              <a:solidFill>
                <a:schemeClr val="lt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108" name="Google Shape;1108;p10"/>
              <p:cNvSpPr/>
              <p:nvPr/>
            </p:nvSpPr>
            <p:spPr>
              <a:xfrm>
                <a:off x="6400713" y="940075"/>
                <a:ext cx="17700" cy="2034900"/>
              </a:xfrm>
              <a:prstGeom prst="rect">
                <a:avLst/>
              </a:pr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1109" name="Google Shape;1109;p10"/>
            <p:cNvGrpSpPr/>
            <p:nvPr/>
          </p:nvGrpSpPr>
          <p:grpSpPr>
            <a:xfrm>
              <a:off x="6999976" y="11"/>
              <a:ext cx="271476" cy="3307837"/>
              <a:chOff x="7883572" y="308161"/>
              <a:chExt cx="288375" cy="3513742"/>
            </a:xfrm>
          </p:grpSpPr>
          <p:sp>
            <p:nvSpPr>
              <p:cNvPr id="1110" name="Google Shape;1110;p10"/>
              <p:cNvSpPr/>
              <p:nvPr/>
            </p:nvSpPr>
            <p:spPr>
              <a:xfrm>
                <a:off x="7883572" y="2971595"/>
                <a:ext cx="288375" cy="850309"/>
              </a:xfrm>
              <a:custGeom>
                <a:avLst/>
                <a:gdLst/>
                <a:ahLst/>
                <a:cxnLst/>
                <a:rect l="l" t="t" r="r" b="b"/>
                <a:pathLst>
                  <a:path w="288375" h="850309" extrusionOk="0">
                    <a:moveTo>
                      <a:pt x="226863" y="202395"/>
                    </a:moveTo>
                    <a:cubicBezTo>
                      <a:pt x="222671" y="167343"/>
                      <a:pt x="255946" y="35010"/>
                      <a:pt x="207051" y="37295"/>
                    </a:cubicBezTo>
                    <a:cubicBezTo>
                      <a:pt x="200701" y="-10202"/>
                      <a:pt x="93830" y="-14965"/>
                      <a:pt x="96497" y="38311"/>
                    </a:cubicBezTo>
                    <a:cubicBezTo>
                      <a:pt x="44998" y="23897"/>
                      <a:pt x="95354" y="195792"/>
                      <a:pt x="59222" y="197824"/>
                    </a:cubicBezTo>
                    <a:cubicBezTo>
                      <a:pt x="-24216" y="202459"/>
                      <a:pt x="4930" y="466873"/>
                      <a:pt x="4930" y="713126"/>
                    </a:cubicBezTo>
                    <a:cubicBezTo>
                      <a:pt x="4930" y="781261"/>
                      <a:pt x="39093" y="845714"/>
                      <a:pt x="141201" y="850095"/>
                    </a:cubicBezTo>
                    <a:cubicBezTo>
                      <a:pt x="238420" y="854223"/>
                      <a:pt x="280901" y="798280"/>
                      <a:pt x="281283" y="718016"/>
                    </a:cubicBezTo>
                    <a:cubicBezTo>
                      <a:pt x="282172" y="443314"/>
                      <a:pt x="316208" y="200173"/>
                      <a:pt x="226863" y="202395"/>
                    </a:cubicBezTo>
                    <a:close/>
                  </a:path>
                </a:pathLst>
              </a:custGeom>
              <a:solidFill>
                <a:schemeClr val="lt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111" name="Google Shape;1111;p10"/>
              <p:cNvSpPr/>
              <p:nvPr/>
            </p:nvSpPr>
            <p:spPr>
              <a:xfrm>
                <a:off x="8024899" y="308161"/>
                <a:ext cx="17700" cy="2667000"/>
              </a:xfrm>
              <a:prstGeom prst="rect">
                <a:avLst/>
              </a:pr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1112" name="Google Shape;1112;p10"/>
            <p:cNvGrpSpPr/>
            <p:nvPr/>
          </p:nvGrpSpPr>
          <p:grpSpPr>
            <a:xfrm>
              <a:off x="6827964" y="636458"/>
              <a:ext cx="230791" cy="243118"/>
              <a:chOff x="3770248" y="2527300"/>
              <a:chExt cx="180404" cy="190055"/>
            </a:xfrm>
          </p:grpSpPr>
          <p:sp>
            <p:nvSpPr>
              <p:cNvPr id="1113" name="Google Shape;1113;p10"/>
              <p:cNvSpPr/>
              <p:nvPr/>
            </p:nvSpPr>
            <p:spPr>
              <a:xfrm>
                <a:off x="3775135" y="2655951"/>
                <a:ext cx="51441" cy="61404"/>
              </a:xfrm>
              <a:custGeom>
                <a:avLst/>
                <a:gdLst/>
                <a:ahLst/>
                <a:cxnLst/>
                <a:rect l="l" t="t" r="r" b="b"/>
                <a:pathLst>
                  <a:path w="51441" h="61404" extrusionOk="0">
                    <a:moveTo>
                      <a:pt x="50930" y="0"/>
                    </a:moveTo>
                    <a:cubicBezTo>
                      <a:pt x="32959" y="889"/>
                      <a:pt x="-4823" y="43497"/>
                      <a:pt x="511" y="61404"/>
                    </a:cubicBezTo>
                    <a:cubicBezTo>
                      <a:pt x="18545" y="60579"/>
                      <a:pt x="56264" y="17970"/>
                      <a:pt x="50930" y="0"/>
                    </a:cubicBezTo>
                    <a:close/>
                  </a:path>
                </a:pathLst>
              </a:custGeom>
              <a:solidFill>
                <a:srgbClr val="FFE599"/>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114" name="Google Shape;1114;p10"/>
              <p:cNvSpPr/>
              <p:nvPr/>
            </p:nvSpPr>
            <p:spPr>
              <a:xfrm>
                <a:off x="3894324" y="2527300"/>
                <a:ext cx="51441" cy="61341"/>
              </a:xfrm>
              <a:custGeom>
                <a:avLst/>
                <a:gdLst/>
                <a:ahLst/>
                <a:cxnLst/>
                <a:rect l="l" t="t" r="r" b="b"/>
                <a:pathLst>
                  <a:path w="51441" h="61341" extrusionOk="0">
                    <a:moveTo>
                      <a:pt x="50931" y="0"/>
                    </a:moveTo>
                    <a:cubicBezTo>
                      <a:pt x="32897" y="826"/>
                      <a:pt x="-4822" y="43434"/>
                      <a:pt x="512" y="61341"/>
                    </a:cubicBezTo>
                    <a:cubicBezTo>
                      <a:pt x="18482" y="60325"/>
                      <a:pt x="56265" y="17717"/>
                      <a:pt x="50931" y="0"/>
                    </a:cubicBezTo>
                    <a:close/>
                  </a:path>
                </a:pathLst>
              </a:custGeom>
              <a:solidFill>
                <a:srgbClr val="FFE599"/>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115" name="Google Shape;1115;p10"/>
              <p:cNvSpPr/>
              <p:nvPr/>
            </p:nvSpPr>
            <p:spPr>
              <a:xfrm>
                <a:off x="3770248" y="2531866"/>
                <a:ext cx="58420" cy="54430"/>
              </a:xfrm>
              <a:custGeom>
                <a:avLst/>
                <a:gdLst/>
                <a:ahLst/>
                <a:cxnLst/>
                <a:rect l="l" t="t" r="r" b="b"/>
                <a:pathLst>
                  <a:path w="58420" h="54430" extrusionOk="0">
                    <a:moveTo>
                      <a:pt x="58421" y="54107"/>
                    </a:moveTo>
                    <a:cubicBezTo>
                      <a:pt x="58421" y="36137"/>
                      <a:pt x="18225" y="-3995"/>
                      <a:pt x="1" y="323"/>
                    </a:cubicBezTo>
                    <a:cubicBezTo>
                      <a:pt x="-190" y="18357"/>
                      <a:pt x="40260" y="58425"/>
                      <a:pt x="58421" y="54107"/>
                    </a:cubicBezTo>
                    <a:close/>
                  </a:path>
                </a:pathLst>
              </a:custGeom>
              <a:solidFill>
                <a:srgbClr val="FFE599"/>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116" name="Google Shape;1116;p10"/>
              <p:cNvSpPr/>
              <p:nvPr/>
            </p:nvSpPr>
            <p:spPr>
              <a:xfrm>
                <a:off x="3892168" y="2658113"/>
                <a:ext cx="58484" cy="54484"/>
              </a:xfrm>
              <a:custGeom>
                <a:avLst/>
                <a:gdLst/>
                <a:ahLst/>
                <a:cxnLst/>
                <a:rect l="l" t="t" r="r" b="b"/>
                <a:pathLst>
                  <a:path w="58484" h="54484" extrusionOk="0">
                    <a:moveTo>
                      <a:pt x="58484" y="54162"/>
                    </a:moveTo>
                    <a:cubicBezTo>
                      <a:pt x="58484" y="36128"/>
                      <a:pt x="18225" y="-3940"/>
                      <a:pt x="1" y="314"/>
                    </a:cubicBezTo>
                    <a:cubicBezTo>
                      <a:pt x="-190" y="18348"/>
                      <a:pt x="40260" y="58480"/>
                      <a:pt x="58484" y="54162"/>
                    </a:cubicBezTo>
                    <a:close/>
                  </a:path>
                </a:pathLst>
              </a:custGeom>
              <a:solidFill>
                <a:srgbClr val="FFE599"/>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grpSp>
        <p:grpSp>
          <p:nvGrpSpPr>
            <p:cNvPr id="1117" name="Google Shape;1117;p10"/>
            <p:cNvGrpSpPr/>
            <p:nvPr/>
          </p:nvGrpSpPr>
          <p:grpSpPr>
            <a:xfrm>
              <a:off x="8763367" y="2641902"/>
              <a:ext cx="230809" cy="243156"/>
              <a:chOff x="3770248" y="2527300"/>
              <a:chExt cx="180404" cy="190055"/>
            </a:xfrm>
          </p:grpSpPr>
          <p:sp>
            <p:nvSpPr>
              <p:cNvPr id="1118" name="Google Shape;1118;p10"/>
              <p:cNvSpPr/>
              <p:nvPr/>
            </p:nvSpPr>
            <p:spPr>
              <a:xfrm>
                <a:off x="3775135" y="2655951"/>
                <a:ext cx="51441" cy="61404"/>
              </a:xfrm>
              <a:custGeom>
                <a:avLst/>
                <a:gdLst/>
                <a:ahLst/>
                <a:cxnLst/>
                <a:rect l="l" t="t" r="r" b="b"/>
                <a:pathLst>
                  <a:path w="51441" h="61404" extrusionOk="0">
                    <a:moveTo>
                      <a:pt x="50930" y="0"/>
                    </a:moveTo>
                    <a:cubicBezTo>
                      <a:pt x="32959" y="889"/>
                      <a:pt x="-4823" y="43497"/>
                      <a:pt x="511" y="61404"/>
                    </a:cubicBezTo>
                    <a:cubicBezTo>
                      <a:pt x="18545" y="60579"/>
                      <a:pt x="56264" y="17970"/>
                      <a:pt x="50930" y="0"/>
                    </a:cubicBezTo>
                    <a:close/>
                  </a:path>
                </a:pathLst>
              </a:custGeom>
              <a:solidFill>
                <a:srgbClr val="D9D2E9"/>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119" name="Google Shape;1119;p10"/>
              <p:cNvSpPr/>
              <p:nvPr/>
            </p:nvSpPr>
            <p:spPr>
              <a:xfrm>
                <a:off x="3894324" y="2527300"/>
                <a:ext cx="51441" cy="61341"/>
              </a:xfrm>
              <a:custGeom>
                <a:avLst/>
                <a:gdLst/>
                <a:ahLst/>
                <a:cxnLst/>
                <a:rect l="l" t="t" r="r" b="b"/>
                <a:pathLst>
                  <a:path w="51441" h="61341" extrusionOk="0">
                    <a:moveTo>
                      <a:pt x="50931" y="0"/>
                    </a:moveTo>
                    <a:cubicBezTo>
                      <a:pt x="32897" y="826"/>
                      <a:pt x="-4822" y="43434"/>
                      <a:pt x="512" y="61341"/>
                    </a:cubicBezTo>
                    <a:cubicBezTo>
                      <a:pt x="18482" y="60325"/>
                      <a:pt x="56265" y="17717"/>
                      <a:pt x="50931" y="0"/>
                    </a:cubicBezTo>
                    <a:close/>
                  </a:path>
                </a:pathLst>
              </a:custGeom>
              <a:solidFill>
                <a:srgbClr val="D9D2E9"/>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120" name="Google Shape;1120;p10"/>
              <p:cNvSpPr/>
              <p:nvPr/>
            </p:nvSpPr>
            <p:spPr>
              <a:xfrm>
                <a:off x="3770248" y="2531866"/>
                <a:ext cx="58420" cy="54430"/>
              </a:xfrm>
              <a:custGeom>
                <a:avLst/>
                <a:gdLst/>
                <a:ahLst/>
                <a:cxnLst/>
                <a:rect l="l" t="t" r="r" b="b"/>
                <a:pathLst>
                  <a:path w="58420" h="54430" extrusionOk="0">
                    <a:moveTo>
                      <a:pt x="58421" y="54107"/>
                    </a:moveTo>
                    <a:cubicBezTo>
                      <a:pt x="58421" y="36137"/>
                      <a:pt x="18225" y="-3995"/>
                      <a:pt x="1" y="323"/>
                    </a:cubicBezTo>
                    <a:cubicBezTo>
                      <a:pt x="-190" y="18357"/>
                      <a:pt x="40260" y="58425"/>
                      <a:pt x="58421" y="54107"/>
                    </a:cubicBezTo>
                    <a:close/>
                  </a:path>
                </a:pathLst>
              </a:custGeom>
              <a:solidFill>
                <a:srgbClr val="D9D2E9"/>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121" name="Google Shape;1121;p10"/>
              <p:cNvSpPr/>
              <p:nvPr/>
            </p:nvSpPr>
            <p:spPr>
              <a:xfrm>
                <a:off x="3892168" y="2658113"/>
                <a:ext cx="58484" cy="54484"/>
              </a:xfrm>
              <a:custGeom>
                <a:avLst/>
                <a:gdLst/>
                <a:ahLst/>
                <a:cxnLst/>
                <a:rect l="l" t="t" r="r" b="b"/>
                <a:pathLst>
                  <a:path w="58484" h="54484" extrusionOk="0">
                    <a:moveTo>
                      <a:pt x="58484" y="54162"/>
                    </a:moveTo>
                    <a:cubicBezTo>
                      <a:pt x="58484" y="36128"/>
                      <a:pt x="18225" y="-3940"/>
                      <a:pt x="1" y="314"/>
                    </a:cubicBezTo>
                    <a:cubicBezTo>
                      <a:pt x="-190" y="18348"/>
                      <a:pt x="40260" y="58480"/>
                      <a:pt x="58484" y="54162"/>
                    </a:cubicBezTo>
                    <a:close/>
                  </a:path>
                </a:pathLst>
              </a:custGeom>
              <a:solidFill>
                <a:srgbClr val="D9D2E9"/>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grpSp>
        <p:grpSp>
          <p:nvGrpSpPr>
            <p:cNvPr id="1122" name="Google Shape;1122;p10"/>
            <p:cNvGrpSpPr/>
            <p:nvPr/>
          </p:nvGrpSpPr>
          <p:grpSpPr>
            <a:xfrm rot="5400000">
              <a:off x="8655427" y="4253521"/>
              <a:ext cx="201871" cy="231166"/>
              <a:chOff x="3462796" y="2555878"/>
              <a:chExt cx="157798" cy="180711"/>
            </a:xfrm>
          </p:grpSpPr>
          <p:sp>
            <p:nvSpPr>
              <p:cNvPr id="1123" name="Google Shape;1123;p10"/>
              <p:cNvSpPr/>
              <p:nvPr/>
            </p:nvSpPr>
            <p:spPr>
              <a:xfrm>
                <a:off x="3528860" y="2555878"/>
                <a:ext cx="20839" cy="53711"/>
              </a:xfrm>
              <a:custGeom>
                <a:avLst/>
                <a:gdLst/>
                <a:ahLst/>
                <a:cxnLst/>
                <a:rect l="l" t="t" r="r" b="b"/>
                <a:pathLst>
                  <a:path w="20839" h="53711" extrusionOk="0">
                    <a:moveTo>
                      <a:pt x="9741" y="60"/>
                    </a:moveTo>
                    <a:cubicBezTo>
                      <a:pt x="-2451" y="2600"/>
                      <a:pt x="-4483" y="55686"/>
                      <a:pt x="11074" y="53654"/>
                    </a:cubicBezTo>
                    <a:cubicBezTo>
                      <a:pt x="23266" y="51114"/>
                      <a:pt x="25362" y="-2035"/>
                      <a:pt x="9741" y="60"/>
                    </a:cubicBezTo>
                    <a:close/>
                  </a:path>
                </a:pathLst>
              </a:custGeom>
              <a:solidFill>
                <a:srgbClr val="CFE2F3"/>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124" name="Google Shape;1124;p10"/>
              <p:cNvSpPr/>
              <p:nvPr/>
            </p:nvSpPr>
            <p:spPr>
              <a:xfrm>
                <a:off x="3528860" y="2682878"/>
                <a:ext cx="20839" cy="53711"/>
              </a:xfrm>
              <a:custGeom>
                <a:avLst/>
                <a:gdLst/>
                <a:ahLst/>
                <a:cxnLst/>
                <a:rect l="l" t="t" r="r" b="b"/>
                <a:pathLst>
                  <a:path w="20839" h="53711" extrusionOk="0">
                    <a:moveTo>
                      <a:pt x="9741" y="60"/>
                    </a:moveTo>
                    <a:cubicBezTo>
                      <a:pt x="-2451" y="2600"/>
                      <a:pt x="-4483" y="55686"/>
                      <a:pt x="11074" y="53654"/>
                    </a:cubicBezTo>
                    <a:cubicBezTo>
                      <a:pt x="23266" y="51114"/>
                      <a:pt x="25362" y="-2035"/>
                      <a:pt x="9741" y="60"/>
                    </a:cubicBezTo>
                    <a:close/>
                  </a:path>
                </a:pathLst>
              </a:custGeom>
              <a:solidFill>
                <a:srgbClr val="CFE2F3"/>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125" name="Google Shape;1125;p10"/>
              <p:cNvSpPr/>
              <p:nvPr/>
            </p:nvSpPr>
            <p:spPr>
              <a:xfrm>
                <a:off x="3571315" y="2597137"/>
                <a:ext cx="47570" cy="33554"/>
              </a:xfrm>
              <a:custGeom>
                <a:avLst/>
                <a:gdLst/>
                <a:ahLst/>
                <a:cxnLst/>
                <a:rect l="l" t="t" r="r" b="b"/>
                <a:pathLst>
                  <a:path w="47570" h="33554" extrusionOk="0">
                    <a:moveTo>
                      <a:pt x="47423" y="3886"/>
                    </a:moveTo>
                    <a:cubicBezTo>
                      <a:pt x="36183" y="-9449"/>
                      <a:pt x="10910" y="15189"/>
                      <a:pt x="306" y="22936"/>
                    </a:cubicBezTo>
                    <a:cubicBezTo>
                      <a:pt x="-4584" y="50305"/>
                      <a:pt x="50788" y="17729"/>
                      <a:pt x="47423" y="3886"/>
                    </a:cubicBezTo>
                    <a:close/>
                  </a:path>
                </a:pathLst>
              </a:custGeom>
              <a:solidFill>
                <a:srgbClr val="CFE2F3"/>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126" name="Google Shape;1126;p10"/>
              <p:cNvSpPr/>
              <p:nvPr/>
            </p:nvSpPr>
            <p:spPr>
              <a:xfrm>
                <a:off x="3572203" y="2660050"/>
                <a:ext cx="48391" cy="35006"/>
              </a:xfrm>
              <a:custGeom>
                <a:avLst/>
                <a:gdLst/>
                <a:ahLst/>
                <a:cxnLst/>
                <a:rect l="l" t="t" r="r" b="b"/>
                <a:pathLst>
                  <a:path w="48391" h="35006" extrusionOk="0">
                    <a:moveTo>
                      <a:pt x="45900" y="20221"/>
                    </a:moveTo>
                    <a:cubicBezTo>
                      <a:pt x="32120" y="15713"/>
                      <a:pt x="14849" y="-8608"/>
                      <a:pt x="1450" y="3203"/>
                    </a:cubicBezTo>
                    <a:cubicBezTo>
                      <a:pt x="-11123" y="21047"/>
                      <a:pt x="62664" y="54384"/>
                      <a:pt x="45900" y="20221"/>
                    </a:cubicBezTo>
                    <a:close/>
                  </a:path>
                </a:pathLst>
              </a:custGeom>
              <a:solidFill>
                <a:srgbClr val="CFE2F3"/>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127" name="Google Shape;1127;p10"/>
              <p:cNvSpPr/>
              <p:nvPr/>
            </p:nvSpPr>
            <p:spPr>
              <a:xfrm>
                <a:off x="3466564" y="2662661"/>
                <a:ext cx="42019" cy="33548"/>
              </a:xfrm>
              <a:custGeom>
                <a:avLst/>
                <a:gdLst/>
                <a:ahLst/>
                <a:cxnLst/>
                <a:rect l="l" t="t" r="r" b="b"/>
                <a:pathLst>
                  <a:path w="42019" h="33548" extrusionOk="0">
                    <a:moveTo>
                      <a:pt x="41239" y="1798"/>
                    </a:moveTo>
                    <a:cubicBezTo>
                      <a:pt x="31397" y="-7981"/>
                      <a:pt x="-17625" y="24912"/>
                      <a:pt x="6695" y="33548"/>
                    </a:cubicBezTo>
                    <a:cubicBezTo>
                      <a:pt x="17935" y="27452"/>
                      <a:pt x="47145" y="17991"/>
                      <a:pt x="41239" y="1798"/>
                    </a:cubicBezTo>
                    <a:close/>
                  </a:path>
                </a:pathLst>
              </a:custGeom>
              <a:solidFill>
                <a:srgbClr val="CFE2F3"/>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128" name="Google Shape;1128;p10"/>
              <p:cNvSpPr/>
              <p:nvPr/>
            </p:nvSpPr>
            <p:spPr>
              <a:xfrm>
                <a:off x="3462796" y="2597064"/>
                <a:ext cx="40843" cy="33781"/>
              </a:xfrm>
              <a:custGeom>
                <a:avLst/>
                <a:gdLst/>
                <a:ahLst/>
                <a:cxnLst/>
                <a:rect l="l" t="t" r="r" b="b"/>
                <a:pathLst>
                  <a:path w="40843" h="33781" extrusionOk="0">
                    <a:moveTo>
                      <a:pt x="38339" y="18755"/>
                    </a:moveTo>
                    <a:cubicBezTo>
                      <a:pt x="27163" y="13865"/>
                      <a:pt x="13447" y="-8614"/>
                      <a:pt x="1509" y="3578"/>
                    </a:cubicBezTo>
                    <a:cubicBezTo>
                      <a:pt x="-10556" y="21676"/>
                      <a:pt x="54151" y="52346"/>
                      <a:pt x="38339" y="18755"/>
                    </a:cubicBezTo>
                    <a:close/>
                  </a:path>
                </a:pathLst>
              </a:custGeom>
              <a:solidFill>
                <a:srgbClr val="CFE2F3"/>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grpSp>
        <p:grpSp>
          <p:nvGrpSpPr>
            <p:cNvPr id="1129" name="Google Shape;1129;p10"/>
            <p:cNvGrpSpPr/>
            <p:nvPr/>
          </p:nvGrpSpPr>
          <p:grpSpPr>
            <a:xfrm rot="-2700000">
              <a:off x="7375305" y="1863439"/>
              <a:ext cx="169840" cy="178926"/>
              <a:chOff x="3770248" y="2527300"/>
              <a:chExt cx="180404" cy="190055"/>
            </a:xfrm>
          </p:grpSpPr>
          <p:sp>
            <p:nvSpPr>
              <p:cNvPr id="1130" name="Google Shape;1130;p10"/>
              <p:cNvSpPr/>
              <p:nvPr/>
            </p:nvSpPr>
            <p:spPr>
              <a:xfrm>
                <a:off x="3775135" y="2655951"/>
                <a:ext cx="51441" cy="61404"/>
              </a:xfrm>
              <a:custGeom>
                <a:avLst/>
                <a:gdLst/>
                <a:ahLst/>
                <a:cxnLst/>
                <a:rect l="l" t="t" r="r" b="b"/>
                <a:pathLst>
                  <a:path w="51441" h="61404" extrusionOk="0">
                    <a:moveTo>
                      <a:pt x="50930" y="0"/>
                    </a:moveTo>
                    <a:cubicBezTo>
                      <a:pt x="32959" y="889"/>
                      <a:pt x="-4823" y="43497"/>
                      <a:pt x="511" y="61404"/>
                    </a:cubicBezTo>
                    <a:cubicBezTo>
                      <a:pt x="18545" y="60579"/>
                      <a:pt x="56264" y="17970"/>
                      <a:pt x="50930" y="0"/>
                    </a:cubicBezTo>
                    <a:close/>
                  </a:path>
                </a:pathLst>
              </a:custGeom>
              <a:solidFill>
                <a:schemeClr val="lt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131" name="Google Shape;1131;p10"/>
              <p:cNvSpPr/>
              <p:nvPr/>
            </p:nvSpPr>
            <p:spPr>
              <a:xfrm>
                <a:off x="3894324" y="2527300"/>
                <a:ext cx="51441" cy="61341"/>
              </a:xfrm>
              <a:custGeom>
                <a:avLst/>
                <a:gdLst/>
                <a:ahLst/>
                <a:cxnLst/>
                <a:rect l="l" t="t" r="r" b="b"/>
                <a:pathLst>
                  <a:path w="51441" h="61341" extrusionOk="0">
                    <a:moveTo>
                      <a:pt x="50931" y="0"/>
                    </a:moveTo>
                    <a:cubicBezTo>
                      <a:pt x="32897" y="826"/>
                      <a:pt x="-4822" y="43434"/>
                      <a:pt x="512" y="61341"/>
                    </a:cubicBezTo>
                    <a:cubicBezTo>
                      <a:pt x="18482" y="60325"/>
                      <a:pt x="56265" y="17717"/>
                      <a:pt x="50931" y="0"/>
                    </a:cubicBezTo>
                    <a:close/>
                  </a:path>
                </a:pathLst>
              </a:custGeom>
              <a:solidFill>
                <a:schemeClr val="lt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132" name="Google Shape;1132;p10"/>
              <p:cNvSpPr/>
              <p:nvPr/>
            </p:nvSpPr>
            <p:spPr>
              <a:xfrm>
                <a:off x="3770248" y="2531866"/>
                <a:ext cx="58420" cy="54430"/>
              </a:xfrm>
              <a:custGeom>
                <a:avLst/>
                <a:gdLst/>
                <a:ahLst/>
                <a:cxnLst/>
                <a:rect l="l" t="t" r="r" b="b"/>
                <a:pathLst>
                  <a:path w="58420" h="54430" extrusionOk="0">
                    <a:moveTo>
                      <a:pt x="58421" y="54107"/>
                    </a:moveTo>
                    <a:cubicBezTo>
                      <a:pt x="58421" y="36137"/>
                      <a:pt x="18225" y="-3995"/>
                      <a:pt x="1" y="323"/>
                    </a:cubicBezTo>
                    <a:cubicBezTo>
                      <a:pt x="-190" y="18357"/>
                      <a:pt x="40260" y="58425"/>
                      <a:pt x="58421" y="54107"/>
                    </a:cubicBezTo>
                    <a:close/>
                  </a:path>
                </a:pathLst>
              </a:custGeom>
              <a:solidFill>
                <a:schemeClr val="lt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133" name="Google Shape;1133;p10"/>
              <p:cNvSpPr/>
              <p:nvPr/>
            </p:nvSpPr>
            <p:spPr>
              <a:xfrm>
                <a:off x="3892168" y="2658113"/>
                <a:ext cx="58484" cy="54484"/>
              </a:xfrm>
              <a:custGeom>
                <a:avLst/>
                <a:gdLst/>
                <a:ahLst/>
                <a:cxnLst/>
                <a:rect l="l" t="t" r="r" b="b"/>
                <a:pathLst>
                  <a:path w="58484" h="54484" extrusionOk="0">
                    <a:moveTo>
                      <a:pt x="58484" y="54162"/>
                    </a:moveTo>
                    <a:cubicBezTo>
                      <a:pt x="58484" y="36128"/>
                      <a:pt x="18225" y="-3940"/>
                      <a:pt x="1" y="314"/>
                    </a:cubicBezTo>
                    <a:cubicBezTo>
                      <a:pt x="-190" y="18348"/>
                      <a:pt x="40260" y="58480"/>
                      <a:pt x="58484" y="54162"/>
                    </a:cubicBezTo>
                    <a:close/>
                  </a:path>
                </a:pathLst>
              </a:custGeom>
              <a:solidFill>
                <a:schemeClr val="lt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grpSp>
        <p:grpSp>
          <p:nvGrpSpPr>
            <p:cNvPr id="1134" name="Google Shape;1134;p10"/>
            <p:cNvGrpSpPr/>
            <p:nvPr/>
          </p:nvGrpSpPr>
          <p:grpSpPr>
            <a:xfrm>
              <a:off x="6800134" y="23"/>
              <a:ext cx="985363" cy="1665685"/>
              <a:chOff x="2484475" y="1329455"/>
              <a:chExt cx="1046700" cy="1769370"/>
            </a:xfrm>
          </p:grpSpPr>
          <p:sp>
            <p:nvSpPr>
              <p:cNvPr id="1135" name="Google Shape;1135;p10"/>
              <p:cNvSpPr/>
              <p:nvPr/>
            </p:nvSpPr>
            <p:spPr>
              <a:xfrm>
                <a:off x="2484475" y="2052125"/>
                <a:ext cx="1046700" cy="1046700"/>
              </a:xfrm>
              <a:prstGeom prst="ellipse">
                <a:avLst/>
              </a:prstGeom>
              <a:solidFill>
                <a:srgbClr val="FFDE00">
                  <a:alpha val="134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136" name="Google Shape;1136;p10"/>
              <p:cNvSpPr/>
              <p:nvPr/>
            </p:nvSpPr>
            <p:spPr>
              <a:xfrm>
                <a:off x="2643144" y="2210793"/>
                <a:ext cx="729300" cy="729300"/>
              </a:xfrm>
              <a:prstGeom prst="ellipse">
                <a:avLst/>
              </a:prstGeom>
              <a:solidFill>
                <a:srgbClr val="FFDE00">
                  <a:alpha val="134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nvGrpSpPr>
              <p:cNvPr id="1137" name="Google Shape;1137;p10"/>
              <p:cNvGrpSpPr/>
              <p:nvPr/>
            </p:nvGrpSpPr>
            <p:grpSpPr>
              <a:xfrm>
                <a:off x="2769703" y="1329455"/>
                <a:ext cx="510180" cy="1483501"/>
                <a:chOff x="1818382" y="2433081"/>
                <a:chExt cx="466728" cy="1357150"/>
              </a:xfrm>
            </p:grpSpPr>
            <p:grpSp>
              <p:nvGrpSpPr>
                <p:cNvPr id="1138" name="Google Shape;1138;p10"/>
                <p:cNvGrpSpPr/>
                <p:nvPr/>
              </p:nvGrpSpPr>
              <p:grpSpPr>
                <a:xfrm>
                  <a:off x="1818382" y="2971595"/>
                  <a:ext cx="466728" cy="818636"/>
                  <a:chOff x="1818382" y="2942618"/>
                  <a:chExt cx="466728" cy="818636"/>
                </a:xfrm>
              </p:grpSpPr>
              <p:sp>
                <p:nvSpPr>
                  <p:cNvPr id="1139" name="Google Shape;1139;p10"/>
                  <p:cNvSpPr/>
                  <p:nvPr/>
                </p:nvSpPr>
                <p:spPr>
                  <a:xfrm>
                    <a:off x="1951772" y="2948396"/>
                    <a:ext cx="202080" cy="208143"/>
                  </a:xfrm>
                  <a:custGeom>
                    <a:avLst/>
                    <a:gdLst/>
                    <a:ahLst/>
                    <a:cxnLst/>
                    <a:rect l="l" t="t" r="r" b="b"/>
                    <a:pathLst>
                      <a:path w="202080" h="208143" extrusionOk="0">
                        <a:moveTo>
                          <a:pt x="15038" y="208143"/>
                        </a:moveTo>
                        <a:cubicBezTo>
                          <a:pt x="13132" y="168837"/>
                          <a:pt x="-13030" y="86033"/>
                          <a:pt x="8370" y="57521"/>
                        </a:cubicBezTo>
                        <a:cubicBezTo>
                          <a:pt x="12625" y="47552"/>
                          <a:pt x="30278" y="53140"/>
                          <a:pt x="32881" y="42726"/>
                        </a:cubicBezTo>
                        <a:cubicBezTo>
                          <a:pt x="35485" y="-11186"/>
                          <a:pt x="164834" y="-17218"/>
                          <a:pt x="166739" y="42726"/>
                        </a:cubicBezTo>
                        <a:cubicBezTo>
                          <a:pt x="166739" y="51679"/>
                          <a:pt x="176899" y="48123"/>
                          <a:pt x="182106" y="47679"/>
                        </a:cubicBezTo>
                        <a:cubicBezTo>
                          <a:pt x="221285" y="61458"/>
                          <a:pt x="190869" y="163884"/>
                          <a:pt x="190171" y="205921"/>
                        </a:cubicBezTo>
                        <a:cubicBezTo>
                          <a:pt x="129528" y="203254"/>
                          <a:pt x="70029" y="200523"/>
                          <a:pt x="15038" y="208143"/>
                        </a:cubicBezTo>
                        <a:close/>
                      </a:path>
                    </a:pathLst>
                  </a:custGeom>
                  <a:solidFill>
                    <a:schemeClr val="dk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140" name="Google Shape;1140;p10"/>
                  <p:cNvSpPr/>
                  <p:nvPr/>
                </p:nvSpPr>
                <p:spPr>
                  <a:xfrm>
                    <a:off x="1833104" y="3156294"/>
                    <a:ext cx="444195" cy="592827"/>
                  </a:xfrm>
                  <a:custGeom>
                    <a:avLst/>
                    <a:gdLst/>
                    <a:ahLst/>
                    <a:cxnLst/>
                    <a:rect l="l" t="t" r="r" b="b"/>
                    <a:pathLst>
                      <a:path w="444195" h="592827" extrusionOk="0">
                        <a:moveTo>
                          <a:pt x="211556" y="592827"/>
                        </a:moveTo>
                        <a:cubicBezTo>
                          <a:pt x="2006" y="586922"/>
                          <a:pt x="-51715" y="421377"/>
                          <a:pt x="49695" y="230877"/>
                        </a:cubicBezTo>
                        <a:cubicBezTo>
                          <a:pt x="155993" y="12945"/>
                          <a:pt x="800" y="-5978"/>
                          <a:pt x="315315" y="1198"/>
                        </a:cubicBezTo>
                        <a:cubicBezTo>
                          <a:pt x="366115" y="53077"/>
                          <a:pt x="345160" y="156709"/>
                          <a:pt x="388277" y="228972"/>
                        </a:cubicBezTo>
                        <a:cubicBezTo>
                          <a:pt x="514134" y="439856"/>
                          <a:pt x="415645" y="578159"/>
                          <a:pt x="211556" y="592827"/>
                        </a:cubicBezTo>
                        <a:close/>
                      </a:path>
                    </a:pathLst>
                  </a:custGeom>
                  <a:solidFill>
                    <a:srgbClr val="FFE599"/>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141" name="Google Shape;1141;p10"/>
                  <p:cNvSpPr/>
                  <p:nvPr/>
                </p:nvSpPr>
                <p:spPr>
                  <a:xfrm>
                    <a:off x="1818382" y="2942618"/>
                    <a:ext cx="466728" cy="818636"/>
                  </a:xfrm>
                  <a:custGeom>
                    <a:avLst/>
                    <a:gdLst/>
                    <a:ahLst/>
                    <a:cxnLst/>
                    <a:rect l="l" t="t" r="r" b="b"/>
                    <a:pathLst>
                      <a:path w="466728" h="818636" extrusionOk="0">
                        <a:moveTo>
                          <a:pt x="413730" y="440997"/>
                        </a:moveTo>
                        <a:cubicBezTo>
                          <a:pt x="355564" y="353938"/>
                          <a:pt x="388838" y="243448"/>
                          <a:pt x="332323" y="212841"/>
                        </a:cubicBezTo>
                        <a:cubicBezTo>
                          <a:pt x="341474" y="160701"/>
                          <a:pt x="342668" y="107476"/>
                          <a:pt x="335879" y="54980"/>
                        </a:cubicBezTo>
                        <a:cubicBezTo>
                          <a:pt x="332577" y="42280"/>
                          <a:pt x="316004" y="50599"/>
                          <a:pt x="306479" y="48630"/>
                        </a:cubicBezTo>
                        <a:cubicBezTo>
                          <a:pt x="306860" y="-17537"/>
                          <a:pt x="162715" y="-14870"/>
                          <a:pt x="159921" y="48630"/>
                        </a:cubicBezTo>
                        <a:cubicBezTo>
                          <a:pt x="98580" y="52250"/>
                          <a:pt x="141252" y="172709"/>
                          <a:pt x="140553" y="213159"/>
                        </a:cubicBezTo>
                        <a:cubicBezTo>
                          <a:pt x="105057" y="231383"/>
                          <a:pt x="103723" y="274563"/>
                          <a:pt x="102453" y="310060"/>
                        </a:cubicBezTo>
                        <a:cubicBezTo>
                          <a:pt x="97234" y="356427"/>
                          <a:pt x="82349" y="401182"/>
                          <a:pt x="58765" y="441441"/>
                        </a:cubicBezTo>
                        <a:cubicBezTo>
                          <a:pt x="-124178" y="764783"/>
                          <a:pt x="171288" y="823140"/>
                          <a:pt x="250027" y="818377"/>
                        </a:cubicBezTo>
                        <a:cubicBezTo>
                          <a:pt x="471833" y="804535"/>
                          <a:pt x="517553" y="614542"/>
                          <a:pt x="413730" y="440997"/>
                        </a:cubicBezTo>
                        <a:close/>
                        <a:moveTo>
                          <a:pt x="322417" y="107431"/>
                        </a:moveTo>
                        <a:cubicBezTo>
                          <a:pt x="322862" y="119369"/>
                          <a:pt x="322862" y="131371"/>
                          <a:pt x="322417" y="143309"/>
                        </a:cubicBezTo>
                        <a:cubicBezTo>
                          <a:pt x="265788" y="153837"/>
                          <a:pt x="209934" y="168156"/>
                          <a:pt x="155222" y="186171"/>
                        </a:cubicBezTo>
                        <a:cubicBezTo>
                          <a:pt x="153825" y="175757"/>
                          <a:pt x="152555" y="165343"/>
                          <a:pt x="151348" y="154866"/>
                        </a:cubicBezTo>
                        <a:cubicBezTo>
                          <a:pt x="209191" y="142185"/>
                          <a:pt x="266302" y="126348"/>
                          <a:pt x="322417" y="107431"/>
                        </a:cubicBezTo>
                        <a:close/>
                        <a:moveTo>
                          <a:pt x="270538" y="514911"/>
                        </a:moveTo>
                        <a:cubicBezTo>
                          <a:pt x="290921" y="432742"/>
                          <a:pt x="171033" y="476811"/>
                          <a:pt x="221770" y="547423"/>
                        </a:cubicBezTo>
                        <a:cubicBezTo>
                          <a:pt x="201005" y="569394"/>
                          <a:pt x="150777" y="562726"/>
                          <a:pt x="161064" y="525135"/>
                        </a:cubicBezTo>
                        <a:cubicBezTo>
                          <a:pt x="172367" y="494210"/>
                          <a:pt x="197449" y="470143"/>
                          <a:pt x="209133" y="439028"/>
                        </a:cubicBezTo>
                        <a:cubicBezTo>
                          <a:pt x="238966" y="372588"/>
                          <a:pt x="245906" y="298128"/>
                          <a:pt x="228882" y="227319"/>
                        </a:cubicBezTo>
                        <a:cubicBezTo>
                          <a:pt x="235124" y="229339"/>
                          <a:pt x="241887" y="229040"/>
                          <a:pt x="247932" y="226494"/>
                        </a:cubicBezTo>
                        <a:cubicBezTo>
                          <a:pt x="236185" y="314949"/>
                          <a:pt x="272697" y="400547"/>
                          <a:pt x="308511" y="479605"/>
                        </a:cubicBezTo>
                        <a:cubicBezTo>
                          <a:pt x="345150" y="534913"/>
                          <a:pt x="303494" y="594603"/>
                          <a:pt x="246471" y="547804"/>
                        </a:cubicBezTo>
                        <a:cubicBezTo>
                          <a:pt x="256295" y="538253"/>
                          <a:pt x="264340" y="527027"/>
                          <a:pt x="270220" y="514657"/>
                        </a:cubicBezTo>
                        <a:close/>
                        <a:moveTo>
                          <a:pt x="235803" y="534596"/>
                        </a:moveTo>
                        <a:cubicBezTo>
                          <a:pt x="220436" y="518467"/>
                          <a:pt x="229072" y="474017"/>
                          <a:pt x="255235" y="493956"/>
                        </a:cubicBezTo>
                        <a:cubicBezTo>
                          <a:pt x="261394" y="509196"/>
                          <a:pt x="244439" y="523039"/>
                          <a:pt x="235486" y="534342"/>
                        </a:cubicBezTo>
                        <a:close/>
                        <a:moveTo>
                          <a:pt x="157317" y="205602"/>
                        </a:moveTo>
                        <a:cubicBezTo>
                          <a:pt x="157317" y="204904"/>
                          <a:pt x="157317" y="204205"/>
                          <a:pt x="157317" y="203507"/>
                        </a:cubicBezTo>
                        <a:cubicBezTo>
                          <a:pt x="210956" y="185962"/>
                          <a:pt x="265655" y="171839"/>
                          <a:pt x="321084" y="161216"/>
                        </a:cubicBezTo>
                        <a:cubicBezTo>
                          <a:pt x="320004" y="176138"/>
                          <a:pt x="318353" y="190997"/>
                          <a:pt x="315941" y="205666"/>
                        </a:cubicBezTo>
                        <a:cubicBezTo>
                          <a:pt x="298795" y="200713"/>
                          <a:pt x="178971" y="199443"/>
                          <a:pt x="157317" y="205602"/>
                        </a:cubicBezTo>
                        <a:close/>
                        <a:moveTo>
                          <a:pt x="318925" y="66537"/>
                        </a:moveTo>
                        <a:cubicBezTo>
                          <a:pt x="319750" y="74157"/>
                          <a:pt x="320449" y="81714"/>
                          <a:pt x="320957" y="89334"/>
                        </a:cubicBezTo>
                        <a:cubicBezTo>
                          <a:pt x="264493" y="108111"/>
                          <a:pt x="207095" y="123967"/>
                          <a:pt x="148999" y="136832"/>
                        </a:cubicBezTo>
                        <a:cubicBezTo>
                          <a:pt x="148173" y="129402"/>
                          <a:pt x="147602" y="121909"/>
                          <a:pt x="147094" y="114480"/>
                        </a:cubicBezTo>
                        <a:cubicBezTo>
                          <a:pt x="199367" y="108301"/>
                          <a:pt x="249945" y="92020"/>
                          <a:pt x="296001" y="66537"/>
                        </a:cubicBezTo>
                        <a:close/>
                        <a:moveTo>
                          <a:pt x="177002" y="47805"/>
                        </a:moveTo>
                        <a:cubicBezTo>
                          <a:pt x="177828" y="8498"/>
                          <a:pt x="287810" y="8625"/>
                          <a:pt x="288699" y="48313"/>
                        </a:cubicBezTo>
                        <a:cubicBezTo>
                          <a:pt x="251424" y="48313"/>
                          <a:pt x="214213" y="48694"/>
                          <a:pt x="176939" y="48313"/>
                        </a:cubicBezTo>
                        <a:cubicBezTo>
                          <a:pt x="177193" y="48059"/>
                          <a:pt x="177257" y="47932"/>
                          <a:pt x="177257" y="47805"/>
                        </a:cubicBezTo>
                        <a:close/>
                        <a:moveTo>
                          <a:pt x="146713" y="71871"/>
                        </a:moveTo>
                        <a:cubicBezTo>
                          <a:pt x="177002" y="57520"/>
                          <a:pt x="222532" y="70411"/>
                          <a:pt x="256949" y="66537"/>
                        </a:cubicBezTo>
                        <a:cubicBezTo>
                          <a:pt x="221592" y="81917"/>
                          <a:pt x="184178" y="92039"/>
                          <a:pt x="145888" y="96573"/>
                        </a:cubicBezTo>
                        <a:cubicBezTo>
                          <a:pt x="146141" y="88381"/>
                          <a:pt x="143792" y="79555"/>
                          <a:pt x="146967" y="71871"/>
                        </a:cubicBezTo>
                        <a:close/>
                        <a:moveTo>
                          <a:pt x="350675" y="770371"/>
                        </a:moveTo>
                        <a:cubicBezTo>
                          <a:pt x="158270" y="868796"/>
                          <a:pt x="-63536" y="698362"/>
                          <a:pt x="54193" y="490971"/>
                        </a:cubicBezTo>
                        <a:cubicBezTo>
                          <a:pt x="77371" y="438901"/>
                          <a:pt x="106010" y="388355"/>
                          <a:pt x="116804" y="331713"/>
                        </a:cubicBezTo>
                        <a:cubicBezTo>
                          <a:pt x="121885" y="263641"/>
                          <a:pt x="121122" y="204713"/>
                          <a:pt x="210721" y="223255"/>
                        </a:cubicBezTo>
                        <a:cubicBezTo>
                          <a:pt x="226723" y="301360"/>
                          <a:pt x="222278" y="385688"/>
                          <a:pt x="180939" y="456554"/>
                        </a:cubicBezTo>
                        <a:cubicBezTo>
                          <a:pt x="165001" y="485129"/>
                          <a:pt x="126457" y="522975"/>
                          <a:pt x="147030" y="558154"/>
                        </a:cubicBezTo>
                        <a:cubicBezTo>
                          <a:pt x="165636" y="587936"/>
                          <a:pt x="208752" y="581459"/>
                          <a:pt x="231739" y="560377"/>
                        </a:cubicBezTo>
                        <a:cubicBezTo>
                          <a:pt x="277777" y="613590"/>
                          <a:pt x="364772" y="561710"/>
                          <a:pt x="334482" y="495924"/>
                        </a:cubicBezTo>
                        <a:cubicBezTo>
                          <a:pt x="299240" y="409120"/>
                          <a:pt x="249964" y="319521"/>
                          <a:pt x="265267" y="222874"/>
                        </a:cubicBezTo>
                        <a:cubicBezTo>
                          <a:pt x="351310" y="205475"/>
                          <a:pt x="350675" y="267324"/>
                          <a:pt x="355438" y="332031"/>
                        </a:cubicBezTo>
                        <a:cubicBezTo>
                          <a:pt x="394553" y="482907"/>
                          <a:pt x="549557" y="659881"/>
                          <a:pt x="350929" y="770117"/>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grpSp>
            <p:sp>
              <p:nvSpPr>
                <p:cNvPr id="1142" name="Google Shape;1142;p10"/>
                <p:cNvSpPr/>
                <p:nvPr/>
              </p:nvSpPr>
              <p:spPr>
                <a:xfrm>
                  <a:off x="2046046" y="2433081"/>
                  <a:ext cx="17700" cy="544800"/>
                </a:xfrm>
                <a:prstGeom prst="rect">
                  <a:avLst/>
                </a:prstGeom>
                <a:solidFill>
                  <a:schemeClr val="dk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sp>
            <p:nvSpPr>
              <p:cNvPr id="1143" name="Google Shape;1143;p10"/>
              <p:cNvSpPr/>
              <p:nvPr/>
            </p:nvSpPr>
            <p:spPr>
              <a:xfrm>
                <a:off x="2848289" y="2564652"/>
                <a:ext cx="130735" cy="158472"/>
              </a:xfrm>
              <a:custGeom>
                <a:avLst/>
                <a:gdLst/>
                <a:ahLst/>
                <a:cxnLst/>
                <a:rect l="l" t="t" r="r" b="b"/>
                <a:pathLst>
                  <a:path w="4784" h="5799" extrusionOk="0">
                    <a:moveTo>
                      <a:pt x="0" y="0"/>
                    </a:moveTo>
                    <a:cubicBezTo>
                      <a:pt x="0" y="2506"/>
                      <a:pt x="2375" y="5110"/>
                      <a:pt x="4784" y="5799"/>
                    </a:cubicBezTo>
                  </a:path>
                </a:pathLst>
              </a:custGeom>
              <a:noFill/>
              <a:ln w="38100" cap="rnd" cmpd="sng">
                <a:solidFill>
                  <a:schemeClr val="lt1"/>
                </a:solidFill>
                <a:prstDash val="solid"/>
                <a:round/>
                <a:headEnd type="none" w="med" len="med"/>
                <a:tailEnd type="none" w="med" len="med"/>
              </a:ln>
            </p:spPr>
          </p:sp>
        </p:grpSp>
        <p:grpSp>
          <p:nvGrpSpPr>
            <p:cNvPr id="1144" name="Google Shape;1144;p10"/>
            <p:cNvGrpSpPr/>
            <p:nvPr/>
          </p:nvGrpSpPr>
          <p:grpSpPr>
            <a:xfrm>
              <a:off x="8330194" y="-10"/>
              <a:ext cx="852241" cy="2641273"/>
              <a:chOff x="3961868" y="-891976"/>
              <a:chExt cx="905291" cy="2805686"/>
            </a:xfrm>
          </p:grpSpPr>
          <p:grpSp>
            <p:nvGrpSpPr>
              <p:cNvPr id="1145" name="Google Shape;1145;p10"/>
              <p:cNvGrpSpPr/>
              <p:nvPr/>
            </p:nvGrpSpPr>
            <p:grpSpPr>
              <a:xfrm>
                <a:off x="3961868" y="1008419"/>
                <a:ext cx="905291" cy="905291"/>
                <a:chOff x="764100" y="3623300"/>
                <a:chExt cx="1046700" cy="1046700"/>
              </a:xfrm>
            </p:grpSpPr>
            <p:sp>
              <p:nvSpPr>
                <p:cNvPr id="1146" name="Google Shape;1146;p10"/>
                <p:cNvSpPr/>
                <p:nvPr/>
              </p:nvSpPr>
              <p:spPr>
                <a:xfrm>
                  <a:off x="764100" y="3623300"/>
                  <a:ext cx="1046700" cy="1046700"/>
                </a:xfrm>
                <a:prstGeom prst="ellipse">
                  <a:avLst/>
                </a:prstGeom>
                <a:solidFill>
                  <a:srgbClr val="D8B8FF">
                    <a:alpha val="1676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147" name="Google Shape;1147;p10"/>
                <p:cNvSpPr/>
                <p:nvPr/>
              </p:nvSpPr>
              <p:spPr>
                <a:xfrm>
                  <a:off x="922769" y="3781968"/>
                  <a:ext cx="729300" cy="729300"/>
                </a:xfrm>
                <a:prstGeom prst="ellipse">
                  <a:avLst/>
                </a:prstGeom>
                <a:solidFill>
                  <a:srgbClr val="D8B8FF">
                    <a:alpha val="1676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1148" name="Google Shape;1148;p10"/>
              <p:cNvGrpSpPr/>
              <p:nvPr/>
            </p:nvGrpSpPr>
            <p:grpSpPr>
              <a:xfrm>
                <a:off x="4155315" y="-891976"/>
                <a:ext cx="522826" cy="2613070"/>
                <a:chOff x="2447534" y="1219291"/>
                <a:chExt cx="478297" cy="2390513"/>
              </a:xfrm>
            </p:grpSpPr>
            <p:grpSp>
              <p:nvGrpSpPr>
                <p:cNvPr id="1149" name="Google Shape;1149;p10"/>
                <p:cNvGrpSpPr/>
                <p:nvPr/>
              </p:nvGrpSpPr>
              <p:grpSpPr>
                <a:xfrm>
                  <a:off x="2447534" y="1219291"/>
                  <a:ext cx="478297" cy="2390513"/>
                  <a:chOff x="2447534" y="1219291"/>
                  <a:chExt cx="478297" cy="2390513"/>
                </a:xfrm>
              </p:grpSpPr>
              <p:grpSp>
                <p:nvGrpSpPr>
                  <p:cNvPr id="1150" name="Google Shape;1150;p10"/>
                  <p:cNvGrpSpPr/>
                  <p:nvPr/>
                </p:nvGrpSpPr>
                <p:grpSpPr>
                  <a:xfrm>
                    <a:off x="2447534" y="2971595"/>
                    <a:ext cx="478297" cy="638209"/>
                    <a:chOff x="2447534" y="3081786"/>
                    <a:chExt cx="478297" cy="638209"/>
                  </a:xfrm>
                </p:grpSpPr>
                <p:sp>
                  <p:nvSpPr>
                    <p:cNvPr id="1151" name="Google Shape;1151;p10"/>
                    <p:cNvSpPr/>
                    <p:nvPr/>
                  </p:nvSpPr>
                  <p:spPr>
                    <a:xfrm>
                      <a:off x="2591014" y="3097533"/>
                      <a:ext cx="179593" cy="168416"/>
                    </a:xfrm>
                    <a:custGeom>
                      <a:avLst/>
                      <a:gdLst/>
                      <a:ahLst/>
                      <a:cxnLst/>
                      <a:rect l="l" t="t" r="r" b="b"/>
                      <a:pathLst>
                        <a:path w="179593" h="168416" extrusionOk="0">
                          <a:moveTo>
                            <a:pt x="0" y="168417"/>
                          </a:moveTo>
                          <a:cubicBezTo>
                            <a:pt x="0" y="125745"/>
                            <a:pt x="5779" y="81168"/>
                            <a:pt x="2349" y="39004"/>
                          </a:cubicBezTo>
                          <a:cubicBezTo>
                            <a:pt x="8128" y="33924"/>
                            <a:pt x="29020" y="36527"/>
                            <a:pt x="37148" y="34622"/>
                          </a:cubicBezTo>
                          <a:cubicBezTo>
                            <a:pt x="48577" y="31575"/>
                            <a:pt x="35052" y="16652"/>
                            <a:pt x="41148" y="11254"/>
                          </a:cubicBezTo>
                          <a:cubicBezTo>
                            <a:pt x="60198" y="-10653"/>
                            <a:pt x="146685" y="1412"/>
                            <a:pt x="147320" y="30304"/>
                          </a:cubicBezTo>
                          <a:cubicBezTo>
                            <a:pt x="146577" y="33733"/>
                            <a:pt x="148761" y="37112"/>
                            <a:pt x="152184" y="37855"/>
                          </a:cubicBezTo>
                          <a:cubicBezTo>
                            <a:pt x="152527" y="37925"/>
                            <a:pt x="152876" y="37969"/>
                            <a:pt x="153226" y="37988"/>
                          </a:cubicBezTo>
                          <a:cubicBezTo>
                            <a:pt x="199009" y="46307"/>
                            <a:pt x="171196" y="124983"/>
                            <a:pt x="171514" y="162194"/>
                          </a:cubicBezTo>
                          <a:cubicBezTo>
                            <a:pt x="116268" y="155717"/>
                            <a:pt x="51435" y="152225"/>
                            <a:pt x="0" y="168417"/>
                          </a:cubicBezTo>
                          <a:close/>
                        </a:path>
                      </a:pathLst>
                    </a:custGeom>
                    <a:solidFill>
                      <a:schemeClr val="dk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152" name="Google Shape;1152;p10"/>
                    <p:cNvSpPr/>
                    <p:nvPr/>
                  </p:nvSpPr>
                  <p:spPr>
                    <a:xfrm>
                      <a:off x="2458233" y="3250561"/>
                      <a:ext cx="453667" cy="462047"/>
                    </a:xfrm>
                    <a:custGeom>
                      <a:avLst/>
                      <a:gdLst/>
                      <a:ahLst/>
                      <a:cxnLst/>
                      <a:rect l="l" t="t" r="r" b="b"/>
                      <a:pathLst>
                        <a:path w="453667" h="462047" extrusionOk="0">
                          <a:moveTo>
                            <a:pt x="221935" y="462048"/>
                          </a:moveTo>
                          <a:cubicBezTo>
                            <a:pt x="-59306" y="460714"/>
                            <a:pt x="-82865" y="22373"/>
                            <a:pt x="206568" y="847"/>
                          </a:cubicBezTo>
                          <a:cubicBezTo>
                            <a:pt x="522671" y="-22712"/>
                            <a:pt x="543753" y="452904"/>
                            <a:pt x="221935" y="462048"/>
                          </a:cubicBezTo>
                          <a:close/>
                        </a:path>
                      </a:pathLst>
                    </a:custGeom>
                    <a:solidFill>
                      <a:srgbClr val="D9D2E9"/>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153" name="Google Shape;1153;p10"/>
                    <p:cNvSpPr/>
                    <p:nvPr/>
                  </p:nvSpPr>
                  <p:spPr>
                    <a:xfrm>
                      <a:off x="2447534" y="3081786"/>
                      <a:ext cx="478297" cy="638209"/>
                    </a:xfrm>
                    <a:custGeom>
                      <a:avLst/>
                      <a:gdLst/>
                      <a:ahLst/>
                      <a:cxnLst/>
                      <a:rect l="l" t="t" r="r" b="b"/>
                      <a:pathLst>
                        <a:path w="478297" h="638209" extrusionOk="0">
                          <a:moveTo>
                            <a:pt x="474760" y="358979"/>
                          </a:moveTo>
                          <a:cubicBezTo>
                            <a:pt x="461679" y="274778"/>
                            <a:pt x="399195" y="202960"/>
                            <a:pt x="320201" y="173178"/>
                          </a:cubicBezTo>
                          <a:cubicBezTo>
                            <a:pt x="320201" y="137618"/>
                            <a:pt x="347824" y="40273"/>
                            <a:pt x="296008" y="38050"/>
                          </a:cubicBezTo>
                          <a:cubicBezTo>
                            <a:pt x="297722" y="5792"/>
                            <a:pt x="256955" y="7316"/>
                            <a:pt x="234286" y="3379"/>
                          </a:cubicBezTo>
                          <a:cubicBezTo>
                            <a:pt x="210981" y="-4749"/>
                            <a:pt x="165198" y="331"/>
                            <a:pt x="178406" y="34748"/>
                          </a:cubicBezTo>
                          <a:cubicBezTo>
                            <a:pt x="166277" y="37224"/>
                            <a:pt x="129765" y="31129"/>
                            <a:pt x="140306" y="52718"/>
                          </a:cubicBezTo>
                          <a:cubicBezTo>
                            <a:pt x="138210" y="96153"/>
                            <a:pt x="137448" y="139713"/>
                            <a:pt x="135797" y="183148"/>
                          </a:cubicBezTo>
                          <a:cubicBezTo>
                            <a:pt x="-17047" y="249949"/>
                            <a:pt x="-46892" y="468453"/>
                            <a:pt x="77123" y="577673"/>
                          </a:cubicBezTo>
                          <a:cubicBezTo>
                            <a:pt x="240636" y="727914"/>
                            <a:pt x="512416" y="577165"/>
                            <a:pt x="474760" y="358979"/>
                          </a:cubicBezTo>
                          <a:close/>
                          <a:moveTo>
                            <a:pt x="304771" y="167971"/>
                          </a:moveTo>
                          <a:cubicBezTo>
                            <a:pt x="286165" y="163081"/>
                            <a:pt x="266226" y="157748"/>
                            <a:pt x="246922" y="159144"/>
                          </a:cubicBezTo>
                          <a:cubicBezTo>
                            <a:pt x="215172" y="156033"/>
                            <a:pt x="182914" y="164288"/>
                            <a:pt x="153514" y="175273"/>
                          </a:cubicBezTo>
                          <a:cubicBezTo>
                            <a:pt x="153514" y="170829"/>
                            <a:pt x="153514" y="166320"/>
                            <a:pt x="153958" y="161875"/>
                          </a:cubicBezTo>
                          <a:cubicBezTo>
                            <a:pt x="206600" y="153398"/>
                            <a:pt x="258035" y="138666"/>
                            <a:pt x="307184" y="117997"/>
                          </a:cubicBezTo>
                          <a:cubicBezTo>
                            <a:pt x="306422" y="134634"/>
                            <a:pt x="305342" y="151334"/>
                            <a:pt x="304771" y="167971"/>
                          </a:cubicBezTo>
                          <a:close/>
                          <a:moveTo>
                            <a:pt x="292515" y="378092"/>
                          </a:moveTo>
                          <a:cubicBezTo>
                            <a:pt x="301278" y="393079"/>
                            <a:pt x="305215" y="416700"/>
                            <a:pt x="297087" y="432131"/>
                          </a:cubicBezTo>
                          <a:cubicBezTo>
                            <a:pt x="286356" y="434925"/>
                            <a:pt x="294928" y="387363"/>
                            <a:pt x="292515" y="378092"/>
                          </a:cubicBezTo>
                          <a:close/>
                          <a:moveTo>
                            <a:pt x="233524" y="360440"/>
                          </a:moveTo>
                          <a:cubicBezTo>
                            <a:pt x="220881" y="353181"/>
                            <a:pt x="206085" y="350622"/>
                            <a:pt x="191741" y="353200"/>
                          </a:cubicBezTo>
                          <a:cubicBezTo>
                            <a:pt x="193900" y="295606"/>
                            <a:pt x="196313" y="237948"/>
                            <a:pt x="198599" y="180354"/>
                          </a:cubicBezTo>
                          <a:cubicBezTo>
                            <a:pt x="213394" y="176480"/>
                            <a:pt x="265528" y="177750"/>
                            <a:pt x="276005" y="180354"/>
                          </a:cubicBezTo>
                          <a:cubicBezTo>
                            <a:pt x="275707" y="235389"/>
                            <a:pt x="275415" y="290418"/>
                            <a:pt x="275116" y="345454"/>
                          </a:cubicBezTo>
                          <a:cubicBezTo>
                            <a:pt x="259679" y="343733"/>
                            <a:pt x="244312" y="349263"/>
                            <a:pt x="233524" y="360440"/>
                          </a:cubicBezTo>
                          <a:close/>
                          <a:moveTo>
                            <a:pt x="244636" y="403619"/>
                          </a:moveTo>
                          <a:cubicBezTo>
                            <a:pt x="254860" y="460769"/>
                            <a:pt x="203615" y="463119"/>
                            <a:pt x="235365" y="386855"/>
                          </a:cubicBezTo>
                          <a:cubicBezTo>
                            <a:pt x="239537" y="391777"/>
                            <a:pt x="242687" y="397473"/>
                            <a:pt x="244636" y="403619"/>
                          </a:cubicBezTo>
                          <a:close/>
                          <a:moveTo>
                            <a:pt x="203234" y="18174"/>
                          </a:moveTo>
                          <a:cubicBezTo>
                            <a:pt x="226920" y="23191"/>
                            <a:pt x="260384" y="18174"/>
                            <a:pt x="278228" y="35383"/>
                          </a:cubicBezTo>
                          <a:cubicBezTo>
                            <a:pt x="250357" y="33268"/>
                            <a:pt x="222392" y="32805"/>
                            <a:pt x="194471" y="33986"/>
                          </a:cubicBezTo>
                          <a:cubicBezTo>
                            <a:pt x="198916" y="25413"/>
                            <a:pt x="186407" y="19063"/>
                            <a:pt x="203234" y="18174"/>
                          </a:cubicBezTo>
                          <a:close/>
                          <a:moveTo>
                            <a:pt x="157451" y="54369"/>
                          </a:moveTo>
                          <a:cubicBezTo>
                            <a:pt x="205711" y="53036"/>
                            <a:pt x="261591" y="43511"/>
                            <a:pt x="306358" y="62688"/>
                          </a:cubicBezTo>
                          <a:lnTo>
                            <a:pt x="156308" y="90501"/>
                          </a:lnTo>
                          <a:close/>
                          <a:moveTo>
                            <a:pt x="308136" y="80468"/>
                          </a:moveTo>
                          <a:cubicBezTo>
                            <a:pt x="308701" y="80385"/>
                            <a:pt x="309254" y="80239"/>
                            <a:pt x="309787" y="80023"/>
                          </a:cubicBezTo>
                          <a:cubicBezTo>
                            <a:pt x="309279" y="87135"/>
                            <a:pt x="308263" y="92723"/>
                            <a:pt x="308136" y="99073"/>
                          </a:cubicBezTo>
                          <a:cubicBezTo>
                            <a:pt x="258975" y="120276"/>
                            <a:pt x="207381" y="135338"/>
                            <a:pt x="154530" y="143904"/>
                          </a:cubicBezTo>
                          <a:lnTo>
                            <a:pt x="155673" y="109043"/>
                          </a:lnTo>
                          <a:close/>
                          <a:moveTo>
                            <a:pt x="378685" y="571513"/>
                          </a:moveTo>
                          <a:cubicBezTo>
                            <a:pt x="88871" y="776746"/>
                            <a:pt x="-158652" y="297384"/>
                            <a:pt x="181009" y="184735"/>
                          </a:cubicBezTo>
                          <a:cubicBezTo>
                            <a:pt x="178787" y="242774"/>
                            <a:pt x="176183" y="300749"/>
                            <a:pt x="174151" y="358788"/>
                          </a:cubicBezTo>
                          <a:cubicBezTo>
                            <a:pt x="71345" y="420066"/>
                            <a:pt x="191741" y="557798"/>
                            <a:pt x="191360" y="371488"/>
                          </a:cubicBezTo>
                          <a:cubicBezTo>
                            <a:pt x="201799" y="369437"/>
                            <a:pt x="212626" y="371031"/>
                            <a:pt x="222030" y="375997"/>
                          </a:cubicBezTo>
                          <a:cubicBezTo>
                            <a:pt x="159673" y="513474"/>
                            <a:pt x="315756" y="467310"/>
                            <a:pt x="246795" y="371107"/>
                          </a:cubicBezTo>
                          <a:cubicBezTo>
                            <a:pt x="254364" y="364078"/>
                            <a:pt x="265052" y="361500"/>
                            <a:pt x="274989" y="364313"/>
                          </a:cubicBezTo>
                          <a:cubicBezTo>
                            <a:pt x="279561" y="390666"/>
                            <a:pt x="263115" y="429528"/>
                            <a:pt x="284324" y="449276"/>
                          </a:cubicBezTo>
                          <a:cubicBezTo>
                            <a:pt x="335124" y="459118"/>
                            <a:pt x="324964" y="368631"/>
                            <a:pt x="292642" y="351804"/>
                          </a:cubicBezTo>
                          <a:lnTo>
                            <a:pt x="293531" y="184481"/>
                          </a:lnTo>
                          <a:cubicBezTo>
                            <a:pt x="465172" y="225438"/>
                            <a:pt x="517686" y="462167"/>
                            <a:pt x="378685" y="571513"/>
                          </a:cubicBezTo>
                          <a:close/>
                          <a:moveTo>
                            <a:pt x="173453" y="378537"/>
                          </a:moveTo>
                          <a:cubicBezTo>
                            <a:pt x="170786" y="400508"/>
                            <a:pt x="176882" y="430226"/>
                            <a:pt x="158848" y="446926"/>
                          </a:cubicBezTo>
                          <a:cubicBezTo>
                            <a:pt x="145830" y="424638"/>
                            <a:pt x="150085" y="391681"/>
                            <a:pt x="173453" y="378283"/>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grpSp>
              <p:sp>
                <p:nvSpPr>
                  <p:cNvPr id="1154" name="Google Shape;1154;p10"/>
                  <p:cNvSpPr/>
                  <p:nvPr/>
                </p:nvSpPr>
                <p:spPr>
                  <a:xfrm>
                    <a:off x="2675610" y="1219291"/>
                    <a:ext cx="17700" cy="1758600"/>
                  </a:xfrm>
                  <a:prstGeom prst="rect">
                    <a:avLst/>
                  </a:prstGeom>
                  <a:solidFill>
                    <a:schemeClr val="dk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sp>
              <p:nvSpPr>
                <p:cNvPr id="1155" name="Google Shape;1155;p10"/>
                <p:cNvSpPr/>
                <p:nvPr/>
              </p:nvSpPr>
              <p:spPr>
                <a:xfrm>
                  <a:off x="2546350" y="3472450"/>
                  <a:ext cx="97850" cy="61625"/>
                </a:xfrm>
                <a:custGeom>
                  <a:avLst/>
                  <a:gdLst/>
                  <a:ahLst/>
                  <a:cxnLst/>
                  <a:rect l="l" t="t" r="r" b="b"/>
                  <a:pathLst>
                    <a:path w="3914" h="2465" extrusionOk="0">
                      <a:moveTo>
                        <a:pt x="0" y="0"/>
                      </a:moveTo>
                      <a:cubicBezTo>
                        <a:pt x="946" y="1217"/>
                        <a:pt x="2412" y="2117"/>
                        <a:pt x="3914" y="2465"/>
                      </a:cubicBezTo>
                    </a:path>
                  </a:pathLst>
                </a:custGeom>
                <a:noFill/>
                <a:ln w="38100" cap="rnd" cmpd="sng">
                  <a:solidFill>
                    <a:schemeClr val="lt1"/>
                  </a:solidFill>
                  <a:prstDash val="solid"/>
                  <a:round/>
                  <a:headEnd type="none" w="med" len="med"/>
                  <a:tailEnd type="none" w="med" len="med"/>
                </a:ln>
              </p:spPr>
            </p:sp>
            <p:sp>
              <p:nvSpPr>
                <p:cNvPr id="1156" name="Google Shape;1156;p10"/>
                <p:cNvSpPr/>
                <p:nvPr/>
              </p:nvSpPr>
              <p:spPr>
                <a:xfrm>
                  <a:off x="2515525" y="3392700"/>
                  <a:ext cx="9075" cy="19950"/>
                </a:xfrm>
                <a:custGeom>
                  <a:avLst/>
                  <a:gdLst/>
                  <a:ahLst/>
                  <a:cxnLst/>
                  <a:rect l="l" t="t" r="r" b="b"/>
                  <a:pathLst>
                    <a:path w="363" h="798" extrusionOk="0">
                      <a:moveTo>
                        <a:pt x="0" y="0"/>
                      </a:moveTo>
                      <a:cubicBezTo>
                        <a:pt x="182" y="399"/>
                        <a:pt x="182" y="399"/>
                        <a:pt x="363" y="798"/>
                      </a:cubicBezTo>
                    </a:path>
                  </a:pathLst>
                </a:custGeom>
                <a:noFill/>
                <a:ln w="38100" cap="rnd" cmpd="sng">
                  <a:solidFill>
                    <a:schemeClr val="lt1"/>
                  </a:solidFill>
                  <a:prstDash val="solid"/>
                  <a:round/>
                  <a:headEnd type="none" w="med" len="med"/>
                  <a:tailEnd type="none" w="med" len="med"/>
                </a:ln>
              </p:spPr>
            </p:sp>
          </p:grpSp>
        </p:grpSp>
        <p:grpSp>
          <p:nvGrpSpPr>
            <p:cNvPr id="1157" name="Google Shape;1157;p10"/>
            <p:cNvGrpSpPr/>
            <p:nvPr/>
          </p:nvGrpSpPr>
          <p:grpSpPr>
            <a:xfrm>
              <a:off x="7811773" y="-2"/>
              <a:ext cx="492189" cy="1837864"/>
              <a:chOff x="5194218" y="-536312"/>
              <a:chExt cx="522827" cy="1952267"/>
            </a:xfrm>
          </p:grpSpPr>
          <p:grpSp>
            <p:nvGrpSpPr>
              <p:cNvPr id="1158" name="Google Shape;1158;p10"/>
              <p:cNvGrpSpPr/>
              <p:nvPr/>
            </p:nvGrpSpPr>
            <p:grpSpPr>
              <a:xfrm>
                <a:off x="5194218" y="893129"/>
                <a:ext cx="522827" cy="522827"/>
                <a:chOff x="764100" y="3623300"/>
                <a:chExt cx="1046700" cy="1046700"/>
              </a:xfrm>
            </p:grpSpPr>
            <p:sp>
              <p:nvSpPr>
                <p:cNvPr id="1159" name="Google Shape;1159;p10"/>
                <p:cNvSpPr/>
                <p:nvPr/>
              </p:nvSpPr>
              <p:spPr>
                <a:xfrm>
                  <a:off x="764100" y="3623300"/>
                  <a:ext cx="1046700" cy="1046700"/>
                </a:xfrm>
                <a:prstGeom prst="ellipse">
                  <a:avLst/>
                </a:prstGeom>
                <a:solidFill>
                  <a:srgbClr val="FF8900">
                    <a:alpha val="838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160" name="Google Shape;1160;p10"/>
                <p:cNvSpPr/>
                <p:nvPr/>
              </p:nvSpPr>
              <p:spPr>
                <a:xfrm>
                  <a:off x="922769" y="3781968"/>
                  <a:ext cx="729300" cy="729300"/>
                </a:xfrm>
                <a:prstGeom prst="ellipse">
                  <a:avLst/>
                </a:prstGeom>
                <a:solidFill>
                  <a:srgbClr val="FF8900">
                    <a:alpha val="838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1161" name="Google Shape;1161;p10"/>
              <p:cNvGrpSpPr/>
              <p:nvPr/>
            </p:nvGrpSpPr>
            <p:grpSpPr>
              <a:xfrm>
                <a:off x="5371921" y="-536312"/>
                <a:ext cx="182209" cy="1814066"/>
                <a:chOff x="3305183" y="1663032"/>
                <a:chExt cx="166690" cy="1659561"/>
              </a:xfrm>
            </p:grpSpPr>
            <p:grpSp>
              <p:nvGrpSpPr>
                <p:cNvPr id="1162" name="Google Shape;1162;p10"/>
                <p:cNvGrpSpPr/>
                <p:nvPr/>
              </p:nvGrpSpPr>
              <p:grpSpPr>
                <a:xfrm>
                  <a:off x="3305183" y="1663032"/>
                  <a:ext cx="166690" cy="1659561"/>
                  <a:chOff x="3305183" y="1663032"/>
                  <a:chExt cx="166690" cy="1659561"/>
                </a:xfrm>
              </p:grpSpPr>
              <p:grpSp>
                <p:nvGrpSpPr>
                  <p:cNvPr id="1163" name="Google Shape;1163;p10"/>
                  <p:cNvGrpSpPr/>
                  <p:nvPr/>
                </p:nvGrpSpPr>
                <p:grpSpPr>
                  <a:xfrm>
                    <a:off x="3305183" y="2971595"/>
                    <a:ext cx="166690" cy="350998"/>
                    <a:chOff x="3305183" y="3146560"/>
                    <a:chExt cx="166690" cy="350998"/>
                  </a:xfrm>
                </p:grpSpPr>
                <p:sp>
                  <p:nvSpPr>
                    <p:cNvPr id="1164" name="Google Shape;1164;p10"/>
                    <p:cNvSpPr/>
                    <p:nvPr/>
                  </p:nvSpPr>
                  <p:spPr>
                    <a:xfrm>
                      <a:off x="3324821" y="3152836"/>
                      <a:ext cx="119489" cy="117177"/>
                    </a:xfrm>
                    <a:custGeom>
                      <a:avLst/>
                      <a:gdLst/>
                      <a:ahLst/>
                      <a:cxnLst/>
                      <a:rect l="l" t="t" r="r" b="b"/>
                      <a:pathLst>
                        <a:path w="119489" h="117177" extrusionOk="0">
                          <a:moveTo>
                            <a:pt x="5460" y="117177"/>
                          </a:moveTo>
                          <a:cubicBezTo>
                            <a:pt x="4508" y="91777"/>
                            <a:pt x="-9653" y="30373"/>
                            <a:pt x="11810" y="23896"/>
                          </a:cubicBezTo>
                          <a:cubicBezTo>
                            <a:pt x="18160" y="22118"/>
                            <a:pt x="14668" y="14561"/>
                            <a:pt x="19494" y="10688"/>
                          </a:cubicBezTo>
                          <a:cubicBezTo>
                            <a:pt x="31241" y="-2901"/>
                            <a:pt x="96456" y="-6838"/>
                            <a:pt x="96456" y="18879"/>
                          </a:cubicBezTo>
                          <a:cubicBezTo>
                            <a:pt x="95751" y="22315"/>
                            <a:pt x="97967" y="25668"/>
                            <a:pt x="101409" y="26373"/>
                          </a:cubicBezTo>
                          <a:cubicBezTo>
                            <a:pt x="101866" y="26467"/>
                            <a:pt x="102336" y="26506"/>
                            <a:pt x="102806" y="26499"/>
                          </a:cubicBezTo>
                          <a:cubicBezTo>
                            <a:pt x="133731" y="28849"/>
                            <a:pt x="111569" y="90507"/>
                            <a:pt x="114744" y="113939"/>
                          </a:cubicBezTo>
                          <a:close/>
                        </a:path>
                      </a:pathLst>
                    </a:custGeom>
                    <a:solidFill>
                      <a:schemeClr val="dk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165" name="Google Shape;1165;p10"/>
                    <p:cNvSpPr/>
                    <p:nvPr/>
                  </p:nvSpPr>
                  <p:spPr>
                    <a:xfrm>
                      <a:off x="3312763" y="3270014"/>
                      <a:ext cx="150661" cy="221107"/>
                    </a:xfrm>
                    <a:custGeom>
                      <a:avLst/>
                      <a:gdLst/>
                      <a:ahLst/>
                      <a:cxnLst/>
                      <a:rect l="l" t="t" r="r" b="b"/>
                      <a:pathLst>
                        <a:path w="150661" h="221107" extrusionOk="0">
                          <a:moveTo>
                            <a:pt x="72636" y="221107"/>
                          </a:moveTo>
                          <a:cubicBezTo>
                            <a:pt x="-3564" y="204978"/>
                            <a:pt x="-15057" y="136779"/>
                            <a:pt x="16184" y="2477"/>
                          </a:cubicBezTo>
                          <a:cubicBezTo>
                            <a:pt x="54284" y="1207"/>
                            <a:pt x="87558" y="1270"/>
                            <a:pt x="125595" y="0"/>
                          </a:cubicBezTo>
                          <a:cubicBezTo>
                            <a:pt x="164330" y="92202"/>
                            <a:pt x="166299" y="206629"/>
                            <a:pt x="72636" y="221107"/>
                          </a:cubicBezTo>
                          <a:close/>
                        </a:path>
                      </a:pathLst>
                    </a:custGeom>
                    <a:solidFill>
                      <a:srgbClr val="F9CB9C"/>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166" name="Google Shape;1166;p10"/>
                    <p:cNvSpPr/>
                    <p:nvPr/>
                  </p:nvSpPr>
                  <p:spPr>
                    <a:xfrm>
                      <a:off x="3305183" y="3146560"/>
                      <a:ext cx="166690" cy="350998"/>
                    </a:xfrm>
                    <a:custGeom>
                      <a:avLst/>
                      <a:gdLst/>
                      <a:ahLst/>
                      <a:cxnLst/>
                      <a:rect l="l" t="t" r="r" b="b"/>
                      <a:pathLst>
                        <a:path w="166690" h="350998" extrusionOk="0">
                          <a:moveTo>
                            <a:pt x="140987" y="124596"/>
                          </a:moveTo>
                          <a:cubicBezTo>
                            <a:pt x="147337" y="122247"/>
                            <a:pt x="143336" y="59572"/>
                            <a:pt x="144542" y="54238"/>
                          </a:cubicBezTo>
                          <a:cubicBezTo>
                            <a:pt x="146828" y="39252"/>
                            <a:pt x="140097" y="24647"/>
                            <a:pt x="122571" y="26425"/>
                          </a:cubicBezTo>
                          <a:cubicBezTo>
                            <a:pt x="129683" y="-8309"/>
                            <a:pt x="29417" y="-8500"/>
                            <a:pt x="29925" y="24075"/>
                          </a:cubicBezTo>
                          <a:cubicBezTo>
                            <a:pt x="15891" y="25536"/>
                            <a:pt x="12399" y="39633"/>
                            <a:pt x="13478" y="51635"/>
                          </a:cubicBezTo>
                          <a:cubicBezTo>
                            <a:pt x="16145" y="75955"/>
                            <a:pt x="8335" y="105292"/>
                            <a:pt x="17034" y="127263"/>
                          </a:cubicBezTo>
                          <a:cubicBezTo>
                            <a:pt x="17034" y="127263"/>
                            <a:pt x="17034" y="127644"/>
                            <a:pt x="17034" y="127835"/>
                          </a:cubicBezTo>
                          <a:cubicBezTo>
                            <a:pt x="-77835" y="451748"/>
                            <a:pt x="259922" y="398789"/>
                            <a:pt x="140987" y="124596"/>
                          </a:cubicBezTo>
                          <a:close/>
                          <a:moveTo>
                            <a:pt x="126254" y="42427"/>
                          </a:moveTo>
                          <a:cubicBezTo>
                            <a:pt x="126699" y="51254"/>
                            <a:pt x="126699" y="64842"/>
                            <a:pt x="126889" y="74177"/>
                          </a:cubicBezTo>
                          <a:lnTo>
                            <a:pt x="31258" y="101736"/>
                          </a:lnTo>
                          <a:cubicBezTo>
                            <a:pt x="31258" y="96719"/>
                            <a:pt x="31258" y="91640"/>
                            <a:pt x="31258" y="86560"/>
                          </a:cubicBezTo>
                          <a:cubicBezTo>
                            <a:pt x="57865" y="73415"/>
                            <a:pt x="88408" y="58556"/>
                            <a:pt x="112348" y="40903"/>
                          </a:cubicBezTo>
                          <a:cubicBezTo>
                            <a:pt x="116793" y="41665"/>
                            <a:pt x="123778" y="38490"/>
                            <a:pt x="126254" y="42427"/>
                          </a:cubicBezTo>
                          <a:close/>
                          <a:moveTo>
                            <a:pt x="89044" y="212671"/>
                          </a:moveTo>
                          <a:cubicBezTo>
                            <a:pt x="81112" y="208784"/>
                            <a:pt x="71771" y="209070"/>
                            <a:pt x="64088" y="213433"/>
                          </a:cubicBezTo>
                          <a:cubicBezTo>
                            <a:pt x="67943" y="186762"/>
                            <a:pt x="70883" y="159947"/>
                            <a:pt x="72914" y="132978"/>
                          </a:cubicBezTo>
                          <a:lnTo>
                            <a:pt x="83964" y="132978"/>
                          </a:lnTo>
                          <a:cubicBezTo>
                            <a:pt x="83049" y="159642"/>
                            <a:pt x="84751" y="186337"/>
                            <a:pt x="89044" y="212671"/>
                          </a:cubicBezTo>
                          <a:close/>
                          <a:moveTo>
                            <a:pt x="50944" y="114118"/>
                          </a:moveTo>
                          <a:lnTo>
                            <a:pt x="127144" y="92148"/>
                          </a:lnTo>
                          <a:lnTo>
                            <a:pt x="127144" y="113420"/>
                          </a:lnTo>
                          <a:cubicBezTo>
                            <a:pt x="101299" y="114880"/>
                            <a:pt x="75899" y="115135"/>
                            <a:pt x="50626" y="114118"/>
                          </a:cubicBezTo>
                          <a:close/>
                          <a:moveTo>
                            <a:pt x="90695" y="39950"/>
                          </a:moveTo>
                          <a:cubicBezTo>
                            <a:pt x="74692" y="48269"/>
                            <a:pt x="47832" y="59826"/>
                            <a:pt x="31385" y="67255"/>
                          </a:cubicBezTo>
                          <a:cubicBezTo>
                            <a:pt x="31385" y="58937"/>
                            <a:pt x="31766" y="47634"/>
                            <a:pt x="31385" y="39379"/>
                          </a:cubicBezTo>
                          <a:cubicBezTo>
                            <a:pt x="33036" y="39379"/>
                            <a:pt x="75835" y="39442"/>
                            <a:pt x="90377" y="39950"/>
                          </a:cubicBezTo>
                          <a:close/>
                          <a:moveTo>
                            <a:pt x="45736" y="22361"/>
                          </a:moveTo>
                          <a:cubicBezTo>
                            <a:pt x="60214" y="644"/>
                            <a:pt x="112920" y="11122"/>
                            <a:pt x="111395" y="26616"/>
                          </a:cubicBezTo>
                          <a:cubicBezTo>
                            <a:pt x="92028" y="25854"/>
                            <a:pt x="63834" y="27314"/>
                            <a:pt x="44466" y="26616"/>
                          </a:cubicBezTo>
                          <a:cubicBezTo>
                            <a:pt x="44339" y="26171"/>
                            <a:pt x="45165" y="22742"/>
                            <a:pt x="45419" y="22361"/>
                          </a:cubicBezTo>
                          <a:close/>
                          <a:moveTo>
                            <a:pt x="125556" y="309127"/>
                          </a:moveTo>
                          <a:cubicBezTo>
                            <a:pt x="22686" y="406028"/>
                            <a:pt x="-873" y="195335"/>
                            <a:pt x="33798" y="131708"/>
                          </a:cubicBezTo>
                          <a:cubicBezTo>
                            <a:pt x="41101" y="132153"/>
                            <a:pt x="48467" y="132470"/>
                            <a:pt x="55833" y="132661"/>
                          </a:cubicBezTo>
                          <a:cubicBezTo>
                            <a:pt x="60913" y="148536"/>
                            <a:pt x="25734" y="268678"/>
                            <a:pt x="58500" y="243023"/>
                          </a:cubicBezTo>
                          <a:cubicBezTo>
                            <a:pt x="62310" y="237436"/>
                            <a:pt x="67708" y="228101"/>
                            <a:pt x="75454" y="228037"/>
                          </a:cubicBezTo>
                          <a:cubicBezTo>
                            <a:pt x="84979" y="228037"/>
                            <a:pt x="91076" y="238960"/>
                            <a:pt x="95394" y="245881"/>
                          </a:cubicBezTo>
                          <a:cubicBezTo>
                            <a:pt x="128985" y="268931"/>
                            <a:pt x="92536" y="150631"/>
                            <a:pt x="101744" y="132661"/>
                          </a:cubicBezTo>
                          <a:cubicBezTo>
                            <a:pt x="109173" y="132661"/>
                            <a:pt x="116602" y="132089"/>
                            <a:pt x="124032" y="131644"/>
                          </a:cubicBezTo>
                          <a:cubicBezTo>
                            <a:pt x="155591" y="183968"/>
                            <a:pt x="160671" y="257311"/>
                            <a:pt x="125239" y="309127"/>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grpSp>
              <p:sp>
                <p:nvSpPr>
                  <p:cNvPr id="1167" name="Google Shape;1167;p10"/>
                  <p:cNvSpPr/>
                  <p:nvPr/>
                </p:nvSpPr>
                <p:spPr>
                  <a:xfrm>
                    <a:off x="3375902" y="1663032"/>
                    <a:ext cx="17700" cy="1314900"/>
                  </a:xfrm>
                  <a:prstGeom prst="rect">
                    <a:avLst/>
                  </a:prstGeom>
                  <a:solidFill>
                    <a:schemeClr val="dk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sp>
              <p:nvSpPr>
                <p:cNvPr id="1168" name="Google Shape;1168;p10"/>
                <p:cNvSpPr/>
                <p:nvPr/>
              </p:nvSpPr>
              <p:spPr>
                <a:xfrm>
                  <a:off x="3352825" y="3244100"/>
                  <a:ext cx="27200" cy="29000"/>
                </a:xfrm>
                <a:custGeom>
                  <a:avLst/>
                  <a:gdLst/>
                  <a:ahLst/>
                  <a:cxnLst/>
                  <a:rect l="l" t="t" r="r" b="b"/>
                  <a:pathLst>
                    <a:path w="1088" h="1160" extrusionOk="0">
                      <a:moveTo>
                        <a:pt x="0" y="0"/>
                      </a:moveTo>
                      <a:cubicBezTo>
                        <a:pt x="294" y="441"/>
                        <a:pt x="670" y="834"/>
                        <a:pt x="1088" y="1160"/>
                      </a:cubicBezTo>
                    </a:path>
                  </a:pathLst>
                </a:custGeom>
                <a:noFill/>
                <a:ln w="28575" cap="rnd" cmpd="sng">
                  <a:solidFill>
                    <a:schemeClr val="lt1"/>
                  </a:solidFill>
                  <a:prstDash val="solid"/>
                  <a:round/>
                  <a:headEnd type="none" w="med" len="med"/>
                  <a:tailEnd type="none" w="med" len="med"/>
                </a:ln>
              </p:spPr>
            </p:sp>
          </p:grpSp>
        </p:grpSp>
        <p:grpSp>
          <p:nvGrpSpPr>
            <p:cNvPr id="1169" name="Google Shape;1169;p10"/>
            <p:cNvGrpSpPr/>
            <p:nvPr/>
          </p:nvGrpSpPr>
          <p:grpSpPr>
            <a:xfrm>
              <a:off x="8018879" y="-29"/>
              <a:ext cx="810166" cy="4470272"/>
              <a:chOff x="7824797" y="-1724181"/>
              <a:chExt cx="860597" cy="4748536"/>
            </a:xfrm>
          </p:grpSpPr>
          <p:grpSp>
            <p:nvGrpSpPr>
              <p:cNvPr id="1170" name="Google Shape;1170;p10"/>
              <p:cNvGrpSpPr/>
              <p:nvPr/>
            </p:nvGrpSpPr>
            <p:grpSpPr>
              <a:xfrm>
                <a:off x="7824797" y="1891931"/>
                <a:ext cx="860597" cy="1132425"/>
                <a:chOff x="764100" y="3623300"/>
                <a:chExt cx="1046700" cy="1046700"/>
              </a:xfrm>
            </p:grpSpPr>
            <p:sp>
              <p:nvSpPr>
                <p:cNvPr id="1171" name="Google Shape;1171;p10"/>
                <p:cNvSpPr/>
                <p:nvPr/>
              </p:nvSpPr>
              <p:spPr>
                <a:xfrm>
                  <a:off x="764100" y="3623300"/>
                  <a:ext cx="1046700" cy="1046700"/>
                </a:xfrm>
                <a:prstGeom prst="ellipse">
                  <a:avLst/>
                </a:prstGeom>
                <a:solidFill>
                  <a:srgbClr val="10A3FF">
                    <a:alpha val="615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172" name="Google Shape;1172;p10"/>
                <p:cNvSpPr/>
                <p:nvPr/>
              </p:nvSpPr>
              <p:spPr>
                <a:xfrm>
                  <a:off x="922769" y="3781968"/>
                  <a:ext cx="729300" cy="729300"/>
                </a:xfrm>
                <a:prstGeom prst="ellipse">
                  <a:avLst/>
                </a:prstGeom>
                <a:solidFill>
                  <a:srgbClr val="10A3FF">
                    <a:alpha val="615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1173" name="Google Shape;1173;p10"/>
              <p:cNvGrpSpPr/>
              <p:nvPr/>
            </p:nvGrpSpPr>
            <p:grpSpPr>
              <a:xfrm>
                <a:off x="8100547" y="-1724181"/>
                <a:ext cx="300376" cy="4529867"/>
                <a:chOff x="3792712" y="-322375"/>
                <a:chExt cx="274793" cy="4144055"/>
              </a:xfrm>
            </p:grpSpPr>
            <p:grpSp>
              <p:nvGrpSpPr>
                <p:cNvPr id="1174" name="Google Shape;1174;p10"/>
                <p:cNvGrpSpPr/>
                <p:nvPr/>
              </p:nvGrpSpPr>
              <p:grpSpPr>
                <a:xfrm>
                  <a:off x="3792712" y="-322375"/>
                  <a:ext cx="274793" cy="4144055"/>
                  <a:chOff x="3792712" y="-322375"/>
                  <a:chExt cx="274793" cy="4144055"/>
                </a:xfrm>
              </p:grpSpPr>
              <p:grpSp>
                <p:nvGrpSpPr>
                  <p:cNvPr id="1175" name="Google Shape;1175;p10"/>
                  <p:cNvGrpSpPr/>
                  <p:nvPr/>
                </p:nvGrpSpPr>
                <p:grpSpPr>
                  <a:xfrm>
                    <a:off x="3792712" y="2971595"/>
                    <a:ext cx="274793" cy="850085"/>
                    <a:chOff x="3792712" y="2879468"/>
                    <a:chExt cx="274793" cy="850085"/>
                  </a:xfrm>
                </p:grpSpPr>
                <p:sp>
                  <p:nvSpPr>
                    <p:cNvPr id="1176" name="Google Shape;1176;p10"/>
                    <p:cNvSpPr/>
                    <p:nvPr/>
                  </p:nvSpPr>
                  <p:spPr>
                    <a:xfrm>
                      <a:off x="3798083" y="3085793"/>
                      <a:ext cx="261578" cy="637356"/>
                    </a:xfrm>
                    <a:custGeom>
                      <a:avLst/>
                      <a:gdLst/>
                      <a:ahLst/>
                      <a:cxnLst/>
                      <a:rect l="l" t="t" r="r" b="b"/>
                      <a:pathLst>
                        <a:path w="261578" h="637356" extrusionOk="0">
                          <a:moveTo>
                            <a:pt x="126686" y="637357"/>
                          </a:moveTo>
                          <a:cubicBezTo>
                            <a:pt x="-60449" y="630435"/>
                            <a:pt x="18736" y="394850"/>
                            <a:pt x="6417" y="267723"/>
                          </a:cubicBezTo>
                          <a:cubicBezTo>
                            <a:pt x="12322" y="197048"/>
                            <a:pt x="-10665" y="53665"/>
                            <a:pt x="31817" y="8008"/>
                          </a:cubicBezTo>
                          <a:cubicBezTo>
                            <a:pt x="291595" y="-16566"/>
                            <a:pt x="262449" y="-1263"/>
                            <a:pt x="258829" y="299283"/>
                          </a:cubicBezTo>
                          <a:cubicBezTo>
                            <a:pt x="256988" y="426728"/>
                            <a:pt x="295024" y="626816"/>
                            <a:pt x="126686" y="637357"/>
                          </a:cubicBezTo>
                          <a:close/>
                        </a:path>
                      </a:pathLst>
                    </a:custGeom>
                    <a:solidFill>
                      <a:srgbClr val="CFE2F3"/>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177" name="Google Shape;1177;p10"/>
                    <p:cNvSpPr/>
                    <p:nvPr/>
                  </p:nvSpPr>
                  <p:spPr>
                    <a:xfrm>
                      <a:off x="3849902" y="2886279"/>
                      <a:ext cx="160096" cy="197298"/>
                    </a:xfrm>
                    <a:custGeom>
                      <a:avLst/>
                      <a:gdLst/>
                      <a:ahLst/>
                      <a:cxnLst/>
                      <a:rect l="l" t="t" r="r" b="b"/>
                      <a:pathLst>
                        <a:path w="160096" h="197298" extrusionOk="0">
                          <a:moveTo>
                            <a:pt x="0" y="197298"/>
                          </a:moveTo>
                          <a:cubicBezTo>
                            <a:pt x="14795" y="163453"/>
                            <a:pt x="-19495" y="39120"/>
                            <a:pt x="29908" y="37913"/>
                          </a:cubicBezTo>
                          <a:cubicBezTo>
                            <a:pt x="41275" y="35754"/>
                            <a:pt x="33401" y="17911"/>
                            <a:pt x="43053" y="12513"/>
                          </a:cubicBezTo>
                          <a:cubicBezTo>
                            <a:pt x="64008" y="-9902"/>
                            <a:pt x="129984" y="-1393"/>
                            <a:pt x="134239" y="31563"/>
                          </a:cubicBezTo>
                          <a:cubicBezTo>
                            <a:pt x="135826" y="40517"/>
                            <a:pt x="147891" y="34484"/>
                            <a:pt x="151955" y="41406"/>
                          </a:cubicBezTo>
                          <a:cubicBezTo>
                            <a:pt x="171640" y="64583"/>
                            <a:pt x="149479" y="158246"/>
                            <a:pt x="149161" y="196663"/>
                          </a:cubicBezTo>
                          <a:cubicBezTo>
                            <a:pt x="98234" y="196155"/>
                            <a:pt x="49847" y="189170"/>
                            <a:pt x="0" y="197298"/>
                          </a:cubicBezTo>
                          <a:close/>
                        </a:path>
                      </a:pathLst>
                    </a:custGeom>
                    <a:solidFill>
                      <a:schemeClr val="dk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178" name="Google Shape;1178;p10"/>
                    <p:cNvSpPr/>
                    <p:nvPr/>
                  </p:nvSpPr>
                  <p:spPr>
                    <a:xfrm>
                      <a:off x="3792712" y="2879468"/>
                      <a:ext cx="274793" cy="850085"/>
                    </a:xfrm>
                    <a:custGeom>
                      <a:avLst/>
                      <a:gdLst/>
                      <a:ahLst/>
                      <a:cxnLst/>
                      <a:rect l="l" t="t" r="r" b="b"/>
                      <a:pathLst>
                        <a:path w="274793" h="850085" extrusionOk="0">
                          <a:moveTo>
                            <a:pt x="19916" y="786532"/>
                          </a:moveTo>
                          <a:cubicBezTo>
                            <a:pt x="39854" y="827489"/>
                            <a:pt x="67541" y="848572"/>
                            <a:pt x="131866" y="850032"/>
                          </a:cubicBezTo>
                          <a:cubicBezTo>
                            <a:pt x="255818" y="852953"/>
                            <a:pt x="279440" y="735732"/>
                            <a:pt x="271947" y="651213"/>
                          </a:cubicBezTo>
                          <a:cubicBezTo>
                            <a:pt x="272963" y="537612"/>
                            <a:pt x="275312" y="423947"/>
                            <a:pt x="274678" y="310345"/>
                          </a:cubicBezTo>
                          <a:cubicBezTo>
                            <a:pt x="276202" y="268245"/>
                            <a:pt x="263057" y="215095"/>
                            <a:pt x="217528" y="202395"/>
                          </a:cubicBezTo>
                          <a:cubicBezTo>
                            <a:pt x="213336" y="167343"/>
                            <a:pt x="246610" y="35073"/>
                            <a:pt x="197716" y="37295"/>
                          </a:cubicBezTo>
                          <a:cubicBezTo>
                            <a:pt x="191366" y="-10202"/>
                            <a:pt x="84495" y="-14965"/>
                            <a:pt x="87098" y="38311"/>
                          </a:cubicBezTo>
                          <a:cubicBezTo>
                            <a:pt x="75478" y="36978"/>
                            <a:pt x="60047" y="37041"/>
                            <a:pt x="58778" y="55583"/>
                          </a:cubicBezTo>
                          <a:cubicBezTo>
                            <a:pt x="55603" y="103081"/>
                            <a:pt x="55285" y="150833"/>
                            <a:pt x="49887" y="197760"/>
                          </a:cubicBezTo>
                          <a:cubicBezTo>
                            <a:pt x="-19010" y="224303"/>
                            <a:pt x="12613" y="404262"/>
                            <a:pt x="5437" y="474048"/>
                          </a:cubicBezTo>
                          <a:cubicBezTo>
                            <a:pt x="10264" y="577299"/>
                            <a:pt x="-17549" y="687980"/>
                            <a:pt x="19916" y="786532"/>
                          </a:cubicBezTo>
                          <a:close/>
                          <a:moveTo>
                            <a:pt x="102466" y="38248"/>
                          </a:moveTo>
                          <a:cubicBezTo>
                            <a:pt x="106148" y="7895"/>
                            <a:pt x="173585" y="17166"/>
                            <a:pt x="178983" y="37105"/>
                          </a:cubicBezTo>
                          <a:cubicBezTo>
                            <a:pt x="154281" y="37549"/>
                            <a:pt x="103101" y="39962"/>
                            <a:pt x="102592" y="38311"/>
                          </a:cubicBezTo>
                          <a:close/>
                          <a:moveTo>
                            <a:pt x="76177" y="56663"/>
                          </a:moveTo>
                          <a:lnTo>
                            <a:pt x="174983" y="55393"/>
                          </a:lnTo>
                          <a:cubicBezTo>
                            <a:pt x="190222" y="53361"/>
                            <a:pt x="211304" y="53298"/>
                            <a:pt x="206733" y="75459"/>
                          </a:cubicBezTo>
                          <a:lnTo>
                            <a:pt x="75287" y="111400"/>
                          </a:lnTo>
                          <a:cubicBezTo>
                            <a:pt x="75967" y="93194"/>
                            <a:pt x="76303" y="74970"/>
                            <a:pt x="76303" y="56726"/>
                          </a:cubicBezTo>
                          <a:close/>
                          <a:moveTo>
                            <a:pt x="73700" y="129879"/>
                          </a:moveTo>
                          <a:lnTo>
                            <a:pt x="205399" y="94382"/>
                          </a:lnTo>
                          <a:lnTo>
                            <a:pt x="203684" y="134069"/>
                          </a:lnTo>
                          <a:lnTo>
                            <a:pt x="71478" y="159469"/>
                          </a:lnTo>
                          <a:cubicBezTo>
                            <a:pt x="72430" y="149563"/>
                            <a:pt x="73192" y="139785"/>
                            <a:pt x="73827" y="129942"/>
                          </a:cubicBezTo>
                          <a:close/>
                          <a:moveTo>
                            <a:pt x="69191" y="177885"/>
                          </a:moveTo>
                          <a:lnTo>
                            <a:pt x="202541" y="152104"/>
                          </a:lnTo>
                          <a:cubicBezTo>
                            <a:pt x="201906" y="166391"/>
                            <a:pt x="201335" y="180615"/>
                            <a:pt x="200700" y="194839"/>
                          </a:cubicBezTo>
                          <a:lnTo>
                            <a:pt x="67350" y="193379"/>
                          </a:lnTo>
                          <a:cubicBezTo>
                            <a:pt x="68239" y="188298"/>
                            <a:pt x="68937" y="183282"/>
                            <a:pt x="69318" y="177948"/>
                          </a:cubicBezTo>
                          <a:close/>
                          <a:moveTo>
                            <a:pt x="19217" y="648102"/>
                          </a:moveTo>
                          <a:cubicBezTo>
                            <a:pt x="23154" y="519832"/>
                            <a:pt x="21947" y="391117"/>
                            <a:pt x="28171" y="263101"/>
                          </a:cubicBezTo>
                          <a:cubicBezTo>
                            <a:pt x="34965" y="198204"/>
                            <a:pt x="74589" y="211222"/>
                            <a:pt x="121960" y="210968"/>
                          </a:cubicBezTo>
                          <a:cubicBezTo>
                            <a:pt x="123103" y="217851"/>
                            <a:pt x="123674" y="224817"/>
                            <a:pt x="123674" y="231796"/>
                          </a:cubicBezTo>
                          <a:cubicBezTo>
                            <a:pt x="72874" y="256370"/>
                            <a:pt x="60174" y="344889"/>
                            <a:pt x="124246" y="360891"/>
                          </a:cubicBezTo>
                          <a:lnTo>
                            <a:pt x="124627" y="429281"/>
                          </a:lnTo>
                          <a:cubicBezTo>
                            <a:pt x="46966" y="432710"/>
                            <a:pt x="45951" y="548915"/>
                            <a:pt x="125135" y="549486"/>
                          </a:cubicBezTo>
                          <a:lnTo>
                            <a:pt x="125516" y="627083"/>
                          </a:lnTo>
                          <a:cubicBezTo>
                            <a:pt x="40" y="680677"/>
                            <a:pt x="157647" y="791422"/>
                            <a:pt x="143550" y="638069"/>
                          </a:cubicBezTo>
                          <a:cubicBezTo>
                            <a:pt x="209971" y="620416"/>
                            <a:pt x="220385" y="540533"/>
                            <a:pt x="142661" y="533675"/>
                          </a:cubicBezTo>
                          <a:lnTo>
                            <a:pt x="142280" y="444204"/>
                          </a:lnTo>
                          <a:cubicBezTo>
                            <a:pt x="216321" y="434298"/>
                            <a:pt x="216130" y="356764"/>
                            <a:pt x="141772" y="346604"/>
                          </a:cubicBezTo>
                          <a:cubicBezTo>
                            <a:pt x="141772" y="311425"/>
                            <a:pt x="141772" y="215413"/>
                            <a:pt x="140566" y="212429"/>
                          </a:cubicBezTo>
                          <a:cubicBezTo>
                            <a:pt x="140566" y="212429"/>
                            <a:pt x="194096" y="213762"/>
                            <a:pt x="198541" y="213381"/>
                          </a:cubicBezTo>
                          <a:cubicBezTo>
                            <a:pt x="218543" y="211666"/>
                            <a:pt x="234291" y="230589"/>
                            <a:pt x="243943" y="246845"/>
                          </a:cubicBezTo>
                          <a:cubicBezTo>
                            <a:pt x="271376" y="315997"/>
                            <a:pt x="250865" y="395880"/>
                            <a:pt x="255754" y="469095"/>
                          </a:cubicBezTo>
                          <a:cubicBezTo>
                            <a:pt x="240832" y="580093"/>
                            <a:pt x="308015" y="834538"/>
                            <a:pt x="136819" y="834855"/>
                          </a:cubicBezTo>
                          <a:cubicBezTo>
                            <a:pt x="35727" y="844063"/>
                            <a:pt x="10073" y="729382"/>
                            <a:pt x="19344" y="648166"/>
                          </a:cubicBezTo>
                          <a:close/>
                          <a:moveTo>
                            <a:pt x="125008" y="678137"/>
                          </a:moveTo>
                          <a:cubicBezTo>
                            <a:pt x="115928" y="731541"/>
                            <a:pt x="62968" y="668041"/>
                            <a:pt x="125643" y="645435"/>
                          </a:cubicBezTo>
                          <a:cubicBezTo>
                            <a:pt x="126272" y="656357"/>
                            <a:pt x="126100" y="667304"/>
                            <a:pt x="125135" y="678201"/>
                          </a:cubicBezTo>
                          <a:close/>
                          <a:moveTo>
                            <a:pt x="125008" y="531198"/>
                          </a:moveTo>
                          <a:cubicBezTo>
                            <a:pt x="69953" y="529293"/>
                            <a:pt x="68620" y="448966"/>
                            <a:pt x="124627" y="447315"/>
                          </a:cubicBezTo>
                          <a:close/>
                          <a:moveTo>
                            <a:pt x="124119" y="340698"/>
                          </a:moveTo>
                          <a:cubicBezTo>
                            <a:pt x="85193" y="326284"/>
                            <a:pt x="93004" y="270848"/>
                            <a:pt x="123674" y="251798"/>
                          </a:cubicBezTo>
                          <a:cubicBezTo>
                            <a:pt x="123973" y="281643"/>
                            <a:pt x="124183" y="311380"/>
                            <a:pt x="124309" y="341016"/>
                          </a:cubicBezTo>
                          <a:close/>
                          <a:moveTo>
                            <a:pt x="141835" y="365591"/>
                          </a:moveTo>
                          <a:cubicBezTo>
                            <a:pt x="190730" y="374798"/>
                            <a:pt x="194159" y="419057"/>
                            <a:pt x="141835" y="426106"/>
                          </a:cubicBezTo>
                          <a:close/>
                          <a:moveTo>
                            <a:pt x="142724" y="551899"/>
                          </a:moveTo>
                          <a:cubicBezTo>
                            <a:pt x="195493" y="559138"/>
                            <a:pt x="188127" y="605684"/>
                            <a:pt x="143296" y="619781"/>
                          </a:cubicBezTo>
                          <a:cubicBezTo>
                            <a:pt x="143042" y="601429"/>
                            <a:pt x="142978" y="571204"/>
                            <a:pt x="142915" y="552217"/>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grpSp>
              <p:sp>
                <p:nvSpPr>
                  <p:cNvPr id="1179" name="Google Shape;1179;p10"/>
                  <p:cNvSpPr/>
                  <p:nvPr/>
                </p:nvSpPr>
                <p:spPr>
                  <a:xfrm>
                    <a:off x="3923169" y="-322375"/>
                    <a:ext cx="17700" cy="3300300"/>
                  </a:xfrm>
                  <a:prstGeom prst="rect">
                    <a:avLst/>
                  </a:prstGeom>
                  <a:solidFill>
                    <a:schemeClr val="dk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sp>
              <p:nvSpPr>
                <p:cNvPr id="1180" name="Google Shape;1180;p10"/>
                <p:cNvSpPr/>
                <p:nvPr/>
              </p:nvSpPr>
              <p:spPr>
                <a:xfrm>
                  <a:off x="3834925" y="3637375"/>
                  <a:ext cx="76100" cy="135925"/>
                </a:xfrm>
                <a:custGeom>
                  <a:avLst/>
                  <a:gdLst/>
                  <a:ahLst/>
                  <a:cxnLst/>
                  <a:rect l="l" t="t" r="r" b="b"/>
                  <a:pathLst>
                    <a:path w="3044" h="5437" extrusionOk="0">
                      <a:moveTo>
                        <a:pt x="0" y="0"/>
                      </a:moveTo>
                      <a:cubicBezTo>
                        <a:pt x="372" y="2043"/>
                        <a:pt x="1116" y="4666"/>
                        <a:pt x="3044" y="5437"/>
                      </a:cubicBezTo>
                    </a:path>
                  </a:pathLst>
                </a:custGeom>
                <a:noFill/>
                <a:ln w="28575" cap="rnd" cmpd="sng">
                  <a:solidFill>
                    <a:schemeClr val="lt1"/>
                  </a:solidFill>
                  <a:prstDash val="solid"/>
                  <a:round/>
                  <a:headEnd type="none" w="med" len="med"/>
                  <a:tailEnd type="none" w="med" len="med"/>
                </a:ln>
              </p:spPr>
            </p:sp>
            <p:sp>
              <p:nvSpPr>
                <p:cNvPr id="1181" name="Google Shape;1181;p10"/>
                <p:cNvSpPr/>
                <p:nvPr/>
              </p:nvSpPr>
              <p:spPr>
                <a:xfrm>
                  <a:off x="3834925" y="3552200"/>
                  <a:ext cx="1825" cy="21750"/>
                </a:xfrm>
                <a:custGeom>
                  <a:avLst/>
                  <a:gdLst/>
                  <a:ahLst/>
                  <a:cxnLst/>
                  <a:rect l="l" t="t" r="r" b="b"/>
                  <a:pathLst>
                    <a:path w="73" h="870" extrusionOk="0">
                      <a:moveTo>
                        <a:pt x="0" y="0"/>
                      </a:moveTo>
                      <a:cubicBezTo>
                        <a:pt x="37" y="435"/>
                        <a:pt x="37" y="435"/>
                        <a:pt x="73" y="870"/>
                      </a:cubicBezTo>
                    </a:path>
                  </a:pathLst>
                </a:custGeom>
                <a:noFill/>
                <a:ln w="28575" cap="rnd" cmpd="sng">
                  <a:solidFill>
                    <a:schemeClr val="lt1"/>
                  </a:solidFill>
                  <a:prstDash val="solid"/>
                  <a:round/>
                  <a:headEnd type="none" w="med" len="med"/>
                  <a:tailEnd type="none" w="med" len="med"/>
                </a:ln>
              </p:spPr>
            </p:sp>
          </p:grpSp>
        </p:grpSp>
        <p:grpSp>
          <p:nvGrpSpPr>
            <p:cNvPr id="1182" name="Google Shape;1182;p10"/>
            <p:cNvGrpSpPr/>
            <p:nvPr/>
          </p:nvGrpSpPr>
          <p:grpSpPr>
            <a:xfrm>
              <a:off x="7184797" y="-17"/>
              <a:ext cx="985363" cy="3905971"/>
              <a:chOff x="1192601" y="-1724180"/>
              <a:chExt cx="1046700" cy="4149108"/>
            </a:xfrm>
          </p:grpSpPr>
          <p:grpSp>
            <p:nvGrpSpPr>
              <p:cNvPr id="1183" name="Google Shape;1183;p10"/>
              <p:cNvGrpSpPr/>
              <p:nvPr/>
            </p:nvGrpSpPr>
            <p:grpSpPr>
              <a:xfrm>
                <a:off x="1192601" y="1378228"/>
                <a:ext cx="1046700" cy="1046700"/>
                <a:chOff x="764100" y="3623300"/>
                <a:chExt cx="1046700" cy="1046700"/>
              </a:xfrm>
            </p:grpSpPr>
            <p:sp>
              <p:nvSpPr>
                <p:cNvPr id="1184" name="Google Shape;1184;p10"/>
                <p:cNvSpPr/>
                <p:nvPr/>
              </p:nvSpPr>
              <p:spPr>
                <a:xfrm>
                  <a:off x="764100" y="3623300"/>
                  <a:ext cx="1046700" cy="1046700"/>
                </a:xfrm>
                <a:prstGeom prst="ellipse">
                  <a:avLst/>
                </a:prstGeom>
                <a:solidFill>
                  <a:srgbClr val="18ECFF">
                    <a:alpha val="950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185" name="Google Shape;1185;p10"/>
                <p:cNvSpPr/>
                <p:nvPr/>
              </p:nvSpPr>
              <p:spPr>
                <a:xfrm>
                  <a:off x="922769" y="3781968"/>
                  <a:ext cx="729300" cy="729300"/>
                </a:xfrm>
                <a:prstGeom prst="ellipse">
                  <a:avLst/>
                </a:prstGeom>
                <a:solidFill>
                  <a:srgbClr val="18ECFF">
                    <a:alpha val="950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1186" name="Google Shape;1186;p10"/>
              <p:cNvGrpSpPr/>
              <p:nvPr/>
            </p:nvGrpSpPr>
            <p:grpSpPr>
              <a:xfrm>
                <a:off x="1417979" y="-1724180"/>
                <a:ext cx="580390" cy="3855366"/>
                <a:chOff x="522260" y="372820"/>
                <a:chExt cx="530958" cy="3527002"/>
              </a:xfrm>
            </p:grpSpPr>
            <p:grpSp>
              <p:nvGrpSpPr>
                <p:cNvPr id="1187" name="Google Shape;1187;p10"/>
                <p:cNvGrpSpPr/>
                <p:nvPr/>
              </p:nvGrpSpPr>
              <p:grpSpPr>
                <a:xfrm>
                  <a:off x="522260" y="372820"/>
                  <a:ext cx="530958" cy="3527002"/>
                  <a:chOff x="522260" y="372820"/>
                  <a:chExt cx="530958" cy="3527002"/>
                </a:xfrm>
              </p:grpSpPr>
              <p:grpSp>
                <p:nvGrpSpPr>
                  <p:cNvPr id="1188" name="Google Shape;1188;p10"/>
                  <p:cNvGrpSpPr/>
                  <p:nvPr/>
                </p:nvGrpSpPr>
                <p:grpSpPr>
                  <a:xfrm>
                    <a:off x="522260" y="2971595"/>
                    <a:ext cx="530958" cy="928227"/>
                    <a:chOff x="522260" y="2971595"/>
                    <a:chExt cx="530958" cy="928227"/>
                  </a:xfrm>
                </p:grpSpPr>
                <p:sp>
                  <p:nvSpPr>
                    <p:cNvPr id="1189" name="Google Shape;1189;p10"/>
                    <p:cNvSpPr/>
                    <p:nvPr/>
                  </p:nvSpPr>
                  <p:spPr>
                    <a:xfrm>
                      <a:off x="531045" y="3193814"/>
                      <a:ext cx="510950" cy="500199"/>
                    </a:xfrm>
                    <a:custGeom>
                      <a:avLst/>
                      <a:gdLst/>
                      <a:ahLst/>
                      <a:cxnLst/>
                      <a:rect l="l" t="t" r="r" b="b"/>
                      <a:pathLst>
                        <a:path w="510950" h="500199" extrusionOk="0">
                          <a:moveTo>
                            <a:pt x="230344" y="500189"/>
                          </a:moveTo>
                          <a:cubicBezTo>
                            <a:pt x="153916" y="500507"/>
                            <a:pt x="77640" y="493446"/>
                            <a:pt x="2570" y="479108"/>
                          </a:cubicBezTo>
                          <a:cubicBezTo>
                            <a:pt x="-4606" y="452501"/>
                            <a:pt x="4348" y="418084"/>
                            <a:pt x="15841" y="404622"/>
                          </a:cubicBezTo>
                          <a:cubicBezTo>
                            <a:pt x="93" y="296672"/>
                            <a:pt x="174591" y="153479"/>
                            <a:pt x="126458" y="68770"/>
                          </a:cubicBezTo>
                          <a:cubicBezTo>
                            <a:pt x="128236" y="16510"/>
                            <a:pt x="219295" y="6350"/>
                            <a:pt x="261142" y="0"/>
                          </a:cubicBezTo>
                          <a:cubicBezTo>
                            <a:pt x="310926" y="4953"/>
                            <a:pt x="383443" y="12002"/>
                            <a:pt x="388777" y="70612"/>
                          </a:cubicBezTo>
                          <a:cubicBezTo>
                            <a:pt x="365980" y="191262"/>
                            <a:pt x="524603" y="342392"/>
                            <a:pt x="509998" y="472630"/>
                          </a:cubicBezTo>
                          <a:cubicBezTo>
                            <a:pt x="417936" y="491147"/>
                            <a:pt x="324248" y="500380"/>
                            <a:pt x="230344" y="500189"/>
                          </a:cubicBezTo>
                          <a:close/>
                        </a:path>
                      </a:pathLst>
                    </a:custGeom>
                    <a:solidFill>
                      <a:schemeClr val="lt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190" name="Google Shape;1190;p10"/>
                    <p:cNvSpPr/>
                    <p:nvPr/>
                  </p:nvSpPr>
                  <p:spPr>
                    <a:xfrm>
                      <a:off x="551585" y="3672350"/>
                      <a:ext cx="488949" cy="214629"/>
                    </a:xfrm>
                    <a:custGeom>
                      <a:avLst/>
                      <a:gdLst/>
                      <a:ahLst/>
                      <a:cxnLst/>
                      <a:rect l="l" t="t" r="r" b="b"/>
                      <a:pathLst>
                        <a:path w="488949" h="214629" extrusionOk="0">
                          <a:moveTo>
                            <a:pt x="243395" y="214630"/>
                          </a:moveTo>
                          <a:cubicBezTo>
                            <a:pt x="147256" y="214630"/>
                            <a:pt x="26352" y="160401"/>
                            <a:pt x="0" y="8001"/>
                          </a:cubicBezTo>
                          <a:cubicBezTo>
                            <a:pt x="165925" y="39751"/>
                            <a:pt x="327279" y="29528"/>
                            <a:pt x="488950" y="0"/>
                          </a:cubicBezTo>
                          <a:cubicBezTo>
                            <a:pt x="471043" y="147384"/>
                            <a:pt x="350266" y="214630"/>
                            <a:pt x="243395" y="214630"/>
                          </a:cubicBezTo>
                          <a:close/>
                        </a:path>
                      </a:pathLst>
                    </a:custGeom>
                    <a:solidFill>
                      <a:srgbClr val="C8F3F7"/>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191" name="Google Shape;1191;p10"/>
                    <p:cNvSpPr/>
                    <p:nvPr/>
                  </p:nvSpPr>
                  <p:spPr>
                    <a:xfrm>
                      <a:off x="685838" y="2977833"/>
                      <a:ext cx="219884" cy="234649"/>
                    </a:xfrm>
                    <a:custGeom>
                      <a:avLst/>
                      <a:gdLst/>
                      <a:ahLst/>
                      <a:cxnLst/>
                      <a:rect l="l" t="t" r="r" b="b"/>
                      <a:pathLst>
                        <a:path w="219884" h="234649" extrusionOk="0">
                          <a:moveTo>
                            <a:pt x="2590" y="234649"/>
                          </a:moveTo>
                          <a:cubicBezTo>
                            <a:pt x="7987" y="210011"/>
                            <a:pt x="-12142" y="33672"/>
                            <a:pt x="12877" y="45419"/>
                          </a:cubicBezTo>
                          <a:cubicBezTo>
                            <a:pt x="33197" y="50182"/>
                            <a:pt x="23545" y="24210"/>
                            <a:pt x="35038" y="16590"/>
                          </a:cubicBezTo>
                          <a:cubicBezTo>
                            <a:pt x="50913" y="906"/>
                            <a:pt x="85394" y="1604"/>
                            <a:pt x="109714" y="1922"/>
                          </a:cubicBezTo>
                          <a:cubicBezTo>
                            <a:pt x="145528" y="-936"/>
                            <a:pt x="189026" y="-6841"/>
                            <a:pt x="188835" y="38879"/>
                          </a:cubicBezTo>
                          <a:cubicBezTo>
                            <a:pt x="250875" y="39895"/>
                            <a:pt x="199503" y="186770"/>
                            <a:pt x="206869" y="233824"/>
                          </a:cubicBezTo>
                          <a:cubicBezTo>
                            <a:pt x="139369" y="212361"/>
                            <a:pt x="71932" y="215091"/>
                            <a:pt x="2590" y="234649"/>
                          </a:cubicBezTo>
                          <a:close/>
                        </a:path>
                      </a:pathLst>
                    </a:custGeom>
                    <a:solidFill>
                      <a:schemeClr val="dk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192" name="Google Shape;1192;p10"/>
                    <p:cNvSpPr/>
                    <p:nvPr/>
                  </p:nvSpPr>
                  <p:spPr>
                    <a:xfrm>
                      <a:off x="522260" y="2971595"/>
                      <a:ext cx="530958" cy="928227"/>
                    </a:xfrm>
                    <a:custGeom>
                      <a:avLst/>
                      <a:gdLst/>
                      <a:ahLst/>
                      <a:cxnLst/>
                      <a:rect l="l" t="t" r="r" b="b"/>
                      <a:pathLst>
                        <a:path w="530958" h="928227" extrusionOk="0">
                          <a:moveTo>
                            <a:pt x="516306" y="619347"/>
                          </a:moveTo>
                          <a:cubicBezTo>
                            <a:pt x="501638" y="504285"/>
                            <a:pt x="397942" y="417798"/>
                            <a:pt x="399530" y="298926"/>
                          </a:cubicBezTo>
                          <a:cubicBezTo>
                            <a:pt x="413182" y="300514"/>
                            <a:pt x="390830" y="254159"/>
                            <a:pt x="381178" y="244380"/>
                          </a:cubicBezTo>
                          <a:cubicBezTo>
                            <a:pt x="383210" y="187992"/>
                            <a:pt x="385369" y="132175"/>
                            <a:pt x="387528" y="75787"/>
                          </a:cubicBezTo>
                          <a:cubicBezTo>
                            <a:pt x="392481" y="54070"/>
                            <a:pt x="381559" y="34449"/>
                            <a:pt x="356731" y="40227"/>
                          </a:cubicBezTo>
                          <a:cubicBezTo>
                            <a:pt x="358255" y="-10573"/>
                            <a:pt x="307645" y="730"/>
                            <a:pt x="273609" y="1810"/>
                          </a:cubicBezTo>
                          <a:cubicBezTo>
                            <a:pt x="240780" y="1429"/>
                            <a:pt x="184074" y="-222"/>
                            <a:pt x="184328" y="45244"/>
                          </a:cubicBezTo>
                          <a:cubicBezTo>
                            <a:pt x="174803" y="45815"/>
                            <a:pt x="158928" y="42640"/>
                            <a:pt x="158928" y="56547"/>
                          </a:cubicBezTo>
                          <a:cubicBezTo>
                            <a:pt x="158928" y="118777"/>
                            <a:pt x="158039" y="180435"/>
                            <a:pt x="158357" y="242475"/>
                          </a:cubicBezTo>
                          <a:cubicBezTo>
                            <a:pt x="144260" y="248825"/>
                            <a:pt x="112383" y="292767"/>
                            <a:pt x="140577" y="307753"/>
                          </a:cubicBezTo>
                          <a:cubicBezTo>
                            <a:pt x="150102" y="385159"/>
                            <a:pt x="15736" y="506508"/>
                            <a:pt x="18784" y="626967"/>
                          </a:cubicBezTo>
                          <a:cubicBezTo>
                            <a:pt x="-3124" y="640493"/>
                            <a:pt x="-8013" y="706215"/>
                            <a:pt x="15672" y="712756"/>
                          </a:cubicBezTo>
                          <a:cubicBezTo>
                            <a:pt x="65075" y="1013238"/>
                            <a:pt x="505638" y="992854"/>
                            <a:pt x="526720" y="692753"/>
                          </a:cubicBezTo>
                          <a:cubicBezTo>
                            <a:pt x="534785" y="671862"/>
                            <a:pt x="531356" y="631984"/>
                            <a:pt x="516306" y="619347"/>
                          </a:cubicBezTo>
                          <a:close/>
                          <a:moveTo>
                            <a:pt x="498399" y="620300"/>
                          </a:moveTo>
                          <a:cubicBezTo>
                            <a:pt x="475749" y="621824"/>
                            <a:pt x="453079" y="623176"/>
                            <a:pt x="430391" y="624364"/>
                          </a:cubicBezTo>
                          <a:cubicBezTo>
                            <a:pt x="405708" y="518319"/>
                            <a:pt x="384842" y="411531"/>
                            <a:pt x="367780" y="304006"/>
                          </a:cubicBezTo>
                          <a:cubicBezTo>
                            <a:pt x="372606" y="303308"/>
                            <a:pt x="377432" y="302673"/>
                            <a:pt x="382194" y="301911"/>
                          </a:cubicBezTo>
                          <a:cubicBezTo>
                            <a:pt x="378511" y="420973"/>
                            <a:pt x="481889" y="506762"/>
                            <a:pt x="498399" y="620300"/>
                          </a:cubicBezTo>
                          <a:close/>
                          <a:moveTo>
                            <a:pt x="278689" y="312579"/>
                          </a:moveTo>
                          <a:cubicBezTo>
                            <a:pt x="287389" y="312198"/>
                            <a:pt x="296025" y="311690"/>
                            <a:pt x="304661" y="311118"/>
                          </a:cubicBezTo>
                          <a:cubicBezTo>
                            <a:pt x="318040" y="416738"/>
                            <a:pt x="331477" y="522383"/>
                            <a:pt x="344983" y="628047"/>
                          </a:cubicBezTo>
                          <a:cubicBezTo>
                            <a:pt x="322568" y="628809"/>
                            <a:pt x="300216" y="629507"/>
                            <a:pt x="277800" y="629952"/>
                          </a:cubicBezTo>
                          <a:cubicBezTo>
                            <a:pt x="271844" y="524237"/>
                            <a:pt x="272136" y="418262"/>
                            <a:pt x="278689" y="312579"/>
                          </a:cubicBezTo>
                          <a:close/>
                          <a:moveTo>
                            <a:pt x="322504" y="309531"/>
                          </a:moveTo>
                          <a:cubicBezTo>
                            <a:pt x="331775" y="308642"/>
                            <a:pt x="341046" y="307626"/>
                            <a:pt x="350317" y="306483"/>
                          </a:cubicBezTo>
                          <a:cubicBezTo>
                            <a:pt x="367253" y="413417"/>
                            <a:pt x="387928" y="519633"/>
                            <a:pt x="412357" y="625126"/>
                          </a:cubicBezTo>
                          <a:cubicBezTo>
                            <a:pt x="395910" y="625951"/>
                            <a:pt x="379400" y="626713"/>
                            <a:pt x="362954" y="627348"/>
                          </a:cubicBezTo>
                          <a:cubicBezTo>
                            <a:pt x="349111" y="521430"/>
                            <a:pt x="335541" y="415493"/>
                            <a:pt x="322250" y="309531"/>
                          </a:cubicBezTo>
                          <a:close/>
                          <a:moveTo>
                            <a:pt x="365684" y="58452"/>
                          </a:moveTo>
                          <a:cubicBezTo>
                            <a:pt x="375273" y="59277"/>
                            <a:pt x="368542" y="74581"/>
                            <a:pt x="369939" y="81248"/>
                          </a:cubicBezTo>
                          <a:lnTo>
                            <a:pt x="175946" y="137382"/>
                          </a:lnTo>
                          <a:cubicBezTo>
                            <a:pt x="175946" y="127984"/>
                            <a:pt x="175946" y="118332"/>
                            <a:pt x="175946" y="109125"/>
                          </a:cubicBezTo>
                          <a:cubicBezTo>
                            <a:pt x="212713" y="94837"/>
                            <a:pt x="258496" y="85947"/>
                            <a:pt x="287643" y="60547"/>
                          </a:cubicBezTo>
                          <a:cubicBezTo>
                            <a:pt x="313360" y="60611"/>
                            <a:pt x="339649" y="57309"/>
                            <a:pt x="365430" y="58452"/>
                          </a:cubicBezTo>
                          <a:close/>
                          <a:moveTo>
                            <a:pt x="175438" y="205454"/>
                          </a:moveTo>
                          <a:lnTo>
                            <a:pt x="366827" y="159671"/>
                          </a:lnTo>
                          <a:lnTo>
                            <a:pt x="364224" y="230791"/>
                          </a:lnTo>
                          <a:cubicBezTo>
                            <a:pt x="308090" y="199041"/>
                            <a:pt x="233033" y="208248"/>
                            <a:pt x="175311" y="231616"/>
                          </a:cubicBezTo>
                          <a:close/>
                          <a:moveTo>
                            <a:pt x="175438" y="187230"/>
                          </a:moveTo>
                          <a:cubicBezTo>
                            <a:pt x="175438" y="176688"/>
                            <a:pt x="175438" y="166084"/>
                            <a:pt x="175438" y="155480"/>
                          </a:cubicBezTo>
                          <a:lnTo>
                            <a:pt x="368796" y="99536"/>
                          </a:lnTo>
                          <a:lnTo>
                            <a:pt x="367272" y="141256"/>
                          </a:lnTo>
                          <a:close/>
                          <a:moveTo>
                            <a:pt x="229032" y="21622"/>
                          </a:moveTo>
                          <a:cubicBezTo>
                            <a:pt x="256401" y="25305"/>
                            <a:pt x="342570" y="-222"/>
                            <a:pt x="338760" y="40672"/>
                          </a:cubicBezTo>
                          <a:lnTo>
                            <a:pt x="201600" y="44418"/>
                          </a:lnTo>
                          <a:cubicBezTo>
                            <a:pt x="197155" y="28861"/>
                            <a:pt x="217793" y="22765"/>
                            <a:pt x="229096" y="21749"/>
                          </a:cubicBezTo>
                          <a:close/>
                          <a:moveTo>
                            <a:pt x="263830" y="59150"/>
                          </a:moveTo>
                          <a:cubicBezTo>
                            <a:pt x="235046" y="71260"/>
                            <a:pt x="205645" y="81858"/>
                            <a:pt x="175756" y="90900"/>
                          </a:cubicBezTo>
                          <a:lnTo>
                            <a:pt x="175756" y="63722"/>
                          </a:lnTo>
                          <a:cubicBezTo>
                            <a:pt x="201664" y="62897"/>
                            <a:pt x="238113" y="59976"/>
                            <a:pt x="263894" y="59404"/>
                          </a:cubicBezTo>
                          <a:close/>
                          <a:moveTo>
                            <a:pt x="260973" y="230600"/>
                          </a:moveTo>
                          <a:cubicBezTo>
                            <a:pt x="306439" y="226028"/>
                            <a:pt x="366891" y="233838"/>
                            <a:pt x="384036" y="283432"/>
                          </a:cubicBezTo>
                          <a:cubicBezTo>
                            <a:pt x="303873" y="296939"/>
                            <a:pt x="222193" y="298945"/>
                            <a:pt x="141466" y="289401"/>
                          </a:cubicBezTo>
                          <a:cubicBezTo>
                            <a:pt x="157404" y="243554"/>
                            <a:pt x="218110" y="233521"/>
                            <a:pt x="261036" y="230854"/>
                          </a:cubicBezTo>
                          <a:close/>
                          <a:moveTo>
                            <a:pt x="259639" y="630269"/>
                          </a:moveTo>
                          <a:cubicBezTo>
                            <a:pt x="238005" y="630606"/>
                            <a:pt x="216313" y="630796"/>
                            <a:pt x="194552" y="630841"/>
                          </a:cubicBezTo>
                          <a:cubicBezTo>
                            <a:pt x="210300" y="525005"/>
                            <a:pt x="226003" y="419176"/>
                            <a:pt x="241669" y="313341"/>
                          </a:cubicBezTo>
                          <a:cubicBezTo>
                            <a:pt x="248019" y="313341"/>
                            <a:pt x="254369" y="313341"/>
                            <a:pt x="260719" y="313341"/>
                          </a:cubicBezTo>
                          <a:cubicBezTo>
                            <a:pt x="254172" y="418871"/>
                            <a:pt x="253810" y="524694"/>
                            <a:pt x="259639" y="630269"/>
                          </a:cubicBezTo>
                          <a:close/>
                          <a:moveTo>
                            <a:pt x="177089" y="630904"/>
                          </a:moveTo>
                          <a:cubicBezTo>
                            <a:pt x="155309" y="630904"/>
                            <a:pt x="133528" y="630904"/>
                            <a:pt x="111748" y="630333"/>
                          </a:cubicBezTo>
                          <a:cubicBezTo>
                            <a:pt x="143498" y="524478"/>
                            <a:pt x="175248" y="418751"/>
                            <a:pt x="206490" y="312833"/>
                          </a:cubicBezTo>
                          <a:lnTo>
                            <a:pt x="224206" y="313277"/>
                          </a:lnTo>
                          <a:cubicBezTo>
                            <a:pt x="208630" y="419195"/>
                            <a:pt x="192920" y="525069"/>
                            <a:pt x="177089" y="630904"/>
                          </a:cubicBezTo>
                          <a:close/>
                          <a:moveTo>
                            <a:pt x="76759" y="501047"/>
                          </a:moveTo>
                          <a:cubicBezTo>
                            <a:pt x="112129" y="441801"/>
                            <a:pt x="157849" y="381857"/>
                            <a:pt x="157468" y="309721"/>
                          </a:cubicBezTo>
                          <a:cubicBezTo>
                            <a:pt x="168009" y="310737"/>
                            <a:pt x="178550" y="311499"/>
                            <a:pt x="189218" y="312071"/>
                          </a:cubicBezTo>
                          <a:cubicBezTo>
                            <a:pt x="157550" y="417906"/>
                            <a:pt x="125908" y="523887"/>
                            <a:pt x="94285" y="630015"/>
                          </a:cubicBezTo>
                          <a:cubicBezTo>
                            <a:pt x="74854" y="629571"/>
                            <a:pt x="55423" y="629126"/>
                            <a:pt x="35992" y="628491"/>
                          </a:cubicBezTo>
                          <a:cubicBezTo>
                            <a:pt x="33960" y="582454"/>
                            <a:pt x="54026" y="539591"/>
                            <a:pt x="76886" y="500920"/>
                          </a:cubicBezTo>
                          <a:close/>
                          <a:moveTo>
                            <a:pt x="356858" y="897604"/>
                          </a:moveTo>
                          <a:cubicBezTo>
                            <a:pt x="221222" y="951325"/>
                            <a:pt x="58725" y="859504"/>
                            <a:pt x="34024" y="716248"/>
                          </a:cubicBezTo>
                          <a:cubicBezTo>
                            <a:pt x="191294" y="742912"/>
                            <a:pt x="352178" y="739813"/>
                            <a:pt x="508305" y="707104"/>
                          </a:cubicBezTo>
                          <a:lnTo>
                            <a:pt x="509194" y="707549"/>
                          </a:lnTo>
                          <a:cubicBezTo>
                            <a:pt x="496145" y="793623"/>
                            <a:pt x="438030" y="866134"/>
                            <a:pt x="356858" y="897604"/>
                          </a:cubicBezTo>
                          <a:close/>
                          <a:moveTo>
                            <a:pt x="512560" y="681704"/>
                          </a:moveTo>
                          <a:cubicBezTo>
                            <a:pt x="511855" y="684092"/>
                            <a:pt x="510985" y="686422"/>
                            <a:pt x="509956" y="688689"/>
                          </a:cubicBezTo>
                          <a:cubicBezTo>
                            <a:pt x="348952" y="722706"/>
                            <a:pt x="182842" y="724865"/>
                            <a:pt x="21006" y="695039"/>
                          </a:cubicBezTo>
                          <a:cubicBezTo>
                            <a:pt x="14332" y="679355"/>
                            <a:pt x="14961" y="661511"/>
                            <a:pt x="22721" y="646335"/>
                          </a:cubicBezTo>
                          <a:cubicBezTo>
                            <a:pt x="183897" y="651967"/>
                            <a:pt x="345263" y="649148"/>
                            <a:pt x="506146" y="637889"/>
                          </a:cubicBezTo>
                          <a:cubicBezTo>
                            <a:pt x="514351" y="650945"/>
                            <a:pt x="516681" y="666845"/>
                            <a:pt x="512560" y="681704"/>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grpSp>
              <p:sp>
                <p:nvSpPr>
                  <p:cNvPr id="1193" name="Google Shape;1193;p10"/>
                  <p:cNvSpPr/>
                  <p:nvPr/>
                </p:nvSpPr>
                <p:spPr>
                  <a:xfrm>
                    <a:off x="786939" y="372820"/>
                    <a:ext cx="17700" cy="2605200"/>
                  </a:xfrm>
                  <a:prstGeom prst="rect">
                    <a:avLst/>
                  </a:prstGeom>
                  <a:solidFill>
                    <a:schemeClr val="dk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sp>
              <p:nvSpPr>
                <p:cNvPr id="1194" name="Google Shape;1194;p10"/>
                <p:cNvSpPr/>
                <p:nvPr/>
              </p:nvSpPr>
              <p:spPr>
                <a:xfrm>
                  <a:off x="636125" y="3766050"/>
                  <a:ext cx="121425" cy="74300"/>
                </a:xfrm>
                <a:custGeom>
                  <a:avLst/>
                  <a:gdLst/>
                  <a:ahLst/>
                  <a:cxnLst/>
                  <a:rect l="l" t="t" r="r" b="b"/>
                  <a:pathLst>
                    <a:path w="4857" h="2972" extrusionOk="0">
                      <a:moveTo>
                        <a:pt x="0" y="0"/>
                      </a:moveTo>
                      <a:cubicBezTo>
                        <a:pt x="1186" y="1482"/>
                        <a:pt x="3080" y="2306"/>
                        <a:pt x="4857" y="2972"/>
                      </a:cubicBezTo>
                    </a:path>
                  </a:pathLst>
                </a:custGeom>
                <a:noFill/>
                <a:ln w="38100" cap="rnd" cmpd="sng">
                  <a:solidFill>
                    <a:schemeClr val="lt1"/>
                  </a:solidFill>
                  <a:prstDash val="solid"/>
                  <a:round/>
                  <a:headEnd type="none" w="med" len="med"/>
                  <a:tailEnd type="none" w="med" len="med"/>
                </a:ln>
              </p:spPr>
            </p:sp>
          </p:grpSp>
        </p:grpSp>
        <p:grpSp>
          <p:nvGrpSpPr>
            <p:cNvPr id="1195" name="Google Shape;1195;p10"/>
            <p:cNvGrpSpPr/>
            <p:nvPr/>
          </p:nvGrpSpPr>
          <p:grpSpPr>
            <a:xfrm>
              <a:off x="7192739" y="3730341"/>
              <a:ext cx="148551" cy="170121"/>
              <a:chOff x="3462796" y="2555878"/>
              <a:chExt cx="157798" cy="180711"/>
            </a:xfrm>
          </p:grpSpPr>
          <p:sp>
            <p:nvSpPr>
              <p:cNvPr id="1196" name="Google Shape;1196;p10"/>
              <p:cNvSpPr/>
              <p:nvPr/>
            </p:nvSpPr>
            <p:spPr>
              <a:xfrm>
                <a:off x="3528860" y="2555878"/>
                <a:ext cx="20839" cy="53711"/>
              </a:xfrm>
              <a:custGeom>
                <a:avLst/>
                <a:gdLst/>
                <a:ahLst/>
                <a:cxnLst/>
                <a:rect l="l" t="t" r="r" b="b"/>
                <a:pathLst>
                  <a:path w="20839" h="53711" extrusionOk="0">
                    <a:moveTo>
                      <a:pt x="9741" y="60"/>
                    </a:moveTo>
                    <a:cubicBezTo>
                      <a:pt x="-2451" y="2600"/>
                      <a:pt x="-4483" y="55686"/>
                      <a:pt x="11074" y="53654"/>
                    </a:cubicBezTo>
                    <a:cubicBezTo>
                      <a:pt x="23266" y="51114"/>
                      <a:pt x="25362" y="-2035"/>
                      <a:pt x="9741" y="60"/>
                    </a:cubicBezTo>
                    <a:close/>
                  </a:path>
                </a:pathLst>
              </a:custGeom>
              <a:solidFill>
                <a:schemeClr val="accent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197" name="Google Shape;1197;p10"/>
              <p:cNvSpPr/>
              <p:nvPr/>
            </p:nvSpPr>
            <p:spPr>
              <a:xfrm>
                <a:off x="3528860" y="2682878"/>
                <a:ext cx="20839" cy="53711"/>
              </a:xfrm>
              <a:custGeom>
                <a:avLst/>
                <a:gdLst/>
                <a:ahLst/>
                <a:cxnLst/>
                <a:rect l="l" t="t" r="r" b="b"/>
                <a:pathLst>
                  <a:path w="20839" h="53711" extrusionOk="0">
                    <a:moveTo>
                      <a:pt x="9741" y="60"/>
                    </a:moveTo>
                    <a:cubicBezTo>
                      <a:pt x="-2451" y="2600"/>
                      <a:pt x="-4483" y="55686"/>
                      <a:pt x="11074" y="53654"/>
                    </a:cubicBezTo>
                    <a:cubicBezTo>
                      <a:pt x="23266" y="51114"/>
                      <a:pt x="25362" y="-2035"/>
                      <a:pt x="9741" y="60"/>
                    </a:cubicBezTo>
                    <a:close/>
                  </a:path>
                </a:pathLst>
              </a:custGeom>
              <a:solidFill>
                <a:schemeClr val="accent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198" name="Google Shape;1198;p10"/>
              <p:cNvSpPr/>
              <p:nvPr/>
            </p:nvSpPr>
            <p:spPr>
              <a:xfrm>
                <a:off x="3571315" y="2597137"/>
                <a:ext cx="47570" cy="33554"/>
              </a:xfrm>
              <a:custGeom>
                <a:avLst/>
                <a:gdLst/>
                <a:ahLst/>
                <a:cxnLst/>
                <a:rect l="l" t="t" r="r" b="b"/>
                <a:pathLst>
                  <a:path w="47570" h="33554" extrusionOk="0">
                    <a:moveTo>
                      <a:pt x="47423" y="3886"/>
                    </a:moveTo>
                    <a:cubicBezTo>
                      <a:pt x="36183" y="-9449"/>
                      <a:pt x="10910" y="15189"/>
                      <a:pt x="306" y="22936"/>
                    </a:cubicBezTo>
                    <a:cubicBezTo>
                      <a:pt x="-4584" y="50305"/>
                      <a:pt x="50788" y="17729"/>
                      <a:pt x="47423" y="3886"/>
                    </a:cubicBezTo>
                    <a:close/>
                  </a:path>
                </a:pathLst>
              </a:custGeom>
              <a:solidFill>
                <a:schemeClr val="accent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199" name="Google Shape;1199;p10"/>
              <p:cNvSpPr/>
              <p:nvPr/>
            </p:nvSpPr>
            <p:spPr>
              <a:xfrm>
                <a:off x="3572203" y="2660050"/>
                <a:ext cx="48391" cy="35006"/>
              </a:xfrm>
              <a:custGeom>
                <a:avLst/>
                <a:gdLst/>
                <a:ahLst/>
                <a:cxnLst/>
                <a:rect l="l" t="t" r="r" b="b"/>
                <a:pathLst>
                  <a:path w="48391" h="35006" extrusionOk="0">
                    <a:moveTo>
                      <a:pt x="45900" y="20221"/>
                    </a:moveTo>
                    <a:cubicBezTo>
                      <a:pt x="32120" y="15713"/>
                      <a:pt x="14849" y="-8608"/>
                      <a:pt x="1450" y="3203"/>
                    </a:cubicBezTo>
                    <a:cubicBezTo>
                      <a:pt x="-11123" y="21047"/>
                      <a:pt x="62664" y="54384"/>
                      <a:pt x="45900" y="20221"/>
                    </a:cubicBezTo>
                    <a:close/>
                  </a:path>
                </a:pathLst>
              </a:custGeom>
              <a:solidFill>
                <a:schemeClr val="accent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200" name="Google Shape;1200;p10"/>
              <p:cNvSpPr/>
              <p:nvPr/>
            </p:nvSpPr>
            <p:spPr>
              <a:xfrm>
                <a:off x="3466564" y="2662661"/>
                <a:ext cx="42019" cy="33548"/>
              </a:xfrm>
              <a:custGeom>
                <a:avLst/>
                <a:gdLst/>
                <a:ahLst/>
                <a:cxnLst/>
                <a:rect l="l" t="t" r="r" b="b"/>
                <a:pathLst>
                  <a:path w="42019" h="33548" extrusionOk="0">
                    <a:moveTo>
                      <a:pt x="41239" y="1798"/>
                    </a:moveTo>
                    <a:cubicBezTo>
                      <a:pt x="31397" y="-7981"/>
                      <a:pt x="-17625" y="24912"/>
                      <a:pt x="6695" y="33548"/>
                    </a:cubicBezTo>
                    <a:cubicBezTo>
                      <a:pt x="17935" y="27452"/>
                      <a:pt x="47145" y="17991"/>
                      <a:pt x="41239" y="1798"/>
                    </a:cubicBezTo>
                    <a:close/>
                  </a:path>
                </a:pathLst>
              </a:custGeom>
              <a:solidFill>
                <a:schemeClr val="accent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201" name="Google Shape;1201;p10"/>
              <p:cNvSpPr/>
              <p:nvPr/>
            </p:nvSpPr>
            <p:spPr>
              <a:xfrm>
                <a:off x="3462796" y="2597064"/>
                <a:ext cx="40843" cy="33781"/>
              </a:xfrm>
              <a:custGeom>
                <a:avLst/>
                <a:gdLst/>
                <a:ahLst/>
                <a:cxnLst/>
                <a:rect l="l" t="t" r="r" b="b"/>
                <a:pathLst>
                  <a:path w="40843" h="33781" extrusionOk="0">
                    <a:moveTo>
                      <a:pt x="38339" y="18755"/>
                    </a:moveTo>
                    <a:cubicBezTo>
                      <a:pt x="27163" y="13865"/>
                      <a:pt x="13447" y="-8614"/>
                      <a:pt x="1509" y="3578"/>
                    </a:cubicBezTo>
                    <a:cubicBezTo>
                      <a:pt x="-10556" y="21676"/>
                      <a:pt x="54151" y="52346"/>
                      <a:pt x="38339" y="18755"/>
                    </a:cubicBezTo>
                    <a:close/>
                  </a:path>
                </a:pathLst>
              </a:custGeom>
              <a:solidFill>
                <a:schemeClr val="accent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grpSp>
      </p:grpSp>
    </p:spTree>
  </p:cSld>
  <p:clrMapOvr>
    <a:masterClrMapping/>
  </p:clrMapOvr>
  <p:transition>
    <p:fade thruBlk="1"/>
  </p:transition>
</p:sldLayout>
</file>

<file path=ppt/slideLayouts/slideLayout62.xml><?xml version="1.0" encoding="utf-8"?>
<p:sldLayout xmlns:a="http://schemas.openxmlformats.org/drawingml/2006/main" xmlns:r="http://schemas.openxmlformats.org/officeDocument/2006/relationships" xmlns:p="http://schemas.openxmlformats.org/presentationml/2006/main" matchingName="Blank - Top drawing">
  <p:cSld name="BLANK_1">
    <p:spTree>
      <p:nvGrpSpPr>
        <p:cNvPr id="1" name="Shape 1202"/>
        <p:cNvGrpSpPr/>
        <p:nvPr/>
      </p:nvGrpSpPr>
      <p:grpSpPr>
        <a:xfrm>
          <a:off x="0" y="0"/>
          <a:ext cx="0" cy="0"/>
          <a:chOff x="0" y="0"/>
          <a:chExt cx="0" cy="0"/>
        </a:xfrm>
      </p:grpSpPr>
      <p:sp>
        <p:nvSpPr>
          <p:cNvPr id="1203" name="Google Shape;1203;p11"/>
          <p:cNvSpPr txBox="1">
            <a:spLocks noGrp="1"/>
          </p:cNvSpPr>
          <p:nvPr>
            <p:ph type="sldNum" idx="12"/>
          </p:nvPr>
        </p:nvSpPr>
        <p:spPr>
          <a:xfrm>
            <a:off x="11595204" y="6231533"/>
            <a:ext cx="444000" cy="524800"/>
          </a:xfrm>
          <a:prstGeom prst="rect">
            <a:avLst/>
          </a:prstGeom>
        </p:spPr>
        <p:txBody>
          <a:bodyPr spcFirstLastPara="1" wrap="square" lIns="0" tIns="0" rIns="0" bIns="0" anchor="ctr"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r" rtl="0">
              <a:spcBef>
                <a:spcPts val="0"/>
              </a:spcBef>
              <a:spcAft>
                <a:spcPts val="0"/>
              </a:spcAft>
              <a:buNone/>
            </a:pPr>
            <a:fld id="{00000000-1234-1234-1234-123412341234}" type="slidenum">
              <a:rPr lang="en-GB"/>
              <a:t>‹#›</a:t>
            </a:fld>
            <a:endParaRPr lang="en-GB"/>
          </a:p>
        </p:txBody>
      </p:sp>
      <p:grpSp>
        <p:nvGrpSpPr>
          <p:cNvPr id="1204" name="Google Shape;1204;p11"/>
          <p:cNvGrpSpPr/>
          <p:nvPr/>
        </p:nvGrpSpPr>
        <p:grpSpPr>
          <a:xfrm>
            <a:off x="668156" y="19"/>
            <a:ext cx="296141" cy="1284833"/>
            <a:chOff x="6176324" y="1765810"/>
            <a:chExt cx="466512" cy="2024421"/>
          </a:xfrm>
        </p:grpSpPr>
        <p:sp>
          <p:nvSpPr>
            <p:cNvPr id="1205" name="Google Shape;1205;p11"/>
            <p:cNvSpPr/>
            <p:nvPr/>
          </p:nvSpPr>
          <p:spPr>
            <a:xfrm>
              <a:off x="6176324" y="2971595"/>
              <a:ext cx="466512" cy="818636"/>
            </a:xfrm>
            <a:custGeom>
              <a:avLst/>
              <a:gdLst/>
              <a:ahLst/>
              <a:cxnLst/>
              <a:rect l="l" t="t" r="r" b="b"/>
              <a:pathLst>
                <a:path w="466512" h="818636" extrusionOk="0">
                  <a:moveTo>
                    <a:pt x="332323" y="212841"/>
                  </a:moveTo>
                  <a:cubicBezTo>
                    <a:pt x="341531" y="160708"/>
                    <a:pt x="342674" y="107476"/>
                    <a:pt x="335880" y="54980"/>
                  </a:cubicBezTo>
                  <a:cubicBezTo>
                    <a:pt x="332578" y="42280"/>
                    <a:pt x="316004" y="50599"/>
                    <a:pt x="306479" y="48630"/>
                  </a:cubicBezTo>
                  <a:cubicBezTo>
                    <a:pt x="306923" y="-17537"/>
                    <a:pt x="162779" y="-14870"/>
                    <a:pt x="159984" y="48630"/>
                  </a:cubicBezTo>
                  <a:cubicBezTo>
                    <a:pt x="98580" y="52250"/>
                    <a:pt x="140934" y="172709"/>
                    <a:pt x="140554" y="213159"/>
                  </a:cubicBezTo>
                  <a:cubicBezTo>
                    <a:pt x="105057" y="231383"/>
                    <a:pt x="103723" y="274563"/>
                    <a:pt x="102454" y="310060"/>
                  </a:cubicBezTo>
                  <a:cubicBezTo>
                    <a:pt x="97246" y="356427"/>
                    <a:pt x="82324" y="401182"/>
                    <a:pt x="58766" y="441441"/>
                  </a:cubicBezTo>
                  <a:cubicBezTo>
                    <a:pt x="-124178" y="764783"/>
                    <a:pt x="171287" y="823140"/>
                    <a:pt x="250027" y="818377"/>
                  </a:cubicBezTo>
                  <a:cubicBezTo>
                    <a:pt x="471579" y="804979"/>
                    <a:pt x="517362" y="615177"/>
                    <a:pt x="413476" y="441441"/>
                  </a:cubicBezTo>
                  <a:cubicBezTo>
                    <a:pt x="355628" y="353938"/>
                    <a:pt x="388838" y="243448"/>
                    <a:pt x="332323" y="212841"/>
                  </a:cubicBezTo>
                  <a:close/>
                </a:path>
              </a:pathLst>
            </a:custGeom>
            <a:solidFill>
              <a:schemeClr val="lt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206" name="Google Shape;1206;p11"/>
            <p:cNvSpPr/>
            <p:nvPr/>
          </p:nvSpPr>
          <p:spPr>
            <a:xfrm>
              <a:off x="6400743" y="1765810"/>
              <a:ext cx="17700" cy="1209300"/>
            </a:xfrm>
            <a:prstGeom prst="rect">
              <a:avLst/>
            </a:pr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1207" name="Google Shape;1207;p11"/>
          <p:cNvGrpSpPr/>
          <p:nvPr/>
        </p:nvGrpSpPr>
        <p:grpSpPr>
          <a:xfrm>
            <a:off x="5405937" y="147"/>
            <a:ext cx="374804" cy="851608"/>
            <a:chOff x="4897958" y="2723139"/>
            <a:chExt cx="514087" cy="1168081"/>
          </a:xfrm>
        </p:grpSpPr>
        <p:sp>
          <p:nvSpPr>
            <p:cNvPr id="1208" name="Google Shape;1208;p11"/>
            <p:cNvSpPr/>
            <p:nvPr/>
          </p:nvSpPr>
          <p:spPr>
            <a:xfrm>
              <a:off x="4897958" y="2971595"/>
              <a:ext cx="514087" cy="919625"/>
            </a:xfrm>
            <a:custGeom>
              <a:avLst/>
              <a:gdLst/>
              <a:ahLst/>
              <a:cxnLst/>
              <a:rect l="l" t="t" r="r" b="b"/>
              <a:pathLst>
                <a:path w="514087" h="919625" extrusionOk="0">
                  <a:moveTo>
                    <a:pt x="503440" y="612940"/>
                  </a:moveTo>
                  <a:cubicBezTo>
                    <a:pt x="488835" y="497878"/>
                    <a:pt x="385076" y="411391"/>
                    <a:pt x="386663" y="292519"/>
                  </a:cubicBezTo>
                  <a:cubicBezTo>
                    <a:pt x="400316" y="294106"/>
                    <a:pt x="377964" y="247751"/>
                    <a:pt x="368312" y="237972"/>
                  </a:cubicBezTo>
                  <a:cubicBezTo>
                    <a:pt x="360247" y="200825"/>
                    <a:pt x="403681" y="12865"/>
                    <a:pt x="343674" y="33820"/>
                  </a:cubicBezTo>
                  <a:cubicBezTo>
                    <a:pt x="345134" y="-16980"/>
                    <a:pt x="171017" y="-6630"/>
                    <a:pt x="171208" y="38837"/>
                  </a:cubicBezTo>
                  <a:cubicBezTo>
                    <a:pt x="161746" y="39408"/>
                    <a:pt x="145808" y="36233"/>
                    <a:pt x="145808" y="50139"/>
                  </a:cubicBezTo>
                  <a:cubicBezTo>
                    <a:pt x="145808" y="112369"/>
                    <a:pt x="144919" y="174028"/>
                    <a:pt x="145236" y="236068"/>
                  </a:cubicBezTo>
                  <a:cubicBezTo>
                    <a:pt x="131203" y="242418"/>
                    <a:pt x="99262" y="286359"/>
                    <a:pt x="127456" y="301345"/>
                  </a:cubicBezTo>
                  <a:cubicBezTo>
                    <a:pt x="139839" y="437108"/>
                    <a:pt x="-22340" y="548995"/>
                    <a:pt x="2615" y="706349"/>
                  </a:cubicBezTo>
                  <a:cubicBezTo>
                    <a:pt x="55892" y="1056297"/>
                    <a:pt x="596023" y="940409"/>
                    <a:pt x="503440" y="612940"/>
                  </a:cubicBezTo>
                  <a:close/>
                </a:path>
              </a:pathLst>
            </a:custGeom>
            <a:solidFill>
              <a:schemeClr val="lt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209" name="Google Shape;1209;p11"/>
            <p:cNvSpPr/>
            <p:nvPr/>
          </p:nvSpPr>
          <p:spPr>
            <a:xfrm>
              <a:off x="5157477" y="2723139"/>
              <a:ext cx="17700" cy="252000"/>
            </a:xfrm>
            <a:prstGeom prst="rect">
              <a:avLst/>
            </a:pr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1210" name="Google Shape;1210;p11"/>
          <p:cNvGrpSpPr/>
          <p:nvPr/>
        </p:nvGrpSpPr>
        <p:grpSpPr>
          <a:xfrm>
            <a:off x="2688304" y="157"/>
            <a:ext cx="296140" cy="793313"/>
            <a:chOff x="5578966" y="2874382"/>
            <a:chExt cx="406190" cy="1088121"/>
          </a:xfrm>
        </p:grpSpPr>
        <p:sp>
          <p:nvSpPr>
            <p:cNvPr id="1211" name="Google Shape;1211;p11"/>
            <p:cNvSpPr/>
            <p:nvPr/>
          </p:nvSpPr>
          <p:spPr>
            <a:xfrm>
              <a:off x="5578966" y="2971595"/>
              <a:ext cx="406190" cy="990908"/>
            </a:xfrm>
            <a:custGeom>
              <a:avLst/>
              <a:gdLst/>
              <a:ahLst/>
              <a:cxnLst/>
              <a:rect l="l" t="t" r="r" b="b"/>
              <a:pathLst>
                <a:path w="406190" h="990908" extrusionOk="0">
                  <a:moveTo>
                    <a:pt x="340083" y="447063"/>
                  </a:moveTo>
                  <a:cubicBezTo>
                    <a:pt x="341480" y="444205"/>
                    <a:pt x="372913" y="448269"/>
                    <a:pt x="369865" y="426933"/>
                  </a:cubicBezTo>
                  <a:cubicBezTo>
                    <a:pt x="378628" y="356321"/>
                    <a:pt x="379771" y="266786"/>
                    <a:pt x="314811" y="222019"/>
                  </a:cubicBezTo>
                  <a:cubicBezTo>
                    <a:pt x="316334" y="182014"/>
                    <a:pt x="330368" y="29931"/>
                    <a:pt x="276266" y="35328"/>
                  </a:cubicBezTo>
                  <a:cubicBezTo>
                    <a:pt x="257216" y="-16234"/>
                    <a:pt x="121643" y="-11789"/>
                    <a:pt x="117897" y="51521"/>
                  </a:cubicBezTo>
                  <a:cubicBezTo>
                    <a:pt x="68303" y="56474"/>
                    <a:pt x="94719" y="194840"/>
                    <a:pt x="95608" y="232242"/>
                  </a:cubicBezTo>
                  <a:cubicBezTo>
                    <a:pt x="33823" y="278470"/>
                    <a:pt x="28616" y="363941"/>
                    <a:pt x="30775" y="435442"/>
                  </a:cubicBezTo>
                  <a:cubicBezTo>
                    <a:pt x="31219" y="460842"/>
                    <a:pt x="59794" y="448840"/>
                    <a:pt x="72685" y="450746"/>
                  </a:cubicBezTo>
                  <a:cubicBezTo>
                    <a:pt x="75860" y="483511"/>
                    <a:pt x="77003" y="521611"/>
                    <a:pt x="48999" y="544408"/>
                  </a:cubicBezTo>
                  <a:cubicBezTo>
                    <a:pt x="22774" y="559775"/>
                    <a:pt x="3851" y="611464"/>
                    <a:pt x="46078" y="617497"/>
                  </a:cubicBezTo>
                  <a:cubicBezTo>
                    <a:pt x="2835" y="630197"/>
                    <a:pt x="-17041" y="715159"/>
                    <a:pt x="37824" y="733384"/>
                  </a:cubicBezTo>
                  <a:cubicBezTo>
                    <a:pt x="-17041" y="742719"/>
                    <a:pt x="-9611" y="809584"/>
                    <a:pt x="43284" y="813584"/>
                  </a:cubicBezTo>
                  <a:cubicBezTo>
                    <a:pt x="-1801" y="839747"/>
                    <a:pt x="-6309" y="908200"/>
                    <a:pt x="55095" y="912772"/>
                  </a:cubicBezTo>
                  <a:cubicBezTo>
                    <a:pt x="90782" y="913153"/>
                    <a:pt x="126025" y="903310"/>
                    <a:pt x="161268" y="898421"/>
                  </a:cubicBezTo>
                  <a:cubicBezTo>
                    <a:pt x="139233" y="913788"/>
                    <a:pt x="126279" y="946998"/>
                    <a:pt x="144313" y="970176"/>
                  </a:cubicBezTo>
                  <a:cubicBezTo>
                    <a:pt x="172888" y="1006688"/>
                    <a:pt x="224577" y="986051"/>
                    <a:pt x="260327" y="975319"/>
                  </a:cubicBezTo>
                  <a:cubicBezTo>
                    <a:pt x="299570" y="961285"/>
                    <a:pt x="348021" y="957857"/>
                    <a:pt x="376088" y="923821"/>
                  </a:cubicBezTo>
                  <a:cubicBezTo>
                    <a:pt x="399646" y="896008"/>
                    <a:pt x="387327" y="849653"/>
                    <a:pt x="348656" y="845652"/>
                  </a:cubicBezTo>
                  <a:cubicBezTo>
                    <a:pt x="373288" y="834501"/>
                    <a:pt x="384216" y="805495"/>
                    <a:pt x="373065" y="780857"/>
                  </a:cubicBezTo>
                  <a:cubicBezTo>
                    <a:pt x="364353" y="761610"/>
                    <a:pt x="344268" y="750123"/>
                    <a:pt x="323256" y="752371"/>
                  </a:cubicBezTo>
                  <a:cubicBezTo>
                    <a:pt x="387455" y="748370"/>
                    <a:pt x="429999" y="685505"/>
                    <a:pt x="352656" y="659597"/>
                  </a:cubicBezTo>
                  <a:cubicBezTo>
                    <a:pt x="304650" y="655978"/>
                    <a:pt x="438889" y="670011"/>
                    <a:pt x="398503" y="584096"/>
                  </a:cubicBezTo>
                  <a:cubicBezTo>
                    <a:pt x="365928" y="545170"/>
                    <a:pt x="301412" y="524850"/>
                    <a:pt x="340083" y="447063"/>
                  </a:cubicBezTo>
                  <a:close/>
                </a:path>
              </a:pathLst>
            </a:custGeom>
            <a:solidFill>
              <a:schemeClr val="lt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212" name="Google Shape;1212;p11"/>
            <p:cNvSpPr/>
            <p:nvPr/>
          </p:nvSpPr>
          <p:spPr>
            <a:xfrm>
              <a:off x="5774610" y="2874382"/>
              <a:ext cx="17700" cy="100800"/>
            </a:xfrm>
            <a:prstGeom prst="rect">
              <a:avLst/>
            </a:pr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1213" name="Google Shape;1213;p11"/>
          <p:cNvGrpSpPr/>
          <p:nvPr/>
        </p:nvGrpSpPr>
        <p:grpSpPr>
          <a:xfrm>
            <a:off x="3849761" y="108"/>
            <a:ext cx="340119" cy="1389391"/>
            <a:chOff x="6176324" y="1884520"/>
            <a:chExt cx="466512" cy="1905711"/>
          </a:xfrm>
        </p:grpSpPr>
        <p:sp>
          <p:nvSpPr>
            <p:cNvPr id="1214" name="Google Shape;1214;p11"/>
            <p:cNvSpPr/>
            <p:nvPr/>
          </p:nvSpPr>
          <p:spPr>
            <a:xfrm>
              <a:off x="6176324" y="2971595"/>
              <a:ext cx="466512" cy="818636"/>
            </a:xfrm>
            <a:custGeom>
              <a:avLst/>
              <a:gdLst/>
              <a:ahLst/>
              <a:cxnLst/>
              <a:rect l="l" t="t" r="r" b="b"/>
              <a:pathLst>
                <a:path w="466512" h="818636" extrusionOk="0">
                  <a:moveTo>
                    <a:pt x="332323" y="212841"/>
                  </a:moveTo>
                  <a:cubicBezTo>
                    <a:pt x="341531" y="160708"/>
                    <a:pt x="342674" y="107476"/>
                    <a:pt x="335880" y="54980"/>
                  </a:cubicBezTo>
                  <a:cubicBezTo>
                    <a:pt x="332578" y="42280"/>
                    <a:pt x="316004" y="50599"/>
                    <a:pt x="306479" y="48630"/>
                  </a:cubicBezTo>
                  <a:cubicBezTo>
                    <a:pt x="306923" y="-17537"/>
                    <a:pt x="162779" y="-14870"/>
                    <a:pt x="159984" y="48630"/>
                  </a:cubicBezTo>
                  <a:cubicBezTo>
                    <a:pt x="98580" y="52250"/>
                    <a:pt x="140934" y="172709"/>
                    <a:pt x="140554" y="213159"/>
                  </a:cubicBezTo>
                  <a:cubicBezTo>
                    <a:pt x="105057" y="231383"/>
                    <a:pt x="103723" y="274563"/>
                    <a:pt x="102454" y="310060"/>
                  </a:cubicBezTo>
                  <a:cubicBezTo>
                    <a:pt x="97246" y="356427"/>
                    <a:pt x="82324" y="401182"/>
                    <a:pt x="58766" y="441441"/>
                  </a:cubicBezTo>
                  <a:cubicBezTo>
                    <a:pt x="-124178" y="764783"/>
                    <a:pt x="171287" y="823140"/>
                    <a:pt x="250027" y="818377"/>
                  </a:cubicBezTo>
                  <a:cubicBezTo>
                    <a:pt x="471579" y="804979"/>
                    <a:pt x="517362" y="615177"/>
                    <a:pt x="413476" y="441441"/>
                  </a:cubicBezTo>
                  <a:cubicBezTo>
                    <a:pt x="355628" y="353938"/>
                    <a:pt x="388838" y="243448"/>
                    <a:pt x="332323" y="212841"/>
                  </a:cubicBezTo>
                  <a:close/>
                </a:path>
              </a:pathLst>
            </a:custGeom>
            <a:solidFill>
              <a:schemeClr val="lt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215" name="Google Shape;1215;p11"/>
            <p:cNvSpPr/>
            <p:nvPr/>
          </p:nvSpPr>
          <p:spPr>
            <a:xfrm>
              <a:off x="6400710" y="1884520"/>
              <a:ext cx="17700" cy="1090500"/>
            </a:xfrm>
            <a:prstGeom prst="rect">
              <a:avLst/>
            </a:pr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1216" name="Google Shape;1216;p11"/>
          <p:cNvGrpSpPr/>
          <p:nvPr/>
        </p:nvGrpSpPr>
        <p:grpSpPr>
          <a:xfrm>
            <a:off x="1113403" y="145"/>
            <a:ext cx="347440" cy="745916"/>
            <a:chOff x="6798998" y="2578195"/>
            <a:chExt cx="476555" cy="1023111"/>
          </a:xfrm>
        </p:grpSpPr>
        <p:sp>
          <p:nvSpPr>
            <p:cNvPr id="1217" name="Google Shape;1217;p11"/>
            <p:cNvSpPr/>
            <p:nvPr/>
          </p:nvSpPr>
          <p:spPr>
            <a:xfrm>
              <a:off x="6798998" y="2971595"/>
              <a:ext cx="476555" cy="629711"/>
            </a:xfrm>
            <a:custGeom>
              <a:avLst/>
              <a:gdLst/>
              <a:ahLst/>
              <a:cxnLst/>
              <a:rect l="l" t="t" r="r" b="b"/>
              <a:pathLst>
                <a:path w="476555" h="629711" extrusionOk="0">
                  <a:moveTo>
                    <a:pt x="320201" y="161890"/>
                  </a:moveTo>
                  <a:cubicBezTo>
                    <a:pt x="320201" y="126330"/>
                    <a:pt x="347824" y="28984"/>
                    <a:pt x="296008" y="26762"/>
                  </a:cubicBezTo>
                  <a:cubicBezTo>
                    <a:pt x="297722" y="-5496"/>
                    <a:pt x="165198" y="-10957"/>
                    <a:pt x="178406" y="23460"/>
                  </a:cubicBezTo>
                  <a:cubicBezTo>
                    <a:pt x="166277" y="25936"/>
                    <a:pt x="129701" y="19840"/>
                    <a:pt x="140306" y="41430"/>
                  </a:cubicBezTo>
                  <a:cubicBezTo>
                    <a:pt x="138210" y="84864"/>
                    <a:pt x="137448" y="128425"/>
                    <a:pt x="135797" y="171859"/>
                  </a:cubicBezTo>
                  <a:cubicBezTo>
                    <a:pt x="-17047" y="238661"/>
                    <a:pt x="-46892" y="457165"/>
                    <a:pt x="77123" y="566385"/>
                  </a:cubicBezTo>
                  <a:cubicBezTo>
                    <a:pt x="364651" y="804827"/>
                    <a:pt x="669451" y="303241"/>
                    <a:pt x="320201" y="161890"/>
                  </a:cubicBezTo>
                  <a:close/>
                </a:path>
              </a:pathLst>
            </a:custGeom>
            <a:solidFill>
              <a:schemeClr val="lt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218" name="Google Shape;1218;p11"/>
            <p:cNvSpPr/>
            <p:nvPr/>
          </p:nvSpPr>
          <p:spPr>
            <a:xfrm>
              <a:off x="7026852" y="2578195"/>
              <a:ext cx="17700" cy="396900"/>
            </a:xfrm>
            <a:prstGeom prst="rect">
              <a:avLst/>
            </a:pr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1219" name="Google Shape;1219;p11"/>
          <p:cNvGrpSpPr/>
          <p:nvPr/>
        </p:nvGrpSpPr>
        <p:grpSpPr>
          <a:xfrm>
            <a:off x="6466437" y="115"/>
            <a:ext cx="124285" cy="994037"/>
            <a:chOff x="7576714" y="1965553"/>
            <a:chExt cx="170472" cy="1363439"/>
          </a:xfrm>
        </p:grpSpPr>
        <p:sp>
          <p:nvSpPr>
            <p:cNvPr id="1220" name="Google Shape;1220;p11"/>
            <p:cNvSpPr/>
            <p:nvPr/>
          </p:nvSpPr>
          <p:spPr>
            <a:xfrm>
              <a:off x="7576714" y="2971595"/>
              <a:ext cx="170472" cy="357397"/>
            </a:xfrm>
            <a:custGeom>
              <a:avLst/>
              <a:gdLst/>
              <a:ahLst/>
              <a:cxnLst/>
              <a:rect l="l" t="t" r="r" b="b"/>
              <a:pathLst>
                <a:path w="170472" h="357397" extrusionOk="0">
                  <a:moveTo>
                    <a:pt x="127257" y="26425"/>
                  </a:moveTo>
                  <a:cubicBezTo>
                    <a:pt x="134369" y="-8309"/>
                    <a:pt x="34039" y="-8500"/>
                    <a:pt x="34611" y="24075"/>
                  </a:cubicBezTo>
                  <a:cubicBezTo>
                    <a:pt x="7052" y="26044"/>
                    <a:pt x="27879" y="109610"/>
                    <a:pt x="21911" y="127835"/>
                  </a:cubicBezTo>
                  <a:cubicBezTo>
                    <a:pt x="-89214" y="468004"/>
                    <a:pt x="264544" y="398789"/>
                    <a:pt x="145736" y="124596"/>
                  </a:cubicBezTo>
                  <a:cubicBezTo>
                    <a:pt x="152086" y="122247"/>
                    <a:pt x="157864" y="17281"/>
                    <a:pt x="127257" y="26425"/>
                  </a:cubicBezTo>
                  <a:close/>
                </a:path>
              </a:pathLst>
            </a:custGeom>
            <a:solidFill>
              <a:schemeClr val="lt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221" name="Google Shape;1221;p11"/>
            <p:cNvSpPr/>
            <p:nvPr/>
          </p:nvSpPr>
          <p:spPr>
            <a:xfrm>
              <a:off x="7652967" y="1965553"/>
              <a:ext cx="17700" cy="1009500"/>
            </a:xfrm>
            <a:prstGeom prst="rect">
              <a:avLst/>
            </a:pr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1222" name="Google Shape;1222;p11"/>
          <p:cNvGrpSpPr/>
          <p:nvPr/>
        </p:nvGrpSpPr>
        <p:grpSpPr>
          <a:xfrm>
            <a:off x="1932105" y="93"/>
            <a:ext cx="210244" cy="1559112"/>
            <a:chOff x="7883572" y="1683399"/>
            <a:chExt cx="288375" cy="2138505"/>
          </a:xfrm>
        </p:grpSpPr>
        <p:sp>
          <p:nvSpPr>
            <p:cNvPr id="1223" name="Google Shape;1223;p11"/>
            <p:cNvSpPr/>
            <p:nvPr/>
          </p:nvSpPr>
          <p:spPr>
            <a:xfrm>
              <a:off x="7883572" y="2971595"/>
              <a:ext cx="288375" cy="850309"/>
            </a:xfrm>
            <a:custGeom>
              <a:avLst/>
              <a:gdLst/>
              <a:ahLst/>
              <a:cxnLst/>
              <a:rect l="l" t="t" r="r" b="b"/>
              <a:pathLst>
                <a:path w="288375" h="850309" extrusionOk="0">
                  <a:moveTo>
                    <a:pt x="226863" y="202395"/>
                  </a:moveTo>
                  <a:cubicBezTo>
                    <a:pt x="222671" y="167343"/>
                    <a:pt x="255946" y="35010"/>
                    <a:pt x="207051" y="37295"/>
                  </a:cubicBezTo>
                  <a:cubicBezTo>
                    <a:pt x="200701" y="-10202"/>
                    <a:pt x="93830" y="-14965"/>
                    <a:pt x="96497" y="38311"/>
                  </a:cubicBezTo>
                  <a:cubicBezTo>
                    <a:pt x="44998" y="23897"/>
                    <a:pt x="95354" y="195792"/>
                    <a:pt x="59222" y="197824"/>
                  </a:cubicBezTo>
                  <a:cubicBezTo>
                    <a:pt x="-24216" y="202459"/>
                    <a:pt x="4930" y="466873"/>
                    <a:pt x="4930" y="713126"/>
                  </a:cubicBezTo>
                  <a:cubicBezTo>
                    <a:pt x="4930" y="781261"/>
                    <a:pt x="39093" y="845714"/>
                    <a:pt x="141201" y="850095"/>
                  </a:cubicBezTo>
                  <a:cubicBezTo>
                    <a:pt x="238420" y="854223"/>
                    <a:pt x="280901" y="798280"/>
                    <a:pt x="281283" y="718016"/>
                  </a:cubicBezTo>
                  <a:cubicBezTo>
                    <a:pt x="282172" y="443314"/>
                    <a:pt x="316208" y="200173"/>
                    <a:pt x="226863" y="202395"/>
                  </a:cubicBezTo>
                  <a:close/>
                </a:path>
              </a:pathLst>
            </a:custGeom>
            <a:solidFill>
              <a:schemeClr val="lt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224" name="Google Shape;1224;p11"/>
            <p:cNvSpPr/>
            <p:nvPr/>
          </p:nvSpPr>
          <p:spPr>
            <a:xfrm>
              <a:off x="8024914" y="1683399"/>
              <a:ext cx="17700" cy="1291800"/>
            </a:xfrm>
            <a:prstGeom prst="rect">
              <a:avLst/>
            </a:pr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1225" name="Google Shape;1225;p11"/>
          <p:cNvGrpSpPr/>
          <p:nvPr/>
        </p:nvGrpSpPr>
        <p:grpSpPr>
          <a:xfrm>
            <a:off x="1090196" y="123229"/>
            <a:ext cx="115045" cy="131751"/>
            <a:chOff x="3462796" y="2555878"/>
            <a:chExt cx="157798" cy="180711"/>
          </a:xfrm>
        </p:grpSpPr>
        <p:sp>
          <p:nvSpPr>
            <p:cNvPr id="1226" name="Google Shape;1226;p11"/>
            <p:cNvSpPr/>
            <p:nvPr/>
          </p:nvSpPr>
          <p:spPr>
            <a:xfrm>
              <a:off x="3528860" y="2555878"/>
              <a:ext cx="20839" cy="53711"/>
            </a:xfrm>
            <a:custGeom>
              <a:avLst/>
              <a:gdLst/>
              <a:ahLst/>
              <a:cxnLst/>
              <a:rect l="l" t="t" r="r" b="b"/>
              <a:pathLst>
                <a:path w="20839" h="53711" extrusionOk="0">
                  <a:moveTo>
                    <a:pt x="9741" y="60"/>
                  </a:moveTo>
                  <a:cubicBezTo>
                    <a:pt x="-2451" y="2600"/>
                    <a:pt x="-4483" y="55686"/>
                    <a:pt x="11074" y="53654"/>
                  </a:cubicBezTo>
                  <a:cubicBezTo>
                    <a:pt x="23266" y="51114"/>
                    <a:pt x="25362" y="-2035"/>
                    <a:pt x="9741" y="60"/>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227" name="Google Shape;1227;p11"/>
            <p:cNvSpPr/>
            <p:nvPr/>
          </p:nvSpPr>
          <p:spPr>
            <a:xfrm>
              <a:off x="3528860" y="2682878"/>
              <a:ext cx="20839" cy="53711"/>
            </a:xfrm>
            <a:custGeom>
              <a:avLst/>
              <a:gdLst/>
              <a:ahLst/>
              <a:cxnLst/>
              <a:rect l="l" t="t" r="r" b="b"/>
              <a:pathLst>
                <a:path w="20839" h="53711" extrusionOk="0">
                  <a:moveTo>
                    <a:pt x="9741" y="60"/>
                  </a:moveTo>
                  <a:cubicBezTo>
                    <a:pt x="-2451" y="2600"/>
                    <a:pt x="-4483" y="55686"/>
                    <a:pt x="11074" y="53654"/>
                  </a:cubicBezTo>
                  <a:cubicBezTo>
                    <a:pt x="23266" y="51114"/>
                    <a:pt x="25362" y="-2035"/>
                    <a:pt x="9741" y="60"/>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228" name="Google Shape;1228;p11"/>
            <p:cNvSpPr/>
            <p:nvPr/>
          </p:nvSpPr>
          <p:spPr>
            <a:xfrm>
              <a:off x="3571315" y="2597137"/>
              <a:ext cx="47570" cy="33554"/>
            </a:xfrm>
            <a:custGeom>
              <a:avLst/>
              <a:gdLst/>
              <a:ahLst/>
              <a:cxnLst/>
              <a:rect l="l" t="t" r="r" b="b"/>
              <a:pathLst>
                <a:path w="47570" h="33554" extrusionOk="0">
                  <a:moveTo>
                    <a:pt x="47423" y="3886"/>
                  </a:moveTo>
                  <a:cubicBezTo>
                    <a:pt x="36183" y="-9449"/>
                    <a:pt x="10910" y="15189"/>
                    <a:pt x="306" y="22936"/>
                  </a:cubicBezTo>
                  <a:cubicBezTo>
                    <a:pt x="-4584" y="50305"/>
                    <a:pt x="50788" y="17729"/>
                    <a:pt x="47423" y="3886"/>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229" name="Google Shape;1229;p11"/>
            <p:cNvSpPr/>
            <p:nvPr/>
          </p:nvSpPr>
          <p:spPr>
            <a:xfrm>
              <a:off x="3572203" y="2660050"/>
              <a:ext cx="48391" cy="35006"/>
            </a:xfrm>
            <a:custGeom>
              <a:avLst/>
              <a:gdLst/>
              <a:ahLst/>
              <a:cxnLst/>
              <a:rect l="l" t="t" r="r" b="b"/>
              <a:pathLst>
                <a:path w="48391" h="35006" extrusionOk="0">
                  <a:moveTo>
                    <a:pt x="45900" y="20221"/>
                  </a:moveTo>
                  <a:cubicBezTo>
                    <a:pt x="32120" y="15713"/>
                    <a:pt x="14849" y="-8608"/>
                    <a:pt x="1450" y="3203"/>
                  </a:cubicBezTo>
                  <a:cubicBezTo>
                    <a:pt x="-11123" y="21047"/>
                    <a:pt x="62664" y="54384"/>
                    <a:pt x="45900" y="20221"/>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230" name="Google Shape;1230;p11"/>
            <p:cNvSpPr/>
            <p:nvPr/>
          </p:nvSpPr>
          <p:spPr>
            <a:xfrm>
              <a:off x="3466564" y="2662661"/>
              <a:ext cx="42019" cy="33548"/>
            </a:xfrm>
            <a:custGeom>
              <a:avLst/>
              <a:gdLst/>
              <a:ahLst/>
              <a:cxnLst/>
              <a:rect l="l" t="t" r="r" b="b"/>
              <a:pathLst>
                <a:path w="42019" h="33548" extrusionOk="0">
                  <a:moveTo>
                    <a:pt x="41239" y="1798"/>
                  </a:moveTo>
                  <a:cubicBezTo>
                    <a:pt x="31397" y="-7981"/>
                    <a:pt x="-17625" y="24912"/>
                    <a:pt x="6695" y="33548"/>
                  </a:cubicBezTo>
                  <a:cubicBezTo>
                    <a:pt x="17935" y="27452"/>
                    <a:pt x="47145" y="17991"/>
                    <a:pt x="41239" y="1798"/>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231" name="Google Shape;1231;p11"/>
            <p:cNvSpPr/>
            <p:nvPr/>
          </p:nvSpPr>
          <p:spPr>
            <a:xfrm>
              <a:off x="3462796" y="2597064"/>
              <a:ext cx="40843" cy="33781"/>
            </a:xfrm>
            <a:custGeom>
              <a:avLst/>
              <a:gdLst/>
              <a:ahLst/>
              <a:cxnLst/>
              <a:rect l="l" t="t" r="r" b="b"/>
              <a:pathLst>
                <a:path w="40843" h="33781" extrusionOk="0">
                  <a:moveTo>
                    <a:pt x="38339" y="18755"/>
                  </a:moveTo>
                  <a:cubicBezTo>
                    <a:pt x="27163" y="13865"/>
                    <a:pt x="13447" y="-8614"/>
                    <a:pt x="1509" y="3578"/>
                  </a:cubicBezTo>
                  <a:cubicBezTo>
                    <a:pt x="-10556" y="21676"/>
                    <a:pt x="54151" y="52346"/>
                    <a:pt x="38339" y="18755"/>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grpSp>
      <p:grpSp>
        <p:nvGrpSpPr>
          <p:cNvPr id="1232" name="Google Shape;1232;p11"/>
          <p:cNvGrpSpPr/>
          <p:nvPr/>
        </p:nvGrpSpPr>
        <p:grpSpPr>
          <a:xfrm>
            <a:off x="3191108" y="851685"/>
            <a:ext cx="131527" cy="138563"/>
            <a:chOff x="3770248" y="2527300"/>
            <a:chExt cx="180404" cy="190055"/>
          </a:xfrm>
        </p:grpSpPr>
        <p:sp>
          <p:nvSpPr>
            <p:cNvPr id="1233" name="Google Shape;1233;p11"/>
            <p:cNvSpPr/>
            <p:nvPr/>
          </p:nvSpPr>
          <p:spPr>
            <a:xfrm>
              <a:off x="3775135" y="2655951"/>
              <a:ext cx="51441" cy="61404"/>
            </a:xfrm>
            <a:custGeom>
              <a:avLst/>
              <a:gdLst/>
              <a:ahLst/>
              <a:cxnLst/>
              <a:rect l="l" t="t" r="r" b="b"/>
              <a:pathLst>
                <a:path w="51441" h="61404" extrusionOk="0">
                  <a:moveTo>
                    <a:pt x="50930" y="0"/>
                  </a:moveTo>
                  <a:cubicBezTo>
                    <a:pt x="32959" y="889"/>
                    <a:pt x="-4823" y="43497"/>
                    <a:pt x="511" y="61404"/>
                  </a:cubicBezTo>
                  <a:cubicBezTo>
                    <a:pt x="18545" y="60579"/>
                    <a:pt x="56264" y="17970"/>
                    <a:pt x="50930" y="0"/>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234" name="Google Shape;1234;p11"/>
            <p:cNvSpPr/>
            <p:nvPr/>
          </p:nvSpPr>
          <p:spPr>
            <a:xfrm>
              <a:off x="3894324" y="2527300"/>
              <a:ext cx="51441" cy="61341"/>
            </a:xfrm>
            <a:custGeom>
              <a:avLst/>
              <a:gdLst/>
              <a:ahLst/>
              <a:cxnLst/>
              <a:rect l="l" t="t" r="r" b="b"/>
              <a:pathLst>
                <a:path w="51441" h="61341" extrusionOk="0">
                  <a:moveTo>
                    <a:pt x="50931" y="0"/>
                  </a:moveTo>
                  <a:cubicBezTo>
                    <a:pt x="32897" y="826"/>
                    <a:pt x="-4822" y="43434"/>
                    <a:pt x="512" y="61341"/>
                  </a:cubicBezTo>
                  <a:cubicBezTo>
                    <a:pt x="18482" y="60325"/>
                    <a:pt x="56265" y="17717"/>
                    <a:pt x="50931" y="0"/>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235" name="Google Shape;1235;p11"/>
            <p:cNvSpPr/>
            <p:nvPr/>
          </p:nvSpPr>
          <p:spPr>
            <a:xfrm>
              <a:off x="3770248" y="2531866"/>
              <a:ext cx="58420" cy="54430"/>
            </a:xfrm>
            <a:custGeom>
              <a:avLst/>
              <a:gdLst/>
              <a:ahLst/>
              <a:cxnLst/>
              <a:rect l="l" t="t" r="r" b="b"/>
              <a:pathLst>
                <a:path w="58420" h="54430" extrusionOk="0">
                  <a:moveTo>
                    <a:pt x="58421" y="54107"/>
                  </a:moveTo>
                  <a:cubicBezTo>
                    <a:pt x="58421" y="36137"/>
                    <a:pt x="18225" y="-3995"/>
                    <a:pt x="1" y="323"/>
                  </a:cubicBezTo>
                  <a:cubicBezTo>
                    <a:pt x="-190" y="18357"/>
                    <a:pt x="40260" y="58425"/>
                    <a:pt x="58421" y="54107"/>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236" name="Google Shape;1236;p11"/>
            <p:cNvSpPr/>
            <p:nvPr/>
          </p:nvSpPr>
          <p:spPr>
            <a:xfrm>
              <a:off x="3892168" y="2658113"/>
              <a:ext cx="58484" cy="54484"/>
            </a:xfrm>
            <a:custGeom>
              <a:avLst/>
              <a:gdLst/>
              <a:ahLst/>
              <a:cxnLst/>
              <a:rect l="l" t="t" r="r" b="b"/>
              <a:pathLst>
                <a:path w="58484" h="54484" extrusionOk="0">
                  <a:moveTo>
                    <a:pt x="58484" y="54162"/>
                  </a:moveTo>
                  <a:cubicBezTo>
                    <a:pt x="58484" y="36128"/>
                    <a:pt x="18225" y="-3940"/>
                    <a:pt x="1" y="314"/>
                  </a:cubicBezTo>
                  <a:cubicBezTo>
                    <a:pt x="-190" y="18348"/>
                    <a:pt x="40260" y="58480"/>
                    <a:pt x="58484" y="54162"/>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grpSp>
      <p:grpSp>
        <p:nvGrpSpPr>
          <p:cNvPr id="1237" name="Google Shape;1237;p11"/>
          <p:cNvGrpSpPr/>
          <p:nvPr/>
        </p:nvGrpSpPr>
        <p:grpSpPr>
          <a:xfrm>
            <a:off x="5931000" y="35139"/>
            <a:ext cx="156347" cy="179048"/>
            <a:chOff x="3462796" y="2555878"/>
            <a:chExt cx="157798" cy="180711"/>
          </a:xfrm>
        </p:grpSpPr>
        <p:sp>
          <p:nvSpPr>
            <p:cNvPr id="1238" name="Google Shape;1238;p11"/>
            <p:cNvSpPr/>
            <p:nvPr/>
          </p:nvSpPr>
          <p:spPr>
            <a:xfrm>
              <a:off x="3528860" y="2555878"/>
              <a:ext cx="20839" cy="53711"/>
            </a:xfrm>
            <a:custGeom>
              <a:avLst/>
              <a:gdLst/>
              <a:ahLst/>
              <a:cxnLst/>
              <a:rect l="l" t="t" r="r" b="b"/>
              <a:pathLst>
                <a:path w="20839" h="53711" extrusionOk="0">
                  <a:moveTo>
                    <a:pt x="9741" y="60"/>
                  </a:moveTo>
                  <a:cubicBezTo>
                    <a:pt x="-2451" y="2600"/>
                    <a:pt x="-4483" y="55686"/>
                    <a:pt x="11074" y="53654"/>
                  </a:cubicBezTo>
                  <a:cubicBezTo>
                    <a:pt x="23266" y="51114"/>
                    <a:pt x="25362" y="-2035"/>
                    <a:pt x="9741" y="60"/>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239" name="Google Shape;1239;p11"/>
            <p:cNvSpPr/>
            <p:nvPr/>
          </p:nvSpPr>
          <p:spPr>
            <a:xfrm>
              <a:off x="3528860" y="2682878"/>
              <a:ext cx="20839" cy="53711"/>
            </a:xfrm>
            <a:custGeom>
              <a:avLst/>
              <a:gdLst/>
              <a:ahLst/>
              <a:cxnLst/>
              <a:rect l="l" t="t" r="r" b="b"/>
              <a:pathLst>
                <a:path w="20839" h="53711" extrusionOk="0">
                  <a:moveTo>
                    <a:pt x="9741" y="60"/>
                  </a:moveTo>
                  <a:cubicBezTo>
                    <a:pt x="-2451" y="2600"/>
                    <a:pt x="-4483" y="55686"/>
                    <a:pt x="11074" y="53654"/>
                  </a:cubicBezTo>
                  <a:cubicBezTo>
                    <a:pt x="23266" y="51114"/>
                    <a:pt x="25362" y="-2035"/>
                    <a:pt x="9741" y="60"/>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240" name="Google Shape;1240;p11"/>
            <p:cNvSpPr/>
            <p:nvPr/>
          </p:nvSpPr>
          <p:spPr>
            <a:xfrm>
              <a:off x="3571315" y="2597137"/>
              <a:ext cx="47570" cy="33554"/>
            </a:xfrm>
            <a:custGeom>
              <a:avLst/>
              <a:gdLst/>
              <a:ahLst/>
              <a:cxnLst/>
              <a:rect l="l" t="t" r="r" b="b"/>
              <a:pathLst>
                <a:path w="47570" h="33554" extrusionOk="0">
                  <a:moveTo>
                    <a:pt x="47423" y="3886"/>
                  </a:moveTo>
                  <a:cubicBezTo>
                    <a:pt x="36183" y="-9449"/>
                    <a:pt x="10910" y="15189"/>
                    <a:pt x="306" y="22936"/>
                  </a:cubicBezTo>
                  <a:cubicBezTo>
                    <a:pt x="-4584" y="50305"/>
                    <a:pt x="50788" y="17729"/>
                    <a:pt x="47423" y="3886"/>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241" name="Google Shape;1241;p11"/>
            <p:cNvSpPr/>
            <p:nvPr/>
          </p:nvSpPr>
          <p:spPr>
            <a:xfrm>
              <a:off x="3572203" y="2660050"/>
              <a:ext cx="48391" cy="35006"/>
            </a:xfrm>
            <a:custGeom>
              <a:avLst/>
              <a:gdLst/>
              <a:ahLst/>
              <a:cxnLst/>
              <a:rect l="l" t="t" r="r" b="b"/>
              <a:pathLst>
                <a:path w="48391" h="35006" extrusionOk="0">
                  <a:moveTo>
                    <a:pt x="45900" y="20221"/>
                  </a:moveTo>
                  <a:cubicBezTo>
                    <a:pt x="32120" y="15713"/>
                    <a:pt x="14849" y="-8608"/>
                    <a:pt x="1450" y="3203"/>
                  </a:cubicBezTo>
                  <a:cubicBezTo>
                    <a:pt x="-11123" y="21047"/>
                    <a:pt x="62664" y="54384"/>
                    <a:pt x="45900" y="20221"/>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242" name="Google Shape;1242;p11"/>
            <p:cNvSpPr/>
            <p:nvPr/>
          </p:nvSpPr>
          <p:spPr>
            <a:xfrm>
              <a:off x="3466564" y="2662661"/>
              <a:ext cx="42019" cy="33548"/>
            </a:xfrm>
            <a:custGeom>
              <a:avLst/>
              <a:gdLst/>
              <a:ahLst/>
              <a:cxnLst/>
              <a:rect l="l" t="t" r="r" b="b"/>
              <a:pathLst>
                <a:path w="42019" h="33548" extrusionOk="0">
                  <a:moveTo>
                    <a:pt x="41239" y="1798"/>
                  </a:moveTo>
                  <a:cubicBezTo>
                    <a:pt x="31397" y="-7981"/>
                    <a:pt x="-17625" y="24912"/>
                    <a:pt x="6695" y="33548"/>
                  </a:cubicBezTo>
                  <a:cubicBezTo>
                    <a:pt x="17935" y="27452"/>
                    <a:pt x="47145" y="17991"/>
                    <a:pt x="41239" y="1798"/>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243" name="Google Shape;1243;p11"/>
            <p:cNvSpPr/>
            <p:nvPr/>
          </p:nvSpPr>
          <p:spPr>
            <a:xfrm>
              <a:off x="3462796" y="2597064"/>
              <a:ext cx="40843" cy="33781"/>
            </a:xfrm>
            <a:custGeom>
              <a:avLst/>
              <a:gdLst/>
              <a:ahLst/>
              <a:cxnLst/>
              <a:rect l="l" t="t" r="r" b="b"/>
              <a:pathLst>
                <a:path w="40843" h="33781" extrusionOk="0">
                  <a:moveTo>
                    <a:pt x="38339" y="18755"/>
                  </a:moveTo>
                  <a:cubicBezTo>
                    <a:pt x="27163" y="13865"/>
                    <a:pt x="13447" y="-8614"/>
                    <a:pt x="1509" y="3578"/>
                  </a:cubicBezTo>
                  <a:cubicBezTo>
                    <a:pt x="-10556" y="21676"/>
                    <a:pt x="54151" y="52346"/>
                    <a:pt x="38339" y="18755"/>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grpSp>
      <p:grpSp>
        <p:nvGrpSpPr>
          <p:cNvPr id="1244" name="Google Shape;1244;p11"/>
          <p:cNvGrpSpPr/>
          <p:nvPr/>
        </p:nvGrpSpPr>
        <p:grpSpPr>
          <a:xfrm>
            <a:off x="4609741" y="1205465"/>
            <a:ext cx="178744" cy="188307"/>
            <a:chOff x="3770248" y="2527300"/>
            <a:chExt cx="180404" cy="190055"/>
          </a:xfrm>
        </p:grpSpPr>
        <p:sp>
          <p:nvSpPr>
            <p:cNvPr id="1245" name="Google Shape;1245;p11"/>
            <p:cNvSpPr/>
            <p:nvPr/>
          </p:nvSpPr>
          <p:spPr>
            <a:xfrm>
              <a:off x="3775135" y="2655951"/>
              <a:ext cx="51441" cy="61404"/>
            </a:xfrm>
            <a:custGeom>
              <a:avLst/>
              <a:gdLst/>
              <a:ahLst/>
              <a:cxnLst/>
              <a:rect l="l" t="t" r="r" b="b"/>
              <a:pathLst>
                <a:path w="51441" h="61404" extrusionOk="0">
                  <a:moveTo>
                    <a:pt x="50930" y="0"/>
                  </a:moveTo>
                  <a:cubicBezTo>
                    <a:pt x="32959" y="889"/>
                    <a:pt x="-4823" y="43497"/>
                    <a:pt x="511" y="61404"/>
                  </a:cubicBezTo>
                  <a:cubicBezTo>
                    <a:pt x="18545" y="60579"/>
                    <a:pt x="56264" y="17970"/>
                    <a:pt x="50930" y="0"/>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246" name="Google Shape;1246;p11"/>
            <p:cNvSpPr/>
            <p:nvPr/>
          </p:nvSpPr>
          <p:spPr>
            <a:xfrm>
              <a:off x="3894324" y="2527300"/>
              <a:ext cx="51441" cy="61341"/>
            </a:xfrm>
            <a:custGeom>
              <a:avLst/>
              <a:gdLst/>
              <a:ahLst/>
              <a:cxnLst/>
              <a:rect l="l" t="t" r="r" b="b"/>
              <a:pathLst>
                <a:path w="51441" h="61341" extrusionOk="0">
                  <a:moveTo>
                    <a:pt x="50931" y="0"/>
                  </a:moveTo>
                  <a:cubicBezTo>
                    <a:pt x="32897" y="826"/>
                    <a:pt x="-4822" y="43434"/>
                    <a:pt x="512" y="61341"/>
                  </a:cubicBezTo>
                  <a:cubicBezTo>
                    <a:pt x="18482" y="60325"/>
                    <a:pt x="56265" y="17717"/>
                    <a:pt x="50931" y="0"/>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247" name="Google Shape;1247;p11"/>
            <p:cNvSpPr/>
            <p:nvPr/>
          </p:nvSpPr>
          <p:spPr>
            <a:xfrm>
              <a:off x="3770248" y="2531866"/>
              <a:ext cx="58420" cy="54430"/>
            </a:xfrm>
            <a:custGeom>
              <a:avLst/>
              <a:gdLst/>
              <a:ahLst/>
              <a:cxnLst/>
              <a:rect l="l" t="t" r="r" b="b"/>
              <a:pathLst>
                <a:path w="58420" h="54430" extrusionOk="0">
                  <a:moveTo>
                    <a:pt x="58421" y="54107"/>
                  </a:moveTo>
                  <a:cubicBezTo>
                    <a:pt x="58421" y="36137"/>
                    <a:pt x="18225" y="-3995"/>
                    <a:pt x="1" y="323"/>
                  </a:cubicBezTo>
                  <a:cubicBezTo>
                    <a:pt x="-190" y="18357"/>
                    <a:pt x="40260" y="58425"/>
                    <a:pt x="58421" y="54107"/>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248" name="Google Shape;1248;p11"/>
            <p:cNvSpPr/>
            <p:nvPr/>
          </p:nvSpPr>
          <p:spPr>
            <a:xfrm>
              <a:off x="3892168" y="2658113"/>
              <a:ext cx="58484" cy="54484"/>
            </a:xfrm>
            <a:custGeom>
              <a:avLst/>
              <a:gdLst/>
              <a:ahLst/>
              <a:cxnLst/>
              <a:rect l="l" t="t" r="r" b="b"/>
              <a:pathLst>
                <a:path w="58484" h="54484" extrusionOk="0">
                  <a:moveTo>
                    <a:pt x="58484" y="54162"/>
                  </a:moveTo>
                  <a:cubicBezTo>
                    <a:pt x="58484" y="36128"/>
                    <a:pt x="18225" y="-3940"/>
                    <a:pt x="1" y="314"/>
                  </a:cubicBezTo>
                  <a:cubicBezTo>
                    <a:pt x="-190" y="18348"/>
                    <a:pt x="40260" y="58480"/>
                    <a:pt x="58484" y="54162"/>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grpSp>
      <p:grpSp>
        <p:nvGrpSpPr>
          <p:cNvPr id="1249" name="Google Shape;1249;p11"/>
          <p:cNvGrpSpPr/>
          <p:nvPr/>
        </p:nvGrpSpPr>
        <p:grpSpPr>
          <a:xfrm rot="5400000">
            <a:off x="4426940" y="355891"/>
            <a:ext cx="156347" cy="179024"/>
            <a:chOff x="3462796" y="2555878"/>
            <a:chExt cx="157798" cy="180711"/>
          </a:xfrm>
        </p:grpSpPr>
        <p:sp>
          <p:nvSpPr>
            <p:cNvPr id="1250" name="Google Shape;1250;p11"/>
            <p:cNvSpPr/>
            <p:nvPr/>
          </p:nvSpPr>
          <p:spPr>
            <a:xfrm>
              <a:off x="3528860" y="2555878"/>
              <a:ext cx="20839" cy="53711"/>
            </a:xfrm>
            <a:custGeom>
              <a:avLst/>
              <a:gdLst/>
              <a:ahLst/>
              <a:cxnLst/>
              <a:rect l="l" t="t" r="r" b="b"/>
              <a:pathLst>
                <a:path w="20839" h="53711" extrusionOk="0">
                  <a:moveTo>
                    <a:pt x="9741" y="60"/>
                  </a:moveTo>
                  <a:cubicBezTo>
                    <a:pt x="-2451" y="2600"/>
                    <a:pt x="-4483" y="55686"/>
                    <a:pt x="11074" y="53654"/>
                  </a:cubicBezTo>
                  <a:cubicBezTo>
                    <a:pt x="23266" y="51114"/>
                    <a:pt x="25362" y="-2035"/>
                    <a:pt x="9741" y="60"/>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251" name="Google Shape;1251;p11"/>
            <p:cNvSpPr/>
            <p:nvPr/>
          </p:nvSpPr>
          <p:spPr>
            <a:xfrm>
              <a:off x="3528860" y="2682878"/>
              <a:ext cx="20839" cy="53711"/>
            </a:xfrm>
            <a:custGeom>
              <a:avLst/>
              <a:gdLst/>
              <a:ahLst/>
              <a:cxnLst/>
              <a:rect l="l" t="t" r="r" b="b"/>
              <a:pathLst>
                <a:path w="20839" h="53711" extrusionOk="0">
                  <a:moveTo>
                    <a:pt x="9741" y="60"/>
                  </a:moveTo>
                  <a:cubicBezTo>
                    <a:pt x="-2451" y="2600"/>
                    <a:pt x="-4483" y="55686"/>
                    <a:pt x="11074" y="53654"/>
                  </a:cubicBezTo>
                  <a:cubicBezTo>
                    <a:pt x="23266" y="51114"/>
                    <a:pt x="25362" y="-2035"/>
                    <a:pt x="9741" y="60"/>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252" name="Google Shape;1252;p11"/>
            <p:cNvSpPr/>
            <p:nvPr/>
          </p:nvSpPr>
          <p:spPr>
            <a:xfrm>
              <a:off x="3571315" y="2597137"/>
              <a:ext cx="47570" cy="33554"/>
            </a:xfrm>
            <a:custGeom>
              <a:avLst/>
              <a:gdLst/>
              <a:ahLst/>
              <a:cxnLst/>
              <a:rect l="l" t="t" r="r" b="b"/>
              <a:pathLst>
                <a:path w="47570" h="33554" extrusionOk="0">
                  <a:moveTo>
                    <a:pt x="47423" y="3886"/>
                  </a:moveTo>
                  <a:cubicBezTo>
                    <a:pt x="36183" y="-9449"/>
                    <a:pt x="10910" y="15189"/>
                    <a:pt x="306" y="22936"/>
                  </a:cubicBezTo>
                  <a:cubicBezTo>
                    <a:pt x="-4584" y="50305"/>
                    <a:pt x="50788" y="17729"/>
                    <a:pt x="47423" y="3886"/>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253" name="Google Shape;1253;p11"/>
            <p:cNvSpPr/>
            <p:nvPr/>
          </p:nvSpPr>
          <p:spPr>
            <a:xfrm>
              <a:off x="3572203" y="2660050"/>
              <a:ext cx="48391" cy="35006"/>
            </a:xfrm>
            <a:custGeom>
              <a:avLst/>
              <a:gdLst/>
              <a:ahLst/>
              <a:cxnLst/>
              <a:rect l="l" t="t" r="r" b="b"/>
              <a:pathLst>
                <a:path w="48391" h="35006" extrusionOk="0">
                  <a:moveTo>
                    <a:pt x="45900" y="20221"/>
                  </a:moveTo>
                  <a:cubicBezTo>
                    <a:pt x="32120" y="15713"/>
                    <a:pt x="14849" y="-8608"/>
                    <a:pt x="1450" y="3203"/>
                  </a:cubicBezTo>
                  <a:cubicBezTo>
                    <a:pt x="-11123" y="21047"/>
                    <a:pt x="62664" y="54384"/>
                    <a:pt x="45900" y="20221"/>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254" name="Google Shape;1254;p11"/>
            <p:cNvSpPr/>
            <p:nvPr/>
          </p:nvSpPr>
          <p:spPr>
            <a:xfrm>
              <a:off x="3466564" y="2662661"/>
              <a:ext cx="42019" cy="33548"/>
            </a:xfrm>
            <a:custGeom>
              <a:avLst/>
              <a:gdLst/>
              <a:ahLst/>
              <a:cxnLst/>
              <a:rect l="l" t="t" r="r" b="b"/>
              <a:pathLst>
                <a:path w="42019" h="33548" extrusionOk="0">
                  <a:moveTo>
                    <a:pt x="41239" y="1798"/>
                  </a:moveTo>
                  <a:cubicBezTo>
                    <a:pt x="31397" y="-7981"/>
                    <a:pt x="-17625" y="24912"/>
                    <a:pt x="6695" y="33548"/>
                  </a:cubicBezTo>
                  <a:cubicBezTo>
                    <a:pt x="17935" y="27452"/>
                    <a:pt x="47145" y="17991"/>
                    <a:pt x="41239" y="1798"/>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255" name="Google Shape;1255;p11"/>
            <p:cNvSpPr/>
            <p:nvPr/>
          </p:nvSpPr>
          <p:spPr>
            <a:xfrm>
              <a:off x="3462796" y="2597064"/>
              <a:ext cx="40843" cy="33781"/>
            </a:xfrm>
            <a:custGeom>
              <a:avLst/>
              <a:gdLst/>
              <a:ahLst/>
              <a:cxnLst/>
              <a:rect l="l" t="t" r="r" b="b"/>
              <a:pathLst>
                <a:path w="40843" h="33781" extrusionOk="0">
                  <a:moveTo>
                    <a:pt x="38339" y="18755"/>
                  </a:moveTo>
                  <a:cubicBezTo>
                    <a:pt x="27163" y="13865"/>
                    <a:pt x="13447" y="-8614"/>
                    <a:pt x="1509" y="3578"/>
                  </a:cubicBezTo>
                  <a:cubicBezTo>
                    <a:pt x="-10556" y="21676"/>
                    <a:pt x="54151" y="52346"/>
                    <a:pt x="38339" y="18755"/>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grpSp>
      <p:grpSp>
        <p:nvGrpSpPr>
          <p:cNvPr id="1256" name="Google Shape;1256;p11"/>
          <p:cNvGrpSpPr/>
          <p:nvPr/>
        </p:nvGrpSpPr>
        <p:grpSpPr>
          <a:xfrm>
            <a:off x="653339" y="948552"/>
            <a:ext cx="131527" cy="138563"/>
            <a:chOff x="3770248" y="2527300"/>
            <a:chExt cx="180404" cy="190055"/>
          </a:xfrm>
        </p:grpSpPr>
        <p:sp>
          <p:nvSpPr>
            <p:cNvPr id="1257" name="Google Shape;1257;p11"/>
            <p:cNvSpPr/>
            <p:nvPr/>
          </p:nvSpPr>
          <p:spPr>
            <a:xfrm>
              <a:off x="3775135" y="2655951"/>
              <a:ext cx="51441" cy="61404"/>
            </a:xfrm>
            <a:custGeom>
              <a:avLst/>
              <a:gdLst/>
              <a:ahLst/>
              <a:cxnLst/>
              <a:rect l="l" t="t" r="r" b="b"/>
              <a:pathLst>
                <a:path w="51441" h="61404" extrusionOk="0">
                  <a:moveTo>
                    <a:pt x="50930" y="0"/>
                  </a:moveTo>
                  <a:cubicBezTo>
                    <a:pt x="32959" y="889"/>
                    <a:pt x="-4823" y="43497"/>
                    <a:pt x="511" y="61404"/>
                  </a:cubicBezTo>
                  <a:cubicBezTo>
                    <a:pt x="18545" y="60579"/>
                    <a:pt x="56264" y="17970"/>
                    <a:pt x="50930" y="0"/>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258" name="Google Shape;1258;p11"/>
            <p:cNvSpPr/>
            <p:nvPr/>
          </p:nvSpPr>
          <p:spPr>
            <a:xfrm>
              <a:off x="3894324" y="2527300"/>
              <a:ext cx="51441" cy="61341"/>
            </a:xfrm>
            <a:custGeom>
              <a:avLst/>
              <a:gdLst/>
              <a:ahLst/>
              <a:cxnLst/>
              <a:rect l="l" t="t" r="r" b="b"/>
              <a:pathLst>
                <a:path w="51441" h="61341" extrusionOk="0">
                  <a:moveTo>
                    <a:pt x="50931" y="0"/>
                  </a:moveTo>
                  <a:cubicBezTo>
                    <a:pt x="32897" y="826"/>
                    <a:pt x="-4822" y="43434"/>
                    <a:pt x="512" y="61341"/>
                  </a:cubicBezTo>
                  <a:cubicBezTo>
                    <a:pt x="18482" y="60325"/>
                    <a:pt x="56265" y="17717"/>
                    <a:pt x="50931" y="0"/>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259" name="Google Shape;1259;p11"/>
            <p:cNvSpPr/>
            <p:nvPr/>
          </p:nvSpPr>
          <p:spPr>
            <a:xfrm>
              <a:off x="3770248" y="2531866"/>
              <a:ext cx="58420" cy="54430"/>
            </a:xfrm>
            <a:custGeom>
              <a:avLst/>
              <a:gdLst/>
              <a:ahLst/>
              <a:cxnLst/>
              <a:rect l="l" t="t" r="r" b="b"/>
              <a:pathLst>
                <a:path w="58420" h="54430" extrusionOk="0">
                  <a:moveTo>
                    <a:pt x="58421" y="54107"/>
                  </a:moveTo>
                  <a:cubicBezTo>
                    <a:pt x="58421" y="36137"/>
                    <a:pt x="18225" y="-3995"/>
                    <a:pt x="1" y="323"/>
                  </a:cubicBezTo>
                  <a:cubicBezTo>
                    <a:pt x="-190" y="18357"/>
                    <a:pt x="40260" y="58425"/>
                    <a:pt x="58421" y="54107"/>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260" name="Google Shape;1260;p11"/>
            <p:cNvSpPr/>
            <p:nvPr/>
          </p:nvSpPr>
          <p:spPr>
            <a:xfrm>
              <a:off x="3892168" y="2658113"/>
              <a:ext cx="58484" cy="54484"/>
            </a:xfrm>
            <a:custGeom>
              <a:avLst/>
              <a:gdLst/>
              <a:ahLst/>
              <a:cxnLst/>
              <a:rect l="l" t="t" r="r" b="b"/>
              <a:pathLst>
                <a:path w="58484" h="54484" extrusionOk="0">
                  <a:moveTo>
                    <a:pt x="58484" y="54162"/>
                  </a:moveTo>
                  <a:cubicBezTo>
                    <a:pt x="58484" y="36128"/>
                    <a:pt x="18225" y="-3940"/>
                    <a:pt x="1" y="314"/>
                  </a:cubicBezTo>
                  <a:cubicBezTo>
                    <a:pt x="-190" y="18348"/>
                    <a:pt x="40260" y="58480"/>
                    <a:pt x="58484" y="54162"/>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grpSp>
      <p:grpSp>
        <p:nvGrpSpPr>
          <p:cNvPr id="1261" name="Google Shape;1261;p11"/>
          <p:cNvGrpSpPr/>
          <p:nvPr/>
        </p:nvGrpSpPr>
        <p:grpSpPr>
          <a:xfrm rot="-2700000">
            <a:off x="6495713" y="1437003"/>
            <a:ext cx="131511" cy="138547"/>
            <a:chOff x="3770248" y="2527300"/>
            <a:chExt cx="180404" cy="190055"/>
          </a:xfrm>
        </p:grpSpPr>
        <p:sp>
          <p:nvSpPr>
            <p:cNvPr id="1262" name="Google Shape;1262;p11"/>
            <p:cNvSpPr/>
            <p:nvPr/>
          </p:nvSpPr>
          <p:spPr>
            <a:xfrm>
              <a:off x="3775135" y="2655951"/>
              <a:ext cx="51441" cy="61404"/>
            </a:xfrm>
            <a:custGeom>
              <a:avLst/>
              <a:gdLst/>
              <a:ahLst/>
              <a:cxnLst/>
              <a:rect l="l" t="t" r="r" b="b"/>
              <a:pathLst>
                <a:path w="51441" h="61404" extrusionOk="0">
                  <a:moveTo>
                    <a:pt x="50930" y="0"/>
                  </a:moveTo>
                  <a:cubicBezTo>
                    <a:pt x="32959" y="889"/>
                    <a:pt x="-4823" y="43497"/>
                    <a:pt x="511" y="61404"/>
                  </a:cubicBezTo>
                  <a:cubicBezTo>
                    <a:pt x="18545" y="60579"/>
                    <a:pt x="56264" y="17970"/>
                    <a:pt x="50930" y="0"/>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263" name="Google Shape;1263;p11"/>
            <p:cNvSpPr/>
            <p:nvPr/>
          </p:nvSpPr>
          <p:spPr>
            <a:xfrm>
              <a:off x="3894324" y="2527300"/>
              <a:ext cx="51441" cy="61341"/>
            </a:xfrm>
            <a:custGeom>
              <a:avLst/>
              <a:gdLst/>
              <a:ahLst/>
              <a:cxnLst/>
              <a:rect l="l" t="t" r="r" b="b"/>
              <a:pathLst>
                <a:path w="51441" h="61341" extrusionOk="0">
                  <a:moveTo>
                    <a:pt x="50931" y="0"/>
                  </a:moveTo>
                  <a:cubicBezTo>
                    <a:pt x="32897" y="826"/>
                    <a:pt x="-4822" y="43434"/>
                    <a:pt x="512" y="61341"/>
                  </a:cubicBezTo>
                  <a:cubicBezTo>
                    <a:pt x="18482" y="60325"/>
                    <a:pt x="56265" y="17717"/>
                    <a:pt x="50931" y="0"/>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264" name="Google Shape;1264;p11"/>
            <p:cNvSpPr/>
            <p:nvPr/>
          </p:nvSpPr>
          <p:spPr>
            <a:xfrm>
              <a:off x="3770248" y="2531866"/>
              <a:ext cx="58420" cy="54430"/>
            </a:xfrm>
            <a:custGeom>
              <a:avLst/>
              <a:gdLst/>
              <a:ahLst/>
              <a:cxnLst/>
              <a:rect l="l" t="t" r="r" b="b"/>
              <a:pathLst>
                <a:path w="58420" h="54430" extrusionOk="0">
                  <a:moveTo>
                    <a:pt x="58421" y="54107"/>
                  </a:moveTo>
                  <a:cubicBezTo>
                    <a:pt x="58421" y="36137"/>
                    <a:pt x="18225" y="-3995"/>
                    <a:pt x="1" y="323"/>
                  </a:cubicBezTo>
                  <a:cubicBezTo>
                    <a:pt x="-190" y="18357"/>
                    <a:pt x="40260" y="58425"/>
                    <a:pt x="58421" y="54107"/>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265" name="Google Shape;1265;p11"/>
            <p:cNvSpPr/>
            <p:nvPr/>
          </p:nvSpPr>
          <p:spPr>
            <a:xfrm>
              <a:off x="3892168" y="2658113"/>
              <a:ext cx="58484" cy="54484"/>
            </a:xfrm>
            <a:custGeom>
              <a:avLst/>
              <a:gdLst/>
              <a:ahLst/>
              <a:cxnLst/>
              <a:rect l="l" t="t" r="r" b="b"/>
              <a:pathLst>
                <a:path w="58484" h="54484" extrusionOk="0">
                  <a:moveTo>
                    <a:pt x="58484" y="54162"/>
                  </a:moveTo>
                  <a:cubicBezTo>
                    <a:pt x="58484" y="36128"/>
                    <a:pt x="18225" y="-3940"/>
                    <a:pt x="1" y="314"/>
                  </a:cubicBezTo>
                  <a:cubicBezTo>
                    <a:pt x="-190" y="18348"/>
                    <a:pt x="40260" y="58480"/>
                    <a:pt x="58484" y="54162"/>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grpSp>
      <p:grpSp>
        <p:nvGrpSpPr>
          <p:cNvPr id="1266" name="Google Shape;1266;p11"/>
          <p:cNvGrpSpPr/>
          <p:nvPr/>
        </p:nvGrpSpPr>
        <p:grpSpPr>
          <a:xfrm>
            <a:off x="2069859" y="45"/>
            <a:ext cx="763115" cy="1715221"/>
            <a:chOff x="2484475" y="746199"/>
            <a:chExt cx="1046700" cy="2352626"/>
          </a:xfrm>
        </p:grpSpPr>
        <p:sp>
          <p:nvSpPr>
            <p:cNvPr id="1267" name="Google Shape;1267;p11"/>
            <p:cNvSpPr/>
            <p:nvPr/>
          </p:nvSpPr>
          <p:spPr>
            <a:xfrm>
              <a:off x="2484475" y="2052125"/>
              <a:ext cx="1046700" cy="1046700"/>
            </a:xfrm>
            <a:prstGeom prst="ellipse">
              <a:avLst/>
            </a:prstGeom>
            <a:solidFill>
              <a:srgbClr val="FFDE00">
                <a:alpha val="134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268" name="Google Shape;1268;p11"/>
            <p:cNvSpPr/>
            <p:nvPr/>
          </p:nvSpPr>
          <p:spPr>
            <a:xfrm>
              <a:off x="2643144" y="2210793"/>
              <a:ext cx="729300" cy="729300"/>
            </a:xfrm>
            <a:prstGeom prst="ellipse">
              <a:avLst/>
            </a:prstGeom>
            <a:solidFill>
              <a:srgbClr val="FFDE00">
                <a:alpha val="134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nvGrpSpPr>
            <p:cNvPr id="1269" name="Google Shape;1269;p11"/>
            <p:cNvGrpSpPr/>
            <p:nvPr/>
          </p:nvGrpSpPr>
          <p:grpSpPr>
            <a:xfrm>
              <a:off x="2769703" y="746199"/>
              <a:ext cx="510180" cy="2066757"/>
              <a:chOff x="1818382" y="1899501"/>
              <a:chExt cx="466728" cy="1890730"/>
            </a:xfrm>
          </p:grpSpPr>
          <p:grpSp>
            <p:nvGrpSpPr>
              <p:cNvPr id="1270" name="Google Shape;1270;p11"/>
              <p:cNvGrpSpPr/>
              <p:nvPr/>
            </p:nvGrpSpPr>
            <p:grpSpPr>
              <a:xfrm>
                <a:off x="1818382" y="2971595"/>
                <a:ext cx="466728" cy="818636"/>
                <a:chOff x="1818382" y="2942618"/>
                <a:chExt cx="466728" cy="818636"/>
              </a:xfrm>
            </p:grpSpPr>
            <p:sp>
              <p:nvSpPr>
                <p:cNvPr id="1271" name="Google Shape;1271;p11"/>
                <p:cNvSpPr/>
                <p:nvPr/>
              </p:nvSpPr>
              <p:spPr>
                <a:xfrm>
                  <a:off x="1951772" y="2948396"/>
                  <a:ext cx="202080" cy="208143"/>
                </a:xfrm>
                <a:custGeom>
                  <a:avLst/>
                  <a:gdLst/>
                  <a:ahLst/>
                  <a:cxnLst/>
                  <a:rect l="l" t="t" r="r" b="b"/>
                  <a:pathLst>
                    <a:path w="202080" h="208143" extrusionOk="0">
                      <a:moveTo>
                        <a:pt x="15038" y="208143"/>
                      </a:moveTo>
                      <a:cubicBezTo>
                        <a:pt x="13132" y="168837"/>
                        <a:pt x="-13030" y="86033"/>
                        <a:pt x="8370" y="57521"/>
                      </a:cubicBezTo>
                      <a:cubicBezTo>
                        <a:pt x="12625" y="47552"/>
                        <a:pt x="30278" y="53140"/>
                        <a:pt x="32881" y="42726"/>
                      </a:cubicBezTo>
                      <a:cubicBezTo>
                        <a:pt x="35485" y="-11186"/>
                        <a:pt x="164834" y="-17218"/>
                        <a:pt x="166739" y="42726"/>
                      </a:cubicBezTo>
                      <a:cubicBezTo>
                        <a:pt x="166739" y="51679"/>
                        <a:pt x="176899" y="48123"/>
                        <a:pt x="182106" y="47679"/>
                      </a:cubicBezTo>
                      <a:cubicBezTo>
                        <a:pt x="221285" y="61458"/>
                        <a:pt x="190869" y="163884"/>
                        <a:pt x="190171" y="205921"/>
                      </a:cubicBezTo>
                      <a:cubicBezTo>
                        <a:pt x="129528" y="203254"/>
                        <a:pt x="70029" y="200523"/>
                        <a:pt x="15038" y="208143"/>
                      </a:cubicBezTo>
                      <a:close/>
                    </a:path>
                  </a:pathLst>
                </a:custGeom>
                <a:solidFill>
                  <a:schemeClr val="dk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272" name="Google Shape;1272;p11"/>
                <p:cNvSpPr/>
                <p:nvPr/>
              </p:nvSpPr>
              <p:spPr>
                <a:xfrm>
                  <a:off x="1833104" y="3156294"/>
                  <a:ext cx="444195" cy="592827"/>
                </a:xfrm>
                <a:custGeom>
                  <a:avLst/>
                  <a:gdLst/>
                  <a:ahLst/>
                  <a:cxnLst/>
                  <a:rect l="l" t="t" r="r" b="b"/>
                  <a:pathLst>
                    <a:path w="444195" h="592827" extrusionOk="0">
                      <a:moveTo>
                        <a:pt x="211556" y="592827"/>
                      </a:moveTo>
                      <a:cubicBezTo>
                        <a:pt x="2006" y="586922"/>
                        <a:pt x="-51715" y="421377"/>
                        <a:pt x="49695" y="230877"/>
                      </a:cubicBezTo>
                      <a:cubicBezTo>
                        <a:pt x="155993" y="12945"/>
                        <a:pt x="800" y="-5978"/>
                        <a:pt x="315315" y="1198"/>
                      </a:cubicBezTo>
                      <a:cubicBezTo>
                        <a:pt x="366115" y="53077"/>
                        <a:pt x="345160" y="156709"/>
                        <a:pt x="388277" y="228972"/>
                      </a:cubicBezTo>
                      <a:cubicBezTo>
                        <a:pt x="514134" y="439856"/>
                        <a:pt x="415645" y="578159"/>
                        <a:pt x="211556" y="592827"/>
                      </a:cubicBezTo>
                      <a:close/>
                    </a:path>
                  </a:pathLst>
                </a:custGeom>
                <a:solidFill>
                  <a:srgbClr val="FFE599"/>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273" name="Google Shape;1273;p11"/>
                <p:cNvSpPr/>
                <p:nvPr/>
              </p:nvSpPr>
              <p:spPr>
                <a:xfrm>
                  <a:off x="1818382" y="2942618"/>
                  <a:ext cx="466728" cy="818636"/>
                </a:xfrm>
                <a:custGeom>
                  <a:avLst/>
                  <a:gdLst/>
                  <a:ahLst/>
                  <a:cxnLst/>
                  <a:rect l="l" t="t" r="r" b="b"/>
                  <a:pathLst>
                    <a:path w="466728" h="818636" extrusionOk="0">
                      <a:moveTo>
                        <a:pt x="413730" y="440997"/>
                      </a:moveTo>
                      <a:cubicBezTo>
                        <a:pt x="355564" y="353938"/>
                        <a:pt x="388838" y="243448"/>
                        <a:pt x="332323" y="212841"/>
                      </a:cubicBezTo>
                      <a:cubicBezTo>
                        <a:pt x="341474" y="160701"/>
                        <a:pt x="342668" y="107476"/>
                        <a:pt x="335879" y="54980"/>
                      </a:cubicBezTo>
                      <a:cubicBezTo>
                        <a:pt x="332577" y="42280"/>
                        <a:pt x="316004" y="50599"/>
                        <a:pt x="306479" y="48630"/>
                      </a:cubicBezTo>
                      <a:cubicBezTo>
                        <a:pt x="306860" y="-17537"/>
                        <a:pt x="162715" y="-14870"/>
                        <a:pt x="159921" y="48630"/>
                      </a:cubicBezTo>
                      <a:cubicBezTo>
                        <a:pt x="98580" y="52250"/>
                        <a:pt x="141252" y="172709"/>
                        <a:pt x="140553" y="213159"/>
                      </a:cubicBezTo>
                      <a:cubicBezTo>
                        <a:pt x="105057" y="231383"/>
                        <a:pt x="103723" y="274563"/>
                        <a:pt x="102453" y="310060"/>
                      </a:cubicBezTo>
                      <a:cubicBezTo>
                        <a:pt x="97234" y="356427"/>
                        <a:pt x="82349" y="401182"/>
                        <a:pt x="58765" y="441441"/>
                      </a:cubicBezTo>
                      <a:cubicBezTo>
                        <a:pt x="-124178" y="764783"/>
                        <a:pt x="171288" y="823140"/>
                        <a:pt x="250027" y="818377"/>
                      </a:cubicBezTo>
                      <a:cubicBezTo>
                        <a:pt x="471833" y="804535"/>
                        <a:pt x="517553" y="614542"/>
                        <a:pt x="413730" y="440997"/>
                      </a:cubicBezTo>
                      <a:close/>
                      <a:moveTo>
                        <a:pt x="322417" y="107431"/>
                      </a:moveTo>
                      <a:cubicBezTo>
                        <a:pt x="322862" y="119369"/>
                        <a:pt x="322862" y="131371"/>
                        <a:pt x="322417" y="143309"/>
                      </a:cubicBezTo>
                      <a:cubicBezTo>
                        <a:pt x="265788" y="153837"/>
                        <a:pt x="209934" y="168156"/>
                        <a:pt x="155222" y="186171"/>
                      </a:cubicBezTo>
                      <a:cubicBezTo>
                        <a:pt x="153825" y="175757"/>
                        <a:pt x="152555" y="165343"/>
                        <a:pt x="151348" y="154866"/>
                      </a:cubicBezTo>
                      <a:cubicBezTo>
                        <a:pt x="209191" y="142185"/>
                        <a:pt x="266302" y="126348"/>
                        <a:pt x="322417" y="107431"/>
                      </a:cubicBezTo>
                      <a:close/>
                      <a:moveTo>
                        <a:pt x="270538" y="514911"/>
                      </a:moveTo>
                      <a:cubicBezTo>
                        <a:pt x="290921" y="432742"/>
                        <a:pt x="171033" y="476811"/>
                        <a:pt x="221770" y="547423"/>
                      </a:cubicBezTo>
                      <a:cubicBezTo>
                        <a:pt x="201005" y="569394"/>
                        <a:pt x="150777" y="562726"/>
                        <a:pt x="161064" y="525135"/>
                      </a:cubicBezTo>
                      <a:cubicBezTo>
                        <a:pt x="172367" y="494210"/>
                        <a:pt x="197449" y="470143"/>
                        <a:pt x="209133" y="439028"/>
                      </a:cubicBezTo>
                      <a:cubicBezTo>
                        <a:pt x="238966" y="372588"/>
                        <a:pt x="245906" y="298128"/>
                        <a:pt x="228882" y="227319"/>
                      </a:cubicBezTo>
                      <a:cubicBezTo>
                        <a:pt x="235124" y="229339"/>
                        <a:pt x="241887" y="229040"/>
                        <a:pt x="247932" y="226494"/>
                      </a:cubicBezTo>
                      <a:cubicBezTo>
                        <a:pt x="236185" y="314949"/>
                        <a:pt x="272697" y="400547"/>
                        <a:pt x="308511" y="479605"/>
                      </a:cubicBezTo>
                      <a:cubicBezTo>
                        <a:pt x="345150" y="534913"/>
                        <a:pt x="303494" y="594603"/>
                        <a:pt x="246471" y="547804"/>
                      </a:cubicBezTo>
                      <a:cubicBezTo>
                        <a:pt x="256295" y="538253"/>
                        <a:pt x="264340" y="527027"/>
                        <a:pt x="270220" y="514657"/>
                      </a:cubicBezTo>
                      <a:close/>
                      <a:moveTo>
                        <a:pt x="235803" y="534596"/>
                      </a:moveTo>
                      <a:cubicBezTo>
                        <a:pt x="220436" y="518467"/>
                        <a:pt x="229072" y="474017"/>
                        <a:pt x="255235" y="493956"/>
                      </a:cubicBezTo>
                      <a:cubicBezTo>
                        <a:pt x="261394" y="509196"/>
                        <a:pt x="244439" y="523039"/>
                        <a:pt x="235486" y="534342"/>
                      </a:cubicBezTo>
                      <a:close/>
                      <a:moveTo>
                        <a:pt x="157317" y="205602"/>
                      </a:moveTo>
                      <a:cubicBezTo>
                        <a:pt x="157317" y="204904"/>
                        <a:pt x="157317" y="204205"/>
                        <a:pt x="157317" y="203507"/>
                      </a:cubicBezTo>
                      <a:cubicBezTo>
                        <a:pt x="210956" y="185962"/>
                        <a:pt x="265655" y="171839"/>
                        <a:pt x="321084" y="161216"/>
                      </a:cubicBezTo>
                      <a:cubicBezTo>
                        <a:pt x="320004" y="176138"/>
                        <a:pt x="318353" y="190997"/>
                        <a:pt x="315941" y="205666"/>
                      </a:cubicBezTo>
                      <a:cubicBezTo>
                        <a:pt x="298795" y="200713"/>
                        <a:pt x="178971" y="199443"/>
                        <a:pt x="157317" y="205602"/>
                      </a:cubicBezTo>
                      <a:close/>
                      <a:moveTo>
                        <a:pt x="318925" y="66537"/>
                      </a:moveTo>
                      <a:cubicBezTo>
                        <a:pt x="319750" y="74157"/>
                        <a:pt x="320449" y="81714"/>
                        <a:pt x="320957" y="89334"/>
                      </a:cubicBezTo>
                      <a:cubicBezTo>
                        <a:pt x="264493" y="108111"/>
                        <a:pt x="207095" y="123967"/>
                        <a:pt x="148999" y="136832"/>
                      </a:cubicBezTo>
                      <a:cubicBezTo>
                        <a:pt x="148173" y="129402"/>
                        <a:pt x="147602" y="121909"/>
                        <a:pt x="147094" y="114480"/>
                      </a:cubicBezTo>
                      <a:cubicBezTo>
                        <a:pt x="199367" y="108301"/>
                        <a:pt x="249945" y="92020"/>
                        <a:pt x="296001" y="66537"/>
                      </a:cubicBezTo>
                      <a:close/>
                      <a:moveTo>
                        <a:pt x="177002" y="47805"/>
                      </a:moveTo>
                      <a:cubicBezTo>
                        <a:pt x="177828" y="8498"/>
                        <a:pt x="287810" y="8625"/>
                        <a:pt x="288699" y="48313"/>
                      </a:cubicBezTo>
                      <a:cubicBezTo>
                        <a:pt x="251424" y="48313"/>
                        <a:pt x="214213" y="48694"/>
                        <a:pt x="176939" y="48313"/>
                      </a:cubicBezTo>
                      <a:cubicBezTo>
                        <a:pt x="177193" y="48059"/>
                        <a:pt x="177257" y="47932"/>
                        <a:pt x="177257" y="47805"/>
                      </a:cubicBezTo>
                      <a:close/>
                      <a:moveTo>
                        <a:pt x="146713" y="71871"/>
                      </a:moveTo>
                      <a:cubicBezTo>
                        <a:pt x="177002" y="57520"/>
                        <a:pt x="222532" y="70411"/>
                        <a:pt x="256949" y="66537"/>
                      </a:cubicBezTo>
                      <a:cubicBezTo>
                        <a:pt x="221592" y="81917"/>
                        <a:pt x="184178" y="92039"/>
                        <a:pt x="145888" y="96573"/>
                      </a:cubicBezTo>
                      <a:cubicBezTo>
                        <a:pt x="146141" y="88381"/>
                        <a:pt x="143792" y="79555"/>
                        <a:pt x="146967" y="71871"/>
                      </a:cubicBezTo>
                      <a:close/>
                      <a:moveTo>
                        <a:pt x="350675" y="770371"/>
                      </a:moveTo>
                      <a:cubicBezTo>
                        <a:pt x="158270" y="868796"/>
                        <a:pt x="-63536" y="698362"/>
                        <a:pt x="54193" y="490971"/>
                      </a:cubicBezTo>
                      <a:cubicBezTo>
                        <a:pt x="77371" y="438901"/>
                        <a:pt x="106010" y="388355"/>
                        <a:pt x="116804" y="331713"/>
                      </a:cubicBezTo>
                      <a:cubicBezTo>
                        <a:pt x="121885" y="263641"/>
                        <a:pt x="121122" y="204713"/>
                        <a:pt x="210721" y="223255"/>
                      </a:cubicBezTo>
                      <a:cubicBezTo>
                        <a:pt x="226723" y="301360"/>
                        <a:pt x="222278" y="385688"/>
                        <a:pt x="180939" y="456554"/>
                      </a:cubicBezTo>
                      <a:cubicBezTo>
                        <a:pt x="165001" y="485129"/>
                        <a:pt x="126457" y="522975"/>
                        <a:pt x="147030" y="558154"/>
                      </a:cubicBezTo>
                      <a:cubicBezTo>
                        <a:pt x="165636" y="587936"/>
                        <a:pt x="208752" y="581459"/>
                        <a:pt x="231739" y="560377"/>
                      </a:cubicBezTo>
                      <a:cubicBezTo>
                        <a:pt x="277777" y="613590"/>
                        <a:pt x="364772" y="561710"/>
                        <a:pt x="334482" y="495924"/>
                      </a:cubicBezTo>
                      <a:cubicBezTo>
                        <a:pt x="299240" y="409120"/>
                        <a:pt x="249964" y="319521"/>
                        <a:pt x="265267" y="222874"/>
                      </a:cubicBezTo>
                      <a:cubicBezTo>
                        <a:pt x="351310" y="205475"/>
                        <a:pt x="350675" y="267324"/>
                        <a:pt x="355438" y="332031"/>
                      </a:cubicBezTo>
                      <a:cubicBezTo>
                        <a:pt x="394553" y="482907"/>
                        <a:pt x="549557" y="659881"/>
                        <a:pt x="350929" y="770117"/>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grpSp>
          <p:sp>
            <p:nvSpPr>
              <p:cNvPr id="1274" name="Google Shape;1274;p11"/>
              <p:cNvSpPr/>
              <p:nvPr/>
            </p:nvSpPr>
            <p:spPr>
              <a:xfrm>
                <a:off x="2046061" y="1899501"/>
                <a:ext cx="17700" cy="1078500"/>
              </a:xfrm>
              <a:prstGeom prst="rect">
                <a:avLst/>
              </a:prstGeom>
              <a:solidFill>
                <a:schemeClr val="dk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sp>
          <p:nvSpPr>
            <p:cNvPr id="1275" name="Google Shape;1275;p11"/>
            <p:cNvSpPr/>
            <p:nvPr/>
          </p:nvSpPr>
          <p:spPr>
            <a:xfrm>
              <a:off x="2848289" y="2564652"/>
              <a:ext cx="130735" cy="158472"/>
            </a:xfrm>
            <a:custGeom>
              <a:avLst/>
              <a:gdLst/>
              <a:ahLst/>
              <a:cxnLst/>
              <a:rect l="l" t="t" r="r" b="b"/>
              <a:pathLst>
                <a:path w="4784" h="5799" extrusionOk="0">
                  <a:moveTo>
                    <a:pt x="0" y="0"/>
                  </a:moveTo>
                  <a:cubicBezTo>
                    <a:pt x="0" y="2506"/>
                    <a:pt x="2375" y="5110"/>
                    <a:pt x="4784" y="5799"/>
                  </a:cubicBezTo>
                </a:path>
              </a:pathLst>
            </a:custGeom>
            <a:noFill/>
            <a:ln w="19050" cap="rnd" cmpd="sng">
              <a:solidFill>
                <a:schemeClr val="lt1"/>
              </a:solidFill>
              <a:prstDash val="solid"/>
              <a:round/>
              <a:headEnd type="none" w="med" len="med"/>
              <a:tailEnd type="none" w="med" len="med"/>
            </a:ln>
          </p:spPr>
        </p:sp>
      </p:grpSp>
      <p:grpSp>
        <p:nvGrpSpPr>
          <p:cNvPr id="1276" name="Google Shape;1276;p11"/>
          <p:cNvGrpSpPr/>
          <p:nvPr/>
        </p:nvGrpSpPr>
        <p:grpSpPr>
          <a:xfrm>
            <a:off x="3146977" y="40"/>
            <a:ext cx="660017" cy="941864"/>
            <a:chOff x="3961868" y="621833"/>
            <a:chExt cx="905291" cy="1291877"/>
          </a:xfrm>
        </p:grpSpPr>
        <p:grpSp>
          <p:nvGrpSpPr>
            <p:cNvPr id="1277" name="Google Shape;1277;p11"/>
            <p:cNvGrpSpPr/>
            <p:nvPr/>
          </p:nvGrpSpPr>
          <p:grpSpPr>
            <a:xfrm>
              <a:off x="3961868" y="1008419"/>
              <a:ext cx="905291" cy="905291"/>
              <a:chOff x="764100" y="3623300"/>
              <a:chExt cx="1046700" cy="1046700"/>
            </a:xfrm>
          </p:grpSpPr>
          <p:sp>
            <p:nvSpPr>
              <p:cNvPr id="1278" name="Google Shape;1278;p11"/>
              <p:cNvSpPr/>
              <p:nvPr/>
            </p:nvSpPr>
            <p:spPr>
              <a:xfrm>
                <a:off x="764100" y="3623300"/>
                <a:ext cx="1046700" cy="1046700"/>
              </a:xfrm>
              <a:prstGeom prst="ellipse">
                <a:avLst/>
              </a:prstGeom>
              <a:solidFill>
                <a:srgbClr val="D8B8FF">
                  <a:alpha val="1676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279" name="Google Shape;1279;p11"/>
              <p:cNvSpPr/>
              <p:nvPr/>
            </p:nvSpPr>
            <p:spPr>
              <a:xfrm>
                <a:off x="922769" y="3781968"/>
                <a:ext cx="729300" cy="729300"/>
              </a:xfrm>
              <a:prstGeom prst="ellipse">
                <a:avLst/>
              </a:prstGeom>
              <a:solidFill>
                <a:srgbClr val="D8B8FF">
                  <a:alpha val="1676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1280" name="Google Shape;1280;p11"/>
            <p:cNvGrpSpPr/>
            <p:nvPr/>
          </p:nvGrpSpPr>
          <p:grpSpPr>
            <a:xfrm>
              <a:off x="4155315" y="621833"/>
              <a:ext cx="522826" cy="1099260"/>
              <a:chOff x="2447534" y="2604168"/>
              <a:chExt cx="478297" cy="1005636"/>
            </a:xfrm>
          </p:grpSpPr>
          <p:grpSp>
            <p:nvGrpSpPr>
              <p:cNvPr id="1281" name="Google Shape;1281;p11"/>
              <p:cNvGrpSpPr/>
              <p:nvPr/>
            </p:nvGrpSpPr>
            <p:grpSpPr>
              <a:xfrm>
                <a:off x="2447534" y="2604168"/>
                <a:ext cx="478297" cy="1005636"/>
                <a:chOff x="2447534" y="2604168"/>
                <a:chExt cx="478297" cy="1005636"/>
              </a:xfrm>
            </p:grpSpPr>
            <p:grpSp>
              <p:nvGrpSpPr>
                <p:cNvPr id="1282" name="Google Shape;1282;p11"/>
                <p:cNvGrpSpPr/>
                <p:nvPr/>
              </p:nvGrpSpPr>
              <p:grpSpPr>
                <a:xfrm>
                  <a:off x="2447534" y="2971595"/>
                  <a:ext cx="478297" cy="638209"/>
                  <a:chOff x="2447534" y="3081786"/>
                  <a:chExt cx="478297" cy="638209"/>
                </a:xfrm>
              </p:grpSpPr>
              <p:sp>
                <p:nvSpPr>
                  <p:cNvPr id="1283" name="Google Shape;1283;p11"/>
                  <p:cNvSpPr/>
                  <p:nvPr/>
                </p:nvSpPr>
                <p:spPr>
                  <a:xfrm>
                    <a:off x="2591014" y="3097533"/>
                    <a:ext cx="179593" cy="168416"/>
                  </a:xfrm>
                  <a:custGeom>
                    <a:avLst/>
                    <a:gdLst/>
                    <a:ahLst/>
                    <a:cxnLst/>
                    <a:rect l="l" t="t" r="r" b="b"/>
                    <a:pathLst>
                      <a:path w="179593" h="168416" extrusionOk="0">
                        <a:moveTo>
                          <a:pt x="0" y="168417"/>
                        </a:moveTo>
                        <a:cubicBezTo>
                          <a:pt x="0" y="125745"/>
                          <a:pt x="5779" y="81168"/>
                          <a:pt x="2349" y="39004"/>
                        </a:cubicBezTo>
                        <a:cubicBezTo>
                          <a:pt x="8128" y="33924"/>
                          <a:pt x="29020" y="36527"/>
                          <a:pt x="37148" y="34622"/>
                        </a:cubicBezTo>
                        <a:cubicBezTo>
                          <a:pt x="48577" y="31575"/>
                          <a:pt x="35052" y="16652"/>
                          <a:pt x="41148" y="11254"/>
                        </a:cubicBezTo>
                        <a:cubicBezTo>
                          <a:pt x="60198" y="-10653"/>
                          <a:pt x="146685" y="1412"/>
                          <a:pt x="147320" y="30304"/>
                        </a:cubicBezTo>
                        <a:cubicBezTo>
                          <a:pt x="146577" y="33733"/>
                          <a:pt x="148761" y="37112"/>
                          <a:pt x="152184" y="37855"/>
                        </a:cubicBezTo>
                        <a:cubicBezTo>
                          <a:pt x="152527" y="37925"/>
                          <a:pt x="152876" y="37969"/>
                          <a:pt x="153226" y="37988"/>
                        </a:cubicBezTo>
                        <a:cubicBezTo>
                          <a:pt x="199009" y="46307"/>
                          <a:pt x="171196" y="124983"/>
                          <a:pt x="171514" y="162194"/>
                        </a:cubicBezTo>
                        <a:cubicBezTo>
                          <a:pt x="116268" y="155717"/>
                          <a:pt x="51435" y="152225"/>
                          <a:pt x="0" y="168417"/>
                        </a:cubicBezTo>
                        <a:close/>
                      </a:path>
                    </a:pathLst>
                  </a:custGeom>
                  <a:solidFill>
                    <a:schemeClr val="dk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284" name="Google Shape;1284;p11"/>
                  <p:cNvSpPr/>
                  <p:nvPr/>
                </p:nvSpPr>
                <p:spPr>
                  <a:xfrm>
                    <a:off x="2458233" y="3250561"/>
                    <a:ext cx="453667" cy="462047"/>
                  </a:xfrm>
                  <a:custGeom>
                    <a:avLst/>
                    <a:gdLst/>
                    <a:ahLst/>
                    <a:cxnLst/>
                    <a:rect l="l" t="t" r="r" b="b"/>
                    <a:pathLst>
                      <a:path w="453667" h="462047" extrusionOk="0">
                        <a:moveTo>
                          <a:pt x="221935" y="462048"/>
                        </a:moveTo>
                        <a:cubicBezTo>
                          <a:pt x="-59306" y="460714"/>
                          <a:pt x="-82865" y="22373"/>
                          <a:pt x="206568" y="847"/>
                        </a:cubicBezTo>
                        <a:cubicBezTo>
                          <a:pt x="522671" y="-22712"/>
                          <a:pt x="543753" y="452904"/>
                          <a:pt x="221935" y="462048"/>
                        </a:cubicBezTo>
                        <a:close/>
                      </a:path>
                    </a:pathLst>
                  </a:custGeom>
                  <a:solidFill>
                    <a:srgbClr val="D9D2E9"/>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285" name="Google Shape;1285;p11"/>
                  <p:cNvSpPr/>
                  <p:nvPr/>
                </p:nvSpPr>
                <p:spPr>
                  <a:xfrm>
                    <a:off x="2447534" y="3081786"/>
                    <a:ext cx="478297" cy="638209"/>
                  </a:xfrm>
                  <a:custGeom>
                    <a:avLst/>
                    <a:gdLst/>
                    <a:ahLst/>
                    <a:cxnLst/>
                    <a:rect l="l" t="t" r="r" b="b"/>
                    <a:pathLst>
                      <a:path w="478297" h="638209" extrusionOk="0">
                        <a:moveTo>
                          <a:pt x="474760" y="358979"/>
                        </a:moveTo>
                        <a:cubicBezTo>
                          <a:pt x="461679" y="274778"/>
                          <a:pt x="399195" y="202960"/>
                          <a:pt x="320201" y="173178"/>
                        </a:cubicBezTo>
                        <a:cubicBezTo>
                          <a:pt x="320201" y="137618"/>
                          <a:pt x="347824" y="40273"/>
                          <a:pt x="296008" y="38050"/>
                        </a:cubicBezTo>
                        <a:cubicBezTo>
                          <a:pt x="297722" y="5792"/>
                          <a:pt x="256955" y="7316"/>
                          <a:pt x="234286" y="3379"/>
                        </a:cubicBezTo>
                        <a:cubicBezTo>
                          <a:pt x="210981" y="-4749"/>
                          <a:pt x="165198" y="331"/>
                          <a:pt x="178406" y="34748"/>
                        </a:cubicBezTo>
                        <a:cubicBezTo>
                          <a:pt x="166277" y="37224"/>
                          <a:pt x="129765" y="31129"/>
                          <a:pt x="140306" y="52718"/>
                        </a:cubicBezTo>
                        <a:cubicBezTo>
                          <a:pt x="138210" y="96153"/>
                          <a:pt x="137448" y="139713"/>
                          <a:pt x="135797" y="183148"/>
                        </a:cubicBezTo>
                        <a:cubicBezTo>
                          <a:pt x="-17047" y="249949"/>
                          <a:pt x="-46892" y="468453"/>
                          <a:pt x="77123" y="577673"/>
                        </a:cubicBezTo>
                        <a:cubicBezTo>
                          <a:pt x="240636" y="727914"/>
                          <a:pt x="512416" y="577165"/>
                          <a:pt x="474760" y="358979"/>
                        </a:cubicBezTo>
                        <a:close/>
                        <a:moveTo>
                          <a:pt x="304771" y="167971"/>
                        </a:moveTo>
                        <a:cubicBezTo>
                          <a:pt x="286165" y="163081"/>
                          <a:pt x="266226" y="157748"/>
                          <a:pt x="246922" y="159144"/>
                        </a:cubicBezTo>
                        <a:cubicBezTo>
                          <a:pt x="215172" y="156033"/>
                          <a:pt x="182914" y="164288"/>
                          <a:pt x="153514" y="175273"/>
                        </a:cubicBezTo>
                        <a:cubicBezTo>
                          <a:pt x="153514" y="170829"/>
                          <a:pt x="153514" y="166320"/>
                          <a:pt x="153958" y="161875"/>
                        </a:cubicBezTo>
                        <a:cubicBezTo>
                          <a:pt x="206600" y="153398"/>
                          <a:pt x="258035" y="138666"/>
                          <a:pt x="307184" y="117997"/>
                        </a:cubicBezTo>
                        <a:cubicBezTo>
                          <a:pt x="306422" y="134634"/>
                          <a:pt x="305342" y="151334"/>
                          <a:pt x="304771" y="167971"/>
                        </a:cubicBezTo>
                        <a:close/>
                        <a:moveTo>
                          <a:pt x="292515" y="378092"/>
                        </a:moveTo>
                        <a:cubicBezTo>
                          <a:pt x="301278" y="393079"/>
                          <a:pt x="305215" y="416700"/>
                          <a:pt x="297087" y="432131"/>
                        </a:cubicBezTo>
                        <a:cubicBezTo>
                          <a:pt x="286356" y="434925"/>
                          <a:pt x="294928" y="387363"/>
                          <a:pt x="292515" y="378092"/>
                        </a:cubicBezTo>
                        <a:close/>
                        <a:moveTo>
                          <a:pt x="233524" y="360440"/>
                        </a:moveTo>
                        <a:cubicBezTo>
                          <a:pt x="220881" y="353181"/>
                          <a:pt x="206085" y="350622"/>
                          <a:pt x="191741" y="353200"/>
                        </a:cubicBezTo>
                        <a:cubicBezTo>
                          <a:pt x="193900" y="295606"/>
                          <a:pt x="196313" y="237948"/>
                          <a:pt x="198599" y="180354"/>
                        </a:cubicBezTo>
                        <a:cubicBezTo>
                          <a:pt x="213394" y="176480"/>
                          <a:pt x="265528" y="177750"/>
                          <a:pt x="276005" y="180354"/>
                        </a:cubicBezTo>
                        <a:cubicBezTo>
                          <a:pt x="275707" y="235389"/>
                          <a:pt x="275415" y="290418"/>
                          <a:pt x="275116" y="345454"/>
                        </a:cubicBezTo>
                        <a:cubicBezTo>
                          <a:pt x="259679" y="343733"/>
                          <a:pt x="244312" y="349263"/>
                          <a:pt x="233524" y="360440"/>
                        </a:cubicBezTo>
                        <a:close/>
                        <a:moveTo>
                          <a:pt x="244636" y="403619"/>
                        </a:moveTo>
                        <a:cubicBezTo>
                          <a:pt x="254860" y="460769"/>
                          <a:pt x="203615" y="463119"/>
                          <a:pt x="235365" y="386855"/>
                        </a:cubicBezTo>
                        <a:cubicBezTo>
                          <a:pt x="239537" y="391777"/>
                          <a:pt x="242687" y="397473"/>
                          <a:pt x="244636" y="403619"/>
                        </a:cubicBezTo>
                        <a:close/>
                        <a:moveTo>
                          <a:pt x="203234" y="18174"/>
                        </a:moveTo>
                        <a:cubicBezTo>
                          <a:pt x="226920" y="23191"/>
                          <a:pt x="260384" y="18174"/>
                          <a:pt x="278228" y="35383"/>
                        </a:cubicBezTo>
                        <a:cubicBezTo>
                          <a:pt x="250357" y="33268"/>
                          <a:pt x="222392" y="32805"/>
                          <a:pt x="194471" y="33986"/>
                        </a:cubicBezTo>
                        <a:cubicBezTo>
                          <a:pt x="198916" y="25413"/>
                          <a:pt x="186407" y="19063"/>
                          <a:pt x="203234" y="18174"/>
                        </a:cubicBezTo>
                        <a:close/>
                        <a:moveTo>
                          <a:pt x="157451" y="54369"/>
                        </a:moveTo>
                        <a:cubicBezTo>
                          <a:pt x="205711" y="53036"/>
                          <a:pt x="261591" y="43511"/>
                          <a:pt x="306358" y="62688"/>
                        </a:cubicBezTo>
                        <a:lnTo>
                          <a:pt x="156308" y="90501"/>
                        </a:lnTo>
                        <a:close/>
                        <a:moveTo>
                          <a:pt x="308136" y="80468"/>
                        </a:moveTo>
                        <a:cubicBezTo>
                          <a:pt x="308701" y="80385"/>
                          <a:pt x="309254" y="80239"/>
                          <a:pt x="309787" y="80023"/>
                        </a:cubicBezTo>
                        <a:cubicBezTo>
                          <a:pt x="309279" y="87135"/>
                          <a:pt x="308263" y="92723"/>
                          <a:pt x="308136" y="99073"/>
                        </a:cubicBezTo>
                        <a:cubicBezTo>
                          <a:pt x="258975" y="120276"/>
                          <a:pt x="207381" y="135338"/>
                          <a:pt x="154530" y="143904"/>
                        </a:cubicBezTo>
                        <a:lnTo>
                          <a:pt x="155673" y="109043"/>
                        </a:lnTo>
                        <a:close/>
                        <a:moveTo>
                          <a:pt x="378685" y="571513"/>
                        </a:moveTo>
                        <a:cubicBezTo>
                          <a:pt x="88871" y="776746"/>
                          <a:pt x="-158652" y="297384"/>
                          <a:pt x="181009" y="184735"/>
                        </a:cubicBezTo>
                        <a:cubicBezTo>
                          <a:pt x="178787" y="242774"/>
                          <a:pt x="176183" y="300749"/>
                          <a:pt x="174151" y="358788"/>
                        </a:cubicBezTo>
                        <a:cubicBezTo>
                          <a:pt x="71345" y="420066"/>
                          <a:pt x="191741" y="557798"/>
                          <a:pt x="191360" y="371488"/>
                        </a:cubicBezTo>
                        <a:cubicBezTo>
                          <a:pt x="201799" y="369437"/>
                          <a:pt x="212626" y="371031"/>
                          <a:pt x="222030" y="375997"/>
                        </a:cubicBezTo>
                        <a:cubicBezTo>
                          <a:pt x="159673" y="513474"/>
                          <a:pt x="315756" y="467310"/>
                          <a:pt x="246795" y="371107"/>
                        </a:cubicBezTo>
                        <a:cubicBezTo>
                          <a:pt x="254364" y="364078"/>
                          <a:pt x="265052" y="361500"/>
                          <a:pt x="274989" y="364313"/>
                        </a:cubicBezTo>
                        <a:cubicBezTo>
                          <a:pt x="279561" y="390666"/>
                          <a:pt x="263115" y="429528"/>
                          <a:pt x="284324" y="449276"/>
                        </a:cubicBezTo>
                        <a:cubicBezTo>
                          <a:pt x="335124" y="459118"/>
                          <a:pt x="324964" y="368631"/>
                          <a:pt x="292642" y="351804"/>
                        </a:cubicBezTo>
                        <a:lnTo>
                          <a:pt x="293531" y="184481"/>
                        </a:lnTo>
                        <a:cubicBezTo>
                          <a:pt x="465172" y="225438"/>
                          <a:pt x="517686" y="462167"/>
                          <a:pt x="378685" y="571513"/>
                        </a:cubicBezTo>
                        <a:close/>
                        <a:moveTo>
                          <a:pt x="173453" y="378537"/>
                        </a:moveTo>
                        <a:cubicBezTo>
                          <a:pt x="170786" y="400508"/>
                          <a:pt x="176882" y="430226"/>
                          <a:pt x="158848" y="446926"/>
                        </a:cubicBezTo>
                        <a:cubicBezTo>
                          <a:pt x="145830" y="424638"/>
                          <a:pt x="150085" y="391681"/>
                          <a:pt x="173453" y="378283"/>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grpSp>
            <p:sp>
              <p:nvSpPr>
                <p:cNvPr id="1286" name="Google Shape;1286;p11"/>
                <p:cNvSpPr/>
                <p:nvPr/>
              </p:nvSpPr>
              <p:spPr>
                <a:xfrm>
                  <a:off x="2675601" y="2604168"/>
                  <a:ext cx="17700" cy="373800"/>
                </a:xfrm>
                <a:prstGeom prst="rect">
                  <a:avLst/>
                </a:prstGeom>
                <a:solidFill>
                  <a:schemeClr val="dk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sp>
            <p:nvSpPr>
              <p:cNvPr id="1287" name="Google Shape;1287;p11"/>
              <p:cNvSpPr/>
              <p:nvPr/>
            </p:nvSpPr>
            <p:spPr>
              <a:xfrm>
                <a:off x="2546350" y="3472450"/>
                <a:ext cx="97850" cy="61625"/>
              </a:xfrm>
              <a:custGeom>
                <a:avLst/>
                <a:gdLst/>
                <a:ahLst/>
                <a:cxnLst/>
                <a:rect l="l" t="t" r="r" b="b"/>
                <a:pathLst>
                  <a:path w="3914" h="2465" extrusionOk="0">
                    <a:moveTo>
                      <a:pt x="0" y="0"/>
                    </a:moveTo>
                    <a:cubicBezTo>
                      <a:pt x="946" y="1217"/>
                      <a:pt x="2412" y="2117"/>
                      <a:pt x="3914" y="2465"/>
                    </a:cubicBezTo>
                  </a:path>
                </a:pathLst>
              </a:custGeom>
              <a:noFill/>
              <a:ln w="19050" cap="rnd" cmpd="sng">
                <a:solidFill>
                  <a:schemeClr val="lt1"/>
                </a:solidFill>
                <a:prstDash val="solid"/>
                <a:round/>
                <a:headEnd type="none" w="med" len="med"/>
                <a:tailEnd type="none" w="med" len="med"/>
              </a:ln>
            </p:spPr>
          </p:sp>
          <p:sp>
            <p:nvSpPr>
              <p:cNvPr id="1288" name="Google Shape;1288;p11"/>
              <p:cNvSpPr/>
              <p:nvPr/>
            </p:nvSpPr>
            <p:spPr>
              <a:xfrm>
                <a:off x="2515525" y="3392700"/>
                <a:ext cx="9075" cy="19950"/>
              </a:xfrm>
              <a:custGeom>
                <a:avLst/>
                <a:gdLst/>
                <a:ahLst/>
                <a:cxnLst/>
                <a:rect l="l" t="t" r="r" b="b"/>
                <a:pathLst>
                  <a:path w="363" h="798" extrusionOk="0">
                    <a:moveTo>
                      <a:pt x="0" y="0"/>
                    </a:moveTo>
                    <a:cubicBezTo>
                      <a:pt x="182" y="399"/>
                      <a:pt x="182" y="399"/>
                      <a:pt x="363" y="798"/>
                    </a:cubicBezTo>
                  </a:path>
                </a:pathLst>
              </a:custGeom>
              <a:noFill/>
              <a:ln w="19050" cap="rnd" cmpd="sng">
                <a:solidFill>
                  <a:schemeClr val="lt1"/>
                </a:solidFill>
                <a:prstDash val="solid"/>
                <a:round/>
                <a:headEnd type="none" w="med" len="med"/>
                <a:tailEnd type="none" w="med" len="med"/>
              </a:ln>
            </p:spPr>
          </p:sp>
        </p:grpSp>
      </p:grpSp>
      <p:grpSp>
        <p:nvGrpSpPr>
          <p:cNvPr id="1289" name="Google Shape;1289;p11"/>
          <p:cNvGrpSpPr/>
          <p:nvPr/>
        </p:nvGrpSpPr>
        <p:grpSpPr>
          <a:xfrm>
            <a:off x="4045443" y="32"/>
            <a:ext cx="381176" cy="578975"/>
            <a:chOff x="5194218" y="621823"/>
            <a:chExt cx="522827" cy="794132"/>
          </a:xfrm>
        </p:grpSpPr>
        <p:grpSp>
          <p:nvGrpSpPr>
            <p:cNvPr id="1290" name="Google Shape;1290;p11"/>
            <p:cNvGrpSpPr/>
            <p:nvPr/>
          </p:nvGrpSpPr>
          <p:grpSpPr>
            <a:xfrm>
              <a:off x="5194218" y="893129"/>
              <a:ext cx="522827" cy="522827"/>
              <a:chOff x="764100" y="3623300"/>
              <a:chExt cx="1046700" cy="1046700"/>
            </a:xfrm>
          </p:grpSpPr>
          <p:sp>
            <p:nvSpPr>
              <p:cNvPr id="1291" name="Google Shape;1291;p11"/>
              <p:cNvSpPr/>
              <p:nvPr/>
            </p:nvSpPr>
            <p:spPr>
              <a:xfrm>
                <a:off x="764100" y="3623300"/>
                <a:ext cx="1046700" cy="1046700"/>
              </a:xfrm>
              <a:prstGeom prst="ellipse">
                <a:avLst/>
              </a:prstGeom>
              <a:solidFill>
                <a:srgbClr val="FF8900">
                  <a:alpha val="838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292" name="Google Shape;1292;p11"/>
              <p:cNvSpPr/>
              <p:nvPr/>
            </p:nvSpPr>
            <p:spPr>
              <a:xfrm>
                <a:off x="922769" y="3781968"/>
                <a:ext cx="729300" cy="729300"/>
              </a:xfrm>
              <a:prstGeom prst="ellipse">
                <a:avLst/>
              </a:prstGeom>
              <a:solidFill>
                <a:srgbClr val="FF8900">
                  <a:alpha val="838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1293" name="Google Shape;1293;p11"/>
            <p:cNvGrpSpPr/>
            <p:nvPr/>
          </p:nvGrpSpPr>
          <p:grpSpPr>
            <a:xfrm>
              <a:off x="5371921" y="621823"/>
              <a:ext cx="182209" cy="655932"/>
              <a:chOff x="3305183" y="2722527"/>
              <a:chExt cx="166690" cy="600065"/>
            </a:xfrm>
          </p:grpSpPr>
          <p:grpSp>
            <p:nvGrpSpPr>
              <p:cNvPr id="1294" name="Google Shape;1294;p11"/>
              <p:cNvGrpSpPr/>
              <p:nvPr/>
            </p:nvGrpSpPr>
            <p:grpSpPr>
              <a:xfrm>
                <a:off x="3305183" y="2722527"/>
                <a:ext cx="166690" cy="600065"/>
                <a:chOff x="3305183" y="2722527"/>
                <a:chExt cx="166690" cy="600065"/>
              </a:xfrm>
            </p:grpSpPr>
            <p:grpSp>
              <p:nvGrpSpPr>
                <p:cNvPr id="1295" name="Google Shape;1295;p11"/>
                <p:cNvGrpSpPr/>
                <p:nvPr/>
              </p:nvGrpSpPr>
              <p:grpSpPr>
                <a:xfrm>
                  <a:off x="3305183" y="2971595"/>
                  <a:ext cx="166690" cy="350998"/>
                  <a:chOff x="3305183" y="3146560"/>
                  <a:chExt cx="166690" cy="350998"/>
                </a:xfrm>
              </p:grpSpPr>
              <p:sp>
                <p:nvSpPr>
                  <p:cNvPr id="1296" name="Google Shape;1296;p11"/>
                  <p:cNvSpPr/>
                  <p:nvPr/>
                </p:nvSpPr>
                <p:spPr>
                  <a:xfrm>
                    <a:off x="3324821" y="3152836"/>
                    <a:ext cx="119489" cy="117177"/>
                  </a:xfrm>
                  <a:custGeom>
                    <a:avLst/>
                    <a:gdLst/>
                    <a:ahLst/>
                    <a:cxnLst/>
                    <a:rect l="l" t="t" r="r" b="b"/>
                    <a:pathLst>
                      <a:path w="119489" h="117177" extrusionOk="0">
                        <a:moveTo>
                          <a:pt x="5460" y="117177"/>
                        </a:moveTo>
                        <a:cubicBezTo>
                          <a:pt x="4508" y="91777"/>
                          <a:pt x="-9653" y="30373"/>
                          <a:pt x="11810" y="23896"/>
                        </a:cubicBezTo>
                        <a:cubicBezTo>
                          <a:pt x="18160" y="22118"/>
                          <a:pt x="14668" y="14561"/>
                          <a:pt x="19494" y="10688"/>
                        </a:cubicBezTo>
                        <a:cubicBezTo>
                          <a:pt x="31241" y="-2901"/>
                          <a:pt x="96456" y="-6838"/>
                          <a:pt x="96456" y="18879"/>
                        </a:cubicBezTo>
                        <a:cubicBezTo>
                          <a:pt x="95751" y="22315"/>
                          <a:pt x="97967" y="25668"/>
                          <a:pt x="101409" y="26373"/>
                        </a:cubicBezTo>
                        <a:cubicBezTo>
                          <a:pt x="101866" y="26467"/>
                          <a:pt x="102336" y="26506"/>
                          <a:pt x="102806" y="26499"/>
                        </a:cubicBezTo>
                        <a:cubicBezTo>
                          <a:pt x="133731" y="28849"/>
                          <a:pt x="111569" y="90507"/>
                          <a:pt x="114744" y="113939"/>
                        </a:cubicBezTo>
                        <a:close/>
                      </a:path>
                    </a:pathLst>
                  </a:custGeom>
                  <a:solidFill>
                    <a:schemeClr val="dk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297" name="Google Shape;1297;p11"/>
                  <p:cNvSpPr/>
                  <p:nvPr/>
                </p:nvSpPr>
                <p:spPr>
                  <a:xfrm>
                    <a:off x="3312763" y="3270014"/>
                    <a:ext cx="150661" cy="221107"/>
                  </a:xfrm>
                  <a:custGeom>
                    <a:avLst/>
                    <a:gdLst/>
                    <a:ahLst/>
                    <a:cxnLst/>
                    <a:rect l="l" t="t" r="r" b="b"/>
                    <a:pathLst>
                      <a:path w="150661" h="221107" extrusionOk="0">
                        <a:moveTo>
                          <a:pt x="72636" y="221107"/>
                        </a:moveTo>
                        <a:cubicBezTo>
                          <a:pt x="-3564" y="204978"/>
                          <a:pt x="-15057" y="136779"/>
                          <a:pt x="16184" y="2477"/>
                        </a:cubicBezTo>
                        <a:cubicBezTo>
                          <a:pt x="54284" y="1207"/>
                          <a:pt x="87558" y="1270"/>
                          <a:pt x="125595" y="0"/>
                        </a:cubicBezTo>
                        <a:cubicBezTo>
                          <a:pt x="164330" y="92202"/>
                          <a:pt x="166299" y="206629"/>
                          <a:pt x="72636" y="221107"/>
                        </a:cubicBezTo>
                        <a:close/>
                      </a:path>
                    </a:pathLst>
                  </a:custGeom>
                  <a:solidFill>
                    <a:srgbClr val="F9CB9C"/>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298" name="Google Shape;1298;p11"/>
                  <p:cNvSpPr/>
                  <p:nvPr/>
                </p:nvSpPr>
                <p:spPr>
                  <a:xfrm>
                    <a:off x="3305183" y="3146560"/>
                    <a:ext cx="166690" cy="350998"/>
                  </a:xfrm>
                  <a:custGeom>
                    <a:avLst/>
                    <a:gdLst/>
                    <a:ahLst/>
                    <a:cxnLst/>
                    <a:rect l="l" t="t" r="r" b="b"/>
                    <a:pathLst>
                      <a:path w="166690" h="350998" extrusionOk="0">
                        <a:moveTo>
                          <a:pt x="140987" y="124596"/>
                        </a:moveTo>
                        <a:cubicBezTo>
                          <a:pt x="147337" y="122247"/>
                          <a:pt x="143336" y="59572"/>
                          <a:pt x="144542" y="54238"/>
                        </a:cubicBezTo>
                        <a:cubicBezTo>
                          <a:pt x="146828" y="39252"/>
                          <a:pt x="140097" y="24647"/>
                          <a:pt x="122571" y="26425"/>
                        </a:cubicBezTo>
                        <a:cubicBezTo>
                          <a:pt x="129683" y="-8309"/>
                          <a:pt x="29417" y="-8500"/>
                          <a:pt x="29925" y="24075"/>
                        </a:cubicBezTo>
                        <a:cubicBezTo>
                          <a:pt x="15891" y="25536"/>
                          <a:pt x="12399" y="39633"/>
                          <a:pt x="13478" y="51635"/>
                        </a:cubicBezTo>
                        <a:cubicBezTo>
                          <a:pt x="16145" y="75955"/>
                          <a:pt x="8335" y="105292"/>
                          <a:pt x="17034" y="127263"/>
                        </a:cubicBezTo>
                        <a:cubicBezTo>
                          <a:pt x="17034" y="127263"/>
                          <a:pt x="17034" y="127644"/>
                          <a:pt x="17034" y="127835"/>
                        </a:cubicBezTo>
                        <a:cubicBezTo>
                          <a:pt x="-77835" y="451748"/>
                          <a:pt x="259922" y="398789"/>
                          <a:pt x="140987" y="124596"/>
                        </a:cubicBezTo>
                        <a:close/>
                        <a:moveTo>
                          <a:pt x="126254" y="42427"/>
                        </a:moveTo>
                        <a:cubicBezTo>
                          <a:pt x="126699" y="51254"/>
                          <a:pt x="126699" y="64842"/>
                          <a:pt x="126889" y="74177"/>
                        </a:cubicBezTo>
                        <a:lnTo>
                          <a:pt x="31258" y="101736"/>
                        </a:lnTo>
                        <a:cubicBezTo>
                          <a:pt x="31258" y="96719"/>
                          <a:pt x="31258" y="91640"/>
                          <a:pt x="31258" y="86560"/>
                        </a:cubicBezTo>
                        <a:cubicBezTo>
                          <a:pt x="57865" y="73415"/>
                          <a:pt x="88408" y="58556"/>
                          <a:pt x="112348" y="40903"/>
                        </a:cubicBezTo>
                        <a:cubicBezTo>
                          <a:pt x="116793" y="41665"/>
                          <a:pt x="123778" y="38490"/>
                          <a:pt x="126254" y="42427"/>
                        </a:cubicBezTo>
                        <a:close/>
                        <a:moveTo>
                          <a:pt x="89044" y="212671"/>
                        </a:moveTo>
                        <a:cubicBezTo>
                          <a:pt x="81112" y="208784"/>
                          <a:pt x="71771" y="209070"/>
                          <a:pt x="64088" y="213433"/>
                        </a:cubicBezTo>
                        <a:cubicBezTo>
                          <a:pt x="67943" y="186762"/>
                          <a:pt x="70883" y="159947"/>
                          <a:pt x="72914" y="132978"/>
                        </a:cubicBezTo>
                        <a:lnTo>
                          <a:pt x="83964" y="132978"/>
                        </a:lnTo>
                        <a:cubicBezTo>
                          <a:pt x="83049" y="159642"/>
                          <a:pt x="84751" y="186337"/>
                          <a:pt x="89044" y="212671"/>
                        </a:cubicBezTo>
                        <a:close/>
                        <a:moveTo>
                          <a:pt x="50944" y="114118"/>
                        </a:moveTo>
                        <a:lnTo>
                          <a:pt x="127144" y="92148"/>
                        </a:lnTo>
                        <a:lnTo>
                          <a:pt x="127144" y="113420"/>
                        </a:lnTo>
                        <a:cubicBezTo>
                          <a:pt x="101299" y="114880"/>
                          <a:pt x="75899" y="115135"/>
                          <a:pt x="50626" y="114118"/>
                        </a:cubicBezTo>
                        <a:close/>
                        <a:moveTo>
                          <a:pt x="90695" y="39950"/>
                        </a:moveTo>
                        <a:cubicBezTo>
                          <a:pt x="74692" y="48269"/>
                          <a:pt x="47832" y="59826"/>
                          <a:pt x="31385" y="67255"/>
                        </a:cubicBezTo>
                        <a:cubicBezTo>
                          <a:pt x="31385" y="58937"/>
                          <a:pt x="31766" y="47634"/>
                          <a:pt x="31385" y="39379"/>
                        </a:cubicBezTo>
                        <a:cubicBezTo>
                          <a:pt x="33036" y="39379"/>
                          <a:pt x="75835" y="39442"/>
                          <a:pt x="90377" y="39950"/>
                        </a:cubicBezTo>
                        <a:close/>
                        <a:moveTo>
                          <a:pt x="45736" y="22361"/>
                        </a:moveTo>
                        <a:cubicBezTo>
                          <a:pt x="60214" y="644"/>
                          <a:pt x="112920" y="11122"/>
                          <a:pt x="111395" y="26616"/>
                        </a:cubicBezTo>
                        <a:cubicBezTo>
                          <a:pt x="92028" y="25854"/>
                          <a:pt x="63834" y="27314"/>
                          <a:pt x="44466" y="26616"/>
                        </a:cubicBezTo>
                        <a:cubicBezTo>
                          <a:pt x="44339" y="26171"/>
                          <a:pt x="45165" y="22742"/>
                          <a:pt x="45419" y="22361"/>
                        </a:cubicBezTo>
                        <a:close/>
                        <a:moveTo>
                          <a:pt x="125556" y="309127"/>
                        </a:moveTo>
                        <a:cubicBezTo>
                          <a:pt x="22686" y="406028"/>
                          <a:pt x="-873" y="195335"/>
                          <a:pt x="33798" y="131708"/>
                        </a:cubicBezTo>
                        <a:cubicBezTo>
                          <a:pt x="41101" y="132153"/>
                          <a:pt x="48467" y="132470"/>
                          <a:pt x="55833" y="132661"/>
                        </a:cubicBezTo>
                        <a:cubicBezTo>
                          <a:pt x="60913" y="148536"/>
                          <a:pt x="25734" y="268678"/>
                          <a:pt x="58500" y="243023"/>
                        </a:cubicBezTo>
                        <a:cubicBezTo>
                          <a:pt x="62310" y="237436"/>
                          <a:pt x="67708" y="228101"/>
                          <a:pt x="75454" y="228037"/>
                        </a:cubicBezTo>
                        <a:cubicBezTo>
                          <a:pt x="84979" y="228037"/>
                          <a:pt x="91076" y="238960"/>
                          <a:pt x="95394" y="245881"/>
                        </a:cubicBezTo>
                        <a:cubicBezTo>
                          <a:pt x="128985" y="268931"/>
                          <a:pt x="92536" y="150631"/>
                          <a:pt x="101744" y="132661"/>
                        </a:cubicBezTo>
                        <a:cubicBezTo>
                          <a:pt x="109173" y="132661"/>
                          <a:pt x="116602" y="132089"/>
                          <a:pt x="124032" y="131644"/>
                        </a:cubicBezTo>
                        <a:cubicBezTo>
                          <a:pt x="155591" y="183968"/>
                          <a:pt x="160671" y="257311"/>
                          <a:pt x="125239" y="309127"/>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grpSp>
            <p:sp>
              <p:nvSpPr>
                <p:cNvPr id="1299" name="Google Shape;1299;p11"/>
                <p:cNvSpPr/>
                <p:nvPr/>
              </p:nvSpPr>
              <p:spPr>
                <a:xfrm>
                  <a:off x="3375891" y="2722527"/>
                  <a:ext cx="17700" cy="255600"/>
                </a:xfrm>
                <a:prstGeom prst="rect">
                  <a:avLst/>
                </a:prstGeom>
                <a:solidFill>
                  <a:schemeClr val="dk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sp>
            <p:nvSpPr>
              <p:cNvPr id="1300" name="Google Shape;1300;p11"/>
              <p:cNvSpPr/>
              <p:nvPr/>
            </p:nvSpPr>
            <p:spPr>
              <a:xfrm>
                <a:off x="3352825" y="3244100"/>
                <a:ext cx="27200" cy="29000"/>
              </a:xfrm>
              <a:custGeom>
                <a:avLst/>
                <a:gdLst/>
                <a:ahLst/>
                <a:cxnLst/>
                <a:rect l="l" t="t" r="r" b="b"/>
                <a:pathLst>
                  <a:path w="1088" h="1160" extrusionOk="0">
                    <a:moveTo>
                      <a:pt x="0" y="0"/>
                    </a:moveTo>
                    <a:cubicBezTo>
                      <a:pt x="294" y="441"/>
                      <a:pt x="670" y="834"/>
                      <a:pt x="1088" y="1160"/>
                    </a:cubicBezTo>
                  </a:path>
                </a:pathLst>
              </a:custGeom>
              <a:noFill/>
              <a:ln w="19050" cap="rnd" cmpd="sng">
                <a:solidFill>
                  <a:schemeClr val="lt1"/>
                </a:solidFill>
                <a:prstDash val="solid"/>
                <a:round/>
                <a:headEnd type="none" w="med" len="med"/>
                <a:tailEnd type="none" w="med" len="med"/>
              </a:ln>
            </p:spPr>
          </p:sp>
        </p:grpSp>
      </p:grpSp>
      <p:grpSp>
        <p:nvGrpSpPr>
          <p:cNvPr id="1301" name="Google Shape;1301;p11"/>
          <p:cNvGrpSpPr/>
          <p:nvPr/>
        </p:nvGrpSpPr>
        <p:grpSpPr>
          <a:xfrm>
            <a:off x="5963309" y="56"/>
            <a:ext cx="627432" cy="1570252"/>
            <a:chOff x="7824797" y="870572"/>
            <a:chExt cx="860597" cy="2153783"/>
          </a:xfrm>
        </p:grpSpPr>
        <p:grpSp>
          <p:nvGrpSpPr>
            <p:cNvPr id="1302" name="Google Shape;1302;p11"/>
            <p:cNvGrpSpPr/>
            <p:nvPr/>
          </p:nvGrpSpPr>
          <p:grpSpPr>
            <a:xfrm>
              <a:off x="7824797" y="1891931"/>
              <a:ext cx="860597" cy="1132425"/>
              <a:chOff x="764100" y="3623300"/>
              <a:chExt cx="1046700" cy="1046700"/>
            </a:xfrm>
          </p:grpSpPr>
          <p:sp>
            <p:nvSpPr>
              <p:cNvPr id="1303" name="Google Shape;1303;p11"/>
              <p:cNvSpPr/>
              <p:nvPr/>
            </p:nvSpPr>
            <p:spPr>
              <a:xfrm>
                <a:off x="764100" y="3623300"/>
                <a:ext cx="1046700" cy="1046700"/>
              </a:xfrm>
              <a:prstGeom prst="ellipse">
                <a:avLst/>
              </a:prstGeom>
              <a:solidFill>
                <a:srgbClr val="10A3FF">
                  <a:alpha val="615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304" name="Google Shape;1304;p11"/>
              <p:cNvSpPr/>
              <p:nvPr/>
            </p:nvSpPr>
            <p:spPr>
              <a:xfrm>
                <a:off x="922769" y="3781968"/>
                <a:ext cx="729300" cy="729300"/>
              </a:xfrm>
              <a:prstGeom prst="ellipse">
                <a:avLst/>
              </a:prstGeom>
              <a:solidFill>
                <a:srgbClr val="10A3FF">
                  <a:alpha val="615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1305" name="Google Shape;1305;p11"/>
            <p:cNvGrpSpPr/>
            <p:nvPr/>
          </p:nvGrpSpPr>
          <p:grpSpPr>
            <a:xfrm>
              <a:off x="8100547" y="870572"/>
              <a:ext cx="300376" cy="1935114"/>
              <a:chOff x="3792712" y="2051381"/>
              <a:chExt cx="274793" cy="1770299"/>
            </a:xfrm>
          </p:grpSpPr>
          <p:grpSp>
            <p:nvGrpSpPr>
              <p:cNvPr id="1306" name="Google Shape;1306;p11"/>
              <p:cNvGrpSpPr/>
              <p:nvPr/>
            </p:nvGrpSpPr>
            <p:grpSpPr>
              <a:xfrm>
                <a:off x="3792712" y="2051381"/>
                <a:ext cx="274793" cy="1770299"/>
                <a:chOff x="3792712" y="2051381"/>
                <a:chExt cx="274793" cy="1770299"/>
              </a:xfrm>
            </p:grpSpPr>
            <p:grpSp>
              <p:nvGrpSpPr>
                <p:cNvPr id="1307" name="Google Shape;1307;p11"/>
                <p:cNvGrpSpPr/>
                <p:nvPr/>
              </p:nvGrpSpPr>
              <p:grpSpPr>
                <a:xfrm>
                  <a:off x="3792712" y="2971595"/>
                  <a:ext cx="274793" cy="850085"/>
                  <a:chOff x="3792712" y="2879468"/>
                  <a:chExt cx="274793" cy="850085"/>
                </a:xfrm>
              </p:grpSpPr>
              <p:sp>
                <p:nvSpPr>
                  <p:cNvPr id="1308" name="Google Shape;1308;p11"/>
                  <p:cNvSpPr/>
                  <p:nvPr/>
                </p:nvSpPr>
                <p:spPr>
                  <a:xfrm>
                    <a:off x="3798083" y="3085793"/>
                    <a:ext cx="261578" cy="637356"/>
                  </a:xfrm>
                  <a:custGeom>
                    <a:avLst/>
                    <a:gdLst/>
                    <a:ahLst/>
                    <a:cxnLst/>
                    <a:rect l="l" t="t" r="r" b="b"/>
                    <a:pathLst>
                      <a:path w="261578" h="637356" extrusionOk="0">
                        <a:moveTo>
                          <a:pt x="126686" y="637357"/>
                        </a:moveTo>
                        <a:cubicBezTo>
                          <a:pt x="-60449" y="630435"/>
                          <a:pt x="18736" y="394850"/>
                          <a:pt x="6417" y="267723"/>
                        </a:cubicBezTo>
                        <a:cubicBezTo>
                          <a:pt x="12322" y="197048"/>
                          <a:pt x="-10665" y="53665"/>
                          <a:pt x="31817" y="8008"/>
                        </a:cubicBezTo>
                        <a:cubicBezTo>
                          <a:pt x="291595" y="-16566"/>
                          <a:pt x="262449" y="-1263"/>
                          <a:pt x="258829" y="299283"/>
                        </a:cubicBezTo>
                        <a:cubicBezTo>
                          <a:pt x="256988" y="426728"/>
                          <a:pt x="295024" y="626816"/>
                          <a:pt x="126686" y="637357"/>
                        </a:cubicBezTo>
                        <a:close/>
                      </a:path>
                    </a:pathLst>
                  </a:custGeom>
                  <a:solidFill>
                    <a:srgbClr val="CFE2F3"/>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309" name="Google Shape;1309;p11"/>
                  <p:cNvSpPr/>
                  <p:nvPr/>
                </p:nvSpPr>
                <p:spPr>
                  <a:xfrm>
                    <a:off x="3849902" y="2886279"/>
                    <a:ext cx="160096" cy="197298"/>
                  </a:xfrm>
                  <a:custGeom>
                    <a:avLst/>
                    <a:gdLst/>
                    <a:ahLst/>
                    <a:cxnLst/>
                    <a:rect l="l" t="t" r="r" b="b"/>
                    <a:pathLst>
                      <a:path w="160096" h="197298" extrusionOk="0">
                        <a:moveTo>
                          <a:pt x="0" y="197298"/>
                        </a:moveTo>
                        <a:cubicBezTo>
                          <a:pt x="14795" y="163453"/>
                          <a:pt x="-19495" y="39120"/>
                          <a:pt x="29908" y="37913"/>
                        </a:cubicBezTo>
                        <a:cubicBezTo>
                          <a:pt x="41275" y="35754"/>
                          <a:pt x="33401" y="17911"/>
                          <a:pt x="43053" y="12513"/>
                        </a:cubicBezTo>
                        <a:cubicBezTo>
                          <a:pt x="64008" y="-9902"/>
                          <a:pt x="129984" y="-1393"/>
                          <a:pt x="134239" y="31563"/>
                        </a:cubicBezTo>
                        <a:cubicBezTo>
                          <a:pt x="135826" y="40517"/>
                          <a:pt x="147891" y="34484"/>
                          <a:pt x="151955" y="41406"/>
                        </a:cubicBezTo>
                        <a:cubicBezTo>
                          <a:pt x="171640" y="64583"/>
                          <a:pt x="149479" y="158246"/>
                          <a:pt x="149161" y="196663"/>
                        </a:cubicBezTo>
                        <a:cubicBezTo>
                          <a:pt x="98234" y="196155"/>
                          <a:pt x="49847" y="189170"/>
                          <a:pt x="0" y="197298"/>
                        </a:cubicBezTo>
                        <a:close/>
                      </a:path>
                    </a:pathLst>
                  </a:custGeom>
                  <a:solidFill>
                    <a:schemeClr val="dk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310" name="Google Shape;1310;p11"/>
                  <p:cNvSpPr/>
                  <p:nvPr/>
                </p:nvSpPr>
                <p:spPr>
                  <a:xfrm>
                    <a:off x="3792712" y="2879468"/>
                    <a:ext cx="274793" cy="850085"/>
                  </a:xfrm>
                  <a:custGeom>
                    <a:avLst/>
                    <a:gdLst/>
                    <a:ahLst/>
                    <a:cxnLst/>
                    <a:rect l="l" t="t" r="r" b="b"/>
                    <a:pathLst>
                      <a:path w="274793" h="850085" extrusionOk="0">
                        <a:moveTo>
                          <a:pt x="19916" y="786532"/>
                        </a:moveTo>
                        <a:cubicBezTo>
                          <a:pt x="39854" y="827489"/>
                          <a:pt x="67541" y="848572"/>
                          <a:pt x="131866" y="850032"/>
                        </a:cubicBezTo>
                        <a:cubicBezTo>
                          <a:pt x="255818" y="852953"/>
                          <a:pt x="279440" y="735732"/>
                          <a:pt x="271947" y="651213"/>
                        </a:cubicBezTo>
                        <a:cubicBezTo>
                          <a:pt x="272963" y="537612"/>
                          <a:pt x="275312" y="423947"/>
                          <a:pt x="274678" y="310345"/>
                        </a:cubicBezTo>
                        <a:cubicBezTo>
                          <a:pt x="276202" y="268245"/>
                          <a:pt x="263057" y="215095"/>
                          <a:pt x="217528" y="202395"/>
                        </a:cubicBezTo>
                        <a:cubicBezTo>
                          <a:pt x="213336" y="167343"/>
                          <a:pt x="246610" y="35073"/>
                          <a:pt x="197716" y="37295"/>
                        </a:cubicBezTo>
                        <a:cubicBezTo>
                          <a:pt x="191366" y="-10202"/>
                          <a:pt x="84495" y="-14965"/>
                          <a:pt x="87098" y="38311"/>
                        </a:cubicBezTo>
                        <a:cubicBezTo>
                          <a:pt x="75478" y="36978"/>
                          <a:pt x="60047" y="37041"/>
                          <a:pt x="58778" y="55583"/>
                        </a:cubicBezTo>
                        <a:cubicBezTo>
                          <a:pt x="55603" y="103081"/>
                          <a:pt x="55285" y="150833"/>
                          <a:pt x="49887" y="197760"/>
                        </a:cubicBezTo>
                        <a:cubicBezTo>
                          <a:pt x="-19010" y="224303"/>
                          <a:pt x="12613" y="404262"/>
                          <a:pt x="5437" y="474048"/>
                        </a:cubicBezTo>
                        <a:cubicBezTo>
                          <a:pt x="10264" y="577299"/>
                          <a:pt x="-17549" y="687980"/>
                          <a:pt x="19916" y="786532"/>
                        </a:cubicBezTo>
                        <a:close/>
                        <a:moveTo>
                          <a:pt x="102466" y="38248"/>
                        </a:moveTo>
                        <a:cubicBezTo>
                          <a:pt x="106148" y="7895"/>
                          <a:pt x="173585" y="17166"/>
                          <a:pt x="178983" y="37105"/>
                        </a:cubicBezTo>
                        <a:cubicBezTo>
                          <a:pt x="154281" y="37549"/>
                          <a:pt x="103101" y="39962"/>
                          <a:pt x="102592" y="38311"/>
                        </a:cubicBezTo>
                        <a:close/>
                        <a:moveTo>
                          <a:pt x="76177" y="56663"/>
                        </a:moveTo>
                        <a:lnTo>
                          <a:pt x="174983" y="55393"/>
                        </a:lnTo>
                        <a:cubicBezTo>
                          <a:pt x="190222" y="53361"/>
                          <a:pt x="211304" y="53298"/>
                          <a:pt x="206733" y="75459"/>
                        </a:cubicBezTo>
                        <a:lnTo>
                          <a:pt x="75287" y="111400"/>
                        </a:lnTo>
                        <a:cubicBezTo>
                          <a:pt x="75967" y="93194"/>
                          <a:pt x="76303" y="74970"/>
                          <a:pt x="76303" y="56726"/>
                        </a:cubicBezTo>
                        <a:close/>
                        <a:moveTo>
                          <a:pt x="73700" y="129879"/>
                        </a:moveTo>
                        <a:lnTo>
                          <a:pt x="205399" y="94382"/>
                        </a:lnTo>
                        <a:lnTo>
                          <a:pt x="203684" y="134069"/>
                        </a:lnTo>
                        <a:lnTo>
                          <a:pt x="71478" y="159469"/>
                        </a:lnTo>
                        <a:cubicBezTo>
                          <a:pt x="72430" y="149563"/>
                          <a:pt x="73192" y="139785"/>
                          <a:pt x="73827" y="129942"/>
                        </a:cubicBezTo>
                        <a:close/>
                        <a:moveTo>
                          <a:pt x="69191" y="177885"/>
                        </a:moveTo>
                        <a:lnTo>
                          <a:pt x="202541" y="152104"/>
                        </a:lnTo>
                        <a:cubicBezTo>
                          <a:pt x="201906" y="166391"/>
                          <a:pt x="201335" y="180615"/>
                          <a:pt x="200700" y="194839"/>
                        </a:cubicBezTo>
                        <a:lnTo>
                          <a:pt x="67350" y="193379"/>
                        </a:lnTo>
                        <a:cubicBezTo>
                          <a:pt x="68239" y="188298"/>
                          <a:pt x="68937" y="183282"/>
                          <a:pt x="69318" y="177948"/>
                        </a:cubicBezTo>
                        <a:close/>
                        <a:moveTo>
                          <a:pt x="19217" y="648102"/>
                        </a:moveTo>
                        <a:cubicBezTo>
                          <a:pt x="23154" y="519832"/>
                          <a:pt x="21947" y="391117"/>
                          <a:pt x="28171" y="263101"/>
                        </a:cubicBezTo>
                        <a:cubicBezTo>
                          <a:pt x="34965" y="198204"/>
                          <a:pt x="74589" y="211222"/>
                          <a:pt x="121960" y="210968"/>
                        </a:cubicBezTo>
                        <a:cubicBezTo>
                          <a:pt x="123103" y="217851"/>
                          <a:pt x="123674" y="224817"/>
                          <a:pt x="123674" y="231796"/>
                        </a:cubicBezTo>
                        <a:cubicBezTo>
                          <a:pt x="72874" y="256370"/>
                          <a:pt x="60174" y="344889"/>
                          <a:pt x="124246" y="360891"/>
                        </a:cubicBezTo>
                        <a:lnTo>
                          <a:pt x="124627" y="429281"/>
                        </a:lnTo>
                        <a:cubicBezTo>
                          <a:pt x="46966" y="432710"/>
                          <a:pt x="45951" y="548915"/>
                          <a:pt x="125135" y="549486"/>
                        </a:cubicBezTo>
                        <a:lnTo>
                          <a:pt x="125516" y="627083"/>
                        </a:lnTo>
                        <a:cubicBezTo>
                          <a:pt x="40" y="680677"/>
                          <a:pt x="157647" y="791422"/>
                          <a:pt x="143550" y="638069"/>
                        </a:cubicBezTo>
                        <a:cubicBezTo>
                          <a:pt x="209971" y="620416"/>
                          <a:pt x="220385" y="540533"/>
                          <a:pt x="142661" y="533675"/>
                        </a:cubicBezTo>
                        <a:lnTo>
                          <a:pt x="142280" y="444204"/>
                        </a:lnTo>
                        <a:cubicBezTo>
                          <a:pt x="216321" y="434298"/>
                          <a:pt x="216130" y="356764"/>
                          <a:pt x="141772" y="346604"/>
                        </a:cubicBezTo>
                        <a:cubicBezTo>
                          <a:pt x="141772" y="311425"/>
                          <a:pt x="141772" y="215413"/>
                          <a:pt x="140566" y="212429"/>
                        </a:cubicBezTo>
                        <a:cubicBezTo>
                          <a:pt x="140566" y="212429"/>
                          <a:pt x="194096" y="213762"/>
                          <a:pt x="198541" y="213381"/>
                        </a:cubicBezTo>
                        <a:cubicBezTo>
                          <a:pt x="218543" y="211666"/>
                          <a:pt x="234291" y="230589"/>
                          <a:pt x="243943" y="246845"/>
                        </a:cubicBezTo>
                        <a:cubicBezTo>
                          <a:pt x="271376" y="315997"/>
                          <a:pt x="250865" y="395880"/>
                          <a:pt x="255754" y="469095"/>
                        </a:cubicBezTo>
                        <a:cubicBezTo>
                          <a:pt x="240832" y="580093"/>
                          <a:pt x="308015" y="834538"/>
                          <a:pt x="136819" y="834855"/>
                        </a:cubicBezTo>
                        <a:cubicBezTo>
                          <a:pt x="35727" y="844063"/>
                          <a:pt x="10073" y="729382"/>
                          <a:pt x="19344" y="648166"/>
                        </a:cubicBezTo>
                        <a:close/>
                        <a:moveTo>
                          <a:pt x="125008" y="678137"/>
                        </a:moveTo>
                        <a:cubicBezTo>
                          <a:pt x="115928" y="731541"/>
                          <a:pt x="62968" y="668041"/>
                          <a:pt x="125643" y="645435"/>
                        </a:cubicBezTo>
                        <a:cubicBezTo>
                          <a:pt x="126272" y="656357"/>
                          <a:pt x="126100" y="667304"/>
                          <a:pt x="125135" y="678201"/>
                        </a:cubicBezTo>
                        <a:close/>
                        <a:moveTo>
                          <a:pt x="125008" y="531198"/>
                        </a:moveTo>
                        <a:cubicBezTo>
                          <a:pt x="69953" y="529293"/>
                          <a:pt x="68620" y="448966"/>
                          <a:pt x="124627" y="447315"/>
                        </a:cubicBezTo>
                        <a:close/>
                        <a:moveTo>
                          <a:pt x="124119" y="340698"/>
                        </a:moveTo>
                        <a:cubicBezTo>
                          <a:pt x="85193" y="326284"/>
                          <a:pt x="93004" y="270848"/>
                          <a:pt x="123674" y="251798"/>
                        </a:cubicBezTo>
                        <a:cubicBezTo>
                          <a:pt x="123973" y="281643"/>
                          <a:pt x="124183" y="311380"/>
                          <a:pt x="124309" y="341016"/>
                        </a:cubicBezTo>
                        <a:close/>
                        <a:moveTo>
                          <a:pt x="141835" y="365591"/>
                        </a:moveTo>
                        <a:cubicBezTo>
                          <a:pt x="190730" y="374798"/>
                          <a:pt x="194159" y="419057"/>
                          <a:pt x="141835" y="426106"/>
                        </a:cubicBezTo>
                        <a:close/>
                        <a:moveTo>
                          <a:pt x="142724" y="551899"/>
                        </a:moveTo>
                        <a:cubicBezTo>
                          <a:pt x="195493" y="559138"/>
                          <a:pt x="188127" y="605684"/>
                          <a:pt x="143296" y="619781"/>
                        </a:cubicBezTo>
                        <a:cubicBezTo>
                          <a:pt x="143042" y="601429"/>
                          <a:pt x="142978" y="571204"/>
                          <a:pt x="142915" y="552217"/>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grpSp>
            <p:sp>
              <p:nvSpPr>
                <p:cNvPr id="1311" name="Google Shape;1311;p11"/>
                <p:cNvSpPr/>
                <p:nvPr/>
              </p:nvSpPr>
              <p:spPr>
                <a:xfrm>
                  <a:off x="3923176" y="2051381"/>
                  <a:ext cx="17700" cy="926400"/>
                </a:xfrm>
                <a:prstGeom prst="rect">
                  <a:avLst/>
                </a:prstGeom>
                <a:solidFill>
                  <a:schemeClr val="dk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sp>
            <p:nvSpPr>
              <p:cNvPr id="1312" name="Google Shape;1312;p11"/>
              <p:cNvSpPr/>
              <p:nvPr/>
            </p:nvSpPr>
            <p:spPr>
              <a:xfrm>
                <a:off x="3834925" y="3637375"/>
                <a:ext cx="76100" cy="135925"/>
              </a:xfrm>
              <a:custGeom>
                <a:avLst/>
                <a:gdLst/>
                <a:ahLst/>
                <a:cxnLst/>
                <a:rect l="l" t="t" r="r" b="b"/>
                <a:pathLst>
                  <a:path w="3044" h="5437" extrusionOk="0">
                    <a:moveTo>
                      <a:pt x="0" y="0"/>
                    </a:moveTo>
                    <a:cubicBezTo>
                      <a:pt x="372" y="2043"/>
                      <a:pt x="1116" y="4666"/>
                      <a:pt x="3044" y="5437"/>
                    </a:cubicBezTo>
                  </a:path>
                </a:pathLst>
              </a:custGeom>
              <a:noFill/>
              <a:ln w="19050" cap="rnd" cmpd="sng">
                <a:solidFill>
                  <a:schemeClr val="lt1"/>
                </a:solidFill>
                <a:prstDash val="solid"/>
                <a:round/>
                <a:headEnd type="none" w="med" len="med"/>
                <a:tailEnd type="none" w="med" len="med"/>
              </a:ln>
            </p:spPr>
          </p:sp>
          <p:sp>
            <p:nvSpPr>
              <p:cNvPr id="1313" name="Google Shape;1313;p11"/>
              <p:cNvSpPr/>
              <p:nvPr/>
            </p:nvSpPr>
            <p:spPr>
              <a:xfrm>
                <a:off x="3834925" y="3552200"/>
                <a:ext cx="1825" cy="21750"/>
              </a:xfrm>
              <a:custGeom>
                <a:avLst/>
                <a:gdLst/>
                <a:ahLst/>
                <a:cxnLst/>
                <a:rect l="l" t="t" r="r" b="b"/>
                <a:pathLst>
                  <a:path w="73" h="870" extrusionOk="0">
                    <a:moveTo>
                      <a:pt x="0" y="0"/>
                    </a:moveTo>
                    <a:cubicBezTo>
                      <a:pt x="37" y="435"/>
                      <a:pt x="37" y="435"/>
                      <a:pt x="73" y="870"/>
                    </a:cubicBezTo>
                  </a:path>
                </a:pathLst>
              </a:custGeom>
              <a:noFill/>
              <a:ln w="19050" cap="rnd" cmpd="sng">
                <a:solidFill>
                  <a:schemeClr val="lt1"/>
                </a:solidFill>
                <a:prstDash val="solid"/>
                <a:round/>
                <a:headEnd type="none" w="med" len="med"/>
                <a:tailEnd type="none" w="med" len="med"/>
              </a:ln>
            </p:spPr>
          </p:sp>
        </p:grpSp>
      </p:grpSp>
      <p:grpSp>
        <p:nvGrpSpPr>
          <p:cNvPr id="1314" name="Google Shape;1314;p11"/>
          <p:cNvGrpSpPr/>
          <p:nvPr/>
        </p:nvGrpSpPr>
        <p:grpSpPr>
          <a:xfrm>
            <a:off x="1127997" y="56"/>
            <a:ext cx="763115" cy="1223895"/>
            <a:chOff x="1192601" y="746213"/>
            <a:chExt cx="1046700" cy="1678715"/>
          </a:xfrm>
        </p:grpSpPr>
        <p:grpSp>
          <p:nvGrpSpPr>
            <p:cNvPr id="1315" name="Google Shape;1315;p11"/>
            <p:cNvGrpSpPr/>
            <p:nvPr/>
          </p:nvGrpSpPr>
          <p:grpSpPr>
            <a:xfrm>
              <a:off x="1192601" y="1378228"/>
              <a:ext cx="1046700" cy="1046700"/>
              <a:chOff x="764100" y="3623300"/>
              <a:chExt cx="1046700" cy="1046700"/>
            </a:xfrm>
          </p:grpSpPr>
          <p:sp>
            <p:nvSpPr>
              <p:cNvPr id="1316" name="Google Shape;1316;p11"/>
              <p:cNvSpPr/>
              <p:nvPr/>
            </p:nvSpPr>
            <p:spPr>
              <a:xfrm>
                <a:off x="764100" y="3623300"/>
                <a:ext cx="1046700" cy="1046700"/>
              </a:xfrm>
              <a:prstGeom prst="ellipse">
                <a:avLst/>
              </a:prstGeom>
              <a:solidFill>
                <a:srgbClr val="18ECFF">
                  <a:alpha val="950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317" name="Google Shape;1317;p11"/>
              <p:cNvSpPr/>
              <p:nvPr/>
            </p:nvSpPr>
            <p:spPr>
              <a:xfrm>
                <a:off x="922769" y="3781968"/>
                <a:ext cx="729300" cy="729300"/>
              </a:xfrm>
              <a:prstGeom prst="ellipse">
                <a:avLst/>
              </a:prstGeom>
              <a:solidFill>
                <a:srgbClr val="18ECFF">
                  <a:alpha val="950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1318" name="Google Shape;1318;p11"/>
            <p:cNvGrpSpPr/>
            <p:nvPr/>
          </p:nvGrpSpPr>
          <p:grpSpPr>
            <a:xfrm>
              <a:off x="1417979" y="746213"/>
              <a:ext cx="580390" cy="1384973"/>
              <a:chOff x="522260" y="2632808"/>
              <a:chExt cx="530958" cy="1267014"/>
            </a:xfrm>
          </p:grpSpPr>
          <p:grpSp>
            <p:nvGrpSpPr>
              <p:cNvPr id="1319" name="Google Shape;1319;p11"/>
              <p:cNvGrpSpPr/>
              <p:nvPr/>
            </p:nvGrpSpPr>
            <p:grpSpPr>
              <a:xfrm>
                <a:off x="522260" y="2632808"/>
                <a:ext cx="530958" cy="1267014"/>
                <a:chOff x="522260" y="2632808"/>
                <a:chExt cx="530958" cy="1267014"/>
              </a:xfrm>
            </p:grpSpPr>
            <p:grpSp>
              <p:nvGrpSpPr>
                <p:cNvPr id="1320" name="Google Shape;1320;p11"/>
                <p:cNvGrpSpPr/>
                <p:nvPr/>
              </p:nvGrpSpPr>
              <p:grpSpPr>
                <a:xfrm>
                  <a:off x="522260" y="2971595"/>
                  <a:ext cx="530958" cy="928227"/>
                  <a:chOff x="522260" y="2971595"/>
                  <a:chExt cx="530958" cy="928227"/>
                </a:xfrm>
              </p:grpSpPr>
              <p:sp>
                <p:nvSpPr>
                  <p:cNvPr id="1321" name="Google Shape;1321;p11"/>
                  <p:cNvSpPr/>
                  <p:nvPr/>
                </p:nvSpPr>
                <p:spPr>
                  <a:xfrm>
                    <a:off x="531045" y="3193814"/>
                    <a:ext cx="510950" cy="500199"/>
                  </a:xfrm>
                  <a:custGeom>
                    <a:avLst/>
                    <a:gdLst/>
                    <a:ahLst/>
                    <a:cxnLst/>
                    <a:rect l="l" t="t" r="r" b="b"/>
                    <a:pathLst>
                      <a:path w="510950" h="500199" extrusionOk="0">
                        <a:moveTo>
                          <a:pt x="230344" y="500189"/>
                        </a:moveTo>
                        <a:cubicBezTo>
                          <a:pt x="153916" y="500507"/>
                          <a:pt x="77640" y="493446"/>
                          <a:pt x="2570" y="479108"/>
                        </a:cubicBezTo>
                        <a:cubicBezTo>
                          <a:pt x="-4606" y="452501"/>
                          <a:pt x="4348" y="418084"/>
                          <a:pt x="15841" y="404622"/>
                        </a:cubicBezTo>
                        <a:cubicBezTo>
                          <a:pt x="93" y="296672"/>
                          <a:pt x="174591" y="153479"/>
                          <a:pt x="126458" y="68770"/>
                        </a:cubicBezTo>
                        <a:cubicBezTo>
                          <a:pt x="128236" y="16510"/>
                          <a:pt x="219295" y="6350"/>
                          <a:pt x="261142" y="0"/>
                        </a:cubicBezTo>
                        <a:cubicBezTo>
                          <a:pt x="310926" y="4953"/>
                          <a:pt x="383443" y="12002"/>
                          <a:pt x="388777" y="70612"/>
                        </a:cubicBezTo>
                        <a:cubicBezTo>
                          <a:pt x="365980" y="191262"/>
                          <a:pt x="524603" y="342392"/>
                          <a:pt x="509998" y="472630"/>
                        </a:cubicBezTo>
                        <a:cubicBezTo>
                          <a:pt x="417936" y="491147"/>
                          <a:pt x="324248" y="500380"/>
                          <a:pt x="230344" y="500189"/>
                        </a:cubicBezTo>
                        <a:close/>
                      </a:path>
                    </a:pathLst>
                  </a:custGeom>
                  <a:solidFill>
                    <a:schemeClr val="lt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322" name="Google Shape;1322;p11"/>
                  <p:cNvSpPr/>
                  <p:nvPr/>
                </p:nvSpPr>
                <p:spPr>
                  <a:xfrm>
                    <a:off x="551585" y="3672350"/>
                    <a:ext cx="488949" cy="214629"/>
                  </a:xfrm>
                  <a:custGeom>
                    <a:avLst/>
                    <a:gdLst/>
                    <a:ahLst/>
                    <a:cxnLst/>
                    <a:rect l="l" t="t" r="r" b="b"/>
                    <a:pathLst>
                      <a:path w="488949" h="214629" extrusionOk="0">
                        <a:moveTo>
                          <a:pt x="243395" y="214630"/>
                        </a:moveTo>
                        <a:cubicBezTo>
                          <a:pt x="147256" y="214630"/>
                          <a:pt x="26352" y="160401"/>
                          <a:pt x="0" y="8001"/>
                        </a:cubicBezTo>
                        <a:cubicBezTo>
                          <a:pt x="165925" y="39751"/>
                          <a:pt x="327279" y="29528"/>
                          <a:pt x="488950" y="0"/>
                        </a:cubicBezTo>
                        <a:cubicBezTo>
                          <a:pt x="471043" y="147384"/>
                          <a:pt x="350266" y="214630"/>
                          <a:pt x="243395" y="214630"/>
                        </a:cubicBezTo>
                        <a:close/>
                      </a:path>
                    </a:pathLst>
                  </a:custGeom>
                  <a:solidFill>
                    <a:srgbClr val="C8F3F7"/>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323" name="Google Shape;1323;p11"/>
                  <p:cNvSpPr/>
                  <p:nvPr/>
                </p:nvSpPr>
                <p:spPr>
                  <a:xfrm>
                    <a:off x="685838" y="2977833"/>
                    <a:ext cx="219884" cy="234649"/>
                  </a:xfrm>
                  <a:custGeom>
                    <a:avLst/>
                    <a:gdLst/>
                    <a:ahLst/>
                    <a:cxnLst/>
                    <a:rect l="l" t="t" r="r" b="b"/>
                    <a:pathLst>
                      <a:path w="219884" h="234649" extrusionOk="0">
                        <a:moveTo>
                          <a:pt x="2590" y="234649"/>
                        </a:moveTo>
                        <a:cubicBezTo>
                          <a:pt x="7987" y="210011"/>
                          <a:pt x="-12142" y="33672"/>
                          <a:pt x="12877" y="45419"/>
                        </a:cubicBezTo>
                        <a:cubicBezTo>
                          <a:pt x="33197" y="50182"/>
                          <a:pt x="23545" y="24210"/>
                          <a:pt x="35038" y="16590"/>
                        </a:cubicBezTo>
                        <a:cubicBezTo>
                          <a:pt x="50913" y="906"/>
                          <a:pt x="85394" y="1604"/>
                          <a:pt x="109714" y="1922"/>
                        </a:cubicBezTo>
                        <a:cubicBezTo>
                          <a:pt x="145528" y="-936"/>
                          <a:pt x="189026" y="-6841"/>
                          <a:pt x="188835" y="38879"/>
                        </a:cubicBezTo>
                        <a:cubicBezTo>
                          <a:pt x="250875" y="39895"/>
                          <a:pt x="199503" y="186770"/>
                          <a:pt x="206869" y="233824"/>
                        </a:cubicBezTo>
                        <a:cubicBezTo>
                          <a:pt x="139369" y="212361"/>
                          <a:pt x="71932" y="215091"/>
                          <a:pt x="2590" y="234649"/>
                        </a:cubicBezTo>
                        <a:close/>
                      </a:path>
                    </a:pathLst>
                  </a:custGeom>
                  <a:solidFill>
                    <a:schemeClr val="dk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324" name="Google Shape;1324;p11"/>
                  <p:cNvSpPr/>
                  <p:nvPr/>
                </p:nvSpPr>
                <p:spPr>
                  <a:xfrm>
                    <a:off x="522260" y="2971595"/>
                    <a:ext cx="530958" cy="928227"/>
                  </a:xfrm>
                  <a:custGeom>
                    <a:avLst/>
                    <a:gdLst/>
                    <a:ahLst/>
                    <a:cxnLst/>
                    <a:rect l="l" t="t" r="r" b="b"/>
                    <a:pathLst>
                      <a:path w="530958" h="928227" extrusionOk="0">
                        <a:moveTo>
                          <a:pt x="516306" y="619347"/>
                        </a:moveTo>
                        <a:cubicBezTo>
                          <a:pt x="501638" y="504285"/>
                          <a:pt x="397942" y="417798"/>
                          <a:pt x="399530" y="298926"/>
                        </a:cubicBezTo>
                        <a:cubicBezTo>
                          <a:pt x="413182" y="300514"/>
                          <a:pt x="390830" y="254159"/>
                          <a:pt x="381178" y="244380"/>
                        </a:cubicBezTo>
                        <a:cubicBezTo>
                          <a:pt x="383210" y="187992"/>
                          <a:pt x="385369" y="132175"/>
                          <a:pt x="387528" y="75787"/>
                        </a:cubicBezTo>
                        <a:cubicBezTo>
                          <a:pt x="392481" y="54070"/>
                          <a:pt x="381559" y="34449"/>
                          <a:pt x="356731" y="40227"/>
                        </a:cubicBezTo>
                        <a:cubicBezTo>
                          <a:pt x="358255" y="-10573"/>
                          <a:pt x="307645" y="730"/>
                          <a:pt x="273609" y="1810"/>
                        </a:cubicBezTo>
                        <a:cubicBezTo>
                          <a:pt x="240780" y="1429"/>
                          <a:pt x="184074" y="-222"/>
                          <a:pt x="184328" y="45244"/>
                        </a:cubicBezTo>
                        <a:cubicBezTo>
                          <a:pt x="174803" y="45815"/>
                          <a:pt x="158928" y="42640"/>
                          <a:pt x="158928" y="56547"/>
                        </a:cubicBezTo>
                        <a:cubicBezTo>
                          <a:pt x="158928" y="118777"/>
                          <a:pt x="158039" y="180435"/>
                          <a:pt x="158357" y="242475"/>
                        </a:cubicBezTo>
                        <a:cubicBezTo>
                          <a:pt x="144260" y="248825"/>
                          <a:pt x="112383" y="292767"/>
                          <a:pt x="140577" y="307753"/>
                        </a:cubicBezTo>
                        <a:cubicBezTo>
                          <a:pt x="150102" y="385159"/>
                          <a:pt x="15736" y="506508"/>
                          <a:pt x="18784" y="626967"/>
                        </a:cubicBezTo>
                        <a:cubicBezTo>
                          <a:pt x="-3124" y="640493"/>
                          <a:pt x="-8013" y="706215"/>
                          <a:pt x="15672" y="712756"/>
                        </a:cubicBezTo>
                        <a:cubicBezTo>
                          <a:pt x="65075" y="1013238"/>
                          <a:pt x="505638" y="992854"/>
                          <a:pt x="526720" y="692753"/>
                        </a:cubicBezTo>
                        <a:cubicBezTo>
                          <a:pt x="534785" y="671862"/>
                          <a:pt x="531356" y="631984"/>
                          <a:pt x="516306" y="619347"/>
                        </a:cubicBezTo>
                        <a:close/>
                        <a:moveTo>
                          <a:pt x="498399" y="620300"/>
                        </a:moveTo>
                        <a:cubicBezTo>
                          <a:pt x="475749" y="621824"/>
                          <a:pt x="453079" y="623176"/>
                          <a:pt x="430391" y="624364"/>
                        </a:cubicBezTo>
                        <a:cubicBezTo>
                          <a:pt x="405708" y="518319"/>
                          <a:pt x="384842" y="411531"/>
                          <a:pt x="367780" y="304006"/>
                        </a:cubicBezTo>
                        <a:cubicBezTo>
                          <a:pt x="372606" y="303308"/>
                          <a:pt x="377432" y="302673"/>
                          <a:pt x="382194" y="301911"/>
                        </a:cubicBezTo>
                        <a:cubicBezTo>
                          <a:pt x="378511" y="420973"/>
                          <a:pt x="481889" y="506762"/>
                          <a:pt x="498399" y="620300"/>
                        </a:cubicBezTo>
                        <a:close/>
                        <a:moveTo>
                          <a:pt x="278689" y="312579"/>
                        </a:moveTo>
                        <a:cubicBezTo>
                          <a:pt x="287389" y="312198"/>
                          <a:pt x="296025" y="311690"/>
                          <a:pt x="304661" y="311118"/>
                        </a:cubicBezTo>
                        <a:cubicBezTo>
                          <a:pt x="318040" y="416738"/>
                          <a:pt x="331477" y="522383"/>
                          <a:pt x="344983" y="628047"/>
                        </a:cubicBezTo>
                        <a:cubicBezTo>
                          <a:pt x="322568" y="628809"/>
                          <a:pt x="300216" y="629507"/>
                          <a:pt x="277800" y="629952"/>
                        </a:cubicBezTo>
                        <a:cubicBezTo>
                          <a:pt x="271844" y="524237"/>
                          <a:pt x="272136" y="418262"/>
                          <a:pt x="278689" y="312579"/>
                        </a:cubicBezTo>
                        <a:close/>
                        <a:moveTo>
                          <a:pt x="322504" y="309531"/>
                        </a:moveTo>
                        <a:cubicBezTo>
                          <a:pt x="331775" y="308642"/>
                          <a:pt x="341046" y="307626"/>
                          <a:pt x="350317" y="306483"/>
                        </a:cubicBezTo>
                        <a:cubicBezTo>
                          <a:pt x="367253" y="413417"/>
                          <a:pt x="387928" y="519633"/>
                          <a:pt x="412357" y="625126"/>
                        </a:cubicBezTo>
                        <a:cubicBezTo>
                          <a:pt x="395910" y="625951"/>
                          <a:pt x="379400" y="626713"/>
                          <a:pt x="362954" y="627348"/>
                        </a:cubicBezTo>
                        <a:cubicBezTo>
                          <a:pt x="349111" y="521430"/>
                          <a:pt x="335541" y="415493"/>
                          <a:pt x="322250" y="309531"/>
                        </a:cubicBezTo>
                        <a:close/>
                        <a:moveTo>
                          <a:pt x="365684" y="58452"/>
                        </a:moveTo>
                        <a:cubicBezTo>
                          <a:pt x="375273" y="59277"/>
                          <a:pt x="368542" y="74581"/>
                          <a:pt x="369939" y="81248"/>
                        </a:cubicBezTo>
                        <a:lnTo>
                          <a:pt x="175946" y="137382"/>
                        </a:lnTo>
                        <a:cubicBezTo>
                          <a:pt x="175946" y="127984"/>
                          <a:pt x="175946" y="118332"/>
                          <a:pt x="175946" y="109125"/>
                        </a:cubicBezTo>
                        <a:cubicBezTo>
                          <a:pt x="212713" y="94837"/>
                          <a:pt x="258496" y="85947"/>
                          <a:pt x="287643" y="60547"/>
                        </a:cubicBezTo>
                        <a:cubicBezTo>
                          <a:pt x="313360" y="60611"/>
                          <a:pt x="339649" y="57309"/>
                          <a:pt x="365430" y="58452"/>
                        </a:cubicBezTo>
                        <a:close/>
                        <a:moveTo>
                          <a:pt x="175438" y="205454"/>
                        </a:moveTo>
                        <a:lnTo>
                          <a:pt x="366827" y="159671"/>
                        </a:lnTo>
                        <a:lnTo>
                          <a:pt x="364224" y="230791"/>
                        </a:lnTo>
                        <a:cubicBezTo>
                          <a:pt x="308090" y="199041"/>
                          <a:pt x="233033" y="208248"/>
                          <a:pt x="175311" y="231616"/>
                        </a:cubicBezTo>
                        <a:close/>
                        <a:moveTo>
                          <a:pt x="175438" y="187230"/>
                        </a:moveTo>
                        <a:cubicBezTo>
                          <a:pt x="175438" y="176688"/>
                          <a:pt x="175438" y="166084"/>
                          <a:pt x="175438" y="155480"/>
                        </a:cubicBezTo>
                        <a:lnTo>
                          <a:pt x="368796" y="99536"/>
                        </a:lnTo>
                        <a:lnTo>
                          <a:pt x="367272" y="141256"/>
                        </a:lnTo>
                        <a:close/>
                        <a:moveTo>
                          <a:pt x="229032" y="21622"/>
                        </a:moveTo>
                        <a:cubicBezTo>
                          <a:pt x="256401" y="25305"/>
                          <a:pt x="342570" y="-222"/>
                          <a:pt x="338760" y="40672"/>
                        </a:cubicBezTo>
                        <a:lnTo>
                          <a:pt x="201600" y="44418"/>
                        </a:lnTo>
                        <a:cubicBezTo>
                          <a:pt x="197155" y="28861"/>
                          <a:pt x="217793" y="22765"/>
                          <a:pt x="229096" y="21749"/>
                        </a:cubicBezTo>
                        <a:close/>
                        <a:moveTo>
                          <a:pt x="263830" y="59150"/>
                        </a:moveTo>
                        <a:cubicBezTo>
                          <a:pt x="235046" y="71260"/>
                          <a:pt x="205645" y="81858"/>
                          <a:pt x="175756" y="90900"/>
                        </a:cubicBezTo>
                        <a:lnTo>
                          <a:pt x="175756" y="63722"/>
                        </a:lnTo>
                        <a:cubicBezTo>
                          <a:pt x="201664" y="62897"/>
                          <a:pt x="238113" y="59976"/>
                          <a:pt x="263894" y="59404"/>
                        </a:cubicBezTo>
                        <a:close/>
                        <a:moveTo>
                          <a:pt x="260973" y="230600"/>
                        </a:moveTo>
                        <a:cubicBezTo>
                          <a:pt x="306439" y="226028"/>
                          <a:pt x="366891" y="233838"/>
                          <a:pt x="384036" y="283432"/>
                        </a:cubicBezTo>
                        <a:cubicBezTo>
                          <a:pt x="303873" y="296939"/>
                          <a:pt x="222193" y="298945"/>
                          <a:pt x="141466" y="289401"/>
                        </a:cubicBezTo>
                        <a:cubicBezTo>
                          <a:pt x="157404" y="243554"/>
                          <a:pt x="218110" y="233521"/>
                          <a:pt x="261036" y="230854"/>
                        </a:cubicBezTo>
                        <a:close/>
                        <a:moveTo>
                          <a:pt x="259639" y="630269"/>
                        </a:moveTo>
                        <a:cubicBezTo>
                          <a:pt x="238005" y="630606"/>
                          <a:pt x="216313" y="630796"/>
                          <a:pt x="194552" y="630841"/>
                        </a:cubicBezTo>
                        <a:cubicBezTo>
                          <a:pt x="210300" y="525005"/>
                          <a:pt x="226003" y="419176"/>
                          <a:pt x="241669" y="313341"/>
                        </a:cubicBezTo>
                        <a:cubicBezTo>
                          <a:pt x="248019" y="313341"/>
                          <a:pt x="254369" y="313341"/>
                          <a:pt x="260719" y="313341"/>
                        </a:cubicBezTo>
                        <a:cubicBezTo>
                          <a:pt x="254172" y="418871"/>
                          <a:pt x="253810" y="524694"/>
                          <a:pt x="259639" y="630269"/>
                        </a:cubicBezTo>
                        <a:close/>
                        <a:moveTo>
                          <a:pt x="177089" y="630904"/>
                        </a:moveTo>
                        <a:cubicBezTo>
                          <a:pt x="155309" y="630904"/>
                          <a:pt x="133528" y="630904"/>
                          <a:pt x="111748" y="630333"/>
                        </a:cubicBezTo>
                        <a:cubicBezTo>
                          <a:pt x="143498" y="524478"/>
                          <a:pt x="175248" y="418751"/>
                          <a:pt x="206490" y="312833"/>
                        </a:cubicBezTo>
                        <a:lnTo>
                          <a:pt x="224206" y="313277"/>
                        </a:lnTo>
                        <a:cubicBezTo>
                          <a:pt x="208630" y="419195"/>
                          <a:pt x="192920" y="525069"/>
                          <a:pt x="177089" y="630904"/>
                        </a:cubicBezTo>
                        <a:close/>
                        <a:moveTo>
                          <a:pt x="76759" y="501047"/>
                        </a:moveTo>
                        <a:cubicBezTo>
                          <a:pt x="112129" y="441801"/>
                          <a:pt x="157849" y="381857"/>
                          <a:pt x="157468" y="309721"/>
                        </a:cubicBezTo>
                        <a:cubicBezTo>
                          <a:pt x="168009" y="310737"/>
                          <a:pt x="178550" y="311499"/>
                          <a:pt x="189218" y="312071"/>
                        </a:cubicBezTo>
                        <a:cubicBezTo>
                          <a:pt x="157550" y="417906"/>
                          <a:pt x="125908" y="523887"/>
                          <a:pt x="94285" y="630015"/>
                        </a:cubicBezTo>
                        <a:cubicBezTo>
                          <a:pt x="74854" y="629571"/>
                          <a:pt x="55423" y="629126"/>
                          <a:pt x="35992" y="628491"/>
                        </a:cubicBezTo>
                        <a:cubicBezTo>
                          <a:pt x="33960" y="582454"/>
                          <a:pt x="54026" y="539591"/>
                          <a:pt x="76886" y="500920"/>
                        </a:cubicBezTo>
                        <a:close/>
                        <a:moveTo>
                          <a:pt x="356858" y="897604"/>
                        </a:moveTo>
                        <a:cubicBezTo>
                          <a:pt x="221222" y="951325"/>
                          <a:pt x="58725" y="859504"/>
                          <a:pt x="34024" y="716248"/>
                        </a:cubicBezTo>
                        <a:cubicBezTo>
                          <a:pt x="191294" y="742912"/>
                          <a:pt x="352178" y="739813"/>
                          <a:pt x="508305" y="707104"/>
                        </a:cubicBezTo>
                        <a:lnTo>
                          <a:pt x="509194" y="707549"/>
                        </a:lnTo>
                        <a:cubicBezTo>
                          <a:pt x="496145" y="793623"/>
                          <a:pt x="438030" y="866134"/>
                          <a:pt x="356858" y="897604"/>
                        </a:cubicBezTo>
                        <a:close/>
                        <a:moveTo>
                          <a:pt x="512560" y="681704"/>
                        </a:moveTo>
                        <a:cubicBezTo>
                          <a:pt x="511855" y="684092"/>
                          <a:pt x="510985" y="686422"/>
                          <a:pt x="509956" y="688689"/>
                        </a:cubicBezTo>
                        <a:cubicBezTo>
                          <a:pt x="348952" y="722706"/>
                          <a:pt x="182842" y="724865"/>
                          <a:pt x="21006" y="695039"/>
                        </a:cubicBezTo>
                        <a:cubicBezTo>
                          <a:pt x="14332" y="679355"/>
                          <a:pt x="14961" y="661511"/>
                          <a:pt x="22721" y="646335"/>
                        </a:cubicBezTo>
                        <a:cubicBezTo>
                          <a:pt x="183897" y="651967"/>
                          <a:pt x="345263" y="649148"/>
                          <a:pt x="506146" y="637889"/>
                        </a:cubicBezTo>
                        <a:cubicBezTo>
                          <a:pt x="514351" y="650945"/>
                          <a:pt x="516681" y="666845"/>
                          <a:pt x="512560" y="681704"/>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grpSp>
            <p:sp>
              <p:nvSpPr>
                <p:cNvPr id="1325" name="Google Shape;1325;p11"/>
                <p:cNvSpPr/>
                <p:nvPr/>
              </p:nvSpPr>
              <p:spPr>
                <a:xfrm>
                  <a:off x="786932" y="2632808"/>
                  <a:ext cx="17700" cy="345000"/>
                </a:xfrm>
                <a:prstGeom prst="rect">
                  <a:avLst/>
                </a:prstGeom>
                <a:solidFill>
                  <a:schemeClr val="dk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sp>
            <p:nvSpPr>
              <p:cNvPr id="1326" name="Google Shape;1326;p11"/>
              <p:cNvSpPr/>
              <p:nvPr/>
            </p:nvSpPr>
            <p:spPr>
              <a:xfrm>
                <a:off x="636125" y="3766050"/>
                <a:ext cx="121425" cy="74300"/>
              </a:xfrm>
              <a:custGeom>
                <a:avLst/>
                <a:gdLst/>
                <a:ahLst/>
                <a:cxnLst/>
                <a:rect l="l" t="t" r="r" b="b"/>
                <a:pathLst>
                  <a:path w="4857" h="2972" extrusionOk="0">
                    <a:moveTo>
                      <a:pt x="0" y="0"/>
                    </a:moveTo>
                    <a:cubicBezTo>
                      <a:pt x="1186" y="1482"/>
                      <a:pt x="3080" y="2306"/>
                      <a:pt x="4857" y="2972"/>
                    </a:cubicBezTo>
                  </a:path>
                </a:pathLst>
              </a:custGeom>
              <a:noFill/>
              <a:ln w="19050" cap="rnd" cmpd="sng">
                <a:solidFill>
                  <a:schemeClr val="lt1"/>
                </a:solidFill>
                <a:prstDash val="solid"/>
                <a:round/>
                <a:headEnd type="none" w="med" len="med"/>
                <a:tailEnd type="none" w="med" len="med"/>
              </a:ln>
            </p:spPr>
          </p:sp>
        </p:grpSp>
      </p:grpSp>
      <p:grpSp>
        <p:nvGrpSpPr>
          <p:cNvPr id="1327" name="Google Shape;1327;p11"/>
          <p:cNvGrpSpPr/>
          <p:nvPr/>
        </p:nvGrpSpPr>
        <p:grpSpPr>
          <a:xfrm>
            <a:off x="4640883" y="61"/>
            <a:ext cx="763115" cy="1401848"/>
            <a:chOff x="6010934" y="870580"/>
            <a:chExt cx="1046700" cy="1922797"/>
          </a:xfrm>
        </p:grpSpPr>
        <p:grpSp>
          <p:nvGrpSpPr>
            <p:cNvPr id="1328" name="Google Shape;1328;p11"/>
            <p:cNvGrpSpPr/>
            <p:nvPr/>
          </p:nvGrpSpPr>
          <p:grpSpPr>
            <a:xfrm>
              <a:off x="6010934" y="1746678"/>
              <a:ext cx="1046700" cy="1046700"/>
              <a:chOff x="764100" y="3623300"/>
              <a:chExt cx="1046700" cy="1046700"/>
            </a:xfrm>
          </p:grpSpPr>
          <p:sp>
            <p:nvSpPr>
              <p:cNvPr id="1329" name="Google Shape;1329;p11"/>
              <p:cNvSpPr/>
              <p:nvPr/>
            </p:nvSpPr>
            <p:spPr>
              <a:xfrm>
                <a:off x="764100" y="3623300"/>
                <a:ext cx="1046700" cy="1046700"/>
              </a:xfrm>
              <a:prstGeom prst="ellipse">
                <a:avLst/>
              </a:prstGeom>
              <a:solidFill>
                <a:srgbClr val="76DC35">
                  <a:alpha val="1006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330" name="Google Shape;1330;p11"/>
              <p:cNvSpPr/>
              <p:nvPr/>
            </p:nvSpPr>
            <p:spPr>
              <a:xfrm>
                <a:off x="922769" y="3781968"/>
                <a:ext cx="729300" cy="729300"/>
              </a:xfrm>
              <a:prstGeom prst="ellipse">
                <a:avLst/>
              </a:prstGeom>
              <a:solidFill>
                <a:srgbClr val="76DC35">
                  <a:alpha val="1006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1331" name="Google Shape;1331;p11"/>
            <p:cNvGrpSpPr/>
            <p:nvPr/>
          </p:nvGrpSpPr>
          <p:grpSpPr>
            <a:xfrm>
              <a:off x="6308747" y="870580"/>
              <a:ext cx="441786" cy="1701306"/>
              <a:chOff x="1121941" y="2406098"/>
              <a:chExt cx="404159" cy="1556405"/>
            </a:xfrm>
          </p:grpSpPr>
          <p:grpSp>
            <p:nvGrpSpPr>
              <p:cNvPr id="1332" name="Google Shape;1332;p11"/>
              <p:cNvGrpSpPr/>
              <p:nvPr/>
            </p:nvGrpSpPr>
            <p:grpSpPr>
              <a:xfrm>
                <a:off x="1121941" y="2406098"/>
                <a:ext cx="404159" cy="1556405"/>
                <a:chOff x="1121941" y="2406098"/>
                <a:chExt cx="404159" cy="1556405"/>
              </a:xfrm>
            </p:grpSpPr>
            <p:grpSp>
              <p:nvGrpSpPr>
                <p:cNvPr id="1333" name="Google Shape;1333;p11"/>
                <p:cNvGrpSpPr/>
                <p:nvPr/>
              </p:nvGrpSpPr>
              <p:grpSpPr>
                <a:xfrm>
                  <a:off x="1121941" y="2971595"/>
                  <a:ext cx="404159" cy="990908"/>
                  <a:chOff x="1121941" y="2969319"/>
                  <a:chExt cx="404159" cy="990908"/>
                </a:xfrm>
              </p:grpSpPr>
              <p:sp>
                <p:nvSpPr>
                  <p:cNvPr id="1334" name="Google Shape;1334;p11"/>
                  <p:cNvSpPr/>
                  <p:nvPr/>
                </p:nvSpPr>
                <p:spPr>
                  <a:xfrm>
                    <a:off x="1210876" y="2975878"/>
                    <a:ext cx="215728" cy="222824"/>
                  </a:xfrm>
                  <a:custGeom>
                    <a:avLst/>
                    <a:gdLst/>
                    <a:ahLst/>
                    <a:cxnLst/>
                    <a:rect l="l" t="t" r="r" b="b"/>
                    <a:pathLst>
                      <a:path w="215728" h="222824" extrusionOk="0">
                        <a:moveTo>
                          <a:pt x="14190" y="222824"/>
                        </a:moveTo>
                        <a:cubicBezTo>
                          <a:pt x="13301" y="174692"/>
                          <a:pt x="-21687" y="79251"/>
                          <a:pt x="21620" y="60582"/>
                        </a:cubicBezTo>
                        <a:cubicBezTo>
                          <a:pt x="36987" y="27244"/>
                          <a:pt x="55021" y="2797"/>
                          <a:pt x="105440" y="321"/>
                        </a:cubicBezTo>
                        <a:cubicBezTo>
                          <a:pt x="154017" y="-2156"/>
                          <a:pt x="177385" y="9655"/>
                          <a:pt x="182021" y="37976"/>
                        </a:cubicBezTo>
                        <a:cubicBezTo>
                          <a:pt x="233265" y="47692"/>
                          <a:pt x="210405" y="171326"/>
                          <a:pt x="211993" y="215776"/>
                        </a:cubicBezTo>
                        <a:cubicBezTo>
                          <a:pt x="143159" y="198060"/>
                          <a:pt x="79024" y="196790"/>
                          <a:pt x="14190" y="222824"/>
                        </a:cubicBezTo>
                        <a:close/>
                      </a:path>
                    </a:pathLst>
                  </a:custGeom>
                  <a:solidFill>
                    <a:schemeClr val="dk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335" name="Google Shape;1335;p11"/>
                  <p:cNvSpPr/>
                  <p:nvPr/>
                </p:nvSpPr>
                <p:spPr>
                  <a:xfrm>
                    <a:off x="1160257" y="3179981"/>
                    <a:ext cx="324636" cy="229478"/>
                  </a:xfrm>
                  <a:custGeom>
                    <a:avLst/>
                    <a:gdLst/>
                    <a:ahLst/>
                    <a:cxnLst/>
                    <a:rect l="l" t="t" r="r" b="b"/>
                    <a:pathLst>
                      <a:path w="324636" h="229478" extrusionOk="0">
                        <a:moveTo>
                          <a:pt x="1626" y="229478"/>
                        </a:moveTo>
                        <a:cubicBezTo>
                          <a:pt x="-8216" y="108447"/>
                          <a:pt x="24042" y="-8456"/>
                          <a:pt x="169393" y="878"/>
                        </a:cubicBezTo>
                        <a:cubicBezTo>
                          <a:pt x="307379" y="-10678"/>
                          <a:pt x="337541" y="93334"/>
                          <a:pt x="320206" y="222176"/>
                        </a:cubicBezTo>
                        <a:cubicBezTo>
                          <a:pt x="210923" y="232019"/>
                          <a:pt x="109767" y="228018"/>
                          <a:pt x="1626" y="229478"/>
                        </a:cubicBezTo>
                        <a:close/>
                      </a:path>
                    </a:pathLst>
                  </a:custGeom>
                  <a:solidFill>
                    <a:schemeClr val="lt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336" name="Google Shape;1336;p11"/>
                  <p:cNvSpPr/>
                  <p:nvPr/>
                </p:nvSpPr>
                <p:spPr>
                  <a:xfrm>
                    <a:off x="1128931" y="3411844"/>
                    <a:ext cx="389306" cy="540604"/>
                  </a:xfrm>
                  <a:custGeom>
                    <a:avLst/>
                    <a:gdLst/>
                    <a:ahLst/>
                    <a:cxnLst/>
                    <a:rect l="l" t="t" r="r" b="b"/>
                    <a:pathLst>
                      <a:path w="389306" h="540604" extrusionOk="0">
                        <a:moveTo>
                          <a:pt x="192718" y="540604"/>
                        </a:moveTo>
                        <a:cubicBezTo>
                          <a:pt x="42795" y="527142"/>
                          <a:pt x="232596" y="425161"/>
                          <a:pt x="116836" y="455260"/>
                        </a:cubicBezTo>
                        <a:cubicBezTo>
                          <a:pt x="83054" y="460150"/>
                          <a:pt x="19744" y="479835"/>
                          <a:pt x="7679" y="435512"/>
                        </a:cubicBezTo>
                        <a:cubicBezTo>
                          <a:pt x="-6227" y="397920"/>
                          <a:pt x="57844" y="371440"/>
                          <a:pt x="34857" y="364582"/>
                        </a:cubicBezTo>
                        <a:cubicBezTo>
                          <a:pt x="15807" y="363122"/>
                          <a:pt x="3107" y="353533"/>
                          <a:pt x="1393" y="338801"/>
                        </a:cubicBezTo>
                        <a:cubicBezTo>
                          <a:pt x="-3560" y="319434"/>
                          <a:pt x="17585" y="304638"/>
                          <a:pt x="35175" y="291748"/>
                        </a:cubicBezTo>
                        <a:cubicBezTo>
                          <a:pt x="33651" y="285398"/>
                          <a:pt x="30158" y="276762"/>
                          <a:pt x="28380" y="270412"/>
                        </a:cubicBezTo>
                        <a:cubicBezTo>
                          <a:pt x="-19689" y="256061"/>
                          <a:pt x="-258" y="192307"/>
                          <a:pt x="38985" y="180877"/>
                        </a:cubicBezTo>
                        <a:cubicBezTo>
                          <a:pt x="42490" y="180629"/>
                          <a:pt x="45138" y="177588"/>
                          <a:pt x="44890" y="174082"/>
                        </a:cubicBezTo>
                        <a:cubicBezTo>
                          <a:pt x="44643" y="170577"/>
                          <a:pt x="41601" y="167929"/>
                          <a:pt x="38096" y="168177"/>
                        </a:cubicBezTo>
                        <a:cubicBezTo>
                          <a:pt x="3044" y="163224"/>
                          <a:pt x="21776" y="119663"/>
                          <a:pt x="43303" y="106836"/>
                        </a:cubicBezTo>
                        <a:cubicBezTo>
                          <a:pt x="74418" y="82706"/>
                          <a:pt x="71370" y="31969"/>
                          <a:pt x="69020" y="5680"/>
                        </a:cubicBezTo>
                        <a:cubicBezTo>
                          <a:pt x="85911" y="5045"/>
                          <a:pt x="131758" y="4664"/>
                          <a:pt x="151570" y="4601"/>
                        </a:cubicBezTo>
                        <a:cubicBezTo>
                          <a:pt x="174303" y="59274"/>
                          <a:pt x="87499" y="134903"/>
                          <a:pt x="126170" y="158652"/>
                        </a:cubicBezTo>
                        <a:cubicBezTo>
                          <a:pt x="332545" y="108296"/>
                          <a:pt x="234120" y="166526"/>
                          <a:pt x="237422" y="1362"/>
                        </a:cubicBezTo>
                        <a:cubicBezTo>
                          <a:pt x="249741" y="-2130"/>
                          <a:pt x="299271" y="2378"/>
                          <a:pt x="325624" y="854"/>
                        </a:cubicBezTo>
                        <a:cubicBezTo>
                          <a:pt x="266823" y="105439"/>
                          <a:pt x="408174" y="108804"/>
                          <a:pt x="387155" y="185449"/>
                        </a:cubicBezTo>
                        <a:cubicBezTo>
                          <a:pt x="375090" y="210849"/>
                          <a:pt x="334958" y="200752"/>
                          <a:pt x="326830" y="215802"/>
                        </a:cubicBezTo>
                        <a:cubicBezTo>
                          <a:pt x="326830" y="221707"/>
                          <a:pt x="332101" y="222152"/>
                          <a:pt x="337054" y="222152"/>
                        </a:cubicBezTo>
                        <a:cubicBezTo>
                          <a:pt x="407539" y="236439"/>
                          <a:pt x="379472" y="299177"/>
                          <a:pt x="313876" y="302733"/>
                        </a:cubicBezTo>
                        <a:cubicBezTo>
                          <a:pt x="286508" y="321783"/>
                          <a:pt x="354897" y="305337"/>
                          <a:pt x="360866" y="348326"/>
                        </a:cubicBezTo>
                        <a:cubicBezTo>
                          <a:pt x="367661" y="376711"/>
                          <a:pt x="350135" y="382108"/>
                          <a:pt x="333307" y="403444"/>
                        </a:cubicBezTo>
                        <a:cubicBezTo>
                          <a:pt x="365565" y="417414"/>
                          <a:pt x="387663" y="440084"/>
                          <a:pt x="362200" y="476469"/>
                        </a:cubicBezTo>
                        <a:cubicBezTo>
                          <a:pt x="318321" y="516411"/>
                          <a:pt x="249868" y="528857"/>
                          <a:pt x="192718" y="540604"/>
                        </a:cubicBezTo>
                        <a:close/>
                      </a:path>
                    </a:pathLst>
                  </a:custGeom>
                  <a:solidFill>
                    <a:srgbClr val="CFE5BD"/>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337" name="Google Shape;1337;p11"/>
                  <p:cNvSpPr/>
                  <p:nvPr/>
                </p:nvSpPr>
                <p:spPr>
                  <a:xfrm>
                    <a:off x="1121941" y="2969319"/>
                    <a:ext cx="404159" cy="990908"/>
                  </a:xfrm>
                  <a:custGeom>
                    <a:avLst/>
                    <a:gdLst/>
                    <a:ahLst/>
                    <a:cxnLst/>
                    <a:rect l="l" t="t" r="r" b="b"/>
                    <a:pathLst>
                      <a:path w="404159" h="990908" extrusionOk="0">
                        <a:moveTo>
                          <a:pt x="396558" y="583905"/>
                        </a:moveTo>
                        <a:cubicBezTo>
                          <a:pt x="363665" y="545170"/>
                          <a:pt x="299149" y="524850"/>
                          <a:pt x="338075" y="447063"/>
                        </a:cubicBezTo>
                        <a:cubicBezTo>
                          <a:pt x="339535" y="444205"/>
                          <a:pt x="370904" y="448269"/>
                          <a:pt x="367920" y="426933"/>
                        </a:cubicBezTo>
                        <a:cubicBezTo>
                          <a:pt x="376619" y="356321"/>
                          <a:pt x="377762" y="266786"/>
                          <a:pt x="312865" y="222019"/>
                        </a:cubicBezTo>
                        <a:cubicBezTo>
                          <a:pt x="314326" y="182014"/>
                          <a:pt x="328359" y="29931"/>
                          <a:pt x="274257" y="35328"/>
                        </a:cubicBezTo>
                        <a:cubicBezTo>
                          <a:pt x="255207" y="-16234"/>
                          <a:pt x="119635" y="-11789"/>
                          <a:pt x="115888" y="51521"/>
                        </a:cubicBezTo>
                        <a:cubicBezTo>
                          <a:pt x="66358" y="56474"/>
                          <a:pt x="92711" y="194840"/>
                          <a:pt x="93600" y="232242"/>
                        </a:cubicBezTo>
                        <a:cubicBezTo>
                          <a:pt x="31814" y="278470"/>
                          <a:pt x="26607" y="363941"/>
                          <a:pt x="28766" y="435442"/>
                        </a:cubicBezTo>
                        <a:cubicBezTo>
                          <a:pt x="29211" y="460842"/>
                          <a:pt x="57849" y="448840"/>
                          <a:pt x="70740" y="450746"/>
                        </a:cubicBezTo>
                        <a:cubicBezTo>
                          <a:pt x="73851" y="483511"/>
                          <a:pt x="74994" y="521611"/>
                          <a:pt x="46991" y="544408"/>
                        </a:cubicBezTo>
                        <a:cubicBezTo>
                          <a:pt x="20829" y="559775"/>
                          <a:pt x="1906" y="611464"/>
                          <a:pt x="44133" y="617497"/>
                        </a:cubicBezTo>
                        <a:cubicBezTo>
                          <a:pt x="890" y="630197"/>
                          <a:pt x="-22097" y="700682"/>
                          <a:pt x="29973" y="716557"/>
                        </a:cubicBezTo>
                        <a:cubicBezTo>
                          <a:pt x="31179" y="718461"/>
                          <a:pt x="32132" y="730336"/>
                          <a:pt x="35878" y="733384"/>
                        </a:cubicBezTo>
                        <a:cubicBezTo>
                          <a:pt x="-9588" y="750021"/>
                          <a:pt x="-11620" y="809584"/>
                          <a:pt x="41276" y="813584"/>
                        </a:cubicBezTo>
                        <a:cubicBezTo>
                          <a:pt x="-3746" y="839747"/>
                          <a:pt x="-8318" y="908200"/>
                          <a:pt x="53150" y="912772"/>
                        </a:cubicBezTo>
                        <a:cubicBezTo>
                          <a:pt x="88837" y="913153"/>
                          <a:pt x="124016" y="903310"/>
                          <a:pt x="159259" y="898421"/>
                        </a:cubicBezTo>
                        <a:cubicBezTo>
                          <a:pt x="137224" y="913788"/>
                          <a:pt x="124270" y="946998"/>
                          <a:pt x="142368" y="970176"/>
                        </a:cubicBezTo>
                        <a:cubicBezTo>
                          <a:pt x="170879" y="1006688"/>
                          <a:pt x="222568" y="986051"/>
                          <a:pt x="258319" y="975319"/>
                        </a:cubicBezTo>
                        <a:cubicBezTo>
                          <a:pt x="297562" y="961285"/>
                          <a:pt x="346012" y="957857"/>
                          <a:pt x="374079" y="923821"/>
                        </a:cubicBezTo>
                        <a:cubicBezTo>
                          <a:pt x="397638" y="896008"/>
                          <a:pt x="385382" y="849653"/>
                          <a:pt x="346647" y="845652"/>
                        </a:cubicBezTo>
                        <a:cubicBezTo>
                          <a:pt x="371279" y="834501"/>
                          <a:pt x="382207" y="805495"/>
                          <a:pt x="371057" y="780857"/>
                        </a:cubicBezTo>
                        <a:cubicBezTo>
                          <a:pt x="362344" y="761610"/>
                          <a:pt x="342259" y="750123"/>
                          <a:pt x="321247" y="752371"/>
                        </a:cubicBezTo>
                        <a:cubicBezTo>
                          <a:pt x="385382" y="748434"/>
                          <a:pt x="427991" y="685505"/>
                          <a:pt x="350584" y="659597"/>
                        </a:cubicBezTo>
                        <a:cubicBezTo>
                          <a:pt x="302515" y="655787"/>
                          <a:pt x="436690" y="669821"/>
                          <a:pt x="396558" y="583905"/>
                        </a:cubicBezTo>
                        <a:close/>
                        <a:moveTo>
                          <a:pt x="291339" y="83525"/>
                        </a:moveTo>
                        <a:cubicBezTo>
                          <a:pt x="291847" y="98828"/>
                          <a:pt x="292418" y="114132"/>
                          <a:pt x="292926" y="129435"/>
                        </a:cubicBezTo>
                        <a:lnTo>
                          <a:pt x="105792" y="175981"/>
                        </a:lnTo>
                        <a:cubicBezTo>
                          <a:pt x="105030" y="163916"/>
                          <a:pt x="104776" y="151851"/>
                          <a:pt x="104776" y="139786"/>
                        </a:cubicBezTo>
                        <a:cubicBezTo>
                          <a:pt x="166307" y="129753"/>
                          <a:pt x="229172" y="100162"/>
                          <a:pt x="291085" y="83525"/>
                        </a:cubicBezTo>
                        <a:close/>
                        <a:moveTo>
                          <a:pt x="293561" y="147533"/>
                        </a:moveTo>
                        <a:lnTo>
                          <a:pt x="295847" y="212049"/>
                        </a:lnTo>
                        <a:cubicBezTo>
                          <a:pt x="235459" y="188897"/>
                          <a:pt x="168117" y="192212"/>
                          <a:pt x="110300" y="221193"/>
                        </a:cubicBezTo>
                        <a:cubicBezTo>
                          <a:pt x="109094" y="212113"/>
                          <a:pt x="108141" y="202969"/>
                          <a:pt x="107379" y="193824"/>
                        </a:cubicBezTo>
                        <a:close/>
                        <a:moveTo>
                          <a:pt x="194057" y="16152"/>
                        </a:moveTo>
                        <a:cubicBezTo>
                          <a:pt x="213869" y="14056"/>
                          <a:pt x="248984" y="13548"/>
                          <a:pt x="256096" y="36979"/>
                        </a:cubicBezTo>
                        <a:cubicBezTo>
                          <a:pt x="215139" y="41107"/>
                          <a:pt x="174181" y="45615"/>
                          <a:pt x="133224" y="49679"/>
                        </a:cubicBezTo>
                        <a:cubicBezTo>
                          <a:pt x="136208" y="21613"/>
                          <a:pt x="171768" y="18438"/>
                          <a:pt x="193803" y="16152"/>
                        </a:cubicBezTo>
                        <a:close/>
                        <a:moveTo>
                          <a:pt x="111507" y="70444"/>
                        </a:moveTo>
                        <a:cubicBezTo>
                          <a:pt x="137605" y="72095"/>
                          <a:pt x="295276" y="37170"/>
                          <a:pt x="290323" y="65554"/>
                        </a:cubicBezTo>
                        <a:cubicBezTo>
                          <a:pt x="228918" y="86446"/>
                          <a:pt x="165355" y="103083"/>
                          <a:pt x="105093" y="126197"/>
                        </a:cubicBezTo>
                        <a:cubicBezTo>
                          <a:pt x="106681" y="108417"/>
                          <a:pt x="102680" y="86065"/>
                          <a:pt x="111189" y="70444"/>
                        </a:cubicBezTo>
                        <a:close/>
                        <a:moveTo>
                          <a:pt x="46419" y="432902"/>
                        </a:moveTo>
                        <a:cubicBezTo>
                          <a:pt x="42609" y="356067"/>
                          <a:pt x="52769" y="256499"/>
                          <a:pt x="137034" y="227416"/>
                        </a:cubicBezTo>
                        <a:cubicBezTo>
                          <a:pt x="293561" y="176616"/>
                          <a:pt x="379921" y="271866"/>
                          <a:pt x="350521" y="426870"/>
                        </a:cubicBezTo>
                        <a:close/>
                        <a:moveTo>
                          <a:pt x="262319" y="567204"/>
                        </a:moveTo>
                        <a:lnTo>
                          <a:pt x="131636" y="595081"/>
                        </a:lnTo>
                        <a:cubicBezTo>
                          <a:pt x="113348" y="568538"/>
                          <a:pt x="184595" y="524850"/>
                          <a:pt x="164974" y="448459"/>
                        </a:cubicBezTo>
                        <a:lnTo>
                          <a:pt x="238443" y="446999"/>
                        </a:lnTo>
                        <a:cubicBezTo>
                          <a:pt x="232189" y="488604"/>
                          <a:pt x="240558" y="531086"/>
                          <a:pt x="262129" y="567204"/>
                        </a:cubicBezTo>
                        <a:close/>
                        <a:moveTo>
                          <a:pt x="36069" y="586890"/>
                        </a:moveTo>
                        <a:cubicBezTo>
                          <a:pt x="68771" y="527644"/>
                          <a:pt x="97854" y="542440"/>
                          <a:pt x="88456" y="450238"/>
                        </a:cubicBezTo>
                        <a:lnTo>
                          <a:pt x="147194" y="449031"/>
                        </a:lnTo>
                        <a:cubicBezTo>
                          <a:pt x="167514" y="524469"/>
                          <a:pt x="99442" y="554759"/>
                          <a:pt x="112269" y="599272"/>
                        </a:cubicBezTo>
                        <a:cubicBezTo>
                          <a:pt x="91758" y="603272"/>
                          <a:pt x="37466" y="620926"/>
                          <a:pt x="35878" y="586890"/>
                        </a:cubicBezTo>
                        <a:close/>
                        <a:moveTo>
                          <a:pt x="354521" y="867496"/>
                        </a:moveTo>
                        <a:cubicBezTo>
                          <a:pt x="402781" y="909914"/>
                          <a:pt x="318771" y="944458"/>
                          <a:pt x="283211" y="949347"/>
                        </a:cubicBezTo>
                        <a:cubicBezTo>
                          <a:pt x="248095" y="957158"/>
                          <a:pt x="212154" y="978875"/>
                          <a:pt x="175642" y="970239"/>
                        </a:cubicBezTo>
                        <a:cubicBezTo>
                          <a:pt x="158497" y="964588"/>
                          <a:pt x="146178" y="949094"/>
                          <a:pt x="153544" y="930805"/>
                        </a:cubicBezTo>
                        <a:cubicBezTo>
                          <a:pt x="160021" y="906612"/>
                          <a:pt x="304483" y="850160"/>
                          <a:pt x="354331" y="867496"/>
                        </a:cubicBezTo>
                        <a:close/>
                        <a:moveTo>
                          <a:pt x="354204" y="786153"/>
                        </a:moveTo>
                        <a:cubicBezTo>
                          <a:pt x="394399" y="853463"/>
                          <a:pt x="147765" y="877339"/>
                          <a:pt x="105157" y="889086"/>
                        </a:cubicBezTo>
                        <a:cubicBezTo>
                          <a:pt x="51372" y="908136"/>
                          <a:pt x="-12699" y="873592"/>
                          <a:pt x="53912" y="821966"/>
                        </a:cubicBezTo>
                        <a:cubicBezTo>
                          <a:pt x="113793" y="817648"/>
                          <a:pt x="325502" y="741766"/>
                          <a:pt x="354013" y="786153"/>
                        </a:cubicBezTo>
                        <a:close/>
                        <a:moveTo>
                          <a:pt x="293053" y="674392"/>
                        </a:moveTo>
                        <a:cubicBezTo>
                          <a:pt x="319977" y="665884"/>
                          <a:pt x="378143" y="666963"/>
                          <a:pt x="373000" y="710841"/>
                        </a:cubicBezTo>
                        <a:cubicBezTo>
                          <a:pt x="350838" y="738020"/>
                          <a:pt x="307214" y="742210"/>
                          <a:pt x="275972" y="753831"/>
                        </a:cubicBezTo>
                        <a:cubicBezTo>
                          <a:pt x="232030" y="758022"/>
                          <a:pt x="61977" y="815490"/>
                          <a:pt x="26988" y="789454"/>
                        </a:cubicBezTo>
                        <a:cubicBezTo>
                          <a:pt x="-10032" y="761896"/>
                          <a:pt x="65088" y="743608"/>
                          <a:pt x="53912" y="723859"/>
                        </a:cubicBezTo>
                        <a:cubicBezTo>
                          <a:pt x="132462" y="707666"/>
                          <a:pt x="214059" y="690648"/>
                          <a:pt x="292863" y="674392"/>
                        </a:cubicBezTo>
                        <a:close/>
                        <a:moveTo>
                          <a:pt x="354648" y="639531"/>
                        </a:moveTo>
                        <a:cubicBezTo>
                          <a:pt x="294323" y="652993"/>
                          <a:pt x="239840" y="662772"/>
                          <a:pt x="179515" y="676044"/>
                        </a:cubicBezTo>
                        <a:lnTo>
                          <a:pt x="47308" y="704555"/>
                        </a:lnTo>
                        <a:cubicBezTo>
                          <a:pt x="37021" y="705889"/>
                          <a:pt x="23750" y="694522"/>
                          <a:pt x="19241" y="685505"/>
                        </a:cubicBezTo>
                        <a:cubicBezTo>
                          <a:pt x="-15620" y="609813"/>
                          <a:pt x="264224" y="596160"/>
                          <a:pt x="316294" y="573745"/>
                        </a:cubicBezTo>
                        <a:cubicBezTo>
                          <a:pt x="326899" y="571459"/>
                          <a:pt x="326835" y="553298"/>
                          <a:pt x="314961" y="555838"/>
                        </a:cubicBezTo>
                        <a:lnTo>
                          <a:pt x="281687" y="563331"/>
                        </a:lnTo>
                        <a:cubicBezTo>
                          <a:pt x="258871" y="529206"/>
                          <a:pt x="249695" y="487760"/>
                          <a:pt x="255969" y="447190"/>
                        </a:cubicBezTo>
                        <a:lnTo>
                          <a:pt x="321946" y="445856"/>
                        </a:lnTo>
                        <a:cubicBezTo>
                          <a:pt x="294831" y="486433"/>
                          <a:pt x="311722" y="544154"/>
                          <a:pt x="352870" y="568347"/>
                        </a:cubicBezTo>
                        <a:cubicBezTo>
                          <a:pt x="382398" y="583334"/>
                          <a:pt x="401575" y="632483"/>
                          <a:pt x="354458" y="639531"/>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grpSp>
            <p:sp>
              <p:nvSpPr>
                <p:cNvPr id="1338" name="Google Shape;1338;p11"/>
                <p:cNvSpPr/>
                <p:nvPr/>
              </p:nvSpPr>
              <p:spPr>
                <a:xfrm>
                  <a:off x="1308638" y="2406098"/>
                  <a:ext cx="17700" cy="571800"/>
                </a:xfrm>
                <a:prstGeom prst="rect">
                  <a:avLst/>
                </a:prstGeom>
                <a:solidFill>
                  <a:schemeClr val="dk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sp>
            <p:nvSpPr>
              <p:cNvPr id="1339" name="Google Shape;1339;p11"/>
              <p:cNvSpPr/>
              <p:nvPr/>
            </p:nvSpPr>
            <p:spPr>
              <a:xfrm>
                <a:off x="1183450" y="3621050"/>
                <a:ext cx="70700" cy="18125"/>
              </a:xfrm>
              <a:custGeom>
                <a:avLst/>
                <a:gdLst/>
                <a:ahLst/>
                <a:cxnLst/>
                <a:rect l="l" t="t" r="r" b="b"/>
                <a:pathLst>
                  <a:path w="2828" h="725" extrusionOk="0">
                    <a:moveTo>
                      <a:pt x="0" y="725"/>
                    </a:moveTo>
                    <a:cubicBezTo>
                      <a:pt x="930" y="439"/>
                      <a:pt x="1889" y="256"/>
                      <a:pt x="2828" y="0"/>
                    </a:cubicBezTo>
                  </a:path>
                </a:pathLst>
              </a:custGeom>
              <a:noFill/>
              <a:ln w="19050" cap="rnd" cmpd="sng">
                <a:solidFill>
                  <a:schemeClr val="lt1"/>
                </a:solidFill>
                <a:prstDash val="solid"/>
                <a:round/>
                <a:headEnd type="none" w="med" len="med"/>
                <a:tailEnd type="none" w="med" len="med"/>
              </a:ln>
            </p:spPr>
          </p:sp>
          <p:sp>
            <p:nvSpPr>
              <p:cNvPr id="1340" name="Google Shape;1340;p11"/>
              <p:cNvSpPr/>
              <p:nvPr/>
            </p:nvSpPr>
            <p:spPr>
              <a:xfrm>
                <a:off x="1188900" y="3717125"/>
                <a:ext cx="76125" cy="18100"/>
              </a:xfrm>
              <a:custGeom>
                <a:avLst/>
                <a:gdLst/>
                <a:ahLst/>
                <a:cxnLst/>
                <a:rect l="l" t="t" r="r" b="b"/>
                <a:pathLst>
                  <a:path w="3045" h="724" extrusionOk="0">
                    <a:moveTo>
                      <a:pt x="0" y="724"/>
                    </a:moveTo>
                    <a:cubicBezTo>
                      <a:pt x="995" y="410"/>
                      <a:pt x="2019" y="187"/>
                      <a:pt x="3045" y="0"/>
                    </a:cubicBezTo>
                  </a:path>
                </a:pathLst>
              </a:custGeom>
              <a:noFill/>
              <a:ln w="19050" cap="rnd" cmpd="sng">
                <a:solidFill>
                  <a:schemeClr val="lt1"/>
                </a:solidFill>
                <a:prstDash val="solid"/>
                <a:round/>
                <a:headEnd type="none" w="med" len="med"/>
                <a:tailEnd type="none" w="med" len="med"/>
              </a:ln>
            </p:spPr>
          </p:sp>
          <p:sp>
            <p:nvSpPr>
              <p:cNvPr id="1341" name="Google Shape;1341;p11"/>
              <p:cNvSpPr/>
              <p:nvPr/>
            </p:nvSpPr>
            <p:spPr>
              <a:xfrm>
                <a:off x="1185275" y="3820425"/>
                <a:ext cx="39875" cy="9050"/>
              </a:xfrm>
              <a:custGeom>
                <a:avLst/>
                <a:gdLst/>
                <a:ahLst/>
                <a:cxnLst/>
                <a:rect l="l" t="t" r="r" b="b"/>
                <a:pathLst>
                  <a:path w="1595" h="362" extrusionOk="0">
                    <a:moveTo>
                      <a:pt x="0" y="362"/>
                    </a:moveTo>
                    <a:cubicBezTo>
                      <a:pt x="526" y="219"/>
                      <a:pt x="1059" y="97"/>
                      <a:pt x="1595" y="0"/>
                    </a:cubicBezTo>
                  </a:path>
                </a:pathLst>
              </a:custGeom>
              <a:noFill/>
              <a:ln w="19050" cap="rnd" cmpd="sng">
                <a:solidFill>
                  <a:schemeClr val="lt1"/>
                </a:solidFill>
                <a:prstDash val="solid"/>
                <a:round/>
                <a:headEnd type="none" w="med" len="med"/>
                <a:tailEnd type="none" w="med" len="med"/>
              </a:ln>
            </p:spPr>
          </p:sp>
          <p:sp>
            <p:nvSpPr>
              <p:cNvPr id="1342" name="Google Shape;1342;p11"/>
              <p:cNvSpPr/>
              <p:nvPr/>
            </p:nvSpPr>
            <p:spPr>
              <a:xfrm>
                <a:off x="1301250" y="3911025"/>
                <a:ext cx="18125" cy="7250"/>
              </a:xfrm>
              <a:custGeom>
                <a:avLst/>
                <a:gdLst/>
                <a:ahLst/>
                <a:cxnLst/>
                <a:rect l="l" t="t" r="r" b="b"/>
                <a:pathLst>
                  <a:path w="725" h="290" extrusionOk="0">
                    <a:moveTo>
                      <a:pt x="0" y="290"/>
                    </a:moveTo>
                    <a:cubicBezTo>
                      <a:pt x="363" y="145"/>
                      <a:pt x="363" y="145"/>
                      <a:pt x="725" y="0"/>
                    </a:cubicBezTo>
                  </a:path>
                </a:pathLst>
              </a:custGeom>
              <a:noFill/>
              <a:ln w="19050" cap="rnd" cmpd="sng">
                <a:solidFill>
                  <a:schemeClr val="lt1"/>
                </a:solidFill>
                <a:prstDash val="solid"/>
                <a:round/>
                <a:headEnd type="none" w="med" len="med"/>
                <a:tailEnd type="none" w="med" len="med"/>
              </a:ln>
            </p:spPr>
          </p:sp>
        </p:grpSp>
      </p:grpSp>
      <p:grpSp>
        <p:nvGrpSpPr>
          <p:cNvPr id="1343" name="Google Shape;1343;p11"/>
          <p:cNvGrpSpPr/>
          <p:nvPr/>
        </p:nvGrpSpPr>
        <p:grpSpPr>
          <a:xfrm>
            <a:off x="784701" y="48"/>
            <a:ext cx="381176" cy="1466135"/>
            <a:chOff x="721731" y="746204"/>
            <a:chExt cx="522827" cy="2010974"/>
          </a:xfrm>
        </p:grpSpPr>
        <p:grpSp>
          <p:nvGrpSpPr>
            <p:cNvPr id="1344" name="Google Shape;1344;p11"/>
            <p:cNvGrpSpPr/>
            <p:nvPr/>
          </p:nvGrpSpPr>
          <p:grpSpPr>
            <a:xfrm>
              <a:off x="721731" y="2234351"/>
              <a:ext cx="522827" cy="522827"/>
              <a:chOff x="764100" y="3623300"/>
              <a:chExt cx="1046700" cy="1046700"/>
            </a:xfrm>
          </p:grpSpPr>
          <p:sp>
            <p:nvSpPr>
              <p:cNvPr id="1345" name="Google Shape;1345;p11"/>
              <p:cNvSpPr/>
              <p:nvPr/>
            </p:nvSpPr>
            <p:spPr>
              <a:xfrm>
                <a:off x="764100" y="3623300"/>
                <a:ext cx="1046700" cy="1046700"/>
              </a:xfrm>
              <a:prstGeom prst="ellipse">
                <a:avLst/>
              </a:prstGeom>
              <a:solidFill>
                <a:srgbClr val="FFDE00">
                  <a:alpha val="134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346" name="Google Shape;1346;p11"/>
              <p:cNvSpPr/>
              <p:nvPr/>
            </p:nvSpPr>
            <p:spPr>
              <a:xfrm>
                <a:off x="922769" y="3781968"/>
                <a:ext cx="729300" cy="729300"/>
              </a:xfrm>
              <a:prstGeom prst="ellipse">
                <a:avLst/>
              </a:prstGeom>
              <a:solidFill>
                <a:srgbClr val="FFDE00">
                  <a:alpha val="134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1347" name="Google Shape;1347;p11"/>
            <p:cNvGrpSpPr/>
            <p:nvPr/>
          </p:nvGrpSpPr>
          <p:grpSpPr>
            <a:xfrm>
              <a:off x="892053" y="746204"/>
              <a:ext cx="182209" cy="1869993"/>
              <a:chOff x="3305183" y="1611869"/>
              <a:chExt cx="166690" cy="1710724"/>
            </a:xfrm>
          </p:grpSpPr>
          <p:grpSp>
            <p:nvGrpSpPr>
              <p:cNvPr id="1348" name="Google Shape;1348;p11"/>
              <p:cNvGrpSpPr/>
              <p:nvPr/>
            </p:nvGrpSpPr>
            <p:grpSpPr>
              <a:xfrm>
                <a:off x="3305183" y="1611869"/>
                <a:ext cx="166690" cy="1710724"/>
                <a:chOff x="3305183" y="1611869"/>
                <a:chExt cx="166690" cy="1710724"/>
              </a:xfrm>
            </p:grpSpPr>
            <p:grpSp>
              <p:nvGrpSpPr>
                <p:cNvPr id="1349" name="Google Shape;1349;p11"/>
                <p:cNvGrpSpPr/>
                <p:nvPr/>
              </p:nvGrpSpPr>
              <p:grpSpPr>
                <a:xfrm>
                  <a:off x="3305183" y="2971595"/>
                  <a:ext cx="166690" cy="350998"/>
                  <a:chOff x="3305183" y="3146560"/>
                  <a:chExt cx="166690" cy="350998"/>
                </a:xfrm>
              </p:grpSpPr>
              <p:sp>
                <p:nvSpPr>
                  <p:cNvPr id="1350" name="Google Shape;1350;p11"/>
                  <p:cNvSpPr/>
                  <p:nvPr/>
                </p:nvSpPr>
                <p:spPr>
                  <a:xfrm>
                    <a:off x="3324821" y="3152836"/>
                    <a:ext cx="119489" cy="117177"/>
                  </a:xfrm>
                  <a:custGeom>
                    <a:avLst/>
                    <a:gdLst/>
                    <a:ahLst/>
                    <a:cxnLst/>
                    <a:rect l="l" t="t" r="r" b="b"/>
                    <a:pathLst>
                      <a:path w="119489" h="117177" extrusionOk="0">
                        <a:moveTo>
                          <a:pt x="5460" y="117177"/>
                        </a:moveTo>
                        <a:cubicBezTo>
                          <a:pt x="4508" y="91777"/>
                          <a:pt x="-9653" y="30373"/>
                          <a:pt x="11810" y="23896"/>
                        </a:cubicBezTo>
                        <a:cubicBezTo>
                          <a:pt x="18160" y="22118"/>
                          <a:pt x="14668" y="14561"/>
                          <a:pt x="19494" y="10688"/>
                        </a:cubicBezTo>
                        <a:cubicBezTo>
                          <a:pt x="31241" y="-2901"/>
                          <a:pt x="96456" y="-6838"/>
                          <a:pt x="96456" y="18879"/>
                        </a:cubicBezTo>
                        <a:cubicBezTo>
                          <a:pt x="95751" y="22315"/>
                          <a:pt x="97967" y="25668"/>
                          <a:pt x="101409" y="26373"/>
                        </a:cubicBezTo>
                        <a:cubicBezTo>
                          <a:pt x="101866" y="26467"/>
                          <a:pt x="102336" y="26506"/>
                          <a:pt x="102806" y="26499"/>
                        </a:cubicBezTo>
                        <a:cubicBezTo>
                          <a:pt x="133731" y="28849"/>
                          <a:pt x="111569" y="90507"/>
                          <a:pt x="114744" y="113939"/>
                        </a:cubicBezTo>
                        <a:close/>
                      </a:path>
                    </a:pathLst>
                  </a:custGeom>
                  <a:solidFill>
                    <a:schemeClr val="dk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351" name="Google Shape;1351;p11"/>
                  <p:cNvSpPr/>
                  <p:nvPr/>
                </p:nvSpPr>
                <p:spPr>
                  <a:xfrm>
                    <a:off x="3312763" y="3270014"/>
                    <a:ext cx="150661" cy="221107"/>
                  </a:xfrm>
                  <a:custGeom>
                    <a:avLst/>
                    <a:gdLst/>
                    <a:ahLst/>
                    <a:cxnLst/>
                    <a:rect l="l" t="t" r="r" b="b"/>
                    <a:pathLst>
                      <a:path w="150661" h="221107" extrusionOk="0">
                        <a:moveTo>
                          <a:pt x="72636" y="221107"/>
                        </a:moveTo>
                        <a:cubicBezTo>
                          <a:pt x="-3564" y="204978"/>
                          <a:pt x="-15057" y="136779"/>
                          <a:pt x="16184" y="2477"/>
                        </a:cubicBezTo>
                        <a:cubicBezTo>
                          <a:pt x="54284" y="1207"/>
                          <a:pt x="87558" y="1270"/>
                          <a:pt x="125595" y="0"/>
                        </a:cubicBezTo>
                        <a:cubicBezTo>
                          <a:pt x="164330" y="92202"/>
                          <a:pt x="166299" y="206629"/>
                          <a:pt x="72636" y="221107"/>
                        </a:cubicBezTo>
                        <a:close/>
                      </a:path>
                    </a:pathLst>
                  </a:custGeom>
                  <a:solidFill>
                    <a:srgbClr val="FFF2CC"/>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352" name="Google Shape;1352;p11"/>
                  <p:cNvSpPr/>
                  <p:nvPr/>
                </p:nvSpPr>
                <p:spPr>
                  <a:xfrm>
                    <a:off x="3305183" y="3146560"/>
                    <a:ext cx="166690" cy="350998"/>
                  </a:xfrm>
                  <a:custGeom>
                    <a:avLst/>
                    <a:gdLst/>
                    <a:ahLst/>
                    <a:cxnLst/>
                    <a:rect l="l" t="t" r="r" b="b"/>
                    <a:pathLst>
                      <a:path w="166690" h="350998" extrusionOk="0">
                        <a:moveTo>
                          <a:pt x="140987" y="124596"/>
                        </a:moveTo>
                        <a:cubicBezTo>
                          <a:pt x="147337" y="122247"/>
                          <a:pt x="143336" y="59572"/>
                          <a:pt x="144542" y="54238"/>
                        </a:cubicBezTo>
                        <a:cubicBezTo>
                          <a:pt x="146828" y="39252"/>
                          <a:pt x="140097" y="24647"/>
                          <a:pt x="122571" y="26425"/>
                        </a:cubicBezTo>
                        <a:cubicBezTo>
                          <a:pt x="129683" y="-8309"/>
                          <a:pt x="29417" y="-8500"/>
                          <a:pt x="29925" y="24075"/>
                        </a:cubicBezTo>
                        <a:cubicBezTo>
                          <a:pt x="15891" y="25536"/>
                          <a:pt x="12399" y="39633"/>
                          <a:pt x="13478" y="51635"/>
                        </a:cubicBezTo>
                        <a:cubicBezTo>
                          <a:pt x="16145" y="75955"/>
                          <a:pt x="8335" y="105292"/>
                          <a:pt x="17034" y="127263"/>
                        </a:cubicBezTo>
                        <a:cubicBezTo>
                          <a:pt x="17034" y="127263"/>
                          <a:pt x="17034" y="127644"/>
                          <a:pt x="17034" y="127835"/>
                        </a:cubicBezTo>
                        <a:cubicBezTo>
                          <a:pt x="-77835" y="451748"/>
                          <a:pt x="259922" y="398789"/>
                          <a:pt x="140987" y="124596"/>
                        </a:cubicBezTo>
                        <a:close/>
                        <a:moveTo>
                          <a:pt x="126254" y="42427"/>
                        </a:moveTo>
                        <a:cubicBezTo>
                          <a:pt x="126699" y="51254"/>
                          <a:pt x="126699" y="64842"/>
                          <a:pt x="126889" y="74177"/>
                        </a:cubicBezTo>
                        <a:lnTo>
                          <a:pt x="31258" y="101736"/>
                        </a:lnTo>
                        <a:cubicBezTo>
                          <a:pt x="31258" y="96719"/>
                          <a:pt x="31258" y="91640"/>
                          <a:pt x="31258" y="86560"/>
                        </a:cubicBezTo>
                        <a:cubicBezTo>
                          <a:pt x="57865" y="73415"/>
                          <a:pt x="88408" y="58556"/>
                          <a:pt x="112348" y="40903"/>
                        </a:cubicBezTo>
                        <a:cubicBezTo>
                          <a:pt x="116793" y="41665"/>
                          <a:pt x="123778" y="38490"/>
                          <a:pt x="126254" y="42427"/>
                        </a:cubicBezTo>
                        <a:close/>
                        <a:moveTo>
                          <a:pt x="89044" y="212671"/>
                        </a:moveTo>
                        <a:cubicBezTo>
                          <a:pt x="81112" y="208784"/>
                          <a:pt x="71771" y="209070"/>
                          <a:pt x="64088" y="213433"/>
                        </a:cubicBezTo>
                        <a:cubicBezTo>
                          <a:pt x="67943" y="186762"/>
                          <a:pt x="70883" y="159947"/>
                          <a:pt x="72914" y="132978"/>
                        </a:cubicBezTo>
                        <a:lnTo>
                          <a:pt x="83964" y="132978"/>
                        </a:lnTo>
                        <a:cubicBezTo>
                          <a:pt x="83049" y="159642"/>
                          <a:pt x="84751" y="186337"/>
                          <a:pt x="89044" y="212671"/>
                        </a:cubicBezTo>
                        <a:close/>
                        <a:moveTo>
                          <a:pt x="50944" y="114118"/>
                        </a:moveTo>
                        <a:lnTo>
                          <a:pt x="127144" y="92148"/>
                        </a:lnTo>
                        <a:lnTo>
                          <a:pt x="127144" y="113420"/>
                        </a:lnTo>
                        <a:cubicBezTo>
                          <a:pt x="101299" y="114880"/>
                          <a:pt x="75899" y="115135"/>
                          <a:pt x="50626" y="114118"/>
                        </a:cubicBezTo>
                        <a:close/>
                        <a:moveTo>
                          <a:pt x="90695" y="39950"/>
                        </a:moveTo>
                        <a:cubicBezTo>
                          <a:pt x="74692" y="48269"/>
                          <a:pt x="47832" y="59826"/>
                          <a:pt x="31385" y="67255"/>
                        </a:cubicBezTo>
                        <a:cubicBezTo>
                          <a:pt x="31385" y="58937"/>
                          <a:pt x="31766" y="47634"/>
                          <a:pt x="31385" y="39379"/>
                        </a:cubicBezTo>
                        <a:cubicBezTo>
                          <a:pt x="33036" y="39379"/>
                          <a:pt x="75835" y="39442"/>
                          <a:pt x="90377" y="39950"/>
                        </a:cubicBezTo>
                        <a:close/>
                        <a:moveTo>
                          <a:pt x="45736" y="22361"/>
                        </a:moveTo>
                        <a:cubicBezTo>
                          <a:pt x="60214" y="644"/>
                          <a:pt x="112920" y="11122"/>
                          <a:pt x="111395" y="26616"/>
                        </a:cubicBezTo>
                        <a:cubicBezTo>
                          <a:pt x="92028" y="25854"/>
                          <a:pt x="63834" y="27314"/>
                          <a:pt x="44466" y="26616"/>
                        </a:cubicBezTo>
                        <a:cubicBezTo>
                          <a:pt x="44339" y="26171"/>
                          <a:pt x="45165" y="22742"/>
                          <a:pt x="45419" y="22361"/>
                        </a:cubicBezTo>
                        <a:close/>
                        <a:moveTo>
                          <a:pt x="125556" y="309127"/>
                        </a:moveTo>
                        <a:cubicBezTo>
                          <a:pt x="22686" y="406028"/>
                          <a:pt x="-873" y="195335"/>
                          <a:pt x="33798" y="131708"/>
                        </a:cubicBezTo>
                        <a:cubicBezTo>
                          <a:pt x="41101" y="132153"/>
                          <a:pt x="48467" y="132470"/>
                          <a:pt x="55833" y="132661"/>
                        </a:cubicBezTo>
                        <a:cubicBezTo>
                          <a:pt x="60913" y="148536"/>
                          <a:pt x="25734" y="268678"/>
                          <a:pt x="58500" y="243023"/>
                        </a:cubicBezTo>
                        <a:cubicBezTo>
                          <a:pt x="62310" y="237436"/>
                          <a:pt x="67708" y="228101"/>
                          <a:pt x="75454" y="228037"/>
                        </a:cubicBezTo>
                        <a:cubicBezTo>
                          <a:pt x="84979" y="228037"/>
                          <a:pt x="91076" y="238960"/>
                          <a:pt x="95394" y="245881"/>
                        </a:cubicBezTo>
                        <a:cubicBezTo>
                          <a:pt x="128985" y="268931"/>
                          <a:pt x="92536" y="150631"/>
                          <a:pt x="101744" y="132661"/>
                        </a:cubicBezTo>
                        <a:cubicBezTo>
                          <a:pt x="109173" y="132661"/>
                          <a:pt x="116602" y="132089"/>
                          <a:pt x="124032" y="131644"/>
                        </a:cubicBezTo>
                        <a:cubicBezTo>
                          <a:pt x="155591" y="183968"/>
                          <a:pt x="160671" y="257311"/>
                          <a:pt x="125239" y="309127"/>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grpSp>
            <p:sp>
              <p:nvSpPr>
                <p:cNvPr id="1353" name="Google Shape;1353;p11"/>
                <p:cNvSpPr/>
                <p:nvPr/>
              </p:nvSpPr>
              <p:spPr>
                <a:xfrm>
                  <a:off x="3375914" y="1611869"/>
                  <a:ext cx="17700" cy="1365900"/>
                </a:xfrm>
                <a:prstGeom prst="rect">
                  <a:avLst/>
                </a:prstGeom>
                <a:solidFill>
                  <a:schemeClr val="dk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sp>
            <p:nvSpPr>
              <p:cNvPr id="1354" name="Google Shape;1354;p11"/>
              <p:cNvSpPr/>
              <p:nvPr/>
            </p:nvSpPr>
            <p:spPr>
              <a:xfrm>
                <a:off x="3352825" y="3244100"/>
                <a:ext cx="27200" cy="29000"/>
              </a:xfrm>
              <a:custGeom>
                <a:avLst/>
                <a:gdLst/>
                <a:ahLst/>
                <a:cxnLst/>
                <a:rect l="l" t="t" r="r" b="b"/>
                <a:pathLst>
                  <a:path w="1088" h="1160" extrusionOk="0">
                    <a:moveTo>
                      <a:pt x="0" y="0"/>
                    </a:moveTo>
                    <a:cubicBezTo>
                      <a:pt x="294" y="441"/>
                      <a:pt x="670" y="834"/>
                      <a:pt x="1088" y="1160"/>
                    </a:cubicBezTo>
                  </a:path>
                </a:pathLst>
              </a:custGeom>
              <a:noFill/>
              <a:ln w="19050" cap="rnd" cmpd="sng">
                <a:solidFill>
                  <a:schemeClr val="lt1"/>
                </a:solidFill>
                <a:prstDash val="solid"/>
                <a:round/>
                <a:headEnd type="none" w="med" len="med"/>
                <a:tailEnd type="none" w="med" len="med"/>
              </a:ln>
            </p:spPr>
          </p:sp>
        </p:grpSp>
      </p:grpSp>
      <p:grpSp>
        <p:nvGrpSpPr>
          <p:cNvPr id="1355" name="Google Shape;1355;p11"/>
          <p:cNvGrpSpPr/>
          <p:nvPr/>
        </p:nvGrpSpPr>
        <p:grpSpPr>
          <a:xfrm>
            <a:off x="6802815" y="19"/>
            <a:ext cx="296141" cy="1284833"/>
            <a:chOff x="6176324" y="1765810"/>
            <a:chExt cx="466512" cy="2024421"/>
          </a:xfrm>
        </p:grpSpPr>
        <p:sp>
          <p:nvSpPr>
            <p:cNvPr id="1356" name="Google Shape;1356;p11"/>
            <p:cNvSpPr/>
            <p:nvPr/>
          </p:nvSpPr>
          <p:spPr>
            <a:xfrm>
              <a:off x="6176324" y="2971595"/>
              <a:ext cx="466512" cy="818636"/>
            </a:xfrm>
            <a:custGeom>
              <a:avLst/>
              <a:gdLst/>
              <a:ahLst/>
              <a:cxnLst/>
              <a:rect l="l" t="t" r="r" b="b"/>
              <a:pathLst>
                <a:path w="466512" h="818636" extrusionOk="0">
                  <a:moveTo>
                    <a:pt x="332323" y="212841"/>
                  </a:moveTo>
                  <a:cubicBezTo>
                    <a:pt x="341531" y="160708"/>
                    <a:pt x="342674" y="107476"/>
                    <a:pt x="335880" y="54980"/>
                  </a:cubicBezTo>
                  <a:cubicBezTo>
                    <a:pt x="332578" y="42280"/>
                    <a:pt x="316004" y="50599"/>
                    <a:pt x="306479" y="48630"/>
                  </a:cubicBezTo>
                  <a:cubicBezTo>
                    <a:pt x="306923" y="-17537"/>
                    <a:pt x="162779" y="-14870"/>
                    <a:pt x="159984" y="48630"/>
                  </a:cubicBezTo>
                  <a:cubicBezTo>
                    <a:pt x="98580" y="52250"/>
                    <a:pt x="140934" y="172709"/>
                    <a:pt x="140554" y="213159"/>
                  </a:cubicBezTo>
                  <a:cubicBezTo>
                    <a:pt x="105057" y="231383"/>
                    <a:pt x="103723" y="274563"/>
                    <a:pt x="102454" y="310060"/>
                  </a:cubicBezTo>
                  <a:cubicBezTo>
                    <a:pt x="97246" y="356427"/>
                    <a:pt x="82324" y="401182"/>
                    <a:pt x="58766" y="441441"/>
                  </a:cubicBezTo>
                  <a:cubicBezTo>
                    <a:pt x="-124178" y="764783"/>
                    <a:pt x="171287" y="823140"/>
                    <a:pt x="250027" y="818377"/>
                  </a:cubicBezTo>
                  <a:cubicBezTo>
                    <a:pt x="471579" y="804979"/>
                    <a:pt x="517362" y="615177"/>
                    <a:pt x="413476" y="441441"/>
                  </a:cubicBezTo>
                  <a:cubicBezTo>
                    <a:pt x="355628" y="353938"/>
                    <a:pt x="388838" y="243448"/>
                    <a:pt x="332323" y="212841"/>
                  </a:cubicBezTo>
                  <a:close/>
                </a:path>
              </a:pathLst>
            </a:custGeom>
            <a:solidFill>
              <a:schemeClr val="lt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357" name="Google Shape;1357;p11"/>
            <p:cNvSpPr/>
            <p:nvPr/>
          </p:nvSpPr>
          <p:spPr>
            <a:xfrm>
              <a:off x="6400743" y="1765810"/>
              <a:ext cx="17700" cy="1209300"/>
            </a:xfrm>
            <a:prstGeom prst="rect">
              <a:avLst/>
            </a:pr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1358" name="Google Shape;1358;p11"/>
          <p:cNvGrpSpPr/>
          <p:nvPr/>
        </p:nvGrpSpPr>
        <p:grpSpPr>
          <a:xfrm>
            <a:off x="8822963" y="157"/>
            <a:ext cx="296140" cy="793313"/>
            <a:chOff x="5578966" y="2874382"/>
            <a:chExt cx="406190" cy="1088121"/>
          </a:xfrm>
        </p:grpSpPr>
        <p:sp>
          <p:nvSpPr>
            <p:cNvPr id="1359" name="Google Shape;1359;p11"/>
            <p:cNvSpPr/>
            <p:nvPr/>
          </p:nvSpPr>
          <p:spPr>
            <a:xfrm>
              <a:off x="5578966" y="2971595"/>
              <a:ext cx="406190" cy="990908"/>
            </a:xfrm>
            <a:custGeom>
              <a:avLst/>
              <a:gdLst/>
              <a:ahLst/>
              <a:cxnLst/>
              <a:rect l="l" t="t" r="r" b="b"/>
              <a:pathLst>
                <a:path w="406190" h="990908" extrusionOk="0">
                  <a:moveTo>
                    <a:pt x="340083" y="447063"/>
                  </a:moveTo>
                  <a:cubicBezTo>
                    <a:pt x="341480" y="444205"/>
                    <a:pt x="372913" y="448269"/>
                    <a:pt x="369865" y="426933"/>
                  </a:cubicBezTo>
                  <a:cubicBezTo>
                    <a:pt x="378628" y="356321"/>
                    <a:pt x="379771" y="266786"/>
                    <a:pt x="314811" y="222019"/>
                  </a:cubicBezTo>
                  <a:cubicBezTo>
                    <a:pt x="316334" y="182014"/>
                    <a:pt x="330368" y="29931"/>
                    <a:pt x="276266" y="35328"/>
                  </a:cubicBezTo>
                  <a:cubicBezTo>
                    <a:pt x="257216" y="-16234"/>
                    <a:pt x="121643" y="-11789"/>
                    <a:pt x="117897" y="51521"/>
                  </a:cubicBezTo>
                  <a:cubicBezTo>
                    <a:pt x="68303" y="56474"/>
                    <a:pt x="94719" y="194840"/>
                    <a:pt x="95608" y="232242"/>
                  </a:cubicBezTo>
                  <a:cubicBezTo>
                    <a:pt x="33823" y="278470"/>
                    <a:pt x="28616" y="363941"/>
                    <a:pt x="30775" y="435442"/>
                  </a:cubicBezTo>
                  <a:cubicBezTo>
                    <a:pt x="31219" y="460842"/>
                    <a:pt x="59794" y="448840"/>
                    <a:pt x="72685" y="450746"/>
                  </a:cubicBezTo>
                  <a:cubicBezTo>
                    <a:pt x="75860" y="483511"/>
                    <a:pt x="77003" y="521611"/>
                    <a:pt x="48999" y="544408"/>
                  </a:cubicBezTo>
                  <a:cubicBezTo>
                    <a:pt x="22774" y="559775"/>
                    <a:pt x="3851" y="611464"/>
                    <a:pt x="46078" y="617497"/>
                  </a:cubicBezTo>
                  <a:cubicBezTo>
                    <a:pt x="2835" y="630197"/>
                    <a:pt x="-17041" y="715159"/>
                    <a:pt x="37824" y="733384"/>
                  </a:cubicBezTo>
                  <a:cubicBezTo>
                    <a:pt x="-17041" y="742719"/>
                    <a:pt x="-9611" y="809584"/>
                    <a:pt x="43284" y="813584"/>
                  </a:cubicBezTo>
                  <a:cubicBezTo>
                    <a:pt x="-1801" y="839747"/>
                    <a:pt x="-6309" y="908200"/>
                    <a:pt x="55095" y="912772"/>
                  </a:cubicBezTo>
                  <a:cubicBezTo>
                    <a:pt x="90782" y="913153"/>
                    <a:pt x="126025" y="903310"/>
                    <a:pt x="161268" y="898421"/>
                  </a:cubicBezTo>
                  <a:cubicBezTo>
                    <a:pt x="139233" y="913788"/>
                    <a:pt x="126279" y="946998"/>
                    <a:pt x="144313" y="970176"/>
                  </a:cubicBezTo>
                  <a:cubicBezTo>
                    <a:pt x="172888" y="1006688"/>
                    <a:pt x="224577" y="986051"/>
                    <a:pt x="260327" y="975319"/>
                  </a:cubicBezTo>
                  <a:cubicBezTo>
                    <a:pt x="299570" y="961285"/>
                    <a:pt x="348021" y="957857"/>
                    <a:pt x="376088" y="923821"/>
                  </a:cubicBezTo>
                  <a:cubicBezTo>
                    <a:pt x="399646" y="896008"/>
                    <a:pt x="387327" y="849653"/>
                    <a:pt x="348656" y="845652"/>
                  </a:cubicBezTo>
                  <a:cubicBezTo>
                    <a:pt x="373288" y="834501"/>
                    <a:pt x="384216" y="805495"/>
                    <a:pt x="373065" y="780857"/>
                  </a:cubicBezTo>
                  <a:cubicBezTo>
                    <a:pt x="364353" y="761610"/>
                    <a:pt x="344268" y="750123"/>
                    <a:pt x="323256" y="752371"/>
                  </a:cubicBezTo>
                  <a:cubicBezTo>
                    <a:pt x="387455" y="748370"/>
                    <a:pt x="429999" y="685505"/>
                    <a:pt x="352656" y="659597"/>
                  </a:cubicBezTo>
                  <a:cubicBezTo>
                    <a:pt x="304650" y="655978"/>
                    <a:pt x="438889" y="670011"/>
                    <a:pt x="398503" y="584096"/>
                  </a:cubicBezTo>
                  <a:cubicBezTo>
                    <a:pt x="365928" y="545170"/>
                    <a:pt x="301412" y="524850"/>
                    <a:pt x="340083" y="447063"/>
                  </a:cubicBezTo>
                  <a:close/>
                </a:path>
              </a:pathLst>
            </a:custGeom>
            <a:solidFill>
              <a:schemeClr val="lt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360" name="Google Shape;1360;p11"/>
            <p:cNvSpPr/>
            <p:nvPr/>
          </p:nvSpPr>
          <p:spPr>
            <a:xfrm>
              <a:off x="5774610" y="2874382"/>
              <a:ext cx="17700" cy="100800"/>
            </a:xfrm>
            <a:prstGeom prst="rect">
              <a:avLst/>
            </a:pr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1361" name="Google Shape;1361;p11"/>
          <p:cNvGrpSpPr/>
          <p:nvPr/>
        </p:nvGrpSpPr>
        <p:grpSpPr>
          <a:xfrm>
            <a:off x="9984420" y="108"/>
            <a:ext cx="340119" cy="1389391"/>
            <a:chOff x="6176324" y="1884520"/>
            <a:chExt cx="466512" cy="1905711"/>
          </a:xfrm>
        </p:grpSpPr>
        <p:sp>
          <p:nvSpPr>
            <p:cNvPr id="1362" name="Google Shape;1362;p11"/>
            <p:cNvSpPr/>
            <p:nvPr/>
          </p:nvSpPr>
          <p:spPr>
            <a:xfrm>
              <a:off x="6176324" y="2971595"/>
              <a:ext cx="466512" cy="818636"/>
            </a:xfrm>
            <a:custGeom>
              <a:avLst/>
              <a:gdLst/>
              <a:ahLst/>
              <a:cxnLst/>
              <a:rect l="l" t="t" r="r" b="b"/>
              <a:pathLst>
                <a:path w="466512" h="818636" extrusionOk="0">
                  <a:moveTo>
                    <a:pt x="332323" y="212841"/>
                  </a:moveTo>
                  <a:cubicBezTo>
                    <a:pt x="341531" y="160708"/>
                    <a:pt x="342674" y="107476"/>
                    <a:pt x="335880" y="54980"/>
                  </a:cubicBezTo>
                  <a:cubicBezTo>
                    <a:pt x="332578" y="42280"/>
                    <a:pt x="316004" y="50599"/>
                    <a:pt x="306479" y="48630"/>
                  </a:cubicBezTo>
                  <a:cubicBezTo>
                    <a:pt x="306923" y="-17537"/>
                    <a:pt x="162779" y="-14870"/>
                    <a:pt x="159984" y="48630"/>
                  </a:cubicBezTo>
                  <a:cubicBezTo>
                    <a:pt x="98580" y="52250"/>
                    <a:pt x="140934" y="172709"/>
                    <a:pt x="140554" y="213159"/>
                  </a:cubicBezTo>
                  <a:cubicBezTo>
                    <a:pt x="105057" y="231383"/>
                    <a:pt x="103723" y="274563"/>
                    <a:pt x="102454" y="310060"/>
                  </a:cubicBezTo>
                  <a:cubicBezTo>
                    <a:pt x="97246" y="356427"/>
                    <a:pt x="82324" y="401182"/>
                    <a:pt x="58766" y="441441"/>
                  </a:cubicBezTo>
                  <a:cubicBezTo>
                    <a:pt x="-124178" y="764783"/>
                    <a:pt x="171287" y="823140"/>
                    <a:pt x="250027" y="818377"/>
                  </a:cubicBezTo>
                  <a:cubicBezTo>
                    <a:pt x="471579" y="804979"/>
                    <a:pt x="517362" y="615177"/>
                    <a:pt x="413476" y="441441"/>
                  </a:cubicBezTo>
                  <a:cubicBezTo>
                    <a:pt x="355628" y="353938"/>
                    <a:pt x="388838" y="243448"/>
                    <a:pt x="332323" y="212841"/>
                  </a:cubicBezTo>
                  <a:close/>
                </a:path>
              </a:pathLst>
            </a:custGeom>
            <a:solidFill>
              <a:schemeClr val="lt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363" name="Google Shape;1363;p11"/>
            <p:cNvSpPr/>
            <p:nvPr/>
          </p:nvSpPr>
          <p:spPr>
            <a:xfrm>
              <a:off x="6400710" y="1884520"/>
              <a:ext cx="17700" cy="1090500"/>
            </a:xfrm>
            <a:prstGeom prst="rect">
              <a:avLst/>
            </a:pr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1364" name="Google Shape;1364;p11"/>
          <p:cNvGrpSpPr/>
          <p:nvPr/>
        </p:nvGrpSpPr>
        <p:grpSpPr>
          <a:xfrm>
            <a:off x="7248061" y="145"/>
            <a:ext cx="347440" cy="745916"/>
            <a:chOff x="6798998" y="2578195"/>
            <a:chExt cx="476555" cy="1023111"/>
          </a:xfrm>
        </p:grpSpPr>
        <p:sp>
          <p:nvSpPr>
            <p:cNvPr id="1365" name="Google Shape;1365;p11"/>
            <p:cNvSpPr/>
            <p:nvPr/>
          </p:nvSpPr>
          <p:spPr>
            <a:xfrm>
              <a:off x="6798998" y="2971595"/>
              <a:ext cx="476555" cy="629711"/>
            </a:xfrm>
            <a:custGeom>
              <a:avLst/>
              <a:gdLst/>
              <a:ahLst/>
              <a:cxnLst/>
              <a:rect l="l" t="t" r="r" b="b"/>
              <a:pathLst>
                <a:path w="476555" h="629711" extrusionOk="0">
                  <a:moveTo>
                    <a:pt x="320201" y="161890"/>
                  </a:moveTo>
                  <a:cubicBezTo>
                    <a:pt x="320201" y="126330"/>
                    <a:pt x="347824" y="28984"/>
                    <a:pt x="296008" y="26762"/>
                  </a:cubicBezTo>
                  <a:cubicBezTo>
                    <a:pt x="297722" y="-5496"/>
                    <a:pt x="165198" y="-10957"/>
                    <a:pt x="178406" y="23460"/>
                  </a:cubicBezTo>
                  <a:cubicBezTo>
                    <a:pt x="166277" y="25936"/>
                    <a:pt x="129701" y="19840"/>
                    <a:pt x="140306" y="41430"/>
                  </a:cubicBezTo>
                  <a:cubicBezTo>
                    <a:pt x="138210" y="84864"/>
                    <a:pt x="137448" y="128425"/>
                    <a:pt x="135797" y="171859"/>
                  </a:cubicBezTo>
                  <a:cubicBezTo>
                    <a:pt x="-17047" y="238661"/>
                    <a:pt x="-46892" y="457165"/>
                    <a:pt x="77123" y="566385"/>
                  </a:cubicBezTo>
                  <a:cubicBezTo>
                    <a:pt x="364651" y="804827"/>
                    <a:pt x="669451" y="303241"/>
                    <a:pt x="320201" y="161890"/>
                  </a:cubicBezTo>
                  <a:close/>
                </a:path>
              </a:pathLst>
            </a:custGeom>
            <a:solidFill>
              <a:schemeClr val="lt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366" name="Google Shape;1366;p11"/>
            <p:cNvSpPr/>
            <p:nvPr/>
          </p:nvSpPr>
          <p:spPr>
            <a:xfrm>
              <a:off x="7026852" y="2578195"/>
              <a:ext cx="17700" cy="396900"/>
            </a:xfrm>
            <a:prstGeom prst="rect">
              <a:avLst/>
            </a:pr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1367" name="Google Shape;1367;p11"/>
          <p:cNvGrpSpPr/>
          <p:nvPr/>
        </p:nvGrpSpPr>
        <p:grpSpPr>
          <a:xfrm>
            <a:off x="8066764" y="93"/>
            <a:ext cx="210244" cy="1559112"/>
            <a:chOff x="7883572" y="1683399"/>
            <a:chExt cx="288375" cy="2138505"/>
          </a:xfrm>
        </p:grpSpPr>
        <p:sp>
          <p:nvSpPr>
            <p:cNvPr id="1368" name="Google Shape;1368;p11"/>
            <p:cNvSpPr/>
            <p:nvPr/>
          </p:nvSpPr>
          <p:spPr>
            <a:xfrm>
              <a:off x="7883572" y="2971595"/>
              <a:ext cx="288375" cy="850309"/>
            </a:xfrm>
            <a:custGeom>
              <a:avLst/>
              <a:gdLst/>
              <a:ahLst/>
              <a:cxnLst/>
              <a:rect l="l" t="t" r="r" b="b"/>
              <a:pathLst>
                <a:path w="288375" h="850309" extrusionOk="0">
                  <a:moveTo>
                    <a:pt x="226863" y="202395"/>
                  </a:moveTo>
                  <a:cubicBezTo>
                    <a:pt x="222671" y="167343"/>
                    <a:pt x="255946" y="35010"/>
                    <a:pt x="207051" y="37295"/>
                  </a:cubicBezTo>
                  <a:cubicBezTo>
                    <a:pt x="200701" y="-10202"/>
                    <a:pt x="93830" y="-14965"/>
                    <a:pt x="96497" y="38311"/>
                  </a:cubicBezTo>
                  <a:cubicBezTo>
                    <a:pt x="44998" y="23897"/>
                    <a:pt x="95354" y="195792"/>
                    <a:pt x="59222" y="197824"/>
                  </a:cubicBezTo>
                  <a:cubicBezTo>
                    <a:pt x="-24216" y="202459"/>
                    <a:pt x="4930" y="466873"/>
                    <a:pt x="4930" y="713126"/>
                  </a:cubicBezTo>
                  <a:cubicBezTo>
                    <a:pt x="4930" y="781261"/>
                    <a:pt x="39093" y="845714"/>
                    <a:pt x="141201" y="850095"/>
                  </a:cubicBezTo>
                  <a:cubicBezTo>
                    <a:pt x="238420" y="854223"/>
                    <a:pt x="280901" y="798280"/>
                    <a:pt x="281283" y="718016"/>
                  </a:cubicBezTo>
                  <a:cubicBezTo>
                    <a:pt x="282172" y="443314"/>
                    <a:pt x="316208" y="200173"/>
                    <a:pt x="226863" y="202395"/>
                  </a:cubicBezTo>
                  <a:close/>
                </a:path>
              </a:pathLst>
            </a:custGeom>
            <a:solidFill>
              <a:schemeClr val="lt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369" name="Google Shape;1369;p11"/>
            <p:cNvSpPr/>
            <p:nvPr/>
          </p:nvSpPr>
          <p:spPr>
            <a:xfrm>
              <a:off x="8024914" y="1683399"/>
              <a:ext cx="17700" cy="1291800"/>
            </a:xfrm>
            <a:prstGeom prst="rect">
              <a:avLst/>
            </a:pr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1370" name="Google Shape;1370;p11"/>
          <p:cNvGrpSpPr/>
          <p:nvPr/>
        </p:nvGrpSpPr>
        <p:grpSpPr>
          <a:xfrm>
            <a:off x="7224855" y="123229"/>
            <a:ext cx="115045" cy="131751"/>
            <a:chOff x="3462796" y="2555878"/>
            <a:chExt cx="157798" cy="180711"/>
          </a:xfrm>
        </p:grpSpPr>
        <p:sp>
          <p:nvSpPr>
            <p:cNvPr id="1371" name="Google Shape;1371;p11"/>
            <p:cNvSpPr/>
            <p:nvPr/>
          </p:nvSpPr>
          <p:spPr>
            <a:xfrm>
              <a:off x="3528860" y="2555878"/>
              <a:ext cx="20839" cy="53711"/>
            </a:xfrm>
            <a:custGeom>
              <a:avLst/>
              <a:gdLst/>
              <a:ahLst/>
              <a:cxnLst/>
              <a:rect l="l" t="t" r="r" b="b"/>
              <a:pathLst>
                <a:path w="20839" h="53711" extrusionOk="0">
                  <a:moveTo>
                    <a:pt x="9741" y="60"/>
                  </a:moveTo>
                  <a:cubicBezTo>
                    <a:pt x="-2451" y="2600"/>
                    <a:pt x="-4483" y="55686"/>
                    <a:pt x="11074" y="53654"/>
                  </a:cubicBezTo>
                  <a:cubicBezTo>
                    <a:pt x="23266" y="51114"/>
                    <a:pt x="25362" y="-2035"/>
                    <a:pt x="9741" y="60"/>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372" name="Google Shape;1372;p11"/>
            <p:cNvSpPr/>
            <p:nvPr/>
          </p:nvSpPr>
          <p:spPr>
            <a:xfrm>
              <a:off x="3528860" y="2682878"/>
              <a:ext cx="20839" cy="53711"/>
            </a:xfrm>
            <a:custGeom>
              <a:avLst/>
              <a:gdLst/>
              <a:ahLst/>
              <a:cxnLst/>
              <a:rect l="l" t="t" r="r" b="b"/>
              <a:pathLst>
                <a:path w="20839" h="53711" extrusionOk="0">
                  <a:moveTo>
                    <a:pt x="9741" y="60"/>
                  </a:moveTo>
                  <a:cubicBezTo>
                    <a:pt x="-2451" y="2600"/>
                    <a:pt x="-4483" y="55686"/>
                    <a:pt x="11074" y="53654"/>
                  </a:cubicBezTo>
                  <a:cubicBezTo>
                    <a:pt x="23266" y="51114"/>
                    <a:pt x="25362" y="-2035"/>
                    <a:pt x="9741" y="60"/>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373" name="Google Shape;1373;p11"/>
            <p:cNvSpPr/>
            <p:nvPr/>
          </p:nvSpPr>
          <p:spPr>
            <a:xfrm>
              <a:off x="3571315" y="2597137"/>
              <a:ext cx="47570" cy="33554"/>
            </a:xfrm>
            <a:custGeom>
              <a:avLst/>
              <a:gdLst/>
              <a:ahLst/>
              <a:cxnLst/>
              <a:rect l="l" t="t" r="r" b="b"/>
              <a:pathLst>
                <a:path w="47570" h="33554" extrusionOk="0">
                  <a:moveTo>
                    <a:pt x="47423" y="3886"/>
                  </a:moveTo>
                  <a:cubicBezTo>
                    <a:pt x="36183" y="-9449"/>
                    <a:pt x="10910" y="15189"/>
                    <a:pt x="306" y="22936"/>
                  </a:cubicBezTo>
                  <a:cubicBezTo>
                    <a:pt x="-4584" y="50305"/>
                    <a:pt x="50788" y="17729"/>
                    <a:pt x="47423" y="3886"/>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374" name="Google Shape;1374;p11"/>
            <p:cNvSpPr/>
            <p:nvPr/>
          </p:nvSpPr>
          <p:spPr>
            <a:xfrm>
              <a:off x="3572203" y="2660050"/>
              <a:ext cx="48391" cy="35006"/>
            </a:xfrm>
            <a:custGeom>
              <a:avLst/>
              <a:gdLst/>
              <a:ahLst/>
              <a:cxnLst/>
              <a:rect l="l" t="t" r="r" b="b"/>
              <a:pathLst>
                <a:path w="48391" h="35006" extrusionOk="0">
                  <a:moveTo>
                    <a:pt x="45900" y="20221"/>
                  </a:moveTo>
                  <a:cubicBezTo>
                    <a:pt x="32120" y="15713"/>
                    <a:pt x="14849" y="-8608"/>
                    <a:pt x="1450" y="3203"/>
                  </a:cubicBezTo>
                  <a:cubicBezTo>
                    <a:pt x="-11123" y="21047"/>
                    <a:pt x="62664" y="54384"/>
                    <a:pt x="45900" y="20221"/>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375" name="Google Shape;1375;p11"/>
            <p:cNvSpPr/>
            <p:nvPr/>
          </p:nvSpPr>
          <p:spPr>
            <a:xfrm>
              <a:off x="3466564" y="2662661"/>
              <a:ext cx="42019" cy="33548"/>
            </a:xfrm>
            <a:custGeom>
              <a:avLst/>
              <a:gdLst/>
              <a:ahLst/>
              <a:cxnLst/>
              <a:rect l="l" t="t" r="r" b="b"/>
              <a:pathLst>
                <a:path w="42019" h="33548" extrusionOk="0">
                  <a:moveTo>
                    <a:pt x="41239" y="1798"/>
                  </a:moveTo>
                  <a:cubicBezTo>
                    <a:pt x="31397" y="-7981"/>
                    <a:pt x="-17625" y="24912"/>
                    <a:pt x="6695" y="33548"/>
                  </a:cubicBezTo>
                  <a:cubicBezTo>
                    <a:pt x="17935" y="27452"/>
                    <a:pt x="47145" y="17991"/>
                    <a:pt x="41239" y="1798"/>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376" name="Google Shape;1376;p11"/>
            <p:cNvSpPr/>
            <p:nvPr/>
          </p:nvSpPr>
          <p:spPr>
            <a:xfrm>
              <a:off x="3462796" y="2597064"/>
              <a:ext cx="40843" cy="33781"/>
            </a:xfrm>
            <a:custGeom>
              <a:avLst/>
              <a:gdLst/>
              <a:ahLst/>
              <a:cxnLst/>
              <a:rect l="l" t="t" r="r" b="b"/>
              <a:pathLst>
                <a:path w="40843" h="33781" extrusionOk="0">
                  <a:moveTo>
                    <a:pt x="38339" y="18755"/>
                  </a:moveTo>
                  <a:cubicBezTo>
                    <a:pt x="27163" y="13865"/>
                    <a:pt x="13447" y="-8614"/>
                    <a:pt x="1509" y="3578"/>
                  </a:cubicBezTo>
                  <a:cubicBezTo>
                    <a:pt x="-10556" y="21676"/>
                    <a:pt x="54151" y="52346"/>
                    <a:pt x="38339" y="18755"/>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grpSp>
      <p:grpSp>
        <p:nvGrpSpPr>
          <p:cNvPr id="1377" name="Google Shape;1377;p11"/>
          <p:cNvGrpSpPr/>
          <p:nvPr/>
        </p:nvGrpSpPr>
        <p:grpSpPr>
          <a:xfrm>
            <a:off x="9325767" y="851685"/>
            <a:ext cx="131527" cy="138563"/>
            <a:chOff x="3770248" y="2527300"/>
            <a:chExt cx="180404" cy="190055"/>
          </a:xfrm>
        </p:grpSpPr>
        <p:sp>
          <p:nvSpPr>
            <p:cNvPr id="1378" name="Google Shape;1378;p11"/>
            <p:cNvSpPr/>
            <p:nvPr/>
          </p:nvSpPr>
          <p:spPr>
            <a:xfrm>
              <a:off x="3775135" y="2655951"/>
              <a:ext cx="51441" cy="61404"/>
            </a:xfrm>
            <a:custGeom>
              <a:avLst/>
              <a:gdLst/>
              <a:ahLst/>
              <a:cxnLst/>
              <a:rect l="l" t="t" r="r" b="b"/>
              <a:pathLst>
                <a:path w="51441" h="61404" extrusionOk="0">
                  <a:moveTo>
                    <a:pt x="50930" y="0"/>
                  </a:moveTo>
                  <a:cubicBezTo>
                    <a:pt x="32959" y="889"/>
                    <a:pt x="-4823" y="43497"/>
                    <a:pt x="511" y="61404"/>
                  </a:cubicBezTo>
                  <a:cubicBezTo>
                    <a:pt x="18545" y="60579"/>
                    <a:pt x="56264" y="17970"/>
                    <a:pt x="50930" y="0"/>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379" name="Google Shape;1379;p11"/>
            <p:cNvSpPr/>
            <p:nvPr/>
          </p:nvSpPr>
          <p:spPr>
            <a:xfrm>
              <a:off x="3894324" y="2527300"/>
              <a:ext cx="51441" cy="61341"/>
            </a:xfrm>
            <a:custGeom>
              <a:avLst/>
              <a:gdLst/>
              <a:ahLst/>
              <a:cxnLst/>
              <a:rect l="l" t="t" r="r" b="b"/>
              <a:pathLst>
                <a:path w="51441" h="61341" extrusionOk="0">
                  <a:moveTo>
                    <a:pt x="50931" y="0"/>
                  </a:moveTo>
                  <a:cubicBezTo>
                    <a:pt x="32897" y="826"/>
                    <a:pt x="-4822" y="43434"/>
                    <a:pt x="512" y="61341"/>
                  </a:cubicBezTo>
                  <a:cubicBezTo>
                    <a:pt x="18482" y="60325"/>
                    <a:pt x="56265" y="17717"/>
                    <a:pt x="50931" y="0"/>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380" name="Google Shape;1380;p11"/>
            <p:cNvSpPr/>
            <p:nvPr/>
          </p:nvSpPr>
          <p:spPr>
            <a:xfrm>
              <a:off x="3770248" y="2531866"/>
              <a:ext cx="58420" cy="54430"/>
            </a:xfrm>
            <a:custGeom>
              <a:avLst/>
              <a:gdLst/>
              <a:ahLst/>
              <a:cxnLst/>
              <a:rect l="l" t="t" r="r" b="b"/>
              <a:pathLst>
                <a:path w="58420" h="54430" extrusionOk="0">
                  <a:moveTo>
                    <a:pt x="58421" y="54107"/>
                  </a:moveTo>
                  <a:cubicBezTo>
                    <a:pt x="58421" y="36137"/>
                    <a:pt x="18225" y="-3995"/>
                    <a:pt x="1" y="323"/>
                  </a:cubicBezTo>
                  <a:cubicBezTo>
                    <a:pt x="-190" y="18357"/>
                    <a:pt x="40260" y="58425"/>
                    <a:pt x="58421" y="54107"/>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381" name="Google Shape;1381;p11"/>
            <p:cNvSpPr/>
            <p:nvPr/>
          </p:nvSpPr>
          <p:spPr>
            <a:xfrm>
              <a:off x="3892168" y="2658113"/>
              <a:ext cx="58484" cy="54484"/>
            </a:xfrm>
            <a:custGeom>
              <a:avLst/>
              <a:gdLst/>
              <a:ahLst/>
              <a:cxnLst/>
              <a:rect l="l" t="t" r="r" b="b"/>
              <a:pathLst>
                <a:path w="58484" h="54484" extrusionOk="0">
                  <a:moveTo>
                    <a:pt x="58484" y="54162"/>
                  </a:moveTo>
                  <a:cubicBezTo>
                    <a:pt x="58484" y="36128"/>
                    <a:pt x="18225" y="-3940"/>
                    <a:pt x="1" y="314"/>
                  </a:cubicBezTo>
                  <a:cubicBezTo>
                    <a:pt x="-190" y="18348"/>
                    <a:pt x="40260" y="58480"/>
                    <a:pt x="58484" y="54162"/>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grpSp>
      <p:grpSp>
        <p:nvGrpSpPr>
          <p:cNvPr id="1382" name="Google Shape;1382;p11"/>
          <p:cNvGrpSpPr/>
          <p:nvPr/>
        </p:nvGrpSpPr>
        <p:grpSpPr>
          <a:xfrm>
            <a:off x="10744400" y="1205465"/>
            <a:ext cx="178744" cy="188307"/>
            <a:chOff x="3770248" y="2527300"/>
            <a:chExt cx="180404" cy="190055"/>
          </a:xfrm>
        </p:grpSpPr>
        <p:sp>
          <p:nvSpPr>
            <p:cNvPr id="1383" name="Google Shape;1383;p11"/>
            <p:cNvSpPr/>
            <p:nvPr/>
          </p:nvSpPr>
          <p:spPr>
            <a:xfrm>
              <a:off x="3775135" y="2655951"/>
              <a:ext cx="51441" cy="61404"/>
            </a:xfrm>
            <a:custGeom>
              <a:avLst/>
              <a:gdLst/>
              <a:ahLst/>
              <a:cxnLst/>
              <a:rect l="l" t="t" r="r" b="b"/>
              <a:pathLst>
                <a:path w="51441" h="61404" extrusionOk="0">
                  <a:moveTo>
                    <a:pt x="50930" y="0"/>
                  </a:moveTo>
                  <a:cubicBezTo>
                    <a:pt x="32959" y="889"/>
                    <a:pt x="-4823" y="43497"/>
                    <a:pt x="511" y="61404"/>
                  </a:cubicBezTo>
                  <a:cubicBezTo>
                    <a:pt x="18545" y="60579"/>
                    <a:pt x="56264" y="17970"/>
                    <a:pt x="50930" y="0"/>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384" name="Google Shape;1384;p11"/>
            <p:cNvSpPr/>
            <p:nvPr/>
          </p:nvSpPr>
          <p:spPr>
            <a:xfrm>
              <a:off x="3894324" y="2527300"/>
              <a:ext cx="51441" cy="61341"/>
            </a:xfrm>
            <a:custGeom>
              <a:avLst/>
              <a:gdLst/>
              <a:ahLst/>
              <a:cxnLst/>
              <a:rect l="l" t="t" r="r" b="b"/>
              <a:pathLst>
                <a:path w="51441" h="61341" extrusionOk="0">
                  <a:moveTo>
                    <a:pt x="50931" y="0"/>
                  </a:moveTo>
                  <a:cubicBezTo>
                    <a:pt x="32897" y="826"/>
                    <a:pt x="-4822" y="43434"/>
                    <a:pt x="512" y="61341"/>
                  </a:cubicBezTo>
                  <a:cubicBezTo>
                    <a:pt x="18482" y="60325"/>
                    <a:pt x="56265" y="17717"/>
                    <a:pt x="50931" y="0"/>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385" name="Google Shape;1385;p11"/>
            <p:cNvSpPr/>
            <p:nvPr/>
          </p:nvSpPr>
          <p:spPr>
            <a:xfrm>
              <a:off x="3770248" y="2531866"/>
              <a:ext cx="58420" cy="54430"/>
            </a:xfrm>
            <a:custGeom>
              <a:avLst/>
              <a:gdLst/>
              <a:ahLst/>
              <a:cxnLst/>
              <a:rect l="l" t="t" r="r" b="b"/>
              <a:pathLst>
                <a:path w="58420" h="54430" extrusionOk="0">
                  <a:moveTo>
                    <a:pt x="58421" y="54107"/>
                  </a:moveTo>
                  <a:cubicBezTo>
                    <a:pt x="58421" y="36137"/>
                    <a:pt x="18225" y="-3995"/>
                    <a:pt x="1" y="323"/>
                  </a:cubicBezTo>
                  <a:cubicBezTo>
                    <a:pt x="-190" y="18357"/>
                    <a:pt x="40260" y="58425"/>
                    <a:pt x="58421" y="54107"/>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386" name="Google Shape;1386;p11"/>
            <p:cNvSpPr/>
            <p:nvPr/>
          </p:nvSpPr>
          <p:spPr>
            <a:xfrm>
              <a:off x="3892168" y="2658113"/>
              <a:ext cx="58484" cy="54484"/>
            </a:xfrm>
            <a:custGeom>
              <a:avLst/>
              <a:gdLst/>
              <a:ahLst/>
              <a:cxnLst/>
              <a:rect l="l" t="t" r="r" b="b"/>
              <a:pathLst>
                <a:path w="58484" h="54484" extrusionOk="0">
                  <a:moveTo>
                    <a:pt x="58484" y="54162"/>
                  </a:moveTo>
                  <a:cubicBezTo>
                    <a:pt x="58484" y="36128"/>
                    <a:pt x="18225" y="-3940"/>
                    <a:pt x="1" y="314"/>
                  </a:cubicBezTo>
                  <a:cubicBezTo>
                    <a:pt x="-190" y="18348"/>
                    <a:pt x="40260" y="58480"/>
                    <a:pt x="58484" y="54162"/>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grpSp>
      <p:grpSp>
        <p:nvGrpSpPr>
          <p:cNvPr id="1387" name="Google Shape;1387;p11"/>
          <p:cNvGrpSpPr/>
          <p:nvPr/>
        </p:nvGrpSpPr>
        <p:grpSpPr>
          <a:xfrm rot="5400000">
            <a:off x="10561599" y="355891"/>
            <a:ext cx="156347" cy="179024"/>
            <a:chOff x="3462796" y="2555878"/>
            <a:chExt cx="157798" cy="180711"/>
          </a:xfrm>
        </p:grpSpPr>
        <p:sp>
          <p:nvSpPr>
            <p:cNvPr id="1388" name="Google Shape;1388;p11"/>
            <p:cNvSpPr/>
            <p:nvPr/>
          </p:nvSpPr>
          <p:spPr>
            <a:xfrm>
              <a:off x="3528860" y="2555878"/>
              <a:ext cx="20839" cy="53711"/>
            </a:xfrm>
            <a:custGeom>
              <a:avLst/>
              <a:gdLst/>
              <a:ahLst/>
              <a:cxnLst/>
              <a:rect l="l" t="t" r="r" b="b"/>
              <a:pathLst>
                <a:path w="20839" h="53711" extrusionOk="0">
                  <a:moveTo>
                    <a:pt x="9741" y="60"/>
                  </a:moveTo>
                  <a:cubicBezTo>
                    <a:pt x="-2451" y="2600"/>
                    <a:pt x="-4483" y="55686"/>
                    <a:pt x="11074" y="53654"/>
                  </a:cubicBezTo>
                  <a:cubicBezTo>
                    <a:pt x="23266" y="51114"/>
                    <a:pt x="25362" y="-2035"/>
                    <a:pt x="9741" y="60"/>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389" name="Google Shape;1389;p11"/>
            <p:cNvSpPr/>
            <p:nvPr/>
          </p:nvSpPr>
          <p:spPr>
            <a:xfrm>
              <a:off x="3528860" y="2682878"/>
              <a:ext cx="20839" cy="53711"/>
            </a:xfrm>
            <a:custGeom>
              <a:avLst/>
              <a:gdLst/>
              <a:ahLst/>
              <a:cxnLst/>
              <a:rect l="l" t="t" r="r" b="b"/>
              <a:pathLst>
                <a:path w="20839" h="53711" extrusionOk="0">
                  <a:moveTo>
                    <a:pt x="9741" y="60"/>
                  </a:moveTo>
                  <a:cubicBezTo>
                    <a:pt x="-2451" y="2600"/>
                    <a:pt x="-4483" y="55686"/>
                    <a:pt x="11074" y="53654"/>
                  </a:cubicBezTo>
                  <a:cubicBezTo>
                    <a:pt x="23266" y="51114"/>
                    <a:pt x="25362" y="-2035"/>
                    <a:pt x="9741" y="60"/>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390" name="Google Shape;1390;p11"/>
            <p:cNvSpPr/>
            <p:nvPr/>
          </p:nvSpPr>
          <p:spPr>
            <a:xfrm>
              <a:off x="3571315" y="2597137"/>
              <a:ext cx="47570" cy="33554"/>
            </a:xfrm>
            <a:custGeom>
              <a:avLst/>
              <a:gdLst/>
              <a:ahLst/>
              <a:cxnLst/>
              <a:rect l="l" t="t" r="r" b="b"/>
              <a:pathLst>
                <a:path w="47570" h="33554" extrusionOk="0">
                  <a:moveTo>
                    <a:pt x="47423" y="3886"/>
                  </a:moveTo>
                  <a:cubicBezTo>
                    <a:pt x="36183" y="-9449"/>
                    <a:pt x="10910" y="15189"/>
                    <a:pt x="306" y="22936"/>
                  </a:cubicBezTo>
                  <a:cubicBezTo>
                    <a:pt x="-4584" y="50305"/>
                    <a:pt x="50788" y="17729"/>
                    <a:pt x="47423" y="3886"/>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391" name="Google Shape;1391;p11"/>
            <p:cNvSpPr/>
            <p:nvPr/>
          </p:nvSpPr>
          <p:spPr>
            <a:xfrm>
              <a:off x="3572203" y="2660050"/>
              <a:ext cx="48391" cy="35006"/>
            </a:xfrm>
            <a:custGeom>
              <a:avLst/>
              <a:gdLst/>
              <a:ahLst/>
              <a:cxnLst/>
              <a:rect l="l" t="t" r="r" b="b"/>
              <a:pathLst>
                <a:path w="48391" h="35006" extrusionOk="0">
                  <a:moveTo>
                    <a:pt x="45900" y="20221"/>
                  </a:moveTo>
                  <a:cubicBezTo>
                    <a:pt x="32120" y="15713"/>
                    <a:pt x="14849" y="-8608"/>
                    <a:pt x="1450" y="3203"/>
                  </a:cubicBezTo>
                  <a:cubicBezTo>
                    <a:pt x="-11123" y="21047"/>
                    <a:pt x="62664" y="54384"/>
                    <a:pt x="45900" y="20221"/>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392" name="Google Shape;1392;p11"/>
            <p:cNvSpPr/>
            <p:nvPr/>
          </p:nvSpPr>
          <p:spPr>
            <a:xfrm>
              <a:off x="3466564" y="2662661"/>
              <a:ext cx="42019" cy="33548"/>
            </a:xfrm>
            <a:custGeom>
              <a:avLst/>
              <a:gdLst/>
              <a:ahLst/>
              <a:cxnLst/>
              <a:rect l="l" t="t" r="r" b="b"/>
              <a:pathLst>
                <a:path w="42019" h="33548" extrusionOk="0">
                  <a:moveTo>
                    <a:pt x="41239" y="1798"/>
                  </a:moveTo>
                  <a:cubicBezTo>
                    <a:pt x="31397" y="-7981"/>
                    <a:pt x="-17625" y="24912"/>
                    <a:pt x="6695" y="33548"/>
                  </a:cubicBezTo>
                  <a:cubicBezTo>
                    <a:pt x="17935" y="27452"/>
                    <a:pt x="47145" y="17991"/>
                    <a:pt x="41239" y="1798"/>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393" name="Google Shape;1393;p11"/>
            <p:cNvSpPr/>
            <p:nvPr/>
          </p:nvSpPr>
          <p:spPr>
            <a:xfrm>
              <a:off x="3462796" y="2597064"/>
              <a:ext cx="40843" cy="33781"/>
            </a:xfrm>
            <a:custGeom>
              <a:avLst/>
              <a:gdLst/>
              <a:ahLst/>
              <a:cxnLst/>
              <a:rect l="l" t="t" r="r" b="b"/>
              <a:pathLst>
                <a:path w="40843" h="33781" extrusionOk="0">
                  <a:moveTo>
                    <a:pt x="38339" y="18755"/>
                  </a:moveTo>
                  <a:cubicBezTo>
                    <a:pt x="27163" y="13865"/>
                    <a:pt x="13447" y="-8614"/>
                    <a:pt x="1509" y="3578"/>
                  </a:cubicBezTo>
                  <a:cubicBezTo>
                    <a:pt x="-10556" y="21676"/>
                    <a:pt x="54151" y="52346"/>
                    <a:pt x="38339" y="18755"/>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grpSp>
      <p:grpSp>
        <p:nvGrpSpPr>
          <p:cNvPr id="1394" name="Google Shape;1394;p11"/>
          <p:cNvGrpSpPr/>
          <p:nvPr/>
        </p:nvGrpSpPr>
        <p:grpSpPr>
          <a:xfrm>
            <a:off x="6787997" y="948552"/>
            <a:ext cx="131527" cy="138563"/>
            <a:chOff x="3770248" y="2527300"/>
            <a:chExt cx="180404" cy="190055"/>
          </a:xfrm>
        </p:grpSpPr>
        <p:sp>
          <p:nvSpPr>
            <p:cNvPr id="1395" name="Google Shape;1395;p11"/>
            <p:cNvSpPr/>
            <p:nvPr/>
          </p:nvSpPr>
          <p:spPr>
            <a:xfrm>
              <a:off x="3775135" y="2655951"/>
              <a:ext cx="51441" cy="61404"/>
            </a:xfrm>
            <a:custGeom>
              <a:avLst/>
              <a:gdLst/>
              <a:ahLst/>
              <a:cxnLst/>
              <a:rect l="l" t="t" r="r" b="b"/>
              <a:pathLst>
                <a:path w="51441" h="61404" extrusionOk="0">
                  <a:moveTo>
                    <a:pt x="50930" y="0"/>
                  </a:moveTo>
                  <a:cubicBezTo>
                    <a:pt x="32959" y="889"/>
                    <a:pt x="-4823" y="43497"/>
                    <a:pt x="511" y="61404"/>
                  </a:cubicBezTo>
                  <a:cubicBezTo>
                    <a:pt x="18545" y="60579"/>
                    <a:pt x="56264" y="17970"/>
                    <a:pt x="50930" y="0"/>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396" name="Google Shape;1396;p11"/>
            <p:cNvSpPr/>
            <p:nvPr/>
          </p:nvSpPr>
          <p:spPr>
            <a:xfrm>
              <a:off x="3894324" y="2527300"/>
              <a:ext cx="51441" cy="61341"/>
            </a:xfrm>
            <a:custGeom>
              <a:avLst/>
              <a:gdLst/>
              <a:ahLst/>
              <a:cxnLst/>
              <a:rect l="l" t="t" r="r" b="b"/>
              <a:pathLst>
                <a:path w="51441" h="61341" extrusionOk="0">
                  <a:moveTo>
                    <a:pt x="50931" y="0"/>
                  </a:moveTo>
                  <a:cubicBezTo>
                    <a:pt x="32897" y="826"/>
                    <a:pt x="-4822" y="43434"/>
                    <a:pt x="512" y="61341"/>
                  </a:cubicBezTo>
                  <a:cubicBezTo>
                    <a:pt x="18482" y="60325"/>
                    <a:pt x="56265" y="17717"/>
                    <a:pt x="50931" y="0"/>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397" name="Google Shape;1397;p11"/>
            <p:cNvSpPr/>
            <p:nvPr/>
          </p:nvSpPr>
          <p:spPr>
            <a:xfrm>
              <a:off x="3770248" y="2531866"/>
              <a:ext cx="58420" cy="54430"/>
            </a:xfrm>
            <a:custGeom>
              <a:avLst/>
              <a:gdLst/>
              <a:ahLst/>
              <a:cxnLst/>
              <a:rect l="l" t="t" r="r" b="b"/>
              <a:pathLst>
                <a:path w="58420" h="54430" extrusionOk="0">
                  <a:moveTo>
                    <a:pt x="58421" y="54107"/>
                  </a:moveTo>
                  <a:cubicBezTo>
                    <a:pt x="58421" y="36137"/>
                    <a:pt x="18225" y="-3995"/>
                    <a:pt x="1" y="323"/>
                  </a:cubicBezTo>
                  <a:cubicBezTo>
                    <a:pt x="-190" y="18357"/>
                    <a:pt x="40260" y="58425"/>
                    <a:pt x="58421" y="54107"/>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398" name="Google Shape;1398;p11"/>
            <p:cNvSpPr/>
            <p:nvPr/>
          </p:nvSpPr>
          <p:spPr>
            <a:xfrm>
              <a:off x="3892168" y="2658113"/>
              <a:ext cx="58484" cy="54484"/>
            </a:xfrm>
            <a:custGeom>
              <a:avLst/>
              <a:gdLst/>
              <a:ahLst/>
              <a:cxnLst/>
              <a:rect l="l" t="t" r="r" b="b"/>
              <a:pathLst>
                <a:path w="58484" h="54484" extrusionOk="0">
                  <a:moveTo>
                    <a:pt x="58484" y="54162"/>
                  </a:moveTo>
                  <a:cubicBezTo>
                    <a:pt x="58484" y="36128"/>
                    <a:pt x="18225" y="-3940"/>
                    <a:pt x="1" y="314"/>
                  </a:cubicBezTo>
                  <a:cubicBezTo>
                    <a:pt x="-190" y="18348"/>
                    <a:pt x="40260" y="58480"/>
                    <a:pt x="58484" y="54162"/>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grpSp>
      <p:grpSp>
        <p:nvGrpSpPr>
          <p:cNvPr id="1399" name="Google Shape;1399;p11"/>
          <p:cNvGrpSpPr/>
          <p:nvPr/>
        </p:nvGrpSpPr>
        <p:grpSpPr>
          <a:xfrm>
            <a:off x="8204517" y="45"/>
            <a:ext cx="763115" cy="1715221"/>
            <a:chOff x="2484475" y="746199"/>
            <a:chExt cx="1046700" cy="2352626"/>
          </a:xfrm>
        </p:grpSpPr>
        <p:sp>
          <p:nvSpPr>
            <p:cNvPr id="1400" name="Google Shape;1400;p11"/>
            <p:cNvSpPr/>
            <p:nvPr/>
          </p:nvSpPr>
          <p:spPr>
            <a:xfrm>
              <a:off x="2484475" y="2052125"/>
              <a:ext cx="1046700" cy="1046700"/>
            </a:xfrm>
            <a:prstGeom prst="ellipse">
              <a:avLst/>
            </a:prstGeom>
            <a:solidFill>
              <a:srgbClr val="FFDE00">
                <a:alpha val="134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401" name="Google Shape;1401;p11"/>
            <p:cNvSpPr/>
            <p:nvPr/>
          </p:nvSpPr>
          <p:spPr>
            <a:xfrm>
              <a:off x="2643144" y="2210793"/>
              <a:ext cx="729300" cy="729300"/>
            </a:xfrm>
            <a:prstGeom prst="ellipse">
              <a:avLst/>
            </a:prstGeom>
            <a:solidFill>
              <a:srgbClr val="FFDE00">
                <a:alpha val="134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nvGrpSpPr>
            <p:cNvPr id="1402" name="Google Shape;1402;p11"/>
            <p:cNvGrpSpPr/>
            <p:nvPr/>
          </p:nvGrpSpPr>
          <p:grpSpPr>
            <a:xfrm>
              <a:off x="2769703" y="746199"/>
              <a:ext cx="510180" cy="2066757"/>
              <a:chOff x="1818382" y="1899501"/>
              <a:chExt cx="466728" cy="1890730"/>
            </a:xfrm>
          </p:grpSpPr>
          <p:grpSp>
            <p:nvGrpSpPr>
              <p:cNvPr id="1403" name="Google Shape;1403;p11"/>
              <p:cNvGrpSpPr/>
              <p:nvPr/>
            </p:nvGrpSpPr>
            <p:grpSpPr>
              <a:xfrm>
                <a:off x="1818382" y="2971595"/>
                <a:ext cx="466728" cy="818636"/>
                <a:chOff x="1818382" y="2942618"/>
                <a:chExt cx="466728" cy="818636"/>
              </a:xfrm>
            </p:grpSpPr>
            <p:sp>
              <p:nvSpPr>
                <p:cNvPr id="1404" name="Google Shape;1404;p11"/>
                <p:cNvSpPr/>
                <p:nvPr/>
              </p:nvSpPr>
              <p:spPr>
                <a:xfrm>
                  <a:off x="1951772" y="2948396"/>
                  <a:ext cx="202080" cy="208143"/>
                </a:xfrm>
                <a:custGeom>
                  <a:avLst/>
                  <a:gdLst/>
                  <a:ahLst/>
                  <a:cxnLst/>
                  <a:rect l="l" t="t" r="r" b="b"/>
                  <a:pathLst>
                    <a:path w="202080" h="208143" extrusionOk="0">
                      <a:moveTo>
                        <a:pt x="15038" y="208143"/>
                      </a:moveTo>
                      <a:cubicBezTo>
                        <a:pt x="13132" y="168837"/>
                        <a:pt x="-13030" y="86033"/>
                        <a:pt x="8370" y="57521"/>
                      </a:cubicBezTo>
                      <a:cubicBezTo>
                        <a:pt x="12625" y="47552"/>
                        <a:pt x="30278" y="53140"/>
                        <a:pt x="32881" y="42726"/>
                      </a:cubicBezTo>
                      <a:cubicBezTo>
                        <a:pt x="35485" y="-11186"/>
                        <a:pt x="164834" y="-17218"/>
                        <a:pt x="166739" y="42726"/>
                      </a:cubicBezTo>
                      <a:cubicBezTo>
                        <a:pt x="166739" y="51679"/>
                        <a:pt x="176899" y="48123"/>
                        <a:pt x="182106" y="47679"/>
                      </a:cubicBezTo>
                      <a:cubicBezTo>
                        <a:pt x="221285" y="61458"/>
                        <a:pt x="190869" y="163884"/>
                        <a:pt x="190171" y="205921"/>
                      </a:cubicBezTo>
                      <a:cubicBezTo>
                        <a:pt x="129528" y="203254"/>
                        <a:pt x="70029" y="200523"/>
                        <a:pt x="15038" y="208143"/>
                      </a:cubicBezTo>
                      <a:close/>
                    </a:path>
                  </a:pathLst>
                </a:custGeom>
                <a:solidFill>
                  <a:schemeClr val="dk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405" name="Google Shape;1405;p11"/>
                <p:cNvSpPr/>
                <p:nvPr/>
              </p:nvSpPr>
              <p:spPr>
                <a:xfrm>
                  <a:off x="1833104" y="3156294"/>
                  <a:ext cx="444195" cy="592827"/>
                </a:xfrm>
                <a:custGeom>
                  <a:avLst/>
                  <a:gdLst/>
                  <a:ahLst/>
                  <a:cxnLst/>
                  <a:rect l="l" t="t" r="r" b="b"/>
                  <a:pathLst>
                    <a:path w="444195" h="592827" extrusionOk="0">
                      <a:moveTo>
                        <a:pt x="211556" y="592827"/>
                      </a:moveTo>
                      <a:cubicBezTo>
                        <a:pt x="2006" y="586922"/>
                        <a:pt x="-51715" y="421377"/>
                        <a:pt x="49695" y="230877"/>
                      </a:cubicBezTo>
                      <a:cubicBezTo>
                        <a:pt x="155993" y="12945"/>
                        <a:pt x="800" y="-5978"/>
                        <a:pt x="315315" y="1198"/>
                      </a:cubicBezTo>
                      <a:cubicBezTo>
                        <a:pt x="366115" y="53077"/>
                        <a:pt x="345160" y="156709"/>
                        <a:pt x="388277" y="228972"/>
                      </a:cubicBezTo>
                      <a:cubicBezTo>
                        <a:pt x="514134" y="439856"/>
                        <a:pt x="415645" y="578159"/>
                        <a:pt x="211556" y="592827"/>
                      </a:cubicBezTo>
                      <a:close/>
                    </a:path>
                  </a:pathLst>
                </a:custGeom>
                <a:solidFill>
                  <a:srgbClr val="FFE599"/>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406" name="Google Shape;1406;p11"/>
                <p:cNvSpPr/>
                <p:nvPr/>
              </p:nvSpPr>
              <p:spPr>
                <a:xfrm>
                  <a:off x="1818382" y="2942618"/>
                  <a:ext cx="466728" cy="818636"/>
                </a:xfrm>
                <a:custGeom>
                  <a:avLst/>
                  <a:gdLst/>
                  <a:ahLst/>
                  <a:cxnLst/>
                  <a:rect l="l" t="t" r="r" b="b"/>
                  <a:pathLst>
                    <a:path w="466728" h="818636" extrusionOk="0">
                      <a:moveTo>
                        <a:pt x="413730" y="440997"/>
                      </a:moveTo>
                      <a:cubicBezTo>
                        <a:pt x="355564" y="353938"/>
                        <a:pt x="388838" y="243448"/>
                        <a:pt x="332323" y="212841"/>
                      </a:cubicBezTo>
                      <a:cubicBezTo>
                        <a:pt x="341474" y="160701"/>
                        <a:pt x="342668" y="107476"/>
                        <a:pt x="335879" y="54980"/>
                      </a:cubicBezTo>
                      <a:cubicBezTo>
                        <a:pt x="332577" y="42280"/>
                        <a:pt x="316004" y="50599"/>
                        <a:pt x="306479" y="48630"/>
                      </a:cubicBezTo>
                      <a:cubicBezTo>
                        <a:pt x="306860" y="-17537"/>
                        <a:pt x="162715" y="-14870"/>
                        <a:pt x="159921" y="48630"/>
                      </a:cubicBezTo>
                      <a:cubicBezTo>
                        <a:pt x="98580" y="52250"/>
                        <a:pt x="141252" y="172709"/>
                        <a:pt x="140553" y="213159"/>
                      </a:cubicBezTo>
                      <a:cubicBezTo>
                        <a:pt x="105057" y="231383"/>
                        <a:pt x="103723" y="274563"/>
                        <a:pt x="102453" y="310060"/>
                      </a:cubicBezTo>
                      <a:cubicBezTo>
                        <a:pt x="97234" y="356427"/>
                        <a:pt x="82349" y="401182"/>
                        <a:pt x="58765" y="441441"/>
                      </a:cubicBezTo>
                      <a:cubicBezTo>
                        <a:pt x="-124178" y="764783"/>
                        <a:pt x="171288" y="823140"/>
                        <a:pt x="250027" y="818377"/>
                      </a:cubicBezTo>
                      <a:cubicBezTo>
                        <a:pt x="471833" y="804535"/>
                        <a:pt x="517553" y="614542"/>
                        <a:pt x="413730" y="440997"/>
                      </a:cubicBezTo>
                      <a:close/>
                      <a:moveTo>
                        <a:pt x="322417" y="107431"/>
                      </a:moveTo>
                      <a:cubicBezTo>
                        <a:pt x="322862" y="119369"/>
                        <a:pt x="322862" y="131371"/>
                        <a:pt x="322417" y="143309"/>
                      </a:cubicBezTo>
                      <a:cubicBezTo>
                        <a:pt x="265788" y="153837"/>
                        <a:pt x="209934" y="168156"/>
                        <a:pt x="155222" y="186171"/>
                      </a:cubicBezTo>
                      <a:cubicBezTo>
                        <a:pt x="153825" y="175757"/>
                        <a:pt x="152555" y="165343"/>
                        <a:pt x="151348" y="154866"/>
                      </a:cubicBezTo>
                      <a:cubicBezTo>
                        <a:pt x="209191" y="142185"/>
                        <a:pt x="266302" y="126348"/>
                        <a:pt x="322417" y="107431"/>
                      </a:cubicBezTo>
                      <a:close/>
                      <a:moveTo>
                        <a:pt x="270538" y="514911"/>
                      </a:moveTo>
                      <a:cubicBezTo>
                        <a:pt x="290921" y="432742"/>
                        <a:pt x="171033" y="476811"/>
                        <a:pt x="221770" y="547423"/>
                      </a:cubicBezTo>
                      <a:cubicBezTo>
                        <a:pt x="201005" y="569394"/>
                        <a:pt x="150777" y="562726"/>
                        <a:pt x="161064" y="525135"/>
                      </a:cubicBezTo>
                      <a:cubicBezTo>
                        <a:pt x="172367" y="494210"/>
                        <a:pt x="197449" y="470143"/>
                        <a:pt x="209133" y="439028"/>
                      </a:cubicBezTo>
                      <a:cubicBezTo>
                        <a:pt x="238966" y="372588"/>
                        <a:pt x="245906" y="298128"/>
                        <a:pt x="228882" y="227319"/>
                      </a:cubicBezTo>
                      <a:cubicBezTo>
                        <a:pt x="235124" y="229339"/>
                        <a:pt x="241887" y="229040"/>
                        <a:pt x="247932" y="226494"/>
                      </a:cubicBezTo>
                      <a:cubicBezTo>
                        <a:pt x="236185" y="314949"/>
                        <a:pt x="272697" y="400547"/>
                        <a:pt x="308511" y="479605"/>
                      </a:cubicBezTo>
                      <a:cubicBezTo>
                        <a:pt x="345150" y="534913"/>
                        <a:pt x="303494" y="594603"/>
                        <a:pt x="246471" y="547804"/>
                      </a:cubicBezTo>
                      <a:cubicBezTo>
                        <a:pt x="256295" y="538253"/>
                        <a:pt x="264340" y="527027"/>
                        <a:pt x="270220" y="514657"/>
                      </a:cubicBezTo>
                      <a:close/>
                      <a:moveTo>
                        <a:pt x="235803" y="534596"/>
                      </a:moveTo>
                      <a:cubicBezTo>
                        <a:pt x="220436" y="518467"/>
                        <a:pt x="229072" y="474017"/>
                        <a:pt x="255235" y="493956"/>
                      </a:cubicBezTo>
                      <a:cubicBezTo>
                        <a:pt x="261394" y="509196"/>
                        <a:pt x="244439" y="523039"/>
                        <a:pt x="235486" y="534342"/>
                      </a:cubicBezTo>
                      <a:close/>
                      <a:moveTo>
                        <a:pt x="157317" y="205602"/>
                      </a:moveTo>
                      <a:cubicBezTo>
                        <a:pt x="157317" y="204904"/>
                        <a:pt x="157317" y="204205"/>
                        <a:pt x="157317" y="203507"/>
                      </a:cubicBezTo>
                      <a:cubicBezTo>
                        <a:pt x="210956" y="185962"/>
                        <a:pt x="265655" y="171839"/>
                        <a:pt x="321084" y="161216"/>
                      </a:cubicBezTo>
                      <a:cubicBezTo>
                        <a:pt x="320004" y="176138"/>
                        <a:pt x="318353" y="190997"/>
                        <a:pt x="315941" y="205666"/>
                      </a:cubicBezTo>
                      <a:cubicBezTo>
                        <a:pt x="298795" y="200713"/>
                        <a:pt x="178971" y="199443"/>
                        <a:pt x="157317" y="205602"/>
                      </a:cubicBezTo>
                      <a:close/>
                      <a:moveTo>
                        <a:pt x="318925" y="66537"/>
                      </a:moveTo>
                      <a:cubicBezTo>
                        <a:pt x="319750" y="74157"/>
                        <a:pt x="320449" y="81714"/>
                        <a:pt x="320957" y="89334"/>
                      </a:cubicBezTo>
                      <a:cubicBezTo>
                        <a:pt x="264493" y="108111"/>
                        <a:pt x="207095" y="123967"/>
                        <a:pt x="148999" y="136832"/>
                      </a:cubicBezTo>
                      <a:cubicBezTo>
                        <a:pt x="148173" y="129402"/>
                        <a:pt x="147602" y="121909"/>
                        <a:pt x="147094" y="114480"/>
                      </a:cubicBezTo>
                      <a:cubicBezTo>
                        <a:pt x="199367" y="108301"/>
                        <a:pt x="249945" y="92020"/>
                        <a:pt x="296001" y="66537"/>
                      </a:cubicBezTo>
                      <a:close/>
                      <a:moveTo>
                        <a:pt x="177002" y="47805"/>
                      </a:moveTo>
                      <a:cubicBezTo>
                        <a:pt x="177828" y="8498"/>
                        <a:pt x="287810" y="8625"/>
                        <a:pt x="288699" y="48313"/>
                      </a:cubicBezTo>
                      <a:cubicBezTo>
                        <a:pt x="251424" y="48313"/>
                        <a:pt x="214213" y="48694"/>
                        <a:pt x="176939" y="48313"/>
                      </a:cubicBezTo>
                      <a:cubicBezTo>
                        <a:pt x="177193" y="48059"/>
                        <a:pt x="177257" y="47932"/>
                        <a:pt x="177257" y="47805"/>
                      </a:cubicBezTo>
                      <a:close/>
                      <a:moveTo>
                        <a:pt x="146713" y="71871"/>
                      </a:moveTo>
                      <a:cubicBezTo>
                        <a:pt x="177002" y="57520"/>
                        <a:pt x="222532" y="70411"/>
                        <a:pt x="256949" y="66537"/>
                      </a:cubicBezTo>
                      <a:cubicBezTo>
                        <a:pt x="221592" y="81917"/>
                        <a:pt x="184178" y="92039"/>
                        <a:pt x="145888" y="96573"/>
                      </a:cubicBezTo>
                      <a:cubicBezTo>
                        <a:pt x="146141" y="88381"/>
                        <a:pt x="143792" y="79555"/>
                        <a:pt x="146967" y="71871"/>
                      </a:cubicBezTo>
                      <a:close/>
                      <a:moveTo>
                        <a:pt x="350675" y="770371"/>
                      </a:moveTo>
                      <a:cubicBezTo>
                        <a:pt x="158270" y="868796"/>
                        <a:pt x="-63536" y="698362"/>
                        <a:pt x="54193" y="490971"/>
                      </a:cubicBezTo>
                      <a:cubicBezTo>
                        <a:pt x="77371" y="438901"/>
                        <a:pt x="106010" y="388355"/>
                        <a:pt x="116804" y="331713"/>
                      </a:cubicBezTo>
                      <a:cubicBezTo>
                        <a:pt x="121885" y="263641"/>
                        <a:pt x="121122" y="204713"/>
                        <a:pt x="210721" y="223255"/>
                      </a:cubicBezTo>
                      <a:cubicBezTo>
                        <a:pt x="226723" y="301360"/>
                        <a:pt x="222278" y="385688"/>
                        <a:pt x="180939" y="456554"/>
                      </a:cubicBezTo>
                      <a:cubicBezTo>
                        <a:pt x="165001" y="485129"/>
                        <a:pt x="126457" y="522975"/>
                        <a:pt x="147030" y="558154"/>
                      </a:cubicBezTo>
                      <a:cubicBezTo>
                        <a:pt x="165636" y="587936"/>
                        <a:pt x="208752" y="581459"/>
                        <a:pt x="231739" y="560377"/>
                      </a:cubicBezTo>
                      <a:cubicBezTo>
                        <a:pt x="277777" y="613590"/>
                        <a:pt x="364772" y="561710"/>
                        <a:pt x="334482" y="495924"/>
                      </a:cubicBezTo>
                      <a:cubicBezTo>
                        <a:pt x="299240" y="409120"/>
                        <a:pt x="249964" y="319521"/>
                        <a:pt x="265267" y="222874"/>
                      </a:cubicBezTo>
                      <a:cubicBezTo>
                        <a:pt x="351310" y="205475"/>
                        <a:pt x="350675" y="267324"/>
                        <a:pt x="355438" y="332031"/>
                      </a:cubicBezTo>
                      <a:cubicBezTo>
                        <a:pt x="394553" y="482907"/>
                        <a:pt x="549557" y="659881"/>
                        <a:pt x="350929" y="770117"/>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grpSp>
          <p:sp>
            <p:nvSpPr>
              <p:cNvPr id="1407" name="Google Shape;1407;p11"/>
              <p:cNvSpPr/>
              <p:nvPr/>
            </p:nvSpPr>
            <p:spPr>
              <a:xfrm>
                <a:off x="2046061" y="1899501"/>
                <a:ext cx="17700" cy="1078500"/>
              </a:xfrm>
              <a:prstGeom prst="rect">
                <a:avLst/>
              </a:prstGeom>
              <a:solidFill>
                <a:schemeClr val="dk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sp>
          <p:nvSpPr>
            <p:cNvPr id="1408" name="Google Shape;1408;p11"/>
            <p:cNvSpPr/>
            <p:nvPr/>
          </p:nvSpPr>
          <p:spPr>
            <a:xfrm>
              <a:off x="2848289" y="2564652"/>
              <a:ext cx="130735" cy="158472"/>
            </a:xfrm>
            <a:custGeom>
              <a:avLst/>
              <a:gdLst/>
              <a:ahLst/>
              <a:cxnLst/>
              <a:rect l="l" t="t" r="r" b="b"/>
              <a:pathLst>
                <a:path w="4784" h="5799" extrusionOk="0">
                  <a:moveTo>
                    <a:pt x="0" y="0"/>
                  </a:moveTo>
                  <a:cubicBezTo>
                    <a:pt x="0" y="2506"/>
                    <a:pt x="2375" y="5110"/>
                    <a:pt x="4784" y="5799"/>
                  </a:cubicBezTo>
                </a:path>
              </a:pathLst>
            </a:custGeom>
            <a:noFill/>
            <a:ln w="19050" cap="rnd" cmpd="sng">
              <a:solidFill>
                <a:schemeClr val="lt1"/>
              </a:solidFill>
              <a:prstDash val="solid"/>
              <a:round/>
              <a:headEnd type="none" w="med" len="med"/>
              <a:tailEnd type="none" w="med" len="med"/>
            </a:ln>
          </p:spPr>
        </p:sp>
      </p:grpSp>
      <p:grpSp>
        <p:nvGrpSpPr>
          <p:cNvPr id="1409" name="Google Shape;1409;p11"/>
          <p:cNvGrpSpPr/>
          <p:nvPr/>
        </p:nvGrpSpPr>
        <p:grpSpPr>
          <a:xfrm>
            <a:off x="9281636" y="40"/>
            <a:ext cx="660017" cy="941864"/>
            <a:chOff x="3961868" y="621833"/>
            <a:chExt cx="905291" cy="1291877"/>
          </a:xfrm>
        </p:grpSpPr>
        <p:grpSp>
          <p:nvGrpSpPr>
            <p:cNvPr id="1410" name="Google Shape;1410;p11"/>
            <p:cNvGrpSpPr/>
            <p:nvPr/>
          </p:nvGrpSpPr>
          <p:grpSpPr>
            <a:xfrm>
              <a:off x="3961868" y="1008419"/>
              <a:ext cx="905291" cy="905291"/>
              <a:chOff x="764100" y="3623300"/>
              <a:chExt cx="1046700" cy="1046700"/>
            </a:xfrm>
          </p:grpSpPr>
          <p:sp>
            <p:nvSpPr>
              <p:cNvPr id="1411" name="Google Shape;1411;p11"/>
              <p:cNvSpPr/>
              <p:nvPr/>
            </p:nvSpPr>
            <p:spPr>
              <a:xfrm>
                <a:off x="764100" y="3623300"/>
                <a:ext cx="1046700" cy="1046700"/>
              </a:xfrm>
              <a:prstGeom prst="ellipse">
                <a:avLst/>
              </a:prstGeom>
              <a:solidFill>
                <a:srgbClr val="D8B8FF">
                  <a:alpha val="1676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412" name="Google Shape;1412;p11"/>
              <p:cNvSpPr/>
              <p:nvPr/>
            </p:nvSpPr>
            <p:spPr>
              <a:xfrm>
                <a:off x="922769" y="3781968"/>
                <a:ext cx="729300" cy="729300"/>
              </a:xfrm>
              <a:prstGeom prst="ellipse">
                <a:avLst/>
              </a:prstGeom>
              <a:solidFill>
                <a:srgbClr val="D8B8FF">
                  <a:alpha val="1676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1413" name="Google Shape;1413;p11"/>
            <p:cNvGrpSpPr/>
            <p:nvPr/>
          </p:nvGrpSpPr>
          <p:grpSpPr>
            <a:xfrm>
              <a:off x="4155315" y="621833"/>
              <a:ext cx="522826" cy="1099260"/>
              <a:chOff x="2447534" y="2604168"/>
              <a:chExt cx="478297" cy="1005636"/>
            </a:xfrm>
          </p:grpSpPr>
          <p:grpSp>
            <p:nvGrpSpPr>
              <p:cNvPr id="1414" name="Google Shape;1414;p11"/>
              <p:cNvGrpSpPr/>
              <p:nvPr/>
            </p:nvGrpSpPr>
            <p:grpSpPr>
              <a:xfrm>
                <a:off x="2447534" y="2604168"/>
                <a:ext cx="478297" cy="1005636"/>
                <a:chOff x="2447534" y="2604168"/>
                <a:chExt cx="478297" cy="1005636"/>
              </a:xfrm>
            </p:grpSpPr>
            <p:grpSp>
              <p:nvGrpSpPr>
                <p:cNvPr id="1415" name="Google Shape;1415;p11"/>
                <p:cNvGrpSpPr/>
                <p:nvPr/>
              </p:nvGrpSpPr>
              <p:grpSpPr>
                <a:xfrm>
                  <a:off x="2447534" y="2971595"/>
                  <a:ext cx="478297" cy="638209"/>
                  <a:chOff x="2447534" y="3081786"/>
                  <a:chExt cx="478297" cy="638209"/>
                </a:xfrm>
              </p:grpSpPr>
              <p:sp>
                <p:nvSpPr>
                  <p:cNvPr id="1416" name="Google Shape;1416;p11"/>
                  <p:cNvSpPr/>
                  <p:nvPr/>
                </p:nvSpPr>
                <p:spPr>
                  <a:xfrm>
                    <a:off x="2591014" y="3097533"/>
                    <a:ext cx="179593" cy="168416"/>
                  </a:xfrm>
                  <a:custGeom>
                    <a:avLst/>
                    <a:gdLst/>
                    <a:ahLst/>
                    <a:cxnLst/>
                    <a:rect l="l" t="t" r="r" b="b"/>
                    <a:pathLst>
                      <a:path w="179593" h="168416" extrusionOk="0">
                        <a:moveTo>
                          <a:pt x="0" y="168417"/>
                        </a:moveTo>
                        <a:cubicBezTo>
                          <a:pt x="0" y="125745"/>
                          <a:pt x="5779" y="81168"/>
                          <a:pt x="2349" y="39004"/>
                        </a:cubicBezTo>
                        <a:cubicBezTo>
                          <a:pt x="8128" y="33924"/>
                          <a:pt x="29020" y="36527"/>
                          <a:pt x="37148" y="34622"/>
                        </a:cubicBezTo>
                        <a:cubicBezTo>
                          <a:pt x="48577" y="31575"/>
                          <a:pt x="35052" y="16652"/>
                          <a:pt x="41148" y="11254"/>
                        </a:cubicBezTo>
                        <a:cubicBezTo>
                          <a:pt x="60198" y="-10653"/>
                          <a:pt x="146685" y="1412"/>
                          <a:pt x="147320" y="30304"/>
                        </a:cubicBezTo>
                        <a:cubicBezTo>
                          <a:pt x="146577" y="33733"/>
                          <a:pt x="148761" y="37112"/>
                          <a:pt x="152184" y="37855"/>
                        </a:cubicBezTo>
                        <a:cubicBezTo>
                          <a:pt x="152527" y="37925"/>
                          <a:pt x="152876" y="37969"/>
                          <a:pt x="153226" y="37988"/>
                        </a:cubicBezTo>
                        <a:cubicBezTo>
                          <a:pt x="199009" y="46307"/>
                          <a:pt x="171196" y="124983"/>
                          <a:pt x="171514" y="162194"/>
                        </a:cubicBezTo>
                        <a:cubicBezTo>
                          <a:pt x="116268" y="155717"/>
                          <a:pt x="51435" y="152225"/>
                          <a:pt x="0" y="168417"/>
                        </a:cubicBezTo>
                        <a:close/>
                      </a:path>
                    </a:pathLst>
                  </a:custGeom>
                  <a:solidFill>
                    <a:schemeClr val="dk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417" name="Google Shape;1417;p11"/>
                  <p:cNvSpPr/>
                  <p:nvPr/>
                </p:nvSpPr>
                <p:spPr>
                  <a:xfrm>
                    <a:off x="2458233" y="3250561"/>
                    <a:ext cx="453667" cy="462047"/>
                  </a:xfrm>
                  <a:custGeom>
                    <a:avLst/>
                    <a:gdLst/>
                    <a:ahLst/>
                    <a:cxnLst/>
                    <a:rect l="l" t="t" r="r" b="b"/>
                    <a:pathLst>
                      <a:path w="453667" h="462047" extrusionOk="0">
                        <a:moveTo>
                          <a:pt x="221935" y="462048"/>
                        </a:moveTo>
                        <a:cubicBezTo>
                          <a:pt x="-59306" y="460714"/>
                          <a:pt x="-82865" y="22373"/>
                          <a:pt x="206568" y="847"/>
                        </a:cubicBezTo>
                        <a:cubicBezTo>
                          <a:pt x="522671" y="-22712"/>
                          <a:pt x="543753" y="452904"/>
                          <a:pt x="221935" y="462048"/>
                        </a:cubicBezTo>
                        <a:close/>
                      </a:path>
                    </a:pathLst>
                  </a:custGeom>
                  <a:solidFill>
                    <a:srgbClr val="D9D2E9"/>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418" name="Google Shape;1418;p11"/>
                  <p:cNvSpPr/>
                  <p:nvPr/>
                </p:nvSpPr>
                <p:spPr>
                  <a:xfrm>
                    <a:off x="2447534" y="3081786"/>
                    <a:ext cx="478297" cy="638209"/>
                  </a:xfrm>
                  <a:custGeom>
                    <a:avLst/>
                    <a:gdLst/>
                    <a:ahLst/>
                    <a:cxnLst/>
                    <a:rect l="l" t="t" r="r" b="b"/>
                    <a:pathLst>
                      <a:path w="478297" h="638209" extrusionOk="0">
                        <a:moveTo>
                          <a:pt x="474760" y="358979"/>
                        </a:moveTo>
                        <a:cubicBezTo>
                          <a:pt x="461679" y="274778"/>
                          <a:pt x="399195" y="202960"/>
                          <a:pt x="320201" y="173178"/>
                        </a:cubicBezTo>
                        <a:cubicBezTo>
                          <a:pt x="320201" y="137618"/>
                          <a:pt x="347824" y="40273"/>
                          <a:pt x="296008" y="38050"/>
                        </a:cubicBezTo>
                        <a:cubicBezTo>
                          <a:pt x="297722" y="5792"/>
                          <a:pt x="256955" y="7316"/>
                          <a:pt x="234286" y="3379"/>
                        </a:cubicBezTo>
                        <a:cubicBezTo>
                          <a:pt x="210981" y="-4749"/>
                          <a:pt x="165198" y="331"/>
                          <a:pt x="178406" y="34748"/>
                        </a:cubicBezTo>
                        <a:cubicBezTo>
                          <a:pt x="166277" y="37224"/>
                          <a:pt x="129765" y="31129"/>
                          <a:pt x="140306" y="52718"/>
                        </a:cubicBezTo>
                        <a:cubicBezTo>
                          <a:pt x="138210" y="96153"/>
                          <a:pt x="137448" y="139713"/>
                          <a:pt x="135797" y="183148"/>
                        </a:cubicBezTo>
                        <a:cubicBezTo>
                          <a:pt x="-17047" y="249949"/>
                          <a:pt x="-46892" y="468453"/>
                          <a:pt x="77123" y="577673"/>
                        </a:cubicBezTo>
                        <a:cubicBezTo>
                          <a:pt x="240636" y="727914"/>
                          <a:pt x="512416" y="577165"/>
                          <a:pt x="474760" y="358979"/>
                        </a:cubicBezTo>
                        <a:close/>
                        <a:moveTo>
                          <a:pt x="304771" y="167971"/>
                        </a:moveTo>
                        <a:cubicBezTo>
                          <a:pt x="286165" y="163081"/>
                          <a:pt x="266226" y="157748"/>
                          <a:pt x="246922" y="159144"/>
                        </a:cubicBezTo>
                        <a:cubicBezTo>
                          <a:pt x="215172" y="156033"/>
                          <a:pt x="182914" y="164288"/>
                          <a:pt x="153514" y="175273"/>
                        </a:cubicBezTo>
                        <a:cubicBezTo>
                          <a:pt x="153514" y="170829"/>
                          <a:pt x="153514" y="166320"/>
                          <a:pt x="153958" y="161875"/>
                        </a:cubicBezTo>
                        <a:cubicBezTo>
                          <a:pt x="206600" y="153398"/>
                          <a:pt x="258035" y="138666"/>
                          <a:pt x="307184" y="117997"/>
                        </a:cubicBezTo>
                        <a:cubicBezTo>
                          <a:pt x="306422" y="134634"/>
                          <a:pt x="305342" y="151334"/>
                          <a:pt x="304771" y="167971"/>
                        </a:cubicBezTo>
                        <a:close/>
                        <a:moveTo>
                          <a:pt x="292515" y="378092"/>
                        </a:moveTo>
                        <a:cubicBezTo>
                          <a:pt x="301278" y="393079"/>
                          <a:pt x="305215" y="416700"/>
                          <a:pt x="297087" y="432131"/>
                        </a:cubicBezTo>
                        <a:cubicBezTo>
                          <a:pt x="286356" y="434925"/>
                          <a:pt x="294928" y="387363"/>
                          <a:pt x="292515" y="378092"/>
                        </a:cubicBezTo>
                        <a:close/>
                        <a:moveTo>
                          <a:pt x="233524" y="360440"/>
                        </a:moveTo>
                        <a:cubicBezTo>
                          <a:pt x="220881" y="353181"/>
                          <a:pt x="206085" y="350622"/>
                          <a:pt x="191741" y="353200"/>
                        </a:cubicBezTo>
                        <a:cubicBezTo>
                          <a:pt x="193900" y="295606"/>
                          <a:pt x="196313" y="237948"/>
                          <a:pt x="198599" y="180354"/>
                        </a:cubicBezTo>
                        <a:cubicBezTo>
                          <a:pt x="213394" y="176480"/>
                          <a:pt x="265528" y="177750"/>
                          <a:pt x="276005" y="180354"/>
                        </a:cubicBezTo>
                        <a:cubicBezTo>
                          <a:pt x="275707" y="235389"/>
                          <a:pt x="275415" y="290418"/>
                          <a:pt x="275116" y="345454"/>
                        </a:cubicBezTo>
                        <a:cubicBezTo>
                          <a:pt x="259679" y="343733"/>
                          <a:pt x="244312" y="349263"/>
                          <a:pt x="233524" y="360440"/>
                        </a:cubicBezTo>
                        <a:close/>
                        <a:moveTo>
                          <a:pt x="244636" y="403619"/>
                        </a:moveTo>
                        <a:cubicBezTo>
                          <a:pt x="254860" y="460769"/>
                          <a:pt x="203615" y="463119"/>
                          <a:pt x="235365" y="386855"/>
                        </a:cubicBezTo>
                        <a:cubicBezTo>
                          <a:pt x="239537" y="391777"/>
                          <a:pt x="242687" y="397473"/>
                          <a:pt x="244636" y="403619"/>
                        </a:cubicBezTo>
                        <a:close/>
                        <a:moveTo>
                          <a:pt x="203234" y="18174"/>
                        </a:moveTo>
                        <a:cubicBezTo>
                          <a:pt x="226920" y="23191"/>
                          <a:pt x="260384" y="18174"/>
                          <a:pt x="278228" y="35383"/>
                        </a:cubicBezTo>
                        <a:cubicBezTo>
                          <a:pt x="250357" y="33268"/>
                          <a:pt x="222392" y="32805"/>
                          <a:pt x="194471" y="33986"/>
                        </a:cubicBezTo>
                        <a:cubicBezTo>
                          <a:pt x="198916" y="25413"/>
                          <a:pt x="186407" y="19063"/>
                          <a:pt x="203234" y="18174"/>
                        </a:cubicBezTo>
                        <a:close/>
                        <a:moveTo>
                          <a:pt x="157451" y="54369"/>
                        </a:moveTo>
                        <a:cubicBezTo>
                          <a:pt x="205711" y="53036"/>
                          <a:pt x="261591" y="43511"/>
                          <a:pt x="306358" y="62688"/>
                        </a:cubicBezTo>
                        <a:lnTo>
                          <a:pt x="156308" y="90501"/>
                        </a:lnTo>
                        <a:close/>
                        <a:moveTo>
                          <a:pt x="308136" y="80468"/>
                        </a:moveTo>
                        <a:cubicBezTo>
                          <a:pt x="308701" y="80385"/>
                          <a:pt x="309254" y="80239"/>
                          <a:pt x="309787" y="80023"/>
                        </a:cubicBezTo>
                        <a:cubicBezTo>
                          <a:pt x="309279" y="87135"/>
                          <a:pt x="308263" y="92723"/>
                          <a:pt x="308136" y="99073"/>
                        </a:cubicBezTo>
                        <a:cubicBezTo>
                          <a:pt x="258975" y="120276"/>
                          <a:pt x="207381" y="135338"/>
                          <a:pt x="154530" y="143904"/>
                        </a:cubicBezTo>
                        <a:lnTo>
                          <a:pt x="155673" y="109043"/>
                        </a:lnTo>
                        <a:close/>
                        <a:moveTo>
                          <a:pt x="378685" y="571513"/>
                        </a:moveTo>
                        <a:cubicBezTo>
                          <a:pt x="88871" y="776746"/>
                          <a:pt x="-158652" y="297384"/>
                          <a:pt x="181009" y="184735"/>
                        </a:cubicBezTo>
                        <a:cubicBezTo>
                          <a:pt x="178787" y="242774"/>
                          <a:pt x="176183" y="300749"/>
                          <a:pt x="174151" y="358788"/>
                        </a:cubicBezTo>
                        <a:cubicBezTo>
                          <a:pt x="71345" y="420066"/>
                          <a:pt x="191741" y="557798"/>
                          <a:pt x="191360" y="371488"/>
                        </a:cubicBezTo>
                        <a:cubicBezTo>
                          <a:pt x="201799" y="369437"/>
                          <a:pt x="212626" y="371031"/>
                          <a:pt x="222030" y="375997"/>
                        </a:cubicBezTo>
                        <a:cubicBezTo>
                          <a:pt x="159673" y="513474"/>
                          <a:pt x="315756" y="467310"/>
                          <a:pt x="246795" y="371107"/>
                        </a:cubicBezTo>
                        <a:cubicBezTo>
                          <a:pt x="254364" y="364078"/>
                          <a:pt x="265052" y="361500"/>
                          <a:pt x="274989" y="364313"/>
                        </a:cubicBezTo>
                        <a:cubicBezTo>
                          <a:pt x="279561" y="390666"/>
                          <a:pt x="263115" y="429528"/>
                          <a:pt x="284324" y="449276"/>
                        </a:cubicBezTo>
                        <a:cubicBezTo>
                          <a:pt x="335124" y="459118"/>
                          <a:pt x="324964" y="368631"/>
                          <a:pt x="292642" y="351804"/>
                        </a:cubicBezTo>
                        <a:lnTo>
                          <a:pt x="293531" y="184481"/>
                        </a:lnTo>
                        <a:cubicBezTo>
                          <a:pt x="465172" y="225438"/>
                          <a:pt x="517686" y="462167"/>
                          <a:pt x="378685" y="571513"/>
                        </a:cubicBezTo>
                        <a:close/>
                        <a:moveTo>
                          <a:pt x="173453" y="378537"/>
                        </a:moveTo>
                        <a:cubicBezTo>
                          <a:pt x="170786" y="400508"/>
                          <a:pt x="176882" y="430226"/>
                          <a:pt x="158848" y="446926"/>
                        </a:cubicBezTo>
                        <a:cubicBezTo>
                          <a:pt x="145830" y="424638"/>
                          <a:pt x="150085" y="391681"/>
                          <a:pt x="173453" y="378283"/>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grpSp>
            <p:sp>
              <p:nvSpPr>
                <p:cNvPr id="1419" name="Google Shape;1419;p11"/>
                <p:cNvSpPr/>
                <p:nvPr/>
              </p:nvSpPr>
              <p:spPr>
                <a:xfrm>
                  <a:off x="2675601" y="2604168"/>
                  <a:ext cx="17700" cy="373800"/>
                </a:xfrm>
                <a:prstGeom prst="rect">
                  <a:avLst/>
                </a:prstGeom>
                <a:solidFill>
                  <a:schemeClr val="dk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sp>
            <p:nvSpPr>
              <p:cNvPr id="1420" name="Google Shape;1420;p11"/>
              <p:cNvSpPr/>
              <p:nvPr/>
            </p:nvSpPr>
            <p:spPr>
              <a:xfrm>
                <a:off x="2546350" y="3472450"/>
                <a:ext cx="97850" cy="61625"/>
              </a:xfrm>
              <a:custGeom>
                <a:avLst/>
                <a:gdLst/>
                <a:ahLst/>
                <a:cxnLst/>
                <a:rect l="l" t="t" r="r" b="b"/>
                <a:pathLst>
                  <a:path w="3914" h="2465" extrusionOk="0">
                    <a:moveTo>
                      <a:pt x="0" y="0"/>
                    </a:moveTo>
                    <a:cubicBezTo>
                      <a:pt x="946" y="1217"/>
                      <a:pt x="2412" y="2117"/>
                      <a:pt x="3914" y="2465"/>
                    </a:cubicBezTo>
                  </a:path>
                </a:pathLst>
              </a:custGeom>
              <a:noFill/>
              <a:ln w="19050" cap="rnd" cmpd="sng">
                <a:solidFill>
                  <a:schemeClr val="lt1"/>
                </a:solidFill>
                <a:prstDash val="solid"/>
                <a:round/>
                <a:headEnd type="none" w="med" len="med"/>
                <a:tailEnd type="none" w="med" len="med"/>
              </a:ln>
            </p:spPr>
          </p:sp>
          <p:sp>
            <p:nvSpPr>
              <p:cNvPr id="1421" name="Google Shape;1421;p11"/>
              <p:cNvSpPr/>
              <p:nvPr/>
            </p:nvSpPr>
            <p:spPr>
              <a:xfrm>
                <a:off x="2515525" y="3392700"/>
                <a:ext cx="9075" cy="19950"/>
              </a:xfrm>
              <a:custGeom>
                <a:avLst/>
                <a:gdLst/>
                <a:ahLst/>
                <a:cxnLst/>
                <a:rect l="l" t="t" r="r" b="b"/>
                <a:pathLst>
                  <a:path w="363" h="798" extrusionOk="0">
                    <a:moveTo>
                      <a:pt x="0" y="0"/>
                    </a:moveTo>
                    <a:cubicBezTo>
                      <a:pt x="182" y="399"/>
                      <a:pt x="182" y="399"/>
                      <a:pt x="363" y="798"/>
                    </a:cubicBezTo>
                  </a:path>
                </a:pathLst>
              </a:custGeom>
              <a:noFill/>
              <a:ln w="19050" cap="rnd" cmpd="sng">
                <a:solidFill>
                  <a:schemeClr val="lt1"/>
                </a:solidFill>
                <a:prstDash val="solid"/>
                <a:round/>
                <a:headEnd type="none" w="med" len="med"/>
                <a:tailEnd type="none" w="med" len="med"/>
              </a:ln>
            </p:spPr>
          </p:sp>
        </p:grpSp>
      </p:grpSp>
      <p:grpSp>
        <p:nvGrpSpPr>
          <p:cNvPr id="1422" name="Google Shape;1422;p11"/>
          <p:cNvGrpSpPr/>
          <p:nvPr/>
        </p:nvGrpSpPr>
        <p:grpSpPr>
          <a:xfrm>
            <a:off x="10180101" y="32"/>
            <a:ext cx="381176" cy="578975"/>
            <a:chOff x="5194218" y="621823"/>
            <a:chExt cx="522827" cy="794132"/>
          </a:xfrm>
        </p:grpSpPr>
        <p:grpSp>
          <p:nvGrpSpPr>
            <p:cNvPr id="1423" name="Google Shape;1423;p11"/>
            <p:cNvGrpSpPr/>
            <p:nvPr/>
          </p:nvGrpSpPr>
          <p:grpSpPr>
            <a:xfrm>
              <a:off x="5194218" y="893129"/>
              <a:ext cx="522827" cy="522827"/>
              <a:chOff x="764100" y="3623300"/>
              <a:chExt cx="1046700" cy="1046700"/>
            </a:xfrm>
          </p:grpSpPr>
          <p:sp>
            <p:nvSpPr>
              <p:cNvPr id="1424" name="Google Shape;1424;p11"/>
              <p:cNvSpPr/>
              <p:nvPr/>
            </p:nvSpPr>
            <p:spPr>
              <a:xfrm>
                <a:off x="764100" y="3623300"/>
                <a:ext cx="1046700" cy="1046700"/>
              </a:xfrm>
              <a:prstGeom prst="ellipse">
                <a:avLst/>
              </a:prstGeom>
              <a:solidFill>
                <a:srgbClr val="FF8900">
                  <a:alpha val="838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425" name="Google Shape;1425;p11"/>
              <p:cNvSpPr/>
              <p:nvPr/>
            </p:nvSpPr>
            <p:spPr>
              <a:xfrm>
                <a:off x="922769" y="3781968"/>
                <a:ext cx="729300" cy="729300"/>
              </a:xfrm>
              <a:prstGeom prst="ellipse">
                <a:avLst/>
              </a:prstGeom>
              <a:solidFill>
                <a:srgbClr val="FF8900">
                  <a:alpha val="838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1426" name="Google Shape;1426;p11"/>
            <p:cNvGrpSpPr/>
            <p:nvPr/>
          </p:nvGrpSpPr>
          <p:grpSpPr>
            <a:xfrm>
              <a:off x="5371921" y="621823"/>
              <a:ext cx="182209" cy="655932"/>
              <a:chOff x="3305183" y="2722527"/>
              <a:chExt cx="166690" cy="600065"/>
            </a:xfrm>
          </p:grpSpPr>
          <p:grpSp>
            <p:nvGrpSpPr>
              <p:cNvPr id="1427" name="Google Shape;1427;p11"/>
              <p:cNvGrpSpPr/>
              <p:nvPr/>
            </p:nvGrpSpPr>
            <p:grpSpPr>
              <a:xfrm>
                <a:off x="3305183" y="2722527"/>
                <a:ext cx="166690" cy="600065"/>
                <a:chOff x="3305183" y="2722527"/>
                <a:chExt cx="166690" cy="600065"/>
              </a:xfrm>
            </p:grpSpPr>
            <p:grpSp>
              <p:nvGrpSpPr>
                <p:cNvPr id="1428" name="Google Shape;1428;p11"/>
                <p:cNvGrpSpPr/>
                <p:nvPr/>
              </p:nvGrpSpPr>
              <p:grpSpPr>
                <a:xfrm>
                  <a:off x="3305183" y="2971595"/>
                  <a:ext cx="166690" cy="350998"/>
                  <a:chOff x="3305183" y="3146560"/>
                  <a:chExt cx="166690" cy="350998"/>
                </a:xfrm>
              </p:grpSpPr>
              <p:sp>
                <p:nvSpPr>
                  <p:cNvPr id="1429" name="Google Shape;1429;p11"/>
                  <p:cNvSpPr/>
                  <p:nvPr/>
                </p:nvSpPr>
                <p:spPr>
                  <a:xfrm>
                    <a:off x="3324821" y="3152836"/>
                    <a:ext cx="119489" cy="117177"/>
                  </a:xfrm>
                  <a:custGeom>
                    <a:avLst/>
                    <a:gdLst/>
                    <a:ahLst/>
                    <a:cxnLst/>
                    <a:rect l="l" t="t" r="r" b="b"/>
                    <a:pathLst>
                      <a:path w="119489" h="117177" extrusionOk="0">
                        <a:moveTo>
                          <a:pt x="5460" y="117177"/>
                        </a:moveTo>
                        <a:cubicBezTo>
                          <a:pt x="4508" y="91777"/>
                          <a:pt x="-9653" y="30373"/>
                          <a:pt x="11810" y="23896"/>
                        </a:cubicBezTo>
                        <a:cubicBezTo>
                          <a:pt x="18160" y="22118"/>
                          <a:pt x="14668" y="14561"/>
                          <a:pt x="19494" y="10688"/>
                        </a:cubicBezTo>
                        <a:cubicBezTo>
                          <a:pt x="31241" y="-2901"/>
                          <a:pt x="96456" y="-6838"/>
                          <a:pt x="96456" y="18879"/>
                        </a:cubicBezTo>
                        <a:cubicBezTo>
                          <a:pt x="95751" y="22315"/>
                          <a:pt x="97967" y="25668"/>
                          <a:pt x="101409" y="26373"/>
                        </a:cubicBezTo>
                        <a:cubicBezTo>
                          <a:pt x="101866" y="26467"/>
                          <a:pt x="102336" y="26506"/>
                          <a:pt x="102806" y="26499"/>
                        </a:cubicBezTo>
                        <a:cubicBezTo>
                          <a:pt x="133731" y="28849"/>
                          <a:pt x="111569" y="90507"/>
                          <a:pt x="114744" y="113939"/>
                        </a:cubicBezTo>
                        <a:close/>
                      </a:path>
                    </a:pathLst>
                  </a:custGeom>
                  <a:solidFill>
                    <a:schemeClr val="dk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430" name="Google Shape;1430;p11"/>
                  <p:cNvSpPr/>
                  <p:nvPr/>
                </p:nvSpPr>
                <p:spPr>
                  <a:xfrm>
                    <a:off x="3312763" y="3270014"/>
                    <a:ext cx="150661" cy="221107"/>
                  </a:xfrm>
                  <a:custGeom>
                    <a:avLst/>
                    <a:gdLst/>
                    <a:ahLst/>
                    <a:cxnLst/>
                    <a:rect l="l" t="t" r="r" b="b"/>
                    <a:pathLst>
                      <a:path w="150661" h="221107" extrusionOk="0">
                        <a:moveTo>
                          <a:pt x="72636" y="221107"/>
                        </a:moveTo>
                        <a:cubicBezTo>
                          <a:pt x="-3564" y="204978"/>
                          <a:pt x="-15057" y="136779"/>
                          <a:pt x="16184" y="2477"/>
                        </a:cubicBezTo>
                        <a:cubicBezTo>
                          <a:pt x="54284" y="1207"/>
                          <a:pt x="87558" y="1270"/>
                          <a:pt x="125595" y="0"/>
                        </a:cubicBezTo>
                        <a:cubicBezTo>
                          <a:pt x="164330" y="92202"/>
                          <a:pt x="166299" y="206629"/>
                          <a:pt x="72636" y="221107"/>
                        </a:cubicBezTo>
                        <a:close/>
                      </a:path>
                    </a:pathLst>
                  </a:custGeom>
                  <a:solidFill>
                    <a:srgbClr val="F9CB9C"/>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431" name="Google Shape;1431;p11"/>
                  <p:cNvSpPr/>
                  <p:nvPr/>
                </p:nvSpPr>
                <p:spPr>
                  <a:xfrm>
                    <a:off x="3305183" y="3146560"/>
                    <a:ext cx="166690" cy="350998"/>
                  </a:xfrm>
                  <a:custGeom>
                    <a:avLst/>
                    <a:gdLst/>
                    <a:ahLst/>
                    <a:cxnLst/>
                    <a:rect l="l" t="t" r="r" b="b"/>
                    <a:pathLst>
                      <a:path w="166690" h="350998" extrusionOk="0">
                        <a:moveTo>
                          <a:pt x="140987" y="124596"/>
                        </a:moveTo>
                        <a:cubicBezTo>
                          <a:pt x="147337" y="122247"/>
                          <a:pt x="143336" y="59572"/>
                          <a:pt x="144542" y="54238"/>
                        </a:cubicBezTo>
                        <a:cubicBezTo>
                          <a:pt x="146828" y="39252"/>
                          <a:pt x="140097" y="24647"/>
                          <a:pt x="122571" y="26425"/>
                        </a:cubicBezTo>
                        <a:cubicBezTo>
                          <a:pt x="129683" y="-8309"/>
                          <a:pt x="29417" y="-8500"/>
                          <a:pt x="29925" y="24075"/>
                        </a:cubicBezTo>
                        <a:cubicBezTo>
                          <a:pt x="15891" y="25536"/>
                          <a:pt x="12399" y="39633"/>
                          <a:pt x="13478" y="51635"/>
                        </a:cubicBezTo>
                        <a:cubicBezTo>
                          <a:pt x="16145" y="75955"/>
                          <a:pt x="8335" y="105292"/>
                          <a:pt x="17034" y="127263"/>
                        </a:cubicBezTo>
                        <a:cubicBezTo>
                          <a:pt x="17034" y="127263"/>
                          <a:pt x="17034" y="127644"/>
                          <a:pt x="17034" y="127835"/>
                        </a:cubicBezTo>
                        <a:cubicBezTo>
                          <a:pt x="-77835" y="451748"/>
                          <a:pt x="259922" y="398789"/>
                          <a:pt x="140987" y="124596"/>
                        </a:cubicBezTo>
                        <a:close/>
                        <a:moveTo>
                          <a:pt x="126254" y="42427"/>
                        </a:moveTo>
                        <a:cubicBezTo>
                          <a:pt x="126699" y="51254"/>
                          <a:pt x="126699" y="64842"/>
                          <a:pt x="126889" y="74177"/>
                        </a:cubicBezTo>
                        <a:lnTo>
                          <a:pt x="31258" y="101736"/>
                        </a:lnTo>
                        <a:cubicBezTo>
                          <a:pt x="31258" y="96719"/>
                          <a:pt x="31258" y="91640"/>
                          <a:pt x="31258" y="86560"/>
                        </a:cubicBezTo>
                        <a:cubicBezTo>
                          <a:pt x="57865" y="73415"/>
                          <a:pt x="88408" y="58556"/>
                          <a:pt x="112348" y="40903"/>
                        </a:cubicBezTo>
                        <a:cubicBezTo>
                          <a:pt x="116793" y="41665"/>
                          <a:pt x="123778" y="38490"/>
                          <a:pt x="126254" y="42427"/>
                        </a:cubicBezTo>
                        <a:close/>
                        <a:moveTo>
                          <a:pt x="89044" y="212671"/>
                        </a:moveTo>
                        <a:cubicBezTo>
                          <a:pt x="81112" y="208784"/>
                          <a:pt x="71771" y="209070"/>
                          <a:pt x="64088" y="213433"/>
                        </a:cubicBezTo>
                        <a:cubicBezTo>
                          <a:pt x="67943" y="186762"/>
                          <a:pt x="70883" y="159947"/>
                          <a:pt x="72914" y="132978"/>
                        </a:cubicBezTo>
                        <a:lnTo>
                          <a:pt x="83964" y="132978"/>
                        </a:lnTo>
                        <a:cubicBezTo>
                          <a:pt x="83049" y="159642"/>
                          <a:pt x="84751" y="186337"/>
                          <a:pt x="89044" y="212671"/>
                        </a:cubicBezTo>
                        <a:close/>
                        <a:moveTo>
                          <a:pt x="50944" y="114118"/>
                        </a:moveTo>
                        <a:lnTo>
                          <a:pt x="127144" y="92148"/>
                        </a:lnTo>
                        <a:lnTo>
                          <a:pt x="127144" y="113420"/>
                        </a:lnTo>
                        <a:cubicBezTo>
                          <a:pt x="101299" y="114880"/>
                          <a:pt x="75899" y="115135"/>
                          <a:pt x="50626" y="114118"/>
                        </a:cubicBezTo>
                        <a:close/>
                        <a:moveTo>
                          <a:pt x="90695" y="39950"/>
                        </a:moveTo>
                        <a:cubicBezTo>
                          <a:pt x="74692" y="48269"/>
                          <a:pt x="47832" y="59826"/>
                          <a:pt x="31385" y="67255"/>
                        </a:cubicBezTo>
                        <a:cubicBezTo>
                          <a:pt x="31385" y="58937"/>
                          <a:pt x="31766" y="47634"/>
                          <a:pt x="31385" y="39379"/>
                        </a:cubicBezTo>
                        <a:cubicBezTo>
                          <a:pt x="33036" y="39379"/>
                          <a:pt x="75835" y="39442"/>
                          <a:pt x="90377" y="39950"/>
                        </a:cubicBezTo>
                        <a:close/>
                        <a:moveTo>
                          <a:pt x="45736" y="22361"/>
                        </a:moveTo>
                        <a:cubicBezTo>
                          <a:pt x="60214" y="644"/>
                          <a:pt x="112920" y="11122"/>
                          <a:pt x="111395" y="26616"/>
                        </a:cubicBezTo>
                        <a:cubicBezTo>
                          <a:pt x="92028" y="25854"/>
                          <a:pt x="63834" y="27314"/>
                          <a:pt x="44466" y="26616"/>
                        </a:cubicBezTo>
                        <a:cubicBezTo>
                          <a:pt x="44339" y="26171"/>
                          <a:pt x="45165" y="22742"/>
                          <a:pt x="45419" y="22361"/>
                        </a:cubicBezTo>
                        <a:close/>
                        <a:moveTo>
                          <a:pt x="125556" y="309127"/>
                        </a:moveTo>
                        <a:cubicBezTo>
                          <a:pt x="22686" y="406028"/>
                          <a:pt x="-873" y="195335"/>
                          <a:pt x="33798" y="131708"/>
                        </a:cubicBezTo>
                        <a:cubicBezTo>
                          <a:pt x="41101" y="132153"/>
                          <a:pt x="48467" y="132470"/>
                          <a:pt x="55833" y="132661"/>
                        </a:cubicBezTo>
                        <a:cubicBezTo>
                          <a:pt x="60913" y="148536"/>
                          <a:pt x="25734" y="268678"/>
                          <a:pt x="58500" y="243023"/>
                        </a:cubicBezTo>
                        <a:cubicBezTo>
                          <a:pt x="62310" y="237436"/>
                          <a:pt x="67708" y="228101"/>
                          <a:pt x="75454" y="228037"/>
                        </a:cubicBezTo>
                        <a:cubicBezTo>
                          <a:pt x="84979" y="228037"/>
                          <a:pt x="91076" y="238960"/>
                          <a:pt x="95394" y="245881"/>
                        </a:cubicBezTo>
                        <a:cubicBezTo>
                          <a:pt x="128985" y="268931"/>
                          <a:pt x="92536" y="150631"/>
                          <a:pt x="101744" y="132661"/>
                        </a:cubicBezTo>
                        <a:cubicBezTo>
                          <a:pt x="109173" y="132661"/>
                          <a:pt x="116602" y="132089"/>
                          <a:pt x="124032" y="131644"/>
                        </a:cubicBezTo>
                        <a:cubicBezTo>
                          <a:pt x="155591" y="183968"/>
                          <a:pt x="160671" y="257311"/>
                          <a:pt x="125239" y="309127"/>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grpSp>
            <p:sp>
              <p:nvSpPr>
                <p:cNvPr id="1432" name="Google Shape;1432;p11"/>
                <p:cNvSpPr/>
                <p:nvPr/>
              </p:nvSpPr>
              <p:spPr>
                <a:xfrm>
                  <a:off x="3375891" y="2722527"/>
                  <a:ext cx="17700" cy="255600"/>
                </a:xfrm>
                <a:prstGeom prst="rect">
                  <a:avLst/>
                </a:prstGeom>
                <a:solidFill>
                  <a:schemeClr val="dk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sp>
            <p:nvSpPr>
              <p:cNvPr id="1433" name="Google Shape;1433;p11"/>
              <p:cNvSpPr/>
              <p:nvPr/>
            </p:nvSpPr>
            <p:spPr>
              <a:xfrm>
                <a:off x="3352825" y="3244100"/>
                <a:ext cx="27200" cy="29000"/>
              </a:xfrm>
              <a:custGeom>
                <a:avLst/>
                <a:gdLst/>
                <a:ahLst/>
                <a:cxnLst/>
                <a:rect l="l" t="t" r="r" b="b"/>
                <a:pathLst>
                  <a:path w="1088" h="1160" extrusionOk="0">
                    <a:moveTo>
                      <a:pt x="0" y="0"/>
                    </a:moveTo>
                    <a:cubicBezTo>
                      <a:pt x="294" y="441"/>
                      <a:pt x="670" y="834"/>
                      <a:pt x="1088" y="1160"/>
                    </a:cubicBezTo>
                  </a:path>
                </a:pathLst>
              </a:custGeom>
              <a:noFill/>
              <a:ln w="19050" cap="rnd" cmpd="sng">
                <a:solidFill>
                  <a:schemeClr val="lt1"/>
                </a:solidFill>
                <a:prstDash val="solid"/>
                <a:round/>
                <a:headEnd type="none" w="med" len="med"/>
                <a:tailEnd type="none" w="med" len="med"/>
              </a:ln>
            </p:spPr>
          </p:sp>
        </p:grpSp>
      </p:grpSp>
      <p:grpSp>
        <p:nvGrpSpPr>
          <p:cNvPr id="1434" name="Google Shape;1434;p11"/>
          <p:cNvGrpSpPr/>
          <p:nvPr/>
        </p:nvGrpSpPr>
        <p:grpSpPr>
          <a:xfrm>
            <a:off x="7262656" y="56"/>
            <a:ext cx="763115" cy="1223895"/>
            <a:chOff x="1192601" y="746213"/>
            <a:chExt cx="1046700" cy="1678715"/>
          </a:xfrm>
        </p:grpSpPr>
        <p:grpSp>
          <p:nvGrpSpPr>
            <p:cNvPr id="1435" name="Google Shape;1435;p11"/>
            <p:cNvGrpSpPr/>
            <p:nvPr/>
          </p:nvGrpSpPr>
          <p:grpSpPr>
            <a:xfrm>
              <a:off x="1192601" y="1378228"/>
              <a:ext cx="1046700" cy="1046700"/>
              <a:chOff x="764100" y="3623300"/>
              <a:chExt cx="1046700" cy="1046700"/>
            </a:xfrm>
          </p:grpSpPr>
          <p:sp>
            <p:nvSpPr>
              <p:cNvPr id="1436" name="Google Shape;1436;p11"/>
              <p:cNvSpPr/>
              <p:nvPr/>
            </p:nvSpPr>
            <p:spPr>
              <a:xfrm>
                <a:off x="764100" y="3623300"/>
                <a:ext cx="1046700" cy="1046700"/>
              </a:xfrm>
              <a:prstGeom prst="ellipse">
                <a:avLst/>
              </a:prstGeom>
              <a:solidFill>
                <a:srgbClr val="18ECFF">
                  <a:alpha val="950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437" name="Google Shape;1437;p11"/>
              <p:cNvSpPr/>
              <p:nvPr/>
            </p:nvSpPr>
            <p:spPr>
              <a:xfrm>
                <a:off x="922769" y="3781968"/>
                <a:ext cx="729300" cy="729300"/>
              </a:xfrm>
              <a:prstGeom prst="ellipse">
                <a:avLst/>
              </a:prstGeom>
              <a:solidFill>
                <a:srgbClr val="18ECFF">
                  <a:alpha val="950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1438" name="Google Shape;1438;p11"/>
            <p:cNvGrpSpPr/>
            <p:nvPr/>
          </p:nvGrpSpPr>
          <p:grpSpPr>
            <a:xfrm>
              <a:off x="1417979" y="746213"/>
              <a:ext cx="580390" cy="1384973"/>
              <a:chOff x="522260" y="2632808"/>
              <a:chExt cx="530958" cy="1267014"/>
            </a:xfrm>
          </p:grpSpPr>
          <p:grpSp>
            <p:nvGrpSpPr>
              <p:cNvPr id="1439" name="Google Shape;1439;p11"/>
              <p:cNvGrpSpPr/>
              <p:nvPr/>
            </p:nvGrpSpPr>
            <p:grpSpPr>
              <a:xfrm>
                <a:off x="522260" y="2632808"/>
                <a:ext cx="530958" cy="1267014"/>
                <a:chOff x="522260" y="2632808"/>
                <a:chExt cx="530958" cy="1267014"/>
              </a:xfrm>
            </p:grpSpPr>
            <p:grpSp>
              <p:nvGrpSpPr>
                <p:cNvPr id="1440" name="Google Shape;1440;p11"/>
                <p:cNvGrpSpPr/>
                <p:nvPr/>
              </p:nvGrpSpPr>
              <p:grpSpPr>
                <a:xfrm>
                  <a:off x="522260" y="2971595"/>
                  <a:ext cx="530958" cy="928227"/>
                  <a:chOff x="522260" y="2971595"/>
                  <a:chExt cx="530958" cy="928227"/>
                </a:xfrm>
              </p:grpSpPr>
              <p:sp>
                <p:nvSpPr>
                  <p:cNvPr id="1441" name="Google Shape;1441;p11"/>
                  <p:cNvSpPr/>
                  <p:nvPr/>
                </p:nvSpPr>
                <p:spPr>
                  <a:xfrm>
                    <a:off x="531045" y="3193814"/>
                    <a:ext cx="510950" cy="500199"/>
                  </a:xfrm>
                  <a:custGeom>
                    <a:avLst/>
                    <a:gdLst/>
                    <a:ahLst/>
                    <a:cxnLst/>
                    <a:rect l="l" t="t" r="r" b="b"/>
                    <a:pathLst>
                      <a:path w="510950" h="500199" extrusionOk="0">
                        <a:moveTo>
                          <a:pt x="230344" y="500189"/>
                        </a:moveTo>
                        <a:cubicBezTo>
                          <a:pt x="153916" y="500507"/>
                          <a:pt x="77640" y="493446"/>
                          <a:pt x="2570" y="479108"/>
                        </a:cubicBezTo>
                        <a:cubicBezTo>
                          <a:pt x="-4606" y="452501"/>
                          <a:pt x="4348" y="418084"/>
                          <a:pt x="15841" y="404622"/>
                        </a:cubicBezTo>
                        <a:cubicBezTo>
                          <a:pt x="93" y="296672"/>
                          <a:pt x="174591" y="153479"/>
                          <a:pt x="126458" y="68770"/>
                        </a:cubicBezTo>
                        <a:cubicBezTo>
                          <a:pt x="128236" y="16510"/>
                          <a:pt x="219295" y="6350"/>
                          <a:pt x="261142" y="0"/>
                        </a:cubicBezTo>
                        <a:cubicBezTo>
                          <a:pt x="310926" y="4953"/>
                          <a:pt x="383443" y="12002"/>
                          <a:pt x="388777" y="70612"/>
                        </a:cubicBezTo>
                        <a:cubicBezTo>
                          <a:pt x="365980" y="191262"/>
                          <a:pt x="524603" y="342392"/>
                          <a:pt x="509998" y="472630"/>
                        </a:cubicBezTo>
                        <a:cubicBezTo>
                          <a:pt x="417936" y="491147"/>
                          <a:pt x="324248" y="500380"/>
                          <a:pt x="230344" y="500189"/>
                        </a:cubicBezTo>
                        <a:close/>
                      </a:path>
                    </a:pathLst>
                  </a:custGeom>
                  <a:solidFill>
                    <a:schemeClr val="lt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442" name="Google Shape;1442;p11"/>
                  <p:cNvSpPr/>
                  <p:nvPr/>
                </p:nvSpPr>
                <p:spPr>
                  <a:xfrm>
                    <a:off x="551585" y="3672350"/>
                    <a:ext cx="488949" cy="214629"/>
                  </a:xfrm>
                  <a:custGeom>
                    <a:avLst/>
                    <a:gdLst/>
                    <a:ahLst/>
                    <a:cxnLst/>
                    <a:rect l="l" t="t" r="r" b="b"/>
                    <a:pathLst>
                      <a:path w="488949" h="214629" extrusionOk="0">
                        <a:moveTo>
                          <a:pt x="243395" y="214630"/>
                        </a:moveTo>
                        <a:cubicBezTo>
                          <a:pt x="147256" y="214630"/>
                          <a:pt x="26352" y="160401"/>
                          <a:pt x="0" y="8001"/>
                        </a:cubicBezTo>
                        <a:cubicBezTo>
                          <a:pt x="165925" y="39751"/>
                          <a:pt x="327279" y="29528"/>
                          <a:pt x="488950" y="0"/>
                        </a:cubicBezTo>
                        <a:cubicBezTo>
                          <a:pt x="471043" y="147384"/>
                          <a:pt x="350266" y="214630"/>
                          <a:pt x="243395" y="214630"/>
                        </a:cubicBezTo>
                        <a:close/>
                      </a:path>
                    </a:pathLst>
                  </a:custGeom>
                  <a:solidFill>
                    <a:srgbClr val="C8F3F7"/>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443" name="Google Shape;1443;p11"/>
                  <p:cNvSpPr/>
                  <p:nvPr/>
                </p:nvSpPr>
                <p:spPr>
                  <a:xfrm>
                    <a:off x="685838" y="2977833"/>
                    <a:ext cx="219884" cy="234649"/>
                  </a:xfrm>
                  <a:custGeom>
                    <a:avLst/>
                    <a:gdLst/>
                    <a:ahLst/>
                    <a:cxnLst/>
                    <a:rect l="l" t="t" r="r" b="b"/>
                    <a:pathLst>
                      <a:path w="219884" h="234649" extrusionOk="0">
                        <a:moveTo>
                          <a:pt x="2590" y="234649"/>
                        </a:moveTo>
                        <a:cubicBezTo>
                          <a:pt x="7987" y="210011"/>
                          <a:pt x="-12142" y="33672"/>
                          <a:pt x="12877" y="45419"/>
                        </a:cubicBezTo>
                        <a:cubicBezTo>
                          <a:pt x="33197" y="50182"/>
                          <a:pt x="23545" y="24210"/>
                          <a:pt x="35038" y="16590"/>
                        </a:cubicBezTo>
                        <a:cubicBezTo>
                          <a:pt x="50913" y="906"/>
                          <a:pt x="85394" y="1604"/>
                          <a:pt x="109714" y="1922"/>
                        </a:cubicBezTo>
                        <a:cubicBezTo>
                          <a:pt x="145528" y="-936"/>
                          <a:pt x="189026" y="-6841"/>
                          <a:pt x="188835" y="38879"/>
                        </a:cubicBezTo>
                        <a:cubicBezTo>
                          <a:pt x="250875" y="39895"/>
                          <a:pt x="199503" y="186770"/>
                          <a:pt x="206869" y="233824"/>
                        </a:cubicBezTo>
                        <a:cubicBezTo>
                          <a:pt x="139369" y="212361"/>
                          <a:pt x="71932" y="215091"/>
                          <a:pt x="2590" y="234649"/>
                        </a:cubicBezTo>
                        <a:close/>
                      </a:path>
                    </a:pathLst>
                  </a:custGeom>
                  <a:solidFill>
                    <a:schemeClr val="dk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444" name="Google Shape;1444;p11"/>
                  <p:cNvSpPr/>
                  <p:nvPr/>
                </p:nvSpPr>
                <p:spPr>
                  <a:xfrm>
                    <a:off x="522260" y="2971595"/>
                    <a:ext cx="530958" cy="928227"/>
                  </a:xfrm>
                  <a:custGeom>
                    <a:avLst/>
                    <a:gdLst/>
                    <a:ahLst/>
                    <a:cxnLst/>
                    <a:rect l="l" t="t" r="r" b="b"/>
                    <a:pathLst>
                      <a:path w="530958" h="928227" extrusionOk="0">
                        <a:moveTo>
                          <a:pt x="516306" y="619347"/>
                        </a:moveTo>
                        <a:cubicBezTo>
                          <a:pt x="501638" y="504285"/>
                          <a:pt x="397942" y="417798"/>
                          <a:pt x="399530" y="298926"/>
                        </a:cubicBezTo>
                        <a:cubicBezTo>
                          <a:pt x="413182" y="300514"/>
                          <a:pt x="390830" y="254159"/>
                          <a:pt x="381178" y="244380"/>
                        </a:cubicBezTo>
                        <a:cubicBezTo>
                          <a:pt x="383210" y="187992"/>
                          <a:pt x="385369" y="132175"/>
                          <a:pt x="387528" y="75787"/>
                        </a:cubicBezTo>
                        <a:cubicBezTo>
                          <a:pt x="392481" y="54070"/>
                          <a:pt x="381559" y="34449"/>
                          <a:pt x="356731" y="40227"/>
                        </a:cubicBezTo>
                        <a:cubicBezTo>
                          <a:pt x="358255" y="-10573"/>
                          <a:pt x="307645" y="730"/>
                          <a:pt x="273609" y="1810"/>
                        </a:cubicBezTo>
                        <a:cubicBezTo>
                          <a:pt x="240780" y="1429"/>
                          <a:pt x="184074" y="-222"/>
                          <a:pt x="184328" y="45244"/>
                        </a:cubicBezTo>
                        <a:cubicBezTo>
                          <a:pt x="174803" y="45815"/>
                          <a:pt x="158928" y="42640"/>
                          <a:pt x="158928" y="56547"/>
                        </a:cubicBezTo>
                        <a:cubicBezTo>
                          <a:pt x="158928" y="118777"/>
                          <a:pt x="158039" y="180435"/>
                          <a:pt x="158357" y="242475"/>
                        </a:cubicBezTo>
                        <a:cubicBezTo>
                          <a:pt x="144260" y="248825"/>
                          <a:pt x="112383" y="292767"/>
                          <a:pt x="140577" y="307753"/>
                        </a:cubicBezTo>
                        <a:cubicBezTo>
                          <a:pt x="150102" y="385159"/>
                          <a:pt x="15736" y="506508"/>
                          <a:pt x="18784" y="626967"/>
                        </a:cubicBezTo>
                        <a:cubicBezTo>
                          <a:pt x="-3124" y="640493"/>
                          <a:pt x="-8013" y="706215"/>
                          <a:pt x="15672" y="712756"/>
                        </a:cubicBezTo>
                        <a:cubicBezTo>
                          <a:pt x="65075" y="1013238"/>
                          <a:pt x="505638" y="992854"/>
                          <a:pt x="526720" y="692753"/>
                        </a:cubicBezTo>
                        <a:cubicBezTo>
                          <a:pt x="534785" y="671862"/>
                          <a:pt x="531356" y="631984"/>
                          <a:pt x="516306" y="619347"/>
                        </a:cubicBezTo>
                        <a:close/>
                        <a:moveTo>
                          <a:pt x="498399" y="620300"/>
                        </a:moveTo>
                        <a:cubicBezTo>
                          <a:pt x="475749" y="621824"/>
                          <a:pt x="453079" y="623176"/>
                          <a:pt x="430391" y="624364"/>
                        </a:cubicBezTo>
                        <a:cubicBezTo>
                          <a:pt x="405708" y="518319"/>
                          <a:pt x="384842" y="411531"/>
                          <a:pt x="367780" y="304006"/>
                        </a:cubicBezTo>
                        <a:cubicBezTo>
                          <a:pt x="372606" y="303308"/>
                          <a:pt x="377432" y="302673"/>
                          <a:pt x="382194" y="301911"/>
                        </a:cubicBezTo>
                        <a:cubicBezTo>
                          <a:pt x="378511" y="420973"/>
                          <a:pt x="481889" y="506762"/>
                          <a:pt x="498399" y="620300"/>
                        </a:cubicBezTo>
                        <a:close/>
                        <a:moveTo>
                          <a:pt x="278689" y="312579"/>
                        </a:moveTo>
                        <a:cubicBezTo>
                          <a:pt x="287389" y="312198"/>
                          <a:pt x="296025" y="311690"/>
                          <a:pt x="304661" y="311118"/>
                        </a:cubicBezTo>
                        <a:cubicBezTo>
                          <a:pt x="318040" y="416738"/>
                          <a:pt x="331477" y="522383"/>
                          <a:pt x="344983" y="628047"/>
                        </a:cubicBezTo>
                        <a:cubicBezTo>
                          <a:pt x="322568" y="628809"/>
                          <a:pt x="300216" y="629507"/>
                          <a:pt x="277800" y="629952"/>
                        </a:cubicBezTo>
                        <a:cubicBezTo>
                          <a:pt x="271844" y="524237"/>
                          <a:pt x="272136" y="418262"/>
                          <a:pt x="278689" y="312579"/>
                        </a:cubicBezTo>
                        <a:close/>
                        <a:moveTo>
                          <a:pt x="322504" y="309531"/>
                        </a:moveTo>
                        <a:cubicBezTo>
                          <a:pt x="331775" y="308642"/>
                          <a:pt x="341046" y="307626"/>
                          <a:pt x="350317" y="306483"/>
                        </a:cubicBezTo>
                        <a:cubicBezTo>
                          <a:pt x="367253" y="413417"/>
                          <a:pt x="387928" y="519633"/>
                          <a:pt x="412357" y="625126"/>
                        </a:cubicBezTo>
                        <a:cubicBezTo>
                          <a:pt x="395910" y="625951"/>
                          <a:pt x="379400" y="626713"/>
                          <a:pt x="362954" y="627348"/>
                        </a:cubicBezTo>
                        <a:cubicBezTo>
                          <a:pt x="349111" y="521430"/>
                          <a:pt x="335541" y="415493"/>
                          <a:pt x="322250" y="309531"/>
                        </a:cubicBezTo>
                        <a:close/>
                        <a:moveTo>
                          <a:pt x="365684" y="58452"/>
                        </a:moveTo>
                        <a:cubicBezTo>
                          <a:pt x="375273" y="59277"/>
                          <a:pt x="368542" y="74581"/>
                          <a:pt x="369939" y="81248"/>
                        </a:cubicBezTo>
                        <a:lnTo>
                          <a:pt x="175946" y="137382"/>
                        </a:lnTo>
                        <a:cubicBezTo>
                          <a:pt x="175946" y="127984"/>
                          <a:pt x="175946" y="118332"/>
                          <a:pt x="175946" y="109125"/>
                        </a:cubicBezTo>
                        <a:cubicBezTo>
                          <a:pt x="212713" y="94837"/>
                          <a:pt x="258496" y="85947"/>
                          <a:pt x="287643" y="60547"/>
                        </a:cubicBezTo>
                        <a:cubicBezTo>
                          <a:pt x="313360" y="60611"/>
                          <a:pt x="339649" y="57309"/>
                          <a:pt x="365430" y="58452"/>
                        </a:cubicBezTo>
                        <a:close/>
                        <a:moveTo>
                          <a:pt x="175438" y="205454"/>
                        </a:moveTo>
                        <a:lnTo>
                          <a:pt x="366827" y="159671"/>
                        </a:lnTo>
                        <a:lnTo>
                          <a:pt x="364224" y="230791"/>
                        </a:lnTo>
                        <a:cubicBezTo>
                          <a:pt x="308090" y="199041"/>
                          <a:pt x="233033" y="208248"/>
                          <a:pt x="175311" y="231616"/>
                        </a:cubicBezTo>
                        <a:close/>
                        <a:moveTo>
                          <a:pt x="175438" y="187230"/>
                        </a:moveTo>
                        <a:cubicBezTo>
                          <a:pt x="175438" y="176688"/>
                          <a:pt x="175438" y="166084"/>
                          <a:pt x="175438" y="155480"/>
                        </a:cubicBezTo>
                        <a:lnTo>
                          <a:pt x="368796" y="99536"/>
                        </a:lnTo>
                        <a:lnTo>
                          <a:pt x="367272" y="141256"/>
                        </a:lnTo>
                        <a:close/>
                        <a:moveTo>
                          <a:pt x="229032" y="21622"/>
                        </a:moveTo>
                        <a:cubicBezTo>
                          <a:pt x="256401" y="25305"/>
                          <a:pt x="342570" y="-222"/>
                          <a:pt x="338760" y="40672"/>
                        </a:cubicBezTo>
                        <a:lnTo>
                          <a:pt x="201600" y="44418"/>
                        </a:lnTo>
                        <a:cubicBezTo>
                          <a:pt x="197155" y="28861"/>
                          <a:pt x="217793" y="22765"/>
                          <a:pt x="229096" y="21749"/>
                        </a:cubicBezTo>
                        <a:close/>
                        <a:moveTo>
                          <a:pt x="263830" y="59150"/>
                        </a:moveTo>
                        <a:cubicBezTo>
                          <a:pt x="235046" y="71260"/>
                          <a:pt x="205645" y="81858"/>
                          <a:pt x="175756" y="90900"/>
                        </a:cubicBezTo>
                        <a:lnTo>
                          <a:pt x="175756" y="63722"/>
                        </a:lnTo>
                        <a:cubicBezTo>
                          <a:pt x="201664" y="62897"/>
                          <a:pt x="238113" y="59976"/>
                          <a:pt x="263894" y="59404"/>
                        </a:cubicBezTo>
                        <a:close/>
                        <a:moveTo>
                          <a:pt x="260973" y="230600"/>
                        </a:moveTo>
                        <a:cubicBezTo>
                          <a:pt x="306439" y="226028"/>
                          <a:pt x="366891" y="233838"/>
                          <a:pt x="384036" y="283432"/>
                        </a:cubicBezTo>
                        <a:cubicBezTo>
                          <a:pt x="303873" y="296939"/>
                          <a:pt x="222193" y="298945"/>
                          <a:pt x="141466" y="289401"/>
                        </a:cubicBezTo>
                        <a:cubicBezTo>
                          <a:pt x="157404" y="243554"/>
                          <a:pt x="218110" y="233521"/>
                          <a:pt x="261036" y="230854"/>
                        </a:cubicBezTo>
                        <a:close/>
                        <a:moveTo>
                          <a:pt x="259639" y="630269"/>
                        </a:moveTo>
                        <a:cubicBezTo>
                          <a:pt x="238005" y="630606"/>
                          <a:pt x="216313" y="630796"/>
                          <a:pt x="194552" y="630841"/>
                        </a:cubicBezTo>
                        <a:cubicBezTo>
                          <a:pt x="210300" y="525005"/>
                          <a:pt x="226003" y="419176"/>
                          <a:pt x="241669" y="313341"/>
                        </a:cubicBezTo>
                        <a:cubicBezTo>
                          <a:pt x="248019" y="313341"/>
                          <a:pt x="254369" y="313341"/>
                          <a:pt x="260719" y="313341"/>
                        </a:cubicBezTo>
                        <a:cubicBezTo>
                          <a:pt x="254172" y="418871"/>
                          <a:pt x="253810" y="524694"/>
                          <a:pt x="259639" y="630269"/>
                        </a:cubicBezTo>
                        <a:close/>
                        <a:moveTo>
                          <a:pt x="177089" y="630904"/>
                        </a:moveTo>
                        <a:cubicBezTo>
                          <a:pt x="155309" y="630904"/>
                          <a:pt x="133528" y="630904"/>
                          <a:pt x="111748" y="630333"/>
                        </a:cubicBezTo>
                        <a:cubicBezTo>
                          <a:pt x="143498" y="524478"/>
                          <a:pt x="175248" y="418751"/>
                          <a:pt x="206490" y="312833"/>
                        </a:cubicBezTo>
                        <a:lnTo>
                          <a:pt x="224206" y="313277"/>
                        </a:lnTo>
                        <a:cubicBezTo>
                          <a:pt x="208630" y="419195"/>
                          <a:pt x="192920" y="525069"/>
                          <a:pt x="177089" y="630904"/>
                        </a:cubicBezTo>
                        <a:close/>
                        <a:moveTo>
                          <a:pt x="76759" y="501047"/>
                        </a:moveTo>
                        <a:cubicBezTo>
                          <a:pt x="112129" y="441801"/>
                          <a:pt x="157849" y="381857"/>
                          <a:pt x="157468" y="309721"/>
                        </a:cubicBezTo>
                        <a:cubicBezTo>
                          <a:pt x="168009" y="310737"/>
                          <a:pt x="178550" y="311499"/>
                          <a:pt x="189218" y="312071"/>
                        </a:cubicBezTo>
                        <a:cubicBezTo>
                          <a:pt x="157550" y="417906"/>
                          <a:pt x="125908" y="523887"/>
                          <a:pt x="94285" y="630015"/>
                        </a:cubicBezTo>
                        <a:cubicBezTo>
                          <a:pt x="74854" y="629571"/>
                          <a:pt x="55423" y="629126"/>
                          <a:pt x="35992" y="628491"/>
                        </a:cubicBezTo>
                        <a:cubicBezTo>
                          <a:pt x="33960" y="582454"/>
                          <a:pt x="54026" y="539591"/>
                          <a:pt x="76886" y="500920"/>
                        </a:cubicBezTo>
                        <a:close/>
                        <a:moveTo>
                          <a:pt x="356858" y="897604"/>
                        </a:moveTo>
                        <a:cubicBezTo>
                          <a:pt x="221222" y="951325"/>
                          <a:pt x="58725" y="859504"/>
                          <a:pt x="34024" y="716248"/>
                        </a:cubicBezTo>
                        <a:cubicBezTo>
                          <a:pt x="191294" y="742912"/>
                          <a:pt x="352178" y="739813"/>
                          <a:pt x="508305" y="707104"/>
                        </a:cubicBezTo>
                        <a:lnTo>
                          <a:pt x="509194" y="707549"/>
                        </a:lnTo>
                        <a:cubicBezTo>
                          <a:pt x="496145" y="793623"/>
                          <a:pt x="438030" y="866134"/>
                          <a:pt x="356858" y="897604"/>
                        </a:cubicBezTo>
                        <a:close/>
                        <a:moveTo>
                          <a:pt x="512560" y="681704"/>
                        </a:moveTo>
                        <a:cubicBezTo>
                          <a:pt x="511855" y="684092"/>
                          <a:pt x="510985" y="686422"/>
                          <a:pt x="509956" y="688689"/>
                        </a:cubicBezTo>
                        <a:cubicBezTo>
                          <a:pt x="348952" y="722706"/>
                          <a:pt x="182842" y="724865"/>
                          <a:pt x="21006" y="695039"/>
                        </a:cubicBezTo>
                        <a:cubicBezTo>
                          <a:pt x="14332" y="679355"/>
                          <a:pt x="14961" y="661511"/>
                          <a:pt x="22721" y="646335"/>
                        </a:cubicBezTo>
                        <a:cubicBezTo>
                          <a:pt x="183897" y="651967"/>
                          <a:pt x="345263" y="649148"/>
                          <a:pt x="506146" y="637889"/>
                        </a:cubicBezTo>
                        <a:cubicBezTo>
                          <a:pt x="514351" y="650945"/>
                          <a:pt x="516681" y="666845"/>
                          <a:pt x="512560" y="681704"/>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grpSp>
            <p:sp>
              <p:nvSpPr>
                <p:cNvPr id="1445" name="Google Shape;1445;p11"/>
                <p:cNvSpPr/>
                <p:nvPr/>
              </p:nvSpPr>
              <p:spPr>
                <a:xfrm>
                  <a:off x="786932" y="2632808"/>
                  <a:ext cx="17700" cy="345000"/>
                </a:xfrm>
                <a:prstGeom prst="rect">
                  <a:avLst/>
                </a:prstGeom>
                <a:solidFill>
                  <a:schemeClr val="dk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sp>
            <p:nvSpPr>
              <p:cNvPr id="1446" name="Google Shape;1446;p11"/>
              <p:cNvSpPr/>
              <p:nvPr/>
            </p:nvSpPr>
            <p:spPr>
              <a:xfrm>
                <a:off x="636125" y="3766050"/>
                <a:ext cx="121425" cy="74300"/>
              </a:xfrm>
              <a:custGeom>
                <a:avLst/>
                <a:gdLst/>
                <a:ahLst/>
                <a:cxnLst/>
                <a:rect l="l" t="t" r="r" b="b"/>
                <a:pathLst>
                  <a:path w="4857" h="2972" extrusionOk="0">
                    <a:moveTo>
                      <a:pt x="0" y="0"/>
                    </a:moveTo>
                    <a:cubicBezTo>
                      <a:pt x="1186" y="1482"/>
                      <a:pt x="3080" y="2306"/>
                      <a:pt x="4857" y="2972"/>
                    </a:cubicBezTo>
                  </a:path>
                </a:pathLst>
              </a:custGeom>
              <a:noFill/>
              <a:ln w="19050" cap="rnd" cmpd="sng">
                <a:solidFill>
                  <a:schemeClr val="lt1"/>
                </a:solidFill>
                <a:prstDash val="solid"/>
                <a:round/>
                <a:headEnd type="none" w="med" len="med"/>
                <a:tailEnd type="none" w="med" len="med"/>
              </a:ln>
            </p:spPr>
          </p:sp>
        </p:grpSp>
      </p:grpSp>
      <p:grpSp>
        <p:nvGrpSpPr>
          <p:cNvPr id="1447" name="Google Shape;1447;p11"/>
          <p:cNvGrpSpPr/>
          <p:nvPr/>
        </p:nvGrpSpPr>
        <p:grpSpPr>
          <a:xfrm>
            <a:off x="10775541" y="61"/>
            <a:ext cx="763115" cy="1401848"/>
            <a:chOff x="6010934" y="870580"/>
            <a:chExt cx="1046700" cy="1922797"/>
          </a:xfrm>
        </p:grpSpPr>
        <p:grpSp>
          <p:nvGrpSpPr>
            <p:cNvPr id="1448" name="Google Shape;1448;p11"/>
            <p:cNvGrpSpPr/>
            <p:nvPr/>
          </p:nvGrpSpPr>
          <p:grpSpPr>
            <a:xfrm>
              <a:off x="6010934" y="1746678"/>
              <a:ext cx="1046700" cy="1046700"/>
              <a:chOff x="764100" y="3623300"/>
              <a:chExt cx="1046700" cy="1046700"/>
            </a:xfrm>
          </p:grpSpPr>
          <p:sp>
            <p:nvSpPr>
              <p:cNvPr id="1449" name="Google Shape;1449;p11"/>
              <p:cNvSpPr/>
              <p:nvPr/>
            </p:nvSpPr>
            <p:spPr>
              <a:xfrm>
                <a:off x="764100" y="3623300"/>
                <a:ext cx="1046700" cy="1046700"/>
              </a:xfrm>
              <a:prstGeom prst="ellipse">
                <a:avLst/>
              </a:prstGeom>
              <a:solidFill>
                <a:srgbClr val="76DC35">
                  <a:alpha val="1006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450" name="Google Shape;1450;p11"/>
              <p:cNvSpPr/>
              <p:nvPr/>
            </p:nvSpPr>
            <p:spPr>
              <a:xfrm>
                <a:off x="922769" y="3781968"/>
                <a:ext cx="729300" cy="729300"/>
              </a:xfrm>
              <a:prstGeom prst="ellipse">
                <a:avLst/>
              </a:prstGeom>
              <a:solidFill>
                <a:srgbClr val="76DC35">
                  <a:alpha val="1006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1451" name="Google Shape;1451;p11"/>
            <p:cNvGrpSpPr/>
            <p:nvPr/>
          </p:nvGrpSpPr>
          <p:grpSpPr>
            <a:xfrm>
              <a:off x="6308747" y="870580"/>
              <a:ext cx="441786" cy="1701306"/>
              <a:chOff x="1121941" y="2406098"/>
              <a:chExt cx="404159" cy="1556405"/>
            </a:xfrm>
          </p:grpSpPr>
          <p:grpSp>
            <p:nvGrpSpPr>
              <p:cNvPr id="1452" name="Google Shape;1452;p11"/>
              <p:cNvGrpSpPr/>
              <p:nvPr/>
            </p:nvGrpSpPr>
            <p:grpSpPr>
              <a:xfrm>
                <a:off x="1121941" y="2406098"/>
                <a:ext cx="404159" cy="1556405"/>
                <a:chOff x="1121941" y="2406098"/>
                <a:chExt cx="404159" cy="1556405"/>
              </a:xfrm>
            </p:grpSpPr>
            <p:grpSp>
              <p:nvGrpSpPr>
                <p:cNvPr id="1453" name="Google Shape;1453;p11"/>
                <p:cNvGrpSpPr/>
                <p:nvPr/>
              </p:nvGrpSpPr>
              <p:grpSpPr>
                <a:xfrm>
                  <a:off x="1121941" y="2971595"/>
                  <a:ext cx="404159" cy="990908"/>
                  <a:chOff x="1121941" y="2969319"/>
                  <a:chExt cx="404159" cy="990908"/>
                </a:xfrm>
              </p:grpSpPr>
              <p:sp>
                <p:nvSpPr>
                  <p:cNvPr id="1454" name="Google Shape;1454;p11"/>
                  <p:cNvSpPr/>
                  <p:nvPr/>
                </p:nvSpPr>
                <p:spPr>
                  <a:xfrm>
                    <a:off x="1210876" y="2975878"/>
                    <a:ext cx="215728" cy="222824"/>
                  </a:xfrm>
                  <a:custGeom>
                    <a:avLst/>
                    <a:gdLst/>
                    <a:ahLst/>
                    <a:cxnLst/>
                    <a:rect l="l" t="t" r="r" b="b"/>
                    <a:pathLst>
                      <a:path w="215728" h="222824" extrusionOk="0">
                        <a:moveTo>
                          <a:pt x="14190" y="222824"/>
                        </a:moveTo>
                        <a:cubicBezTo>
                          <a:pt x="13301" y="174692"/>
                          <a:pt x="-21687" y="79251"/>
                          <a:pt x="21620" y="60582"/>
                        </a:cubicBezTo>
                        <a:cubicBezTo>
                          <a:pt x="36987" y="27244"/>
                          <a:pt x="55021" y="2797"/>
                          <a:pt x="105440" y="321"/>
                        </a:cubicBezTo>
                        <a:cubicBezTo>
                          <a:pt x="154017" y="-2156"/>
                          <a:pt x="177385" y="9655"/>
                          <a:pt x="182021" y="37976"/>
                        </a:cubicBezTo>
                        <a:cubicBezTo>
                          <a:pt x="233265" y="47692"/>
                          <a:pt x="210405" y="171326"/>
                          <a:pt x="211993" y="215776"/>
                        </a:cubicBezTo>
                        <a:cubicBezTo>
                          <a:pt x="143159" y="198060"/>
                          <a:pt x="79024" y="196790"/>
                          <a:pt x="14190" y="222824"/>
                        </a:cubicBezTo>
                        <a:close/>
                      </a:path>
                    </a:pathLst>
                  </a:custGeom>
                  <a:solidFill>
                    <a:schemeClr val="dk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455" name="Google Shape;1455;p11"/>
                  <p:cNvSpPr/>
                  <p:nvPr/>
                </p:nvSpPr>
                <p:spPr>
                  <a:xfrm>
                    <a:off x="1160257" y="3179981"/>
                    <a:ext cx="324636" cy="229478"/>
                  </a:xfrm>
                  <a:custGeom>
                    <a:avLst/>
                    <a:gdLst/>
                    <a:ahLst/>
                    <a:cxnLst/>
                    <a:rect l="l" t="t" r="r" b="b"/>
                    <a:pathLst>
                      <a:path w="324636" h="229478" extrusionOk="0">
                        <a:moveTo>
                          <a:pt x="1626" y="229478"/>
                        </a:moveTo>
                        <a:cubicBezTo>
                          <a:pt x="-8216" y="108447"/>
                          <a:pt x="24042" y="-8456"/>
                          <a:pt x="169393" y="878"/>
                        </a:cubicBezTo>
                        <a:cubicBezTo>
                          <a:pt x="307379" y="-10678"/>
                          <a:pt x="337541" y="93334"/>
                          <a:pt x="320206" y="222176"/>
                        </a:cubicBezTo>
                        <a:cubicBezTo>
                          <a:pt x="210923" y="232019"/>
                          <a:pt x="109767" y="228018"/>
                          <a:pt x="1626" y="229478"/>
                        </a:cubicBezTo>
                        <a:close/>
                      </a:path>
                    </a:pathLst>
                  </a:custGeom>
                  <a:solidFill>
                    <a:schemeClr val="lt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456" name="Google Shape;1456;p11"/>
                  <p:cNvSpPr/>
                  <p:nvPr/>
                </p:nvSpPr>
                <p:spPr>
                  <a:xfrm>
                    <a:off x="1128931" y="3411844"/>
                    <a:ext cx="389306" cy="540604"/>
                  </a:xfrm>
                  <a:custGeom>
                    <a:avLst/>
                    <a:gdLst/>
                    <a:ahLst/>
                    <a:cxnLst/>
                    <a:rect l="l" t="t" r="r" b="b"/>
                    <a:pathLst>
                      <a:path w="389306" h="540604" extrusionOk="0">
                        <a:moveTo>
                          <a:pt x="192718" y="540604"/>
                        </a:moveTo>
                        <a:cubicBezTo>
                          <a:pt x="42795" y="527142"/>
                          <a:pt x="232596" y="425161"/>
                          <a:pt x="116836" y="455260"/>
                        </a:cubicBezTo>
                        <a:cubicBezTo>
                          <a:pt x="83054" y="460150"/>
                          <a:pt x="19744" y="479835"/>
                          <a:pt x="7679" y="435512"/>
                        </a:cubicBezTo>
                        <a:cubicBezTo>
                          <a:pt x="-6227" y="397920"/>
                          <a:pt x="57844" y="371440"/>
                          <a:pt x="34857" y="364582"/>
                        </a:cubicBezTo>
                        <a:cubicBezTo>
                          <a:pt x="15807" y="363122"/>
                          <a:pt x="3107" y="353533"/>
                          <a:pt x="1393" y="338801"/>
                        </a:cubicBezTo>
                        <a:cubicBezTo>
                          <a:pt x="-3560" y="319434"/>
                          <a:pt x="17585" y="304638"/>
                          <a:pt x="35175" y="291748"/>
                        </a:cubicBezTo>
                        <a:cubicBezTo>
                          <a:pt x="33651" y="285398"/>
                          <a:pt x="30158" y="276762"/>
                          <a:pt x="28380" y="270412"/>
                        </a:cubicBezTo>
                        <a:cubicBezTo>
                          <a:pt x="-19689" y="256061"/>
                          <a:pt x="-258" y="192307"/>
                          <a:pt x="38985" y="180877"/>
                        </a:cubicBezTo>
                        <a:cubicBezTo>
                          <a:pt x="42490" y="180629"/>
                          <a:pt x="45138" y="177588"/>
                          <a:pt x="44890" y="174082"/>
                        </a:cubicBezTo>
                        <a:cubicBezTo>
                          <a:pt x="44643" y="170577"/>
                          <a:pt x="41601" y="167929"/>
                          <a:pt x="38096" y="168177"/>
                        </a:cubicBezTo>
                        <a:cubicBezTo>
                          <a:pt x="3044" y="163224"/>
                          <a:pt x="21776" y="119663"/>
                          <a:pt x="43303" y="106836"/>
                        </a:cubicBezTo>
                        <a:cubicBezTo>
                          <a:pt x="74418" y="82706"/>
                          <a:pt x="71370" y="31969"/>
                          <a:pt x="69020" y="5680"/>
                        </a:cubicBezTo>
                        <a:cubicBezTo>
                          <a:pt x="85911" y="5045"/>
                          <a:pt x="131758" y="4664"/>
                          <a:pt x="151570" y="4601"/>
                        </a:cubicBezTo>
                        <a:cubicBezTo>
                          <a:pt x="174303" y="59274"/>
                          <a:pt x="87499" y="134903"/>
                          <a:pt x="126170" y="158652"/>
                        </a:cubicBezTo>
                        <a:cubicBezTo>
                          <a:pt x="332545" y="108296"/>
                          <a:pt x="234120" y="166526"/>
                          <a:pt x="237422" y="1362"/>
                        </a:cubicBezTo>
                        <a:cubicBezTo>
                          <a:pt x="249741" y="-2130"/>
                          <a:pt x="299271" y="2378"/>
                          <a:pt x="325624" y="854"/>
                        </a:cubicBezTo>
                        <a:cubicBezTo>
                          <a:pt x="266823" y="105439"/>
                          <a:pt x="408174" y="108804"/>
                          <a:pt x="387155" y="185449"/>
                        </a:cubicBezTo>
                        <a:cubicBezTo>
                          <a:pt x="375090" y="210849"/>
                          <a:pt x="334958" y="200752"/>
                          <a:pt x="326830" y="215802"/>
                        </a:cubicBezTo>
                        <a:cubicBezTo>
                          <a:pt x="326830" y="221707"/>
                          <a:pt x="332101" y="222152"/>
                          <a:pt x="337054" y="222152"/>
                        </a:cubicBezTo>
                        <a:cubicBezTo>
                          <a:pt x="407539" y="236439"/>
                          <a:pt x="379472" y="299177"/>
                          <a:pt x="313876" y="302733"/>
                        </a:cubicBezTo>
                        <a:cubicBezTo>
                          <a:pt x="286508" y="321783"/>
                          <a:pt x="354897" y="305337"/>
                          <a:pt x="360866" y="348326"/>
                        </a:cubicBezTo>
                        <a:cubicBezTo>
                          <a:pt x="367661" y="376711"/>
                          <a:pt x="350135" y="382108"/>
                          <a:pt x="333307" y="403444"/>
                        </a:cubicBezTo>
                        <a:cubicBezTo>
                          <a:pt x="365565" y="417414"/>
                          <a:pt x="387663" y="440084"/>
                          <a:pt x="362200" y="476469"/>
                        </a:cubicBezTo>
                        <a:cubicBezTo>
                          <a:pt x="318321" y="516411"/>
                          <a:pt x="249868" y="528857"/>
                          <a:pt x="192718" y="540604"/>
                        </a:cubicBezTo>
                        <a:close/>
                      </a:path>
                    </a:pathLst>
                  </a:custGeom>
                  <a:solidFill>
                    <a:srgbClr val="CFE5BD"/>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457" name="Google Shape;1457;p11"/>
                  <p:cNvSpPr/>
                  <p:nvPr/>
                </p:nvSpPr>
                <p:spPr>
                  <a:xfrm>
                    <a:off x="1121941" y="2969319"/>
                    <a:ext cx="404159" cy="990908"/>
                  </a:xfrm>
                  <a:custGeom>
                    <a:avLst/>
                    <a:gdLst/>
                    <a:ahLst/>
                    <a:cxnLst/>
                    <a:rect l="l" t="t" r="r" b="b"/>
                    <a:pathLst>
                      <a:path w="404159" h="990908" extrusionOk="0">
                        <a:moveTo>
                          <a:pt x="396558" y="583905"/>
                        </a:moveTo>
                        <a:cubicBezTo>
                          <a:pt x="363665" y="545170"/>
                          <a:pt x="299149" y="524850"/>
                          <a:pt x="338075" y="447063"/>
                        </a:cubicBezTo>
                        <a:cubicBezTo>
                          <a:pt x="339535" y="444205"/>
                          <a:pt x="370904" y="448269"/>
                          <a:pt x="367920" y="426933"/>
                        </a:cubicBezTo>
                        <a:cubicBezTo>
                          <a:pt x="376619" y="356321"/>
                          <a:pt x="377762" y="266786"/>
                          <a:pt x="312865" y="222019"/>
                        </a:cubicBezTo>
                        <a:cubicBezTo>
                          <a:pt x="314326" y="182014"/>
                          <a:pt x="328359" y="29931"/>
                          <a:pt x="274257" y="35328"/>
                        </a:cubicBezTo>
                        <a:cubicBezTo>
                          <a:pt x="255207" y="-16234"/>
                          <a:pt x="119635" y="-11789"/>
                          <a:pt x="115888" y="51521"/>
                        </a:cubicBezTo>
                        <a:cubicBezTo>
                          <a:pt x="66358" y="56474"/>
                          <a:pt x="92711" y="194840"/>
                          <a:pt x="93600" y="232242"/>
                        </a:cubicBezTo>
                        <a:cubicBezTo>
                          <a:pt x="31814" y="278470"/>
                          <a:pt x="26607" y="363941"/>
                          <a:pt x="28766" y="435442"/>
                        </a:cubicBezTo>
                        <a:cubicBezTo>
                          <a:pt x="29211" y="460842"/>
                          <a:pt x="57849" y="448840"/>
                          <a:pt x="70740" y="450746"/>
                        </a:cubicBezTo>
                        <a:cubicBezTo>
                          <a:pt x="73851" y="483511"/>
                          <a:pt x="74994" y="521611"/>
                          <a:pt x="46991" y="544408"/>
                        </a:cubicBezTo>
                        <a:cubicBezTo>
                          <a:pt x="20829" y="559775"/>
                          <a:pt x="1906" y="611464"/>
                          <a:pt x="44133" y="617497"/>
                        </a:cubicBezTo>
                        <a:cubicBezTo>
                          <a:pt x="890" y="630197"/>
                          <a:pt x="-22097" y="700682"/>
                          <a:pt x="29973" y="716557"/>
                        </a:cubicBezTo>
                        <a:cubicBezTo>
                          <a:pt x="31179" y="718461"/>
                          <a:pt x="32132" y="730336"/>
                          <a:pt x="35878" y="733384"/>
                        </a:cubicBezTo>
                        <a:cubicBezTo>
                          <a:pt x="-9588" y="750021"/>
                          <a:pt x="-11620" y="809584"/>
                          <a:pt x="41276" y="813584"/>
                        </a:cubicBezTo>
                        <a:cubicBezTo>
                          <a:pt x="-3746" y="839747"/>
                          <a:pt x="-8318" y="908200"/>
                          <a:pt x="53150" y="912772"/>
                        </a:cubicBezTo>
                        <a:cubicBezTo>
                          <a:pt x="88837" y="913153"/>
                          <a:pt x="124016" y="903310"/>
                          <a:pt x="159259" y="898421"/>
                        </a:cubicBezTo>
                        <a:cubicBezTo>
                          <a:pt x="137224" y="913788"/>
                          <a:pt x="124270" y="946998"/>
                          <a:pt x="142368" y="970176"/>
                        </a:cubicBezTo>
                        <a:cubicBezTo>
                          <a:pt x="170879" y="1006688"/>
                          <a:pt x="222568" y="986051"/>
                          <a:pt x="258319" y="975319"/>
                        </a:cubicBezTo>
                        <a:cubicBezTo>
                          <a:pt x="297562" y="961285"/>
                          <a:pt x="346012" y="957857"/>
                          <a:pt x="374079" y="923821"/>
                        </a:cubicBezTo>
                        <a:cubicBezTo>
                          <a:pt x="397638" y="896008"/>
                          <a:pt x="385382" y="849653"/>
                          <a:pt x="346647" y="845652"/>
                        </a:cubicBezTo>
                        <a:cubicBezTo>
                          <a:pt x="371279" y="834501"/>
                          <a:pt x="382207" y="805495"/>
                          <a:pt x="371057" y="780857"/>
                        </a:cubicBezTo>
                        <a:cubicBezTo>
                          <a:pt x="362344" y="761610"/>
                          <a:pt x="342259" y="750123"/>
                          <a:pt x="321247" y="752371"/>
                        </a:cubicBezTo>
                        <a:cubicBezTo>
                          <a:pt x="385382" y="748434"/>
                          <a:pt x="427991" y="685505"/>
                          <a:pt x="350584" y="659597"/>
                        </a:cubicBezTo>
                        <a:cubicBezTo>
                          <a:pt x="302515" y="655787"/>
                          <a:pt x="436690" y="669821"/>
                          <a:pt x="396558" y="583905"/>
                        </a:cubicBezTo>
                        <a:close/>
                        <a:moveTo>
                          <a:pt x="291339" y="83525"/>
                        </a:moveTo>
                        <a:cubicBezTo>
                          <a:pt x="291847" y="98828"/>
                          <a:pt x="292418" y="114132"/>
                          <a:pt x="292926" y="129435"/>
                        </a:cubicBezTo>
                        <a:lnTo>
                          <a:pt x="105792" y="175981"/>
                        </a:lnTo>
                        <a:cubicBezTo>
                          <a:pt x="105030" y="163916"/>
                          <a:pt x="104776" y="151851"/>
                          <a:pt x="104776" y="139786"/>
                        </a:cubicBezTo>
                        <a:cubicBezTo>
                          <a:pt x="166307" y="129753"/>
                          <a:pt x="229172" y="100162"/>
                          <a:pt x="291085" y="83525"/>
                        </a:cubicBezTo>
                        <a:close/>
                        <a:moveTo>
                          <a:pt x="293561" y="147533"/>
                        </a:moveTo>
                        <a:lnTo>
                          <a:pt x="295847" y="212049"/>
                        </a:lnTo>
                        <a:cubicBezTo>
                          <a:pt x="235459" y="188897"/>
                          <a:pt x="168117" y="192212"/>
                          <a:pt x="110300" y="221193"/>
                        </a:cubicBezTo>
                        <a:cubicBezTo>
                          <a:pt x="109094" y="212113"/>
                          <a:pt x="108141" y="202969"/>
                          <a:pt x="107379" y="193824"/>
                        </a:cubicBezTo>
                        <a:close/>
                        <a:moveTo>
                          <a:pt x="194057" y="16152"/>
                        </a:moveTo>
                        <a:cubicBezTo>
                          <a:pt x="213869" y="14056"/>
                          <a:pt x="248984" y="13548"/>
                          <a:pt x="256096" y="36979"/>
                        </a:cubicBezTo>
                        <a:cubicBezTo>
                          <a:pt x="215139" y="41107"/>
                          <a:pt x="174181" y="45615"/>
                          <a:pt x="133224" y="49679"/>
                        </a:cubicBezTo>
                        <a:cubicBezTo>
                          <a:pt x="136208" y="21613"/>
                          <a:pt x="171768" y="18438"/>
                          <a:pt x="193803" y="16152"/>
                        </a:cubicBezTo>
                        <a:close/>
                        <a:moveTo>
                          <a:pt x="111507" y="70444"/>
                        </a:moveTo>
                        <a:cubicBezTo>
                          <a:pt x="137605" y="72095"/>
                          <a:pt x="295276" y="37170"/>
                          <a:pt x="290323" y="65554"/>
                        </a:cubicBezTo>
                        <a:cubicBezTo>
                          <a:pt x="228918" y="86446"/>
                          <a:pt x="165355" y="103083"/>
                          <a:pt x="105093" y="126197"/>
                        </a:cubicBezTo>
                        <a:cubicBezTo>
                          <a:pt x="106681" y="108417"/>
                          <a:pt x="102680" y="86065"/>
                          <a:pt x="111189" y="70444"/>
                        </a:cubicBezTo>
                        <a:close/>
                        <a:moveTo>
                          <a:pt x="46419" y="432902"/>
                        </a:moveTo>
                        <a:cubicBezTo>
                          <a:pt x="42609" y="356067"/>
                          <a:pt x="52769" y="256499"/>
                          <a:pt x="137034" y="227416"/>
                        </a:cubicBezTo>
                        <a:cubicBezTo>
                          <a:pt x="293561" y="176616"/>
                          <a:pt x="379921" y="271866"/>
                          <a:pt x="350521" y="426870"/>
                        </a:cubicBezTo>
                        <a:close/>
                        <a:moveTo>
                          <a:pt x="262319" y="567204"/>
                        </a:moveTo>
                        <a:lnTo>
                          <a:pt x="131636" y="595081"/>
                        </a:lnTo>
                        <a:cubicBezTo>
                          <a:pt x="113348" y="568538"/>
                          <a:pt x="184595" y="524850"/>
                          <a:pt x="164974" y="448459"/>
                        </a:cubicBezTo>
                        <a:lnTo>
                          <a:pt x="238443" y="446999"/>
                        </a:lnTo>
                        <a:cubicBezTo>
                          <a:pt x="232189" y="488604"/>
                          <a:pt x="240558" y="531086"/>
                          <a:pt x="262129" y="567204"/>
                        </a:cubicBezTo>
                        <a:close/>
                        <a:moveTo>
                          <a:pt x="36069" y="586890"/>
                        </a:moveTo>
                        <a:cubicBezTo>
                          <a:pt x="68771" y="527644"/>
                          <a:pt x="97854" y="542440"/>
                          <a:pt x="88456" y="450238"/>
                        </a:cubicBezTo>
                        <a:lnTo>
                          <a:pt x="147194" y="449031"/>
                        </a:lnTo>
                        <a:cubicBezTo>
                          <a:pt x="167514" y="524469"/>
                          <a:pt x="99442" y="554759"/>
                          <a:pt x="112269" y="599272"/>
                        </a:cubicBezTo>
                        <a:cubicBezTo>
                          <a:pt x="91758" y="603272"/>
                          <a:pt x="37466" y="620926"/>
                          <a:pt x="35878" y="586890"/>
                        </a:cubicBezTo>
                        <a:close/>
                        <a:moveTo>
                          <a:pt x="354521" y="867496"/>
                        </a:moveTo>
                        <a:cubicBezTo>
                          <a:pt x="402781" y="909914"/>
                          <a:pt x="318771" y="944458"/>
                          <a:pt x="283211" y="949347"/>
                        </a:cubicBezTo>
                        <a:cubicBezTo>
                          <a:pt x="248095" y="957158"/>
                          <a:pt x="212154" y="978875"/>
                          <a:pt x="175642" y="970239"/>
                        </a:cubicBezTo>
                        <a:cubicBezTo>
                          <a:pt x="158497" y="964588"/>
                          <a:pt x="146178" y="949094"/>
                          <a:pt x="153544" y="930805"/>
                        </a:cubicBezTo>
                        <a:cubicBezTo>
                          <a:pt x="160021" y="906612"/>
                          <a:pt x="304483" y="850160"/>
                          <a:pt x="354331" y="867496"/>
                        </a:cubicBezTo>
                        <a:close/>
                        <a:moveTo>
                          <a:pt x="354204" y="786153"/>
                        </a:moveTo>
                        <a:cubicBezTo>
                          <a:pt x="394399" y="853463"/>
                          <a:pt x="147765" y="877339"/>
                          <a:pt x="105157" y="889086"/>
                        </a:cubicBezTo>
                        <a:cubicBezTo>
                          <a:pt x="51372" y="908136"/>
                          <a:pt x="-12699" y="873592"/>
                          <a:pt x="53912" y="821966"/>
                        </a:cubicBezTo>
                        <a:cubicBezTo>
                          <a:pt x="113793" y="817648"/>
                          <a:pt x="325502" y="741766"/>
                          <a:pt x="354013" y="786153"/>
                        </a:cubicBezTo>
                        <a:close/>
                        <a:moveTo>
                          <a:pt x="293053" y="674392"/>
                        </a:moveTo>
                        <a:cubicBezTo>
                          <a:pt x="319977" y="665884"/>
                          <a:pt x="378143" y="666963"/>
                          <a:pt x="373000" y="710841"/>
                        </a:cubicBezTo>
                        <a:cubicBezTo>
                          <a:pt x="350838" y="738020"/>
                          <a:pt x="307214" y="742210"/>
                          <a:pt x="275972" y="753831"/>
                        </a:cubicBezTo>
                        <a:cubicBezTo>
                          <a:pt x="232030" y="758022"/>
                          <a:pt x="61977" y="815490"/>
                          <a:pt x="26988" y="789454"/>
                        </a:cubicBezTo>
                        <a:cubicBezTo>
                          <a:pt x="-10032" y="761896"/>
                          <a:pt x="65088" y="743608"/>
                          <a:pt x="53912" y="723859"/>
                        </a:cubicBezTo>
                        <a:cubicBezTo>
                          <a:pt x="132462" y="707666"/>
                          <a:pt x="214059" y="690648"/>
                          <a:pt x="292863" y="674392"/>
                        </a:cubicBezTo>
                        <a:close/>
                        <a:moveTo>
                          <a:pt x="354648" y="639531"/>
                        </a:moveTo>
                        <a:cubicBezTo>
                          <a:pt x="294323" y="652993"/>
                          <a:pt x="239840" y="662772"/>
                          <a:pt x="179515" y="676044"/>
                        </a:cubicBezTo>
                        <a:lnTo>
                          <a:pt x="47308" y="704555"/>
                        </a:lnTo>
                        <a:cubicBezTo>
                          <a:pt x="37021" y="705889"/>
                          <a:pt x="23750" y="694522"/>
                          <a:pt x="19241" y="685505"/>
                        </a:cubicBezTo>
                        <a:cubicBezTo>
                          <a:pt x="-15620" y="609813"/>
                          <a:pt x="264224" y="596160"/>
                          <a:pt x="316294" y="573745"/>
                        </a:cubicBezTo>
                        <a:cubicBezTo>
                          <a:pt x="326899" y="571459"/>
                          <a:pt x="326835" y="553298"/>
                          <a:pt x="314961" y="555838"/>
                        </a:cubicBezTo>
                        <a:lnTo>
                          <a:pt x="281687" y="563331"/>
                        </a:lnTo>
                        <a:cubicBezTo>
                          <a:pt x="258871" y="529206"/>
                          <a:pt x="249695" y="487760"/>
                          <a:pt x="255969" y="447190"/>
                        </a:cubicBezTo>
                        <a:lnTo>
                          <a:pt x="321946" y="445856"/>
                        </a:lnTo>
                        <a:cubicBezTo>
                          <a:pt x="294831" y="486433"/>
                          <a:pt x="311722" y="544154"/>
                          <a:pt x="352870" y="568347"/>
                        </a:cubicBezTo>
                        <a:cubicBezTo>
                          <a:pt x="382398" y="583334"/>
                          <a:pt x="401575" y="632483"/>
                          <a:pt x="354458" y="639531"/>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grpSp>
            <p:sp>
              <p:nvSpPr>
                <p:cNvPr id="1458" name="Google Shape;1458;p11"/>
                <p:cNvSpPr/>
                <p:nvPr/>
              </p:nvSpPr>
              <p:spPr>
                <a:xfrm>
                  <a:off x="1308638" y="2406098"/>
                  <a:ext cx="17700" cy="571800"/>
                </a:xfrm>
                <a:prstGeom prst="rect">
                  <a:avLst/>
                </a:prstGeom>
                <a:solidFill>
                  <a:schemeClr val="dk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sp>
            <p:nvSpPr>
              <p:cNvPr id="1459" name="Google Shape;1459;p11"/>
              <p:cNvSpPr/>
              <p:nvPr/>
            </p:nvSpPr>
            <p:spPr>
              <a:xfrm>
                <a:off x="1183450" y="3621050"/>
                <a:ext cx="70700" cy="18125"/>
              </a:xfrm>
              <a:custGeom>
                <a:avLst/>
                <a:gdLst/>
                <a:ahLst/>
                <a:cxnLst/>
                <a:rect l="l" t="t" r="r" b="b"/>
                <a:pathLst>
                  <a:path w="2828" h="725" extrusionOk="0">
                    <a:moveTo>
                      <a:pt x="0" y="725"/>
                    </a:moveTo>
                    <a:cubicBezTo>
                      <a:pt x="930" y="439"/>
                      <a:pt x="1889" y="256"/>
                      <a:pt x="2828" y="0"/>
                    </a:cubicBezTo>
                  </a:path>
                </a:pathLst>
              </a:custGeom>
              <a:noFill/>
              <a:ln w="19050" cap="rnd" cmpd="sng">
                <a:solidFill>
                  <a:schemeClr val="lt1"/>
                </a:solidFill>
                <a:prstDash val="solid"/>
                <a:round/>
                <a:headEnd type="none" w="med" len="med"/>
                <a:tailEnd type="none" w="med" len="med"/>
              </a:ln>
            </p:spPr>
          </p:sp>
          <p:sp>
            <p:nvSpPr>
              <p:cNvPr id="1460" name="Google Shape;1460;p11"/>
              <p:cNvSpPr/>
              <p:nvPr/>
            </p:nvSpPr>
            <p:spPr>
              <a:xfrm>
                <a:off x="1188900" y="3717125"/>
                <a:ext cx="76125" cy="18100"/>
              </a:xfrm>
              <a:custGeom>
                <a:avLst/>
                <a:gdLst/>
                <a:ahLst/>
                <a:cxnLst/>
                <a:rect l="l" t="t" r="r" b="b"/>
                <a:pathLst>
                  <a:path w="3045" h="724" extrusionOk="0">
                    <a:moveTo>
                      <a:pt x="0" y="724"/>
                    </a:moveTo>
                    <a:cubicBezTo>
                      <a:pt x="995" y="410"/>
                      <a:pt x="2019" y="187"/>
                      <a:pt x="3045" y="0"/>
                    </a:cubicBezTo>
                  </a:path>
                </a:pathLst>
              </a:custGeom>
              <a:noFill/>
              <a:ln w="19050" cap="rnd" cmpd="sng">
                <a:solidFill>
                  <a:schemeClr val="lt1"/>
                </a:solidFill>
                <a:prstDash val="solid"/>
                <a:round/>
                <a:headEnd type="none" w="med" len="med"/>
                <a:tailEnd type="none" w="med" len="med"/>
              </a:ln>
            </p:spPr>
          </p:sp>
          <p:sp>
            <p:nvSpPr>
              <p:cNvPr id="1461" name="Google Shape;1461;p11"/>
              <p:cNvSpPr/>
              <p:nvPr/>
            </p:nvSpPr>
            <p:spPr>
              <a:xfrm>
                <a:off x="1185275" y="3820425"/>
                <a:ext cx="39875" cy="9050"/>
              </a:xfrm>
              <a:custGeom>
                <a:avLst/>
                <a:gdLst/>
                <a:ahLst/>
                <a:cxnLst/>
                <a:rect l="l" t="t" r="r" b="b"/>
                <a:pathLst>
                  <a:path w="1595" h="362" extrusionOk="0">
                    <a:moveTo>
                      <a:pt x="0" y="362"/>
                    </a:moveTo>
                    <a:cubicBezTo>
                      <a:pt x="526" y="219"/>
                      <a:pt x="1059" y="97"/>
                      <a:pt x="1595" y="0"/>
                    </a:cubicBezTo>
                  </a:path>
                </a:pathLst>
              </a:custGeom>
              <a:noFill/>
              <a:ln w="19050" cap="rnd" cmpd="sng">
                <a:solidFill>
                  <a:schemeClr val="lt1"/>
                </a:solidFill>
                <a:prstDash val="solid"/>
                <a:round/>
                <a:headEnd type="none" w="med" len="med"/>
                <a:tailEnd type="none" w="med" len="med"/>
              </a:ln>
            </p:spPr>
          </p:sp>
          <p:sp>
            <p:nvSpPr>
              <p:cNvPr id="1462" name="Google Shape;1462;p11"/>
              <p:cNvSpPr/>
              <p:nvPr/>
            </p:nvSpPr>
            <p:spPr>
              <a:xfrm>
                <a:off x="1301250" y="3911025"/>
                <a:ext cx="18125" cy="7250"/>
              </a:xfrm>
              <a:custGeom>
                <a:avLst/>
                <a:gdLst/>
                <a:ahLst/>
                <a:cxnLst/>
                <a:rect l="l" t="t" r="r" b="b"/>
                <a:pathLst>
                  <a:path w="725" h="290" extrusionOk="0">
                    <a:moveTo>
                      <a:pt x="0" y="290"/>
                    </a:moveTo>
                    <a:cubicBezTo>
                      <a:pt x="363" y="145"/>
                      <a:pt x="363" y="145"/>
                      <a:pt x="725" y="0"/>
                    </a:cubicBezTo>
                  </a:path>
                </a:pathLst>
              </a:custGeom>
              <a:noFill/>
              <a:ln w="19050" cap="rnd" cmpd="sng">
                <a:solidFill>
                  <a:schemeClr val="lt1"/>
                </a:solidFill>
                <a:prstDash val="solid"/>
                <a:round/>
                <a:headEnd type="none" w="med" len="med"/>
                <a:tailEnd type="none" w="med" len="med"/>
              </a:ln>
            </p:spPr>
          </p:sp>
        </p:grpSp>
      </p:grpSp>
      <p:grpSp>
        <p:nvGrpSpPr>
          <p:cNvPr id="1463" name="Google Shape;1463;p11"/>
          <p:cNvGrpSpPr/>
          <p:nvPr/>
        </p:nvGrpSpPr>
        <p:grpSpPr>
          <a:xfrm>
            <a:off x="6919360" y="48"/>
            <a:ext cx="381176" cy="1466135"/>
            <a:chOff x="721731" y="746204"/>
            <a:chExt cx="522827" cy="2010974"/>
          </a:xfrm>
        </p:grpSpPr>
        <p:grpSp>
          <p:nvGrpSpPr>
            <p:cNvPr id="1464" name="Google Shape;1464;p11"/>
            <p:cNvGrpSpPr/>
            <p:nvPr/>
          </p:nvGrpSpPr>
          <p:grpSpPr>
            <a:xfrm>
              <a:off x="721731" y="2234351"/>
              <a:ext cx="522827" cy="522827"/>
              <a:chOff x="764100" y="3623300"/>
              <a:chExt cx="1046700" cy="1046700"/>
            </a:xfrm>
          </p:grpSpPr>
          <p:sp>
            <p:nvSpPr>
              <p:cNvPr id="1465" name="Google Shape;1465;p11"/>
              <p:cNvSpPr/>
              <p:nvPr/>
            </p:nvSpPr>
            <p:spPr>
              <a:xfrm>
                <a:off x="764100" y="3623300"/>
                <a:ext cx="1046700" cy="1046700"/>
              </a:xfrm>
              <a:prstGeom prst="ellipse">
                <a:avLst/>
              </a:prstGeom>
              <a:solidFill>
                <a:srgbClr val="FFDE00">
                  <a:alpha val="134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466" name="Google Shape;1466;p11"/>
              <p:cNvSpPr/>
              <p:nvPr/>
            </p:nvSpPr>
            <p:spPr>
              <a:xfrm>
                <a:off x="922769" y="3781968"/>
                <a:ext cx="729300" cy="729300"/>
              </a:xfrm>
              <a:prstGeom prst="ellipse">
                <a:avLst/>
              </a:prstGeom>
              <a:solidFill>
                <a:srgbClr val="FFDE00">
                  <a:alpha val="134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1467" name="Google Shape;1467;p11"/>
            <p:cNvGrpSpPr/>
            <p:nvPr/>
          </p:nvGrpSpPr>
          <p:grpSpPr>
            <a:xfrm>
              <a:off x="892053" y="746204"/>
              <a:ext cx="182209" cy="1869993"/>
              <a:chOff x="3305183" y="1611869"/>
              <a:chExt cx="166690" cy="1710724"/>
            </a:xfrm>
          </p:grpSpPr>
          <p:grpSp>
            <p:nvGrpSpPr>
              <p:cNvPr id="1468" name="Google Shape;1468;p11"/>
              <p:cNvGrpSpPr/>
              <p:nvPr/>
            </p:nvGrpSpPr>
            <p:grpSpPr>
              <a:xfrm>
                <a:off x="3305183" y="1611869"/>
                <a:ext cx="166690" cy="1710724"/>
                <a:chOff x="3305183" y="1611869"/>
                <a:chExt cx="166690" cy="1710724"/>
              </a:xfrm>
            </p:grpSpPr>
            <p:grpSp>
              <p:nvGrpSpPr>
                <p:cNvPr id="1469" name="Google Shape;1469;p11"/>
                <p:cNvGrpSpPr/>
                <p:nvPr/>
              </p:nvGrpSpPr>
              <p:grpSpPr>
                <a:xfrm>
                  <a:off x="3305183" y="2971595"/>
                  <a:ext cx="166690" cy="350998"/>
                  <a:chOff x="3305183" y="3146560"/>
                  <a:chExt cx="166690" cy="350998"/>
                </a:xfrm>
              </p:grpSpPr>
              <p:sp>
                <p:nvSpPr>
                  <p:cNvPr id="1470" name="Google Shape;1470;p11"/>
                  <p:cNvSpPr/>
                  <p:nvPr/>
                </p:nvSpPr>
                <p:spPr>
                  <a:xfrm>
                    <a:off x="3324821" y="3152836"/>
                    <a:ext cx="119489" cy="117177"/>
                  </a:xfrm>
                  <a:custGeom>
                    <a:avLst/>
                    <a:gdLst/>
                    <a:ahLst/>
                    <a:cxnLst/>
                    <a:rect l="l" t="t" r="r" b="b"/>
                    <a:pathLst>
                      <a:path w="119489" h="117177" extrusionOk="0">
                        <a:moveTo>
                          <a:pt x="5460" y="117177"/>
                        </a:moveTo>
                        <a:cubicBezTo>
                          <a:pt x="4508" y="91777"/>
                          <a:pt x="-9653" y="30373"/>
                          <a:pt x="11810" y="23896"/>
                        </a:cubicBezTo>
                        <a:cubicBezTo>
                          <a:pt x="18160" y="22118"/>
                          <a:pt x="14668" y="14561"/>
                          <a:pt x="19494" y="10688"/>
                        </a:cubicBezTo>
                        <a:cubicBezTo>
                          <a:pt x="31241" y="-2901"/>
                          <a:pt x="96456" y="-6838"/>
                          <a:pt x="96456" y="18879"/>
                        </a:cubicBezTo>
                        <a:cubicBezTo>
                          <a:pt x="95751" y="22315"/>
                          <a:pt x="97967" y="25668"/>
                          <a:pt x="101409" y="26373"/>
                        </a:cubicBezTo>
                        <a:cubicBezTo>
                          <a:pt x="101866" y="26467"/>
                          <a:pt x="102336" y="26506"/>
                          <a:pt x="102806" y="26499"/>
                        </a:cubicBezTo>
                        <a:cubicBezTo>
                          <a:pt x="133731" y="28849"/>
                          <a:pt x="111569" y="90507"/>
                          <a:pt x="114744" y="113939"/>
                        </a:cubicBezTo>
                        <a:close/>
                      </a:path>
                    </a:pathLst>
                  </a:custGeom>
                  <a:solidFill>
                    <a:schemeClr val="dk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471" name="Google Shape;1471;p11"/>
                  <p:cNvSpPr/>
                  <p:nvPr/>
                </p:nvSpPr>
                <p:spPr>
                  <a:xfrm>
                    <a:off x="3312763" y="3270014"/>
                    <a:ext cx="150661" cy="221107"/>
                  </a:xfrm>
                  <a:custGeom>
                    <a:avLst/>
                    <a:gdLst/>
                    <a:ahLst/>
                    <a:cxnLst/>
                    <a:rect l="l" t="t" r="r" b="b"/>
                    <a:pathLst>
                      <a:path w="150661" h="221107" extrusionOk="0">
                        <a:moveTo>
                          <a:pt x="72636" y="221107"/>
                        </a:moveTo>
                        <a:cubicBezTo>
                          <a:pt x="-3564" y="204978"/>
                          <a:pt x="-15057" y="136779"/>
                          <a:pt x="16184" y="2477"/>
                        </a:cubicBezTo>
                        <a:cubicBezTo>
                          <a:pt x="54284" y="1207"/>
                          <a:pt x="87558" y="1270"/>
                          <a:pt x="125595" y="0"/>
                        </a:cubicBezTo>
                        <a:cubicBezTo>
                          <a:pt x="164330" y="92202"/>
                          <a:pt x="166299" y="206629"/>
                          <a:pt x="72636" y="221107"/>
                        </a:cubicBezTo>
                        <a:close/>
                      </a:path>
                    </a:pathLst>
                  </a:custGeom>
                  <a:solidFill>
                    <a:srgbClr val="FFF2CC"/>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472" name="Google Shape;1472;p11"/>
                  <p:cNvSpPr/>
                  <p:nvPr/>
                </p:nvSpPr>
                <p:spPr>
                  <a:xfrm>
                    <a:off x="3305183" y="3146560"/>
                    <a:ext cx="166690" cy="350998"/>
                  </a:xfrm>
                  <a:custGeom>
                    <a:avLst/>
                    <a:gdLst/>
                    <a:ahLst/>
                    <a:cxnLst/>
                    <a:rect l="l" t="t" r="r" b="b"/>
                    <a:pathLst>
                      <a:path w="166690" h="350998" extrusionOk="0">
                        <a:moveTo>
                          <a:pt x="140987" y="124596"/>
                        </a:moveTo>
                        <a:cubicBezTo>
                          <a:pt x="147337" y="122247"/>
                          <a:pt x="143336" y="59572"/>
                          <a:pt x="144542" y="54238"/>
                        </a:cubicBezTo>
                        <a:cubicBezTo>
                          <a:pt x="146828" y="39252"/>
                          <a:pt x="140097" y="24647"/>
                          <a:pt x="122571" y="26425"/>
                        </a:cubicBezTo>
                        <a:cubicBezTo>
                          <a:pt x="129683" y="-8309"/>
                          <a:pt x="29417" y="-8500"/>
                          <a:pt x="29925" y="24075"/>
                        </a:cubicBezTo>
                        <a:cubicBezTo>
                          <a:pt x="15891" y="25536"/>
                          <a:pt x="12399" y="39633"/>
                          <a:pt x="13478" y="51635"/>
                        </a:cubicBezTo>
                        <a:cubicBezTo>
                          <a:pt x="16145" y="75955"/>
                          <a:pt x="8335" y="105292"/>
                          <a:pt x="17034" y="127263"/>
                        </a:cubicBezTo>
                        <a:cubicBezTo>
                          <a:pt x="17034" y="127263"/>
                          <a:pt x="17034" y="127644"/>
                          <a:pt x="17034" y="127835"/>
                        </a:cubicBezTo>
                        <a:cubicBezTo>
                          <a:pt x="-77835" y="451748"/>
                          <a:pt x="259922" y="398789"/>
                          <a:pt x="140987" y="124596"/>
                        </a:cubicBezTo>
                        <a:close/>
                        <a:moveTo>
                          <a:pt x="126254" y="42427"/>
                        </a:moveTo>
                        <a:cubicBezTo>
                          <a:pt x="126699" y="51254"/>
                          <a:pt x="126699" y="64842"/>
                          <a:pt x="126889" y="74177"/>
                        </a:cubicBezTo>
                        <a:lnTo>
                          <a:pt x="31258" y="101736"/>
                        </a:lnTo>
                        <a:cubicBezTo>
                          <a:pt x="31258" y="96719"/>
                          <a:pt x="31258" y="91640"/>
                          <a:pt x="31258" y="86560"/>
                        </a:cubicBezTo>
                        <a:cubicBezTo>
                          <a:pt x="57865" y="73415"/>
                          <a:pt x="88408" y="58556"/>
                          <a:pt x="112348" y="40903"/>
                        </a:cubicBezTo>
                        <a:cubicBezTo>
                          <a:pt x="116793" y="41665"/>
                          <a:pt x="123778" y="38490"/>
                          <a:pt x="126254" y="42427"/>
                        </a:cubicBezTo>
                        <a:close/>
                        <a:moveTo>
                          <a:pt x="89044" y="212671"/>
                        </a:moveTo>
                        <a:cubicBezTo>
                          <a:pt x="81112" y="208784"/>
                          <a:pt x="71771" y="209070"/>
                          <a:pt x="64088" y="213433"/>
                        </a:cubicBezTo>
                        <a:cubicBezTo>
                          <a:pt x="67943" y="186762"/>
                          <a:pt x="70883" y="159947"/>
                          <a:pt x="72914" y="132978"/>
                        </a:cubicBezTo>
                        <a:lnTo>
                          <a:pt x="83964" y="132978"/>
                        </a:lnTo>
                        <a:cubicBezTo>
                          <a:pt x="83049" y="159642"/>
                          <a:pt x="84751" y="186337"/>
                          <a:pt x="89044" y="212671"/>
                        </a:cubicBezTo>
                        <a:close/>
                        <a:moveTo>
                          <a:pt x="50944" y="114118"/>
                        </a:moveTo>
                        <a:lnTo>
                          <a:pt x="127144" y="92148"/>
                        </a:lnTo>
                        <a:lnTo>
                          <a:pt x="127144" y="113420"/>
                        </a:lnTo>
                        <a:cubicBezTo>
                          <a:pt x="101299" y="114880"/>
                          <a:pt x="75899" y="115135"/>
                          <a:pt x="50626" y="114118"/>
                        </a:cubicBezTo>
                        <a:close/>
                        <a:moveTo>
                          <a:pt x="90695" y="39950"/>
                        </a:moveTo>
                        <a:cubicBezTo>
                          <a:pt x="74692" y="48269"/>
                          <a:pt x="47832" y="59826"/>
                          <a:pt x="31385" y="67255"/>
                        </a:cubicBezTo>
                        <a:cubicBezTo>
                          <a:pt x="31385" y="58937"/>
                          <a:pt x="31766" y="47634"/>
                          <a:pt x="31385" y="39379"/>
                        </a:cubicBezTo>
                        <a:cubicBezTo>
                          <a:pt x="33036" y="39379"/>
                          <a:pt x="75835" y="39442"/>
                          <a:pt x="90377" y="39950"/>
                        </a:cubicBezTo>
                        <a:close/>
                        <a:moveTo>
                          <a:pt x="45736" y="22361"/>
                        </a:moveTo>
                        <a:cubicBezTo>
                          <a:pt x="60214" y="644"/>
                          <a:pt x="112920" y="11122"/>
                          <a:pt x="111395" y="26616"/>
                        </a:cubicBezTo>
                        <a:cubicBezTo>
                          <a:pt x="92028" y="25854"/>
                          <a:pt x="63834" y="27314"/>
                          <a:pt x="44466" y="26616"/>
                        </a:cubicBezTo>
                        <a:cubicBezTo>
                          <a:pt x="44339" y="26171"/>
                          <a:pt x="45165" y="22742"/>
                          <a:pt x="45419" y="22361"/>
                        </a:cubicBezTo>
                        <a:close/>
                        <a:moveTo>
                          <a:pt x="125556" y="309127"/>
                        </a:moveTo>
                        <a:cubicBezTo>
                          <a:pt x="22686" y="406028"/>
                          <a:pt x="-873" y="195335"/>
                          <a:pt x="33798" y="131708"/>
                        </a:cubicBezTo>
                        <a:cubicBezTo>
                          <a:pt x="41101" y="132153"/>
                          <a:pt x="48467" y="132470"/>
                          <a:pt x="55833" y="132661"/>
                        </a:cubicBezTo>
                        <a:cubicBezTo>
                          <a:pt x="60913" y="148536"/>
                          <a:pt x="25734" y="268678"/>
                          <a:pt x="58500" y="243023"/>
                        </a:cubicBezTo>
                        <a:cubicBezTo>
                          <a:pt x="62310" y="237436"/>
                          <a:pt x="67708" y="228101"/>
                          <a:pt x="75454" y="228037"/>
                        </a:cubicBezTo>
                        <a:cubicBezTo>
                          <a:pt x="84979" y="228037"/>
                          <a:pt x="91076" y="238960"/>
                          <a:pt x="95394" y="245881"/>
                        </a:cubicBezTo>
                        <a:cubicBezTo>
                          <a:pt x="128985" y="268931"/>
                          <a:pt x="92536" y="150631"/>
                          <a:pt x="101744" y="132661"/>
                        </a:cubicBezTo>
                        <a:cubicBezTo>
                          <a:pt x="109173" y="132661"/>
                          <a:pt x="116602" y="132089"/>
                          <a:pt x="124032" y="131644"/>
                        </a:cubicBezTo>
                        <a:cubicBezTo>
                          <a:pt x="155591" y="183968"/>
                          <a:pt x="160671" y="257311"/>
                          <a:pt x="125239" y="309127"/>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grpSp>
            <p:sp>
              <p:nvSpPr>
                <p:cNvPr id="1473" name="Google Shape;1473;p11"/>
                <p:cNvSpPr/>
                <p:nvPr/>
              </p:nvSpPr>
              <p:spPr>
                <a:xfrm>
                  <a:off x="3375914" y="1611869"/>
                  <a:ext cx="17700" cy="1365900"/>
                </a:xfrm>
                <a:prstGeom prst="rect">
                  <a:avLst/>
                </a:prstGeom>
                <a:solidFill>
                  <a:schemeClr val="dk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sp>
            <p:nvSpPr>
              <p:cNvPr id="1474" name="Google Shape;1474;p11"/>
              <p:cNvSpPr/>
              <p:nvPr/>
            </p:nvSpPr>
            <p:spPr>
              <a:xfrm>
                <a:off x="3352825" y="3244100"/>
                <a:ext cx="27200" cy="29000"/>
              </a:xfrm>
              <a:custGeom>
                <a:avLst/>
                <a:gdLst/>
                <a:ahLst/>
                <a:cxnLst/>
                <a:rect l="l" t="t" r="r" b="b"/>
                <a:pathLst>
                  <a:path w="1088" h="1160" extrusionOk="0">
                    <a:moveTo>
                      <a:pt x="0" y="0"/>
                    </a:moveTo>
                    <a:cubicBezTo>
                      <a:pt x="294" y="441"/>
                      <a:pt x="670" y="834"/>
                      <a:pt x="1088" y="1160"/>
                    </a:cubicBezTo>
                  </a:path>
                </a:pathLst>
              </a:custGeom>
              <a:noFill/>
              <a:ln w="19050" cap="rnd" cmpd="sng">
                <a:solidFill>
                  <a:schemeClr val="lt1"/>
                </a:solidFill>
                <a:prstDash val="solid"/>
                <a:round/>
                <a:headEnd type="none" w="med" len="med"/>
                <a:tailEnd type="none" w="med" len="med"/>
              </a:ln>
            </p:spPr>
          </p:sp>
        </p:grpSp>
      </p:grpSp>
    </p:spTree>
  </p:cSld>
  <p:clrMapOvr>
    <a:masterClrMapping/>
  </p:clrMapOvr>
  <p:transition>
    <p:fade thruBlk="1"/>
  </p:transition>
</p:sldLayout>
</file>

<file path=ppt/slideLayouts/slideLayout63.xml><?xml version="1.0" encoding="utf-8"?>
<p:sldLayout xmlns:a="http://schemas.openxmlformats.org/drawingml/2006/main" xmlns:r="http://schemas.openxmlformats.org/officeDocument/2006/relationships" xmlns:p="http://schemas.openxmlformats.org/presentationml/2006/main" matchingName="Blank - Color background">
  <p:cSld name="BLANK_1_1">
    <p:bg>
      <p:bgPr>
        <a:solidFill>
          <a:schemeClr val="accent2"/>
        </a:solidFill>
        <a:effectLst/>
      </p:bgPr>
    </p:bg>
    <p:spTree>
      <p:nvGrpSpPr>
        <p:cNvPr id="1" name="Shape 1475"/>
        <p:cNvGrpSpPr/>
        <p:nvPr/>
      </p:nvGrpSpPr>
      <p:grpSpPr>
        <a:xfrm>
          <a:off x="0" y="0"/>
          <a:ext cx="0" cy="0"/>
          <a:chOff x="0" y="0"/>
          <a:chExt cx="0" cy="0"/>
        </a:xfrm>
      </p:grpSpPr>
      <p:sp>
        <p:nvSpPr>
          <p:cNvPr id="1476" name="Google Shape;1476;p12"/>
          <p:cNvSpPr txBox="1">
            <a:spLocks noGrp="1"/>
          </p:cNvSpPr>
          <p:nvPr>
            <p:ph type="sldNum" idx="12"/>
          </p:nvPr>
        </p:nvSpPr>
        <p:spPr>
          <a:xfrm>
            <a:off x="11595204" y="6231533"/>
            <a:ext cx="444000" cy="524800"/>
          </a:xfrm>
          <a:prstGeom prst="rect">
            <a:avLst/>
          </a:prstGeom>
        </p:spPr>
        <p:txBody>
          <a:bodyPr spcFirstLastPara="1" wrap="square" lIns="0" tIns="0" rIns="0" bIns="0" anchor="ctr" anchorCtr="0">
            <a:noAutofit/>
          </a:bodyPr>
          <a:lstStyle>
            <a:lvl1pPr lvl="0" rtl="0">
              <a:buNone/>
              <a:defRPr>
                <a:solidFill>
                  <a:schemeClr val="lt1"/>
                </a:solidFill>
              </a:defRPr>
            </a:lvl1pPr>
            <a:lvl2pPr lvl="1" rtl="0">
              <a:buNone/>
              <a:defRPr>
                <a:solidFill>
                  <a:schemeClr val="lt1"/>
                </a:solidFill>
              </a:defRPr>
            </a:lvl2pPr>
            <a:lvl3pPr lvl="2" rtl="0">
              <a:buNone/>
              <a:defRPr>
                <a:solidFill>
                  <a:schemeClr val="lt1"/>
                </a:solidFill>
              </a:defRPr>
            </a:lvl3pPr>
            <a:lvl4pPr lvl="3" rtl="0">
              <a:buNone/>
              <a:defRPr>
                <a:solidFill>
                  <a:schemeClr val="lt1"/>
                </a:solidFill>
              </a:defRPr>
            </a:lvl4pPr>
            <a:lvl5pPr lvl="4" rtl="0">
              <a:buNone/>
              <a:defRPr>
                <a:solidFill>
                  <a:schemeClr val="lt1"/>
                </a:solidFill>
              </a:defRPr>
            </a:lvl5pPr>
            <a:lvl6pPr lvl="5" rtl="0">
              <a:buNone/>
              <a:defRPr>
                <a:solidFill>
                  <a:schemeClr val="lt1"/>
                </a:solidFill>
              </a:defRPr>
            </a:lvl6pPr>
            <a:lvl7pPr lvl="6" rtl="0">
              <a:buNone/>
              <a:defRPr>
                <a:solidFill>
                  <a:schemeClr val="lt1"/>
                </a:solidFill>
              </a:defRPr>
            </a:lvl7pPr>
            <a:lvl8pPr lvl="7" rtl="0">
              <a:buNone/>
              <a:defRPr>
                <a:solidFill>
                  <a:schemeClr val="lt1"/>
                </a:solidFill>
              </a:defRPr>
            </a:lvl8pPr>
            <a:lvl9pPr lvl="8" rtl="0">
              <a:buNone/>
              <a:defRPr>
                <a:solidFill>
                  <a:schemeClr val="lt1"/>
                </a:solidFill>
              </a:defRPr>
            </a:lvl9pPr>
          </a:lstStyle>
          <a:p>
            <a:pPr marL="0" lvl="0" indent="0" algn="r" rtl="0">
              <a:spcBef>
                <a:spcPts val="0"/>
              </a:spcBef>
              <a:spcAft>
                <a:spcPts val="0"/>
              </a:spcAft>
              <a:buNone/>
            </a:pPr>
            <a:fld id="{00000000-1234-1234-1234-123412341234}" type="slidenum">
              <a:rPr lang="en-GB"/>
              <a:t>‹#›</a:t>
            </a:fld>
            <a:endParaRPr lang="en-GB"/>
          </a:p>
        </p:txBody>
      </p:sp>
      <p:grpSp>
        <p:nvGrpSpPr>
          <p:cNvPr id="1477" name="Google Shape;1477;p12"/>
          <p:cNvGrpSpPr/>
          <p:nvPr/>
        </p:nvGrpSpPr>
        <p:grpSpPr>
          <a:xfrm>
            <a:off x="9833195" y="6028580"/>
            <a:ext cx="307745" cy="324208"/>
            <a:chOff x="3770248" y="2527300"/>
            <a:chExt cx="180404" cy="190055"/>
          </a:xfrm>
        </p:grpSpPr>
        <p:sp>
          <p:nvSpPr>
            <p:cNvPr id="1478" name="Google Shape;1478;p12"/>
            <p:cNvSpPr/>
            <p:nvPr/>
          </p:nvSpPr>
          <p:spPr>
            <a:xfrm>
              <a:off x="3775135" y="2655951"/>
              <a:ext cx="51441" cy="61404"/>
            </a:xfrm>
            <a:custGeom>
              <a:avLst/>
              <a:gdLst/>
              <a:ahLst/>
              <a:cxnLst/>
              <a:rect l="l" t="t" r="r" b="b"/>
              <a:pathLst>
                <a:path w="51441" h="61404" extrusionOk="0">
                  <a:moveTo>
                    <a:pt x="50930" y="0"/>
                  </a:moveTo>
                  <a:cubicBezTo>
                    <a:pt x="32959" y="889"/>
                    <a:pt x="-4823" y="43497"/>
                    <a:pt x="511" y="61404"/>
                  </a:cubicBezTo>
                  <a:cubicBezTo>
                    <a:pt x="18545" y="60579"/>
                    <a:pt x="56264" y="17970"/>
                    <a:pt x="50930" y="0"/>
                  </a:cubicBezTo>
                  <a:close/>
                </a:path>
              </a:pathLst>
            </a:custGeom>
            <a:solidFill>
              <a:schemeClr val="lt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479" name="Google Shape;1479;p12"/>
            <p:cNvSpPr/>
            <p:nvPr/>
          </p:nvSpPr>
          <p:spPr>
            <a:xfrm>
              <a:off x="3894324" y="2527300"/>
              <a:ext cx="51441" cy="61341"/>
            </a:xfrm>
            <a:custGeom>
              <a:avLst/>
              <a:gdLst/>
              <a:ahLst/>
              <a:cxnLst/>
              <a:rect l="l" t="t" r="r" b="b"/>
              <a:pathLst>
                <a:path w="51441" h="61341" extrusionOk="0">
                  <a:moveTo>
                    <a:pt x="50931" y="0"/>
                  </a:moveTo>
                  <a:cubicBezTo>
                    <a:pt x="32897" y="826"/>
                    <a:pt x="-4822" y="43434"/>
                    <a:pt x="512" y="61341"/>
                  </a:cubicBezTo>
                  <a:cubicBezTo>
                    <a:pt x="18482" y="60325"/>
                    <a:pt x="56265" y="17717"/>
                    <a:pt x="50931" y="0"/>
                  </a:cubicBezTo>
                  <a:close/>
                </a:path>
              </a:pathLst>
            </a:custGeom>
            <a:solidFill>
              <a:schemeClr val="lt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480" name="Google Shape;1480;p12"/>
            <p:cNvSpPr/>
            <p:nvPr/>
          </p:nvSpPr>
          <p:spPr>
            <a:xfrm>
              <a:off x="3770248" y="2531866"/>
              <a:ext cx="58420" cy="54430"/>
            </a:xfrm>
            <a:custGeom>
              <a:avLst/>
              <a:gdLst/>
              <a:ahLst/>
              <a:cxnLst/>
              <a:rect l="l" t="t" r="r" b="b"/>
              <a:pathLst>
                <a:path w="58420" h="54430" extrusionOk="0">
                  <a:moveTo>
                    <a:pt x="58421" y="54107"/>
                  </a:moveTo>
                  <a:cubicBezTo>
                    <a:pt x="58421" y="36137"/>
                    <a:pt x="18225" y="-3995"/>
                    <a:pt x="1" y="323"/>
                  </a:cubicBezTo>
                  <a:cubicBezTo>
                    <a:pt x="-190" y="18357"/>
                    <a:pt x="40260" y="58425"/>
                    <a:pt x="58421" y="54107"/>
                  </a:cubicBezTo>
                  <a:close/>
                </a:path>
              </a:pathLst>
            </a:custGeom>
            <a:solidFill>
              <a:schemeClr val="lt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481" name="Google Shape;1481;p12"/>
            <p:cNvSpPr/>
            <p:nvPr/>
          </p:nvSpPr>
          <p:spPr>
            <a:xfrm>
              <a:off x="3892168" y="2658113"/>
              <a:ext cx="58484" cy="54484"/>
            </a:xfrm>
            <a:custGeom>
              <a:avLst/>
              <a:gdLst/>
              <a:ahLst/>
              <a:cxnLst/>
              <a:rect l="l" t="t" r="r" b="b"/>
              <a:pathLst>
                <a:path w="58484" h="54484" extrusionOk="0">
                  <a:moveTo>
                    <a:pt x="58484" y="54162"/>
                  </a:moveTo>
                  <a:cubicBezTo>
                    <a:pt x="58484" y="36128"/>
                    <a:pt x="18225" y="-3940"/>
                    <a:pt x="1" y="314"/>
                  </a:cubicBezTo>
                  <a:cubicBezTo>
                    <a:pt x="-190" y="18348"/>
                    <a:pt x="40260" y="58480"/>
                    <a:pt x="58484" y="54162"/>
                  </a:cubicBezTo>
                  <a:close/>
                </a:path>
              </a:pathLst>
            </a:custGeom>
            <a:solidFill>
              <a:schemeClr val="lt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grpSp>
      <p:grpSp>
        <p:nvGrpSpPr>
          <p:cNvPr id="1482" name="Google Shape;1482;p12"/>
          <p:cNvGrpSpPr/>
          <p:nvPr/>
        </p:nvGrpSpPr>
        <p:grpSpPr>
          <a:xfrm>
            <a:off x="11663323" y="3232669"/>
            <a:ext cx="307745" cy="324208"/>
            <a:chOff x="3770248" y="2527300"/>
            <a:chExt cx="180404" cy="190055"/>
          </a:xfrm>
        </p:grpSpPr>
        <p:sp>
          <p:nvSpPr>
            <p:cNvPr id="1483" name="Google Shape;1483;p12"/>
            <p:cNvSpPr/>
            <p:nvPr/>
          </p:nvSpPr>
          <p:spPr>
            <a:xfrm>
              <a:off x="3775135" y="2655951"/>
              <a:ext cx="51441" cy="61404"/>
            </a:xfrm>
            <a:custGeom>
              <a:avLst/>
              <a:gdLst/>
              <a:ahLst/>
              <a:cxnLst/>
              <a:rect l="l" t="t" r="r" b="b"/>
              <a:pathLst>
                <a:path w="51441" h="61404" extrusionOk="0">
                  <a:moveTo>
                    <a:pt x="50930" y="0"/>
                  </a:moveTo>
                  <a:cubicBezTo>
                    <a:pt x="32959" y="889"/>
                    <a:pt x="-4823" y="43497"/>
                    <a:pt x="511" y="61404"/>
                  </a:cubicBezTo>
                  <a:cubicBezTo>
                    <a:pt x="18545" y="60579"/>
                    <a:pt x="56264" y="17970"/>
                    <a:pt x="50930" y="0"/>
                  </a:cubicBezTo>
                  <a:close/>
                </a:path>
              </a:pathLst>
            </a:custGeom>
            <a:solidFill>
              <a:schemeClr val="lt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484" name="Google Shape;1484;p12"/>
            <p:cNvSpPr/>
            <p:nvPr/>
          </p:nvSpPr>
          <p:spPr>
            <a:xfrm>
              <a:off x="3894324" y="2527300"/>
              <a:ext cx="51441" cy="61341"/>
            </a:xfrm>
            <a:custGeom>
              <a:avLst/>
              <a:gdLst/>
              <a:ahLst/>
              <a:cxnLst/>
              <a:rect l="l" t="t" r="r" b="b"/>
              <a:pathLst>
                <a:path w="51441" h="61341" extrusionOk="0">
                  <a:moveTo>
                    <a:pt x="50931" y="0"/>
                  </a:moveTo>
                  <a:cubicBezTo>
                    <a:pt x="32897" y="826"/>
                    <a:pt x="-4822" y="43434"/>
                    <a:pt x="512" y="61341"/>
                  </a:cubicBezTo>
                  <a:cubicBezTo>
                    <a:pt x="18482" y="60325"/>
                    <a:pt x="56265" y="17717"/>
                    <a:pt x="50931" y="0"/>
                  </a:cubicBezTo>
                  <a:close/>
                </a:path>
              </a:pathLst>
            </a:custGeom>
            <a:solidFill>
              <a:schemeClr val="lt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485" name="Google Shape;1485;p12"/>
            <p:cNvSpPr/>
            <p:nvPr/>
          </p:nvSpPr>
          <p:spPr>
            <a:xfrm>
              <a:off x="3770248" y="2531866"/>
              <a:ext cx="58420" cy="54430"/>
            </a:xfrm>
            <a:custGeom>
              <a:avLst/>
              <a:gdLst/>
              <a:ahLst/>
              <a:cxnLst/>
              <a:rect l="l" t="t" r="r" b="b"/>
              <a:pathLst>
                <a:path w="58420" h="54430" extrusionOk="0">
                  <a:moveTo>
                    <a:pt x="58421" y="54107"/>
                  </a:moveTo>
                  <a:cubicBezTo>
                    <a:pt x="58421" y="36137"/>
                    <a:pt x="18225" y="-3995"/>
                    <a:pt x="1" y="323"/>
                  </a:cubicBezTo>
                  <a:cubicBezTo>
                    <a:pt x="-190" y="18357"/>
                    <a:pt x="40260" y="58425"/>
                    <a:pt x="58421" y="54107"/>
                  </a:cubicBezTo>
                  <a:close/>
                </a:path>
              </a:pathLst>
            </a:custGeom>
            <a:solidFill>
              <a:schemeClr val="lt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486" name="Google Shape;1486;p12"/>
            <p:cNvSpPr/>
            <p:nvPr/>
          </p:nvSpPr>
          <p:spPr>
            <a:xfrm>
              <a:off x="3892168" y="2658113"/>
              <a:ext cx="58484" cy="54484"/>
            </a:xfrm>
            <a:custGeom>
              <a:avLst/>
              <a:gdLst/>
              <a:ahLst/>
              <a:cxnLst/>
              <a:rect l="l" t="t" r="r" b="b"/>
              <a:pathLst>
                <a:path w="58484" h="54484" extrusionOk="0">
                  <a:moveTo>
                    <a:pt x="58484" y="54162"/>
                  </a:moveTo>
                  <a:cubicBezTo>
                    <a:pt x="58484" y="36128"/>
                    <a:pt x="18225" y="-3940"/>
                    <a:pt x="1" y="314"/>
                  </a:cubicBezTo>
                  <a:cubicBezTo>
                    <a:pt x="-190" y="18348"/>
                    <a:pt x="40260" y="58480"/>
                    <a:pt x="58484" y="54162"/>
                  </a:cubicBezTo>
                  <a:close/>
                </a:path>
              </a:pathLst>
            </a:custGeom>
            <a:solidFill>
              <a:schemeClr val="lt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grpSp>
      <p:grpSp>
        <p:nvGrpSpPr>
          <p:cNvPr id="1487" name="Google Shape;1487;p12"/>
          <p:cNvGrpSpPr/>
          <p:nvPr/>
        </p:nvGrpSpPr>
        <p:grpSpPr>
          <a:xfrm rot="5400000">
            <a:off x="11540503" y="4886961"/>
            <a:ext cx="269161" cy="308221"/>
            <a:chOff x="3462796" y="2555878"/>
            <a:chExt cx="157798" cy="180711"/>
          </a:xfrm>
        </p:grpSpPr>
        <p:sp>
          <p:nvSpPr>
            <p:cNvPr id="1488" name="Google Shape;1488;p12"/>
            <p:cNvSpPr/>
            <p:nvPr/>
          </p:nvSpPr>
          <p:spPr>
            <a:xfrm>
              <a:off x="3528860" y="2555878"/>
              <a:ext cx="20839" cy="53711"/>
            </a:xfrm>
            <a:custGeom>
              <a:avLst/>
              <a:gdLst/>
              <a:ahLst/>
              <a:cxnLst/>
              <a:rect l="l" t="t" r="r" b="b"/>
              <a:pathLst>
                <a:path w="20839" h="53711" extrusionOk="0">
                  <a:moveTo>
                    <a:pt x="9741" y="60"/>
                  </a:moveTo>
                  <a:cubicBezTo>
                    <a:pt x="-2451" y="2600"/>
                    <a:pt x="-4483" y="55686"/>
                    <a:pt x="11074" y="53654"/>
                  </a:cubicBezTo>
                  <a:cubicBezTo>
                    <a:pt x="23266" y="51114"/>
                    <a:pt x="25362" y="-2035"/>
                    <a:pt x="9741" y="60"/>
                  </a:cubicBezTo>
                  <a:close/>
                </a:path>
              </a:pathLst>
            </a:custGeom>
            <a:solidFill>
              <a:schemeClr val="lt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489" name="Google Shape;1489;p12"/>
            <p:cNvSpPr/>
            <p:nvPr/>
          </p:nvSpPr>
          <p:spPr>
            <a:xfrm>
              <a:off x="3528860" y="2682878"/>
              <a:ext cx="20839" cy="53711"/>
            </a:xfrm>
            <a:custGeom>
              <a:avLst/>
              <a:gdLst/>
              <a:ahLst/>
              <a:cxnLst/>
              <a:rect l="l" t="t" r="r" b="b"/>
              <a:pathLst>
                <a:path w="20839" h="53711" extrusionOk="0">
                  <a:moveTo>
                    <a:pt x="9741" y="60"/>
                  </a:moveTo>
                  <a:cubicBezTo>
                    <a:pt x="-2451" y="2600"/>
                    <a:pt x="-4483" y="55686"/>
                    <a:pt x="11074" y="53654"/>
                  </a:cubicBezTo>
                  <a:cubicBezTo>
                    <a:pt x="23266" y="51114"/>
                    <a:pt x="25362" y="-2035"/>
                    <a:pt x="9741" y="60"/>
                  </a:cubicBezTo>
                  <a:close/>
                </a:path>
              </a:pathLst>
            </a:custGeom>
            <a:solidFill>
              <a:schemeClr val="lt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490" name="Google Shape;1490;p12"/>
            <p:cNvSpPr/>
            <p:nvPr/>
          </p:nvSpPr>
          <p:spPr>
            <a:xfrm>
              <a:off x="3571315" y="2597137"/>
              <a:ext cx="47570" cy="33554"/>
            </a:xfrm>
            <a:custGeom>
              <a:avLst/>
              <a:gdLst/>
              <a:ahLst/>
              <a:cxnLst/>
              <a:rect l="l" t="t" r="r" b="b"/>
              <a:pathLst>
                <a:path w="47570" h="33554" extrusionOk="0">
                  <a:moveTo>
                    <a:pt x="47423" y="3886"/>
                  </a:moveTo>
                  <a:cubicBezTo>
                    <a:pt x="36183" y="-9449"/>
                    <a:pt x="10910" y="15189"/>
                    <a:pt x="306" y="22936"/>
                  </a:cubicBezTo>
                  <a:cubicBezTo>
                    <a:pt x="-4584" y="50305"/>
                    <a:pt x="50788" y="17729"/>
                    <a:pt x="47423" y="3886"/>
                  </a:cubicBezTo>
                  <a:close/>
                </a:path>
              </a:pathLst>
            </a:custGeom>
            <a:solidFill>
              <a:schemeClr val="lt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491" name="Google Shape;1491;p12"/>
            <p:cNvSpPr/>
            <p:nvPr/>
          </p:nvSpPr>
          <p:spPr>
            <a:xfrm>
              <a:off x="3572203" y="2660050"/>
              <a:ext cx="48391" cy="35006"/>
            </a:xfrm>
            <a:custGeom>
              <a:avLst/>
              <a:gdLst/>
              <a:ahLst/>
              <a:cxnLst/>
              <a:rect l="l" t="t" r="r" b="b"/>
              <a:pathLst>
                <a:path w="48391" h="35006" extrusionOk="0">
                  <a:moveTo>
                    <a:pt x="45900" y="20221"/>
                  </a:moveTo>
                  <a:cubicBezTo>
                    <a:pt x="32120" y="15713"/>
                    <a:pt x="14849" y="-8608"/>
                    <a:pt x="1450" y="3203"/>
                  </a:cubicBezTo>
                  <a:cubicBezTo>
                    <a:pt x="-11123" y="21047"/>
                    <a:pt x="62664" y="54384"/>
                    <a:pt x="45900" y="20221"/>
                  </a:cubicBezTo>
                  <a:close/>
                </a:path>
              </a:pathLst>
            </a:custGeom>
            <a:solidFill>
              <a:schemeClr val="lt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492" name="Google Shape;1492;p12"/>
            <p:cNvSpPr/>
            <p:nvPr/>
          </p:nvSpPr>
          <p:spPr>
            <a:xfrm>
              <a:off x="3466564" y="2662661"/>
              <a:ext cx="42019" cy="33548"/>
            </a:xfrm>
            <a:custGeom>
              <a:avLst/>
              <a:gdLst/>
              <a:ahLst/>
              <a:cxnLst/>
              <a:rect l="l" t="t" r="r" b="b"/>
              <a:pathLst>
                <a:path w="42019" h="33548" extrusionOk="0">
                  <a:moveTo>
                    <a:pt x="41239" y="1798"/>
                  </a:moveTo>
                  <a:cubicBezTo>
                    <a:pt x="31397" y="-7981"/>
                    <a:pt x="-17625" y="24912"/>
                    <a:pt x="6695" y="33548"/>
                  </a:cubicBezTo>
                  <a:cubicBezTo>
                    <a:pt x="17935" y="27452"/>
                    <a:pt x="47145" y="17991"/>
                    <a:pt x="41239" y="1798"/>
                  </a:cubicBezTo>
                  <a:close/>
                </a:path>
              </a:pathLst>
            </a:custGeom>
            <a:solidFill>
              <a:schemeClr val="lt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493" name="Google Shape;1493;p12"/>
            <p:cNvSpPr/>
            <p:nvPr/>
          </p:nvSpPr>
          <p:spPr>
            <a:xfrm>
              <a:off x="3462796" y="2597064"/>
              <a:ext cx="40843" cy="33781"/>
            </a:xfrm>
            <a:custGeom>
              <a:avLst/>
              <a:gdLst/>
              <a:ahLst/>
              <a:cxnLst/>
              <a:rect l="l" t="t" r="r" b="b"/>
              <a:pathLst>
                <a:path w="40843" h="33781" extrusionOk="0">
                  <a:moveTo>
                    <a:pt x="38339" y="18755"/>
                  </a:moveTo>
                  <a:cubicBezTo>
                    <a:pt x="27163" y="13865"/>
                    <a:pt x="13447" y="-8614"/>
                    <a:pt x="1509" y="3578"/>
                  </a:cubicBezTo>
                  <a:cubicBezTo>
                    <a:pt x="-10556" y="21676"/>
                    <a:pt x="54151" y="52346"/>
                    <a:pt x="38339" y="18755"/>
                  </a:cubicBezTo>
                  <a:close/>
                </a:path>
              </a:pathLst>
            </a:custGeom>
            <a:solidFill>
              <a:schemeClr val="lt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grpSp>
      <p:grpSp>
        <p:nvGrpSpPr>
          <p:cNvPr id="1494" name="Google Shape;1494;p12"/>
          <p:cNvGrpSpPr/>
          <p:nvPr/>
        </p:nvGrpSpPr>
        <p:grpSpPr>
          <a:xfrm rot="-2700000">
            <a:off x="10717507" y="1504119"/>
            <a:ext cx="226453" cy="238568"/>
            <a:chOff x="3770248" y="2527300"/>
            <a:chExt cx="180404" cy="190055"/>
          </a:xfrm>
        </p:grpSpPr>
        <p:sp>
          <p:nvSpPr>
            <p:cNvPr id="1495" name="Google Shape;1495;p12"/>
            <p:cNvSpPr/>
            <p:nvPr/>
          </p:nvSpPr>
          <p:spPr>
            <a:xfrm>
              <a:off x="3775135" y="2655951"/>
              <a:ext cx="51441" cy="61404"/>
            </a:xfrm>
            <a:custGeom>
              <a:avLst/>
              <a:gdLst/>
              <a:ahLst/>
              <a:cxnLst/>
              <a:rect l="l" t="t" r="r" b="b"/>
              <a:pathLst>
                <a:path w="51441" h="61404" extrusionOk="0">
                  <a:moveTo>
                    <a:pt x="50930" y="0"/>
                  </a:moveTo>
                  <a:cubicBezTo>
                    <a:pt x="32959" y="889"/>
                    <a:pt x="-4823" y="43497"/>
                    <a:pt x="511" y="61404"/>
                  </a:cubicBezTo>
                  <a:cubicBezTo>
                    <a:pt x="18545" y="60579"/>
                    <a:pt x="56264" y="17970"/>
                    <a:pt x="50930" y="0"/>
                  </a:cubicBezTo>
                  <a:close/>
                </a:path>
              </a:pathLst>
            </a:custGeom>
            <a:solidFill>
              <a:schemeClr val="lt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496" name="Google Shape;1496;p12"/>
            <p:cNvSpPr/>
            <p:nvPr/>
          </p:nvSpPr>
          <p:spPr>
            <a:xfrm>
              <a:off x="3894324" y="2527300"/>
              <a:ext cx="51441" cy="61341"/>
            </a:xfrm>
            <a:custGeom>
              <a:avLst/>
              <a:gdLst/>
              <a:ahLst/>
              <a:cxnLst/>
              <a:rect l="l" t="t" r="r" b="b"/>
              <a:pathLst>
                <a:path w="51441" h="61341" extrusionOk="0">
                  <a:moveTo>
                    <a:pt x="50931" y="0"/>
                  </a:moveTo>
                  <a:cubicBezTo>
                    <a:pt x="32897" y="826"/>
                    <a:pt x="-4822" y="43434"/>
                    <a:pt x="512" y="61341"/>
                  </a:cubicBezTo>
                  <a:cubicBezTo>
                    <a:pt x="18482" y="60325"/>
                    <a:pt x="56265" y="17717"/>
                    <a:pt x="50931" y="0"/>
                  </a:cubicBezTo>
                  <a:close/>
                </a:path>
              </a:pathLst>
            </a:custGeom>
            <a:solidFill>
              <a:schemeClr val="lt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497" name="Google Shape;1497;p12"/>
            <p:cNvSpPr/>
            <p:nvPr/>
          </p:nvSpPr>
          <p:spPr>
            <a:xfrm>
              <a:off x="3770248" y="2531866"/>
              <a:ext cx="58420" cy="54430"/>
            </a:xfrm>
            <a:custGeom>
              <a:avLst/>
              <a:gdLst/>
              <a:ahLst/>
              <a:cxnLst/>
              <a:rect l="l" t="t" r="r" b="b"/>
              <a:pathLst>
                <a:path w="58420" h="54430" extrusionOk="0">
                  <a:moveTo>
                    <a:pt x="58421" y="54107"/>
                  </a:moveTo>
                  <a:cubicBezTo>
                    <a:pt x="58421" y="36137"/>
                    <a:pt x="18225" y="-3995"/>
                    <a:pt x="1" y="323"/>
                  </a:cubicBezTo>
                  <a:cubicBezTo>
                    <a:pt x="-190" y="18357"/>
                    <a:pt x="40260" y="58425"/>
                    <a:pt x="58421" y="54107"/>
                  </a:cubicBezTo>
                  <a:close/>
                </a:path>
              </a:pathLst>
            </a:custGeom>
            <a:solidFill>
              <a:schemeClr val="lt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498" name="Google Shape;1498;p12"/>
            <p:cNvSpPr/>
            <p:nvPr/>
          </p:nvSpPr>
          <p:spPr>
            <a:xfrm>
              <a:off x="3892168" y="2658113"/>
              <a:ext cx="58484" cy="54484"/>
            </a:xfrm>
            <a:custGeom>
              <a:avLst/>
              <a:gdLst/>
              <a:ahLst/>
              <a:cxnLst/>
              <a:rect l="l" t="t" r="r" b="b"/>
              <a:pathLst>
                <a:path w="58484" h="54484" extrusionOk="0">
                  <a:moveTo>
                    <a:pt x="58484" y="54162"/>
                  </a:moveTo>
                  <a:cubicBezTo>
                    <a:pt x="58484" y="36128"/>
                    <a:pt x="18225" y="-3940"/>
                    <a:pt x="1" y="314"/>
                  </a:cubicBezTo>
                  <a:cubicBezTo>
                    <a:pt x="-190" y="18348"/>
                    <a:pt x="40260" y="58480"/>
                    <a:pt x="58484" y="54162"/>
                  </a:cubicBezTo>
                  <a:close/>
                </a:path>
              </a:pathLst>
            </a:custGeom>
            <a:solidFill>
              <a:schemeClr val="lt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grpSp>
      <p:grpSp>
        <p:nvGrpSpPr>
          <p:cNvPr id="1499" name="Google Shape;1499;p12"/>
          <p:cNvGrpSpPr/>
          <p:nvPr/>
        </p:nvGrpSpPr>
        <p:grpSpPr>
          <a:xfrm>
            <a:off x="9066845" y="31"/>
            <a:ext cx="1313817" cy="2220913"/>
            <a:chOff x="2484475" y="1329455"/>
            <a:chExt cx="1046700" cy="1769370"/>
          </a:xfrm>
        </p:grpSpPr>
        <p:sp>
          <p:nvSpPr>
            <p:cNvPr id="1500" name="Google Shape;1500;p12"/>
            <p:cNvSpPr/>
            <p:nvPr/>
          </p:nvSpPr>
          <p:spPr>
            <a:xfrm>
              <a:off x="2484475" y="2052125"/>
              <a:ext cx="1046700" cy="1046700"/>
            </a:xfrm>
            <a:prstGeom prst="ellipse">
              <a:avLst/>
            </a:prstGeom>
            <a:solidFill>
              <a:srgbClr val="FFFFFF">
                <a:alpha val="134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501" name="Google Shape;1501;p12"/>
            <p:cNvSpPr/>
            <p:nvPr/>
          </p:nvSpPr>
          <p:spPr>
            <a:xfrm>
              <a:off x="2643144" y="2210793"/>
              <a:ext cx="729300" cy="729300"/>
            </a:xfrm>
            <a:prstGeom prst="ellipse">
              <a:avLst/>
            </a:prstGeom>
            <a:solidFill>
              <a:srgbClr val="FFFFFF">
                <a:alpha val="134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nvGrpSpPr>
            <p:cNvPr id="1502" name="Google Shape;1502;p12"/>
            <p:cNvGrpSpPr/>
            <p:nvPr/>
          </p:nvGrpSpPr>
          <p:grpSpPr>
            <a:xfrm>
              <a:off x="2769703" y="1329455"/>
              <a:ext cx="510180" cy="1483501"/>
              <a:chOff x="1818382" y="2433081"/>
              <a:chExt cx="466728" cy="1357150"/>
            </a:xfrm>
          </p:grpSpPr>
          <p:grpSp>
            <p:nvGrpSpPr>
              <p:cNvPr id="1503" name="Google Shape;1503;p12"/>
              <p:cNvGrpSpPr/>
              <p:nvPr/>
            </p:nvGrpSpPr>
            <p:grpSpPr>
              <a:xfrm>
                <a:off x="1818382" y="2971595"/>
                <a:ext cx="466728" cy="818636"/>
                <a:chOff x="1818382" y="2942618"/>
                <a:chExt cx="466728" cy="818636"/>
              </a:xfrm>
            </p:grpSpPr>
            <p:sp>
              <p:nvSpPr>
                <p:cNvPr id="1504" name="Google Shape;1504;p12"/>
                <p:cNvSpPr/>
                <p:nvPr/>
              </p:nvSpPr>
              <p:spPr>
                <a:xfrm>
                  <a:off x="1951772" y="2948396"/>
                  <a:ext cx="202080" cy="208143"/>
                </a:xfrm>
                <a:custGeom>
                  <a:avLst/>
                  <a:gdLst/>
                  <a:ahLst/>
                  <a:cxnLst/>
                  <a:rect l="l" t="t" r="r" b="b"/>
                  <a:pathLst>
                    <a:path w="202080" h="208143" extrusionOk="0">
                      <a:moveTo>
                        <a:pt x="15038" y="208143"/>
                      </a:moveTo>
                      <a:cubicBezTo>
                        <a:pt x="13132" y="168837"/>
                        <a:pt x="-13030" y="86033"/>
                        <a:pt x="8370" y="57521"/>
                      </a:cubicBezTo>
                      <a:cubicBezTo>
                        <a:pt x="12625" y="47552"/>
                        <a:pt x="30278" y="53140"/>
                        <a:pt x="32881" y="42726"/>
                      </a:cubicBezTo>
                      <a:cubicBezTo>
                        <a:pt x="35485" y="-11186"/>
                        <a:pt x="164834" y="-17218"/>
                        <a:pt x="166739" y="42726"/>
                      </a:cubicBezTo>
                      <a:cubicBezTo>
                        <a:pt x="166739" y="51679"/>
                        <a:pt x="176899" y="48123"/>
                        <a:pt x="182106" y="47679"/>
                      </a:cubicBezTo>
                      <a:cubicBezTo>
                        <a:pt x="221285" y="61458"/>
                        <a:pt x="190869" y="163884"/>
                        <a:pt x="190171" y="205921"/>
                      </a:cubicBezTo>
                      <a:cubicBezTo>
                        <a:pt x="129528" y="203254"/>
                        <a:pt x="70029" y="200523"/>
                        <a:pt x="15038" y="208143"/>
                      </a:cubicBezTo>
                      <a:close/>
                    </a:path>
                  </a:pathLst>
                </a:custGeom>
                <a:solidFill>
                  <a:srgbClr val="FFFFFF">
                    <a:alpha val="13410"/>
                  </a:srgbClr>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505" name="Google Shape;1505;p12"/>
                <p:cNvSpPr/>
                <p:nvPr/>
              </p:nvSpPr>
              <p:spPr>
                <a:xfrm>
                  <a:off x="1833104" y="3156294"/>
                  <a:ext cx="444195" cy="592827"/>
                </a:xfrm>
                <a:custGeom>
                  <a:avLst/>
                  <a:gdLst/>
                  <a:ahLst/>
                  <a:cxnLst/>
                  <a:rect l="l" t="t" r="r" b="b"/>
                  <a:pathLst>
                    <a:path w="444195" h="592827" extrusionOk="0">
                      <a:moveTo>
                        <a:pt x="211556" y="592827"/>
                      </a:moveTo>
                      <a:cubicBezTo>
                        <a:pt x="2006" y="586922"/>
                        <a:pt x="-51715" y="421377"/>
                        <a:pt x="49695" y="230877"/>
                      </a:cubicBezTo>
                      <a:cubicBezTo>
                        <a:pt x="155993" y="12945"/>
                        <a:pt x="800" y="-5978"/>
                        <a:pt x="315315" y="1198"/>
                      </a:cubicBezTo>
                      <a:cubicBezTo>
                        <a:pt x="366115" y="53077"/>
                        <a:pt x="345160" y="156709"/>
                        <a:pt x="388277" y="228972"/>
                      </a:cubicBezTo>
                      <a:cubicBezTo>
                        <a:pt x="514134" y="439856"/>
                        <a:pt x="415645" y="578159"/>
                        <a:pt x="211556" y="592827"/>
                      </a:cubicBezTo>
                      <a:close/>
                    </a:path>
                  </a:pathLst>
                </a:custGeom>
                <a:solidFill>
                  <a:srgbClr val="FFFFFF">
                    <a:alpha val="13410"/>
                  </a:srgbClr>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506" name="Google Shape;1506;p12"/>
                <p:cNvSpPr/>
                <p:nvPr/>
              </p:nvSpPr>
              <p:spPr>
                <a:xfrm>
                  <a:off x="1818382" y="2942618"/>
                  <a:ext cx="466728" cy="818636"/>
                </a:xfrm>
                <a:custGeom>
                  <a:avLst/>
                  <a:gdLst/>
                  <a:ahLst/>
                  <a:cxnLst/>
                  <a:rect l="l" t="t" r="r" b="b"/>
                  <a:pathLst>
                    <a:path w="466728" h="818636" extrusionOk="0">
                      <a:moveTo>
                        <a:pt x="413730" y="440997"/>
                      </a:moveTo>
                      <a:cubicBezTo>
                        <a:pt x="355564" y="353938"/>
                        <a:pt x="388838" y="243448"/>
                        <a:pt x="332323" y="212841"/>
                      </a:cubicBezTo>
                      <a:cubicBezTo>
                        <a:pt x="341474" y="160701"/>
                        <a:pt x="342668" y="107476"/>
                        <a:pt x="335879" y="54980"/>
                      </a:cubicBezTo>
                      <a:cubicBezTo>
                        <a:pt x="332577" y="42280"/>
                        <a:pt x="316004" y="50599"/>
                        <a:pt x="306479" y="48630"/>
                      </a:cubicBezTo>
                      <a:cubicBezTo>
                        <a:pt x="306860" y="-17537"/>
                        <a:pt x="162715" y="-14870"/>
                        <a:pt x="159921" y="48630"/>
                      </a:cubicBezTo>
                      <a:cubicBezTo>
                        <a:pt x="98580" y="52250"/>
                        <a:pt x="141252" y="172709"/>
                        <a:pt x="140553" y="213159"/>
                      </a:cubicBezTo>
                      <a:cubicBezTo>
                        <a:pt x="105057" y="231383"/>
                        <a:pt x="103723" y="274563"/>
                        <a:pt x="102453" y="310060"/>
                      </a:cubicBezTo>
                      <a:cubicBezTo>
                        <a:pt x="97234" y="356427"/>
                        <a:pt x="82349" y="401182"/>
                        <a:pt x="58765" y="441441"/>
                      </a:cubicBezTo>
                      <a:cubicBezTo>
                        <a:pt x="-124178" y="764783"/>
                        <a:pt x="171288" y="823140"/>
                        <a:pt x="250027" y="818377"/>
                      </a:cubicBezTo>
                      <a:cubicBezTo>
                        <a:pt x="471833" y="804535"/>
                        <a:pt x="517553" y="614542"/>
                        <a:pt x="413730" y="440997"/>
                      </a:cubicBezTo>
                      <a:close/>
                      <a:moveTo>
                        <a:pt x="322417" y="107431"/>
                      </a:moveTo>
                      <a:cubicBezTo>
                        <a:pt x="322862" y="119369"/>
                        <a:pt x="322862" y="131371"/>
                        <a:pt x="322417" y="143309"/>
                      </a:cubicBezTo>
                      <a:cubicBezTo>
                        <a:pt x="265788" y="153837"/>
                        <a:pt x="209934" y="168156"/>
                        <a:pt x="155222" y="186171"/>
                      </a:cubicBezTo>
                      <a:cubicBezTo>
                        <a:pt x="153825" y="175757"/>
                        <a:pt x="152555" y="165343"/>
                        <a:pt x="151348" y="154866"/>
                      </a:cubicBezTo>
                      <a:cubicBezTo>
                        <a:pt x="209191" y="142185"/>
                        <a:pt x="266302" y="126348"/>
                        <a:pt x="322417" y="107431"/>
                      </a:cubicBezTo>
                      <a:close/>
                      <a:moveTo>
                        <a:pt x="270538" y="514911"/>
                      </a:moveTo>
                      <a:cubicBezTo>
                        <a:pt x="290921" y="432742"/>
                        <a:pt x="171033" y="476811"/>
                        <a:pt x="221770" y="547423"/>
                      </a:cubicBezTo>
                      <a:cubicBezTo>
                        <a:pt x="201005" y="569394"/>
                        <a:pt x="150777" y="562726"/>
                        <a:pt x="161064" y="525135"/>
                      </a:cubicBezTo>
                      <a:cubicBezTo>
                        <a:pt x="172367" y="494210"/>
                        <a:pt x="197449" y="470143"/>
                        <a:pt x="209133" y="439028"/>
                      </a:cubicBezTo>
                      <a:cubicBezTo>
                        <a:pt x="238966" y="372588"/>
                        <a:pt x="245906" y="298128"/>
                        <a:pt x="228882" y="227319"/>
                      </a:cubicBezTo>
                      <a:cubicBezTo>
                        <a:pt x="235124" y="229339"/>
                        <a:pt x="241887" y="229040"/>
                        <a:pt x="247932" y="226494"/>
                      </a:cubicBezTo>
                      <a:cubicBezTo>
                        <a:pt x="236185" y="314949"/>
                        <a:pt x="272697" y="400547"/>
                        <a:pt x="308511" y="479605"/>
                      </a:cubicBezTo>
                      <a:cubicBezTo>
                        <a:pt x="345150" y="534913"/>
                        <a:pt x="303494" y="594603"/>
                        <a:pt x="246471" y="547804"/>
                      </a:cubicBezTo>
                      <a:cubicBezTo>
                        <a:pt x="256295" y="538253"/>
                        <a:pt x="264340" y="527027"/>
                        <a:pt x="270220" y="514657"/>
                      </a:cubicBezTo>
                      <a:close/>
                      <a:moveTo>
                        <a:pt x="235803" y="534596"/>
                      </a:moveTo>
                      <a:cubicBezTo>
                        <a:pt x="220436" y="518467"/>
                        <a:pt x="229072" y="474017"/>
                        <a:pt x="255235" y="493956"/>
                      </a:cubicBezTo>
                      <a:cubicBezTo>
                        <a:pt x="261394" y="509196"/>
                        <a:pt x="244439" y="523039"/>
                        <a:pt x="235486" y="534342"/>
                      </a:cubicBezTo>
                      <a:close/>
                      <a:moveTo>
                        <a:pt x="157317" y="205602"/>
                      </a:moveTo>
                      <a:cubicBezTo>
                        <a:pt x="157317" y="204904"/>
                        <a:pt x="157317" y="204205"/>
                        <a:pt x="157317" y="203507"/>
                      </a:cubicBezTo>
                      <a:cubicBezTo>
                        <a:pt x="210956" y="185962"/>
                        <a:pt x="265655" y="171839"/>
                        <a:pt x="321084" y="161216"/>
                      </a:cubicBezTo>
                      <a:cubicBezTo>
                        <a:pt x="320004" y="176138"/>
                        <a:pt x="318353" y="190997"/>
                        <a:pt x="315941" y="205666"/>
                      </a:cubicBezTo>
                      <a:cubicBezTo>
                        <a:pt x="298795" y="200713"/>
                        <a:pt x="178971" y="199443"/>
                        <a:pt x="157317" y="205602"/>
                      </a:cubicBezTo>
                      <a:close/>
                      <a:moveTo>
                        <a:pt x="318925" y="66537"/>
                      </a:moveTo>
                      <a:cubicBezTo>
                        <a:pt x="319750" y="74157"/>
                        <a:pt x="320449" y="81714"/>
                        <a:pt x="320957" y="89334"/>
                      </a:cubicBezTo>
                      <a:cubicBezTo>
                        <a:pt x="264493" y="108111"/>
                        <a:pt x="207095" y="123967"/>
                        <a:pt x="148999" y="136832"/>
                      </a:cubicBezTo>
                      <a:cubicBezTo>
                        <a:pt x="148173" y="129402"/>
                        <a:pt x="147602" y="121909"/>
                        <a:pt x="147094" y="114480"/>
                      </a:cubicBezTo>
                      <a:cubicBezTo>
                        <a:pt x="199367" y="108301"/>
                        <a:pt x="249945" y="92020"/>
                        <a:pt x="296001" y="66537"/>
                      </a:cubicBezTo>
                      <a:close/>
                      <a:moveTo>
                        <a:pt x="177002" y="47805"/>
                      </a:moveTo>
                      <a:cubicBezTo>
                        <a:pt x="177828" y="8498"/>
                        <a:pt x="287810" y="8625"/>
                        <a:pt x="288699" y="48313"/>
                      </a:cubicBezTo>
                      <a:cubicBezTo>
                        <a:pt x="251424" y="48313"/>
                        <a:pt x="214213" y="48694"/>
                        <a:pt x="176939" y="48313"/>
                      </a:cubicBezTo>
                      <a:cubicBezTo>
                        <a:pt x="177193" y="48059"/>
                        <a:pt x="177257" y="47932"/>
                        <a:pt x="177257" y="47805"/>
                      </a:cubicBezTo>
                      <a:close/>
                      <a:moveTo>
                        <a:pt x="146713" y="71871"/>
                      </a:moveTo>
                      <a:cubicBezTo>
                        <a:pt x="177002" y="57520"/>
                        <a:pt x="222532" y="70411"/>
                        <a:pt x="256949" y="66537"/>
                      </a:cubicBezTo>
                      <a:cubicBezTo>
                        <a:pt x="221592" y="81917"/>
                        <a:pt x="184178" y="92039"/>
                        <a:pt x="145888" y="96573"/>
                      </a:cubicBezTo>
                      <a:cubicBezTo>
                        <a:pt x="146141" y="88381"/>
                        <a:pt x="143792" y="79555"/>
                        <a:pt x="146967" y="71871"/>
                      </a:cubicBezTo>
                      <a:close/>
                      <a:moveTo>
                        <a:pt x="350675" y="770371"/>
                      </a:moveTo>
                      <a:cubicBezTo>
                        <a:pt x="158270" y="868796"/>
                        <a:pt x="-63536" y="698362"/>
                        <a:pt x="54193" y="490971"/>
                      </a:cubicBezTo>
                      <a:cubicBezTo>
                        <a:pt x="77371" y="438901"/>
                        <a:pt x="106010" y="388355"/>
                        <a:pt x="116804" y="331713"/>
                      </a:cubicBezTo>
                      <a:cubicBezTo>
                        <a:pt x="121885" y="263641"/>
                        <a:pt x="121122" y="204713"/>
                        <a:pt x="210721" y="223255"/>
                      </a:cubicBezTo>
                      <a:cubicBezTo>
                        <a:pt x="226723" y="301360"/>
                        <a:pt x="222278" y="385688"/>
                        <a:pt x="180939" y="456554"/>
                      </a:cubicBezTo>
                      <a:cubicBezTo>
                        <a:pt x="165001" y="485129"/>
                        <a:pt x="126457" y="522975"/>
                        <a:pt x="147030" y="558154"/>
                      </a:cubicBezTo>
                      <a:cubicBezTo>
                        <a:pt x="165636" y="587936"/>
                        <a:pt x="208752" y="581459"/>
                        <a:pt x="231739" y="560377"/>
                      </a:cubicBezTo>
                      <a:cubicBezTo>
                        <a:pt x="277777" y="613590"/>
                        <a:pt x="364772" y="561710"/>
                        <a:pt x="334482" y="495924"/>
                      </a:cubicBezTo>
                      <a:cubicBezTo>
                        <a:pt x="299240" y="409120"/>
                        <a:pt x="249964" y="319521"/>
                        <a:pt x="265267" y="222874"/>
                      </a:cubicBezTo>
                      <a:cubicBezTo>
                        <a:pt x="351310" y="205475"/>
                        <a:pt x="350675" y="267324"/>
                        <a:pt x="355438" y="332031"/>
                      </a:cubicBezTo>
                      <a:cubicBezTo>
                        <a:pt x="394553" y="482907"/>
                        <a:pt x="549557" y="659881"/>
                        <a:pt x="350929" y="770117"/>
                      </a:cubicBezTo>
                      <a:close/>
                    </a:path>
                  </a:pathLst>
                </a:custGeom>
                <a:solidFill>
                  <a:schemeClr val="lt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grpSp>
          <p:sp>
            <p:nvSpPr>
              <p:cNvPr id="1507" name="Google Shape;1507;p12"/>
              <p:cNvSpPr/>
              <p:nvPr/>
            </p:nvSpPr>
            <p:spPr>
              <a:xfrm>
                <a:off x="2046046" y="2433081"/>
                <a:ext cx="17700" cy="544800"/>
              </a:xfrm>
              <a:prstGeom prst="rect">
                <a:avLst/>
              </a:pr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grpSp>
        <p:nvGrpSpPr>
          <p:cNvPr id="1508" name="Google Shape;1508;p12"/>
          <p:cNvGrpSpPr/>
          <p:nvPr/>
        </p:nvGrpSpPr>
        <p:grpSpPr>
          <a:xfrm>
            <a:off x="11106925" y="1"/>
            <a:ext cx="1136321" cy="2986065"/>
            <a:chOff x="3961868" y="-465246"/>
            <a:chExt cx="905291" cy="2378956"/>
          </a:xfrm>
        </p:grpSpPr>
        <p:grpSp>
          <p:nvGrpSpPr>
            <p:cNvPr id="1509" name="Google Shape;1509;p12"/>
            <p:cNvGrpSpPr/>
            <p:nvPr/>
          </p:nvGrpSpPr>
          <p:grpSpPr>
            <a:xfrm>
              <a:off x="3961868" y="1008419"/>
              <a:ext cx="905291" cy="905291"/>
              <a:chOff x="764100" y="3623300"/>
              <a:chExt cx="1046700" cy="1046700"/>
            </a:xfrm>
          </p:grpSpPr>
          <p:sp>
            <p:nvSpPr>
              <p:cNvPr id="1510" name="Google Shape;1510;p12"/>
              <p:cNvSpPr/>
              <p:nvPr/>
            </p:nvSpPr>
            <p:spPr>
              <a:xfrm>
                <a:off x="764100" y="3623300"/>
                <a:ext cx="1046700" cy="1046700"/>
              </a:xfrm>
              <a:prstGeom prst="ellipse">
                <a:avLst/>
              </a:prstGeom>
              <a:solidFill>
                <a:srgbClr val="FFFFFF">
                  <a:alpha val="134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511" name="Google Shape;1511;p12"/>
              <p:cNvSpPr/>
              <p:nvPr/>
            </p:nvSpPr>
            <p:spPr>
              <a:xfrm>
                <a:off x="922769" y="3781968"/>
                <a:ext cx="729300" cy="729300"/>
              </a:xfrm>
              <a:prstGeom prst="ellipse">
                <a:avLst/>
              </a:prstGeom>
              <a:solidFill>
                <a:srgbClr val="FFFFFF">
                  <a:alpha val="134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1512" name="Google Shape;1512;p12"/>
            <p:cNvGrpSpPr/>
            <p:nvPr/>
          </p:nvGrpSpPr>
          <p:grpSpPr>
            <a:xfrm>
              <a:off x="4155315" y="-465246"/>
              <a:ext cx="522826" cy="2186340"/>
              <a:chOff x="2447534" y="1609676"/>
              <a:chExt cx="478297" cy="2000128"/>
            </a:xfrm>
          </p:grpSpPr>
          <p:grpSp>
            <p:nvGrpSpPr>
              <p:cNvPr id="1513" name="Google Shape;1513;p12"/>
              <p:cNvGrpSpPr/>
              <p:nvPr/>
            </p:nvGrpSpPr>
            <p:grpSpPr>
              <a:xfrm>
                <a:off x="2447534" y="2971595"/>
                <a:ext cx="478297" cy="638209"/>
                <a:chOff x="2447534" y="3081786"/>
                <a:chExt cx="478297" cy="638209"/>
              </a:xfrm>
            </p:grpSpPr>
            <p:sp>
              <p:nvSpPr>
                <p:cNvPr id="1514" name="Google Shape;1514;p12"/>
                <p:cNvSpPr/>
                <p:nvPr/>
              </p:nvSpPr>
              <p:spPr>
                <a:xfrm>
                  <a:off x="2591014" y="3097533"/>
                  <a:ext cx="179593" cy="168416"/>
                </a:xfrm>
                <a:custGeom>
                  <a:avLst/>
                  <a:gdLst/>
                  <a:ahLst/>
                  <a:cxnLst/>
                  <a:rect l="l" t="t" r="r" b="b"/>
                  <a:pathLst>
                    <a:path w="179593" h="168416" extrusionOk="0">
                      <a:moveTo>
                        <a:pt x="0" y="168417"/>
                      </a:moveTo>
                      <a:cubicBezTo>
                        <a:pt x="0" y="125745"/>
                        <a:pt x="5779" y="81168"/>
                        <a:pt x="2349" y="39004"/>
                      </a:cubicBezTo>
                      <a:cubicBezTo>
                        <a:pt x="8128" y="33924"/>
                        <a:pt x="29020" y="36527"/>
                        <a:pt x="37148" y="34622"/>
                      </a:cubicBezTo>
                      <a:cubicBezTo>
                        <a:pt x="48577" y="31575"/>
                        <a:pt x="35052" y="16652"/>
                        <a:pt x="41148" y="11254"/>
                      </a:cubicBezTo>
                      <a:cubicBezTo>
                        <a:pt x="60198" y="-10653"/>
                        <a:pt x="146685" y="1412"/>
                        <a:pt x="147320" y="30304"/>
                      </a:cubicBezTo>
                      <a:cubicBezTo>
                        <a:pt x="146577" y="33733"/>
                        <a:pt x="148761" y="37112"/>
                        <a:pt x="152184" y="37855"/>
                      </a:cubicBezTo>
                      <a:cubicBezTo>
                        <a:pt x="152527" y="37925"/>
                        <a:pt x="152876" y="37969"/>
                        <a:pt x="153226" y="37988"/>
                      </a:cubicBezTo>
                      <a:cubicBezTo>
                        <a:pt x="199009" y="46307"/>
                        <a:pt x="171196" y="124983"/>
                        <a:pt x="171514" y="162194"/>
                      </a:cubicBezTo>
                      <a:cubicBezTo>
                        <a:pt x="116268" y="155717"/>
                        <a:pt x="51435" y="152225"/>
                        <a:pt x="0" y="168417"/>
                      </a:cubicBezTo>
                      <a:close/>
                    </a:path>
                  </a:pathLst>
                </a:custGeom>
                <a:solidFill>
                  <a:srgbClr val="FFFFFF">
                    <a:alpha val="13410"/>
                  </a:srgbClr>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515" name="Google Shape;1515;p12"/>
                <p:cNvSpPr/>
                <p:nvPr/>
              </p:nvSpPr>
              <p:spPr>
                <a:xfrm>
                  <a:off x="2458233" y="3250561"/>
                  <a:ext cx="453667" cy="462047"/>
                </a:xfrm>
                <a:custGeom>
                  <a:avLst/>
                  <a:gdLst/>
                  <a:ahLst/>
                  <a:cxnLst/>
                  <a:rect l="l" t="t" r="r" b="b"/>
                  <a:pathLst>
                    <a:path w="453667" h="462047" extrusionOk="0">
                      <a:moveTo>
                        <a:pt x="221935" y="462048"/>
                      </a:moveTo>
                      <a:cubicBezTo>
                        <a:pt x="-59306" y="460714"/>
                        <a:pt x="-82865" y="22373"/>
                        <a:pt x="206568" y="847"/>
                      </a:cubicBezTo>
                      <a:cubicBezTo>
                        <a:pt x="522671" y="-22712"/>
                        <a:pt x="543753" y="452904"/>
                        <a:pt x="221935" y="462048"/>
                      </a:cubicBezTo>
                      <a:close/>
                    </a:path>
                  </a:pathLst>
                </a:custGeom>
                <a:solidFill>
                  <a:srgbClr val="FFFFFF">
                    <a:alpha val="13410"/>
                  </a:srgbClr>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516" name="Google Shape;1516;p12"/>
                <p:cNvSpPr/>
                <p:nvPr/>
              </p:nvSpPr>
              <p:spPr>
                <a:xfrm>
                  <a:off x="2447534" y="3081786"/>
                  <a:ext cx="478297" cy="638209"/>
                </a:xfrm>
                <a:custGeom>
                  <a:avLst/>
                  <a:gdLst/>
                  <a:ahLst/>
                  <a:cxnLst/>
                  <a:rect l="l" t="t" r="r" b="b"/>
                  <a:pathLst>
                    <a:path w="478297" h="638209" extrusionOk="0">
                      <a:moveTo>
                        <a:pt x="474760" y="358979"/>
                      </a:moveTo>
                      <a:cubicBezTo>
                        <a:pt x="461679" y="274778"/>
                        <a:pt x="399195" y="202960"/>
                        <a:pt x="320201" y="173178"/>
                      </a:cubicBezTo>
                      <a:cubicBezTo>
                        <a:pt x="320201" y="137618"/>
                        <a:pt x="347824" y="40273"/>
                        <a:pt x="296008" y="38050"/>
                      </a:cubicBezTo>
                      <a:cubicBezTo>
                        <a:pt x="297722" y="5792"/>
                        <a:pt x="256955" y="7316"/>
                        <a:pt x="234286" y="3379"/>
                      </a:cubicBezTo>
                      <a:cubicBezTo>
                        <a:pt x="210981" y="-4749"/>
                        <a:pt x="165198" y="331"/>
                        <a:pt x="178406" y="34748"/>
                      </a:cubicBezTo>
                      <a:cubicBezTo>
                        <a:pt x="166277" y="37224"/>
                        <a:pt x="129765" y="31129"/>
                        <a:pt x="140306" y="52718"/>
                      </a:cubicBezTo>
                      <a:cubicBezTo>
                        <a:pt x="138210" y="96153"/>
                        <a:pt x="137448" y="139713"/>
                        <a:pt x="135797" y="183148"/>
                      </a:cubicBezTo>
                      <a:cubicBezTo>
                        <a:pt x="-17047" y="249949"/>
                        <a:pt x="-46892" y="468453"/>
                        <a:pt x="77123" y="577673"/>
                      </a:cubicBezTo>
                      <a:cubicBezTo>
                        <a:pt x="240636" y="727914"/>
                        <a:pt x="512416" y="577165"/>
                        <a:pt x="474760" y="358979"/>
                      </a:cubicBezTo>
                      <a:close/>
                      <a:moveTo>
                        <a:pt x="304771" y="167971"/>
                      </a:moveTo>
                      <a:cubicBezTo>
                        <a:pt x="286165" y="163081"/>
                        <a:pt x="266226" y="157748"/>
                        <a:pt x="246922" y="159144"/>
                      </a:cubicBezTo>
                      <a:cubicBezTo>
                        <a:pt x="215172" y="156033"/>
                        <a:pt x="182914" y="164288"/>
                        <a:pt x="153514" y="175273"/>
                      </a:cubicBezTo>
                      <a:cubicBezTo>
                        <a:pt x="153514" y="170829"/>
                        <a:pt x="153514" y="166320"/>
                        <a:pt x="153958" y="161875"/>
                      </a:cubicBezTo>
                      <a:cubicBezTo>
                        <a:pt x="206600" y="153398"/>
                        <a:pt x="258035" y="138666"/>
                        <a:pt x="307184" y="117997"/>
                      </a:cubicBezTo>
                      <a:cubicBezTo>
                        <a:pt x="306422" y="134634"/>
                        <a:pt x="305342" y="151334"/>
                        <a:pt x="304771" y="167971"/>
                      </a:cubicBezTo>
                      <a:close/>
                      <a:moveTo>
                        <a:pt x="292515" y="378092"/>
                      </a:moveTo>
                      <a:cubicBezTo>
                        <a:pt x="301278" y="393079"/>
                        <a:pt x="305215" y="416700"/>
                        <a:pt x="297087" y="432131"/>
                      </a:cubicBezTo>
                      <a:cubicBezTo>
                        <a:pt x="286356" y="434925"/>
                        <a:pt x="294928" y="387363"/>
                        <a:pt x="292515" y="378092"/>
                      </a:cubicBezTo>
                      <a:close/>
                      <a:moveTo>
                        <a:pt x="233524" y="360440"/>
                      </a:moveTo>
                      <a:cubicBezTo>
                        <a:pt x="220881" y="353181"/>
                        <a:pt x="206085" y="350622"/>
                        <a:pt x="191741" y="353200"/>
                      </a:cubicBezTo>
                      <a:cubicBezTo>
                        <a:pt x="193900" y="295606"/>
                        <a:pt x="196313" y="237948"/>
                        <a:pt x="198599" y="180354"/>
                      </a:cubicBezTo>
                      <a:cubicBezTo>
                        <a:pt x="213394" y="176480"/>
                        <a:pt x="265528" y="177750"/>
                        <a:pt x="276005" y="180354"/>
                      </a:cubicBezTo>
                      <a:cubicBezTo>
                        <a:pt x="275707" y="235389"/>
                        <a:pt x="275415" y="290418"/>
                        <a:pt x="275116" y="345454"/>
                      </a:cubicBezTo>
                      <a:cubicBezTo>
                        <a:pt x="259679" y="343733"/>
                        <a:pt x="244312" y="349263"/>
                        <a:pt x="233524" y="360440"/>
                      </a:cubicBezTo>
                      <a:close/>
                      <a:moveTo>
                        <a:pt x="244636" y="403619"/>
                      </a:moveTo>
                      <a:cubicBezTo>
                        <a:pt x="254860" y="460769"/>
                        <a:pt x="203615" y="463119"/>
                        <a:pt x="235365" y="386855"/>
                      </a:cubicBezTo>
                      <a:cubicBezTo>
                        <a:pt x="239537" y="391777"/>
                        <a:pt x="242687" y="397473"/>
                        <a:pt x="244636" y="403619"/>
                      </a:cubicBezTo>
                      <a:close/>
                      <a:moveTo>
                        <a:pt x="203234" y="18174"/>
                      </a:moveTo>
                      <a:cubicBezTo>
                        <a:pt x="226920" y="23191"/>
                        <a:pt x="260384" y="18174"/>
                        <a:pt x="278228" y="35383"/>
                      </a:cubicBezTo>
                      <a:cubicBezTo>
                        <a:pt x="250357" y="33268"/>
                        <a:pt x="222392" y="32805"/>
                        <a:pt x="194471" y="33986"/>
                      </a:cubicBezTo>
                      <a:cubicBezTo>
                        <a:pt x="198916" y="25413"/>
                        <a:pt x="186407" y="19063"/>
                        <a:pt x="203234" y="18174"/>
                      </a:cubicBezTo>
                      <a:close/>
                      <a:moveTo>
                        <a:pt x="157451" y="54369"/>
                      </a:moveTo>
                      <a:cubicBezTo>
                        <a:pt x="205711" y="53036"/>
                        <a:pt x="261591" y="43511"/>
                        <a:pt x="306358" y="62688"/>
                      </a:cubicBezTo>
                      <a:lnTo>
                        <a:pt x="156308" y="90501"/>
                      </a:lnTo>
                      <a:close/>
                      <a:moveTo>
                        <a:pt x="308136" y="80468"/>
                      </a:moveTo>
                      <a:cubicBezTo>
                        <a:pt x="308701" y="80385"/>
                        <a:pt x="309254" y="80239"/>
                        <a:pt x="309787" y="80023"/>
                      </a:cubicBezTo>
                      <a:cubicBezTo>
                        <a:pt x="309279" y="87135"/>
                        <a:pt x="308263" y="92723"/>
                        <a:pt x="308136" y="99073"/>
                      </a:cubicBezTo>
                      <a:cubicBezTo>
                        <a:pt x="258975" y="120276"/>
                        <a:pt x="207381" y="135338"/>
                        <a:pt x="154530" y="143904"/>
                      </a:cubicBezTo>
                      <a:lnTo>
                        <a:pt x="155673" y="109043"/>
                      </a:lnTo>
                      <a:close/>
                      <a:moveTo>
                        <a:pt x="378685" y="571513"/>
                      </a:moveTo>
                      <a:cubicBezTo>
                        <a:pt x="88871" y="776746"/>
                        <a:pt x="-158652" y="297384"/>
                        <a:pt x="181009" y="184735"/>
                      </a:cubicBezTo>
                      <a:cubicBezTo>
                        <a:pt x="178787" y="242774"/>
                        <a:pt x="176183" y="300749"/>
                        <a:pt x="174151" y="358788"/>
                      </a:cubicBezTo>
                      <a:cubicBezTo>
                        <a:pt x="71345" y="420066"/>
                        <a:pt x="191741" y="557798"/>
                        <a:pt x="191360" y="371488"/>
                      </a:cubicBezTo>
                      <a:cubicBezTo>
                        <a:pt x="201799" y="369437"/>
                        <a:pt x="212626" y="371031"/>
                        <a:pt x="222030" y="375997"/>
                      </a:cubicBezTo>
                      <a:cubicBezTo>
                        <a:pt x="159673" y="513474"/>
                        <a:pt x="315756" y="467310"/>
                        <a:pt x="246795" y="371107"/>
                      </a:cubicBezTo>
                      <a:cubicBezTo>
                        <a:pt x="254364" y="364078"/>
                        <a:pt x="265052" y="361500"/>
                        <a:pt x="274989" y="364313"/>
                      </a:cubicBezTo>
                      <a:cubicBezTo>
                        <a:pt x="279561" y="390666"/>
                        <a:pt x="263115" y="429528"/>
                        <a:pt x="284324" y="449276"/>
                      </a:cubicBezTo>
                      <a:cubicBezTo>
                        <a:pt x="335124" y="459118"/>
                        <a:pt x="324964" y="368631"/>
                        <a:pt x="292642" y="351804"/>
                      </a:cubicBezTo>
                      <a:lnTo>
                        <a:pt x="293531" y="184481"/>
                      </a:lnTo>
                      <a:cubicBezTo>
                        <a:pt x="465172" y="225438"/>
                        <a:pt x="517686" y="462167"/>
                        <a:pt x="378685" y="571513"/>
                      </a:cubicBezTo>
                      <a:close/>
                      <a:moveTo>
                        <a:pt x="173453" y="378537"/>
                      </a:moveTo>
                      <a:cubicBezTo>
                        <a:pt x="170786" y="400508"/>
                        <a:pt x="176882" y="430226"/>
                        <a:pt x="158848" y="446926"/>
                      </a:cubicBezTo>
                      <a:cubicBezTo>
                        <a:pt x="145830" y="424638"/>
                        <a:pt x="150085" y="391681"/>
                        <a:pt x="173453" y="378283"/>
                      </a:cubicBezTo>
                      <a:close/>
                    </a:path>
                  </a:pathLst>
                </a:custGeom>
                <a:solidFill>
                  <a:schemeClr val="lt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grpSp>
          <p:sp>
            <p:nvSpPr>
              <p:cNvPr id="1517" name="Google Shape;1517;p12"/>
              <p:cNvSpPr/>
              <p:nvPr/>
            </p:nvSpPr>
            <p:spPr>
              <a:xfrm>
                <a:off x="2675605" y="1609676"/>
                <a:ext cx="17700" cy="1368300"/>
              </a:xfrm>
              <a:prstGeom prst="rect">
                <a:avLst/>
              </a:pr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grpSp>
        <p:nvGrpSpPr>
          <p:cNvPr id="1518" name="Google Shape;1518;p12"/>
          <p:cNvGrpSpPr/>
          <p:nvPr/>
        </p:nvGrpSpPr>
        <p:grpSpPr>
          <a:xfrm>
            <a:off x="10415697" y="25"/>
            <a:ext cx="656252" cy="1529691"/>
            <a:chOff x="5194218" y="197272"/>
            <a:chExt cx="522827" cy="1218683"/>
          </a:xfrm>
        </p:grpSpPr>
        <p:grpSp>
          <p:nvGrpSpPr>
            <p:cNvPr id="1519" name="Google Shape;1519;p12"/>
            <p:cNvGrpSpPr/>
            <p:nvPr/>
          </p:nvGrpSpPr>
          <p:grpSpPr>
            <a:xfrm>
              <a:off x="5194218" y="893129"/>
              <a:ext cx="522827" cy="522827"/>
              <a:chOff x="764100" y="3623300"/>
              <a:chExt cx="1046700" cy="1046700"/>
            </a:xfrm>
          </p:grpSpPr>
          <p:sp>
            <p:nvSpPr>
              <p:cNvPr id="1520" name="Google Shape;1520;p12"/>
              <p:cNvSpPr/>
              <p:nvPr/>
            </p:nvSpPr>
            <p:spPr>
              <a:xfrm>
                <a:off x="764100" y="3623300"/>
                <a:ext cx="1046700" cy="1046700"/>
              </a:xfrm>
              <a:prstGeom prst="ellipse">
                <a:avLst/>
              </a:prstGeom>
              <a:solidFill>
                <a:srgbClr val="FFFFFF">
                  <a:alpha val="134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521" name="Google Shape;1521;p12"/>
              <p:cNvSpPr/>
              <p:nvPr/>
            </p:nvSpPr>
            <p:spPr>
              <a:xfrm>
                <a:off x="922769" y="3781968"/>
                <a:ext cx="729300" cy="729300"/>
              </a:xfrm>
              <a:prstGeom prst="ellipse">
                <a:avLst/>
              </a:prstGeom>
              <a:solidFill>
                <a:srgbClr val="FFFFFF">
                  <a:alpha val="134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1522" name="Google Shape;1522;p12"/>
            <p:cNvGrpSpPr/>
            <p:nvPr/>
          </p:nvGrpSpPr>
          <p:grpSpPr>
            <a:xfrm>
              <a:off x="5371921" y="197272"/>
              <a:ext cx="182209" cy="1080483"/>
              <a:chOff x="3305183" y="2334136"/>
              <a:chExt cx="166690" cy="988457"/>
            </a:xfrm>
          </p:grpSpPr>
          <p:grpSp>
            <p:nvGrpSpPr>
              <p:cNvPr id="1523" name="Google Shape;1523;p12"/>
              <p:cNvGrpSpPr/>
              <p:nvPr/>
            </p:nvGrpSpPr>
            <p:grpSpPr>
              <a:xfrm>
                <a:off x="3305183" y="2971595"/>
                <a:ext cx="166690" cy="350998"/>
                <a:chOff x="3305183" y="3146560"/>
                <a:chExt cx="166690" cy="350998"/>
              </a:xfrm>
            </p:grpSpPr>
            <p:sp>
              <p:nvSpPr>
                <p:cNvPr id="1524" name="Google Shape;1524;p12"/>
                <p:cNvSpPr/>
                <p:nvPr/>
              </p:nvSpPr>
              <p:spPr>
                <a:xfrm>
                  <a:off x="3324821" y="3152836"/>
                  <a:ext cx="119489" cy="117177"/>
                </a:xfrm>
                <a:custGeom>
                  <a:avLst/>
                  <a:gdLst/>
                  <a:ahLst/>
                  <a:cxnLst/>
                  <a:rect l="l" t="t" r="r" b="b"/>
                  <a:pathLst>
                    <a:path w="119489" h="117177" extrusionOk="0">
                      <a:moveTo>
                        <a:pt x="5460" y="117177"/>
                      </a:moveTo>
                      <a:cubicBezTo>
                        <a:pt x="4508" y="91777"/>
                        <a:pt x="-9653" y="30373"/>
                        <a:pt x="11810" y="23896"/>
                      </a:cubicBezTo>
                      <a:cubicBezTo>
                        <a:pt x="18160" y="22118"/>
                        <a:pt x="14668" y="14561"/>
                        <a:pt x="19494" y="10688"/>
                      </a:cubicBezTo>
                      <a:cubicBezTo>
                        <a:pt x="31241" y="-2901"/>
                        <a:pt x="96456" y="-6838"/>
                        <a:pt x="96456" y="18879"/>
                      </a:cubicBezTo>
                      <a:cubicBezTo>
                        <a:pt x="95751" y="22315"/>
                        <a:pt x="97967" y="25668"/>
                        <a:pt x="101409" y="26373"/>
                      </a:cubicBezTo>
                      <a:cubicBezTo>
                        <a:pt x="101866" y="26467"/>
                        <a:pt x="102336" y="26506"/>
                        <a:pt x="102806" y="26499"/>
                      </a:cubicBezTo>
                      <a:cubicBezTo>
                        <a:pt x="133731" y="28849"/>
                        <a:pt x="111569" y="90507"/>
                        <a:pt x="114744" y="113939"/>
                      </a:cubicBezTo>
                      <a:close/>
                    </a:path>
                  </a:pathLst>
                </a:custGeom>
                <a:solidFill>
                  <a:srgbClr val="FFFFFF">
                    <a:alpha val="13410"/>
                  </a:srgbClr>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525" name="Google Shape;1525;p12"/>
                <p:cNvSpPr/>
                <p:nvPr/>
              </p:nvSpPr>
              <p:spPr>
                <a:xfrm>
                  <a:off x="3312763" y="3270014"/>
                  <a:ext cx="150661" cy="221107"/>
                </a:xfrm>
                <a:custGeom>
                  <a:avLst/>
                  <a:gdLst/>
                  <a:ahLst/>
                  <a:cxnLst/>
                  <a:rect l="l" t="t" r="r" b="b"/>
                  <a:pathLst>
                    <a:path w="150661" h="221107" extrusionOk="0">
                      <a:moveTo>
                        <a:pt x="72636" y="221107"/>
                      </a:moveTo>
                      <a:cubicBezTo>
                        <a:pt x="-3564" y="204978"/>
                        <a:pt x="-15057" y="136779"/>
                        <a:pt x="16184" y="2477"/>
                      </a:cubicBezTo>
                      <a:cubicBezTo>
                        <a:pt x="54284" y="1207"/>
                        <a:pt x="87558" y="1270"/>
                        <a:pt x="125595" y="0"/>
                      </a:cubicBezTo>
                      <a:cubicBezTo>
                        <a:pt x="164330" y="92202"/>
                        <a:pt x="166299" y="206629"/>
                        <a:pt x="72636" y="221107"/>
                      </a:cubicBezTo>
                      <a:close/>
                    </a:path>
                  </a:pathLst>
                </a:custGeom>
                <a:solidFill>
                  <a:srgbClr val="FFFFFF">
                    <a:alpha val="13410"/>
                  </a:srgbClr>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526" name="Google Shape;1526;p12"/>
                <p:cNvSpPr/>
                <p:nvPr/>
              </p:nvSpPr>
              <p:spPr>
                <a:xfrm>
                  <a:off x="3305183" y="3146560"/>
                  <a:ext cx="166690" cy="350998"/>
                </a:xfrm>
                <a:custGeom>
                  <a:avLst/>
                  <a:gdLst/>
                  <a:ahLst/>
                  <a:cxnLst/>
                  <a:rect l="l" t="t" r="r" b="b"/>
                  <a:pathLst>
                    <a:path w="166690" h="350998" extrusionOk="0">
                      <a:moveTo>
                        <a:pt x="140987" y="124596"/>
                      </a:moveTo>
                      <a:cubicBezTo>
                        <a:pt x="147337" y="122247"/>
                        <a:pt x="143336" y="59572"/>
                        <a:pt x="144542" y="54238"/>
                      </a:cubicBezTo>
                      <a:cubicBezTo>
                        <a:pt x="146828" y="39252"/>
                        <a:pt x="140097" y="24647"/>
                        <a:pt x="122571" y="26425"/>
                      </a:cubicBezTo>
                      <a:cubicBezTo>
                        <a:pt x="129683" y="-8309"/>
                        <a:pt x="29417" y="-8500"/>
                        <a:pt x="29925" y="24075"/>
                      </a:cubicBezTo>
                      <a:cubicBezTo>
                        <a:pt x="15891" y="25536"/>
                        <a:pt x="12399" y="39633"/>
                        <a:pt x="13478" y="51635"/>
                      </a:cubicBezTo>
                      <a:cubicBezTo>
                        <a:pt x="16145" y="75955"/>
                        <a:pt x="8335" y="105292"/>
                        <a:pt x="17034" y="127263"/>
                      </a:cubicBezTo>
                      <a:cubicBezTo>
                        <a:pt x="17034" y="127263"/>
                        <a:pt x="17034" y="127644"/>
                        <a:pt x="17034" y="127835"/>
                      </a:cubicBezTo>
                      <a:cubicBezTo>
                        <a:pt x="-77835" y="451748"/>
                        <a:pt x="259922" y="398789"/>
                        <a:pt x="140987" y="124596"/>
                      </a:cubicBezTo>
                      <a:close/>
                      <a:moveTo>
                        <a:pt x="126254" y="42427"/>
                      </a:moveTo>
                      <a:cubicBezTo>
                        <a:pt x="126699" y="51254"/>
                        <a:pt x="126699" y="64842"/>
                        <a:pt x="126889" y="74177"/>
                      </a:cubicBezTo>
                      <a:lnTo>
                        <a:pt x="31258" y="101736"/>
                      </a:lnTo>
                      <a:cubicBezTo>
                        <a:pt x="31258" y="96719"/>
                        <a:pt x="31258" y="91640"/>
                        <a:pt x="31258" y="86560"/>
                      </a:cubicBezTo>
                      <a:cubicBezTo>
                        <a:pt x="57865" y="73415"/>
                        <a:pt x="88408" y="58556"/>
                        <a:pt x="112348" y="40903"/>
                      </a:cubicBezTo>
                      <a:cubicBezTo>
                        <a:pt x="116793" y="41665"/>
                        <a:pt x="123778" y="38490"/>
                        <a:pt x="126254" y="42427"/>
                      </a:cubicBezTo>
                      <a:close/>
                      <a:moveTo>
                        <a:pt x="89044" y="212671"/>
                      </a:moveTo>
                      <a:cubicBezTo>
                        <a:pt x="81112" y="208784"/>
                        <a:pt x="71771" y="209070"/>
                        <a:pt x="64088" y="213433"/>
                      </a:cubicBezTo>
                      <a:cubicBezTo>
                        <a:pt x="67943" y="186762"/>
                        <a:pt x="70883" y="159947"/>
                        <a:pt x="72914" y="132978"/>
                      </a:cubicBezTo>
                      <a:lnTo>
                        <a:pt x="83964" y="132978"/>
                      </a:lnTo>
                      <a:cubicBezTo>
                        <a:pt x="83049" y="159642"/>
                        <a:pt x="84751" y="186337"/>
                        <a:pt x="89044" y="212671"/>
                      </a:cubicBezTo>
                      <a:close/>
                      <a:moveTo>
                        <a:pt x="50944" y="114118"/>
                      </a:moveTo>
                      <a:lnTo>
                        <a:pt x="127144" y="92148"/>
                      </a:lnTo>
                      <a:lnTo>
                        <a:pt x="127144" y="113420"/>
                      </a:lnTo>
                      <a:cubicBezTo>
                        <a:pt x="101299" y="114880"/>
                        <a:pt x="75899" y="115135"/>
                        <a:pt x="50626" y="114118"/>
                      </a:cubicBezTo>
                      <a:close/>
                      <a:moveTo>
                        <a:pt x="90695" y="39950"/>
                      </a:moveTo>
                      <a:cubicBezTo>
                        <a:pt x="74692" y="48269"/>
                        <a:pt x="47832" y="59826"/>
                        <a:pt x="31385" y="67255"/>
                      </a:cubicBezTo>
                      <a:cubicBezTo>
                        <a:pt x="31385" y="58937"/>
                        <a:pt x="31766" y="47634"/>
                        <a:pt x="31385" y="39379"/>
                      </a:cubicBezTo>
                      <a:cubicBezTo>
                        <a:pt x="33036" y="39379"/>
                        <a:pt x="75835" y="39442"/>
                        <a:pt x="90377" y="39950"/>
                      </a:cubicBezTo>
                      <a:close/>
                      <a:moveTo>
                        <a:pt x="45736" y="22361"/>
                      </a:moveTo>
                      <a:cubicBezTo>
                        <a:pt x="60214" y="644"/>
                        <a:pt x="112920" y="11122"/>
                        <a:pt x="111395" y="26616"/>
                      </a:cubicBezTo>
                      <a:cubicBezTo>
                        <a:pt x="92028" y="25854"/>
                        <a:pt x="63834" y="27314"/>
                        <a:pt x="44466" y="26616"/>
                      </a:cubicBezTo>
                      <a:cubicBezTo>
                        <a:pt x="44339" y="26171"/>
                        <a:pt x="45165" y="22742"/>
                        <a:pt x="45419" y="22361"/>
                      </a:cubicBezTo>
                      <a:close/>
                      <a:moveTo>
                        <a:pt x="125556" y="309127"/>
                      </a:moveTo>
                      <a:cubicBezTo>
                        <a:pt x="22686" y="406028"/>
                        <a:pt x="-873" y="195335"/>
                        <a:pt x="33798" y="131708"/>
                      </a:cubicBezTo>
                      <a:cubicBezTo>
                        <a:pt x="41101" y="132153"/>
                        <a:pt x="48467" y="132470"/>
                        <a:pt x="55833" y="132661"/>
                      </a:cubicBezTo>
                      <a:cubicBezTo>
                        <a:pt x="60913" y="148536"/>
                        <a:pt x="25734" y="268678"/>
                        <a:pt x="58500" y="243023"/>
                      </a:cubicBezTo>
                      <a:cubicBezTo>
                        <a:pt x="62310" y="237436"/>
                        <a:pt x="67708" y="228101"/>
                        <a:pt x="75454" y="228037"/>
                      </a:cubicBezTo>
                      <a:cubicBezTo>
                        <a:pt x="84979" y="228037"/>
                        <a:pt x="91076" y="238960"/>
                        <a:pt x="95394" y="245881"/>
                      </a:cubicBezTo>
                      <a:cubicBezTo>
                        <a:pt x="128985" y="268931"/>
                        <a:pt x="92536" y="150631"/>
                        <a:pt x="101744" y="132661"/>
                      </a:cubicBezTo>
                      <a:cubicBezTo>
                        <a:pt x="109173" y="132661"/>
                        <a:pt x="116602" y="132089"/>
                        <a:pt x="124032" y="131644"/>
                      </a:cubicBezTo>
                      <a:cubicBezTo>
                        <a:pt x="155591" y="183968"/>
                        <a:pt x="160671" y="257311"/>
                        <a:pt x="125239" y="309127"/>
                      </a:cubicBezTo>
                      <a:close/>
                    </a:path>
                  </a:pathLst>
                </a:custGeom>
                <a:solidFill>
                  <a:schemeClr val="lt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grpSp>
          <p:sp>
            <p:nvSpPr>
              <p:cNvPr id="1527" name="Google Shape;1527;p12"/>
              <p:cNvSpPr/>
              <p:nvPr/>
            </p:nvSpPr>
            <p:spPr>
              <a:xfrm>
                <a:off x="3375892" y="2334136"/>
                <a:ext cx="17700" cy="643800"/>
              </a:xfrm>
              <a:prstGeom prst="rect">
                <a:avLst/>
              </a:pr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grpSp>
        <p:nvGrpSpPr>
          <p:cNvPr id="1528" name="Google Shape;1528;p12"/>
          <p:cNvGrpSpPr/>
          <p:nvPr/>
        </p:nvGrpSpPr>
        <p:grpSpPr>
          <a:xfrm>
            <a:off x="10691839" y="0"/>
            <a:ext cx="1080221" cy="4962791"/>
            <a:chOff x="7824797" y="-929429"/>
            <a:chExt cx="860597" cy="3953785"/>
          </a:xfrm>
        </p:grpSpPr>
        <p:grpSp>
          <p:nvGrpSpPr>
            <p:cNvPr id="1529" name="Google Shape;1529;p12"/>
            <p:cNvGrpSpPr/>
            <p:nvPr/>
          </p:nvGrpSpPr>
          <p:grpSpPr>
            <a:xfrm>
              <a:off x="7824797" y="1891931"/>
              <a:ext cx="860597" cy="1132425"/>
              <a:chOff x="764100" y="3623300"/>
              <a:chExt cx="1046700" cy="1046700"/>
            </a:xfrm>
          </p:grpSpPr>
          <p:sp>
            <p:nvSpPr>
              <p:cNvPr id="1530" name="Google Shape;1530;p12"/>
              <p:cNvSpPr/>
              <p:nvPr/>
            </p:nvSpPr>
            <p:spPr>
              <a:xfrm>
                <a:off x="764100" y="3623300"/>
                <a:ext cx="1046700" cy="1046700"/>
              </a:xfrm>
              <a:prstGeom prst="ellipse">
                <a:avLst/>
              </a:prstGeom>
              <a:solidFill>
                <a:srgbClr val="FFFFFF">
                  <a:alpha val="134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531" name="Google Shape;1531;p12"/>
              <p:cNvSpPr/>
              <p:nvPr/>
            </p:nvSpPr>
            <p:spPr>
              <a:xfrm>
                <a:off x="922769" y="3781968"/>
                <a:ext cx="729300" cy="729300"/>
              </a:xfrm>
              <a:prstGeom prst="ellipse">
                <a:avLst/>
              </a:prstGeom>
              <a:solidFill>
                <a:srgbClr val="FFFFFF">
                  <a:alpha val="134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1532" name="Google Shape;1532;p12"/>
            <p:cNvGrpSpPr/>
            <p:nvPr/>
          </p:nvGrpSpPr>
          <p:grpSpPr>
            <a:xfrm>
              <a:off x="8100547" y="-929429"/>
              <a:ext cx="300376" cy="3735115"/>
              <a:chOff x="3792712" y="404687"/>
              <a:chExt cx="274793" cy="3416993"/>
            </a:xfrm>
          </p:grpSpPr>
          <p:grpSp>
            <p:nvGrpSpPr>
              <p:cNvPr id="1533" name="Google Shape;1533;p12"/>
              <p:cNvGrpSpPr/>
              <p:nvPr/>
            </p:nvGrpSpPr>
            <p:grpSpPr>
              <a:xfrm>
                <a:off x="3792712" y="2971595"/>
                <a:ext cx="274793" cy="850085"/>
                <a:chOff x="3792712" y="2879468"/>
                <a:chExt cx="274793" cy="850085"/>
              </a:xfrm>
            </p:grpSpPr>
            <p:sp>
              <p:nvSpPr>
                <p:cNvPr id="1534" name="Google Shape;1534;p12"/>
                <p:cNvSpPr/>
                <p:nvPr/>
              </p:nvSpPr>
              <p:spPr>
                <a:xfrm>
                  <a:off x="3798083" y="3085793"/>
                  <a:ext cx="261578" cy="637356"/>
                </a:xfrm>
                <a:custGeom>
                  <a:avLst/>
                  <a:gdLst/>
                  <a:ahLst/>
                  <a:cxnLst/>
                  <a:rect l="l" t="t" r="r" b="b"/>
                  <a:pathLst>
                    <a:path w="261578" h="637356" extrusionOk="0">
                      <a:moveTo>
                        <a:pt x="126686" y="637357"/>
                      </a:moveTo>
                      <a:cubicBezTo>
                        <a:pt x="-60449" y="630435"/>
                        <a:pt x="18736" y="394850"/>
                        <a:pt x="6417" y="267723"/>
                      </a:cubicBezTo>
                      <a:cubicBezTo>
                        <a:pt x="12322" y="197048"/>
                        <a:pt x="-10665" y="53665"/>
                        <a:pt x="31817" y="8008"/>
                      </a:cubicBezTo>
                      <a:cubicBezTo>
                        <a:pt x="291595" y="-16566"/>
                        <a:pt x="262449" y="-1263"/>
                        <a:pt x="258829" y="299283"/>
                      </a:cubicBezTo>
                      <a:cubicBezTo>
                        <a:pt x="256988" y="426728"/>
                        <a:pt x="295024" y="626816"/>
                        <a:pt x="126686" y="637357"/>
                      </a:cubicBezTo>
                      <a:close/>
                    </a:path>
                  </a:pathLst>
                </a:custGeom>
                <a:solidFill>
                  <a:srgbClr val="FFFFFF">
                    <a:alpha val="13410"/>
                  </a:srgbClr>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535" name="Google Shape;1535;p12"/>
                <p:cNvSpPr/>
                <p:nvPr/>
              </p:nvSpPr>
              <p:spPr>
                <a:xfrm>
                  <a:off x="3849902" y="2886279"/>
                  <a:ext cx="160096" cy="197298"/>
                </a:xfrm>
                <a:custGeom>
                  <a:avLst/>
                  <a:gdLst/>
                  <a:ahLst/>
                  <a:cxnLst/>
                  <a:rect l="l" t="t" r="r" b="b"/>
                  <a:pathLst>
                    <a:path w="160096" h="197298" extrusionOk="0">
                      <a:moveTo>
                        <a:pt x="0" y="197298"/>
                      </a:moveTo>
                      <a:cubicBezTo>
                        <a:pt x="14795" y="163453"/>
                        <a:pt x="-19495" y="39120"/>
                        <a:pt x="29908" y="37913"/>
                      </a:cubicBezTo>
                      <a:cubicBezTo>
                        <a:pt x="41275" y="35754"/>
                        <a:pt x="33401" y="17911"/>
                        <a:pt x="43053" y="12513"/>
                      </a:cubicBezTo>
                      <a:cubicBezTo>
                        <a:pt x="64008" y="-9902"/>
                        <a:pt x="129984" y="-1393"/>
                        <a:pt x="134239" y="31563"/>
                      </a:cubicBezTo>
                      <a:cubicBezTo>
                        <a:pt x="135826" y="40517"/>
                        <a:pt x="147891" y="34484"/>
                        <a:pt x="151955" y="41406"/>
                      </a:cubicBezTo>
                      <a:cubicBezTo>
                        <a:pt x="171640" y="64583"/>
                        <a:pt x="149479" y="158246"/>
                        <a:pt x="149161" y="196663"/>
                      </a:cubicBezTo>
                      <a:cubicBezTo>
                        <a:pt x="98234" y="196155"/>
                        <a:pt x="49847" y="189170"/>
                        <a:pt x="0" y="197298"/>
                      </a:cubicBezTo>
                      <a:close/>
                    </a:path>
                  </a:pathLst>
                </a:custGeom>
                <a:solidFill>
                  <a:srgbClr val="FFFFFF">
                    <a:alpha val="13410"/>
                  </a:srgbClr>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536" name="Google Shape;1536;p12"/>
                <p:cNvSpPr/>
                <p:nvPr/>
              </p:nvSpPr>
              <p:spPr>
                <a:xfrm>
                  <a:off x="3792712" y="2879468"/>
                  <a:ext cx="274793" cy="850085"/>
                </a:xfrm>
                <a:custGeom>
                  <a:avLst/>
                  <a:gdLst/>
                  <a:ahLst/>
                  <a:cxnLst/>
                  <a:rect l="l" t="t" r="r" b="b"/>
                  <a:pathLst>
                    <a:path w="274793" h="850085" extrusionOk="0">
                      <a:moveTo>
                        <a:pt x="19916" y="786532"/>
                      </a:moveTo>
                      <a:cubicBezTo>
                        <a:pt x="39854" y="827489"/>
                        <a:pt x="67541" y="848572"/>
                        <a:pt x="131866" y="850032"/>
                      </a:cubicBezTo>
                      <a:cubicBezTo>
                        <a:pt x="255818" y="852953"/>
                        <a:pt x="279440" y="735732"/>
                        <a:pt x="271947" y="651213"/>
                      </a:cubicBezTo>
                      <a:cubicBezTo>
                        <a:pt x="272963" y="537612"/>
                        <a:pt x="275312" y="423947"/>
                        <a:pt x="274678" y="310345"/>
                      </a:cubicBezTo>
                      <a:cubicBezTo>
                        <a:pt x="276202" y="268245"/>
                        <a:pt x="263057" y="215095"/>
                        <a:pt x="217528" y="202395"/>
                      </a:cubicBezTo>
                      <a:cubicBezTo>
                        <a:pt x="213336" y="167343"/>
                        <a:pt x="246610" y="35073"/>
                        <a:pt x="197716" y="37295"/>
                      </a:cubicBezTo>
                      <a:cubicBezTo>
                        <a:pt x="191366" y="-10202"/>
                        <a:pt x="84495" y="-14965"/>
                        <a:pt x="87098" y="38311"/>
                      </a:cubicBezTo>
                      <a:cubicBezTo>
                        <a:pt x="75478" y="36978"/>
                        <a:pt x="60047" y="37041"/>
                        <a:pt x="58778" y="55583"/>
                      </a:cubicBezTo>
                      <a:cubicBezTo>
                        <a:pt x="55603" y="103081"/>
                        <a:pt x="55285" y="150833"/>
                        <a:pt x="49887" y="197760"/>
                      </a:cubicBezTo>
                      <a:cubicBezTo>
                        <a:pt x="-19010" y="224303"/>
                        <a:pt x="12613" y="404262"/>
                        <a:pt x="5437" y="474048"/>
                      </a:cubicBezTo>
                      <a:cubicBezTo>
                        <a:pt x="10264" y="577299"/>
                        <a:pt x="-17549" y="687980"/>
                        <a:pt x="19916" y="786532"/>
                      </a:cubicBezTo>
                      <a:close/>
                      <a:moveTo>
                        <a:pt x="102466" y="38248"/>
                      </a:moveTo>
                      <a:cubicBezTo>
                        <a:pt x="106148" y="7895"/>
                        <a:pt x="173585" y="17166"/>
                        <a:pt x="178983" y="37105"/>
                      </a:cubicBezTo>
                      <a:cubicBezTo>
                        <a:pt x="154281" y="37549"/>
                        <a:pt x="103101" y="39962"/>
                        <a:pt x="102592" y="38311"/>
                      </a:cubicBezTo>
                      <a:close/>
                      <a:moveTo>
                        <a:pt x="76177" y="56663"/>
                      </a:moveTo>
                      <a:lnTo>
                        <a:pt x="174983" y="55393"/>
                      </a:lnTo>
                      <a:cubicBezTo>
                        <a:pt x="190222" y="53361"/>
                        <a:pt x="211304" y="53298"/>
                        <a:pt x="206733" y="75459"/>
                      </a:cubicBezTo>
                      <a:lnTo>
                        <a:pt x="75287" y="111400"/>
                      </a:lnTo>
                      <a:cubicBezTo>
                        <a:pt x="75967" y="93194"/>
                        <a:pt x="76303" y="74970"/>
                        <a:pt x="76303" y="56726"/>
                      </a:cubicBezTo>
                      <a:close/>
                      <a:moveTo>
                        <a:pt x="73700" y="129879"/>
                      </a:moveTo>
                      <a:lnTo>
                        <a:pt x="205399" y="94382"/>
                      </a:lnTo>
                      <a:lnTo>
                        <a:pt x="203684" y="134069"/>
                      </a:lnTo>
                      <a:lnTo>
                        <a:pt x="71478" y="159469"/>
                      </a:lnTo>
                      <a:cubicBezTo>
                        <a:pt x="72430" y="149563"/>
                        <a:pt x="73192" y="139785"/>
                        <a:pt x="73827" y="129942"/>
                      </a:cubicBezTo>
                      <a:close/>
                      <a:moveTo>
                        <a:pt x="69191" y="177885"/>
                      </a:moveTo>
                      <a:lnTo>
                        <a:pt x="202541" y="152104"/>
                      </a:lnTo>
                      <a:cubicBezTo>
                        <a:pt x="201906" y="166391"/>
                        <a:pt x="201335" y="180615"/>
                        <a:pt x="200700" y="194839"/>
                      </a:cubicBezTo>
                      <a:lnTo>
                        <a:pt x="67350" y="193379"/>
                      </a:lnTo>
                      <a:cubicBezTo>
                        <a:pt x="68239" y="188298"/>
                        <a:pt x="68937" y="183282"/>
                        <a:pt x="69318" y="177948"/>
                      </a:cubicBezTo>
                      <a:close/>
                      <a:moveTo>
                        <a:pt x="19217" y="648102"/>
                      </a:moveTo>
                      <a:cubicBezTo>
                        <a:pt x="23154" y="519832"/>
                        <a:pt x="21947" y="391117"/>
                        <a:pt x="28171" y="263101"/>
                      </a:cubicBezTo>
                      <a:cubicBezTo>
                        <a:pt x="34965" y="198204"/>
                        <a:pt x="74589" y="211222"/>
                        <a:pt x="121960" y="210968"/>
                      </a:cubicBezTo>
                      <a:cubicBezTo>
                        <a:pt x="123103" y="217851"/>
                        <a:pt x="123674" y="224817"/>
                        <a:pt x="123674" y="231796"/>
                      </a:cubicBezTo>
                      <a:cubicBezTo>
                        <a:pt x="72874" y="256370"/>
                        <a:pt x="60174" y="344889"/>
                        <a:pt x="124246" y="360891"/>
                      </a:cubicBezTo>
                      <a:lnTo>
                        <a:pt x="124627" y="429281"/>
                      </a:lnTo>
                      <a:cubicBezTo>
                        <a:pt x="46966" y="432710"/>
                        <a:pt x="45951" y="548915"/>
                        <a:pt x="125135" y="549486"/>
                      </a:cubicBezTo>
                      <a:lnTo>
                        <a:pt x="125516" y="627083"/>
                      </a:lnTo>
                      <a:cubicBezTo>
                        <a:pt x="40" y="680677"/>
                        <a:pt x="157647" y="791422"/>
                        <a:pt x="143550" y="638069"/>
                      </a:cubicBezTo>
                      <a:cubicBezTo>
                        <a:pt x="209971" y="620416"/>
                        <a:pt x="220385" y="540533"/>
                        <a:pt x="142661" y="533675"/>
                      </a:cubicBezTo>
                      <a:lnTo>
                        <a:pt x="142280" y="444204"/>
                      </a:lnTo>
                      <a:cubicBezTo>
                        <a:pt x="216321" y="434298"/>
                        <a:pt x="216130" y="356764"/>
                        <a:pt x="141772" y="346604"/>
                      </a:cubicBezTo>
                      <a:cubicBezTo>
                        <a:pt x="141772" y="311425"/>
                        <a:pt x="141772" y="215413"/>
                        <a:pt x="140566" y="212429"/>
                      </a:cubicBezTo>
                      <a:cubicBezTo>
                        <a:pt x="140566" y="212429"/>
                        <a:pt x="194096" y="213762"/>
                        <a:pt x="198541" y="213381"/>
                      </a:cubicBezTo>
                      <a:cubicBezTo>
                        <a:pt x="218543" y="211666"/>
                        <a:pt x="234291" y="230589"/>
                        <a:pt x="243943" y="246845"/>
                      </a:cubicBezTo>
                      <a:cubicBezTo>
                        <a:pt x="271376" y="315997"/>
                        <a:pt x="250865" y="395880"/>
                        <a:pt x="255754" y="469095"/>
                      </a:cubicBezTo>
                      <a:cubicBezTo>
                        <a:pt x="240832" y="580093"/>
                        <a:pt x="308015" y="834538"/>
                        <a:pt x="136819" y="834855"/>
                      </a:cubicBezTo>
                      <a:cubicBezTo>
                        <a:pt x="35727" y="844063"/>
                        <a:pt x="10073" y="729382"/>
                        <a:pt x="19344" y="648166"/>
                      </a:cubicBezTo>
                      <a:close/>
                      <a:moveTo>
                        <a:pt x="125008" y="678137"/>
                      </a:moveTo>
                      <a:cubicBezTo>
                        <a:pt x="115928" y="731541"/>
                        <a:pt x="62968" y="668041"/>
                        <a:pt x="125643" y="645435"/>
                      </a:cubicBezTo>
                      <a:cubicBezTo>
                        <a:pt x="126272" y="656357"/>
                        <a:pt x="126100" y="667304"/>
                        <a:pt x="125135" y="678201"/>
                      </a:cubicBezTo>
                      <a:close/>
                      <a:moveTo>
                        <a:pt x="125008" y="531198"/>
                      </a:moveTo>
                      <a:cubicBezTo>
                        <a:pt x="69953" y="529293"/>
                        <a:pt x="68620" y="448966"/>
                        <a:pt x="124627" y="447315"/>
                      </a:cubicBezTo>
                      <a:close/>
                      <a:moveTo>
                        <a:pt x="124119" y="340698"/>
                      </a:moveTo>
                      <a:cubicBezTo>
                        <a:pt x="85193" y="326284"/>
                        <a:pt x="93004" y="270848"/>
                        <a:pt x="123674" y="251798"/>
                      </a:cubicBezTo>
                      <a:cubicBezTo>
                        <a:pt x="123973" y="281643"/>
                        <a:pt x="124183" y="311380"/>
                        <a:pt x="124309" y="341016"/>
                      </a:cubicBezTo>
                      <a:close/>
                      <a:moveTo>
                        <a:pt x="141835" y="365591"/>
                      </a:moveTo>
                      <a:cubicBezTo>
                        <a:pt x="190730" y="374798"/>
                        <a:pt x="194159" y="419057"/>
                        <a:pt x="141835" y="426106"/>
                      </a:cubicBezTo>
                      <a:close/>
                      <a:moveTo>
                        <a:pt x="142724" y="551899"/>
                      </a:moveTo>
                      <a:cubicBezTo>
                        <a:pt x="195493" y="559138"/>
                        <a:pt x="188127" y="605684"/>
                        <a:pt x="143296" y="619781"/>
                      </a:cubicBezTo>
                      <a:cubicBezTo>
                        <a:pt x="143042" y="601429"/>
                        <a:pt x="142978" y="571204"/>
                        <a:pt x="142915" y="552217"/>
                      </a:cubicBezTo>
                      <a:close/>
                    </a:path>
                  </a:pathLst>
                </a:custGeom>
                <a:solidFill>
                  <a:schemeClr val="lt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grpSp>
          <p:sp>
            <p:nvSpPr>
              <p:cNvPr id="1537" name="Google Shape;1537;p12"/>
              <p:cNvSpPr/>
              <p:nvPr/>
            </p:nvSpPr>
            <p:spPr>
              <a:xfrm>
                <a:off x="3923177" y="404687"/>
                <a:ext cx="17700" cy="2573100"/>
              </a:xfrm>
              <a:prstGeom prst="rect">
                <a:avLst/>
              </a:pr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grpSp>
        <p:nvGrpSpPr>
          <p:cNvPr id="1538" name="Google Shape;1538;p12"/>
          <p:cNvGrpSpPr/>
          <p:nvPr/>
        </p:nvGrpSpPr>
        <p:grpSpPr>
          <a:xfrm>
            <a:off x="9681329" y="0"/>
            <a:ext cx="1313817" cy="6147905"/>
            <a:chOff x="1192601" y="-2473021"/>
            <a:chExt cx="1046700" cy="4897949"/>
          </a:xfrm>
        </p:grpSpPr>
        <p:grpSp>
          <p:nvGrpSpPr>
            <p:cNvPr id="1539" name="Google Shape;1539;p12"/>
            <p:cNvGrpSpPr/>
            <p:nvPr/>
          </p:nvGrpSpPr>
          <p:grpSpPr>
            <a:xfrm>
              <a:off x="1192601" y="1378228"/>
              <a:ext cx="1046700" cy="1046700"/>
              <a:chOff x="764100" y="3623300"/>
              <a:chExt cx="1046700" cy="1046700"/>
            </a:xfrm>
          </p:grpSpPr>
          <p:sp>
            <p:nvSpPr>
              <p:cNvPr id="1540" name="Google Shape;1540;p12"/>
              <p:cNvSpPr/>
              <p:nvPr/>
            </p:nvSpPr>
            <p:spPr>
              <a:xfrm>
                <a:off x="764100" y="3623300"/>
                <a:ext cx="1046700" cy="1046700"/>
              </a:xfrm>
              <a:prstGeom prst="ellipse">
                <a:avLst/>
              </a:prstGeom>
              <a:solidFill>
                <a:srgbClr val="FFFFFF">
                  <a:alpha val="134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541" name="Google Shape;1541;p12"/>
              <p:cNvSpPr/>
              <p:nvPr/>
            </p:nvSpPr>
            <p:spPr>
              <a:xfrm>
                <a:off x="922769" y="3781968"/>
                <a:ext cx="729300" cy="729300"/>
              </a:xfrm>
              <a:prstGeom prst="ellipse">
                <a:avLst/>
              </a:prstGeom>
              <a:solidFill>
                <a:srgbClr val="FFFFFF">
                  <a:alpha val="134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1542" name="Google Shape;1542;p12"/>
            <p:cNvGrpSpPr/>
            <p:nvPr/>
          </p:nvGrpSpPr>
          <p:grpSpPr>
            <a:xfrm>
              <a:off x="1417979" y="-2473021"/>
              <a:ext cx="580390" cy="4604206"/>
              <a:chOff x="522260" y="-312241"/>
              <a:chExt cx="530958" cy="4212063"/>
            </a:xfrm>
          </p:grpSpPr>
          <p:grpSp>
            <p:nvGrpSpPr>
              <p:cNvPr id="1543" name="Google Shape;1543;p12"/>
              <p:cNvGrpSpPr/>
              <p:nvPr/>
            </p:nvGrpSpPr>
            <p:grpSpPr>
              <a:xfrm>
                <a:off x="522260" y="2971595"/>
                <a:ext cx="530958" cy="928227"/>
                <a:chOff x="522260" y="2971595"/>
                <a:chExt cx="530958" cy="928227"/>
              </a:xfrm>
            </p:grpSpPr>
            <p:sp>
              <p:nvSpPr>
                <p:cNvPr id="1544" name="Google Shape;1544;p12"/>
                <p:cNvSpPr/>
                <p:nvPr/>
              </p:nvSpPr>
              <p:spPr>
                <a:xfrm>
                  <a:off x="531045" y="3193814"/>
                  <a:ext cx="510950" cy="500199"/>
                </a:xfrm>
                <a:custGeom>
                  <a:avLst/>
                  <a:gdLst/>
                  <a:ahLst/>
                  <a:cxnLst/>
                  <a:rect l="l" t="t" r="r" b="b"/>
                  <a:pathLst>
                    <a:path w="510950" h="500199" extrusionOk="0">
                      <a:moveTo>
                        <a:pt x="230344" y="500189"/>
                      </a:moveTo>
                      <a:cubicBezTo>
                        <a:pt x="153916" y="500507"/>
                        <a:pt x="77640" y="493446"/>
                        <a:pt x="2570" y="479108"/>
                      </a:cubicBezTo>
                      <a:cubicBezTo>
                        <a:pt x="-4606" y="452501"/>
                        <a:pt x="4348" y="418084"/>
                        <a:pt x="15841" y="404622"/>
                      </a:cubicBezTo>
                      <a:cubicBezTo>
                        <a:pt x="93" y="296672"/>
                        <a:pt x="174591" y="153479"/>
                        <a:pt x="126458" y="68770"/>
                      </a:cubicBezTo>
                      <a:cubicBezTo>
                        <a:pt x="128236" y="16510"/>
                        <a:pt x="219295" y="6350"/>
                        <a:pt x="261142" y="0"/>
                      </a:cubicBezTo>
                      <a:cubicBezTo>
                        <a:pt x="310926" y="4953"/>
                        <a:pt x="383443" y="12002"/>
                        <a:pt x="388777" y="70612"/>
                      </a:cubicBezTo>
                      <a:cubicBezTo>
                        <a:pt x="365980" y="191262"/>
                        <a:pt x="524603" y="342392"/>
                        <a:pt x="509998" y="472630"/>
                      </a:cubicBezTo>
                      <a:cubicBezTo>
                        <a:pt x="417936" y="491147"/>
                        <a:pt x="324248" y="500380"/>
                        <a:pt x="230344" y="500189"/>
                      </a:cubicBezTo>
                      <a:close/>
                    </a:path>
                  </a:pathLst>
                </a:custGeom>
                <a:solidFill>
                  <a:srgbClr val="FFFFFF">
                    <a:alpha val="13410"/>
                  </a:srgbClr>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545" name="Google Shape;1545;p12"/>
                <p:cNvSpPr/>
                <p:nvPr/>
              </p:nvSpPr>
              <p:spPr>
                <a:xfrm>
                  <a:off x="551585" y="3672350"/>
                  <a:ext cx="488949" cy="214629"/>
                </a:xfrm>
                <a:custGeom>
                  <a:avLst/>
                  <a:gdLst/>
                  <a:ahLst/>
                  <a:cxnLst/>
                  <a:rect l="l" t="t" r="r" b="b"/>
                  <a:pathLst>
                    <a:path w="488949" h="214629" extrusionOk="0">
                      <a:moveTo>
                        <a:pt x="243395" y="214630"/>
                      </a:moveTo>
                      <a:cubicBezTo>
                        <a:pt x="147256" y="214630"/>
                        <a:pt x="26352" y="160401"/>
                        <a:pt x="0" y="8001"/>
                      </a:cubicBezTo>
                      <a:cubicBezTo>
                        <a:pt x="165925" y="39751"/>
                        <a:pt x="327279" y="29528"/>
                        <a:pt x="488950" y="0"/>
                      </a:cubicBezTo>
                      <a:cubicBezTo>
                        <a:pt x="471043" y="147384"/>
                        <a:pt x="350266" y="214630"/>
                        <a:pt x="243395" y="214630"/>
                      </a:cubicBezTo>
                      <a:close/>
                    </a:path>
                  </a:pathLst>
                </a:custGeom>
                <a:solidFill>
                  <a:srgbClr val="FFFFFF">
                    <a:alpha val="13410"/>
                  </a:srgbClr>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546" name="Google Shape;1546;p12"/>
                <p:cNvSpPr/>
                <p:nvPr/>
              </p:nvSpPr>
              <p:spPr>
                <a:xfrm>
                  <a:off x="685838" y="2977833"/>
                  <a:ext cx="219884" cy="234649"/>
                </a:xfrm>
                <a:custGeom>
                  <a:avLst/>
                  <a:gdLst/>
                  <a:ahLst/>
                  <a:cxnLst/>
                  <a:rect l="l" t="t" r="r" b="b"/>
                  <a:pathLst>
                    <a:path w="219884" h="234649" extrusionOk="0">
                      <a:moveTo>
                        <a:pt x="2590" y="234649"/>
                      </a:moveTo>
                      <a:cubicBezTo>
                        <a:pt x="7987" y="210011"/>
                        <a:pt x="-12142" y="33672"/>
                        <a:pt x="12877" y="45419"/>
                      </a:cubicBezTo>
                      <a:cubicBezTo>
                        <a:pt x="33197" y="50182"/>
                        <a:pt x="23545" y="24210"/>
                        <a:pt x="35038" y="16590"/>
                      </a:cubicBezTo>
                      <a:cubicBezTo>
                        <a:pt x="50913" y="906"/>
                        <a:pt x="85394" y="1604"/>
                        <a:pt x="109714" y="1922"/>
                      </a:cubicBezTo>
                      <a:cubicBezTo>
                        <a:pt x="145528" y="-936"/>
                        <a:pt x="189026" y="-6841"/>
                        <a:pt x="188835" y="38879"/>
                      </a:cubicBezTo>
                      <a:cubicBezTo>
                        <a:pt x="250875" y="39895"/>
                        <a:pt x="199503" y="186770"/>
                        <a:pt x="206869" y="233824"/>
                      </a:cubicBezTo>
                      <a:cubicBezTo>
                        <a:pt x="139369" y="212361"/>
                        <a:pt x="71932" y="215091"/>
                        <a:pt x="2590" y="234649"/>
                      </a:cubicBezTo>
                      <a:close/>
                    </a:path>
                  </a:pathLst>
                </a:custGeom>
                <a:solidFill>
                  <a:srgbClr val="FFFFFF">
                    <a:alpha val="13410"/>
                  </a:srgbClr>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547" name="Google Shape;1547;p12"/>
                <p:cNvSpPr/>
                <p:nvPr/>
              </p:nvSpPr>
              <p:spPr>
                <a:xfrm>
                  <a:off x="522260" y="2971595"/>
                  <a:ext cx="530958" cy="928227"/>
                </a:xfrm>
                <a:custGeom>
                  <a:avLst/>
                  <a:gdLst/>
                  <a:ahLst/>
                  <a:cxnLst/>
                  <a:rect l="l" t="t" r="r" b="b"/>
                  <a:pathLst>
                    <a:path w="530958" h="928227" extrusionOk="0">
                      <a:moveTo>
                        <a:pt x="516306" y="619347"/>
                      </a:moveTo>
                      <a:cubicBezTo>
                        <a:pt x="501638" y="504285"/>
                        <a:pt x="397942" y="417798"/>
                        <a:pt x="399530" y="298926"/>
                      </a:cubicBezTo>
                      <a:cubicBezTo>
                        <a:pt x="413182" y="300514"/>
                        <a:pt x="390830" y="254159"/>
                        <a:pt x="381178" y="244380"/>
                      </a:cubicBezTo>
                      <a:cubicBezTo>
                        <a:pt x="383210" y="187992"/>
                        <a:pt x="385369" y="132175"/>
                        <a:pt x="387528" y="75787"/>
                      </a:cubicBezTo>
                      <a:cubicBezTo>
                        <a:pt x="392481" y="54070"/>
                        <a:pt x="381559" y="34449"/>
                        <a:pt x="356731" y="40227"/>
                      </a:cubicBezTo>
                      <a:cubicBezTo>
                        <a:pt x="358255" y="-10573"/>
                        <a:pt x="307645" y="730"/>
                        <a:pt x="273609" y="1810"/>
                      </a:cubicBezTo>
                      <a:cubicBezTo>
                        <a:pt x="240780" y="1429"/>
                        <a:pt x="184074" y="-222"/>
                        <a:pt x="184328" y="45244"/>
                      </a:cubicBezTo>
                      <a:cubicBezTo>
                        <a:pt x="174803" y="45815"/>
                        <a:pt x="158928" y="42640"/>
                        <a:pt x="158928" y="56547"/>
                      </a:cubicBezTo>
                      <a:cubicBezTo>
                        <a:pt x="158928" y="118777"/>
                        <a:pt x="158039" y="180435"/>
                        <a:pt x="158357" y="242475"/>
                      </a:cubicBezTo>
                      <a:cubicBezTo>
                        <a:pt x="144260" y="248825"/>
                        <a:pt x="112383" y="292767"/>
                        <a:pt x="140577" y="307753"/>
                      </a:cubicBezTo>
                      <a:cubicBezTo>
                        <a:pt x="150102" y="385159"/>
                        <a:pt x="15736" y="506508"/>
                        <a:pt x="18784" y="626967"/>
                      </a:cubicBezTo>
                      <a:cubicBezTo>
                        <a:pt x="-3124" y="640493"/>
                        <a:pt x="-8013" y="706215"/>
                        <a:pt x="15672" y="712756"/>
                      </a:cubicBezTo>
                      <a:cubicBezTo>
                        <a:pt x="65075" y="1013238"/>
                        <a:pt x="505638" y="992854"/>
                        <a:pt x="526720" y="692753"/>
                      </a:cubicBezTo>
                      <a:cubicBezTo>
                        <a:pt x="534785" y="671862"/>
                        <a:pt x="531356" y="631984"/>
                        <a:pt x="516306" y="619347"/>
                      </a:cubicBezTo>
                      <a:close/>
                      <a:moveTo>
                        <a:pt x="498399" y="620300"/>
                      </a:moveTo>
                      <a:cubicBezTo>
                        <a:pt x="475749" y="621824"/>
                        <a:pt x="453079" y="623176"/>
                        <a:pt x="430391" y="624364"/>
                      </a:cubicBezTo>
                      <a:cubicBezTo>
                        <a:pt x="405708" y="518319"/>
                        <a:pt x="384842" y="411531"/>
                        <a:pt x="367780" y="304006"/>
                      </a:cubicBezTo>
                      <a:cubicBezTo>
                        <a:pt x="372606" y="303308"/>
                        <a:pt x="377432" y="302673"/>
                        <a:pt x="382194" y="301911"/>
                      </a:cubicBezTo>
                      <a:cubicBezTo>
                        <a:pt x="378511" y="420973"/>
                        <a:pt x="481889" y="506762"/>
                        <a:pt x="498399" y="620300"/>
                      </a:cubicBezTo>
                      <a:close/>
                      <a:moveTo>
                        <a:pt x="278689" y="312579"/>
                      </a:moveTo>
                      <a:cubicBezTo>
                        <a:pt x="287389" y="312198"/>
                        <a:pt x="296025" y="311690"/>
                        <a:pt x="304661" y="311118"/>
                      </a:cubicBezTo>
                      <a:cubicBezTo>
                        <a:pt x="318040" y="416738"/>
                        <a:pt x="331477" y="522383"/>
                        <a:pt x="344983" y="628047"/>
                      </a:cubicBezTo>
                      <a:cubicBezTo>
                        <a:pt x="322568" y="628809"/>
                        <a:pt x="300216" y="629507"/>
                        <a:pt x="277800" y="629952"/>
                      </a:cubicBezTo>
                      <a:cubicBezTo>
                        <a:pt x="271844" y="524237"/>
                        <a:pt x="272136" y="418262"/>
                        <a:pt x="278689" y="312579"/>
                      </a:cubicBezTo>
                      <a:close/>
                      <a:moveTo>
                        <a:pt x="322504" y="309531"/>
                      </a:moveTo>
                      <a:cubicBezTo>
                        <a:pt x="331775" y="308642"/>
                        <a:pt x="341046" y="307626"/>
                        <a:pt x="350317" y="306483"/>
                      </a:cubicBezTo>
                      <a:cubicBezTo>
                        <a:pt x="367253" y="413417"/>
                        <a:pt x="387928" y="519633"/>
                        <a:pt x="412357" y="625126"/>
                      </a:cubicBezTo>
                      <a:cubicBezTo>
                        <a:pt x="395910" y="625951"/>
                        <a:pt x="379400" y="626713"/>
                        <a:pt x="362954" y="627348"/>
                      </a:cubicBezTo>
                      <a:cubicBezTo>
                        <a:pt x="349111" y="521430"/>
                        <a:pt x="335541" y="415493"/>
                        <a:pt x="322250" y="309531"/>
                      </a:cubicBezTo>
                      <a:close/>
                      <a:moveTo>
                        <a:pt x="365684" y="58452"/>
                      </a:moveTo>
                      <a:cubicBezTo>
                        <a:pt x="375273" y="59277"/>
                        <a:pt x="368542" y="74581"/>
                        <a:pt x="369939" y="81248"/>
                      </a:cubicBezTo>
                      <a:lnTo>
                        <a:pt x="175946" y="137382"/>
                      </a:lnTo>
                      <a:cubicBezTo>
                        <a:pt x="175946" y="127984"/>
                        <a:pt x="175946" y="118332"/>
                        <a:pt x="175946" y="109125"/>
                      </a:cubicBezTo>
                      <a:cubicBezTo>
                        <a:pt x="212713" y="94837"/>
                        <a:pt x="258496" y="85947"/>
                        <a:pt x="287643" y="60547"/>
                      </a:cubicBezTo>
                      <a:cubicBezTo>
                        <a:pt x="313360" y="60611"/>
                        <a:pt x="339649" y="57309"/>
                        <a:pt x="365430" y="58452"/>
                      </a:cubicBezTo>
                      <a:close/>
                      <a:moveTo>
                        <a:pt x="175438" y="205454"/>
                      </a:moveTo>
                      <a:lnTo>
                        <a:pt x="366827" y="159671"/>
                      </a:lnTo>
                      <a:lnTo>
                        <a:pt x="364224" y="230791"/>
                      </a:lnTo>
                      <a:cubicBezTo>
                        <a:pt x="308090" y="199041"/>
                        <a:pt x="233033" y="208248"/>
                        <a:pt x="175311" y="231616"/>
                      </a:cubicBezTo>
                      <a:close/>
                      <a:moveTo>
                        <a:pt x="175438" y="187230"/>
                      </a:moveTo>
                      <a:cubicBezTo>
                        <a:pt x="175438" y="176688"/>
                        <a:pt x="175438" y="166084"/>
                        <a:pt x="175438" y="155480"/>
                      </a:cubicBezTo>
                      <a:lnTo>
                        <a:pt x="368796" y="99536"/>
                      </a:lnTo>
                      <a:lnTo>
                        <a:pt x="367272" y="141256"/>
                      </a:lnTo>
                      <a:close/>
                      <a:moveTo>
                        <a:pt x="229032" y="21622"/>
                      </a:moveTo>
                      <a:cubicBezTo>
                        <a:pt x="256401" y="25305"/>
                        <a:pt x="342570" y="-222"/>
                        <a:pt x="338760" y="40672"/>
                      </a:cubicBezTo>
                      <a:lnTo>
                        <a:pt x="201600" y="44418"/>
                      </a:lnTo>
                      <a:cubicBezTo>
                        <a:pt x="197155" y="28861"/>
                        <a:pt x="217793" y="22765"/>
                        <a:pt x="229096" y="21749"/>
                      </a:cubicBezTo>
                      <a:close/>
                      <a:moveTo>
                        <a:pt x="263830" y="59150"/>
                      </a:moveTo>
                      <a:cubicBezTo>
                        <a:pt x="235046" y="71260"/>
                        <a:pt x="205645" y="81858"/>
                        <a:pt x="175756" y="90900"/>
                      </a:cubicBezTo>
                      <a:lnTo>
                        <a:pt x="175756" y="63722"/>
                      </a:lnTo>
                      <a:cubicBezTo>
                        <a:pt x="201664" y="62897"/>
                        <a:pt x="238113" y="59976"/>
                        <a:pt x="263894" y="59404"/>
                      </a:cubicBezTo>
                      <a:close/>
                      <a:moveTo>
                        <a:pt x="260973" y="230600"/>
                      </a:moveTo>
                      <a:cubicBezTo>
                        <a:pt x="306439" y="226028"/>
                        <a:pt x="366891" y="233838"/>
                        <a:pt x="384036" y="283432"/>
                      </a:cubicBezTo>
                      <a:cubicBezTo>
                        <a:pt x="303873" y="296939"/>
                        <a:pt x="222193" y="298945"/>
                        <a:pt x="141466" y="289401"/>
                      </a:cubicBezTo>
                      <a:cubicBezTo>
                        <a:pt x="157404" y="243554"/>
                        <a:pt x="218110" y="233521"/>
                        <a:pt x="261036" y="230854"/>
                      </a:cubicBezTo>
                      <a:close/>
                      <a:moveTo>
                        <a:pt x="259639" y="630269"/>
                      </a:moveTo>
                      <a:cubicBezTo>
                        <a:pt x="238005" y="630606"/>
                        <a:pt x="216313" y="630796"/>
                        <a:pt x="194552" y="630841"/>
                      </a:cubicBezTo>
                      <a:cubicBezTo>
                        <a:pt x="210300" y="525005"/>
                        <a:pt x="226003" y="419176"/>
                        <a:pt x="241669" y="313341"/>
                      </a:cubicBezTo>
                      <a:cubicBezTo>
                        <a:pt x="248019" y="313341"/>
                        <a:pt x="254369" y="313341"/>
                        <a:pt x="260719" y="313341"/>
                      </a:cubicBezTo>
                      <a:cubicBezTo>
                        <a:pt x="254172" y="418871"/>
                        <a:pt x="253810" y="524694"/>
                        <a:pt x="259639" y="630269"/>
                      </a:cubicBezTo>
                      <a:close/>
                      <a:moveTo>
                        <a:pt x="177089" y="630904"/>
                      </a:moveTo>
                      <a:cubicBezTo>
                        <a:pt x="155309" y="630904"/>
                        <a:pt x="133528" y="630904"/>
                        <a:pt x="111748" y="630333"/>
                      </a:cubicBezTo>
                      <a:cubicBezTo>
                        <a:pt x="143498" y="524478"/>
                        <a:pt x="175248" y="418751"/>
                        <a:pt x="206490" y="312833"/>
                      </a:cubicBezTo>
                      <a:lnTo>
                        <a:pt x="224206" y="313277"/>
                      </a:lnTo>
                      <a:cubicBezTo>
                        <a:pt x="208630" y="419195"/>
                        <a:pt x="192920" y="525069"/>
                        <a:pt x="177089" y="630904"/>
                      </a:cubicBezTo>
                      <a:close/>
                      <a:moveTo>
                        <a:pt x="76759" y="501047"/>
                      </a:moveTo>
                      <a:cubicBezTo>
                        <a:pt x="112129" y="441801"/>
                        <a:pt x="157849" y="381857"/>
                        <a:pt x="157468" y="309721"/>
                      </a:cubicBezTo>
                      <a:cubicBezTo>
                        <a:pt x="168009" y="310737"/>
                        <a:pt x="178550" y="311499"/>
                        <a:pt x="189218" y="312071"/>
                      </a:cubicBezTo>
                      <a:cubicBezTo>
                        <a:pt x="157550" y="417906"/>
                        <a:pt x="125908" y="523887"/>
                        <a:pt x="94285" y="630015"/>
                      </a:cubicBezTo>
                      <a:cubicBezTo>
                        <a:pt x="74854" y="629571"/>
                        <a:pt x="55423" y="629126"/>
                        <a:pt x="35992" y="628491"/>
                      </a:cubicBezTo>
                      <a:cubicBezTo>
                        <a:pt x="33960" y="582454"/>
                        <a:pt x="54026" y="539591"/>
                        <a:pt x="76886" y="500920"/>
                      </a:cubicBezTo>
                      <a:close/>
                      <a:moveTo>
                        <a:pt x="356858" y="897604"/>
                      </a:moveTo>
                      <a:cubicBezTo>
                        <a:pt x="221222" y="951325"/>
                        <a:pt x="58725" y="859504"/>
                        <a:pt x="34024" y="716248"/>
                      </a:cubicBezTo>
                      <a:cubicBezTo>
                        <a:pt x="191294" y="742912"/>
                        <a:pt x="352178" y="739813"/>
                        <a:pt x="508305" y="707104"/>
                      </a:cubicBezTo>
                      <a:lnTo>
                        <a:pt x="509194" y="707549"/>
                      </a:lnTo>
                      <a:cubicBezTo>
                        <a:pt x="496145" y="793623"/>
                        <a:pt x="438030" y="866134"/>
                        <a:pt x="356858" y="897604"/>
                      </a:cubicBezTo>
                      <a:close/>
                      <a:moveTo>
                        <a:pt x="512560" y="681704"/>
                      </a:moveTo>
                      <a:cubicBezTo>
                        <a:pt x="511855" y="684092"/>
                        <a:pt x="510985" y="686422"/>
                        <a:pt x="509956" y="688689"/>
                      </a:cubicBezTo>
                      <a:cubicBezTo>
                        <a:pt x="348952" y="722706"/>
                        <a:pt x="182842" y="724865"/>
                        <a:pt x="21006" y="695039"/>
                      </a:cubicBezTo>
                      <a:cubicBezTo>
                        <a:pt x="14332" y="679355"/>
                        <a:pt x="14961" y="661511"/>
                        <a:pt x="22721" y="646335"/>
                      </a:cubicBezTo>
                      <a:cubicBezTo>
                        <a:pt x="183897" y="651967"/>
                        <a:pt x="345263" y="649148"/>
                        <a:pt x="506146" y="637889"/>
                      </a:cubicBezTo>
                      <a:cubicBezTo>
                        <a:pt x="514351" y="650945"/>
                        <a:pt x="516681" y="666845"/>
                        <a:pt x="512560" y="681704"/>
                      </a:cubicBezTo>
                      <a:close/>
                    </a:path>
                  </a:pathLst>
                </a:custGeom>
                <a:solidFill>
                  <a:schemeClr val="lt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grpSp>
          <p:sp>
            <p:nvSpPr>
              <p:cNvPr id="1548" name="Google Shape;1548;p12"/>
              <p:cNvSpPr/>
              <p:nvPr/>
            </p:nvSpPr>
            <p:spPr>
              <a:xfrm>
                <a:off x="786930" y="-312241"/>
                <a:ext cx="17700" cy="3290400"/>
              </a:xfrm>
              <a:prstGeom prst="rect">
                <a:avLst/>
              </a:pr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grpSp>
        <p:nvGrpSpPr>
          <p:cNvPr id="1549" name="Google Shape;1549;p12"/>
          <p:cNvGrpSpPr/>
          <p:nvPr/>
        </p:nvGrpSpPr>
        <p:grpSpPr>
          <a:xfrm>
            <a:off x="9746752" y="2409621"/>
            <a:ext cx="198068" cy="226828"/>
            <a:chOff x="3462796" y="2555878"/>
            <a:chExt cx="157798" cy="180711"/>
          </a:xfrm>
        </p:grpSpPr>
        <p:sp>
          <p:nvSpPr>
            <p:cNvPr id="1550" name="Google Shape;1550;p12"/>
            <p:cNvSpPr/>
            <p:nvPr/>
          </p:nvSpPr>
          <p:spPr>
            <a:xfrm>
              <a:off x="3528860" y="2555878"/>
              <a:ext cx="20839" cy="53711"/>
            </a:xfrm>
            <a:custGeom>
              <a:avLst/>
              <a:gdLst/>
              <a:ahLst/>
              <a:cxnLst/>
              <a:rect l="l" t="t" r="r" b="b"/>
              <a:pathLst>
                <a:path w="20839" h="53711" extrusionOk="0">
                  <a:moveTo>
                    <a:pt x="9741" y="60"/>
                  </a:moveTo>
                  <a:cubicBezTo>
                    <a:pt x="-2451" y="2600"/>
                    <a:pt x="-4483" y="55686"/>
                    <a:pt x="11074" y="53654"/>
                  </a:cubicBezTo>
                  <a:cubicBezTo>
                    <a:pt x="23266" y="51114"/>
                    <a:pt x="25362" y="-2035"/>
                    <a:pt x="9741" y="60"/>
                  </a:cubicBezTo>
                  <a:close/>
                </a:path>
              </a:pathLst>
            </a:custGeom>
            <a:solidFill>
              <a:schemeClr val="lt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551" name="Google Shape;1551;p12"/>
            <p:cNvSpPr/>
            <p:nvPr/>
          </p:nvSpPr>
          <p:spPr>
            <a:xfrm>
              <a:off x="3528860" y="2682878"/>
              <a:ext cx="20839" cy="53711"/>
            </a:xfrm>
            <a:custGeom>
              <a:avLst/>
              <a:gdLst/>
              <a:ahLst/>
              <a:cxnLst/>
              <a:rect l="l" t="t" r="r" b="b"/>
              <a:pathLst>
                <a:path w="20839" h="53711" extrusionOk="0">
                  <a:moveTo>
                    <a:pt x="9741" y="60"/>
                  </a:moveTo>
                  <a:cubicBezTo>
                    <a:pt x="-2451" y="2600"/>
                    <a:pt x="-4483" y="55686"/>
                    <a:pt x="11074" y="53654"/>
                  </a:cubicBezTo>
                  <a:cubicBezTo>
                    <a:pt x="23266" y="51114"/>
                    <a:pt x="25362" y="-2035"/>
                    <a:pt x="9741" y="60"/>
                  </a:cubicBezTo>
                  <a:close/>
                </a:path>
              </a:pathLst>
            </a:custGeom>
            <a:solidFill>
              <a:schemeClr val="lt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552" name="Google Shape;1552;p12"/>
            <p:cNvSpPr/>
            <p:nvPr/>
          </p:nvSpPr>
          <p:spPr>
            <a:xfrm>
              <a:off x="3571315" y="2597137"/>
              <a:ext cx="47570" cy="33554"/>
            </a:xfrm>
            <a:custGeom>
              <a:avLst/>
              <a:gdLst/>
              <a:ahLst/>
              <a:cxnLst/>
              <a:rect l="l" t="t" r="r" b="b"/>
              <a:pathLst>
                <a:path w="47570" h="33554" extrusionOk="0">
                  <a:moveTo>
                    <a:pt x="47423" y="3886"/>
                  </a:moveTo>
                  <a:cubicBezTo>
                    <a:pt x="36183" y="-9449"/>
                    <a:pt x="10910" y="15189"/>
                    <a:pt x="306" y="22936"/>
                  </a:cubicBezTo>
                  <a:cubicBezTo>
                    <a:pt x="-4584" y="50305"/>
                    <a:pt x="50788" y="17729"/>
                    <a:pt x="47423" y="3886"/>
                  </a:cubicBezTo>
                  <a:close/>
                </a:path>
              </a:pathLst>
            </a:custGeom>
            <a:solidFill>
              <a:schemeClr val="lt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553" name="Google Shape;1553;p12"/>
            <p:cNvSpPr/>
            <p:nvPr/>
          </p:nvSpPr>
          <p:spPr>
            <a:xfrm>
              <a:off x="3572203" y="2660050"/>
              <a:ext cx="48391" cy="35006"/>
            </a:xfrm>
            <a:custGeom>
              <a:avLst/>
              <a:gdLst/>
              <a:ahLst/>
              <a:cxnLst/>
              <a:rect l="l" t="t" r="r" b="b"/>
              <a:pathLst>
                <a:path w="48391" h="35006" extrusionOk="0">
                  <a:moveTo>
                    <a:pt x="45900" y="20221"/>
                  </a:moveTo>
                  <a:cubicBezTo>
                    <a:pt x="32120" y="15713"/>
                    <a:pt x="14849" y="-8608"/>
                    <a:pt x="1450" y="3203"/>
                  </a:cubicBezTo>
                  <a:cubicBezTo>
                    <a:pt x="-11123" y="21047"/>
                    <a:pt x="62664" y="54384"/>
                    <a:pt x="45900" y="20221"/>
                  </a:cubicBezTo>
                  <a:close/>
                </a:path>
              </a:pathLst>
            </a:custGeom>
            <a:solidFill>
              <a:schemeClr val="lt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554" name="Google Shape;1554;p12"/>
            <p:cNvSpPr/>
            <p:nvPr/>
          </p:nvSpPr>
          <p:spPr>
            <a:xfrm>
              <a:off x="3466564" y="2662661"/>
              <a:ext cx="42019" cy="33548"/>
            </a:xfrm>
            <a:custGeom>
              <a:avLst/>
              <a:gdLst/>
              <a:ahLst/>
              <a:cxnLst/>
              <a:rect l="l" t="t" r="r" b="b"/>
              <a:pathLst>
                <a:path w="42019" h="33548" extrusionOk="0">
                  <a:moveTo>
                    <a:pt x="41239" y="1798"/>
                  </a:moveTo>
                  <a:cubicBezTo>
                    <a:pt x="31397" y="-7981"/>
                    <a:pt x="-17625" y="24912"/>
                    <a:pt x="6695" y="33548"/>
                  </a:cubicBezTo>
                  <a:cubicBezTo>
                    <a:pt x="17935" y="27452"/>
                    <a:pt x="47145" y="17991"/>
                    <a:pt x="41239" y="1798"/>
                  </a:cubicBezTo>
                  <a:close/>
                </a:path>
              </a:pathLst>
            </a:custGeom>
            <a:solidFill>
              <a:schemeClr val="lt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555" name="Google Shape;1555;p12"/>
            <p:cNvSpPr/>
            <p:nvPr/>
          </p:nvSpPr>
          <p:spPr>
            <a:xfrm>
              <a:off x="3462796" y="2597064"/>
              <a:ext cx="40843" cy="33781"/>
            </a:xfrm>
            <a:custGeom>
              <a:avLst/>
              <a:gdLst/>
              <a:ahLst/>
              <a:cxnLst/>
              <a:rect l="l" t="t" r="r" b="b"/>
              <a:pathLst>
                <a:path w="40843" h="33781" extrusionOk="0">
                  <a:moveTo>
                    <a:pt x="38339" y="18755"/>
                  </a:moveTo>
                  <a:cubicBezTo>
                    <a:pt x="27163" y="13865"/>
                    <a:pt x="13447" y="-8614"/>
                    <a:pt x="1509" y="3578"/>
                  </a:cubicBezTo>
                  <a:cubicBezTo>
                    <a:pt x="-10556" y="21676"/>
                    <a:pt x="54151" y="52346"/>
                    <a:pt x="38339" y="18755"/>
                  </a:cubicBezTo>
                  <a:close/>
                </a:path>
              </a:pathLst>
            </a:custGeom>
            <a:solidFill>
              <a:schemeClr val="lt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grpSp>
      <p:grpSp>
        <p:nvGrpSpPr>
          <p:cNvPr id="1556" name="Google Shape;1556;p12"/>
          <p:cNvGrpSpPr/>
          <p:nvPr/>
        </p:nvGrpSpPr>
        <p:grpSpPr>
          <a:xfrm>
            <a:off x="8567373" y="0"/>
            <a:ext cx="1313817" cy="4014256"/>
            <a:chOff x="6010934" y="-404723"/>
            <a:chExt cx="1046700" cy="3198101"/>
          </a:xfrm>
        </p:grpSpPr>
        <p:grpSp>
          <p:nvGrpSpPr>
            <p:cNvPr id="1557" name="Google Shape;1557;p12"/>
            <p:cNvGrpSpPr/>
            <p:nvPr/>
          </p:nvGrpSpPr>
          <p:grpSpPr>
            <a:xfrm>
              <a:off x="6010934" y="1746678"/>
              <a:ext cx="1046700" cy="1046700"/>
              <a:chOff x="764100" y="3623300"/>
              <a:chExt cx="1046700" cy="1046700"/>
            </a:xfrm>
          </p:grpSpPr>
          <p:sp>
            <p:nvSpPr>
              <p:cNvPr id="1558" name="Google Shape;1558;p12"/>
              <p:cNvSpPr/>
              <p:nvPr/>
            </p:nvSpPr>
            <p:spPr>
              <a:xfrm>
                <a:off x="764100" y="3623300"/>
                <a:ext cx="1046700" cy="1046700"/>
              </a:xfrm>
              <a:prstGeom prst="ellipse">
                <a:avLst/>
              </a:prstGeom>
              <a:solidFill>
                <a:srgbClr val="FFFFFF">
                  <a:alpha val="134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559" name="Google Shape;1559;p12"/>
              <p:cNvSpPr/>
              <p:nvPr/>
            </p:nvSpPr>
            <p:spPr>
              <a:xfrm>
                <a:off x="922769" y="3781968"/>
                <a:ext cx="729300" cy="729300"/>
              </a:xfrm>
              <a:prstGeom prst="ellipse">
                <a:avLst/>
              </a:prstGeom>
              <a:solidFill>
                <a:srgbClr val="FFFFFF">
                  <a:alpha val="134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1560" name="Google Shape;1560;p12"/>
            <p:cNvGrpSpPr/>
            <p:nvPr/>
          </p:nvGrpSpPr>
          <p:grpSpPr>
            <a:xfrm>
              <a:off x="6308747" y="-404723"/>
              <a:ext cx="441786" cy="2976610"/>
              <a:chOff x="1121941" y="1239413"/>
              <a:chExt cx="404159" cy="2723090"/>
            </a:xfrm>
          </p:grpSpPr>
          <p:sp>
            <p:nvSpPr>
              <p:cNvPr id="1561" name="Google Shape;1561;p12"/>
              <p:cNvSpPr/>
              <p:nvPr/>
            </p:nvSpPr>
            <p:spPr>
              <a:xfrm>
                <a:off x="1308652" y="1239413"/>
                <a:ext cx="17700" cy="1738500"/>
              </a:xfrm>
              <a:prstGeom prst="rect">
                <a:avLst/>
              </a:pr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nvGrpSpPr>
              <p:cNvPr id="1562" name="Google Shape;1562;p12"/>
              <p:cNvGrpSpPr/>
              <p:nvPr/>
            </p:nvGrpSpPr>
            <p:grpSpPr>
              <a:xfrm>
                <a:off x="1121941" y="2971595"/>
                <a:ext cx="404159" cy="990908"/>
                <a:chOff x="1121941" y="2969319"/>
                <a:chExt cx="404159" cy="990908"/>
              </a:xfrm>
            </p:grpSpPr>
            <p:sp>
              <p:nvSpPr>
                <p:cNvPr id="1563" name="Google Shape;1563;p12"/>
                <p:cNvSpPr/>
                <p:nvPr/>
              </p:nvSpPr>
              <p:spPr>
                <a:xfrm>
                  <a:off x="1210876" y="2975878"/>
                  <a:ext cx="215728" cy="222824"/>
                </a:xfrm>
                <a:custGeom>
                  <a:avLst/>
                  <a:gdLst/>
                  <a:ahLst/>
                  <a:cxnLst/>
                  <a:rect l="l" t="t" r="r" b="b"/>
                  <a:pathLst>
                    <a:path w="215728" h="222824" extrusionOk="0">
                      <a:moveTo>
                        <a:pt x="14190" y="222824"/>
                      </a:moveTo>
                      <a:cubicBezTo>
                        <a:pt x="13301" y="174692"/>
                        <a:pt x="-21687" y="79251"/>
                        <a:pt x="21620" y="60582"/>
                      </a:cubicBezTo>
                      <a:cubicBezTo>
                        <a:pt x="36987" y="27244"/>
                        <a:pt x="55021" y="2797"/>
                        <a:pt x="105440" y="321"/>
                      </a:cubicBezTo>
                      <a:cubicBezTo>
                        <a:pt x="154017" y="-2156"/>
                        <a:pt x="177385" y="9655"/>
                        <a:pt x="182021" y="37976"/>
                      </a:cubicBezTo>
                      <a:cubicBezTo>
                        <a:pt x="233265" y="47692"/>
                        <a:pt x="210405" y="171326"/>
                        <a:pt x="211993" y="215776"/>
                      </a:cubicBezTo>
                      <a:cubicBezTo>
                        <a:pt x="143159" y="198060"/>
                        <a:pt x="79024" y="196790"/>
                        <a:pt x="14190" y="222824"/>
                      </a:cubicBezTo>
                      <a:close/>
                    </a:path>
                  </a:pathLst>
                </a:custGeom>
                <a:solidFill>
                  <a:srgbClr val="FFFFFF">
                    <a:alpha val="13410"/>
                  </a:srgbClr>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564" name="Google Shape;1564;p12"/>
                <p:cNvSpPr/>
                <p:nvPr/>
              </p:nvSpPr>
              <p:spPr>
                <a:xfrm>
                  <a:off x="1128931" y="3411844"/>
                  <a:ext cx="389306" cy="540604"/>
                </a:xfrm>
                <a:custGeom>
                  <a:avLst/>
                  <a:gdLst/>
                  <a:ahLst/>
                  <a:cxnLst/>
                  <a:rect l="l" t="t" r="r" b="b"/>
                  <a:pathLst>
                    <a:path w="389306" h="540604" extrusionOk="0">
                      <a:moveTo>
                        <a:pt x="192718" y="540604"/>
                      </a:moveTo>
                      <a:cubicBezTo>
                        <a:pt x="42795" y="527142"/>
                        <a:pt x="232596" y="425161"/>
                        <a:pt x="116836" y="455260"/>
                      </a:cubicBezTo>
                      <a:cubicBezTo>
                        <a:pt x="83054" y="460150"/>
                        <a:pt x="19744" y="479835"/>
                        <a:pt x="7679" y="435512"/>
                      </a:cubicBezTo>
                      <a:cubicBezTo>
                        <a:pt x="-6227" y="397920"/>
                        <a:pt x="57844" y="371440"/>
                        <a:pt x="34857" y="364582"/>
                      </a:cubicBezTo>
                      <a:cubicBezTo>
                        <a:pt x="15807" y="363122"/>
                        <a:pt x="3107" y="353533"/>
                        <a:pt x="1393" y="338801"/>
                      </a:cubicBezTo>
                      <a:cubicBezTo>
                        <a:pt x="-3560" y="319434"/>
                        <a:pt x="17585" y="304638"/>
                        <a:pt x="35175" y="291748"/>
                      </a:cubicBezTo>
                      <a:cubicBezTo>
                        <a:pt x="33651" y="285398"/>
                        <a:pt x="30158" y="276762"/>
                        <a:pt x="28380" y="270412"/>
                      </a:cubicBezTo>
                      <a:cubicBezTo>
                        <a:pt x="-19689" y="256061"/>
                        <a:pt x="-258" y="192307"/>
                        <a:pt x="38985" y="180877"/>
                      </a:cubicBezTo>
                      <a:cubicBezTo>
                        <a:pt x="42490" y="180629"/>
                        <a:pt x="45138" y="177588"/>
                        <a:pt x="44890" y="174082"/>
                      </a:cubicBezTo>
                      <a:cubicBezTo>
                        <a:pt x="44643" y="170577"/>
                        <a:pt x="41601" y="167929"/>
                        <a:pt x="38096" y="168177"/>
                      </a:cubicBezTo>
                      <a:cubicBezTo>
                        <a:pt x="3044" y="163224"/>
                        <a:pt x="21776" y="119663"/>
                        <a:pt x="43303" y="106836"/>
                      </a:cubicBezTo>
                      <a:cubicBezTo>
                        <a:pt x="74418" y="82706"/>
                        <a:pt x="71370" y="31969"/>
                        <a:pt x="69020" y="5680"/>
                      </a:cubicBezTo>
                      <a:cubicBezTo>
                        <a:pt x="85911" y="5045"/>
                        <a:pt x="131758" y="4664"/>
                        <a:pt x="151570" y="4601"/>
                      </a:cubicBezTo>
                      <a:cubicBezTo>
                        <a:pt x="174303" y="59274"/>
                        <a:pt x="87499" y="134903"/>
                        <a:pt x="126170" y="158652"/>
                      </a:cubicBezTo>
                      <a:cubicBezTo>
                        <a:pt x="332545" y="108296"/>
                        <a:pt x="234120" y="166526"/>
                        <a:pt x="237422" y="1362"/>
                      </a:cubicBezTo>
                      <a:cubicBezTo>
                        <a:pt x="249741" y="-2130"/>
                        <a:pt x="299271" y="2378"/>
                        <a:pt x="325624" y="854"/>
                      </a:cubicBezTo>
                      <a:cubicBezTo>
                        <a:pt x="266823" y="105439"/>
                        <a:pt x="408174" y="108804"/>
                        <a:pt x="387155" y="185449"/>
                      </a:cubicBezTo>
                      <a:cubicBezTo>
                        <a:pt x="375090" y="210849"/>
                        <a:pt x="334958" y="200752"/>
                        <a:pt x="326830" y="215802"/>
                      </a:cubicBezTo>
                      <a:cubicBezTo>
                        <a:pt x="326830" y="221707"/>
                        <a:pt x="332101" y="222152"/>
                        <a:pt x="337054" y="222152"/>
                      </a:cubicBezTo>
                      <a:cubicBezTo>
                        <a:pt x="407539" y="236439"/>
                        <a:pt x="379472" y="299177"/>
                        <a:pt x="313876" y="302733"/>
                      </a:cubicBezTo>
                      <a:cubicBezTo>
                        <a:pt x="286508" y="321783"/>
                        <a:pt x="354897" y="305337"/>
                        <a:pt x="360866" y="348326"/>
                      </a:cubicBezTo>
                      <a:cubicBezTo>
                        <a:pt x="367661" y="376711"/>
                        <a:pt x="350135" y="382108"/>
                        <a:pt x="333307" y="403444"/>
                      </a:cubicBezTo>
                      <a:cubicBezTo>
                        <a:pt x="365565" y="417414"/>
                        <a:pt x="387663" y="440084"/>
                        <a:pt x="362200" y="476469"/>
                      </a:cubicBezTo>
                      <a:cubicBezTo>
                        <a:pt x="318321" y="516411"/>
                        <a:pt x="249868" y="528857"/>
                        <a:pt x="192718" y="540604"/>
                      </a:cubicBezTo>
                      <a:close/>
                    </a:path>
                  </a:pathLst>
                </a:custGeom>
                <a:solidFill>
                  <a:srgbClr val="FFFFFF">
                    <a:alpha val="13410"/>
                  </a:srgbClr>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565" name="Google Shape;1565;p12"/>
                <p:cNvSpPr/>
                <p:nvPr/>
              </p:nvSpPr>
              <p:spPr>
                <a:xfrm>
                  <a:off x="1121941" y="2969319"/>
                  <a:ext cx="404159" cy="990908"/>
                </a:xfrm>
                <a:custGeom>
                  <a:avLst/>
                  <a:gdLst/>
                  <a:ahLst/>
                  <a:cxnLst/>
                  <a:rect l="l" t="t" r="r" b="b"/>
                  <a:pathLst>
                    <a:path w="404159" h="990908" extrusionOk="0">
                      <a:moveTo>
                        <a:pt x="396558" y="583905"/>
                      </a:moveTo>
                      <a:cubicBezTo>
                        <a:pt x="363665" y="545170"/>
                        <a:pt x="299149" y="524850"/>
                        <a:pt x="338075" y="447063"/>
                      </a:cubicBezTo>
                      <a:cubicBezTo>
                        <a:pt x="339535" y="444205"/>
                        <a:pt x="370904" y="448269"/>
                        <a:pt x="367920" y="426933"/>
                      </a:cubicBezTo>
                      <a:cubicBezTo>
                        <a:pt x="376619" y="356321"/>
                        <a:pt x="377762" y="266786"/>
                        <a:pt x="312865" y="222019"/>
                      </a:cubicBezTo>
                      <a:cubicBezTo>
                        <a:pt x="314326" y="182014"/>
                        <a:pt x="328359" y="29931"/>
                        <a:pt x="274257" y="35328"/>
                      </a:cubicBezTo>
                      <a:cubicBezTo>
                        <a:pt x="255207" y="-16234"/>
                        <a:pt x="119635" y="-11789"/>
                        <a:pt x="115888" y="51521"/>
                      </a:cubicBezTo>
                      <a:cubicBezTo>
                        <a:pt x="66358" y="56474"/>
                        <a:pt x="92711" y="194840"/>
                        <a:pt x="93600" y="232242"/>
                      </a:cubicBezTo>
                      <a:cubicBezTo>
                        <a:pt x="31814" y="278470"/>
                        <a:pt x="26607" y="363941"/>
                        <a:pt x="28766" y="435442"/>
                      </a:cubicBezTo>
                      <a:cubicBezTo>
                        <a:pt x="29211" y="460842"/>
                        <a:pt x="57849" y="448840"/>
                        <a:pt x="70740" y="450746"/>
                      </a:cubicBezTo>
                      <a:cubicBezTo>
                        <a:pt x="73851" y="483511"/>
                        <a:pt x="74994" y="521611"/>
                        <a:pt x="46991" y="544408"/>
                      </a:cubicBezTo>
                      <a:cubicBezTo>
                        <a:pt x="20829" y="559775"/>
                        <a:pt x="1906" y="611464"/>
                        <a:pt x="44133" y="617497"/>
                      </a:cubicBezTo>
                      <a:cubicBezTo>
                        <a:pt x="890" y="630197"/>
                        <a:pt x="-22097" y="700682"/>
                        <a:pt x="29973" y="716557"/>
                      </a:cubicBezTo>
                      <a:cubicBezTo>
                        <a:pt x="31179" y="718461"/>
                        <a:pt x="32132" y="730336"/>
                        <a:pt x="35878" y="733384"/>
                      </a:cubicBezTo>
                      <a:cubicBezTo>
                        <a:pt x="-9588" y="750021"/>
                        <a:pt x="-11620" y="809584"/>
                        <a:pt x="41276" y="813584"/>
                      </a:cubicBezTo>
                      <a:cubicBezTo>
                        <a:pt x="-3746" y="839747"/>
                        <a:pt x="-8318" y="908200"/>
                        <a:pt x="53150" y="912772"/>
                      </a:cubicBezTo>
                      <a:cubicBezTo>
                        <a:pt x="88837" y="913153"/>
                        <a:pt x="124016" y="903310"/>
                        <a:pt x="159259" y="898421"/>
                      </a:cubicBezTo>
                      <a:cubicBezTo>
                        <a:pt x="137224" y="913788"/>
                        <a:pt x="124270" y="946998"/>
                        <a:pt x="142368" y="970176"/>
                      </a:cubicBezTo>
                      <a:cubicBezTo>
                        <a:pt x="170879" y="1006688"/>
                        <a:pt x="222568" y="986051"/>
                        <a:pt x="258319" y="975319"/>
                      </a:cubicBezTo>
                      <a:cubicBezTo>
                        <a:pt x="297562" y="961285"/>
                        <a:pt x="346012" y="957857"/>
                        <a:pt x="374079" y="923821"/>
                      </a:cubicBezTo>
                      <a:cubicBezTo>
                        <a:pt x="397638" y="896008"/>
                        <a:pt x="385382" y="849653"/>
                        <a:pt x="346647" y="845652"/>
                      </a:cubicBezTo>
                      <a:cubicBezTo>
                        <a:pt x="371279" y="834501"/>
                        <a:pt x="382207" y="805495"/>
                        <a:pt x="371057" y="780857"/>
                      </a:cubicBezTo>
                      <a:cubicBezTo>
                        <a:pt x="362344" y="761610"/>
                        <a:pt x="342259" y="750123"/>
                        <a:pt x="321247" y="752371"/>
                      </a:cubicBezTo>
                      <a:cubicBezTo>
                        <a:pt x="385382" y="748434"/>
                        <a:pt x="427991" y="685505"/>
                        <a:pt x="350584" y="659597"/>
                      </a:cubicBezTo>
                      <a:cubicBezTo>
                        <a:pt x="302515" y="655787"/>
                        <a:pt x="436690" y="669821"/>
                        <a:pt x="396558" y="583905"/>
                      </a:cubicBezTo>
                      <a:close/>
                      <a:moveTo>
                        <a:pt x="291339" y="83525"/>
                      </a:moveTo>
                      <a:cubicBezTo>
                        <a:pt x="291847" y="98828"/>
                        <a:pt x="292418" y="114132"/>
                        <a:pt x="292926" y="129435"/>
                      </a:cubicBezTo>
                      <a:lnTo>
                        <a:pt x="105792" y="175981"/>
                      </a:lnTo>
                      <a:cubicBezTo>
                        <a:pt x="105030" y="163916"/>
                        <a:pt x="104776" y="151851"/>
                        <a:pt x="104776" y="139786"/>
                      </a:cubicBezTo>
                      <a:cubicBezTo>
                        <a:pt x="166307" y="129753"/>
                        <a:pt x="229172" y="100162"/>
                        <a:pt x="291085" y="83525"/>
                      </a:cubicBezTo>
                      <a:close/>
                      <a:moveTo>
                        <a:pt x="293561" y="147533"/>
                      </a:moveTo>
                      <a:lnTo>
                        <a:pt x="295847" y="212049"/>
                      </a:lnTo>
                      <a:cubicBezTo>
                        <a:pt x="235459" y="188897"/>
                        <a:pt x="168117" y="192212"/>
                        <a:pt x="110300" y="221193"/>
                      </a:cubicBezTo>
                      <a:cubicBezTo>
                        <a:pt x="109094" y="212113"/>
                        <a:pt x="108141" y="202969"/>
                        <a:pt x="107379" y="193824"/>
                      </a:cubicBezTo>
                      <a:close/>
                      <a:moveTo>
                        <a:pt x="194057" y="16152"/>
                      </a:moveTo>
                      <a:cubicBezTo>
                        <a:pt x="213869" y="14056"/>
                        <a:pt x="248984" y="13548"/>
                        <a:pt x="256096" y="36979"/>
                      </a:cubicBezTo>
                      <a:cubicBezTo>
                        <a:pt x="215139" y="41107"/>
                        <a:pt x="174181" y="45615"/>
                        <a:pt x="133224" y="49679"/>
                      </a:cubicBezTo>
                      <a:cubicBezTo>
                        <a:pt x="136208" y="21613"/>
                        <a:pt x="171768" y="18438"/>
                        <a:pt x="193803" y="16152"/>
                      </a:cubicBezTo>
                      <a:close/>
                      <a:moveTo>
                        <a:pt x="111507" y="70444"/>
                      </a:moveTo>
                      <a:cubicBezTo>
                        <a:pt x="137605" y="72095"/>
                        <a:pt x="295276" y="37170"/>
                        <a:pt x="290323" y="65554"/>
                      </a:cubicBezTo>
                      <a:cubicBezTo>
                        <a:pt x="228918" y="86446"/>
                        <a:pt x="165355" y="103083"/>
                        <a:pt x="105093" y="126197"/>
                      </a:cubicBezTo>
                      <a:cubicBezTo>
                        <a:pt x="106681" y="108417"/>
                        <a:pt x="102680" y="86065"/>
                        <a:pt x="111189" y="70444"/>
                      </a:cubicBezTo>
                      <a:close/>
                      <a:moveTo>
                        <a:pt x="46419" y="432902"/>
                      </a:moveTo>
                      <a:cubicBezTo>
                        <a:pt x="42609" y="356067"/>
                        <a:pt x="52769" y="256499"/>
                        <a:pt x="137034" y="227416"/>
                      </a:cubicBezTo>
                      <a:cubicBezTo>
                        <a:pt x="293561" y="176616"/>
                        <a:pt x="379921" y="271866"/>
                        <a:pt x="350521" y="426870"/>
                      </a:cubicBezTo>
                      <a:close/>
                      <a:moveTo>
                        <a:pt x="262319" y="567204"/>
                      </a:moveTo>
                      <a:lnTo>
                        <a:pt x="131636" y="595081"/>
                      </a:lnTo>
                      <a:cubicBezTo>
                        <a:pt x="113348" y="568538"/>
                        <a:pt x="184595" y="524850"/>
                        <a:pt x="164974" y="448459"/>
                      </a:cubicBezTo>
                      <a:lnTo>
                        <a:pt x="238443" y="446999"/>
                      </a:lnTo>
                      <a:cubicBezTo>
                        <a:pt x="232189" y="488604"/>
                        <a:pt x="240558" y="531086"/>
                        <a:pt x="262129" y="567204"/>
                      </a:cubicBezTo>
                      <a:close/>
                      <a:moveTo>
                        <a:pt x="36069" y="586890"/>
                      </a:moveTo>
                      <a:cubicBezTo>
                        <a:pt x="68771" y="527644"/>
                        <a:pt x="97854" y="542440"/>
                        <a:pt x="88456" y="450238"/>
                      </a:cubicBezTo>
                      <a:lnTo>
                        <a:pt x="147194" y="449031"/>
                      </a:lnTo>
                      <a:cubicBezTo>
                        <a:pt x="167514" y="524469"/>
                        <a:pt x="99442" y="554759"/>
                        <a:pt x="112269" y="599272"/>
                      </a:cubicBezTo>
                      <a:cubicBezTo>
                        <a:pt x="91758" y="603272"/>
                        <a:pt x="37466" y="620926"/>
                        <a:pt x="35878" y="586890"/>
                      </a:cubicBezTo>
                      <a:close/>
                      <a:moveTo>
                        <a:pt x="354521" y="867496"/>
                      </a:moveTo>
                      <a:cubicBezTo>
                        <a:pt x="402781" y="909914"/>
                        <a:pt x="318771" y="944458"/>
                        <a:pt x="283211" y="949347"/>
                      </a:cubicBezTo>
                      <a:cubicBezTo>
                        <a:pt x="248095" y="957158"/>
                        <a:pt x="212154" y="978875"/>
                        <a:pt x="175642" y="970239"/>
                      </a:cubicBezTo>
                      <a:cubicBezTo>
                        <a:pt x="158497" y="964588"/>
                        <a:pt x="146178" y="949094"/>
                        <a:pt x="153544" y="930805"/>
                      </a:cubicBezTo>
                      <a:cubicBezTo>
                        <a:pt x="160021" y="906612"/>
                        <a:pt x="304483" y="850160"/>
                        <a:pt x="354331" y="867496"/>
                      </a:cubicBezTo>
                      <a:close/>
                      <a:moveTo>
                        <a:pt x="354204" y="786153"/>
                      </a:moveTo>
                      <a:cubicBezTo>
                        <a:pt x="394399" y="853463"/>
                        <a:pt x="147765" y="877339"/>
                        <a:pt x="105157" y="889086"/>
                      </a:cubicBezTo>
                      <a:cubicBezTo>
                        <a:pt x="51372" y="908136"/>
                        <a:pt x="-12699" y="873592"/>
                        <a:pt x="53912" y="821966"/>
                      </a:cubicBezTo>
                      <a:cubicBezTo>
                        <a:pt x="113793" y="817648"/>
                        <a:pt x="325502" y="741766"/>
                        <a:pt x="354013" y="786153"/>
                      </a:cubicBezTo>
                      <a:close/>
                      <a:moveTo>
                        <a:pt x="293053" y="674392"/>
                      </a:moveTo>
                      <a:cubicBezTo>
                        <a:pt x="319977" y="665884"/>
                        <a:pt x="378143" y="666963"/>
                        <a:pt x="373000" y="710841"/>
                      </a:cubicBezTo>
                      <a:cubicBezTo>
                        <a:pt x="350838" y="738020"/>
                        <a:pt x="307214" y="742210"/>
                        <a:pt x="275972" y="753831"/>
                      </a:cubicBezTo>
                      <a:cubicBezTo>
                        <a:pt x="232030" y="758022"/>
                        <a:pt x="61977" y="815490"/>
                        <a:pt x="26988" y="789454"/>
                      </a:cubicBezTo>
                      <a:cubicBezTo>
                        <a:pt x="-10032" y="761896"/>
                        <a:pt x="65088" y="743608"/>
                        <a:pt x="53912" y="723859"/>
                      </a:cubicBezTo>
                      <a:cubicBezTo>
                        <a:pt x="132462" y="707666"/>
                        <a:pt x="214059" y="690648"/>
                        <a:pt x="292863" y="674392"/>
                      </a:cubicBezTo>
                      <a:close/>
                      <a:moveTo>
                        <a:pt x="354648" y="639531"/>
                      </a:moveTo>
                      <a:cubicBezTo>
                        <a:pt x="294323" y="652993"/>
                        <a:pt x="239840" y="662772"/>
                        <a:pt x="179515" y="676044"/>
                      </a:cubicBezTo>
                      <a:lnTo>
                        <a:pt x="47308" y="704555"/>
                      </a:lnTo>
                      <a:cubicBezTo>
                        <a:pt x="37021" y="705889"/>
                        <a:pt x="23750" y="694522"/>
                        <a:pt x="19241" y="685505"/>
                      </a:cubicBezTo>
                      <a:cubicBezTo>
                        <a:pt x="-15620" y="609813"/>
                        <a:pt x="264224" y="596160"/>
                        <a:pt x="316294" y="573745"/>
                      </a:cubicBezTo>
                      <a:cubicBezTo>
                        <a:pt x="326899" y="571459"/>
                        <a:pt x="326835" y="553298"/>
                        <a:pt x="314961" y="555838"/>
                      </a:cubicBezTo>
                      <a:lnTo>
                        <a:pt x="281687" y="563331"/>
                      </a:lnTo>
                      <a:cubicBezTo>
                        <a:pt x="258871" y="529206"/>
                        <a:pt x="249695" y="487760"/>
                        <a:pt x="255969" y="447190"/>
                      </a:cubicBezTo>
                      <a:lnTo>
                        <a:pt x="321946" y="445856"/>
                      </a:lnTo>
                      <a:cubicBezTo>
                        <a:pt x="294831" y="486433"/>
                        <a:pt x="311722" y="544154"/>
                        <a:pt x="352870" y="568347"/>
                      </a:cubicBezTo>
                      <a:cubicBezTo>
                        <a:pt x="382398" y="583334"/>
                        <a:pt x="401575" y="632483"/>
                        <a:pt x="354458" y="639531"/>
                      </a:cubicBezTo>
                      <a:close/>
                    </a:path>
                  </a:pathLst>
                </a:custGeom>
                <a:solidFill>
                  <a:schemeClr val="lt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566" name="Google Shape;1566;p12"/>
                <p:cNvSpPr/>
                <p:nvPr/>
              </p:nvSpPr>
              <p:spPr>
                <a:xfrm>
                  <a:off x="1160257" y="3179981"/>
                  <a:ext cx="324636" cy="229478"/>
                </a:xfrm>
                <a:custGeom>
                  <a:avLst/>
                  <a:gdLst/>
                  <a:ahLst/>
                  <a:cxnLst/>
                  <a:rect l="l" t="t" r="r" b="b"/>
                  <a:pathLst>
                    <a:path w="324636" h="229478" extrusionOk="0">
                      <a:moveTo>
                        <a:pt x="1626" y="229478"/>
                      </a:moveTo>
                      <a:cubicBezTo>
                        <a:pt x="-8216" y="108447"/>
                        <a:pt x="24042" y="-8456"/>
                        <a:pt x="169393" y="878"/>
                      </a:cubicBezTo>
                      <a:cubicBezTo>
                        <a:pt x="307379" y="-10678"/>
                        <a:pt x="337541" y="93334"/>
                        <a:pt x="320206" y="222176"/>
                      </a:cubicBezTo>
                      <a:cubicBezTo>
                        <a:pt x="210923" y="232019"/>
                        <a:pt x="109767" y="228018"/>
                        <a:pt x="1626" y="229478"/>
                      </a:cubicBezTo>
                      <a:close/>
                    </a:path>
                  </a:pathLst>
                </a:custGeom>
                <a:solidFill>
                  <a:srgbClr val="FFFFFF">
                    <a:alpha val="13410"/>
                  </a:srgbClr>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grpSp>
        </p:grpSp>
      </p:grpSp>
    </p:spTree>
  </p:cSld>
  <p:clrMapOvr>
    <a:masterClrMapping/>
  </p:clrMapOvr>
  <p:transition>
    <p:fade thruBlk="1"/>
  </p:transition>
</p:sldLayout>
</file>

<file path=ppt/slideLayouts/slideLayout64.xml><?xml version="1.0" encoding="utf-8"?>
<p:sldLayout xmlns:a="http://schemas.openxmlformats.org/drawingml/2006/main" xmlns:r="http://schemas.openxmlformats.org/officeDocument/2006/relationships" xmlns:p="http://schemas.openxmlformats.org/presentationml/2006/main" matchingName="Title slide" type="title">
  <p:cSld name="TITLE">
    <p:bg>
      <p:bgPr>
        <a:solidFill>
          <a:schemeClr val="dk2"/>
        </a:solidFill>
        <a:effectLst/>
      </p:bgPr>
    </p:bg>
    <p:spTree>
      <p:nvGrpSpPr>
        <p:cNvPr id="1" name="Shape 8"/>
        <p:cNvGrpSpPr/>
        <p:nvPr/>
      </p:nvGrpSpPr>
      <p:grpSpPr>
        <a:xfrm>
          <a:off x="0" y="0"/>
          <a:ext cx="0" cy="0"/>
          <a:chOff x="0" y="0"/>
          <a:chExt cx="0" cy="0"/>
        </a:xfrm>
      </p:grpSpPr>
      <p:grpSp>
        <p:nvGrpSpPr>
          <p:cNvPr id="9" name="Google Shape;9;p2"/>
          <p:cNvGrpSpPr/>
          <p:nvPr/>
        </p:nvGrpSpPr>
        <p:grpSpPr>
          <a:xfrm>
            <a:off x="-431667" y="-179333"/>
            <a:ext cx="12967085" cy="7203813"/>
            <a:chOff x="-323749" y="-134500"/>
            <a:chExt cx="9639522" cy="5402860"/>
          </a:xfrm>
        </p:grpSpPr>
        <p:sp>
          <p:nvSpPr>
            <p:cNvPr id="10" name="Google Shape;10;p2"/>
            <p:cNvSpPr/>
            <p:nvPr/>
          </p:nvSpPr>
          <p:spPr>
            <a:xfrm>
              <a:off x="205100" y="-96400"/>
              <a:ext cx="151542" cy="5286213"/>
            </a:xfrm>
            <a:custGeom>
              <a:avLst/>
              <a:gdLst/>
              <a:ahLst/>
              <a:cxnLst/>
              <a:rect l="l" t="t" r="r" b="b"/>
              <a:pathLst>
                <a:path w="904" h="29332" extrusionOk="0">
                  <a:moveTo>
                    <a:pt x="354" y="0"/>
                  </a:moveTo>
                  <a:cubicBezTo>
                    <a:pt x="293" y="0"/>
                    <a:pt x="233" y="42"/>
                    <a:pt x="227" y="126"/>
                  </a:cubicBezTo>
                  <a:cubicBezTo>
                    <a:pt x="36" y="3939"/>
                    <a:pt x="96" y="7776"/>
                    <a:pt x="72" y="11589"/>
                  </a:cubicBezTo>
                  <a:cubicBezTo>
                    <a:pt x="60" y="15379"/>
                    <a:pt x="0" y="19156"/>
                    <a:pt x="96" y="22945"/>
                  </a:cubicBezTo>
                  <a:cubicBezTo>
                    <a:pt x="156" y="25001"/>
                    <a:pt x="132" y="27165"/>
                    <a:pt x="526" y="29197"/>
                  </a:cubicBezTo>
                  <a:cubicBezTo>
                    <a:pt x="542" y="29290"/>
                    <a:pt x="615" y="29331"/>
                    <a:pt x="693" y="29331"/>
                  </a:cubicBezTo>
                  <a:cubicBezTo>
                    <a:pt x="795" y="29331"/>
                    <a:pt x="903" y="29259"/>
                    <a:pt x="897" y="29137"/>
                  </a:cubicBezTo>
                  <a:cubicBezTo>
                    <a:pt x="897" y="27284"/>
                    <a:pt x="658" y="25420"/>
                    <a:pt x="598" y="23567"/>
                  </a:cubicBezTo>
                  <a:cubicBezTo>
                    <a:pt x="538" y="21702"/>
                    <a:pt x="526" y="19837"/>
                    <a:pt x="526" y="17973"/>
                  </a:cubicBezTo>
                  <a:cubicBezTo>
                    <a:pt x="526" y="14195"/>
                    <a:pt x="562" y="10418"/>
                    <a:pt x="562" y="6653"/>
                  </a:cubicBezTo>
                  <a:cubicBezTo>
                    <a:pt x="562" y="4477"/>
                    <a:pt x="574" y="2301"/>
                    <a:pt x="490" y="126"/>
                  </a:cubicBezTo>
                  <a:cubicBezTo>
                    <a:pt x="478" y="42"/>
                    <a:pt x="416" y="0"/>
                    <a:pt x="354"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1" name="Google Shape;11;p2"/>
            <p:cNvSpPr/>
            <p:nvPr/>
          </p:nvSpPr>
          <p:spPr>
            <a:xfrm>
              <a:off x="706000" y="-96400"/>
              <a:ext cx="100412" cy="5264846"/>
            </a:xfrm>
            <a:custGeom>
              <a:avLst/>
              <a:gdLst/>
              <a:ahLst/>
              <a:cxnLst/>
              <a:rect l="l" t="t" r="r" b="b"/>
              <a:pathLst>
                <a:path w="599" h="30246" extrusionOk="0">
                  <a:moveTo>
                    <a:pt x="264" y="1"/>
                  </a:moveTo>
                  <a:cubicBezTo>
                    <a:pt x="222" y="1"/>
                    <a:pt x="180" y="27"/>
                    <a:pt x="180" y="81"/>
                  </a:cubicBezTo>
                  <a:cubicBezTo>
                    <a:pt x="1" y="4026"/>
                    <a:pt x="96" y="7982"/>
                    <a:pt x="108" y="11927"/>
                  </a:cubicBezTo>
                  <a:cubicBezTo>
                    <a:pt x="108" y="15872"/>
                    <a:pt x="108" y="19828"/>
                    <a:pt x="120" y="23785"/>
                  </a:cubicBezTo>
                  <a:lnTo>
                    <a:pt x="132" y="27036"/>
                  </a:lnTo>
                  <a:cubicBezTo>
                    <a:pt x="132" y="28052"/>
                    <a:pt x="36" y="29140"/>
                    <a:pt x="276" y="30132"/>
                  </a:cubicBezTo>
                  <a:cubicBezTo>
                    <a:pt x="297" y="30209"/>
                    <a:pt x="364" y="30245"/>
                    <a:pt x="431" y="30245"/>
                  </a:cubicBezTo>
                  <a:cubicBezTo>
                    <a:pt x="511" y="30245"/>
                    <a:pt x="592" y="30194"/>
                    <a:pt x="598" y="30096"/>
                  </a:cubicBezTo>
                  <a:cubicBezTo>
                    <a:pt x="479" y="26235"/>
                    <a:pt x="515" y="22386"/>
                    <a:pt x="503" y="18537"/>
                  </a:cubicBezTo>
                  <a:cubicBezTo>
                    <a:pt x="479" y="14629"/>
                    <a:pt x="479" y="10708"/>
                    <a:pt x="455" y="6787"/>
                  </a:cubicBezTo>
                  <a:cubicBezTo>
                    <a:pt x="443" y="4552"/>
                    <a:pt x="455" y="2305"/>
                    <a:pt x="347" y="81"/>
                  </a:cubicBezTo>
                  <a:cubicBezTo>
                    <a:pt x="347" y="27"/>
                    <a:pt x="305" y="1"/>
                    <a:pt x="26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2" name="Google Shape;12;p2"/>
            <p:cNvSpPr/>
            <p:nvPr/>
          </p:nvSpPr>
          <p:spPr>
            <a:xfrm>
              <a:off x="1216943" y="-96400"/>
              <a:ext cx="140476" cy="5364760"/>
            </a:xfrm>
            <a:custGeom>
              <a:avLst/>
              <a:gdLst/>
              <a:ahLst/>
              <a:cxnLst/>
              <a:rect l="l" t="t" r="r" b="b"/>
              <a:pathLst>
                <a:path w="838" h="30820" extrusionOk="0">
                  <a:moveTo>
                    <a:pt x="246" y="0"/>
                  </a:moveTo>
                  <a:cubicBezTo>
                    <a:pt x="195" y="0"/>
                    <a:pt x="144" y="33"/>
                    <a:pt x="144" y="99"/>
                  </a:cubicBezTo>
                  <a:cubicBezTo>
                    <a:pt x="1" y="2071"/>
                    <a:pt x="120" y="4091"/>
                    <a:pt x="132" y="6076"/>
                  </a:cubicBezTo>
                  <a:cubicBezTo>
                    <a:pt x="144" y="8048"/>
                    <a:pt x="156" y="10056"/>
                    <a:pt x="180" y="12052"/>
                  </a:cubicBezTo>
                  <a:cubicBezTo>
                    <a:pt x="216" y="15997"/>
                    <a:pt x="264" y="19942"/>
                    <a:pt x="300" y="23898"/>
                  </a:cubicBezTo>
                  <a:lnTo>
                    <a:pt x="335" y="27245"/>
                  </a:lnTo>
                  <a:cubicBezTo>
                    <a:pt x="347" y="28405"/>
                    <a:pt x="312" y="29564"/>
                    <a:pt x="407" y="30712"/>
                  </a:cubicBezTo>
                  <a:cubicBezTo>
                    <a:pt x="431" y="30784"/>
                    <a:pt x="494" y="30819"/>
                    <a:pt x="555" y="30819"/>
                  </a:cubicBezTo>
                  <a:cubicBezTo>
                    <a:pt x="616" y="30819"/>
                    <a:pt x="676" y="30784"/>
                    <a:pt x="694" y="30712"/>
                  </a:cubicBezTo>
                  <a:cubicBezTo>
                    <a:pt x="837" y="28740"/>
                    <a:pt x="694" y="26719"/>
                    <a:pt x="682" y="24735"/>
                  </a:cubicBezTo>
                  <a:cubicBezTo>
                    <a:pt x="658" y="22739"/>
                    <a:pt x="646" y="20755"/>
                    <a:pt x="622" y="18758"/>
                  </a:cubicBezTo>
                  <a:cubicBezTo>
                    <a:pt x="586" y="14814"/>
                    <a:pt x="551" y="10857"/>
                    <a:pt x="491" y="6912"/>
                  </a:cubicBezTo>
                  <a:cubicBezTo>
                    <a:pt x="467" y="4653"/>
                    <a:pt x="551" y="2346"/>
                    <a:pt x="347" y="99"/>
                  </a:cubicBezTo>
                  <a:cubicBezTo>
                    <a:pt x="347" y="33"/>
                    <a:pt x="297" y="0"/>
                    <a:pt x="246"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3" name="Google Shape;13;p2"/>
            <p:cNvSpPr/>
            <p:nvPr/>
          </p:nvSpPr>
          <p:spPr>
            <a:xfrm>
              <a:off x="1731909" y="-96400"/>
              <a:ext cx="180540" cy="5309233"/>
            </a:xfrm>
            <a:custGeom>
              <a:avLst/>
              <a:gdLst/>
              <a:ahLst/>
              <a:cxnLst/>
              <a:rect l="l" t="t" r="r" b="b"/>
              <a:pathLst>
                <a:path w="1077" h="30501" extrusionOk="0">
                  <a:moveTo>
                    <a:pt x="183" y="0"/>
                  </a:moveTo>
                  <a:cubicBezTo>
                    <a:pt x="142" y="0"/>
                    <a:pt x="96" y="31"/>
                    <a:pt x="96" y="85"/>
                  </a:cubicBezTo>
                  <a:cubicBezTo>
                    <a:pt x="1" y="2021"/>
                    <a:pt x="180" y="4018"/>
                    <a:pt x="240" y="5966"/>
                  </a:cubicBezTo>
                  <a:cubicBezTo>
                    <a:pt x="312" y="7915"/>
                    <a:pt x="359" y="9887"/>
                    <a:pt x="407" y="11847"/>
                  </a:cubicBezTo>
                  <a:cubicBezTo>
                    <a:pt x="503" y="15768"/>
                    <a:pt x="563" y="19689"/>
                    <a:pt x="587" y="23610"/>
                  </a:cubicBezTo>
                  <a:cubicBezTo>
                    <a:pt x="598" y="25857"/>
                    <a:pt x="598" y="28092"/>
                    <a:pt x="622" y="30339"/>
                  </a:cubicBezTo>
                  <a:cubicBezTo>
                    <a:pt x="622" y="30447"/>
                    <a:pt x="703" y="30501"/>
                    <a:pt x="784" y="30501"/>
                  </a:cubicBezTo>
                  <a:cubicBezTo>
                    <a:pt x="864" y="30501"/>
                    <a:pt x="945" y="30447"/>
                    <a:pt x="945" y="30339"/>
                  </a:cubicBezTo>
                  <a:cubicBezTo>
                    <a:pt x="1077" y="22426"/>
                    <a:pt x="897" y="14501"/>
                    <a:pt x="598" y="6588"/>
                  </a:cubicBezTo>
                  <a:cubicBezTo>
                    <a:pt x="515" y="4424"/>
                    <a:pt x="551" y="2201"/>
                    <a:pt x="252" y="61"/>
                  </a:cubicBezTo>
                  <a:cubicBezTo>
                    <a:pt x="247" y="19"/>
                    <a:pt x="216" y="0"/>
                    <a:pt x="18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4" name="Google Shape;14;p2"/>
            <p:cNvSpPr/>
            <p:nvPr/>
          </p:nvSpPr>
          <p:spPr>
            <a:xfrm>
              <a:off x="2254925" y="-96400"/>
              <a:ext cx="158425" cy="5364733"/>
            </a:xfrm>
            <a:custGeom>
              <a:avLst/>
              <a:gdLst/>
              <a:ahLst/>
              <a:cxnLst/>
              <a:rect l="l" t="t" r="r" b="b"/>
              <a:pathLst>
                <a:path w="945" h="28158" extrusionOk="0">
                  <a:moveTo>
                    <a:pt x="144" y="1"/>
                  </a:moveTo>
                  <a:cubicBezTo>
                    <a:pt x="96" y="1"/>
                    <a:pt x="48" y="31"/>
                    <a:pt x="48" y="90"/>
                  </a:cubicBezTo>
                  <a:cubicBezTo>
                    <a:pt x="1" y="3724"/>
                    <a:pt x="132" y="7370"/>
                    <a:pt x="204" y="10992"/>
                  </a:cubicBezTo>
                  <a:cubicBezTo>
                    <a:pt x="288" y="14590"/>
                    <a:pt x="359" y="18188"/>
                    <a:pt x="443" y="21786"/>
                  </a:cubicBezTo>
                  <a:cubicBezTo>
                    <a:pt x="491" y="23854"/>
                    <a:pt x="539" y="25910"/>
                    <a:pt x="586" y="27978"/>
                  </a:cubicBezTo>
                  <a:cubicBezTo>
                    <a:pt x="586" y="28098"/>
                    <a:pt x="676" y="28157"/>
                    <a:pt x="766" y="28157"/>
                  </a:cubicBezTo>
                  <a:cubicBezTo>
                    <a:pt x="855" y="28157"/>
                    <a:pt x="945" y="28098"/>
                    <a:pt x="945" y="27978"/>
                  </a:cubicBezTo>
                  <a:cubicBezTo>
                    <a:pt x="790" y="20746"/>
                    <a:pt x="646" y="13514"/>
                    <a:pt x="443" y="6282"/>
                  </a:cubicBezTo>
                  <a:cubicBezTo>
                    <a:pt x="383" y="4214"/>
                    <a:pt x="359" y="2158"/>
                    <a:pt x="240" y="90"/>
                  </a:cubicBezTo>
                  <a:cubicBezTo>
                    <a:pt x="240" y="31"/>
                    <a:pt x="192" y="1"/>
                    <a:pt x="14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5" name="Google Shape;15;p2"/>
            <p:cNvSpPr/>
            <p:nvPr/>
          </p:nvSpPr>
          <p:spPr>
            <a:xfrm>
              <a:off x="2713900" y="-96400"/>
              <a:ext cx="158425" cy="5309202"/>
            </a:xfrm>
            <a:custGeom>
              <a:avLst/>
              <a:gdLst/>
              <a:ahLst/>
              <a:cxnLst/>
              <a:rect l="l" t="t" r="r" b="b"/>
              <a:pathLst>
                <a:path w="945" h="28145" extrusionOk="0">
                  <a:moveTo>
                    <a:pt x="143" y="0"/>
                  </a:moveTo>
                  <a:cubicBezTo>
                    <a:pt x="99" y="0"/>
                    <a:pt x="54" y="27"/>
                    <a:pt x="48" y="81"/>
                  </a:cubicBezTo>
                  <a:cubicBezTo>
                    <a:pt x="0" y="3715"/>
                    <a:pt x="132" y="7349"/>
                    <a:pt x="215" y="10983"/>
                  </a:cubicBezTo>
                  <a:cubicBezTo>
                    <a:pt x="287" y="14581"/>
                    <a:pt x="371" y="18179"/>
                    <a:pt x="442" y="21777"/>
                  </a:cubicBezTo>
                  <a:cubicBezTo>
                    <a:pt x="490" y="23845"/>
                    <a:pt x="538" y="25901"/>
                    <a:pt x="586" y="27957"/>
                  </a:cubicBezTo>
                  <a:cubicBezTo>
                    <a:pt x="586" y="28082"/>
                    <a:pt x="675" y="28145"/>
                    <a:pt x="765" y="28145"/>
                  </a:cubicBezTo>
                  <a:cubicBezTo>
                    <a:pt x="855" y="28145"/>
                    <a:pt x="944" y="28082"/>
                    <a:pt x="944" y="27957"/>
                  </a:cubicBezTo>
                  <a:cubicBezTo>
                    <a:pt x="789" y="20725"/>
                    <a:pt x="646" y="13493"/>
                    <a:pt x="442" y="6261"/>
                  </a:cubicBezTo>
                  <a:cubicBezTo>
                    <a:pt x="395" y="4205"/>
                    <a:pt x="359" y="2137"/>
                    <a:pt x="239" y="81"/>
                  </a:cubicBezTo>
                  <a:cubicBezTo>
                    <a:pt x="233" y="27"/>
                    <a:pt x="188" y="0"/>
                    <a:pt x="14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6" name="Google Shape;16;p2"/>
            <p:cNvSpPr/>
            <p:nvPr/>
          </p:nvSpPr>
          <p:spPr>
            <a:xfrm>
              <a:off x="-138585" y="1480892"/>
              <a:ext cx="9454358" cy="94211"/>
            </a:xfrm>
            <a:custGeom>
              <a:avLst/>
              <a:gdLst/>
              <a:ahLst/>
              <a:cxnLst/>
              <a:rect l="l" t="t" r="r" b="b"/>
              <a:pathLst>
                <a:path w="29012" h="562" extrusionOk="0">
                  <a:moveTo>
                    <a:pt x="14107" y="1"/>
                  </a:moveTo>
                  <a:cubicBezTo>
                    <a:pt x="11499" y="1"/>
                    <a:pt x="8885" y="22"/>
                    <a:pt x="6276" y="72"/>
                  </a:cubicBezTo>
                  <a:cubicBezTo>
                    <a:pt x="4232" y="119"/>
                    <a:pt x="2116" y="48"/>
                    <a:pt x="72" y="311"/>
                  </a:cubicBezTo>
                  <a:cubicBezTo>
                    <a:pt x="0" y="323"/>
                    <a:pt x="24" y="430"/>
                    <a:pt x="84" y="430"/>
                  </a:cubicBezTo>
                  <a:cubicBezTo>
                    <a:pt x="690" y="477"/>
                    <a:pt x="1299" y="494"/>
                    <a:pt x="1909" y="494"/>
                  </a:cubicBezTo>
                  <a:cubicBezTo>
                    <a:pt x="3155" y="494"/>
                    <a:pt x="4407" y="426"/>
                    <a:pt x="5643" y="418"/>
                  </a:cubicBezTo>
                  <a:cubicBezTo>
                    <a:pt x="7531" y="394"/>
                    <a:pt x="9420" y="382"/>
                    <a:pt x="11309" y="370"/>
                  </a:cubicBezTo>
                  <a:cubicBezTo>
                    <a:pt x="11787" y="369"/>
                    <a:pt x="12266" y="368"/>
                    <a:pt x="12745" y="368"/>
                  </a:cubicBezTo>
                  <a:cubicBezTo>
                    <a:pt x="15971" y="368"/>
                    <a:pt x="19198" y="402"/>
                    <a:pt x="22425" y="454"/>
                  </a:cubicBezTo>
                  <a:cubicBezTo>
                    <a:pt x="24553" y="490"/>
                    <a:pt x="26681" y="550"/>
                    <a:pt x="28821" y="562"/>
                  </a:cubicBezTo>
                  <a:cubicBezTo>
                    <a:pt x="29012" y="562"/>
                    <a:pt x="29012" y="263"/>
                    <a:pt x="28821" y="263"/>
                  </a:cubicBezTo>
                  <a:cubicBezTo>
                    <a:pt x="25055" y="60"/>
                    <a:pt x="21266" y="24"/>
                    <a:pt x="17501" y="12"/>
                  </a:cubicBezTo>
                  <a:cubicBezTo>
                    <a:pt x="16371" y="5"/>
                    <a:pt x="15240" y="1"/>
                    <a:pt x="14107"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7" name="Google Shape;17;p2"/>
            <p:cNvSpPr/>
            <p:nvPr/>
          </p:nvSpPr>
          <p:spPr>
            <a:xfrm>
              <a:off x="-138585" y="2035928"/>
              <a:ext cx="9454358" cy="94211"/>
            </a:xfrm>
            <a:custGeom>
              <a:avLst/>
              <a:gdLst/>
              <a:ahLst/>
              <a:cxnLst/>
              <a:rect l="l" t="t" r="r" b="b"/>
              <a:pathLst>
                <a:path w="29012" h="562" extrusionOk="0">
                  <a:moveTo>
                    <a:pt x="14107" y="1"/>
                  </a:moveTo>
                  <a:cubicBezTo>
                    <a:pt x="11499" y="1"/>
                    <a:pt x="8885" y="22"/>
                    <a:pt x="6276" y="72"/>
                  </a:cubicBezTo>
                  <a:cubicBezTo>
                    <a:pt x="4232" y="120"/>
                    <a:pt x="2116" y="48"/>
                    <a:pt x="72" y="311"/>
                  </a:cubicBezTo>
                  <a:cubicBezTo>
                    <a:pt x="0" y="311"/>
                    <a:pt x="24" y="430"/>
                    <a:pt x="84" y="430"/>
                  </a:cubicBezTo>
                  <a:cubicBezTo>
                    <a:pt x="690" y="478"/>
                    <a:pt x="1299" y="494"/>
                    <a:pt x="1909" y="494"/>
                  </a:cubicBezTo>
                  <a:cubicBezTo>
                    <a:pt x="3155" y="494"/>
                    <a:pt x="4407" y="426"/>
                    <a:pt x="5643" y="418"/>
                  </a:cubicBezTo>
                  <a:cubicBezTo>
                    <a:pt x="7531" y="394"/>
                    <a:pt x="9420" y="383"/>
                    <a:pt x="11309" y="371"/>
                  </a:cubicBezTo>
                  <a:cubicBezTo>
                    <a:pt x="11910" y="369"/>
                    <a:pt x="12511" y="368"/>
                    <a:pt x="13113" y="368"/>
                  </a:cubicBezTo>
                  <a:cubicBezTo>
                    <a:pt x="16217" y="368"/>
                    <a:pt x="19321" y="394"/>
                    <a:pt x="22425" y="454"/>
                  </a:cubicBezTo>
                  <a:cubicBezTo>
                    <a:pt x="24553" y="490"/>
                    <a:pt x="26681" y="550"/>
                    <a:pt x="28821" y="562"/>
                  </a:cubicBezTo>
                  <a:cubicBezTo>
                    <a:pt x="29012" y="562"/>
                    <a:pt x="29012" y="263"/>
                    <a:pt x="28821" y="263"/>
                  </a:cubicBezTo>
                  <a:cubicBezTo>
                    <a:pt x="25055" y="60"/>
                    <a:pt x="21266" y="36"/>
                    <a:pt x="17501" y="12"/>
                  </a:cubicBezTo>
                  <a:cubicBezTo>
                    <a:pt x="16371" y="5"/>
                    <a:pt x="15240" y="1"/>
                    <a:pt x="14107"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8" name="Google Shape;18;p2"/>
            <p:cNvSpPr/>
            <p:nvPr/>
          </p:nvSpPr>
          <p:spPr>
            <a:xfrm>
              <a:off x="-138585" y="2592976"/>
              <a:ext cx="9454358" cy="94211"/>
            </a:xfrm>
            <a:custGeom>
              <a:avLst/>
              <a:gdLst/>
              <a:ahLst/>
              <a:cxnLst/>
              <a:rect l="l" t="t" r="r" b="b"/>
              <a:pathLst>
                <a:path w="29012" h="562" extrusionOk="0">
                  <a:moveTo>
                    <a:pt x="14107" y="1"/>
                  </a:moveTo>
                  <a:cubicBezTo>
                    <a:pt x="11499" y="1"/>
                    <a:pt x="8885" y="22"/>
                    <a:pt x="6276" y="72"/>
                  </a:cubicBezTo>
                  <a:cubicBezTo>
                    <a:pt x="4232" y="108"/>
                    <a:pt x="2116" y="36"/>
                    <a:pt x="72" y="299"/>
                  </a:cubicBezTo>
                  <a:cubicBezTo>
                    <a:pt x="0" y="311"/>
                    <a:pt x="24" y="418"/>
                    <a:pt x="84" y="430"/>
                  </a:cubicBezTo>
                  <a:cubicBezTo>
                    <a:pt x="682" y="477"/>
                    <a:pt x="1283" y="493"/>
                    <a:pt x="1886" y="493"/>
                  </a:cubicBezTo>
                  <a:cubicBezTo>
                    <a:pt x="3140" y="493"/>
                    <a:pt x="4399" y="423"/>
                    <a:pt x="5643" y="407"/>
                  </a:cubicBezTo>
                  <a:cubicBezTo>
                    <a:pt x="7531" y="395"/>
                    <a:pt x="9420" y="371"/>
                    <a:pt x="11309" y="371"/>
                  </a:cubicBezTo>
                  <a:cubicBezTo>
                    <a:pt x="11926" y="369"/>
                    <a:pt x="12544" y="368"/>
                    <a:pt x="13161" y="368"/>
                  </a:cubicBezTo>
                  <a:cubicBezTo>
                    <a:pt x="16249" y="368"/>
                    <a:pt x="19337" y="393"/>
                    <a:pt x="22425" y="442"/>
                  </a:cubicBezTo>
                  <a:cubicBezTo>
                    <a:pt x="24553" y="478"/>
                    <a:pt x="26681" y="538"/>
                    <a:pt x="28821" y="562"/>
                  </a:cubicBezTo>
                  <a:cubicBezTo>
                    <a:pt x="29012" y="562"/>
                    <a:pt x="29012" y="263"/>
                    <a:pt x="28821" y="263"/>
                  </a:cubicBezTo>
                  <a:cubicBezTo>
                    <a:pt x="25055" y="60"/>
                    <a:pt x="21266" y="36"/>
                    <a:pt x="17501" y="12"/>
                  </a:cubicBezTo>
                  <a:cubicBezTo>
                    <a:pt x="16371" y="5"/>
                    <a:pt x="15240" y="1"/>
                    <a:pt x="14107"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9" name="Google Shape;19;p2"/>
            <p:cNvSpPr/>
            <p:nvPr/>
          </p:nvSpPr>
          <p:spPr>
            <a:xfrm>
              <a:off x="-138585" y="3148013"/>
              <a:ext cx="9454358" cy="94379"/>
            </a:xfrm>
            <a:custGeom>
              <a:avLst/>
              <a:gdLst/>
              <a:ahLst/>
              <a:cxnLst/>
              <a:rect l="l" t="t" r="r" b="b"/>
              <a:pathLst>
                <a:path w="29012" h="563" extrusionOk="0">
                  <a:moveTo>
                    <a:pt x="14107" y="1"/>
                  </a:moveTo>
                  <a:cubicBezTo>
                    <a:pt x="11499" y="1"/>
                    <a:pt x="8885" y="22"/>
                    <a:pt x="6276" y="72"/>
                  </a:cubicBezTo>
                  <a:cubicBezTo>
                    <a:pt x="4232" y="120"/>
                    <a:pt x="2116" y="48"/>
                    <a:pt x="72" y="311"/>
                  </a:cubicBezTo>
                  <a:cubicBezTo>
                    <a:pt x="0" y="323"/>
                    <a:pt x="24" y="431"/>
                    <a:pt x="84" y="431"/>
                  </a:cubicBezTo>
                  <a:cubicBezTo>
                    <a:pt x="690" y="478"/>
                    <a:pt x="1299" y="494"/>
                    <a:pt x="1909" y="494"/>
                  </a:cubicBezTo>
                  <a:cubicBezTo>
                    <a:pt x="3155" y="494"/>
                    <a:pt x="4407" y="427"/>
                    <a:pt x="5643" y="419"/>
                  </a:cubicBezTo>
                  <a:cubicBezTo>
                    <a:pt x="7531" y="395"/>
                    <a:pt x="9420" y="383"/>
                    <a:pt x="11309" y="383"/>
                  </a:cubicBezTo>
                  <a:cubicBezTo>
                    <a:pt x="11926" y="381"/>
                    <a:pt x="12544" y="380"/>
                    <a:pt x="13161" y="380"/>
                  </a:cubicBezTo>
                  <a:cubicBezTo>
                    <a:pt x="16249" y="380"/>
                    <a:pt x="19337" y="405"/>
                    <a:pt x="22425" y="454"/>
                  </a:cubicBezTo>
                  <a:cubicBezTo>
                    <a:pt x="24553" y="490"/>
                    <a:pt x="26681" y="550"/>
                    <a:pt x="28821" y="562"/>
                  </a:cubicBezTo>
                  <a:cubicBezTo>
                    <a:pt x="29012" y="562"/>
                    <a:pt x="29012" y="263"/>
                    <a:pt x="28821" y="263"/>
                  </a:cubicBezTo>
                  <a:cubicBezTo>
                    <a:pt x="25055" y="72"/>
                    <a:pt x="21266" y="36"/>
                    <a:pt x="17501" y="12"/>
                  </a:cubicBezTo>
                  <a:cubicBezTo>
                    <a:pt x="16371" y="5"/>
                    <a:pt x="15240" y="1"/>
                    <a:pt x="14107"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0" name="Google Shape;20;p2"/>
            <p:cNvSpPr/>
            <p:nvPr/>
          </p:nvSpPr>
          <p:spPr>
            <a:xfrm>
              <a:off x="-138585" y="3705229"/>
              <a:ext cx="9454358" cy="94211"/>
            </a:xfrm>
            <a:custGeom>
              <a:avLst/>
              <a:gdLst/>
              <a:ahLst/>
              <a:cxnLst/>
              <a:rect l="l" t="t" r="r" b="b"/>
              <a:pathLst>
                <a:path w="29012" h="562" extrusionOk="0">
                  <a:moveTo>
                    <a:pt x="14107" y="0"/>
                  </a:moveTo>
                  <a:cubicBezTo>
                    <a:pt x="11499" y="0"/>
                    <a:pt x="8885" y="21"/>
                    <a:pt x="6276" y="71"/>
                  </a:cubicBezTo>
                  <a:cubicBezTo>
                    <a:pt x="4232" y="107"/>
                    <a:pt x="2116" y="35"/>
                    <a:pt x="72" y="298"/>
                  </a:cubicBezTo>
                  <a:cubicBezTo>
                    <a:pt x="0" y="310"/>
                    <a:pt x="24" y="430"/>
                    <a:pt x="84" y="430"/>
                  </a:cubicBezTo>
                  <a:cubicBezTo>
                    <a:pt x="682" y="476"/>
                    <a:pt x="1283" y="493"/>
                    <a:pt x="1886" y="493"/>
                  </a:cubicBezTo>
                  <a:cubicBezTo>
                    <a:pt x="3140" y="493"/>
                    <a:pt x="4399" y="422"/>
                    <a:pt x="5643" y="406"/>
                  </a:cubicBezTo>
                  <a:cubicBezTo>
                    <a:pt x="7531" y="394"/>
                    <a:pt x="9420" y="382"/>
                    <a:pt x="11309" y="370"/>
                  </a:cubicBezTo>
                  <a:cubicBezTo>
                    <a:pt x="11926" y="368"/>
                    <a:pt x="12544" y="367"/>
                    <a:pt x="13161" y="367"/>
                  </a:cubicBezTo>
                  <a:cubicBezTo>
                    <a:pt x="16249" y="367"/>
                    <a:pt x="19337" y="392"/>
                    <a:pt x="22425" y="442"/>
                  </a:cubicBezTo>
                  <a:cubicBezTo>
                    <a:pt x="24553" y="477"/>
                    <a:pt x="26681" y="537"/>
                    <a:pt x="28821" y="561"/>
                  </a:cubicBezTo>
                  <a:cubicBezTo>
                    <a:pt x="29012" y="561"/>
                    <a:pt x="29012" y="262"/>
                    <a:pt x="28821" y="262"/>
                  </a:cubicBezTo>
                  <a:cubicBezTo>
                    <a:pt x="25055" y="59"/>
                    <a:pt x="21266" y="35"/>
                    <a:pt x="17501" y="11"/>
                  </a:cubicBezTo>
                  <a:cubicBezTo>
                    <a:pt x="16371" y="4"/>
                    <a:pt x="15240" y="0"/>
                    <a:pt x="1410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1" name="Google Shape;21;p2"/>
            <p:cNvSpPr/>
            <p:nvPr/>
          </p:nvSpPr>
          <p:spPr>
            <a:xfrm>
              <a:off x="-138585" y="4262277"/>
              <a:ext cx="9454358" cy="92199"/>
            </a:xfrm>
            <a:custGeom>
              <a:avLst/>
              <a:gdLst/>
              <a:ahLst/>
              <a:cxnLst/>
              <a:rect l="l" t="t" r="r" b="b"/>
              <a:pathLst>
                <a:path w="29012" h="550" extrusionOk="0">
                  <a:moveTo>
                    <a:pt x="14107" y="0"/>
                  </a:moveTo>
                  <a:cubicBezTo>
                    <a:pt x="11499" y="0"/>
                    <a:pt x="8885" y="21"/>
                    <a:pt x="6276" y="71"/>
                  </a:cubicBezTo>
                  <a:cubicBezTo>
                    <a:pt x="4232" y="107"/>
                    <a:pt x="2116" y="35"/>
                    <a:pt x="72" y="298"/>
                  </a:cubicBezTo>
                  <a:cubicBezTo>
                    <a:pt x="0" y="310"/>
                    <a:pt x="24" y="418"/>
                    <a:pt x="84" y="430"/>
                  </a:cubicBezTo>
                  <a:cubicBezTo>
                    <a:pt x="680" y="472"/>
                    <a:pt x="1281" y="487"/>
                    <a:pt x="1882" y="487"/>
                  </a:cubicBezTo>
                  <a:cubicBezTo>
                    <a:pt x="3137" y="487"/>
                    <a:pt x="4398" y="422"/>
                    <a:pt x="5643" y="406"/>
                  </a:cubicBezTo>
                  <a:cubicBezTo>
                    <a:pt x="7531" y="382"/>
                    <a:pt x="9420" y="370"/>
                    <a:pt x="11309" y="370"/>
                  </a:cubicBezTo>
                  <a:cubicBezTo>
                    <a:pt x="11926" y="368"/>
                    <a:pt x="12544" y="367"/>
                    <a:pt x="13161" y="367"/>
                  </a:cubicBezTo>
                  <a:cubicBezTo>
                    <a:pt x="16249" y="367"/>
                    <a:pt x="19337" y="392"/>
                    <a:pt x="22425" y="442"/>
                  </a:cubicBezTo>
                  <a:cubicBezTo>
                    <a:pt x="24553" y="478"/>
                    <a:pt x="26681" y="537"/>
                    <a:pt x="28821" y="549"/>
                  </a:cubicBezTo>
                  <a:cubicBezTo>
                    <a:pt x="29012" y="549"/>
                    <a:pt x="29012" y="250"/>
                    <a:pt x="28821" y="250"/>
                  </a:cubicBezTo>
                  <a:cubicBezTo>
                    <a:pt x="25055" y="59"/>
                    <a:pt x="21266" y="23"/>
                    <a:pt x="17501" y="11"/>
                  </a:cubicBezTo>
                  <a:cubicBezTo>
                    <a:pt x="16371" y="4"/>
                    <a:pt x="15240" y="0"/>
                    <a:pt x="1410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2" name="Google Shape;22;p2"/>
            <p:cNvSpPr/>
            <p:nvPr/>
          </p:nvSpPr>
          <p:spPr>
            <a:xfrm>
              <a:off x="-138585" y="4817314"/>
              <a:ext cx="9454358" cy="94211"/>
            </a:xfrm>
            <a:custGeom>
              <a:avLst/>
              <a:gdLst/>
              <a:ahLst/>
              <a:cxnLst/>
              <a:rect l="l" t="t" r="r" b="b"/>
              <a:pathLst>
                <a:path w="29012" h="562" extrusionOk="0">
                  <a:moveTo>
                    <a:pt x="14107" y="0"/>
                  </a:moveTo>
                  <a:cubicBezTo>
                    <a:pt x="11499" y="0"/>
                    <a:pt x="8885" y="21"/>
                    <a:pt x="6276" y="71"/>
                  </a:cubicBezTo>
                  <a:cubicBezTo>
                    <a:pt x="4232" y="119"/>
                    <a:pt x="2116" y="35"/>
                    <a:pt x="72" y="310"/>
                  </a:cubicBezTo>
                  <a:cubicBezTo>
                    <a:pt x="0" y="310"/>
                    <a:pt x="24" y="430"/>
                    <a:pt x="84" y="430"/>
                  </a:cubicBezTo>
                  <a:cubicBezTo>
                    <a:pt x="690" y="477"/>
                    <a:pt x="1299" y="493"/>
                    <a:pt x="1909" y="493"/>
                  </a:cubicBezTo>
                  <a:cubicBezTo>
                    <a:pt x="3155" y="493"/>
                    <a:pt x="4407" y="426"/>
                    <a:pt x="5643" y="418"/>
                  </a:cubicBezTo>
                  <a:cubicBezTo>
                    <a:pt x="7531" y="394"/>
                    <a:pt x="9420" y="382"/>
                    <a:pt x="11309" y="370"/>
                  </a:cubicBezTo>
                  <a:cubicBezTo>
                    <a:pt x="11910" y="368"/>
                    <a:pt x="12511" y="367"/>
                    <a:pt x="13113" y="367"/>
                  </a:cubicBezTo>
                  <a:cubicBezTo>
                    <a:pt x="16217" y="367"/>
                    <a:pt x="19321" y="394"/>
                    <a:pt x="22425" y="454"/>
                  </a:cubicBezTo>
                  <a:cubicBezTo>
                    <a:pt x="24553" y="490"/>
                    <a:pt x="26681" y="549"/>
                    <a:pt x="28821" y="561"/>
                  </a:cubicBezTo>
                  <a:cubicBezTo>
                    <a:pt x="29012" y="561"/>
                    <a:pt x="29012" y="262"/>
                    <a:pt x="28821" y="262"/>
                  </a:cubicBezTo>
                  <a:cubicBezTo>
                    <a:pt x="25055" y="59"/>
                    <a:pt x="21266" y="35"/>
                    <a:pt x="17501" y="11"/>
                  </a:cubicBezTo>
                  <a:cubicBezTo>
                    <a:pt x="16371" y="4"/>
                    <a:pt x="15240" y="0"/>
                    <a:pt x="1410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3" name="Google Shape;23;p2"/>
            <p:cNvSpPr/>
            <p:nvPr/>
          </p:nvSpPr>
          <p:spPr>
            <a:xfrm>
              <a:off x="-323749" y="366550"/>
              <a:ext cx="9454358" cy="92199"/>
            </a:xfrm>
            <a:custGeom>
              <a:avLst/>
              <a:gdLst/>
              <a:ahLst/>
              <a:cxnLst/>
              <a:rect l="l" t="t" r="r" b="b"/>
              <a:pathLst>
                <a:path w="29012" h="550" extrusionOk="0">
                  <a:moveTo>
                    <a:pt x="14107" y="0"/>
                  </a:moveTo>
                  <a:cubicBezTo>
                    <a:pt x="11499" y="0"/>
                    <a:pt x="8885" y="21"/>
                    <a:pt x="6276" y="71"/>
                  </a:cubicBezTo>
                  <a:cubicBezTo>
                    <a:pt x="4232" y="107"/>
                    <a:pt x="2116" y="35"/>
                    <a:pt x="72" y="298"/>
                  </a:cubicBezTo>
                  <a:cubicBezTo>
                    <a:pt x="0" y="310"/>
                    <a:pt x="24" y="418"/>
                    <a:pt x="84" y="430"/>
                  </a:cubicBezTo>
                  <a:cubicBezTo>
                    <a:pt x="680" y="472"/>
                    <a:pt x="1281" y="487"/>
                    <a:pt x="1882" y="487"/>
                  </a:cubicBezTo>
                  <a:cubicBezTo>
                    <a:pt x="3137" y="487"/>
                    <a:pt x="4398" y="422"/>
                    <a:pt x="5643" y="406"/>
                  </a:cubicBezTo>
                  <a:cubicBezTo>
                    <a:pt x="7531" y="382"/>
                    <a:pt x="9420" y="370"/>
                    <a:pt x="11309" y="370"/>
                  </a:cubicBezTo>
                  <a:cubicBezTo>
                    <a:pt x="11926" y="368"/>
                    <a:pt x="12544" y="367"/>
                    <a:pt x="13161" y="367"/>
                  </a:cubicBezTo>
                  <a:cubicBezTo>
                    <a:pt x="16249" y="367"/>
                    <a:pt x="19337" y="392"/>
                    <a:pt x="22425" y="442"/>
                  </a:cubicBezTo>
                  <a:cubicBezTo>
                    <a:pt x="24553" y="478"/>
                    <a:pt x="26681" y="537"/>
                    <a:pt x="28821" y="549"/>
                  </a:cubicBezTo>
                  <a:cubicBezTo>
                    <a:pt x="29012" y="549"/>
                    <a:pt x="29012" y="250"/>
                    <a:pt x="28821" y="250"/>
                  </a:cubicBezTo>
                  <a:cubicBezTo>
                    <a:pt x="25055" y="59"/>
                    <a:pt x="21266" y="23"/>
                    <a:pt x="17501" y="11"/>
                  </a:cubicBezTo>
                  <a:cubicBezTo>
                    <a:pt x="16371" y="4"/>
                    <a:pt x="15240" y="0"/>
                    <a:pt x="1410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4" name="Google Shape;24;p2"/>
            <p:cNvSpPr/>
            <p:nvPr/>
          </p:nvSpPr>
          <p:spPr>
            <a:xfrm>
              <a:off x="-323749" y="921587"/>
              <a:ext cx="9454358" cy="94211"/>
            </a:xfrm>
            <a:custGeom>
              <a:avLst/>
              <a:gdLst/>
              <a:ahLst/>
              <a:cxnLst/>
              <a:rect l="l" t="t" r="r" b="b"/>
              <a:pathLst>
                <a:path w="29012" h="562" extrusionOk="0">
                  <a:moveTo>
                    <a:pt x="14107" y="0"/>
                  </a:moveTo>
                  <a:cubicBezTo>
                    <a:pt x="11499" y="0"/>
                    <a:pt x="8885" y="21"/>
                    <a:pt x="6276" y="71"/>
                  </a:cubicBezTo>
                  <a:cubicBezTo>
                    <a:pt x="4232" y="119"/>
                    <a:pt x="2116" y="35"/>
                    <a:pt x="72" y="310"/>
                  </a:cubicBezTo>
                  <a:cubicBezTo>
                    <a:pt x="0" y="310"/>
                    <a:pt x="24" y="430"/>
                    <a:pt x="84" y="430"/>
                  </a:cubicBezTo>
                  <a:cubicBezTo>
                    <a:pt x="690" y="477"/>
                    <a:pt x="1299" y="493"/>
                    <a:pt x="1909" y="493"/>
                  </a:cubicBezTo>
                  <a:cubicBezTo>
                    <a:pt x="3155" y="493"/>
                    <a:pt x="4407" y="426"/>
                    <a:pt x="5643" y="418"/>
                  </a:cubicBezTo>
                  <a:cubicBezTo>
                    <a:pt x="7531" y="394"/>
                    <a:pt x="9420" y="382"/>
                    <a:pt x="11309" y="370"/>
                  </a:cubicBezTo>
                  <a:cubicBezTo>
                    <a:pt x="11910" y="368"/>
                    <a:pt x="12511" y="367"/>
                    <a:pt x="13113" y="367"/>
                  </a:cubicBezTo>
                  <a:cubicBezTo>
                    <a:pt x="16217" y="367"/>
                    <a:pt x="19321" y="394"/>
                    <a:pt x="22425" y="454"/>
                  </a:cubicBezTo>
                  <a:cubicBezTo>
                    <a:pt x="24553" y="490"/>
                    <a:pt x="26681" y="549"/>
                    <a:pt x="28821" y="561"/>
                  </a:cubicBezTo>
                  <a:cubicBezTo>
                    <a:pt x="29012" y="561"/>
                    <a:pt x="29012" y="262"/>
                    <a:pt x="28821" y="262"/>
                  </a:cubicBezTo>
                  <a:cubicBezTo>
                    <a:pt x="25055" y="59"/>
                    <a:pt x="21266" y="35"/>
                    <a:pt x="17501" y="11"/>
                  </a:cubicBezTo>
                  <a:cubicBezTo>
                    <a:pt x="16371" y="4"/>
                    <a:pt x="15240" y="0"/>
                    <a:pt x="1410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5" name="Google Shape;25;p2"/>
            <p:cNvSpPr/>
            <p:nvPr/>
          </p:nvSpPr>
          <p:spPr>
            <a:xfrm>
              <a:off x="3272150" y="-134500"/>
              <a:ext cx="151542" cy="5286213"/>
            </a:xfrm>
            <a:custGeom>
              <a:avLst/>
              <a:gdLst/>
              <a:ahLst/>
              <a:cxnLst/>
              <a:rect l="l" t="t" r="r" b="b"/>
              <a:pathLst>
                <a:path w="904" h="29332" extrusionOk="0">
                  <a:moveTo>
                    <a:pt x="354" y="0"/>
                  </a:moveTo>
                  <a:cubicBezTo>
                    <a:pt x="293" y="0"/>
                    <a:pt x="233" y="42"/>
                    <a:pt x="227" y="126"/>
                  </a:cubicBezTo>
                  <a:cubicBezTo>
                    <a:pt x="36" y="3939"/>
                    <a:pt x="96" y="7776"/>
                    <a:pt x="72" y="11589"/>
                  </a:cubicBezTo>
                  <a:cubicBezTo>
                    <a:pt x="60" y="15379"/>
                    <a:pt x="0" y="19156"/>
                    <a:pt x="96" y="22945"/>
                  </a:cubicBezTo>
                  <a:cubicBezTo>
                    <a:pt x="156" y="25001"/>
                    <a:pt x="132" y="27165"/>
                    <a:pt x="526" y="29197"/>
                  </a:cubicBezTo>
                  <a:cubicBezTo>
                    <a:pt x="542" y="29290"/>
                    <a:pt x="615" y="29331"/>
                    <a:pt x="693" y="29331"/>
                  </a:cubicBezTo>
                  <a:cubicBezTo>
                    <a:pt x="795" y="29331"/>
                    <a:pt x="903" y="29259"/>
                    <a:pt x="897" y="29137"/>
                  </a:cubicBezTo>
                  <a:cubicBezTo>
                    <a:pt x="897" y="27284"/>
                    <a:pt x="658" y="25420"/>
                    <a:pt x="598" y="23567"/>
                  </a:cubicBezTo>
                  <a:cubicBezTo>
                    <a:pt x="538" y="21702"/>
                    <a:pt x="526" y="19837"/>
                    <a:pt x="526" y="17973"/>
                  </a:cubicBezTo>
                  <a:cubicBezTo>
                    <a:pt x="526" y="14195"/>
                    <a:pt x="562" y="10418"/>
                    <a:pt x="562" y="6653"/>
                  </a:cubicBezTo>
                  <a:cubicBezTo>
                    <a:pt x="562" y="4477"/>
                    <a:pt x="574" y="2301"/>
                    <a:pt x="490" y="126"/>
                  </a:cubicBezTo>
                  <a:cubicBezTo>
                    <a:pt x="478" y="42"/>
                    <a:pt x="416" y="0"/>
                    <a:pt x="354"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6" name="Google Shape;26;p2"/>
            <p:cNvSpPr/>
            <p:nvPr/>
          </p:nvSpPr>
          <p:spPr>
            <a:xfrm>
              <a:off x="3773050" y="-134500"/>
              <a:ext cx="100412" cy="5264846"/>
            </a:xfrm>
            <a:custGeom>
              <a:avLst/>
              <a:gdLst/>
              <a:ahLst/>
              <a:cxnLst/>
              <a:rect l="l" t="t" r="r" b="b"/>
              <a:pathLst>
                <a:path w="599" h="30246" extrusionOk="0">
                  <a:moveTo>
                    <a:pt x="264" y="1"/>
                  </a:moveTo>
                  <a:cubicBezTo>
                    <a:pt x="222" y="1"/>
                    <a:pt x="180" y="27"/>
                    <a:pt x="180" y="81"/>
                  </a:cubicBezTo>
                  <a:cubicBezTo>
                    <a:pt x="1" y="4026"/>
                    <a:pt x="96" y="7982"/>
                    <a:pt x="108" y="11927"/>
                  </a:cubicBezTo>
                  <a:cubicBezTo>
                    <a:pt x="108" y="15872"/>
                    <a:pt x="108" y="19828"/>
                    <a:pt x="120" y="23785"/>
                  </a:cubicBezTo>
                  <a:lnTo>
                    <a:pt x="132" y="27036"/>
                  </a:lnTo>
                  <a:cubicBezTo>
                    <a:pt x="132" y="28052"/>
                    <a:pt x="36" y="29140"/>
                    <a:pt x="276" y="30132"/>
                  </a:cubicBezTo>
                  <a:cubicBezTo>
                    <a:pt x="297" y="30209"/>
                    <a:pt x="364" y="30245"/>
                    <a:pt x="431" y="30245"/>
                  </a:cubicBezTo>
                  <a:cubicBezTo>
                    <a:pt x="511" y="30245"/>
                    <a:pt x="592" y="30194"/>
                    <a:pt x="598" y="30096"/>
                  </a:cubicBezTo>
                  <a:cubicBezTo>
                    <a:pt x="479" y="26235"/>
                    <a:pt x="515" y="22386"/>
                    <a:pt x="503" y="18537"/>
                  </a:cubicBezTo>
                  <a:cubicBezTo>
                    <a:pt x="479" y="14629"/>
                    <a:pt x="479" y="10708"/>
                    <a:pt x="455" y="6787"/>
                  </a:cubicBezTo>
                  <a:cubicBezTo>
                    <a:pt x="443" y="4552"/>
                    <a:pt x="455" y="2305"/>
                    <a:pt x="347" y="81"/>
                  </a:cubicBezTo>
                  <a:cubicBezTo>
                    <a:pt x="347" y="27"/>
                    <a:pt x="305" y="1"/>
                    <a:pt x="26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7" name="Google Shape;27;p2"/>
            <p:cNvSpPr/>
            <p:nvPr/>
          </p:nvSpPr>
          <p:spPr>
            <a:xfrm>
              <a:off x="4283993" y="-134500"/>
              <a:ext cx="140476" cy="5364760"/>
            </a:xfrm>
            <a:custGeom>
              <a:avLst/>
              <a:gdLst/>
              <a:ahLst/>
              <a:cxnLst/>
              <a:rect l="l" t="t" r="r" b="b"/>
              <a:pathLst>
                <a:path w="838" h="30820" extrusionOk="0">
                  <a:moveTo>
                    <a:pt x="246" y="0"/>
                  </a:moveTo>
                  <a:cubicBezTo>
                    <a:pt x="195" y="0"/>
                    <a:pt x="144" y="33"/>
                    <a:pt x="144" y="99"/>
                  </a:cubicBezTo>
                  <a:cubicBezTo>
                    <a:pt x="1" y="2071"/>
                    <a:pt x="120" y="4091"/>
                    <a:pt x="132" y="6076"/>
                  </a:cubicBezTo>
                  <a:cubicBezTo>
                    <a:pt x="144" y="8048"/>
                    <a:pt x="156" y="10056"/>
                    <a:pt x="180" y="12052"/>
                  </a:cubicBezTo>
                  <a:cubicBezTo>
                    <a:pt x="216" y="15997"/>
                    <a:pt x="264" y="19942"/>
                    <a:pt x="300" y="23898"/>
                  </a:cubicBezTo>
                  <a:lnTo>
                    <a:pt x="335" y="27245"/>
                  </a:lnTo>
                  <a:cubicBezTo>
                    <a:pt x="347" y="28405"/>
                    <a:pt x="312" y="29564"/>
                    <a:pt x="407" y="30712"/>
                  </a:cubicBezTo>
                  <a:cubicBezTo>
                    <a:pt x="431" y="30784"/>
                    <a:pt x="494" y="30819"/>
                    <a:pt x="555" y="30819"/>
                  </a:cubicBezTo>
                  <a:cubicBezTo>
                    <a:pt x="616" y="30819"/>
                    <a:pt x="676" y="30784"/>
                    <a:pt x="694" y="30712"/>
                  </a:cubicBezTo>
                  <a:cubicBezTo>
                    <a:pt x="837" y="28740"/>
                    <a:pt x="694" y="26719"/>
                    <a:pt x="682" y="24735"/>
                  </a:cubicBezTo>
                  <a:cubicBezTo>
                    <a:pt x="658" y="22739"/>
                    <a:pt x="646" y="20755"/>
                    <a:pt x="622" y="18758"/>
                  </a:cubicBezTo>
                  <a:cubicBezTo>
                    <a:pt x="586" y="14814"/>
                    <a:pt x="551" y="10857"/>
                    <a:pt x="491" y="6912"/>
                  </a:cubicBezTo>
                  <a:cubicBezTo>
                    <a:pt x="467" y="4653"/>
                    <a:pt x="551" y="2346"/>
                    <a:pt x="347" y="99"/>
                  </a:cubicBezTo>
                  <a:cubicBezTo>
                    <a:pt x="347" y="33"/>
                    <a:pt x="297" y="0"/>
                    <a:pt x="246"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8" name="Google Shape;28;p2"/>
            <p:cNvSpPr/>
            <p:nvPr/>
          </p:nvSpPr>
          <p:spPr>
            <a:xfrm>
              <a:off x="4798959" y="-134500"/>
              <a:ext cx="180540" cy="5309233"/>
            </a:xfrm>
            <a:custGeom>
              <a:avLst/>
              <a:gdLst/>
              <a:ahLst/>
              <a:cxnLst/>
              <a:rect l="l" t="t" r="r" b="b"/>
              <a:pathLst>
                <a:path w="1077" h="30501" extrusionOk="0">
                  <a:moveTo>
                    <a:pt x="183" y="0"/>
                  </a:moveTo>
                  <a:cubicBezTo>
                    <a:pt x="142" y="0"/>
                    <a:pt x="96" y="31"/>
                    <a:pt x="96" y="85"/>
                  </a:cubicBezTo>
                  <a:cubicBezTo>
                    <a:pt x="1" y="2021"/>
                    <a:pt x="180" y="4018"/>
                    <a:pt x="240" y="5966"/>
                  </a:cubicBezTo>
                  <a:cubicBezTo>
                    <a:pt x="312" y="7915"/>
                    <a:pt x="359" y="9887"/>
                    <a:pt x="407" y="11847"/>
                  </a:cubicBezTo>
                  <a:cubicBezTo>
                    <a:pt x="503" y="15768"/>
                    <a:pt x="563" y="19689"/>
                    <a:pt x="587" y="23610"/>
                  </a:cubicBezTo>
                  <a:cubicBezTo>
                    <a:pt x="598" y="25857"/>
                    <a:pt x="598" y="28092"/>
                    <a:pt x="622" y="30339"/>
                  </a:cubicBezTo>
                  <a:cubicBezTo>
                    <a:pt x="622" y="30447"/>
                    <a:pt x="703" y="30501"/>
                    <a:pt x="784" y="30501"/>
                  </a:cubicBezTo>
                  <a:cubicBezTo>
                    <a:pt x="864" y="30501"/>
                    <a:pt x="945" y="30447"/>
                    <a:pt x="945" y="30339"/>
                  </a:cubicBezTo>
                  <a:cubicBezTo>
                    <a:pt x="1077" y="22426"/>
                    <a:pt x="897" y="14501"/>
                    <a:pt x="598" y="6588"/>
                  </a:cubicBezTo>
                  <a:cubicBezTo>
                    <a:pt x="515" y="4424"/>
                    <a:pt x="551" y="2201"/>
                    <a:pt x="252" y="61"/>
                  </a:cubicBezTo>
                  <a:cubicBezTo>
                    <a:pt x="247" y="19"/>
                    <a:pt x="216" y="0"/>
                    <a:pt x="18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9" name="Google Shape;29;p2"/>
            <p:cNvSpPr/>
            <p:nvPr/>
          </p:nvSpPr>
          <p:spPr>
            <a:xfrm>
              <a:off x="5321975" y="-134500"/>
              <a:ext cx="158425" cy="5364733"/>
            </a:xfrm>
            <a:custGeom>
              <a:avLst/>
              <a:gdLst/>
              <a:ahLst/>
              <a:cxnLst/>
              <a:rect l="l" t="t" r="r" b="b"/>
              <a:pathLst>
                <a:path w="945" h="28158" extrusionOk="0">
                  <a:moveTo>
                    <a:pt x="144" y="1"/>
                  </a:moveTo>
                  <a:cubicBezTo>
                    <a:pt x="96" y="1"/>
                    <a:pt x="48" y="31"/>
                    <a:pt x="48" y="90"/>
                  </a:cubicBezTo>
                  <a:cubicBezTo>
                    <a:pt x="1" y="3724"/>
                    <a:pt x="132" y="7370"/>
                    <a:pt x="204" y="10992"/>
                  </a:cubicBezTo>
                  <a:cubicBezTo>
                    <a:pt x="288" y="14590"/>
                    <a:pt x="359" y="18188"/>
                    <a:pt x="443" y="21786"/>
                  </a:cubicBezTo>
                  <a:cubicBezTo>
                    <a:pt x="491" y="23854"/>
                    <a:pt x="539" y="25910"/>
                    <a:pt x="586" y="27978"/>
                  </a:cubicBezTo>
                  <a:cubicBezTo>
                    <a:pt x="586" y="28098"/>
                    <a:pt x="676" y="28157"/>
                    <a:pt x="766" y="28157"/>
                  </a:cubicBezTo>
                  <a:cubicBezTo>
                    <a:pt x="855" y="28157"/>
                    <a:pt x="945" y="28098"/>
                    <a:pt x="945" y="27978"/>
                  </a:cubicBezTo>
                  <a:cubicBezTo>
                    <a:pt x="790" y="20746"/>
                    <a:pt x="646" y="13514"/>
                    <a:pt x="443" y="6282"/>
                  </a:cubicBezTo>
                  <a:cubicBezTo>
                    <a:pt x="383" y="4214"/>
                    <a:pt x="359" y="2158"/>
                    <a:pt x="240" y="90"/>
                  </a:cubicBezTo>
                  <a:cubicBezTo>
                    <a:pt x="240" y="31"/>
                    <a:pt x="192" y="1"/>
                    <a:pt x="14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0" name="Google Shape;30;p2"/>
            <p:cNvSpPr/>
            <p:nvPr/>
          </p:nvSpPr>
          <p:spPr>
            <a:xfrm>
              <a:off x="5780950" y="-134500"/>
              <a:ext cx="158425" cy="5309202"/>
            </a:xfrm>
            <a:custGeom>
              <a:avLst/>
              <a:gdLst/>
              <a:ahLst/>
              <a:cxnLst/>
              <a:rect l="l" t="t" r="r" b="b"/>
              <a:pathLst>
                <a:path w="945" h="28145" extrusionOk="0">
                  <a:moveTo>
                    <a:pt x="143" y="0"/>
                  </a:moveTo>
                  <a:cubicBezTo>
                    <a:pt x="99" y="0"/>
                    <a:pt x="54" y="27"/>
                    <a:pt x="48" y="81"/>
                  </a:cubicBezTo>
                  <a:cubicBezTo>
                    <a:pt x="0" y="3715"/>
                    <a:pt x="132" y="7349"/>
                    <a:pt x="215" y="10983"/>
                  </a:cubicBezTo>
                  <a:cubicBezTo>
                    <a:pt x="287" y="14581"/>
                    <a:pt x="371" y="18179"/>
                    <a:pt x="442" y="21777"/>
                  </a:cubicBezTo>
                  <a:cubicBezTo>
                    <a:pt x="490" y="23845"/>
                    <a:pt x="538" y="25901"/>
                    <a:pt x="586" y="27957"/>
                  </a:cubicBezTo>
                  <a:cubicBezTo>
                    <a:pt x="586" y="28082"/>
                    <a:pt x="675" y="28145"/>
                    <a:pt x="765" y="28145"/>
                  </a:cubicBezTo>
                  <a:cubicBezTo>
                    <a:pt x="855" y="28145"/>
                    <a:pt x="944" y="28082"/>
                    <a:pt x="944" y="27957"/>
                  </a:cubicBezTo>
                  <a:cubicBezTo>
                    <a:pt x="789" y="20725"/>
                    <a:pt x="646" y="13493"/>
                    <a:pt x="442" y="6261"/>
                  </a:cubicBezTo>
                  <a:cubicBezTo>
                    <a:pt x="395" y="4205"/>
                    <a:pt x="359" y="2137"/>
                    <a:pt x="239" y="81"/>
                  </a:cubicBezTo>
                  <a:cubicBezTo>
                    <a:pt x="233" y="27"/>
                    <a:pt x="188" y="0"/>
                    <a:pt x="14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1" name="Google Shape;31;p2"/>
            <p:cNvSpPr/>
            <p:nvPr/>
          </p:nvSpPr>
          <p:spPr>
            <a:xfrm>
              <a:off x="6291575" y="-115450"/>
              <a:ext cx="151542" cy="5286213"/>
            </a:xfrm>
            <a:custGeom>
              <a:avLst/>
              <a:gdLst/>
              <a:ahLst/>
              <a:cxnLst/>
              <a:rect l="l" t="t" r="r" b="b"/>
              <a:pathLst>
                <a:path w="904" h="29332" extrusionOk="0">
                  <a:moveTo>
                    <a:pt x="354" y="0"/>
                  </a:moveTo>
                  <a:cubicBezTo>
                    <a:pt x="293" y="0"/>
                    <a:pt x="233" y="42"/>
                    <a:pt x="227" y="126"/>
                  </a:cubicBezTo>
                  <a:cubicBezTo>
                    <a:pt x="36" y="3939"/>
                    <a:pt x="96" y="7776"/>
                    <a:pt x="72" y="11589"/>
                  </a:cubicBezTo>
                  <a:cubicBezTo>
                    <a:pt x="60" y="15379"/>
                    <a:pt x="0" y="19156"/>
                    <a:pt x="96" y="22945"/>
                  </a:cubicBezTo>
                  <a:cubicBezTo>
                    <a:pt x="156" y="25001"/>
                    <a:pt x="132" y="27165"/>
                    <a:pt x="526" y="29197"/>
                  </a:cubicBezTo>
                  <a:cubicBezTo>
                    <a:pt x="542" y="29290"/>
                    <a:pt x="615" y="29331"/>
                    <a:pt x="693" y="29331"/>
                  </a:cubicBezTo>
                  <a:cubicBezTo>
                    <a:pt x="795" y="29331"/>
                    <a:pt x="903" y="29259"/>
                    <a:pt x="897" y="29137"/>
                  </a:cubicBezTo>
                  <a:cubicBezTo>
                    <a:pt x="897" y="27284"/>
                    <a:pt x="658" y="25420"/>
                    <a:pt x="598" y="23567"/>
                  </a:cubicBezTo>
                  <a:cubicBezTo>
                    <a:pt x="538" y="21702"/>
                    <a:pt x="526" y="19837"/>
                    <a:pt x="526" y="17973"/>
                  </a:cubicBezTo>
                  <a:cubicBezTo>
                    <a:pt x="526" y="14195"/>
                    <a:pt x="562" y="10418"/>
                    <a:pt x="562" y="6653"/>
                  </a:cubicBezTo>
                  <a:cubicBezTo>
                    <a:pt x="562" y="4477"/>
                    <a:pt x="574" y="2301"/>
                    <a:pt x="490" y="126"/>
                  </a:cubicBezTo>
                  <a:cubicBezTo>
                    <a:pt x="478" y="42"/>
                    <a:pt x="416" y="0"/>
                    <a:pt x="354"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2" name="Google Shape;32;p2"/>
            <p:cNvSpPr/>
            <p:nvPr/>
          </p:nvSpPr>
          <p:spPr>
            <a:xfrm>
              <a:off x="6792475" y="-115450"/>
              <a:ext cx="100412" cy="5264846"/>
            </a:xfrm>
            <a:custGeom>
              <a:avLst/>
              <a:gdLst/>
              <a:ahLst/>
              <a:cxnLst/>
              <a:rect l="l" t="t" r="r" b="b"/>
              <a:pathLst>
                <a:path w="599" h="30246" extrusionOk="0">
                  <a:moveTo>
                    <a:pt x="264" y="1"/>
                  </a:moveTo>
                  <a:cubicBezTo>
                    <a:pt x="222" y="1"/>
                    <a:pt x="180" y="27"/>
                    <a:pt x="180" y="81"/>
                  </a:cubicBezTo>
                  <a:cubicBezTo>
                    <a:pt x="1" y="4026"/>
                    <a:pt x="96" y="7982"/>
                    <a:pt x="108" y="11927"/>
                  </a:cubicBezTo>
                  <a:cubicBezTo>
                    <a:pt x="108" y="15872"/>
                    <a:pt x="108" y="19828"/>
                    <a:pt x="120" y="23785"/>
                  </a:cubicBezTo>
                  <a:lnTo>
                    <a:pt x="132" y="27036"/>
                  </a:lnTo>
                  <a:cubicBezTo>
                    <a:pt x="132" y="28052"/>
                    <a:pt x="36" y="29140"/>
                    <a:pt x="276" y="30132"/>
                  </a:cubicBezTo>
                  <a:cubicBezTo>
                    <a:pt x="297" y="30209"/>
                    <a:pt x="364" y="30245"/>
                    <a:pt x="431" y="30245"/>
                  </a:cubicBezTo>
                  <a:cubicBezTo>
                    <a:pt x="511" y="30245"/>
                    <a:pt x="592" y="30194"/>
                    <a:pt x="598" y="30096"/>
                  </a:cubicBezTo>
                  <a:cubicBezTo>
                    <a:pt x="479" y="26235"/>
                    <a:pt x="515" y="22386"/>
                    <a:pt x="503" y="18537"/>
                  </a:cubicBezTo>
                  <a:cubicBezTo>
                    <a:pt x="479" y="14629"/>
                    <a:pt x="479" y="10708"/>
                    <a:pt x="455" y="6787"/>
                  </a:cubicBezTo>
                  <a:cubicBezTo>
                    <a:pt x="443" y="4552"/>
                    <a:pt x="455" y="2305"/>
                    <a:pt x="347" y="81"/>
                  </a:cubicBezTo>
                  <a:cubicBezTo>
                    <a:pt x="347" y="27"/>
                    <a:pt x="305" y="1"/>
                    <a:pt x="26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3" name="Google Shape;33;p2"/>
            <p:cNvSpPr/>
            <p:nvPr/>
          </p:nvSpPr>
          <p:spPr>
            <a:xfrm>
              <a:off x="7303418" y="-115450"/>
              <a:ext cx="140476" cy="5364760"/>
            </a:xfrm>
            <a:custGeom>
              <a:avLst/>
              <a:gdLst/>
              <a:ahLst/>
              <a:cxnLst/>
              <a:rect l="l" t="t" r="r" b="b"/>
              <a:pathLst>
                <a:path w="838" h="30820" extrusionOk="0">
                  <a:moveTo>
                    <a:pt x="246" y="0"/>
                  </a:moveTo>
                  <a:cubicBezTo>
                    <a:pt x="195" y="0"/>
                    <a:pt x="144" y="33"/>
                    <a:pt x="144" y="99"/>
                  </a:cubicBezTo>
                  <a:cubicBezTo>
                    <a:pt x="1" y="2071"/>
                    <a:pt x="120" y="4091"/>
                    <a:pt x="132" y="6076"/>
                  </a:cubicBezTo>
                  <a:cubicBezTo>
                    <a:pt x="144" y="8048"/>
                    <a:pt x="156" y="10056"/>
                    <a:pt x="180" y="12052"/>
                  </a:cubicBezTo>
                  <a:cubicBezTo>
                    <a:pt x="216" y="15997"/>
                    <a:pt x="264" y="19942"/>
                    <a:pt x="300" y="23898"/>
                  </a:cubicBezTo>
                  <a:lnTo>
                    <a:pt x="335" y="27245"/>
                  </a:lnTo>
                  <a:cubicBezTo>
                    <a:pt x="347" y="28405"/>
                    <a:pt x="312" y="29564"/>
                    <a:pt x="407" y="30712"/>
                  </a:cubicBezTo>
                  <a:cubicBezTo>
                    <a:pt x="431" y="30784"/>
                    <a:pt x="494" y="30819"/>
                    <a:pt x="555" y="30819"/>
                  </a:cubicBezTo>
                  <a:cubicBezTo>
                    <a:pt x="616" y="30819"/>
                    <a:pt x="676" y="30784"/>
                    <a:pt x="694" y="30712"/>
                  </a:cubicBezTo>
                  <a:cubicBezTo>
                    <a:pt x="837" y="28740"/>
                    <a:pt x="694" y="26719"/>
                    <a:pt x="682" y="24735"/>
                  </a:cubicBezTo>
                  <a:cubicBezTo>
                    <a:pt x="658" y="22739"/>
                    <a:pt x="646" y="20755"/>
                    <a:pt x="622" y="18758"/>
                  </a:cubicBezTo>
                  <a:cubicBezTo>
                    <a:pt x="586" y="14814"/>
                    <a:pt x="551" y="10857"/>
                    <a:pt x="491" y="6912"/>
                  </a:cubicBezTo>
                  <a:cubicBezTo>
                    <a:pt x="467" y="4653"/>
                    <a:pt x="551" y="2346"/>
                    <a:pt x="347" y="99"/>
                  </a:cubicBezTo>
                  <a:cubicBezTo>
                    <a:pt x="347" y="33"/>
                    <a:pt x="297" y="0"/>
                    <a:pt x="246"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4" name="Google Shape;34;p2"/>
            <p:cNvSpPr/>
            <p:nvPr/>
          </p:nvSpPr>
          <p:spPr>
            <a:xfrm>
              <a:off x="7818384" y="-115450"/>
              <a:ext cx="180540" cy="5309233"/>
            </a:xfrm>
            <a:custGeom>
              <a:avLst/>
              <a:gdLst/>
              <a:ahLst/>
              <a:cxnLst/>
              <a:rect l="l" t="t" r="r" b="b"/>
              <a:pathLst>
                <a:path w="1077" h="30501" extrusionOk="0">
                  <a:moveTo>
                    <a:pt x="183" y="0"/>
                  </a:moveTo>
                  <a:cubicBezTo>
                    <a:pt x="142" y="0"/>
                    <a:pt x="96" y="31"/>
                    <a:pt x="96" y="85"/>
                  </a:cubicBezTo>
                  <a:cubicBezTo>
                    <a:pt x="1" y="2021"/>
                    <a:pt x="180" y="4018"/>
                    <a:pt x="240" y="5966"/>
                  </a:cubicBezTo>
                  <a:cubicBezTo>
                    <a:pt x="312" y="7915"/>
                    <a:pt x="359" y="9887"/>
                    <a:pt x="407" y="11847"/>
                  </a:cubicBezTo>
                  <a:cubicBezTo>
                    <a:pt x="503" y="15768"/>
                    <a:pt x="563" y="19689"/>
                    <a:pt x="587" y="23610"/>
                  </a:cubicBezTo>
                  <a:cubicBezTo>
                    <a:pt x="598" y="25857"/>
                    <a:pt x="598" y="28092"/>
                    <a:pt x="622" y="30339"/>
                  </a:cubicBezTo>
                  <a:cubicBezTo>
                    <a:pt x="622" y="30447"/>
                    <a:pt x="703" y="30501"/>
                    <a:pt x="784" y="30501"/>
                  </a:cubicBezTo>
                  <a:cubicBezTo>
                    <a:pt x="864" y="30501"/>
                    <a:pt x="945" y="30447"/>
                    <a:pt x="945" y="30339"/>
                  </a:cubicBezTo>
                  <a:cubicBezTo>
                    <a:pt x="1077" y="22426"/>
                    <a:pt x="897" y="14501"/>
                    <a:pt x="598" y="6588"/>
                  </a:cubicBezTo>
                  <a:cubicBezTo>
                    <a:pt x="515" y="4424"/>
                    <a:pt x="551" y="2201"/>
                    <a:pt x="252" y="61"/>
                  </a:cubicBezTo>
                  <a:cubicBezTo>
                    <a:pt x="247" y="19"/>
                    <a:pt x="216" y="0"/>
                    <a:pt x="18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5" name="Google Shape;35;p2"/>
            <p:cNvSpPr/>
            <p:nvPr/>
          </p:nvSpPr>
          <p:spPr>
            <a:xfrm>
              <a:off x="8341400" y="-115450"/>
              <a:ext cx="158425" cy="5364733"/>
            </a:xfrm>
            <a:custGeom>
              <a:avLst/>
              <a:gdLst/>
              <a:ahLst/>
              <a:cxnLst/>
              <a:rect l="l" t="t" r="r" b="b"/>
              <a:pathLst>
                <a:path w="945" h="28158" extrusionOk="0">
                  <a:moveTo>
                    <a:pt x="144" y="1"/>
                  </a:moveTo>
                  <a:cubicBezTo>
                    <a:pt x="96" y="1"/>
                    <a:pt x="48" y="31"/>
                    <a:pt x="48" y="90"/>
                  </a:cubicBezTo>
                  <a:cubicBezTo>
                    <a:pt x="1" y="3724"/>
                    <a:pt x="132" y="7370"/>
                    <a:pt x="204" y="10992"/>
                  </a:cubicBezTo>
                  <a:cubicBezTo>
                    <a:pt x="288" y="14590"/>
                    <a:pt x="359" y="18188"/>
                    <a:pt x="443" y="21786"/>
                  </a:cubicBezTo>
                  <a:cubicBezTo>
                    <a:pt x="491" y="23854"/>
                    <a:pt x="539" y="25910"/>
                    <a:pt x="586" y="27978"/>
                  </a:cubicBezTo>
                  <a:cubicBezTo>
                    <a:pt x="586" y="28098"/>
                    <a:pt x="676" y="28157"/>
                    <a:pt x="766" y="28157"/>
                  </a:cubicBezTo>
                  <a:cubicBezTo>
                    <a:pt x="855" y="28157"/>
                    <a:pt x="945" y="28098"/>
                    <a:pt x="945" y="27978"/>
                  </a:cubicBezTo>
                  <a:cubicBezTo>
                    <a:pt x="790" y="20746"/>
                    <a:pt x="646" y="13514"/>
                    <a:pt x="443" y="6282"/>
                  </a:cubicBezTo>
                  <a:cubicBezTo>
                    <a:pt x="383" y="4214"/>
                    <a:pt x="359" y="2158"/>
                    <a:pt x="240" y="90"/>
                  </a:cubicBezTo>
                  <a:cubicBezTo>
                    <a:pt x="240" y="31"/>
                    <a:pt x="192" y="1"/>
                    <a:pt x="14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6" name="Google Shape;36;p2"/>
            <p:cNvSpPr/>
            <p:nvPr/>
          </p:nvSpPr>
          <p:spPr>
            <a:xfrm>
              <a:off x="8800375" y="-115450"/>
              <a:ext cx="158425" cy="5309202"/>
            </a:xfrm>
            <a:custGeom>
              <a:avLst/>
              <a:gdLst/>
              <a:ahLst/>
              <a:cxnLst/>
              <a:rect l="l" t="t" r="r" b="b"/>
              <a:pathLst>
                <a:path w="945" h="28145" extrusionOk="0">
                  <a:moveTo>
                    <a:pt x="143" y="0"/>
                  </a:moveTo>
                  <a:cubicBezTo>
                    <a:pt x="99" y="0"/>
                    <a:pt x="54" y="27"/>
                    <a:pt x="48" y="81"/>
                  </a:cubicBezTo>
                  <a:cubicBezTo>
                    <a:pt x="0" y="3715"/>
                    <a:pt x="132" y="7349"/>
                    <a:pt x="215" y="10983"/>
                  </a:cubicBezTo>
                  <a:cubicBezTo>
                    <a:pt x="287" y="14581"/>
                    <a:pt x="371" y="18179"/>
                    <a:pt x="442" y="21777"/>
                  </a:cubicBezTo>
                  <a:cubicBezTo>
                    <a:pt x="490" y="23845"/>
                    <a:pt x="538" y="25901"/>
                    <a:pt x="586" y="27957"/>
                  </a:cubicBezTo>
                  <a:cubicBezTo>
                    <a:pt x="586" y="28082"/>
                    <a:pt x="675" y="28145"/>
                    <a:pt x="765" y="28145"/>
                  </a:cubicBezTo>
                  <a:cubicBezTo>
                    <a:pt x="855" y="28145"/>
                    <a:pt x="944" y="28082"/>
                    <a:pt x="944" y="27957"/>
                  </a:cubicBezTo>
                  <a:cubicBezTo>
                    <a:pt x="789" y="20725"/>
                    <a:pt x="646" y="13493"/>
                    <a:pt x="442" y="6261"/>
                  </a:cubicBezTo>
                  <a:cubicBezTo>
                    <a:pt x="395" y="4205"/>
                    <a:pt x="359" y="2137"/>
                    <a:pt x="239" y="81"/>
                  </a:cubicBezTo>
                  <a:cubicBezTo>
                    <a:pt x="233" y="27"/>
                    <a:pt x="188" y="0"/>
                    <a:pt x="14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sp>
        <p:nvSpPr>
          <p:cNvPr id="37" name="Google Shape;37;p2"/>
          <p:cNvSpPr/>
          <p:nvPr/>
        </p:nvSpPr>
        <p:spPr>
          <a:xfrm>
            <a:off x="914400" y="609600"/>
            <a:ext cx="10363200" cy="5636800"/>
          </a:xfrm>
          <a:prstGeom prst="snip2DiagRect">
            <a:avLst>
              <a:gd name="adj1" fmla="val 0"/>
              <a:gd name="adj2" fmla="val 0"/>
            </a:avLst>
          </a:pr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8" name="Google Shape;38;p2"/>
          <p:cNvSpPr txBox="1">
            <a:spLocks noGrp="1"/>
          </p:cNvSpPr>
          <p:nvPr>
            <p:ph type="ctrTitle"/>
          </p:nvPr>
        </p:nvSpPr>
        <p:spPr>
          <a:xfrm rot="-1030">
            <a:off x="1924000" y="1220399"/>
            <a:ext cx="8008000" cy="3190800"/>
          </a:xfrm>
          <a:prstGeom prst="rect">
            <a:avLst/>
          </a:prstGeom>
        </p:spPr>
        <p:txBody>
          <a:bodyPr spcFirstLastPara="1" wrap="square" lIns="91425" tIns="91425" rIns="91425" bIns="91425" anchor="t" anchorCtr="0">
            <a:noAutofit/>
          </a:bodyPr>
          <a:lstStyle>
            <a:lvl1pPr lvl="0" algn="ctr">
              <a:spcBef>
                <a:spcPts val="0"/>
              </a:spcBef>
              <a:spcAft>
                <a:spcPts val="0"/>
              </a:spcAft>
              <a:buSzPts val="5200"/>
              <a:buNone/>
              <a:defRPr sz="9600"/>
            </a:lvl1pPr>
            <a:lvl2pPr lvl="1" algn="ctr">
              <a:spcBef>
                <a:spcPts val="0"/>
              </a:spcBef>
              <a:spcAft>
                <a:spcPts val="0"/>
              </a:spcAft>
              <a:buSzPts val="5200"/>
              <a:buNone/>
              <a:defRPr sz="6935"/>
            </a:lvl2pPr>
            <a:lvl3pPr lvl="2" algn="ctr">
              <a:spcBef>
                <a:spcPts val="0"/>
              </a:spcBef>
              <a:spcAft>
                <a:spcPts val="0"/>
              </a:spcAft>
              <a:buSzPts val="5200"/>
              <a:buNone/>
              <a:defRPr sz="6935"/>
            </a:lvl3pPr>
            <a:lvl4pPr lvl="3" algn="ctr">
              <a:spcBef>
                <a:spcPts val="0"/>
              </a:spcBef>
              <a:spcAft>
                <a:spcPts val="0"/>
              </a:spcAft>
              <a:buSzPts val="5200"/>
              <a:buNone/>
              <a:defRPr sz="6935"/>
            </a:lvl4pPr>
            <a:lvl5pPr lvl="4" algn="ctr">
              <a:spcBef>
                <a:spcPts val="0"/>
              </a:spcBef>
              <a:spcAft>
                <a:spcPts val="0"/>
              </a:spcAft>
              <a:buSzPts val="5200"/>
              <a:buNone/>
              <a:defRPr sz="6935"/>
            </a:lvl5pPr>
            <a:lvl6pPr lvl="5" algn="ctr">
              <a:spcBef>
                <a:spcPts val="0"/>
              </a:spcBef>
              <a:spcAft>
                <a:spcPts val="0"/>
              </a:spcAft>
              <a:buSzPts val="5200"/>
              <a:buNone/>
              <a:defRPr sz="6935"/>
            </a:lvl6pPr>
            <a:lvl7pPr lvl="6" algn="ctr">
              <a:spcBef>
                <a:spcPts val="0"/>
              </a:spcBef>
              <a:spcAft>
                <a:spcPts val="0"/>
              </a:spcAft>
              <a:buSzPts val="5200"/>
              <a:buNone/>
              <a:defRPr sz="6935"/>
            </a:lvl7pPr>
            <a:lvl8pPr lvl="7" algn="ctr">
              <a:spcBef>
                <a:spcPts val="0"/>
              </a:spcBef>
              <a:spcAft>
                <a:spcPts val="0"/>
              </a:spcAft>
              <a:buSzPts val="5200"/>
              <a:buNone/>
              <a:defRPr sz="6935"/>
            </a:lvl8pPr>
            <a:lvl9pPr lvl="8" algn="ctr">
              <a:spcBef>
                <a:spcPts val="0"/>
              </a:spcBef>
              <a:spcAft>
                <a:spcPts val="0"/>
              </a:spcAft>
              <a:buSzPts val="5200"/>
              <a:buNone/>
              <a:defRPr sz="6935"/>
            </a:lvl9pPr>
          </a:lstStyle>
          <a:p>
            <a:endParaRPr/>
          </a:p>
        </p:txBody>
      </p:sp>
      <p:sp>
        <p:nvSpPr>
          <p:cNvPr id="39" name="Google Shape;39;p2"/>
          <p:cNvSpPr txBox="1">
            <a:spLocks noGrp="1"/>
          </p:cNvSpPr>
          <p:nvPr>
            <p:ph type="subTitle" idx="1"/>
          </p:nvPr>
        </p:nvSpPr>
        <p:spPr>
          <a:xfrm rot="232">
            <a:off x="3136193" y="4793064"/>
            <a:ext cx="5919600" cy="6828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SzPts val="2800"/>
              <a:buNone/>
              <a:defRPr sz="2400"/>
            </a:lvl1pPr>
            <a:lvl2pPr lvl="1" algn="ctr">
              <a:lnSpc>
                <a:spcPct val="100000"/>
              </a:lnSpc>
              <a:spcBef>
                <a:spcPts val="0"/>
              </a:spcBef>
              <a:spcAft>
                <a:spcPts val="0"/>
              </a:spcAft>
              <a:buSzPts val="2800"/>
              <a:buNone/>
              <a:defRPr sz="3735"/>
            </a:lvl2pPr>
            <a:lvl3pPr lvl="2" algn="ctr">
              <a:lnSpc>
                <a:spcPct val="100000"/>
              </a:lnSpc>
              <a:spcBef>
                <a:spcPts val="0"/>
              </a:spcBef>
              <a:spcAft>
                <a:spcPts val="0"/>
              </a:spcAft>
              <a:buSzPts val="2800"/>
              <a:buNone/>
              <a:defRPr sz="3735"/>
            </a:lvl3pPr>
            <a:lvl4pPr lvl="3" algn="ctr">
              <a:lnSpc>
                <a:spcPct val="100000"/>
              </a:lnSpc>
              <a:spcBef>
                <a:spcPts val="0"/>
              </a:spcBef>
              <a:spcAft>
                <a:spcPts val="0"/>
              </a:spcAft>
              <a:buSzPts val="2800"/>
              <a:buNone/>
              <a:defRPr sz="3735"/>
            </a:lvl4pPr>
            <a:lvl5pPr lvl="4" algn="ctr">
              <a:lnSpc>
                <a:spcPct val="100000"/>
              </a:lnSpc>
              <a:spcBef>
                <a:spcPts val="0"/>
              </a:spcBef>
              <a:spcAft>
                <a:spcPts val="0"/>
              </a:spcAft>
              <a:buSzPts val="2800"/>
              <a:buNone/>
              <a:defRPr sz="3735"/>
            </a:lvl5pPr>
            <a:lvl6pPr lvl="5" algn="ctr">
              <a:lnSpc>
                <a:spcPct val="100000"/>
              </a:lnSpc>
              <a:spcBef>
                <a:spcPts val="0"/>
              </a:spcBef>
              <a:spcAft>
                <a:spcPts val="0"/>
              </a:spcAft>
              <a:buSzPts val="2800"/>
              <a:buNone/>
              <a:defRPr sz="3735"/>
            </a:lvl6pPr>
            <a:lvl7pPr lvl="6" algn="ctr">
              <a:lnSpc>
                <a:spcPct val="100000"/>
              </a:lnSpc>
              <a:spcBef>
                <a:spcPts val="0"/>
              </a:spcBef>
              <a:spcAft>
                <a:spcPts val="0"/>
              </a:spcAft>
              <a:buSzPts val="2800"/>
              <a:buNone/>
              <a:defRPr sz="3735"/>
            </a:lvl7pPr>
            <a:lvl8pPr lvl="7" algn="ctr">
              <a:lnSpc>
                <a:spcPct val="100000"/>
              </a:lnSpc>
              <a:spcBef>
                <a:spcPts val="0"/>
              </a:spcBef>
              <a:spcAft>
                <a:spcPts val="0"/>
              </a:spcAft>
              <a:buSzPts val="2800"/>
              <a:buNone/>
              <a:defRPr sz="3735"/>
            </a:lvl8pPr>
            <a:lvl9pPr lvl="8" algn="ctr">
              <a:lnSpc>
                <a:spcPct val="100000"/>
              </a:lnSpc>
              <a:spcBef>
                <a:spcPts val="0"/>
              </a:spcBef>
              <a:spcAft>
                <a:spcPts val="0"/>
              </a:spcAft>
              <a:buSzPts val="2800"/>
              <a:buNone/>
              <a:defRPr sz="3735"/>
            </a:lvl9pPr>
          </a:lstStyle>
          <a:p>
            <a:endParaRPr/>
          </a:p>
        </p:txBody>
      </p:sp>
      <p:pic>
        <p:nvPicPr>
          <p:cNvPr id="40" name="Google Shape;40;p2"/>
          <p:cNvPicPr preferRelativeResize="0"/>
          <p:nvPr/>
        </p:nvPicPr>
        <p:blipFill>
          <a:blip r:embed="rId2"/>
          <a:stretch>
            <a:fillRect/>
          </a:stretch>
        </p:blipFill>
        <p:spPr>
          <a:xfrm>
            <a:off x="0" y="0"/>
            <a:ext cx="12192000" cy="6858000"/>
          </a:xfrm>
          <a:prstGeom prst="rect">
            <a:avLst/>
          </a:prstGeom>
          <a:noFill/>
          <a:ln>
            <a:noFill/>
          </a:ln>
        </p:spPr>
      </p:pic>
    </p:spTree>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bg>
      <p:bgPr>
        <a:solidFill>
          <a:schemeClr val="accent4"/>
        </a:solidFill>
        <a:effectLst/>
      </p:bgPr>
    </p:bg>
    <p:spTree>
      <p:nvGrpSpPr>
        <p:cNvPr id="1" name="Shape 41"/>
        <p:cNvGrpSpPr/>
        <p:nvPr/>
      </p:nvGrpSpPr>
      <p:grpSpPr>
        <a:xfrm>
          <a:off x="0" y="0"/>
          <a:ext cx="0" cy="0"/>
          <a:chOff x="0" y="0"/>
          <a:chExt cx="0" cy="0"/>
        </a:xfrm>
      </p:grpSpPr>
      <p:grpSp>
        <p:nvGrpSpPr>
          <p:cNvPr id="42" name="Google Shape;42;p3"/>
          <p:cNvGrpSpPr/>
          <p:nvPr/>
        </p:nvGrpSpPr>
        <p:grpSpPr>
          <a:xfrm>
            <a:off x="-431653" y="-179333"/>
            <a:ext cx="12923385" cy="7203813"/>
            <a:chOff x="-323749" y="-134500"/>
            <a:chExt cx="9639522" cy="5402860"/>
          </a:xfrm>
        </p:grpSpPr>
        <p:grpSp>
          <p:nvGrpSpPr>
            <p:cNvPr id="43" name="Google Shape;43;p3"/>
            <p:cNvGrpSpPr/>
            <p:nvPr/>
          </p:nvGrpSpPr>
          <p:grpSpPr>
            <a:xfrm>
              <a:off x="-323749" y="-134500"/>
              <a:ext cx="9639522" cy="5402860"/>
              <a:chOff x="-323749" y="-134500"/>
              <a:chExt cx="9639522" cy="5402860"/>
            </a:xfrm>
          </p:grpSpPr>
          <p:sp>
            <p:nvSpPr>
              <p:cNvPr id="44" name="Google Shape;44;p3"/>
              <p:cNvSpPr/>
              <p:nvPr/>
            </p:nvSpPr>
            <p:spPr>
              <a:xfrm>
                <a:off x="205100" y="-96400"/>
                <a:ext cx="151542" cy="5286213"/>
              </a:xfrm>
              <a:custGeom>
                <a:avLst/>
                <a:gdLst/>
                <a:ahLst/>
                <a:cxnLst/>
                <a:rect l="l" t="t" r="r" b="b"/>
                <a:pathLst>
                  <a:path w="904" h="29332" extrusionOk="0">
                    <a:moveTo>
                      <a:pt x="354" y="0"/>
                    </a:moveTo>
                    <a:cubicBezTo>
                      <a:pt x="293" y="0"/>
                      <a:pt x="233" y="42"/>
                      <a:pt x="227" y="126"/>
                    </a:cubicBezTo>
                    <a:cubicBezTo>
                      <a:pt x="36" y="3939"/>
                      <a:pt x="96" y="7776"/>
                      <a:pt x="72" y="11589"/>
                    </a:cubicBezTo>
                    <a:cubicBezTo>
                      <a:pt x="60" y="15379"/>
                      <a:pt x="0" y="19156"/>
                      <a:pt x="96" y="22945"/>
                    </a:cubicBezTo>
                    <a:cubicBezTo>
                      <a:pt x="156" y="25001"/>
                      <a:pt x="132" y="27165"/>
                      <a:pt x="526" y="29197"/>
                    </a:cubicBezTo>
                    <a:cubicBezTo>
                      <a:pt x="542" y="29290"/>
                      <a:pt x="615" y="29331"/>
                      <a:pt x="693" y="29331"/>
                    </a:cubicBezTo>
                    <a:cubicBezTo>
                      <a:pt x="795" y="29331"/>
                      <a:pt x="903" y="29259"/>
                      <a:pt x="897" y="29137"/>
                    </a:cubicBezTo>
                    <a:cubicBezTo>
                      <a:pt x="897" y="27284"/>
                      <a:pt x="658" y="25420"/>
                      <a:pt x="598" y="23567"/>
                    </a:cubicBezTo>
                    <a:cubicBezTo>
                      <a:pt x="538" y="21702"/>
                      <a:pt x="526" y="19837"/>
                      <a:pt x="526" y="17973"/>
                    </a:cubicBezTo>
                    <a:cubicBezTo>
                      <a:pt x="526" y="14195"/>
                      <a:pt x="562" y="10418"/>
                      <a:pt x="562" y="6653"/>
                    </a:cubicBezTo>
                    <a:cubicBezTo>
                      <a:pt x="562" y="4477"/>
                      <a:pt x="574" y="2301"/>
                      <a:pt x="490" y="126"/>
                    </a:cubicBezTo>
                    <a:cubicBezTo>
                      <a:pt x="478" y="42"/>
                      <a:pt x="416" y="0"/>
                      <a:pt x="354"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5" name="Google Shape;45;p3"/>
              <p:cNvSpPr/>
              <p:nvPr/>
            </p:nvSpPr>
            <p:spPr>
              <a:xfrm>
                <a:off x="706000" y="-96400"/>
                <a:ext cx="100412" cy="5264846"/>
              </a:xfrm>
              <a:custGeom>
                <a:avLst/>
                <a:gdLst/>
                <a:ahLst/>
                <a:cxnLst/>
                <a:rect l="l" t="t" r="r" b="b"/>
                <a:pathLst>
                  <a:path w="599" h="30246" extrusionOk="0">
                    <a:moveTo>
                      <a:pt x="264" y="1"/>
                    </a:moveTo>
                    <a:cubicBezTo>
                      <a:pt x="222" y="1"/>
                      <a:pt x="180" y="27"/>
                      <a:pt x="180" y="81"/>
                    </a:cubicBezTo>
                    <a:cubicBezTo>
                      <a:pt x="1" y="4026"/>
                      <a:pt x="96" y="7982"/>
                      <a:pt x="108" y="11927"/>
                    </a:cubicBezTo>
                    <a:cubicBezTo>
                      <a:pt x="108" y="15872"/>
                      <a:pt x="108" y="19828"/>
                      <a:pt x="120" y="23785"/>
                    </a:cubicBezTo>
                    <a:lnTo>
                      <a:pt x="132" y="27036"/>
                    </a:lnTo>
                    <a:cubicBezTo>
                      <a:pt x="132" y="28052"/>
                      <a:pt x="36" y="29140"/>
                      <a:pt x="276" y="30132"/>
                    </a:cubicBezTo>
                    <a:cubicBezTo>
                      <a:pt x="297" y="30209"/>
                      <a:pt x="364" y="30245"/>
                      <a:pt x="431" y="30245"/>
                    </a:cubicBezTo>
                    <a:cubicBezTo>
                      <a:pt x="511" y="30245"/>
                      <a:pt x="592" y="30194"/>
                      <a:pt x="598" y="30096"/>
                    </a:cubicBezTo>
                    <a:cubicBezTo>
                      <a:pt x="479" y="26235"/>
                      <a:pt x="515" y="22386"/>
                      <a:pt x="503" y="18537"/>
                    </a:cubicBezTo>
                    <a:cubicBezTo>
                      <a:pt x="479" y="14629"/>
                      <a:pt x="479" y="10708"/>
                      <a:pt x="455" y="6787"/>
                    </a:cubicBezTo>
                    <a:cubicBezTo>
                      <a:pt x="443" y="4552"/>
                      <a:pt x="455" y="2305"/>
                      <a:pt x="347" y="81"/>
                    </a:cubicBezTo>
                    <a:cubicBezTo>
                      <a:pt x="347" y="27"/>
                      <a:pt x="305" y="1"/>
                      <a:pt x="26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6" name="Google Shape;46;p3"/>
              <p:cNvSpPr/>
              <p:nvPr/>
            </p:nvSpPr>
            <p:spPr>
              <a:xfrm>
                <a:off x="1216943" y="-96400"/>
                <a:ext cx="140476" cy="5364760"/>
              </a:xfrm>
              <a:custGeom>
                <a:avLst/>
                <a:gdLst/>
                <a:ahLst/>
                <a:cxnLst/>
                <a:rect l="l" t="t" r="r" b="b"/>
                <a:pathLst>
                  <a:path w="838" h="30820" extrusionOk="0">
                    <a:moveTo>
                      <a:pt x="246" y="0"/>
                    </a:moveTo>
                    <a:cubicBezTo>
                      <a:pt x="195" y="0"/>
                      <a:pt x="144" y="33"/>
                      <a:pt x="144" y="99"/>
                    </a:cubicBezTo>
                    <a:cubicBezTo>
                      <a:pt x="1" y="2071"/>
                      <a:pt x="120" y="4091"/>
                      <a:pt x="132" y="6076"/>
                    </a:cubicBezTo>
                    <a:cubicBezTo>
                      <a:pt x="144" y="8048"/>
                      <a:pt x="156" y="10056"/>
                      <a:pt x="180" y="12052"/>
                    </a:cubicBezTo>
                    <a:cubicBezTo>
                      <a:pt x="216" y="15997"/>
                      <a:pt x="264" y="19942"/>
                      <a:pt x="300" y="23898"/>
                    </a:cubicBezTo>
                    <a:lnTo>
                      <a:pt x="335" y="27245"/>
                    </a:lnTo>
                    <a:cubicBezTo>
                      <a:pt x="347" y="28405"/>
                      <a:pt x="312" y="29564"/>
                      <a:pt x="407" y="30712"/>
                    </a:cubicBezTo>
                    <a:cubicBezTo>
                      <a:pt x="431" y="30784"/>
                      <a:pt x="494" y="30819"/>
                      <a:pt x="555" y="30819"/>
                    </a:cubicBezTo>
                    <a:cubicBezTo>
                      <a:pt x="616" y="30819"/>
                      <a:pt x="676" y="30784"/>
                      <a:pt x="694" y="30712"/>
                    </a:cubicBezTo>
                    <a:cubicBezTo>
                      <a:pt x="837" y="28740"/>
                      <a:pt x="694" y="26719"/>
                      <a:pt x="682" y="24735"/>
                    </a:cubicBezTo>
                    <a:cubicBezTo>
                      <a:pt x="658" y="22739"/>
                      <a:pt x="646" y="20755"/>
                      <a:pt x="622" y="18758"/>
                    </a:cubicBezTo>
                    <a:cubicBezTo>
                      <a:pt x="586" y="14814"/>
                      <a:pt x="551" y="10857"/>
                      <a:pt x="491" y="6912"/>
                    </a:cubicBezTo>
                    <a:cubicBezTo>
                      <a:pt x="467" y="4653"/>
                      <a:pt x="551" y="2346"/>
                      <a:pt x="347" y="99"/>
                    </a:cubicBezTo>
                    <a:cubicBezTo>
                      <a:pt x="347" y="33"/>
                      <a:pt x="297" y="0"/>
                      <a:pt x="246"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7" name="Google Shape;47;p3"/>
              <p:cNvSpPr/>
              <p:nvPr/>
            </p:nvSpPr>
            <p:spPr>
              <a:xfrm>
                <a:off x="1731909" y="-96400"/>
                <a:ext cx="180540" cy="5309233"/>
              </a:xfrm>
              <a:custGeom>
                <a:avLst/>
                <a:gdLst/>
                <a:ahLst/>
                <a:cxnLst/>
                <a:rect l="l" t="t" r="r" b="b"/>
                <a:pathLst>
                  <a:path w="1077" h="30501" extrusionOk="0">
                    <a:moveTo>
                      <a:pt x="183" y="0"/>
                    </a:moveTo>
                    <a:cubicBezTo>
                      <a:pt x="142" y="0"/>
                      <a:pt x="96" y="31"/>
                      <a:pt x="96" y="85"/>
                    </a:cubicBezTo>
                    <a:cubicBezTo>
                      <a:pt x="1" y="2021"/>
                      <a:pt x="180" y="4018"/>
                      <a:pt x="240" y="5966"/>
                    </a:cubicBezTo>
                    <a:cubicBezTo>
                      <a:pt x="312" y="7915"/>
                      <a:pt x="359" y="9887"/>
                      <a:pt x="407" y="11847"/>
                    </a:cubicBezTo>
                    <a:cubicBezTo>
                      <a:pt x="503" y="15768"/>
                      <a:pt x="563" y="19689"/>
                      <a:pt x="587" y="23610"/>
                    </a:cubicBezTo>
                    <a:cubicBezTo>
                      <a:pt x="598" y="25857"/>
                      <a:pt x="598" y="28092"/>
                      <a:pt x="622" y="30339"/>
                    </a:cubicBezTo>
                    <a:cubicBezTo>
                      <a:pt x="622" y="30447"/>
                      <a:pt x="703" y="30501"/>
                      <a:pt x="784" y="30501"/>
                    </a:cubicBezTo>
                    <a:cubicBezTo>
                      <a:pt x="864" y="30501"/>
                      <a:pt x="945" y="30447"/>
                      <a:pt x="945" y="30339"/>
                    </a:cubicBezTo>
                    <a:cubicBezTo>
                      <a:pt x="1077" y="22426"/>
                      <a:pt x="897" y="14501"/>
                      <a:pt x="598" y="6588"/>
                    </a:cubicBezTo>
                    <a:cubicBezTo>
                      <a:pt x="515" y="4424"/>
                      <a:pt x="551" y="2201"/>
                      <a:pt x="252" y="61"/>
                    </a:cubicBezTo>
                    <a:cubicBezTo>
                      <a:pt x="247" y="19"/>
                      <a:pt x="216" y="0"/>
                      <a:pt x="18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8" name="Google Shape;48;p3"/>
              <p:cNvSpPr/>
              <p:nvPr/>
            </p:nvSpPr>
            <p:spPr>
              <a:xfrm>
                <a:off x="2254925" y="-96400"/>
                <a:ext cx="158425" cy="5364733"/>
              </a:xfrm>
              <a:custGeom>
                <a:avLst/>
                <a:gdLst/>
                <a:ahLst/>
                <a:cxnLst/>
                <a:rect l="l" t="t" r="r" b="b"/>
                <a:pathLst>
                  <a:path w="945" h="28158" extrusionOk="0">
                    <a:moveTo>
                      <a:pt x="144" y="1"/>
                    </a:moveTo>
                    <a:cubicBezTo>
                      <a:pt x="96" y="1"/>
                      <a:pt x="48" y="31"/>
                      <a:pt x="48" y="90"/>
                    </a:cubicBezTo>
                    <a:cubicBezTo>
                      <a:pt x="1" y="3724"/>
                      <a:pt x="132" y="7370"/>
                      <a:pt x="204" y="10992"/>
                    </a:cubicBezTo>
                    <a:cubicBezTo>
                      <a:pt x="288" y="14590"/>
                      <a:pt x="359" y="18188"/>
                      <a:pt x="443" y="21786"/>
                    </a:cubicBezTo>
                    <a:cubicBezTo>
                      <a:pt x="491" y="23854"/>
                      <a:pt x="539" y="25910"/>
                      <a:pt x="586" y="27978"/>
                    </a:cubicBezTo>
                    <a:cubicBezTo>
                      <a:pt x="586" y="28098"/>
                      <a:pt x="676" y="28157"/>
                      <a:pt x="766" y="28157"/>
                    </a:cubicBezTo>
                    <a:cubicBezTo>
                      <a:pt x="855" y="28157"/>
                      <a:pt x="945" y="28098"/>
                      <a:pt x="945" y="27978"/>
                    </a:cubicBezTo>
                    <a:cubicBezTo>
                      <a:pt x="790" y="20746"/>
                      <a:pt x="646" y="13514"/>
                      <a:pt x="443" y="6282"/>
                    </a:cubicBezTo>
                    <a:cubicBezTo>
                      <a:pt x="383" y="4214"/>
                      <a:pt x="359" y="2158"/>
                      <a:pt x="240" y="90"/>
                    </a:cubicBezTo>
                    <a:cubicBezTo>
                      <a:pt x="240" y="31"/>
                      <a:pt x="192" y="1"/>
                      <a:pt x="14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9" name="Google Shape;49;p3"/>
              <p:cNvSpPr/>
              <p:nvPr/>
            </p:nvSpPr>
            <p:spPr>
              <a:xfrm>
                <a:off x="2713900" y="-96400"/>
                <a:ext cx="158425" cy="5309202"/>
              </a:xfrm>
              <a:custGeom>
                <a:avLst/>
                <a:gdLst/>
                <a:ahLst/>
                <a:cxnLst/>
                <a:rect l="l" t="t" r="r" b="b"/>
                <a:pathLst>
                  <a:path w="945" h="28145" extrusionOk="0">
                    <a:moveTo>
                      <a:pt x="143" y="0"/>
                    </a:moveTo>
                    <a:cubicBezTo>
                      <a:pt x="99" y="0"/>
                      <a:pt x="54" y="27"/>
                      <a:pt x="48" y="81"/>
                    </a:cubicBezTo>
                    <a:cubicBezTo>
                      <a:pt x="0" y="3715"/>
                      <a:pt x="132" y="7349"/>
                      <a:pt x="215" y="10983"/>
                    </a:cubicBezTo>
                    <a:cubicBezTo>
                      <a:pt x="287" y="14581"/>
                      <a:pt x="371" y="18179"/>
                      <a:pt x="442" y="21777"/>
                    </a:cubicBezTo>
                    <a:cubicBezTo>
                      <a:pt x="490" y="23845"/>
                      <a:pt x="538" y="25901"/>
                      <a:pt x="586" y="27957"/>
                    </a:cubicBezTo>
                    <a:cubicBezTo>
                      <a:pt x="586" y="28082"/>
                      <a:pt x="675" y="28145"/>
                      <a:pt x="765" y="28145"/>
                    </a:cubicBezTo>
                    <a:cubicBezTo>
                      <a:pt x="855" y="28145"/>
                      <a:pt x="944" y="28082"/>
                      <a:pt x="944" y="27957"/>
                    </a:cubicBezTo>
                    <a:cubicBezTo>
                      <a:pt x="789" y="20725"/>
                      <a:pt x="646" y="13493"/>
                      <a:pt x="442" y="6261"/>
                    </a:cubicBezTo>
                    <a:cubicBezTo>
                      <a:pt x="395" y="4205"/>
                      <a:pt x="359" y="2137"/>
                      <a:pt x="239" y="81"/>
                    </a:cubicBezTo>
                    <a:cubicBezTo>
                      <a:pt x="233" y="27"/>
                      <a:pt x="188" y="0"/>
                      <a:pt x="14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0" name="Google Shape;50;p3"/>
              <p:cNvSpPr/>
              <p:nvPr/>
            </p:nvSpPr>
            <p:spPr>
              <a:xfrm>
                <a:off x="-138585" y="1480892"/>
                <a:ext cx="9454358" cy="94211"/>
              </a:xfrm>
              <a:custGeom>
                <a:avLst/>
                <a:gdLst/>
                <a:ahLst/>
                <a:cxnLst/>
                <a:rect l="l" t="t" r="r" b="b"/>
                <a:pathLst>
                  <a:path w="29012" h="562" extrusionOk="0">
                    <a:moveTo>
                      <a:pt x="14107" y="1"/>
                    </a:moveTo>
                    <a:cubicBezTo>
                      <a:pt x="11499" y="1"/>
                      <a:pt x="8885" y="22"/>
                      <a:pt x="6276" y="72"/>
                    </a:cubicBezTo>
                    <a:cubicBezTo>
                      <a:pt x="4232" y="119"/>
                      <a:pt x="2116" y="48"/>
                      <a:pt x="72" y="311"/>
                    </a:cubicBezTo>
                    <a:cubicBezTo>
                      <a:pt x="0" y="323"/>
                      <a:pt x="24" y="430"/>
                      <a:pt x="84" y="430"/>
                    </a:cubicBezTo>
                    <a:cubicBezTo>
                      <a:pt x="690" y="477"/>
                      <a:pt x="1299" y="494"/>
                      <a:pt x="1909" y="494"/>
                    </a:cubicBezTo>
                    <a:cubicBezTo>
                      <a:pt x="3155" y="494"/>
                      <a:pt x="4407" y="426"/>
                      <a:pt x="5643" y="418"/>
                    </a:cubicBezTo>
                    <a:cubicBezTo>
                      <a:pt x="7531" y="394"/>
                      <a:pt x="9420" y="382"/>
                      <a:pt x="11309" y="370"/>
                    </a:cubicBezTo>
                    <a:cubicBezTo>
                      <a:pt x="11787" y="369"/>
                      <a:pt x="12266" y="368"/>
                      <a:pt x="12745" y="368"/>
                    </a:cubicBezTo>
                    <a:cubicBezTo>
                      <a:pt x="15971" y="368"/>
                      <a:pt x="19198" y="402"/>
                      <a:pt x="22425" y="454"/>
                    </a:cubicBezTo>
                    <a:cubicBezTo>
                      <a:pt x="24553" y="490"/>
                      <a:pt x="26681" y="550"/>
                      <a:pt x="28821" y="562"/>
                    </a:cubicBezTo>
                    <a:cubicBezTo>
                      <a:pt x="29012" y="562"/>
                      <a:pt x="29012" y="263"/>
                      <a:pt x="28821" y="263"/>
                    </a:cubicBezTo>
                    <a:cubicBezTo>
                      <a:pt x="25055" y="60"/>
                      <a:pt x="21266" y="24"/>
                      <a:pt x="17501" y="12"/>
                    </a:cubicBezTo>
                    <a:cubicBezTo>
                      <a:pt x="16371" y="5"/>
                      <a:pt x="15240" y="1"/>
                      <a:pt x="14107"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1" name="Google Shape;51;p3"/>
              <p:cNvSpPr/>
              <p:nvPr/>
            </p:nvSpPr>
            <p:spPr>
              <a:xfrm>
                <a:off x="-138585" y="2035928"/>
                <a:ext cx="9454358" cy="94211"/>
              </a:xfrm>
              <a:custGeom>
                <a:avLst/>
                <a:gdLst/>
                <a:ahLst/>
                <a:cxnLst/>
                <a:rect l="l" t="t" r="r" b="b"/>
                <a:pathLst>
                  <a:path w="29012" h="562" extrusionOk="0">
                    <a:moveTo>
                      <a:pt x="14107" y="1"/>
                    </a:moveTo>
                    <a:cubicBezTo>
                      <a:pt x="11499" y="1"/>
                      <a:pt x="8885" y="22"/>
                      <a:pt x="6276" y="72"/>
                    </a:cubicBezTo>
                    <a:cubicBezTo>
                      <a:pt x="4232" y="120"/>
                      <a:pt x="2116" y="48"/>
                      <a:pt x="72" y="311"/>
                    </a:cubicBezTo>
                    <a:cubicBezTo>
                      <a:pt x="0" y="311"/>
                      <a:pt x="24" y="430"/>
                      <a:pt x="84" y="430"/>
                    </a:cubicBezTo>
                    <a:cubicBezTo>
                      <a:pt x="690" y="478"/>
                      <a:pt x="1299" y="494"/>
                      <a:pt x="1909" y="494"/>
                    </a:cubicBezTo>
                    <a:cubicBezTo>
                      <a:pt x="3155" y="494"/>
                      <a:pt x="4407" y="426"/>
                      <a:pt x="5643" y="418"/>
                    </a:cubicBezTo>
                    <a:cubicBezTo>
                      <a:pt x="7531" y="394"/>
                      <a:pt x="9420" y="383"/>
                      <a:pt x="11309" y="371"/>
                    </a:cubicBezTo>
                    <a:cubicBezTo>
                      <a:pt x="11910" y="369"/>
                      <a:pt x="12511" y="368"/>
                      <a:pt x="13113" y="368"/>
                    </a:cubicBezTo>
                    <a:cubicBezTo>
                      <a:pt x="16217" y="368"/>
                      <a:pt x="19321" y="394"/>
                      <a:pt x="22425" y="454"/>
                    </a:cubicBezTo>
                    <a:cubicBezTo>
                      <a:pt x="24553" y="490"/>
                      <a:pt x="26681" y="550"/>
                      <a:pt x="28821" y="562"/>
                    </a:cubicBezTo>
                    <a:cubicBezTo>
                      <a:pt x="29012" y="562"/>
                      <a:pt x="29012" y="263"/>
                      <a:pt x="28821" y="263"/>
                    </a:cubicBezTo>
                    <a:cubicBezTo>
                      <a:pt x="25055" y="60"/>
                      <a:pt x="21266" y="36"/>
                      <a:pt x="17501" y="12"/>
                    </a:cubicBezTo>
                    <a:cubicBezTo>
                      <a:pt x="16371" y="5"/>
                      <a:pt x="15240" y="1"/>
                      <a:pt x="14107"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2" name="Google Shape;52;p3"/>
              <p:cNvSpPr/>
              <p:nvPr/>
            </p:nvSpPr>
            <p:spPr>
              <a:xfrm>
                <a:off x="-138585" y="2592976"/>
                <a:ext cx="9454358" cy="94211"/>
              </a:xfrm>
              <a:custGeom>
                <a:avLst/>
                <a:gdLst/>
                <a:ahLst/>
                <a:cxnLst/>
                <a:rect l="l" t="t" r="r" b="b"/>
                <a:pathLst>
                  <a:path w="29012" h="562" extrusionOk="0">
                    <a:moveTo>
                      <a:pt x="14107" y="1"/>
                    </a:moveTo>
                    <a:cubicBezTo>
                      <a:pt x="11499" y="1"/>
                      <a:pt x="8885" y="22"/>
                      <a:pt x="6276" y="72"/>
                    </a:cubicBezTo>
                    <a:cubicBezTo>
                      <a:pt x="4232" y="108"/>
                      <a:pt x="2116" y="36"/>
                      <a:pt x="72" y="299"/>
                    </a:cubicBezTo>
                    <a:cubicBezTo>
                      <a:pt x="0" y="311"/>
                      <a:pt x="24" y="418"/>
                      <a:pt x="84" y="430"/>
                    </a:cubicBezTo>
                    <a:cubicBezTo>
                      <a:pt x="682" y="477"/>
                      <a:pt x="1283" y="493"/>
                      <a:pt x="1886" y="493"/>
                    </a:cubicBezTo>
                    <a:cubicBezTo>
                      <a:pt x="3140" y="493"/>
                      <a:pt x="4399" y="423"/>
                      <a:pt x="5643" y="407"/>
                    </a:cubicBezTo>
                    <a:cubicBezTo>
                      <a:pt x="7531" y="395"/>
                      <a:pt x="9420" y="371"/>
                      <a:pt x="11309" y="371"/>
                    </a:cubicBezTo>
                    <a:cubicBezTo>
                      <a:pt x="11926" y="369"/>
                      <a:pt x="12544" y="368"/>
                      <a:pt x="13161" y="368"/>
                    </a:cubicBezTo>
                    <a:cubicBezTo>
                      <a:pt x="16249" y="368"/>
                      <a:pt x="19337" y="393"/>
                      <a:pt x="22425" y="442"/>
                    </a:cubicBezTo>
                    <a:cubicBezTo>
                      <a:pt x="24553" y="478"/>
                      <a:pt x="26681" y="538"/>
                      <a:pt x="28821" y="562"/>
                    </a:cubicBezTo>
                    <a:cubicBezTo>
                      <a:pt x="29012" y="562"/>
                      <a:pt x="29012" y="263"/>
                      <a:pt x="28821" y="263"/>
                    </a:cubicBezTo>
                    <a:cubicBezTo>
                      <a:pt x="25055" y="60"/>
                      <a:pt x="21266" y="36"/>
                      <a:pt x="17501" y="12"/>
                    </a:cubicBezTo>
                    <a:cubicBezTo>
                      <a:pt x="16371" y="5"/>
                      <a:pt x="15240" y="1"/>
                      <a:pt x="14107"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3" name="Google Shape;53;p3"/>
              <p:cNvSpPr/>
              <p:nvPr/>
            </p:nvSpPr>
            <p:spPr>
              <a:xfrm>
                <a:off x="-138585" y="3148013"/>
                <a:ext cx="9454358" cy="94379"/>
              </a:xfrm>
              <a:custGeom>
                <a:avLst/>
                <a:gdLst/>
                <a:ahLst/>
                <a:cxnLst/>
                <a:rect l="l" t="t" r="r" b="b"/>
                <a:pathLst>
                  <a:path w="29012" h="563" extrusionOk="0">
                    <a:moveTo>
                      <a:pt x="14107" y="1"/>
                    </a:moveTo>
                    <a:cubicBezTo>
                      <a:pt x="11499" y="1"/>
                      <a:pt x="8885" y="22"/>
                      <a:pt x="6276" y="72"/>
                    </a:cubicBezTo>
                    <a:cubicBezTo>
                      <a:pt x="4232" y="120"/>
                      <a:pt x="2116" y="48"/>
                      <a:pt x="72" y="311"/>
                    </a:cubicBezTo>
                    <a:cubicBezTo>
                      <a:pt x="0" y="323"/>
                      <a:pt x="24" y="431"/>
                      <a:pt x="84" y="431"/>
                    </a:cubicBezTo>
                    <a:cubicBezTo>
                      <a:pt x="690" y="478"/>
                      <a:pt x="1299" y="494"/>
                      <a:pt x="1909" y="494"/>
                    </a:cubicBezTo>
                    <a:cubicBezTo>
                      <a:pt x="3155" y="494"/>
                      <a:pt x="4407" y="427"/>
                      <a:pt x="5643" y="419"/>
                    </a:cubicBezTo>
                    <a:cubicBezTo>
                      <a:pt x="7531" y="395"/>
                      <a:pt x="9420" y="383"/>
                      <a:pt x="11309" y="383"/>
                    </a:cubicBezTo>
                    <a:cubicBezTo>
                      <a:pt x="11926" y="381"/>
                      <a:pt x="12544" y="380"/>
                      <a:pt x="13161" y="380"/>
                    </a:cubicBezTo>
                    <a:cubicBezTo>
                      <a:pt x="16249" y="380"/>
                      <a:pt x="19337" y="405"/>
                      <a:pt x="22425" y="454"/>
                    </a:cubicBezTo>
                    <a:cubicBezTo>
                      <a:pt x="24553" y="490"/>
                      <a:pt x="26681" y="550"/>
                      <a:pt x="28821" y="562"/>
                    </a:cubicBezTo>
                    <a:cubicBezTo>
                      <a:pt x="29012" y="562"/>
                      <a:pt x="29012" y="263"/>
                      <a:pt x="28821" y="263"/>
                    </a:cubicBezTo>
                    <a:cubicBezTo>
                      <a:pt x="25055" y="72"/>
                      <a:pt x="21266" y="36"/>
                      <a:pt x="17501" y="12"/>
                    </a:cubicBezTo>
                    <a:cubicBezTo>
                      <a:pt x="16371" y="5"/>
                      <a:pt x="15240" y="1"/>
                      <a:pt x="14107"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4" name="Google Shape;54;p3"/>
              <p:cNvSpPr/>
              <p:nvPr/>
            </p:nvSpPr>
            <p:spPr>
              <a:xfrm>
                <a:off x="-138585" y="3705229"/>
                <a:ext cx="9454358" cy="94211"/>
              </a:xfrm>
              <a:custGeom>
                <a:avLst/>
                <a:gdLst/>
                <a:ahLst/>
                <a:cxnLst/>
                <a:rect l="l" t="t" r="r" b="b"/>
                <a:pathLst>
                  <a:path w="29012" h="562" extrusionOk="0">
                    <a:moveTo>
                      <a:pt x="14107" y="0"/>
                    </a:moveTo>
                    <a:cubicBezTo>
                      <a:pt x="11499" y="0"/>
                      <a:pt x="8885" y="21"/>
                      <a:pt x="6276" y="71"/>
                    </a:cubicBezTo>
                    <a:cubicBezTo>
                      <a:pt x="4232" y="107"/>
                      <a:pt x="2116" y="35"/>
                      <a:pt x="72" y="298"/>
                    </a:cubicBezTo>
                    <a:cubicBezTo>
                      <a:pt x="0" y="310"/>
                      <a:pt x="24" y="430"/>
                      <a:pt x="84" y="430"/>
                    </a:cubicBezTo>
                    <a:cubicBezTo>
                      <a:pt x="682" y="476"/>
                      <a:pt x="1283" y="493"/>
                      <a:pt x="1886" y="493"/>
                    </a:cubicBezTo>
                    <a:cubicBezTo>
                      <a:pt x="3140" y="493"/>
                      <a:pt x="4399" y="422"/>
                      <a:pt x="5643" y="406"/>
                    </a:cubicBezTo>
                    <a:cubicBezTo>
                      <a:pt x="7531" y="394"/>
                      <a:pt x="9420" y="382"/>
                      <a:pt x="11309" y="370"/>
                    </a:cubicBezTo>
                    <a:cubicBezTo>
                      <a:pt x="11926" y="368"/>
                      <a:pt x="12544" y="367"/>
                      <a:pt x="13161" y="367"/>
                    </a:cubicBezTo>
                    <a:cubicBezTo>
                      <a:pt x="16249" y="367"/>
                      <a:pt x="19337" y="392"/>
                      <a:pt x="22425" y="442"/>
                    </a:cubicBezTo>
                    <a:cubicBezTo>
                      <a:pt x="24553" y="477"/>
                      <a:pt x="26681" y="537"/>
                      <a:pt x="28821" y="561"/>
                    </a:cubicBezTo>
                    <a:cubicBezTo>
                      <a:pt x="29012" y="561"/>
                      <a:pt x="29012" y="262"/>
                      <a:pt x="28821" y="262"/>
                    </a:cubicBezTo>
                    <a:cubicBezTo>
                      <a:pt x="25055" y="59"/>
                      <a:pt x="21266" y="35"/>
                      <a:pt x="17501" y="11"/>
                    </a:cubicBezTo>
                    <a:cubicBezTo>
                      <a:pt x="16371" y="4"/>
                      <a:pt x="15240" y="0"/>
                      <a:pt x="1410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5" name="Google Shape;55;p3"/>
              <p:cNvSpPr/>
              <p:nvPr/>
            </p:nvSpPr>
            <p:spPr>
              <a:xfrm>
                <a:off x="-138585" y="4262277"/>
                <a:ext cx="9454358" cy="92199"/>
              </a:xfrm>
              <a:custGeom>
                <a:avLst/>
                <a:gdLst/>
                <a:ahLst/>
                <a:cxnLst/>
                <a:rect l="l" t="t" r="r" b="b"/>
                <a:pathLst>
                  <a:path w="29012" h="550" extrusionOk="0">
                    <a:moveTo>
                      <a:pt x="14107" y="0"/>
                    </a:moveTo>
                    <a:cubicBezTo>
                      <a:pt x="11499" y="0"/>
                      <a:pt x="8885" y="21"/>
                      <a:pt x="6276" y="71"/>
                    </a:cubicBezTo>
                    <a:cubicBezTo>
                      <a:pt x="4232" y="107"/>
                      <a:pt x="2116" y="35"/>
                      <a:pt x="72" y="298"/>
                    </a:cubicBezTo>
                    <a:cubicBezTo>
                      <a:pt x="0" y="310"/>
                      <a:pt x="24" y="418"/>
                      <a:pt x="84" y="430"/>
                    </a:cubicBezTo>
                    <a:cubicBezTo>
                      <a:pt x="680" y="472"/>
                      <a:pt x="1281" y="487"/>
                      <a:pt x="1882" y="487"/>
                    </a:cubicBezTo>
                    <a:cubicBezTo>
                      <a:pt x="3137" y="487"/>
                      <a:pt x="4398" y="422"/>
                      <a:pt x="5643" y="406"/>
                    </a:cubicBezTo>
                    <a:cubicBezTo>
                      <a:pt x="7531" y="382"/>
                      <a:pt x="9420" y="370"/>
                      <a:pt x="11309" y="370"/>
                    </a:cubicBezTo>
                    <a:cubicBezTo>
                      <a:pt x="11926" y="368"/>
                      <a:pt x="12544" y="367"/>
                      <a:pt x="13161" y="367"/>
                    </a:cubicBezTo>
                    <a:cubicBezTo>
                      <a:pt x="16249" y="367"/>
                      <a:pt x="19337" y="392"/>
                      <a:pt x="22425" y="442"/>
                    </a:cubicBezTo>
                    <a:cubicBezTo>
                      <a:pt x="24553" y="478"/>
                      <a:pt x="26681" y="537"/>
                      <a:pt x="28821" y="549"/>
                    </a:cubicBezTo>
                    <a:cubicBezTo>
                      <a:pt x="29012" y="549"/>
                      <a:pt x="29012" y="250"/>
                      <a:pt x="28821" y="250"/>
                    </a:cubicBezTo>
                    <a:cubicBezTo>
                      <a:pt x="25055" y="59"/>
                      <a:pt x="21266" y="23"/>
                      <a:pt x="17501" y="11"/>
                    </a:cubicBezTo>
                    <a:cubicBezTo>
                      <a:pt x="16371" y="4"/>
                      <a:pt x="15240" y="0"/>
                      <a:pt x="1410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6" name="Google Shape;56;p3"/>
              <p:cNvSpPr/>
              <p:nvPr/>
            </p:nvSpPr>
            <p:spPr>
              <a:xfrm>
                <a:off x="-138585" y="4817314"/>
                <a:ext cx="9454358" cy="94211"/>
              </a:xfrm>
              <a:custGeom>
                <a:avLst/>
                <a:gdLst/>
                <a:ahLst/>
                <a:cxnLst/>
                <a:rect l="l" t="t" r="r" b="b"/>
                <a:pathLst>
                  <a:path w="29012" h="562" extrusionOk="0">
                    <a:moveTo>
                      <a:pt x="14107" y="0"/>
                    </a:moveTo>
                    <a:cubicBezTo>
                      <a:pt x="11499" y="0"/>
                      <a:pt x="8885" y="21"/>
                      <a:pt x="6276" y="71"/>
                    </a:cubicBezTo>
                    <a:cubicBezTo>
                      <a:pt x="4232" y="119"/>
                      <a:pt x="2116" y="35"/>
                      <a:pt x="72" y="310"/>
                    </a:cubicBezTo>
                    <a:cubicBezTo>
                      <a:pt x="0" y="310"/>
                      <a:pt x="24" y="430"/>
                      <a:pt x="84" y="430"/>
                    </a:cubicBezTo>
                    <a:cubicBezTo>
                      <a:pt x="690" y="477"/>
                      <a:pt x="1299" y="493"/>
                      <a:pt x="1909" y="493"/>
                    </a:cubicBezTo>
                    <a:cubicBezTo>
                      <a:pt x="3155" y="493"/>
                      <a:pt x="4407" y="426"/>
                      <a:pt x="5643" y="418"/>
                    </a:cubicBezTo>
                    <a:cubicBezTo>
                      <a:pt x="7531" y="394"/>
                      <a:pt x="9420" y="382"/>
                      <a:pt x="11309" y="370"/>
                    </a:cubicBezTo>
                    <a:cubicBezTo>
                      <a:pt x="11910" y="368"/>
                      <a:pt x="12511" y="367"/>
                      <a:pt x="13113" y="367"/>
                    </a:cubicBezTo>
                    <a:cubicBezTo>
                      <a:pt x="16217" y="367"/>
                      <a:pt x="19321" y="394"/>
                      <a:pt x="22425" y="454"/>
                    </a:cubicBezTo>
                    <a:cubicBezTo>
                      <a:pt x="24553" y="490"/>
                      <a:pt x="26681" y="549"/>
                      <a:pt x="28821" y="561"/>
                    </a:cubicBezTo>
                    <a:cubicBezTo>
                      <a:pt x="29012" y="561"/>
                      <a:pt x="29012" y="262"/>
                      <a:pt x="28821" y="262"/>
                    </a:cubicBezTo>
                    <a:cubicBezTo>
                      <a:pt x="25055" y="59"/>
                      <a:pt x="21266" y="35"/>
                      <a:pt x="17501" y="11"/>
                    </a:cubicBezTo>
                    <a:cubicBezTo>
                      <a:pt x="16371" y="4"/>
                      <a:pt x="15240" y="0"/>
                      <a:pt x="1410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7" name="Google Shape;57;p3"/>
              <p:cNvSpPr/>
              <p:nvPr/>
            </p:nvSpPr>
            <p:spPr>
              <a:xfrm>
                <a:off x="-323749" y="366550"/>
                <a:ext cx="9454358" cy="92199"/>
              </a:xfrm>
              <a:custGeom>
                <a:avLst/>
                <a:gdLst/>
                <a:ahLst/>
                <a:cxnLst/>
                <a:rect l="l" t="t" r="r" b="b"/>
                <a:pathLst>
                  <a:path w="29012" h="550" extrusionOk="0">
                    <a:moveTo>
                      <a:pt x="14107" y="0"/>
                    </a:moveTo>
                    <a:cubicBezTo>
                      <a:pt x="11499" y="0"/>
                      <a:pt x="8885" y="21"/>
                      <a:pt x="6276" y="71"/>
                    </a:cubicBezTo>
                    <a:cubicBezTo>
                      <a:pt x="4232" y="107"/>
                      <a:pt x="2116" y="35"/>
                      <a:pt x="72" y="298"/>
                    </a:cubicBezTo>
                    <a:cubicBezTo>
                      <a:pt x="0" y="310"/>
                      <a:pt x="24" y="418"/>
                      <a:pt x="84" y="430"/>
                    </a:cubicBezTo>
                    <a:cubicBezTo>
                      <a:pt x="680" y="472"/>
                      <a:pt x="1281" y="487"/>
                      <a:pt x="1882" y="487"/>
                    </a:cubicBezTo>
                    <a:cubicBezTo>
                      <a:pt x="3137" y="487"/>
                      <a:pt x="4398" y="422"/>
                      <a:pt x="5643" y="406"/>
                    </a:cubicBezTo>
                    <a:cubicBezTo>
                      <a:pt x="7531" y="382"/>
                      <a:pt x="9420" y="370"/>
                      <a:pt x="11309" y="370"/>
                    </a:cubicBezTo>
                    <a:cubicBezTo>
                      <a:pt x="11926" y="368"/>
                      <a:pt x="12544" y="367"/>
                      <a:pt x="13161" y="367"/>
                    </a:cubicBezTo>
                    <a:cubicBezTo>
                      <a:pt x="16249" y="367"/>
                      <a:pt x="19337" y="392"/>
                      <a:pt x="22425" y="442"/>
                    </a:cubicBezTo>
                    <a:cubicBezTo>
                      <a:pt x="24553" y="478"/>
                      <a:pt x="26681" y="537"/>
                      <a:pt x="28821" y="549"/>
                    </a:cubicBezTo>
                    <a:cubicBezTo>
                      <a:pt x="29012" y="549"/>
                      <a:pt x="29012" y="250"/>
                      <a:pt x="28821" y="250"/>
                    </a:cubicBezTo>
                    <a:cubicBezTo>
                      <a:pt x="25055" y="59"/>
                      <a:pt x="21266" y="23"/>
                      <a:pt x="17501" y="11"/>
                    </a:cubicBezTo>
                    <a:cubicBezTo>
                      <a:pt x="16371" y="4"/>
                      <a:pt x="15240" y="0"/>
                      <a:pt x="1410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8" name="Google Shape;58;p3"/>
              <p:cNvSpPr/>
              <p:nvPr/>
            </p:nvSpPr>
            <p:spPr>
              <a:xfrm>
                <a:off x="-323749" y="921587"/>
                <a:ext cx="9454358" cy="94211"/>
              </a:xfrm>
              <a:custGeom>
                <a:avLst/>
                <a:gdLst/>
                <a:ahLst/>
                <a:cxnLst/>
                <a:rect l="l" t="t" r="r" b="b"/>
                <a:pathLst>
                  <a:path w="29012" h="562" extrusionOk="0">
                    <a:moveTo>
                      <a:pt x="14107" y="0"/>
                    </a:moveTo>
                    <a:cubicBezTo>
                      <a:pt x="11499" y="0"/>
                      <a:pt x="8885" y="21"/>
                      <a:pt x="6276" y="71"/>
                    </a:cubicBezTo>
                    <a:cubicBezTo>
                      <a:pt x="4232" y="119"/>
                      <a:pt x="2116" y="35"/>
                      <a:pt x="72" y="310"/>
                    </a:cubicBezTo>
                    <a:cubicBezTo>
                      <a:pt x="0" y="310"/>
                      <a:pt x="24" y="430"/>
                      <a:pt x="84" y="430"/>
                    </a:cubicBezTo>
                    <a:cubicBezTo>
                      <a:pt x="690" y="477"/>
                      <a:pt x="1299" y="493"/>
                      <a:pt x="1909" y="493"/>
                    </a:cubicBezTo>
                    <a:cubicBezTo>
                      <a:pt x="3155" y="493"/>
                      <a:pt x="4407" y="426"/>
                      <a:pt x="5643" y="418"/>
                    </a:cubicBezTo>
                    <a:cubicBezTo>
                      <a:pt x="7531" y="394"/>
                      <a:pt x="9420" y="382"/>
                      <a:pt x="11309" y="370"/>
                    </a:cubicBezTo>
                    <a:cubicBezTo>
                      <a:pt x="11910" y="368"/>
                      <a:pt x="12511" y="367"/>
                      <a:pt x="13113" y="367"/>
                    </a:cubicBezTo>
                    <a:cubicBezTo>
                      <a:pt x="16217" y="367"/>
                      <a:pt x="19321" y="394"/>
                      <a:pt x="22425" y="454"/>
                    </a:cubicBezTo>
                    <a:cubicBezTo>
                      <a:pt x="24553" y="490"/>
                      <a:pt x="26681" y="549"/>
                      <a:pt x="28821" y="561"/>
                    </a:cubicBezTo>
                    <a:cubicBezTo>
                      <a:pt x="29012" y="561"/>
                      <a:pt x="29012" y="262"/>
                      <a:pt x="28821" y="262"/>
                    </a:cubicBezTo>
                    <a:cubicBezTo>
                      <a:pt x="25055" y="59"/>
                      <a:pt x="21266" y="35"/>
                      <a:pt x="17501" y="11"/>
                    </a:cubicBezTo>
                    <a:cubicBezTo>
                      <a:pt x="16371" y="4"/>
                      <a:pt x="15240" y="0"/>
                      <a:pt x="1410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9" name="Google Shape;59;p3"/>
              <p:cNvSpPr/>
              <p:nvPr/>
            </p:nvSpPr>
            <p:spPr>
              <a:xfrm>
                <a:off x="3272150" y="-134500"/>
                <a:ext cx="151542" cy="5286213"/>
              </a:xfrm>
              <a:custGeom>
                <a:avLst/>
                <a:gdLst/>
                <a:ahLst/>
                <a:cxnLst/>
                <a:rect l="l" t="t" r="r" b="b"/>
                <a:pathLst>
                  <a:path w="904" h="29332" extrusionOk="0">
                    <a:moveTo>
                      <a:pt x="354" y="0"/>
                    </a:moveTo>
                    <a:cubicBezTo>
                      <a:pt x="293" y="0"/>
                      <a:pt x="233" y="42"/>
                      <a:pt x="227" y="126"/>
                    </a:cubicBezTo>
                    <a:cubicBezTo>
                      <a:pt x="36" y="3939"/>
                      <a:pt x="96" y="7776"/>
                      <a:pt x="72" y="11589"/>
                    </a:cubicBezTo>
                    <a:cubicBezTo>
                      <a:pt x="60" y="15379"/>
                      <a:pt x="0" y="19156"/>
                      <a:pt x="96" y="22945"/>
                    </a:cubicBezTo>
                    <a:cubicBezTo>
                      <a:pt x="156" y="25001"/>
                      <a:pt x="132" y="27165"/>
                      <a:pt x="526" y="29197"/>
                    </a:cubicBezTo>
                    <a:cubicBezTo>
                      <a:pt x="542" y="29290"/>
                      <a:pt x="615" y="29331"/>
                      <a:pt x="693" y="29331"/>
                    </a:cubicBezTo>
                    <a:cubicBezTo>
                      <a:pt x="795" y="29331"/>
                      <a:pt x="903" y="29259"/>
                      <a:pt x="897" y="29137"/>
                    </a:cubicBezTo>
                    <a:cubicBezTo>
                      <a:pt x="897" y="27284"/>
                      <a:pt x="658" y="25420"/>
                      <a:pt x="598" y="23567"/>
                    </a:cubicBezTo>
                    <a:cubicBezTo>
                      <a:pt x="538" y="21702"/>
                      <a:pt x="526" y="19837"/>
                      <a:pt x="526" y="17973"/>
                    </a:cubicBezTo>
                    <a:cubicBezTo>
                      <a:pt x="526" y="14195"/>
                      <a:pt x="562" y="10418"/>
                      <a:pt x="562" y="6653"/>
                    </a:cubicBezTo>
                    <a:cubicBezTo>
                      <a:pt x="562" y="4477"/>
                      <a:pt x="574" y="2301"/>
                      <a:pt x="490" y="126"/>
                    </a:cubicBezTo>
                    <a:cubicBezTo>
                      <a:pt x="478" y="42"/>
                      <a:pt x="416" y="0"/>
                      <a:pt x="354"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0" name="Google Shape;60;p3"/>
              <p:cNvSpPr/>
              <p:nvPr/>
            </p:nvSpPr>
            <p:spPr>
              <a:xfrm>
                <a:off x="3773050" y="-134500"/>
                <a:ext cx="100412" cy="5264846"/>
              </a:xfrm>
              <a:custGeom>
                <a:avLst/>
                <a:gdLst/>
                <a:ahLst/>
                <a:cxnLst/>
                <a:rect l="l" t="t" r="r" b="b"/>
                <a:pathLst>
                  <a:path w="599" h="30246" extrusionOk="0">
                    <a:moveTo>
                      <a:pt x="264" y="1"/>
                    </a:moveTo>
                    <a:cubicBezTo>
                      <a:pt x="222" y="1"/>
                      <a:pt x="180" y="27"/>
                      <a:pt x="180" y="81"/>
                    </a:cubicBezTo>
                    <a:cubicBezTo>
                      <a:pt x="1" y="4026"/>
                      <a:pt x="96" y="7982"/>
                      <a:pt x="108" y="11927"/>
                    </a:cubicBezTo>
                    <a:cubicBezTo>
                      <a:pt x="108" y="15872"/>
                      <a:pt x="108" y="19828"/>
                      <a:pt x="120" y="23785"/>
                    </a:cubicBezTo>
                    <a:lnTo>
                      <a:pt x="132" y="27036"/>
                    </a:lnTo>
                    <a:cubicBezTo>
                      <a:pt x="132" y="28052"/>
                      <a:pt x="36" y="29140"/>
                      <a:pt x="276" y="30132"/>
                    </a:cubicBezTo>
                    <a:cubicBezTo>
                      <a:pt x="297" y="30209"/>
                      <a:pt x="364" y="30245"/>
                      <a:pt x="431" y="30245"/>
                    </a:cubicBezTo>
                    <a:cubicBezTo>
                      <a:pt x="511" y="30245"/>
                      <a:pt x="592" y="30194"/>
                      <a:pt x="598" y="30096"/>
                    </a:cubicBezTo>
                    <a:cubicBezTo>
                      <a:pt x="479" y="26235"/>
                      <a:pt x="515" y="22386"/>
                      <a:pt x="503" y="18537"/>
                    </a:cubicBezTo>
                    <a:cubicBezTo>
                      <a:pt x="479" y="14629"/>
                      <a:pt x="479" y="10708"/>
                      <a:pt x="455" y="6787"/>
                    </a:cubicBezTo>
                    <a:cubicBezTo>
                      <a:pt x="443" y="4552"/>
                      <a:pt x="455" y="2305"/>
                      <a:pt x="347" y="81"/>
                    </a:cubicBezTo>
                    <a:cubicBezTo>
                      <a:pt x="347" y="27"/>
                      <a:pt x="305" y="1"/>
                      <a:pt x="26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1" name="Google Shape;61;p3"/>
              <p:cNvSpPr/>
              <p:nvPr/>
            </p:nvSpPr>
            <p:spPr>
              <a:xfrm>
                <a:off x="4283993" y="-134500"/>
                <a:ext cx="140476" cy="5364760"/>
              </a:xfrm>
              <a:custGeom>
                <a:avLst/>
                <a:gdLst/>
                <a:ahLst/>
                <a:cxnLst/>
                <a:rect l="l" t="t" r="r" b="b"/>
                <a:pathLst>
                  <a:path w="838" h="30820" extrusionOk="0">
                    <a:moveTo>
                      <a:pt x="246" y="0"/>
                    </a:moveTo>
                    <a:cubicBezTo>
                      <a:pt x="195" y="0"/>
                      <a:pt x="144" y="33"/>
                      <a:pt x="144" y="99"/>
                    </a:cubicBezTo>
                    <a:cubicBezTo>
                      <a:pt x="1" y="2071"/>
                      <a:pt x="120" y="4091"/>
                      <a:pt x="132" y="6076"/>
                    </a:cubicBezTo>
                    <a:cubicBezTo>
                      <a:pt x="144" y="8048"/>
                      <a:pt x="156" y="10056"/>
                      <a:pt x="180" y="12052"/>
                    </a:cubicBezTo>
                    <a:cubicBezTo>
                      <a:pt x="216" y="15997"/>
                      <a:pt x="264" y="19942"/>
                      <a:pt x="300" y="23898"/>
                    </a:cubicBezTo>
                    <a:lnTo>
                      <a:pt x="335" y="27245"/>
                    </a:lnTo>
                    <a:cubicBezTo>
                      <a:pt x="347" y="28405"/>
                      <a:pt x="312" y="29564"/>
                      <a:pt x="407" y="30712"/>
                    </a:cubicBezTo>
                    <a:cubicBezTo>
                      <a:pt x="431" y="30784"/>
                      <a:pt x="494" y="30819"/>
                      <a:pt x="555" y="30819"/>
                    </a:cubicBezTo>
                    <a:cubicBezTo>
                      <a:pt x="616" y="30819"/>
                      <a:pt x="676" y="30784"/>
                      <a:pt x="694" y="30712"/>
                    </a:cubicBezTo>
                    <a:cubicBezTo>
                      <a:pt x="837" y="28740"/>
                      <a:pt x="694" y="26719"/>
                      <a:pt x="682" y="24735"/>
                    </a:cubicBezTo>
                    <a:cubicBezTo>
                      <a:pt x="658" y="22739"/>
                      <a:pt x="646" y="20755"/>
                      <a:pt x="622" y="18758"/>
                    </a:cubicBezTo>
                    <a:cubicBezTo>
                      <a:pt x="586" y="14814"/>
                      <a:pt x="551" y="10857"/>
                      <a:pt x="491" y="6912"/>
                    </a:cubicBezTo>
                    <a:cubicBezTo>
                      <a:pt x="467" y="4653"/>
                      <a:pt x="551" y="2346"/>
                      <a:pt x="347" y="99"/>
                    </a:cubicBezTo>
                    <a:cubicBezTo>
                      <a:pt x="347" y="33"/>
                      <a:pt x="297" y="0"/>
                      <a:pt x="246"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2" name="Google Shape;62;p3"/>
              <p:cNvSpPr/>
              <p:nvPr/>
            </p:nvSpPr>
            <p:spPr>
              <a:xfrm>
                <a:off x="4798959" y="-134500"/>
                <a:ext cx="180540" cy="5309233"/>
              </a:xfrm>
              <a:custGeom>
                <a:avLst/>
                <a:gdLst/>
                <a:ahLst/>
                <a:cxnLst/>
                <a:rect l="l" t="t" r="r" b="b"/>
                <a:pathLst>
                  <a:path w="1077" h="30501" extrusionOk="0">
                    <a:moveTo>
                      <a:pt x="183" y="0"/>
                    </a:moveTo>
                    <a:cubicBezTo>
                      <a:pt x="142" y="0"/>
                      <a:pt x="96" y="31"/>
                      <a:pt x="96" y="85"/>
                    </a:cubicBezTo>
                    <a:cubicBezTo>
                      <a:pt x="1" y="2021"/>
                      <a:pt x="180" y="4018"/>
                      <a:pt x="240" y="5966"/>
                    </a:cubicBezTo>
                    <a:cubicBezTo>
                      <a:pt x="312" y="7915"/>
                      <a:pt x="359" y="9887"/>
                      <a:pt x="407" y="11847"/>
                    </a:cubicBezTo>
                    <a:cubicBezTo>
                      <a:pt x="503" y="15768"/>
                      <a:pt x="563" y="19689"/>
                      <a:pt x="587" y="23610"/>
                    </a:cubicBezTo>
                    <a:cubicBezTo>
                      <a:pt x="598" y="25857"/>
                      <a:pt x="598" y="28092"/>
                      <a:pt x="622" y="30339"/>
                    </a:cubicBezTo>
                    <a:cubicBezTo>
                      <a:pt x="622" y="30447"/>
                      <a:pt x="703" y="30501"/>
                      <a:pt x="784" y="30501"/>
                    </a:cubicBezTo>
                    <a:cubicBezTo>
                      <a:pt x="864" y="30501"/>
                      <a:pt x="945" y="30447"/>
                      <a:pt x="945" y="30339"/>
                    </a:cubicBezTo>
                    <a:cubicBezTo>
                      <a:pt x="1077" y="22426"/>
                      <a:pt x="897" y="14501"/>
                      <a:pt x="598" y="6588"/>
                    </a:cubicBezTo>
                    <a:cubicBezTo>
                      <a:pt x="515" y="4424"/>
                      <a:pt x="551" y="2201"/>
                      <a:pt x="252" y="61"/>
                    </a:cubicBezTo>
                    <a:cubicBezTo>
                      <a:pt x="247" y="19"/>
                      <a:pt x="216" y="0"/>
                      <a:pt x="18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3" name="Google Shape;63;p3"/>
              <p:cNvSpPr/>
              <p:nvPr/>
            </p:nvSpPr>
            <p:spPr>
              <a:xfrm>
                <a:off x="5321975" y="-134500"/>
                <a:ext cx="158425" cy="5364733"/>
              </a:xfrm>
              <a:custGeom>
                <a:avLst/>
                <a:gdLst/>
                <a:ahLst/>
                <a:cxnLst/>
                <a:rect l="l" t="t" r="r" b="b"/>
                <a:pathLst>
                  <a:path w="945" h="28158" extrusionOk="0">
                    <a:moveTo>
                      <a:pt x="144" y="1"/>
                    </a:moveTo>
                    <a:cubicBezTo>
                      <a:pt x="96" y="1"/>
                      <a:pt x="48" y="31"/>
                      <a:pt x="48" y="90"/>
                    </a:cubicBezTo>
                    <a:cubicBezTo>
                      <a:pt x="1" y="3724"/>
                      <a:pt x="132" y="7370"/>
                      <a:pt x="204" y="10992"/>
                    </a:cubicBezTo>
                    <a:cubicBezTo>
                      <a:pt x="288" y="14590"/>
                      <a:pt x="359" y="18188"/>
                      <a:pt x="443" y="21786"/>
                    </a:cubicBezTo>
                    <a:cubicBezTo>
                      <a:pt x="491" y="23854"/>
                      <a:pt x="539" y="25910"/>
                      <a:pt x="586" y="27978"/>
                    </a:cubicBezTo>
                    <a:cubicBezTo>
                      <a:pt x="586" y="28098"/>
                      <a:pt x="676" y="28157"/>
                      <a:pt x="766" y="28157"/>
                    </a:cubicBezTo>
                    <a:cubicBezTo>
                      <a:pt x="855" y="28157"/>
                      <a:pt x="945" y="28098"/>
                      <a:pt x="945" y="27978"/>
                    </a:cubicBezTo>
                    <a:cubicBezTo>
                      <a:pt x="790" y="20746"/>
                      <a:pt x="646" y="13514"/>
                      <a:pt x="443" y="6282"/>
                    </a:cubicBezTo>
                    <a:cubicBezTo>
                      <a:pt x="383" y="4214"/>
                      <a:pt x="359" y="2158"/>
                      <a:pt x="240" y="90"/>
                    </a:cubicBezTo>
                    <a:cubicBezTo>
                      <a:pt x="240" y="31"/>
                      <a:pt x="192" y="1"/>
                      <a:pt x="14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4" name="Google Shape;64;p3"/>
              <p:cNvSpPr/>
              <p:nvPr/>
            </p:nvSpPr>
            <p:spPr>
              <a:xfrm>
                <a:off x="5780950" y="-134500"/>
                <a:ext cx="158425" cy="5309202"/>
              </a:xfrm>
              <a:custGeom>
                <a:avLst/>
                <a:gdLst/>
                <a:ahLst/>
                <a:cxnLst/>
                <a:rect l="l" t="t" r="r" b="b"/>
                <a:pathLst>
                  <a:path w="945" h="28145" extrusionOk="0">
                    <a:moveTo>
                      <a:pt x="143" y="0"/>
                    </a:moveTo>
                    <a:cubicBezTo>
                      <a:pt x="99" y="0"/>
                      <a:pt x="54" y="27"/>
                      <a:pt x="48" y="81"/>
                    </a:cubicBezTo>
                    <a:cubicBezTo>
                      <a:pt x="0" y="3715"/>
                      <a:pt x="132" y="7349"/>
                      <a:pt x="215" y="10983"/>
                    </a:cubicBezTo>
                    <a:cubicBezTo>
                      <a:pt x="287" y="14581"/>
                      <a:pt x="371" y="18179"/>
                      <a:pt x="442" y="21777"/>
                    </a:cubicBezTo>
                    <a:cubicBezTo>
                      <a:pt x="490" y="23845"/>
                      <a:pt x="538" y="25901"/>
                      <a:pt x="586" y="27957"/>
                    </a:cubicBezTo>
                    <a:cubicBezTo>
                      <a:pt x="586" y="28082"/>
                      <a:pt x="675" y="28145"/>
                      <a:pt x="765" y="28145"/>
                    </a:cubicBezTo>
                    <a:cubicBezTo>
                      <a:pt x="855" y="28145"/>
                      <a:pt x="944" y="28082"/>
                      <a:pt x="944" y="27957"/>
                    </a:cubicBezTo>
                    <a:cubicBezTo>
                      <a:pt x="789" y="20725"/>
                      <a:pt x="646" y="13493"/>
                      <a:pt x="442" y="6261"/>
                    </a:cubicBezTo>
                    <a:cubicBezTo>
                      <a:pt x="395" y="4205"/>
                      <a:pt x="359" y="2137"/>
                      <a:pt x="239" y="81"/>
                    </a:cubicBezTo>
                    <a:cubicBezTo>
                      <a:pt x="233" y="27"/>
                      <a:pt x="188" y="0"/>
                      <a:pt x="14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5" name="Google Shape;65;p3"/>
              <p:cNvSpPr/>
              <p:nvPr/>
            </p:nvSpPr>
            <p:spPr>
              <a:xfrm>
                <a:off x="6291575" y="-115450"/>
                <a:ext cx="151542" cy="5286213"/>
              </a:xfrm>
              <a:custGeom>
                <a:avLst/>
                <a:gdLst/>
                <a:ahLst/>
                <a:cxnLst/>
                <a:rect l="l" t="t" r="r" b="b"/>
                <a:pathLst>
                  <a:path w="904" h="29332" extrusionOk="0">
                    <a:moveTo>
                      <a:pt x="354" y="0"/>
                    </a:moveTo>
                    <a:cubicBezTo>
                      <a:pt x="293" y="0"/>
                      <a:pt x="233" y="42"/>
                      <a:pt x="227" y="126"/>
                    </a:cubicBezTo>
                    <a:cubicBezTo>
                      <a:pt x="36" y="3939"/>
                      <a:pt x="96" y="7776"/>
                      <a:pt x="72" y="11589"/>
                    </a:cubicBezTo>
                    <a:cubicBezTo>
                      <a:pt x="60" y="15379"/>
                      <a:pt x="0" y="19156"/>
                      <a:pt x="96" y="22945"/>
                    </a:cubicBezTo>
                    <a:cubicBezTo>
                      <a:pt x="156" y="25001"/>
                      <a:pt x="132" y="27165"/>
                      <a:pt x="526" y="29197"/>
                    </a:cubicBezTo>
                    <a:cubicBezTo>
                      <a:pt x="542" y="29290"/>
                      <a:pt x="615" y="29331"/>
                      <a:pt x="693" y="29331"/>
                    </a:cubicBezTo>
                    <a:cubicBezTo>
                      <a:pt x="795" y="29331"/>
                      <a:pt x="903" y="29259"/>
                      <a:pt x="897" y="29137"/>
                    </a:cubicBezTo>
                    <a:cubicBezTo>
                      <a:pt x="897" y="27284"/>
                      <a:pt x="658" y="25420"/>
                      <a:pt x="598" y="23567"/>
                    </a:cubicBezTo>
                    <a:cubicBezTo>
                      <a:pt x="538" y="21702"/>
                      <a:pt x="526" y="19837"/>
                      <a:pt x="526" y="17973"/>
                    </a:cubicBezTo>
                    <a:cubicBezTo>
                      <a:pt x="526" y="14195"/>
                      <a:pt x="562" y="10418"/>
                      <a:pt x="562" y="6653"/>
                    </a:cubicBezTo>
                    <a:cubicBezTo>
                      <a:pt x="562" y="4477"/>
                      <a:pt x="574" y="2301"/>
                      <a:pt x="490" y="126"/>
                    </a:cubicBezTo>
                    <a:cubicBezTo>
                      <a:pt x="478" y="42"/>
                      <a:pt x="416" y="0"/>
                      <a:pt x="354"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6" name="Google Shape;66;p3"/>
              <p:cNvSpPr/>
              <p:nvPr/>
            </p:nvSpPr>
            <p:spPr>
              <a:xfrm>
                <a:off x="6792475" y="-115450"/>
                <a:ext cx="100412" cy="5264846"/>
              </a:xfrm>
              <a:custGeom>
                <a:avLst/>
                <a:gdLst/>
                <a:ahLst/>
                <a:cxnLst/>
                <a:rect l="l" t="t" r="r" b="b"/>
                <a:pathLst>
                  <a:path w="599" h="30246" extrusionOk="0">
                    <a:moveTo>
                      <a:pt x="264" y="1"/>
                    </a:moveTo>
                    <a:cubicBezTo>
                      <a:pt x="222" y="1"/>
                      <a:pt x="180" y="27"/>
                      <a:pt x="180" y="81"/>
                    </a:cubicBezTo>
                    <a:cubicBezTo>
                      <a:pt x="1" y="4026"/>
                      <a:pt x="96" y="7982"/>
                      <a:pt x="108" y="11927"/>
                    </a:cubicBezTo>
                    <a:cubicBezTo>
                      <a:pt x="108" y="15872"/>
                      <a:pt x="108" y="19828"/>
                      <a:pt x="120" y="23785"/>
                    </a:cubicBezTo>
                    <a:lnTo>
                      <a:pt x="132" y="27036"/>
                    </a:lnTo>
                    <a:cubicBezTo>
                      <a:pt x="132" y="28052"/>
                      <a:pt x="36" y="29140"/>
                      <a:pt x="276" y="30132"/>
                    </a:cubicBezTo>
                    <a:cubicBezTo>
                      <a:pt x="297" y="30209"/>
                      <a:pt x="364" y="30245"/>
                      <a:pt x="431" y="30245"/>
                    </a:cubicBezTo>
                    <a:cubicBezTo>
                      <a:pt x="511" y="30245"/>
                      <a:pt x="592" y="30194"/>
                      <a:pt x="598" y="30096"/>
                    </a:cubicBezTo>
                    <a:cubicBezTo>
                      <a:pt x="479" y="26235"/>
                      <a:pt x="515" y="22386"/>
                      <a:pt x="503" y="18537"/>
                    </a:cubicBezTo>
                    <a:cubicBezTo>
                      <a:pt x="479" y="14629"/>
                      <a:pt x="479" y="10708"/>
                      <a:pt x="455" y="6787"/>
                    </a:cubicBezTo>
                    <a:cubicBezTo>
                      <a:pt x="443" y="4552"/>
                      <a:pt x="455" y="2305"/>
                      <a:pt x="347" y="81"/>
                    </a:cubicBezTo>
                    <a:cubicBezTo>
                      <a:pt x="347" y="27"/>
                      <a:pt x="305" y="1"/>
                      <a:pt x="26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7" name="Google Shape;67;p3"/>
              <p:cNvSpPr/>
              <p:nvPr/>
            </p:nvSpPr>
            <p:spPr>
              <a:xfrm>
                <a:off x="7303418" y="-115450"/>
                <a:ext cx="140476" cy="5364760"/>
              </a:xfrm>
              <a:custGeom>
                <a:avLst/>
                <a:gdLst/>
                <a:ahLst/>
                <a:cxnLst/>
                <a:rect l="l" t="t" r="r" b="b"/>
                <a:pathLst>
                  <a:path w="838" h="30820" extrusionOk="0">
                    <a:moveTo>
                      <a:pt x="246" y="0"/>
                    </a:moveTo>
                    <a:cubicBezTo>
                      <a:pt x="195" y="0"/>
                      <a:pt x="144" y="33"/>
                      <a:pt x="144" y="99"/>
                    </a:cubicBezTo>
                    <a:cubicBezTo>
                      <a:pt x="1" y="2071"/>
                      <a:pt x="120" y="4091"/>
                      <a:pt x="132" y="6076"/>
                    </a:cubicBezTo>
                    <a:cubicBezTo>
                      <a:pt x="144" y="8048"/>
                      <a:pt x="156" y="10056"/>
                      <a:pt x="180" y="12052"/>
                    </a:cubicBezTo>
                    <a:cubicBezTo>
                      <a:pt x="216" y="15997"/>
                      <a:pt x="264" y="19942"/>
                      <a:pt x="300" y="23898"/>
                    </a:cubicBezTo>
                    <a:lnTo>
                      <a:pt x="335" y="27245"/>
                    </a:lnTo>
                    <a:cubicBezTo>
                      <a:pt x="347" y="28405"/>
                      <a:pt x="312" y="29564"/>
                      <a:pt x="407" y="30712"/>
                    </a:cubicBezTo>
                    <a:cubicBezTo>
                      <a:pt x="431" y="30784"/>
                      <a:pt x="494" y="30819"/>
                      <a:pt x="555" y="30819"/>
                    </a:cubicBezTo>
                    <a:cubicBezTo>
                      <a:pt x="616" y="30819"/>
                      <a:pt x="676" y="30784"/>
                      <a:pt x="694" y="30712"/>
                    </a:cubicBezTo>
                    <a:cubicBezTo>
                      <a:pt x="837" y="28740"/>
                      <a:pt x="694" y="26719"/>
                      <a:pt x="682" y="24735"/>
                    </a:cubicBezTo>
                    <a:cubicBezTo>
                      <a:pt x="658" y="22739"/>
                      <a:pt x="646" y="20755"/>
                      <a:pt x="622" y="18758"/>
                    </a:cubicBezTo>
                    <a:cubicBezTo>
                      <a:pt x="586" y="14814"/>
                      <a:pt x="551" y="10857"/>
                      <a:pt x="491" y="6912"/>
                    </a:cubicBezTo>
                    <a:cubicBezTo>
                      <a:pt x="467" y="4653"/>
                      <a:pt x="551" y="2346"/>
                      <a:pt x="347" y="99"/>
                    </a:cubicBezTo>
                    <a:cubicBezTo>
                      <a:pt x="347" y="33"/>
                      <a:pt x="297" y="0"/>
                      <a:pt x="246"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8" name="Google Shape;68;p3"/>
              <p:cNvSpPr/>
              <p:nvPr/>
            </p:nvSpPr>
            <p:spPr>
              <a:xfrm>
                <a:off x="7818384" y="-115450"/>
                <a:ext cx="180540" cy="5309233"/>
              </a:xfrm>
              <a:custGeom>
                <a:avLst/>
                <a:gdLst/>
                <a:ahLst/>
                <a:cxnLst/>
                <a:rect l="l" t="t" r="r" b="b"/>
                <a:pathLst>
                  <a:path w="1077" h="30501" extrusionOk="0">
                    <a:moveTo>
                      <a:pt x="183" y="0"/>
                    </a:moveTo>
                    <a:cubicBezTo>
                      <a:pt x="142" y="0"/>
                      <a:pt x="96" y="31"/>
                      <a:pt x="96" y="85"/>
                    </a:cubicBezTo>
                    <a:cubicBezTo>
                      <a:pt x="1" y="2021"/>
                      <a:pt x="180" y="4018"/>
                      <a:pt x="240" y="5966"/>
                    </a:cubicBezTo>
                    <a:cubicBezTo>
                      <a:pt x="312" y="7915"/>
                      <a:pt x="359" y="9887"/>
                      <a:pt x="407" y="11847"/>
                    </a:cubicBezTo>
                    <a:cubicBezTo>
                      <a:pt x="503" y="15768"/>
                      <a:pt x="563" y="19689"/>
                      <a:pt x="587" y="23610"/>
                    </a:cubicBezTo>
                    <a:cubicBezTo>
                      <a:pt x="598" y="25857"/>
                      <a:pt x="598" y="28092"/>
                      <a:pt x="622" y="30339"/>
                    </a:cubicBezTo>
                    <a:cubicBezTo>
                      <a:pt x="622" y="30447"/>
                      <a:pt x="703" y="30501"/>
                      <a:pt x="784" y="30501"/>
                    </a:cubicBezTo>
                    <a:cubicBezTo>
                      <a:pt x="864" y="30501"/>
                      <a:pt x="945" y="30447"/>
                      <a:pt x="945" y="30339"/>
                    </a:cubicBezTo>
                    <a:cubicBezTo>
                      <a:pt x="1077" y="22426"/>
                      <a:pt x="897" y="14501"/>
                      <a:pt x="598" y="6588"/>
                    </a:cubicBezTo>
                    <a:cubicBezTo>
                      <a:pt x="515" y="4424"/>
                      <a:pt x="551" y="2201"/>
                      <a:pt x="252" y="61"/>
                    </a:cubicBezTo>
                    <a:cubicBezTo>
                      <a:pt x="247" y="19"/>
                      <a:pt x="216" y="0"/>
                      <a:pt x="18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9" name="Google Shape;69;p3"/>
              <p:cNvSpPr/>
              <p:nvPr/>
            </p:nvSpPr>
            <p:spPr>
              <a:xfrm>
                <a:off x="8341400" y="-115450"/>
                <a:ext cx="158425" cy="5364733"/>
              </a:xfrm>
              <a:custGeom>
                <a:avLst/>
                <a:gdLst/>
                <a:ahLst/>
                <a:cxnLst/>
                <a:rect l="l" t="t" r="r" b="b"/>
                <a:pathLst>
                  <a:path w="945" h="28158" extrusionOk="0">
                    <a:moveTo>
                      <a:pt x="144" y="1"/>
                    </a:moveTo>
                    <a:cubicBezTo>
                      <a:pt x="96" y="1"/>
                      <a:pt x="48" y="31"/>
                      <a:pt x="48" y="90"/>
                    </a:cubicBezTo>
                    <a:cubicBezTo>
                      <a:pt x="1" y="3724"/>
                      <a:pt x="132" y="7370"/>
                      <a:pt x="204" y="10992"/>
                    </a:cubicBezTo>
                    <a:cubicBezTo>
                      <a:pt x="288" y="14590"/>
                      <a:pt x="359" y="18188"/>
                      <a:pt x="443" y="21786"/>
                    </a:cubicBezTo>
                    <a:cubicBezTo>
                      <a:pt x="491" y="23854"/>
                      <a:pt x="539" y="25910"/>
                      <a:pt x="586" y="27978"/>
                    </a:cubicBezTo>
                    <a:cubicBezTo>
                      <a:pt x="586" y="28098"/>
                      <a:pt x="676" y="28157"/>
                      <a:pt x="766" y="28157"/>
                    </a:cubicBezTo>
                    <a:cubicBezTo>
                      <a:pt x="855" y="28157"/>
                      <a:pt x="945" y="28098"/>
                      <a:pt x="945" y="27978"/>
                    </a:cubicBezTo>
                    <a:cubicBezTo>
                      <a:pt x="790" y="20746"/>
                      <a:pt x="646" y="13514"/>
                      <a:pt x="443" y="6282"/>
                    </a:cubicBezTo>
                    <a:cubicBezTo>
                      <a:pt x="383" y="4214"/>
                      <a:pt x="359" y="2158"/>
                      <a:pt x="240" y="90"/>
                    </a:cubicBezTo>
                    <a:cubicBezTo>
                      <a:pt x="240" y="31"/>
                      <a:pt x="192" y="1"/>
                      <a:pt x="14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70" name="Google Shape;70;p3"/>
              <p:cNvSpPr/>
              <p:nvPr/>
            </p:nvSpPr>
            <p:spPr>
              <a:xfrm>
                <a:off x="8800375" y="-115450"/>
                <a:ext cx="158425" cy="5309202"/>
              </a:xfrm>
              <a:custGeom>
                <a:avLst/>
                <a:gdLst/>
                <a:ahLst/>
                <a:cxnLst/>
                <a:rect l="l" t="t" r="r" b="b"/>
                <a:pathLst>
                  <a:path w="945" h="28145" extrusionOk="0">
                    <a:moveTo>
                      <a:pt x="143" y="0"/>
                    </a:moveTo>
                    <a:cubicBezTo>
                      <a:pt x="99" y="0"/>
                      <a:pt x="54" y="27"/>
                      <a:pt x="48" y="81"/>
                    </a:cubicBezTo>
                    <a:cubicBezTo>
                      <a:pt x="0" y="3715"/>
                      <a:pt x="132" y="7349"/>
                      <a:pt x="215" y="10983"/>
                    </a:cubicBezTo>
                    <a:cubicBezTo>
                      <a:pt x="287" y="14581"/>
                      <a:pt x="371" y="18179"/>
                      <a:pt x="442" y="21777"/>
                    </a:cubicBezTo>
                    <a:cubicBezTo>
                      <a:pt x="490" y="23845"/>
                      <a:pt x="538" y="25901"/>
                      <a:pt x="586" y="27957"/>
                    </a:cubicBezTo>
                    <a:cubicBezTo>
                      <a:pt x="586" y="28082"/>
                      <a:pt x="675" y="28145"/>
                      <a:pt x="765" y="28145"/>
                    </a:cubicBezTo>
                    <a:cubicBezTo>
                      <a:pt x="855" y="28145"/>
                      <a:pt x="944" y="28082"/>
                      <a:pt x="944" y="27957"/>
                    </a:cubicBezTo>
                    <a:cubicBezTo>
                      <a:pt x="789" y="20725"/>
                      <a:pt x="646" y="13493"/>
                      <a:pt x="442" y="6261"/>
                    </a:cubicBezTo>
                    <a:cubicBezTo>
                      <a:pt x="395" y="4205"/>
                      <a:pt x="359" y="2137"/>
                      <a:pt x="239" y="81"/>
                    </a:cubicBezTo>
                    <a:cubicBezTo>
                      <a:pt x="233" y="27"/>
                      <a:pt x="188" y="0"/>
                      <a:pt x="14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sp>
          <p:nvSpPr>
            <p:cNvPr id="71" name="Google Shape;71;p3"/>
            <p:cNvSpPr/>
            <p:nvPr/>
          </p:nvSpPr>
          <p:spPr>
            <a:xfrm>
              <a:off x="685800" y="457200"/>
              <a:ext cx="7772400" cy="4227600"/>
            </a:xfrm>
            <a:prstGeom prst="snip2DiagRect">
              <a:avLst>
                <a:gd name="adj1" fmla="val 0"/>
                <a:gd name="adj2" fmla="val 0"/>
              </a:avLst>
            </a:pr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sp>
        <p:nvSpPr>
          <p:cNvPr id="72" name="Google Shape;72;p3"/>
          <p:cNvSpPr txBox="1">
            <a:spLocks noGrp="1"/>
          </p:cNvSpPr>
          <p:nvPr>
            <p:ph type="title" hasCustomPrompt="1"/>
          </p:nvPr>
        </p:nvSpPr>
        <p:spPr>
          <a:xfrm flipH="1">
            <a:off x="3937200" y="1455033"/>
            <a:ext cx="4317600" cy="16180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500"/>
              <a:buNone/>
              <a:defRPr sz="10665"/>
            </a:lvl1pPr>
            <a:lvl2pPr lvl="1" algn="r" rtl="0">
              <a:spcBef>
                <a:spcPts val="0"/>
              </a:spcBef>
              <a:spcAft>
                <a:spcPts val="0"/>
              </a:spcAft>
              <a:buClr>
                <a:schemeClr val="dk1"/>
              </a:buClr>
              <a:buSzPts val="2500"/>
              <a:buNone/>
              <a:defRPr sz="3335">
                <a:solidFill>
                  <a:schemeClr val="dk1"/>
                </a:solidFill>
              </a:defRPr>
            </a:lvl2pPr>
            <a:lvl3pPr lvl="2" algn="r" rtl="0">
              <a:spcBef>
                <a:spcPts val="0"/>
              </a:spcBef>
              <a:spcAft>
                <a:spcPts val="0"/>
              </a:spcAft>
              <a:buClr>
                <a:schemeClr val="dk1"/>
              </a:buClr>
              <a:buSzPts val="2500"/>
              <a:buNone/>
              <a:defRPr sz="3335">
                <a:solidFill>
                  <a:schemeClr val="dk1"/>
                </a:solidFill>
              </a:defRPr>
            </a:lvl3pPr>
            <a:lvl4pPr lvl="3" algn="r" rtl="0">
              <a:spcBef>
                <a:spcPts val="0"/>
              </a:spcBef>
              <a:spcAft>
                <a:spcPts val="0"/>
              </a:spcAft>
              <a:buClr>
                <a:schemeClr val="dk1"/>
              </a:buClr>
              <a:buSzPts val="2500"/>
              <a:buNone/>
              <a:defRPr sz="3335">
                <a:solidFill>
                  <a:schemeClr val="dk1"/>
                </a:solidFill>
              </a:defRPr>
            </a:lvl4pPr>
            <a:lvl5pPr lvl="4" algn="r" rtl="0">
              <a:spcBef>
                <a:spcPts val="0"/>
              </a:spcBef>
              <a:spcAft>
                <a:spcPts val="0"/>
              </a:spcAft>
              <a:buClr>
                <a:schemeClr val="dk1"/>
              </a:buClr>
              <a:buSzPts val="2500"/>
              <a:buNone/>
              <a:defRPr sz="3335">
                <a:solidFill>
                  <a:schemeClr val="dk1"/>
                </a:solidFill>
              </a:defRPr>
            </a:lvl5pPr>
            <a:lvl6pPr lvl="5" algn="r" rtl="0">
              <a:spcBef>
                <a:spcPts val="0"/>
              </a:spcBef>
              <a:spcAft>
                <a:spcPts val="0"/>
              </a:spcAft>
              <a:buClr>
                <a:schemeClr val="dk1"/>
              </a:buClr>
              <a:buSzPts val="2500"/>
              <a:buNone/>
              <a:defRPr sz="3335">
                <a:solidFill>
                  <a:schemeClr val="dk1"/>
                </a:solidFill>
              </a:defRPr>
            </a:lvl6pPr>
            <a:lvl7pPr lvl="6" algn="r" rtl="0">
              <a:spcBef>
                <a:spcPts val="0"/>
              </a:spcBef>
              <a:spcAft>
                <a:spcPts val="0"/>
              </a:spcAft>
              <a:buClr>
                <a:schemeClr val="dk1"/>
              </a:buClr>
              <a:buSzPts val="2500"/>
              <a:buNone/>
              <a:defRPr sz="3335">
                <a:solidFill>
                  <a:schemeClr val="dk1"/>
                </a:solidFill>
              </a:defRPr>
            </a:lvl7pPr>
            <a:lvl8pPr lvl="7" algn="r" rtl="0">
              <a:spcBef>
                <a:spcPts val="0"/>
              </a:spcBef>
              <a:spcAft>
                <a:spcPts val="0"/>
              </a:spcAft>
              <a:buClr>
                <a:schemeClr val="dk1"/>
              </a:buClr>
              <a:buSzPts val="2500"/>
              <a:buNone/>
              <a:defRPr sz="3335">
                <a:solidFill>
                  <a:schemeClr val="dk1"/>
                </a:solidFill>
              </a:defRPr>
            </a:lvl8pPr>
            <a:lvl9pPr lvl="8" algn="r" rtl="0">
              <a:spcBef>
                <a:spcPts val="0"/>
              </a:spcBef>
              <a:spcAft>
                <a:spcPts val="0"/>
              </a:spcAft>
              <a:buClr>
                <a:schemeClr val="dk1"/>
              </a:buClr>
              <a:buSzPts val="2500"/>
              <a:buNone/>
              <a:defRPr sz="3335">
                <a:solidFill>
                  <a:schemeClr val="dk1"/>
                </a:solidFill>
              </a:defRPr>
            </a:lvl9pPr>
          </a:lstStyle>
          <a:p>
            <a:r>
              <a:t>xx%</a:t>
            </a:r>
          </a:p>
        </p:txBody>
      </p:sp>
      <p:sp>
        <p:nvSpPr>
          <p:cNvPr id="73" name="Google Shape;73;p3"/>
          <p:cNvSpPr txBox="1">
            <a:spLocks noGrp="1"/>
          </p:cNvSpPr>
          <p:nvPr>
            <p:ph type="title" idx="2"/>
          </p:nvPr>
        </p:nvSpPr>
        <p:spPr>
          <a:xfrm>
            <a:off x="3062200" y="3073033"/>
            <a:ext cx="6067600" cy="1122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600"/>
              <a:buNone/>
              <a:defRPr sz="5335"/>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a:endParaRPr/>
          </a:p>
        </p:txBody>
      </p:sp>
      <p:sp>
        <p:nvSpPr>
          <p:cNvPr id="74" name="Google Shape;74;p3"/>
          <p:cNvSpPr txBox="1">
            <a:spLocks noGrp="1"/>
          </p:cNvSpPr>
          <p:nvPr>
            <p:ph type="subTitle" idx="1"/>
          </p:nvPr>
        </p:nvSpPr>
        <p:spPr>
          <a:xfrm>
            <a:off x="4328200" y="4112500"/>
            <a:ext cx="3535600" cy="1152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2135"/>
            </a:lvl1pPr>
            <a:lvl2pPr lvl="1" algn="r" rtl="0">
              <a:spcBef>
                <a:spcPts val="0"/>
              </a:spcBef>
              <a:spcAft>
                <a:spcPts val="0"/>
              </a:spcAft>
              <a:buSzPts val="1400"/>
              <a:buNone/>
              <a:defRPr/>
            </a:lvl2pPr>
            <a:lvl3pPr lvl="2" algn="r" rtl="0">
              <a:spcBef>
                <a:spcPts val="0"/>
              </a:spcBef>
              <a:spcAft>
                <a:spcPts val="0"/>
              </a:spcAft>
              <a:buSzPts val="1400"/>
              <a:buNone/>
              <a:defRPr/>
            </a:lvl3pPr>
            <a:lvl4pPr lvl="3" algn="r" rtl="0">
              <a:spcBef>
                <a:spcPts val="0"/>
              </a:spcBef>
              <a:spcAft>
                <a:spcPts val="0"/>
              </a:spcAft>
              <a:buSzPts val="1400"/>
              <a:buNone/>
              <a:defRPr/>
            </a:lvl4pPr>
            <a:lvl5pPr lvl="4" algn="r" rtl="0">
              <a:spcBef>
                <a:spcPts val="0"/>
              </a:spcBef>
              <a:spcAft>
                <a:spcPts val="0"/>
              </a:spcAft>
              <a:buSzPts val="1400"/>
              <a:buNone/>
              <a:defRPr/>
            </a:lvl5pPr>
            <a:lvl6pPr lvl="5" algn="r" rtl="0">
              <a:spcBef>
                <a:spcPts val="0"/>
              </a:spcBef>
              <a:spcAft>
                <a:spcPts val="0"/>
              </a:spcAft>
              <a:buSzPts val="1400"/>
              <a:buNone/>
              <a:defRPr/>
            </a:lvl6pPr>
            <a:lvl7pPr lvl="6" algn="r" rtl="0">
              <a:spcBef>
                <a:spcPts val="0"/>
              </a:spcBef>
              <a:spcAft>
                <a:spcPts val="0"/>
              </a:spcAft>
              <a:buSzPts val="1400"/>
              <a:buNone/>
              <a:defRPr/>
            </a:lvl7pPr>
            <a:lvl8pPr lvl="7" algn="r" rtl="0">
              <a:spcBef>
                <a:spcPts val="0"/>
              </a:spcBef>
              <a:spcAft>
                <a:spcPts val="0"/>
              </a:spcAft>
              <a:buSzPts val="1400"/>
              <a:buNone/>
              <a:defRPr/>
            </a:lvl8pPr>
            <a:lvl9pPr lvl="8" algn="r" rtl="0">
              <a:spcBef>
                <a:spcPts val="0"/>
              </a:spcBef>
              <a:spcAft>
                <a:spcPts val="0"/>
              </a:spcAft>
              <a:buSzPts val="1400"/>
              <a:buNone/>
              <a:defRPr/>
            </a:lvl9pPr>
          </a:lstStyle>
          <a:p>
            <a:endParaRPr/>
          </a:p>
        </p:txBody>
      </p:sp>
      <p:pic>
        <p:nvPicPr>
          <p:cNvPr id="75" name="Google Shape;75;p3"/>
          <p:cNvPicPr preferRelativeResize="0"/>
          <p:nvPr/>
        </p:nvPicPr>
        <p:blipFill>
          <a:blip r:embed="rId2"/>
          <a:stretch>
            <a:fillRect/>
          </a:stretch>
        </p:blipFill>
        <p:spPr>
          <a:xfrm>
            <a:off x="0" y="0"/>
            <a:ext cx="12192000" cy="6858000"/>
          </a:xfrm>
          <a:prstGeom prst="rect">
            <a:avLst/>
          </a:prstGeom>
          <a:noFill/>
          <a:ln w="9525" cap="flat" cmpd="sng">
            <a:solidFill>
              <a:schemeClr val="accent6"/>
            </a:solidFill>
            <a:prstDash val="solid"/>
            <a:round/>
            <a:headEnd type="none" w="sm" len="sm"/>
            <a:tailEnd type="none" w="sm" len="sm"/>
          </a:ln>
        </p:spPr>
      </p:pic>
    </p:spTree>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matchingName="Title and body" type="tx">
  <p:cSld name="TITLE_AND_BODY">
    <p:bg>
      <p:bgPr>
        <a:solidFill>
          <a:schemeClr val="accent5"/>
        </a:solidFill>
        <a:effectLst/>
      </p:bgPr>
    </p:bg>
    <p:spTree>
      <p:nvGrpSpPr>
        <p:cNvPr id="1" name="Shape 76"/>
        <p:cNvGrpSpPr/>
        <p:nvPr/>
      </p:nvGrpSpPr>
      <p:grpSpPr>
        <a:xfrm>
          <a:off x="0" y="0"/>
          <a:ext cx="0" cy="0"/>
          <a:chOff x="0" y="0"/>
          <a:chExt cx="0" cy="0"/>
        </a:xfrm>
      </p:grpSpPr>
      <p:grpSp>
        <p:nvGrpSpPr>
          <p:cNvPr id="77" name="Google Shape;77;p4"/>
          <p:cNvGrpSpPr/>
          <p:nvPr/>
        </p:nvGrpSpPr>
        <p:grpSpPr>
          <a:xfrm>
            <a:off x="-101939" y="186920"/>
            <a:ext cx="12420281" cy="6465301"/>
            <a:chOff x="-76454" y="140190"/>
            <a:chExt cx="9315211" cy="4848976"/>
          </a:xfrm>
        </p:grpSpPr>
        <p:grpSp>
          <p:nvGrpSpPr>
            <p:cNvPr id="78" name="Google Shape;78;p4"/>
            <p:cNvGrpSpPr/>
            <p:nvPr/>
          </p:nvGrpSpPr>
          <p:grpSpPr>
            <a:xfrm>
              <a:off x="-76454" y="140190"/>
              <a:ext cx="9315211" cy="4848976"/>
              <a:chOff x="-76454" y="521190"/>
              <a:chExt cx="9315211" cy="4848976"/>
            </a:xfrm>
          </p:grpSpPr>
          <p:grpSp>
            <p:nvGrpSpPr>
              <p:cNvPr id="79" name="Google Shape;79;p4"/>
              <p:cNvGrpSpPr/>
              <p:nvPr/>
            </p:nvGrpSpPr>
            <p:grpSpPr>
              <a:xfrm>
                <a:off x="-76454" y="1669957"/>
                <a:ext cx="9307261" cy="3700209"/>
                <a:chOff x="-76454" y="1669957"/>
                <a:chExt cx="9307261" cy="3700209"/>
              </a:xfrm>
            </p:grpSpPr>
            <p:grpSp>
              <p:nvGrpSpPr>
                <p:cNvPr id="80" name="Google Shape;80;p4"/>
                <p:cNvGrpSpPr/>
                <p:nvPr/>
              </p:nvGrpSpPr>
              <p:grpSpPr>
                <a:xfrm>
                  <a:off x="6117405" y="1669957"/>
                  <a:ext cx="3113402" cy="3677686"/>
                  <a:chOff x="4977052" y="-44831"/>
                  <a:chExt cx="4389400" cy="5184952"/>
                </a:xfrm>
              </p:grpSpPr>
              <p:sp>
                <p:nvSpPr>
                  <p:cNvPr id="81" name="Google Shape;81;p4"/>
                  <p:cNvSpPr/>
                  <p:nvPr/>
                </p:nvSpPr>
                <p:spPr>
                  <a:xfrm>
                    <a:off x="4977052" y="-44831"/>
                    <a:ext cx="4389186" cy="309584"/>
                  </a:xfrm>
                  <a:custGeom>
                    <a:avLst/>
                    <a:gdLst/>
                    <a:ahLst/>
                    <a:cxnLst/>
                    <a:rect l="l" t="t" r="r" b="b"/>
                    <a:pathLst>
                      <a:path w="20487" h="1445" extrusionOk="0">
                        <a:moveTo>
                          <a:pt x="14650" y="1"/>
                        </a:moveTo>
                        <a:cubicBezTo>
                          <a:pt x="14175" y="1"/>
                          <a:pt x="13699" y="255"/>
                          <a:pt x="13472" y="763"/>
                        </a:cubicBezTo>
                        <a:cubicBezTo>
                          <a:pt x="13251" y="397"/>
                          <a:pt x="12922" y="244"/>
                          <a:pt x="12576" y="244"/>
                        </a:cubicBezTo>
                        <a:cubicBezTo>
                          <a:pt x="12064" y="244"/>
                          <a:pt x="11513" y="579"/>
                          <a:pt x="11213" y="1050"/>
                        </a:cubicBezTo>
                        <a:cubicBezTo>
                          <a:pt x="10974" y="488"/>
                          <a:pt x="10446" y="195"/>
                          <a:pt x="9916" y="195"/>
                        </a:cubicBezTo>
                        <a:cubicBezTo>
                          <a:pt x="9465" y="195"/>
                          <a:pt x="9013" y="407"/>
                          <a:pt x="8739" y="846"/>
                        </a:cubicBezTo>
                        <a:cubicBezTo>
                          <a:pt x="8470" y="485"/>
                          <a:pt x="8071" y="309"/>
                          <a:pt x="7673" y="309"/>
                        </a:cubicBezTo>
                        <a:cubicBezTo>
                          <a:pt x="7204" y="309"/>
                          <a:pt x="6737" y="553"/>
                          <a:pt x="6491" y="1026"/>
                        </a:cubicBezTo>
                        <a:cubicBezTo>
                          <a:pt x="6262" y="548"/>
                          <a:pt x="5802" y="301"/>
                          <a:pt x="5341" y="301"/>
                        </a:cubicBezTo>
                        <a:cubicBezTo>
                          <a:pt x="4937" y="301"/>
                          <a:pt x="4531" y="491"/>
                          <a:pt x="4280" y="882"/>
                        </a:cubicBezTo>
                        <a:cubicBezTo>
                          <a:pt x="4052" y="352"/>
                          <a:pt x="3556" y="82"/>
                          <a:pt x="3060" y="82"/>
                        </a:cubicBezTo>
                        <a:cubicBezTo>
                          <a:pt x="2596" y="82"/>
                          <a:pt x="2132" y="319"/>
                          <a:pt x="1889" y="799"/>
                        </a:cubicBezTo>
                        <a:cubicBezTo>
                          <a:pt x="1744" y="430"/>
                          <a:pt x="1401" y="197"/>
                          <a:pt x="1025" y="197"/>
                        </a:cubicBezTo>
                        <a:cubicBezTo>
                          <a:pt x="999" y="197"/>
                          <a:pt x="972" y="199"/>
                          <a:pt x="945" y="201"/>
                        </a:cubicBezTo>
                        <a:cubicBezTo>
                          <a:pt x="347" y="261"/>
                          <a:pt x="13" y="823"/>
                          <a:pt x="1" y="1372"/>
                        </a:cubicBezTo>
                        <a:cubicBezTo>
                          <a:pt x="1" y="1420"/>
                          <a:pt x="40" y="1444"/>
                          <a:pt x="78" y="1444"/>
                        </a:cubicBezTo>
                        <a:cubicBezTo>
                          <a:pt x="117" y="1444"/>
                          <a:pt x="156" y="1420"/>
                          <a:pt x="156" y="1372"/>
                        </a:cubicBezTo>
                        <a:cubicBezTo>
                          <a:pt x="168" y="942"/>
                          <a:pt x="395" y="524"/>
                          <a:pt x="825" y="416"/>
                        </a:cubicBezTo>
                        <a:cubicBezTo>
                          <a:pt x="895" y="397"/>
                          <a:pt x="964" y="387"/>
                          <a:pt x="1031" y="387"/>
                        </a:cubicBezTo>
                        <a:cubicBezTo>
                          <a:pt x="1417" y="387"/>
                          <a:pt x="1749" y="690"/>
                          <a:pt x="1770" y="1097"/>
                        </a:cubicBezTo>
                        <a:cubicBezTo>
                          <a:pt x="1770" y="1151"/>
                          <a:pt x="1819" y="1182"/>
                          <a:pt x="1866" y="1182"/>
                        </a:cubicBezTo>
                        <a:cubicBezTo>
                          <a:pt x="1903" y="1182"/>
                          <a:pt x="1939" y="1163"/>
                          <a:pt x="1949" y="1121"/>
                        </a:cubicBezTo>
                        <a:cubicBezTo>
                          <a:pt x="2100" y="549"/>
                          <a:pt x="2581" y="262"/>
                          <a:pt x="3063" y="262"/>
                        </a:cubicBezTo>
                        <a:cubicBezTo>
                          <a:pt x="3538" y="262"/>
                          <a:pt x="4012" y="540"/>
                          <a:pt x="4172" y="1097"/>
                        </a:cubicBezTo>
                        <a:cubicBezTo>
                          <a:pt x="4186" y="1144"/>
                          <a:pt x="4221" y="1168"/>
                          <a:pt x="4257" y="1168"/>
                        </a:cubicBezTo>
                        <a:cubicBezTo>
                          <a:pt x="4284" y="1168"/>
                          <a:pt x="4312" y="1153"/>
                          <a:pt x="4328" y="1121"/>
                        </a:cubicBezTo>
                        <a:cubicBezTo>
                          <a:pt x="4553" y="688"/>
                          <a:pt x="4950" y="475"/>
                          <a:pt x="5342" y="475"/>
                        </a:cubicBezTo>
                        <a:cubicBezTo>
                          <a:pt x="5783" y="475"/>
                          <a:pt x="6219" y="745"/>
                          <a:pt x="6396" y="1277"/>
                        </a:cubicBezTo>
                        <a:cubicBezTo>
                          <a:pt x="6408" y="1319"/>
                          <a:pt x="6444" y="1340"/>
                          <a:pt x="6480" y="1340"/>
                        </a:cubicBezTo>
                        <a:cubicBezTo>
                          <a:pt x="6515" y="1340"/>
                          <a:pt x="6551" y="1319"/>
                          <a:pt x="6563" y="1277"/>
                        </a:cubicBezTo>
                        <a:cubicBezTo>
                          <a:pt x="6740" y="761"/>
                          <a:pt x="7198" y="491"/>
                          <a:pt x="7659" y="491"/>
                        </a:cubicBezTo>
                        <a:cubicBezTo>
                          <a:pt x="8042" y="491"/>
                          <a:pt x="8427" y="677"/>
                          <a:pt x="8655" y="1062"/>
                        </a:cubicBezTo>
                        <a:cubicBezTo>
                          <a:pt x="8673" y="1086"/>
                          <a:pt x="8703" y="1097"/>
                          <a:pt x="8733" y="1097"/>
                        </a:cubicBezTo>
                        <a:cubicBezTo>
                          <a:pt x="8763" y="1097"/>
                          <a:pt x="8793" y="1086"/>
                          <a:pt x="8810" y="1062"/>
                        </a:cubicBezTo>
                        <a:cubicBezTo>
                          <a:pt x="9039" y="600"/>
                          <a:pt x="9472" y="380"/>
                          <a:pt x="9904" y="380"/>
                        </a:cubicBezTo>
                        <a:cubicBezTo>
                          <a:pt x="10422" y="380"/>
                          <a:pt x="10937" y="696"/>
                          <a:pt x="11094" y="1289"/>
                        </a:cubicBezTo>
                        <a:cubicBezTo>
                          <a:pt x="11107" y="1330"/>
                          <a:pt x="11150" y="1356"/>
                          <a:pt x="11190" y="1356"/>
                        </a:cubicBezTo>
                        <a:cubicBezTo>
                          <a:pt x="11218" y="1356"/>
                          <a:pt x="11246" y="1343"/>
                          <a:pt x="11261" y="1313"/>
                        </a:cubicBezTo>
                        <a:cubicBezTo>
                          <a:pt x="11497" y="818"/>
                          <a:pt x="12047" y="427"/>
                          <a:pt x="12550" y="427"/>
                        </a:cubicBezTo>
                        <a:cubicBezTo>
                          <a:pt x="12887" y="427"/>
                          <a:pt x="13202" y="602"/>
                          <a:pt x="13389" y="1038"/>
                        </a:cubicBezTo>
                        <a:cubicBezTo>
                          <a:pt x="13404" y="1073"/>
                          <a:pt x="13434" y="1087"/>
                          <a:pt x="13464" y="1087"/>
                        </a:cubicBezTo>
                        <a:cubicBezTo>
                          <a:pt x="13506" y="1087"/>
                          <a:pt x="13549" y="1060"/>
                          <a:pt x="13556" y="1026"/>
                        </a:cubicBezTo>
                        <a:cubicBezTo>
                          <a:pt x="13705" y="467"/>
                          <a:pt x="14173" y="189"/>
                          <a:pt x="14639" y="189"/>
                        </a:cubicBezTo>
                        <a:cubicBezTo>
                          <a:pt x="15111" y="189"/>
                          <a:pt x="15581" y="473"/>
                          <a:pt x="15720" y="1038"/>
                        </a:cubicBezTo>
                        <a:cubicBezTo>
                          <a:pt x="15732" y="1080"/>
                          <a:pt x="15767" y="1100"/>
                          <a:pt x="15803" y="1100"/>
                        </a:cubicBezTo>
                        <a:cubicBezTo>
                          <a:pt x="15839" y="1100"/>
                          <a:pt x="15875" y="1080"/>
                          <a:pt x="15887" y="1038"/>
                        </a:cubicBezTo>
                        <a:cubicBezTo>
                          <a:pt x="16055" y="538"/>
                          <a:pt x="16489" y="293"/>
                          <a:pt x="16921" y="293"/>
                        </a:cubicBezTo>
                        <a:cubicBezTo>
                          <a:pt x="17380" y="293"/>
                          <a:pt x="17837" y="568"/>
                          <a:pt x="17979" y="1109"/>
                        </a:cubicBezTo>
                        <a:cubicBezTo>
                          <a:pt x="17992" y="1150"/>
                          <a:pt x="18033" y="1172"/>
                          <a:pt x="18072" y="1172"/>
                        </a:cubicBezTo>
                        <a:cubicBezTo>
                          <a:pt x="18102" y="1172"/>
                          <a:pt x="18131" y="1159"/>
                          <a:pt x="18146" y="1133"/>
                        </a:cubicBezTo>
                        <a:cubicBezTo>
                          <a:pt x="18347" y="683"/>
                          <a:pt x="18754" y="469"/>
                          <a:pt x="19161" y="469"/>
                        </a:cubicBezTo>
                        <a:cubicBezTo>
                          <a:pt x="19650" y="469"/>
                          <a:pt x="20138" y="779"/>
                          <a:pt x="20262" y="1360"/>
                        </a:cubicBezTo>
                        <a:cubicBezTo>
                          <a:pt x="20281" y="1408"/>
                          <a:pt x="20322" y="1429"/>
                          <a:pt x="20363" y="1429"/>
                        </a:cubicBezTo>
                        <a:cubicBezTo>
                          <a:pt x="20426" y="1429"/>
                          <a:pt x="20487" y="1380"/>
                          <a:pt x="20465" y="1301"/>
                        </a:cubicBezTo>
                        <a:cubicBezTo>
                          <a:pt x="20319" y="641"/>
                          <a:pt x="19757" y="275"/>
                          <a:pt x="19190" y="275"/>
                        </a:cubicBezTo>
                        <a:cubicBezTo>
                          <a:pt x="18782" y="275"/>
                          <a:pt x="18371" y="465"/>
                          <a:pt x="18110" y="870"/>
                        </a:cubicBezTo>
                        <a:cubicBezTo>
                          <a:pt x="17886" y="359"/>
                          <a:pt x="17411" y="98"/>
                          <a:pt x="16936" y="98"/>
                        </a:cubicBezTo>
                        <a:cubicBezTo>
                          <a:pt x="16501" y="98"/>
                          <a:pt x="16067" y="317"/>
                          <a:pt x="15827" y="763"/>
                        </a:cubicBezTo>
                        <a:cubicBezTo>
                          <a:pt x="15600" y="255"/>
                          <a:pt x="15125" y="1"/>
                          <a:pt x="14650" y="1"/>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2" name="Google Shape;82;p4"/>
                  <p:cNvSpPr/>
                  <p:nvPr/>
                </p:nvSpPr>
                <p:spPr>
                  <a:xfrm>
                    <a:off x="4977052" y="498067"/>
                    <a:ext cx="4389186" cy="309584"/>
                  </a:xfrm>
                  <a:custGeom>
                    <a:avLst/>
                    <a:gdLst/>
                    <a:ahLst/>
                    <a:cxnLst/>
                    <a:rect l="l" t="t" r="r" b="b"/>
                    <a:pathLst>
                      <a:path w="20487" h="1445" extrusionOk="0">
                        <a:moveTo>
                          <a:pt x="14650" y="1"/>
                        </a:moveTo>
                        <a:cubicBezTo>
                          <a:pt x="14175" y="1"/>
                          <a:pt x="13699" y="255"/>
                          <a:pt x="13472" y="763"/>
                        </a:cubicBezTo>
                        <a:cubicBezTo>
                          <a:pt x="13249" y="390"/>
                          <a:pt x="12919" y="235"/>
                          <a:pt x="12570" y="235"/>
                        </a:cubicBezTo>
                        <a:cubicBezTo>
                          <a:pt x="12060" y="235"/>
                          <a:pt x="11512" y="569"/>
                          <a:pt x="11213" y="1038"/>
                        </a:cubicBezTo>
                        <a:cubicBezTo>
                          <a:pt x="10975" y="479"/>
                          <a:pt x="10451" y="189"/>
                          <a:pt x="9925" y="189"/>
                        </a:cubicBezTo>
                        <a:cubicBezTo>
                          <a:pt x="9471" y="189"/>
                          <a:pt x="9015" y="404"/>
                          <a:pt x="8739" y="847"/>
                        </a:cubicBezTo>
                        <a:cubicBezTo>
                          <a:pt x="8469" y="484"/>
                          <a:pt x="8068" y="308"/>
                          <a:pt x="7669" y="308"/>
                        </a:cubicBezTo>
                        <a:cubicBezTo>
                          <a:pt x="7201" y="308"/>
                          <a:pt x="6737" y="549"/>
                          <a:pt x="6491" y="1014"/>
                        </a:cubicBezTo>
                        <a:cubicBezTo>
                          <a:pt x="6262" y="536"/>
                          <a:pt x="5802" y="289"/>
                          <a:pt x="5341" y="289"/>
                        </a:cubicBezTo>
                        <a:cubicBezTo>
                          <a:pt x="4937" y="289"/>
                          <a:pt x="4531" y="480"/>
                          <a:pt x="4280" y="871"/>
                        </a:cubicBezTo>
                        <a:cubicBezTo>
                          <a:pt x="4052" y="340"/>
                          <a:pt x="3556" y="70"/>
                          <a:pt x="3060" y="70"/>
                        </a:cubicBezTo>
                        <a:cubicBezTo>
                          <a:pt x="2596" y="70"/>
                          <a:pt x="2132" y="307"/>
                          <a:pt x="1889" y="787"/>
                        </a:cubicBezTo>
                        <a:cubicBezTo>
                          <a:pt x="1741" y="422"/>
                          <a:pt x="1386" y="188"/>
                          <a:pt x="1001" y="188"/>
                        </a:cubicBezTo>
                        <a:cubicBezTo>
                          <a:pt x="982" y="188"/>
                          <a:pt x="964" y="188"/>
                          <a:pt x="945" y="189"/>
                        </a:cubicBezTo>
                        <a:cubicBezTo>
                          <a:pt x="347" y="249"/>
                          <a:pt x="13" y="823"/>
                          <a:pt x="1" y="1373"/>
                        </a:cubicBezTo>
                        <a:cubicBezTo>
                          <a:pt x="1" y="1420"/>
                          <a:pt x="40" y="1444"/>
                          <a:pt x="78" y="1444"/>
                        </a:cubicBezTo>
                        <a:cubicBezTo>
                          <a:pt x="117" y="1444"/>
                          <a:pt x="156" y="1420"/>
                          <a:pt x="156" y="1373"/>
                        </a:cubicBezTo>
                        <a:cubicBezTo>
                          <a:pt x="168" y="942"/>
                          <a:pt x="395" y="524"/>
                          <a:pt x="825" y="404"/>
                        </a:cubicBezTo>
                        <a:cubicBezTo>
                          <a:pt x="892" y="387"/>
                          <a:pt x="957" y="379"/>
                          <a:pt x="1022" y="379"/>
                        </a:cubicBezTo>
                        <a:cubicBezTo>
                          <a:pt x="1412" y="379"/>
                          <a:pt x="1749" y="675"/>
                          <a:pt x="1770" y="1086"/>
                        </a:cubicBezTo>
                        <a:cubicBezTo>
                          <a:pt x="1770" y="1145"/>
                          <a:pt x="1818" y="1179"/>
                          <a:pt x="1864" y="1179"/>
                        </a:cubicBezTo>
                        <a:cubicBezTo>
                          <a:pt x="1902" y="1179"/>
                          <a:pt x="1938" y="1157"/>
                          <a:pt x="1949" y="1110"/>
                        </a:cubicBezTo>
                        <a:cubicBezTo>
                          <a:pt x="2099" y="540"/>
                          <a:pt x="2576" y="256"/>
                          <a:pt x="3056" y="256"/>
                        </a:cubicBezTo>
                        <a:cubicBezTo>
                          <a:pt x="3533" y="256"/>
                          <a:pt x="4012" y="537"/>
                          <a:pt x="4172" y="1098"/>
                        </a:cubicBezTo>
                        <a:cubicBezTo>
                          <a:pt x="4186" y="1138"/>
                          <a:pt x="4223" y="1160"/>
                          <a:pt x="4258" y="1160"/>
                        </a:cubicBezTo>
                        <a:cubicBezTo>
                          <a:pt x="4286" y="1160"/>
                          <a:pt x="4312" y="1147"/>
                          <a:pt x="4328" y="1122"/>
                        </a:cubicBezTo>
                        <a:cubicBezTo>
                          <a:pt x="4554" y="686"/>
                          <a:pt x="4955" y="470"/>
                          <a:pt x="5350" y="470"/>
                        </a:cubicBezTo>
                        <a:cubicBezTo>
                          <a:pt x="5788" y="470"/>
                          <a:pt x="6220" y="736"/>
                          <a:pt x="6396" y="1265"/>
                        </a:cubicBezTo>
                        <a:cubicBezTo>
                          <a:pt x="6408" y="1307"/>
                          <a:pt x="6444" y="1328"/>
                          <a:pt x="6480" y="1328"/>
                        </a:cubicBezTo>
                        <a:cubicBezTo>
                          <a:pt x="6515" y="1328"/>
                          <a:pt x="6551" y="1307"/>
                          <a:pt x="6563" y="1265"/>
                        </a:cubicBezTo>
                        <a:cubicBezTo>
                          <a:pt x="6740" y="756"/>
                          <a:pt x="7198" y="485"/>
                          <a:pt x="7659" y="485"/>
                        </a:cubicBezTo>
                        <a:cubicBezTo>
                          <a:pt x="8042" y="485"/>
                          <a:pt x="8427" y="671"/>
                          <a:pt x="8655" y="1062"/>
                        </a:cubicBezTo>
                        <a:cubicBezTo>
                          <a:pt x="8673" y="1086"/>
                          <a:pt x="8703" y="1098"/>
                          <a:pt x="8733" y="1098"/>
                        </a:cubicBezTo>
                        <a:cubicBezTo>
                          <a:pt x="8763" y="1098"/>
                          <a:pt x="8793" y="1086"/>
                          <a:pt x="8810" y="1062"/>
                        </a:cubicBezTo>
                        <a:cubicBezTo>
                          <a:pt x="9040" y="598"/>
                          <a:pt x="9475" y="376"/>
                          <a:pt x="9909" y="376"/>
                        </a:cubicBezTo>
                        <a:cubicBezTo>
                          <a:pt x="10425" y="376"/>
                          <a:pt x="10938" y="691"/>
                          <a:pt x="11094" y="1289"/>
                        </a:cubicBezTo>
                        <a:cubicBezTo>
                          <a:pt x="11107" y="1331"/>
                          <a:pt x="11150" y="1356"/>
                          <a:pt x="11190" y="1356"/>
                        </a:cubicBezTo>
                        <a:cubicBezTo>
                          <a:pt x="11218" y="1356"/>
                          <a:pt x="11246" y="1343"/>
                          <a:pt x="11261" y="1313"/>
                        </a:cubicBezTo>
                        <a:cubicBezTo>
                          <a:pt x="11497" y="813"/>
                          <a:pt x="12044" y="424"/>
                          <a:pt x="12546" y="424"/>
                        </a:cubicBezTo>
                        <a:cubicBezTo>
                          <a:pt x="12884" y="424"/>
                          <a:pt x="13201" y="600"/>
                          <a:pt x="13389" y="1038"/>
                        </a:cubicBezTo>
                        <a:cubicBezTo>
                          <a:pt x="13404" y="1068"/>
                          <a:pt x="13433" y="1081"/>
                          <a:pt x="13464" y="1081"/>
                        </a:cubicBezTo>
                        <a:cubicBezTo>
                          <a:pt x="13506" y="1081"/>
                          <a:pt x="13549" y="1056"/>
                          <a:pt x="13556" y="1014"/>
                        </a:cubicBezTo>
                        <a:cubicBezTo>
                          <a:pt x="13704" y="463"/>
                          <a:pt x="14170" y="188"/>
                          <a:pt x="14635" y="188"/>
                        </a:cubicBezTo>
                        <a:cubicBezTo>
                          <a:pt x="15108" y="188"/>
                          <a:pt x="15581" y="472"/>
                          <a:pt x="15720" y="1038"/>
                        </a:cubicBezTo>
                        <a:cubicBezTo>
                          <a:pt x="15732" y="1080"/>
                          <a:pt x="15767" y="1101"/>
                          <a:pt x="15803" y="1101"/>
                        </a:cubicBezTo>
                        <a:cubicBezTo>
                          <a:pt x="15839" y="1101"/>
                          <a:pt x="15875" y="1080"/>
                          <a:pt x="15887" y="1038"/>
                        </a:cubicBezTo>
                        <a:cubicBezTo>
                          <a:pt x="16055" y="539"/>
                          <a:pt x="16489" y="293"/>
                          <a:pt x="16921" y="293"/>
                        </a:cubicBezTo>
                        <a:cubicBezTo>
                          <a:pt x="17380" y="293"/>
                          <a:pt x="17837" y="569"/>
                          <a:pt x="17979" y="1110"/>
                        </a:cubicBezTo>
                        <a:cubicBezTo>
                          <a:pt x="17992" y="1148"/>
                          <a:pt x="18029" y="1170"/>
                          <a:pt x="18067" y="1170"/>
                        </a:cubicBezTo>
                        <a:cubicBezTo>
                          <a:pt x="18098" y="1170"/>
                          <a:pt x="18130" y="1154"/>
                          <a:pt x="18146" y="1122"/>
                        </a:cubicBezTo>
                        <a:cubicBezTo>
                          <a:pt x="18347" y="677"/>
                          <a:pt x="18753" y="466"/>
                          <a:pt x="19159" y="466"/>
                        </a:cubicBezTo>
                        <a:cubicBezTo>
                          <a:pt x="19649" y="466"/>
                          <a:pt x="20138" y="773"/>
                          <a:pt x="20262" y="1349"/>
                        </a:cubicBezTo>
                        <a:cubicBezTo>
                          <a:pt x="20281" y="1400"/>
                          <a:pt x="20321" y="1422"/>
                          <a:pt x="20362" y="1422"/>
                        </a:cubicBezTo>
                        <a:cubicBezTo>
                          <a:pt x="20425" y="1422"/>
                          <a:pt x="20487" y="1369"/>
                          <a:pt x="20465" y="1289"/>
                        </a:cubicBezTo>
                        <a:cubicBezTo>
                          <a:pt x="20319" y="634"/>
                          <a:pt x="19754" y="267"/>
                          <a:pt x="19185" y="267"/>
                        </a:cubicBezTo>
                        <a:cubicBezTo>
                          <a:pt x="18778" y="267"/>
                          <a:pt x="18370" y="455"/>
                          <a:pt x="18110" y="859"/>
                        </a:cubicBezTo>
                        <a:cubicBezTo>
                          <a:pt x="17887" y="350"/>
                          <a:pt x="17416" y="93"/>
                          <a:pt x="16945" y="93"/>
                        </a:cubicBezTo>
                        <a:cubicBezTo>
                          <a:pt x="16507" y="93"/>
                          <a:pt x="16069" y="314"/>
                          <a:pt x="15827" y="763"/>
                        </a:cubicBezTo>
                        <a:cubicBezTo>
                          <a:pt x="15600" y="255"/>
                          <a:pt x="15125" y="1"/>
                          <a:pt x="14650" y="1"/>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3" name="Google Shape;83;p4"/>
                  <p:cNvSpPr/>
                  <p:nvPr/>
                </p:nvSpPr>
                <p:spPr>
                  <a:xfrm>
                    <a:off x="4977052" y="1038608"/>
                    <a:ext cx="4387686" cy="309370"/>
                  </a:xfrm>
                  <a:custGeom>
                    <a:avLst/>
                    <a:gdLst/>
                    <a:ahLst/>
                    <a:cxnLst/>
                    <a:rect l="l" t="t" r="r" b="b"/>
                    <a:pathLst>
                      <a:path w="20480" h="1444" extrusionOk="0">
                        <a:moveTo>
                          <a:pt x="14650" y="0"/>
                        </a:moveTo>
                        <a:cubicBezTo>
                          <a:pt x="14175" y="0"/>
                          <a:pt x="13699" y="254"/>
                          <a:pt x="13472" y="762"/>
                        </a:cubicBezTo>
                        <a:cubicBezTo>
                          <a:pt x="13250" y="394"/>
                          <a:pt x="12919" y="240"/>
                          <a:pt x="12571" y="240"/>
                        </a:cubicBezTo>
                        <a:cubicBezTo>
                          <a:pt x="12060" y="240"/>
                          <a:pt x="11512" y="573"/>
                          <a:pt x="11213" y="1049"/>
                        </a:cubicBezTo>
                        <a:cubicBezTo>
                          <a:pt x="10974" y="487"/>
                          <a:pt x="10446" y="194"/>
                          <a:pt x="9916" y="194"/>
                        </a:cubicBezTo>
                        <a:cubicBezTo>
                          <a:pt x="9465" y="194"/>
                          <a:pt x="9013" y="406"/>
                          <a:pt x="8739" y="846"/>
                        </a:cubicBezTo>
                        <a:cubicBezTo>
                          <a:pt x="8470" y="484"/>
                          <a:pt x="8071" y="308"/>
                          <a:pt x="7673" y="308"/>
                        </a:cubicBezTo>
                        <a:cubicBezTo>
                          <a:pt x="7204" y="308"/>
                          <a:pt x="6737" y="553"/>
                          <a:pt x="6491" y="1025"/>
                        </a:cubicBezTo>
                        <a:cubicBezTo>
                          <a:pt x="6261" y="546"/>
                          <a:pt x="5799" y="299"/>
                          <a:pt x="5336" y="299"/>
                        </a:cubicBezTo>
                        <a:cubicBezTo>
                          <a:pt x="4933" y="299"/>
                          <a:pt x="4530" y="486"/>
                          <a:pt x="4280" y="870"/>
                        </a:cubicBezTo>
                        <a:cubicBezTo>
                          <a:pt x="4053" y="342"/>
                          <a:pt x="3561" y="76"/>
                          <a:pt x="3069" y="76"/>
                        </a:cubicBezTo>
                        <a:cubicBezTo>
                          <a:pt x="2602" y="76"/>
                          <a:pt x="2134" y="315"/>
                          <a:pt x="1889" y="798"/>
                        </a:cubicBezTo>
                        <a:cubicBezTo>
                          <a:pt x="1744" y="440"/>
                          <a:pt x="1399" y="197"/>
                          <a:pt x="1022" y="197"/>
                        </a:cubicBezTo>
                        <a:cubicBezTo>
                          <a:pt x="997" y="197"/>
                          <a:pt x="971" y="198"/>
                          <a:pt x="945" y="200"/>
                        </a:cubicBezTo>
                        <a:cubicBezTo>
                          <a:pt x="347" y="260"/>
                          <a:pt x="13" y="834"/>
                          <a:pt x="1" y="1372"/>
                        </a:cubicBezTo>
                        <a:cubicBezTo>
                          <a:pt x="1" y="1420"/>
                          <a:pt x="40" y="1443"/>
                          <a:pt x="78" y="1443"/>
                        </a:cubicBezTo>
                        <a:cubicBezTo>
                          <a:pt x="117" y="1443"/>
                          <a:pt x="156" y="1420"/>
                          <a:pt x="156" y="1372"/>
                        </a:cubicBezTo>
                        <a:cubicBezTo>
                          <a:pt x="168" y="941"/>
                          <a:pt x="395" y="523"/>
                          <a:pt x="825" y="415"/>
                        </a:cubicBezTo>
                        <a:cubicBezTo>
                          <a:pt x="895" y="396"/>
                          <a:pt x="964" y="387"/>
                          <a:pt x="1032" y="387"/>
                        </a:cubicBezTo>
                        <a:cubicBezTo>
                          <a:pt x="1420" y="387"/>
                          <a:pt x="1760" y="690"/>
                          <a:pt x="1770" y="1097"/>
                        </a:cubicBezTo>
                        <a:cubicBezTo>
                          <a:pt x="1770" y="1160"/>
                          <a:pt x="1823" y="1193"/>
                          <a:pt x="1874" y="1193"/>
                        </a:cubicBezTo>
                        <a:cubicBezTo>
                          <a:pt x="1921" y="1193"/>
                          <a:pt x="1967" y="1166"/>
                          <a:pt x="1973" y="1109"/>
                        </a:cubicBezTo>
                        <a:cubicBezTo>
                          <a:pt x="2124" y="536"/>
                          <a:pt x="2605" y="250"/>
                          <a:pt x="3086" y="250"/>
                        </a:cubicBezTo>
                        <a:cubicBezTo>
                          <a:pt x="3558" y="250"/>
                          <a:pt x="4030" y="528"/>
                          <a:pt x="4184" y="1085"/>
                        </a:cubicBezTo>
                        <a:cubicBezTo>
                          <a:pt x="4198" y="1132"/>
                          <a:pt x="4237" y="1156"/>
                          <a:pt x="4275" y="1156"/>
                        </a:cubicBezTo>
                        <a:cubicBezTo>
                          <a:pt x="4306" y="1156"/>
                          <a:pt x="4336" y="1141"/>
                          <a:pt x="4352" y="1109"/>
                        </a:cubicBezTo>
                        <a:cubicBezTo>
                          <a:pt x="4571" y="676"/>
                          <a:pt x="4968" y="462"/>
                          <a:pt x="5361" y="462"/>
                        </a:cubicBezTo>
                        <a:cubicBezTo>
                          <a:pt x="5804" y="462"/>
                          <a:pt x="6243" y="733"/>
                          <a:pt x="6420" y="1264"/>
                        </a:cubicBezTo>
                        <a:cubicBezTo>
                          <a:pt x="6432" y="1300"/>
                          <a:pt x="6468" y="1318"/>
                          <a:pt x="6503" y="1318"/>
                        </a:cubicBezTo>
                        <a:cubicBezTo>
                          <a:pt x="6539" y="1318"/>
                          <a:pt x="6575" y="1300"/>
                          <a:pt x="6587" y="1264"/>
                        </a:cubicBezTo>
                        <a:cubicBezTo>
                          <a:pt x="6763" y="748"/>
                          <a:pt x="7222" y="478"/>
                          <a:pt x="7683" y="478"/>
                        </a:cubicBezTo>
                        <a:cubicBezTo>
                          <a:pt x="8066" y="478"/>
                          <a:pt x="8451" y="664"/>
                          <a:pt x="8679" y="1049"/>
                        </a:cubicBezTo>
                        <a:cubicBezTo>
                          <a:pt x="8697" y="1073"/>
                          <a:pt x="8724" y="1085"/>
                          <a:pt x="8751" y="1085"/>
                        </a:cubicBezTo>
                        <a:cubicBezTo>
                          <a:pt x="8778" y="1085"/>
                          <a:pt x="8804" y="1073"/>
                          <a:pt x="8822" y="1049"/>
                        </a:cubicBezTo>
                        <a:cubicBezTo>
                          <a:pt x="9056" y="587"/>
                          <a:pt x="9490" y="367"/>
                          <a:pt x="9922" y="367"/>
                        </a:cubicBezTo>
                        <a:cubicBezTo>
                          <a:pt x="10440" y="367"/>
                          <a:pt x="10955" y="683"/>
                          <a:pt x="11117" y="1276"/>
                        </a:cubicBezTo>
                        <a:cubicBezTo>
                          <a:pt x="11131" y="1318"/>
                          <a:pt x="11174" y="1343"/>
                          <a:pt x="11213" y="1343"/>
                        </a:cubicBezTo>
                        <a:cubicBezTo>
                          <a:pt x="11242" y="1343"/>
                          <a:pt x="11270" y="1330"/>
                          <a:pt x="11285" y="1300"/>
                        </a:cubicBezTo>
                        <a:cubicBezTo>
                          <a:pt x="11521" y="806"/>
                          <a:pt x="12071" y="414"/>
                          <a:pt x="12574" y="414"/>
                        </a:cubicBezTo>
                        <a:cubicBezTo>
                          <a:pt x="12910" y="414"/>
                          <a:pt x="13226" y="589"/>
                          <a:pt x="13413" y="1025"/>
                        </a:cubicBezTo>
                        <a:cubicBezTo>
                          <a:pt x="13428" y="1060"/>
                          <a:pt x="13458" y="1074"/>
                          <a:pt x="13488" y="1074"/>
                        </a:cubicBezTo>
                        <a:cubicBezTo>
                          <a:pt x="13530" y="1074"/>
                          <a:pt x="13573" y="1048"/>
                          <a:pt x="13580" y="1013"/>
                        </a:cubicBezTo>
                        <a:cubicBezTo>
                          <a:pt x="13723" y="454"/>
                          <a:pt x="14191" y="176"/>
                          <a:pt x="14657" y="176"/>
                        </a:cubicBezTo>
                        <a:cubicBezTo>
                          <a:pt x="15129" y="176"/>
                          <a:pt x="15599" y="460"/>
                          <a:pt x="15732" y="1025"/>
                        </a:cubicBezTo>
                        <a:cubicBezTo>
                          <a:pt x="15750" y="1067"/>
                          <a:pt x="15788" y="1088"/>
                          <a:pt x="15826" y="1088"/>
                        </a:cubicBezTo>
                        <a:cubicBezTo>
                          <a:pt x="15863" y="1088"/>
                          <a:pt x="15899" y="1067"/>
                          <a:pt x="15911" y="1025"/>
                        </a:cubicBezTo>
                        <a:cubicBezTo>
                          <a:pt x="16079" y="526"/>
                          <a:pt x="16510" y="280"/>
                          <a:pt x="16941" y="280"/>
                        </a:cubicBezTo>
                        <a:cubicBezTo>
                          <a:pt x="17398" y="280"/>
                          <a:pt x="17855" y="556"/>
                          <a:pt x="18003" y="1097"/>
                        </a:cubicBezTo>
                        <a:cubicBezTo>
                          <a:pt x="18016" y="1138"/>
                          <a:pt x="18053" y="1159"/>
                          <a:pt x="18089" y="1159"/>
                        </a:cubicBezTo>
                        <a:cubicBezTo>
                          <a:pt x="18116" y="1159"/>
                          <a:pt x="18143" y="1147"/>
                          <a:pt x="18158" y="1121"/>
                        </a:cubicBezTo>
                        <a:cubicBezTo>
                          <a:pt x="18364" y="671"/>
                          <a:pt x="18775" y="457"/>
                          <a:pt x="19183" y="457"/>
                        </a:cubicBezTo>
                        <a:cubicBezTo>
                          <a:pt x="19674" y="457"/>
                          <a:pt x="20162" y="767"/>
                          <a:pt x="20286" y="1348"/>
                        </a:cubicBezTo>
                        <a:cubicBezTo>
                          <a:pt x="20300" y="1390"/>
                          <a:pt x="20335" y="1408"/>
                          <a:pt x="20370" y="1408"/>
                        </a:cubicBezTo>
                        <a:cubicBezTo>
                          <a:pt x="20424" y="1408"/>
                          <a:pt x="20480" y="1365"/>
                          <a:pt x="20465" y="1300"/>
                        </a:cubicBezTo>
                        <a:cubicBezTo>
                          <a:pt x="20319" y="640"/>
                          <a:pt x="19757" y="275"/>
                          <a:pt x="19190" y="275"/>
                        </a:cubicBezTo>
                        <a:cubicBezTo>
                          <a:pt x="18782" y="275"/>
                          <a:pt x="18371" y="464"/>
                          <a:pt x="18110" y="870"/>
                        </a:cubicBezTo>
                        <a:cubicBezTo>
                          <a:pt x="17886" y="358"/>
                          <a:pt x="17411" y="97"/>
                          <a:pt x="16936" y="97"/>
                        </a:cubicBezTo>
                        <a:cubicBezTo>
                          <a:pt x="16501" y="97"/>
                          <a:pt x="16067" y="316"/>
                          <a:pt x="15827" y="762"/>
                        </a:cubicBezTo>
                        <a:cubicBezTo>
                          <a:pt x="15600" y="254"/>
                          <a:pt x="15125" y="0"/>
                          <a:pt x="14650" y="0"/>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4" name="Google Shape;84;p4"/>
                  <p:cNvSpPr/>
                  <p:nvPr/>
                </p:nvSpPr>
                <p:spPr>
                  <a:xfrm>
                    <a:off x="4979623" y="1579578"/>
                    <a:ext cx="4386615" cy="311298"/>
                  </a:xfrm>
                  <a:custGeom>
                    <a:avLst/>
                    <a:gdLst/>
                    <a:ahLst/>
                    <a:cxnLst/>
                    <a:rect l="l" t="t" r="r" b="b"/>
                    <a:pathLst>
                      <a:path w="20475" h="1453" extrusionOk="0">
                        <a:moveTo>
                          <a:pt x="14638" y="0"/>
                        </a:moveTo>
                        <a:cubicBezTo>
                          <a:pt x="14163" y="0"/>
                          <a:pt x="13687" y="257"/>
                          <a:pt x="13460" y="771"/>
                        </a:cubicBezTo>
                        <a:cubicBezTo>
                          <a:pt x="13242" y="398"/>
                          <a:pt x="12914" y="243"/>
                          <a:pt x="12567" y="243"/>
                        </a:cubicBezTo>
                        <a:cubicBezTo>
                          <a:pt x="12058" y="243"/>
                          <a:pt x="11507" y="577"/>
                          <a:pt x="11201" y="1046"/>
                        </a:cubicBezTo>
                        <a:cubicBezTo>
                          <a:pt x="10963" y="487"/>
                          <a:pt x="10439" y="198"/>
                          <a:pt x="9913" y="198"/>
                        </a:cubicBezTo>
                        <a:cubicBezTo>
                          <a:pt x="9459" y="198"/>
                          <a:pt x="9003" y="413"/>
                          <a:pt x="8727" y="855"/>
                        </a:cubicBezTo>
                        <a:cubicBezTo>
                          <a:pt x="8457" y="492"/>
                          <a:pt x="8056" y="316"/>
                          <a:pt x="7658" y="316"/>
                        </a:cubicBezTo>
                        <a:cubicBezTo>
                          <a:pt x="7192" y="316"/>
                          <a:pt x="6730" y="558"/>
                          <a:pt x="6491" y="1022"/>
                        </a:cubicBezTo>
                        <a:cubicBezTo>
                          <a:pt x="6262" y="545"/>
                          <a:pt x="5802" y="298"/>
                          <a:pt x="5339" y="298"/>
                        </a:cubicBezTo>
                        <a:cubicBezTo>
                          <a:pt x="4933" y="298"/>
                          <a:pt x="4525" y="488"/>
                          <a:pt x="4268" y="879"/>
                        </a:cubicBezTo>
                        <a:cubicBezTo>
                          <a:pt x="4040" y="348"/>
                          <a:pt x="3547" y="79"/>
                          <a:pt x="3053" y="79"/>
                        </a:cubicBezTo>
                        <a:cubicBezTo>
                          <a:pt x="2590" y="79"/>
                          <a:pt x="2126" y="315"/>
                          <a:pt x="1877" y="795"/>
                        </a:cubicBezTo>
                        <a:cubicBezTo>
                          <a:pt x="1740" y="430"/>
                          <a:pt x="1386" y="196"/>
                          <a:pt x="990" y="196"/>
                        </a:cubicBezTo>
                        <a:cubicBezTo>
                          <a:pt x="971" y="196"/>
                          <a:pt x="952" y="196"/>
                          <a:pt x="933" y="198"/>
                        </a:cubicBezTo>
                        <a:cubicBezTo>
                          <a:pt x="335" y="257"/>
                          <a:pt x="13" y="831"/>
                          <a:pt x="1" y="1381"/>
                        </a:cubicBezTo>
                        <a:cubicBezTo>
                          <a:pt x="1" y="1429"/>
                          <a:pt x="36" y="1453"/>
                          <a:pt x="72" y="1453"/>
                        </a:cubicBezTo>
                        <a:cubicBezTo>
                          <a:pt x="108" y="1453"/>
                          <a:pt x="144" y="1429"/>
                          <a:pt x="144" y="1381"/>
                        </a:cubicBezTo>
                        <a:cubicBezTo>
                          <a:pt x="168" y="951"/>
                          <a:pt x="383" y="532"/>
                          <a:pt x="825" y="413"/>
                        </a:cubicBezTo>
                        <a:cubicBezTo>
                          <a:pt x="893" y="393"/>
                          <a:pt x="961" y="384"/>
                          <a:pt x="1027" y="384"/>
                        </a:cubicBezTo>
                        <a:cubicBezTo>
                          <a:pt x="1409" y="384"/>
                          <a:pt x="1749" y="687"/>
                          <a:pt x="1770" y="1094"/>
                        </a:cubicBezTo>
                        <a:cubicBezTo>
                          <a:pt x="1770" y="1154"/>
                          <a:pt x="1814" y="1188"/>
                          <a:pt x="1857" y="1188"/>
                        </a:cubicBezTo>
                        <a:cubicBezTo>
                          <a:pt x="1892" y="1188"/>
                          <a:pt x="1926" y="1166"/>
                          <a:pt x="1937" y="1118"/>
                        </a:cubicBezTo>
                        <a:cubicBezTo>
                          <a:pt x="2087" y="547"/>
                          <a:pt x="2570" y="260"/>
                          <a:pt x="3052" y="260"/>
                        </a:cubicBezTo>
                        <a:cubicBezTo>
                          <a:pt x="3529" y="260"/>
                          <a:pt x="4006" y="541"/>
                          <a:pt x="4160" y="1106"/>
                        </a:cubicBezTo>
                        <a:cubicBezTo>
                          <a:pt x="4174" y="1147"/>
                          <a:pt x="4215" y="1168"/>
                          <a:pt x="4254" y="1168"/>
                        </a:cubicBezTo>
                        <a:cubicBezTo>
                          <a:pt x="4283" y="1168"/>
                          <a:pt x="4312" y="1156"/>
                          <a:pt x="4328" y="1130"/>
                        </a:cubicBezTo>
                        <a:cubicBezTo>
                          <a:pt x="4549" y="694"/>
                          <a:pt x="4949" y="478"/>
                          <a:pt x="5344" y="478"/>
                        </a:cubicBezTo>
                        <a:cubicBezTo>
                          <a:pt x="5782" y="478"/>
                          <a:pt x="6214" y="745"/>
                          <a:pt x="6384" y="1273"/>
                        </a:cubicBezTo>
                        <a:cubicBezTo>
                          <a:pt x="6402" y="1315"/>
                          <a:pt x="6438" y="1336"/>
                          <a:pt x="6473" y="1336"/>
                        </a:cubicBezTo>
                        <a:cubicBezTo>
                          <a:pt x="6509" y="1336"/>
                          <a:pt x="6545" y="1315"/>
                          <a:pt x="6563" y="1273"/>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32" y="602"/>
                          <a:pt x="9466" y="382"/>
                          <a:pt x="9898" y="382"/>
                        </a:cubicBezTo>
                        <a:cubicBezTo>
                          <a:pt x="10416" y="382"/>
                          <a:pt x="10931" y="698"/>
                          <a:pt x="11094" y="1297"/>
                        </a:cubicBezTo>
                        <a:cubicBezTo>
                          <a:pt x="11100" y="1339"/>
                          <a:pt x="11144" y="1364"/>
                          <a:pt x="11183" y="1364"/>
                        </a:cubicBezTo>
                        <a:cubicBezTo>
                          <a:pt x="11212" y="1364"/>
                          <a:pt x="11239" y="1351"/>
                          <a:pt x="11249" y="1321"/>
                        </a:cubicBezTo>
                        <a:cubicBezTo>
                          <a:pt x="11492" y="821"/>
                          <a:pt x="12042" y="432"/>
                          <a:pt x="12545" y="432"/>
                        </a:cubicBezTo>
                        <a:cubicBezTo>
                          <a:pt x="12884" y="432"/>
                          <a:pt x="13201" y="608"/>
                          <a:pt x="13389" y="1046"/>
                        </a:cubicBezTo>
                        <a:cubicBezTo>
                          <a:pt x="13404" y="1076"/>
                          <a:pt x="13431" y="1090"/>
                          <a:pt x="13460" y="1090"/>
                        </a:cubicBezTo>
                        <a:cubicBezTo>
                          <a:pt x="13500" y="1090"/>
                          <a:pt x="13542" y="1064"/>
                          <a:pt x="13556" y="1022"/>
                        </a:cubicBezTo>
                        <a:cubicBezTo>
                          <a:pt x="13705" y="469"/>
                          <a:pt x="14170" y="194"/>
                          <a:pt x="14633" y="194"/>
                        </a:cubicBezTo>
                        <a:cubicBezTo>
                          <a:pt x="15102" y="194"/>
                          <a:pt x="15569" y="475"/>
                          <a:pt x="15708" y="1034"/>
                        </a:cubicBezTo>
                        <a:cubicBezTo>
                          <a:pt x="15726" y="1082"/>
                          <a:pt x="15761" y="1106"/>
                          <a:pt x="15797" y="1106"/>
                        </a:cubicBezTo>
                        <a:cubicBezTo>
                          <a:pt x="15833" y="1106"/>
                          <a:pt x="15869" y="1082"/>
                          <a:pt x="15887" y="1034"/>
                        </a:cubicBezTo>
                        <a:cubicBezTo>
                          <a:pt x="16055" y="541"/>
                          <a:pt x="16486" y="298"/>
                          <a:pt x="16917" y="298"/>
                        </a:cubicBezTo>
                        <a:cubicBezTo>
                          <a:pt x="17373" y="298"/>
                          <a:pt x="17831" y="571"/>
                          <a:pt x="17979" y="1106"/>
                        </a:cubicBezTo>
                        <a:cubicBezTo>
                          <a:pt x="17992" y="1153"/>
                          <a:pt x="18028" y="1177"/>
                          <a:pt x="18063" y="1177"/>
                        </a:cubicBezTo>
                        <a:cubicBezTo>
                          <a:pt x="18091" y="1177"/>
                          <a:pt x="18118" y="1162"/>
                          <a:pt x="18134" y="1130"/>
                        </a:cubicBezTo>
                        <a:cubicBezTo>
                          <a:pt x="18340" y="686"/>
                          <a:pt x="18750" y="475"/>
                          <a:pt x="19157" y="475"/>
                        </a:cubicBezTo>
                        <a:cubicBezTo>
                          <a:pt x="19649" y="475"/>
                          <a:pt x="20138" y="782"/>
                          <a:pt x="20262" y="1357"/>
                        </a:cubicBezTo>
                        <a:cubicBezTo>
                          <a:pt x="20276" y="1409"/>
                          <a:pt x="20314" y="1431"/>
                          <a:pt x="20353" y="1431"/>
                        </a:cubicBezTo>
                        <a:cubicBezTo>
                          <a:pt x="20413" y="1431"/>
                          <a:pt x="20475" y="1377"/>
                          <a:pt x="20453" y="1297"/>
                        </a:cubicBezTo>
                        <a:cubicBezTo>
                          <a:pt x="20307" y="643"/>
                          <a:pt x="19748" y="281"/>
                          <a:pt x="19181" y="281"/>
                        </a:cubicBezTo>
                        <a:cubicBezTo>
                          <a:pt x="18774" y="281"/>
                          <a:pt x="18363" y="467"/>
                          <a:pt x="18098" y="867"/>
                        </a:cubicBezTo>
                        <a:cubicBezTo>
                          <a:pt x="17881" y="358"/>
                          <a:pt x="17410" y="101"/>
                          <a:pt x="16937" y="101"/>
                        </a:cubicBezTo>
                        <a:cubicBezTo>
                          <a:pt x="16498" y="101"/>
                          <a:pt x="16057" y="323"/>
                          <a:pt x="15815" y="771"/>
                        </a:cubicBezTo>
                        <a:cubicBezTo>
                          <a:pt x="15588" y="257"/>
                          <a:pt x="15113" y="0"/>
                          <a:pt x="14638" y="0"/>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5" name="Google Shape;85;p4"/>
                  <p:cNvSpPr/>
                  <p:nvPr/>
                </p:nvSpPr>
                <p:spPr>
                  <a:xfrm>
                    <a:off x="4979623" y="2121833"/>
                    <a:ext cx="4384901" cy="309370"/>
                  </a:xfrm>
                  <a:custGeom>
                    <a:avLst/>
                    <a:gdLst/>
                    <a:ahLst/>
                    <a:cxnLst/>
                    <a:rect l="l" t="t" r="r" b="b"/>
                    <a:pathLst>
                      <a:path w="20467" h="1444" extrusionOk="0">
                        <a:moveTo>
                          <a:pt x="14638" y="0"/>
                        </a:moveTo>
                        <a:cubicBezTo>
                          <a:pt x="14163" y="0"/>
                          <a:pt x="13687" y="254"/>
                          <a:pt x="13460" y="762"/>
                        </a:cubicBezTo>
                        <a:cubicBezTo>
                          <a:pt x="13242" y="394"/>
                          <a:pt x="12915" y="240"/>
                          <a:pt x="12568" y="240"/>
                        </a:cubicBezTo>
                        <a:cubicBezTo>
                          <a:pt x="12058" y="240"/>
                          <a:pt x="11507" y="573"/>
                          <a:pt x="11201" y="1049"/>
                        </a:cubicBezTo>
                        <a:cubicBezTo>
                          <a:pt x="10962" y="487"/>
                          <a:pt x="10434" y="194"/>
                          <a:pt x="9904" y="194"/>
                        </a:cubicBezTo>
                        <a:cubicBezTo>
                          <a:pt x="9453" y="194"/>
                          <a:pt x="9001" y="407"/>
                          <a:pt x="8727" y="846"/>
                        </a:cubicBezTo>
                        <a:cubicBezTo>
                          <a:pt x="8458" y="484"/>
                          <a:pt x="8059" y="308"/>
                          <a:pt x="7662" y="308"/>
                        </a:cubicBezTo>
                        <a:cubicBezTo>
                          <a:pt x="7194" y="308"/>
                          <a:pt x="6731" y="553"/>
                          <a:pt x="6491" y="1025"/>
                        </a:cubicBezTo>
                        <a:cubicBezTo>
                          <a:pt x="6261" y="546"/>
                          <a:pt x="5799" y="299"/>
                          <a:pt x="5334" y="299"/>
                        </a:cubicBezTo>
                        <a:cubicBezTo>
                          <a:pt x="4930" y="299"/>
                          <a:pt x="4524" y="486"/>
                          <a:pt x="4268" y="870"/>
                        </a:cubicBezTo>
                        <a:cubicBezTo>
                          <a:pt x="4041" y="342"/>
                          <a:pt x="3553" y="76"/>
                          <a:pt x="3061" y="76"/>
                        </a:cubicBezTo>
                        <a:cubicBezTo>
                          <a:pt x="2596" y="76"/>
                          <a:pt x="2128" y="315"/>
                          <a:pt x="1877" y="798"/>
                        </a:cubicBezTo>
                        <a:cubicBezTo>
                          <a:pt x="1743" y="440"/>
                          <a:pt x="1399" y="197"/>
                          <a:pt x="1012" y="197"/>
                        </a:cubicBezTo>
                        <a:cubicBezTo>
                          <a:pt x="986" y="197"/>
                          <a:pt x="960" y="198"/>
                          <a:pt x="933" y="201"/>
                        </a:cubicBezTo>
                        <a:cubicBezTo>
                          <a:pt x="335" y="260"/>
                          <a:pt x="13" y="834"/>
                          <a:pt x="1" y="1372"/>
                        </a:cubicBezTo>
                        <a:cubicBezTo>
                          <a:pt x="1" y="1420"/>
                          <a:pt x="36" y="1444"/>
                          <a:pt x="72" y="1444"/>
                        </a:cubicBezTo>
                        <a:cubicBezTo>
                          <a:pt x="108" y="1444"/>
                          <a:pt x="144" y="1420"/>
                          <a:pt x="144" y="1372"/>
                        </a:cubicBezTo>
                        <a:cubicBezTo>
                          <a:pt x="168" y="942"/>
                          <a:pt x="383" y="523"/>
                          <a:pt x="825" y="416"/>
                        </a:cubicBezTo>
                        <a:cubicBezTo>
                          <a:pt x="893" y="396"/>
                          <a:pt x="961" y="387"/>
                          <a:pt x="1027" y="387"/>
                        </a:cubicBezTo>
                        <a:cubicBezTo>
                          <a:pt x="1409" y="387"/>
                          <a:pt x="1749" y="690"/>
                          <a:pt x="1770" y="1097"/>
                        </a:cubicBezTo>
                        <a:cubicBezTo>
                          <a:pt x="1770" y="1151"/>
                          <a:pt x="1815" y="1182"/>
                          <a:pt x="1859" y="1182"/>
                        </a:cubicBezTo>
                        <a:cubicBezTo>
                          <a:pt x="1893" y="1182"/>
                          <a:pt x="1927" y="1163"/>
                          <a:pt x="1937" y="1121"/>
                        </a:cubicBezTo>
                        <a:cubicBezTo>
                          <a:pt x="2087" y="544"/>
                          <a:pt x="2570" y="257"/>
                          <a:pt x="3052" y="257"/>
                        </a:cubicBezTo>
                        <a:cubicBezTo>
                          <a:pt x="3529" y="257"/>
                          <a:pt x="4006" y="538"/>
                          <a:pt x="4160" y="1097"/>
                        </a:cubicBezTo>
                        <a:cubicBezTo>
                          <a:pt x="4174" y="1144"/>
                          <a:pt x="4213" y="1168"/>
                          <a:pt x="4252" y="1168"/>
                        </a:cubicBezTo>
                        <a:cubicBezTo>
                          <a:pt x="4282" y="1168"/>
                          <a:pt x="4312" y="1153"/>
                          <a:pt x="4328" y="1121"/>
                        </a:cubicBezTo>
                        <a:cubicBezTo>
                          <a:pt x="4547" y="688"/>
                          <a:pt x="4944" y="475"/>
                          <a:pt x="5336" y="475"/>
                        </a:cubicBezTo>
                        <a:cubicBezTo>
                          <a:pt x="5777" y="475"/>
                          <a:pt x="6213" y="745"/>
                          <a:pt x="6384" y="1276"/>
                        </a:cubicBezTo>
                        <a:cubicBezTo>
                          <a:pt x="6402" y="1318"/>
                          <a:pt x="6438" y="1339"/>
                          <a:pt x="6473" y="1339"/>
                        </a:cubicBezTo>
                        <a:cubicBezTo>
                          <a:pt x="6509" y="1339"/>
                          <a:pt x="6545" y="1318"/>
                          <a:pt x="6563" y="1276"/>
                        </a:cubicBezTo>
                        <a:cubicBezTo>
                          <a:pt x="6740" y="765"/>
                          <a:pt x="7201" y="495"/>
                          <a:pt x="7664" y="495"/>
                        </a:cubicBezTo>
                        <a:cubicBezTo>
                          <a:pt x="8046" y="495"/>
                          <a:pt x="8428" y="678"/>
                          <a:pt x="8655" y="1061"/>
                        </a:cubicBezTo>
                        <a:cubicBezTo>
                          <a:pt x="8673" y="1085"/>
                          <a:pt x="8700" y="1097"/>
                          <a:pt x="8727" y="1097"/>
                        </a:cubicBezTo>
                        <a:cubicBezTo>
                          <a:pt x="8754" y="1097"/>
                          <a:pt x="8781" y="1085"/>
                          <a:pt x="8798" y="1061"/>
                        </a:cubicBezTo>
                        <a:cubicBezTo>
                          <a:pt x="9028" y="590"/>
                          <a:pt x="9469" y="365"/>
                          <a:pt x="9908" y="365"/>
                        </a:cubicBezTo>
                        <a:cubicBezTo>
                          <a:pt x="10427" y="365"/>
                          <a:pt x="10944" y="680"/>
                          <a:pt x="11105" y="1276"/>
                        </a:cubicBezTo>
                        <a:cubicBezTo>
                          <a:pt x="11119" y="1317"/>
                          <a:pt x="11156" y="1339"/>
                          <a:pt x="11192" y="1339"/>
                        </a:cubicBezTo>
                        <a:cubicBezTo>
                          <a:pt x="11219" y="1339"/>
                          <a:pt x="11245" y="1326"/>
                          <a:pt x="11261" y="1300"/>
                        </a:cubicBezTo>
                        <a:cubicBezTo>
                          <a:pt x="11504" y="800"/>
                          <a:pt x="12054" y="411"/>
                          <a:pt x="12557" y="411"/>
                        </a:cubicBezTo>
                        <a:cubicBezTo>
                          <a:pt x="12896" y="411"/>
                          <a:pt x="13213" y="588"/>
                          <a:pt x="13401" y="1025"/>
                        </a:cubicBezTo>
                        <a:cubicBezTo>
                          <a:pt x="13416" y="1055"/>
                          <a:pt x="13443" y="1069"/>
                          <a:pt x="13472" y="1069"/>
                        </a:cubicBezTo>
                        <a:cubicBezTo>
                          <a:pt x="13512" y="1069"/>
                          <a:pt x="13554" y="1043"/>
                          <a:pt x="13568" y="1002"/>
                        </a:cubicBezTo>
                        <a:cubicBezTo>
                          <a:pt x="13716" y="450"/>
                          <a:pt x="14179" y="175"/>
                          <a:pt x="14641" y="175"/>
                        </a:cubicBezTo>
                        <a:cubicBezTo>
                          <a:pt x="15111" y="175"/>
                          <a:pt x="15581" y="459"/>
                          <a:pt x="15720" y="1025"/>
                        </a:cubicBezTo>
                        <a:cubicBezTo>
                          <a:pt x="15732" y="1067"/>
                          <a:pt x="15767" y="1088"/>
                          <a:pt x="15805" y="1088"/>
                        </a:cubicBezTo>
                        <a:cubicBezTo>
                          <a:pt x="15842" y="1088"/>
                          <a:pt x="15881" y="1067"/>
                          <a:pt x="15899" y="1025"/>
                        </a:cubicBezTo>
                        <a:cubicBezTo>
                          <a:pt x="16067" y="526"/>
                          <a:pt x="16498" y="281"/>
                          <a:pt x="16929" y="281"/>
                        </a:cubicBezTo>
                        <a:cubicBezTo>
                          <a:pt x="17386" y="281"/>
                          <a:pt x="17843" y="556"/>
                          <a:pt x="17991" y="1097"/>
                        </a:cubicBezTo>
                        <a:cubicBezTo>
                          <a:pt x="17997" y="1136"/>
                          <a:pt x="18032" y="1157"/>
                          <a:pt x="18068" y="1157"/>
                        </a:cubicBezTo>
                        <a:cubicBezTo>
                          <a:pt x="18098" y="1157"/>
                          <a:pt x="18130" y="1142"/>
                          <a:pt x="18146" y="1109"/>
                        </a:cubicBezTo>
                        <a:cubicBezTo>
                          <a:pt x="18352" y="665"/>
                          <a:pt x="18762" y="454"/>
                          <a:pt x="19169" y="454"/>
                        </a:cubicBezTo>
                        <a:cubicBezTo>
                          <a:pt x="19661" y="454"/>
                          <a:pt x="20150" y="761"/>
                          <a:pt x="20274" y="1336"/>
                        </a:cubicBezTo>
                        <a:cubicBezTo>
                          <a:pt x="20284" y="1387"/>
                          <a:pt x="20323" y="1410"/>
                          <a:pt x="20361" y="1410"/>
                        </a:cubicBezTo>
                        <a:cubicBezTo>
                          <a:pt x="20414" y="1410"/>
                          <a:pt x="20467" y="1369"/>
                          <a:pt x="20453" y="1300"/>
                        </a:cubicBezTo>
                        <a:cubicBezTo>
                          <a:pt x="20307" y="645"/>
                          <a:pt x="19746" y="279"/>
                          <a:pt x="19178" y="279"/>
                        </a:cubicBezTo>
                        <a:cubicBezTo>
                          <a:pt x="18772" y="279"/>
                          <a:pt x="18363" y="466"/>
                          <a:pt x="18098" y="870"/>
                        </a:cubicBezTo>
                        <a:cubicBezTo>
                          <a:pt x="17880" y="359"/>
                          <a:pt x="17404" y="98"/>
                          <a:pt x="16928" y="98"/>
                        </a:cubicBezTo>
                        <a:cubicBezTo>
                          <a:pt x="16492" y="98"/>
                          <a:pt x="16055" y="317"/>
                          <a:pt x="15815" y="762"/>
                        </a:cubicBezTo>
                        <a:cubicBezTo>
                          <a:pt x="15588" y="254"/>
                          <a:pt x="15113" y="0"/>
                          <a:pt x="14638" y="0"/>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6" name="Google Shape;86;p4"/>
                  <p:cNvSpPr/>
                  <p:nvPr/>
                </p:nvSpPr>
                <p:spPr>
                  <a:xfrm>
                    <a:off x="4979623" y="2662802"/>
                    <a:ext cx="4386829" cy="310655"/>
                  </a:xfrm>
                  <a:custGeom>
                    <a:avLst/>
                    <a:gdLst/>
                    <a:ahLst/>
                    <a:cxnLst/>
                    <a:rect l="l" t="t" r="r" b="b"/>
                    <a:pathLst>
                      <a:path w="20476" h="1450" extrusionOk="0">
                        <a:moveTo>
                          <a:pt x="14638" y="1"/>
                        </a:moveTo>
                        <a:cubicBezTo>
                          <a:pt x="14163" y="1"/>
                          <a:pt x="13687" y="258"/>
                          <a:pt x="13460" y="772"/>
                        </a:cubicBezTo>
                        <a:cubicBezTo>
                          <a:pt x="13242" y="399"/>
                          <a:pt x="12914" y="243"/>
                          <a:pt x="12567" y="243"/>
                        </a:cubicBezTo>
                        <a:cubicBezTo>
                          <a:pt x="12058" y="243"/>
                          <a:pt x="11507" y="577"/>
                          <a:pt x="11201" y="1047"/>
                        </a:cubicBezTo>
                        <a:cubicBezTo>
                          <a:pt x="10963" y="486"/>
                          <a:pt x="10437" y="193"/>
                          <a:pt x="9909" y="193"/>
                        </a:cubicBezTo>
                        <a:cubicBezTo>
                          <a:pt x="9456" y="193"/>
                          <a:pt x="9003" y="409"/>
                          <a:pt x="8727" y="855"/>
                        </a:cubicBezTo>
                        <a:cubicBezTo>
                          <a:pt x="8457" y="492"/>
                          <a:pt x="8056" y="316"/>
                          <a:pt x="7658" y="316"/>
                        </a:cubicBezTo>
                        <a:cubicBezTo>
                          <a:pt x="7192" y="316"/>
                          <a:pt x="6730" y="558"/>
                          <a:pt x="6491" y="1023"/>
                        </a:cubicBezTo>
                        <a:cubicBezTo>
                          <a:pt x="6262" y="545"/>
                          <a:pt x="5802" y="298"/>
                          <a:pt x="5339" y="298"/>
                        </a:cubicBezTo>
                        <a:cubicBezTo>
                          <a:pt x="4933" y="298"/>
                          <a:pt x="4525" y="488"/>
                          <a:pt x="4268" y="879"/>
                        </a:cubicBezTo>
                        <a:cubicBezTo>
                          <a:pt x="4040" y="348"/>
                          <a:pt x="3547" y="79"/>
                          <a:pt x="3053" y="79"/>
                        </a:cubicBezTo>
                        <a:cubicBezTo>
                          <a:pt x="2590" y="79"/>
                          <a:pt x="2126" y="316"/>
                          <a:pt x="1877" y="796"/>
                        </a:cubicBezTo>
                        <a:cubicBezTo>
                          <a:pt x="1743" y="437"/>
                          <a:pt x="1399" y="194"/>
                          <a:pt x="1012" y="194"/>
                        </a:cubicBezTo>
                        <a:cubicBezTo>
                          <a:pt x="986" y="194"/>
                          <a:pt x="960" y="196"/>
                          <a:pt x="933" y="198"/>
                        </a:cubicBezTo>
                        <a:cubicBezTo>
                          <a:pt x="335" y="258"/>
                          <a:pt x="13" y="831"/>
                          <a:pt x="1" y="1369"/>
                        </a:cubicBezTo>
                        <a:cubicBezTo>
                          <a:pt x="1" y="1423"/>
                          <a:pt x="36" y="1450"/>
                          <a:pt x="72" y="1450"/>
                        </a:cubicBezTo>
                        <a:cubicBezTo>
                          <a:pt x="108" y="1450"/>
                          <a:pt x="144" y="1423"/>
                          <a:pt x="144" y="1369"/>
                        </a:cubicBezTo>
                        <a:cubicBezTo>
                          <a:pt x="168" y="951"/>
                          <a:pt x="383" y="533"/>
                          <a:pt x="825" y="413"/>
                        </a:cubicBezTo>
                        <a:cubicBezTo>
                          <a:pt x="893" y="393"/>
                          <a:pt x="961" y="384"/>
                          <a:pt x="1027" y="384"/>
                        </a:cubicBezTo>
                        <a:cubicBezTo>
                          <a:pt x="1409" y="384"/>
                          <a:pt x="1749" y="687"/>
                          <a:pt x="1770" y="1094"/>
                        </a:cubicBezTo>
                        <a:cubicBezTo>
                          <a:pt x="1770" y="1153"/>
                          <a:pt x="1812" y="1183"/>
                          <a:pt x="1855" y="1183"/>
                        </a:cubicBezTo>
                        <a:cubicBezTo>
                          <a:pt x="1890" y="1183"/>
                          <a:pt x="1926" y="1162"/>
                          <a:pt x="1937" y="1118"/>
                        </a:cubicBezTo>
                        <a:cubicBezTo>
                          <a:pt x="2087" y="547"/>
                          <a:pt x="2570" y="261"/>
                          <a:pt x="3052" y="261"/>
                        </a:cubicBezTo>
                        <a:cubicBezTo>
                          <a:pt x="3529" y="261"/>
                          <a:pt x="4006" y="542"/>
                          <a:pt x="4160" y="1106"/>
                        </a:cubicBezTo>
                        <a:cubicBezTo>
                          <a:pt x="4174" y="1147"/>
                          <a:pt x="4215" y="1168"/>
                          <a:pt x="4254" y="1168"/>
                        </a:cubicBezTo>
                        <a:cubicBezTo>
                          <a:pt x="4283" y="1168"/>
                          <a:pt x="4312" y="1156"/>
                          <a:pt x="4328" y="1130"/>
                        </a:cubicBezTo>
                        <a:cubicBezTo>
                          <a:pt x="4549" y="694"/>
                          <a:pt x="4949" y="478"/>
                          <a:pt x="5344" y="478"/>
                        </a:cubicBezTo>
                        <a:cubicBezTo>
                          <a:pt x="5782" y="478"/>
                          <a:pt x="6214" y="745"/>
                          <a:pt x="6384" y="1274"/>
                        </a:cubicBezTo>
                        <a:cubicBezTo>
                          <a:pt x="6402" y="1316"/>
                          <a:pt x="6438" y="1336"/>
                          <a:pt x="6473" y="1336"/>
                        </a:cubicBezTo>
                        <a:cubicBezTo>
                          <a:pt x="6509" y="1336"/>
                          <a:pt x="6545" y="1316"/>
                          <a:pt x="6563" y="1274"/>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27" y="590"/>
                          <a:pt x="9467" y="365"/>
                          <a:pt x="9905" y="365"/>
                        </a:cubicBezTo>
                        <a:cubicBezTo>
                          <a:pt x="10428" y="365"/>
                          <a:pt x="10949" y="686"/>
                          <a:pt x="11105" y="1298"/>
                        </a:cubicBezTo>
                        <a:cubicBezTo>
                          <a:pt x="11118" y="1336"/>
                          <a:pt x="11152" y="1358"/>
                          <a:pt x="11187" y="1358"/>
                        </a:cubicBezTo>
                        <a:cubicBezTo>
                          <a:pt x="11215" y="1358"/>
                          <a:pt x="11244" y="1342"/>
                          <a:pt x="11261" y="1310"/>
                        </a:cubicBezTo>
                        <a:cubicBezTo>
                          <a:pt x="11503" y="817"/>
                          <a:pt x="12052" y="432"/>
                          <a:pt x="12555" y="432"/>
                        </a:cubicBezTo>
                        <a:cubicBezTo>
                          <a:pt x="12894" y="432"/>
                          <a:pt x="13213" y="608"/>
                          <a:pt x="13401" y="1047"/>
                        </a:cubicBezTo>
                        <a:cubicBezTo>
                          <a:pt x="13415" y="1075"/>
                          <a:pt x="13440" y="1086"/>
                          <a:pt x="13467" y="1086"/>
                        </a:cubicBezTo>
                        <a:cubicBezTo>
                          <a:pt x="13508" y="1086"/>
                          <a:pt x="13553" y="1059"/>
                          <a:pt x="13568" y="1023"/>
                        </a:cubicBezTo>
                        <a:cubicBezTo>
                          <a:pt x="13717" y="470"/>
                          <a:pt x="14181" y="195"/>
                          <a:pt x="14645" y="195"/>
                        </a:cubicBezTo>
                        <a:cubicBezTo>
                          <a:pt x="15114" y="195"/>
                          <a:pt x="15581" y="476"/>
                          <a:pt x="15720" y="1035"/>
                        </a:cubicBezTo>
                        <a:cubicBezTo>
                          <a:pt x="15732" y="1076"/>
                          <a:pt x="15767" y="1097"/>
                          <a:pt x="15805" y="1097"/>
                        </a:cubicBezTo>
                        <a:cubicBezTo>
                          <a:pt x="15842" y="1097"/>
                          <a:pt x="15881" y="1076"/>
                          <a:pt x="15899" y="1035"/>
                        </a:cubicBezTo>
                        <a:cubicBezTo>
                          <a:pt x="16067" y="541"/>
                          <a:pt x="16497" y="299"/>
                          <a:pt x="16929" y="299"/>
                        </a:cubicBezTo>
                        <a:cubicBezTo>
                          <a:pt x="17385" y="299"/>
                          <a:pt x="17843" y="571"/>
                          <a:pt x="17991" y="1106"/>
                        </a:cubicBezTo>
                        <a:cubicBezTo>
                          <a:pt x="18004" y="1147"/>
                          <a:pt x="18041" y="1168"/>
                          <a:pt x="18077" y="1168"/>
                        </a:cubicBezTo>
                        <a:cubicBezTo>
                          <a:pt x="18104" y="1168"/>
                          <a:pt x="18131" y="1156"/>
                          <a:pt x="18146" y="1130"/>
                        </a:cubicBezTo>
                        <a:cubicBezTo>
                          <a:pt x="18352" y="680"/>
                          <a:pt x="18763" y="466"/>
                          <a:pt x="19171" y="466"/>
                        </a:cubicBezTo>
                        <a:cubicBezTo>
                          <a:pt x="19662" y="466"/>
                          <a:pt x="20150" y="776"/>
                          <a:pt x="20274" y="1357"/>
                        </a:cubicBezTo>
                        <a:cubicBezTo>
                          <a:pt x="20288" y="1403"/>
                          <a:pt x="20322" y="1422"/>
                          <a:pt x="20358" y="1422"/>
                        </a:cubicBezTo>
                        <a:cubicBezTo>
                          <a:pt x="20415" y="1422"/>
                          <a:pt x="20475" y="1371"/>
                          <a:pt x="20453" y="1298"/>
                        </a:cubicBezTo>
                        <a:cubicBezTo>
                          <a:pt x="20307" y="643"/>
                          <a:pt x="19748" y="281"/>
                          <a:pt x="19181" y="281"/>
                        </a:cubicBezTo>
                        <a:cubicBezTo>
                          <a:pt x="18774" y="281"/>
                          <a:pt x="18363" y="468"/>
                          <a:pt x="18098" y="867"/>
                        </a:cubicBezTo>
                        <a:cubicBezTo>
                          <a:pt x="17881" y="357"/>
                          <a:pt x="17408" y="97"/>
                          <a:pt x="16933" y="97"/>
                        </a:cubicBezTo>
                        <a:cubicBezTo>
                          <a:pt x="16495" y="97"/>
                          <a:pt x="16056" y="318"/>
                          <a:pt x="15815" y="772"/>
                        </a:cubicBezTo>
                        <a:cubicBezTo>
                          <a:pt x="15588" y="258"/>
                          <a:pt x="15113" y="1"/>
                          <a:pt x="14638" y="1"/>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7" name="Google Shape;87;p4"/>
                  <p:cNvSpPr/>
                  <p:nvPr/>
                </p:nvSpPr>
                <p:spPr>
                  <a:xfrm>
                    <a:off x="4979623" y="3205700"/>
                    <a:ext cx="4386615" cy="308941"/>
                  </a:xfrm>
                  <a:custGeom>
                    <a:avLst/>
                    <a:gdLst/>
                    <a:ahLst/>
                    <a:cxnLst/>
                    <a:rect l="l" t="t" r="r" b="b"/>
                    <a:pathLst>
                      <a:path w="20475" h="1442" extrusionOk="0">
                        <a:moveTo>
                          <a:pt x="14638" y="1"/>
                        </a:moveTo>
                        <a:cubicBezTo>
                          <a:pt x="14163" y="1"/>
                          <a:pt x="13687" y="258"/>
                          <a:pt x="13460" y="772"/>
                        </a:cubicBezTo>
                        <a:cubicBezTo>
                          <a:pt x="13242" y="399"/>
                          <a:pt x="12914" y="244"/>
                          <a:pt x="12567" y="244"/>
                        </a:cubicBezTo>
                        <a:cubicBezTo>
                          <a:pt x="12058" y="244"/>
                          <a:pt x="11507" y="578"/>
                          <a:pt x="11201" y="1047"/>
                        </a:cubicBezTo>
                        <a:cubicBezTo>
                          <a:pt x="10962" y="485"/>
                          <a:pt x="10434" y="192"/>
                          <a:pt x="9904" y="192"/>
                        </a:cubicBezTo>
                        <a:cubicBezTo>
                          <a:pt x="9453" y="192"/>
                          <a:pt x="9001" y="404"/>
                          <a:pt x="8727" y="843"/>
                        </a:cubicBezTo>
                        <a:cubicBezTo>
                          <a:pt x="8458" y="482"/>
                          <a:pt x="8059" y="306"/>
                          <a:pt x="7662" y="306"/>
                        </a:cubicBezTo>
                        <a:cubicBezTo>
                          <a:pt x="7194" y="306"/>
                          <a:pt x="6731" y="550"/>
                          <a:pt x="6491" y="1023"/>
                        </a:cubicBezTo>
                        <a:cubicBezTo>
                          <a:pt x="6262" y="545"/>
                          <a:pt x="5802" y="298"/>
                          <a:pt x="5339" y="298"/>
                        </a:cubicBezTo>
                        <a:cubicBezTo>
                          <a:pt x="4933" y="298"/>
                          <a:pt x="4525" y="488"/>
                          <a:pt x="4268" y="879"/>
                        </a:cubicBezTo>
                        <a:cubicBezTo>
                          <a:pt x="4040" y="349"/>
                          <a:pt x="3547" y="79"/>
                          <a:pt x="3053" y="79"/>
                        </a:cubicBezTo>
                        <a:cubicBezTo>
                          <a:pt x="2590" y="79"/>
                          <a:pt x="2126" y="316"/>
                          <a:pt x="1877" y="796"/>
                        </a:cubicBezTo>
                        <a:cubicBezTo>
                          <a:pt x="1743" y="437"/>
                          <a:pt x="1399" y="195"/>
                          <a:pt x="1012" y="195"/>
                        </a:cubicBezTo>
                        <a:cubicBezTo>
                          <a:pt x="986" y="195"/>
                          <a:pt x="960" y="196"/>
                          <a:pt x="933" y="198"/>
                        </a:cubicBezTo>
                        <a:cubicBezTo>
                          <a:pt x="335" y="258"/>
                          <a:pt x="13" y="832"/>
                          <a:pt x="1" y="1369"/>
                        </a:cubicBezTo>
                        <a:cubicBezTo>
                          <a:pt x="1" y="1417"/>
                          <a:pt x="36" y="1441"/>
                          <a:pt x="72" y="1441"/>
                        </a:cubicBezTo>
                        <a:cubicBezTo>
                          <a:pt x="108" y="1441"/>
                          <a:pt x="144" y="1417"/>
                          <a:pt x="144" y="1369"/>
                        </a:cubicBezTo>
                        <a:cubicBezTo>
                          <a:pt x="168" y="939"/>
                          <a:pt x="383" y="533"/>
                          <a:pt x="825" y="413"/>
                        </a:cubicBezTo>
                        <a:cubicBezTo>
                          <a:pt x="893" y="394"/>
                          <a:pt x="961" y="384"/>
                          <a:pt x="1027" y="384"/>
                        </a:cubicBezTo>
                        <a:cubicBezTo>
                          <a:pt x="1409" y="384"/>
                          <a:pt x="1749" y="687"/>
                          <a:pt x="1770" y="1095"/>
                        </a:cubicBezTo>
                        <a:cubicBezTo>
                          <a:pt x="1770" y="1148"/>
                          <a:pt x="1815" y="1179"/>
                          <a:pt x="1859" y="1179"/>
                        </a:cubicBezTo>
                        <a:cubicBezTo>
                          <a:pt x="1893" y="1179"/>
                          <a:pt x="1927" y="1160"/>
                          <a:pt x="1937" y="1118"/>
                        </a:cubicBezTo>
                        <a:cubicBezTo>
                          <a:pt x="2087" y="548"/>
                          <a:pt x="2570" y="261"/>
                          <a:pt x="3052" y="261"/>
                        </a:cubicBezTo>
                        <a:cubicBezTo>
                          <a:pt x="3529" y="261"/>
                          <a:pt x="4006" y="542"/>
                          <a:pt x="4160" y="1106"/>
                        </a:cubicBezTo>
                        <a:cubicBezTo>
                          <a:pt x="4173" y="1145"/>
                          <a:pt x="4211" y="1167"/>
                          <a:pt x="4248" y="1167"/>
                        </a:cubicBezTo>
                        <a:cubicBezTo>
                          <a:pt x="4280" y="1167"/>
                          <a:pt x="4311" y="1151"/>
                          <a:pt x="4328" y="1118"/>
                        </a:cubicBezTo>
                        <a:cubicBezTo>
                          <a:pt x="4547" y="685"/>
                          <a:pt x="4944" y="472"/>
                          <a:pt x="5336" y="472"/>
                        </a:cubicBezTo>
                        <a:cubicBezTo>
                          <a:pt x="5777" y="472"/>
                          <a:pt x="6213" y="742"/>
                          <a:pt x="6384" y="1274"/>
                        </a:cubicBezTo>
                        <a:cubicBezTo>
                          <a:pt x="6402" y="1316"/>
                          <a:pt x="6438" y="1337"/>
                          <a:pt x="6473" y="1337"/>
                        </a:cubicBezTo>
                        <a:cubicBezTo>
                          <a:pt x="6509" y="1337"/>
                          <a:pt x="6545" y="1316"/>
                          <a:pt x="6563" y="1274"/>
                        </a:cubicBezTo>
                        <a:cubicBezTo>
                          <a:pt x="6740" y="762"/>
                          <a:pt x="7201" y="492"/>
                          <a:pt x="7664" y="492"/>
                        </a:cubicBezTo>
                        <a:cubicBezTo>
                          <a:pt x="8046" y="492"/>
                          <a:pt x="8428" y="675"/>
                          <a:pt x="8655" y="1059"/>
                        </a:cubicBezTo>
                        <a:cubicBezTo>
                          <a:pt x="8673" y="1083"/>
                          <a:pt x="8700" y="1095"/>
                          <a:pt x="8727" y="1095"/>
                        </a:cubicBezTo>
                        <a:cubicBezTo>
                          <a:pt x="8754" y="1095"/>
                          <a:pt x="8781" y="1083"/>
                          <a:pt x="8798" y="1059"/>
                        </a:cubicBezTo>
                        <a:cubicBezTo>
                          <a:pt x="9026" y="598"/>
                          <a:pt x="9458" y="378"/>
                          <a:pt x="9890" y="378"/>
                        </a:cubicBezTo>
                        <a:cubicBezTo>
                          <a:pt x="10410" y="378"/>
                          <a:pt x="10930" y="697"/>
                          <a:pt x="11094" y="1298"/>
                        </a:cubicBezTo>
                        <a:cubicBezTo>
                          <a:pt x="11106" y="1337"/>
                          <a:pt x="11140" y="1358"/>
                          <a:pt x="11175" y="1358"/>
                        </a:cubicBezTo>
                        <a:cubicBezTo>
                          <a:pt x="11203" y="1358"/>
                          <a:pt x="11232" y="1343"/>
                          <a:pt x="11249" y="1310"/>
                        </a:cubicBezTo>
                        <a:cubicBezTo>
                          <a:pt x="11491" y="818"/>
                          <a:pt x="12040" y="432"/>
                          <a:pt x="12543" y="432"/>
                        </a:cubicBezTo>
                        <a:cubicBezTo>
                          <a:pt x="12882" y="432"/>
                          <a:pt x="13201" y="608"/>
                          <a:pt x="13389" y="1047"/>
                        </a:cubicBezTo>
                        <a:cubicBezTo>
                          <a:pt x="13403" y="1075"/>
                          <a:pt x="13428" y="1086"/>
                          <a:pt x="13455" y="1086"/>
                        </a:cubicBezTo>
                        <a:cubicBezTo>
                          <a:pt x="13496" y="1086"/>
                          <a:pt x="13541" y="1059"/>
                          <a:pt x="13556" y="1023"/>
                        </a:cubicBezTo>
                        <a:cubicBezTo>
                          <a:pt x="13699" y="464"/>
                          <a:pt x="14164" y="186"/>
                          <a:pt x="14629" y="186"/>
                        </a:cubicBezTo>
                        <a:cubicBezTo>
                          <a:pt x="15099" y="186"/>
                          <a:pt x="15569" y="470"/>
                          <a:pt x="15708" y="1035"/>
                        </a:cubicBezTo>
                        <a:cubicBezTo>
                          <a:pt x="15726" y="1077"/>
                          <a:pt x="15761" y="1097"/>
                          <a:pt x="15797" y="1097"/>
                        </a:cubicBezTo>
                        <a:cubicBezTo>
                          <a:pt x="15833" y="1097"/>
                          <a:pt x="15869" y="1077"/>
                          <a:pt x="15887" y="1035"/>
                        </a:cubicBezTo>
                        <a:cubicBezTo>
                          <a:pt x="16055" y="541"/>
                          <a:pt x="16486" y="299"/>
                          <a:pt x="16917" y="299"/>
                        </a:cubicBezTo>
                        <a:cubicBezTo>
                          <a:pt x="17373" y="299"/>
                          <a:pt x="17831" y="571"/>
                          <a:pt x="17979" y="1106"/>
                        </a:cubicBezTo>
                        <a:cubicBezTo>
                          <a:pt x="17992" y="1147"/>
                          <a:pt x="18029" y="1169"/>
                          <a:pt x="18065" y="1169"/>
                        </a:cubicBezTo>
                        <a:cubicBezTo>
                          <a:pt x="18092" y="1169"/>
                          <a:pt x="18119" y="1156"/>
                          <a:pt x="18134" y="1130"/>
                        </a:cubicBezTo>
                        <a:cubicBezTo>
                          <a:pt x="18340" y="680"/>
                          <a:pt x="18751" y="466"/>
                          <a:pt x="19159" y="466"/>
                        </a:cubicBezTo>
                        <a:cubicBezTo>
                          <a:pt x="19650" y="466"/>
                          <a:pt x="20138" y="776"/>
                          <a:pt x="20262" y="1357"/>
                        </a:cubicBezTo>
                        <a:cubicBezTo>
                          <a:pt x="20276" y="1405"/>
                          <a:pt x="20315" y="1426"/>
                          <a:pt x="20354" y="1426"/>
                        </a:cubicBezTo>
                        <a:cubicBezTo>
                          <a:pt x="20414" y="1426"/>
                          <a:pt x="20475" y="1377"/>
                          <a:pt x="20453" y="1298"/>
                        </a:cubicBezTo>
                        <a:cubicBezTo>
                          <a:pt x="20307" y="644"/>
                          <a:pt x="19748" y="281"/>
                          <a:pt x="19181" y="281"/>
                        </a:cubicBezTo>
                        <a:cubicBezTo>
                          <a:pt x="18774" y="281"/>
                          <a:pt x="18363" y="468"/>
                          <a:pt x="18098" y="867"/>
                        </a:cubicBezTo>
                        <a:cubicBezTo>
                          <a:pt x="17881" y="358"/>
                          <a:pt x="17408" y="97"/>
                          <a:pt x="16933" y="97"/>
                        </a:cubicBezTo>
                        <a:cubicBezTo>
                          <a:pt x="16495" y="97"/>
                          <a:pt x="16056" y="319"/>
                          <a:pt x="15815" y="772"/>
                        </a:cubicBezTo>
                        <a:cubicBezTo>
                          <a:pt x="15588" y="258"/>
                          <a:pt x="15113" y="1"/>
                          <a:pt x="14638" y="1"/>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8" name="Google Shape;88;p4"/>
                  <p:cNvSpPr/>
                  <p:nvPr/>
                </p:nvSpPr>
                <p:spPr>
                  <a:xfrm>
                    <a:off x="4977052" y="3746027"/>
                    <a:ext cx="4389186" cy="310869"/>
                  </a:xfrm>
                  <a:custGeom>
                    <a:avLst/>
                    <a:gdLst/>
                    <a:ahLst/>
                    <a:cxnLst/>
                    <a:rect l="l" t="t" r="r" b="b"/>
                    <a:pathLst>
                      <a:path w="20487" h="1451" extrusionOk="0">
                        <a:moveTo>
                          <a:pt x="14650" y="1"/>
                        </a:moveTo>
                        <a:cubicBezTo>
                          <a:pt x="14175" y="1"/>
                          <a:pt x="13699" y="258"/>
                          <a:pt x="13472" y="772"/>
                        </a:cubicBezTo>
                        <a:cubicBezTo>
                          <a:pt x="13249" y="399"/>
                          <a:pt x="12919" y="244"/>
                          <a:pt x="12570" y="244"/>
                        </a:cubicBezTo>
                        <a:cubicBezTo>
                          <a:pt x="12060" y="244"/>
                          <a:pt x="11512" y="578"/>
                          <a:pt x="11213" y="1047"/>
                        </a:cubicBezTo>
                        <a:cubicBezTo>
                          <a:pt x="10975" y="488"/>
                          <a:pt x="10451" y="198"/>
                          <a:pt x="9925" y="198"/>
                        </a:cubicBezTo>
                        <a:cubicBezTo>
                          <a:pt x="9471" y="198"/>
                          <a:pt x="9015" y="413"/>
                          <a:pt x="8739" y="856"/>
                        </a:cubicBezTo>
                        <a:cubicBezTo>
                          <a:pt x="8469" y="493"/>
                          <a:pt x="8068" y="317"/>
                          <a:pt x="7669" y="317"/>
                        </a:cubicBezTo>
                        <a:cubicBezTo>
                          <a:pt x="7201" y="317"/>
                          <a:pt x="6737" y="558"/>
                          <a:pt x="6491" y="1023"/>
                        </a:cubicBezTo>
                        <a:cubicBezTo>
                          <a:pt x="6262" y="545"/>
                          <a:pt x="5802" y="298"/>
                          <a:pt x="5341" y="298"/>
                        </a:cubicBezTo>
                        <a:cubicBezTo>
                          <a:pt x="4937" y="298"/>
                          <a:pt x="4531" y="489"/>
                          <a:pt x="4280" y="880"/>
                        </a:cubicBezTo>
                        <a:cubicBezTo>
                          <a:pt x="4052" y="349"/>
                          <a:pt x="3556" y="79"/>
                          <a:pt x="3060" y="79"/>
                        </a:cubicBezTo>
                        <a:cubicBezTo>
                          <a:pt x="2596" y="79"/>
                          <a:pt x="2132" y="316"/>
                          <a:pt x="1889" y="796"/>
                        </a:cubicBezTo>
                        <a:cubicBezTo>
                          <a:pt x="1744" y="438"/>
                          <a:pt x="1399" y="195"/>
                          <a:pt x="1022" y="195"/>
                        </a:cubicBezTo>
                        <a:cubicBezTo>
                          <a:pt x="997" y="195"/>
                          <a:pt x="971" y="196"/>
                          <a:pt x="945" y="198"/>
                        </a:cubicBezTo>
                        <a:cubicBezTo>
                          <a:pt x="347" y="258"/>
                          <a:pt x="13" y="832"/>
                          <a:pt x="1" y="1370"/>
                        </a:cubicBezTo>
                        <a:cubicBezTo>
                          <a:pt x="1" y="1423"/>
                          <a:pt x="40" y="1450"/>
                          <a:pt x="78" y="1450"/>
                        </a:cubicBezTo>
                        <a:cubicBezTo>
                          <a:pt x="117" y="1450"/>
                          <a:pt x="156" y="1423"/>
                          <a:pt x="156" y="1370"/>
                        </a:cubicBezTo>
                        <a:cubicBezTo>
                          <a:pt x="168" y="951"/>
                          <a:pt x="395" y="533"/>
                          <a:pt x="825" y="413"/>
                        </a:cubicBezTo>
                        <a:cubicBezTo>
                          <a:pt x="895" y="394"/>
                          <a:pt x="964" y="385"/>
                          <a:pt x="1032" y="385"/>
                        </a:cubicBezTo>
                        <a:cubicBezTo>
                          <a:pt x="1420" y="385"/>
                          <a:pt x="1760" y="688"/>
                          <a:pt x="1770" y="1095"/>
                        </a:cubicBezTo>
                        <a:cubicBezTo>
                          <a:pt x="1770" y="1153"/>
                          <a:pt x="1816" y="1183"/>
                          <a:pt x="1862" y="1183"/>
                        </a:cubicBezTo>
                        <a:cubicBezTo>
                          <a:pt x="1900" y="1183"/>
                          <a:pt x="1938" y="1162"/>
                          <a:pt x="1949" y="1119"/>
                        </a:cubicBezTo>
                        <a:cubicBezTo>
                          <a:pt x="2099" y="548"/>
                          <a:pt x="2582" y="261"/>
                          <a:pt x="3064" y="261"/>
                        </a:cubicBezTo>
                        <a:cubicBezTo>
                          <a:pt x="3541" y="261"/>
                          <a:pt x="4018" y="542"/>
                          <a:pt x="4172" y="1107"/>
                        </a:cubicBezTo>
                        <a:cubicBezTo>
                          <a:pt x="4185" y="1145"/>
                          <a:pt x="4219" y="1167"/>
                          <a:pt x="4253" y="1167"/>
                        </a:cubicBezTo>
                        <a:cubicBezTo>
                          <a:pt x="4282" y="1167"/>
                          <a:pt x="4311" y="1151"/>
                          <a:pt x="4328" y="1119"/>
                        </a:cubicBezTo>
                        <a:cubicBezTo>
                          <a:pt x="4553" y="686"/>
                          <a:pt x="4950" y="472"/>
                          <a:pt x="5342" y="472"/>
                        </a:cubicBezTo>
                        <a:cubicBezTo>
                          <a:pt x="5783" y="472"/>
                          <a:pt x="6219" y="742"/>
                          <a:pt x="6396" y="1274"/>
                        </a:cubicBezTo>
                        <a:cubicBezTo>
                          <a:pt x="6408" y="1316"/>
                          <a:pt x="6444" y="1337"/>
                          <a:pt x="6480" y="1337"/>
                        </a:cubicBezTo>
                        <a:cubicBezTo>
                          <a:pt x="6515" y="1337"/>
                          <a:pt x="6551" y="1316"/>
                          <a:pt x="6563" y="1274"/>
                        </a:cubicBezTo>
                        <a:cubicBezTo>
                          <a:pt x="6740" y="763"/>
                          <a:pt x="7201" y="492"/>
                          <a:pt x="7664" y="492"/>
                        </a:cubicBezTo>
                        <a:cubicBezTo>
                          <a:pt x="8046" y="492"/>
                          <a:pt x="8428" y="676"/>
                          <a:pt x="8655" y="1059"/>
                        </a:cubicBezTo>
                        <a:cubicBezTo>
                          <a:pt x="8673" y="1089"/>
                          <a:pt x="8703" y="1104"/>
                          <a:pt x="8733" y="1104"/>
                        </a:cubicBezTo>
                        <a:cubicBezTo>
                          <a:pt x="8763" y="1104"/>
                          <a:pt x="8793" y="1089"/>
                          <a:pt x="8810" y="1059"/>
                        </a:cubicBezTo>
                        <a:cubicBezTo>
                          <a:pt x="9038" y="598"/>
                          <a:pt x="9470" y="378"/>
                          <a:pt x="9901" y="378"/>
                        </a:cubicBezTo>
                        <a:cubicBezTo>
                          <a:pt x="10420" y="378"/>
                          <a:pt x="10937" y="697"/>
                          <a:pt x="11094" y="1298"/>
                        </a:cubicBezTo>
                        <a:cubicBezTo>
                          <a:pt x="11107" y="1337"/>
                          <a:pt x="11140" y="1358"/>
                          <a:pt x="11177" y="1358"/>
                        </a:cubicBezTo>
                        <a:cubicBezTo>
                          <a:pt x="11207" y="1358"/>
                          <a:pt x="11239" y="1343"/>
                          <a:pt x="11261" y="1310"/>
                        </a:cubicBezTo>
                        <a:cubicBezTo>
                          <a:pt x="11496" y="818"/>
                          <a:pt x="12042" y="432"/>
                          <a:pt x="12544" y="432"/>
                        </a:cubicBezTo>
                        <a:cubicBezTo>
                          <a:pt x="12882" y="432"/>
                          <a:pt x="13201" y="608"/>
                          <a:pt x="13389" y="1047"/>
                        </a:cubicBezTo>
                        <a:cubicBezTo>
                          <a:pt x="13404" y="1077"/>
                          <a:pt x="13433" y="1090"/>
                          <a:pt x="13464" y="1090"/>
                        </a:cubicBezTo>
                        <a:cubicBezTo>
                          <a:pt x="13506" y="1090"/>
                          <a:pt x="13549" y="1065"/>
                          <a:pt x="13556" y="1023"/>
                        </a:cubicBezTo>
                        <a:cubicBezTo>
                          <a:pt x="13705" y="464"/>
                          <a:pt x="14173" y="186"/>
                          <a:pt x="14639" y="186"/>
                        </a:cubicBezTo>
                        <a:cubicBezTo>
                          <a:pt x="15111" y="186"/>
                          <a:pt x="15581" y="470"/>
                          <a:pt x="15720" y="1035"/>
                        </a:cubicBezTo>
                        <a:cubicBezTo>
                          <a:pt x="15732" y="1077"/>
                          <a:pt x="15767" y="1098"/>
                          <a:pt x="15803" y="1098"/>
                        </a:cubicBezTo>
                        <a:cubicBezTo>
                          <a:pt x="15839" y="1098"/>
                          <a:pt x="15875" y="1077"/>
                          <a:pt x="15887" y="1035"/>
                        </a:cubicBezTo>
                        <a:cubicBezTo>
                          <a:pt x="16061" y="542"/>
                          <a:pt x="16494" y="299"/>
                          <a:pt x="16926" y="299"/>
                        </a:cubicBezTo>
                        <a:cubicBezTo>
                          <a:pt x="17383" y="299"/>
                          <a:pt x="17837" y="572"/>
                          <a:pt x="17979" y="1107"/>
                        </a:cubicBezTo>
                        <a:cubicBezTo>
                          <a:pt x="17993" y="1148"/>
                          <a:pt x="18031" y="1174"/>
                          <a:pt x="18070" y="1174"/>
                        </a:cubicBezTo>
                        <a:cubicBezTo>
                          <a:pt x="18098" y="1174"/>
                          <a:pt x="18126" y="1161"/>
                          <a:pt x="18146" y="1131"/>
                        </a:cubicBezTo>
                        <a:cubicBezTo>
                          <a:pt x="18347" y="680"/>
                          <a:pt x="18754" y="466"/>
                          <a:pt x="19161" y="466"/>
                        </a:cubicBezTo>
                        <a:cubicBezTo>
                          <a:pt x="19650" y="466"/>
                          <a:pt x="20138" y="777"/>
                          <a:pt x="20262" y="1358"/>
                        </a:cubicBezTo>
                        <a:cubicBezTo>
                          <a:pt x="20281" y="1409"/>
                          <a:pt x="20321" y="1431"/>
                          <a:pt x="20362" y="1431"/>
                        </a:cubicBezTo>
                        <a:cubicBezTo>
                          <a:pt x="20425" y="1431"/>
                          <a:pt x="20487" y="1378"/>
                          <a:pt x="20465" y="1298"/>
                        </a:cubicBezTo>
                        <a:cubicBezTo>
                          <a:pt x="20319" y="643"/>
                          <a:pt x="19754" y="276"/>
                          <a:pt x="19185" y="276"/>
                        </a:cubicBezTo>
                        <a:cubicBezTo>
                          <a:pt x="18778" y="276"/>
                          <a:pt x="18370" y="464"/>
                          <a:pt x="18110" y="868"/>
                        </a:cubicBezTo>
                        <a:cubicBezTo>
                          <a:pt x="17886" y="358"/>
                          <a:pt x="17414" y="97"/>
                          <a:pt x="16941" y="97"/>
                        </a:cubicBezTo>
                        <a:cubicBezTo>
                          <a:pt x="16504" y="97"/>
                          <a:pt x="16068" y="319"/>
                          <a:pt x="15827" y="772"/>
                        </a:cubicBezTo>
                        <a:cubicBezTo>
                          <a:pt x="15600" y="258"/>
                          <a:pt x="15125" y="1"/>
                          <a:pt x="14650" y="1"/>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9" name="Google Shape;89;p4"/>
                  <p:cNvSpPr/>
                  <p:nvPr/>
                </p:nvSpPr>
                <p:spPr>
                  <a:xfrm>
                    <a:off x="4979623" y="4288496"/>
                    <a:ext cx="4386615" cy="309370"/>
                  </a:xfrm>
                  <a:custGeom>
                    <a:avLst/>
                    <a:gdLst/>
                    <a:ahLst/>
                    <a:cxnLst/>
                    <a:rect l="l" t="t" r="r" b="b"/>
                    <a:pathLst>
                      <a:path w="20475" h="1444" extrusionOk="0">
                        <a:moveTo>
                          <a:pt x="14638" y="0"/>
                        </a:moveTo>
                        <a:cubicBezTo>
                          <a:pt x="14163" y="0"/>
                          <a:pt x="13687" y="254"/>
                          <a:pt x="13460" y="762"/>
                        </a:cubicBezTo>
                        <a:cubicBezTo>
                          <a:pt x="13242" y="394"/>
                          <a:pt x="12915" y="240"/>
                          <a:pt x="12568" y="240"/>
                        </a:cubicBezTo>
                        <a:cubicBezTo>
                          <a:pt x="12058" y="240"/>
                          <a:pt x="11507" y="573"/>
                          <a:pt x="11201" y="1049"/>
                        </a:cubicBezTo>
                        <a:cubicBezTo>
                          <a:pt x="10962" y="487"/>
                          <a:pt x="10434" y="194"/>
                          <a:pt x="9904" y="194"/>
                        </a:cubicBezTo>
                        <a:cubicBezTo>
                          <a:pt x="9453" y="194"/>
                          <a:pt x="9001" y="406"/>
                          <a:pt x="8727" y="846"/>
                        </a:cubicBezTo>
                        <a:cubicBezTo>
                          <a:pt x="8458" y="484"/>
                          <a:pt x="8059" y="308"/>
                          <a:pt x="7662" y="308"/>
                        </a:cubicBezTo>
                        <a:cubicBezTo>
                          <a:pt x="7194" y="308"/>
                          <a:pt x="6731" y="553"/>
                          <a:pt x="6491" y="1025"/>
                        </a:cubicBezTo>
                        <a:cubicBezTo>
                          <a:pt x="6261" y="546"/>
                          <a:pt x="5799" y="299"/>
                          <a:pt x="5334" y="299"/>
                        </a:cubicBezTo>
                        <a:cubicBezTo>
                          <a:pt x="4930" y="299"/>
                          <a:pt x="4524" y="486"/>
                          <a:pt x="4268" y="870"/>
                        </a:cubicBezTo>
                        <a:cubicBezTo>
                          <a:pt x="4040" y="347"/>
                          <a:pt x="3550" y="80"/>
                          <a:pt x="3057" y="80"/>
                        </a:cubicBezTo>
                        <a:cubicBezTo>
                          <a:pt x="2593" y="80"/>
                          <a:pt x="2127" y="317"/>
                          <a:pt x="1877" y="798"/>
                        </a:cubicBezTo>
                        <a:cubicBezTo>
                          <a:pt x="1743" y="430"/>
                          <a:pt x="1401" y="197"/>
                          <a:pt x="1016" y="197"/>
                        </a:cubicBezTo>
                        <a:cubicBezTo>
                          <a:pt x="988" y="197"/>
                          <a:pt x="961" y="198"/>
                          <a:pt x="933" y="200"/>
                        </a:cubicBezTo>
                        <a:cubicBezTo>
                          <a:pt x="335" y="248"/>
                          <a:pt x="13" y="822"/>
                          <a:pt x="1" y="1372"/>
                        </a:cubicBezTo>
                        <a:cubicBezTo>
                          <a:pt x="1" y="1420"/>
                          <a:pt x="36" y="1443"/>
                          <a:pt x="72" y="1443"/>
                        </a:cubicBezTo>
                        <a:cubicBezTo>
                          <a:pt x="108" y="1443"/>
                          <a:pt x="144" y="1420"/>
                          <a:pt x="144" y="1372"/>
                        </a:cubicBezTo>
                        <a:cubicBezTo>
                          <a:pt x="168" y="941"/>
                          <a:pt x="383" y="523"/>
                          <a:pt x="825" y="415"/>
                        </a:cubicBezTo>
                        <a:cubicBezTo>
                          <a:pt x="894" y="396"/>
                          <a:pt x="964" y="386"/>
                          <a:pt x="1032" y="386"/>
                        </a:cubicBezTo>
                        <a:cubicBezTo>
                          <a:pt x="1411" y="386"/>
                          <a:pt x="1749" y="681"/>
                          <a:pt x="1770" y="1097"/>
                        </a:cubicBezTo>
                        <a:cubicBezTo>
                          <a:pt x="1770" y="1149"/>
                          <a:pt x="1812" y="1180"/>
                          <a:pt x="1855" y="1180"/>
                        </a:cubicBezTo>
                        <a:cubicBezTo>
                          <a:pt x="1890" y="1180"/>
                          <a:pt x="1926" y="1158"/>
                          <a:pt x="1937" y="1109"/>
                        </a:cubicBezTo>
                        <a:cubicBezTo>
                          <a:pt x="2087" y="538"/>
                          <a:pt x="2570" y="251"/>
                          <a:pt x="3052" y="251"/>
                        </a:cubicBezTo>
                        <a:cubicBezTo>
                          <a:pt x="3529" y="251"/>
                          <a:pt x="4006" y="532"/>
                          <a:pt x="4160" y="1097"/>
                        </a:cubicBezTo>
                        <a:cubicBezTo>
                          <a:pt x="4174" y="1143"/>
                          <a:pt x="4213" y="1168"/>
                          <a:pt x="4252" y="1168"/>
                        </a:cubicBezTo>
                        <a:cubicBezTo>
                          <a:pt x="4282" y="1168"/>
                          <a:pt x="4312" y="1152"/>
                          <a:pt x="4328" y="1121"/>
                        </a:cubicBezTo>
                        <a:cubicBezTo>
                          <a:pt x="4547" y="688"/>
                          <a:pt x="4944" y="474"/>
                          <a:pt x="5336" y="474"/>
                        </a:cubicBezTo>
                        <a:cubicBezTo>
                          <a:pt x="5777" y="474"/>
                          <a:pt x="6213" y="745"/>
                          <a:pt x="6384" y="1276"/>
                        </a:cubicBezTo>
                        <a:cubicBezTo>
                          <a:pt x="6402" y="1312"/>
                          <a:pt x="6438" y="1330"/>
                          <a:pt x="6473" y="1330"/>
                        </a:cubicBezTo>
                        <a:cubicBezTo>
                          <a:pt x="6509" y="1330"/>
                          <a:pt x="6545" y="1312"/>
                          <a:pt x="6563" y="1276"/>
                        </a:cubicBezTo>
                        <a:cubicBezTo>
                          <a:pt x="6740" y="759"/>
                          <a:pt x="7200" y="485"/>
                          <a:pt x="7663" y="485"/>
                        </a:cubicBezTo>
                        <a:cubicBezTo>
                          <a:pt x="8044" y="485"/>
                          <a:pt x="8428" y="672"/>
                          <a:pt x="8655" y="1061"/>
                        </a:cubicBezTo>
                        <a:cubicBezTo>
                          <a:pt x="8673" y="1085"/>
                          <a:pt x="8700" y="1097"/>
                          <a:pt x="8727" y="1097"/>
                        </a:cubicBezTo>
                        <a:cubicBezTo>
                          <a:pt x="8754" y="1097"/>
                          <a:pt x="8781" y="1085"/>
                          <a:pt x="8798" y="1061"/>
                        </a:cubicBezTo>
                        <a:cubicBezTo>
                          <a:pt x="9028" y="597"/>
                          <a:pt x="9463" y="375"/>
                          <a:pt x="9898" y="375"/>
                        </a:cubicBezTo>
                        <a:cubicBezTo>
                          <a:pt x="10415" y="375"/>
                          <a:pt x="10931" y="690"/>
                          <a:pt x="11094" y="1288"/>
                        </a:cubicBezTo>
                        <a:cubicBezTo>
                          <a:pt x="11100" y="1335"/>
                          <a:pt x="11137" y="1359"/>
                          <a:pt x="11174" y="1359"/>
                        </a:cubicBezTo>
                        <a:cubicBezTo>
                          <a:pt x="11203" y="1359"/>
                          <a:pt x="11233" y="1344"/>
                          <a:pt x="11249" y="1312"/>
                        </a:cubicBezTo>
                        <a:cubicBezTo>
                          <a:pt x="11493" y="818"/>
                          <a:pt x="12045" y="426"/>
                          <a:pt x="12549" y="426"/>
                        </a:cubicBezTo>
                        <a:cubicBezTo>
                          <a:pt x="12886" y="426"/>
                          <a:pt x="13202" y="601"/>
                          <a:pt x="13389" y="1037"/>
                        </a:cubicBezTo>
                        <a:cubicBezTo>
                          <a:pt x="13403" y="1071"/>
                          <a:pt x="13430" y="1085"/>
                          <a:pt x="13458" y="1085"/>
                        </a:cubicBezTo>
                        <a:cubicBezTo>
                          <a:pt x="13498" y="1085"/>
                          <a:pt x="13542" y="1056"/>
                          <a:pt x="13556" y="1013"/>
                        </a:cubicBezTo>
                        <a:cubicBezTo>
                          <a:pt x="13698" y="462"/>
                          <a:pt x="14161" y="187"/>
                          <a:pt x="14625" y="187"/>
                        </a:cubicBezTo>
                        <a:cubicBezTo>
                          <a:pt x="15096" y="187"/>
                          <a:pt x="15569" y="471"/>
                          <a:pt x="15708" y="1037"/>
                        </a:cubicBezTo>
                        <a:cubicBezTo>
                          <a:pt x="15726" y="1079"/>
                          <a:pt x="15761" y="1100"/>
                          <a:pt x="15797" y="1100"/>
                        </a:cubicBezTo>
                        <a:cubicBezTo>
                          <a:pt x="15833" y="1100"/>
                          <a:pt x="15869" y="1079"/>
                          <a:pt x="15887" y="1037"/>
                        </a:cubicBezTo>
                        <a:cubicBezTo>
                          <a:pt x="16055" y="544"/>
                          <a:pt x="16486" y="301"/>
                          <a:pt x="16917" y="301"/>
                        </a:cubicBezTo>
                        <a:cubicBezTo>
                          <a:pt x="17373" y="301"/>
                          <a:pt x="17831" y="574"/>
                          <a:pt x="17979" y="1109"/>
                        </a:cubicBezTo>
                        <a:cubicBezTo>
                          <a:pt x="17992" y="1150"/>
                          <a:pt x="18029" y="1171"/>
                          <a:pt x="18065" y="1171"/>
                        </a:cubicBezTo>
                        <a:cubicBezTo>
                          <a:pt x="18092" y="1171"/>
                          <a:pt x="18119" y="1159"/>
                          <a:pt x="18134" y="1133"/>
                        </a:cubicBezTo>
                        <a:cubicBezTo>
                          <a:pt x="18341" y="681"/>
                          <a:pt x="18753" y="467"/>
                          <a:pt x="19162" y="467"/>
                        </a:cubicBezTo>
                        <a:cubicBezTo>
                          <a:pt x="19652" y="467"/>
                          <a:pt x="20138" y="775"/>
                          <a:pt x="20262" y="1348"/>
                        </a:cubicBezTo>
                        <a:cubicBezTo>
                          <a:pt x="20276" y="1400"/>
                          <a:pt x="20315" y="1422"/>
                          <a:pt x="20355" y="1422"/>
                        </a:cubicBezTo>
                        <a:cubicBezTo>
                          <a:pt x="20414" y="1422"/>
                          <a:pt x="20475" y="1372"/>
                          <a:pt x="20453" y="1300"/>
                        </a:cubicBezTo>
                        <a:cubicBezTo>
                          <a:pt x="20307" y="645"/>
                          <a:pt x="19746" y="278"/>
                          <a:pt x="19178" y="278"/>
                        </a:cubicBezTo>
                        <a:cubicBezTo>
                          <a:pt x="18772" y="278"/>
                          <a:pt x="18363" y="466"/>
                          <a:pt x="18098" y="870"/>
                        </a:cubicBezTo>
                        <a:cubicBezTo>
                          <a:pt x="17880" y="358"/>
                          <a:pt x="17404" y="97"/>
                          <a:pt x="16928" y="97"/>
                        </a:cubicBezTo>
                        <a:cubicBezTo>
                          <a:pt x="16492" y="97"/>
                          <a:pt x="16055" y="316"/>
                          <a:pt x="15815" y="762"/>
                        </a:cubicBezTo>
                        <a:cubicBezTo>
                          <a:pt x="15588" y="254"/>
                          <a:pt x="15113" y="0"/>
                          <a:pt x="14638" y="0"/>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90" name="Google Shape;90;p4"/>
                  <p:cNvSpPr/>
                  <p:nvPr/>
                </p:nvSpPr>
                <p:spPr>
                  <a:xfrm>
                    <a:off x="4979623" y="4829466"/>
                    <a:ext cx="4386615" cy="310655"/>
                  </a:xfrm>
                  <a:custGeom>
                    <a:avLst/>
                    <a:gdLst/>
                    <a:ahLst/>
                    <a:cxnLst/>
                    <a:rect l="l" t="t" r="r" b="b"/>
                    <a:pathLst>
                      <a:path w="20475" h="1450" extrusionOk="0">
                        <a:moveTo>
                          <a:pt x="14638" y="0"/>
                        </a:moveTo>
                        <a:cubicBezTo>
                          <a:pt x="14163" y="0"/>
                          <a:pt x="13687" y="257"/>
                          <a:pt x="13460" y="771"/>
                        </a:cubicBezTo>
                        <a:cubicBezTo>
                          <a:pt x="13242" y="398"/>
                          <a:pt x="12914" y="243"/>
                          <a:pt x="12567" y="243"/>
                        </a:cubicBezTo>
                        <a:cubicBezTo>
                          <a:pt x="12058" y="243"/>
                          <a:pt x="11507" y="577"/>
                          <a:pt x="11201" y="1046"/>
                        </a:cubicBezTo>
                        <a:cubicBezTo>
                          <a:pt x="10963" y="487"/>
                          <a:pt x="10439" y="198"/>
                          <a:pt x="9913" y="198"/>
                        </a:cubicBezTo>
                        <a:cubicBezTo>
                          <a:pt x="9459" y="198"/>
                          <a:pt x="9003" y="413"/>
                          <a:pt x="8727" y="855"/>
                        </a:cubicBezTo>
                        <a:cubicBezTo>
                          <a:pt x="8457" y="492"/>
                          <a:pt x="8056" y="316"/>
                          <a:pt x="7658" y="316"/>
                        </a:cubicBezTo>
                        <a:cubicBezTo>
                          <a:pt x="7192" y="316"/>
                          <a:pt x="6730" y="558"/>
                          <a:pt x="6491" y="1022"/>
                        </a:cubicBezTo>
                        <a:cubicBezTo>
                          <a:pt x="6262" y="545"/>
                          <a:pt x="5802" y="298"/>
                          <a:pt x="5339" y="298"/>
                        </a:cubicBezTo>
                        <a:cubicBezTo>
                          <a:pt x="4933" y="298"/>
                          <a:pt x="4525" y="488"/>
                          <a:pt x="4268" y="879"/>
                        </a:cubicBezTo>
                        <a:cubicBezTo>
                          <a:pt x="4040" y="348"/>
                          <a:pt x="3547" y="79"/>
                          <a:pt x="3053" y="79"/>
                        </a:cubicBezTo>
                        <a:cubicBezTo>
                          <a:pt x="2590" y="79"/>
                          <a:pt x="2126" y="315"/>
                          <a:pt x="1877" y="795"/>
                        </a:cubicBezTo>
                        <a:cubicBezTo>
                          <a:pt x="1743" y="437"/>
                          <a:pt x="1399" y="194"/>
                          <a:pt x="1012" y="194"/>
                        </a:cubicBezTo>
                        <a:cubicBezTo>
                          <a:pt x="986" y="194"/>
                          <a:pt x="960" y="195"/>
                          <a:pt x="933" y="198"/>
                        </a:cubicBezTo>
                        <a:cubicBezTo>
                          <a:pt x="335" y="257"/>
                          <a:pt x="13" y="831"/>
                          <a:pt x="1" y="1369"/>
                        </a:cubicBezTo>
                        <a:cubicBezTo>
                          <a:pt x="1" y="1423"/>
                          <a:pt x="36" y="1450"/>
                          <a:pt x="72" y="1450"/>
                        </a:cubicBezTo>
                        <a:cubicBezTo>
                          <a:pt x="108" y="1450"/>
                          <a:pt x="144" y="1423"/>
                          <a:pt x="144" y="1369"/>
                        </a:cubicBezTo>
                        <a:cubicBezTo>
                          <a:pt x="168" y="939"/>
                          <a:pt x="383" y="532"/>
                          <a:pt x="825" y="413"/>
                        </a:cubicBezTo>
                        <a:cubicBezTo>
                          <a:pt x="890" y="396"/>
                          <a:pt x="954" y="388"/>
                          <a:pt x="1018" y="388"/>
                        </a:cubicBezTo>
                        <a:cubicBezTo>
                          <a:pt x="1403" y="388"/>
                          <a:pt x="1749" y="684"/>
                          <a:pt x="1770" y="1094"/>
                        </a:cubicBezTo>
                        <a:cubicBezTo>
                          <a:pt x="1770" y="1153"/>
                          <a:pt x="1812" y="1183"/>
                          <a:pt x="1855" y="1183"/>
                        </a:cubicBezTo>
                        <a:cubicBezTo>
                          <a:pt x="1890" y="1183"/>
                          <a:pt x="1926" y="1162"/>
                          <a:pt x="1937" y="1118"/>
                        </a:cubicBezTo>
                        <a:cubicBezTo>
                          <a:pt x="2087" y="547"/>
                          <a:pt x="2570" y="260"/>
                          <a:pt x="3052" y="260"/>
                        </a:cubicBezTo>
                        <a:cubicBezTo>
                          <a:pt x="3529" y="260"/>
                          <a:pt x="4006" y="541"/>
                          <a:pt x="4160" y="1106"/>
                        </a:cubicBezTo>
                        <a:cubicBezTo>
                          <a:pt x="4174" y="1147"/>
                          <a:pt x="4215" y="1168"/>
                          <a:pt x="4254" y="1168"/>
                        </a:cubicBezTo>
                        <a:cubicBezTo>
                          <a:pt x="4283" y="1168"/>
                          <a:pt x="4312" y="1156"/>
                          <a:pt x="4328" y="1130"/>
                        </a:cubicBezTo>
                        <a:cubicBezTo>
                          <a:pt x="4548" y="690"/>
                          <a:pt x="4947" y="473"/>
                          <a:pt x="5340" y="473"/>
                        </a:cubicBezTo>
                        <a:cubicBezTo>
                          <a:pt x="5780" y="473"/>
                          <a:pt x="6214" y="743"/>
                          <a:pt x="6384" y="1273"/>
                        </a:cubicBezTo>
                        <a:cubicBezTo>
                          <a:pt x="6402" y="1315"/>
                          <a:pt x="6438" y="1336"/>
                          <a:pt x="6473" y="1336"/>
                        </a:cubicBezTo>
                        <a:cubicBezTo>
                          <a:pt x="6509" y="1336"/>
                          <a:pt x="6545" y="1315"/>
                          <a:pt x="6563" y="1273"/>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26" y="597"/>
                          <a:pt x="9458" y="377"/>
                          <a:pt x="9890" y="377"/>
                        </a:cubicBezTo>
                        <a:cubicBezTo>
                          <a:pt x="10410" y="377"/>
                          <a:pt x="10930" y="696"/>
                          <a:pt x="11094" y="1297"/>
                        </a:cubicBezTo>
                        <a:cubicBezTo>
                          <a:pt x="11100" y="1338"/>
                          <a:pt x="11138" y="1359"/>
                          <a:pt x="11176" y="1359"/>
                        </a:cubicBezTo>
                        <a:cubicBezTo>
                          <a:pt x="11205" y="1359"/>
                          <a:pt x="11233" y="1347"/>
                          <a:pt x="11249" y="1321"/>
                        </a:cubicBezTo>
                        <a:cubicBezTo>
                          <a:pt x="11492" y="821"/>
                          <a:pt x="12042" y="432"/>
                          <a:pt x="12545" y="432"/>
                        </a:cubicBezTo>
                        <a:cubicBezTo>
                          <a:pt x="12884" y="432"/>
                          <a:pt x="13201" y="608"/>
                          <a:pt x="13389" y="1046"/>
                        </a:cubicBezTo>
                        <a:cubicBezTo>
                          <a:pt x="13404" y="1076"/>
                          <a:pt x="13431" y="1090"/>
                          <a:pt x="13460" y="1090"/>
                        </a:cubicBezTo>
                        <a:cubicBezTo>
                          <a:pt x="13500" y="1090"/>
                          <a:pt x="13542" y="1064"/>
                          <a:pt x="13556" y="1022"/>
                        </a:cubicBezTo>
                        <a:cubicBezTo>
                          <a:pt x="13699" y="463"/>
                          <a:pt x="14164" y="186"/>
                          <a:pt x="14629" y="186"/>
                        </a:cubicBezTo>
                        <a:cubicBezTo>
                          <a:pt x="15099" y="186"/>
                          <a:pt x="15569" y="469"/>
                          <a:pt x="15708" y="1034"/>
                        </a:cubicBezTo>
                        <a:cubicBezTo>
                          <a:pt x="15726" y="1076"/>
                          <a:pt x="15761" y="1097"/>
                          <a:pt x="15797" y="1097"/>
                        </a:cubicBezTo>
                        <a:cubicBezTo>
                          <a:pt x="15833" y="1097"/>
                          <a:pt x="15869" y="1076"/>
                          <a:pt x="15887" y="1034"/>
                        </a:cubicBezTo>
                        <a:cubicBezTo>
                          <a:pt x="16055" y="541"/>
                          <a:pt x="16486" y="298"/>
                          <a:pt x="16917" y="298"/>
                        </a:cubicBezTo>
                        <a:cubicBezTo>
                          <a:pt x="17373" y="298"/>
                          <a:pt x="17831" y="571"/>
                          <a:pt x="17979" y="1106"/>
                        </a:cubicBezTo>
                        <a:cubicBezTo>
                          <a:pt x="17992" y="1147"/>
                          <a:pt x="18029" y="1168"/>
                          <a:pt x="18065" y="1168"/>
                        </a:cubicBezTo>
                        <a:cubicBezTo>
                          <a:pt x="18092" y="1168"/>
                          <a:pt x="18119" y="1156"/>
                          <a:pt x="18134" y="1130"/>
                        </a:cubicBezTo>
                        <a:cubicBezTo>
                          <a:pt x="18340" y="680"/>
                          <a:pt x="18751" y="466"/>
                          <a:pt x="19159" y="466"/>
                        </a:cubicBezTo>
                        <a:cubicBezTo>
                          <a:pt x="19650" y="466"/>
                          <a:pt x="20138" y="776"/>
                          <a:pt x="20262" y="1357"/>
                        </a:cubicBezTo>
                        <a:cubicBezTo>
                          <a:pt x="20276" y="1404"/>
                          <a:pt x="20315" y="1425"/>
                          <a:pt x="20354" y="1425"/>
                        </a:cubicBezTo>
                        <a:cubicBezTo>
                          <a:pt x="20414" y="1425"/>
                          <a:pt x="20475" y="1377"/>
                          <a:pt x="20453" y="1297"/>
                        </a:cubicBezTo>
                        <a:cubicBezTo>
                          <a:pt x="20307" y="643"/>
                          <a:pt x="19748" y="281"/>
                          <a:pt x="19181" y="281"/>
                        </a:cubicBezTo>
                        <a:cubicBezTo>
                          <a:pt x="18774" y="281"/>
                          <a:pt x="18363" y="467"/>
                          <a:pt x="18098" y="867"/>
                        </a:cubicBezTo>
                        <a:cubicBezTo>
                          <a:pt x="17881" y="357"/>
                          <a:pt x="17408" y="96"/>
                          <a:pt x="16933" y="96"/>
                        </a:cubicBezTo>
                        <a:cubicBezTo>
                          <a:pt x="16495" y="96"/>
                          <a:pt x="16056" y="318"/>
                          <a:pt x="15815" y="771"/>
                        </a:cubicBezTo>
                        <a:cubicBezTo>
                          <a:pt x="15588" y="257"/>
                          <a:pt x="15113" y="0"/>
                          <a:pt x="14638" y="0"/>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91" name="Google Shape;91;p4"/>
                <p:cNvGrpSpPr/>
                <p:nvPr/>
              </p:nvGrpSpPr>
              <p:grpSpPr>
                <a:xfrm>
                  <a:off x="3009214" y="1692480"/>
                  <a:ext cx="3113402" cy="3677686"/>
                  <a:chOff x="4977052" y="-44831"/>
                  <a:chExt cx="4389400" cy="5184952"/>
                </a:xfrm>
              </p:grpSpPr>
              <p:sp>
                <p:nvSpPr>
                  <p:cNvPr id="92" name="Google Shape;92;p4"/>
                  <p:cNvSpPr/>
                  <p:nvPr/>
                </p:nvSpPr>
                <p:spPr>
                  <a:xfrm>
                    <a:off x="4977052" y="-44831"/>
                    <a:ext cx="4389186" cy="309584"/>
                  </a:xfrm>
                  <a:custGeom>
                    <a:avLst/>
                    <a:gdLst/>
                    <a:ahLst/>
                    <a:cxnLst/>
                    <a:rect l="l" t="t" r="r" b="b"/>
                    <a:pathLst>
                      <a:path w="20487" h="1445" extrusionOk="0">
                        <a:moveTo>
                          <a:pt x="14650" y="1"/>
                        </a:moveTo>
                        <a:cubicBezTo>
                          <a:pt x="14175" y="1"/>
                          <a:pt x="13699" y="255"/>
                          <a:pt x="13472" y="763"/>
                        </a:cubicBezTo>
                        <a:cubicBezTo>
                          <a:pt x="13251" y="397"/>
                          <a:pt x="12922" y="244"/>
                          <a:pt x="12576" y="244"/>
                        </a:cubicBezTo>
                        <a:cubicBezTo>
                          <a:pt x="12064" y="244"/>
                          <a:pt x="11513" y="579"/>
                          <a:pt x="11213" y="1050"/>
                        </a:cubicBezTo>
                        <a:cubicBezTo>
                          <a:pt x="10974" y="488"/>
                          <a:pt x="10446" y="195"/>
                          <a:pt x="9916" y="195"/>
                        </a:cubicBezTo>
                        <a:cubicBezTo>
                          <a:pt x="9465" y="195"/>
                          <a:pt x="9013" y="407"/>
                          <a:pt x="8739" y="846"/>
                        </a:cubicBezTo>
                        <a:cubicBezTo>
                          <a:pt x="8470" y="485"/>
                          <a:pt x="8071" y="309"/>
                          <a:pt x="7673" y="309"/>
                        </a:cubicBezTo>
                        <a:cubicBezTo>
                          <a:pt x="7204" y="309"/>
                          <a:pt x="6737" y="553"/>
                          <a:pt x="6491" y="1026"/>
                        </a:cubicBezTo>
                        <a:cubicBezTo>
                          <a:pt x="6262" y="548"/>
                          <a:pt x="5802" y="301"/>
                          <a:pt x="5341" y="301"/>
                        </a:cubicBezTo>
                        <a:cubicBezTo>
                          <a:pt x="4937" y="301"/>
                          <a:pt x="4531" y="491"/>
                          <a:pt x="4280" y="882"/>
                        </a:cubicBezTo>
                        <a:cubicBezTo>
                          <a:pt x="4052" y="352"/>
                          <a:pt x="3556" y="82"/>
                          <a:pt x="3060" y="82"/>
                        </a:cubicBezTo>
                        <a:cubicBezTo>
                          <a:pt x="2596" y="82"/>
                          <a:pt x="2132" y="319"/>
                          <a:pt x="1889" y="799"/>
                        </a:cubicBezTo>
                        <a:cubicBezTo>
                          <a:pt x="1744" y="430"/>
                          <a:pt x="1401" y="197"/>
                          <a:pt x="1025" y="197"/>
                        </a:cubicBezTo>
                        <a:cubicBezTo>
                          <a:pt x="999" y="197"/>
                          <a:pt x="972" y="199"/>
                          <a:pt x="945" y="201"/>
                        </a:cubicBezTo>
                        <a:cubicBezTo>
                          <a:pt x="347" y="261"/>
                          <a:pt x="13" y="823"/>
                          <a:pt x="1" y="1372"/>
                        </a:cubicBezTo>
                        <a:cubicBezTo>
                          <a:pt x="1" y="1420"/>
                          <a:pt x="40" y="1444"/>
                          <a:pt x="78" y="1444"/>
                        </a:cubicBezTo>
                        <a:cubicBezTo>
                          <a:pt x="117" y="1444"/>
                          <a:pt x="156" y="1420"/>
                          <a:pt x="156" y="1372"/>
                        </a:cubicBezTo>
                        <a:cubicBezTo>
                          <a:pt x="168" y="942"/>
                          <a:pt x="395" y="524"/>
                          <a:pt x="825" y="416"/>
                        </a:cubicBezTo>
                        <a:cubicBezTo>
                          <a:pt x="895" y="397"/>
                          <a:pt x="964" y="387"/>
                          <a:pt x="1031" y="387"/>
                        </a:cubicBezTo>
                        <a:cubicBezTo>
                          <a:pt x="1417" y="387"/>
                          <a:pt x="1749" y="690"/>
                          <a:pt x="1770" y="1097"/>
                        </a:cubicBezTo>
                        <a:cubicBezTo>
                          <a:pt x="1770" y="1151"/>
                          <a:pt x="1819" y="1182"/>
                          <a:pt x="1866" y="1182"/>
                        </a:cubicBezTo>
                        <a:cubicBezTo>
                          <a:pt x="1903" y="1182"/>
                          <a:pt x="1939" y="1163"/>
                          <a:pt x="1949" y="1121"/>
                        </a:cubicBezTo>
                        <a:cubicBezTo>
                          <a:pt x="2100" y="549"/>
                          <a:pt x="2581" y="262"/>
                          <a:pt x="3063" y="262"/>
                        </a:cubicBezTo>
                        <a:cubicBezTo>
                          <a:pt x="3538" y="262"/>
                          <a:pt x="4012" y="540"/>
                          <a:pt x="4172" y="1097"/>
                        </a:cubicBezTo>
                        <a:cubicBezTo>
                          <a:pt x="4186" y="1144"/>
                          <a:pt x="4221" y="1168"/>
                          <a:pt x="4257" y="1168"/>
                        </a:cubicBezTo>
                        <a:cubicBezTo>
                          <a:pt x="4284" y="1168"/>
                          <a:pt x="4312" y="1153"/>
                          <a:pt x="4328" y="1121"/>
                        </a:cubicBezTo>
                        <a:cubicBezTo>
                          <a:pt x="4553" y="688"/>
                          <a:pt x="4950" y="475"/>
                          <a:pt x="5342" y="475"/>
                        </a:cubicBezTo>
                        <a:cubicBezTo>
                          <a:pt x="5783" y="475"/>
                          <a:pt x="6219" y="745"/>
                          <a:pt x="6396" y="1277"/>
                        </a:cubicBezTo>
                        <a:cubicBezTo>
                          <a:pt x="6408" y="1319"/>
                          <a:pt x="6444" y="1340"/>
                          <a:pt x="6480" y="1340"/>
                        </a:cubicBezTo>
                        <a:cubicBezTo>
                          <a:pt x="6515" y="1340"/>
                          <a:pt x="6551" y="1319"/>
                          <a:pt x="6563" y="1277"/>
                        </a:cubicBezTo>
                        <a:cubicBezTo>
                          <a:pt x="6740" y="761"/>
                          <a:pt x="7198" y="491"/>
                          <a:pt x="7659" y="491"/>
                        </a:cubicBezTo>
                        <a:cubicBezTo>
                          <a:pt x="8042" y="491"/>
                          <a:pt x="8427" y="677"/>
                          <a:pt x="8655" y="1062"/>
                        </a:cubicBezTo>
                        <a:cubicBezTo>
                          <a:pt x="8673" y="1086"/>
                          <a:pt x="8703" y="1097"/>
                          <a:pt x="8733" y="1097"/>
                        </a:cubicBezTo>
                        <a:cubicBezTo>
                          <a:pt x="8763" y="1097"/>
                          <a:pt x="8793" y="1086"/>
                          <a:pt x="8810" y="1062"/>
                        </a:cubicBezTo>
                        <a:cubicBezTo>
                          <a:pt x="9039" y="600"/>
                          <a:pt x="9472" y="380"/>
                          <a:pt x="9904" y="380"/>
                        </a:cubicBezTo>
                        <a:cubicBezTo>
                          <a:pt x="10422" y="380"/>
                          <a:pt x="10937" y="696"/>
                          <a:pt x="11094" y="1289"/>
                        </a:cubicBezTo>
                        <a:cubicBezTo>
                          <a:pt x="11107" y="1330"/>
                          <a:pt x="11150" y="1356"/>
                          <a:pt x="11190" y="1356"/>
                        </a:cubicBezTo>
                        <a:cubicBezTo>
                          <a:pt x="11218" y="1356"/>
                          <a:pt x="11246" y="1343"/>
                          <a:pt x="11261" y="1313"/>
                        </a:cubicBezTo>
                        <a:cubicBezTo>
                          <a:pt x="11497" y="818"/>
                          <a:pt x="12047" y="427"/>
                          <a:pt x="12550" y="427"/>
                        </a:cubicBezTo>
                        <a:cubicBezTo>
                          <a:pt x="12887" y="427"/>
                          <a:pt x="13202" y="602"/>
                          <a:pt x="13389" y="1038"/>
                        </a:cubicBezTo>
                        <a:cubicBezTo>
                          <a:pt x="13404" y="1073"/>
                          <a:pt x="13434" y="1087"/>
                          <a:pt x="13464" y="1087"/>
                        </a:cubicBezTo>
                        <a:cubicBezTo>
                          <a:pt x="13506" y="1087"/>
                          <a:pt x="13549" y="1060"/>
                          <a:pt x="13556" y="1026"/>
                        </a:cubicBezTo>
                        <a:cubicBezTo>
                          <a:pt x="13705" y="467"/>
                          <a:pt x="14173" y="189"/>
                          <a:pt x="14639" y="189"/>
                        </a:cubicBezTo>
                        <a:cubicBezTo>
                          <a:pt x="15111" y="189"/>
                          <a:pt x="15581" y="473"/>
                          <a:pt x="15720" y="1038"/>
                        </a:cubicBezTo>
                        <a:cubicBezTo>
                          <a:pt x="15732" y="1080"/>
                          <a:pt x="15767" y="1100"/>
                          <a:pt x="15803" y="1100"/>
                        </a:cubicBezTo>
                        <a:cubicBezTo>
                          <a:pt x="15839" y="1100"/>
                          <a:pt x="15875" y="1080"/>
                          <a:pt x="15887" y="1038"/>
                        </a:cubicBezTo>
                        <a:cubicBezTo>
                          <a:pt x="16055" y="538"/>
                          <a:pt x="16489" y="293"/>
                          <a:pt x="16921" y="293"/>
                        </a:cubicBezTo>
                        <a:cubicBezTo>
                          <a:pt x="17380" y="293"/>
                          <a:pt x="17837" y="568"/>
                          <a:pt x="17979" y="1109"/>
                        </a:cubicBezTo>
                        <a:cubicBezTo>
                          <a:pt x="17992" y="1150"/>
                          <a:pt x="18033" y="1172"/>
                          <a:pt x="18072" y="1172"/>
                        </a:cubicBezTo>
                        <a:cubicBezTo>
                          <a:pt x="18102" y="1172"/>
                          <a:pt x="18131" y="1159"/>
                          <a:pt x="18146" y="1133"/>
                        </a:cubicBezTo>
                        <a:cubicBezTo>
                          <a:pt x="18347" y="683"/>
                          <a:pt x="18754" y="469"/>
                          <a:pt x="19161" y="469"/>
                        </a:cubicBezTo>
                        <a:cubicBezTo>
                          <a:pt x="19650" y="469"/>
                          <a:pt x="20138" y="779"/>
                          <a:pt x="20262" y="1360"/>
                        </a:cubicBezTo>
                        <a:cubicBezTo>
                          <a:pt x="20281" y="1408"/>
                          <a:pt x="20322" y="1429"/>
                          <a:pt x="20363" y="1429"/>
                        </a:cubicBezTo>
                        <a:cubicBezTo>
                          <a:pt x="20426" y="1429"/>
                          <a:pt x="20487" y="1380"/>
                          <a:pt x="20465" y="1301"/>
                        </a:cubicBezTo>
                        <a:cubicBezTo>
                          <a:pt x="20319" y="641"/>
                          <a:pt x="19757" y="275"/>
                          <a:pt x="19190" y="275"/>
                        </a:cubicBezTo>
                        <a:cubicBezTo>
                          <a:pt x="18782" y="275"/>
                          <a:pt x="18371" y="465"/>
                          <a:pt x="18110" y="870"/>
                        </a:cubicBezTo>
                        <a:cubicBezTo>
                          <a:pt x="17886" y="359"/>
                          <a:pt x="17411" y="98"/>
                          <a:pt x="16936" y="98"/>
                        </a:cubicBezTo>
                        <a:cubicBezTo>
                          <a:pt x="16501" y="98"/>
                          <a:pt x="16067" y="317"/>
                          <a:pt x="15827" y="763"/>
                        </a:cubicBezTo>
                        <a:cubicBezTo>
                          <a:pt x="15600" y="255"/>
                          <a:pt x="15125" y="1"/>
                          <a:pt x="14650" y="1"/>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93" name="Google Shape;93;p4"/>
                  <p:cNvSpPr/>
                  <p:nvPr/>
                </p:nvSpPr>
                <p:spPr>
                  <a:xfrm>
                    <a:off x="4977052" y="498067"/>
                    <a:ext cx="4389186" cy="309584"/>
                  </a:xfrm>
                  <a:custGeom>
                    <a:avLst/>
                    <a:gdLst/>
                    <a:ahLst/>
                    <a:cxnLst/>
                    <a:rect l="l" t="t" r="r" b="b"/>
                    <a:pathLst>
                      <a:path w="20487" h="1445" extrusionOk="0">
                        <a:moveTo>
                          <a:pt x="14650" y="1"/>
                        </a:moveTo>
                        <a:cubicBezTo>
                          <a:pt x="14175" y="1"/>
                          <a:pt x="13699" y="255"/>
                          <a:pt x="13472" y="763"/>
                        </a:cubicBezTo>
                        <a:cubicBezTo>
                          <a:pt x="13249" y="390"/>
                          <a:pt x="12919" y="235"/>
                          <a:pt x="12570" y="235"/>
                        </a:cubicBezTo>
                        <a:cubicBezTo>
                          <a:pt x="12060" y="235"/>
                          <a:pt x="11512" y="569"/>
                          <a:pt x="11213" y="1038"/>
                        </a:cubicBezTo>
                        <a:cubicBezTo>
                          <a:pt x="10975" y="479"/>
                          <a:pt x="10451" y="189"/>
                          <a:pt x="9925" y="189"/>
                        </a:cubicBezTo>
                        <a:cubicBezTo>
                          <a:pt x="9471" y="189"/>
                          <a:pt x="9015" y="404"/>
                          <a:pt x="8739" y="847"/>
                        </a:cubicBezTo>
                        <a:cubicBezTo>
                          <a:pt x="8469" y="484"/>
                          <a:pt x="8068" y="308"/>
                          <a:pt x="7669" y="308"/>
                        </a:cubicBezTo>
                        <a:cubicBezTo>
                          <a:pt x="7201" y="308"/>
                          <a:pt x="6737" y="549"/>
                          <a:pt x="6491" y="1014"/>
                        </a:cubicBezTo>
                        <a:cubicBezTo>
                          <a:pt x="6262" y="536"/>
                          <a:pt x="5802" y="289"/>
                          <a:pt x="5341" y="289"/>
                        </a:cubicBezTo>
                        <a:cubicBezTo>
                          <a:pt x="4937" y="289"/>
                          <a:pt x="4531" y="480"/>
                          <a:pt x="4280" y="871"/>
                        </a:cubicBezTo>
                        <a:cubicBezTo>
                          <a:pt x="4052" y="340"/>
                          <a:pt x="3556" y="70"/>
                          <a:pt x="3060" y="70"/>
                        </a:cubicBezTo>
                        <a:cubicBezTo>
                          <a:pt x="2596" y="70"/>
                          <a:pt x="2132" y="307"/>
                          <a:pt x="1889" y="787"/>
                        </a:cubicBezTo>
                        <a:cubicBezTo>
                          <a:pt x="1741" y="422"/>
                          <a:pt x="1386" y="188"/>
                          <a:pt x="1001" y="188"/>
                        </a:cubicBezTo>
                        <a:cubicBezTo>
                          <a:pt x="982" y="188"/>
                          <a:pt x="964" y="188"/>
                          <a:pt x="945" y="189"/>
                        </a:cubicBezTo>
                        <a:cubicBezTo>
                          <a:pt x="347" y="249"/>
                          <a:pt x="13" y="823"/>
                          <a:pt x="1" y="1373"/>
                        </a:cubicBezTo>
                        <a:cubicBezTo>
                          <a:pt x="1" y="1420"/>
                          <a:pt x="40" y="1444"/>
                          <a:pt x="78" y="1444"/>
                        </a:cubicBezTo>
                        <a:cubicBezTo>
                          <a:pt x="117" y="1444"/>
                          <a:pt x="156" y="1420"/>
                          <a:pt x="156" y="1373"/>
                        </a:cubicBezTo>
                        <a:cubicBezTo>
                          <a:pt x="168" y="942"/>
                          <a:pt x="395" y="524"/>
                          <a:pt x="825" y="404"/>
                        </a:cubicBezTo>
                        <a:cubicBezTo>
                          <a:pt x="892" y="387"/>
                          <a:pt x="957" y="379"/>
                          <a:pt x="1022" y="379"/>
                        </a:cubicBezTo>
                        <a:cubicBezTo>
                          <a:pt x="1412" y="379"/>
                          <a:pt x="1749" y="675"/>
                          <a:pt x="1770" y="1086"/>
                        </a:cubicBezTo>
                        <a:cubicBezTo>
                          <a:pt x="1770" y="1145"/>
                          <a:pt x="1818" y="1179"/>
                          <a:pt x="1864" y="1179"/>
                        </a:cubicBezTo>
                        <a:cubicBezTo>
                          <a:pt x="1902" y="1179"/>
                          <a:pt x="1938" y="1157"/>
                          <a:pt x="1949" y="1110"/>
                        </a:cubicBezTo>
                        <a:cubicBezTo>
                          <a:pt x="2099" y="540"/>
                          <a:pt x="2576" y="256"/>
                          <a:pt x="3056" y="256"/>
                        </a:cubicBezTo>
                        <a:cubicBezTo>
                          <a:pt x="3533" y="256"/>
                          <a:pt x="4012" y="537"/>
                          <a:pt x="4172" y="1098"/>
                        </a:cubicBezTo>
                        <a:cubicBezTo>
                          <a:pt x="4186" y="1138"/>
                          <a:pt x="4223" y="1160"/>
                          <a:pt x="4258" y="1160"/>
                        </a:cubicBezTo>
                        <a:cubicBezTo>
                          <a:pt x="4286" y="1160"/>
                          <a:pt x="4312" y="1147"/>
                          <a:pt x="4328" y="1122"/>
                        </a:cubicBezTo>
                        <a:cubicBezTo>
                          <a:pt x="4554" y="686"/>
                          <a:pt x="4955" y="470"/>
                          <a:pt x="5350" y="470"/>
                        </a:cubicBezTo>
                        <a:cubicBezTo>
                          <a:pt x="5788" y="470"/>
                          <a:pt x="6220" y="736"/>
                          <a:pt x="6396" y="1265"/>
                        </a:cubicBezTo>
                        <a:cubicBezTo>
                          <a:pt x="6408" y="1307"/>
                          <a:pt x="6444" y="1328"/>
                          <a:pt x="6480" y="1328"/>
                        </a:cubicBezTo>
                        <a:cubicBezTo>
                          <a:pt x="6515" y="1328"/>
                          <a:pt x="6551" y="1307"/>
                          <a:pt x="6563" y="1265"/>
                        </a:cubicBezTo>
                        <a:cubicBezTo>
                          <a:pt x="6740" y="756"/>
                          <a:pt x="7198" y="485"/>
                          <a:pt x="7659" y="485"/>
                        </a:cubicBezTo>
                        <a:cubicBezTo>
                          <a:pt x="8042" y="485"/>
                          <a:pt x="8427" y="671"/>
                          <a:pt x="8655" y="1062"/>
                        </a:cubicBezTo>
                        <a:cubicBezTo>
                          <a:pt x="8673" y="1086"/>
                          <a:pt x="8703" y="1098"/>
                          <a:pt x="8733" y="1098"/>
                        </a:cubicBezTo>
                        <a:cubicBezTo>
                          <a:pt x="8763" y="1098"/>
                          <a:pt x="8793" y="1086"/>
                          <a:pt x="8810" y="1062"/>
                        </a:cubicBezTo>
                        <a:cubicBezTo>
                          <a:pt x="9040" y="598"/>
                          <a:pt x="9475" y="376"/>
                          <a:pt x="9909" y="376"/>
                        </a:cubicBezTo>
                        <a:cubicBezTo>
                          <a:pt x="10425" y="376"/>
                          <a:pt x="10938" y="691"/>
                          <a:pt x="11094" y="1289"/>
                        </a:cubicBezTo>
                        <a:cubicBezTo>
                          <a:pt x="11107" y="1331"/>
                          <a:pt x="11150" y="1356"/>
                          <a:pt x="11190" y="1356"/>
                        </a:cubicBezTo>
                        <a:cubicBezTo>
                          <a:pt x="11218" y="1356"/>
                          <a:pt x="11246" y="1343"/>
                          <a:pt x="11261" y="1313"/>
                        </a:cubicBezTo>
                        <a:cubicBezTo>
                          <a:pt x="11497" y="813"/>
                          <a:pt x="12044" y="424"/>
                          <a:pt x="12546" y="424"/>
                        </a:cubicBezTo>
                        <a:cubicBezTo>
                          <a:pt x="12884" y="424"/>
                          <a:pt x="13201" y="600"/>
                          <a:pt x="13389" y="1038"/>
                        </a:cubicBezTo>
                        <a:cubicBezTo>
                          <a:pt x="13404" y="1068"/>
                          <a:pt x="13433" y="1081"/>
                          <a:pt x="13464" y="1081"/>
                        </a:cubicBezTo>
                        <a:cubicBezTo>
                          <a:pt x="13506" y="1081"/>
                          <a:pt x="13549" y="1056"/>
                          <a:pt x="13556" y="1014"/>
                        </a:cubicBezTo>
                        <a:cubicBezTo>
                          <a:pt x="13704" y="463"/>
                          <a:pt x="14170" y="188"/>
                          <a:pt x="14635" y="188"/>
                        </a:cubicBezTo>
                        <a:cubicBezTo>
                          <a:pt x="15108" y="188"/>
                          <a:pt x="15581" y="472"/>
                          <a:pt x="15720" y="1038"/>
                        </a:cubicBezTo>
                        <a:cubicBezTo>
                          <a:pt x="15732" y="1080"/>
                          <a:pt x="15767" y="1101"/>
                          <a:pt x="15803" y="1101"/>
                        </a:cubicBezTo>
                        <a:cubicBezTo>
                          <a:pt x="15839" y="1101"/>
                          <a:pt x="15875" y="1080"/>
                          <a:pt x="15887" y="1038"/>
                        </a:cubicBezTo>
                        <a:cubicBezTo>
                          <a:pt x="16055" y="539"/>
                          <a:pt x="16489" y="293"/>
                          <a:pt x="16921" y="293"/>
                        </a:cubicBezTo>
                        <a:cubicBezTo>
                          <a:pt x="17380" y="293"/>
                          <a:pt x="17837" y="569"/>
                          <a:pt x="17979" y="1110"/>
                        </a:cubicBezTo>
                        <a:cubicBezTo>
                          <a:pt x="17992" y="1148"/>
                          <a:pt x="18029" y="1170"/>
                          <a:pt x="18067" y="1170"/>
                        </a:cubicBezTo>
                        <a:cubicBezTo>
                          <a:pt x="18098" y="1170"/>
                          <a:pt x="18130" y="1154"/>
                          <a:pt x="18146" y="1122"/>
                        </a:cubicBezTo>
                        <a:cubicBezTo>
                          <a:pt x="18347" y="677"/>
                          <a:pt x="18753" y="466"/>
                          <a:pt x="19159" y="466"/>
                        </a:cubicBezTo>
                        <a:cubicBezTo>
                          <a:pt x="19649" y="466"/>
                          <a:pt x="20138" y="773"/>
                          <a:pt x="20262" y="1349"/>
                        </a:cubicBezTo>
                        <a:cubicBezTo>
                          <a:pt x="20281" y="1400"/>
                          <a:pt x="20321" y="1422"/>
                          <a:pt x="20362" y="1422"/>
                        </a:cubicBezTo>
                        <a:cubicBezTo>
                          <a:pt x="20425" y="1422"/>
                          <a:pt x="20487" y="1369"/>
                          <a:pt x="20465" y="1289"/>
                        </a:cubicBezTo>
                        <a:cubicBezTo>
                          <a:pt x="20319" y="634"/>
                          <a:pt x="19754" y="267"/>
                          <a:pt x="19185" y="267"/>
                        </a:cubicBezTo>
                        <a:cubicBezTo>
                          <a:pt x="18778" y="267"/>
                          <a:pt x="18370" y="455"/>
                          <a:pt x="18110" y="859"/>
                        </a:cubicBezTo>
                        <a:cubicBezTo>
                          <a:pt x="17887" y="350"/>
                          <a:pt x="17416" y="93"/>
                          <a:pt x="16945" y="93"/>
                        </a:cubicBezTo>
                        <a:cubicBezTo>
                          <a:pt x="16507" y="93"/>
                          <a:pt x="16069" y="314"/>
                          <a:pt x="15827" y="763"/>
                        </a:cubicBezTo>
                        <a:cubicBezTo>
                          <a:pt x="15600" y="255"/>
                          <a:pt x="15125" y="1"/>
                          <a:pt x="14650" y="1"/>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94" name="Google Shape;94;p4"/>
                  <p:cNvSpPr/>
                  <p:nvPr/>
                </p:nvSpPr>
                <p:spPr>
                  <a:xfrm>
                    <a:off x="4977052" y="1038608"/>
                    <a:ext cx="4387686" cy="309370"/>
                  </a:xfrm>
                  <a:custGeom>
                    <a:avLst/>
                    <a:gdLst/>
                    <a:ahLst/>
                    <a:cxnLst/>
                    <a:rect l="l" t="t" r="r" b="b"/>
                    <a:pathLst>
                      <a:path w="20480" h="1444" extrusionOk="0">
                        <a:moveTo>
                          <a:pt x="14650" y="0"/>
                        </a:moveTo>
                        <a:cubicBezTo>
                          <a:pt x="14175" y="0"/>
                          <a:pt x="13699" y="254"/>
                          <a:pt x="13472" y="762"/>
                        </a:cubicBezTo>
                        <a:cubicBezTo>
                          <a:pt x="13250" y="394"/>
                          <a:pt x="12919" y="240"/>
                          <a:pt x="12571" y="240"/>
                        </a:cubicBezTo>
                        <a:cubicBezTo>
                          <a:pt x="12060" y="240"/>
                          <a:pt x="11512" y="573"/>
                          <a:pt x="11213" y="1049"/>
                        </a:cubicBezTo>
                        <a:cubicBezTo>
                          <a:pt x="10974" y="487"/>
                          <a:pt x="10446" y="194"/>
                          <a:pt x="9916" y="194"/>
                        </a:cubicBezTo>
                        <a:cubicBezTo>
                          <a:pt x="9465" y="194"/>
                          <a:pt x="9013" y="406"/>
                          <a:pt x="8739" y="846"/>
                        </a:cubicBezTo>
                        <a:cubicBezTo>
                          <a:pt x="8470" y="484"/>
                          <a:pt x="8071" y="308"/>
                          <a:pt x="7673" y="308"/>
                        </a:cubicBezTo>
                        <a:cubicBezTo>
                          <a:pt x="7204" y="308"/>
                          <a:pt x="6737" y="553"/>
                          <a:pt x="6491" y="1025"/>
                        </a:cubicBezTo>
                        <a:cubicBezTo>
                          <a:pt x="6261" y="546"/>
                          <a:pt x="5799" y="299"/>
                          <a:pt x="5336" y="299"/>
                        </a:cubicBezTo>
                        <a:cubicBezTo>
                          <a:pt x="4933" y="299"/>
                          <a:pt x="4530" y="486"/>
                          <a:pt x="4280" y="870"/>
                        </a:cubicBezTo>
                        <a:cubicBezTo>
                          <a:pt x="4053" y="342"/>
                          <a:pt x="3561" y="76"/>
                          <a:pt x="3069" y="76"/>
                        </a:cubicBezTo>
                        <a:cubicBezTo>
                          <a:pt x="2602" y="76"/>
                          <a:pt x="2134" y="315"/>
                          <a:pt x="1889" y="798"/>
                        </a:cubicBezTo>
                        <a:cubicBezTo>
                          <a:pt x="1744" y="440"/>
                          <a:pt x="1399" y="197"/>
                          <a:pt x="1022" y="197"/>
                        </a:cubicBezTo>
                        <a:cubicBezTo>
                          <a:pt x="997" y="197"/>
                          <a:pt x="971" y="198"/>
                          <a:pt x="945" y="200"/>
                        </a:cubicBezTo>
                        <a:cubicBezTo>
                          <a:pt x="347" y="260"/>
                          <a:pt x="13" y="834"/>
                          <a:pt x="1" y="1372"/>
                        </a:cubicBezTo>
                        <a:cubicBezTo>
                          <a:pt x="1" y="1420"/>
                          <a:pt x="40" y="1443"/>
                          <a:pt x="78" y="1443"/>
                        </a:cubicBezTo>
                        <a:cubicBezTo>
                          <a:pt x="117" y="1443"/>
                          <a:pt x="156" y="1420"/>
                          <a:pt x="156" y="1372"/>
                        </a:cubicBezTo>
                        <a:cubicBezTo>
                          <a:pt x="168" y="941"/>
                          <a:pt x="395" y="523"/>
                          <a:pt x="825" y="415"/>
                        </a:cubicBezTo>
                        <a:cubicBezTo>
                          <a:pt x="895" y="396"/>
                          <a:pt x="964" y="387"/>
                          <a:pt x="1032" y="387"/>
                        </a:cubicBezTo>
                        <a:cubicBezTo>
                          <a:pt x="1420" y="387"/>
                          <a:pt x="1760" y="690"/>
                          <a:pt x="1770" y="1097"/>
                        </a:cubicBezTo>
                        <a:cubicBezTo>
                          <a:pt x="1770" y="1160"/>
                          <a:pt x="1823" y="1193"/>
                          <a:pt x="1874" y="1193"/>
                        </a:cubicBezTo>
                        <a:cubicBezTo>
                          <a:pt x="1921" y="1193"/>
                          <a:pt x="1967" y="1166"/>
                          <a:pt x="1973" y="1109"/>
                        </a:cubicBezTo>
                        <a:cubicBezTo>
                          <a:pt x="2124" y="536"/>
                          <a:pt x="2605" y="250"/>
                          <a:pt x="3086" y="250"/>
                        </a:cubicBezTo>
                        <a:cubicBezTo>
                          <a:pt x="3558" y="250"/>
                          <a:pt x="4030" y="528"/>
                          <a:pt x="4184" y="1085"/>
                        </a:cubicBezTo>
                        <a:cubicBezTo>
                          <a:pt x="4198" y="1132"/>
                          <a:pt x="4237" y="1156"/>
                          <a:pt x="4275" y="1156"/>
                        </a:cubicBezTo>
                        <a:cubicBezTo>
                          <a:pt x="4306" y="1156"/>
                          <a:pt x="4336" y="1141"/>
                          <a:pt x="4352" y="1109"/>
                        </a:cubicBezTo>
                        <a:cubicBezTo>
                          <a:pt x="4571" y="676"/>
                          <a:pt x="4968" y="462"/>
                          <a:pt x="5361" y="462"/>
                        </a:cubicBezTo>
                        <a:cubicBezTo>
                          <a:pt x="5804" y="462"/>
                          <a:pt x="6243" y="733"/>
                          <a:pt x="6420" y="1264"/>
                        </a:cubicBezTo>
                        <a:cubicBezTo>
                          <a:pt x="6432" y="1300"/>
                          <a:pt x="6468" y="1318"/>
                          <a:pt x="6503" y="1318"/>
                        </a:cubicBezTo>
                        <a:cubicBezTo>
                          <a:pt x="6539" y="1318"/>
                          <a:pt x="6575" y="1300"/>
                          <a:pt x="6587" y="1264"/>
                        </a:cubicBezTo>
                        <a:cubicBezTo>
                          <a:pt x="6763" y="748"/>
                          <a:pt x="7222" y="478"/>
                          <a:pt x="7683" y="478"/>
                        </a:cubicBezTo>
                        <a:cubicBezTo>
                          <a:pt x="8066" y="478"/>
                          <a:pt x="8451" y="664"/>
                          <a:pt x="8679" y="1049"/>
                        </a:cubicBezTo>
                        <a:cubicBezTo>
                          <a:pt x="8697" y="1073"/>
                          <a:pt x="8724" y="1085"/>
                          <a:pt x="8751" y="1085"/>
                        </a:cubicBezTo>
                        <a:cubicBezTo>
                          <a:pt x="8778" y="1085"/>
                          <a:pt x="8804" y="1073"/>
                          <a:pt x="8822" y="1049"/>
                        </a:cubicBezTo>
                        <a:cubicBezTo>
                          <a:pt x="9056" y="587"/>
                          <a:pt x="9490" y="367"/>
                          <a:pt x="9922" y="367"/>
                        </a:cubicBezTo>
                        <a:cubicBezTo>
                          <a:pt x="10440" y="367"/>
                          <a:pt x="10955" y="683"/>
                          <a:pt x="11117" y="1276"/>
                        </a:cubicBezTo>
                        <a:cubicBezTo>
                          <a:pt x="11131" y="1318"/>
                          <a:pt x="11174" y="1343"/>
                          <a:pt x="11213" y="1343"/>
                        </a:cubicBezTo>
                        <a:cubicBezTo>
                          <a:pt x="11242" y="1343"/>
                          <a:pt x="11270" y="1330"/>
                          <a:pt x="11285" y="1300"/>
                        </a:cubicBezTo>
                        <a:cubicBezTo>
                          <a:pt x="11521" y="806"/>
                          <a:pt x="12071" y="414"/>
                          <a:pt x="12574" y="414"/>
                        </a:cubicBezTo>
                        <a:cubicBezTo>
                          <a:pt x="12910" y="414"/>
                          <a:pt x="13226" y="589"/>
                          <a:pt x="13413" y="1025"/>
                        </a:cubicBezTo>
                        <a:cubicBezTo>
                          <a:pt x="13428" y="1060"/>
                          <a:pt x="13458" y="1074"/>
                          <a:pt x="13488" y="1074"/>
                        </a:cubicBezTo>
                        <a:cubicBezTo>
                          <a:pt x="13530" y="1074"/>
                          <a:pt x="13573" y="1048"/>
                          <a:pt x="13580" y="1013"/>
                        </a:cubicBezTo>
                        <a:cubicBezTo>
                          <a:pt x="13723" y="454"/>
                          <a:pt x="14191" y="176"/>
                          <a:pt x="14657" y="176"/>
                        </a:cubicBezTo>
                        <a:cubicBezTo>
                          <a:pt x="15129" y="176"/>
                          <a:pt x="15599" y="460"/>
                          <a:pt x="15732" y="1025"/>
                        </a:cubicBezTo>
                        <a:cubicBezTo>
                          <a:pt x="15750" y="1067"/>
                          <a:pt x="15788" y="1088"/>
                          <a:pt x="15826" y="1088"/>
                        </a:cubicBezTo>
                        <a:cubicBezTo>
                          <a:pt x="15863" y="1088"/>
                          <a:pt x="15899" y="1067"/>
                          <a:pt x="15911" y="1025"/>
                        </a:cubicBezTo>
                        <a:cubicBezTo>
                          <a:pt x="16079" y="526"/>
                          <a:pt x="16510" y="280"/>
                          <a:pt x="16941" y="280"/>
                        </a:cubicBezTo>
                        <a:cubicBezTo>
                          <a:pt x="17398" y="280"/>
                          <a:pt x="17855" y="556"/>
                          <a:pt x="18003" y="1097"/>
                        </a:cubicBezTo>
                        <a:cubicBezTo>
                          <a:pt x="18016" y="1138"/>
                          <a:pt x="18053" y="1159"/>
                          <a:pt x="18089" y="1159"/>
                        </a:cubicBezTo>
                        <a:cubicBezTo>
                          <a:pt x="18116" y="1159"/>
                          <a:pt x="18143" y="1147"/>
                          <a:pt x="18158" y="1121"/>
                        </a:cubicBezTo>
                        <a:cubicBezTo>
                          <a:pt x="18364" y="671"/>
                          <a:pt x="18775" y="457"/>
                          <a:pt x="19183" y="457"/>
                        </a:cubicBezTo>
                        <a:cubicBezTo>
                          <a:pt x="19674" y="457"/>
                          <a:pt x="20162" y="767"/>
                          <a:pt x="20286" y="1348"/>
                        </a:cubicBezTo>
                        <a:cubicBezTo>
                          <a:pt x="20300" y="1390"/>
                          <a:pt x="20335" y="1408"/>
                          <a:pt x="20370" y="1408"/>
                        </a:cubicBezTo>
                        <a:cubicBezTo>
                          <a:pt x="20424" y="1408"/>
                          <a:pt x="20480" y="1365"/>
                          <a:pt x="20465" y="1300"/>
                        </a:cubicBezTo>
                        <a:cubicBezTo>
                          <a:pt x="20319" y="640"/>
                          <a:pt x="19757" y="275"/>
                          <a:pt x="19190" y="275"/>
                        </a:cubicBezTo>
                        <a:cubicBezTo>
                          <a:pt x="18782" y="275"/>
                          <a:pt x="18371" y="464"/>
                          <a:pt x="18110" y="870"/>
                        </a:cubicBezTo>
                        <a:cubicBezTo>
                          <a:pt x="17886" y="358"/>
                          <a:pt x="17411" y="97"/>
                          <a:pt x="16936" y="97"/>
                        </a:cubicBezTo>
                        <a:cubicBezTo>
                          <a:pt x="16501" y="97"/>
                          <a:pt x="16067" y="316"/>
                          <a:pt x="15827" y="762"/>
                        </a:cubicBezTo>
                        <a:cubicBezTo>
                          <a:pt x="15600" y="254"/>
                          <a:pt x="15125" y="0"/>
                          <a:pt x="14650" y="0"/>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95" name="Google Shape;95;p4"/>
                  <p:cNvSpPr/>
                  <p:nvPr/>
                </p:nvSpPr>
                <p:spPr>
                  <a:xfrm>
                    <a:off x="4979623" y="1579578"/>
                    <a:ext cx="4386615" cy="311298"/>
                  </a:xfrm>
                  <a:custGeom>
                    <a:avLst/>
                    <a:gdLst/>
                    <a:ahLst/>
                    <a:cxnLst/>
                    <a:rect l="l" t="t" r="r" b="b"/>
                    <a:pathLst>
                      <a:path w="20475" h="1453" extrusionOk="0">
                        <a:moveTo>
                          <a:pt x="14638" y="0"/>
                        </a:moveTo>
                        <a:cubicBezTo>
                          <a:pt x="14163" y="0"/>
                          <a:pt x="13687" y="257"/>
                          <a:pt x="13460" y="771"/>
                        </a:cubicBezTo>
                        <a:cubicBezTo>
                          <a:pt x="13242" y="398"/>
                          <a:pt x="12914" y="243"/>
                          <a:pt x="12567" y="243"/>
                        </a:cubicBezTo>
                        <a:cubicBezTo>
                          <a:pt x="12058" y="243"/>
                          <a:pt x="11507" y="577"/>
                          <a:pt x="11201" y="1046"/>
                        </a:cubicBezTo>
                        <a:cubicBezTo>
                          <a:pt x="10963" y="487"/>
                          <a:pt x="10439" y="198"/>
                          <a:pt x="9913" y="198"/>
                        </a:cubicBezTo>
                        <a:cubicBezTo>
                          <a:pt x="9459" y="198"/>
                          <a:pt x="9003" y="413"/>
                          <a:pt x="8727" y="855"/>
                        </a:cubicBezTo>
                        <a:cubicBezTo>
                          <a:pt x="8457" y="492"/>
                          <a:pt x="8056" y="316"/>
                          <a:pt x="7658" y="316"/>
                        </a:cubicBezTo>
                        <a:cubicBezTo>
                          <a:pt x="7192" y="316"/>
                          <a:pt x="6730" y="558"/>
                          <a:pt x="6491" y="1022"/>
                        </a:cubicBezTo>
                        <a:cubicBezTo>
                          <a:pt x="6262" y="545"/>
                          <a:pt x="5802" y="298"/>
                          <a:pt x="5339" y="298"/>
                        </a:cubicBezTo>
                        <a:cubicBezTo>
                          <a:pt x="4933" y="298"/>
                          <a:pt x="4525" y="488"/>
                          <a:pt x="4268" y="879"/>
                        </a:cubicBezTo>
                        <a:cubicBezTo>
                          <a:pt x="4040" y="348"/>
                          <a:pt x="3547" y="79"/>
                          <a:pt x="3053" y="79"/>
                        </a:cubicBezTo>
                        <a:cubicBezTo>
                          <a:pt x="2590" y="79"/>
                          <a:pt x="2126" y="315"/>
                          <a:pt x="1877" y="795"/>
                        </a:cubicBezTo>
                        <a:cubicBezTo>
                          <a:pt x="1740" y="430"/>
                          <a:pt x="1386" y="196"/>
                          <a:pt x="990" y="196"/>
                        </a:cubicBezTo>
                        <a:cubicBezTo>
                          <a:pt x="971" y="196"/>
                          <a:pt x="952" y="196"/>
                          <a:pt x="933" y="198"/>
                        </a:cubicBezTo>
                        <a:cubicBezTo>
                          <a:pt x="335" y="257"/>
                          <a:pt x="13" y="831"/>
                          <a:pt x="1" y="1381"/>
                        </a:cubicBezTo>
                        <a:cubicBezTo>
                          <a:pt x="1" y="1429"/>
                          <a:pt x="36" y="1453"/>
                          <a:pt x="72" y="1453"/>
                        </a:cubicBezTo>
                        <a:cubicBezTo>
                          <a:pt x="108" y="1453"/>
                          <a:pt x="144" y="1429"/>
                          <a:pt x="144" y="1381"/>
                        </a:cubicBezTo>
                        <a:cubicBezTo>
                          <a:pt x="168" y="951"/>
                          <a:pt x="383" y="532"/>
                          <a:pt x="825" y="413"/>
                        </a:cubicBezTo>
                        <a:cubicBezTo>
                          <a:pt x="893" y="393"/>
                          <a:pt x="961" y="384"/>
                          <a:pt x="1027" y="384"/>
                        </a:cubicBezTo>
                        <a:cubicBezTo>
                          <a:pt x="1409" y="384"/>
                          <a:pt x="1749" y="687"/>
                          <a:pt x="1770" y="1094"/>
                        </a:cubicBezTo>
                        <a:cubicBezTo>
                          <a:pt x="1770" y="1154"/>
                          <a:pt x="1814" y="1188"/>
                          <a:pt x="1857" y="1188"/>
                        </a:cubicBezTo>
                        <a:cubicBezTo>
                          <a:pt x="1892" y="1188"/>
                          <a:pt x="1926" y="1166"/>
                          <a:pt x="1937" y="1118"/>
                        </a:cubicBezTo>
                        <a:cubicBezTo>
                          <a:pt x="2087" y="547"/>
                          <a:pt x="2570" y="260"/>
                          <a:pt x="3052" y="260"/>
                        </a:cubicBezTo>
                        <a:cubicBezTo>
                          <a:pt x="3529" y="260"/>
                          <a:pt x="4006" y="541"/>
                          <a:pt x="4160" y="1106"/>
                        </a:cubicBezTo>
                        <a:cubicBezTo>
                          <a:pt x="4174" y="1147"/>
                          <a:pt x="4215" y="1168"/>
                          <a:pt x="4254" y="1168"/>
                        </a:cubicBezTo>
                        <a:cubicBezTo>
                          <a:pt x="4283" y="1168"/>
                          <a:pt x="4312" y="1156"/>
                          <a:pt x="4328" y="1130"/>
                        </a:cubicBezTo>
                        <a:cubicBezTo>
                          <a:pt x="4549" y="694"/>
                          <a:pt x="4949" y="478"/>
                          <a:pt x="5344" y="478"/>
                        </a:cubicBezTo>
                        <a:cubicBezTo>
                          <a:pt x="5782" y="478"/>
                          <a:pt x="6214" y="745"/>
                          <a:pt x="6384" y="1273"/>
                        </a:cubicBezTo>
                        <a:cubicBezTo>
                          <a:pt x="6402" y="1315"/>
                          <a:pt x="6438" y="1336"/>
                          <a:pt x="6473" y="1336"/>
                        </a:cubicBezTo>
                        <a:cubicBezTo>
                          <a:pt x="6509" y="1336"/>
                          <a:pt x="6545" y="1315"/>
                          <a:pt x="6563" y="1273"/>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32" y="602"/>
                          <a:pt x="9466" y="382"/>
                          <a:pt x="9898" y="382"/>
                        </a:cubicBezTo>
                        <a:cubicBezTo>
                          <a:pt x="10416" y="382"/>
                          <a:pt x="10931" y="698"/>
                          <a:pt x="11094" y="1297"/>
                        </a:cubicBezTo>
                        <a:cubicBezTo>
                          <a:pt x="11100" y="1339"/>
                          <a:pt x="11144" y="1364"/>
                          <a:pt x="11183" y="1364"/>
                        </a:cubicBezTo>
                        <a:cubicBezTo>
                          <a:pt x="11212" y="1364"/>
                          <a:pt x="11239" y="1351"/>
                          <a:pt x="11249" y="1321"/>
                        </a:cubicBezTo>
                        <a:cubicBezTo>
                          <a:pt x="11492" y="821"/>
                          <a:pt x="12042" y="432"/>
                          <a:pt x="12545" y="432"/>
                        </a:cubicBezTo>
                        <a:cubicBezTo>
                          <a:pt x="12884" y="432"/>
                          <a:pt x="13201" y="608"/>
                          <a:pt x="13389" y="1046"/>
                        </a:cubicBezTo>
                        <a:cubicBezTo>
                          <a:pt x="13404" y="1076"/>
                          <a:pt x="13431" y="1090"/>
                          <a:pt x="13460" y="1090"/>
                        </a:cubicBezTo>
                        <a:cubicBezTo>
                          <a:pt x="13500" y="1090"/>
                          <a:pt x="13542" y="1064"/>
                          <a:pt x="13556" y="1022"/>
                        </a:cubicBezTo>
                        <a:cubicBezTo>
                          <a:pt x="13705" y="469"/>
                          <a:pt x="14170" y="194"/>
                          <a:pt x="14633" y="194"/>
                        </a:cubicBezTo>
                        <a:cubicBezTo>
                          <a:pt x="15102" y="194"/>
                          <a:pt x="15569" y="475"/>
                          <a:pt x="15708" y="1034"/>
                        </a:cubicBezTo>
                        <a:cubicBezTo>
                          <a:pt x="15726" y="1082"/>
                          <a:pt x="15761" y="1106"/>
                          <a:pt x="15797" y="1106"/>
                        </a:cubicBezTo>
                        <a:cubicBezTo>
                          <a:pt x="15833" y="1106"/>
                          <a:pt x="15869" y="1082"/>
                          <a:pt x="15887" y="1034"/>
                        </a:cubicBezTo>
                        <a:cubicBezTo>
                          <a:pt x="16055" y="541"/>
                          <a:pt x="16486" y="298"/>
                          <a:pt x="16917" y="298"/>
                        </a:cubicBezTo>
                        <a:cubicBezTo>
                          <a:pt x="17373" y="298"/>
                          <a:pt x="17831" y="571"/>
                          <a:pt x="17979" y="1106"/>
                        </a:cubicBezTo>
                        <a:cubicBezTo>
                          <a:pt x="17992" y="1153"/>
                          <a:pt x="18028" y="1177"/>
                          <a:pt x="18063" y="1177"/>
                        </a:cubicBezTo>
                        <a:cubicBezTo>
                          <a:pt x="18091" y="1177"/>
                          <a:pt x="18118" y="1162"/>
                          <a:pt x="18134" y="1130"/>
                        </a:cubicBezTo>
                        <a:cubicBezTo>
                          <a:pt x="18340" y="686"/>
                          <a:pt x="18750" y="475"/>
                          <a:pt x="19157" y="475"/>
                        </a:cubicBezTo>
                        <a:cubicBezTo>
                          <a:pt x="19649" y="475"/>
                          <a:pt x="20138" y="782"/>
                          <a:pt x="20262" y="1357"/>
                        </a:cubicBezTo>
                        <a:cubicBezTo>
                          <a:pt x="20276" y="1409"/>
                          <a:pt x="20314" y="1431"/>
                          <a:pt x="20353" y="1431"/>
                        </a:cubicBezTo>
                        <a:cubicBezTo>
                          <a:pt x="20413" y="1431"/>
                          <a:pt x="20475" y="1377"/>
                          <a:pt x="20453" y="1297"/>
                        </a:cubicBezTo>
                        <a:cubicBezTo>
                          <a:pt x="20307" y="643"/>
                          <a:pt x="19748" y="281"/>
                          <a:pt x="19181" y="281"/>
                        </a:cubicBezTo>
                        <a:cubicBezTo>
                          <a:pt x="18774" y="281"/>
                          <a:pt x="18363" y="467"/>
                          <a:pt x="18098" y="867"/>
                        </a:cubicBezTo>
                        <a:cubicBezTo>
                          <a:pt x="17881" y="358"/>
                          <a:pt x="17410" y="101"/>
                          <a:pt x="16937" y="101"/>
                        </a:cubicBezTo>
                        <a:cubicBezTo>
                          <a:pt x="16498" y="101"/>
                          <a:pt x="16057" y="323"/>
                          <a:pt x="15815" y="771"/>
                        </a:cubicBezTo>
                        <a:cubicBezTo>
                          <a:pt x="15588" y="257"/>
                          <a:pt x="15113" y="0"/>
                          <a:pt x="14638" y="0"/>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96" name="Google Shape;96;p4"/>
                  <p:cNvSpPr/>
                  <p:nvPr/>
                </p:nvSpPr>
                <p:spPr>
                  <a:xfrm>
                    <a:off x="4979623" y="2121833"/>
                    <a:ext cx="4384901" cy="309370"/>
                  </a:xfrm>
                  <a:custGeom>
                    <a:avLst/>
                    <a:gdLst/>
                    <a:ahLst/>
                    <a:cxnLst/>
                    <a:rect l="l" t="t" r="r" b="b"/>
                    <a:pathLst>
                      <a:path w="20467" h="1444" extrusionOk="0">
                        <a:moveTo>
                          <a:pt x="14638" y="0"/>
                        </a:moveTo>
                        <a:cubicBezTo>
                          <a:pt x="14163" y="0"/>
                          <a:pt x="13687" y="254"/>
                          <a:pt x="13460" y="762"/>
                        </a:cubicBezTo>
                        <a:cubicBezTo>
                          <a:pt x="13242" y="394"/>
                          <a:pt x="12915" y="240"/>
                          <a:pt x="12568" y="240"/>
                        </a:cubicBezTo>
                        <a:cubicBezTo>
                          <a:pt x="12058" y="240"/>
                          <a:pt x="11507" y="573"/>
                          <a:pt x="11201" y="1049"/>
                        </a:cubicBezTo>
                        <a:cubicBezTo>
                          <a:pt x="10962" y="487"/>
                          <a:pt x="10434" y="194"/>
                          <a:pt x="9904" y="194"/>
                        </a:cubicBezTo>
                        <a:cubicBezTo>
                          <a:pt x="9453" y="194"/>
                          <a:pt x="9001" y="407"/>
                          <a:pt x="8727" y="846"/>
                        </a:cubicBezTo>
                        <a:cubicBezTo>
                          <a:pt x="8458" y="484"/>
                          <a:pt x="8059" y="308"/>
                          <a:pt x="7662" y="308"/>
                        </a:cubicBezTo>
                        <a:cubicBezTo>
                          <a:pt x="7194" y="308"/>
                          <a:pt x="6731" y="553"/>
                          <a:pt x="6491" y="1025"/>
                        </a:cubicBezTo>
                        <a:cubicBezTo>
                          <a:pt x="6261" y="546"/>
                          <a:pt x="5799" y="299"/>
                          <a:pt x="5334" y="299"/>
                        </a:cubicBezTo>
                        <a:cubicBezTo>
                          <a:pt x="4930" y="299"/>
                          <a:pt x="4524" y="486"/>
                          <a:pt x="4268" y="870"/>
                        </a:cubicBezTo>
                        <a:cubicBezTo>
                          <a:pt x="4041" y="342"/>
                          <a:pt x="3553" y="76"/>
                          <a:pt x="3061" y="76"/>
                        </a:cubicBezTo>
                        <a:cubicBezTo>
                          <a:pt x="2596" y="76"/>
                          <a:pt x="2128" y="315"/>
                          <a:pt x="1877" y="798"/>
                        </a:cubicBezTo>
                        <a:cubicBezTo>
                          <a:pt x="1743" y="440"/>
                          <a:pt x="1399" y="197"/>
                          <a:pt x="1012" y="197"/>
                        </a:cubicBezTo>
                        <a:cubicBezTo>
                          <a:pt x="986" y="197"/>
                          <a:pt x="960" y="198"/>
                          <a:pt x="933" y="201"/>
                        </a:cubicBezTo>
                        <a:cubicBezTo>
                          <a:pt x="335" y="260"/>
                          <a:pt x="13" y="834"/>
                          <a:pt x="1" y="1372"/>
                        </a:cubicBezTo>
                        <a:cubicBezTo>
                          <a:pt x="1" y="1420"/>
                          <a:pt x="36" y="1444"/>
                          <a:pt x="72" y="1444"/>
                        </a:cubicBezTo>
                        <a:cubicBezTo>
                          <a:pt x="108" y="1444"/>
                          <a:pt x="144" y="1420"/>
                          <a:pt x="144" y="1372"/>
                        </a:cubicBezTo>
                        <a:cubicBezTo>
                          <a:pt x="168" y="942"/>
                          <a:pt x="383" y="523"/>
                          <a:pt x="825" y="416"/>
                        </a:cubicBezTo>
                        <a:cubicBezTo>
                          <a:pt x="893" y="396"/>
                          <a:pt x="961" y="387"/>
                          <a:pt x="1027" y="387"/>
                        </a:cubicBezTo>
                        <a:cubicBezTo>
                          <a:pt x="1409" y="387"/>
                          <a:pt x="1749" y="690"/>
                          <a:pt x="1770" y="1097"/>
                        </a:cubicBezTo>
                        <a:cubicBezTo>
                          <a:pt x="1770" y="1151"/>
                          <a:pt x="1815" y="1182"/>
                          <a:pt x="1859" y="1182"/>
                        </a:cubicBezTo>
                        <a:cubicBezTo>
                          <a:pt x="1893" y="1182"/>
                          <a:pt x="1927" y="1163"/>
                          <a:pt x="1937" y="1121"/>
                        </a:cubicBezTo>
                        <a:cubicBezTo>
                          <a:pt x="2087" y="544"/>
                          <a:pt x="2570" y="257"/>
                          <a:pt x="3052" y="257"/>
                        </a:cubicBezTo>
                        <a:cubicBezTo>
                          <a:pt x="3529" y="257"/>
                          <a:pt x="4006" y="538"/>
                          <a:pt x="4160" y="1097"/>
                        </a:cubicBezTo>
                        <a:cubicBezTo>
                          <a:pt x="4174" y="1144"/>
                          <a:pt x="4213" y="1168"/>
                          <a:pt x="4252" y="1168"/>
                        </a:cubicBezTo>
                        <a:cubicBezTo>
                          <a:pt x="4282" y="1168"/>
                          <a:pt x="4312" y="1153"/>
                          <a:pt x="4328" y="1121"/>
                        </a:cubicBezTo>
                        <a:cubicBezTo>
                          <a:pt x="4547" y="688"/>
                          <a:pt x="4944" y="475"/>
                          <a:pt x="5336" y="475"/>
                        </a:cubicBezTo>
                        <a:cubicBezTo>
                          <a:pt x="5777" y="475"/>
                          <a:pt x="6213" y="745"/>
                          <a:pt x="6384" y="1276"/>
                        </a:cubicBezTo>
                        <a:cubicBezTo>
                          <a:pt x="6402" y="1318"/>
                          <a:pt x="6438" y="1339"/>
                          <a:pt x="6473" y="1339"/>
                        </a:cubicBezTo>
                        <a:cubicBezTo>
                          <a:pt x="6509" y="1339"/>
                          <a:pt x="6545" y="1318"/>
                          <a:pt x="6563" y="1276"/>
                        </a:cubicBezTo>
                        <a:cubicBezTo>
                          <a:pt x="6740" y="765"/>
                          <a:pt x="7201" y="495"/>
                          <a:pt x="7664" y="495"/>
                        </a:cubicBezTo>
                        <a:cubicBezTo>
                          <a:pt x="8046" y="495"/>
                          <a:pt x="8428" y="678"/>
                          <a:pt x="8655" y="1061"/>
                        </a:cubicBezTo>
                        <a:cubicBezTo>
                          <a:pt x="8673" y="1085"/>
                          <a:pt x="8700" y="1097"/>
                          <a:pt x="8727" y="1097"/>
                        </a:cubicBezTo>
                        <a:cubicBezTo>
                          <a:pt x="8754" y="1097"/>
                          <a:pt x="8781" y="1085"/>
                          <a:pt x="8798" y="1061"/>
                        </a:cubicBezTo>
                        <a:cubicBezTo>
                          <a:pt x="9028" y="590"/>
                          <a:pt x="9469" y="365"/>
                          <a:pt x="9908" y="365"/>
                        </a:cubicBezTo>
                        <a:cubicBezTo>
                          <a:pt x="10427" y="365"/>
                          <a:pt x="10944" y="680"/>
                          <a:pt x="11105" y="1276"/>
                        </a:cubicBezTo>
                        <a:cubicBezTo>
                          <a:pt x="11119" y="1317"/>
                          <a:pt x="11156" y="1339"/>
                          <a:pt x="11192" y="1339"/>
                        </a:cubicBezTo>
                        <a:cubicBezTo>
                          <a:pt x="11219" y="1339"/>
                          <a:pt x="11245" y="1326"/>
                          <a:pt x="11261" y="1300"/>
                        </a:cubicBezTo>
                        <a:cubicBezTo>
                          <a:pt x="11504" y="800"/>
                          <a:pt x="12054" y="411"/>
                          <a:pt x="12557" y="411"/>
                        </a:cubicBezTo>
                        <a:cubicBezTo>
                          <a:pt x="12896" y="411"/>
                          <a:pt x="13213" y="588"/>
                          <a:pt x="13401" y="1025"/>
                        </a:cubicBezTo>
                        <a:cubicBezTo>
                          <a:pt x="13416" y="1055"/>
                          <a:pt x="13443" y="1069"/>
                          <a:pt x="13472" y="1069"/>
                        </a:cubicBezTo>
                        <a:cubicBezTo>
                          <a:pt x="13512" y="1069"/>
                          <a:pt x="13554" y="1043"/>
                          <a:pt x="13568" y="1002"/>
                        </a:cubicBezTo>
                        <a:cubicBezTo>
                          <a:pt x="13716" y="450"/>
                          <a:pt x="14179" y="175"/>
                          <a:pt x="14641" y="175"/>
                        </a:cubicBezTo>
                        <a:cubicBezTo>
                          <a:pt x="15111" y="175"/>
                          <a:pt x="15581" y="459"/>
                          <a:pt x="15720" y="1025"/>
                        </a:cubicBezTo>
                        <a:cubicBezTo>
                          <a:pt x="15732" y="1067"/>
                          <a:pt x="15767" y="1088"/>
                          <a:pt x="15805" y="1088"/>
                        </a:cubicBezTo>
                        <a:cubicBezTo>
                          <a:pt x="15842" y="1088"/>
                          <a:pt x="15881" y="1067"/>
                          <a:pt x="15899" y="1025"/>
                        </a:cubicBezTo>
                        <a:cubicBezTo>
                          <a:pt x="16067" y="526"/>
                          <a:pt x="16498" y="281"/>
                          <a:pt x="16929" y="281"/>
                        </a:cubicBezTo>
                        <a:cubicBezTo>
                          <a:pt x="17386" y="281"/>
                          <a:pt x="17843" y="556"/>
                          <a:pt x="17991" y="1097"/>
                        </a:cubicBezTo>
                        <a:cubicBezTo>
                          <a:pt x="17997" y="1136"/>
                          <a:pt x="18032" y="1157"/>
                          <a:pt x="18068" y="1157"/>
                        </a:cubicBezTo>
                        <a:cubicBezTo>
                          <a:pt x="18098" y="1157"/>
                          <a:pt x="18130" y="1142"/>
                          <a:pt x="18146" y="1109"/>
                        </a:cubicBezTo>
                        <a:cubicBezTo>
                          <a:pt x="18352" y="665"/>
                          <a:pt x="18762" y="454"/>
                          <a:pt x="19169" y="454"/>
                        </a:cubicBezTo>
                        <a:cubicBezTo>
                          <a:pt x="19661" y="454"/>
                          <a:pt x="20150" y="761"/>
                          <a:pt x="20274" y="1336"/>
                        </a:cubicBezTo>
                        <a:cubicBezTo>
                          <a:pt x="20284" y="1387"/>
                          <a:pt x="20323" y="1410"/>
                          <a:pt x="20361" y="1410"/>
                        </a:cubicBezTo>
                        <a:cubicBezTo>
                          <a:pt x="20414" y="1410"/>
                          <a:pt x="20467" y="1369"/>
                          <a:pt x="20453" y="1300"/>
                        </a:cubicBezTo>
                        <a:cubicBezTo>
                          <a:pt x="20307" y="645"/>
                          <a:pt x="19746" y="279"/>
                          <a:pt x="19178" y="279"/>
                        </a:cubicBezTo>
                        <a:cubicBezTo>
                          <a:pt x="18772" y="279"/>
                          <a:pt x="18363" y="466"/>
                          <a:pt x="18098" y="870"/>
                        </a:cubicBezTo>
                        <a:cubicBezTo>
                          <a:pt x="17880" y="359"/>
                          <a:pt x="17404" y="98"/>
                          <a:pt x="16928" y="98"/>
                        </a:cubicBezTo>
                        <a:cubicBezTo>
                          <a:pt x="16492" y="98"/>
                          <a:pt x="16055" y="317"/>
                          <a:pt x="15815" y="762"/>
                        </a:cubicBezTo>
                        <a:cubicBezTo>
                          <a:pt x="15588" y="254"/>
                          <a:pt x="15113" y="0"/>
                          <a:pt x="14638" y="0"/>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97" name="Google Shape;97;p4"/>
                  <p:cNvSpPr/>
                  <p:nvPr/>
                </p:nvSpPr>
                <p:spPr>
                  <a:xfrm>
                    <a:off x="4979623" y="2662802"/>
                    <a:ext cx="4386829" cy="310655"/>
                  </a:xfrm>
                  <a:custGeom>
                    <a:avLst/>
                    <a:gdLst/>
                    <a:ahLst/>
                    <a:cxnLst/>
                    <a:rect l="l" t="t" r="r" b="b"/>
                    <a:pathLst>
                      <a:path w="20476" h="1450" extrusionOk="0">
                        <a:moveTo>
                          <a:pt x="14638" y="1"/>
                        </a:moveTo>
                        <a:cubicBezTo>
                          <a:pt x="14163" y="1"/>
                          <a:pt x="13687" y="258"/>
                          <a:pt x="13460" y="772"/>
                        </a:cubicBezTo>
                        <a:cubicBezTo>
                          <a:pt x="13242" y="399"/>
                          <a:pt x="12914" y="243"/>
                          <a:pt x="12567" y="243"/>
                        </a:cubicBezTo>
                        <a:cubicBezTo>
                          <a:pt x="12058" y="243"/>
                          <a:pt x="11507" y="577"/>
                          <a:pt x="11201" y="1047"/>
                        </a:cubicBezTo>
                        <a:cubicBezTo>
                          <a:pt x="10963" y="486"/>
                          <a:pt x="10437" y="193"/>
                          <a:pt x="9909" y="193"/>
                        </a:cubicBezTo>
                        <a:cubicBezTo>
                          <a:pt x="9456" y="193"/>
                          <a:pt x="9003" y="409"/>
                          <a:pt x="8727" y="855"/>
                        </a:cubicBezTo>
                        <a:cubicBezTo>
                          <a:pt x="8457" y="492"/>
                          <a:pt x="8056" y="316"/>
                          <a:pt x="7658" y="316"/>
                        </a:cubicBezTo>
                        <a:cubicBezTo>
                          <a:pt x="7192" y="316"/>
                          <a:pt x="6730" y="558"/>
                          <a:pt x="6491" y="1023"/>
                        </a:cubicBezTo>
                        <a:cubicBezTo>
                          <a:pt x="6262" y="545"/>
                          <a:pt x="5802" y="298"/>
                          <a:pt x="5339" y="298"/>
                        </a:cubicBezTo>
                        <a:cubicBezTo>
                          <a:pt x="4933" y="298"/>
                          <a:pt x="4525" y="488"/>
                          <a:pt x="4268" y="879"/>
                        </a:cubicBezTo>
                        <a:cubicBezTo>
                          <a:pt x="4040" y="348"/>
                          <a:pt x="3547" y="79"/>
                          <a:pt x="3053" y="79"/>
                        </a:cubicBezTo>
                        <a:cubicBezTo>
                          <a:pt x="2590" y="79"/>
                          <a:pt x="2126" y="316"/>
                          <a:pt x="1877" y="796"/>
                        </a:cubicBezTo>
                        <a:cubicBezTo>
                          <a:pt x="1743" y="437"/>
                          <a:pt x="1399" y="194"/>
                          <a:pt x="1012" y="194"/>
                        </a:cubicBezTo>
                        <a:cubicBezTo>
                          <a:pt x="986" y="194"/>
                          <a:pt x="960" y="196"/>
                          <a:pt x="933" y="198"/>
                        </a:cubicBezTo>
                        <a:cubicBezTo>
                          <a:pt x="335" y="258"/>
                          <a:pt x="13" y="831"/>
                          <a:pt x="1" y="1369"/>
                        </a:cubicBezTo>
                        <a:cubicBezTo>
                          <a:pt x="1" y="1423"/>
                          <a:pt x="36" y="1450"/>
                          <a:pt x="72" y="1450"/>
                        </a:cubicBezTo>
                        <a:cubicBezTo>
                          <a:pt x="108" y="1450"/>
                          <a:pt x="144" y="1423"/>
                          <a:pt x="144" y="1369"/>
                        </a:cubicBezTo>
                        <a:cubicBezTo>
                          <a:pt x="168" y="951"/>
                          <a:pt x="383" y="533"/>
                          <a:pt x="825" y="413"/>
                        </a:cubicBezTo>
                        <a:cubicBezTo>
                          <a:pt x="893" y="393"/>
                          <a:pt x="961" y="384"/>
                          <a:pt x="1027" y="384"/>
                        </a:cubicBezTo>
                        <a:cubicBezTo>
                          <a:pt x="1409" y="384"/>
                          <a:pt x="1749" y="687"/>
                          <a:pt x="1770" y="1094"/>
                        </a:cubicBezTo>
                        <a:cubicBezTo>
                          <a:pt x="1770" y="1153"/>
                          <a:pt x="1812" y="1183"/>
                          <a:pt x="1855" y="1183"/>
                        </a:cubicBezTo>
                        <a:cubicBezTo>
                          <a:pt x="1890" y="1183"/>
                          <a:pt x="1926" y="1162"/>
                          <a:pt x="1937" y="1118"/>
                        </a:cubicBezTo>
                        <a:cubicBezTo>
                          <a:pt x="2087" y="547"/>
                          <a:pt x="2570" y="261"/>
                          <a:pt x="3052" y="261"/>
                        </a:cubicBezTo>
                        <a:cubicBezTo>
                          <a:pt x="3529" y="261"/>
                          <a:pt x="4006" y="542"/>
                          <a:pt x="4160" y="1106"/>
                        </a:cubicBezTo>
                        <a:cubicBezTo>
                          <a:pt x="4174" y="1147"/>
                          <a:pt x="4215" y="1168"/>
                          <a:pt x="4254" y="1168"/>
                        </a:cubicBezTo>
                        <a:cubicBezTo>
                          <a:pt x="4283" y="1168"/>
                          <a:pt x="4312" y="1156"/>
                          <a:pt x="4328" y="1130"/>
                        </a:cubicBezTo>
                        <a:cubicBezTo>
                          <a:pt x="4549" y="694"/>
                          <a:pt x="4949" y="478"/>
                          <a:pt x="5344" y="478"/>
                        </a:cubicBezTo>
                        <a:cubicBezTo>
                          <a:pt x="5782" y="478"/>
                          <a:pt x="6214" y="745"/>
                          <a:pt x="6384" y="1274"/>
                        </a:cubicBezTo>
                        <a:cubicBezTo>
                          <a:pt x="6402" y="1316"/>
                          <a:pt x="6438" y="1336"/>
                          <a:pt x="6473" y="1336"/>
                        </a:cubicBezTo>
                        <a:cubicBezTo>
                          <a:pt x="6509" y="1336"/>
                          <a:pt x="6545" y="1316"/>
                          <a:pt x="6563" y="1274"/>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27" y="590"/>
                          <a:pt x="9467" y="365"/>
                          <a:pt x="9905" y="365"/>
                        </a:cubicBezTo>
                        <a:cubicBezTo>
                          <a:pt x="10428" y="365"/>
                          <a:pt x="10949" y="686"/>
                          <a:pt x="11105" y="1298"/>
                        </a:cubicBezTo>
                        <a:cubicBezTo>
                          <a:pt x="11118" y="1336"/>
                          <a:pt x="11152" y="1358"/>
                          <a:pt x="11187" y="1358"/>
                        </a:cubicBezTo>
                        <a:cubicBezTo>
                          <a:pt x="11215" y="1358"/>
                          <a:pt x="11244" y="1342"/>
                          <a:pt x="11261" y="1310"/>
                        </a:cubicBezTo>
                        <a:cubicBezTo>
                          <a:pt x="11503" y="817"/>
                          <a:pt x="12052" y="432"/>
                          <a:pt x="12555" y="432"/>
                        </a:cubicBezTo>
                        <a:cubicBezTo>
                          <a:pt x="12894" y="432"/>
                          <a:pt x="13213" y="608"/>
                          <a:pt x="13401" y="1047"/>
                        </a:cubicBezTo>
                        <a:cubicBezTo>
                          <a:pt x="13415" y="1075"/>
                          <a:pt x="13440" y="1086"/>
                          <a:pt x="13467" y="1086"/>
                        </a:cubicBezTo>
                        <a:cubicBezTo>
                          <a:pt x="13508" y="1086"/>
                          <a:pt x="13553" y="1059"/>
                          <a:pt x="13568" y="1023"/>
                        </a:cubicBezTo>
                        <a:cubicBezTo>
                          <a:pt x="13717" y="470"/>
                          <a:pt x="14181" y="195"/>
                          <a:pt x="14645" y="195"/>
                        </a:cubicBezTo>
                        <a:cubicBezTo>
                          <a:pt x="15114" y="195"/>
                          <a:pt x="15581" y="476"/>
                          <a:pt x="15720" y="1035"/>
                        </a:cubicBezTo>
                        <a:cubicBezTo>
                          <a:pt x="15732" y="1076"/>
                          <a:pt x="15767" y="1097"/>
                          <a:pt x="15805" y="1097"/>
                        </a:cubicBezTo>
                        <a:cubicBezTo>
                          <a:pt x="15842" y="1097"/>
                          <a:pt x="15881" y="1076"/>
                          <a:pt x="15899" y="1035"/>
                        </a:cubicBezTo>
                        <a:cubicBezTo>
                          <a:pt x="16067" y="541"/>
                          <a:pt x="16497" y="299"/>
                          <a:pt x="16929" y="299"/>
                        </a:cubicBezTo>
                        <a:cubicBezTo>
                          <a:pt x="17385" y="299"/>
                          <a:pt x="17843" y="571"/>
                          <a:pt x="17991" y="1106"/>
                        </a:cubicBezTo>
                        <a:cubicBezTo>
                          <a:pt x="18004" y="1147"/>
                          <a:pt x="18041" y="1168"/>
                          <a:pt x="18077" y="1168"/>
                        </a:cubicBezTo>
                        <a:cubicBezTo>
                          <a:pt x="18104" y="1168"/>
                          <a:pt x="18131" y="1156"/>
                          <a:pt x="18146" y="1130"/>
                        </a:cubicBezTo>
                        <a:cubicBezTo>
                          <a:pt x="18352" y="680"/>
                          <a:pt x="18763" y="466"/>
                          <a:pt x="19171" y="466"/>
                        </a:cubicBezTo>
                        <a:cubicBezTo>
                          <a:pt x="19662" y="466"/>
                          <a:pt x="20150" y="776"/>
                          <a:pt x="20274" y="1357"/>
                        </a:cubicBezTo>
                        <a:cubicBezTo>
                          <a:pt x="20288" y="1403"/>
                          <a:pt x="20322" y="1422"/>
                          <a:pt x="20358" y="1422"/>
                        </a:cubicBezTo>
                        <a:cubicBezTo>
                          <a:pt x="20415" y="1422"/>
                          <a:pt x="20475" y="1371"/>
                          <a:pt x="20453" y="1298"/>
                        </a:cubicBezTo>
                        <a:cubicBezTo>
                          <a:pt x="20307" y="643"/>
                          <a:pt x="19748" y="281"/>
                          <a:pt x="19181" y="281"/>
                        </a:cubicBezTo>
                        <a:cubicBezTo>
                          <a:pt x="18774" y="281"/>
                          <a:pt x="18363" y="468"/>
                          <a:pt x="18098" y="867"/>
                        </a:cubicBezTo>
                        <a:cubicBezTo>
                          <a:pt x="17881" y="357"/>
                          <a:pt x="17408" y="97"/>
                          <a:pt x="16933" y="97"/>
                        </a:cubicBezTo>
                        <a:cubicBezTo>
                          <a:pt x="16495" y="97"/>
                          <a:pt x="16056" y="318"/>
                          <a:pt x="15815" y="772"/>
                        </a:cubicBezTo>
                        <a:cubicBezTo>
                          <a:pt x="15588" y="258"/>
                          <a:pt x="15113" y="1"/>
                          <a:pt x="14638" y="1"/>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98" name="Google Shape;98;p4"/>
                  <p:cNvSpPr/>
                  <p:nvPr/>
                </p:nvSpPr>
                <p:spPr>
                  <a:xfrm>
                    <a:off x="4979623" y="3205700"/>
                    <a:ext cx="4386615" cy="308941"/>
                  </a:xfrm>
                  <a:custGeom>
                    <a:avLst/>
                    <a:gdLst/>
                    <a:ahLst/>
                    <a:cxnLst/>
                    <a:rect l="l" t="t" r="r" b="b"/>
                    <a:pathLst>
                      <a:path w="20475" h="1442" extrusionOk="0">
                        <a:moveTo>
                          <a:pt x="14638" y="1"/>
                        </a:moveTo>
                        <a:cubicBezTo>
                          <a:pt x="14163" y="1"/>
                          <a:pt x="13687" y="258"/>
                          <a:pt x="13460" y="772"/>
                        </a:cubicBezTo>
                        <a:cubicBezTo>
                          <a:pt x="13242" y="399"/>
                          <a:pt x="12914" y="244"/>
                          <a:pt x="12567" y="244"/>
                        </a:cubicBezTo>
                        <a:cubicBezTo>
                          <a:pt x="12058" y="244"/>
                          <a:pt x="11507" y="578"/>
                          <a:pt x="11201" y="1047"/>
                        </a:cubicBezTo>
                        <a:cubicBezTo>
                          <a:pt x="10962" y="485"/>
                          <a:pt x="10434" y="192"/>
                          <a:pt x="9904" y="192"/>
                        </a:cubicBezTo>
                        <a:cubicBezTo>
                          <a:pt x="9453" y="192"/>
                          <a:pt x="9001" y="404"/>
                          <a:pt x="8727" y="843"/>
                        </a:cubicBezTo>
                        <a:cubicBezTo>
                          <a:pt x="8458" y="482"/>
                          <a:pt x="8059" y="306"/>
                          <a:pt x="7662" y="306"/>
                        </a:cubicBezTo>
                        <a:cubicBezTo>
                          <a:pt x="7194" y="306"/>
                          <a:pt x="6731" y="550"/>
                          <a:pt x="6491" y="1023"/>
                        </a:cubicBezTo>
                        <a:cubicBezTo>
                          <a:pt x="6262" y="545"/>
                          <a:pt x="5802" y="298"/>
                          <a:pt x="5339" y="298"/>
                        </a:cubicBezTo>
                        <a:cubicBezTo>
                          <a:pt x="4933" y="298"/>
                          <a:pt x="4525" y="488"/>
                          <a:pt x="4268" y="879"/>
                        </a:cubicBezTo>
                        <a:cubicBezTo>
                          <a:pt x="4040" y="349"/>
                          <a:pt x="3547" y="79"/>
                          <a:pt x="3053" y="79"/>
                        </a:cubicBezTo>
                        <a:cubicBezTo>
                          <a:pt x="2590" y="79"/>
                          <a:pt x="2126" y="316"/>
                          <a:pt x="1877" y="796"/>
                        </a:cubicBezTo>
                        <a:cubicBezTo>
                          <a:pt x="1743" y="437"/>
                          <a:pt x="1399" y="195"/>
                          <a:pt x="1012" y="195"/>
                        </a:cubicBezTo>
                        <a:cubicBezTo>
                          <a:pt x="986" y="195"/>
                          <a:pt x="960" y="196"/>
                          <a:pt x="933" y="198"/>
                        </a:cubicBezTo>
                        <a:cubicBezTo>
                          <a:pt x="335" y="258"/>
                          <a:pt x="13" y="832"/>
                          <a:pt x="1" y="1369"/>
                        </a:cubicBezTo>
                        <a:cubicBezTo>
                          <a:pt x="1" y="1417"/>
                          <a:pt x="36" y="1441"/>
                          <a:pt x="72" y="1441"/>
                        </a:cubicBezTo>
                        <a:cubicBezTo>
                          <a:pt x="108" y="1441"/>
                          <a:pt x="144" y="1417"/>
                          <a:pt x="144" y="1369"/>
                        </a:cubicBezTo>
                        <a:cubicBezTo>
                          <a:pt x="168" y="939"/>
                          <a:pt x="383" y="533"/>
                          <a:pt x="825" y="413"/>
                        </a:cubicBezTo>
                        <a:cubicBezTo>
                          <a:pt x="893" y="394"/>
                          <a:pt x="961" y="384"/>
                          <a:pt x="1027" y="384"/>
                        </a:cubicBezTo>
                        <a:cubicBezTo>
                          <a:pt x="1409" y="384"/>
                          <a:pt x="1749" y="687"/>
                          <a:pt x="1770" y="1095"/>
                        </a:cubicBezTo>
                        <a:cubicBezTo>
                          <a:pt x="1770" y="1148"/>
                          <a:pt x="1815" y="1179"/>
                          <a:pt x="1859" y="1179"/>
                        </a:cubicBezTo>
                        <a:cubicBezTo>
                          <a:pt x="1893" y="1179"/>
                          <a:pt x="1927" y="1160"/>
                          <a:pt x="1937" y="1118"/>
                        </a:cubicBezTo>
                        <a:cubicBezTo>
                          <a:pt x="2087" y="548"/>
                          <a:pt x="2570" y="261"/>
                          <a:pt x="3052" y="261"/>
                        </a:cubicBezTo>
                        <a:cubicBezTo>
                          <a:pt x="3529" y="261"/>
                          <a:pt x="4006" y="542"/>
                          <a:pt x="4160" y="1106"/>
                        </a:cubicBezTo>
                        <a:cubicBezTo>
                          <a:pt x="4173" y="1145"/>
                          <a:pt x="4211" y="1167"/>
                          <a:pt x="4248" y="1167"/>
                        </a:cubicBezTo>
                        <a:cubicBezTo>
                          <a:pt x="4280" y="1167"/>
                          <a:pt x="4311" y="1151"/>
                          <a:pt x="4328" y="1118"/>
                        </a:cubicBezTo>
                        <a:cubicBezTo>
                          <a:pt x="4547" y="685"/>
                          <a:pt x="4944" y="472"/>
                          <a:pt x="5336" y="472"/>
                        </a:cubicBezTo>
                        <a:cubicBezTo>
                          <a:pt x="5777" y="472"/>
                          <a:pt x="6213" y="742"/>
                          <a:pt x="6384" y="1274"/>
                        </a:cubicBezTo>
                        <a:cubicBezTo>
                          <a:pt x="6402" y="1316"/>
                          <a:pt x="6438" y="1337"/>
                          <a:pt x="6473" y="1337"/>
                        </a:cubicBezTo>
                        <a:cubicBezTo>
                          <a:pt x="6509" y="1337"/>
                          <a:pt x="6545" y="1316"/>
                          <a:pt x="6563" y="1274"/>
                        </a:cubicBezTo>
                        <a:cubicBezTo>
                          <a:pt x="6740" y="762"/>
                          <a:pt x="7201" y="492"/>
                          <a:pt x="7664" y="492"/>
                        </a:cubicBezTo>
                        <a:cubicBezTo>
                          <a:pt x="8046" y="492"/>
                          <a:pt x="8428" y="675"/>
                          <a:pt x="8655" y="1059"/>
                        </a:cubicBezTo>
                        <a:cubicBezTo>
                          <a:pt x="8673" y="1083"/>
                          <a:pt x="8700" y="1095"/>
                          <a:pt x="8727" y="1095"/>
                        </a:cubicBezTo>
                        <a:cubicBezTo>
                          <a:pt x="8754" y="1095"/>
                          <a:pt x="8781" y="1083"/>
                          <a:pt x="8798" y="1059"/>
                        </a:cubicBezTo>
                        <a:cubicBezTo>
                          <a:pt x="9026" y="598"/>
                          <a:pt x="9458" y="378"/>
                          <a:pt x="9890" y="378"/>
                        </a:cubicBezTo>
                        <a:cubicBezTo>
                          <a:pt x="10410" y="378"/>
                          <a:pt x="10930" y="697"/>
                          <a:pt x="11094" y="1298"/>
                        </a:cubicBezTo>
                        <a:cubicBezTo>
                          <a:pt x="11106" y="1337"/>
                          <a:pt x="11140" y="1358"/>
                          <a:pt x="11175" y="1358"/>
                        </a:cubicBezTo>
                        <a:cubicBezTo>
                          <a:pt x="11203" y="1358"/>
                          <a:pt x="11232" y="1343"/>
                          <a:pt x="11249" y="1310"/>
                        </a:cubicBezTo>
                        <a:cubicBezTo>
                          <a:pt x="11491" y="818"/>
                          <a:pt x="12040" y="432"/>
                          <a:pt x="12543" y="432"/>
                        </a:cubicBezTo>
                        <a:cubicBezTo>
                          <a:pt x="12882" y="432"/>
                          <a:pt x="13201" y="608"/>
                          <a:pt x="13389" y="1047"/>
                        </a:cubicBezTo>
                        <a:cubicBezTo>
                          <a:pt x="13403" y="1075"/>
                          <a:pt x="13428" y="1086"/>
                          <a:pt x="13455" y="1086"/>
                        </a:cubicBezTo>
                        <a:cubicBezTo>
                          <a:pt x="13496" y="1086"/>
                          <a:pt x="13541" y="1059"/>
                          <a:pt x="13556" y="1023"/>
                        </a:cubicBezTo>
                        <a:cubicBezTo>
                          <a:pt x="13699" y="464"/>
                          <a:pt x="14164" y="186"/>
                          <a:pt x="14629" y="186"/>
                        </a:cubicBezTo>
                        <a:cubicBezTo>
                          <a:pt x="15099" y="186"/>
                          <a:pt x="15569" y="470"/>
                          <a:pt x="15708" y="1035"/>
                        </a:cubicBezTo>
                        <a:cubicBezTo>
                          <a:pt x="15726" y="1077"/>
                          <a:pt x="15761" y="1097"/>
                          <a:pt x="15797" y="1097"/>
                        </a:cubicBezTo>
                        <a:cubicBezTo>
                          <a:pt x="15833" y="1097"/>
                          <a:pt x="15869" y="1077"/>
                          <a:pt x="15887" y="1035"/>
                        </a:cubicBezTo>
                        <a:cubicBezTo>
                          <a:pt x="16055" y="541"/>
                          <a:pt x="16486" y="299"/>
                          <a:pt x="16917" y="299"/>
                        </a:cubicBezTo>
                        <a:cubicBezTo>
                          <a:pt x="17373" y="299"/>
                          <a:pt x="17831" y="571"/>
                          <a:pt x="17979" y="1106"/>
                        </a:cubicBezTo>
                        <a:cubicBezTo>
                          <a:pt x="17992" y="1147"/>
                          <a:pt x="18029" y="1169"/>
                          <a:pt x="18065" y="1169"/>
                        </a:cubicBezTo>
                        <a:cubicBezTo>
                          <a:pt x="18092" y="1169"/>
                          <a:pt x="18119" y="1156"/>
                          <a:pt x="18134" y="1130"/>
                        </a:cubicBezTo>
                        <a:cubicBezTo>
                          <a:pt x="18340" y="680"/>
                          <a:pt x="18751" y="466"/>
                          <a:pt x="19159" y="466"/>
                        </a:cubicBezTo>
                        <a:cubicBezTo>
                          <a:pt x="19650" y="466"/>
                          <a:pt x="20138" y="776"/>
                          <a:pt x="20262" y="1357"/>
                        </a:cubicBezTo>
                        <a:cubicBezTo>
                          <a:pt x="20276" y="1405"/>
                          <a:pt x="20315" y="1426"/>
                          <a:pt x="20354" y="1426"/>
                        </a:cubicBezTo>
                        <a:cubicBezTo>
                          <a:pt x="20414" y="1426"/>
                          <a:pt x="20475" y="1377"/>
                          <a:pt x="20453" y="1298"/>
                        </a:cubicBezTo>
                        <a:cubicBezTo>
                          <a:pt x="20307" y="644"/>
                          <a:pt x="19748" y="281"/>
                          <a:pt x="19181" y="281"/>
                        </a:cubicBezTo>
                        <a:cubicBezTo>
                          <a:pt x="18774" y="281"/>
                          <a:pt x="18363" y="468"/>
                          <a:pt x="18098" y="867"/>
                        </a:cubicBezTo>
                        <a:cubicBezTo>
                          <a:pt x="17881" y="358"/>
                          <a:pt x="17408" y="97"/>
                          <a:pt x="16933" y="97"/>
                        </a:cubicBezTo>
                        <a:cubicBezTo>
                          <a:pt x="16495" y="97"/>
                          <a:pt x="16056" y="319"/>
                          <a:pt x="15815" y="772"/>
                        </a:cubicBezTo>
                        <a:cubicBezTo>
                          <a:pt x="15588" y="258"/>
                          <a:pt x="15113" y="1"/>
                          <a:pt x="14638" y="1"/>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99" name="Google Shape;99;p4"/>
                  <p:cNvSpPr/>
                  <p:nvPr/>
                </p:nvSpPr>
                <p:spPr>
                  <a:xfrm>
                    <a:off x="4977052" y="3746027"/>
                    <a:ext cx="4389186" cy="310869"/>
                  </a:xfrm>
                  <a:custGeom>
                    <a:avLst/>
                    <a:gdLst/>
                    <a:ahLst/>
                    <a:cxnLst/>
                    <a:rect l="l" t="t" r="r" b="b"/>
                    <a:pathLst>
                      <a:path w="20487" h="1451" extrusionOk="0">
                        <a:moveTo>
                          <a:pt x="14650" y="1"/>
                        </a:moveTo>
                        <a:cubicBezTo>
                          <a:pt x="14175" y="1"/>
                          <a:pt x="13699" y="258"/>
                          <a:pt x="13472" y="772"/>
                        </a:cubicBezTo>
                        <a:cubicBezTo>
                          <a:pt x="13249" y="399"/>
                          <a:pt x="12919" y="244"/>
                          <a:pt x="12570" y="244"/>
                        </a:cubicBezTo>
                        <a:cubicBezTo>
                          <a:pt x="12060" y="244"/>
                          <a:pt x="11512" y="578"/>
                          <a:pt x="11213" y="1047"/>
                        </a:cubicBezTo>
                        <a:cubicBezTo>
                          <a:pt x="10975" y="488"/>
                          <a:pt x="10451" y="198"/>
                          <a:pt x="9925" y="198"/>
                        </a:cubicBezTo>
                        <a:cubicBezTo>
                          <a:pt x="9471" y="198"/>
                          <a:pt x="9015" y="413"/>
                          <a:pt x="8739" y="856"/>
                        </a:cubicBezTo>
                        <a:cubicBezTo>
                          <a:pt x="8469" y="493"/>
                          <a:pt x="8068" y="317"/>
                          <a:pt x="7669" y="317"/>
                        </a:cubicBezTo>
                        <a:cubicBezTo>
                          <a:pt x="7201" y="317"/>
                          <a:pt x="6737" y="558"/>
                          <a:pt x="6491" y="1023"/>
                        </a:cubicBezTo>
                        <a:cubicBezTo>
                          <a:pt x="6262" y="545"/>
                          <a:pt x="5802" y="298"/>
                          <a:pt x="5341" y="298"/>
                        </a:cubicBezTo>
                        <a:cubicBezTo>
                          <a:pt x="4937" y="298"/>
                          <a:pt x="4531" y="489"/>
                          <a:pt x="4280" y="880"/>
                        </a:cubicBezTo>
                        <a:cubicBezTo>
                          <a:pt x="4052" y="349"/>
                          <a:pt x="3556" y="79"/>
                          <a:pt x="3060" y="79"/>
                        </a:cubicBezTo>
                        <a:cubicBezTo>
                          <a:pt x="2596" y="79"/>
                          <a:pt x="2132" y="316"/>
                          <a:pt x="1889" y="796"/>
                        </a:cubicBezTo>
                        <a:cubicBezTo>
                          <a:pt x="1744" y="438"/>
                          <a:pt x="1399" y="195"/>
                          <a:pt x="1022" y="195"/>
                        </a:cubicBezTo>
                        <a:cubicBezTo>
                          <a:pt x="997" y="195"/>
                          <a:pt x="971" y="196"/>
                          <a:pt x="945" y="198"/>
                        </a:cubicBezTo>
                        <a:cubicBezTo>
                          <a:pt x="347" y="258"/>
                          <a:pt x="13" y="832"/>
                          <a:pt x="1" y="1370"/>
                        </a:cubicBezTo>
                        <a:cubicBezTo>
                          <a:pt x="1" y="1423"/>
                          <a:pt x="40" y="1450"/>
                          <a:pt x="78" y="1450"/>
                        </a:cubicBezTo>
                        <a:cubicBezTo>
                          <a:pt x="117" y="1450"/>
                          <a:pt x="156" y="1423"/>
                          <a:pt x="156" y="1370"/>
                        </a:cubicBezTo>
                        <a:cubicBezTo>
                          <a:pt x="168" y="951"/>
                          <a:pt x="395" y="533"/>
                          <a:pt x="825" y="413"/>
                        </a:cubicBezTo>
                        <a:cubicBezTo>
                          <a:pt x="895" y="394"/>
                          <a:pt x="964" y="385"/>
                          <a:pt x="1032" y="385"/>
                        </a:cubicBezTo>
                        <a:cubicBezTo>
                          <a:pt x="1420" y="385"/>
                          <a:pt x="1760" y="688"/>
                          <a:pt x="1770" y="1095"/>
                        </a:cubicBezTo>
                        <a:cubicBezTo>
                          <a:pt x="1770" y="1153"/>
                          <a:pt x="1816" y="1183"/>
                          <a:pt x="1862" y="1183"/>
                        </a:cubicBezTo>
                        <a:cubicBezTo>
                          <a:pt x="1900" y="1183"/>
                          <a:pt x="1938" y="1162"/>
                          <a:pt x="1949" y="1119"/>
                        </a:cubicBezTo>
                        <a:cubicBezTo>
                          <a:pt x="2099" y="548"/>
                          <a:pt x="2582" y="261"/>
                          <a:pt x="3064" y="261"/>
                        </a:cubicBezTo>
                        <a:cubicBezTo>
                          <a:pt x="3541" y="261"/>
                          <a:pt x="4018" y="542"/>
                          <a:pt x="4172" y="1107"/>
                        </a:cubicBezTo>
                        <a:cubicBezTo>
                          <a:pt x="4185" y="1145"/>
                          <a:pt x="4219" y="1167"/>
                          <a:pt x="4253" y="1167"/>
                        </a:cubicBezTo>
                        <a:cubicBezTo>
                          <a:pt x="4282" y="1167"/>
                          <a:pt x="4311" y="1151"/>
                          <a:pt x="4328" y="1119"/>
                        </a:cubicBezTo>
                        <a:cubicBezTo>
                          <a:pt x="4553" y="686"/>
                          <a:pt x="4950" y="472"/>
                          <a:pt x="5342" y="472"/>
                        </a:cubicBezTo>
                        <a:cubicBezTo>
                          <a:pt x="5783" y="472"/>
                          <a:pt x="6219" y="742"/>
                          <a:pt x="6396" y="1274"/>
                        </a:cubicBezTo>
                        <a:cubicBezTo>
                          <a:pt x="6408" y="1316"/>
                          <a:pt x="6444" y="1337"/>
                          <a:pt x="6480" y="1337"/>
                        </a:cubicBezTo>
                        <a:cubicBezTo>
                          <a:pt x="6515" y="1337"/>
                          <a:pt x="6551" y="1316"/>
                          <a:pt x="6563" y="1274"/>
                        </a:cubicBezTo>
                        <a:cubicBezTo>
                          <a:pt x="6740" y="763"/>
                          <a:pt x="7201" y="492"/>
                          <a:pt x="7664" y="492"/>
                        </a:cubicBezTo>
                        <a:cubicBezTo>
                          <a:pt x="8046" y="492"/>
                          <a:pt x="8428" y="676"/>
                          <a:pt x="8655" y="1059"/>
                        </a:cubicBezTo>
                        <a:cubicBezTo>
                          <a:pt x="8673" y="1089"/>
                          <a:pt x="8703" y="1104"/>
                          <a:pt x="8733" y="1104"/>
                        </a:cubicBezTo>
                        <a:cubicBezTo>
                          <a:pt x="8763" y="1104"/>
                          <a:pt x="8793" y="1089"/>
                          <a:pt x="8810" y="1059"/>
                        </a:cubicBezTo>
                        <a:cubicBezTo>
                          <a:pt x="9038" y="598"/>
                          <a:pt x="9470" y="378"/>
                          <a:pt x="9901" y="378"/>
                        </a:cubicBezTo>
                        <a:cubicBezTo>
                          <a:pt x="10420" y="378"/>
                          <a:pt x="10937" y="697"/>
                          <a:pt x="11094" y="1298"/>
                        </a:cubicBezTo>
                        <a:cubicBezTo>
                          <a:pt x="11107" y="1337"/>
                          <a:pt x="11140" y="1358"/>
                          <a:pt x="11177" y="1358"/>
                        </a:cubicBezTo>
                        <a:cubicBezTo>
                          <a:pt x="11207" y="1358"/>
                          <a:pt x="11239" y="1343"/>
                          <a:pt x="11261" y="1310"/>
                        </a:cubicBezTo>
                        <a:cubicBezTo>
                          <a:pt x="11496" y="818"/>
                          <a:pt x="12042" y="432"/>
                          <a:pt x="12544" y="432"/>
                        </a:cubicBezTo>
                        <a:cubicBezTo>
                          <a:pt x="12882" y="432"/>
                          <a:pt x="13201" y="608"/>
                          <a:pt x="13389" y="1047"/>
                        </a:cubicBezTo>
                        <a:cubicBezTo>
                          <a:pt x="13404" y="1077"/>
                          <a:pt x="13433" y="1090"/>
                          <a:pt x="13464" y="1090"/>
                        </a:cubicBezTo>
                        <a:cubicBezTo>
                          <a:pt x="13506" y="1090"/>
                          <a:pt x="13549" y="1065"/>
                          <a:pt x="13556" y="1023"/>
                        </a:cubicBezTo>
                        <a:cubicBezTo>
                          <a:pt x="13705" y="464"/>
                          <a:pt x="14173" y="186"/>
                          <a:pt x="14639" y="186"/>
                        </a:cubicBezTo>
                        <a:cubicBezTo>
                          <a:pt x="15111" y="186"/>
                          <a:pt x="15581" y="470"/>
                          <a:pt x="15720" y="1035"/>
                        </a:cubicBezTo>
                        <a:cubicBezTo>
                          <a:pt x="15732" y="1077"/>
                          <a:pt x="15767" y="1098"/>
                          <a:pt x="15803" y="1098"/>
                        </a:cubicBezTo>
                        <a:cubicBezTo>
                          <a:pt x="15839" y="1098"/>
                          <a:pt x="15875" y="1077"/>
                          <a:pt x="15887" y="1035"/>
                        </a:cubicBezTo>
                        <a:cubicBezTo>
                          <a:pt x="16061" y="542"/>
                          <a:pt x="16494" y="299"/>
                          <a:pt x="16926" y="299"/>
                        </a:cubicBezTo>
                        <a:cubicBezTo>
                          <a:pt x="17383" y="299"/>
                          <a:pt x="17837" y="572"/>
                          <a:pt x="17979" y="1107"/>
                        </a:cubicBezTo>
                        <a:cubicBezTo>
                          <a:pt x="17993" y="1148"/>
                          <a:pt x="18031" y="1174"/>
                          <a:pt x="18070" y="1174"/>
                        </a:cubicBezTo>
                        <a:cubicBezTo>
                          <a:pt x="18098" y="1174"/>
                          <a:pt x="18126" y="1161"/>
                          <a:pt x="18146" y="1131"/>
                        </a:cubicBezTo>
                        <a:cubicBezTo>
                          <a:pt x="18347" y="680"/>
                          <a:pt x="18754" y="466"/>
                          <a:pt x="19161" y="466"/>
                        </a:cubicBezTo>
                        <a:cubicBezTo>
                          <a:pt x="19650" y="466"/>
                          <a:pt x="20138" y="777"/>
                          <a:pt x="20262" y="1358"/>
                        </a:cubicBezTo>
                        <a:cubicBezTo>
                          <a:pt x="20281" y="1409"/>
                          <a:pt x="20321" y="1431"/>
                          <a:pt x="20362" y="1431"/>
                        </a:cubicBezTo>
                        <a:cubicBezTo>
                          <a:pt x="20425" y="1431"/>
                          <a:pt x="20487" y="1378"/>
                          <a:pt x="20465" y="1298"/>
                        </a:cubicBezTo>
                        <a:cubicBezTo>
                          <a:pt x="20319" y="643"/>
                          <a:pt x="19754" y="276"/>
                          <a:pt x="19185" y="276"/>
                        </a:cubicBezTo>
                        <a:cubicBezTo>
                          <a:pt x="18778" y="276"/>
                          <a:pt x="18370" y="464"/>
                          <a:pt x="18110" y="868"/>
                        </a:cubicBezTo>
                        <a:cubicBezTo>
                          <a:pt x="17886" y="358"/>
                          <a:pt x="17414" y="97"/>
                          <a:pt x="16941" y="97"/>
                        </a:cubicBezTo>
                        <a:cubicBezTo>
                          <a:pt x="16504" y="97"/>
                          <a:pt x="16068" y="319"/>
                          <a:pt x="15827" y="772"/>
                        </a:cubicBezTo>
                        <a:cubicBezTo>
                          <a:pt x="15600" y="258"/>
                          <a:pt x="15125" y="1"/>
                          <a:pt x="14650" y="1"/>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00" name="Google Shape;100;p4"/>
                  <p:cNvSpPr/>
                  <p:nvPr/>
                </p:nvSpPr>
                <p:spPr>
                  <a:xfrm>
                    <a:off x="4979623" y="4288496"/>
                    <a:ext cx="4386615" cy="309370"/>
                  </a:xfrm>
                  <a:custGeom>
                    <a:avLst/>
                    <a:gdLst/>
                    <a:ahLst/>
                    <a:cxnLst/>
                    <a:rect l="l" t="t" r="r" b="b"/>
                    <a:pathLst>
                      <a:path w="20475" h="1444" extrusionOk="0">
                        <a:moveTo>
                          <a:pt x="14638" y="0"/>
                        </a:moveTo>
                        <a:cubicBezTo>
                          <a:pt x="14163" y="0"/>
                          <a:pt x="13687" y="254"/>
                          <a:pt x="13460" y="762"/>
                        </a:cubicBezTo>
                        <a:cubicBezTo>
                          <a:pt x="13242" y="394"/>
                          <a:pt x="12915" y="240"/>
                          <a:pt x="12568" y="240"/>
                        </a:cubicBezTo>
                        <a:cubicBezTo>
                          <a:pt x="12058" y="240"/>
                          <a:pt x="11507" y="573"/>
                          <a:pt x="11201" y="1049"/>
                        </a:cubicBezTo>
                        <a:cubicBezTo>
                          <a:pt x="10962" y="487"/>
                          <a:pt x="10434" y="194"/>
                          <a:pt x="9904" y="194"/>
                        </a:cubicBezTo>
                        <a:cubicBezTo>
                          <a:pt x="9453" y="194"/>
                          <a:pt x="9001" y="406"/>
                          <a:pt x="8727" y="846"/>
                        </a:cubicBezTo>
                        <a:cubicBezTo>
                          <a:pt x="8458" y="484"/>
                          <a:pt x="8059" y="308"/>
                          <a:pt x="7662" y="308"/>
                        </a:cubicBezTo>
                        <a:cubicBezTo>
                          <a:pt x="7194" y="308"/>
                          <a:pt x="6731" y="553"/>
                          <a:pt x="6491" y="1025"/>
                        </a:cubicBezTo>
                        <a:cubicBezTo>
                          <a:pt x="6261" y="546"/>
                          <a:pt x="5799" y="299"/>
                          <a:pt x="5334" y="299"/>
                        </a:cubicBezTo>
                        <a:cubicBezTo>
                          <a:pt x="4930" y="299"/>
                          <a:pt x="4524" y="486"/>
                          <a:pt x="4268" y="870"/>
                        </a:cubicBezTo>
                        <a:cubicBezTo>
                          <a:pt x="4040" y="347"/>
                          <a:pt x="3550" y="80"/>
                          <a:pt x="3057" y="80"/>
                        </a:cubicBezTo>
                        <a:cubicBezTo>
                          <a:pt x="2593" y="80"/>
                          <a:pt x="2127" y="317"/>
                          <a:pt x="1877" y="798"/>
                        </a:cubicBezTo>
                        <a:cubicBezTo>
                          <a:pt x="1743" y="430"/>
                          <a:pt x="1401" y="197"/>
                          <a:pt x="1016" y="197"/>
                        </a:cubicBezTo>
                        <a:cubicBezTo>
                          <a:pt x="988" y="197"/>
                          <a:pt x="961" y="198"/>
                          <a:pt x="933" y="200"/>
                        </a:cubicBezTo>
                        <a:cubicBezTo>
                          <a:pt x="335" y="248"/>
                          <a:pt x="13" y="822"/>
                          <a:pt x="1" y="1372"/>
                        </a:cubicBezTo>
                        <a:cubicBezTo>
                          <a:pt x="1" y="1420"/>
                          <a:pt x="36" y="1443"/>
                          <a:pt x="72" y="1443"/>
                        </a:cubicBezTo>
                        <a:cubicBezTo>
                          <a:pt x="108" y="1443"/>
                          <a:pt x="144" y="1420"/>
                          <a:pt x="144" y="1372"/>
                        </a:cubicBezTo>
                        <a:cubicBezTo>
                          <a:pt x="168" y="941"/>
                          <a:pt x="383" y="523"/>
                          <a:pt x="825" y="415"/>
                        </a:cubicBezTo>
                        <a:cubicBezTo>
                          <a:pt x="894" y="396"/>
                          <a:pt x="964" y="386"/>
                          <a:pt x="1032" y="386"/>
                        </a:cubicBezTo>
                        <a:cubicBezTo>
                          <a:pt x="1411" y="386"/>
                          <a:pt x="1749" y="681"/>
                          <a:pt x="1770" y="1097"/>
                        </a:cubicBezTo>
                        <a:cubicBezTo>
                          <a:pt x="1770" y="1149"/>
                          <a:pt x="1812" y="1180"/>
                          <a:pt x="1855" y="1180"/>
                        </a:cubicBezTo>
                        <a:cubicBezTo>
                          <a:pt x="1890" y="1180"/>
                          <a:pt x="1926" y="1158"/>
                          <a:pt x="1937" y="1109"/>
                        </a:cubicBezTo>
                        <a:cubicBezTo>
                          <a:pt x="2087" y="538"/>
                          <a:pt x="2570" y="251"/>
                          <a:pt x="3052" y="251"/>
                        </a:cubicBezTo>
                        <a:cubicBezTo>
                          <a:pt x="3529" y="251"/>
                          <a:pt x="4006" y="532"/>
                          <a:pt x="4160" y="1097"/>
                        </a:cubicBezTo>
                        <a:cubicBezTo>
                          <a:pt x="4174" y="1143"/>
                          <a:pt x="4213" y="1168"/>
                          <a:pt x="4252" y="1168"/>
                        </a:cubicBezTo>
                        <a:cubicBezTo>
                          <a:pt x="4282" y="1168"/>
                          <a:pt x="4312" y="1152"/>
                          <a:pt x="4328" y="1121"/>
                        </a:cubicBezTo>
                        <a:cubicBezTo>
                          <a:pt x="4547" y="688"/>
                          <a:pt x="4944" y="474"/>
                          <a:pt x="5336" y="474"/>
                        </a:cubicBezTo>
                        <a:cubicBezTo>
                          <a:pt x="5777" y="474"/>
                          <a:pt x="6213" y="745"/>
                          <a:pt x="6384" y="1276"/>
                        </a:cubicBezTo>
                        <a:cubicBezTo>
                          <a:pt x="6402" y="1312"/>
                          <a:pt x="6438" y="1330"/>
                          <a:pt x="6473" y="1330"/>
                        </a:cubicBezTo>
                        <a:cubicBezTo>
                          <a:pt x="6509" y="1330"/>
                          <a:pt x="6545" y="1312"/>
                          <a:pt x="6563" y="1276"/>
                        </a:cubicBezTo>
                        <a:cubicBezTo>
                          <a:pt x="6740" y="759"/>
                          <a:pt x="7200" y="485"/>
                          <a:pt x="7663" y="485"/>
                        </a:cubicBezTo>
                        <a:cubicBezTo>
                          <a:pt x="8044" y="485"/>
                          <a:pt x="8428" y="672"/>
                          <a:pt x="8655" y="1061"/>
                        </a:cubicBezTo>
                        <a:cubicBezTo>
                          <a:pt x="8673" y="1085"/>
                          <a:pt x="8700" y="1097"/>
                          <a:pt x="8727" y="1097"/>
                        </a:cubicBezTo>
                        <a:cubicBezTo>
                          <a:pt x="8754" y="1097"/>
                          <a:pt x="8781" y="1085"/>
                          <a:pt x="8798" y="1061"/>
                        </a:cubicBezTo>
                        <a:cubicBezTo>
                          <a:pt x="9028" y="597"/>
                          <a:pt x="9463" y="375"/>
                          <a:pt x="9898" y="375"/>
                        </a:cubicBezTo>
                        <a:cubicBezTo>
                          <a:pt x="10415" y="375"/>
                          <a:pt x="10931" y="690"/>
                          <a:pt x="11094" y="1288"/>
                        </a:cubicBezTo>
                        <a:cubicBezTo>
                          <a:pt x="11100" y="1335"/>
                          <a:pt x="11137" y="1359"/>
                          <a:pt x="11174" y="1359"/>
                        </a:cubicBezTo>
                        <a:cubicBezTo>
                          <a:pt x="11203" y="1359"/>
                          <a:pt x="11233" y="1344"/>
                          <a:pt x="11249" y="1312"/>
                        </a:cubicBezTo>
                        <a:cubicBezTo>
                          <a:pt x="11493" y="818"/>
                          <a:pt x="12045" y="426"/>
                          <a:pt x="12549" y="426"/>
                        </a:cubicBezTo>
                        <a:cubicBezTo>
                          <a:pt x="12886" y="426"/>
                          <a:pt x="13202" y="601"/>
                          <a:pt x="13389" y="1037"/>
                        </a:cubicBezTo>
                        <a:cubicBezTo>
                          <a:pt x="13403" y="1071"/>
                          <a:pt x="13430" y="1085"/>
                          <a:pt x="13458" y="1085"/>
                        </a:cubicBezTo>
                        <a:cubicBezTo>
                          <a:pt x="13498" y="1085"/>
                          <a:pt x="13542" y="1056"/>
                          <a:pt x="13556" y="1013"/>
                        </a:cubicBezTo>
                        <a:cubicBezTo>
                          <a:pt x="13698" y="462"/>
                          <a:pt x="14161" y="187"/>
                          <a:pt x="14625" y="187"/>
                        </a:cubicBezTo>
                        <a:cubicBezTo>
                          <a:pt x="15096" y="187"/>
                          <a:pt x="15569" y="471"/>
                          <a:pt x="15708" y="1037"/>
                        </a:cubicBezTo>
                        <a:cubicBezTo>
                          <a:pt x="15726" y="1079"/>
                          <a:pt x="15761" y="1100"/>
                          <a:pt x="15797" y="1100"/>
                        </a:cubicBezTo>
                        <a:cubicBezTo>
                          <a:pt x="15833" y="1100"/>
                          <a:pt x="15869" y="1079"/>
                          <a:pt x="15887" y="1037"/>
                        </a:cubicBezTo>
                        <a:cubicBezTo>
                          <a:pt x="16055" y="544"/>
                          <a:pt x="16486" y="301"/>
                          <a:pt x="16917" y="301"/>
                        </a:cubicBezTo>
                        <a:cubicBezTo>
                          <a:pt x="17373" y="301"/>
                          <a:pt x="17831" y="574"/>
                          <a:pt x="17979" y="1109"/>
                        </a:cubicBezTo>
                        <a:cubicBezTo>
                          <a:pt x="17992" y="1150"/>
                          <a:pt x="18029" y="1171"/>
                          <a:pt x="18065" y="1171"/>
                        </a:cubicBezTo>
                        <a:cubicBezTo>
                          <a:pt x="18092" y="1171"/>
                          <a:pt x="18119" y="1159"/>
                          <a:pt x="18134" y="1133"/>
                        </a:cubicBezTo>
                        <a:cubicBezTo>
                          <a:pt x="18341" y="681"/>
                          <a:pt x="18753" y="467"/>
                          <a:pt x="19162" y="467"/>
                        </a:cubicBezTo>
                        <a:cubicBezTo>
                          <a:pt x="19652" y="467"/>
                          <a:pt x="20138" y="775"/>
                          <a:pt x="20262" y="1348"/>
                        </a:cubicBezTo>
                        <a:cubicBezTo>
                          <a:pt x="20276" y="1400"/>
                          <a:pt x="20315" y="1422"/>
                          <a:pt x="20355" y="1422"/>
                        </a:cubicBezTo>
                        <a:cubicBezTo>
                          <a:pt x="20414" y="1422"/>
                          <a:pt x="20475" y="1372"/>
                          <a:pt x="20453" y="1300"/>
                        </a:cubicBezTo>
                        <a:cubicBezTo>
                          <a:pt x="20307" y="645"/>
                          <a:pt x="19746" y="278"/>
                          <a:pt x="19178" y="278"/>
                        </a:cubicBezTo>
                        <a:cubicBezTo>
                          <a:pt x="18772" y="278"/>
                          <a:pt x="18363" y="466"/>
                          <a:pt x="18098" y="870"/>
                        </a:cubicBezTo>
                        <a:cubicBezTo>
                          <a:pt x="17880" y="358"/>
                          <a:pt x="17404" y="97"/>
                          <a:pt x="16928" y="97"/>
                        </a:cubicBezTo>
                        <a:cubicBezTo>
                          <a:pt x="16492" y="97"/>
                          <a:pt x="16055" y="316"/>
                          <a:pt x="15815" y="762"/>
                        </a:cubicBezTo>
                        <a:cubicBezTo>
                          <a:pt x="15588" y="254"/>
                          <a:pt x="15113" y="0"/>
                          <a:pt x="14638" y="0"/>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01" name="Google Shape;101;p4"/>
                  <p:cNvSpPr/>
                  <p:nvPr/>
                </p:nvSpPr>
                <p:spPr>
                  <a:xfrm>
                    <a:off x="4979623" y="4829466"/>
                    <a:ext cx="4386615" cy="310655"/>
                  </a:xfrm>
                  <a:custGeom>
                    <a:avLst/>
                    <a:gdLst/>
                    <a:ahLst/>
                    <a:cxnLst/>
                    <a:rect l="l" t="t" r="r" b="b"/>
                    <a:pathLst>
                      <a:path w="20475" h="1450" extrusionOk="0">
                        <a:moveTo>
                          <a:pt x="14638" y="0"/>
                        </a:moveTo>
                        <a:cubicBezTo>
                          <a:pt x="14163" y="0"/>
                          <a:pt x="13687" y="257"/>
                          <a:pt x="13460" y="771"/>
                        </a:cubicBezTo>
                        <a:cubicBezTo>
                          <a:pt x="13242" y="398"/>
                          <a:pt x="12914" y="243"/>
                          <a:pt x="12567" y="243"/>
                        </a:cubicBezTo>
                        <a:cubicBezTo>
                          <a:pt x="12058" y="243"/>
                          <a:pt x="11507" y="577"/>
                          <a:pt x="11201" y="1046"/>
                        </a:cubicBezTo>
                        <a:cubicBezTo>
                          <a:pt x="10963" y="487"/>
                          <a:pt x="10439" y="198"/>
                          <a:pt x="9913" y="198"/>
                        </a:cubicBezTo>
                        <a:cubicBezTo>
                          <a:pt x="9459" y="198"/>
                          <a:pt x="9003" y="413"/>
                          <a:pt x="8727" y="855"/>
                        </a:cubicBezTo>
                        <a:cubicBezTo>
                          <a:pt x="8457" y="492"/>
                          <a:pt x="8056" y="316"/>
                          <a:pt x="7658" y="316"/>
                        </a:cubicBezTo>
                        <a:cubicBezTo>
                          <a:pt x="7192" y="316"/>
                          <a:pt x="6730" y="558"/>
                          <a:pt x="6491" y="1022"/>
                        </a:cubicBezTo>
                        <a:cubicBezTo>
                          <a:pt x="6262" y="545"/>
                          <a:pt x="5802" y="298"/>
                          <a:pt x="5339" y="298"/>
                        </a:cubicBezTo>
                        <a:cubicBezTo>
                          <a:pt x="4933" y="298"/>
                          <a:pt x="4525" y="488"/>
                          <a:pt x="4268" y="879"/>
                        </a:cubicBezTo>
                        <a:cubicBezTo>
                          <a:pt x="4040" y="348"/>
                          <a:pt x="3547" y="79"/>
                          <a:pt x="3053" y="79"/>
                        </a:cubicBezTo>
                        <a:cubicBezTo>
                          <a:pt x="2590" y="79"/>
                          <a:pt x="2126" y="315"/>
                          <a:pt x="1877" y="795"/>
                        </a:cubicBezTo>
                        <a:cubicBezTo>
                          <a:pt x="1743" y="437"/>
                          <a:pt x="1399" y="194"/>
                          <a:pt x="1012" y="194"/>
                        </a:cubicBezTo>
                        <a:cubicBezTo>
                          <a:pt x="986" y="194"/>
                          <a:pt x="960" y="195"/>
                          <a:pt x="933" y="198"/>
                        </a:cubicBezTo>
                        <a:cubicBezTo>
                          <a:pt x="335" y="257"/>
                          <a:pt x="13" y="831"/>
                          <a:pt x="1" y="1369"/>
                        </a:cubicBezTo>
                        <a:cubicBezTo>
                          <a:pt x="1" y="1423"/>
                          <a:pt x="36" y="1450"/>
                          <a:pt x="72" y="1450"/>
                        </a:cubicBezTo>
                        <a:cubicBezTo>
                          <a:pt x="108" y="1450"/>
                          <a:pt x="144" y="1423"/>
                          <a:pt x="144" y="1369"/>
                        </a:cubicBezTo>
                        <a:cubicBezTo>
                          <a:pt x="168" y="939"/>
                          <a:pt x="383" y="532"/>
                          <a:pt x="825" y="413"/>
                        </a:cubicBezTo>
                        <a:cubicBezTo>
                          <a:pt x="890" y="396"/>
                          <a:pt x="954" y="388"/>
                          <a:pt x="1018" y="388"/>
                        </a:cubicBezTo>
                        <a:cubicBezTo>
                          <a:pt x="1403" y="388"/>
                          <a:pt x="1749" y="684"/>
                          <a:pt x="1770" y="1094"/>
                        </a:cubicBezTo>
                        <a:cubicBezTo>
                          <a:pt x="1770" y="1153"/>
                          <a:pt x="1812" y="1183"/>
                          <a:pt x="1855" y="1183"/>
                        </a:cubicBezTo>
                        <a:cubicBezTo>
                          <a:pt x="1890" y="1183"/>
                          <a:pt x="1926" y="1162"/>
                          <a:pt x="1937" y="1118"/>
                        </a:cubicBezTo>
                        <a:cubicBezTo>
                          <a:pt x="2087" y="547"/>
                          <a:pt x="2570" y="260"/>
                          <a:pt x="3052" y="260"/>
                        </a:cubicBezTo>
                        <a:cubicBezTo>
                          <a:pt x="3529" y="260"/>
                          <a:pt x="4006" y="541"/>
                          <a:pt x="4160" y="1106"/>
                        </a:cubicBezTo>
                        <a:cubicBezTo>
                          <a:pt x="4174" y="1147"/>
                          <a:pt x="4215" y="1168"/>
                          <a:pt x="4254" y="1168"/>
                        </a:cubicBezTo>
                        <a:cubicBezTo>
                          <a:pt x="4283" y="1168"/>
                          <a:pt x="4312" y="1156"/>
                          <a:pt x="4328" y="1130"/>
                        </a:cubicBezTo>
                        <a:cubicBezTo>
                          <a:pt x="4548" y="690"/>
                          <a:pt x="4947" y="473"/>
                          <a:pt x="5340" y="473"/>
                        </a:cubicBezTo>
                        <a:cubicBezTo>
                          <a:pt x="5780" y="473"/>
                          <a:pt x="6214" y="743"/>
                          <a:pt x="6384" y="1273"/>
                        </a:cubicBezTo>
                        <a:cubicBezTo>
                          <a:pt x="6402" y="1315"/>
                          <a:pt x="6438" y="1336"/>
                          <a:pt x="6473" y="1336"/>
                        </a:cubicBezTo>
                        <a:cubicBezTo>
                          <a:pt x="6509" y="1336"/>
                          <a:pt x="6545" y="1315"/>
                          <a:pt x="6563" y="1273"/>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26" y="597"/>
                          <a:pt x="9458" y="377"/>
                          <a:pt x="9890" y="377"/>
                        </a:cubicBezTo>
                        <a:cubicBezTo>
                          <a:pt x="10410" y="377"/>
                          <a:pt x="10930" y="696"/>
                          <a:pt x="11094" y="1297"/>
                        </a:cubicBezTo>
                        <a:cubicBezTo>
                          <a:pt x="11100" y="1338"/>
                          <a:pt x="11138" y="1359"/>
                          <a:pt x="11176" y="1359"/>
                        </a:cubicBezTo>
                        <a:cubicBezTo>
                          <a:pt x="11205" y="1359"/>
                          <a:pt x="11233" y="1347"/>
                          <a:pt x="11249" y="1321"/>
                        </a:cubicBezTo>
                        <a:cubicBezTo>
                          <a:pt x="11492" y="821"/>
                          <a:pt x="12042" y="432"/>
                          <a:pt x="12545" y="432"/>
                        </a:cubicBezTo>
                        <a:cubicBezTo>
                          <a:pt x="12884" y="432"/>
                          <a:pt x="13201" y="608"/>
                          <a:pt x="13389" y="1046"/>
                        </a:cubicBezTo>
                        <a:cubicBezTo>
                          <a:pt x="13404" y="1076"/>
                          <a:pt x="13431" y="1090"/>
                          <a:pt x="13460" y="1090"/>
                        </a:cubicBezTo>
                        <a:cubicBezTo>
                          <a:pt x="13500" y="1090"/>
                          <a:pt x="13542" y="1064"/>
                          <a:pt x="13556" y="1022"/>
                        </a:cubicBezTo>
                        <a:cubicBezTo>
                          <a:pt x="13699" y="463"/>
                          <a:pt x="14164" y="186"/>
                          <a:pt x="14629" y="186"/>
                        </a:cubicBezTo>
                        <a:cubicBezTo>
                          <a:pt x="15099" y="186"/>
                          <a:pt x="15569" y="469"/>
                          <a:pt x="15708" y="1034"/>
                        </a:cubicBezTo>
                        <a:cubicBezTo>
                          <a:pt x="15726" y="1076"/>
                          <a:pt x="15761" y="1097"/>
                          <a:pt x="15797" y="1097"/>
                        </a:cubicBezTo>
                        <a:cubicBezTo>
                          <a:pt x="15833" y="1097"/>
                          <a:pt x="15869" y="1076"/>
                          <a:pt x="15887" y="1034"/>
                        </a:cubicBezTo>
                        <a:cubicBezTo>
                          <a:pt x="16055" y="541"/>
                          <a:pt x="16486" y="298"/>
                          <a:pt x="16917" y="298"/>
                        </a:cubicBezTo>
                        <a:cubicBezTo>
                          <a:pt x="17373" y="298"/>
                          <a:pt x="17831" y="571"/>
                          <a:pt x="17979" y="1106"/>
                        </a:cubicBezTo>
                        <a:cubicBezTo>
                          <a:pt x="17992" y="1147"/>
                          <a:pt x="18029" y="1168"/>
                          <a:pt x="18065" y="1168"/>
                        </a:cubicBezTo>
                        <a:cubicBezTo>
                          <a:pt x="18092" y="1168"/>
                          <a:pt x="18119" y="1156"/>
                          <a:pt x="18134" y="1130"/>
                        </a:cubicBezTo>
                        <a:cubicBezTo>
                          <a:pt x="18340" y="680"/>
                          <a:pt x="18751" y="466"/>
                          <a:pt x="19159" y="466"/>
                        </a:cubicBezTo>
                        <a:cubicBezTo>
                          <a:pt x="19650" y="466"/>
                          <a:pt x="20138" y="776"/>
                          <a:pt x="20262" y="1357"/>
                        </a:cubicBezTo>
                        <a:cubicBezTo>
                          <a:pt x="20276" y="1404"/>
                          <a:pt x="20315" y="1425"/>
                          <a:pt x="20354" y="1425"/>
                        </a:cubicBezTo>
                        <a:cubicBezTo>
                          <a:pt x="20414" y="1425"/>
                          <a:pt x="20475" y="1377"/>
                          <a:pt x="20453" y="1297"/>
                        </a:cubicBezTo>
                        <a:cubicBezTo>
                          <a:pt x="20307" y="643"/>
                          <a:pt x="19748" y="281"/>
                          <a:pt x="19181" y="281"/>
                        </a:cubicBezTo>
                        <a:cubicBezTo>
                          <a:pt x="18774" y="281"/>
                          <a:pt x="18363" y="467"/>
                          <a:pt x="18098" y="867"/>
                        </a:cubicBezTo>
                        <a:cubicBezTo>
                          <a:pt x="17881" y="357"/>
                          <a:pt x="17408" y="96"/>
                          <a:pt x="16933" y="96"/>
                        </a:cubicBezTo>
                        <a:cubicBezTo>
                          <a:pt x="16495" y="96"/>
                          <a:pt x="16056" y="318"/>
                          <a:pt x="15815" y="771"/>
                        </a:cubicBezTo>
                        <a:cubicBezTo>
                          <a:pt x="15588" y="257"/>
                          <a:pt x="15113" y="0"/>
                          <a:pt x="14638" y="0"/>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102" name="Google Shape;102;p4"/>
                <p:cNvGrpSpPr/>
                <p:nvPr/>
              </p:nvGrpSpPr>
              <p:grpSpPr>
                <a:xfrm>
                  <a:off x="-76454" y="1675579"/>
                  <a:ext cx="3113402" cy="3677686"/>
                  <a:chOff x="4977052" y="-44831"/>
                  <a:chExt cx="4389400" cy="5184952"/>
                </a:xfrm>
              </p:grpSpPr>
              <p:sp>
                <p:nvSpPr>
                  <p:cNvPr id="103" name="Google Shape;103;p4"/>
                  <p:cNvSpPr/>
                  <p:nvPr/>
                </p:nvSpPr>
                <p:spPr>
                  <a:xfrm>
                    <a:off x="4977052" y="-44831"/>
                    <a:ext cx="4389186" cy="309584"/>
                  </a:xfrm>
                  <a:custGeom>
                    <a:avLst/>
                    <a:gdLst/>
                    <a:ahLst/>
                    <a:cxnLst/>
                    <a:rect l="l" t="t" r="r" b="b"/>
                    <a:pathLst>
                      <a:path w="20487" h="1445" extrusionOk="0">
                        <a:moveTo>
                          <a:pt x="14650" y="1"/>
                        </a:moveTo>
                        <a:cubicBezTo>
                          <a:pt x="14175" y="1"/>
                          <a:pt x="13699" y="255"/>
                          <a:pt x="13472" y="763"/>
                        </a:cubicBezTo>
                        <a:cubicBezTo>
                          <a:pt x="13251" y="397"/>
                          <a:pt x="12922" y="244"/>
                          <a:pt x="12576" y="244"/>
                        </a:cubicBezTo>
                        <a:cubicBezTo>
                          <a:pt x="12064" y="244"/>
                          <a:pt x="11513" y="579"/>
                          <a:pt x="11213" y="1050"/>
                        </a:cubicBezTo>
                        <a:cubicBezTo>
                          <a:pt x="10974" y="488"/>
                          <a:pt x="10446" y="195"/>
                          <a:pt x="9916" y="195"/>
                        </a:cubicBezTo>
                        <a:cubicBezTo>
                          <a:pt x="9465" y="195"/>
                          <a:pt x="9013" y="407"/>
                          <a:pt x="8739" y="846"/>
                        </a:cubicBezTo>
                        <a:cubicBezTo>
                          <a:pt x="8470" y="485"/>
                          <a:pt x="8071" y="309"/>
                          <a:pt x="7673" y="309"/>
                        </a:cubicBezTo>
                        <a:cubicBezTo>
                          <a:pt x="7204" y="309"/>
                          <a:pt x="6737" y="553"/>
                          <a:pt x="6491" y="1026"/>
                        </a:cubicBezTo>
                        <a:cubicBezTo>
                          <a:pt x="6262" y="548"/>
                          <a:pt x="5802" y="301"/>
                          <a:pt x="5341" y="301"/>
                        </a:cubicBezTo>
                        <a:cubicBezTo>
                          <a:pt x="4937" y="301"/>
                          <a:pt x="4531" y="491"/>
                          <a:pt x="4280" y="882"/>
                        </a:cubicBezTo>
                        <a:cubicBezTo>
                          <a:pt x="4052" y="352"/>
                          <a:pt x="3556" y="82"/>
                          <a:pt x="3060" y="82"/>
                        </a:cubicBezTo>
                        <a:cubicBezTo>
                          <a:pt x="2596" y="82"/>
                          <a:pt x="2132" y="319"/>
                          <a:pt x="1889" y="799"/>
                        </a:cubicBezTo>
                        <a:cubicBezTo>
                          <a:pt x="1744" y="430"/>
                          <a:pt x="1401" y="197"/>
                          <a:pt x="1025" y="197"/>
                        </a:cubicBezTo>
                        <a:cubicBezTo>
                          <a:pt x="999" y="197"/>
                          <a:pt x="972" y="199"/>
                          <a:pt x="945" y="201"/>
                        </a:cubicBezTo>
                        <a:cubicBezTo>
                          <a:pt x="347" y="261"/>
                          <a:pt x="13" y="823"/>
                          <a:pt x="1" y="1372"/>
                        </a:cubicBezTo>
                        <a:cubicBezTo>
                          <a:pt x="1" y="1420"/>
                          <a:pt x="40" y="1444"/>
                          <a:pt x="78" y="1444"/>
                        </a:cubicBezTo>
                        <a:cubicBezTo>
                          <a:pt x="117" y="1444"/>
                          <a:pt x="156" y="1420"/>
                          <a:pt x="156" y="1372"/>
                        </a:cubicBezTo>
                        <a:cubicBezTo>
                          <a:pt x="168" y="942"/>
                          <a:pt x="395" y="524"/>
                          <a:pt x="825" y="416"/>
                        </a:cubicBezTo>
                        <a:cubicBezTo>
                          <a:pt x="895" y="397"/>
                          <a:pt x="964" y="387"/>
                          <a:pt x="1031" y="387"/>
                        </a:cubicBezTo>
                        <a:cubicBezTo>
                          <a:pt x="1417" y="387"/>
                          <a:pt x="1749" y="690"/>
                          <a:pt x="1770" y="1097"/>
                        </a:cubicBezTo>
                        <a:cubicBezTo>
                          <a:pt x="1770" y="1151"/>
                          <a:pt x="1819" y="1182"/>
                          <a:pt x="1866" y="1182"/>
                        </a:cubicBezTo>
                        <a:cubicBezTo>
                          <a:pt x="1903" y="1182"/>
                          <a:pt x="1939" y="1163"/>
                          <a:pt x="1949" y="1121"/>
                        </a:cubicBezTo>
                        <a:cubicBezTo>
                          <a:pt x="2100" y="549"/>
                          <a:pt x="2581" y="262"/>
                          <a:pt x="3063" y="262"/>
                        </a:cubicBezTo>
                        <a:cubicBezTo>
                          <a:pt x="3538" y="262"/>
                          <a:pt x="4012" y="540"/>
                          <a:pt x="4172" y="1097"/>
                        </a:cubicBezTo>
                        <a:cubicBezTo>
                          <a:pt x="4186" y="1144"/>
                          <a:pt x="4221" y="1168"/>
                          <a:pt x="4257" y="1168"/>
                        </a:cubicBezTo>
                        <a:cubicBezTo>
                          <a:pt x="4284" y="1168"/>
                          <a:pt x="4312" y="1153"/>
                          <a:pt x="4328" y="1121"/>
                        </a:cubicBezTo>
                        <a:cubicBezTo>
                          <a:pt x="4553" y="688"/>
                          <a:pt x="4950" y="475"/>
                          <a:pt x="5342" y="475"/>
                        </a:cubicBezTo>
                        <a:cubicBezTo>
                          <a:pt x="5783" y="475"/>
                          <a:pt x="6219" y="745"/>
                          <a:pt x="6396" y="1277"/>
                        </a:cubicBezTo>
                        <a:cubicBezTo>
                          <a:pt x="6408" y="1319"/>
                          <a:pt x="6444" y="1340"/>
                          <a:pt x="6480" y="1340"/>
                        </a:cubicBezTo>
                        <a:cubicBezTo>
                          <a:pt x="6515" y="1340"/>
                          <a:pt x="6551" y="1319"/>
                          <a:pt x="6563" y="1277"/>
                        </a:cubicBezTo>
                        <a:cubicBezTo>
                          <a:pt x="6740" y="761"/>
                          <a:pt x="7198" y="491"/>
                          <a:pt x="7659" y="491"/>
                        </a:cubicBezTo>
                        <a:cubicBezTo>
                          <a:pt x="8042" y="491"/>
                          <a:pt x="8427" y="677"/>
                          <a:pt x="8655" y="1062"/>
                        </a:cubicBezTo>
                        <a:cubicBezTo>
                          <a:pt x="8673" y="1086"/>
                          <a:pt x="8703" y="1097"/>
                          <a:pt x="8733" y="1097"/>
                        </a:cubicBezTo>
                        <a:cubicBezTo>
                          <a:pt x="8763" y="1097"/>
                          <a:pt x="8793" y="1086"/>
                          <a:pt x="8810" y="1062"/>
                        </a:cubicBezTo>
                        <a:cubicBezTo>
                          <a:pt x="9039" y="600"/>
                          <a:pt x="9472" y="380"/>
                          <a:pt x="9904" y="380"/>
                        </a:cubicBezTo>
                        <a:cubicBezTo>
                          <a:pt x="10422" y="380"/>
                          <a:pt x="10937" y="696"/>
                          <a:pt x="11094" y="1289"/>
                        </a:cubicBezTo>
                        <a:cubicBezTo>
                          <a:pt x="11107" y="1330"/>
                          <a:pt x="11150" y="1356"/>
                          <a:pt x="11190" y="1356"/>
                        </a:cubicBezTo>
                        <a:cubicBezTo>
                          <a:pt x="11218" y="1356"/>
                          <a:pt x="11246" y="1343"/>
                          <a:pt x="11261" y="1313"/>
                        </a:cubicBezTo>
                        <a:cubicBezTo>
                          <a:pt x="11497" y="818"/>
                          <a:pt x="12047" y="427"/>
                          <a:pt x="12550" y="427"/>
                        </a:cubicBezTo>
                        <a:cubicBezTo>
                          <a:pt x="12887" y="427"/>
                          <a:pt x="13202" y="602"/>
                          <a:pt x="13389" y="1038"/>
                        </a:cubicBezTo>
                        <a:cubicBezTo>
                          <a:pt x="13404" y="1073"/>
                          <a:pt x="13434" y="1087"/>
                          <a:pt x="13464" y="1087"/>
                        </a:cubicBezTo>
                        <a:cubicBezTo>
                          <a:pt x="13506" y="1087"/>
                          <a:pt x="13549" y="1060"/>
                          <a:pt x="13556" y="1026"/>
                        </a:cubicBezTo>
                        <a:cubicBezTo>
                          <a:pt x="13705" y="467"/>
                          <a:pt x="14173" y="189"/>
                          <a:pt x="14639" y="189"/>
                        </a:cubicBezTo>
                        <a:cubicBezTo>
                          <a:pt x="15111" y="189"/>
                          <a:pt x="15581" y="473"/>
                          <a:pt x="15720" y="1038"/>
                        </a:cubicBezTo>
                        <a:cubicBezTo>
                          <a:pt x="15732" y="1080"/>
                          <a:pt x="15767" y="1100"/>
                          <a:pt x="15803" y="1100"/>
                        </a:cubicBezTo>
                        <a:cubicBezTo>
                          <a:pt x="15839" y="1100"/>
                          <a:pt x="15875" y="1080"/>
                          <a:pt x="15887" y="1038"/>
                        </a:cubicBezTo>
                        <a:cubicBezTo>
                          <a:pt x="16055" y="538"/>
                          <a:pt x="16489" y="293"/>
                          <a:pt x="16921" y="293"/>
                        </a:cubicBezTo>
                        <a:cubicBezTo>
                          <a:pt x="17380" y="293"/>
                          <a:pt x="17837" y="568"/>
                          <a:pt x="17979" y="1109"/>
                        </a:cubicBezTo>
                        <a:cubicBezTo>
                          <a:pt x="17992" y="1150"/>
                          <a:pt x="18033" y="1172"/>
                          <a:pt x="18072" y="1172"/>
                        </a:cubicBezTo>
                        <a:cubicBezTo>
                          <a:pt x="18102" y="1172"/>
                          <a:pt x="18131" y="1159"/>
                          <a:pt x="18146" y="1133"/>
                        </a:cubicBezTo>
                        <a:cubicBezTo>
                          <a:pt x="18347" y="683"/>
                          <a:pt x="18754" y="469"/>
                          <a:pt x="19161" y="469"/>
                        </a:cubicBezTo>
                        <a:cubicBezTo>
                          <a:pt x="19650" y="469"/>
                          <a:pt x="20138" y="779"/>
                          <a:pt x="20262" y="1360"/>
                        </a:cubicBezTo>
                        <a:cubicBezTo>
                          <a:pt x="20281" y="1408"/>
                          <a:pt x="20322" y="1429"/>
                          <a:pt x="20363" y="1429"/>
                        </a:cubicBezTo>
                        <a:cubicBezTo>
                          <a:pt x="20426" y="1429"/>
                          <a:pt x="20487" y="1380"/>
                          <a:pt x="20465" y="1301"/>
                        </a:cubicBezTo>
                        <a:cubicBezTo>
                          <a:pt x="20319" y="641"/>
                          <a:pt x="19757" y="275"/>
                          <a:pt x="19190" y="275"/>
                        </a:cubicBezTo>
                        <a:cubicBezTo>
                          <a:pt x="18782" y="275"/>
                          <a:pt x="18371" y="465"/>
                          <a:pt x="18110" y="870"/>
                        </a:cubicBezTo>
                        <a:cubicBezTo>
                          <a:pt x="17886" y="359"/>
                          <a:pt x="17411" y="98"/>
                          <a:pt x="16936" y="98"/>
                        </a:cubicBezTo>
                        <a:cubicBezTo>
                          <a:pt x="16501" y="98"/>
                          <a:pt x="16067" y="317"/>
                          <a:pt x="15827" y="763"/>
                        </a:cubicBezTo>
                        <a:cubicBezTo>
                          <a:pt x="15600" y="255"/>
                          <a:pt x="15125" y="1"/>
                          <a:pt x="14650" y="1"/>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04" name="Google Shape;104;p4"/>
                  <p:cNvSpPr/>
                  <p:nvPr/>
                </p:nvSpPr>
                <p:spPr>
                  <a:xfrm>
                    <a:off x="4977052" y="498067"/>
                    <a:ext cx="4389186" cy="309584"/>
                  </a:xfrm>
                  <a:custGeom>
                    <a:avLst/>
                    <a:gdLst/>
                    <a:ahLst/>
                    <a:cxnLst/>
                    <a:rect l="l" t="t" r="r" b="b"/>
                    <a:pathLst>
                      <a:path w="20487" h="1445" extrusionOk="0">
                        <a:moveTo>
                          <a:pt x="14650" y="1"/>
                        </a:moveTo>
                        <a:cubicBezTo>
                          <a:pt x="14175" y="1"/>
                          <a:pt x="13699" y="255"/>
                          <a:pt x="13472" y="763"/>
                        </a:cubicBezTo>
                        <a:cubicBezTo>
                          <a:pt x="13249" y="390"/>
                          <a:pt x="12919" y="235"/>
                          <a:pt x="12570" y="235"/>
                        </a:cubicBezTo>
                        <a:cubicBezTo>
                          <a:pt x="12060" y="235"/>
                          <a:pt x="11512" y="569"/>
                          <a:pt x="11213" y="1038"/>
                        </a:cubicBezTo>
                        <a:cubicBezTo>
                          <a:pt x="10975" y="479"/>
                          <a:pt x="10451" y="189"/>
                          <a:pt x="9925" y="189"/>
                        </a:cubicBezTo>
                        <a:cubicBezTo>
                          <a:pt x="9471" y="189"/>
                          <a:pt x="9015" y="404"/>
                          <a:pt x="8739" y="847"/>
                        </a:cubicBezTo>
                        <a:cubicBezTo>
                          <a:pt x="8469" y="484"/>
                          <a:pt x="8068" y="308"/>
                          <a:pt x="7669" y="308"/>
                        </a:cubicBezTo>
                        <a:cubicBezTo>
                          <a:pt x="7201" y="308"/>
                          <a:pt x="6737" y="549"/>
                          <a:pt x="6491" y="1014"/>
                        </a:cubicBezTo>
                        <a:cubicBezTo>
                          <a:pt x="6262" y="536"/>
                          <a:pt x="5802" y="289"/>
                          <a:pt x="5341" y="289"/>
                        </a:cubicBezTo>
                        <a:cubicBezTo>
                          <a:pt x="4937" y="289"/>
                          <a:pt x="4531" y="480"/>
                          <a:pt x="4280" y="871"/>
                        </a:cubicBezTo>
                        <a:cubicBezTo>
                          <a:pt x="4052" y="340"/>
                          <a:pt x="3556" y="70"/>
                          <a:pt x="3060" y="70"/>
                        </a:cubicBezTo>
                        <a:cubicBezTo>
                          <a:pt x="2596" y="70"/>
                          <a:pt x="2132" y="307"/>
                          <a:pt x="1889" y="787"/>
                        </a:cubicBezTo>
                        <a:cubicBezTo>
                          <a:pt x="1741" y="422"/>
                          <a:pt x="1386" y="188"/>
                          <a:pt x="1001" y="188"/>
                        </a:cubicBezTo>
                        <a:cubicBezTo>
                          <a:pt x="982" y="188"/>
                          <a:pt x="964" y="188"/>
                          <a:pt x="945" y="189"/>
                        </a:cubicBezTo>
                        <a:cubicBezTo>
                          <a:pt x="347" y="249"/>
                          <a:pt x="13" y="823"/>
                          <a:pt x="1" y="1373"/>
                        </a:cubicBezTo>
                        <a:cubicBezTo>
                          <a:pt x="1" y="1420"/>
                          <a:pt x="40" y="1444"/>
                          <a:pt x="78" y="1444"/>
                        </a:cubicBezTo>
                        <a:cubicBezTo>
                          <a:pt x="117" y="1444"/>
                          <a:pt x="156" y="1420"/>
                          <a:pt x="156" y="1373"/>
                        </a:cubicBezTo>
                        <a:cubicBezTo>
                          <a:pt x="168" y="942"/>
                          <a:pt x="395" y="524"/>
                          <a:pt x="825" y="404"/>
                        </a:cubicBezTo>
                        <a:cubicBezTo>
                          <a:pt x="892" y="387"/>
                          <a:pt x="957" y="379"/>
                          <a:pt x="1022" y="379"/>
                        </a:cubicBezTo>
                        <a:cubicBezTo>
                          <a:pt x="1412" y="379"/>
                          <a:pt x="1749" y="675"/>
                          <a:pt x="1770" y="1086"/>
                        </a:cubicBezTo>
                        <a:cubicBezTo>
                          <a:pt x="1770" y="1145"/>
                          <a:pt x="1818" y="1179"/>
                          <a:pt x="1864" y="1179"/>
                        </a:cubicBezTo>
                        <a:cubicBezTo>
                          <a:pt x="1902" y="1179"/>
                          <a:pt x="1938" y="1157"/>
                          <a:pt x="1949" y="1110"/>
                        </a:cubicBezTo>
                        <a:cubicBezTo>
                          <a:pt x="2099" y="540"/>
                          <a:pt x="2576" y="256"/>
                          <a:pt x="3056" y="256"/>
                        </a:cubicBezTo>
                        <a:cubicBezTo>
                          <a:pt x="3533" y="256"/>
                          <a:pt x="4012" y="537"/>
                          <a:pt x="4172" y="1098"/>
                        </a:cubicBezTo>
                        <a:cubicBezTo>
                          <a:pt x="4186" y="1138"/>
                          <a:pt x="4223" y="1160"/>
                          <a:pt x="4258" y="1160"/>
                        </a:cubicBezTo>
                        <a:cubicBezTo>
                          <a:pt x="4286" y="1160"/>
                          <a:pt x="4312" y="1147"/>
                          <a:pt x="4328" y="1122"/>
                        </a:cubicBezTo>
                        <a:cubicBezTo>
                          <a:pt x="4554" y="686"/>
                          <a:pt x="4955" y="470"/>
                          <a:pt x="5350" y="470"/>
                        </a:cubicBezTo>
                        <a:cubicBezTo>
                          <a:pt x="5788" y="470"/>
                          <a:pt x="6220" y="736"/>
                          <a:pt x="6396" y="1265"/>
                        </a:cubicBezTo>
                        <a:cubicBezTo>
                          <a:pt x="6408" y="1307"/>
                          <a:pt x="6444" y="1328"/>
                          <a:pt x="6480" y="1328"/>
                        </a:cubicBezTo>
                        <a:cubicBezTo>
                          <a:pt x="6515" y="1328"/>
                          <a:pt x="6551" y="1307"/>
                          <a:pt x="6563" y="1265"/>
                        </a:cubicBezTo>
                        <a:cubicBezTo>
                          <a:pt x="6740" y="756"/>
                          <a:pt x="7198" y="485"/>
                          <a:pt x="7659" y="485"/>
                        </a:cubicBezTo>
                        <a:cubicBezTo>
                          <a:pt x="8042" y="485"/>
                          <a:pt x="8427" y="671"/>
                          <a:pt x="8655" y="1062"/>
                        </a:cubicBezTo>
                        <a:cubicBezTo>
                          <a:pt x="8673" y="1086"/>
                          <a:pt x="8703" y="1098"/>
                          <a:pt x="8733" y="1098"/>
                        </a:cubicBezTo>
                        <a:cubicBezTo>
                          <a:pt x="8763" y="1098"/>
                          <a:pt x="8793" y="1086"/>
                          <a:pt x="8810" y="1062"/>
                        </a:cubicBezTo>
                        <a:cubicBezTo>
                          <a:pt x="9040" y="598"/>
                          <a:pt x="9475" y="376"/>
                          <a:pt x="9909" y="376"/>
                        </a:cubicBezTo>
                        <a:cubicBezTo>
                          <a:pt x="10425" y="376"/>
                          <a:pt x="10938" y="691"/>
                          <a:pt x="11094" y="1289"/>
                        </a:cubicBezTo>
                        <a:cubicBezTo>
                          <a:pt x="11107" y="1331"/>
                          <a:pt x="11150" y="1356"/>
                          <a:pt x="11190" y="1356"/>
                        </a:cubicBezTo>
                        <a:cubicBezTo>
                          <a:pt x="11218" y="1356"/>
                          <a:pt x="11246" y="1343"/>
                          <a:pt x="11261" y="1313"/>
                        </a:cubicBezTo>
                        <a:cubicBezTo>
                          <a:pt x="11497" y="813"/>
                          <a:pt x="12044" y="424"/>
                          <a:pt x="12546" y="424"/>
                        </a:cubicBezTo>
                        <a:cubicBezTo>
                          <a:pt x="12884" y="424"/>
                          <a:pt x="13201" y="600"/>
                          <a:pt x="13389" y="1038"/>
                        </a:cubicBezTo>
                        <a:cubicBezTo>
                          <a:pt x="13404" y="1068"/>
                          <a:pt x="13433" y="1081"/>
                          <a:pt x="13464" y="1081"/>
                        </a:cubicBezTo>
                        <a:cubicBezTo>
                          <a:pt x="13506" y="1081"/>
                          <a:pt x="13549" y="1056"/>
                          <a:pt x="13556" y="1014"/>
                        </a:cubicBezTo>
                        <a:cubicBezTo>
                          <a:pt x="13704" y="463"/>
                          <a:pt x="14170" y="188"/>
                          <a:pt x="14635" y="188"/>
                        </a:cubicBezTo>
                        <a:cubicBezTo>
                          <a:pt x="15108" y="188"/>
                          <a:pt x="15581" y="472"/>
                          <a:pt x="15720" y="1038"/>
                        </a:cubicBezTo>
                        <a:cubicBezTo>
                          <a:pt x="15732" y="1080"/>
                          <a:pt x="15767" y="1101"/>
                          <a:pt x="15803" y="1101"/>
                        </a:cubicBezTo>
                        <a:cubicBezTo>
                          <a:pt x="15839" y="1101"/>
                          <a:pt x="15875" y="1080"/>
                          <a:pt x="15887" y="1038"/>
                        </a:cubicBezTo>
                        <a:cubicBezTo>
                          <a:pt x="16055" y="539"/>
                          <a:pt x="16489" y="293"/>
                          <a:pt x="16921" y="293"/>
                        </a:cubicBezTo>
                        <a:cubicBezTo>
                          <a:pt x="17380" y="293"/>
                          <a:pt x="17837" y="569"/>
                          <a:pt x="17979" y="1110"/>
                        </a:cubicBezTo>
                        <a:cubicBezTo>
                          <a:pt x="17992" y="1148"/>
                          <a:pt x="18029" y="1170"/>
                          <a:pt x="18067" y="1170"/>
                        </a:cubicBezTo>
                        <a:cubicBezTo>
                          <a:pt x="18098" y="1170"/>
                          <a:pt x="18130" y="1154"/>
                          <a:pt x="18146" y="1122"/>
                        </a:cubicBezTo>
                        <a:cubicBezTo>
                          <a:pt x="18347" y="677"/>
                          <a:pt x="18753" y="466"/>
                          <a:pt x="19159" y="466"/>
                        </a:cubicBezTo>
                        <a:cubicBezTo>
                          <a:pt x="19649" y="466"/>
                          <a:pt x="20138" y="773"/>
                          <a:pt x="20262" y="1349"/>
                        </a:cubicBezTo>
                        <a:cubicBezTo>
                          <a:pt x="20281" y="1400"/>
                          <a:pt x="20321" y="1422"/>
                          <a:pt x="20362" y="1422"/>
                        </a:cubicBezTo>
                        <a:cubicBezTo>
                          <a:pt x="20425" y="1422"/>
                          <a:pt x="20487" y="1369"/>
                          <a:pt x="20465" y="1289"/>
                        </a:cubicBezTo>
                        <a:cubicBezTo>
                          <a:pt x="20319" y="634"/>
                          <a:pt x="19754" y="267"/>
                          <a:pt x="19185" y="267"/>
                        </a:cubicBezTo>
                        <a:cubicBezTo>
                          <a:pt x="18778" y="267"/>
                          <a:pt x="18370" y="455"/>
                          <a:pt x="18110" y="859"/>
                        </a:cubicBezTo>
                        <a:cubicBezTo>
                          <a:pt x="17887" y="350"/>
                          <a:pt x="17416" y="93"/>
                          <a:pt x="16945" y="93"/>
                        </a:cubicBezTo>
                        <a:cubicBezTo>
                          <a:pt x="16507" y="93"/>
                          <a:pt x="16069" y="314"/>
                          <a:pt x="15827" y="763"/>
                        </a:cubicBezTo>
                        <a:cubicBezTo>
                          <a:pt x="15600" y="255"/>
                          <a:pt x="15125" y="1"/>
                          <a:pt x="14650" y="1"/>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05" name="Google Shape;105;p4"/>
                  <p:cNvSpPr/>
                  <p:nvPr/>
                </p:nvSpPr>
                <p:spPr>
                  <a:xfrm>
                    <a:off x="4977052" y="1038608"/>
                    <a:ext cx="4387686" cy="309370"/>
                  </a:xfrm>
                  <a:custGeom>
                    <a:avLst/>
                    <a:gdLst/>
                    <a:ahLst/>
                    <a:cxnLst/>
                    <a:rect l="l" t="t" r="r" b="b"/>
                    <a:pathLst>
                      <a:path w="20480" h="1444" extrusionOk="0">
                        <a:moveTo>
                          <a:pt x="14650" y="0"/>
                        </a:moveTo>
                        <a:cubicBezTo>
                          <a:pt x="14175" y="0"/>
                          <a:pt x="13699" y="254"/>
                          <a:pt x="13472" y="762"/>
                        </a:cubicBezTo>
                        <a:cubicBezTo>
                          <a:pt x="13250" y="394"/>
                          <a:pt x="12919" y="240"/>
                          <a:pt x="12571" y="240"/>
                        </a:cubicBezTo>
                        <a:cubicBezTo>
                          <a:pt x="12060" y="240"/>
                          <a:pt x="11512" y="573"/>
                          <a:pt x="11213" y="1049"/>
                        </a:cubicBezTo>
                        <a:cubicBezTo>
                          <a:pt x="10974" y="487"/>
                          <a:pt x="10446" y="194"/>
                          <a:pt x="9916" y="194"/>
                        </a:cubicBezTo>
                        <a:cubicBezTo>
                          <a:pt x="9465" y="194"/>
                          <a:pt x="9013" y="406"/>
                          <a:pt x="8739" y="846"/>
                        </a:cubicBezTo>
                        <a:cubicBezTo>
                          <a:pt x="8470" y="484"/>
                          <a:pt x="8071" y="308"/>
                          <a:pt x="7673" y="308"/>
                        </a:cubicBezTo>
                        <a:cubicBezTo>
                          <a:pt x="7204" y="308"/>
                          <a:pt x="6737" y="553"/>
                          <a:pt x="6491" y="1025"/>
                        </a:cubicBezTo>
                        <a:cubicBezTo>
                          <a:pt x="6261" y="546"/>
                          <a:pt x="5799" y="299"/>
                          <a:pt x="5336" y="299"/>
                        </a:cubicBezTo>
                        <a:cubicBezTo>
                          <a:pt x="4933" y="299"/>
                          <a:pt x="4530" y="486"/>
                          <a:pt x="4280" y="870"/>
                        </a:cubicBezTo>
                        <a:cubicBezTo>
                          <a:pt x="4053" y="342"/>
                          <a:pt x="3561" y="76"/>
                          <a:pt x="3069" y="76"/>
                        </a:cubicBezTo>
                        <a:cubicBezTo>
                          <a:pt x="2602" y="76"/>
                          <a:pt x="2134" y="315"/>
                          <a:pt x="1889" y="798"/>
                        </a:cubicBezTo>
                        <a:cubicBezTo>
                          <a:pt x="1744" y="440"/>
                          <a:pt x="1399" y="197"/>
                          <a:pt x="1022" y="197"/>
                        </a:cubicBezTo>
                        <a:cubicBezTo>
                          <a:pt x="997" y="197"/>
                          <a:pt x="971" y="198"/>
                          <a:pt x="945" y="200"/>
                        </a:cubicBezTo>
                        <a:cubicBezTo>
                          <a:pt x="347" y="260"/>
                          <a:pt x="13" y="834"/>
                          <a:pt x="1" y="1372"/>
                        </a:cubicBezTo>
                        <a:cubicBezTo>
                          <a:pt x="1" y="1420"/>
                          <a:pt x="40" y="1443"/>
                          <a:pt x="78" y="1443"/>
                        </a:cubicBezTo>
                        <a:cubicBezTo>
                          <a:pt x="117" y="1443"/>
                          <a:pt x="156" y="1420"/>
                          <a:pt x="156" y="1372"/>
                        </a:cubicBezTo>
                        <a:cubicBezTo>
                          <a:pt x="168" y="941"/>
                          <a:pt x="395" y="523"/>
                          <a:pt x="825" y="415"/>
                        </a:cubicBezTo>
                        <a:cubicBezTo>
                          <a:pt x="895" y="396"/>
                          <a:pt x="964" y="387"/>
                          <a:pt x="1032" y="387"/>
                        </a:cubicBezTo>
                        <a:cubicBezTo>
                          <a:pt x="1420" y="387"/>
                          <a:pt x="1760" y="690"/>
                          <a:pt x="1770" y="1097"/>
                        </a:cubicBezTo>
                        <a:cubicBezTo>
                          <a:pt x="1770" y="1160"/>
                          <a:pt x="1823" y="1193"/>
                          <a:pt x="1874" y="1193"/>
                        </a:cubicBezTo>
                        <a:cubicBezTo>
                          <a:pt x="1921" y="1193"/>
                          <a:pt x="1967" y="1166"/>
                          <a:pt x="1973" y="1109"/>
                        </a:cubicBezTo>
                        <a:cubicBezTo>
                          <a:pt x="2124" y="536"/>
                          <a:pt x="2605" y="250"/>
                          <a:pt x="3086" y="250"/>
                        </a:cubicBezTo>
                        <a:cubicBezTo>
                          <a:pt x="3558" y="250"/>
                          <a:pt x="4030" y="528"/>
                          <a:pt x="4184" y="1085"/>
                        </a:cubicBezTo>
                        <a:cubicBezTo>
                          <a:pt x="4198" y="1132"/>
                          <a:pt x="4237" y="1156"/>
                          <a:pt x="4275" y="1156"/>
                        </a:cubicBezTo>
                        <a:cubicBezTo>
                          <a:pt x="4306" y="1156"/>
                          <a:pt x="4336" y="1141"/>
                          <a:pt x="4352" y="1109"/>
                        </a:cubicBezTo>
                        <a:cubicBezTo>
                          <a:pt x="4571" y="676"/>
                          <a:pt x="4968" y="462"/>
                          <a:pt x="5361" y="462"/>
                        </a:cubicBezTo>
                        <a:cubicBezTo>
                          <a:pt x="5804" y="462"/>
                          <a:pt x="6243" y="733"/>
                          <a:pt x="6420" y="1264"/>
                        </a:cubicBezTo>
                        <a:cubicBezTo>
                          <a:pt x="6432" y="1300"/>
                          <a:pt x="6468" y="1318"/>
                          <a:pt x="6503" y="1318"/>
                        </a:cubicBezTo>
                        <a:cubicBezTo>
                          <a:pt x="6539" y="1318"/>
                          <a:pt x="6575" y="1300"/>
                          <a:pt x="6587" y="1264"/>
                        </a:cubicBezTo>
                        <a:cubicBezTo>
                          <a:pt x="6763" y="748"/>
                          <a:pt x="7222" y="478"/>
                          <a:pt x="7683" y="478"/>
                        </a:cubicBezTo>
                        <a:cubicBezTo>
                          <a:pt x="8066" y="478"/>
                          <a:pt x="8451" y="664"/>
                          <a:pt x="8679" y="1049"/>
                        </a:cubicBezTo>
                        <a:cubicBezTo>
                          <a:pt x="8697" y="1073"/>
                          <a:pt x="8724" y="1085"/>
                          <a:pt x="8751" y="1085"/>
                        </a:cubicBezTo>
                        <a:cubicBezTo>
                          <a:pt x="8778" y="1085"/>
                          <a:pt x="8804" y="1073"/>
                          <a:pt x="8822" y="1049"/>
                        </a:cubicBezTo>
                        <a:cubicBezTo>
                          <a:pt x="9056" y="587"/>
                          <a:pt x="9490" y="367"/>
                          <a:pt x="9922" y="367"/>
                        </a:cubicBezTo>
                        <a:cubicBezTo>
                          <a:pt x="10440" y="367"/>
                          <a:pt x="10955" y="683"/>
                          <a:pt x="11117" y="1276"/>
                        </a:cubicBezTo>
                        <a:cubicBezTo>
                          <a:pt x="11131" y="1318"/>
                          <a:pt x="11174" y="1343"/>
                          <a:pt x="11213" y="1343"/>
                        </a:cubicBezTo>
                        <a:cubicBezTo>
                          <a:pt x="11242" y="1343"/>
                          <a:pt x="11270" y="1330"/>
                          <a:pt x="11285" y="1300"/>
                        </a:cubicBezTo>
                        <a:cubicBezTo>
                          <a:pt x="11521" y="806"/>
                          <a:pt x="12071" y="414"/>
                          <a:pt x="12574" y="414"/>
                        </a:cubicBezTo>
                        <a:cubicBezTo>
                          <a:pt x="12910" y="414"/>
                          <a:pt x="13226" y="589"/>
                          <a:pt x="13413" y="1025"/>
                        </a:cubicBezTo>
                        <a:cubicBezTo>
                          <a:pt x="13428" y="1060"/>
                          <a:pt x="13458" y="1074"/>
                          <a:pt x="13488" y="1074"/>
                        </a:cubicBezTo>
                        <a:cubicBezTo>
                          <a:pt x="13530" y="1074"/>
                          <a:pt x="13573" y="1048"/>
                          <a:pt x="13580" y="1013"/>
                        </a:cubicBezTo>
                        <a:cubicBezTo>
                          <a:pt x="13723" y="454"/>
                          <a:pt x="14191" y="176"/>
                          <a:pt x="14657" y="176"/>
                        </a:cubicBezTo>
                        <a:cubicBezTo>
                          <a:pt x="15129" y="176"/>
                          <a:pt x="15599" y="460"/>
                          <a:pt x="15732" y="1025"/>
                        </a:cubicBezTo>
                        <a:cubicBezTo>
                          <a:pt x="15750" y="1067"/>
                          <a:pt x="15788" y="1088"/>
                          <a:pt x="15826" y="1088"/>
                        </a:cubicBezTo>
                        <a:cubicBezTo>
                          <a:pt x="15863" y="1088"/>
                          <a:pt x="15899" y="1067"/>
                          <a:pt x="15911" y="1025"/>
                        </a:cubicBezTo>
                        <a:cubicBezTo>
                          <a:pt x="16079" y="526"/>
                          <a:pt x="16510" y="280"/>
                          <a:pt x="16941" y="280"/>
                        </a:cubicBezTo>
                        <a:cubicBezTo>
                          <a:pt x="17398" y="280"/>
                          <a:pt x="17855" y="556"/>
                          <a:pt x="18003" y="1097"/>
                        </a:cubicBezTo>
                        <a:cubicBezTo>
                          <a:pt x="18016" y="1138"/>
                          <a:pt x="18053" y="1159"/>
                          <a:pt x="18089" y="1159"/>
                        </a:cubicBezTo>
                        <a:cubicBezTo>
                          <a:pt x="18116" y="1159"/>
                          <a:pt x="18143" y="1147"/>
                          <a:pt x="18158" y="1121"/>
                        </a:cubicBezTo>
                        <a:cubicBezTo>
                          <a:pt x="18364" y="671"/>
                          <a:pt x="18775" y="457"/>
                          <a:pt x="19183" y="457"/>
                        </a:cubicBezTo>
                        <a:cubicBezTo>
                          <a:pt x="19674" y="457"/>
                          <a:pt x="20162" y="767"/>
                          <a:pt x="20286" y="1348"/>
                        </a:cubicBezTo>
                        <a:cubicBezTo>
                          <a:pt x="20300" y="1390"/>
                          <a:pt x="20335" y="1408"/>
                          <a:pt x="20370" y="1408"/>
                        </a:cubicBezTo>
                        <a:cubicBezTo>
                          <a:pt x="20424" y="1408"/>
                          <a:pt x="20480" y="1365"/>
                          <a:pt x="20465" y="1300"/>
                        </a:cubicBezTo>
                        <a:cubicBezTo>
                          <a:pt x="20319" y="640"/>
                          <a:pt x="19757" y="275"/>
                          <a:pt x="19190" y="275"/>
                        </a:cubicBezTo>
                        <a:cubicBezTo>
                          <a:pt x="18782" y="275"/>
                          <a:pt x="18371" y="464"/>
                          <a:pt x="18110" y="870"/>
                        </a:cubicBezTo>
                        <a:cubicBezTo>
                          <a:pt x="17886" y="358"/>
                          <a:pt x="17411" y="97"/>
                          <a:pt x="16936" y="97"/>
                        </a:cubicBezTo>
                        <a:cubicBezTo>
                          <a:pt x="16501" y="97"/>
                          <a:pt x="16067" y="316"/>
                          <a:pt x="15827" y="762"/>
                        </a:cubicBezTo>
                        <a:cubicBezTo>
                          <a:pt x="15600" y="254"/>
                          <a:pt x="15125" y="0"/>
                          <a:pt x="14650" y="0"/>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06" name="Google Shape;106;p4"/>
                  <p:cNvSpPr/>
                  <p:nvPr/>
                </p:nvSpPr>
                <p:spPr>
                  <a:xfrm>
                    <a:off x="4979623" y="1579578"/>
                    <a:ext cx="4386615" cy="311298"/>
                  </a:xfrm>
                  <a:custGeom>
                    <a:avLst/>
                    <a:gdLst/>
                    <a:ahLst/>
                    <a:cxnLst/>
                    <a:rect l="l" t="t" r="r" b="b"/>
                    <a:pathLst>
                      <a:path w="20475" h="1453" extrusionOk="0">
                        <a:moveTo>
                          <a:pt x="14638" y="0"/>
                        </a:moveTo>
                        <a:cubicBezTo>
                          <a:pt x="14163" y="0"/>
                          <a:pt x="13687" y="257"/>
                          <a:pt x="13460" y="771"/>
                        </a:cubicBezTo>
                        <a:cubicBezTo>
                          <a:pt x="13242" y="398"/>
                          <a:pt x="12914" y="243"/>
                          <a:pt x="12567" y="243"/>
                        </a:cubicBezTo>
                        <a:cubicBezTo>
                          <a:pt x="12058" y="243"/>
                          <a:pt x="11507" y="577"/>
                          <a:pt x="11201" y="1046"/>
                        </a:cubicBezTo>
                        <a:cubicBezTo>
                          <a:pt x="10963" y="487"/>
                          <a:pt x="10439" y="198"/>
                          <a:pt x="9913" y="198"/>
                        </a:cubicBezTo>
                        <a:cubicBezTo>
                          <a:pt x="9459" y="198"/>
                          <a:pt x="9003" y="413"/>
                          <a:pt x="8727" y="855"/>
                        </a:cubicBezTo>
                        <a:cubicBezTo>
                          <a:pt x="8457" y="492"/>
                          <a:pt x="8056" y="316"/>
                          <a:pt x="7658" y="316"/>
                        </a:cubicBezTo>
                        <a:cubicBezTo>
                          <a:pt x="7192" y="316"/>
                          <a:pt x="6730" y="558"/>
                          <a:pt x="6491" y="1022"/>
                        </a:cubicBezTo>
                        <a:cubicBezTo>
                          <a:pt x="6262" y="545"/>
                          <a:pt x="5802" y="298"/>
                          <a:pt x="5339" y="298"/>
                        </a:cubicBezTo>
                        <a:cubicBezTo>
                          <a:pt x="4933" y="298"/>
                          <a:pt x="4525" y="488"/>
                          <a:pt x="4268" y="879"/>
                        </a:cubicBezTo>
                        <a:cubicBezTo>
                          <a:pt x="4040" y="348"/>
                          <a:pt x="3547" y="79"/>
                          <a:pt x="3053" y="79"/>
                        </a:cubicBezTo>
                        <a:cubicBezTo>
                          <a:pt x="2590" y="79"/>
                          <a:pt x="2126" y="315"/>
                          <a:pt x="1877" y="795"/>
                        </a:cubicBezTo>
                        <a:cubicBezTo>
                          <a:pt x="1740" y="430"/>
                          <a:pt x="1386" y="196"/>
                          <a:pt x="990" y="196"/>
                        </a:cubicBezTo>
                        <a:cubicBezTo>
                          <a:pt x="971" y="196"/>
                          <a:pt x="952" y="196"/>
                          <a:pt x="933" y="198"/>
                        </a:cubicBezTo>
                        <a:cubicBezTo>
                          <a:pt x="335" y="257"/>
                          <a:pt x="13" y="831"/>
                          <a:pt x="1" y="1381"/>
                        </a:cubicBezTo>
                        <a:cubicBezTo>
                          <a:pt x="1" y="1429"/>
                          <a:pt x="36" y="1453"/>
                          <a:pt x="72" y="1453"/>
                        </a:cubicBezTo>
                        <a:cubicBezTo>
                          <a:pt x="108" y="1453"/>
                          <a:pt x="144" y="1429"/>
                          <a:pt x="144" y="1381"/>
                        </a:cubicBezTo>
                        <a:cubicBezTo>
                          <a:pt x="168" y="951"/>
                          <a:pt x="383" y="532"/>
                          <a:pt x="825" y="413"/>
                        </a:cubicBezTo>
                        <a:cubicBezTo>
                          <a:pt x="893" y="393"/>
                          <a:pt x="961" y="384"/>
                          <a:pt x="1027" y="384"/>
                        </a:cubicBezTo>
                        <a:cubicBezTo>
                          <a:pt x="1409" y="384"/>
                          <a:pt x="1749" y="687"/>
                          <a:pt x="1770" y="1094"/>
                        </a:cubicBezTo>
                        <a:cubicBezTo>
                          <a:pt x="1770" y="1154"/>
                          <a:pt x="1814" y="1188"/>
                          <a:pt x="1857" y="1188"/>
                        </a:cubicBezTo>
                        <a:cubicBezTo>
                          <a:pt x="1892" y="1188"/>
                          <a:pt x="1926" y="1166"/>
                          <a:pt x="1937" y="1118"/>
                        </a:cubicBezTo>
                        <a:cubicBezTo>
                          <a:pt x="2087" y="547"/>
                          <a:pt x="2570" y="260"/>
                          <a:pt x="3052" y="260"/>
                        </a:cubicBezTo>
                        <a:cubicBezTo>
                          <a:pt x="3529" y="260"/>
                          <a:pt x="4006" y="541"/>
                          <a:pt x="4160" y="1106"/>
                        </a:cubicBezTo>
                        <a:cubicBezTo>
                          <a:pt x="4174" y="1147"/>
                          <a:pt x="4215" y="1168"/>
                          <a:pt x="4254" y="1168"/>
                        </a:cubicBezTo>
                        <a:cubicBezTo>
                          <a:pt x="4283" y="1168"/>
                          <a:pt x="4312" y="1156"/>
                          <a:pt x="4328" y="1130"/>
                        </a:cubicBezTo>
                        <a:cubicBezTo>
                          <a:pt x="4549" y="694"/>
                          <a:pt x="4949" y="478"/>
                          <a:pt x="5344" y="478"/>
                        </a:cubicBezTo>
                        <a:cubicBezTo>
                          <a:pt x="5782" y="478"/>
                          <a:pt x="6214" y="745"/>
                          <a:pt x="6384" y="1273"/>
                        </a:cubicBezTo>
                        <a:cubicBezTo>
                          <a:pt x="6402" y="1315"/>
                          <a:pt x="6438" y="1336"/>
                          <a:pt x="6473" y="1336"/>
                        </a:cubicBezTo>
                        <a:cubicBezTo>
                          <a:pt x="6509" y="1336"/>
                          <a:pt x="6545" y="1315"/>
                          <a:pt x="6563" y="1273"/>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32" y="602"/>
                          <a:pt x="9466" y="382"/>
                          <a:pt x="9898" y="382"/>
                        </a:cubicBezTo>
                        <a:cubicBezTo>
                          <a:pt x="10416" y="382"/>
                          <a:pt x="10931" y="698"/>
                          <a:pt x="11094" y="1297"/>
                        </a:cubicBezTo>
                        <a:cubicBezTo>
                          <a:pt x="11100" y="1339"/>
                          <a:pt x="11144" y="1364"/>
                          <a:pt x="11183" y="1364"/>
                        </a:cubicBezTo>
                        <a:cubicBezTo>
                          <a:pt x="11212" y="1364"/>
                          <a:pt x="11239" y="1351"/>
                          <a:pt x="11249" y="1321"/>
                        </a:cubicBezTo>
                        <a:cubicBezTo>
                          <a:pt x="11492" y="821"/>
                          <a:pt x="12042" y="432"/>
                          <a:pt x="12545" y="432"/>
                        </a:cubicBezTo>
                        <a:cubicBezTo>
                          <a:pt x="12884" y="432"/>
                          <a:pt x="13201" y="608"/>
                          <a:pt x="13389" y="1046"/>
                        </a:cubicBezTo>
                        <a:cubicBezTo>
                          <a:pt x="13404" y="1076"/>
                          <a:pt x="13431" y="1090"/>
                          <a:pt x="13460" y="1090"/>
                        </a:cubicBezTo>
                        <a:cubicBezTo>
                          <a:pt x="13500" y="1090"/>
                          <a:pt x="13542" y="1064"/>
                          <a:pt x="13556" y="1022"/>
                        </a:cubicBezTo>
                        <a:cubicBezTo>
                          <a:pt x="13705" y="469"/>
                          <a:pt x="14170" y="194"/>
                          <a:pt x="14633" y="194"/>
                        </a:cubicBezTo>
                        <a:cubicBezTo>
                          <a:pt x="15102" y="194"/>
                          <a:pt x="15569" y="475"/>
                          <a:pt x="15708" y="1034"/>
                        </a:cubicBezTo>
                        <a:cubicBezTo>
                          <a:pt x="15726" y="1082"/>
                          <a:pt x="15761" y="1106"/>
                          <a:pt x="15797" y="1106"/>
                        </a:cubicBezTo>
                        <a:cubicBezTo>
                          <a:pt x="15833" y="1106"/>
                          <a:pt x="15869" y="1082"/>
                          <a:pt x="15887" y="1034"/>
                        </a:cubicBezTo>
                        <a:cubicBezTo>
                          <a:pt x="16055" y="541"/>
                          <a:pt x="16486" y="298"/>
                          <a:pt x="16917" y="298"/>
                        </a:cubicBezTo>
                        <a:cubicBezTo>
                          <a:pt x="17373" y="298"/>
                          <a:pt x="17831" y="571"/>
                          <a:pt x="17979" y="1106"/>
                        </a:cubicBezTo>
                        <a:cubicBezTo>
                          <a:pt x="17992" y="1153"/>
                          <a:pt x="18028" y="1177"/>
                          <a:pt x="18063" y="1177"/>
                        </a:cubicBezTo>
                        <a:cubicBezTo>
                          <a:pt x="18091" y="1177"/>
                          <a:pt x="18118" y="1162"/>
                          <a:pt x="18134" y="1130"/>
                        </a:cubicBezTo>
                        <a:cubicBezTo>
                          <a:pt x="18340" y="686"/>
                          <a:pt x="18750" y="475"/>
                          <a:pt x="19157" y="475"/>
                        </a:cubicBezTo>
                        <a:cubicBezTo>
                          <a:pt x="19649" y="475"/>
                          <a:pt x="20138" y="782"/>
                          <a:pt x="20262" y="1357"/>
                        </a:cubicBezTo>
                        <a:cubicBezTo>
                          <a:pt x="20276" y="1409"/>
                          <a:pt x="20314" y="1431"/>
                          <a:pt x="20353" y="1431"/>
                        </a:cubicBezTo>
                        <a:cubicBezTo>
                          <a:pt x="20413" y="1431"/>
                          <a:pt x="20475" y="1377"/>
                          <a:pt x="20453" y="1297"/>
                        </a:cubicBezTo>
                        <a:cubicBezTo>
                          <a:pt x="20307" y="643"/>
                          <a:pt x="19748" y="281"/>
                          <a:pt x="19181" y="281"/>
                        </a:cubicBezTo>
                        <a:cubicBezTo>
                          <a:pt x="18774" y="281"/>
                          <a:pt x="18363" y="467"/>
                          <a:pt x="18098" y="867"/>
                        </a:cubicBezTo>
                        <a:cubicBezTo>
                          <a:pt x="17881" y="358"/>
                          <a:pt x="17410" y="101"/>
                          <a:pt x="16937" y="101"/>
                        </a:cubicBezTo>
                        <a:cubicBezTo>
                          <a:pt x="16498" y="101"/>
                          <a:pt x="16057" y="323"/>
                          <a:pt x="15815" y="771"/>
                        </a:cubicBezTo>
                        <a:cubicBezTo>
                          <a:pt x="15588" y="257"/>
                          <a:pt x="15113" y="0"/>
                          <a:pt x="14638" y="0"/>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07" name="Google Shape;107;p4"/>
                  <p:cNvSpPr/>
                  <p:nvPr/>
                </p:nvSpPr>
                <p:spPr>
                  <a:xfrm>
                    <a:off x="4979623" y="2121833"/>
                    <a:ext cx="4384901" cy="309370"/>
                  </a:xfrm>
                  <a:custGeom>
                    <a:avLst/>
                    <a:gdLst/>
                    <a:ahLst/>
                    <a:cxnLst/>
                    <a:rect l="l" t="t" r="r" b="b"/>
                    <a:pathLst>
                      <a:path w="20467" h="1444" extrusionOk="0">
                        <a:moveTo>
                          <a:pt x="14638" y="0"/>
                        </a:moveTo>
                        <a:cubicBezTo>
                          <a:pt x="14163" y="0"/>
                          <a:pt x="13687" y="254"/>
                          <a:pt x="13460" y="762"/>
                        </a:cubicBezTo>
                        <a:cubicBezTo>
                          <a:pt x="13242" y="394"/>
                          <a:pt x="12915" y="240"/>
                          <a:pt x="12568" y="240"/>
                        </a:cubicBezTo>
                        <a:cubicBezTo>
                          <a:pt x="12058" y="240"/>
                          <a:pt x="11507" y="573"/>
                          <a:pt x="11201" y="1049"/>
                        </a:cubicBezTo>
                        <a:cubicBezTo>
                          <a:pt x="10962" y="487"/>
                          <a:pt x="10434" y="194"/>
                          <a:pt x="9904" y="194"/>
                        </a:cubicBezTo>
                        <a:cubicBezTo>
                          <a:pt x="9453" y="194"/>
                          <a:pt x="9001" y="407"/>
                          <a:pt x="8727" y="846"/>
                        </a:cubicBezTo>
                        <a:cubicBezTo>
                          <a:pt x="8458" y="484"/>
                          <a:pt x="8059" y="308"/>
                          <a:pt x="7662" y="308"/>
                        </a:cubicBezTo>
                        <a:cubicBezTo>
                          <a:pt x="7194" y="308"/>
                          <a:pt x="6731" y="553"/>
                          <a:pt x="6491" y="1025"/>
                        </a:cubicBezTo>
                        <a:cubicBezTo>
                          <a:pt x="6261" y="546"/>
                          <a:pt x="5799" y="299"/>
                          <a:pt x="5334" y="299"/>
                        </a:cubicBezTo>
                        <a:cubicBezTo>
                          <a:pt x="4930" y="299"/>
                          <a:pt x="4524" y="486"/>
                          <a:pt x="4268" y="870"/>
                        </a:cubicBezTo>
                        <a:cubicBezTo>
                          <a:pt x="4041" y="342"/>
                          <a:pt x="3553" y="76"/>
                          <a:pt x="3061" y="76"/>
                        </a:cubicBezTo>
                        <a:cubicBezTo>
                          <a:pt x="2596" y="76"/>
                          <a:pt x="2128" y="315"/>
                          <a:pt x="1877" y="798"/>
                        </a:cubicBezTo>
                        <a:cubicBezTo>
                          <a:pt x="1743" y="440"/>
                          <a:pt x="1399" y="197"/>
                          <a:pt x="1012" y="197"/>
                        </a:cubicBezTo>
                        <a:cubicBezTo>
                          <a:pt x="986" y="197"/>
                          <a:pt x="960" y="198"/>
                          <a:pt x="933" y="201"/>
                        </a:cubicBezTo>
                        <a:cubicBezTo>
                          <a:pt x="335" y="260"/>
                          <a:pt x="13" y="834"/>
                          <a:pt x="1" y="1372"/>
                        </a:cubicBezTo>
                        <a:cubicBezTo>
                          <a:pt x="1" y="1420"/>
                          <a:pt x="36" y="1444"/>
                          <a:pt x="72" y="1444"/>
                        </a:cubicBezTo>
                        <a:cubicBezTo>
                          <a:pt x="108" y="1444"/>
                          <a:pt x="144" y="1420"/>
                          <a:pt x="144" y="1372"/>
                        </a:cubicBezTo>
                        <a:cubicBezTo>
                          <a:pt x="168" y="942"/>
                          <a:pt x="383" y="523"/>
                          <a:pt x="825" y="416"/>
                        </a:cubicBezTo>
                        <a:cubicBezTo>
                          <a:pt x="893" y="396"/>
                          <a:pt x="961" y="387"/>
                          <a:pt x="1027" y="387"/>
                        </a:cubicBezTo>
                        <a:cubicBezTo>
                          <a:pt x="1409" y="387"/>
                          <a:pt x="1749" y="690"/>
                          <a:pt x="1770" y="1097"/>
                        </a:cubicBezTo>
                        <a:cubicBezTo>
                          <a:pt x="1770" y="1151"/>
                          <a:pt x="1815" y="1182"/>
                          <a:pt x="1859" y="1182"/>
                        </a:cubicBezTo>
                        <a:cubicBezTo>
                          <a:pt x="1893" y="1182"/>
                          <a:pt x="1927" y="1163"/>
                          <a:pt x="1937" y="1121"/>
                        </a:cubicBezTo>
                        <a:cubicBezTo>
                          <a:pt x="2087" y="544"/>
                          <a:pt x="2570" y="257"/>
                          <a:pt x="3052" y="257"/>
                        </a:cubicBezTo>
                        <a:cubicBezTo>
                          <a:pt x="3529" y="257"/>
                          <a:pt x="4006" y="538"/>
                          <a:pt x="4160" y="1097"/>
                        </a:cubicBezTo>
                        <a:cubicBezTo>
                          <a:pt x="4174" y="1144"/>
                          <a:pt x="4213" y="1168"/>
                          <a:pt x="4252" y="1168"/>
                        </a:cubicBezTo>
                        <a:cubicBezTo>
                          <a:pt x="4282" y="1168"/>
                          <a:pt x="4312" y="1153"/>
                          <a:pt x="4328" y="1121"/>
                        </a:cubicBezTo>
                        <a:cubicBezTo>
                          <a:pt x="4547" y="688"/>
                          <a:pt x="4944" y="475"/>
                          <a:pt x="5336" y="475"/>
                        </a:cubicBezTo>
                        <a:cubicBezTo>
                          <a:pt x="5777" y="475"/>
                          <a:pt x="6213" y="745"/>
                          <a:pt x="6384" y="1276"/>
                        </a:cubicBezTo>
                        <a:cubicBezTo>
                          <a:pt x="6402" y="1318"/>
                          <a:pt x="6438" y="1339"/>
                          <a:pt x="6473" y="1339"/>
                        </a:cubicBezTo>
                        <a:cubicBezTo>
                          <a:pt x="6509" y="1339"/>
                          <a:pt x="6545" y="1318"/>
                          <a:pt x="6563" y="1276"/>
                        </a:cubicBezTo>
                        <a:cubicBezTo>
                          <a:pt x="6740" y="765"/>
                          <a:pt x="7201" y="495"/>
                          <a:pt x="7664" y="495"/>
                        </a:cubicBezTo>
                        <a:cubicBezTo>
                          <a:pt x="8046" y="495"/>
                          <a:pt x="8428" y="678"/>
                          <a:pt x="8655" y="1061"/>
                        </a:cubicBezTo>
                        <a:cubicBezTo>
                          <a:pt x="8673" y="1085"/>
                          <a:pt x="8700" y="1097"/>
                          <a:pt x="8727" y="1097"/>
                        </a:cubicBezTo>
                        <a:cubicBezTo>
                          <a:pt x="8754" y="1097"/>
                          <a:pt x="8781" y="1085"/>
                          <a:pt x="8798" y="1061"/>
                        </a:cubicBezTo>
                        <a:cubicBezTo>
                          <a:pt x="9028" y="590"/>
                          <a:pt x="9469" y="365"/>
                          <a:pt x="9908" y="365"/>
                        </a:cubicBezTo>
                        <a:cubicBezTo>
                          <a:pt x="10427" y="365"/>
                          <a:pt x="10944" y="680"/>
                          <a:pt x="11105" y="1276"/>
                        </a:cubicBezTo>
                        <a:cubicBezTo>
                          <a:pt x="11119" y="1317"/>
                          <a:pt x="11156" y="1339"/>
                          <a:pt x="11192" y="1339"/>
                        </a:cubicBezTo>
                        <a:cubicBezTo>
                          <a:pt x="11219" y="1339"/>
                          <a:pt x="11245" y="1326"/>
                          <a:pt x="11261" y="1300"/>
                        </a:cubicBezTo>
                        <a:cubicBezTo>
                          <a:pt x="11504" y="800"/>
                          <a:pt x="12054" y="411"/>
                          <a:pt x="12557" y="411"/>
                        </a:cubicBezTo>
                        <a:cubicBezTo>
                          <a:pt x="12896" y="411"/>
                          <a:pt x="13213" y="588"/>
                          <a:pt x="13401" y="1025"/>
                        </a:cubicBezTo>
                        <a:cubicBezTo>
                          <a:pt x="13416" y="1055"/>
                          <a:pt x="13443" y="1069"/>
                          <a:pt x="13472" y="1069"/>
                        </a:cubicBezTo>
                        <a:cubicBezTo>
                          <a:pt x="13512" y="1069"/>
                          <a:pt x="13554" y="1043"/>
                          <a:pt x="13568" y="1002"/>
                        </a:cubicBezTo>
                        <a:cubicBezTo>
                          <a:pt x="13716" y="450"/>
                          <a:pt x="14179" y="175"/>
                          <a:pt x="14641" y="175"/>
                        </a:cubicBezTo>
                        <a:cubicBezTo>
                          <a:pt x="15111" y="175"/>
                          <a:pt x="15581" y="459"/>
                          <a:pt x="15720" y="1025"/>
                        </a:cubicBezTo>
                        <a:cubicBezTo>
                          <a:pt x="15732" y="1067"/>
                          <a:pt x="15767" y="1088"/>
                          <a:pt x="15805" y="1088"/>
                        </a:cubicBezTo>
                        <a:cubicBezTo>
                          <a:pt x="15842" y="1088"/>
                          <a:pt x="15881" y="1067"/>
                          <a:pt x="15899" y="1025"/>
                        </a:cubicBezTo>
                        <a:cubicBezTo>
                          <a:pt x="16067" y="526"/>
                          <a:pt x="16498" y="281"/>
                          <a:pt x="16929" y="281"/>
                        </a:cubicBezTo>
                        <a:cubicBezTo>
                          <a:pt x="17386" y="281"/>
                          <a:pt x="17843" y="556"/>
                          <a:pt x="17991" y="1097"/>
                        </a:cubicBezTo>
                        <a:cubicBezTo>
                          <a:pt x="17997" y="1136"/>
                          <a:pt x="18032" y="1157"/>
                          <a:pt x="18068" y="1157"/>
                        </a:cubicBezTo>
                        <a:cubicBezTo>
                          <a:pt x="18098" y="1157"/>
                          <a:pt x="18130" y="1142"/>
                          <a:pt x="18146" y="1109"/>
                        </a:cubicBezTo>
                        <a:cubicBezTo>
                          <a:pt x="18352" y="665"/>
                          <a:pt x="18762" y="454"/>
                          <a:pt x="19169" y="454"/>
                        </a:cubicBezTo>
                        <a:cubicBezTo>
                          <a:pt x="19661" y="454"/>
                          <a:pt x="20150" y="761"/>
                          <a:pt x="20274" y="1336"/>
                        </a:cubicBezTo>
                        <a:cubicBezTo>
                          <a:pt x="20284" y="1387"/>
                          <a:pt x="20323" y="1410"/>
                          <a:pt x="20361" y="1410"/>
                        </a:cubicBezTo>
                        <a:cubicBezTo>
                          <a:pt x="20414" y="1410"/>
                          <a:pt x="20467" y="1369"/>
                          <a:pt x="20453" y="1300"/>
                        </a:cubicBezTo>
                        <a:cubicBezTo>
                          <a:pt x="20307" y="645"/>
                          <a:pt x="19746" y="279"/>
                          <a:pt x="19178" y="279"/>
                        </a:cubicBezTo>
                        <a:cubicBezTo>
                          <a:pt x="18772" y="279"/>
                          <a:pt x="18363" y="466"/>
                          <a:pt x="18098" y="870"/>
                        </a:cubicBezTo>
                        <a:cubicBezTo>
                          <a:pt x="17880" y="359"/>
                          <a:pt x="17404" y="98"/>
                          <a:pt x="16928" y="98"/>
                        </a:cubicBezTo>
                        <a:cubicBezTo>
                          <a:pt x="16492" y="98"/>
                          <a:pt x="16055" y="317"/>
                          <a:pt x="15815" y="762"/>
                        </a:cubicBezTo>
                        <a:cubicBezTo>
                          <a:pt x="15588" y="254"/>
                          <a:pt x="15113" y="0"/>
                          <a:pt x="14638" y="0"/>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08" name="Google Shape;108;p4"/>
                  <p:cNvSpPr/>
                  <p:nvPr/>
                </p:nvSpPr>
                <p:spPr>
                  <a:xfrm>
                    <a:off x="4979623" y="2662802"/>
                    <a:ext cx="4386829" cy="310655"/>
                  </a:xfrm>
                  <a:custGeom>
                    <a:avLst/>
                    <a:gdLst/>
                    <a:ahLst/>
                    <a:cxnLst/>
                    <a:rect l="l" t="t" r="r" b="b"/>
                    <a:pathLst>
                      <a:path w="20476" h="1450" extrusionOk="0">
                        <a:moveTo>
                          <a:pt x="14638" y="1"/>
                        </a:moveTo>
                        <a:cubicBezTo>
                          <a:pt x="14163" y="1"/>
                          <a:pt x="13687" y="258"/>
                          <a:pt x="13460" y="772"/>
                        </a:cubicBezTo>
                        <a:cubicBezTo>
                          <a:pt x="13242" y="399"/>
                          <a:pt x="12914" y="243"/>
                          <a:pt x="12567" y="243"/>
                        </a:cubicBezTo>
                        <a:cubicBezTo>
                          <a:pt x="12058" y="243"/>
                          <a:pt x="11507" y="577"/>
                          <a:pt x="11201" y="1047"/>
                        </a:cubicBezTo>
                        <a:cubicBezTo>
                          <a:pt x="10963" y="486"/>
                          <a:pt x="10437" y="193"/>
                          <a:pt x="9909" y="193"/>
                        </a:cubicBezTo>
                        <a:cubicBezTo>
                          <a:pt x="9456" y="193"/>
                          <a:pt x="9003" y="409"/>
                          <a:pt x="8727" y="855"/>
                        </a:cubicBezTo>
                        <a:cubicBezTo>
                          <a:pt x="8457" y="492"/>
                          <a:pt x="8056" y="316"/>
                          <a:pt x="7658" y="316"/>
                        </a:cubicBezTo>
                        <a:cubicBezTo>
                          <a:pt x="7192" y="316"/>
                          <a:pt x="6730" y="558"/>
                          <a:pt x="6491" y="1023"/>
                        </a:cubicBezTo>
                        <a:cubicBezTo>
                          <a:pt x="6262" y="545"/>
                          <a:pt x="5802" y="298"/>
                          <a:pt x="5339" y="298"/>
                        </a:cubicBezTo>
                        <a:cubicBezTo>
                          <a:pt x="4933" y="298"/>
                          <a:pt x="4525" y="488"/>
                          <a:pt x="4268" y="879"/>
                        </a:cubicBezTo>
                        <a:cubicBezTo>
                          <a:pt x="4040" y="348"/>
                          <a:pt x="3547" y="79"/>
                          <a:pt x="3053" y="79"/>
                        </a:cubicBezTo>
                        <a:cubicBezTo>
                          <a:pt x="2590" y="79"/>
                          <a:pt x="2126" y="316"/>
                          <a:pt x="1877" y="796"/>
                        </a:cubicBezTo>
                        <a:cubicBezTo>
                          <a:pt x="1743" y="437"/>
                          <a:pt x="1399" y="194"/>
                          <a:pt x="1012" y="194"/>
                        </a:cubicBezTo>
                        <a:cubicBezTo>
                          <a:pt x="986" y="194"/>
                          <a:pt x="960" y="196"/>
                          <a:pt x="933" y="198"/>
                        </a:cubicBezTo>
                        <a:cubicBezTo>
                          <a:pt x="335" y="258"/>
                          <a:pt x="13" y="831"/>
                          <a:pt x="1" y="1369"/>
                        </a:cubicBezTo>
                        <a:cubicBezTo>
                          <a:pt x="1" y="1423"/>
                          <a:pt x="36" y="1450"/>
                          <a:pt x="72" y="1450"/>
                        </a:cubicBezTo>
                        <a:cubicBezTo>
                          <a:pt x="108" y="1450"/>
                          <a:pt x="144" y="1423"/>
                          <a:pt x="144" y="1369"/>
                        </a:cubicBezTo>
                        <a:cubicBezTo>
                          <a:pt x="168" y="951"/>
                          <a:pt x="383" y="533"/>
                          <a:pt x="825" y="413"/>
                        </a:cubicBezTo>
                        <a:cubicBezTo>
                          <a:pt x="893" y="393"/>
                          <a:pt x="961" y="384"/>
                          <a:pt x="1027" y="384"/>
                        </a:cubicBezTo>
                        <a:cubicBezTo>
                          <a:pt x="1409" y="384"/>
                          <a:pt x="1749" y="687"/>
                          <a:pt x="1770" y="1094"/>
                        </a:cubicBezTo>
                        <a:cubicBezTo>
                          <a:pt x="1770" y="1153"/>
                          <a:pt x="1812" y="1183"/>
                          <a:pt x="1855" y="1183"/>
                        </a:cubicBezTo>
                        <a:cubicBezTo>
                          <a:pt x="1890" y="1183"/>
                          <a:pt x="1926" y="1162"/>
                          <a:pt x="1937" y="1118"/>
                        </a:cubicBezTo>
                        <a:cubicBezTo>
                          <a:pt x="2087" y="547"/>
                          <a:pt x="2570" y="261"/>
                          <a:pt x="3052" y="261"/>
                        </a:cubicBezTo>
                        <a:cubicBezTo>
                          <a:pt x="3529" y="261"/>
                          <a:pt x="4006" y="542"/>
                          <a:pt x="4160" y="1106"/>
                        </a:cubicBezTo>
                        <a:cubicBezTo>
                          <a:pt x="4174" y="1147"/>
                          <a:pt x="4215" y="1168"/>
                          <a:pt x="4254" y="1168"/>
                        </a:cubicBezTo>
                        <a:cubicBezTo>
                          <a:pt x="4283" y="1168"/>
                          <a:pt x="4312" y="1156"/>
                          <a:pt x="4328" y="1130"/>
                        </a:cubicBezTo>
                        <a:cubicBezTo>
                          <a:pt x="4549" y="694"/>
                          <a:pt x="4949" y="478"/>
                          <a:pt x="5344" y="478"/>
                        </a:cubicBezTo>
                        <a:cubicBezTo>
                          <a:pt x="5782" y="478"/>
                          <a:pt x="6214" y="745"/>
                          <a:pt x="6384" y="1274"/>
                        </a:cubicBezTo>
                        <a:cubicBezTo>
                          <a:pt x="6402" y="1316"/>
                          <a:pt x="6438" y="1336"/>
                          <a:pt x="6473" y="1336"/>
                        </a:cubicBezTo>
                        <a:cubicBezTo>
                          <a:pt x="6509" y="1336"/>
                          <a:pt x="6545" y="1316"/>
                          <a:pt x="6563" y="1274"/>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27" y="590"/>
                          <a:pt x="9467" y="365"/>
                          <a:pt x="9905" y="365"/>
                        </a:cubicBezTo>
                        <a:cubicBezTo>
                          <a:pt x="10428" y="365"/>
                          <a:pt x="10949" y="686"/>
                          <a:pt x="11105" y="1298"/>
                        </a:cubicBezTo>
                        <a:cubicBezTo>
                          <a:pt x="11118" y="1336"/>
                          <a:pt x="11152" y="1358"/>
                          <a:pt x="11187" y="1358"/>
                        </a:cubicBezTo>
                        <a:cubicBezTo>
                          <a:pt x="11215" y="1358"/>
                          <a:pt x="11244" y="1342"/>
                          <a:pt x="11261" y="1310"/>
                        </a:cubicBezTo>
                        <a:cubicBezTo>
                          <a:pt x="11503" y="817"/>
                          <a:pt x="12052" y="432"/>
                          <a:pt x="12555" y="432"/>
                        </a:cubicBezTo>
                        <a:cubicBezTo>
                          <a:pt x="12894" y="432"/>
                          <a:pt x="13213" y="608"/>
                          <a:pt x="13401" y="1047"/>
                        </a:cubicBezTo>
                        <a:cubicBezTo>
                          <a:pt x="13415" y="1075"/>
                          <a:pt x="13440" y="1086"/>
                          <a:pt x="13467" y="1086"/>
                        </a:cubicBezTo>
                        <a:cubicBezTo>
                          <a:pt x="13508" y="1086"/>
                          <a:pt x="13553" y="1059"/>
                          <a:pt x="13568" y="1023"/>
                        </a:cubicBezTo>
                        <a:cubicBezTo>
                          <a:pt x="13717" y="470"/>
                          <a:pt x="14181" y="195"/>
                          <a:pt x="14645" y="195"/>
                        </a:cubicBezTo>
                        <a:cubicBezTo>
                          <a:pt x="15114" y="195"/>
                          <a:pt x="15581" y="476"/>
                          <a:pt x="15720" y="1035"/>
                        </a:cubicBezTo>
                        <a:cubicBezTo>
                          <a:pt x="15732" y="1076"/>
                          <a:pt x="15767" y="1097"/>
                          <a:pt x="15805" y="1097"/>
                        </a:cubicBezTo>
                        <a:cubicBezTo>
                          <a:pt x="15842" y="1097"/>
                          <a:pt x="15881" y="1076"/>
                          <a:pt x="15899" y="1035"/>
                        </a:cubicBezTo>
                        <a:cubicBezTo>
                          <a:pt x="16067" y="541"/>
                          <a:pt x="16497" y="299"/>
                          <a:pt x="16929" y="299"/>
                        </a:cubicBezTo>
                        <a:cubicBezTo>
                          <a:pt x="17385" y="299"/>
                          <a:pt x="17843" y="571"/>
                          <a:pt x="17991" y="1106"/>
                        </a:cubicBezTo>
                        <a:cubicBezTo>
                          <a:pt x="18004" y="1147"/>
                          <a:pt x="18041" y="1168"/>
                          <a:pt x="18077" y="1168"/>
                        </a:cubicBezTo>
                        <a:cubicBezTo>
                          <a:pt x="18104" y="1168"/>
                          <a:pt x="18131" y="1156"/>
                          <a:pt x="18146" y="1130"/>
                        </a:cubicBezTo>
                        <a:cubicBezTo>
                          <a:pt x="18352" y="680"/>
                          <a:pt x="18763" y="466"/>
                          <a:pt x="19171" y="466"/>
                        </a:cubicBezTo>
                        <a:cubicBezTo>
                          <a:pt x="19662" y="466"/>
                          <a:pt x="20150" y="776"/>
                          <a:pt x="20274" y="1357"/>
                        </a:cubicBezTo>
                        <a:cubicBezTo>
                          <a:pt x="20288" y="1403"/>
                          <a:pt x="20322" y="1422"/>
                          <a:pt x="20358" y="1422"/>
                        </a:cubicBezTo>
                        <a:cubicBezTo>
                          <a:pt x="20415" y="1422"/>
                          <a:pt x="20475" y="1371"/>
                          <a:pt x="20453" y="1298"/>
                        </a:cubicBezTo>
                        <a:cubicBezTo>
                          <a:pt x="20307" y="643"/>
                          <a:pt x="19748" y="281"/>
                          <a:pt x="19181" y="281"/>
                        </a:cubicBezTo>
                        <a:cubicBezTo>
                          <a:pt x="18774" y="281"/>
                          <a:pt x="18363" y="468"/>
                          <a:pt x="18098" y="867"/>
                        </a:cubicBezTo>
                        <a:cubicBezTo>
                          <a:pt x="17881" y="357"/>
                          <a:pt x="17408" y="97"/>
                          <a:pt x="16933" y="97"/>
                        </a:cubicBezTo>
                        <a:cubicBezTo>
                          <a:pt x="16495" y="97"/>
                          <a:pt x="16056" y="318"/>
                          <a:pt x="15815" y="772"/>
                        </a:cubicBezTo>
                        <a:cubicBezTo>
                          <a:pt x="15588" y="258"/>
                          <a:pt x="15113" y="1"/>
                          <a:pt x="14638" y="1"/>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09" name="Google Shape;109;p4"/>
                  <p:cNvSpPr/>
                  <p:nvPr/>
                </p:nvSpPr>
                <p:spPr>
                  <a:xfrm>
                    <a:off x="4979623" y="3205700"/>
                    <a:ext cx="4386615" cy="308941"/>
                  </a:xfrm>
                  <a:custGeom>
                    <a:avLst/>
                    <a:gdLst/>
                    <a:ahLst/>
                    <a:cxnLst/>
                    <a:rect l="l" t="t" r="r" b="b"/>
                    <a:pathLst>
                      <a:path w="20475" h="1442" extrusionOk="0">
                        <a:moveTo>
                          <a:pt x="14638" y="1"/>
                        </a:moveTo>
                        <a:cubicBezTo>
                          <a:pt x="14163" y="1"/>
                          <a:pt x="13687" y="258"/>
                          <a:pt x="13460" y="772"/>
                        </a:cubicBezTo>
                        <a:cubicBezTo>
                          <a:pt x="13242" y="399"/>
                          <a:pt x="12914" y="244"/>
                          <a:pt x="12567" y="244"/>
                        </a:cubicBezTo>
                        <a:cubicBezTo>
                          <a:pt x="12058" y="244"/>
                          <a:pt x="11507" y="578"/>
                          <a:pt x="11201" y="1047"/>
                        </a:cubicBezTo>
                        <a:cubicBezTo>
                          <a:pt x="10962" y="485"/>
                          <a:pt x="10434" y="192"/>
                          <a:pt x="9904" y="192"/>
                        </a:cubicBezTo>
                        <a:cubicBezTo>
                          <a:pt x="9453" y="192"/>
                          <a:pt x="9001" y="404"/>
                          <a:pt x="8727" y="843"/>
                        </a:cubicBezTo>
                        <a:cubicBezTo>
                          <a:pt x="8458" y="482"/>
                          <a:pt x="8059" y="306"/>
                          <a:pt x="7662" y="306"/>
                        </a:cubicBezTo>
                        <a:cubicBezTo>
                          <a:pt x="7194" y="306"/>
                          <a:pt x="6731" y="550"/>
                          <a:pt x="6491" y="1023"/>
                        </a:cubicBezTo>
                        <a:cubicBezTo>
                          <a:pt x="6262" y="545"/>
                          <a:pt x="5802" y="298"/>
                          <a:pt x="5339" y="298"/>
                        </a:cubicBezTo>
                        <a:cubicBezTo>
                          <a:pt x="4933" y="298"/>
                          <a:pt x="4525" y="488"/>
                          <a:pt x="4268" y="879"/>
                        </a:cubicBezTo>
                        <a:cubicBezTo>
                          <a:pt x="4040" y="349"/>
                          <a:pt x="3547" y="79"/>
                          <a:pt x="3053" y="79"/>
                        </a:cubicBezTo>
                        <a:cubicBezTo>
                          <a:pt x="2590" y="79"/>
                          <a:pt x="2126" y="316"/>
                          <a:pt x="1877" y="796"/>
                        </a:cubicBezTo>
                        <a:cubicBezTo>
                          <a:pt x="1743" y="437"/>
                          <a:pt x="1399" y="195"/>
                          <a:pt x="1012" y="195"/>
                        </a:cubicBezTo>
                        <a:cubicBezTo>
                          <a:pt x="986" y="195"/>
                          <a:pt x="960" y="196"/>
                          <a:pt x="933" y="198"/>
                        </a:cubicBezTo>
                        <a:cubicBezTo>
                          <a:pt x="335" y="258"/>
                          <a:pt x="13" y="832"/>
                          <a:pt x="1" y="1369"/>
                        </a:cubicBezTo>
                        <a:cubicBezTo>
                          <a:pt x="1" y="1417"/>
                          <a:pt x="36" y="1441"/>
                          <a:pt x="72" y="1441"/>
                        </a:cubicBezTo>
                        <a:cubicBezTo>
                          <a:pt x="108" y="1441"/>
                          <a:pt x="144" y="1417"/>
                          <a:pt x="144" y="1369"/>
                        </a:cubicBezTo>
                        <a:cubicBezTo>
                          <a:pt x="168" y="939"/>
                          <a:pt x="383" y="533"/>
                          <a:pt x="825" y="413"/>
                        </a:cubicBezTo>
                        <a:cubicBezTo>
                          <a:pt x="893" y="394"/>
                          <a:pt x="961" y="384"/>
                          <a:pt x="1027" y="384"/>
                        </a:cubicBezTo>
                        <a:cubicBezTo>
                          <a:pt x="1409" y="384"/>
                          <a:pt x="1749" y="687"/>
                          <a:pt x="1770" y="1095"/>
                        </a:cubicBezTo>
                        <a:cubicBezTo>
                          <a:pt x="1770" y="1148"/>
                          <a:pt x="1815" y="1179"/>
                          <a:pt x="1859" y="1179"/>
                        </a:cubicBezTo>
                        <a:cubicBezTo>
                          <a:pt x="1893" y="1179"/>
                          <a:pt x="1927" y="1160"/>
                          <a:pt x="1937" y="1118"/>
                        </a:cubicBezTo>
                        <a:cubicBezTo>
                          <a:pt x="2087" y="548"/>
                          <a:pt x="2570" y="261"/>
                          <a:pt x="3052" y="261"/>
                        </a:cubicBezTo>
                        <a:cubicBezTo>
                          <a:pt x="3529" y="261"/>
                          <a:pt x="4006" y="542"/>
                          <a:pt x="4160" y="1106"/>
                        </a:cubicBezTo>
                        <a:cubicBezTo>
                          <a:pt x="4173" y="1145"/>
                          <a:pt x="4211" y="1167"/>
                          <a:pt x="4248" y="1167"/>
                        </a:cubicBezTo>
                        <a:cubicBezTo>
                          <a:pt x="4280" y="1167"/>
                          <a:pt x="4311" y="1151"/>
                          <a:pt x="4328" y="1118"/>
                        </a:cubicBezTo>
                        <a:cubicBezTo>
                          <a:pt x="4547" y="685"/>
                          <a:pt x="4944" y="472"/>
                          <a:pt x="5336" y="472"/>
                        </a:cubicBezTo>
                        <a:cubicBezTo>
                          <a:pt x="5777" y="472"/>
                          <a:pt x="6213" y="742"/>
                          <a:pt x="6384" y="1274"/>
                        </a:cubicBezTo>
                        <a:cubicBezTo>
                          <a:pt x="6402" y="1316"/>
                          <a:pt x="6438" y="1337"/>
                          <a:pt x="6473" y="1337"/>
                        </a:cubicBezTo>
                        <a:cubicBezTo>
                          <a:pt x="6509" y="1337"/>
                          <a:pt x="6545" y="1316"/>
                          <a:pt x="6563" y="1274"/>
                        </a:cubicBezTo>
                        <a:cubicBezTo>
                          <a:pt x="6740" y="762"/>
                          <a:pt x="7201" y="492"/>
                          <a:pt x="7664" y="492"/>
                        </a:cubicBezTo>
                        <a:cubicBezTo>
                          <a:pt x="8046" y="492"/>
                          <a:pt x="8428" y="675"/>
                          <a:pt x="8655" y="1059"/>
                        </a:cubicBezTo>
                        <a:cubicBezTo>
                          <a:pt x="8673" y="1083"/>
                          <a:pt x="8700" y="1095"/>
                          <a:pt x="8727" y="1095"/>
                        </a:cubicBezTo>
                        <a:cubicBezTo>
                          <a:pt x="8754" y="1095"/>
                          <a:pt x="8781" y="1083"/>
                          <a:pt x="8798" y="1059"/>
                        </a:cubicBezTo>
                        <a:cubicBezTo>
                          <a:pt x="9026" y="598"/>
                          <a:pt x="9458" y="378"/>
                          <a:pt x="9890" y="378"/>
                        </a:cubicBezTo>
                        <a:cubicBezTo>
                          <a:pt x="10410" y="378"/>
                          <a:pt x="10930" y="697"/>
                          <a:pt x="11094" y="1298"/>
                        </a:cubicBezTo>
                        <a:cubicBezTo>
                          <a:pt x="11106" y="1337"/>
                          <a:pt x="11140" y="1358"/>
                          <a:pt x="11175" y="1358"/>
                        </a:cubicBezTo>
                        <a:cubicBezTo>
                          <a:pt x="11203" y="1358"/>
                          <a:pt x="11232" y="1343"/>
                          <a:pt x="11249" y="1310"/>
                        </a:cubicBezTo>
                        <a:cubicBezTo>
                          <a:pt x="11491" y="818"/>
                          <a:pt x="12040" y="432"/>
                          <a:pt x="12543" y="432"/>
                        </a:cubicBezTo>
                        <a:cubicBezTo>
                          <a:pt x="12882" y="432"/>
                          <a:pt x="13201" y="608"/>
                          <a:pt x="13389" y="1047"/>
                        </a:cubicBezTo>
                        <a:cubicBezTo>
                          <a:pt x="13403" y="1075"/>
                          <a:pt x="13428" y="1086"/>
                          <a:pt x="13455" y="1086"/>
                        </a:cubicBezTo>
                        <a:cubicBezTo>
                          <a:pt x="13496" y="1086"/>
                          <a:pt x="13541" y="1059"/>
                          <a:pt x="13556" y="1023"/>
                        </a:cubicBezTo>
                        <a:cubicBezTo>
                          <a:pt x="13699" y="464"/>
                          <a:pt x="14164" y="186"/>
                          <a:pt x="14629" y="186"/>
                        </a:cubicBezTo>
                        <a:cubicBezTo>
                          <a:pt x="15099" y="186"/>
                          <a:pt x="15569" y="470"/>
                          <a:pt x="15708" y="1035"/>
                        </a:cubicBezTo>
                        <a:cubicBezTo>
                          <a:pt x="15726" y="1077"/>
                          <a:pt x="15761" y="1097"/>
                          <a:pt x="15797" y="1097"/>
                        </a:cubicBezTo>
                        <a:cubicBezTo>
                          <a:pt x="15833" y="1097"/>
                          <a:pt x="15869" y="1077"/>
                          <a:pt x="15887" y="1035"/>
                        </a:cubicBezTo>
                        <a:cubicBezTo>
                          <a:pt x="16055" y="541"/>
                          <a:pt x="16486" y="299"/>
                          <a:pt x="16917" y="299"/>
                        </a:cubicBezTo>
                        <a:cubicBezTo>
                          <a:pt x="17373" y="299"/>
                          <a:pt x="17831" y="571"/>
                          <a:pt x="17979" y="1106"/>
                        </a:cubicBezTo>
                        <a:cubicBezTo>
                          <a:pt x="17992" y="1147"/>
                          <a:pt x="18029" y="1169"/>
                          <a:pt x="18065" y="1169"/>
                        </a:cubicBezTo>
                        <a:cubicBezTo>
                          <a:pt x="18092" y="1169"/>
                          <a:pt x="18119" y="1156"/>
                          <a:pt x="18134" y="1130"/>
                        </a:cubicBezTo>
                        <a:cubicBezTo>
                          <a:pt x="18340" y="680"/>
                          <a:pt x="18751" y="466"/>
                          <a:pt x="19159" y="466"/>
                        </a:cubicBezTo>
                        <a:cubicBezTo>
                          <a:pt x="19650" y="466"/>
                          <a:pt x="20138" y="776"/>
                          <a:pt x="20262" y="1357"/>
                        </a:cubicBezTo>
                        <a:cubicBezTo>
                          <a:pt x="20276" y="1405"/>
                          <a:pt x="20315" y="1426"/>
                          <a:pt x="20354" y="1426"/>
                        </a:cubicBezTo>
                        <a:cubicBezTo>
                          <a:pt x="20414" y="1426"/>
                          <a:pt x="20475" y="1377"/>
                          <a:pt x="20453" y="1298"/>
                        </a:cubicBezTo>
                        <a:cubicBezTo>
                          <a:pt x="20307" y="644"/>
                          <a:pt x="19748" y="281"/>
                          <a:pt x="19181" y="281"/>
                        </a:cubicBezTo>
                        <a:cubicBezTo>
                          <a:pt x="18774" y="281"/>
                          <a:pt x="18363" y="468"/>
                          <a:pt x="18098" y="867"/>
                        </a:cubicBezTo>
                        <a:cubicBezTo>
                          <a:pt x="17881" y="358"/>
                          <a:pt x="17408" y="97"/>
                          <a:pt x="16933" y="97"/>
                        </a:cubicBezTo>
                        <a:cubicBezTo>
                          <a:pt x="16495" y="97"/>
                          <a:pt x="16056" y="319"/>
                          <a:pt x="15815" y="772"/>
                        </a:cubicBezTo>
                        <a:cubicBezTo>
                          <a:pt x="15588" y="258"/>
                          <a:pt x="15113" y="1"/>
                          <a:pt x="14638" y="1"/>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10" name="Google Shape;110;p4"/>
                  <p:cNvSpPr/>
                  <p:nvPr/>
                </p:nvSpPr>
                <p:spPr>
                  <a:xfrm>
                    <a:off x="4977052" y="3746027"/>
                    <a:ext cx="4389186" cy="310869"/>
                  </a:xfrm>
                  <a:custGeom>
                    <a:avLst/>
                    <a:gdLst/>
                    <a:ahLst/>
                    <a:cxnLst/>
                    <a:rect l="l" t="t" r="r" b="b"/>
                    <a:pathLst>
                      <a:path w="20487" h="1451" extrusionOk="0">
                        <a:moveTo>
                          <a:pt x="14650" y="1"/>
                        </a:moveTo>
                        <a:cubicBezTo>
                          <a:pt x="14175" y="1"/>
                          <a:pt x="13699" y="258"/>
                          <a:pt x="13472" y="772"/>
                        </a:cubicBezTo>
                        <a:cubicBezTo>
                          <a:pt x="13249" y="399"/>
                          <a:pt x="12919" y="244"/>
                          <a:pt x="12570" y="244"/>
                        </a:cubicBezTo>
                        <a:cubicBezTo>
                          <a:pt x="12060" y="244"/>
                          <a:pt x="11512" y="578"/>
                          <a:pt x="11213" y="1047"/>
                        </a:cubicBezTo>
                        <a:cubicBezTo>
                          <a:pt x="10975" y="488"/>
                          <a:pt x="10451" y="198"/>
                          <a:pt x="9925" y="198"/>
                        </a:cubicBezTo>
                        <a:cubicBezTo>
                          <a:pt x="9471" y="198"/>
                          <a:pt x="9015" y="413"/>
                          <a:pt x="8739" y="856"/>
                        </a:cubicBezTo>
                        <a:cubicBezTo>
                          <a:pt x="8469" y="493"/>
                          <a:pt x="8068" y="317"/>
                          <a:pt x="7669" y="317"/>
                        </a:cubicBezTo>
                        <a:cubicBezTo>
                          <a:pt x="7201" y="317"/>
                          <a:pt x="6737" y="558"/>
                          <a:pt x="6491" y="1023"/>
                        </a:cubicBezTo>
                        <a:cubicBezTo>
                          <a:pt x="6262" y="545"/>
                          <a:pt x="5802" y="298"/>
                          <a:pt x="5341" y="298"/>
                        </a:cubicBezTo>
                        <a:cubicBezTo>
                          <a:pt x="4937" y="298"/>
                          <a:pt x="4531" y="489"/>
                          <a:pt x="4280" y="880"/>
                        </a:cubicBezTo>
                        <a:cubicBezTo>
                          <a:pt x="4052" y="349"/>
                          <a:pt x="3556" y="79"/>
                          <a:pt x="3060" y="79"/>
                        </a:cubicBezTo>
                        <a:cubicBezTo>
                          <a:pt x="2596" y="79"/>
                          <a:pt x="2132" y="316"/>
                          <a:pt x="1889" y="796"/>
                        </a:cubicBezTo>
                        <a:cubicBezTo>
                          <a:pt x="1744" y="438"/>
                          <a:pt x="1399" y="195"/>
                          <a:pt x="1022" y="195"/>
                        </a:cubicBezTo>
                        <a:cubicBezTo>
                          <a:pt x="997" y="195"/>
                          <a:pt x="971" y="196"/>
                          <a:pt x="945" y="198"/>
                        </a:cubicBezTo>
                        <a:cubicBezTo>
                          <a:pt x="347" y="258"/>
                          <a:pt x="13" y="832"/>
                          <a:pt x="1" y="1370"/>
                        </a:cubicBezTo>
                        <a:cubicBezTo>
                          <a:pt x="1" y="1423"/>
                          <a:pt x="40" y="1450"/>
                          <a:pt x="78" y="1450"/>
                        </a:cubicBezTo>
                        <a:cubicBezTo>
                          <a:pt x="117" y="1450"/>
                          <a:pt x="156" y="1423"/>
                          <a:pt x="156" y="1370"/>
                        </a:cubicBezTo>
                        <a:cubicBezTo>
                          <a:pt x="168" y="951"/>
                          <a:pt x="395" y="533"/>
                          <a:pt x="825" y="413"/>
                        </a:cubicBezTo>
                        <a:cubicBezTo>
                          <a:pt x="895" y="394"/>
                          <a:pt x="964" y="385"/>
                          <a:pt x="1032" y="385"/>
                        </a:cubicBezTo>
                        <a:cubicBezTo>
                          <a:pt x="1420" y="385"/>
                          <a:pt x="1760" y="688"/>
                          <a:pt x="1770" y="1095"/>
                        </a:cubicBezTo>
                        <a:cubicBezTo>
                          <a:pt x="1770" y="1153"/>
                          <a:pt x="1816" y="1183"/>
                          <a:pt x="1862" y="1183"/>
                        </a:cubicBezTo>
                        <a:cubicBezTo>
                          <a:pt x="1900" y="1183"/>
                          <a:pt x="1938" y="1162"/>
                          <a:pt x="1949" y="1119"/>
                        </a:cubicBezTo>
                        <a:cubicBezTo>
                          <a:pt x="2099" y="548"/>
                          <a:pt x="2582" y="261"/>
                          <a:pt x="3064" y="261"/>
                        </a:cubicBezTo>
                        <a:cubicBezTo>
                          <a:pt x="3541" y="261"/>
                          <a:pt x="4018" y="542"/>
                          <a:pt x="4172" y="1107"/>
                        </a:cubicBezTo>
                        <a:cubicBezTo>
                          <a:pt x="4185" y="1145"/>
                          <a:pt x="4219" y="1167"/>
                          <a:pt x="4253" y="1167"/>
                        </a:cubicBezTo>
                        <a:cubicBezTo>
                          <a:pt x="4282" y="1167"/>
                          <a:pt x="4311" y="1151"/>
                          <a:pt x="4328" y="1119"/>
                        </a:cubicBezTo>
                        <a:cubicBezTo>
                          <a:pt x="4553" y="686"/>
                          <a:pt x="4950" y="472"/>
                          <a:pt x="5342" y="472"/>
                        </a:cubicBezTo>
                        <a:cubicBezTo>
                          <a:pt x="5783" y="472"/>
                          <a:pt x="6219" y="742"/>
                          <a:pt x="6396" y="1274"/>
                        </a:cubicBezTo>
                        <a:cubicBezTo>
                          <a:pt x="6408" y="1316"/>
                          <a:pt x="6444" y="1337"/>
                          <a:pt x="6480" y="1337"/>
                        </a:cubicBezTo>
                        <a:cubicBezTo>
                          <a:pt x="6515" y="1337"/>
                          <a:pt x="6551" y="1316"/>
                          <a:pt x="6563" y="1274"/>
                        </a:cubicBezTo>
                        <a:cubicBezTo>
                          <a:pt x="6740" y="763"/>
                          <a:pt x="7201" y="492"/>
                          <a:pt x="7664" y="492"/>
                        </a:cubicBezTo>
                        <a:cubicBezTo>
                          <a:pt x="8046" y="492"/>
                          <a:pt x="8428" y="676"/>
                          <a:pt x="8655" y="1059"/>
                        </a:cubicBezTo>
                        <a:cubicBezTo>
                          <a:pt x="8673" y="1089"/>
                          <a:pt x="8703" y="1104"/>
                          <a:pt x="8733" y="1104"/>
                        </a:cubicBezTo>
                        <a:cubicBezTo>
                          <a:pt x="8763" y="1104"/>
                          <a:pt x="8793" y="1089"/>
                          <a:pt x="8810" y="1059"/>
                        </a:cubicBezTo>
                        <a:cubicBezTo>
                          <a:pt x="9038" y="598"/>
                          <a:pt x="9470" y="378"/>
                          <a:pt x="9901" y="378"/>
                        </a:cubicBezTo>
                        <a:cubicBezTo>
                          <a:pt x="10420" y="378"/>
                          <a:pt x="10937" y="697"/>
                          <a:pt x="11094" y="1298"/>
                        </a:cubicBezTo>
                        <a:cubicBezTo>
                          <a:pt x="11107" y="1337"/>
                          <a:pt x="11140" y="1358"/>
                          <a:pt x="11177" y="1358"/>
                        </a:cubicBezTo>
                        <a:cubicBezTo>
                          <a:pt x="11207" y="1358"/>
                          <a:pt x="11239" y="1343"/>
                          <a:pt x="11261" y="1310"/>
                        </a:cubicBezTo>
                        <a:cubicBezTo>
                          <a:pt x="11496" y="818"/>
                          <a:pt x="12042" y="432"/>
                          <a:pt x="12544" y="432"/>
                        </a:cubicBezTo>
                        <a:cubicBezTo>
                          <a:pt x="12882" y="432"/>
                          <a:pt x="13201" y="608"/>
                          <a:pt x="13389" y="1047"/>
                        </a:cubicBezTo>
                        <a:cubicBezTo>
                          <a:pt x="13404" y="1077"/>
                          <a:pt x="13433" y="1090"/>
                          <a:pt x="13464" y="1090"/>
                        </a:cubicBezTo>
                        <a:cubicBezTo>
                          <a:pt x="13506" y="1090"/>
                          <a:pt x="13549" y="1065"/>
                          <a:pt x="13556" y="1023"/>
                        </a:cubicBezTo>
                        <a:cubicBezTo>
                          <a:pt x="13705" y="464"/>
                          <a:pt x="14173" y="186"/>
                          <a:pt x="14639" y="186"/>
                        </a:cubicBezTo>
                        <a:cubicBezTo>
                          <a:pt x="15111" y="186"/>
                          <a:pt x="15581" y="470"/>
                          <a:pt x="15720" y="1035"/>
                        </a:cubicBezTo>
                        <a:cubicBezTo>
                          <a:pt x="15732" y="1077"/>
                          <a:pt x="15767" y="1098"/>
                          <a:pt x="15803" y="1098"/>
                        </a:cubicBezTo>
                        <a:cubicBezTo>
                          <a:pt x="15839" y="1098"/>
                          <a:pt x="15875" y="1077"/>
                          <a:pt x="15887" y="1035"/>
                        </a:cubicBezTo>
                        <a:cubicBezTo>
                          <a:pt x="16061" y="542"/>
                          <a:pt x="16494" y="299"/>
                          <a:pt x="16926" y="299"/>
                        </a:cubicBezTo>
                        <a:cubicBezTo>
                          <a:pt x="17383" y="299"/>
                          <a:pt x="17837" y="572"/>
                          <a:pt x="17979" y="1107"/>
                        </a:cubicBezTo>
                        <a:cubicBezTo>
                          <a:pt x="17993" y="1148"/>
                          <a:pt x="18031" y="1174"/>
                          <a:pt x="18070" y="1174"/>
                        </a:cubicBezTo>
                        <a:cubicBezTo>
                          <a:pt x="18098" y="1174"/>
                          <a:pt x="18126" y="1161"/>
                          <a:pt x="18146" y="1131"/>
                        </a:cubicBezTo>
                        <a:cubicBezTo>
                          <a:pt x="18347" y="680"/>
                          <a:pt x="18754" y="466"/>
                          <a:pt x="19161" y="466"/>
                        </a:cubicBezTo>
                        <a:cubicBezTo>
                          <a:pt x="19650" y="466"/>
                          <a:pt x="20138" y="777"/>
                          <a:pt x="20262" y="1358"/>
                        </a:cubicBezTo>
                        <a:cubicBezTo>
                          <a:pt x="20281" y="1409"/>
                          <a:pt x="20321" y="1431"/>
                          <a:pt x="20362" y="1431"/>
                        </a:cubicBezTo>
                        <a:cubicBezTo>
                          <a:pt x="20425" y="1431"/>
                          <a:pt x="20487" y="1378"/>
                          <a:pt x="20465" y="1298"/>
                        </a:cubicBezTo>
                        <a:cubicBezTo>
                          <a:pt x="20319" y="643"/>
                          <a:pt x="19754" y="276"/>
                          <a:pt x="19185" y="276"/>
                        </a:cubicBezTo>
                        <a:cubicBezTo>
                          <a:pt x="18778" y="276"/>
                          <a:pt x="18370" y="464"/>
                          <a:pt x="18110" y="868"/>
                        </a:cubicBezTo>
                        <a:cubicBezTo>
                          <a:pt x="17886" y="358"/>
                          <a:pt x="17414" y="97"/>
                          <a:pt x="16941" y="97"/>
                        </a:cubicBezTo>
                        <a:cubicBezTo>
                          <a:pt x="16504" y="97"/>
                          <a:pt x="16068" y="319"/>
                          <a:pt x="15827" y="772"/>
                        </a:cubicBezTo>
                        <a:cubicBezTo>
                          <a:pt x="15600" y="258"/>
                          <a:pt x="15125" y="1"/>
                          <a:pt x="14650" y="1"/>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11" name="Google Shape;111;p4"/>
                  <p:cNvSpPr/>
                  <p:nvPr/>
                </p:nvSpPr>
                <p:spPr>
                  <a:xfrm>
                    <a:off x="4979623" y="4288496"/>
                    <a:ext cx="4386615" cy="309370"/>
                  </a:xfrm>
                  <a:custGeom>
                    <a:avLst/>
                    <a:gdLst/>
                    <a:ahLst/>
                    <a:cxnLst/>
                    <a:rect l="l" t="t" r="r" b="b"/>
                    <a:pathLst>
                      <a:path w="20475" h="1444" extrusionOk="0">
                        <a:moveTo>
                          <a:pt x="14638" y="0"/>
                        </a:moveTo>
                        <a:cubicBezTo>
                          <a:pt x="14163" y="0"/>
                          <a:pt x="13687" y="254"/>
                          <a:pt x="13460" y="762"/>
                        </a:cubicBezTo>
                        <a:cubicBezTo>
                          <a:pt x="13242" y="394"/>
                          <a:pt x="12915" y="240"/>
                          <a:pt x="12568" y="240"/>
                        </a:cubicBezTo>
                        <a:cubicBezTo>
                          <a:pt x="12058" y="240"/>
                          <a:pt x="11507" y="573"/>
                          <a:pt x="11201" y="1049"/>
                        </a:cubicBezTo>
                        <a:cubicBezTo>
                          <a:pt x="10962" y="487"/>
                          <a:pt x="10434" y="194"/>
                          <a:pt x="9904" y="194"/>
                        </a:cubicBezTo>
                        <a:cubicBezTo>
                          <a:pt x="9453" y="194"/>
                          <a:pt x="9001" y="406"/>
                          <a:pt x="8727" y="846"/>
                        </a:cubicBezTo>
                        <a:cubicBezTo>
                          <a:pt x="8458" y="484"/>
                          <a:pt x="8059" y="308"/>
                          <a:pt x="7662" y="308"/>
                        </a:cubicBezTo>
                        <a:cubicBezTo>
                          <a:pt x="7194" y="308"/>
                          <a:pt x="6731" y="553"/>
                          <a:pt x="6491" y="1025"/>
                        </a:cubicBezTo>
                        <a:cubicBezTo>
                          <a:pt x="6261" y="546"/>
                          <a:pt x="5799" y="299"/>
                          <a:pt x="5334" y="299"/>
                        </a:cubicBezTo>
                        <a:cubicBezTo>
                          <a:pt x="4930" y="299"/>
                          <a:pt x="4524" y="486"/>
                          <a:pt x="4268" y="870"/>
                        </a:cubicBezTo>
                        <a:cubicBezTo>
                          <a:pt x="4040" y="347"/>
                          <a:pt x="3550" y="80"/>
                          <a:pt x="3057" y="80"/>
                        </a:cubicBezTo>
                        <a:cubicBezTo>
                          <a:pt x="2593" y="80"/>
                          <a:pt x="2127" y="317"/>
                          <a:pt x="1877" y="798"/>
                        </a:cubicBezTo>
                        <a:cubicBezTo>
                          <a:pt x="1743" y="430"/>
                          <a:pt x="1401" y="197"/>
                          <a:pt x="1016" y="197"/>
                        </a:cubicBezTo>
                        <a:cubicBezTo>
                          <a:pt x="988" y="197"/>
                          <a:pt x="961" y="198"/>
                          <a:pt x="933" y="200"/>
                        </a:cubicBezTo>
                        <a:cubicBezTo>
                          <a:pt x="335" y="248"/>
                          <a:pt x="13" y="822"/>
                          <a:pt x="1" y="1372"/>
                        </a:cubicBezTo>
                        <a:cubicBezTo>
                          <a:pt x="1" y="1420"/>
                          <a:pt x="36" y="1443"/>
                          <a:pt x="72" y="1443"/>
                        </a:cubicBezTo>
                        <a:cubicBezTo>
                          <a:pt x="108" y="1443"/>
                          <a:pt x="144" y="1420"/>
                          <a:pt x="144" y="1372"/>
                        </a:cubicBezTo>
                        <a:cubicBezTo>
                          <a:pt x="168" y="941"/>
                          <a:pt x="383" y="523"/>
                          <a:pt x="825" y="415"/>
                        </a:cubicBezTo>
                        <a:cubicBezTo>
                          <a:pt x="894" y="396"/>
                          <a:pt x="964" y="386"/>
                          <a:pt x="1032" y="386"/>
                        </a:cubicBezTo>
                        <a:cubicBezTo>
                          <a:pt x="1411" y="386"/>
                          <a:pt x="1749" y="681"/>
                          <a:pt x="1770" y="1097"/>
                        </a:cubicBezTo>
                        <a:cubicBezTo>
                          <a:pt x="1770" y="1149"/>
                          <a:pt x="1812" y="1180"/>
                          <a:pt x="1855" y="1180"/>
                        </a:cubicBezTo>
                        <a:cubicBezTo>
                          <a:pt x="1890" y="1180"/>
                          <a:pt x="1926" y="1158"/>
                          <a:pt x="1937" y="1109"/>
                        </a:cubicBezTo>
                        <a:cubicBezTo>
                          <a:pt x="2087" y="538"/>
                          <a:pt x="2570" y="251"/>
                          <a:pt x="3052" y="251"/>
                        </a:cubicBezTo>
                        <a:cubicBezTo>
                          <a:pt x="3529" y="251"/>
                          <a:pt x="4006" y="532"/>
                          <a:pt x="4160" y="1097"/>
                        </a:cubicBezTo>
                        <a:cubicBezTo>
                          <a:pt x="4174" y="1143"/>
                          <a:pt x="4213" y="1168"/>
                          <a:pt x="4252" y="1168"/>
                        </a:cubicBezTo>
                        <a:cubicBezTo>
                          <a:pt x="4282" y="1168"/>
                          <a:pt x="4312" y="1152"/>
                          <a:pt x="4328" y="1121"/>
                        </a:cubicBezTo>
                        <a:cubicBezTo>
                          <a:pt x="4547" y="688"/>
                          <a:pt x="4944" y="474"/>
                          <a:pt x="5336" y="474"/>
                        </a:cubicBezTo>
                        <a:cubicBezTo>
                          <a:pt x="5777" y="474"/>
                          <a:pt x="6213" y="745"/>
                          <a:pt x="6384" y="1276"/>
                        </a:cubicBezTo>
                        <a:cubicBezTo>
                          <a:pt x="6402" y="1312"/>
                          <a:pt x="6438" y="1330"/>
                          <a:pt x="6473" y="1330"/>
                        </a:cubicBezTo>
                        <a:cubicBezTo>
                          <a:pt x="6509" y="1330"/>
                          <a:pt x="6545" y="1312"/>
                          <a:pt x="6563" y="1276"/>
                        </a:cubicBezTo>
                        <a:cubicBezTo>
                          <a:pt x="6740" y="759"/>
                          <a:pt x="7200" y="485"/>
                          <a:pt x="7663" y="485"/>
                        </a:cubicBezTo>
                        <a:cubicBezTo>
                          <a:pt x="8044" y="485"/>
                          <a:pt x="8428" y="672"/>
                          <a:pt x="8655" y="1061"/>
                        </a:cubicBezTo>
                        <a:cubicBezTo>
                          <a:pt x="8673" y="1085"/>
                          <a:pt x="8700" y="1097"/>
                          <a:pt x="8727" y="1097"/>
                        </a:cubicBezTo>
                        <a:cubicBezTo>
                          <a:pt x="8754" y="1097"/>
                          <a:pt x="8781" y="1085"/>
                          <a:pt x="8798" y="1061"/>
                        </a:cubicBezTo>
                        <a:cubicBezTo>
                          <a:pt x="9028" y="597"/>
                          <a:pt x="9463" y="375"/>
                          <a:pt x="9898" y="375"/>
                        </a:cubicBezTo>
                        <a:cubicBezTo>
                          <a:pt x="10415" y="375"/>
                          <a:pt x="10931" y="690"/>
                          <a:pt x="11094" y="1288"/>
                        </a:cubicBezTo>
                        <a:cubicBezTo>
                          <a:pt x="11100" y="1335"/>
                          <a:pt x="11137" y="1359"/>
                          <a:pt x="11174" y="1359"/>
                        </a:cubicBezTo>
                        <a:cubicBezTo>
                          <a:pt x="11203" y="1359"/>
                          <a:pt x="11233" y="1344"/>
                          <a:pt x="11249" y="1312"/>
                        </a:cubicBezTo>
                        <a:cubicBezTo>
                          <a:pt x="11493" y="818"/>
                          <a:pt x="12045" y="426"/>
                          <a:pt x="12549" y="426"/>
                        </a:cubicBezTo>
                        <a:cubicBezTo>
                          <a:pt x="12886" y="426"/>
                          <a:pt x="13202" y="601"/>
                          <a:pt x="13389" y="1037"/>
                        </a:cubicBezTo>
                        <a:cubicBezTo>
                          <a:pt x="13403" y="1071"/>
                          <a:pt x="13430" y="1085"/>
                          <a:pt x="13458" y="1085"/>
                        </a:cubicBezTo>
                        <a:cubicBezTo>
                          <a:pt x="13498" y="1085"/>
                          <a:pt x="13542" y="1056"/>
                          <a:pt x="13556" y="1013"/>
                        </a:cubicBezTo>
                        <a:cubicBezTo>
                          <a:pt x="13698" y="462"/>
                          <a:pt x="14161" y="187"/>
                          <a:pt x="14625" y="187"/>
                        </a:cubicBezTo>
                        <a:cubicBezTo>
                          <a:pt x="15096" y="187"/>
                          <a:pt x="15569" y="471"/>
                          <a:pt x="15708" y="1037"/>
                        </a:cubicBezTo>
                        <a:cubicBezTo>
                          <a:pt x="15726" y="1079"/>
                          <a:pt x="15761" y="1100"/>
                          <a:pt x="15797" y="1100"/>
                        </a:cubicBezTo>
                        <a:cubicBezTo>
                          <a:pt x="15833" y="1100"/>
                          <a:pt x="15869" y="1079"/>
                          <a:pt x="15887" y="1037"/>
                        </a:cubicBezTo>
                        <a:cubicBezTo>
                          <a:pt x="16055" y="544"/>
                          <a:pt x="16486" y="301"/>
                          <a:pt x="16917" y="301"/>
                        </a:cubicBezTo>
                        <a:cubicBezTo>
                          <a:pt x="17373" y="301"/>
                          <a:pt x="17831" y="574"/>
                          <a:pt x="17979" y="1109"/>
                        </a:cubicBezTo>
                        <a:cubicBezTo>
                          <a:pt x="17992" y="1150"/>
                          <a:pt x="18029" y="1171"/>
                          <a:pt x="18065" y="1171"/>
                        </a:cubicBezTo>
                        <a:cubicBezTo>
                          <a:pt x="18092" y="1171"/>
                          <a:pt x="18119" y="1159"/>
                          <a:pt x="18134" y="1133"/>
                        </a:cubicBezTo>
                        <a:cubicBezTo>
                          <a:pt x="18341" y="681"/>
                          <a:pt x="18753" y="467"/>
                          <a:pt x="19162" y="467"/>
                        </a:cubicBezTo>
                        <a:cubicBezTo>
                          <a:pt x="19652" y="467"/>
                          <a:pt x="20138" y="775"/>
                          <a:pt x="20262" y="1348"/>
                        </a:cubicBezTo>
                        <a:cubicBezTo>
                          <a:pt x="20276" y="1400"/>
                          <a:pt x="20315" y="1422"/>
                          <a:pt x="20355" y="1422"/>
                        </a:cubicBezTo>
                        <a:cubicBezTo>
                          <a:pt x="20414" y="1422"/>
                          <a:pt x="20475" y="1372"/>
                          <a:pt x="20453" y="1300"/>
                        </a:cubicBezTo>
                        <a:cubicBezTo>
                          <a:pt x="20307" y="645"/>
                          <a:pt x="19746" y="278"/>
                          <a:pt x="19178" y="278"/>
                        </a:cubicBezTo>
                        <a:cubicBezTo>
                          <a:pt x="18772" y="278"/>
                          <a:pt x="18363" y="466"/>
                          <a:pt x="18098" y="870"/>
                        </a:cubicBezTo>
                        <a:cubicBezTo>
                          <a:pt x="17880" y="358"/>
                          <a:pt x="17404" y="97"/>
                          <a:pt x="16928" y="97"/>
                        </a:cubicBezTo>
                        <a:cubicBezTo>
                          <a:pt x="16492" y="97"/>
                          <a:pt x="16055" y="316"/>
                          <a:pt x="15815" y="762"/>
                        </a:cubicBezTo>
                        <a:cubicBezTo>
                          <a:pt x="15588" y="254"/>
                          <a:pt x="15113" y="0"/>
                          <a:pt x="14638" y="0"/>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12" name="Google Shape;112;p4"/>
                  <p:cNvSpPr/>
                  <p:nvPr/>
                </p:nvSpPr>
                <p:spPr>
                  <a:xfrm>
                    <a:off x="4979623" y="4829466"/>
                    <a:ext cx="4386615" cy="310655"/>
                  </a:xfrm>
                  <a:custGeom>
                    <a:avLst/>
                    <a:gdLst/>
                    <a:ahLst/>
                    <a:cxnLst/>
                    <a:rect l="l" t="t" r="r" b="b"/>
                    <a:pathLst>
                      <a:path w="20475" h="1450" extrusionOk="0">
                        <a:moveTo>
                          <a:pt x="14638" y="0"/>
                        </a:moveTo>
                        <a:cubicBezTo>
                          <a:pt x="14163" y="0"/>
                          <a:pt x="13687" y="257"/>
                          <a:pt x="13460" y="771"/>
                        </a:cubicBezTo>
                        <a:cubicBezTo>
                          <a:pt x="13242" y="398"/>
                          <a:pt x="12914" y="243"/>
                          <a:pt x="12567" y="243"/>
                        </a:cubicBezTo>
                        <a:cubicBezTo>
                          <a:pt x="12058" y="243"/>
                          <a:pt x="11507" y="577"/>
                          <a:pt x="11201" y="1046"/>
                        </a:cubicBezTo>
                        <a:cubicBezTo>
                          <a:pt x="10963" y="487"/>
                          <a:pt x="10439" y="198"/>
                          <a:pt x="9913" y="198"/>
                        </a:cubicBezTo>
                        <a:cubicBezTo>
                          <a:pt x="9459" y="198"/>
                          <a:pt x="9003" y="413"/>
                          <a:pt x="8727" y="855"/>
                        </a:cubicBezTo>
                        <a:cubicBezTo>
                          <a:pt x="8457" y="492"/>
                          <a:pt x="8056" y="316"/>
                          <a:pt x="7658" y="316"/>
                        </a:cubicBezTo>
                        <a:cubicBezTo>
                          <a:pt x="7192" y="316"/>
                          <a:pt x="6730" y="558"/>
                          <a:pt x="6491" y="1022"/>
                        </a:cubicBezTo>
                        <a:cubicBezTo>
                          <a:pt x="6262" y="545"/>
                          <a:pt x="5802" y="298"/>
                          <a:pt x="5339" y="298"/>
                        </a:cubicBezTo>
                        <a:cubicBezTo>
                          <a:pt x="4933" y="298"/>
                          <a:pt x="4525" y="488"/>
                          <a:pt x="4268" y="879"/>
                        </a:cubicBezTo>
                        <a:cubicBezTo>
                          <a:pt x="4040" y="348"/>
                          <a:pt x="3547" y="79"/>
                          <a:pt x="3053" y="79"/>
                        </a:cubicBezTo>
                        <a:cubicBezTo>
                          <a:pt x="2590" y="79"/>
                          <a:pt x="2126" y="315"/>
                          <a:pt x="1877" y="795"/>
                        </a:cubicBezTo>
                        <a:cubicBezTo>
                          <a:pt x="1743" y="437"/>
                          <a:pt x="1399" y="194"/>
                          <a:pt x="1012" y="194"/>
                        </a:cubicBezTo>
                        <a:cubicBezTo>
                          <a:pt x="986" y="194"/>
                          <a:pt x="960" y="195"/>
                          <a:pt x="933" y="198"/>
                        </a:cubicBezTo>
                        <a:cubicBezTo>
                          <a:pt x="335" y="257"/>
                          <a:pt x="13" y="831"/>
                          <a:pt x="1" y="1369"/>
                        </a:cubicBezTo>
                        <a:cubicBezTo>
                          <a:pt x="1" y="1423"/>
                          <a:pt x="36" y="1450"/>
                          <a:pt x="72" y="1450"/>
                        </a:cubicBezTo>
                        <a:cubicBezTo>
                          <a:pt x="108" y="1450"/>
                          <a:pt x="144" y="1423"/>
                          <a:pt x="144" y="1369"/>
                        </a:cubicBezTo>
                        <a:cubicBezTo>
                          <a:pt x="168" y="939"/>
                          <a:pt x="383" y="532"/>
                          <a:pt x="825" y="413"/>
                        </a:cubicBezTo>
                        <a:cubicBezTo>
                          <a:pt x="890" y="396"/>
                          <a:pt x="954" y="388"/>
                          <a:pt x="1018" y="388"/>
                        </a:cubicBezTo>
                        <a:cubicBezTo>
                          <a:pt x="1403" y="388"/>
                          <a:pt x="1749" y="684"/>
                          <a:pt x="1770" y="1094"/>
                        </a:cubicBezTo>
                        <a:cubicBezTo>
                          <a:pt x="1770" y="1153"/>
                          <a:pt x="1812" y="1183"/>
                          <a:pt x="1855" y="1183"/>
                        </a:cubicBezTo>
                        <a:cubicBezTo>
                          <a:pt x="1890" y="1183"/>
                          <a:pt x="1926" y="1162"/>
                          <a:pt x="1937" y="1118"/>
                        </a:cubicBezTo>
                        <a:cubicBezTo>
                          <a:pt x="2087" y="547"/>
                          <a:pt x="2570" y="260"/>
                          <a:pt x="3052" y="260"/>
                        </a:cubicBezTo>
                        <a:cubicBezTo>
                          <a:pt x="3529" y="260"/>
                          <a:pt x="4006" y="541"/>
                          <a:pt x="4160" y="1106"/>
                        </a:cubicBezTo>
                        <a:cubicBezTo>
                          <a:pt x="4174" y="1147"/>
                          <a:pt x="4215" y="1168"/>
                          <a:pt x="4254" y="1168"/>
                        </a:cubicBezTo>
                        <a:cubicBezTo>
                          <a:pt x="4283" y="1168"/>
                          <a:pt x="4312" y="1156"/>
                          <a:pt x="4328" y="1130"/>
                        </a:cubicBezTo>
                        <a:cubicBezTo>
                          <a:pt x="4548" y="690"/>
                          <a:pt x="4947" y="473"/>
                          <a:pt x="5340" y="473"/>
                        </a:cubicBezTo>
                        <a:cubicBezTo>
                          <a:pt x="5780" y="473"/>
                          <a:pt x="6214" y="743"/>
                          <a:pt x="6384" y="1273"/>
                        </a:cubicBezTo>
                        <a:cubicBezTo>
                          <a:pt x="6402" y="1315"/>
                          <a:pt x="6438" y="1336"/>
                          <a:pt x="6473" y="1336"/>
                        </a:cubicBezTo>
                        <a:cubicBezTo>
                          <a:pt x="6509" y="1336"/>
                          <a:pt x="6545" y="1315"/>
                          <a:pt x="6563" y="1273"/>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26" y="597"/>
                          <a:pt x="9458" y="377"/>
                          <a:pt x="9890" y="377"/>
                        </a:cubicBezTo>
                        <a:cubicBezTo>
                          <a:pt x="10410" y="377"/>
                          <a:pt x="10930" y="696"/>
                          <a:pt x="11094" y="1297"/>
                        </a:cubicBezTo>
                        <a:cubicBezTo>
                          <a:pt x="11100" y="1338"/>
                          <a:pt x="11138" y="1359"/>
                          <a:pt x="11176" y="1359"/>
                        </a:cubicBezTo>
                        <a:cubicBezTo>
                          <a:pt x="11205" y="1359"/>
                          <a:pt x="11233" y="1347"/>
                          <a:pt x="11249" y="1321"/>
                        </a:cubicBezTo>
                        <a:cubicBezTo>
                          <a:pt x="11492" y="821"/>
                          <a:pt x="12042" y="432"/>
                          <a:pt x="12545" y="432"/>
                        </a:cubicBezTo>
                        <a:cubicBezTo>
                          <a:pt x="12884" y="432"/>
                          <a:pt x="13201" y="608"/>
                          <a:pt x="13389" y="1046"/>
                        </a:cubicBezTo>
                        <a:cubicBezTo>
                          <a:pt x="13404" y="1076"/>
                          <a:pt x="13431" y="1090"/>
                          <a:pt x="13460" y="1090"/>
                        </a:cubicBezTo>
                        <a:cubicBezTo>
                          <a:pt x="13500" y="1090"/>
                          <a:pt x="13542" y="1064"/>
                          <a:pt x="13556" y="1022"/>
                        </a:cubicBezTo>
                        <a:cubicBezTo>
                          <a:pt x="13699" y="463"/>
                          <a:pt x="14164" y="186"/>
                          <a:pt x="14629" y="186"/>
                        </a:cubicBezTo>
                        <a:cubicBezTo>
                          <a:pt x="15099" y="186"/>
                          <a:pt x="15569" y="469"/>
                          <a:pt x="15708" y="1034"/>
                        </a:cubicBezTo>
                        <a:cubicBezTo>
                          <a:pt x="15726" y="1076"/>
                          <a:pt x="15761" y="1097"/>
                          <a:pt x="15797" y="1097"/>
                        </a:cubicBezTo>
                        <a:cubicBezTo>
                          <a:pt x="15833" y="1097"/>
                          <a:pt x="15869" y="1076"/>
                          <a:pt x="15887" y="1034"/>
                        </a:cubicBezTo>
                        <a:cubicBezTo>
                          <a:pt x="16055" y="541"/>
                          <a:pt x="16486" y="298"/>
                          <a:pt x="16917" y="298"/>
                        </a:cubicBezTo>
                        <a:cubicBezTo>
                          <a:pt x="17373" y="298"/>
                          <a:pt x="17831" y="571"/>
                          <a:pt x="17979" y="1106"/>
                        </a:cubicBezTo>
                        <a:cubicBezTo>
                          <a:pt x="17992" y="1147"/>
                          <a:pt x="18029" y="1168"/>
                          <a:pt x="18065" y="1168"/>
                        </a:cubicBezTo>
                        <a:cubicBezTo>
                          <a:pt x="18092" y="1168"/>
                          <a:pt x="18119" y="1156"/>
                          <a:pt x="18134" y="1130"/>
                        </a:cubicBezTo>
                        <a:cubicBezTo>
                          <a:pt x="18340" y="680"/>
                          <a:pt x="18751" y="466"/>
                          <a:pt x="19159" y="466"/>
                        </a:cubicBezTo>
                        <a:cubicBezTo>
                          <a:pt x="19650" y="466"/>
                          <a:pt x="20138" y="776"/>
                          <a:pt x="20262" y="1357"/>
                        </a:cubicBezTo>
                        <a:cubicBezTo>
                          <a:pt x="20276" y="1404"/>
                          <a:pt x="20315" y="1425"/>
                          <a:pt x="20354" y="1425"/>
                        </a:cubicBezTo>
                        <a:cubicBezTo>
                          <a:pt x="20414" y="1425"/>
                          <a:pt x="20475" y="1377"/>
                          <a:pt x="20453" y="1297"/>
                        </a:cubicBezTo>
                        <a:cubicBezTo>
                          <a:pt x="20307" y="643"/>
                          <a:pt x="19748" y="281"/>
                          <a:pt x="19181" y="281"/>
                        </a:cubicBezTo>
                        <a:cubicBezTo>
                          <a:pt x="18774" y="281"/>
                          <a:pt x="18363" y="467"/>
                          <a:pt x="18098" y="867"/>
                        </a:cubicBezTo>
                        <a:cubicBezTo>
                          <a:pt x="17881" y="357"/>
                          <a:pt x="17408" y="96"/>
                          <a:pt x="16933" y="96"/>
                        </a:cubicBezTo>
                        <a:cubicBezTo>
                          <a:pt x="16495" y="96"/>
                          <a:pt x="16056" y="318"/>
                          <a:pt x="15815" y="771"/>
                        </a:cubicBezTo>
                        <a:cubicBezTo>
                          <a:pt x="15588" y="257"/>
                          <a:pt x="15113" y="0"/>
                          <a:pt x="14638" y="0"/>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grpSp>
            <p:nvGrpSpPr>
              <p:cNvPr id="113" name="Google Shape;113;p4"/>
              <p:cNvGrpSpPr/>
              <p:nvPr/>
            </p:nvGrpSpPr>
            <p:grpSpPr>
              <a:xfrm>
                <a:off x="-68504" y="521190"/>
                <a:ext cx="9307261" cy="2931726"/>
                <a:chOff x="-76454" y="2438440"/>
                <a:chExt cx="9307261" cy="2931726"/>
              </a:xfrm>
            </p:grpSpPr>
            <p:grpSp>
              <p:nvGrpSpPr>
                <p:cNvPr id="114" name="Google Shape;114;p4"/>
                <p:cNvGrpSpPr/>
                <p:nvPr/>
              </p:nvGrpSpPr>
              <p:grpSpPr>
                <a:xfrm>
                  <a:off x="6117405" y="2438440"/>
                  <a:ext cx="3113402" cy="2909203"/>
                  <a:chOff x="4977052" y="1038608"/>
                  <a:chExt cx="4389400" cy="4101513"/>
                </a:xfrm>
              </p:grpSpPr>
              <p:sp>
                <p:nvSpPr>
                  <p:cNvPr id="115" name="Google Shape;115;p4"/>
                  <p:cNvSpPr/>
                  <p:nvPr/>
                </p:nvSpPr>
                <p:spPr>
                  <a:xfrm>
                    <a:off x="4977052" y="1038608"/>
                    <a:ext cx="4387686" cy="309370"/>
                  </a:xfrm>
                  <a:custGeom>
                    <a:avLst/>
                    <a:gdLst/>
                    <a:ahLst/>
                    <a:cxnLst/>
                    <a:rect l="l" t="t" r="r" b="b"/>
                    <a:pathLst>
                      <a:path w="20480" h="1444" extrusionOk="0">
                        <a:moveTo>
                          <a:pt x="14650" y="0"/>
                        </a:moveTo>
                        <a:cubicBezTo>
                          <a:pt x="14175" y="0"/>
                          <a:pt x="13699" y="254"/>
                          <a:pt x="13472" y="762"/>
                        </a:cubicBezTo>
                        <a:cubicBezTo>
                          <a:pt x="13250" y="394"/>
                          <a:pt x="12919" y="240"/>
                          <a:pt x="12571" y="240"/>
                        </a:cubicBezTo>
                        <a:cubicBezTo>
                          <a:pt x="12060" y="240"/>
                          <a:pt x="11512" y="573"/>
                          <a:pt x="11213" y="1049"/>
                        </a:cubicBezTo>
                        <a:cubicBezTo>
                          <a:pt x="10974" y="487"/>
                          <a:pt x="10446" y="194"/>
                          <a:pt x="9916" y="194"/>
                        </a:cubicBezTo>
                        <a:cubicBezTo>
                          <a:pt x="9465" y="194"/>
                          <a:pt x="9013" y="406"/>
                          <a:pt x="8739" y="846"/>
                        </a:cubicBezTo>
                        <a:cubicBezTo>
                          <a:pt x="8470" y="484"/>
                          <a:pt x="8071" y="308"/>
                          <a:pt x="7673" y="308"/>
                        </a:cubicBezTo>
                        <a:cubicBezTo>
                          <a:pt x="7204" y="308"/>
                          <a:pt x="6737" y="553"/>
                          <a:pt x="6491" y="1025"/>
                        </a:cubicBezTo>
                        <a:cubicBezTo>
                          <a:pt x="6261" y="546"/>
                          <a:pt x="5799" y="299"/>
                          <a:pt x="5336" y="299"/>
                        </a:cubicBezTo>
                        <a:cubicBezTo>
                          <a:pt x="4933" y="299"/>
                          <a:pt x="4530" y="486"/>
                          <a:pt x="4280" y="870"/>
                        </a:cubicBezTo>
                        <a:cubicBezTo>
                          <a:pt x="4053" y="342"/>
                          <a:pt x="3561" y="76"/>
                          <a:pt x="3069" y="76"/>
                        </a:cubicBezTo>
                        <a:cubicBezTo>
                          <a:pt x="2602" y="76"/>
                          <a:pt x="2134" y="315"/>
                          <a:pt x="1889" y="798"/>
                        </a:cubicBezTo>
                        <a:cubicBezTo>
                          <a:pt x="1744" y="440"/>
                          <a:pt x="1399" y="197"/>
                          <a:pt x="1022" y="197"/>
                        </a:cubicBezTo>
                        <a:cubicBezTo>
                          <a:pt x="997" y="197"/>
                          <a:pt x="971" y="198"/>
                          <a:pt x="945" y="200"/>
                        </a:cubicBezTo>
                        <a:cubicBezTo>
                          <a:pt x="347" y="260"/>
                          <a:pt x="13" y="834"/>
                          <a:pt x="1" y="1372"/>
                        </a:cubicBezTo>
                        <a:cubicBezTo>
                          <a:pt x="1" y="1420"/>
                          <a:pt x="40" y="1443"/>
                          <a:pt x="78" y="1443"/>
                        </a:cubicBezTo>
                        <a:cubicBezTo>
                          <a:pt x="117" y="1443"/>
                          <a:pt x="156" y="1420"/>
                          <a:pt x="156" y="1372"/>
                        </a:cubicBezTo>
                        <a:cubicBezTo>
                          <a:pt x="168" y="941"/>
                          <a:pt x="395" y="523"/>
                          <a:pt x="825" y="415"/>
                        </a:cubicBezTo>
                        <a:cubicBezTo>
                          <a:pt x="895" y="396"/>
                          <a:pt x="964" y="387"/>
                          <a:pt x="1032" y="387"/>
                        </a:cubicBezTo>
                        <a:cubicBezTo>
                          <a:pt x="1420" y="387"/>
                          <a:pt x="1760" y="690"/>
                          <a:pt x="1770" y="1097"/>
                        </a:cubicBezTo>
                        <a:cubicBezTo>
                          <a:pt x="1770" y="1160"/>
                          <a:pt x="1823" y="1193"/>
                          <a:pt x="1874" y="1193"/>
                        </a:cubicBezTo>
                        <a:cubicBezTo>
                          <a:pt x="1921" y="1193"/>
                          <a:pt x="1967" y="1166"/>
                          <a:pt x="1973" y="1109"/>
                        </a:cubicBezTo>
                        <a:cubicBezTo>
                          <a:pt x="2124" y="536"/>
                          <a:pt x="2605" y="250"/>
                          <a:pt x="3086" y="250"/>
                        </a:cubicBezTo>
                        <a:cubicBezTo>
                          <a:pt x="3558" y="250"/>
                          <a:pt x="4030" y="528"/>
                          <a:pt x="4184" y="1085"/>
                        </a:cubicBezTo>
                        <a:cubicBezTo>
                          <a:pt x="4198" y="1132"/>
                          <a:pt x="4237" y="1156"/>
                          <a:pt x="4275" y="1156"/>
                        </a:cubicBezTo>
                        <a:cubicBezTo>
                          <a:pt x="4306" y="1156"/>
                          <a:pt x="4336" y="1141"/>
                          <a:pt x="4352" y="1109"/>
                        </a:cubicBezTo>
                        <a:cubicBezTo>
                          <a:pt x="4571" y="676"/>
                          <a:pt x="4968" y="462"/>
                          <a:pt x="5361" y="462"/>
                        </a:cubicBezTo>
                        <a:cubicBezTo>
                          <a:pt x="5804" y="462"/>
                          <a:pt x="6243" y="733"/>
                          <a:pt x="6420" y="1264"/>
                        </a:cubicBezTo>
                        <a:cubicBezTo>
                          <a:pt x="6432" y="1300"/>
                          <a:pt x="6468" y="1318"/>
                          <a:pt x="6503" y="1318"/>
                        </a:cubicBezTo>
                        <a:cubicBezTo>
                          <a:pt x="6539" y="1318"/>
                          <a:pt x="6575" y="1300"/>
                          <a:pt x="6587" y="1264"/>
                        </a:cubicBezTo>
                        <a:cubicBezTo>
                          <a:pt x="6763" y="748"/>
                          <a:pt x="7222" y="478"/>
                          <a:pt x="7683" y="478"/>
                        </a:cubicBezTo>
                        <a:cubicBezTo>
                          <a:pt x="8066" y="478"/>
                          <a:pt x="8451" y="664"/>
                          <a:pt x="8679" y="1049"/>
                        </a:cubicBezTo>
                        <a:cubicBezTo>
                          <a:pt x="8697" y="1073"/>
                          <a:pt x="8724" y="1085"/>
                          <a:pt x="8751" y="1085"/>
                        </a:cubicBezTo>
                        <a:cubicBezTo>
                          <a:pt x="8778" y="1085"/>
                          <a:pt x="8804" y="1073"/>
                          <a:pt x="8822" y="1049"/>
                        </a:cubicBezTo>
                        <a:cubicBezTo>
                          <a:pt x="9056" y="587"/>
                          <a:pt x="9490" y="367"/>
                          <a:pt x="9922" y="367"/>
                        </a:cubicBezTo>
                        <a:cubicBezTo>
                          <a:pt x="10440" y="367"/>
                          <a:pt x="10955" y="683"/>
                          <a:pt x="11117" y="1276"/>
                        </a:cubicBezTo>
                        <a:cubicBezTo>
                          <a:pt x="11131" y="1318"/>
                          <a:pt x="11174" y="1343"/>
                          <a:pt x="11213" y="1343"/>
                        </a:cubicBezTo>
                        <a:cubicBezTo>
                          <a:pt x="11242" y="1343"/>
                          <a:pt x="11270" y="1330"/>
                          <a:pt x="11285" y="1300"/>
                        </a:cubicBezTo>
                        <a:cubicBezTo>
                          <a:pt x="11521" y="806"/>
                          <a:pt x="12071" y="414"/>
                          <a:pt x="12574" y="414"/>
                        </a:cubicBezTo>
                        <a:cubicBezTo>
                          <a:pt x="12910" y="414"/>
                          <a:pt x="13226" y="589"/>
                          <a:pt x="13413" y="1025"/>
                        </a:cubicBezTo>
                        <a:cubicBezTo>
                          <a:pt x="13428" y="1060"/>
                          <a:pt x="13458" y="1074"/>
                          <a:pt x="13488" y="1074"/>
                        </a:cubicBezTo>
                        <a:cubicBezTo>
                          <a:pt x="13530" y="1074"/>
                          <a:pt x="13573" y="1048"/>
                          <a:pt x="13580" y="1013"/>
                        </a:cubicBezTo>
                        <a:cubicBezTo>
                          <a:pt x="13723" y="454"/>
                          <a:pt x="14191" y="176"/>
                          <a:pt x="14657" y="176"/>
                        </a:cubicBezTo>
                        <a:cubicBezTo>
                          <a:pt x="15129" y="176"/>
                          <a:pt x="15599" y="460"/>
                          <a:pt x="15732" y="1025"/>
                        </a:cubicBezTo>
                        <a:cubicBezTo>
                          <a:pt x="15750" y="1067"/>
                          <a:pt x="15788" y="1088"/>
                          <a:pt x="15826" y="1088"/>
                        </a:cubicBezTo>
                        <a:cubicBezTo>
                          <a:pt x="15863" y="1088"/>
                          <a:pt x="15899" y="1067"/>
                          <a:pt x="15911" y="1025"/>
                        </a:cubicBezTo>
                        <a:cubicBezTo>
                          <a:pt x="16079" y="526"/>
                          <a:pt x="16510" y="280"/>
                          <a:pt x="16941" y="280"/>
                        </a:cubicBezTo>
                        <a:cubicBezTo>
                          <a:pt x="17398" y="280"/>
                          <a:pt x="17855" y="556"/>
                          <a:pt x="18003" y="1097"/>
                        </a:cubicBezTo>
                        <a:cubicBezTo>
                          <a:pt x="18016" y="1138"/>
                          <a:pt x="18053" y="1159"/>
                          <a:pt x="18089" y="1159"/>
                        </a:cubicBezTo>
                        <a:cubicBezTo>
                          <a:pt x="18116" y="1159"/>
                          <a:pt x="18143" y="1147"/>
                          <a:pt x="18158" y="1121"/>
                        </a:cubicBezTo>
                        <a:cubicBezTo>
                          <a:pt x="18364" y="671"/>
                          <a:pt x="18775" y="457"/>
                          <a:pt x="19183" y="457"/>
                        </a:cubicBezTo>
                        <a:cubicBezTo>
                          <a:pt x="19674" y="457"/>
                          <a:pt x="20162" y="767"/>
                          <a:pt x="20286" y="1348"/>
                        </a:cubicBezTo>
                        <a:cubicBezTo>
                          <a:pt x="20300" y="1390"/>
                          <a:pt x="20335" y="1408"/>
                          <a:pt x="20370" y="1408"/>
                        </a:cubicBezTo>
                        <a:cubicBezTo>
                          <a:pt x="20424" y="1408"/>
                          <a:pt x="20480" y="1365"/>
                          <a:pt x="20465" y="1300"/>
                        </a:cubicBezTo>
                        <a:cubicBezTo>
                          <a:pt x="20319" y="640"/>
                          <a:pt x="19757" y="275"/>
                          <a:pt x="19190" y="275"/>
                        </a:cubicBezTo>
                        <a:cubicBezTo>
                          <a:pt x="18782" y="275"/>
                          <a:pt x="18371" y="464"/>
                          <a:pt x="18110" y="870"/>
                        </a:cubicBezTo>
                        <a:cubicBezTo>
                          <a:pt x="17886" y="358"/>
                          <a:pt x="17411" y="97"/>
                          <a:pt x="16936" y="97"/>
                        </a:cubicBezTo>
                        <a:cubicBezTo>
                          <a:pt x="16501" y="97"/>
                          <a:pt x="16067" y="316"/>
                          <a:pt x="15827" y="762"/>
                        </a:cubicBezTo>
                        <a:cubicBezTo>
                          <a:pt x="15600" y="254"/>
                          <a:pt x="15125" y="0"/>
                          <a:pt x="14650" y="0"/>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16" name="Google Shape;116;p4"/>
                  <p:cNvSpPr/>
                  <p:nvPr/>
                </p:nvSpPr>
                <p:spPr>
                  <a:xfrm>
                    <a:off x="4979623" y="1579578"/>
                    <a:ext cx="4386615" cy="311298"/>
                  </a:xfrm>
                  <a:custGeom>
                    <a:avLst/>
                    <a:gdLst/>
                    <a:ahLst/>
                    <a:cxnLst/>
                    <a:rect l="l" t="t" r="r" b="b"/>
                    <a:pathLst>
                      <a:path w="20475" h="1453" extrusionOk="0">
                        <a:moveTo>
                          <a:pt x="14638" y="0"/>
                        </a:moveTo>
                        <a:cubicBezTo>
                          <a:pt x="14163" y="0"/>
                          <a:pt x="13687" y="257"/>
                          <a:pt x="13460" y="771"/>
                        </a:cubicBezTo>
                        <a:cubicBezTo>
                          <a:pt x="13242" y="398"/>
                          <a:pt x="12914" y="243"/>
                          <a:pt x="12567" y="243"/>
                        </a:cubicBezTo>
                        <a:cubicBezTo>
                          <a:pt x="12058" y="243"/>
                          <a:pt x="11507" y="577"/>
                          <a:pt x="11201" y="1046"/>
                        </a:cubicBezTo>
                        <a:cubicBezTo>
                          <a:pt x="10963" y="487"/>
                          <a:pt x="10439" y="198"/>
                          <a:pt x="9913" y="198"/>
                        </a:cubicBezTo>
                        <a:cubicBezTo>
                          <a:pt x="9459" y="198"/>
                          <a:pt x="9003" y="413"/>
                          <a:pt x="8727" y="855"/>
                        </a:cubicBezTo>
                        <a:cubicBezTo>
                          <a:pt x="8457" y="492"/>
                          <a:pt x="8056" y="316"/>
                          <a:pt x="7658" y="316"/>
                        </a:cubicBezTo>
                        <a:cubicBezTo>
                          <a:pt x="7192" y="316"/>
                          <a:pt x="6730" y="558"/>
                          <a:pt x="6491" y="1022"/>
                        </a:cubicBezTo>
                        <a:cubicBezTo>
                          <a:pt x="6262" y="545"/>
                          <a:pt x="5802" y="298"/>
                          <a:pt x="5339" y="298"/>
                        </a:cubicBezTo>
                        <a:cubicBezTo>
                          <a:pt x="4933" y="298"/>
                          <a:pt x="4525" y="488"/>
                          <a:pt x="4268" y="879"/>
                        </a:cubicBezTo>
                        <a:cubicBezTo>
                          <a:pt x="4040" y="348"/>
                          <a:pt x="3547" y="79"/>
                          <a:pt x="3053" y="79"/>
                        </a:cubicBezTo>
                        <a:cubicBezTo>
                          <a:pt x="2590" y="79"/>
                          <a:pt x="2126" y="315"/>
                          <a:pt x="1877" y="795"/>
                        </a:cubicBezTo>
                        <a:cubicBezTo>
                          <a:pt x="1740" y="430"/>
                          <a:pt x="1386" y="196"/>
                          <a:pt x="990" y="196"/>
                        </a:cubicBezTo>
                        <a:cubicBezTo>
                          <a:pt x="971" y="196"/>
                          <a:pt x="952" y="196"/>
                          <a:pt x="933" y="198"/>
                        </a:cubicBezTo>
                        <a:cubicBezTo>
                          <a:pt x="335" y="257"/>
                          <a:pt x="13" y="831"/>
                          <a:pt x="1" y="1381"/>
                        </a:cubicBezTo>
                        <a:cubicBezTo>
                          <a:pt x="1" y="1429"/>
                          <a:pt x="36" y="1453"/>
                          <a:pt x="72" y="1453"/>
                        </a:cubicBezTo>
                        <a:cubicBezTo>
                          <a:pt x="108" y="1453"/>
                          <a:pt x="144" y="1429"/>
                          <a:pt x="144" y="1381"/>
                        </a:cubicBezTo>
                        <a:cubicBezTo>
                          <a:pt x="168" y="951"/>
                          <a:pt x="383" y="532"/>
                          <a:pt x="825" y="413"/>
                        </a:cubicBezTo>
                        <a:cubicBezTo>
                          <a:pt x="893" y="393"/>
                          <a:pt x="961" y="384"/>
                          <a:pt x="1027" y="384"/>
                        </a:cubicBezTo>
                        <a:cubicBezTo>
                          <a:pt x="1409" y="384"/>
                          <a:pt x="1749" y="687"/>
                          <a:pt x="1770" y="1094"/>
                        </a:cubicBezTo>
                        <a:cubicBezTo>
                          <a:pt x="1770" y="1154"/>
                          <a:pt x="1814" y="1188"/>
                          <a:pt x="1857" y="1188"/>
                        </a:cubicBezTo>
                        <a:cubicBezTo>
                          <a:pt x="1892" y="1188"/>
                          <a:pt x="1926" y="1166"/>
                          <a:pt x="1937" y="1118"/>
                        </a:cubicBezTo>
                        <a:cubicBezTo>
                          <a:pt x="2087" y="547"/>
                          <a:pt x="2570" y="260"/>
                          <a:pt x="3052" y="260"/>
                        </a:cubicBezTo>
                        <a:cubicBezTo>
                          <a:pt x="3529" y="260"/>
                          <a:pt x="4006" y="541"/>
                          <a:pt x="4160" y="1106"/>
                        </a:cubicBezTo>
                        <a:cubicBezTo>
                          <a:pt x="4174" y="1147"/>
                          <a:pt x="4215" y="1168"/>
                          <a:pt x="4254" y="1168"/>
                        </a:cubicBezTo>
                        <a:cubicBezTo>
                          <a:pt x="4283" y="1168"/>
                          <a:pt x="4312" y="1156"/>
                          <a:pt x="4328" y="1130"/>
                        </a:cubicBezTo>
                        <a:cubicBezTo>
                          <a:pt x="4549" y="694"/>
                          <a:pt x="4949" y="478"/>
                          <a:pt x="5344" y="478"/>
                        </a:cubicBezTo>
                        <a:cubicBezTo>
                          <a:pt x="5782" y="478"/>
                          <a:pt x="6214" y="745"/>
                          <a:pt x="6384" y="1273"/>
                        </a:cubicBezTo>
                        <a:cubicBezTo>
                          <a:pt x="6402" y="1315"/>
                          <a:pt x="6438" y="1336"/>
                          <a:pt x="6473" y="1336"/>
                        </a:cubicBezTo>
                        <a:cubicBezTo>
                          <a:pt x="6509" y="1336"/>
                          <a:pt x="6545" y="1315"/>
                          <a:pt x="6563" y="1273"/>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32" y="602"/>
                          <a:pt x="9466" y="382"/>
                          <a:pt x="9898" y="382"/>
                        </a:cubicBezTo>
                        <a:cubicBezTo>
                          <a:pt x="10416" y="382"/>
                          <a:pt x="10931" y="698"/>
                          <a:pt x="11094" y="1297"/>
                        </a:cubicBezTo>
                        <a:cubicBezTo>
                          <a:pt x="11100" y="1339"/>
                          <a:pt x="11144" y="1364"/>
                          <a:pt x="11183" y="1364"/>
                        </a:cubicBezTo>
                        <a:cubicBezTo>
                          <a:pt x="11212" y="1364"/>
                          <a:pt x="11239" y="1351"/>
                          <a:pt x="11249" y="1321"/>
                        </a:cubicBezTo>
                        <a:cubicBezTo>
                          <a:pt x="11492" y="821"/>
                          <a:pt x="12042" y="432"/>
                          <a:pt x="12545" y="432"/>
                        </a:cubicBezTo>
                        <a:cubicBezTo>
                          <a:pt x="12884" y="432"/>
                          <a:pt x="13201" y="608"/>
                          <a:pt x="13389" y="1046"/>
                        </a:cubicBezTo>
                        <a:cubicBezTo>
                          <a:pt x="13404" y="1076"/>
                          <a:pt x="13431" y="1090"/>
                          <a:pt x="13460" y="1090"/>
                        </a:cubicBezTo>
                        <a:cubicBezTo>
                          <a:pt x="13500" y="1090"/>
                          <a:pt x="13542" y="1064"/>
                          <a:pt x="13556" y="1022"/>
                        </a:cubicBezTo>
                        <a:cubicBezTo>
                          <a:pt x="13705" y="469"/>
                          <a:pt x="14170" y="194"/>
                          <a:pt x="14633" y="194"/>
                        </a:cubicBezTo>
                        <a:cubicBezTo>
                          <a:pt x="15102" y="194"/>
                          <a:pt x="15569" y="475"/>
                          <a:pt x="15708" y="1034"/>
                        </a:cubicBezTo>
                        <a:cubicBezTo>
                          <a:pt x="15726" y="1082"/>
                          <a:pt x="15761" y="1106"/>
                          <a:pt x="15797" y="1106"/>
                        </a:cubicBezTo>
                        <a:cubicBezTo>
                          <a:pt x="15833" y="1106"/>
                          <a:pt x="15869" y="1082"/>
                          <a:pt x="15887" y="1034"/>
                        </a:cubicBezTo>
                        <a:cubicBezTo>
                          <a:pt x="16055" y="541"/>
                          <a:pt x="16486" y="298"/>
                          <a:pt x="16917" y="298"/>
                        </a:cubicBezTo>
                        <a:cubicBezTo>
                          <a:pt x="17373" y="298"/>
                          <a:pt x="17831" y="571"/>
                          <a:pt x="17979" y="1106"/>
                        </a:cubicBezTo>
                        <a:cubicBezTo>
                          <a:pt x="17992" y="1153"/>
                          <a:pt x="18028" y="1177"/>
                          <a:pt x="18063" y="1177"/>
                        </a:cubicBezTo>
                        <a:cubicBezTo>
                          <a:pt x="18091" y="1177"/>
                          <a:pt x="18118" y="1162"/>
                          <a:pt x="18134" y="1130"/>
                        </a:cubicBezTo>
                        <a:cubicBezTo>
                          <a:pt x="18340" y="686"/>
                          <a:pt x="18750" y="475"/>
                          <a:pt x="19157" y="475"/>
                        </a:cubicBezTo>
                        <a:cubicBezTo>
                          <a:pt x="19649" y="475"/>
                          <a:pt x="20138" y="782"/>
                          <a:pt x="20262" y="1357"/>
                        </a:cubicBezTo>
                        <a:cubicBezTo>
                          <a:pt x="20276" y="1409"/>
                          <a:pt x="20314" y="1431"/>
                          <a:pt x="20353" y="1431"/>
                        </a:cubicBezTo>
                        <a:cubicBezTo>
                          <a:pt x="20413" y="1431"/>
                          <a:pt x="20475" y="1377"/>
                          <a:pt x="20453" y="1297"/>
                        </a:cubicBezTo>
                        <a:cubicBezTo>
                          <a:pt x="20307" y="643"/>
                          <a:pt x="19748" y="281"/>
                          <a:pt x="19181" y="281"/>
                        </a:cubicBezTo>
                        <a:cubicBezTo>
                          <a:pt x="18774" y="281"/>
                          <a:pt x="18363" y="467"/>
                          <a:pt x="18098" y="867"/>
                        </a:cubicBezTo>
                        <a:cubicBezTo>
                          <a:pt x="17881" y="358"/>
                          <a:pt x="17410" y="101"/>
                          <a:pt x="16937" y="101"/>
                        </a:cubicBezTo>
                        <a:cubicBezTo>
                          <a:pt x="16498" y="101"/>
                          <a:pt x="16057" y="323"/>
                          <a:pt x="15815" y="771"/>
                        </a:cubicBezTo>
                        <a:cubicBezTo>
                          <a:pt x="15588" y="257"/>
                          <a:pt x="15113" y="0"/>
                          <a:pt x="14638" y="0"/>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17" name="Google Shape;117;p4"/>
                  <p:cNvSpPr/>
                  <p:nvPr/>
                </p:nvSpPr>
                <p:spPr>
                  <a:xfrm>
                    <a:off x="4979623" y="2121833"/>
                    <a:ext cx="4384901" cy="309370"/>
                  </a:xfrm>
                  <a:custGeom>
                    <a:avLst/>
                    <a:gdLst/>
                    <a:ahLst/>
                    <a:cxnLst/>
                    <a:rect l="l" t="t" r="r" b="b"/>
                    <a:pathLst>
                      <a:path w="20467" h="1444" extrusionOk="0">
                        <a:moveTo>
                          <a:pt x="14638" y="0"/>
                        </a:moveTo>
                        <a:cubicBezTo>
                          <a:pt x="14163" y="0"/>
                          <a:pt x="13687" y="254"/>
                          <a:pt x="13460" y="762"/>
                        </a:cubicBezTo>
                        <a:cubicBezTo>
                          <a:pt x="13242" y="394"/>
                          <a:pt x="12915" y="240"/>
                          <a:pt x="12568" y="240"/>
                        </a:cubicBezTo>
                        <a:cubicBezTo>
                          <a:pt x="12058" y="240"/>
                          <a:pt x="11507" y="573"/>
                          <a:pt x="11201" y="1049"/>
                        </a:cubicBezTo>
                        <a:cubicBezTo>
                          <a:pt x="10962" y="487"/>
                          <a:pt x="10434" y="194"/>
                          <a:pt x="9904" y="194"/>
                        </a:cubicBezTo>
                        <a:cubicBezTo>
                          <a:pt x="9453" y="194"/>
                          <a:pt x="9001" y="407"/>
                          <a:pt x="8727" y="846"/>
                        </a:cubicBezTo>
                        <a:cubicBezTo>
                          <a:pt x="8458" y="484"/>
                          <a:pt x="8059" y="308"/>
                          <a:pt x="7662" y="308"/>
                        </a:cubicBezTo>
                        <a:cubicBezTo>
                          <a:pt x="7194" y="308"/>
                          <a:pt x="6731" y="553"/>
                          <a:pt x="6491" y="1025"/>
                        </a:cubicBezTo>
                        <a:cubicBezTo>
                          <a:pt x="6261" y="546"/>
                          <a:pt x="5799" y="299"/>
                          <a:pt x="5334" y="299"/>
                        </a:cubicBezTo>
                        <a:cubicBezTo>
                          <a:pt x="4930" y="299"/>
                          <a:pt x="4524" y="486"/>
                          <a:pt x="4268" y="870"/>
                        </a:cubicBezTo>
                        <a:cubicBezTo>
                          <a:pt x="4041" y="342"/>
                          <a:pt x="3553" y="76"/>
                          <a:pt x="3061" y="76"/>
                        </a:cubicBezTo>
                        <a:cubicBezTo>
                          <a:pt x="2596" y="76"/>
                          <a:pt x="2128" y="315"/>
                          <a:pt x="1877" y="798"/>
                        </a:cubicBezTo>
                        <a:cubicBezTo>
                          <a:pt x="1743" y="440"/>
                          <a:pt x="1399" y="197"/>
                          <a:pt x="1012" y="197"/>
                        </a:cubicBezTo>
                        <a:cubicBezTo>
                          <a:pt x="986" y="197"/>
                          <a:pt x="960" y="198"/>
                          <a:pt x="933" y="201"/>
                        </a:cubicBezTo>
                        <a:cubicBezTo>
                          <a:pt x="335" y="260"/>
                          <a:pt x="13" y="834"/>
                          <a:pt x="1" y="1372"/>
                        </a:cubicBezTo>
                        <a:cubicBezTo>
                          <a:pt x="1" y="1420"/>
                          <a:pt x="36" y="1444"/>
                          <a:pt x="72" y="1444"/>
                        </a:cubicBezTo>
                        <a:cubicBezTo>
                          <a:pt x="108" y="1444"/>
                          <a:pt x="144" y="1420"/>
                          <a:pt x="144" y="1372"/>
                        </a:cubicBezTo>
                        <a:cubicBezTo>
                          <a:pt x="168" y="942"/>
                          <a:pt x="383" y="523"/>
                          <a:pt x="825" y="416"/>
                        </a:cubicBezTo>
                        <a:cubicBezTo>
                          <a:pt x="893" y="396"/>
                          <a:pt x="961" y="387"/>
                          <a:pt x="1027" y="387"/>
                        </a:cubicBezTo>
                        <a:cubicBezTo>
                          <a:pt x="1409" y="387"/>
                          <a:pt x="1749" y="690"/>
                          <a:pt x="1770" y="1097"/>
                        </a:cubicBezTo>
                        <a:cubicBezTo>
                          <a:pt x="1770" y="1151"/>
                          <a:pt x="1815" y="1182"/>
                          <a:pt x="1859" y="1182"/>
                        </a:cubicBezTo>
                        <a:cubicBezTo>
                          <a:pt x="1893" y="1182"/>
                          <a:pt x="1927" y="1163"/>
                          <a:pt x="1937" y="1121"/>
                        </a:cubicBezTo>
                        <a:cubicBezTo>
                          <a:pt x="2087" y="544"/>
                          <a:pt x="2570" y="257"/>
                          <a:pt x="3052" y="257"/>
                        </a:cubicBezTo>
                        <a:cubicBezTo>
                          <a:pt x="3529" y="257"/>
                          <a:pt x="4006" y="538"/>
                          <a:pt x="4160" y="1097"/>
                        </a:cubicBezTo>
                        <a:cubicBezTo>
                          <a:pt x="4174" y="1144"/>
                          <a:pt x="4213" y="1168"/>
                          <a:pt x="4252" y="1168"/>
                        </a:cubicBezTo>
                        <a:cubicBezTo>
                          <a:pt x="4282" y="1168"/>
                          <a:pt x="4312" y="1153"/>
                          <a:pt x="4328" y="1121"/>
                        </a:cubicBezTo>
                        <a:cubicBezTo>
                          <a:pt x="4547" y="688"/>
                          <a:pt x="4944" y="475"/>
                          <a:pt x="5336" y="475"/>
                        </a:cubicBezTo>
                        <a:cubicBezTo>
                          <a:pt x="5777" y="475"/>
                          <a:pt x="6213" y="745"/>
                          <a:pt x="6384" y="1276"/>
                        </a:cubicBezTo>
                        <a:cubicBezTo>
                          <a:pt x="6402" y="1318"/>
                          <a:pt x="6438" y="1339"/>
                          <a:pt x="6473" y="1339"/>
                        </a:cubicBezTo>
                        <a:cubicBezTo>
                          <a:pt x="6509" y="1339"/>
                          <a:pt x="6545" y="1318"/>
                          <a:pt x="6563" y="1276"/>
                        </a:cubicBezTo>
                        <a:cubicBezTo>
                          <a:pt x="6740" y="765"/>
                          <a:pt x="7201" y="495"/>
                          <a:pt x="7664" y="495"/>
                        </a:cubicBezTo>
                        <a:cubicBezTo>
                          <a:pt x="8046" y="495"/>
                          <a:pt x="8428" y="678"/>
                          <a:pt x="8655" y="1061"/>
                        </a:cubicBezTo>
                        <a:cubicBezTo>
                          <a:pt x="8673" y="1085"/>
                          <a:pt x="8700" y="1097"/>
                          <a:pt x="8727" y="1097"/>
                        </a:cubicBezTo>
                        <a:cubicBezTo>
                          <a:pt x="8754" y="1097"/>
                          <a:pt x="8781" y="1085"/>
                          <a:pt x="8798" y="1061"/>
                        </a:cubicBezTo>
                        <a:cubicBezTo>
                          <a:pt x="9028" y="590"/>
                          <a:pt x="9469" y="365"/>
                          <a:pt x="9908" y="365"/>
                        </a:cubicBezTo>
                        <a:cubicBezTo>
                          <a:pt x="10427" y="365"/>
                          <a:pt x="10944" y="680"/>
                          <a:pt x="11105" y="1276"/>
                        </a:cubicBezTo>
                        <a:cubicBezTo>
                          <a:pt x="11119" y="1317"/>
                          <a:pt x="11156" y="1339"/>
                          <a:pt x="11192" y="1339"/>
                        </a:cubicBezTo>
                        <a:cubicBezTo>
                          <a:pt x="11219" y="1339"/>
                          <a:pt x="11245" y="1326"/>
                          <a:pt x="11261" y="1300"/>
                        </a:cubicBezTo>
                        <a:cubicBezTo>
                          <a:pt x="11504" y="800"/>
                          <a:pt x="12054" y="411"/>
                          <a:pt x="12557" y="411"/>
                        </a:cubicBezTo>
                        <a:cubicBezTo>
                          <a:pt x="12896" y="411"/>
                          <a:pt x="13213" y="588"/>
                          <a:pt x="13401" y="1025"/>
                        </a:cubicBezTo>
                        <a:cubicBezTo>
                          <a:pt x="13416" y="1055"/>
                          <a:pt x="13443" y="1069"/>
                          <a:pt x="13472" y="1069"/>
                        </a:cubicBezTo>
                        <a:cubicBezTo>
                          <a:pt x="13512" y="1069"/>
                          <a:pt x="13554" y="1043"/>
                          <a:pt x="13568" y="1002"/>
                        </a:cubicBezTo>
                        <a:cubicBezTo>
                          <a:pt x="13716" y="450"/>
                          <a:pt x="14179" y="175"/>
                          <a:pt x="14641" y="175"/>
                        </a:cubicBezTo>
                        <a:cubicBezTo>
                          <a:pt x="15111" y="175"/>
                          <a:pt x="15581" y="459"/>
                          <a:pt x="15720" y="1025"/>
                        </a:cubicBezTo>
                        <a:cubicBezTo>
                          <a:pt x="15732" y="1067"/>
                          <a:pt x="15767" y="1088"/>
                          <a:pt x="15805" y="1088"/>
                        </a:cubicBezTo>
                        <a:cubicBezTo>
                          <a:pt x="15842" y="1088"/>
                          <a:pt x="15881" y="1067"/>
                          <a:pt x="15899" y="1025"/>
                        </a:cubicBezTo>
                        <a:cubicBezTo>
                          <a:pt x="16067" y="526"/>
                          <a:pt x="16498" y="281"/>
                          <a:pt x="16929" y="281"/>
                        </a:cubicBezTo>
                        <a:cubicBezTo>
                          <a:pt x="17386" y="281"/>
                          <a:pt x="17843" y="556"/>
                          <a:pt x="17991" y="1097"/>
                        </a:cubicBezTo>
                        <a:cubicBezTo>
                          <a:pt x="17997" y="1136"/>
                          <a:pt x="18032" y="1157"/>
                          <a:pt x="18068" y="1157"/>
                        </a:cubicBezTo>
                        <a:cubicBezTo>
                          <a:pt x="18098" y="1157"/>
                          <a:pt x="18130" y="1142"/>
                          <a:pt x="18146" y="1109"/>
                        </a:cubicBezTo>
                        <a:cubicBezTo>
                          <a:pt x="18352" y="665"/>
                          <a:pt x="18762" y="454"/>
                          <a:pt x="19169" y="454"/>
                        </a:cubicBezTo>
                        <a:cubicBezTo>
                          <a:pt x="19661" y="454"/>
                          <a:pt x="20150" y="761"/>
                          <a:pt x="20274" y="1336"/>
                        </a:cubicBezTo>
                        <a:cubicBezTo>
                          <a:pt x="20284" y="1387"/>
                          <a:pt x="20323" y="1410"/>
                          <a:pt x="20361" y="1410"/>
                        </a:cubicBezTo>
                        <a:cubicBezTo>
                          <a:pt x="20414" y="1410"/>
                          <a:pt x="20467" y="1369"/>
                          <a:pt x="20453" y="1300"/>
                        </a:cubicBezTo>
                        <a:cubicBezTo>
                          <a:pt x="20307" y="645"/>
                          <a:pt x="19746" y="279"/>
                          <a:pt x="19178" y="279"/>
                        </a:cubicBezTo>
                        <a:cubicBezTo>
                          <a:pt x="18772" y="279"/>
                          <a:pt x="18363" y="466"/>
                          <a:pt x="18098" y="870"/>
                        </a:cubicBezTo>
                        <a:cubicBezTo>
                          <a:pt x="17880" y="359"/>
                          <a:pt x="17404" y="98"/>
                          <a:pt x="16928" y="98"/>
                        </a:cubicBezTo>
                        <a:cubicBezTo>
                          <a:pt x="16492" y="98"/>
                          <a:pt x="16055" y="317"/>
                          <a:pt x="15815" y="762"/>
                        </a:cubicBezTo>
                        <a:cubicBezTo>
                          <a:pt x="15588" y="254"/>
                          <a:pt x="15113" y="0"/>
                          <a:pt x="14638" y="0"/>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18" name="Google Shape;118;p4"/>
                  <p:cNvSpPr/>
                  <p:nvPr/>
                </p:nvSpPr>
                <p:spPr>
                  <a:xfrm>
                    <a:off x="4979623" y="2662802"/>
                    <a:ext cx="4386829" cy="310655"/>
                  </a:xfrm>
                  <a:custGeom>
                    <a:avLst/>
                    <a:gdLst/>
                    <a:ahLst/>
                    <a:cxnLst/>
                    <a:rect l="l" t="t" r="r" b="b"/>
                    <a:pathLst>
                      <a:path w="20476" h="1450" extrusionOk="0">
                        <a:moveTo>
                          <a:pt x="14638" y="1"/>
                        </a:moveTo>
                        <a:cubicBezTo>
                          <a:pt x="14163" y="1"/>
                          <a:pt x="13687" y="258"/>
                          <a:pt x="13460" y="772"/>
                        </a:cubicBezTo>
                        <a:cubicBezTo>
                          <a:pt x="13242" y="399"/>
                          <a:pt x="12914" y="243"/>
                          <a:pt x="12567" y="243"/>
                        </a:cubicBezTo>
                        <a:cubicBezTo>
                          <a:pt x="12058" y="243"/>
                          <a:pt x="11507" y="577"/>
                          <a:pt x="11201" y="1047"/>
                        </a:cubicBezTo>
                        <a:cubicBezTo>
                          <a:pt x="10963" y="486"/>
                          <a:pt x="10437" y="193"/>
                          <a:pt x="9909" y="193"/>
                        </a:cubicBezTo>
                        <a:cubicBezTo>
                          <a:pt x="9456" y="193"/>
                          <a:pt x="9003" y="409"/>
                          <a:pt x="8727" y="855"/>
                        </a:cubicBezTo>
                        <a:cubicBezTo>
                          <a:pt x="8457" y="492"/>
                          <a:pt x="8056" y="316"/>
                          <a:pt x="7658" y="316"/>
                        </a:cubicBezTo>
                        <a:cubicBezTo>
                          <a:pt x="7192" y="316"/>
                          <a:pt x="6730" y="558"/>
                          <a:pt x="6491" y="1023"/>
                        </a:cubicBezTo>
                        <a:cubicBezTo>
                          <a:pt x="6262" y="545"/>
                          <a:pt x="5802" y="298"/>
                          <a:pt x="5339" y="298"/>
                        </a:cubicBezTo>
                        <a:cubicBezTo>
                          <a:pt x="4933" y="298"/>
                          <a:pt x="4525" y="488"/>
                          <a:pt x="4268" y="879"/>
                        </a:cubicBezTo>
                        <a:cubicBezTo>
                          <a:pt x="4040" y="348"/>
                          <a:pt x="3547" y="79"/>
                          <a:pt x="3053" y="79"/>
                        </a:cubicBezTo>
                        <a:cubicBezTo>
                          <a:pt x="2590" y="79"/>
                          <a:pt x="2126" y="316"/>
                          <a:pt x="1877" y="796"/>
                        </a:cubicBezTo>
                        <a:cubicBezTo>
                          <a:pt x="1743" y="437"/>
                          <a:pt x="1399" y="194"/>
                          <a:pt x="1012" y="194"/>
                        </a:cubicBezTo>
                        <a:cubicBezTo>
                          <a:pt x="986" y="194"/>
                          <a:pt x="960" y="196"/>
                          <a:pt x="933" y="198"/>
                        </a:cubicBezTo>
                        <a:cubicBezTo>
                          <a:pt x="335" y="258"/>
                          <a:pt x="13" y="831"/>
                          <a:pt x="1" y="1369"/>
                        </a:cubicBezTo>
                        <a:cubicBezTo>
                          <a:pt x="1" y="1423"/>
                          <a:pt x="36" y="1450"/>
                          <a:pt x="72" y="1450"/>
                        </a:cubicBezTo>
                        <a:cubicBezTo>
                          <a:pt x="108" y="1450"/>
                          <a:pt x="144" y="1423"/>
                          <a:pt x="144" y="1369"/>
                        </a:cubicBezTo>
                        <a:cubicBezTo>
                          <a:pt x="168" y="951"/>
                          <a:pt x="383" y="533"/>
                          <a:pt x="825" y="413"/>
                        </a:cubicBezTo>
                        <a:cubicBezTo>
                          <a:pt x="893" y="393"/>
                          <a:pt x="961" y="384"/>
                          <a:pt x="1027" y="384"/>
                        </a:cubicBezTo>
                        <a:cubicBezTo>
                          <a:pt x="1409" y="384"/>
                          <a:pt x="1749" y="687"/>
                          <a:pt x="1770" y="1094"/>
                        </a:cubicBezTo>
                        <a:cubicBezTo>
                          <a:pt x="1770" y="1153"/>
                          <a:pt x="1812" y="1183"/>
                          <a:pt x="1855" y="1183"/>
                        </a:cubicBezTo>
                        <a:cubicBezTo>
                          <a:pt x="1890" y="1183"/>
                          <a:pt x="1926" y="1162"/>
                          <a:pt x="1937" y="1118"/>
                        </a:cubicBezTo>
                        <a:cubicBezTo>
                          <a:pt x="2087" y="547"/>
                          <a:pt x="2570" y="261"/>
                          <a:pt x="3052" y="261"/>
                        </a:cubicBezTo>
                        <a:cubicBezTo>
                          <a:pt x="3529" y="261"/>
                          <a:pt x="4006" y="542"/>
                          <a:pt x="4160" y="1106"/>
                        </a:cubicBezTo>
                        <a:cubicBezTo>
                          <a:pt x="4174" y="1147"/>
                          <a:pt x="4215" y="1168"/>
                          <a:pt x="4254" y="1168"/>
                        </a:cubicBezTo>
                        <a:cubicBezTo>
                          <a:pt x="4283" y="1168"/>
                          <a:pt x="4312" y="1156"/>
                          <a:pt x="4328" y="1130"/>
                        </a:cubicBezTo>
                        <a:cubicBezTo>
                          <a:pt x="4549" y="694"/>
                          <a:pt x="4949" y="478"/>
                          <a:pt x="5344" y="478"/>
                        </a:cubicBezTo>
                        <a:cubicBezTo>
                          <a:pt x="5782" y="478"/>
                          <a:pt x="6214" y="745"/>
                          <a:pt x="6384" y="1274"/>
                        </a:cubicBezTo>
                        <a:cubicBezTo>
                          <a:pt x="6402" y="1316"/>
                          <a:pt x="6438" y="1336"/>
                          <a:pt x="6473" y="1336"/>
                        </a:cubicBezTo>
                        <a:cubicBezTo>
                          <a:pt x="6509" y="1336"/>
                          <a:pt x="6545" y="1316"/>
                          <a:pt x="6563" y="1274"/>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27" y="590"/>
                          <a:pt x="9467" y="365"/>
                          <a:pt x="9905" y="365"/>
                        </a:cubicBezTo>
                        <a:cubicBezTo>
                          <a:pt x="10428" y="365"/>
                          <a:pt x="10949" y="686"/>
                          <a:pt x="11105" y="1298"/>
                        </a:cubicBezTo>
                        <a:cubicBezTo>
                          <a:pt x="11118" y="1336"/>
                          <a:pt x="11152" y="1358"/>
                          <a:pt x="11187" y="1358"/>
                        </a:cubicBezTo>
                        <a:cubicBezTo>
                          <a:pt x="11215" y="1358"/>
                          <a:pt x="11244" y="1342"/>
                          <a:pt x="11261" y="1310"/>
                        </a:cubicBezTo>
                        <a:cubicBezTo>
                          <a:pt x="11503" y="817"/>
                          <a:pt x="12052" y="432"/>
                          <a:pt x="12555" y="432"/>
                        </a:cubicBezTo>
                        <a:cubicBezTo>
                          <a:pt x="12894" y="432"/>
                          <a:pt x="13213" y="608"/>
                          <a:pt x="13401" y="1047"/>
                        </a:cubicBezTo>
                        <a:cubicBezTo>
                          <a:pt x="13415" y="1075"/>
                          <a:pt x="13440" y="1086"/>
                          <a:pt x="13467" y="1086"/>
                        </a:cubicBezTo>
                        <a:cubicBezTo>
                          <a:pt x="13508" y="1086"/>
                          <a:pt x="13553" y="1059"/>
                          <a:pt x="13568" y="1023"/>
                        </a:cubicBezTo>
                        <a:cubicBezTo>
                          <a:pt x="13717" y="470"/>
                          <a:pt x="14181" y="195"/>
                          <a:pt x="14645" y="195"/>
                        </a:cubicBezTo>
                        <a:cubicBezTo>
                          <a:pt x="15114" y="195"/>
                          <a:pt x="15581" y="476"/>
                          <a:pt x="15720" y="1035"/>
                        </a:cubicBezTo>
                        <a:cubicBezTo>
                          <a:pt x="15732" y="1076"/>
                          <a:pt x="15767" y="1097"/>
                          <a:pt x="15805" y="1097"/>
                        </a:cubicBezTo>
                        <a:cubicBezTo>
                          <a:pt x="15842" y="1097"/>
                          <a:pt x="15881" y="1076"/>
                          <a:pt x="15899" y="1035"/>
                        </a:cubicBezTo>
                        <a:cubicBezTo>
                          <a:pt x="16067" y="541"/>
                          <a:pt x="16497" y="299"/>
                          <a:pt x="16929" y="299"/>
                        </a:cubicBezTo>
                        <a:cubicBezTo>
                          <a:pt x="17385" y="299"/>
                          <a:pt x="17843" y="571"/>
                          <a:pt x="17991" y="1106"/>
                        </a:cubicBezTo>
                        <a:cubicBezTo>
                          <a:pt x="18004" y="1147"/>
                          <a:pt x="18041" y="1168"/>
                          <a:pt x="18077" y="1168"/>
                        </a:cubicBezTo>
                        <a:cubicBezTo>
                          <a:pt x="18104" y="1168"/>
                          <a:pt x="18131" y="1156"/>
                          <a:pt x="18146" y="1130"/>
                        </a:cubicBezTo>
                        <a:cubicBezTo>
                          <a:pt x="18352" y="680"/>
                          <a:pt x="18763" y="466"/>
                          <a:pt x="19171" y="466"/>
                        </a:cubicBezTo>
                        <a:cubicBezTo>
                          <a:pt x="19662" y="466"/>
                          <a:pt x="20150" y="776"/>
                          <a:pt x="20274" y="1357"/>
                        </a:cubicBezTo>
                        <a:cubicBezTo>
                          <a:pt x="20288" y="1403"/>
                          <a:pt x="20322" y="1422"/>
                          <a:pt x="20358" y="1422"/>
                        </a:cubicBezTo>
                        <a:cubicBezTo>
                          <a:pt x="20415" y="1422"/>
                          <a:pt x="20475" y="1371"/>
                          <a:pt x="20453" y="1298"/>
                        </a:cubicBezTo>
                        <a:cubicBezTo>
                          <a:pt x="20307" y="643"/>
                          <a:pt x="19748" y="281"/>
                          <a:pt x="19181" y="281"/>
                        </a:cubicBezTo>
                        <a:cubicBezTo>
                          <a:pt x="18774" y="281"/>
                          <a:pt x="18363" y="468"/>
                          <a:pt x="18098" y="867"/>
                        </a:cubicBezTo>
                        <a:cubicBezTo>
                          <a:pt x="17881" y="357"/>
                          <a:pt x="17408" y="97"/>
                          <a:pt x="16933" y="97"/>
                        </a:cubicBezTo>
                        <a:cubicBezTo>
                          <a:pt x="16495" y="97"/>
                          <a:pt x="16056" y="318"/>
                          <a:pt x="15815" y="772"/>
                        </a:cubicBezTo>
                        <a:cubicBezTo>
                          <a:pt x="15588" y="258"/>
                          <a:pt x="15113" y="1"/>
                          <a:pt x="14638" y="1"/>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19" name="Google Shape;119;p4"/>
                  <p:cNvSpPr/>
                  <p:nvPr/>
                </p:nvSpPr>
                <p:spPr>
                  <a:xfrm>
                    <a:off x="4979623" y="3205700"/>
                    <a:ext cx="4386615" cy="308941"/>
                  </a:xfrm>
                  <a:custGeom>
                    <a:avLst/>
                    <a:gdLst/>
                    <a:ahLst/>
                    <a:cxnLst/>
                    <a:rect l="l" t="t" r="r" b="b"/>
                    <a:pathLst>
                      <a:path w="20475" h="1442" extrusionOk="0">
                        <a:moveTo>
                          <a:pt x="14638" y="1"/>
                        </a:moveTo>
                        <a:cubicBezTo>
                          <a:pt x="14163" y="1"/>
                          <a:pt x="13687" y="258"/>
                          <a:pt x="13460" y="772"/>
                        </a:cubicBezTo>
                        <a:cubicBezTo>
                          <a:pt x="13242" y="399"/>
                          <a:pt x="12914" y="244"/>
                          <a:pt x="12567" y="244"/>
                        </a:cubicBezTo>
                        <a:cubicBezTo>
                          <a:pt x="12058" y="244"/>
                          <a:pt x="11507" y="578"/>
                          <a:pt x="11201" y="1047"/>
                        </a:cubicBezTo>
                        <a:cubicBezTo>
                          <a:pt x="10962" y="485"/>
                          <a:pt x="10434" y="192"/>
                          <a:pt x="9904" y="192"/>
                        </a:cubicBezTo>
                        <a:cubicBezTo>
                          <a:pt x="9453" y="192"/>
                          <a:pt x="9001" y="404"/>
                          <a:pt x="8727" y="843"/>
                        </a:cubicBezTo>
                        <a:cubicBezTo>
                          <a:pt x="8458" y="482"/>
                          <a:pt x="8059" y="306"/>
                          <a:pt x="7662" y="306"/>
                        </a:cubicBezTo>
                        <a:cubicBezTo>
                          <a:pt x="7194" y="306"/>
                          <a:pt x="6731" y="550"/>
                          <a:pt x="6491" y="1023"/>
                        </a:cubicBezTo>
                        <a:cubicBezTo>
                          <a:pt x="6262" y="545"/>
                          <a:pt x="5802" y="298"/>
                          <a:pt x="5339" y="298"/>
                        </a:cubicBezTo>
                        <a:cubicBezTo>
                          <a:pt x="4933" y="298"/>
                          <a:pt x="4525" y="488"/>
                          <a:pt x="4268" y="879"/>
                        </a:cubicBezTo>
                        <a:cubicBezTo>
                          <a:pt x="4040" y="349"/>
                          <a:pt x="3547" y="79"/>
                          <a:pt x="3053" y="79"/>
                        </a:cubicBezTo>
                        <a:cubicBezTo>
                          <a:pt x="2590" y="79"/>
                          <a:pt x="2126" y="316"/>
                          <a:pt x="1877" y="796"/>
                        </a:cubicBezTo>
                        <a:cubicBezTo>
                          <a:pt x="1743" y="437"/>
                          <a:pt x="1399" y="195"/>
                          <a:pt x="1012" y="195"/>
                        </a:cubicBezTo>
                        <a:cubicBezTo>
                          <a:pt x="986" y="195"/>
                          <a:pt x="960" y="196"/>
                          <a:pt x="933" y="198"/>
                        </a:cubicBezTo>
                        <a:cubicBezTo>
                          <a:pt x="335" y="258"/>
                          <a:pt x="13" y="832"/>
                          <a:pt x="1" y="1369"/>
                        </a:cubicBezTo>
                        <a:cubicBezTo>
                          <a:pt x="1" y="1417"/>
                          <a:pt x="36" y="1441"/>
                          <a:pt x="72" y="1441"/>
                        </a:cubicBezTo>
                        <a:cubicBezTo>
                          <a:pt x="108" y="1441"/>
                          <a:pt x="144" y="1417"/>
                          <a:pt x="144" y="1369"/>
                        </a:cubicBezTo>
                        <a:cubicBezTo>
                          <a:pt x="168" y="939"/>
                          <a:pt x="383" y="533"/>
                          <a:pt x="825" y="413"/>
                        </a:cubicBezTo>
                        <a:cubicBezTo>
                          <a:pt x="893" y="394"/>
                          <a:pt x="961" y="384"/>
                          <a:pt x="1027" y="384"/>
                        </a:cubicBezTo>
                        <a:cubicBezTo>
                          <a:pt x="1409" y="384"/>
                          <a:pt x="1749" y="687"/>
                          <a:pt x="1770" y="1095"/>
                        </a:cubicBezTo>
                        <a:cubicBezTo>
                          <a:pt x="1770" y="1148"/>
                          <a:pt x="1815" y="1179"/>
                          <a:pt x="1859" y="1179"/>
                        </a:cubicBezTo>
                        <a:cubicBezTo>
                          <a:pt x="1893" y="1179"/>
                          <a:pt x="1927" y="1160"/>
                          <a:pt x="1937" y="1118"/>
                        </a:cubicBezTo>
                        <a:cubicBezTo>
                          <a:pt x="2087" y="548"/>
                          <a:pt x="2570" y="261"/>
                          <a:pt x="3052" y="261"/>
                        </a:cubicBezTo>
                        <a:cubicBezTo>
                          <a:pt x="3529" y="261"/>
                          <a:pt x="4006" y="542"/>
                          <a:pt x="4160" y="1106"/>
                        </a:cubicBezTo>
                        <a:cubicBezTo>
                          <a:pt x="4173" y="1145"/>
                          <a:pt x="4211" y="1167"/>
                          <a:pt x="4248" y="1167"/>
                        </a:cubicBezTo>
                        <a:cubicBezTo>
                          <a:pt x="4280" y="1167"/>
                          <a:pt x="4311" y="1151"/>
                          <a:pt x="4328" y="1118"/>
                        </a:cubicBezTo>
                        <a:cubicBezTo>
                          <a:pt x="4547" y="685"/>
                          <a:pt x="4944" y="472"/>
                          <a:pt x="5336" y="472"/>
                        </a:cubicBezTo>
                        <a:cubicBezTo>
                          <a:pt x="5777" y="472"/>
                          <a:pt x="6213" y="742"/>
                          <a:pt x="6384" y="1274"/>
                        </a:cubicBezTo>
                        <a:cubicBezTo>
                          <a:pt x="6402" y="1316"/>
                          <a:pt x="6438" y="1337"/>
                          <a:pt x="6473" y="1337"/>
                        </a:cubicBezTo>
                        <a:cubicBezTo>
                          <a:pt x="6509" y="1337"/>
                          <a:pt x="6545" y="1316"/>
                          <a:pt x="6563" y="1274"/>
                        </a:cubicBezTo>
                        <a:cubicBezTo>
                          <a:pt x="6740" y="762"/>
                          <a:pt x="7201" y="492"/>
                          <a:pt x="7664" y="492"/>
                        </a:cubicBezTo>
                        <a:cubicBezTo>
                          <a:pt x="8046" y="492"/>
                          <a:pt x="8428" y="675"/>
                          <a:pt x="8655" y="1059"/>
                        </a:cubicBezTo>
                        <a:cubicBezTo>
                          <a:pt x="8673" y="1083"/>
                          <a:pt x="8700" y="1095"/>
                          <a:pt x="8727" y="1095"/>
                        </a:cubicBezTo>
                        <a:cubicBezTo>
                          <a:pt x="8754" y="1095"/>
                          <a:pt x="8781" y="1083"/>
                          <a:pt x="8798" y="1059"/>
                        </a:cubicBezTo>
                        <a:cubicBezTo>
                          <a:pt x="9026" y="598"/>
                          <a:pt x="9458" y="378"/>
                          <a:pt x="9890" y="378"/>
                        </a:cubicBezTo>
                        <a:cubicBezTo>
                          <a:pt x="10410" y="378"/>
                          <a:pt x="10930" y="697"/>
                          <a:pt x="11094" y="1298"/>
                        </a:cubicBezTo>
                        <a:cubicBezTo>
                          <a:pt x="11106" y="1337"/>
                          <a:pt x="11140" y="1358"/>
                          <a:pt x="11175" y="1358"/>
                        </a:cubicBezTo>
                        <a:cubicBezTo>
                          <a:pt x="11203" y="1358"/>
                          <a:pt x="11232" y="1343"/>
                          <a:pt x="11249" y="1310"/>
                        </a:cubicBezTo>
                        <a:cubicBezTo>
                          <a:pt x="11491" y="818"/>
                          <a:pt x="12040" y="432"/>
                          <a:pt x="12543" y="432"/>
                        </a:cubicBezTo>
                        <a:cubicBezTo>
                          <a:pt x="12882" y="432"/>
                          <a:pt x="13201" y="608"/>
                          <a:pt x="13389" y="1047"/>
                        </a:cubicBezTo>
                        <a:cubicBezTo>
                          <a:pt x="13403" y="1075"/>
                          <a:pt x="13428" y="1086"/>
                          <a:pt x="13455" y="1086"/>
                        </a:cubicBezTo>
                        <a:cubicBezTo>
                          <a:pt x="13496" y="1086"/>
                          <a:pt x="13541" y="1059"/>
                          <a:pt x="13556" y="1023"/>
                        </a:cubicBezTo>
                        <a:cubicBezTo>
                          <a:pt x="13699" y="464"/>
                          <a:pt x="14164" y="186"/>
                          <a:pt x="14629" y="186"/>
                        </a:cubicBezTo>
                        <a:cubicBezTo>
                          <a:pt x="15099" y="186"/>
                          <a:pt x="15569" y="470"/>
                          <a:pt x="15708" y="1035"/>
                        </a:cubicBezTo>
                        <a:cubicBezTo>
                          <a:pt x="15726" y="1077"/>
                          <a:pt x="15761" y="1097"/>
                          <a:pt x="15797" y="1097"/>
                        </a:cubicBezTo>
                        <a:cubicBezTo>
                          <a:pt x="15833" y="1097"/>
                          <a:pt x="15869" y="1077"/>
                          <a:pt x="15887" y="1035"/>
                        </a:cubicBezTo>
                        <a:cubicBezTo>
                          <a:pt x="16055" y="541"/>
                          <a:pt x="16486" y="299"/>
                          <a:pt x="16917" y="299"/>
                        </a:cubicBezTo>
                        <a:cubicBezTo>
                          <a:pt x="17373" y="299"/>
                          <a:pt x="17831" y="571"/>
                          <a:pt x="17979" y="1106"/>
                        </a:cubicBezTo>
                        <a:cubicBezTo>
                          <a:pt x="17992" y="1147"/>
                          <a:pt x="18029" y="1169"/>
                          <a:pt x="18065" y="1169"/>
                        </a:cubicBezTo>
                        <a:cubicBezTo>
                          <a:pt x="18092" y="1169"/>
                          <a:pt x="18119" y="1156"/>
                          <a:pt x="18134" y="1130"/>
                        </a:cubicBezTo>
                        <a:cubicBezTo>
                          <a:pt x="18340" y="680"/>
                          <a:pt x="18751" y="466"/>
                          <a:pt x="19159" y="466"/>
                        </a:cubicBezTo>
                        <a:cubicBezTo>
                          <a:pt x="19650" y="466"/>
                          <a:pt x="20138" y="776"/>
                          <a:pt x="20262" y="1357"/>
                        </a:cubicBezTo>
                        <a:cubicBezTo>
                          <a:pt x="20276" y="1405"/>
                          <a:pt x="20315" y="1426"/>
                          <a:pt x="20354" y="1426"/>
                        </a:cubicBezTo>
                        <a:cubicBezTo>
                          <a:pt x="20414" y="1426"/>
                          <a:pt x="20475" y="1377"/>
                          <a:pt x="20453" y="1298"/>
                        </a:cubicBezTo>
                        <a:cubicBezTo>
                          <a:pt x="20307" y="644"/>
                          <a:pt x="19748" y="281"/>
                          <a:pt x="19181" y="281"/>
                        </a:cubicBezTo>
                        <a:cubicBezTo>
                          <a:pt x="18774" y="281"/>
                          <a:pt x="18363" y="468"/>
                          <a:pt x="18098" y="867"/>
                        </a:cubicBezTo>
                        <a:cubicBezTo>
                          <a:pt x="17881" y="358"/>
                          <a:pt x="17408" y="97"/>
                          <a:pt x="16933" y="97"/>
                        </a:cubicBezTo>
                        <a:cubicBezTo>
                          <a:pt x="16495" y="97"/>
                          <a:pt x="16056" y="319"/>
                          <a:pt x="15815" y="772"/>
                        </a:cubicBezTo>
                        <a:cubicBezTo>
                          <a:pt x="15588" y="258"/>
                          <a:pt x="15113" y="1"/>
                          <a:pt x="14638" y="1"/>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20" name="Google Shape;120;p4"/>
                  <p:cNvSpPr/>
                  <p:nvPr/>
                </p:nvSpPr>
                <p:spPr>
                  <a:xfrm>
                    <a:off x="4977052" y="3746027"/>
                    <a:ext cx="4389186" cy="310869"/>
                  </a:xfrm>
                  <a:custGeom>
                    <a:avLst/>
                    <a:gdLst/>
                    <a:ahLst/>
                    <a:cxnLst/>
                    <a:rect l="l" t="t" r="r" b="b"/>
                    <a:pathLst>
                      <a:path w="20487" h="1451" extrusionOk="0">
                        <a:moveTo>
                          <a:pt x="14650" y="1"/>
                        </a:moveTo>
                        <a:cubicBezTo>
                          <a:pt x="14175" y="1"/>
                          <a:pt x="13699" y="258"/>
                          <a:pt x="13472" y="772"/>
                        </a:cubicBezTo>
                        <a:cubicBezTo>
                          <a:pt x="13249" y="399"/>
                          <a:pt x="12919" y="244"/>
                          <a:pt x="12570" y="244"/>
                        </a:cubicBezTo>
                        <a:cubicBezTo>
                          <a:pt x="12060" y="244"/>
                          <a:pt x="11512" y="578"/>
                          <a:pt x="11213" y="1047"/>
                        </a:cubicBezTo>
                        <a:cubicBezTo>
                          <a:pt x="10975" y="488"/>
                          <a:pt x="10451" y="198"/>
                          <a:pt x="9925" y="198"/>
                        </a:cubicBezTo>
                        <a:cubicBezTo>
                          <a:pt x="9471" y="198"/>
                          <a:pt x="9015" y="413"/>
                          <a:pt x="8739" y="856"/>
                        </a:cubicBezTo>
                        <a:cubicBezTo>
                          <a:pt x="8469" y="493"/>
                          <a:pt x="8068" y="317"/>
                          <a:pt x="7669" y="317"/>
                        </a:cubicBezTo>
                        <a:cubicBezTo>
                          <a:pt x="7201" y="317"/>
                          <a:pt x="6737" y="558"/>
                          <a:pt x="6491" y="1023"/>
                        </a:cubicBezTo>
                        <a:cubicBezTo>
                          <a:pt x="6262" y="545"/>
                          <a:pt x="5802" y="298"/>
                          <a:pt x="5341" y="298"/>
                        </a:cubicBezTo>
                        <a:cubicBezTo>
                          <a:pt x="4937" y="298"/>
                          <a:pt x="4531" y="489"/>
                          <a:pt x="4280" y="880"/>
                        </a:cubicBezTo>
                        <a:cubicBezTo>
                          <a:pt x="4052" y="349"/>
                          <a:pt x="3556" y="79"/>
                          <a:pt x="3060" y="79"/>
                        </a:cubicBezTo>
                        <a:cubicBezTo>
                          <a:pt x="2596" y="79"/>
                          <a:pt x="2132" y="316"/>
                          <a:pt x="1889" y="796"/>
                        </a:cubicBezTo>
                        <a:cubicBezTo>
                          <a:pt x="1744" y="438"/>
                          <a:pt x="1399" y="195"/>
                          <a:pt x="1022" y="195"/>
                        </a:cubicBezTo>
                        <a:cubicBezTo>
                          <a:pt x="997" y="195"/>
                          <a:pt x="971" y="196"/>
                          <a:pt x="945" y="198"/>
                        </a:cubicBezTo>
                        <a:cubicBezTo>
                          <a:pt x="347" y="258"/>
                          <a:pt x="13" y="832"/>
                          <a:pt x="1" y="1370"/>
                        </a:cubicBezTo>
                        <a:cubicBezTo>
                          <a:pt x="1" y="1423"/>
                          <a:pt x="40" y="1450"/>
                          <a:pt x="78" y="1450"/>
                        </a:cubicBezTo>
                        <a:cubicBezTo>
                          <a:pt x="117" y="1450"/>
                          <a:pt x="156" y="1423"/>
                          <a:pt x="156" y="1370"/>
                        </a:cubicBezTo>
                        <a:cubicBezTo>
                          <a:pt x="168" y="951"/>
                          <a:pt x="395" y="533"/>
                          <a:pt x="825" y="413"/>
                        </a:cubicBezTo>
                        <a:cubicBezTo>
                          <a:pt x="895" y="394"/>
                          <a:pt x="964" y="385"/>
                          <a:pt x="1032" y="385"/>
                        </a:cubicBezTo>
                        <a:cubicBezTo>
                          <a:pt x="1420" y="385"/>
                          <a:pt x="1760" y="688"/>
                          <a:pt x="1770" y="1095"/>
                        </a:cubicBezTo>
                        <a:cubicBezTo>
                          <a:pt x="1770" y="1153"/>
                          <a:pt x="1816" y="1183"/>
                          <a:pt x="1862" y="1183"/>
                        </a:cubicBezTo>
                        <a:cubicBezTo>
                          <a:pt x="1900" y="1183"/>
                          <a:pt x="1938" y="1162"/>
                          <a:pt x="1949" y="1119"/>
                        </a:cubicBezTo>
                        <a:cubicBezTo>
                          <a:pt x="2099" y="548"/>
                          <a:pt x="2582" y="261"/>
                          <a:pt x="3064" y="261"/>
                        </a:cubicBezTo>
                        <a:cubicBezTo>
                          <a:pt x="3541" y="261"/>
                          <a:pt x="4018" y="542"/>
                          <a:pt x="4172" y="1107"/>
                        </a:cubicBezTo>
                        <a:cubicBezTo>
                          <a:pt x="4185" y="1145"/>
                          <a:pt x="4219" y="1167"/>
                          <a:pt x="4253" y="1167"/>
                        </a:cubicBezTo>
                        <a:cubicBezTo>
                          <a:pt x="4282" y="1167"/>
                          <a:pt x="4311" y="1151"/>
                          <a:pt x="4328" y="1119"/>
                        </a:cubicBezTo>
                        <a:cubicBezTo>
                          <a:pt x="4553" y="686"/>
                          <a:pt x="4950" y="472"/>
                          <a:pt x="5342" y="472"/>
                        </a:cubicBezTo>
                        <a:cubicBezTo>
                          <a:pt x="5783" y="472"/>
                          <a:pt x="6219" y="742"/>
                          <a:pt x="6396" y="1274"/>
                        </a:cubicBezTo>
                        <a:cubicBezTo>
                          <a:pt x="6408" y="1316"/>
                          <a:pt x="6444" y="1337"/>
                          <a:pt x="6480" y="1337"/>
                        </a:cubicBezTo>
                        <a:cubicBezTo>
                          <a:pt x="6515" y="1337"/>
                          <a:pt x="6551" y="1316"/>
                          <a:pt x="6563" y="1274"/>
                        </a:cubicBezTo>
                        <a:cubicBezTo>
                          <a:pt x="6740" y="763"/>
                          <a:pt x="7201" y="492"/>
                          <a:pt x="7664" y="492"/>
                        </a:cubicBezTo>
                        <a:cubicBezTo>
                          <a:pt x="8046" y="492"/>
                          <a:pt x="8428" y="676"/>
                          <a:pt x="8655" y="1059"/>
                        </a:cubicBezTo>
                        <a:cubicBezTo>
                          <a:pt x="8673" y="1089"/>
                          <a:pt x="8703" y="1104"/>
                          <a:pt x="8733" y="1104"/>
                        </a:cubicBezTo>
                        <a:cubicBezTo>
                          <a:pt x="8763" y="1104"/>
                          <a:pt x="8793" y="1089"/>
                          <a:pt x="8810" y="1059"/>
                        </a:cubicBezTo>
                        <a:cubicBezTo>
                          <a:pt x="9038" y="598"/>
                          <a:pt x="9470" y="378"/>
                          <a:pt x="9901" y="378"/>
                        </a:cubicBezTo>
                        <a:cubicBezTo>
                          <a:pt x="10420" y="378"/>
                          <a:pt x="10937" y="697"/>
                          <a:pt x="11094" y="1298"/>
                        </a:cubicBezTo>
                        <a:cubicBezTo>
                          <a:pt x="11107" y="1337"/>
                          <a:pt x="11140" y="1358"/>
                          <a:pt x="11177" y="1358"/>
                        </a:cubicBezTo>
                        <a:cubicBezTo>
                          <a:pt x="11207" y="1358"/>
                          <a:pt x="11239" y="1343"/>
                          <a:pt x="11261" y="1310"/>
                        </a:cubicBezTo>
                        <a:cubicBezTo>
                          <a:pt x="11496" y="818"/>
                          <a:pt x="12042" y="432"/>
                          <a:pt x="12544" y="432"/>
                        </a:cubicBezTo>
                        <a:cubicBezTo>
                          <a:pt x="12882" y="432"/>
                          <a:pt x="13201" y="608"/>
                          <a:pt x="13389" y="1047"/>
                        </a:cubicBezTo>
                        <a:cubicBezTo>
                          <a:pt x="13404" y="1077"/>
                          <a:pt x="13433" y="1090"/>
                          <a:pt x="13464" y="1090"/>
                        </a:cubicBezTo>
                        <a:cubicBezTo>
                          <a:pt x="13506" y="1090"/>
                          <a:pt x="13549" y="1065"/>
                          <a:pt x="13556" y="1023"/>
                        </a:cubicBezTo>
                        <a:cubicBezTo>
                          <a:pt x="13705" y="464"/>
                          <a:pt x="14173" y="186"/>
                          <a:pt x="14639" y="186"/>
                        </a:cubicBezTo>
                        <a:cubicBezTo>
                          <a:pt x="15111" y="186"/>
                          <a:pt x="15581" y="470"/>
                          <a:pt x="15720" y="1035"/>
                        </a:cubicBezTo>
                        <a:cubicBezTo>
                          <a:pt x="15732" y="1077"/>
                          <a:pt x="15767" y="1098"/>
                          <a:pt x="15803" y="1098"/>
                        </a:cubicBezTo>
                        <a:cubicBezTo>
                          <a:pt x="15839" y="1098"/>
                          <a:pt x="15875" y="1077"/>
                          <a:pt x="15887" y="1035"/>
                        </a:cubicBezTo>
                        <a:cubicBezTo>
                          <a:pt x="16061" y="542"/>
                          <a:pt x="16494" y="299"/>
                          <a:pt x="16926" y="299"/>
                        </a:cubicBezTo>
                        <a:cubicBezTo>
                          <a:pt x="17383" y="299"/>
                          <a:pt x="17837" y="572"/>
                          <a:pt x="17979" y="1107"/>
                        </a:cubicBezTo>
                        <a:cubicBezTo>
                          <a:pt x="17993" y="1148"/>
                          <a:pt x="18031" y="1174"/>
                          <a:pt x="18070" y="1174"/>
                        </a:cubicBezTo>
                        <a:cubicBezTo>
                          <a:pt x="18098" y="1174"/>
                          <a:pt x="18126" y="1161"/>
                          <a:pt x="18146" y="1131"/>
                        </a:cubicBezTo>
                        <a:cubicBezTo>
                          <a:pt x="18347" y="680"/>
                          <a:pt x="18754" y="466"/>
                          <a:pt x="19161" y="466"/>
                        </a:cubicBezTo>
                        <a:cubicBezTo>
                          <a:pt x="19650" y="466"/>
                          <a:pt x="20138" y="777"/>
                          <a:pt x="20262" y="1358"/>
                        </a:cubicBezTo>
                        <a:cubicBezTo>
                          <a:pt x="20281" y="1409"/>
                          <a:pt x="20321" y="1431"/>
                          <a:pt x="20362" y="1431"/>
                        </a:cubicBezTo>
                        <a:cubicBezTo>
                          <a:pt x="20425" y="1431"/>
                          <a:pt x="20487" y="1378"/>
                          <a:pt x="20465" y="1298"/>
                        </a:cubicBezTo>
                        <a:cubicBezTo>
                          <a:pt x="20319" y="643"/>
                          <a:pt x="19754" y="276"/>
                          <a:pt x="19185" y="276"/>
                        </a:cubicBezTo>
                        <a:cubicBezTo>
                          <a:pt x="18778" y="276"/>
                          <a:pt x="18370" y="464"/>
                          <a:pt x="18110" y="868"/>
                        </a:cubicBezTo>
                        <a:cubicBezTo>
                          <a:pt x="17886" y="358"/>
                          <a:pt x="17414" y="97"/>
                          <a:pt x="16941" y="97"/>
                        </a:cubicBezTo>
                        <a:cubicBezTo>
                          <a:pt x="16504" y="97"/>
                          <a:pt x="16068" y="319"/>
                          <a:pt x="15827" y="772"/>
                        </a:cubicBezTo>
                        <a:cubicBezTo>
                          <a:pt x="15600" y="258"/>
                          <a:pt x="15125" y="1"/>
                          <a:pt x="14650" y="1"/>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21" name="Google Shape;121;p4"/>
                  <p:cNvSpPr/>
                  <p:nvPr/>
                </p:nvSpPr>
                <p:spPr>
                  <a:xfrm>
                    <a:off x="4979623" y="4288496"/>
                    <a:ext cx="4386615" cy="309370"/>
                  </a:xfrm>
                  <a:custGeom>
                    <a:avLst/>
                    <a:gdLst/>
                    <a:ahLst/>
                    <a:cxnLst/>
                    <a:rect l="l" t="t" r="r" b="b"/>
                    <a:pathLst>
                      <a:path w="20475" h="1444" extrusionOk="0">
                        <a:moveTo>
                          <a:pt x="14638" y="0"/>
                        </a:moveTo>
                        <a:cubicBezTo>
                          <a:pt x="14163" y="0"/>
                          <a:pt x="13687" y="254"/>
                          <a:pt x="13460" y="762"/>
                        </a:cubicBezTo>
                        <a:cubicBezTo>
                          <a:pt x="13242" y="394"/>
                          <a:pt x="12915" y="240"/>
                          <a:pt x="12568" y="240"/>
                        </a:cubicBezTo>
                        <a:cubicBezTo>
                          <a:pt x="12058" y="240"/>
                          <a:pt x="11507" y="573"/>
                          <a:pt x="11201" y="1049"/>
                        </a:cubicBezTo>
                        <a:cubicBezTo>
                          <a:pt x="10962" y="487"/>
                          <a:pt x="10434" y="194"/>
                          <a:pt x="9904" y="194"/>
                        </a:cubicBezTo>
                        <a:cubicBezTo>
                          <a:pt x="9453" y="194"/>
                          <a:pt x="9001" y="406"/>
                          <a:pt x="8727" y="846"/>
                        </a:cubicBezTo>
                        <a:cubicBezTo>
                          <a:pt x="8458" y="484"/>
                          <a:pt x="8059" y="308"/>
                          <a:pt x="7662" y="308"/>
                        </a:cubicBezTo>
                        <a:cubicBezTo>
                          <a:pt x="7194" y="308"/>
                          <a:pt x="6731" y="553"/>
                          <a:pt x="6491" y="1025"/>
                        </a:cubicBezTo>
                        <a:cubicBezTo>
                          <a:pt x="6261" y="546"/>
                          <a:pt x="5799" y="299"/>
                          <a:pt x="5334" y="299"/>
                        </a:cubicBezTo>
                        <a:cubicBezTo>
                          <a:pt x="4930" y="299"/>
                          <a:pt x="4524" y="486"/>
                          <a:pt x="4268" y="870"/>
                        </a:cubicBezTo>
                        <a:cubicBezTo>
                          <a:pt x="4040" y="347"/>
                          <a:pt x="3550" y="80"/>
                          <a:pt x="3057" y="80"/>
                        </a:cubicBezTo>
                        <a:cubicBezTo>
                          <a:pt x="2593" y="80"/>
                          <a:pt x="2127" y="317"/>
                          <a:pt x="1877" y="798"/>
                        </a:cubicBezTo>
                        <a:cubicBezTo>
                          <a:pt x="1743" y="430"/>
                          <a:pt x="1401" y="197"/>
                          <a:pt x="1016" y="197"/>
                        </a:cubicBezTo>
                        <a:cubicBezTo>
                          <a:pt x="988" y="197"/>
                          <a:pt x="961" y="198"/>
                          <a:pt x="933" y="200"/>
                        </a:cubicBezTo>
                        <a:cubicBezTo>
                          <a:pt x="335" y="248"/>
                          <a:pt x="13" y="822"/>
                          <a:pt x="1" y="1372"/>
                        </a:cubicBezTo>
                        <a:cubicBezTo>
                          <a:pt x="1" y="1420"/>
                          <a:pt x="36" y="1443"/>
                          <a:pt x="72" y="1443"/>
                        </a:cubicBezTo>
                        <a:cubicBezTo>
                          <a:pt x="108" y="1443"/>
                          <a:pt x="144" y="1420"/>
                          <a:pt x="144" y="1372"/>
                        </a:cubicBezTo>
                        <a:cubicBezTo>
                          <a:pt x="168" y="941"/>
                          <a:pt x="383" y="523"/>
                          <a:pt x="825" y="415"/>
                        </a:cubicBezTo>
                        <a:cubicBezTo>
                          <a:pt x="894" y="396"/>
                          <a:pt x="964" y="386"/>
                          <a:pt x="1032" y="386"/>
                        </a:cubicBezTo>
                        <a:cubicBezTo>
                          <a:pt x="1411" y="386"/>
                          <a:pt x="1749" y="681"/>
                          <a:pt x="1770" y="1097"/>
                        </a:cubicBezTo>
                        <a:cubicBezTo>
                          <a:pt x="1770" y="1149"/>
                          <a:pt x="1812" y="1180"/>
                          <a:pt x="1855" y="1180"/>
                        </a:cubicBezTo>
                        <a:cubicBezTo>
                          <a:pt x="1890" y="1180"/>
                          <a:pt x="1926" y="1158"/>
                          <a:pt x="1937" y="1109"/>
                        </a:cubicBezTo>
                        <a:cubicBezTo>
                          <a:pt x="2087" y="538"/>
                          <a:pt x="2570" y="251"/>
                          <a:pt x="3052" y="251"/>
                        </a:cubicBezTo>
                        <a:cubicBezTo>
                          <a:pt x="3529" y="251"/>
                          <a:pt x="4006" y="532"/>
                          <a:pt x="4160" y="1097"/>
                        </a:cubicBezTo>
                        <a:cubicBezTo>
                          <a:pt x="4174" y="1143"/>
                          <a:pt x="4213" y="1168"/>
                          <a:pt x="4252" y="1168"/>
                        </a:cubicBezTo>
                        <a:cubicBezTo>
                          <a:pt x="4282" y="1168"/>
                          <a:pt x="4312" y="1152"/>
                          <a:pt x="4328" y="1121"/>
                        </a:cubicBezTo>
                        <a:cubicBezTo>
                          <a:pt x="4547" y="688"/>
                          <a:pt x="4944" y="474"/>
                          <a:pt x="5336" y="474"/>
                        </a:cubicBezTo>
                        <a:cubicBezTo>
                          <a:pt x="5777" y="474"/>
                          <a:pt x="6213" y="745"/>
                          <a:pt x="6384" y="1276"/>
                        </a:cubicBezTo>
                        <a:cubicBezTo>
                          <a:pt x="6402" y="1312"/>
                          <a:pt x="6438" y="1330"/>
                          <a:pt x="6473" y="1330"/>
                        </a:cubicBezTo>
                        <a:cubicBezTo>
                          <a:pt x="6509" y="1330"/>
                          <a:pt x="6545" y="1312"/>
                          <a:pt x="6563" y="1276"/>
                        </a:cubicBezTo>
                        <a:cubicBezTo>
                          <a:pt x="6740" y="759"/>
                          <a:pt x="7200" y="485"/>
                          <a:pt x="7663" y="485"/>
                        </a:cubicBezTo>
                        <a:cubicBezTo>
                          <a:pt x="8044" y="485"/>
                          <a:pt x="8428" y="672"/>
                          <a:pt x="8655" y="1061"/>
                        </a:cubicBezTo>
                        <a:cubicBezTo>
                          <a:pt x="8673" y="1085"/>
                          <a:pt x="8700" y="1097"/>
                          <a:pt x="8727" y="1097"/>
                        </a:cubicBezTo>
                        <a:cubicBezTo>
                          <a:pt x="8754" y="1097"/>
                          <a:pt x="8781" y="1085"/>
                          <a:pt x="8798" y="1061"/>
                        </a:cubicBezTo>
                        <a:cubicBezTo>
                          <a:pt x="9028" y="597"/>
                          <a:pt x="9463" y="375"/>
                          <a:pt x="9898" y="375"/>
                        </a:cubicBezTo>
                        <a:cubicBezTo>
                          <a:pt x="10415" y="375"/>
                          <a:pt x="10931" y="690"/>
                          <a:pt x="11094" y="1288"/>
                        </a:cubicBezTo>
                        <a:cubicBezTo>
                          <a:pt x="11100" y="1335"/>
                          <a:pt x="11137" y="1359"/>
                          <a:pt x="11174" y="1359"/>
                        </a:cubicBezTo>
                        <a:cubicBezTo>
                          <a:pt x="11203" y="1359"/>
                          <a:pt x="11233" y="1344"/>
                          <a:pt x="11249" y="1312"/>
                        </a:cubicBezTo>
                        <a:cubicBezTo>
                          <a:pt x="11493" y="818"/>
                          <a:pt x="12045" y="426"/>
                          <a:pt x="12549" y="426"/>
                        </a:cubicBezTo>
                        <a:cubicBezTo>
                          <a:pt x="12886" y="426"/>
                          <a:pt x="13202" y="601"/>
                          <a:pt x="13389" y="1037"/>
                        </a:cubicBezTo>
                        <a:cubicBezTo>
                          <a:pt x="13403" y="1071"/>
                          <a:pt x="13430" y="1085"/>
                          <a:pt x="13458" y="1085"/>
                        </a:cubicBezTo>
                        <a:cubicBezTo>
                          <a:pt x="13498" y="1085"/>
                          <a:pt x="13542" y="1056"/>
                          <a:pt x="13556" y="1013"/>
                        </a:cubicBezTo>
                        <a:cubicBezTo>
                          <a:pt x="13698" y="462"/>
                          <a:pt x="14161" y="187"/>
                          <a:pt x="14625" y="187"/>
                        </a:cubicBezTo>
                        <a:cubicBezTo>
                          <a:pt x="15096" y="187"/>
                          <a:pt x="15569" y="471"/>
                          <a:pt x="15708" y="1037"/>
                        </a:cubicBezTo>
                        <a:cubicBezTo>
                          <a:pt x="15726" y="1079"/>
                          <a:pt x="15761" y="1100"/>
                          <a:pt x="15797" y="1100"/>
                        </a:cubicBezTo>
                        <a:cubicBezTo>
                          <a:pt x="15833" y="1100"/>
                          <a:pt x="15869" y="1079"/>
                          <a:pt x="15887" y="1037"/>
                        </a:cubicBezTo>
                        <a:cubicBezTo>
                          <a:pt x="16055" y="544"/>
                          <a:pt x="16486" y="301"/>
                          <a:pt x="16917" y="301"/>
                        </a:cubicBezTo>
                        <a:cubicBezTo>
                          <a:pt x="17373" y="301"/>
                          <a:pt x="17831" y="574"/>
                          <a:pt x="17979" y="1109"/>
                        </a:cubicBezTo>
                        <a:cubicBezTo>
                          <a:pt x="17992" y="1150"/>
                          <a:pt x="18029" y="1171"/>
                          <a:pt x="18065" y="1171"/>
                        </a:cubicBezTo>
                        <a:cubicBezTo>
                          <a:pt x="18092" y="1171"/>
                          <a:pt x="18119" y="1159"/>
                          <a:pt x="18134" y="1133"/>
                        </a:cubicBezTo>
                        <a:cubicBezTo>
                          <a:pt x="18341" y="681"/>
                          <a:pt x="18753" y="467"/>
                          <a:pt x="19162" y="467"/>
                        </a:cubicBezTo>
                        <a:cubicBezTo>
                          <a:pt x="19652" y="467"/>
                          <a:pt x="20138" y="775"/>
                          <a:pt x="20262" y="1348"/>
                        </a:cubicBezTo>
                        <a:cubicBezTo>
                          <a:pt x="20276" y="1400"/>
                          <a:pt x="20315" y="1422"/>
                          <a:pt x="20355" y="1422"/>
                        </a:cubicBezTo>
                        <a:cubicBezTo>
                          <a:pt x="20414" y="1422"/>
                          <a:pt x="20475" y="1372"/>
                          <a:pt x="20453" y="1300"/>
                        </a:cubicBezTo>
                        <a:cubicBezTo>
                          <a:pt x="20307" y="645"/>
                          <a:pt x="19746" y="278"/>
                          <a:pt x="19178" y="278"/>
                        </a:cubicBezTo>
                        <a:cubicBezTo>
                          <a:pt x="18772" y="278"/>
                          <a:pt x="18363" y="466"/>
                          <a:pt x="18098" y="870"/>
                        </a:cubicBezTo>
                        <a:cubicBezTo>
                          <a:pt x="17880" y="358"/>
                          <a:pt x="17404" y="97"/>
                          <a:pt x="16928" y="97"/>
                        </a:cubicBezTo>
                        <a:cubicBezTo>
                          <a:pt x="16492" y="97"/>
                          <a:pt x="16055" y="316"/>
                          <a:pt x="15815" y="762"/>
                        </a:cubicBezTo>
                        <a:cubicBezTo>
                          <a:pt x="15588" y="254"/>
                          <a:pt x="15113" y="0"/>
                          <a:pt x="14638" y="0"/>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22" name="Google Shape;122;p4"/>
                  <p:cNvSpPr/>
                  <p:nvPr/>
                </p:nvSpPr>
                <p:spPr>
                  <a:xfrm>
                    <a:off x="4979623" y="4829466"/>
                    <a:ext cx="4386615" cy="310655"/>
                  </a:xfrm>
                  <a:custGeom>
                    <a:avLst/>
                    <a:gdLst/>
                    <a:ahLst/>
                    <a:cxnLst/>
                    <a:rect l="l" t="t" r="r" b="b"/>
                    <a:pathLst>
                      <a:path w="20475" h="1450" extrusionOk="0">
                        <a:moveTo>
                          <a:pt x="14638" y="0"/>
                        </a:moveTo>
                        <a:cubicBezTo>
                          <a:pt x="14163" y="0"/>
                          <a:pt x="13687" y="257"/>
                          <a:pt x="13460" y="771"/>
                        </a:cubicBezTo>
                        <a:cubicBezTo>
                          <a:pt x="13242" y="398"/>
                          <a:pt x="12914" y="243"/>
                          <a:pt x="12567" y="243"/>
                        </a:cubicBezTo>
                        <a:cubicBezTo>
                          <a:pt x="12058" y="243"/>
                          <a:pt x="11507" y="577"/>
                          <a:pt x="11201" y="1046"/>
                        </a:cubicBezTo>
                        <a:cubicBezTo>
                          <a:pt x="10963" y="487"/>
                          <a:pt x="10439" y="198"/>
                          <a:pt x="9913" y="198"/>
                        </a:cubicBezTo>
                        <a:cubicBezTo>
                          <a:pt x="9459" y="198"/>
                          <a:pt x="9003" y="413"/>
                          <a:pt x="8727" y="855"/>
                        </a:cubicBezTo>
                        <a:cubicBezTo>
                          <a:pt x="8457" y="492"/>
                          <a:pt x="8056" y="316"/>
                          <a:pt x="7658" y="316"/>
                        </a:cubicBezTo>
                        <a:cubicBezTo>
                          <a:pt x="7192" y="316"/>
                          <a:pt x="6730" y="558"/>
                          <a:pt x="6491" y="1022"/>
                        </a:cubicBezTo>
                        <a:cubicBezTo>
                          <a:pt x="6262" y="545"/>
                          <a:pt x="5802" y="298"/>
                          <a:pt x="5339" y="298"/>
                        </a:cubicBezTo>
                        <a:cubicBezTo>
                          <a:pt x="4933" y="298"/>
                          <a:pt x="4525" y="488"/>
                          <a:pt x="4268" y="879"/>
                        </a:cubicBezTo>
                        <a:cubicBezTo>
                          <a:pt x="4040" y="348"/>
                          <a:pt x="3547" y="79"/>
                          <a:pt x="3053" y="79"/>
                        </a:cubicBezTo>
                        <a:cubicBezTo>
                          <a:pt x="2590" y="79"/>
                          <a:pt x="2126" y="315"/>
                          <a:pt x="1877" y="795"/>
                        </a:cubicBezTo>
                        <a:cubicBezTo>
                          <a:pt x="1743" y="437"/>
                          <a:pt x="1399" y="194"/>
                          <a:pt x="1012" y="194"/>
                        </a:cubicBezTo>
                        <a:cubicBezTo>
                          <a:pt x="986" y="194"/>
                          <a:pt x="960" y="195"/>
                          <a:pt x="933" y="198"/>
                        </a:cubicBezTo>
                        <a:cubicBezTo>
                          <a:pt x="335" y="257"/>
                          <a:pt x="13" y="831"/>
                          <a:pt x="1" y="1369"/>
                        </a:cubicBezTo>
                        <a:cubicBezTo>
                          <a:pt x="1" y="1423"/>
                          <a:pt x="36" y="1450"/>
                          <a:pt x="72" y="1450"/>
                        </a:cubicBezTo>
                        <a:cubicBezTo>
                          <a:pt x="108" y="1450"/>
                          <a:pt x="144" y="1423"/>
                          <a:pt x="144" y="1369"/>
                        </a:cubicBezTo>
                        <a:cubicBezTo>
                          <a:pt x="168" y="939"/>
                          <a:pt x="383" y="532"/>
                          <a:pt x="825" y="413"/>
                        </a:cubicBezTo>
                        <a:cubicBezTo>
                          <a:pt x="890" y="396"/>
                          <a:pt x="954" y="388"/>
                          <a:pt x="1018" y="388"/>
                        </a:cubicBezTo>
                        <a:cubicBezTo>
                          <a:pt x="1403" y="388"/>
                          <a:pt x="1749" y="684"/>
                          <a:pt x="1770" y="1094"/>
                        </a:cubicBezTo>
                        <a:cubicBezTo>
                          <a:pt x="1770" y="1153"/>
                          <a:pt x="1812" y="1183"/>
                          <a:pt x="1855" y="1183"/>
                        </a:cubicBezTo>
                        <a:cubicBezTo>
                          <a:pt x="1890" y="1183"/>
                          <a:pt x="1926" y="1162"/>
                          <a:pt x="1937" y="1118"/>
                        </a:cubicBezTo>
                        <a:cubicBezTo>
                          <a:pt x="2087" y="547"/>
                          <a:pt x="2570" y="260"/>
                          <a:pt x="3052" y="260"/>
                        </a:cubicBezTo>
                        <a:cubicBezTo>
                          <a:pt x="3529" y="260"/>
                          <a:pt x="4006" y="541"/>
                          <a:pt x="4160" y="1106"/>
                        </a:cubicBezTo>
                        <a:cubicBezTo>
                          <a:pt x="4174" y="1147"/>
                          <a:pt x="4215" y="1168"/>
                          <a:pt x="4254" y="1168"/>
                        </a:cubicBezTo>
                        <a:cubicBezTo>
                          <a:pt x="4283" y="1168"/>
                          <a:pt x="4312" y="1156"/>
                          <a:pt x="4328" y="1130"/>
                        </a:cubicBezTo>
                        <a:cubicBezTo>
                          <a:pt x="4548" y="690"/>
                          <a:pt x="4947" y="473"/>
                          <a:pt x="5340" y="473"/>
                        </a:cubicBezTo>
                        <a:cubicBezTo>
                          <a:pt x="5780" y="473"/>
                          <a:pt x="6214" y="743"/>
                          <a:pt x="6384" y="1273"/>
                        </a:cubicBezTo>
                        <a:cubicBezTo>
                          <a:pt x="6402" y="1315"/>
                          <a:pt x="6438" y="1336"/>
                          <a:pt x="6473" y="1336"/>
                        </a:cubicBezTo>
                        <a:cubicBezTo>
                          <a:pt x="6509" y="1336"/>
                          <a:pt x="6545" y="1315"/>
                          <a:pt x="6563" y="1273"/>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26" y="597"/>
                          <a:pt x="9458" y="377"/>
                          <a:pt x="9890" y="377"/>
                        </a:cubicBezTo>
                        <a:cubicBezTo>
                          <a:pt x="10410" y="377"/>
                          <a:pt x="10930" y="696"/>
                          <a:pt x="11094" y="1297"/>
                        </a:cubicBezTo>
                        <a:cubicBezTo>
                          <a:pt x="11100" y="1338"/>
                          <a:pt x="11138" y="1359"/>
                          <a:pt x="11176" y="1359"/>
                        </a:cubicBezTo>
                        <a:cubicBezTo>
                          <a:pt x="11205" y="1359"/>
                          <a:pt x="11233" y="1347"/>
                          <a:pt x="11249" y="1321"/>
                        </a:cubicBezTo>
                        <a:cubicBezTo>
                          <a:pt x="11492" y="821"/>
                          <a:pt x="12042" y="432"/>
                          <a:pt x="12545" y="432"/>
                        </a:cubicBezTo>
                        <a:cubicBezTo>
                          <a:pt x="12884" y="432"/>
                          <a:pt x="13201" y="608"/>
                          <a:pt x="13389" y="1046"/>
                        </a:cubicBezTo>
                        <a:cubicBezTo>
                          <a:pt x="13404" y="1076"/>
                          <a:pt x="13431" y="1090"/>
                          <a:pt x="13460" y="1090"/>
                        </a:cubicBezTo>
                        <a:cubicBezTo>
                          <a:pt x="13500" y="1090"/>
                          <a:pt x="13542" y="1064"/>
                          <a:pt x="13556" y="1022"/>
                        </a:cubicBezTo>
                        <a:cubicBezTo>
                          <a:pt x="13699" y="463"/>
                          <a:pt x="14164" y="186"/>
                          <a:pt x="14629" y="186"/>
                        </a:cubicBezTo>
                        <a:cubicBezTo>
                          <a:pt x="15099" y="186"/>
                          <a:pt x="15569" y="469"/>
                          <a:pt x="15708" y="1034"/>
                        </a:cubicBezTo>
                        <a:cubicBezTo>
                          <a:pt x="15726" y="1076"/>
                          <a:pt x="15761" y="1097"/>
                          <a:pt x="15797" y="1097"/>
                        </a:cubicBezTo>
                        <a:cubicBezTo>
                          <a:pt x="15833" y="1097"/>
                          <a:pt x="15869" y="1076"/>
                          <a:pt x="15887" y="1034"/>
                        </a:cubicBezTo>
                        <a:cubicBezTo>
                          <a:pt x="16055" y="541"/>
                          <a:pt x="16486" y="298"/>
                          <a:pt x="16917" y="298"/>
                        </a:cubicBezTo>
                        <a:cubicBezTo>
                          <a:pt x="17373" y="298"/>
                          <a:pt x="17831" y="571"/>
                          <a:pt x="17979" y="1106"/>
                        </a:cubicBezTo>
                        <a:cubicBezTo>
                          <a:pt x="17992" y="1147"/>
                          <a:pt x="18029" y="1168"/>
                          <a:pt x="18065" y="1168"/>
                        </a:cubicBezTo>
                        <a:cubicBezTo>
                          <a:pt x="18092" y="1168"/>
                          <a:pt x="18119" y="1156"/>
                          <a:pt x="18134" y="1130"/>
                        </a:cubicBezTo>
                        <a:cubicBezTo>
                          <a:pt x="18340" y="680"/>
                          <a:pt x="18751" y="466"/>
                          <a:pt x="19159" y="466"/>
                        </a:cubicBezTo>
                        <a:cubicBezTo>
                          <a:pt x="19650" y="466"/>
                          <a:pt x="20138" y="776"/>
                          <a:pt x="20262" y="1357"/>
                        </a:cubicBezTo>
                        <a:cubicBezTo>
                          <a:pt x="20276" y="1404"/>
                          <a:pt x="20315" y="1425"/>
                          <a:pt x="20354" y="1425"/>
                        </a:cubicBezTo>
                        <a:cubicBezTo>
                          <a:pt x="20414" y="1425"/>
                          <a:pt x="20475" y="1377"/>
                          <a:pt x="20453" y="1297"/>
                        </a:cubicBezTo>
                        <a:cubicBezTo>
                          <a:pt x="20307" y="643"/>
                          <a:pt x="19748" y="281"/>
                          <a:pt x="19181" y="281"/>
                        </a:cubicBezTo>
                        <a:cubicBezTo>
                          <a:pt x="18774" y="281"/>
                          <a:pt x="18363" y="467"/>
                          <a:pt x="18098" y="867"/>
                        </a:cubicBezTo>
                        <a:cubicBezTo>
                          <a:pt x="17881" y="357"/>
                          <a:pt x="17408" y="96"/>
                          <a:pt x="16933" y="96"/>
                        </a:cubicBezTo>
                        <a:cubicBezTo>
                          <a:pt x="16495" y="96"/>
                          <a:pt x="16056" y="318"/>
                          <a:pt x="15815" y="771"/>
                        </a:cubicBezTo>
                        <a:cubicBezTo>
                          <a:pt x="15588" y="257"/>
                          <a:pt x="15113" y="0"/>
                          <a:pt x="14638" y="0"/>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123" name="Google Shape;123;p4"/>
                <p:cNvGrpSpPr/>
                <p:nvPr/>
              </p:nvGrpSpPr>
              <p:grpSpPr>
                <a:xfrm>
                  <a:off x="3009214" y="2460963"/>
                  <a:ext cx="3113402" cy="2909203"/>
                  <a:chOff x="4977052" y="1038608"/>
                  <a:chExt cx="4389400" cy="4101513"/>
                </a:xfrm>
              </p:grpSpPr>
              <p:sp>
                <p:nvSpPr>
                  <p:cNvPr id="124" name="Google Shape;124;p4"/>
                  <p:cNvSpPr/>
                  <p:nvPr/>
                </p:nvSpPr>
                <p:spPr>
                  <a:xfrm>
                    <a:off x="4977052" y="1038608"/>
                    <a:ext cx="4387686" cy="309370"/>
                  </a:xfrm>
                  <a:custGeom>
                    <a:avLst/>
                    <a:gdLst/>
                    <a:ahLst/>
                    <a:cxnLst/>
                    <a:rect l="l" t="t" r="r" b="b"/>
                    <a:pathLst>
                      <a:path w="20480" h="1444" extrusionOk="0">
                        <a:moveTo>
                          <a:pt x="14650" y="0"/>
                        </a:moveTo>
                        <a:cubicBezTo>
                          <a:pt x="14175" y="0"/>
                          <a:pt x="13699" y="254"/>
                          <a:pt x="13472" y="762"/>
                        </a:cubicBezTo>
                        <a:cubicBezTo>
                          <a:pt x="13250" y="394"/>
                          <a:pt x="12919" y="240"/>
                          <a:pt x="12571" y="240"/>
                        </a:cubicBezTo>
                        <a:cubicBezTo>
                          <a:pt x="12060" y="240"/>
                          <a:pt x="11512" y="573"/>
                          <a:pt x="11213" y="1049"/>
                        </a:cubicBezTo>
                        <a:cubicBezTo>
                          <a:pt x="10974" y="487"/>
                          <a:pt x="10446" y="194"/>
                          <a:pt x="9916" y="194"/>
                        </a:cubicBezTo>
                        <a:cubicBezTo>
                          <a:pt x="9465" y="194"/>
                          <a:pt x="9013" y="406"/>
                          <a:pt x="8739" y="846"/>
                        </a:cubicBezTo>
                        <a:cubicBezTo>
                          <a:pt x="8470" y="484"/>
                          <a:pt x="8071" y="308"/>
                          <a:pt x="7673" y="308"/>
                        </a:cubicBezTo>
                        <a:cubicBezTo>
                          <a:pt x="7204" y="308"/>
                          <a:pt x="6737" y="553"/>
                          <a:pt x="6491" y="1025"/>
                        </a:cubicBezTo>
                        <a:cubicBezTo>
                          <a:pt x="6261" y="546"/>
                          <a:pt x="5799" y="299"/>
                          <a:pt x="5336" y="299"/>
                        </a:cubicBezTo>
                        <a:cubicBezTo>
                          <a:pt x="4933" y="299"/>
                          <a:pt x="4530" y="486"/>
                          <a:pt x="4280" y="870"/>
                        </a:cubicBezTo>
                        <a:cubicBezTo>
                          <a:pt x="4053" y="342"/>
                          <a:pt x="3561" y="76"/>
                          <a:pt x="3069" y="76"/>
                        </a:cubicBezTo>
                        <a:cubicBezTo>
                          <a:pt x="2602" y="76"/>
                          <a:pt x="2134" y="315"/>
                          <a:pt x="1889" y="798"/>
                        </a:cubicBezTo>
                        <a:cubicBezTo>
                          <a:pt x="1744" y="440"/>
                          <a:pt x="1399" y="197"/>
                          <a:pt x="1022" y="197"/>
                        </a:cubicBezTo>
                        <a:cubicBezTo>
                          <a:pt x="997" y="197"/>
                          <a:pt x="971" y="198"/>
                          <a:pt x="945" y="200"/>
                        </a:cubicBezTo>
                        <a:cubicBezTo>
                          <a:pt x="347" y="260"/>
                          <a:pt x="13" y="834"/>
                          <a:pt x="1" y="1372"/>
                        </a:cubicBezTo>
                        <a:cubicBezTo>
                          <a:pt x="1" y="1420"/>
                          <a:pt x="40" y="1443"/>
                          <a:pt x="78" y="1443"/>
                        </a:cubicBezTo>
                        <a:cubicBezTo>
                          <a:pt x="117" y="1443"/>
                          <a:pt x="156" y="1420"/>
                          <a:pt x="156" y="1372"/>
                        </a:cubicBezTo>
                        <a:cubicBezTo>
                          <a:pt x="168" y="941"/>
                          <a:pt x="395" y="523"/>
                          <a:pt x="825" y="415"/>
                        </a:cubicBezTo>
                        <a:cubicBezTo>
                          <a:pt x="895" y="396"/>
                          <a:pt x="964" y="387"/>
                          <a:pt x="1032" y="387"/>
                        </a:cubicBezTo>
                        <a:cubicBezTo>
                          <a:pt x="1420" y="387"/>
                          <a:pt x="1760" y="690"/>
                          <a:pt x="1770" y="1097"/>
                        </a:cubicBezTo>
                        <a:cubicBezTo>
                          <a:pt x="1770" y="1160"/>
                          <a:pt x="1823" y="1193"/>
                          <a:pt x="1874" y="1193"/>
                        </a:cubicBezTo>
                        <a:cubicBezTo>
                          <a:pt x="1921" y="1193"/>
                          <a:pt x="1967" y="1166"/>
                          <a:pt x="1973" y="1109"/>
                        </a:cubicBezTo>
                        <a:cubicBezTo>
                          <a:pt x="2124" y="536"/>
                          <a:pt x="2605" y="250"/>
                          <a:pt x="3086" y="250"/>
                        </a:cubicBezTo>
                        <a:cubicBezTo>
                          <a:pt x="3558" y="250"/>
                          <a:pt x="4030" y="528"/>
                          <a:pt x="4184" y="1085"/>
                        </a:cubicBezTo>
                        <a:cubicBezTo>
                          <a:pt x="4198" y="1132"/>
                          <a:pt x="4237" y="1156"/>
                          <a:pt x="4275" y="1156"/>
                        </a:cubicBezTo>
                        <a:cubicBezTo>
                          <a:pt x="4306" y="1156"/>
                          <a:pt x="4336" y="1141"/>
                          <a:pt x="4352" y="1109"/>
                        </a:cubicBezTo>
                        <a:cubicBezTo>
                          <a:pt x="4571" y="676"/>
                          <a:pt x="4968" y="462"/>
                          <a:pt x="5361" y="462"/>
                        </a:cubicBezTo>
                        <a:cubicBezTo>
                          <a:pt x="5804" y="462"/>
                          <a:pt x="6243" y="733"/>
                          <a:pt x="6420" y="1264"/>
                        </a:cubicBezTo>
                        <a:cubicBezTo>
                          <a:pt x="6432" y="1300"/>
                          <a:pt x="6468" y="1318"/>
                          <a:pt x="6503" y="1318"/>
                        </a:cubicBezTo>
                        <a:cubicBezTo>
                          <a:pt x="6539" y="1318"/>
                          <a:pt x="6575" y="1300"/>
                          <a:pt x="6587" y="1264"/>
                        </a:cubicBezTo>
                        <a:cubicBezTo>
                          <a:pt x="6763" y="748"/>
                          <a:pt x="7222" y="478"/>
                          <a:pt x="7683" y="478"/>
                        </a:cubicBezTo>
                        <a:cubicBezTo>
                          <a:pt x="8066" y="478"/>
                          <a:pt x="8451" y="664"/>
                          <a:pt x="8679" y="1049"/>
                        </a:cubicBezTo>
                        <a:cubicBezTo>
                          <a:pt x="8697" y="1073"/>
                          <a:pt x="8724" y="1085"/>
                          <a:pt x="8751" y="1085"/>
                        </a:cubicBezTo>
                        <a:cubicBezTo>
                          <a:pt x="8778" y="1085"/>
                          <a:pt x="8804" y="1073"/>
                          <a:pt x="8822" y="1049"/>
                        </a:cubicBezTo>
                        <a:cubicBezTo>
                          <a:pt x="9056" y="587"/>
                          <a:pt x="9490" y="367"/>
                          <a:pt x="9922" y="367"/>
                        </a:cubicBezTo>
                        <a:cubicBezTo>
                          <a:pt x="10440" y="367"/>
                          <a:pt x="10955" y="683"/>
                          <a:pt x="11117" y="1276"/>
                        </a:cubicBezTo>
                        <a:cubicBezTo>
                          <a:pt x="11131" y="1318"/>
                          <a:pt x="11174" y="1343"/>
                          <a:pt x="11213" y="1343"/>
                        </a:cubicBezTo>
                        <a:cubicBezTo>
                          <a:pt x="11242" y="1343"/>
                          <a:pt x="11270" y="1330"/>
                          <a:pt x="11285" y="1300"/>
                        </a:cubicBezTo>
                        <a:cubicBezTo>
                          <a:pt x="11521" y="806"/>
                          <a:pt x="12071" y="414"/>
                          <a:pt x="12574" y="414"/>
                        </a:cubicBezTo>
                        <a:cubicBezTo>
                          <a:pt x="12910" y="414"/>
                          <a:pt x="13226" y="589"/>
                          <a:pt x="13413" y="1025"/>
                        </a:cubicBezTo>
                        <a:cubicBezTo>
                          <a:pt x="13428" y="1060"/>
                          <a:pt x="13458" y="1074"/>
                          <a:pt x="13488" y="1074"/>
                        </a:cubicBezTo>
                        <a:cubicBezTo>
                          <a:pt x="13530" y="1074"/>
                          <a:pt x="13573" y="1048"/>
                          <a:pt x="13580" y="1013"/>
                        </a:cubicBezTo>
                        <a:cubicBezTo>
                          <a:pt x="13723" y="454"/>
                          <a:pt x="14191" y="176"/>
                          <a:pt x="14657" y="176"/>
                        </a:cubicBezTo>
                        <a:cubicBezTo>
                          <a:pt x="15129" y="176"/>
                          <a:pt x="15599" y="460"/>
                          <a:pt x="15732" y="1025"/>
                        </a:cubicBezTo>
                        <a:cubicBezTo>
                          <a:pt x="15750" y="1067"/>
                          <a:pt x="15788" y="1088"/>
                          <a:pt x="15826" y="1088"/>
                        </a:cubicBezTo>
                        <a:cubicBezTo>
                          <a:pt x="15863" y="1088"/>
                          <a:pt x="15899" y="1067"/>
                          <a:pt x="15911" y="1025"/>
                        </a:cubicBezTo>
                        <a:cubicBezTo>
                          <a:pt x="16079" y="526"/>
                          <a:pt x="16510" y="280"/>
                          <a:pt x="16941" y="280"/>
                        </a:cubicBezTo>
                        <a:cubicBezTo>
                          <a:pt x="17398" y="280"/>
                          <a:pt x="17855" y="556"/>
                          <a:pt x="18003" y="1097"/>
                        </a:cubicBezTo>
                        <a:cubicBezTo>
                          <a:pt x="18016" y="1138"/>
                          <a:pt x="18053" y="1159"/>
                          <a:pt x="18089" y="1159"/>
                        </a:cubicBezTo>
                        <a:cubicBezTo>
                          <a:pt x="18116" y="1159"/>
                          <a:pt x="18143" y="1147"/>
                          <a:pt x="18158" y="1121"/>
                        </a:cubicBezTo>
                        <a:cubicBezTo>
                          <a:pt x="18364" y="671"/>
                          <a:pt x="18775" y="457"/>
                          <a:pt x="19183" y="457"/>
                        </a:cubicBezTo>
                        <a:cubicBezTo>
                          <a:pt x="19674" y="457"/>
                          <a:pt x="20162" y="767"/>
                          <a:pt x="20286" y="1348"/>
                        </a:cubicBezTo>
                        <a:cubicBezTo>
                          <a:pt x="20300" y="1390"/>
                          <a:pt x="20335" y="1408"/>
                          <a:pt x="20370" y="1408"/>
                        </a:cubicBezTo>
                        <a:cubicBezTo>
                          <a:pt x="20424" y="1408"/>
                          <a:pt x="20480" y="1365"/>
                          <a:pt x="20465" y="1300"/>
                        </a:cubicBezTo>
                        <a:cubicBezTo>
                          <a:pt x="20319" y="640"/>
                          <a:pt x="19757" y="275"/>
                          <a:pt x="19190" y="275"/>
                        </a:cubicBezTo>
                        <a:cubicBezTo>
                          <a:pt x="18782" y="275"/>
                          <a:pt x="18371" y="464"/>
                          <a:pt x="18110" y="870"/>
                        </a:cubicBezTo>
                        <a:cubicBezTo>
                          <a:pt x="17886" y="358"/>
                          <a:pt x="17411" y="97"/>
                          <a:pt x="16936" y="97"/>
                        </a:cubicBezTo>
                        <a:cubicBezTo>
                          <a:pt x="16501" y="97"/>
                          <a:pt x="16067" y="316"/>
                          <a:pt x="15827" y="762"/>
                        </a:cubicBezTo>
                        <a:cubicBezTo>
                          <a:pt x="15600" y="254"/>
                          <a:pt x="15125" y="0"/>
                          <a:pt x="14650" y="0"/>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25" name="Google Shape;125;p4"/>
                  <p:cNvSpPr/>
                  <p:nvPr/>
                </p:nvSpPr>
                <p:spPr>
                  <a:xfrm>
                    <a:off x="4979623" y="1579578"/>
                    <a:ext cx="4386615" cy="311298"/>
                  </a:xfrm>
                  <a:custGeom>
                    <a:avLst/>
                    <a:gdLst/>
                    <a:ahLst/>
                    <a:cxnLst/>
                    <a:rect l="l" t="t" r="r" b="b"/>
                    <a:pathLst>
                      <a:path w="20475" h="1453" extrusionOk="0">
                        <a:moveTo>
                          <a:pt x="14638" y="0"/>
                        </a:moveTo>
                        <a:cubicBezTo>
                          <a:pt x="14163" y="0"/>
                          <a:pt x="13687" y="257"/>
                          <a:pt x="13460" y="771"/>
                        </a:cubicBezTo>
                        <a:cubicBezTo>
                          <a:pt x="13242" y="398"/>
                          <a:pt x="12914" y="243"/>
                          <a:pt x="12567" y="243"/>
                        </a:cubicBezTo>
                        <a:cubicBezTo>
                          <a:pt x="12058" y="243"/>
                          <a:pt x="11507" y="577"/>
                          <a:pt x="11201" y="1046"/>
                        </a:cubicBezTo>
                        <a:cubicBezTo>
                          <a:pt x="10963" y="487"/>
                          <a:pt x="10439" y="198"/>
                          <a:pt x="9913" y="198"/>
                        </a:cubicBezTo>
                        <a:cubicBezTo>
                          <a:pt x="9459" y="198"/>
                          <a:pt x="9003" y="413"/>
                          <a:pt x="8727" y="855"/>
                        </a:cubicBezTo>
                        <a:cubicBezTo>
                          <a:pt x="8457" y="492"/>
                          <a:pt x="8056" y="316"/>
                          <a:pt x="7658" y="316"/>
                        </a:cubicBezTo>
                        <a:cubicBezTo>
                          <a:pt x="7192" y="316"/>
                          <a:pt x="6730" y="558"/>
                          <a:pt x="6491" y="1022"/>
                        </a:cubicBezTo>
                        <a:cubicBezTo>
                          <a:pt x="6262" y="545"/>
                          <a:pt x="5802" y="298"/>
                          <a:pt x="5339" y="298"/>
                        </a:cubicBezTo>
                        <a:cubicBezTo>
                          <a:pt x="4933" y="298"/>
                          <a:pt x="4525" y="488"/>
                          <a:pt x="4268" y="879"/>
                        </a:cubicBezTo>
                        <a:cubicBezTo>
                          <a:pt x="4040" y="348"/>
                          <a:pt x="3547" y="79"/>
                          <a:pt x="3053" y="79"/>
                        </a:cubicBezTo>
                        <a:cubicBezTo>
                          <a:pt x="2590" y="79"/>
                          <a:pt x="2126" y="315"/>
                          <a:pt x="1877" y="795"/>
                        </a:cubicBezTo>
                        <a:cubicBezTo>
                          <a:pt x="1740" y="430"/>
                          <a:pt x="1386" y="196"/>
                          <a:pt x="990" y="196"/>
                        </a:cubicBezTo>
                        <a:cubicBezTo>
                          <a:pt x="971" y="196"/>
                          <a:pt x="952" y="196"/>
                          <a:pt x="933" y="198"/>
                        </a:cubicBezTo>
                        <a:cubicBezTo>
                          <a:pt x="335" y="257"/>
                          <a:pt x="13" y="831"/>
                          <a:pt x="1" y="1381"/>
                        </a:cubicBezTo>
                        <a:cubicBezTo>
                          <a:pt x="1" y="1429"/>
                          <a:pt x="36" y="1453"/>
                          <a:pt x="72" y="1453"/>
                        </a:cubicBezTo>
                        <a:cubicBezTo>
                          <a:pt x="108" y="1453"/>
                          <a:pt x="144" y="1429"/>
                          <a:pt x="144" y="1381"/>
                        </a:cubicBezTo>
                        <a:cubicBezTo>
                          <a:pt x="168" y="951"/>
                          <a:pt x="383" y="532"/>
                          <a:pt x="825" y="413"/>
                        </a:cubicBezTo>
                        <a:cubicBezTo>
                          <a:pt x="893" y="393"/>
                          <a:pt x="961" y="384"/>
                          <a:pt x="1027" y="384"/>
                        </a:cubicBezTo>
                        <a:cubicBezTo>
                          <a:pt x="1409" y="384"/>
                          <a:pt x="1749" y="687"/>
                          <a:pt x="1770" y="1094"/>
                        </a:cubicBezTo>
                        <a:cubicBezTo>
                          <a:pt x="1770" y="1154"/>
                          <a:pt x="1814" y="1188"/>
                          <a:pt x="1857" y="1188"/>
                        </a:cubicBezTo>
                        <a:cubicBezTo>
                          <a:pt x="1892" y="1188"/>
                          <a:pt x="1926" y="1166"/>
                          <a:pt x="1937" y="1118"/>
                        </a:cubicBezTo>
                        <a:cubicBezTo>
                          <a:pt x="2087" y="547"/>
                          <a:pt x="2570" y="260"/>
                          <a:pt x="3052" y="260"/>
                        </a:cubicBezTo>
                        <a:cubicBezTo>
                          <a:pt x="3529" y="260"/>
                          <a:pt x="4006" y="541"/>
                          <a:pt x="4160" y="1106"/>
                        </a:cubicBezTo>
                        <a:cubicBezTo>
                          <a:pt x="4174" y="1147"/>
                          <a:pt x="4215" y="1168"/>
                          <a:pt x="4254" y="1168"/>
                        </a:cubicBezTo>
                        <a:cubicBezTo>
                          <a:pt x="4283" y="1168"/>
                          <a:pt x="4312" y="1156"/>
                          <a:pt x="4328" y="1130"/>
                        </a:cubicBezTo>
                        <a:cubicBezTo>
                          <a:pt x="4549" y="694"/>
                          <a:pt x="4949" y="478"/>
                          <a:pt x="5344" y="478"/>
                        </a:cubicBezTo>
                        <a:cubicBezTo>
                          <a:pt x="5782" y="478"/>
                          <a:pt x="6214" y="745"/>
                          <a:pt x="6384" y="1273"/>
                        </a:cubicBezTo>
                        <a:cubicBezTo>
                          <a:pt x="6402" y="1315"/>
                          <a:pt x="6438" y="1336"/>
                          <a:pt x="6473" y="1336"/>
                        </a:cubicBezTo>
                        <a:cubicBezTo>
                          <a:pt x="6509" y="1336"/>
                          <a:pt x="6545" y="1315"/>
                          <a:pt x="6563" y="1273"/>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32" y="602"/>
                          <a:pt x="9466" y="382"/>
                          <a:pt x="9898" y="382"/>
                        </a:cubicBezTo>
                        <a:cubicBezTo>
                          <a:pt x="10416" y="382"/>
                          <a:pt x="10931" y="698"/>
                          <a:pt x="11094" y="1297"/>
                        </a:cubicBezTo>
                        <a:cubicBezTo>
                          <a:pt x="11100" y="1339"/>
                          <a:pt x="11144" y="1364"/>
                          <a:pt x="11183" y="1364"/>
                        </a:cubicBezTo>
                        <a:cubicBezTo>
                          <a:pt x="11212" y="1364"/>
                          <a:pt x="11239" y="1351"/>
                          <a:pt x="11249" y="1321"/>
                        </a:cubicBezTo>
                        <a:cubicBezTo>
                          <a:pt x="11492" y="821"/>
                          <a:pt x="12042" y="432"/>
                          <a:pt x="12545" y="432"/>
                        </a:cubicBezTo>
                        <a:cubicBezTo>
                          <a:pt x="12884" y="432"/>
                          <a:pt x="13201" y="608"/>
                          <a:pt x="13389" y="1046"/>
                        </a:cubicBezTo>
                        <a:cubicBezTo>
                          <a:pt x="13404" y="1076"/>
                          <a:pt x="13431" y="1090"/>
                          <a:pt x="13460" y="1090"/>
                        </a:cubicBezTo>
                        <a:cubicBezTo>
                          <a:pt x="13500" y="1090"/>
                          <a:pt x="13542" y="1064"/>
                          <a:pt x="13556" y="1022"/>
                        </a:cubicBezTo>
                        <a:cubicBezTo>
                          <a:pt x="13705" y="469"/>
                          <a:pt x="14170" y="194"/>
                          <a:pt x="14633" y="194"/>
                        </a:cubicBezTo>
                        <a:cubicBezTo>
                          <a:pt x="15102" y="194"/>
                          <a:pt x="15569" y="475"/>
                          <a:pt x="15708" y="1034"/>
                        </a:cubicBezTo>
                        <a:cubicBezTo>
                          <a:pt x="15726" y="1082"/>
                          <a:pt x="15761" y="1106"/>
                          <a:pt x="15797" y="1106"/>
                        </a:cubicBezTo>
                        <a:cubicBezTo>
                          <a:pt x="15833" y="1106"/>
                          <a:pt x="15869" y="1082"/>
                          <a:pt x="15887" y="1034"/>
                        </a:cubicBezTo>
                        <a:cubicBezTo>
                          <a:pt x="16055" y="541"/>
                          <a:pt x="16486" y="298"/>
                          <a:pt x="16917" y="298"/>
                        </a:cubicBezTo>
                        <a:cubicBezTo>
                          <a:pt x="17373" y="298"/>
                          <a:pt x="17831" y="571"/>
                          <a:pt x="17979" y="1106"/>
                        </a:cubicBezTo>
                        <a:cubicBezTo>
                          <a:pt x="17992" y="1153"/>
                          <a:pt x="18028" y="1177"/>
                          <a:pt x="18063" y="1177"/>
                        </a:cubicBezTo>
                        <a:cubicBezTo>
                          <a:pt x="18091" y="1177"/>
                          <a:pt x="18118" y="1162"/>
                          <a:pt x="18134" y="1130"/>
                        </a:cubicBezTo>
                        <a:cubicBezTo>
                          <a:pt x="18340" y="686"/>
                          <a:pt x="18750" y="475"/>
                          <a:pt x="19157" y="475"/>
                        </a:cubicBezTo>
                        <a:cubicBezTo>
                          <a:pt x="19649" y="475"/>
                          <a:pt x="20138" y="782"/>
                          <a:pt x="20262" y="1357"/>
                        </a:cubicBezTo>
                        <a:cubicBezTo>
                          <a:pt x="20276" y="1409"/>
                          <a:pt x="20314" y="1431"/>
                          <a:pt x="20353" y="1431"/>
                        </a:cubicBezTo>
                        <a:cubicBezTo>
                          <a:pt x="20413" y="1431"/>
                          <a:pt x="20475" y="1377"/>
                          <a:pt x="20453" y="1297"/>
                        </a:cubicBezTo>
                        <a:cubicBezTo>
                          <a:pt x="20307" y="643"/>
                          <a:pt x="19748" y="281"/>
                          <a:pt x="19181" y="281"/>
                        </a:cubicBezTo>
                        <a:cubicBezTo>
                          <a:pt x="18774" y="281"/>
                          <a:pt x="18363" y="467"/>
                          <a:pt x="18098" y="867"/>
                        </a:cubicBezTo>
                        <a:cubicBezTo>
                          <a:pt x="17881" y="358"/>
                          <a:pt x="17410" y="101"/>
                          <a:pt x="16937" y="101"/>
                        </a:cubicBezTo>
                        <a:cubicBezTo>
                          <a:pt x="16498" y="101"/>
                          <a:pt x="16057" y="323"/>
                          <a:pt x="15815" y="771"/>
                        </a:cubicBezTo>
                        <a:cubicBezTo>
                          <a:pt x="15588" y="257"/>
                          <a:pt x="15113" y="0"/>
                          <a:pt x="14638" y="0"/>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26" name="Google Shape;126;p4"/>
                  <p:cNvSpPr/>
                  <p:nvPr/>
                </p:nvSpPr>
                <p:spPr>
                  <a:xfrm>
                    <a:off x="4979623" y="2121833"/>
                    <a:ext cx="4384901" cy="309370"/>
                  </a:xfrm>
                  <a:custGeom>
                    <a:avLst/>
                    <a:gdLst/>
                    <a:ahLst/>
                    <a:cxnLst/>
                    <a:rect l="l" t="t" r="r" b="b"/>
                    <a:pathLst>
                      <a:path w="20467" h="1444" extrusionOk="0">
                        <a:moveTo>
                          <a:pt x="14638" y="0"/>
                        </a:moveTo>
                        <a:cubicBezTo>
                          <a:pt x="14163" y="0"/>
                          <a:pt x="13687" y="254"/>
                          <a:pt x="13460" y="762"/>
                        </a:cubicBezTo>
                        <a:cubicBezTo>
                          <a:pt x="13242" y="394"/>
                          <a:pt x="12915" y="240"/>
                          <a:pt x="12568" y="240"/>
                        </a:cubicBezTo>
                        <a:cubicBezTo>
                          <a:pt x="12058" y="240"/>
                          <a:pt x="11507" y="573"/>
                          <a:pt x="11201" y="1049"/>
                        </a:cubicBezTo>
                        <a:cubicBezTo>
                          <a:pt x="10962" y="487"/>
                          <a:pt x="10434" y="194"/>
                          <a:pt x="9904" y="194"/>
                        </a:cubicBezTo>
                        <a:cubicBezTo>
                          <a:pt x="9453" y="194"/>
                          <a:pt x="9001" y="407"/>
                          <a:pt x="8727" y="846"/>
                        </a:cubicBezTo>
                        <a:cubicBezTo>
                          <a:pt x="8458" y="484"/>
                          <a:pt x="8059" y="308"/>
                          <a:pt x="7662" y="308"/>
                        </a:cubicBezTo>
                        <a:cubicBezTo>
                          <a:pt x="7194" y="308"/>
                          <a:pt x="6731" y="553"/>
                          <a:pt x="6491" y="1025"/>
                        </a:cubicBezTo>
                        <a:cubicBezTo>
                          <a:pt x="6261" y="546"/>
                          <a:pt x="5799" y="299"/>
                          <a:pt x="5334" y="299"/>
                        </a:cubicBezTo>
                        <a:cubicBezTo>
                          <a:pt x="4930" y="299"/>
                          <a:pt x="4524" y="486"/>
                          <a:pt x="4268" y="870"/>
                        </a:cubicBezTo>
                        <a:cubicBezTo>
                          <a:pt x="4041" y="342"/>
                          <a:pt x="3553" y="76"/>
                          <a:pt x="3061" y="76"/>
                        </a:cubicBezTo>
                        <a:cubicBezTo>
                          <a:pt x="2596" y="76"/>
                          <a:pt x="2128" y="315"/>
                          <a:pt x="1877" y="798"/>
                        </a:cubicBezTo>
                        <a:cubicBezTo>
                          <a:pt x="1743" y="440"/>
                          <a:pt x="1399" y="197"/>
                          <a:pt x="1012" y="197"/>
                        </a:cubicBezTo>
                        <a:cubicBezTo>
                          <a:pt x="986" y="197"/>
                          <a:pt x="960" y="198"/>
                          <a:pt x="933" y="201"/>
                        </a:cubicBezTo>
                        <a:cubicBezTo>
                          <a:pt x="335" y="260"/>
                          <a:pt x="13" y="834"/>
                          <a:pt x="1" y="1372"/>
                        </a:cubicBezTo>
                        <a:cubicBezTo>
                          <a:pt x="1" y="1420"/>
                          <a:pt x="36" y="1444"/>
                          <a:pt x="72" y="1444"/>
                        </a:cubicBezTo>
                        <a:cubicBezTo>
                          <a:pt x="108" y="1444"/>
                          <a:pt x="144" y="1420"/>
                          <a:pt x="144" y="1372"/>
                        </a:cubicBezTo>
                        <a:cubicBezTo>
                          <a:pt x="168" y="942"/>
                          <a:pt x="383" y="523"/>
                          <a:pt x="825" y="416"/>
                        </a:cubicBezTo>
                        <a:cubicBezTo>
                          <a:pt x="893" y="396"/>
                          <a:pt x="961" y="387"/>
                          <a:pt x="1027" y="387"/>
                        </a:cubicBezTo>
                        <a:cubicBezTo>
                          <a:pt x="1409" y="387"/>
                          <a:pt x="1749" y="690"/>
                          <a:pt x="1770" y="1097"/>
                        </a:cubicBezTo>
                        <a:cubicBezTo>
                          <a:pt x="1770" y="1151"/>
                          <a:pt x="1815" y="1182"/>
                          <a:pt x="1859" y="1182"/>
                        </a:cubicBezTo>
                        <a:cubicBezTo>
                          <a:pt x="1893" y="1182"/>
                          <a:pt x="1927" y="1163"/>
                          <a:pt x="1937" y="1121"/>
                        </a:cubicBezTo>
                        <a:cubicBezTo>
                          <a:pt x="2087" y="544"/>
                          <a:pt x="2570" y="257"/>
                          <a:pt x="3052" y="257"/>
                        </a:cubicBezTo>
                        <a:cubicBezTo>
                          <a:pt x="3529" y="257"/>
                          <a:pt x="4006" y="538"/>
                          <a:pt x="4160" y="1097"/>
                        </a:cubicBezTo>
                        <a:cubicBezTo>
                          <a:pt x="4174" y="1144"/>
                          <a:pt x="4213" y="1168"/>
                          <a:pt x="4252" y="1168"/>
                        </a:cubicBezTo>
                        <a:cubicBezTo>
                          <a:pt x="4282" y="1168"/>
                          <a:pt x="4312" y="1153"/>
                          <a:pt x="4328" y="1121"/>
                        </a:cubicBezTo>
                        <a:cubicBezTo>
                          <a:pt x="4547" y="688"/>
                          <a:pt x="4944" y="475"/>
                          <a:pt x="5336" y="475"/>
                        </a:cubicBezTo>
                        <a:cubicBezTo>
                          <a:pt x="5777" y="475"/>
                          <a:pt x="6213" y="745"/>
                          <a:pt x="6384" y="1276"/>
                        </a:cubicBezTo>
                        <a:cubicBezTo>
                          <a:pt x="6402" y="1318"/>
                          <a:pt x="6438" y="1339"/>
                          <a:pt x="6473" y="1339"/>
                        </a:cubicBezTo>
                        <a:cubicBezTo>
                          <a:pt x="6509" y="1339"/>
                          <a:pt x="6545" y="1318"/>
                          <a:pt x="6563" y="1276"/>
                        </a:cubicBezTo>
                        <a:cubicBezTo>
                          <a:pt x="6740" y="765"/>
                          <a:pt x="7201" y="495"/>
                          <a:pt x="7664" y="495"/>
                        </a:cubicBezTo>
                        <a:cubicBezTo>
                          <a:pt x="8046" y="495"/>
                          <a:pt x="8428" y="678"/>
                          <a:pt x="8655" y="1061"/>
                        </a:cubicBezTo>
                        <a:cubicBezTo>
                          <a:pt x="8673" y="1085"/>
                          <a:pt x="8700" y="1097"/>
                          <a:pt x="8727" y="1097"/>
                        </a:cubicBezTo>
                        <a:cubicBezTo>
                          <a:pt x="8754" y="1097"/>
                          <a:pt x="8781" y="1085"/>
                          <a:pt x="8798" y="1061"/>
                        </a:cubicBezTo>
                        <a:cubicBezTo>
                          <a:pt x="9028" y="590"/>
                          <a:pt x="9469" y="365"/>
                          <a:pt x="9908" y="365"/>
                        </a:cubicBezTo>
                        <a:cubicBezTo>
                          <a:pt x="10427" y="365"/>
                          <a:pt x="10944" y="680"/>
                          <a:pt x="11105" y="1276"/>
                        </a:cubicBezTo>
                        <a:cubicBezTo>
                          <a:pt x="11119" y="1317"/>
                          <a:pt x="11156" y="1339"/>
                          <a:pt x="11192" y="1339"/>
                        </a:cubicBezTo>
                        <a:cubicBezTo>
                          <a:pt x="11219" y="1339"/>
                          <a:pt x="11245" y="1326"/>
                          <a:pt x="11261" y="1300"/>
                        </a:cubicBezTo>
                        <a:cubicBezTo>
                          <a:pt x="11504" y="800"/>
                          <a:pt x="12054" y="411"/>
                          <a:pt x="12557" y="411"/>
                        </a:cubicBezTo>
                        <a:cubicBezTo>
                          <a:pt x="12896" y="411"/>
                          <a:pt x="13213" y="588"/>
                          <a:pt x="13401" y="1025"/>
                        </a:cubicBezTo>
                        <a:cubicBezTo>
                          <a:pt x="13416" y="1055"/>
                          <a:pt x="13443" y="1069"/>
                          <a:pt x="13472" y="1069"/>
                        </a:cubicBezTo>
                        <a:cubicBezTo>
                          <a:pt x="13512" y="1069"/>
                          <a:pt x="13554" y="1043"/>
                          <a:pt x="13568" y="1002"/>
                        </a:cubicBezTo>
                        <a:cubicBezTo>
                          <a:pt x="13716" y="450"/>
                          <a:pt x="14179" y="175"/>
                          <a:pt x="14641" y="175"/>
                        </a:cubicBezTo>
                        <a:cubicBezTo>
                          <a:pt x="15111" y="175"/>
                          <a:pt x="15581" y="459"/>
                          <a:pt x="15720" y="1025"/>
                        </a:cubicBezTo>
                        <a:cubicBezTo>
                          <a:pt x="15732" y="1067"/>
                          <a:pt x="15767" y="1088"/>
                          <a:pt x="15805" y="1088"/>
                        </a:cubicBezTo>
                        <a:cubicBezTo>
                          <a:pt x="15842" y="1088"/>
                          <a:pt x="15881" y="1067"/>
                          <a:pt x="15899" y="1025"/>
                        </a:cubicBezTo>
                        <a:cubicBezTo>
                          <a:pt x="16067" y="526"/>
                          <a:pt x="16498" y="281"/>
                          <a:pt x="16929" y="281"/>
                        </a:cubicBezTo>
                        <a:cubicBezTo>
                          <a:pt x="17386" y="281"/>
                          <a:pt x="17843" y="556"/>
                          <a:pt x="17991" y="1097"/>
                        </a:cubicBezTo>
                        <a:cubicBezTo>
                          <a:pt x="17997" y="1136"/>
                          <a:pt x="18032" y="1157"/>
                          <a:pt x="18068" y="1157"/>
                        </a:cubicBezTo>
                        <a:cubicBezTo>
                          <a:pt x="18098" y="1157"/>
                          <a:pt x="18130" y="1142"/>
                          <a:pt x="18146" y="1109"/>
                        </a:cubicBezTo>
                        <a:cubicBezTo>
                          <a:pt x="18352" y="665"/>
                          <a:pt x="18762" y="454"/>
                          <a:pt x="19169" y="454"/>
                        </a:cubicBezTo>
                        <a:cubicBezTo>
                          <a:pt x="19661" y="454"/>
                          <a:pt x="20150" y="761"/>
                          <a:pt x="20274" y="1336"/>
                        </a:cubicBezTo>
                        <a:cubicBezTo>
                          <a:pt x="20284" y="1387"/>
                          <a:pt x="20323" y="1410"/>
                          <a:pt x="20361" y="1410"/>
                        </a:cubicBezTo>
                        <a:cubicBezTo>
                          <a:pt x="20414" y="1410"/>
                          <a:pt x="20467" y="1369"/>
                          <a:pt x="20453" y="1300"/>
                        </a:cubicBezTo>
                        <a:cubicBezTo>
                          <a:pt x="20307" y="645"/>
                          <a:pt x="19746" y="279"/>
                          <a:pt x="19178" y="279"/>
                        </a:cubicBezTo>
                        <a:cubicBezTo>
                          <a:pt x="18772" y="279"/>
                          <a:pt x="18363" y="466"/>
                          <a:pt x="18098" y="870"/>
                        </a:cubicBezTo>
                        <a:cubicBezTo>
                          <a:pt x="17880" y="359"/>
                          <a:pt x="17404" y="98"/>
                          <a:pt x="16928" y="98"/>
                        </a:cubicBezTo>
                        <a:cubicBezTo>
                          <a:pt x="16492" y="98"/>
                          <a:pt x="16055" y="317"/>
                          <a:pt x="15815" y="762"/>
                        </a:cubicBezTo>
                        <a:cubicBezTo>
                          <a:pt x="15588" y="254"/>
                          <a:pt x="15113" y="0"/>
                          <a:pt x="14638" y="0"/>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27" name="Google Shape;127;p4"/>
                  <p:cNvSpPr/>
                  <p:nvPr/>
                </p:nvSpPr>
                <p:spPr>
                  <a:xfrm>
                    <a:off x="4979623" y="2662802"/>
                    <a:ext cx="4386829" cy="310655"/>
                  </a:xfrm>
                  <a:custGeom>
                    <a:avLst/>
                    <a:gdLst/>
                    <a:ahLst/>
                    <a:cxnLst/>
                    <a:rect l="l" t="t" r="r" b="b"/>
                    <a:pathLst>
                      <a:path w="20476" h="1450" extrusionOk="0">
                        <a:moveTo>
                          <a:pt x="14638" y="1"/>
                        </a:moveTo>
                        <a:cubicBezTo>
                          <a:pt x="14163" y="1"/>
                          <a:pt x="13687" y="258"/>
                          <a:pt x="13460" y="772"/>
                        </a:cubicBezTo>
                        <a:cubicBezTo>
                          <a:pt x="13242" y="399"/>
                          <a:pt x="12914" y="243"/>
                          <a:pt x="12567" y="243"/>
                        </a:cubicBezTo>
                        <a:cubicBezTo>
                          <a:pt x="12058" y="243"/>
                          <a:pt x="11507" y="577"/>
                          <a:pt x="11201" y="1047"/>
                        </a:cubicBezTo>
                        <a:cubicBezTo>
                          <a:pt x="10963" y="486"/>
                          <a:pt x="10437" y="193"/>
                          <a:pt x="9909" y="193"/>
                        </a:cubicBezTo>
                        <a:cubicBezTo>
                          <a:pt x="9456" y="193"/>
                          <a:pt x="9003" y="409"/>
                          <a:pt x="8727" y="855"/>
                        </a:cubicBezTo>
                        <a:cubicBezTo>
                          <a:pt x="8457" y="492"/>
                          <a:pt x="8056" y="316"/>
                          <a:pt x="7658" y="316"/>
                        </a:cubicBezTo>
                        <a:cubicBezTo>
                          <a:pt x="7192" y="316"/>
                          <a:pt x="6730" y="558"/>
                          <a:pt x="6491" y="1023"/>
                        </a:cubicBezTo>
                        <a:cubicBezTo>
                          <a:pt x="6262" y="545"/>
                          <a:pt x="5802" y="298"/>
                          <a:pt x="5339" y="298"/>
                        </a:cubicBezTo>
                        <a:cubicBezTo>
                          <a:pt x="4933" y="298"/>
                          <a:pt x="4525" y="488"/>
                          <a:pt x="4268" y="879"/>
                        </a:cubicBezTo>
                        <a:cubicBezTo>
                          <a:pt x="4040" y="348"/>
                          <a:pt x="3547" y="79"/>
                          <a:pt x="3053" y="79"/>
                        </a:cubicBezTo>
                        <a:cubicBezTo>
                          <a:pt x="2590" y="79"/>
                          <a:pt x="2126" y="316"/>
                          <a:pt x="1877" y="796"/>
                        </a:cubicBezTo>
                        <a:cubicBezTo>
                          <a:pt x="1743" y="437"/>
                          <a:pt x="1399" y="194"/>
                          <a:pt x="1012" y="194"/>
                        </a:cubicBezTo>
                        <a:cubicBezTo>
                          <a:pt x="986" y="194"/>
                          <a:pt x="960" y="196"/>
                          <a:pt x="933" y="198"/>
                        </a:cubicBezTo>
                        <a:cubicBezTo>
                          <a:pt x="335" y="258"/>
                          <a:pt x="13" y="831"/>
                          <a:pt x="1" y="1369"/>
                        </a:cubicBezTo>
                        <a:cubicBezTo>
                          <a:pt x="1" y="1423"/>
                          <a:pt x="36" y="1450"/>
                          <a:pt x="72" y="1450"/>
                        </a:cubicBezTo>
                        <a:cubicBezTo>
                          <a:pt x="108" y="1450"/>
                          <a:pt x="144" y="1423"/>
                          <a:pt x="144" y="1369"/>
                        </a:cubicBezTo>
                        <a:cubicBezTo>
                          <a:pt x="168" y="951"/>
                          <a:pt x="383" y="533"/>
                          <a:pt x="825" y="413"/>
                        </a:cubicBezTo>
                        <a:cubicBezTo>
                          <a:pt x="893" y="393"/>
                          <a:pt x="961" y="384"/>
                          <a:pt x="1027" y="384"/>
                        </a:cubicBezTo>
                        <a:cubicBezTo>
                          <a:pt x="1409" y="384"/>
                          <a:pt x="1749" y="687"/>
                          <a:pt x="1770" y="1094"/>
                        </a:cubicBezTo>
                        <a:cubicBezTo>
                          <a:pt x="1770" y="1153"/>
                          <a:pt x="1812" y="1183"/>
                          <a:pt x="1855" y="1183"/>
                        </a:cubicBezTo>
                        <a:cubicBezTo>
                          <a:pt x="1890" y="1183"/>
                          <a:pt x="1926" y="1162"/>
                          <a:pt x="1937" y="1118"/>
                        </a:cubicBezTo>
                        <a:cubicBezTo>
                          <a:pt x="2087" y="547"/>
                          <a:pt x="2570" y="261"/>
                          <a:pt x="3052" y="261"/>
                        </a:cubicBezTo>
                        <a:cubicBezTo>
                          <a:pt x="3529" y="261"/>
                          <a:pt x="4006" y="542"/>
                          <a:pt x="4160" y="1106"/>
                        </a:cubicBezTo>
                        <a:cubicBezTo>
                          <a:pt x="4174" y="1147"/>
                          <a:pt x="4215" y="1168"/>
                          <a:pt x="4254" y="1168"/>
                        </a:cubicBezTo>
                        <a:cubicBezTo>
                          <a:pt x="4283" y="1168"/>
                          <a:pt x="4312" y="1156"/>
                          <a:pt x="4328" y="1130"/>
                        </a:cubicBezTo>
                        <a:cubicBezTo>
                          <a:pt x="4549" y="694"/>
                          <a:pt x="4949" y="478"/>
                          <a:pt x="5344" y="478"/>
                        </a:cubicBezTo>
                        <a:cubicBezTo>
                          <a:pt x="5782" y="478"/>
                          <a:pt x="6214" y="745"/>
                          <a:pt x="6384" y="1274"/>
                        </a:cubicBezTo>
                        <a:cubicBezTo>
                          <a:pt x="6402" y="1316"/>
                          <a:pt x="6438" y="1336"/>
                          <a:pt x="6473" y="1336"/>
                        </a:cubicBezTo>
                        <a:cubicBezTo>
                          <a:pt x="6509" y="1336"/>
                          <a:pt x="6545" y="1316"/>
                          <a:pt x="6563" y="1274"/>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27" y="590"/>
                          <a:pt x="9467" y="365"/>
                          <a:pt x="9905" y="365"/>
                        </a:cubicBezTo>
                        <a:cubicBezTo>
                          <a:pt x="10428" y="365"/>
                          <a:pt x="10949" y="686"/>
                          <a:pt x="11105" y="1298"/>
                        </a:cubicBezTo>
                        <a:cubicBezTo>
                          <a:pt x="11118" y="1336"/>
                          <a:pt x="11152" y="1358"/>
                          <a:pt x="11187" y="1358"/>
                        </a:cubicBezTo>
                        <a:cubicBezTo>
                          <a:pt x="11215" y="1358"/>
                          <a:pt x="11244" y="1342"/>
                          <a:pt x="11261" y="1310"/>
                        </a:cubicBezTo>
                        <a:cubicBezTo>
                          <a:pt x="11503" y="817"/>
                          <a:pt x="12052" y="432"/>
                          <a:pt x="12555" y="432"/>
                        </a:cubicBezTo>
                        <a:cubicBezTo>
                          <a:pt x="12894" y="432"/>
                          <a:pt x="13213" y="608"/>
                          <a:pt x="13401" y="1047"/>
                        </a:cubicBezTo>
                        <a:cubicBezTo>
                          <a:pt x="13415" y="1075"/>
                          <a:pt x="13440" y="1086"/>
                          <a:pt x="13467" y="1086"/>
                        </a:cubicBezTo>
                        <a:cubicBezTo>
                          <a:pt x="13508" y="1086"/>
                          <a:pt x="13553" y="1059"/>
                          <a:pt x="13568" y="1023"/>
                        </a:cubicBezTo>
                        <a:cubicBezTo>
                          <a:pt x="13717" y="470"/>
                          <a:pt x="14181" y="195"/>
                          <a:pt x="14645" y="195"/>
                        </a:cubicBezTo>
                        <a:cubicBezTo>
                          <a:pt x="15114" y="195"/>
                          <a:pt x="15581" y="476"/>
                          <a:pt x="15720" y="1035"/>
                        </a:cubicBezTo>
                        <a:cubicBezTo>
                          <a:pt x="15732" y="1076"/>
                          <a:pt x="15767" y="1097"/>
                          <a:pt x="15805" y="1097"/>
                        </a:cubicBezTo>
                        <a:cubicBezTo>
                          <a:pt x="15842" y="1097"/>
                          <a:pt x="15881" y="1076"/>
                          <a:pt x="15899" y="1035"/>
                        </a:cubicBezTo>
                        <a:cubicBezTo>
                          <a:pt x="16067" y="541"/>
                          <a:pt x="16497" y="299"/>
                          <a:pt x="16929" y="299"/>
                        </a:cubicBezTo>
                        <a:cubicBezTo>
                          <a:pt x="17385" y="299"/>
                          <a:pt x="17843" y="571"/>
                          <a:pt x="17991" y="1106"/>
                        </a:cubicBezTo>
                        <a:cubicBezTo>
                          <a:pt x="18004" y="1147"/>
                          <a:pt x="18041" y="1168"/>
                          <a:pt x="18077" y="1168"/>
                        </a:cubicBezTo>
                        <a:cubicBezTo>
                          <a:pt x="18104" y="1168"/>
                          <a:pt x="18131" y="1156"/>
                          <a:pt x="18146" y="1130"/>
                        </a:cubicBezTo>
                        <a:cubicBezTo>
                          <a:pt x="18352" y="680"/>
                          <a:pt x="18763" y="466"/>
                          <a:pt x="19171" y="466"/>
                        </a:cubicBezTo>
                        <a:cubicBezTo>
                          <a:pt x="19662" y="466"/>
                          <a:pt x="20150" y="776"/>
                          <a:pt x="20274" y="1357"/>
                        </a:cubicBezTo>
                        <a:cubicBezTo>
                          <a:pt x="20288" y="1403"/>
                          <a:pt x="20322" y="1422"/>
                          <a:pt x="20358" y="1422"/>
                        </a:cubicBezTo>
                        <a:cubicBezTo>
                          <a:pt x="20415" y="1422"/>
                          <a:pt x="20475" y="1371"/>
                          <a:pt x="20453" y="1298"/>
                        </a:cubicBezTo>
                        <a:cubicBezTo>
                          <a:pt x="20307" y="643"/>
                          <a:pt x="19748" y="281"/>
                          <a:pt x="19181" y="281"/>
                        </a:cubicBezTo>
                        <a:cubicBezTo>
                          <a:pt x="18774" y="281"/>
                          <a:pt x="18363" y="468"/>
                          <a:pt x="18098" y="867"/>
                        </a:cubicBezTo>
                        <a:cubicBezTo>
                          <a:pt x="17881" y="357"/>
                          <a:pt x="17408" y="97"/>
                          <a:pt x="16933" y="97"/>
                        </a:cubicBezTo>
                        <a:cubicBezTo>
                          <a:pt x="16495" y="97"/>
                          <a:pt x="16056" y="318"/>
                          <a:pt x="15815" y="772"/>
                        </a:cubicBezTo>
                        <a:cubicBezTo>
                          <a:pt x="15588" y="258"/>
                          <a:pt x="15113" y="1"/>
                          <a:pt x="14638" y="1"/>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28" name="Google Shape;128;p4"/>
                  <p:cNvSpPr/>
                  <p:nvPr/>
                </p:nvSpPr>
                <p:spPr>
                  <a:xfrm>
                    <a:off x="4979623" y="3205700"/>
                    <a:ext cx="4386615" cy="308941"/>
                  </a:xfrm>
                  <a:custGeom>
                    <a:avLst/>
                    <a:gdLst/>
                    <a:ahLst/>
                    <a:cxnLst/>
                    <a:rect l="l" t="t" r="r" b="b"/>
                    <a:pathLst>
                      <a:path w="20475" h="1442" extrusionOk="0">
                        <a:moveTo>
                          <a:pt x="14638" y="1"/>
                        </a:moveTo>
                        <a:cubicBezTo>
                          <a:pt x="14163" y="1"/>
                          <a:pt x="13687" y="258"/>
                          <a:pt x="13460" y="772"/>
                        </a:cubicBezTo>
                        <a:cubicBezTo>
                          <a:pt x="13242" y="399"/>
                          <a:pt x="12914" y="244"/>
                          <a:pt x="12567" y="244"/>
                        </a:cubicBezTo>
                        <a:cubicBezTo>
                          <a:pt x="12058" y="244"/>
                          <a:pt x="11507" y="578"/>
                          <a:pt x="11201" y="1047"/>
                        </a:cubicBezTo>
                        <a:cubicBezTo>
                          <a:pt x="10962" y="485"/>
                          <a:pt x="10434" y="192"/>
                          <a:pt x="9904" y="192"/>
                        </a:cubicBezTo>
                        <a:cubicBezTo>
                          <a:pt x="9453" y="192"/>
                          <a:pt x="9001" y="404"/>
                          <a:pt x="8727" y="843"/>
                        </a:cubicBezTo>
                        <a:cubicBezTo>
                          <a:pt x="8458" y="482"/>
                          <a:pt x="8059" y="306"/>
                          <a:pt x="7662" y="306"/>
                        </a:cubicBezTo>
                        <a:cubicBezTo>
                          <a:pt x="7194" y="306"/>
                          <a:pt x="6731" y="550"/>
                          <a:pt x="6491" y="1023"/>
                        </a:cubicBezTo>
                        <a:cubicBezTo>
                          <a:pt x="6262" y="545"/>
                          <a:pt x="5802" y="298"/>
                          <a:pt x="5339" y="298"/>
                        </a:cubicBezTo>
                        <a:cubicBezTo>
                          <a:pt x="4933" y="298"/>
                          <a:pt x="4525" y="488"/>
                          <a:pt x="4268" y="879"/>
                        </a:cubicBezTo>
                        <a:cubicBezTo>
                          <a:pt x="4040" y="349"/>
                          <a:pt x="3547" y="79"/>
                          <a:pt x="3053" y="79"/>
                        </a:cubicBezTo>
                        <a:cubicBezTo>
                          <a:pt x="2590" y="79"/>
                          <a:pt x="2126" y="316"/>
                          <a:pt x="1877" y="796"/>
                        </a:cubicBezTo>
                        <a:cubicBezTo>
                          <a:pt x="1743" y="437"/>
                          <a:pt x="1399" y="195"/>
                          <a:pt x="1012" y="195"/>
                        </a:cubicBezTo>
                        <a:cubicBezTo>
                          <a:pt x="986" y="195"/>
                          <a:pt x="960" y="196"/>
                          <a:pt x="933" y="198"/>
                        </a:cubicBezTo>
                        <a:cubicBezTo>
                          <a:pt x="335" y="258"/>
                          <a:pt x="13" y="832"/>
                          <a:pt x="1" y="1369"/>
                        </a:cubicBezTo>
                        <a:cubicBezTo>
                          <a:pt x="1" y="1417"/>
                          <a:pt x="36" y="1441"/>
                          <a:pt x="72" y="1441"/>
                        </a:cubicBezTo>
                        <a:cubicBezTo>
                          <a:pt x="108" y="1441"/>
                          <a:pt x="144" y="1417"/>
                          <a:pt x="144" y="1369"/>
                        </a:cubicBezTo>
                        <a:cubicBezTo>
                          <a:pt x="168" y="939"/>
                          <a:pt x="383" y="533"/>
                          <a:pt x="825" y="413"/>
                        </a:cubicBezTo>
                        <a:cubicBezTo>
                          <a:pt x="893" y="394"/>
                          <a:pt x="961" y="384"/>
                          <a:pt x="1027" y="384"/>
                        </a:cubicBezTo>
                        <a:cubicBezTo>
                          <a:pt x="1409" y="384"/>
                          <a:pt x="1749" y="687"/>
                          <a:pt x="1770" y="1095"/>
                        </a:cubicBezTo>
                        <a:cubicBezTo>
                          <a:pt x="1770" y="1148"/>
                          <a:pt x="1815" y="1179"/>
                          <a:pt x="1859" y="1179"/>
                        </a:cubicBezTo>
                        <a:cubicBezTo>
                          <a:pt x="1893" y="1179"/>
                          <a:pt x="1927" y="1160"/>
                          <a:pt x="1937" y="1118"/>
                        </a:cubicBezTo>
                        <a:cubicBezTo>
                          <a:pt x="2087" y="548"/>
                          <a:pt x="2570" y="261"/>
                          <a:pt x="3052" y="261"/>
                        </a:cubicBezTo>
                        <a:cubicBezTo>
                          <a:pt x="3529" y="261"/>
                          <a:pt x="4006" y="542"/>
                          <a:pt x="4160" y="1106"/>
                        </a:cubicBezTo>
                        <a:cubicBezTo>
                          <a:pt x="4173" y="1145"/>
                          <a:pt x="4211" y="1167"/>
                          <a:pt x="4248" y="1167"/>
                        </a:cubicBezTo>
                        <a:cubicBezTo>
                          <a:pt x="4280" y="1167"/>
                          <a:pt x="4311" y="1151"/>
                          <a:pt x="4328" y="1118"/>
                        </a:cubicBezTo>
                        <a:cubicBezTo>
                          <a:pt x="4547" y="685"/>
                          <a:pt x="4944" y="472"/>
                          <a:pt x="5336" y="472"/>
                        </a:cubicBezTo>
                        <a:cubicBezTo>
                          <a:pt x="5777" y="472"/>
                          <a:pt x="6213" y="742"/>
                          <a:pt x="6384" y="1274"/>
                        </a:cubicBezTo>
                        <a:cubicBezTo>
                          <a:pt x="6402" y="1316"/>
                          <a:pt x="6438" y="1337"/>
                          <a:pt x="6473" y="1337"/>
                        </a:cubicBezTo>
                        <a:cubicBezTo>
                          <a:pt x="6509" y="1337"/>
                          <a:pt x="6545" y="1316"/>
                          <a:pt x="6563" y="1274"/>
                        </a:cubicBezTo>
                        <a:cubicBezTo>
                          <a:pt x="6740" y="762"/>
                          <a:pt x="7201" y="492"/>
                          <a:pt x="7664" y="492"/>
                        </a:cubicBezTo>
                        <a:cubicBezTo>
                          <a:pt x="8046" y="492"/>
                          <a:pt x="8428" y="675"/>
                          <a:pt x="8655" y="1059"/>
                        </a:cubicBezTo>
                        <a:cubicBezTo>
                          <a:pt x="8673" y="1083"/>
                          <a:pt x="8700" y="1095"/>
                          <a:pt x="8727" y="1095"/>
                        </a:cubicBezTo>
                        <a:cubicBezTo>
                          <a:pt x="8754" y="1095"/>
                          <a:pt x="8781" y="1083"/>
                          <a:pt x="8798" y="1059"/>
                        </a:cubicBezTo>
                        <a:cubicBezTo>
                          <a:pt x="9026" y="598"/>
                          <a:pt x="9458" y="378"/>
                          <a:pt x="9890" y="378"/>
                        </a:cubicBezTo>
                        <a:cubicBezTo>
                          <a:pt x="10410" y="378"/>
                          <a:pt x="10930" y="697"/>
                          <a:pt x="11094" y="1298"/>
                        </a:cubicBezTo>
                        <a:cubicBezTo>
                          <a:pt x="11106" y="1337"/>
                          <a:pt x="11140" y="1358"/>
                          <a:pt x="11175" y="1358"/>
                        </a:cubicBezTo>
                        <a:cubicBezTo>
                          <a:pt x="11203" y="1358"/>
                          <a:pt x="11232" y="1343"/>
                          <a:pt x="11249" y="1310"/>
                        </a:cubicBezTo>
                        <a:cubicBezTo>
                          <a:pt x="11491" y="818"/>
                          <a:pt x="12040" y="432"/>
                          <a:pt x="12543" y="432"/>
                        </a:cubicBezTo>
                        <a:cubicBezTo>
                          <a:pt x="12882" y="432"/>
                          <a:pt x="13201" y="608"/>
                          <a:pt x="13389" y="1047"/>
                        </a:cubicBezTo>
                        <a:cubicBezTo>
                          <a:pt x="13403" y="1075"/>
                          <a:pt x="13428" y="1086"/>
                          <a:pt x="13455" y="1086"/>
                        </a:cubicBezTo>
                        <a:cubicBezTo>
                          <a:pt x="13496" y="1086"/>
                          <a:pt x="13541" y="1059"/>
                          <a:pt x="13556" y="1023"/>
                        </a:cubicBezTo>
                        <a:cubicBezTo>
                          <a:pt x="13699" y="464"/>
                          <a:pt x="14164" y="186"/>
                          <a:pt x="14629" y="186"/>
                        </a:cubicBezTo>
                        <a:cubicBezTo>
                          <a:pt x="15099" y="186"/>
                          <a:pt x="15569" y="470"/>
                          <a:pt x="15708" y="1035"/>
                        </a:cubicBezTo>
                        <a:cubicBezTo>
                          <a:pt x="15726" y="1077"/>
                          <a:pt x="15761" y="1097"/>
                          <a:pt x="15797" y="1097"/>
                        </a:cubicBezTo>
                        <a:cubicBezTo>
                          <a:pt x="15833" y="1097"/>
                          <a:pt x="15869" y="1077"/>
                          <a:pt x="15887" y="1035"/>
                        </a:cubicBezTo>
                        <a:cubicBezTo>
                          <a:pt x="16055" y="541"/>
                          <a:pt x="16486" y="299"/>
                          <a:pt x="16917" y="299"/>
                        </a:cubicBezTo>
                        <a:cubicBezTo>
                          <a:pt x="17373" y="299"/>
                          <a:pt x="17831" y="571"/>
                          <a:pt x="17979" y="1106"/>
                        </a:cubicBezTo>
                        <a:cubicBezTo>
                          <a:pt x="17992" y="1147"/>
                          <a:pt x="18029" y="1169"/>
                          <a:pt x="18065" y="1169"/>
                        </a:cubicBezTo>
                        <a:cubicBezTo>
                          <a:pt x="18092" y="1169"/>
                          <a:pt x="18119" y="1156"/>
                          <a:pt x="18134" y="1130"/>
                        </a:cubicBezTo>
                        <a:cubicBezTo>
                          <a:pt x="18340" y="680"/>
                          <a:pt x="18751" y="466"/>
                          <a:pt x="19159" y="466"/>
                        </a:cubicBezTo>
                        <a:cubicBezTo>
                          <a:pt x="19650" y="466"/>
                          <a:pt x="20138" y="776"/>
                          <a:pt x="20262" y="1357"/>
                        </a:cubicBezTo>
                        <a:cubicBezTo>
                          <a:pt x="20276" y="1405"/>
                          <a:pt x="20315" y="1426"/>
                          <a:pt x="20354" y="1426"/>
                        </a:cubicBezTo>
                        <a:cubicBezTo>
                          <a:pt x="20414" y="1426"/>
                          <a:pt x="20475" y="1377"/>
                          <a:pt x="20453" y="1298"/>
                        </a:cubicBezTo>
                        <a:cubicBezTo>
                          <a:pt x="20307" y="644"/>
                          <a:pt x="19748" y="281"/>
                          <a:pt x="19181" y="281"/>
                        </a:cubicBezTo>
                        <a:cubicBezTo>
                          <a:pt x="18774" y="281"/>
                          <a:pt x="18363" y="468"/>
                          <a:pt x="18098" y="867"/>
                        </a:cubicBezTo>
                        <a:cubicBezTo>
                          <a:pt x="17881" y="358"/>
                          <a:pt x="17408" y="97"/>
                          <a:pt x="16933" y="97"/>
                        </a:cubicBezTo>
                        <a:cubicBezTo>
                          <a:pt x="16495" y="97"/>
                          <a:pt x="16056" y="319"/>
                          <a:pt x="15815" y="772"/>
                        </a:cubicBezTo>
                        <a:cubicBezTo>
                          <a:pt x="15588" y="258"/>
                          <a:pt x="15113" y="1"/>
                          <a:pt x="14638" y="1"/>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29" name="Google Shape;129;p4"/>
                  <p:cNvSpPr/>
                  <p:nvPr/>
                </p:nvSpPr>
                <p:spPr>
                  <a:xfrm>
                    <a:off x="4977052" y="3746027"/>
                    <a:ext cx="4389186" cy="310869"/>
                  </a:xfrm>
                  <a:custGeom>
                    <a:avLst/>
                    <a:gdLst/>
                    <a:ahLst/>
                    <a:cxnLst/>
                    <a:rect l="l" t="t" r="r" b="b"/>
                    <a:pathLst>
                      <a:path w="20487" h="1451" extrusionOk="0">
                        <a:moveTo>
                          <a:pt x="14650" y="1"/>
                        </a:moveTo>
                        <a:cubicBezTo>
                          <a:pt x="14175" y="1"/>
                          <a:pt x="13699" y="258"/>
                          <a:pt x="13472" y="772"/>
                        </a:cubicBezTo>
                        <a:cubicBezTo>
                          <a:pt x="13249" y="399"/>
                          <a:pt x="12919" y="244"/>
                          <a:pt x="12570" y="244"/>
                        </a:cubicBezTo>
                        <a:cubicBezTo>
                          <a:pt x="12060" y="244"/>
                          <a:pt x="11512" y="578"/>
                          <a:pt x="11213" y="1047"/>
                        </a:cubicBezTo>
                        <a:cubicBezTo>
                          <a:pt x="10975" y="488"/>
                          <a:pt x="10451" y="198"/>
                          <a:pt x="9925" y="198"/>
                        </a:cubicBezTo>
                        <a:cubicBezTo>
                          <a:pt x="9471" y="198"/>
                          <a:pt x="9015" y="413"/>
                          <a:pt x="8739" y="856"/>
                        </a:cubicBezTo>
                        <a:cubicBezTo>
                          <a:pt x="8469" y="493"/>
                          <a:pt x="8068" y="317"/>
                          <a:pt x="7669" y="317"/>
                        </a:cubicBezTo>
                        <a:cubicBezTo>
                          <a:pt x="7201" y="317"/>
                          <a:pt x="6737" y="558"/>
                          <a:pt x="6491" y="1023"/>
                        </a:cubicBezTo>
                        <a:cubicBezTo>
                          <a:pt x="6262" y="545"/>
                          <a:pt x="5802" y="298"/>
                          <a:pt x="5341" y="298"/>
                        </a:cubicBezTo>
                        <a:cubicBezTo>
                          <a:pt x="4937" y="298"/>
                          <a:pt x="4531" y="489"/>
                          <a:pt x="4280" y="880"/>
                        </a:cubicBezTo>
                        <a:cubicBezTo>
                          <a:pt x="4052" y="349"/>
                          <a:pt x="3556" y="79"/>
                          <a:pt x="3060" y="79"/>
                        </a:cubicBezTo>
                        <a:cubicBezTo>
                          <a:pt x="2596" y="79"/>
                          <a:pt x="2132" y="316"/>
                          <a:pt x="1889" y="796"/>
                        </a:cubicBezTo>
                        <a:cubicBezTo>
                          <a:pt x="1744" y="438"/>
                          <a:pt x="1399" y="195"/>
                          <a:pt x="1022" y="195"/>
                        </a:cubicBezTo>
                        <a:cubicBezTo>
                          <a:pt x="997" y="195"/>
                          <a:pt x="971" y="196"/>
                          <a:pt x="945" y="198"/>
                        </a:cubicBezTo>
                        <a:cubicBezTo>
                          <a:pt x="347" y="258"/>
                          <a:pt x="13" y="832"/>
                          <a:pt x="1" y="1370"/>
                        </a:cubicBezTo>
                        <a:cubicBezTo>
                          <a:pt x="1" y="1423"/>
                          <a:pt x="40" y="1450"/>
                          <a:pt x="78" y="1450"/>
                        </a:cubicBezTo>
                        <a:cubicBezTo>
                          <a:pt x="117" y="1450"/>
                          <a:pt x="156" y="1423"/>
                          <a:pt x="156" y="1370"/>
                        </a:cubicBezTo>
                        <a:cubicBezTo>
                          <a:pt x="168" y="951"/>
                          <a:pt x="395" y="533"/>
                          <a:pt x="825" y="413"/>
                        </a:cubicBezTo>
                        <a:cubicBezTo>
                          <a:pt x="895" y="394"/>
                          <a:pt x="964" y="385"/>
                          <a:pt x="1032" y="385"/>
                        </a:cubicBezTo>
                        <a:cubicBezTo>
                          <a:pt x="1420" y="385"/>
                          <a:pt x="1760" y="688"/>
                          <a:pt x="1770" y="1095"/>
                        </a:cubicBezTo>
                        <a:cubicBezTo>
                          <a:pt x="1770" y="1153"/>
                          <a:pt x="1816" y="1183"/>
                          <a:pt x="1862" y="1183"/>
                        </a:cubicBezTo>
                        <a:cubicBezTo>
                          <a:pt x="1900" y="1183"/>
                          <a:pt x="1938" y="1162"/>
                          <a:pt x="1949" y="1119"/>
                        </a:cubicBezTo>
                        <a:cubicBezTo>
                          <a:pt x="2099" y="548"/>
                          <a:pt x="2582" y="261"/>
                          <a:pt x="3064" y="261"/>
                        </a:cubicBezTo>
                        <a:cubicBezTo>
                          <a:pt x="3541" y="261"/>
                          <a:pt x="4018" y="542"/>
                          <a:pt x="4172" y="1107"/>
                        </a:cubicBezTo>
                        <a:cubicBezTo>
                          <a:pt x="4185" y="1145"/>
                          <a:pt x="4219" y="1167"/>
                          <a:pt x="4253" y="1167"/>
                        </a:cubicBezTo>
                        <a:cubicBezTo>
                          <a:pt x="4282" y="1167"/>
                          <a:pt x="4311" y="1151"/>
                          <a:pt x="4328" y="1119"/>
                        </a:cubicBezTo>
                        <a:cubicBezTo>
                          <a:pt x="4553" y="686"/>
                          <a:pt x="4950" y="472"/>
                          <a:pt x="5342" y="472"/>
                        </a:cubicBezTo>
                        <a:cubicBezTo>
                          <a:pt x="5783" y="472"/>
                          <a:pt x="6219" y="742"/>
                          <a:pt x="6396" y="1274"/>
                        </a:cubicBezTo>
                        <a:cubicBezTo>
                          <a:pt x="6408" y="1316"/>
                          <a:pt x="6444" y="1337"/>
                          <a:pt x="6480" y="1337"/>
                        </a:cubicBezTo>
                        <a:cubicBezTo>
                          <a:pt x="6515" y="1337"/>
                          <a:pt x="6551" y="1316"/>
                          <a:pt x="6563" y="1274"/>
                        </a:cubicBezTo>
                        <a:cubicBezTo>
                          <a:pt x="6740" y="763"/>
                          <a:pt x="7201" y="492"/>
                          <a:pt x="7664" y="492"/>
                        </a:cubicBezTo>
                        <a:cubicBezTo>
                          <a:pt x="8046" y="492"/>
                          <a:pt x="8428" y="676"/>
                          <a:pt x="8655" y="1059"/>
                        </a:cubicBezTo>
                        <a:cubicBezTo>
                          <a:pt x="8673" y="1089"/>
                          <a:pt x="8703" y="1104"/>
                          <a:pt x="8733" y="1104"/>
                        </a:cubicBezTo>
                        <a:cubicBezTo>
                          <a:pt x="8763" y="1104"/>
                          <a:pt x="8793" y="1089"/>
                          <a:pt x="8810" y="1059"/>
                        </a:cubicBezTo>
                        <a:cubicBezTo>
                          <a:pt x="9038" y="598"/>
                          <a:pt x="9470" y="378"/>
                          <a:pt x="9901" y="378"/>
                        </a:cubicBezTo>
                        <a:cubicBezTo>
                          <a:pt x="10420" y="378"/>
                          <a:pt x="10937" y="697"/>
                          <a:pt x="11094" y="1298"/>
                        </a:cubicBezTo>
                        <a:cubicBezTo>
                          <a:pt x="11107" y="1337"/>
                          <a:pt x="11140" y="1358"/>
                          <a:pt x="11177" y="1358"/>
                        </a:cubicBezTo>
                        <a:cubicBezTo>
                          <a:pt x="11207" y="1358"/>
                          <a:pt x="11239" y="1343"/>
                          <a:pt x="11261" y="1310"/>
                        </a:cubicBezTo>
                        <a:cubicBezTo>
                          <a:pt x="11496" y="818"/>
                          <a:pt x="12042" y="432"/>
                          <a:pt x="12544" y="432"/>
                        </a:cubicBezTo>
                        <a:cubicBezTo>
                          <a:pt x="12882" y="432"/>
                          <a:pt x="13201" y="608"/>
                          <a:pt x="13389" y="1047"/>
                        </a:cubicBezTo>
                        <a:cubicBezTo>
                          <a:pt x="13404" y="1077"/>
                          <a:pt x="13433" y="1090"/>
                          <a:pt x="13464" y="1090"/>
                        </a:cubicBezTo>
                        <a:cubicBezTo>
                          <a:pt x="13506" y="1090"/>
                          <a:pt x="13549" y="1065"/>
                          <a:pt x="13556" y="1023"/>
                        </a:cubicBezTo>
                        <a:cubicBezTo>
                          <a:pt x="13705" y="464"/>
                          <a:pt x="14173" y="186"/>
                          <a:pt x="14639" y="186"/>
                        </a:cubicBezTo>
                        <a:cubicBezTo>
                          <a:pt x="15111" y="186"/>
                          <a:pt x="15581" y="470"/>
                          <a:pt x="15720" y="1035"/>
                        </a:cubicBezTo>
                        <a:cubicBezTo>
                          <a:pt x="15732" y="1077"/>
                          <a:pt x="15767" y="1098"/>
                          <a:pt x="15803" y="1098"/>
                        </a:cubicBezTo>
                        <a:cubicBezTo>
                          <a:pt x="15839" y="1098"/>
                          <a:pt x="15875" y="1077"/>
                          <a:pt x="15887" y="1035"/>
                        </a:cubicBezTo>
                        <a:cubicBezTo>
                          <a:pt x="16061" y="542"/>
                          <a:pt x="16494" y="299"/>
                          <a:pt x="16926" y="299"/>
                        </a:cubicBezTo>
                        <a:cubicBezTo>
                          <a:pt x="17383" y="299"/>
                          <a:pt x="17837" y="572"/>
                          <a:pt x="17979" y="1107"/>
                        </a:cubicBezTo>
                        <a:cubicBezTo>
                          <a:pt x="17993" y="1148"/>
                          <a:pt x="18031" y="1174"/>
                          <a:pt x="18070" y="1174"/>
                        </a:cubicBezTo>
                        <a:cubicBezTo>
                          <a:pt x="18098" y="1174"/>
                          <a:pt x="18126" y="1161"/>
                          <a:pt x="18146" y="1131"/>
                        </a:cubicBezTo>
                        <a:cubicBezTo>
                          <a:pt x="18347" y="680"/>
                          <a:pt x="18754" y="466"/>
                          <a:pt x="19161" y="466"/>
                        </a:cubicBezTo>
                        <a:cubicBezTo>
                          <a:pt x="19650" y="466"/>
                          <a:pt x="20138" y="777"/>
                          <a:pt x="20262" y="1358"/>
                        </a:cubicBezTo>
                        <a:cubicBezTo>
                          <a:pt x="20281" y="1409"/>
                          <a:pt x="20321" y="1431"/>
                          <a:pt x="20362" y="1431"/>
                        </a:cubicBezTo>
                        <a:cubicBezTo>
                          <a:pt x="20425" y="1431"/>
                          <a:pt x="20487" y="1378"/>
                          <a:pt x="20465" y="1298"/>
                        </a:cubicBezTo>
                        <a:cubicBezTo>
                          <a:pt x="20319" y="643"/>
                          <a:pt x="19754" y="276"/>
                          <a:pt x="19185" y="276"/>
                        </a:cubicBezTo>
                        <a:cubicBezTo>
                          <a:pt x="18778" y="276"/>
                          <a:pt x="18370" y="464"/>
                          <a:pt x="18110" y="868"/>
                        </a:cubicBezTo>
                        <a:cubicBezTo>
                          <a:pt x="17886" y="358"/>
                          <a:pt x="17414" y="97"/>
                          <a:pt x="16941" y="97"/>
                        </a:cubicBezTo>
                        <a:cubicBezTo>
                          <a:pt x="16504" y="97"/>
                          <a:pt x="16068" y="319"/>
                          <a:pt x="15827" y="772"/>
                        </a:cubicBezTo>
                        <a:cubicBezTo>
                          <a:pt x="15600" y="258"/>
                          <a:pt x="15125" y="1"/>
                          <a:pt x="14650" y="1"/>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30" name="Google Shape;130;p4"/>
                  <p:cNvSpPr/>
                  <p:nvPr/>
                </p:nvSpPr>
                <p:spPr>
                  <a:xfrm>
                    <a:off x="4979623" y="4288496"/>
                    <a:ext cx="4386615" cy="309370"/>
                  </a:xfrm>
                  <a:custGeom>
                    <a:avLst/>
                    <a:gdLst/>
                    <a:ahLst/>
                    <a:cxnLst/>
                    <a:rect l="l" t="t" r="r" b="b"/>
                    <a:pathLst>
                      <a:path w="20475" h="1444" extrusionOk="0">
                        <a:moveTo>
                          <a:pt x="14638" y="0"/>
                        </a:moveTo>
                        <a:cubicBezTo>
                          <a:pt x="14163" y="0"/>
                          <a:pt x="13687" y="254"/>
                          <a:pt x="13460" y="762"/>
                        </a:cubicBezTo>
                        <a:cubicBezTo>
                          <a:pt x="13242" y="394"/>
                          <a:pt x="12915" y="240"/>
                          <a:pt x="12568" y="240"/>
                        </a:cubicBezTo>
                        <a:cubicBezTo>
                          <a:pt x="12058" y="240"/>
                          <a:pt x="11507" y="573"/>
                          <a:pt x="11201" y="1049"/>
                        </a:cubicBezTo>
                        <a:cubicBezTo>
                          <a:pt x="10962" y="487"/>
                          <a:pt x="10434" y="194"/>
                          <a:pt x="9904" y="194"/>
                        </a:cubicBezTo>
                        <a:cubicBezTo>
                          <a:pt x="9453" y="194"/>
                          <a:pt x="9001" y="406"/>
                          <a:pt x="8727" y="846"/>
                        </a:cubicBezTo>
                        <a:cubicBezTo>
                          <a:pt x="8458" y="484"/>
                          <a:pt x="8059" y="308"/>
                          <a:pt x="7662" y="308"/>
                        </a:cubicBezTo>
                        <a:cubicBezTo>
                          <a:pt x="7194" y="308"/>
                          <a:pt x="6731" y="553"/>
                          <a:pt x="6491" y="1025"/>
                        </a:cubicBezTo>
                        <a:cubicBezTo>
                          <a:pt x="6261" y="546"/>
                          <a:pt x="5799" y="299"/>
                          <a:pt x="5334" y="299"/>
                        </a:cubicBezTo>
                        <a:cubicBezTo>
                          <a:pt x="4930" y="299"/>
                          <a:pt x="4524" y="486"/>
                          <a:pt x="4268" y="870"/>
                        </a:cubicBezTo>
                        <a:cubicBezTo>
                          <a:pt x="4040" y="347"/>
                          <a:pt x="3550" y="80"/>
                          <a:pt x="3057" y="80"/>
                        </a:cubicBezTo>
                        <a:cubicBezTo>
                          <a:pt x="2593" y="80"/>
                          <a:pt x="2127" y="317"/>
                          <a:pt x="1877" y="798"/>
                        </a:cubicBezTo>
                        <a:cubicBezTo>
                          <a:pt x="1743" y="430"/>
                          <a:pt x="1401" y="197"/>
                          <a:pt x="1016" y="197"/>
                        </a:cubicBezTo>
                        <a:cubicBezTo>
                          <a:pt x="988" y="197"/>
                          <a:pt x="961" y="198"/>
                          <a:pt x="933" y="200"/>
                        </a:cubicBezTo>
                        <a:cubicBezTo>
                          <a:pt x="335" y="248"/>
                          <a:pt x="13" y="822"/>
                          <a:pt x="1" y="1372"/>
                        </a:cubicBezTo>
                        <a:cubicBezTo>
                          <a:pt x="1" y="1420"/>
                          <a:pt x="36" y="1443"/>
                          <a:pt x="72" y="1443"/>
                        </a:cubicBezTo>
                        <a:cubicBezTo>
                          <a:pt x="108" y="1443"/>
                          <a:pt x="144" y="1420"/>
                          <a:pt x="144" y="1372"/>
                        </a:cubicBezTo>
                        <a:cubicBezTo>
                          <a:pt x="168" y="941"/>
                          <a:pt x="383" y="523"/>
                          <a:pt x="825" y="415"/>
                        </a:cubicBezTo>
                        <a:cubicBezTo>
                          <a:pt x="894" y="396"/>
                          <a:pt x="964" y="386"/>
                          <a:pt x="1032" y="386"/>
                        </a:cubicBezTo>
                        <a:cubicBezTo>
                          <a:pt x="1411" y="386"/>
                          <a:pt x="1749" y="681"/>
                          <a:pt x="1770" y="1097"/>
                        </a:cubicBezTo>
                        <a:cubicBezTo>
                          <a:pt x="1770" y="1149"/>
                          <a:pt x="1812" y="1180"/>
                          <a:pt x="1855" y="1180"/>
                        </a:cubicBezTo>
                        <a:cubicBezTo>
                          <a:pt x="1890" y="1180"/>
                          <a:pt x="1926" y="1158"/>
                          <a:pt x="1937" y="1109"/>
                        </a:cubicBezTo>
                        <a:cubicBezTo>
                          <a:pt x="2087" y="538"/>
                          <a:pt x="2570" y="251"/>
                          <a:pt x="3052" y="251"/>
                        </a:cubicBezTo>
                        <a:cubicBezTo>
                          <a:pt x="3529" y="251"/>
                          <a:pt x="4006" y="532"/>
                          <a:pt x="4160" y="1097"/>
                        </a:cubicBezTo>
                        <a:cubicBezTo>
                          <a:pt x="4174" y="1143"/>
                          <a:pt x="4213" y="1168"/>
                          <a:pt x="4252" y="1168"/>
                        </a:cubicBezTo>
                        <a:cubicBezTo>
                          <a:pt x="4282" y="1168"/>
                          <a:pt x="4312" y="1152"/>
                          <a:pt x="4328" y="1121"/>
                        </a:cubicBezTo>
                        <a:cubicBezTo>
                          <a:pt x="4547" y="688"/>
                          <a:pt x="4944" y="474"/>
                          <a:pt x="5336" y="474"/>
                        </a:cubicBezTo>
                        <a:cubicBezTo>
                          <a:pt x="5777" y="474"/>
                          <a:pt x="6213" y="745"/>
                          <a:pt x="6384" y="1276"/>
                        </a:cubicBezTo>
                        <a:cubicBezTo>
                          <a:pt x="6402" y="1312"/>
                          <a:pt x="6438" y="1330"/>
                          <a:pt x="6473" y="1330"/>
                        </a:cubicBezTo>
                        <a:cubicBezTo>
                          <a:pt x="6509" y="1330"/>
                          <a:pt x="6545" y="1312"/>
                          <a:pt x="6563" y="1276"/>
                        </a:cubicBezTo>
                        <a:cubicBezTo>
                          <a:pt x="6740" y="759"/>
                          <a:pt x="7200" y="485"/>
                          <a:pt x="7663" y="485"/>
                        </a:cubicBezTo>
                        <a:cubicBezTo>
                          <a:pt x="8044" y="485"/>
                          <a:pt x="8428" y="672"/>
                          <a:pt x="8655" y="1061"/>
                        </a:cubicBezTo>
                        <a:cubicBezTo>
                          <a:pt x="8673" y="1085"/>
                          <a:pt x="8700" y="1097"/>
                          <a:pt x="8727" y="1097"/>
                        </a:cubicBezTo>
                        <a:cubicBezTo>
                          <a:pt x="8754" y="1097"/>
                          <a:pt x="8781" y="1085"/>
                          <a:pt x="8798" y="1061"/>
                        </a:cubicBezTo>
                        <a:cubicBezTo>
                          <a:pt x="9028" y="597"/>
                          <a:pt x="9463" y="375"/>
                          <a:pt x="9898" y="375"/>
                        </a:cubicBezTo>
                        <a:cubicBezTo>
                          <a:pt x="10415" y="375"/>
                          <a:pt x="10931" y="690"/>
                          <a:pt x="11094" y="1288"/>
                        </a:cubicBezTo>
                        <a:cubicBezTo>
                          <a:pt x="11100" y="1335"/>
                          <a:pt x="11137" y="1359"/>
                          <a:pt x="11174" y="1359"/>
                        </a:cubicBezTo>
                        <a:cubicBezTo>
                          <a:pt x="11203" y="1359"/>
                          <a:pt x="11233" y="1344"/>
                          <a:pt x="11249" y="1312"/>
                        </a:cubicBezTo>
                        <a:cubicBezTo>
                          <a:pt x="11493" y="818"/>
                          <a:pt x="12045" y="426"/>
                          <a:pt x="12549" y="426"/>
                        </a:cubicBezTo>
                        <a:cubicBezTo>
                          <a:pt x="12886" y="426"/>
                          <a:pt x="13202" y="601"/>
                          <a:pt x="13389" y="1037"/>
                        </a:cubicBezTo>
                        <a:cubicBezTo>
                          <a:pt x="13403" y="1071"/>
                          <a:pt x="13430" y="1085"/>
                          <a:pt x="13458" y="1085"/>
                        </a:cubicBezTo>
                        <a:cubicBezTo>
                          <a:pt x="13498" y="1085"/>
                          <a:pt x="13542" y="1056"/>
                          <a:pt x="13556" y="1013"/>
                        </a:cubicBezTo>
                        <a:cubicBezTo>
                          <a:pt x="13698" y="462"/>
                          <a:pt x="14161" y="187"/>
                          <a:pt x="14625" y="187"/>
                        </a:cubicBezTo>
                        <a:cubicBezTo>
                          <a:pt x="15096" y="187"/>
                          <a:pt x="15569" y="471"/>
                          <a:pt x="15708" y="1037"/>
                        </a:cubicBezTo>
                        <a:cubicBezTo>
                          <a:pt x="15726" y="1079"/>
                          <a:pt x="15761" y="1100"/>
                          <a:pt x="15797" y="1100"/>
                        </a:cubicBezTo>
                        <a:cubicBezTo>
                          <a:pt x="15833" y="1100"/>
                          <a:pt x="15869" y="1079"/>
                          <a:pt x="15887" y="1037"/>
                        </a:cubicBezTo>
                        <a:cubicBezTo>
                          <a:pt x="16055" y="544"/>
                          <a:pt x="16486" y="301"/>
                          <a:pt x="16917" y="301"/>
                        </a:cubicBezTo>
                        <a:cubicBezTo>
                          <a:pt x="17373" y="301"/>
                          <a:pt x="17831" y="574"/>
                          <a:pt x="17979" y="1109"/>
                        </a:cubicBezTo>
                        <a:cubicBezTo>
                          <a:pt x="17992" y="1150"/>
                          <a:pt x="18029" y="1171"/>
                          <a:pt x="18065" y="1171"/>
                        </a:cubicBezTo>
                        <a:cubicBezTo>
                          <a:pt x="18092" y="1171"/>
                          <a:pt x="18119" y="1159"/>
                          <a:pt x="18134" y="1133"/>
                        </a:cubicBezTo>
                        <a:cubicBezTo>
                          <a:pt x="18341" y="681"/>
                          <a:pt x="18753" y="467"/>
                          <a:pt x="19162" y="467"/>
                        </a:cubicBezTo>
                        <a:cubicBezTo>
                          <a:pt x="19652" y="467"/>
                          <a:pt x="20138" y="775"/>
                          <a:pt x="20262" y="1348"/>
                        </a:cubicBezTo>
                        <a:cubicBezTo>
                          <a:pt x="20276" y="1400"/>
                          <a:pt x="20315" y="1422"/>
                          <a:pt x="20355" y="1422"/>
                        </a:cubicBezTo>
                        <a:cubicBezTo>
                          <a:pt x="20414" y="1422"/>
                          <a:pt x="20475" y="1372"/>
                          <a:pt x="20453" y="1300"/>
                        </a:cubicBezTo>
                        <a:cubicBezTo>
                          <a:pt x="20307" y="645"/>
                          <a:pt x="19746" y="278"/>
                          <a:pt x="19178" y="278"/>
                        </a:cubicBezTo>
                        <a:cubicBezTo>
                          <a:pt x="18772" y="278"/>
                          <a:pt x="18363" y="466"/>
                          <a:pt x="18098" y="870"/>
                        </a:cubicBezTo>
                        <a:cubicBezTo>
                          <a:pt x="17880" y="358"/>
                          <a:pt x="17404" y="97"/>
                          <a:pt x="16928" y="97"/>
                        </a:cubicBezTo>
                        <a:cubicBezTo>
                          <a:pt x="16492" y="97"/>
                          <a:pt x="16055" y="316"/>
                          <a:pt x="15815" y="762"/>
                        </a:cubicBezTo>
                        <a:cubicBezTo>
                          <a:pt x="15588" y="254"/>
                          <a:pt x="15113" y="0"/>
                          <a:pt x="14638" y="0"/>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31" name="Google Shape;131;p4"/>
                  <p:cNvSpPr/>
                  <p:nvPr/>
                </p:nvSpPr>
                <p:spPr>
                  <a:xfrm>
                    <a:off x="4979623" y="4829466"/>
                    <a:ext cx="4386615" cy="310655"/>
                  </a:xfrm>
                  <a:custGeom>
                    <a:avLst/>
                    <a:gdLst/>
                    <a:ahLst/>
                    <a:cxnLst/>
                    <a:rect l="l" t="t" r="r" b="b"/>
                    <a:pathLst>
                      <a:path w="20475" h="1450" extrusionOk="0">
                        <a:moveTo>
                          <a:pt x="14638" y="0"/>
                        </a:moveTo>
                        <a:cubicBezTo>
                          <a:pt x="14163" y="0"/>
                          <a:pt x="13687" y="257"/>
                          <a:pt x="13460" y="771"/>
                        </a:cubicBezTo>
                        <a:cubicBezTo>
                          <a:pt x="13242" y="398"/>
                          <a:pt x="12914" y="243"/>
                          <a:pt x="12567" y="243"/>
                        </a:cubicBezTo>
                        <a:cubicBezTo>
                          <a:pt x="12058" y="243"/>
                          <a:pt x="11507" y="577"/>
                          <a:pt x="11201" y="1046"/>
                        </a:cubicBezTo>
                        <a:cubicBezTo>
                          <a:pt x="10963" y="487"/>
                          <a:pt x="10439" y="198"/>
                          <a:pt x="9913" y="198"/>
                        </a:cubicBezTo>
                        <a:cubicBezTo>
                          <a:pt x="9459" y="198"/>
                          <a:pt x="9003" y="413"/>
                          <a:pt x="8727" y="855"/>
                        </a:cubicBezTo>
                        <a:cubicBezTo>
                          <a:pt x="8457" y="492"/>
                          <a:pt x="8056" y="316"/>
                          <a:pt x="7658" y="316"/>
                        </a:cubicBezTo>
                        <a:cubicBezTo>
                          <a:pt x="7192" y="316"/>
                          <a:pt x="6730" y="558"/>
                          <a:pt x="6491" y="1022"/>
                        </a:cubicBezTo>
                        <a:cubicBezTo>
                          <a:pt x="6262" y="545"/>
                          <a:pt x="5802" y="298"/>
                          <a:pt x="5339" y="298"/>
                        </a:cubicBezTo>
                        <a:cubicBezTo>
                          <a:pt x="4933" y="298"/>
                          <a:pt x="4525" y="488"/>
                          <a:pt x="4268" y="879"/>
                        </a:cubicBezTo>
                        <a:cubicBezTo>
                          <a:pt x="4040" y="348"/>
                          <a:pt x="3547" y="79"/>
                          <a:pt x="3053" y="79"/>
                        </a:cubicBezTo>
                        <a:cubicBezTo>
                          <a:pt x="2590" y="79"/>
                          <a:pt x="2126" y="315"/>
                          <a:pt x="1877" y="795"/>
                        </a:cubicBezTo>
                        <a:cubicBezTo>
                          <a:pt x="1743" y="437"/>
                          <a:pt x="1399" y="194"/>
                          <a:pt x="1012" y="194"/>
                        </a:cubicBezTo>
                        <a:cubicBezTo>
                          <a:pt x="986" y="194"/>
                          <a:pt x="960" y="195"/>
                          <a:pt x="933" y="198"/>
                        </a:cubicBezTo>
                        <a:cubicBezTo>
                          <a:pt x="335" y="257"/>
                          <a:pt x="13" y="831"/>
                          <a:pt x="1" y="1369"/>
                        </a:cubicBezTo>
                        <a:cubicBezTo>
                          <a:pt x="1" y="1423"/>
                          <a:pt x="36" y="1450"/>
                          <a:pt x="72" y="1450"/>
                        </a:cubicBezTo>
                        <a:cubicBezTo>
                          <a:pt x="108" y="1450"/>
                          <a:pt x="144" y="1423"/>
                          <a:pt x="144" y="1369"/>
                        </a:cubicBezTo>
                        <a:cubicBezTo>
                          <a:pt x="168" y="939"/>
                          <a:pt x="383" y="532"/>
                          <a:pt x="825" y="413"/>
                        </a:cubicBezTo>
                        <a:cubicBezTo>
                          <a:pt x="890" y="396"/>
                          <a:pt x="954" y="388"/>
                          <a:pt x="1018" y="388"/>
                        </a:cubicBezTo>
                        <a:cubicBezTo>
                          <a:pt x="1403" y="388"/>
                          <a:pt x="1749" y="684"/>
                          <a:pt x="1770" y="1094"/>
                        </a:cubicBezTo>
                        <a:cubicBezTo>
                          <a:pt x="1770" y="1153"/>
                          <a:pt x="1812" y="1183"/>
                          <a:pt x="1855" y="1183"/>
                        </a:cubicBezTo>
                        <a:cubicBezTo>
                          <a:pt x="1890" y="1183"/>
                          <a:pt x="1926" y="1162"/>
                          <a:pt x="1937" y="1118"/>
                        </a:cubicBezTo>
                        <a:cubicBezTo>
                          <a:pt x="2087" y="547"/>
                          <a:pt x="2570" y="260"/>
                          <a:pt x="3052" y="260"/>
                        </a:cubicBezTo>
                        <a:cubicBezTo>
                          <a:pt x="3529" y="260"/>
                          <a:pt x="4006" y="541"/>
                          <a:pt x="4160" y="1106"/>
                        </a:cubicBezTo>
                        <a:cubicBezTo>
                          <a:pt x="4174" y="1147"/>
                          <a:pt x="4215" y="1168"/>
                          <a:pt x="4254" y="1168"/>
                        </a:cubicBezTo>
                        <a:cubicBezTo>
                          <a:pt x="4283" y="1168"/>
                          <a:pt x="4312" y="1156"/>
                          <a:pt x="4328" y="1130"/>
                        </a:cubicBezTo>
                        <a:cubicBezTo>
                          <a:pt x="4548" y="690"/>
                          <a:pt x="4947" y="473"/>
                          <a:pt x="5340" y="473"/>
                        </a:cubicBezTo>
                        <a:cubicBezTo>
                          <a:pt x="5780" y="473"/>
                          <a:pt x="6214" y="743"/>
                          <a:pt x="6384" y="1273"/>
                        </a:cubicBezTo>
                        <a:cubicBezTo>
                          <a:pt x="6402" y="1315"/>
                          <a:pt x="6438" y="1336"/>
                          <a:pt x="6473" y="1336"/>
                        </a:cubicBezTo>
                        <a:cubicBezTo>
                          <a:pt x="6509" y="1336"/>
                          <a:pt x="6545" y="1315"/>
                          <a:pt x="6563" y="1273"/>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26" y="597"/>
                          <a:pt x="9458" y="377"/>
                          <a:pt x="9890" y="377"/>
                        </a:cubicBezTo>
                        <a:cubicBezTo>
                          <a:pt x="10410" y="377"/>
                          <a:pt x="10930" y="696"/>
                          <a:pt x="11094" y="1297"/>
                        </a:cubicBezTo>
                        <a:cubicBezTo>
                          <a:pt x="11100" y="1338"/>
                          <a:pt x="11138" y="1359"/>
                          <a:pt x="11176" y="1359"/>
                        </a:cubicBezTo>
                        <a:cubicBezTo>
                          <a:pt x="11205" y="1359"/>
                          <a:pt x="11233" y="1347"/>
                          <a:pt x="11249" y="1321"/>
                        </a:cubicBezTo>
                        <a:cubicBezTo>
                          <a:pt x="11492" y="821"/>
                          <a:pt x="12042" y="432"/>
                          <a:pt x="12545" y="432"/>
                        </a:cubicBezTo>
                        <a:cubicBezTo>
                          <a:pt x="12884" y="432"/>
                          <a:pt x="13201" y="608"/>
                          <a:pt x="13389" y="1046"/>
                        </a:cubicBezTo>
                        <a:cubicBezTo>
                          <a:pt x="13404" y="1076"/>
                          <a:pt x="13431" y="1090"/>
                          <a:pt x="13460" y="1090"/>
                        </a:cubicBezTo>
                        <a:cubicBezTo>
                          <a:pt x="13500" y="1090"/>
                          <a:pt x="13542" y="1064"/>
                          <a:pt x="13556" y="1022"/>
                        </a:cubicBezTo>
                        <a:cubicBezTo>
                          <a:pt x="13699" y="463"/>
                          <a:pt x="14164" y="186"/>
                          <a:pt x="14629" y="186"/>
                        </a:cubicBezTo>
                        <a:cubicBezTo>
                          <a:pt x="15099" y="186"/>
                          <a:pt x="15569" y="469"/>
                          <a:pt x="15708" y="1034"/>
                        </a:cubicBezTo>
                        <a:cubicBezTo>
                          <a:pt x="15726" y="1076"/>
                          <a:pt x="15761" y="1097"/>
                          <a:pt x="15797" y="1097"/>
                        </a:cubicBezTo>
                        <a:cubicBezTo>
                          <a:pt x="15833" y="1097"/>
                          <a:pt x="15869" y="1076"/>
                          <a:pt x="15887" y="1034"/>
                        </a:cubicBezTo>
                        <a:cubicBezTo>
                          <a:pt x="16055" y="541"/>
                          <a:pt x="16486" y="298"/>
                          <a:pt x="16917" y="298"/>
                        </a:cubicBezTo>
                        <a:cubicBezTo>
                          <a:pt x="17373" y="298"/>
                          <a:pt x="17831" y="571"/>
                          <a:pt x="17979" y="1106"/>
                        </a:cubicBezTo>
                        <a:cubicBezTo>
                          <a:pt x="17992" y="1147"/>
                          <a:pt x="18029" y="1168"/>
                          <a:pt x="18065" y="1168"/>
                        </a:cubicBezTo>
                        <a:cubicBezTo>
                          <a:pt x="18092" y="1168"/>
                          <a:pt x="18119" y="1156"/>
                          <a:pt x="18134" y="1130"/>
                        </a:cubicBezTo>
                        <a:cubicBezTo>
                          <a:pt x="18340" y="680"/>
                          <a:pt x="18751" y="466"/>
                          <a:pt x="19159" y="466"/>
                        </a:cubicBezTo>
                        <a:cubicBezTo>
                          <a:pt x="19650" y="466"/>
                          <a:pt x="20138" y="776"/>
                          <a:pt x="20262" y="1357"/>
                        </a:cubicBezTo>
                        <a:cubicBezTo>
                          <a:pt x="20276" y="1404"/>
                          <a:pt x="20315" y="1425"/>
                          <a:pt x="20354" y="1425"/>
                        </a:cubicBezTo>
                        <a:cubicBezTo>
                          <a:pt x="20414" y="1425"/>
                          <a:pt x="20475" y="1377"/>
                          <a:pt x="20453" y="1297"/>
                        </a:cubicBezTo>
                        <a:cubicBezTo>
                          <a:pt x="20307" y="643"/>
                          <a:pt x="19748" y="281"/>
                          <a:pt x="19181" y="281"/>
                        </a:cubicBezTo>
                        <a:cubicBezTo>
                          <a:pt x="18774" y="281"/>
                          <a:pt x="18363" y="467"/>
                          <a:pt x="18098" y="867"/>
                        </a:cubicBezTo>
                        <a:cubicBezTo>
                          <a:pt x="17881" y="357"/>
                          <a:pt x="17408" y="96"/>
                          <a:pt x="16933" y="96"/>
                        </a:cubicBezTo>
                        <a:cubicBezTo>
                          <a:pt x="16495" y="96"/>
                          <a:pt x="16056" y="318"/>
                          <a:pt x="15815" y="771"/>
                        </a:cubicBezTo>
                        <a:cubicBezTo>
                          <a:pt x="15588" y="257"/>
                          <a:pt x="15113" y="0"/>
                          <a:pt x="14638" y="0"/>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132" name="Google Shape;132;p4"/>
                <p:cNvGrpSpPr/>
                <p:nvPr/>
              </p:nvGrpSpPr>
              <p:grpSpPr>
                <a:xfrm>
                  <a:off x="-76454" y="2444062"/>
                  <a:ext cx="3113402" cy="2909203"/>
                  <a:chOff x="4977052" y="1038608"/>
                  <a:chExt cx="4389400" cy="4101513"/>
                </a:xfrm>
              </p:grpSpPr>
              <p:sp>
                <p:nvSpPr>
                  <p:cNvPr id="133" name="Google Shape;133;p4"/>
                  <p:cNvSpPr/>
                  <p:nvPr/>
                </p:nvSpPr>
                <p:spPr>
                  <a:xfrm>
                    <a:off x="4977052" y="1038608"/>
                    <a:ext cx="4387686" cy="309370"/>
                  </a:xfrm>
                  <a:custGeom>
                    <a:avLst/>
                    <a:gdLst/>
                    <a:ahLst/>
                    <a:cxnLst/>
                    <a:rect l="l" t="t" r="r" b="b"/>
                    <a:pathLst>
                      <a:path w="20480" h="1444" extrusionOk="0">
                        <a:moveTo>
                          <a:pt x="14650" y="0"/>
                        </a:moveTo>
                        <a:cubicBezTo>
                          <a:pt x="14175" y="0"/>
                          <a:pt x="13699" y="254"/>
                          <a:pt x="13472" y="762"/>
                        </a:cubicBezTo>
                        <a:cubicBezTo>
                          <a:pt x="13250" y="394"/>
                          <a:pt x="12919" y="240"/>
                          <a:pt x="12571" y="240"/>
                        </a:cubicBezTo>
                        <a:cubicBezTo>
                          <a:pt x="12060" y="240"/>
                          <a:pt x="11512" y="573"/>
                          <a:pt x="11213" y="1049"/>
                        </a:cubicBezTo>
                        <a:cubicBezTo>
                          <a:pt x="10974" y="487"/>
                          <a:pt x="10446" y="194"/>
                          <a:pt x="9916" y="194"/>
                        </a:cubicBezTo>
                        <a:cubicBezTo>
                          <a:pt x="9465" y="194"/>
                          <a:pt x="9013" y="406"/>
                          <a:pt x="8739" y="846"/>
                        </a:cubicBezTo>
                        <a:cubicBezTo>
                          <a:pt x="8470" y="484"/>
                          <a:pt x="8071" y="308"/>
                          <a:pt x="7673" y="308"/>
                        </a:cubicBezTo>
                        <a:cubicBezTo>
                          <a:pt x="7204" y="308"/>
                          <a:pt x="6737" y="553"/>
                          <a:pt x="6491" y="1025"/>
                        </a:cubicBezTo>
                        <a:cubicBezTo>
                          <a:pt x="6261" y="546"/>
                          <a:pt x="5799" y="299"/>
                          <a:pt x="5336" y="299"/>
                        </a:cubicBezTo>
                        <a:cubicBezTo>
                          <a:pt x="4933" y="299"/>
                          <a:pt x="4530" y="486"/>
                          <a:pt x="4280" y="870"/>
                        </a:cubicBezTo>
                        <a:cubicBezTo>
                          <a:pt x="4053" y="342"/>
                          <a:pt x="3561" y="76"/>
                          <a:pt x="3069" y="76"/>
                        </a:cubicBezTo>
                        <a:cubicBezTo>
                          <a:pt x="2602" y="76"/>
                          <a:pt x="2134" y="315"/>
                          <a:pt x="1889" y="798"/>
                        </a:cubicBezTo>
                        <a:cubicBezTo>
                          <a:pt x="1744" y="440"/>
                          <a:pt x="1399" y="197"/>
                          <a:pt x="1022" y="197"/>
                        </a:cubicBezTo>
                        <a:cubicBezTo>
                          <a:pt x="997" y="197"/>
                          <a:pt x="971" y="198"/>
                          <a:pt x="945" y="200"/>
                        </a:cubicBezTo>
                        <a:cubicBezTo>
                          <a:pt x="347" y="260"/>
                          <a:pt x="13" y="834"/>
                          <a:pt x="1" y="1372"/>
                        </a:cubicBezTo>
                        <a:cubicBezTo>
                          <a:pt x="1" y="1420"/>
                          <a:pt x="40" y="1443"/>
                          <a:pt x="78" y="1443"/>
                        </a:cubicBezTo>
                        <a:cubicBezTo>
                          <a:pt x="117" y="1443"/>
                          <a:pt x="156" y="1420"/>
                          <a:pt x="156" y="1372"/>
                        </a:cubicBezTo>
                        <a:cubicBezTo>
                          <a:pt x="168" y="941"/>
                          <a:pt x="395" y="523"/>
                          <a:pt x="825" y="415"/>
                        </a:cubicBezTo>
                        <a:cubicBezTo>
                          <a:pt x="895" y="396"/>
                          <a:pt x="964" y="387"/>
                          <a:pt x="1032" y="387"/>
                        </a:cubicBezTo>
                        <a:cubicBezTo>
                          <a:pt x="1420" y="387"/>
                          <a:pt x="1760" y="690"/>
                          <a:pt x="1770" y="1097"/>
                        </a:cubicBezTo>
                        <a:cubicBezTo>
                          <a:pt x="1770" y="1160"/>
                          <a:pt x="1823" y="1193"/>
                          <a:pt x="1874" y="1193"/>
                        </a:cubicBezTo>
                        <a:cubicBezTo>
                          <a:pt x="1921" y="1193"/>
                          <a:pt x="1967" y="1166"/>
                          <a:pt x="1973" y="1109"/>
                        </a:cubicBezTo>
                        <a:cubicBezTo>
                          <a:pt x="2124" y="536"/>
                          <a:pt x="2605" y="250"/>
                          <a:pt x="3086" y="250"/>
                        </a:cubicBezTo>
                        <a:cubicBezTo>
                          <a:pt x="3558" y="250"/>
                          <a:pt x="4030" y="528"/>
                          <a:pt x="4184" y="1085"/>
                        </a:cubicBezTo>
                        <a:cubicBezTo>
                          <a:pt x="4198" y="1132"/>
                          <a:pt x="4237" y="1156"/>
                          <a:pt x="4275" y="1156"/>
                        </a:cubicBezTo>
                        <a:cubicBezTo>
                          <a:pt x="4306" y="1156"/>
                          <a:pt x="4336" y="1141"/>
                          <a:pt x="4352" y="1109"/>
                        </a:cubicBezTo>
                        <a:cubicBezTo>
                          <a:pt x="4571" y="676"/>
                          <a:pt x="4968" y="462"/>
                          <a:pt x="5361" y="462"/>
                        </a:cubicBezTo>
                        <a:cubicBezTo>
                          <a:pt x="5804" y="462"/>
                          <a:pt x="6243" y="733"/>
                          <a:pt x="6420" y="1264"/>
                        </a:cubicBezTo>
                        <a:cubicBezTo>
                          <a:pt x="6432" y="1300"/>
                          <a:pt x="6468" y="1318"/>
                          <a:pt x="6503" y="1318"/>
                        </a:cubicBezTo>
                        <a:cubicBezTo>
                          <a:pt x="6539" y="1318"/>
                          <a:pt x="6575" y="1300"/>
                          <a:pt x="6587" y="1264"/>
                        </a:cubicBezTo>
                        <a:cubicBezTo>
                          <a:pt x="6763" y="748"/>
                          <a:pt x="7222" y="478"/>
                          <a:pt x="7683" y="478"/>
                        </a:cubicBezTo>
                        <a:cubicBezTo>
                          <a:pt x="8066" y="478"/>
                          <a:pt x="8451" y="664"/>
                          <a:pt x="8679" y="1049"/>
                        </a:cubicBezTo>
                        <a:cubicBezTo>
                          <a:pt x="8697" y="1073"/>
                          <a:pt x="8724" y="1085"/>
                          <a:pt x="8751" y="1085"/>
                        </a:cubicBezTo>
                        <a:cubicBezTo>
                          <a:pt x="8778" y="1085"/>
                          <a:pt x="8804" y="1073"/>
                          <a:pt x="8822" y="1049"/>
                        </a:cubicBezTo>
                        <a:cubicBezTo>
                          <a:pt x="9056" y="587"/>
                          <a:pt x="9490" y="367"/>
                          <a:pt x="9922" y="367"/>
                        </a:cubicBezTo>
                        <a:cubicBezTo>
                          <a:pt x="10440" y="367"/>
                          <a:pt x="10955" y="683"/>
                          <a:pt x="11117" y="1276"/>
                        </a:cubicBezTo>
                        <a:cubicBezTo>
                          <a:pt x="11131" y="1318"/>
                          <a:pt x="11174" y="1343"/>
                          <a:pt x="11213" y="1343"/>
                        </a:cubicBezTo>
                        <a:cubicBezTo>
                          <a:pt x="11242" y="1343"/>
                          <a:pt x="11270" y="1330"/>
                          <a:pt x="11285" y="1300"/>
                        </a:cubicBezTo>
                        <a:cubicBezTo>
                          <a:pt x="11521" y="806"/>
                          <a:pt x="12071" y="414"/>
                          <a:pt x="12574" y="414"/>
                        </a:cubicBezTo>
                        <a:cubicBezTo>
                          <a:pt x="12910" y="414"/>
                          <a:pt x="13226" y="589"/>
                          <a:pt x="13413" y="1025"/>
                        </a:cubicBezTo>
                        <a:cubicBezTo>
                          <a:pt x="13428" y="1060"/>
                          <a:pt x="13458" y="1074"/>
                          <a:pt x="13488" y="1074"/>
                        </a:cubicBezTo>
                        <a:cubicBezTo>
                          <a:pt x="13530" y="1074"/>
                          <a:pt x="13573" y="1048"/>
                          <a:pt x="13580" y="1013"/>
                        </a:cubicBezTo>
                        <a:cubicBezTo>
                          <a:pt x="13723" y="454"/>
                          <a:pt x="14191" y="176"/>
                          <a:pt x="14657" y="176"/>
                        </a:cubicBezTo>
                        <a:cubicBezTo>
                          <a:pt x="15129" y="176"/>
                          <a:pt x="15599" y="460"/>
                          <a:pt x="15732" y="1025"/>
                        </a:cubicBezTo>
                        <a:cubicBezTo>
                          <a:pt x="15750" y="1067"/>
                          <a:pt x="15788" y="1088"/>
                          <a:pt x="15826" y="1088"/>
                        </a:cubicBezTo>
                        <a:cubicBezTo>
                          <a:pt x="15863" y="1088"/>
                          <a:pt x="15899" y="1067"/>
                          <a:pt x="15911" y="1025"/>
                        </a:cubicBezTo>
                        <a:cubicBezTo>
                          <a:pt x="16079" y="526"/>
                          <a:pt x="16510" y="280"/>
                          <a:pt x="16941" y="280"/>
                        </a:cubicBezTo>
                        <a:cubicBezTo>
                          <a:pt x="17398" y="280"/>
                          <a:pt x="17855" y="556"/>
                          <a:pt x="18003" y="1097"/>
                        </a:cubicBezTo>
                        <a:cubicBezTo>
                          <a:pt x="18016" y="1138"/>
                          <a:pt x="18053" y="1159"/>
                          <a:pt x="18089" y="1159"/>
                        </a:cubicBezTo>
                        <a:cubicBezTo>
                          <a:pt x="18116" y="1159"/>
                          <a:pt x="18143" y="1147"/>
                          <a:pt x="18158" y="1121"/>
                        </a:cubicBezTo>
                        <a:cubicBezTo>
                          <a:pt x="18364" y="671"/>
                          <a:pt x="18775" y="457"/>
                          <a:pt x="19183" y="457"/>
                        </a:cubicBezTo>
                        <a:cubicBezTo>
                          <a:pt x="19674" y="457"/>
                          <a:pt x="20162" y="767"/>
                          <a:pt x="20286" y="1348"/>
                        </a:cubicBezTo>
                        <a:cubicBezTo>
                          <a:pt x="20300" y="1390"/>
                          <a:pt x="20335" y="1408"/>
                          <a:pt x="20370" y="1408"/>
                        </a:cubicBezTo>
                        <a:cubicBezTo>
                          <a:pt x="20424" y="1408"/>
                          <a:pt x="20480" y="1365"/>
                          <a:pt x="20465" y="1300"/>
                        </a:cubicBezTo>
                        <a:cubicBezTo>
                          <a:pt x="20319" y="640"/>
                          <a:pt x="19757" y="275"/>
                          <a:pt x="19190" y="275"/>
                        </a:cubicBezTo>
                        <a:cubicBezTo>
                          <a:pt x="18782" y="275"/>
                          <a:pt x="18371" y="464"/>
                          <a:pt x="18110" y="870"/>
                        </a:cubicBezTo>
                        <a:cubicBezTo>
                          <a:pt x="17886" y="358"/>
                          <a:pt x="17411" y="97"/>
                          <a:pt x="16936" y="97"/>
                        </a:cubicBezTo>
                        <a:cubicBezTo>
                          <a:pt x="16501" y="97"/>
                          <a:pt x="16067" y="316"/>
                          <a:pt x="15827" y="762"/>
                        </a:cubicBezTo>
                        <a:cubicBezTo>
                          <a:pt x="15600" y="254"/>
                          <a:pt x="15125" y="0"/>
                          <a:pt x="14650" y="0"/>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34" name="Google Shape;134;p4"/>
                  <p:cNvSpPr/>
                  <p:nvPr/>
                </p:nvSpPr>
                <p:spPr>
                  <a:xfrm>
                    <a:off x="4979623" y="1579578"/>
                    <a:ext cx="4386615" cy="311298"/>
                  </a:xfrm>
                  <a:custGeom>
                    <a:avLst/>
                    <a:gdLst/>
                    <a:ahLst/>
                    <a:cxnLst/>
                    <a:rect l="l" t="t" r="r" b="b"/>
                    <a:pathLst>
                      <a:path w="20475" h="1453" extrusionOk="0">
                        <a:moveTo>
                          <a:pt x="14638" y="0"/>
                        </a:moveTo>
                        <a:cubicBezTo>
                          <a:pt x="14163" y="0"/>
                          <a:pt x="13687" y="257"/>
                          <a:pt x="13460" y="771"/>
                        </a:cubicBezTo>
                        <a:cubicBezTo>
                          <a:pt x="13242" y="398"/>
                          <a:pt x="12914" y="243"/>
                          <a:pt x="12567" y="243"/>
                        </a:cubicBezTo>
                        <a:cubicBezTo>
                          <a:pt x="12058" y="243"/>
                          <a:pt x="11507" y="577"/>
                          <a:pt x="11201" y="1046"/>
                        </a:cubicBezTo>
                        <a:cubicBezTo>
                          <a:pt x="10963" y="487"/>
                          <a:pt x="10439" y="198"/>
                          <a:pt x="9913" y="198"/>
                        </a:cubicBezTo>
                        <a:cubicBezTo>
                          <a:pt x="9459" y="198"/>
                          <a:pt x="9003" y="413"/>
                          <a:pt x="8727" y="855"/>
                        </a:cubicBezTo>
                        <a:cubicBezTo>
                          <a:pt x="8457" y="492"/>
                          <a:pt x="8056" y="316"/>
                          <a:pt x="7658" y="316"/>
                        </a:cubicBezTo>
                        <a:cubicBezTo>
                          <a:pt x="7192" y="316"/>
                          <a:pt x="6730" y="558"/>
                          <a:pt x="6491" y="1022"/>
                        </a:cubicBezTo>
                        <a:cubicBezTo>
                          <a:pt x="6262" y="545"/>
                          <a:pt x="5802" y="298"/>
                          <a:pt x="5339" y="298"/>
                        </a:cubicBezTo>
                        <a:cubicBezTo>
                          <a:pt x="4933" y="298"/>
                          <a:pt x="4525" y="488"/>
                          <a:pt x="4268" y="879"/>
                        </a:cubicBezTo>
                        <a:cubicBezTo>
                          <a:pt x="4040" y="348"/>
                          <a:pt x="3547" y="79"/>
                          <a:pt x="3053" y="79"/>
                        </a:cubicBezTo>
                        <a:cubicBezTo>
                          <a:pt x="2590" y="79"/>
                          <a:pt x="2126" y="315"/>
                          <a:pt x="1877" y="795"/>
                        </a:cubicBezTo>
                        <a:cubicBezTo>
                          <a:pt x="1740" y="430"/>
                          <a:pt x="1386" y="196"/>
                          <a:pt x="990" y="196"/>
                        </a:cubicBezTo>
                        <a:cubicBezTo>
                          <a:pt x="971" y="196"/>
                          <a:pt x="952" y="196"/>
                          <a:pt x="933" y="198"/>
                        </a:cubicBezTo>
                        <a:cubicBezTo>
                          <a:pt x="335" y="257"/>
                          <a:pt x="13" y="831"/>
                          <a:pt x="1" y="1381"/>
                        </a:cubicBezTo>
                        <a:cubicBezTo>
                          <a:pt x="1" y="1429"/>
                          <a:pt x="36" y="1453"/>
                          <a:pt x="72" y="1453"/>
                        </a:cubicBezTo>
                        <a:cubicBezTo>
                          <a:pt x="108" y="1453"/>
                          <a:pt x="144" y="1429"/>
                          <a:pt x="144" y="1381"/>
                        </a:cubicBezTo>
                        <a:cubicBezTo>
                          <a:pt x="168" y="951"/>
                          <a:pt x="383" y="532"/>
                          <a:pt x="825" y="413"/>
                        </a:cubicBezTo>
                        <a:cubicBezTo>
                          <a:pt x="893" y="393"/>
                          <a:pt x="961" y="384"/>
                          <a:pt x="1027" y="384"/>
                        </a:cubicBezTo>
                        <a:cubicBezTo>
                          <a:pt x="1409" y="384"/>
                          <a:pt x="1749" y="687"/>
                          <a:pt x="1770" y="1094"/>
                        </a:cubicBezTo>
                        <a:cubicBezTo>
                          <a:pt x="1770" y="1154"/>
                          <a:pt x="1814" y="1188"/>
                          <a:pt x="1857" y="1188"/>
                        </a:cubicBezTo>
                        <a:cubicBezTo>
                          <a:pt x="1892" y="1188"/>
                          <a:pt x="1926" y="1166"/>
                          <a:pt x="1937" y="1118"/>
                        </a:cubicBezTo>
                        <a:cubicBezTo>
                          <a:pt x="2087" y="547"/>
                          <a:pt x="2570" y="260"/>
                          <a:pt x="3052" y="260"/>
                        </a:cubicBezTo>
                        <a:cubicBezTo>
                          <a:pt x="3529" y="260"/>
                          <a:pt x="4006" y="541"/>
                          <a:pt x="4160" y="1106"/>
                        </a:cubicBezTo>
                        <a:cubicBezTo>
                          <a:pt x="4174" y="1147"/>
                          <a:pt x="4215" y="1168"/>
                          <a:pt x="4254" y="1168"/>
                        </a:cubicBezTo>
                        <a:cubicBezTo>
                          <a:pt x="4283" y="1168"/>
                          <a:pt x="4312" y="1156"/>
                          <a:pt x="4328" y="1130"/>
                        </a:cubicBezTo>
                        <a:cubicBezTo>
                          <a:pt x="4549" y="694"/>
                          <a:pt x="4949" y="478"/>
                          <a:pt x="5344" y="478"/>
                        </a:cubicBezTo>
                        <a:cubicBezTo>
                          <a:pt x="5782" y="478"/>
                          <a:pt x="6214" y="745"/>
                          <a:pt x="6384" y="1273"/>
                        </a:cubicBezTo>
                        <a:cubicBezTo>
                          <a:pt x="6402" y="1315"/>
                          <a:pt x="6438" y="1336"/>
                          <a:pt x="6473" y="1336"/>
                        </a:cubicBezTo>
                        <a:cubicBezTo>
                          <a:pt x="6509" y="1336"/>
                          <a:pt x="6545" y="1315"/>
                          <a:pt x="6563" y="1273"/>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32" y="602"/>
                          <a:pt x="9466" y="382"/>
                          <a:pt x="9898" y="382"/>
                        </a:cubicBezTo>
                        <a:cubicBezTo>
                          <a:pt x="10416" y="382"/>
                          <a:pt x="10931" y="698"/>
                          <a:pt x="11094" y="1297"/>
                        </a:cubicBezTo>
                        <a:cubicBezTo>
                          <a:pt x="11100" y="1339"/>
                          <a:pt x="11144" y="1364"/>
                          <a:pt x="11183" y="1364"/>
                        </a:cubicBezTo>
                        <a:cubicBezTo>
                          <a:pt x="11212" y="1364"/>
                          <a:pt x="11239" y="1351"/>
                          <a:pt x="11249" y="1321"/>
                        </a:cubicBezTo>
                        <a:cubicBezTo>
                          <a:pt x="11492" y="821"/>
                          <a:pt x="12042" y="432"/>
                          <a:pt x="12545" y="432"/>
                        </a:cubicBezTo>
                        <a:cubicBezTo>
                          <a:pt x="12884" y="432"/>
                          <a:pt x="13201" y="608"/>
                          <a:pt x="13389" y="1046"/>
                        </a:cubicBezTo>
                        <a:cubicBezTo>
                          <a:pt x="13404" y="1076"/>
                          <a:pt x="13431" y="1090"/>
                          <a:pt x="13460" y="1090"/>
                        </a:cubicBezTo>
                        <a:cubicBezTo>
                          <a:pt x="13500" y="1090"/>
                          <a:pt x="13542" y="1064"/>
                          <a:pt x="13556" y="1022"/>
                        </a:cubicBezTo>
                        <a:cubicBezTo>
                          <a:pt x="13705" y="469"/>
                          <a:pt x="14170" y="194"/>
                          <a:pt x="14633" y="194"/>
                        </a:cubicBezTo>
                        <a:cubicBezTo>
                          <a:pt x="15102" y="194"/>
                          <a:pt x="15569" y="475"/>
                          <a:pt x="15708" y="1034"/>
                        </a:cubicBezTo>
                        <a:cubicBezTo>
                          <a:pt x="15726" y="1082"/>
                          <a:pt x="15761" y="1106"/>
                          <a:pt x="15797" y="1106"/>
                        </a:cubicBezTo>
                        <a:cubicBezTo>
                          <a:pt x="15833" y="1106"/>
                          <a:pt x="15869" y="1082"/>
                          <a:pt x="15887" y="1034"/>
                        </a:cubicBezTo>
                        <a:cubicBezTo>
                          <a:pt x="16055" y="541"/>
                          <a:pt x="16486" y="298"/>
                          <a:pt x="16917" y="298"/>
                        </a:cubicBezTo>
                        <a:cubicBezTo>
                          <a:pt x="17373" y="298"/>
                          <a:pt x="17831" y="571"/>
                          <a:pt x="17979" y="1106"/>
                        </a:cubicBezTo>
                        <a:cubicBezTo>
                          <a:pt x="17992" y="1153"/>
                          <a:pt x="18028" y="1177"/>
                          <a:pt x="18063" y="1177"/>
                        </a:cubicBezTo>
                        <a:cubicBezTo>
                          <a:pt x="18091" y="1177"/>
                          <a:pt x="18118" y="1162"/>
                          <a:pt x="18134" y="1130"/>
                        </a:cubicBezTo>
                        <a:cubicBezTo>
                          <a:pt x="18340" y="686"/>
                          <a:pt x="18750" y="475"/>
                          <a:pt x="19157" y="475"/>
                        </a:cubicBezTo>
                        <a:cubicBezTo>
                          <a:pt x="19649" y="475"/>
                          <a:pt x="20138" y="782"/>
                          <a:pt x="20262" y="1357"/>
                        </a:cubicBezTo>
                        <a:cubicBezTo>
                          <a:pt x="20276" y="1409"/>
                          <a:pt x="20314" y="1431"/>
                          <a:pt x="20353" y="1431"/>
                        </a:cubicBezTo>
                        <a:cubicBezTo>
                          <a:pt x="20413" y="1431"/>
                          <a:pt x="20475" y="1377"/>
                          <a:pt x="20453" y="1297"/>
                        </a:cubicBezTo>
                        <a:cubicBezTo>
                          <a:pt x="20307" y="643"/>
                          <a:pt x="19748" y="281"/>
                          <a:pt x="19181" y="281"/>
                        </a:cubicBezTo>
                        <a:cubicBezTo>
                          <a:pt x="18774" y="281"/>
                          <a:pt x="18363" y="467"/>
                          <a:pt x="18098" y="867"/>
                        </a:cubicBezTo>
                        <a:cubicBezTo>
                          <a:pt x="17881" y="358"/>
                          <a:pt x="17410" y="101"/>
                          <a:pt x="16937" y="101"/>
                        </a:cubicBezTo>
                        <a:cubicBezTo>
                          <a:pt x="16498" y="101"/>
                          <a:pt x="16057" y="323"/>
                          <a:pt x="15815" y="771"/>
                        </a:cubicBezTo>
                        <a:cubicBezTo>
                          <a:pt x="15588" y="257"/>
                          <a:pt x="15113" y="0"/>
                          <a:pt x="14638" y="0"/>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35" name="Google Shape;135;p4"/>
                  <p:cNvSpPr/>
                  <p:nvPr/>
                </p:nvSpPr>
                <p:spPr>
                  <a:xfrm>
                    <a:off x="4979623" y="2121833"/>
                    <a:ext cx="4384901" cy="309370"/>
                  </a:xfrm>
                  <a:custGeom>
                    <a:avLst/>
                    <a:gdLst/>
                    <a:ahLst/>
                    <a:cxnLst/>
                    <a:rect l="l" t="t" r="r" b="b"/>
                    <a:pathLst>
                      <a:path w="20467" h="1444" extrusionOk="0">
                        <a:moveTo>
                          <a:pt x="14638" y="0"/>
                        </a:moveTo>
                        <a:cubicBezTo>
                          <a:pt x="14163" y="0"/>
                          <a:pt x="13687" y="254"/>
                          <a:pt x="13460" y="762"/>
                        </a:cubicBezTo>
                        <a:cubicBezTo>
                          <a:pt x="13242" y="394"/>
                          <a:pt x="12915" y="240"/>
                          <a:pt x="12568" y="240"/>
                        </a:cubicBezTo>
                        <a:cubicBezTo>
                          <a:pt x="12058" y="240"/>
                          <a:pt x="11507" y="573"/>
                          <a:pt x="11201" y="1049"/>
                        </a:cubicBezTo>
                        <a:cubicBezTo>
                          <a:pt x="10962" y="487"/>
                          <a:pt x="10434" y="194"/>
                          <a:pt x="9904" y="194"/>
                        </a:cubicBezTo>
                        <a:cubicBezTo>
                          <a:pt x="9453" y="194"/>
                          <a:pt x="9001" y="407"/>
                          <a:pt x="8727" y="846"/>
                        </a:cubicBezTo>
                        <a:cubicBezTo>
                          <a:pt x="8458" y="484"/>
                          <a:pt x="8059" y="308"/>
                          <a:pt x="7662" y="308"/>
                        </a:cubicBezTo>
                        <a:cubicBezTo>
                          <a:pt x="7194" y="308"/>
                          <a:pt x="6731" y="553"/>
                          <a:pt x="6491" y="1025"/>
                        </a:cubicBezTo>
                        <a:cubicBezTo>
                          <a:pt x="6261" y="546"/>
                          <a:pt x="5799" y="299"/>
                          <a:pt x="5334" y="299"/>
                        </a:cubicBezTo>
                        <a:cubicBezTo>
                          <a:pt x="4930" y="299"/>
                          <a:pt x="4524" y="486"/>
                          <a:pt x="4268" y="870"/>
                        </a:cubicBezTo>
                        <a:cubicBezTo>
                          <a:pt x="4041" y="342"/>
                          <a:pt x="3553" y="76"/>
                          <a:pt x="3061" y="76"/>
                        </a:cubicBezTo>
                        <a:cubicBezTo>
                          <a:pt x="2596" y="76"/>
                          <a:pt x="2128" y="315"/>
                          <a:pt x="1877" y="798"/>
                        </a:cubicBezTo>
                        <a:cubicBezTo>
                          <a:pt x="1743" y="440"/>
                          <a:pt x="1399" y="197"/>
                          <a:pt x="1012" y="197"/>
                        </a:cubicBezTo>
                        <a:cubicBezTo>
                          <a:pt x="986" y="197"/>
                          <a:pt x="960" y="198"/>
                          <a:pt x="933" y="201"/>
                        </a:cubicBezTo>
                        <a:cubicBezTo>
                          <a:pt x="335" y="260"/>
                          <a:pt x="13" y="834"/>
                          <a:pt x="1" y="1372"/>
                        </a:cubicBezTo>
                        <a:cubicBezTo>
                          <a:pt x="1" y="1420"/>
                          <a:pt x="36" y="1444"/>
                          <a:pt x="72" y="1444"/>
                        </a:cubicBezTo>
                        <a:cubicBezTo>
                          <a:pt x="108" y="1444"/>
                          <a:pt x="144" y="1420"/>
                          <a:pt x="144" y="1372"/>
                        </a:cubicBezTo>
                        <a:cubicBezTo>
                          <a:pt x="168" y="942"/>
                          <a:pt x="383" y="523"/>
                          <a:pt x="825" y="416"/>
                        </a:cubicBezTo>
                        <a:cubicBezTo>
                          <a:pt x="893" y="396"/>
                          <a:pt x="961" y="387"/>
                          <a:pt x="1027" y="387"/>
                        </a:cubicBezTo>
                        <a:cubicBezTo>
                          <a:pt x="1409" y="387"/>
                          <a:pt x="1749" y="690"/>
                          <a:pt x="1770" y="1097"/>
                        </a:cubicBezTo>
                        <a:cubicBezTo>
                          <a:pt x="1770" y="1151"/>
                          <a:pt x="1815" y="1182"/>
                          <a:pt x="1859" y="1182"/>
                        </a:cubicBezTo>
                        <a:cubicBezTo>
                          <a:pt x="1893" y="1182"/>
                          <a:pt x="1927" y="1163"/>
                          <a:pt x="1937" y="1121"/>
                        </a:cubicBezTo>
                        <a:cubicBezTo>
                          <a:pt x="2087" y="544"/>
                          <a:pt x="2570" y="257"/>
                          <a:pt x="3052" y="257"/>
                        </a:cubicBezTo>
                        <a:cubicBezTo>
                          <a:pt x="3529" y="257"/>
                          <a:pt x="4006" y="538"/>
                          <a:pt x="4160" y="1097"/>
                        </a:cubicBezTo>
                        <a:cubicBezTo>
                          <a:pt x="4174" y="1144"/>
                          <a:pt x="4213" y="1168"/>
                          <a:pt x="4252" y="1168"/>
                        </a:cubicBezTo>
                        <a:cubicBezTo>
                          <a:pt x="4282" y="1168"/>
                          <a:pt x="4312" y="1153"/>
                          <a:pt x="4328" y="1121"/>
                        </a:cubicBezTo>
                        <a:cubicBezTo>
                          <a:pt x="4547" y="688"/>
                          <a:pt x="4944" y="475"/>
                          <a:pt x="5336" y="475"/>
                        </a:cubicBezTo>
                        <a:cubicBezTo>
                          <a:pt x="5777" y="475"/>
                          <a:pt x="6213" y="745"/>
                          <a:pt x="6384" y="1276"/>
                        </a:cubicBezTo>
                        <a:cubicBezTo>
                          <a:pt x="6402" y="1318"/>
                          <a:pt x="6438" y="1339"/>
                          <a:pt x="6473" y="1339"/>
                        </a:cubicBezTo>
                        <a:cubicBezTo>
                          <a:pt x="6509" y="1339"/>
                          <a:pt x="6545" y="1318"/>
                          <a:pt x="6563" y="1276"/>
                        </a:cubicBezTo>
                        <a:cubicBezTo>
                          <a:pt x="6740" y="765"/>
                          <a:pt x="7201" y="495"/>
                          <a:pt x="7664" y="495"/>
                        </a:cubicBezTo>
                        <a:cubicBezTo>
                          <a:pt x="8046" y="495"/>
                          <a:pt x="8428" y="678"/>
                          <a:pt x="8655" y="1061"/>
                        </a:cubicBezTo>
                        <a:cubicBezTo>
                          <a:pt x="8673" y="1085"/>
                          <a:pt x="8700" y="1097"/>
                          <a:pt x="8727" y="1097"/>
                        </a:cubicBezTo>
                        <a:cubicBezTo>
                          <a:pt x="8754" y="1097"/>
                          <a:pt x="8781" y="1085"/>
                          <a:pt x="8798" y="1061"/>
                        </a:cubicBezTo>
                        <a:cubicBezTo>
                          <a:pt x="9028" y="590"/>
                          <a:pt x="9469" y="365"/>
                          <a:pt x="9908" y="365"/>
                        </a:cubicBezTo>
                        <a:cubicBezTo>
                          <a:pt x="10427" y="365"/>
                          <a:pt x="10944" y="680"/>
                          <a:pt x="11105" y="1276"/>
                        </a:cubicBezTo>
                        <a:cubicBezTo>
                          <a:pt x="11119" y="1317"/>
                          <a:pt x="11156" y="1339"/>
                          <a:pt x="11192" y="1339"/>
                        </a:cubicBezTo>
                        <a:cubicBezTo>
                          <a:pt x="11219" y="1339"/>
                          <a:pt x="11245" y="1326"/>
                          <a:pt x="11261" y="1300"/>
                        </a:cubicBezTo>
                        <a:cubicBezTo>
                          <a:pt x="11504" y="800"/>
                          <a:pt x="12054" y="411"/>
                          <a:pt x="12557" y="411"/>
                        </a:cubicBezTo>
                        <a:cubicBezTo>
                          <a:pt x="12896" y="411"/>
                          <a:pt x="13213" y="588"/>
                          <a:pt x="13401" y="1025"/>
                        </a:cubicBezTo>
                        <a:cubicBezTo>
                          <a:pt x="13416" y="1055"/>
                          <a:pt x="13443" y="1069"/>
                          <a:pt x="13472" y="1069"/>
                        </a:cubicBezTo>
                        <a:cubicBezTo>
                          <a:pt x="13512" y="1069"/>
                          <a:pt x="13554" y="1043"/>
                          <a:pt x="13568" y="1002"/>
                        </a:cubicBezTo>
                        <a:cubicBezTo>
                          <a:pt x="13716" y="450"/>
                          <a:pt x="14179" y="175"/>
                          <a:pt x="14641" y="175"/>
                        </a:cubicBezTo>
                        <a:cubicBezTo>
                          <a:pt x="15111" y="175"/>
                          <a:pt x="15581" y="459"/>
                          <a:pt x="15720" y="1025"/>
                        </a:cubicBezTo>
                        <a:cubicBezTo>
                          <a:pt x="15732" y="1067"/>
                          <a:pt x="15767" y="1088"/>
                          <a:pt x="15805" y="1088"/>
                        </a:cubicBezTo>
                        <a:cubicBezTo>
                          <a:pt x="15842" y="1088"/>
                          <a:pt x="15881" y="1067"/>
                          <a:pt x="15899" y="1025"/>
                        </a:cubicBezTo>
                        <a:cubicBezTo>
                          <a:pt x="16067" y="526"/>
                          <a:pt x="16498" y="281"/>
                          <a:pt x="16929" y="281"/>
                        </a:cubicBezTo>
                        <a:cubicBezTo>
                          <a:pt x="17386" y="281"/>
                          <a:pt x="17843" y="556"/>
                          <a:pt x="17991" y="1097"/>
                        </a:cubicBezTo>
                        <a:cubicBezTo>
                          <a:pt x="17997" y="1136"/>
                          <a:pt x="18032" y="1157"/>
                          <a:pt x="18068" y="1157"/>
                        </a:cubicBezTo>
                        <a:cubicBezTo>
                          <a:pt x="18098" y="1157"/>
                          <a:pt x="18130" y="1142"/>
                          <a:pt x="18146" y="1109"/>
                        </a:cubicBezTo>
                        <a:cubicBezTo>
                          <a:pt x="18352" y="665"/>
                          <a:pt x="18762" y="454"/>
                          <a:pt x="19169" y="454"/>
                        </a:cubicBezTo>
                        <a:cubicBezTo>
                          <a:pt x="19661" y="454"/>
                          <a:pt x="20150" y="761"/>
                          <a:pt x="20274" y="1336"/>
                        </a:cubicBezTo>
                        <a:cubicBezTo>
                          <a:pt x="20284" y="1387"/>
                          <a:pt x="20323" y="1410"/>
                          <a:pt x="20361" y="1410"/>
                        </a:cubicBezTo>
                        <a:cubicBezTo>
                          <a:pt x="20414" y="1410"/>
                          <a:pt x="20467" y="1369"/>
                          <a:pt x="20453" y="1300"/>
                        </a:cubicBezTo>
                        <a:cubicBezTo>
                          <a:pt x="20307" y="645"/>
                          <a:pt x="19746" y="279"/>
                          <a:pt x="19178" y="279"/>
                        </a:cubicBezTo>
                        <a:cubicBezTo>
                          <a:pt x="18772" y="279"/>
                          <a:pt x="18363" y="466"/>
                          <a:pt x="18098" y="870"/>
                        </a:cubicBezTo>
                        <a:cubicBezTo>
                          <a:pt x="17880" y="359"/>
                          <a:pt x="17404" y="98"/>
                          <a:pt x="16928" y="98"/>
                        </a:cubicBezTo>
                        <a:cubicBezTo>
                          <a:pt x="16492" y="98"/>
                          <a:pt x="16055" y="317"/>
                          <a:pt x="15815" y="762"/>
                        </a:cubicBezTo>
                        <a:cubicBezTo>
                          <a:pt x="15588" y="254"/>
                          <a:pt x="15113" y="0"/>
                          <a:pt x="14638" y="0"/>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36" name="Google Shape;136;p4"/>
                  <p:cNvSpPr/>
                  <p:nvPr/>
                </p:nvSpPr>
                <p:spPr>
                  <a:xfrm>
                    <a:off x="4979623" y="2662802"/>
                    <a:ext cx="4386829" cy="310655"/>
                  </a:xfrm>
                  <a:custGeom>
                    <a:avLst/>
                    <a:gdLst/>
                    <a:ahLst/>
                    <a:cxnLst/>
                    <a:rect l="l" t="t" r="r" b="b"/>
                    <a:pathLst>
                      <a:path w="20476" h="1450" extrusionOk="0">
                        <a:moveTo>
                          <a:pt x="14638" y="1"/>
                        </a:moveTo>
                        <a:cubicBezTo>
                          <a:pt x="14163" y="1"/>
                          <a:pt x="13687" y="258"/>
                          <a:pt x="13460" y="772"/>
                        </a:cubicBezTo>
                        <a:cubicBezTo>
                          <a:pt x="13242" y="399"/>
                          <a:pt x="12914" y="243"/>
                          <a:pt x="12567" y="243"/>
                        </a:cubicBezTo>
                        <a:cubicBezTo>
                          <a:pt x="12058" y="243"/>
                          <a:pt x="11507" y="577"/>
                          <a:pt x="11201" y="1047"/>
                        </a:cubicBezTo>
                        <a:cubicBezTo>
                          <a:pt x="10963" y="486"/>
                          <a:pt x="10437" y="193"/>
                          <a:pt x="9909" y="193"/>
                        </a:cubicBezTo>
                        <a:cubicBezTo>
                          <a:pt x="9456" y="193"/>
                          <a:pt x="9003" y="409"/>
                          <a:pt x="8727" y="855"/>
                        </a:cubicBezTo>
                        <a:cubicBezTo>
                          <a:pt x="8457" y="492"/>
                          <a:pt x="8056" y="316"/>
                          <a:pt x="7658" y="316"/>
                        </a:cubicBezTo>
                        <a:cubicBezTo>
                          <a:pt x="7192" y="316"/>
                          <a:pt x="6730" y="558"/>
                          <a:pt x="6491" y="1023"/>
                        </a:cubicBezTo>
                        <a:cubicBezTo>
                          <a:pt x="6262" y="545"/>
                          <a:pt x="5802" y="298"/>
                          <a:pt x="5339" y="298"/>
                        </a:cubicBezTo>
                        <a:cubicBezTo>
                          <a:pt x="4933" y="298"/>
                          <a:pt x="4525" y="488"/>
                          <a:pt x="4268" y="879"/>
                        </a:cubicBezTo>
                        <a:cubicBezTo>
                          <a:pt x="4040" y="348"/>
                          <a:pt x="3547" y="79"/>
                          <a:pt x="3053" y="79"/>
                        </a:cubicBezTo>
                        <a:cubicBezTo>
                          <a:pt x="2590" y="79"/>
                          <a:pt x="2126" y="316"/>
                          <a:pt x="1877" y="796"/>
                        </a:cubicBezTo>
                        <a:cubicBezTo>
                          <a:pt x="1743" y="437"/>
                          <a:pt x="1399" y="194"/>
                          <a:pt x="1012" y="194"/>
                        </a:cubicBezTo>
                        <a:cubicBezTo>
                          <a:pt x="986" y="194"/>
                          <a:pt x="960" y="196"/>
                          <a:pt x="933" y="198"/>
                        </a:cubicBezTo>
                        <a:cubicBezTo>
                          <a:pt x="335" y="258"/>
                          <a:pt x="13" y="831"/>
                          <a:pt x="1" y="1369"/>
                        </a:cubicBezTo>
                        <a:cubicBezTo>
                          <a:pt x="1" y="1423"/>
                          <a:pt x="36" y="1450"/>
                          <a:pt x="72" y="1450"/>
                        </a:cubicBezTo>
                        <a:cubicBezTo>
                          <a:pt x="108" y="1450"/>
                          <a:pt x="144" y="1423"/>
                          <a:pt x="144" y="1369"/>
                        </a:cubicBezTo>
                        <a:cubicBezTo>
                          <a:pt x="168" y="951"/>
                          <a:pt x="383" y="533"/>
                          <a:pt x="825" y="413"/>
                        </a:cubicBezTo>
                        <a:cubicBezTo>
                          <a:pt x="893" y="393"/>
                          <a:pt x="961" y="384"/>
                          <a:pt x="1027" y="384"/>
                        </a:cubicBezTo>
                        <a:cubicBezTo>
                          <a:pt x="1409" y="384"/>
                          <a:pt x="1749" y="687"/>
                          <a:pt x="1770" y="1094"/>
                        </a:cubicBezTo>
                        <a:cubicBezTo>
                          <a:pt x="1770" y="1153"/>
                          <a:pt x="1812" y="1183"/>
                          <a:pt x="1855" y="1183"/>
                        </a:cubicBezTo>
                        <a:cubicBezTo>
                          <a:pt x="1890" y="1183"/>
                          <a:pt x="1926" y="1162"/>
                          <a:pt x="1937" y="1118"/>
                        </a:cubicBezTo>
                        <a:cubicBezTo>
                          <a:pt x="2087" y="547"/>
                          <a:pt x="2570" y="261"/>
                          <a:pt x="3052" y="261"/>
                        </a:cubicBezTo>
                        <a:cubicBezTo>
                          <a:pt x="3529" y="261"/>
                          <a:pt x="4006" y="542"/>
                          <a:pt x="4160" y="1106"/>
                        </a:cubicBezTo>
                        <a:cubicBezTo>
                          <a:pt x="4174" y="1147"/>
                          <a:pt x="4215" y="1168"/>
                          <a:pt x="4254" y="1168"/>
                        </a:cubicBezTo>
                        <a:cubicBezTo>
                          <a:pt x="4283" y="1168"/>
                          <a:pt x="4312" y="1156"/>
                          <a:pt x="4328" y="1130"/>
                        </a:cubicBezTo>
                        <a:cubicBezTo>
                          <a:pt x="4549" y="694"/>
                          <a:pt x="4949" y="478"/>
                          <a:pt x="5344" y="478"/>
                        </a:cubicBezTo>
                        <a:cubicBezTo>
                          <a:pt x="5782" y="478"/>
                          <a:pt x="6214" y="745"/>
                          <a:pt x="6384" y="1274"/>
                        </a:cubicBezTo>
                        <a:cubicBezTo>
                          <a:pt x="6402" y="1316"/>
                          <a:pt x="6438" y="1336"/>
                          <a:pt x="6473" y="1336"/>
                        </a:cubicBezTo>
                        <a:cubicBezTo>
                          <a:pt x="6509" y="1336"/>
                          <a:pt x="6545" y="1316"/>
                          <a:pt x="6563" y="1274"/>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27" y="590"/>
                          <a:pt x="9467" y="365"/>
                          <a:pt x="9905" y="365"/>
                        </a:cubicBezTo>
                        <a:cubicBezTo>
                          <a:pt x="10428" y="365"/>
                          <a:pt x="10949" y="686"/>
                          <a:pt x="11105" y="1298"/>
                        </a:cubicBezTo>
                        <a:cubicBezTo>
                          <a:pt x="11118" y="1336"/>
                          <a:pt x="11152" y="1358"/>
                          <a:pt x="11187" y="1358"/>
                        </a:cubicBezTo>
                        <a:cubicBezTo>
                          <a:pt x="11215" y="1358"/>
                          <a:pt x="11244" y="1342"/>
                          <a:pt x="11261" y="1310"/>
                        </a:cubicBezTo>
                        <a:cubicBezTo>
                          <a:pt x="11503" y="817"/>
                          <a:pt x="12052" y="432"/>
                          <a:pt x="12555" y="432"/>
                        </a:cubicBezTo>
                        <a:cubicBezTo>
                          <a:pt x="12894" y="432"/>
                          <a:pt x="13213" y="608"/>
                          <a:pt x="13401" y="1047"/>
                        </a:cubicBezTo>
                        <a:cubicBezTo>
                          <a:pt x="13415" y="1075"/>
                          <a:pt x="13440" y="1086"/>
                          <a:pt x="13467" y="1086"/>
                        </a:cubicBezTo>
                        <a:cubicBezTo>
                          <a:pt x="13508" y="1086"/>
                          <a:pt x="13553" y="1059"/>
                          <a:pt x="13568" y="1023"/>
                        </a:cubicBezTo>
                        <a:cubicBezTo>
                          <a:pt x="13717" y="470"/>
                          <a:pt x="14181" y="195"/>
                          <a:pt x="14645" y="195"/>
                        </a:cubicBezTo>
                        <a:cubicBezTo>
                          <a:pt x="15114" y="195"/>
                          <a:pt x="15581" y="476"/>
                          <a:pt x="15720" y="1035"/>
                        </a:cubicBezTo>
                        <a:cubicBezTo>
                          <a:pt x="15732" y="1076"/>
                          <a:pt x="15767" y="1097"/>
                          <a:pt x="15805" y="1097"/>
                        </a:cubicBezTo>
                        <a:cubicBezTo>
                          <a:pt x="15842" y="1097"/>
                          <a:pt x="15881" y="1076"/>
                          <a:pt x="15899" y="1035"/>
                        </a:cubicBezTo>
                        <a:cubicBezTo>
                          <a:pt x="16067" y="541"/>
                          <a:pt x="16497" y="299"/>
                          <a:pt x="16929" y="299"/>
                        </a:cubicBezTo>
                        <a:cubicBezTo>
                          <a:pt x="17385" y="299"/>
                          <a:pt x="17843" y="571"/>
                          <a:pt x="17991" y="1106"/>
                        </a:cubicBezTo>
                        <a:cubicBezTo>
                          <a:pt x="18004" y="1147"/>
                          <a:pt x="18041" y="1168"/>
                          <a:pt x="18077" y="1168"/>
                        </a:cubicBezTo>
                        <a:cubicBezTo>
                          <a:pt x="18104" y="1168"/>
                          <a:pt x="18131" y="1156"/>
                          <a:pt x="18146" y="1130"/>
                        </a:cubicBezTo>
                        <a:cubicBezTo>
                          <a:pt x="18352" y="680"/>
                          <a:pt x="18763" y="466"/>
                          <a:pt x="19171" y="466"/>
                        </a:cubicBezTo>
                        <a:cubicBezTo>
                          <a:pt x="19662" y="466"/>
                          <a:pt x="20150" y="776"/>
                          <a:pt x="20274" y="1357"/>
                        </a:cubicBezTo>
                        <a:cubicBezTo>
                          <a:pt x="20288" y="1403"/>
                          <a:pt x="20322" y="1422"/>
                          <a:pt x="20358" y="1422"/>
                        </a:cubicBezTo>
                        <a:cubicBezTo>
                          <a:pt x="20415" y="1422"/>
                          <a:pt x="20475" y="1371"/>
                          <a:pt x="20453" y="1298"/>
                        </a:cubicBezTo>
                        <a:cubicBezTo>
                          <a:pt x="20307" y="643"/>
                          <a:pt x="19748" y="281"/>
                          <a:pt x="19181" y="281"/>
                        </a:cubicBezTo>
                        <a:cubicBezTo>
                          <a:pt x="18774" y="281"/>
                          <a:pt x="18363" y="468"/>
                          <a:pt x="18098" y="867"/>
                        </a:cubicBezTo>
                        <a:cubicBezTo>
                          <a:pt x="17881" y="357"/>
                          <a:pt x="17408" y="97"/>
                          <a:pt x="16933" y="97"/>
                        </a:cubicBezTo>
                        <a:cubicBezTo>
                          <a:pt x="16495" y="97"/>
                          <a:pt x="16056" y="318"/>
                          <a:pt x="15815" y="772"/>
                        </a:cubicBezTo>
                        <a:cubicBezTo>
                          <a:pt x="15588" y="258"/>
                          <a:pt x="15113" y="1"/>
                          <a:pt x="14638" y="1"/>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37" name="Google Shape;137;p4"/>
                  <p:cNvSpPr/>
                  <p:nvPr/>
                </p:nvSpPr>
                <p:spPr>
                  <a:xfrm>
                    <a:off x="4979623" y="3205700"/>
                    <a:ext cx="4386615" cy="308941"/>
                  </a:xfrm>
                  <a:custGeom>
                    <a:avLst/>
                    <a:gdLst/>
                    <a:ahLst/>
                    <a:cxnLst/>
                    <a:rect l="l" t="t" r="r" b="b"/>
                    <a:pathLst>
                      <a:path w="20475" h="1442" extrusionOk="0">
                        <a:moveTo>
                          <a:pt x="14638" y="1"/>
                        </a:moveTo>
                        <a:cubicBezTo>
                          <a:pt x="14163" y="1"/>
                          <a:pt x="13687" y="258"/>
                          <a:pt x="13460" y="772"/>
                        </a:cubicBezTo>
                        <a:cubicBezTo>
                          <a:pt x="13242" y="399"/>
                          <a:pt x="12914" y="244"/>
                          <a:pt x="12567" y="244"/>
                        </a:cubicBezTo>
                        <a:cubicBezTo>
                          <a:pt x="12058" y="244"/>
                          <a:pt x="11507" y="578"/>
                          <a:pt x="11201" y="1047"/>
                        </a:cubicBezTo>
                        <a:cubicBezTo>
                          <a:pt x="10962" y="485"/>
                          <a:pt x="10434" y="192"/>
                          <a:pt x="9904" y="192"/>
                        </a:cubicBezTo>
                        <a:cubicBezTo>
                          <a:pt x="9453" y="192"/>
                          <a:pt x="9001" y="404"/>
                          <a:pt x="8727" y="843"/>
                        </a:cubicBezTo>
                        <a:cubicBezTo>
                          <a:pt x="8458" y="482"/>
                          <a:pt x="8059" y="306"/>
                          <a:pt x="7662" y="306"/>
                        </a:cubicBezTo>
                        <a:cubicBezTo>
                          <a:pt x="7194" y="306"/>
                          <a:pt x="6731" y="550"/>
                          <a:pt x="6491" y="1023"/>
                        </a:cubicBezTo>
                        <a:cubicBezTo>
                          <a:pt x="6262" y="545"/>
                          <a:pt x="5802" y="298"/>
                          <a:pt x="5339" y="298"/>
                        </a:cubicBezTo>
                        <a:cubicBezTo>
                          <a:pt x="4933" y="298"/>
                          <a:pt x="4525" y="488"/>
                          <a:pt x="4268" y="879"/>
                        </a:cubicBezTo>
                        <a:cubicBezTo>
                          <a:pt x="4040" y="349"/>
                          <a:pt x="3547" y="79"/>
                          <a:pt x="3053" y="79"/>
                        </a:cubicBezTo>
                        <a:cubicBezTo>
                          <a:pt x="2590" y="79"/>
                          <a:pt x="2126" y="316"/>
                          <a:pt x="1877" y="796"/>
                        </a:cubicBezTo>
                        <a:cubicBezTo>
                          <a:pt x="1743" y="437"/>
                          <a:pt x="1399" y="195"/>
                          <a:pt x="1012" y="195"/>
                        </a:cubicBezTo>
                        <a:cubicBezTo>
                          <a:pt x="986" y="195"/>
                          <a:pt x="960" y="196"/>
                          <a:pt x="933" y="198"/>
                        </a:cubicBezTo>
                        <a:cubicBezTo>
                          <a:pt x="335" y="258"/>
                          <a:pt x="13" y="832"/>
                          <a:pt x="1" y="1369"/>
                        </a:cubicBezTo>
                        <a:cubicBezTo>
                          <a:pt x="1" y="1417"/>
                          <a:pt x="36" y="1441"/>
                          <a:pt x="72" y="1441"/>
                        </a:cubicBezTo>
                        <a:cubicBezTo>
                          <a:pt x="108" y="1441"/>
                          <a:pt x="144" y="1417"/>
                          <a:pt x="144" y="1369"/>
                        </a:cubicBezTo>
                        <a:cubicBezTo>
                          <a:pt x="168" y="939"/>
                          <a:pt x="383" y="533"/>
                          <a:pt x="825" y="413"/>
                        </a:cubicBezTo>
                        <a:cubicBezTo>
                          <a:pt x="893" y="394"/>
                          <a:pt x="961" y="384"/>
                          <a:pt x="1027" y="384"/>
                        </a:cubicBezTo>
                        <a:cubicBezTo>
                          <a:pt x="1409" y="384"/>
                          <a:pt x="1749" y="687"/>
                          <a:pt x="1770" y="1095"/>
                        </a:cubicBezTo>
                        <a:cubicBezTo>
                          <a:pt x="1770" y="1148"/>
                          <a:pt x="1815" y="1179"/>
                          <a:pt x="1859" y="1179"/>
                        </a:cubicBezTo>
                        <a:cubicBezTo>
                          <a:pt x="1893" y="1179"/>
                          <a:pt x="1927" y="1160"/>
                          <a:pt x="1937" y="1118"/>
                        </a:cubicBezTo>
                        <a:cubicBezTo>
                          <a:pt x="2087" y="548"/>
                          <a:pt x="2570" y="261"/>
                          <a:pt x="3052" y="261"/>
                        </a:cubicBezTo>
                        <a:cubicBezTo>
                          <a:pt x="3529" y="261"/>
                          <a:pt x="4006" y="542"/>
                          <a:pt x="4160" y="1106"/>
                        </a:cubicBezTo>
                        <a:cubicBezTo>
                          <a:pt x="4173" y="1145"/>
                          <a:pt x="4211" y="1167"/>
                          <a:pt x="4248" y="1167"/>
                        </a:cubicBezTo>
                        <a:cubicBezTo>
                          <a:pt x="4280" y="1167"/>
                          <a:pt x="4311" y="1151"/>
                          <a:pt x="4328" y="1118"/>
                        </a:cubicBezTo>
                        <a:cubicBezTo>
                          <a:pt x="4547" y="685"/>
                          <a:pt x="4944" y="472"/>
                          <a:pt x="5336" y="472"/>
                        </a:cubicBezTo>
                        <a:cubicBezTo>
                          <a:pt x="5777" y="472"/>
                          <a:pt x="6213" y="742"/>
                          <a:pt x="6384" y="1274"/>
                        </a:cubicBezTo>
                        <a:cubicBezTo>
                          <a:pt x="6402" y="1316"/>
                          <a:pt x="6438" y="1337"/>
                          <a:pt x="6473" y="1337"/>
                        </a:cubicBezTo>
                        <a:cubicBezTo>
                          <a:pt x="6509" y="1337"/>
                          <a:pt x="6545" y="1316"/>
                          <a:pt x="6563" y="1274"/>
                        </a:cubicBezTo>
                        <a:cubicBezTo>
                          <a:pt x="6740" y="762"/>
                          <a:pt x="7201" y="492"/>
                          <a:pt x="7664" y="492"/>
                        </a:cubicBezTo>
                        <a:cubicBezTo>
                          <a:pt x="8046" y="492"/>
                          <a:pt x="8428" y="675"/>
                          <a:pt x="8655" y="1059"/>
                        </a:cubicBezTo>
                        <a:cubicBezTo>
                          <a:pt x="8673" y="1083"/>
                          <a:pt x="8700" y="1095"/>
                          <a:pt x="8727" y="1095"/>
                        </a:cubicBezTo>
                        <a:cubicBezTo>
                          <a:pt x="8754" y="1095"/>
                          <a:pt x="8781" y="1083"/>
                          <a:pt x="8798" y="1059"/>
                        </a:cubicBezTo>
                        <a:cubicBezTo>
                          <a:pt x="9026" y="598"/>
                          <a:pt x="9458" y="378"/>
                          <a:pt x="9890" y="378"/>
                        </a:cubicBezTo>
                        <a:cubicBezTo>
                          <a:pt x="10410" y="378"/>
                          <a:pt x="10930" y="697"/>
                          <a:pt x="11094" y="1298"/>
                        </a:cubicBezTo>
                        <a:cubicBezTo>
                          <a:pt x="11106" y="1337"/>
                          <a:pt x="11140" y="1358"/>
                          <a:pt x="11175" y="1358"/>
                        </a:cubicBezTo>
                        <a:cubicBezTo>
                          <a:pt x="11203" y="1358"/>
                          <a:pt x="11232" y="1343"/>
                          <a:pt x="11249" y="1310"/>
                        </a:cubicBezTo>
                        <a:cubicBezTo>
                          <a:pt x="11491" y="818"/>
                          <a:pt x="12040" y="432"/>
                          <a:pt x="12543" y="432"/>
                        </a:cubicBezTo>
                        <a:cubicBezTo>
                          <a:pt x="12882" y="432"/>
                          <a:pt x="13201" y="608"/>
                          <a:pt x="13389" y="1047"/>
                        </a:cubicBezTo>
                        <a:cubicBezTo>
                          <a:pt x="13403" y="1075"/>
                          <a:pt x="13428" y="1086"/>
                          <a:pt x="13455" y="1086"/>
                        </a:cubicBezTo>
                        <a:cubicBezTo>
                          <a:pt x="13496" y="1086"/>
                          <a:pt x="13541" y="1059"/>
                          <a:pt x="13556" y="1023"/>
                        </a:cubicBezTo>
                        <a:cubicBezTo>
                          <a:pt x="13699" y="464"/>
                          <a:pt x="14164" y="186"/>
                          <a:pt x="14629" y="186"/>
                        </a:cubicBezTo>
                        <a:cubicBezTo>
                          <a:pt x="15099" y="186"/>
                          <a:pt x="15569" y="470"/>
                          <a:pt x="15708" y="1035"/>
                        </a:cubicBezTo>
                        <a:cubicBezTo>
                          <a:pt x="15726" y="1077"/>
                          <a:pt x="15761" y="1097"/>
                          <a:pt x="15797" y="1097"/>
                        </a:cubicBezTo>
                        <a:cubicBezTo>
                          <a:pt x="15833" y="1097"/>
                          <a:pt x="15869" y="1077"/>
                          <a:pt x="15887" y="1035"/>
                        </a:cubicBezTo>
                        <a:cubicBezTo>
                          <a:pt x="16055" y="541"/>
                          <a:pt x="16486" y="299"/>
                          <a:pt x="16917" y="299"/>
                        </a:cubicBezTo>
                        <a:cubicBezTo>
                          <a:pt x="17373" y="299"/>
                          <a:pt x="17831" y="571"/>
                          <a:pt x="17979" y="1106"/>
                        </a:cubicBezTo>
                        <a:cubicBezTo>
                          <a:pt x="17992" y="1147"/>
                          <a:pt x="18029" y="1169"/>
                          <a:pt x="18065" y="1169"/>
                        </a:cubicBezTo>
                        <a:cubicBezTo>
                          <a:pt x="18092" y="1169"/>
                          <a:pt x="18119" y="1156"/>
                          <a:pt x="18134" y="1130"/>
                        </a:cubicBezTo>
                        <a:cubicBezTo>
                          <a:pt x="18340" y="680"/>
                          <a:pt x="18751" y="466"/>
                          <a:pt x="19159" y="466"/>
                        </a:cubicBezTo>
                        <a:cubicBezTo>
                          <a:pt x="19650" y="466"/>
                          <a:pt x="20138" y="776"/>
                          <a:pt x="20262" y="1357"/>
                        </a:cubicBezTo>
                        <a:cubicBezTo>
                          <a:pt x="20276" y="1405"/>
                          <a:pt x="20315" y="1426"/>
                          <a:pt x="20354" y="1426"/>
                        </a:cubicBezTo>
                        <a:cubicBezTo>
                          <a:pt x="20414" y="1426"/>
                          <a:pt x="20475" y="1377"/>
                          <a:pt x="20453" y="1298"/>
                        </a:cubicBezTo>
                        <a:cubicBezTo>
                          <a:pt x="20307" y="644"/>
                          <a:pt x="19748" y="281"/>
                          <a:pt x="19181" y="281"/>
                        </a:cubicBezTo>
                        <a:cubicBezTo>
                          <a:pt x="18774" y="281"/>
                          <a:pt x="18363" y="468"/>
                          <a:pt x="18098" y="867"/>
                        </a:cubicBezTo>
                        <a:cubicBezTo>
                          <a:pt x="17881" y="358"/>
                          <a:pt x="17408" y="97"/>
                          <a:pt x="16933" y="97"/>
                        </a:cubicBezTo>
                        <a:cubicBezTo>
                          <a:pt x="16495" y="97"/>
                          <a:pt x="16056" y="319"/>
                          <a:pt x="15815" y="772"/>
                        </a:cubicBezTo>
                        <a:cubicBezTo>
                          <a:pt x="15588" y="258"/>
                          <a:pt x="15113" y="1"/>
                          <a:pt x="14638" y="1"/>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38" name="Google Shape;138;p4"/>
                  <p:cNvSpPr/>
                  <p:nvPr/>
                </p:nvSpPr>
                <p:spPr>
                  <a:xfrm>
                    <a:off x="4977052" y="3746027"/>
                    <a:ext cx="4389186" cy="310869"/>
                  </a:xfrm>
                  <a:custGeom>
                    <a:avLst/>
                    <a:gdLst/>
                    <a:ahLst/>
                    <a:cxnLst/>
                    <a:rect l="l" t="t" r="r" b="b"/>
                    <a:pathLst>
                      <a:path w="20487" h="1451" extrusionOk="0">
                        <a:moveTo>
                          <a:pt x="14650" y="1"/>
                        </a:moveTo>
                        <a:cubicBezTo>
                          <a:pt x="14175" y="1"/>
                          <a:pt x="13699" y="258"/>
                          <a:pt x="13472" y="772"/>
                        </a:cubicBezTo>
                        <a:cubicBezTo>
                          <a:pt x="13249" y="399"/>
                          <a:pt x="12919" y="244"/>
                          <a:pt x="12570" y="244"/>
                        </a:cubicBezTo>
                        <a:cubicBezTo>
                          <a:pt x="12060" y="244"/>
                          <a:pt x="11512" y="578"/>
                          <a:pt x="11213" y="1047"/>
                        </a:cubicBezTo>
                        <a:cubicBezTo>
                          <a:pt x="10975" y="488"/>
                          <a:pt x="10451" y="198"/>
                          <a:pt x="9925" y="198"/>
                        </a:cubicBezTo>
                        <a:cubicBezTo>
                          <a:pt x="9471" y="198"/>
                          <a:pt x="9015" y="413"/>
                          <a:pt x="8739" y="856"/>
                        </a:cubicBezTo>
                        <a:cubicBezTo>
                          <a:pt x="8469" y="493"/>
                          <a:pt x="8068" y="317"/>
                          <a:pt x="7669" y="317"/>
                        </a:cubicBezTo>
                        <a:cubicBezTo>
                          <a:pt x="7201" y="317"/>
                          <a:pt x="6737" y="558"/>
                          <a:pt x="6491" y="1023"/>
                        </a:cubicBezTo>
                        <a:cubicBezTo>
                          <a:pt x="6262" y="545"/>
                          <a:pt x="5802" y="298"/>
                          <a:pt x="5341" y="298"/>
                        </a:cubicBezTo>
                        <a:cubicBezTo>
                          <a:pt x="4937" y="298"/>
                          <a:pt x="4531" y="489"/>
                          <a:pt x="4280" y="880"/>
                        </a:cubicBezTo>
                        <a:cubicBezTo>
                          <a:pt x="4052" y="349"/>
                          <a:pt x="3556" y="79"/>
                          <a:pt x="3060" y="79"/>
                        </a:cubicBezTo>
                        <a:cubicBezTo>
                          <a:pt x="2596" y="79"/>
                          <a:pt x="2132" y="316"/>
                          <a:pt x="1889" y="796"/>
                        </a:cubicBezTo>
                        <a:cubicBezTo>
                          <a:pt x="1744" y="438"/>
                          <a:pt x="1399" y="195"/>
                          <a:pt x="1022" y="195"/>
                        </a:cubicBezTo>
                        <a:cubicBezTo>
                          <a:pt x="997" y="195"/>
                          <a:pt x="971" y="196"/>
                          <a:pt x="945" y="198"/>
                        </a:cubicBezTo>
                        <a:cubicBezTo>
                          <a:pt x="347" y="258"/>
                          <a:pt x="13" y="832"/>
                          <a:pt x="1" y="1370"/>
                        </a:cubicBezTo>
                        <a:cubicBezTo>
                          <a:pt x="1" y="1423"/>
                          <a:pt x="40" y="1450"/>
                          <a:pt x="78" y="1450"/>
                        </a:cubicBezTo>
                        <a:cubicBezTo>
                          <a:pt x="117" y="1450"/>
                          <a:pt x="156" y="1423"/>
                          <a:pt x="156" y="1370"/>
                        </a:cubicBezTo>
                        <a:cubicBezTo>
                          <a:pt x="168" y="951"/>
                          <a:pt x="395" y="533"/>
                          <a:pt x="825" y="413"/>
                        </a:cubicBezTo>
                        <a:cubicBezTo>
                          <a:pt x="895" y="394"/>
                          <a:pt x="964" y="385"/>
                          <a:pt x="1032" y="385"/>
                        </a:cubicBezTo>
                        <a:cubicBezTo>
                          <a:pt x="1420" y="385"/>
                          <a:pt x="1760" y="688"/>
                          <a:pt x="1770" y="1095"/>
                        </a:cubicBezTo>
                        <a:cubicBezTo>
                          <a:pt x="1770" y="1153"/>
                          <a:pt x="1816" y="1183"/>
                          <a:pt x="1862" y="1183"/>
                        </a:cubicBezTo>
                        <a:cubicBezTo>
                          <a:pt x="1900" y="1183"/>
                          <a:pt x="1938" y="1162"/>
                          <a:pt x="1949" y="1119"/>
                        </a:cubicBezTo>
                        <a:cubicBezTo>
                          <a:pt x="2099" y="548"/>
                          <a:pt x="2582" y="261"/>
                          <a:pt x="3064" y="261"/>
                        </a:cubicBezTo>
                        <a:cubicBezTo>
                          <a:pt x="3541" y="261"/>
                          <a:pt x="4018" y="542"/>
                          <a:pt x="4172" y="1107"/>
                        </a:cubicBezTo>
                        <a:cubicBezTo>
                          <a:pt x="4185" y="1145"/>
                          <a:pt x="4219" y="1167"/>
                          <a:pt x="4253" y="1167"/>
                        </a:cubicBezTo>
                        <a:cubicBezTo>
                          <a:pt x="4282" y="1167"/>
                          <a:pt x="4311" y="1151"/>
                          <a:pt x="4328" y="1119"/>
                        </a:cubicBezTo>
                        <a:cubicBezTo>
                          <a:pt x="4553" y="686"/>
                          <a:pt x="4950" y="472"/>
                          <a:pt x="5342" y="472"/>
                        </a:cubicBezTo>
                        <a:cubicBezTo>
                          <a:pt x="5783" y="472"/>
                          <a:pt x="6219" y="742"/>
                          <a:pt x="6396" y="1274"/>
                        </a:cubicBezTo>
                        <a:cubicBezTo>
                          <a:pt x="6408" y="1316"/>
                          <a:pt x="6444" y="1337"/>
                          <a:pt x="6480" y="1337"/>
                        </a:cubicBezTo>
                        <a:cubicBezTo>
                          <a:pt x="6515" y="1337"/>
                          <a:pt x="6551" y="1316"/>
                          <a:pt x="6563" y="1274"/>
                        </a:cubicBezTo>
                        <a:cubicBezTo>
                          <a:pt x="6740" y="763"/>
                          <a:pt x="7201" y="492"/>
                          <a:pt x="7664" y="492"/>
                        </a:cubicBezTo>
                        <a:cubicBezTo>
                          <a:pt x="8046" y="492"/>
                          <a:pt x="8428" y="676"/>
                          <a:pt x="8655" y="1059"/>
                        </a:cubicBezTo>
                        <a:cubicBezTo>
                          <a:pt x="8673" y="1089"/>
                          <a:pt x="8703" y="1104"/>
                          <a:pt x="8733" y="1104"/>
                        </a:cubicBezTo>
                        <a:cubicBezTo>
                          <a:pt x="8763" y="1104"/>
                          <a:pt x="8793" y="1089"/>
                          <a:pt x="8810" y="1059"/>
                        </a:cubicBezTo>
                        <a:cubicBezTo>
                          <a:pt x="9038" y="598"/>
                          <a:pt x="9470" y="378"/>
                          <a:pt x="9901" y="378"/>
                        </a:cubicBezTo>
                        <a:cubicBezTo>
                          <a:pt x="10420" y="378"/>
                          <a:pt x="10937" y="697"/>
                          <a:pt x="11094" y="1298"/>
                        </a:cubicBezTo>
                        <a:cubicBezTo>
                          <a:pt x="11107" y="1337"/>
                          <a:pt x="11140" y="1358"/>
                          <a:pt x="11177" y="1358"/>
                        </a:cubicBezTo>
                        <a:cubicBezTo>
                          <a:pt x="11207" y="1358"/>
                          <a:pt x="11239" y="1343"/>
                          <a:pt x="11261" y="1310"/>
                        </a:cubicBezTo>
                        <a:cubicBezTo>
                          <a:pt x="11496" y="818"/>
                          <a:pt x="12042" y="432"/>
                          <a:pt x="12544" y="432"/>
                        </a:cubicBezTo>
                        <a:cubicBezTo>
                          <a:pt x="12882" y="432"/>
                          <a:pt x="13201" y="608"/>
                          <a:pt x="13389" y="1047"/>
                        </a:cubicBezTo>
                        <a:cubicBezTo>
                          <a:pt x="13404" y="1077"/>
                          <a:pt x="13433" y="1090"/>
                          <a:pt x="13464" y="1090"/>
                        </a:cubicBezTo>
                        <a:cubicBezTo>
                          <a:pt x="13506" y="1090"/>
                          <a:pt x="13549" y="1065"/>
                          <a:pt x="13556" y="1023"/>
                        </a:cubicBezTo>
                        <a:cubicBezTo>
                          <a:pt x="13705" y="464"/>
                          <a:pt x="14173" y="186"/>
                          <a:pt x="14639" y="186"/>
                        </a:cubicBezTo>
                        <a:cubicBezTo>
                          <a:pt x="15111" y="186"/>
                          <a:pt x="15581" y="470"/>
                          <a:pt x="15720" y="1035"/>
                        </a:cubicBezTo>
                        <a:cubicBezTo>
                          <a:pt x="15732" y="1077"/>
                          <a:pt x="15767" y="1098"/>
                          <a:pt x="15803" y="1098"/>
                        </a:cubicBezTo>
                        <a:cubicBezTo>
                          <a:pt x="15839" y="1098"/>
                          <a:pt x="15875" y="1077"/>
                          <a:pt x="15887" y="1035"/>
                        </a:cubicBezTo>
                        <a:cubicBezTo>
                          <a:pt x="16061" y="542"/>
                          <a:pt x="16494" y="299"/>
                          <a:pt x="16926" y="299"/>
                        </a:cubicBezTo>
                        <a:cubicBezTo>
                          <a:pt x="17383" y="299"/>
                          <a:pt x="17837" y="572"/>
                          <a:pt x="17979" y="1107"/>
                        </a:cubicBezTo>
                        <a:cubicBezTo>
                          <a:pt x="17993" y="1148"/>
                          <a:pt x="18031" y="1174"/>
                          <a:pt x="18070" y="1174"/>
                        </a:cubicBezTo>
                        <a:cubicBezTo>
                          <a:pt x="18098" y="1174"/>
                          <a:pt x="18126" y="1161"/>
                          <a:pt x="18146" y="1131"/>
                        </a:cubicBezTo>
                        <a:cubicBezTo>
                          <a:pt x="18347" y="680"/>
                          <a:pt x="18754" y="466"/>
                          <a:pt x="19161" y="466"/>
                        </a:cubicBezTo>
                        <a:cubicBezTo>
                          <a:pt x="19650" y="466"/>
                          <a:pt x="20138" y="777"/>
                          <a:pt x="20262" y="1358"/>
                        </a:cubicBezTo>
                        <a:cubicBezTo>
                          <a:pt x="20281" y="1409"/>
                          <a:pt x="20321" y="1431"/>
                          <a:pt x="20362" y="1431"/>
                        </a:cubicBezTo>
                        <a:cubicBezTo>
                          <a:pt x="20425" y="1431"/>
                          <a:pt x="20487" y="1378"/>
                          <a:pt x="20465" y="1298"/>
                        </a:cubicBezTo>
                        <a:cubicBezTo>
                          <a:pt x="20319" y="643"/>
                          <a:pt x="19754" y="276"/>
                          <a:pt x="19185" y="276"/>
                        </a:cubicBezTo>
                        <a:cubicBezTo>
                          <a:pt x="18778" y="276"/>
                          <a:pt x="18370" y="464"/>
                          <a:pt x="18110" y="868"/>
                        </a:cubicBezTo>
                        <a:cubicBezTo>
                          <a:pt x="17886" y="358"/>
                          <a:pt x="17414" y="97"/>
                          <a:pt x="16941" y="97"/>
                        </a:cubicBezTo>
                        <a:cubicBezTo>
                          <a:pt x="16504" y="97"/>
                          <a:pt x="16068" y="319"/>
                          <a:pt x="15827" y="772"/>
                        </a:cubicBezTo>
                        <a:cubicBezTo>
                          <a:pt x="15600" y="258"/>
                          <a:pt x="15125" y="1"/>
                          <a:pt x="14650" y="1"/>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39" name="Google Shape;139;p4"/>
                  <p:cNvSpPr/>
                  <p:nvPr/>
                </p:nvSpPr>
                <p:spPr>
                  <a:xfrm>
                    <a:off x="4979623" y="4288496"/>
                    <a:ext cx="4386615" cy="309370"/>
                  </a:xfrm>
                  <a:custGeom>
                    <a:avLst/>
                    <a:gdLst/>
                    <a:ahLst/>
                    <a:cxnLst/>
                    <a:rect l="l" t="t" r="r" b="b"/>
                    <a:pathLst>
                      <a:path w="20475" h="1444" extrusionOk="0">
                        <a:moveTo>
                          <a:pt x="14638" y="0"/>
                        </a:moveTo>
                        <a:cubicBezTo>
                          <a:pt x="14163" y="0"/>
                          <a:pt x="13687" y="254"/>
                          <a:pt x="13460" y="762"/>
                        </a:cubicBezTo>
                        <a:cubicBezTo>
                          <a:pt x="13242" y="394"/>
                          <a:pt x="12915" y="240"/>
                          <a:pt x="12568" y="240"/>
                        </a:cubicBezTo>
                        <a:cubicBezTo>
                          <a:pt x="12058" y="240"/>
                          <a:pt x="11507" y="573"/>
                          <a:pt x="11201" y="1049"/>
                        </a:cubicBezTo>
                        <a:cubicBezTo>
                          <a:pt x="10962" y="487"/>
                          <a:pt x="10434" y="194"/>
                          <a:pt x="9904" y="194"/>
                        </a:cubicBezTo>
                        <a:cubicBezTo>
                          <a:pt x="9453" y="194"/>
                          <a:pt x="9001" y="406"/>
                          <a:pt x="8727" y="846"/>
                        </a:cubicBezTo>
                        <a:cubicBezTo>
                          <a:pt x="8458" y="484"/>
                          <a:pt x="8059" y="308"/>
                          <a:pt x="7662" y="308"/>
                        </a:cubicBezTo>
                        <a:cubicBezTo>
                          <a:pt x="7194" y="308"/>
                          <a:pt x="6731" y="553"/>
                          <a:pt x="6491" y="1025"/>
                        </a:cubicBezTo>
                        <a:cubicBezTo>
                          <a:pt x="6261" y="546"/>
                          <a:pt x="5799" y="299"/>
                          <a:pt x="5334" y="299"/>
                        </a:cubicBezTo>
                        <a:cubicBezTo>
                          <a:pt x="4930" y="299"/>
                          <a:pt x="4524" y="486"/>
                          <a:pt x="4268" y="870"/>
                        </a:cubicBezTo>
                        <a:cubicBezTo>
                          <a:pt x="4040" y="347"/>
                          <a:pt x="3550" y="80"/>
                          <a:pt x="3057" y="80"/>
                        </a:cubicBezTo>
                        <a:cubicBezTo>
                          <a:pt x="2593" y="80"/>
                          <a:pt x="2127" y="317"/>
                          <a:pt x="1877" y="798"/>
                        </a:cubicBezTo>
                        <a:cubicBezTo>
                          <a:pt x="1743" y="430"/>
                          <a:pt x="1401" y="197"/>
                          <a:pt x="1016" y="197"/>
                        </a:cubicBezTo>
                        <a:cubicBezTo>
                          <a:pt x="988" y="197"/>
                          <a:pt x="961" y="198"/>
                          <a:pt x="933" y="200"/>
                        </a:cubicBezTo>
                        <a:cubicBezTo>
                          <a:pt x="335" y="248"/>
                          <a:pt x="13" y="822"/>
                          <a:pt x="1" y="1372"/>
                        </a:cubicBezTo>
                        <a:cubicBezTo>
                          <a:pt x="1" y="1420"/>
                          <a:pt x="36" y="1443"/>
                          <a:pt x="72" y="1443"/>
                        </a:cubicBezTo>
                        <a:cubicBezTo>
                          <a:pt x="108" y="1443"/>
                          <a:pt x="144" y="1420"/>
                          <a:pt x="144" y="1372"/>
                        </a:cubicBezTo>
                        <a:cubicBezTo>
                          <a:pt x="168" y="941"/>
                          <a:pt x="383" y="523"/>
                          <a:pt x="825" y="415"/>
                        </a:cubicBezTo>
                        <a:cubicBezTo>
                          <a:pt x="894" y="396"/>
                          <a:pt x="964" y="386"/>
                          <a:pt x="1032" y="386"/>
                        </a:cubicBezTo>
                        <a:cubicBezTo>
                          <a:pt x="1411" y="386"/>
                          <a:pt x="1749" y="681"/>
                          <a:pt x="1770" y="1097"/>
                        </a:cubicBezTo>
                        <a:cubicBezTo>
                          <a:pt x="1770" y="1149"/>
                          <a:pt x="1812" y="1180"/>
                          <a:pt x="1855" y="1180"/>
                        </a:cubicBezTo>
                        <a:cubicBezTo>
                          <a:pt x="1890" y="1180"/>
                          <a:pt x="1926" y="1158"/>
                          <a:pt x="1937" y="1109"/>
                        </a:cubicBezTo>
                        <a:cubicBezTo>
                          <a:pt x="2087" y="538"/>
                          <a:pt x="2570" y="251"/>
                          <a:pt x="3052" y="251"/>
                        </a:cubicBezTo>
                        <a:cubicBezTo>
                          <a:pt x="3529" y="251"/>
                          <a:pt x="4006" y="532"/>
                          <a:pt x="4160" y="1097"/>
                        </a:cubicBezTo>
                        <a:cubicBezTo>
                          <a:pt x="4174" y="1143"/>
                          <a:pt x="4213" y="1168"/>
                          <a:pt x="4252" y="1168"/>
                        </a:cubicBezTo>
                        <a:cubicBezTo>
                          <a:pt x="4282" y="1168"/>
                          <a:pt x="4312" y="1152"/>
                          <a:pt x="4328" y="1121"/>
                        </a:cubicBezTo>
                        <a:cubicBezTo>
                          <a:pt x="4547" y="688"/>
                          <a:pt x="4944" y="474"/>
                          <a:pt x="5336" y="474"/>
                        </a:cubicBezTo>
                        <a:cubicBezTo>
                          <a:pt x="5777" y="474"/>
                          <a:pt x="6213" y="745"/>
                          <a:pt x="6384" y="1276"/>
                        </a:cubicBezTo>
                        <a:cubicBezTo>
                          <a:pt x="6402" y="1312"/>
                          <a:pt x="6438" y="1330"/>
                          <a:pt x="6473" y="1330"/>
                        </a:cubicBezTo>
                        <a:cubicBezTo>
                          <a:pt x="6509" y="1330"/>
                          <a:pt x="6545" y="1312"/>
                          <a:pt x="6563" y="1276"/>
                        </a:cubicBezTo>
                        <a:cubicBezTo>
                          <a:pt x="6740" y="759"/>
                          <a:pt x="7200" y="485"/>
                          <a:pt x="7663" y="485"/>
                        </a:cubicBezTo>
                        <a:cubicBezTo>
                          <a:pt x="8044" y="485"/>
                          <a:pt x="8428" y="672"/>
                          <a:pt x="8655" y="1061"/>
                        </a:cubicBezTo>
                        <a:cubicBezTo>
                          <a:pt x="8673" y="1085"/>
                          <a:pt x="8700" y="1097"/>
                          <a:pt x="8727" y="1097"/>
                        </a:cubicBezTo>
                        <a:cubicBezTo>
                          <a:pt x="8754" y="1097"/>
                          <a:pt x="8781" y="1085"/>
                          <a:pt x="8798" y="1061"/>
                        </a:cubicBezTo>
                        <a:cubicBezTo>
                          <a:pt x="9028" y="597"/>
                          <a:pt x="9463" y="375"/>
                          <a:pt x="9898" y="375"/>
                        </a:cubicBezTo>
                        <a:cubicBezTo>
                          <a:pt x="10415" y="375"/>
                          <a:pt x="10931" y="690"/>
                          <a:pt x="11094" y="1288"/>
                        </a:cubicBezTo>
                        <a:cubicBezTo>
                          <a:pt x="11100" y="1335"/>
                          <a:pt x="11137" y="1359"/>
                          <a:pt x="11174" y="1359"/>
                        </a:cubicBezTo>
                        <a:cubicBezTo>
                          <a:pt x="11203" y="1359"/>
                          <a:pt x="11233" y="1344"/>
                          <a:pt x="11249" y="1312"/>
                        </a:cubicBezTo>
                        <a:cubicBezTo>
                          <a:pt x="11493" y="818"/>
                          <a:pt x="12045" y="426"/>
                          <a:pt x="12549" y="426"/>
                        </a:cubicBezTo>
                        <a:cubicBezTo>
                          <a:pt x="12886" y="426"/>
                          <a:pt x="13202" y="601"/>
                          <a:pt x="13389" y="1037"/>
                        </a:cubicBezTo>
                        <a:cubicBezTo>
                          <a:pt x="13403" y="1071"/>
                          <a:pt x="13430" y="1085"/>
                          <a:pt x="13458" y="1085"/>
                        </a:cubicBezTo>
                        <a:cubicBezTo>
                          <a:pt x="13498" y="1085"/>
                          <a:pt x="13542" y="1056"/>
                          <a:pt x="13556" y="1013"/>
                        </a:cubicBezTo>
                        <a:cubicBezTo>
                          <a:pt x="13698" y="462"/>
                          <a:pt x="14161" y="187"/>
                          <a:pt x="14625" y="187"/>
                        </a:cubicBezTo>
                        <a:cubicBezTo>
                          <a:pt x="15096" y="187"/>
                          <a:pt x="15569" y="471"/>
                          <a:pt x="15708" y="1037"/>
                        </a:cubicBezTo>
                        <a:cubicBezTo>
                          <a:pt x="15726" y="1079"/>
                          <a:pt x="15761" y="1100"/>
                          <a:pt x="15797" y="1100"/>
                        </a:cubicBezTo>
                        <a:cubicBezTo>
                          <a:pt x="15833" y="1100"/>
                          <a:pt x="15869" y="1079"/>
                          <a:pt x="15887" y="1037"/>
                        </a:cubicBezTo>
                        <a:cubicBezTo>
                          <a:pt x="16055" y="544"/>
                          <a:pt x="16486" y="301"/>
                          <a:pt x="16917" y="301"/>
                        </a:cubicBezTo>
                        <a:cubicBezTo>
                          <a:pt x="17373" y="301"/>
                          <a:pt x="17831" y="574"/>
                          <a:pt x="17979" y="1109"/>
                        </a:cubicBezTo>
                        <a:cubicBezTo>
                          <a:pt x="17992" y="1150"/>
                          <a:pt x="18029" y="1171"/>
                          <a:pt x="18065" y="1171"/>
                        </a:cubicBezTo>
                        <a:cubicBezTo>
                          <a:pt x="18092" y="1171"/>
                          <a:pt x="18119" y="1159"/>
                          <a:pt x="18134" y="1133"/>
                        </a:cubicBezTo>
                        <a:cubicBezTo>
                          <a:pt x="18341" y="681"/>
                          <a:pt x="18753" y="467"/>
                          <a:pt x="19162" y="467"/>
                        </a:cubicBezTo>
                        <a:cubicBezTo>
                          <a:pt x="19652" y="467"/>
                          <a:pt x="20138" y="775"/>
                          <a:pt x="20262" y="1348"/>
                        </a:cubicBezTo>
                        <a:cubicBezTo>
                          <a:pt x="20276" y="1400"/>
                          <a:pt x="20315" y="1422"/>
                          <a:pt x="20355" y="1422"/>
                        </a:cubicBezTo>
                        <a:cubicBezTo>
                          <a:pt x="20414" y="1422"/>
                          <a:pt x="20475" y="1372"/>
                          <a:pt x="20453" y="1300"/>
                        </a:cubicBezTo>
                        <a:cubicBezTo>
                          <a:pt x="20307" y="645"/>
                          <a:pt x="19746" y="278"/>
                          <a:pt x="19178" y="278"/>
                        </a:cubicBezTo>
                        <a:cubicBezTo>
                          <a:pt x="18772" y="278"/>
                          <a:pt x="18363" y="466"/>
                          <a:pt x="18098" y="870"/>
                        </a:cubicBezTo>
                        <a:cubicBezTo>
                          <a:pt x="17880" y="358"/>
                          <a:pt x="17404" y="97"/>
                          <a:pt x="16928" y="97"/>
                        </a:cubicBezTo>
                        <a:cubicBezTo>
                          <a:pt x="16492" y="97"/>
                          <a:pt x="16055" y="316"/>
                          <a:pt x="15815" y="762"/>
                        </a:cubicBezTo>
                        <a:cubicBezTo>
                          <a:pt x="15588" y="254"/>
                          <a:pt x="15113" y="0"/>
                          <a:pt x="14638" y="0"/>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40" name="Google Shape;140;p4"/>
                  <p:cNvSpPr/>
                  <p:nvPr/>
                </p:nvSpPr>
                <p:spPr>
                  <a:xfrm>
                    <a:off x="4979623" y="4829466"/>
                    <a:ext cx="4386615" cy="310655"/>
                  </a:xfrm>
                  <a:custGeom>
                    <a:avLst/>
                    <a:gdLst/>
                    <a:ahLst/>
                    <a:cxnLst/>
                    <a:rect l="l" t="t" r="r" b="b"/>
                    <a:pathLst>
                      <a:path w="20475" h="1450" extrusionOk="0">
                        <a:moveTo>
                          <a:pt x="14638" y="0"/>
                        </a:moveTo>
                        <a:cubicBezTo>
                          <a:pt x="14163" y="0"/>
                          <a:pt x="13687" y="257"/>
                          <a:pt x="13460" y="771"/>
                        </a:cubicBezTo>
                        <a:cubicBezTo>
                          <a:pt x="13242" y="398"/>
                          <a:pt x="12914" y="243"/>
                          <a:pt x="12567" y="243"/>
                        </a:cubicBezTo>
                        <a:cubicBezTo>
                          <a:pt x="12058" y="243"/>
                          <a:pt x="11507" y="577"/>
                          <a:pt x="11201" y="1046"/>
                        </a:cubicBezTo>
                        <a:cubicBezTo>
                          <a:pt x="10963" y="487"/>
                          <a:pt x="10439" y="198"/>
                          <a:pt x="9913" y="198"/>
                        </a:cubicBezTo>
                        <a:cubicBezTo>
                          <a:pt x="9459" y="198"/>
                          <a:pt x="9003" y="413"/>
                          <a:pt x="8727" y="855"/>
                        </a:cubicBezTo>
                        <a:cubicBezTo>
                          <a:pt x="8457" y="492"/>
                          <a:pt x="8056" y="316"/>
                          <a:pt x="7658" y="316"/>
                        </a:cubicBezTo>
                        <a:cubicBezTo>
                          <a:pt x="7192" y="316"/>
                          <a:pt x="6730" y="558"/>
                          <a:pt x="6491" y="1022"/>
                        </a:cubicBezTo>
                        <a:cubicBezTo>
                          <a:pt x="6262" y="545"/>
                          <a:pt x="5802" y="298"/>
                          <a:pt x="5339" y="298"/>
                        </a:cubicBezTo>
                        <a:cubicBezTo>
                          <a:pt x="4933" y="298"/>
                          <a:pt x="4525" y="488"/>
                          <a:pt x="4268" y="879"/>
                        </a:cubicBezTo>
                        <a:cubicBezTo>
                          <a:pt x="4040" y="348"/>
                          <a:pt x="3547" y="79"/>
                          <a:pt x="3053" y="79"/>
                        </a:cubicBezTo>
                        <a:cubicBezTo>
                          <a:pt x="2590" y="79"/>
                          <a:pt x="2126" y="315"/>
                          <a:pt x="1877" y="795"/>
                        </a:cubicBezTo>
                        <a:cubicBezTo>
                          <a:pt x="1743" y="437"/>
                          <a:pt x="1399" y="194"/>
                          <a:pt x="1012" y="194"/>
                        </a:cubicBezTo>
                        <a:cubicBezTo>
                          <a:pt x="986" y="194"/>
                          <a:pt x="960" y="195"/>
                          <a:pt x="933" y="198"/>
                        </a:cubicBezTo>
                        <a:cubicBezTo>
                          <a:pt x="335" y="257"/>
                          <a:pt x="13" y="831"/>
                          <a:pt x="1" y="1369"/>
                        </a:cubicBezTo>
                        <a:cubicBezTo>
                          <a:pt x="1" y="1423"/>
                          <a:pt x="36" y="1450"/>
                          <a:pt x="72" y="1450"/>
                        </a:cubicBezTo>
                        <a:cubicBezTo>
                          <a:pt x="108" y="1450"/>
                          <a:pt x="144" y="1423"/>
                          <a:pt x="144" y="1369"/>
                        </a:cubicBezTo>
                        <a:cubicBezTo>
                          <a:pt x="168" y="939"/>
                          <a:pt x="383" y="532"/>
                          <a:pt x="825" y="413"/>
                        </a:cubicBezTo>
                        <a:cubicBezTo>
                          <a:pt x="890" y="396"/>
                          <a:pt x="954" y="388"/>
                          <a:pt x="1018" y="388"/>
                        </a:cubicBezTo>
                        <a:cubicBezTo>
                          <a:pt x="1403" y="388"/>
                          <a:pt x="1749" y="684"/>
                          <a:pt x="1770" y="1094"/>
                        </a:cubicBezTo>
                        <a:cubicBezTo>
                          <a:pt x="1770" y="1153"/>
                          <a:pt x="1812" y="1183"/>
                          <a:pt x="1855" y="1183"/>
                        </a:cubicBezTo>
                        <a:cubicBezTo>
                          <a:pt x="1890" y="1183"/>
                          <a:pt x="1926" y="1162"/>
                          <a:pt x="1937" y="1118"/>
                        </a:cubicBezTo>
                        <a:cubicBezTo>
                          <a:pt x="2087" y="547"/>
                          <a:pt x="2570" y="260"/>
                          <a:pt x="3052" y="260"/>
                        </a:cubicBezTo>
                        <a:cubicBezTo>
                          <a:pt x="3529" y="260"/>
                          <a:pt x="4006" y="541"/>
                          <a:pt x="4160" y="1106"/>
                        </a:cubicBezTo>
                        <a:cubicBezTo>
                          <a:pt x="4174" y="1147"/>
                          <a:pt x="4215" y="1168"/>
                          <a:pt x="4254" y="1168"/>
                        </a:cubicBezTo>
                        <a:cubicBezTo>
                          <a:pt x="4283" y="1168"/>
                          <a:pt x="4312" y="1156"/>
                          <a:pt x="4328" y="1130"/>
                        </a:cubicBezTo>
                        <a:cubicBezTo>
                          <a:pt x="4548" y="690"/>
                          <a:pt x="4947" y="473"/>
                          <a:pt x="5340" y="473"/>
                        </a:cubicBezTo>
                        <a:cubicBezTo>
                          <a:pt x="5780" y="473"/>
                          <a:pt x="6214" y="743"/>
                          <a:pt x="6384" y="1273"/>
                        </a:cubicBezTo>
                        <a:cubicBezTo>
                          <a:pt x="6402" y="1315"/>
                          <a:pt x="6438" y="1336"/>
                          <a:pt x="6473" y="1336"/>
                        </a:cubicBezTo>
                        <a:cubicBezTo>
                          <a:pt x="6509" y="1336"/>
                          <a:pt x="6545" y="1315"/>
                          <a:pt x="6563" y="1273"/>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26" y="597"/>
                          <a:pt x="9458" y="377"/>
                          <a:pt x="9890" y="377"/>
                        </a:cubicBezTo>
                        <a:cubicBezTo>
                          <a:pt x="10410" y="377"/>
                          <a:pt x="10930" y="696"/>
                          <a:pt x="11094" y="1297"/>
                        </a:cubicBezTo>
                        <a:cubicBezTo>
                          <a:pt x="11100" y="1338"/>
                          <a:pt x="11138" y="1359"/>
                          <a:pt x="11176" y="1359"/>
                        </a:cubicBezTo>
                        <a:cubicBezTo>
                          <a:pt x="11205" y="1359"/>
                          <a:pt x="11233" y="1347"/>
                          <a:pt x="11249" y="1321"/>
                        </a:cubicBezTo>
                        <a:cubicBezTo>
                          <a:pt x="11492" y="821"/>
                          <a:pt x="12042" y="432"/>
                          <a:pt x="12545" y="432"/>
                        </a:cubicBezTo>
                        <a:cubicBezTo>
                          <a:pt x="12884" y="432"/>
                          <a:pt x="13201" y="608"/>
                          <a:pt x="13389" y="1046"/>
                        </a:cubicBezTo>
                        <a:cubicBezTo>
                          <a:pt x="13404" y="1076"/>
                          <a:pt x="13431" y="1090"/>
                          <a:pt x="13460" y="1090"/>
                        </a:cubicBezTo>
                        <a:cubicBezTo>
                          <a:pt x="13500" y="1090"/>
                          <a:pt x="13542" y="1064"/>
                          <a:pt x="13556" y="1022"/>
                        </a:cubicBezTo>
                        <a:cubicBezTo>
                          <a:pt x="13699" y="463"/>
                          <a:pt x="14164" y="186"/>
                          <a:pt x="14629" y="186"/>
                        </a:cubicBezTo>
                        <a:cubicBezTo>
                          <a:pt x="15099" y="186"/>
                          <a:pt x="15569" y="469"/>
                          <a:pt x="15708" y="1034"/>
                        </a:cubicBezTo>
                        <a:cubicBezTo>
                          <a:pt x="15726" y="1076"/>
                          <a:pt x="15761" y="1097"/>
                          <a:pt x="15797" y="1097"/>
                        </a:cubicBezTo>
                        <a:cubicBezTo>
                          <a:pt x="15833" y="1097"/>
                          <a:pt x="15869" y="1076"/>
                          <a:pt x="15887" y="1034"/>
                        </a:cubicBezTo>
                        <a:cubicBezTo>
                          <a:pt x="16055" y="541"/>
                          <a:pt x="16486" y="298"/>
                          <a:pt x="16917" y="298"/>
                        </a:cubicBezTo>
                        <a:cubicBezTo>
                          <a:pt x="17373" y="298"/>
                          <a:pt x="17831" y="571"/>
                          <a:pt x="17979" y="1106"/>
                        </a:cubicBezTo>
                        <a:cubicBezTo>
                          <a:pt x="17992" y="1147"/>
                          <a:pt x="18029" y="1168"/>
                          <a:pt x="18065" y="1168"/>
                        </a:cubicBezTo>
                        <a:cubicBezTo>
                          <a:pt x="18092" y="1168"/>
                          <a:pt x="18119" y="1156"/>
                          <a:pt x="18134" y="1130"/>
                        </a:cubicBezTo>
                        <a:cubicBezTo>
                          <a:pt x="18340" y="680"/>
                          <a:pt x="18751" y="466"/>
                          <a:pt x="19159" y="466"/>
                        </a:cubicBezTo>
                        <a:cubicBezTo>
                          <a:pt x="19650" y="466"/>
                          <a:pt x="20138" y="776"/>
                          <a:pt x="20262" y="1357"/>
                        </a:cubicBezTo>
                        <a:cubicBezTo>
                          <a:pt x="20276" y="1404"/>
                          <a:pt x="20315" y="1425"/>
                          <a:pt x="20354" y="1425"/>
                        </a:cubicBezTo>
                        <a:cubicBezTo>
                          <a:pt x="20414" y="1425"/>
                          <a:pt x="20475" y="1377"/>
                          <a:pt x="20453" y="1297"/>
                        </a:cubicBezTo>
                        <a:cubicBezTo>
                          <a:pt x="20307" y="643"/>
                          <a:pt x="19748" y="281"/>
                          <a:pt x="19181" y="281"/>
                        </a:cubicBezTo>
                        <a:cubicBezTo>
                          <a:pt x="18774" y="281"/>
                          <a:pt x="18363" y="467"/>
                          <a:pt x="18098" y="867"/>
                        </a:cubicBezTo>
                        <a:cubicBezTo>
                          <a:pt x="17881" y="357"/>
                          <a:pt x="17408" y="96"/>
                          <a:pt x="16933" y="96"/>
                        </a:cubicBezTo>
                        <a:cubicBezTo>
                          <a:pt x="16495" y="96"/>
                          <a:pt x="16056" y="318"/>
                          <a:pt x="15815" y="771"/>
                        </a:cubicBezTo>
                        <a:cubicBezTo>
                          <a:pt x="15588" y="257"/>
                          <a:pt x="15113" y="0"/>
                          <a:pt x="14638" y="0"/>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grpSp>
        <p:sp>
          <p:nvSpPr>
            <p:cNvPr id="141" name="Google Shape;141;p4"/>
            <p:cNvSpPr/>
            <p:nvPr/>
          </p:nvSpPr>
          <p:spPr>
            <a:xfrm flipH="1">
              <a:off x="689100" y="457200"/>
              <a:ext cx="7769100" cy="4227600"/>
            </a:xfrm>
            <a:prstGeom prst="snip2DiagRect">
              <a:avLst>
                <a:gd name="adj1" fmla="val 0"/>
                <a:gd name="adj2" fmla="val 0"/>
              </a:avLst>
            </a:pr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sp>
        <p:nvSpPr>
          <p:cNvPr id="142" name="Google Shape;142;p4"/>
          <p:cNvSpPr txBox="1">
            <a:spLocks noGrp="1"/>
          </p:cNvSpPr>
          <p:nvPr>
            <p:ph type="body" idx="1"/>
          </p:nvPr>
        </p:nvSpPr>
        <p:spPr>
          <a:xfrm>
            <a:off x="1062200" y="1357867"/>
            <a:ext cx="10067600" cy="4786000"/>
          </a:xfrm>
          <a:prstGeom prst="rect">
            <a:avLst/>
          </a:prstGeom>
        </p:spPr>
        <p:txBody>
          <a:bodyPr spcFirstLastPara="1" wrap="square" lIns="91425" tIns="91425" rIns="91425" bIns="91425" anchor="t" anchorCtr="0">
            <a:noAutofit/>
          </a:bodyPr>
          <a:lstStyle>
            <a:lvl1pPr marL="609600" lvl="0" indent="-423545">
              <a:spcBef>
                <a:spcPts val="0"/>
              </a:spcBef>
              <a:spcAft>
                <a:spcPts val="0"/>
              </a:spcAft>
              <a:buSzPts val="1400"/>
              <a:buChar char="●"/>
              <a:defRPr sz="1735">
                <a:latin typeface="Catamaran"/>
                <a:ea typeface="Catamaran"/>
                <a:cs typeface="Catamaran"/>
                <a:sym typeface="Catamaran"/>
              </a:defRPr>
            </a:lvl1pPr>
            <a:lvl2pPr marL="1219200" lvl="1" indent="-423545">
              <a:spcBef>
                <a:spcPts val="0"/>
              </a:spcBef>
              <a:spcAft>
                <a:spcPts val="0"/>
              </a:spcAft>
              <a:buSzPts val="1400"/>
              <a:buChar char="○"/>
              <a:defRPr/>
            </a:lvl2pPr>
            <a:lvl3pPr marL="1828800" lvl="2" indent="-423545">
              <a:spcBef>
                <a:spcPts val="0"/>
              </a:spcBef>
              <a:spcAft>
                <a:spcPts val="0"/>
              </a:spcAft>
              <a:buSzPts val="1400"/>
              <a:buChar char="■"/>
              <a:defRPr/>
            </a:lvl3pPr>
            <a:lvl4pPr marL="2438400" lvl="3" indent="-423545">
              <a:spcBef>
                <a:spcPts val="0"/>
              </a:spcBef>
              <a:spcAft>
                <a:spcPts val="0"/>
              </a:spcAft>
              <a:buSzPts val="1400"/>
              <a:buChar char="●"/>
              <a:defRPr/>
            </a:lvl4pPr>
            <a:lvl5pPr marL="3048000" lvl="4" indent="-423545">
              <a:spcBef>
                <a:spcPts val="0"/>
              </a:spcBef>
              <a:spcAft>
                <a:spcPts val="0"/>
              </a:spcAft>
              <a:buSzPts val="1400"/>
              <a:buChar char="○"/>
              <a:defRPr/>
            </a:lvl5pPr>
            <a:lvl6pPr marL="3657600" lvl="5" indent="-423545">
              <a:spcBef>
                <a:spcPts val="0"/>
              </a:spcBef>
              <a:spcAft>
                <a:spcPts val="0"/>
              </a:spcAft>
              <a:buSzPts val="1400"/>
              <a:buChar char="■"/>
              <a:defRPr/>
            </a:lvl6pPr>
            <a:lvl7pPr marL="4267200" lvl="6" indent="-423545">
              <a:spcBef>
                <a:spcPts val="0"/>
              </a:spcBef>
              <a:spcAft>
                <a:spcPts val="0"/>
              </a:spcAft>
              <a:buSzPts val="1400"/>
              <a:buChar char="●"/>
              <a:defRPr/>
            </a:lvl7pPr>
            <a:lvl8pPr marL="4876800" lvl="7" indent="-423545">
              <a:spcBef>
                <a:spcPts val="0"/>
              </a:spcBef>
              <a:spcAft>
                <a:spcPts val="0"/>
              </a:spcAft>
              <a:buSzPts val="1400"/>
              <a:buChar char="○"/>
              <a:defRPr/>
            </a:lvl8pPr>
            <a:lvl9pPr marL="5486400" lvl="8" indent="-423545">
              <a:spcBef>
                <a:spcPts val="0"/>
              </a:spcBef>
              <a:spcAft>
                <a:spcPts val="0"/>
              </a:spcAft>
              <a:buSzPts val="1400"/>
              <a:buChar char="■"/>
              <a:defRPr/>
            </a:lvl9pPr>
          </a:lstStyle>
          <a:p>
            <a:endParaRPr/>
          </a:p>
        </p:txBody>
      </p:sp>
      <p:sp>
        <p:nvSpPr>
          <p:cNvPr id="143" name="Google Shape;143;p4"/>
          <p:cNvSpPr txBox="1">
            <a:spLocks noGrp="1"/>
          </p:cNvSpPr>
          <p:nvPr>
            <p:ph type="title"/>
          </p:nvPr>
        </p:nvSpPr>
        <p:spPr>
          <a:xfrm>
            <a:off x="1062200" y="523700"/>
            <a:ext cx="10067600" cy="759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600"/>
              <a:buNone/>
              <a:defRPr>
                <a:latin typeface="Just Another Hand" panose="02000506000000020003"/>
                <a:ea typeface="Just Another Hand" panose="02000506000000020003"/>
                <a:cs typeface="Just Another Hand" panose="02000506000000020003"/>
                <a:sym typeface="Just Another Hand" panose="02000506000000020003"/>
              </a:defRPr>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a:endParaRPr/>
          </a:p>
        </p:txBody>
      </p:sp>
      <p:pic>
        <p:nvPicPr>
          <p:cNvPr id="144" name="Google Shape;144;p4"/>
          <p:cNvPicPr preferRelativeResize="0"/>
          <p:nvPr/>
        </p:nvPicPr>
        <p:blipFill>
          <a:blip r:embed="rId2"/>
          <a:stretch>
            <a:fillRect/>
          </a:stretch>
        </p:blipFill>
        <p:spPr>
          <a:xfrm>
            <a:off x="0" y="0"/>
            <a:ext cx="12192000" cy="6858000"/>
          </a:xfrm>
          <a:prstGeom prst="rect">
            <a:avLst/>
          </a:prstGeom>
          <a:noFill/>
          <a:ln w="9525" cap="flat" cmpd="sng">
            <a:solidFill>
              <a:schemeClr val="accent6"/>
            </a:solidFill>
            <a:prstDash val="solid"/>
            <a:round/>
            <a:headEnd type="none" w="sm" len="sm"/>
            <a:tailEnd type="none" w="sm" len="sm"/>
          </a:ln>
        </p:spPr>
      </p:pic>
    </p:spTree>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matchingName="Title and two columns" type="twoColTx">
  <p:cSld name="TITLE_AND_TWO_COLUMNS">
    <p:bg>
      <p:bgPr>
        <a:solidFill>
          <a:schemeClr val="dk2"/>
        </a:solidFill>
        <a:effectLst/>
      </p:bgPr>
    </p:bg>
    <p:spTree>
      <p:nvGrpSpPr>
        <p:cNvPr id="1" name="Shape 145"/>
        <p:cNvGrpSpPr/>
        <p:nvPr/>
      </p:nvGrpSpPr>
      <p:grpSpPr>
        <a:xfrm>
          <a:off x="0" y="0"/>
          <a:ext cx="0" cy="0"/>
          <a:chOff x="0" y="0"/>
          <a:chExt cx="0" cy="0"/>
        </a:xfrm>
      </p:grpSpPr>
      <p:grpSp>
        <p:nvGrpSpPr>
          <p:cNvPr id="146" name="Google Shape;146;p5"/>
          <p:cNvGrpSpPr/>
          <p:nvPr/>
        </p:nvGrpSpPr>
        <p:grpSpPr>
          <a:xfrm>
            <a:off x="-431653" y="-179333"/>
            <a:ext cx="12923385" cy="7203813"/>
            <a:chOff x="-323749" y="-134500"/>
            <a:chExt cx="9639522" cy="5402860"/>
          </a:xfrm>
        </p:grpSpPr>
        <p:grpSp>
          <p:nvGrpSpPr>
            <p:cNvPr id="147" name="Google Shape;147;p5"/>
            <p:cNvGrpSpPr/>
            <p:nvPr/>
          </p:nvGrpSpPr>
          <p:grpSpPr>
            <a:xfrm>
              <a:off x="-323749" y="-134500"/>
              <a:ext cx="9639522" cy="5402860"/>
              <a:chOff x="-323749" y="-134500"/>
              <a:chExt cx="9639522" cy="5402860"/>
            </a:xfrm>
          </p:grpSpPr>
          <p:sp>
            <p:nvSpPr>
              <p:cNvPr id="148" name="Google Shape;148;p5"/>
              <p:cNvSpPr/>
              <p:nvPr/>
            </p:nvSpPr>
            <p:spPr>
              <a:xfrm>
                <a:off x="205100" y="-96400"/>
                <a:ext cx="151542" cy="5286213"/>
              </a:xfrm>
              <a:custGeom>
                <a:avLst/>
                <a:gdLst/>
                <a:ahLst/>
                <a:cxnLst/>
                <a:rect l="l" t="t" r="r" b="b"/>
                <a:pathLst>
                  <a:path w="904" h="29332" extrusionOk="0">
                    <a:moveTo>
                      <a:pt x="354" y="0"/>
                    </a:moveTo>
                    <a:cubicBezTo>
                      <a:pt x="293" y="0"/>
                      <a:pt x="233" y="42"/>
                      <a:pt x="227" y="126"/>
                    </a:cubicBezTo>
                    <a:cubicBezTo>
                      <a:pt x="36" y="3939"/>
                      <a:pt x="96" y="7776"/>
                      <a:pt x="72" y="11589"/>
                    </a:cubicBezTo>
                    <a:cubicBezTo>
                      <a:pt x="60" y="15379"/>
                      <a:pt x="0" y="19156"/>
                      <a:pt x="96" y="22945"/>
                    </a:cubicBezTo>
                    <a:cubicBezTo>
                      <a:pt x="156" y="25001"/>
                      <a:pt x="132" y="27165"/>
                      <a:pt x="526" y="29197"/>
                    </a:cubicBezTo>
                    <a:cubicBezTo>
                      <a:pt x="542" y="29290"/>
                      <a:pt x="615" y="29331"/>
                      <a:pt x="693" y="29331"/>
                    </a:cubicBezTo>
                    <a:cubicBezTo>
                      <a:pt x="795" y="29331"/>
                      <a:pt x="903" y="29259"/>
                      <a:pt x="897" y="29137"/>
                    </a:cubicBezTo>
                    <a:cubicBezTo>
                      <a:pt x="897" y="27284"/>
                      <a:pt x="658" y="25420"/>
                      <a:pt x="598" y="23567"/>
                    </a:cubicBezTo>
                    <a:cubicBezTo>
                      <a:pt x="538" y="21702"/>
                      <a:pt x="526" y="19837"/>
                      <a:pt x="526" y="17973"/>
                    </a:cubicBezTo>
                    <a:cubicBezTo>
                      <a:pt x="526" y="14195"/>
                      <a:pt x="562" y="10418"/>
                      <a:pt x="562" y="6653"/>
                    </a:cubicBezTo>
                    <a:cubicBezTo>
                      <a:pt x="562" y="4477"/>
                      <a:pt x="574" y="2301"/>
                      <a:pt x="490" y="126"/>
                    </a:cubicBezTo>
                    <a:cubicBezTo>
                      <a:pt x="478" y="42"/>
                      <a:pt x="416" y="0"/>
                      <a:pt x="354"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49" name="Google Shape;149;p5"/>
              <p:cNvSpPr/>
              <p:nvPr/>
            </p:nvSpPr>
            <p:spPr>
              <a:xfrm>
                <a:off x="706000" y="-96400"/>
                <a:ext cx="100412" cy="5264846"/>
              </a:xfrm>
              <a:custGeom>
                <a:avLst/>
                <a:gdLst/>
                <a:ahLst/>
                <a:cxnLst/>
                <a:rect l="l" t="t" r="r" b="b"/>
                <a:pathLst>
                  <a:path w="599" h="30246" extrusionOk="0">
                    <a:moveTo>
                      <a:pt x="264" y="1"/>
                    </a:moveTo>
                    <a:cubicBezTo>
                      <a:pt x="222" y="1"/>
                      <a:pt x="180" y="27"/>
                      <a:pt x="180" y="81"/>
                    </a:cubicBezTo>
                    <a:cubicBezTo>
                      <a:pt x="1" y="4026"/>
                      <a:pt x="96" y="7982"/>
                      <a:pt x="108" y="11927"/>
                    </a:cubicBezTo>
                    <a:cubicBezTo>
                      <a:pt x="108" y="15872"/>
                      <a:pt x="108" y="19828"/>
                      <a:pt x="120" y="23785"/>
                    </a:cubicBezTo>
                    <a:lnTo>
                      <a:pt x="132" y="27036"/>
                    </a:lnTo>
                    <a:cubicBezTo>
                      <a:pt x="132" y="28052"/>
                      <a:pt x="36" y="29140"/>
                      <a:pt x="276" y="30132"/>
                    </a:cubicBezTo>
                    <a:cubicBezTo>
                      <a:pt x="297" y="30209"/>
                      <a:pt x="364" y="30245"/>
                      <a:pt x="431" y="30245"/>
                    </a:cubicBezTo>
                    <a:cubicBezTo>
                      <a:pt x="511" y="30245"/>
                      <a:pt x="592" y="30194"/>
                      <a:pt x="598" y="30096"/>
                    </a:cubicBezTo>
                    <a:cubicBezTo>
                      <a:pt x="479" y="26235"/>
                      <a:pt x="515" y="22386"/>
                      <a:pt x="503" y="18537"/>
                    </a:cubicBezTo>
                    <a:cubicBezTo>
                      <a:pt x="479" y="14629"/>
                      <a:pt x="479" y="10708"/>
                      <a:pt x="455" y="6787"/>
                    </a:cubicBezTo>
                    <a:cubicBezTo>
                      <a:pt x="443" y="4552"/>
                      <a:pt x="455" y="2305"/>
                      <a:pt x="347" y="81"/>
                    </a:cubicBezTo>
                    <a:cubicBezTo>
                      <a:pt x="347" y="27"/>
                      <a:pt x="305" y="1"/>
                      <a:pt x="26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50" name="Google Shape;150;p5"/>
              <p:cNvSpPr/>
              <p:nvPr/>
            </p:nvSpPr>
            <p:spPr>
              <a:xfrm>
                <a:off x="1216943" y="-96400"/>
                <a:ext cx="140476" cy="5364760"/>
              </a:xfrm>
              <a:custGeom>
                <a:avLst/>
                <a:gdLst/>
                <a:ahLst/>
                <a:cxnLst/>
                <a:rect l="l" t="t" r="r" b="b"/>
                <a:pathLst>
                  <a:path w="838" h="30820" extrusionOk="0">
                    <a:moveTo>
                      <a:pt x="246" y="0"/>
                    </a:moveTo>
                    <a:cubicBezTo>
                      <a:pt x="195" y="0"/>
                      <a:pt x="144" y="33"/>
                      <a:pt x="144" y="99"/>
                    </a:cubicBezTo>
                    <a:cubicBezTo>
                      <a:pt x="1" y="2071"/>
                      <a:pt x="120" y="4091"/>
                      <a:pt x="132" y="6076"/>
                    </a:cubicBezTo>
                    <a:cubicBezTo>
                      <a:pt x="144" y="8048"/>
                      <a:pt x="156" y="10056"/>
                      <a:pt x="180" y="12052"/>
                    </a:cubicBezTo>
                    <a:cubicBezTo>
                      <a:pt x="216" y="15997"/>
                      <a:pt x="264" y="19942"/>
                      <a:pt x="300" y="23898"/>
                    </a:cubicBezTo>
                    <a:lnTo>
                      <a:pt x="335" y="27245"/>
                    </a:lnTo>
                    <a:cubicBezTo>
                      <a:pt x="347" y="28405"/>
                      <a:pt x="312" y="29564"/>
                      <a:pt x="407" y="30712"/>
                    </a:cubicBezTo>
                    <a:cubicBezTo>
                      <a:pt x="431" y="30784"/>
                      <a:pt x="494" y="30819"/>
                      <a:pt x="555" y="30819"/>
                    </a:cubicBezTo>
                    <a:cubicBezTo>
                      <a:pt x="616" y="30819"/>
                      <a:pt x="676" y="30784"/>
                      <a:pt x="694" y="30712"/>
                    </a:cubicBezTo>
                    <a:cubicBezTo>
                      <a:pt x="837" y="28740"/>
                      <a:pt x="694" y="26719"/>
                      <a:pt x="682" y="24735"/>
                    </a:cubicBezTo>
                    <a:cubicBezTo>
                      <a:pt x="658" y="22739"/>
                      <a:pt x="646" y="20755"/>
                      <a:pt x="622" y="18758"/>
                    </a:cubicBezTo>
                    <a:cubicBezTo>
                      <a:pt x="586" y="14814"/>
                      <a:pt x="551" y="10857"/>
                      <a:pt x="491" y="6912"/>
                    </a:cubicBezTo>
                    <a:cubicBezTo>
                      <a:pt x="467" y="4653"/>
                      <a:pt x="551" y="2346"/>
                      <a:pt x="347" y="99"/>
                    </a:cubicBezTo>
                    <a:cubicBezTo>
                      <a:pt x="347" y="33"/>
                      <a:pt x="297" y="0"/>
                      <a:pt x="246"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51" name="Google Shape;151;p5"/>
              <p:cNvSpPr/>
              <p:nvPr/>
            </p:nvSpPr>
            <p:spPr>
              <a:xfrm>
                <a:off x="1731909" y="-96400"/>
                <a:ext cx="180540" cy="5309233"/>
              </a:xfrm>
              <a:custGeom>
                <a:avLst/>
                <a:gdLst/>
                <a:ahLst/>
                <a:cxnLst/>
                <a:rect l="l" t="t" r="r" b="b"/>
                <a:pathLst>
                  <a:path w="1077" h="30501" extrusionOk="0">
                    <a:moveTo>
                      <a:pt x="183" y="0"/>
                    </a:moveTo>
                    <a:cubicBezTo>
                      <a:pt x="142" y="0"/>
                      <a:pt x="96" y="31"/>
                      <a:pt x="96" y="85"/>
                    </a:cubicBezTo>
                    <a:cubicBezTo>
                      <a:pt x="1" y="2021"/>
                      <a:pt x="180" y="4018"/>
                      <a:pt x="240" y="5966"/>
                    </a:cubicBezTo>
                    <a:cubicBezTo>
                      <a:pt x="312" y="7915"/>
                      <a:pt x="359" y="9887"/>
                      <a:pt x="407" y="11847"/>
                    </a:cubicBezTo>
                    <a:cubicBezTo>
                      <a:pt x="503" y="15768"/>
                      <a:pt x="563" y="19689"/>
                      <a:pt x="587" y="23610"/>
                    </a:cubicBezTo>
                    <a:cubicBezTo>
                      <a:pt x="598" y="25857"/>
                      <a:pt x="598" y="28092"/>
                      <a:pt x="622" y="30339"/>
                    </a:cubicBezTo>
                    <a:cubicBezTo>
                      <a:pt x="622" y="30447"/>
                      <a:pt x="703" y="30501"/>
                      <a:pt x="784" y="30501"/>
                    </a:cubicBezTo>
                    <a:cubicBezTo>
                      <a:pt x="864" y="30501"/>
                      <a:pt x="945" y="30447"/>
                      <a:pt x="945" y="30339"/>
                    </a:cubicBezTo>
                    <a:cubicBezTo>
                      <a:pt x="1077" y="22426"/>
                      <a:pt x="897" y="14501"/>
                      <a:pt x="598" y="6588"/>
                    </a:cubicBezTo>
                    <a:cubicBezTo>
                      <a:pt x="515" y="4424"/>
                      <a:pt x="551" y="2201"/>
                      <a:pt x="252" y="61"/>
                    </a:cubicBezTo>
                    <a:cubicBezTo>
                      <a:pt x="247" y="19"/>
                      <a:pt x="216" y="0"/>
                      <a:pt x="18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52" name="Google Shape;152;p5"/>
              <p:cNvSpPr/>
              <p:nvPr/>
            </p:nvSpPr>
            <p:spPr>
              <a:xfrm>
                <a:off x="2254925" y="-96400"/>
                <a:ext cx="158425" cy="5364733"/>
              </a:xfrm>
              <a:custGeom>
                <a:avLst/>
                <a:gdLst/>
                <a:ahLst/>
                <a:cxnLst/>
                <a:rect l="l" t="t" r="r" b="b"/>
                <a:pathLst>
                  <a:path w="945" h="28158" extrusionOk="0">
                    <a:moveTo>
                      <a:pt x="144" y="1"/>
                    </a:moveTo>
                    <a:cubicBezTo>
                      <a:pt x="96" y="1"/>
                      <a:pt x="48" y="31"/>
                      <a:pt x="48" y="90"/>
                    </a:cubicBezTo>
                    <a:cubicBezTo>
                      <a:pt x="1" y="3724"/>
                      <a:pt x="132" y="7370"/>
                      <a:pt x="204" y="10992"/>
                    </a:cubicBezTo>
                    <a:cubicBezTo>
                      <a:pt x="288" y="14590"/>
                      <a:pt x="359" y="18188"/>
                      <a:pt x="443" y="21786"/>
                    </a:cubicBezTo>
                    <a:cubicBezTo>
                      <a:pt x="491" y="23854"/>
                      <a:pt x="539" y="25910"/>
                      <a:pt x="586" y="27978"/>
                    </a:cubicBezTo>
                    <a:cubicBezTo>
                      <a:pt x="586" y="28098"/>
                      <a:pt x="676" y="28157"/>
                      <a:pt x="766" y="28157"/>
                    </a:cubicBezTo>
                    <a:cubicBezTo>
                      <a:pt x="855" y="28157"/>
                      <a:pt x="945" y="28098"/>
                      <a:pt x="945" y="27978"/>
                    </a:cubicBezTo>
                    <a:cubicBezTo>
                      <a:pt x="790" y="20746"/>
                      <a:pt x="646" y="13514"/>
                      <a:pt x="443" y="6282"/>
                    </a:cubicBezTo>
                    <a:cubicBezTo>
                      <a:pt x="383" y="4214"/>
                      <a:pt x="359" y="2158"/>
                      <a:pt x="240" y="90"/>
                    </a:cubicBezTo>
                    <a:cubicBezTo>
                      <a:pt x="240" y="31"/>
                      <a:pt x="192" y="1"/>
                      <a:pt x="14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53" name="Google Shape;153;p5"/>
              <p:cNvSpPr/>
              <p:nvPr/>
            </p:nvSpPr>
            <p:spPr>
              <a:xfrm>
                <a:off x="2713900" y="-96400"/>
                <a:ext cx="158425" cy="5309202"/>
              </a:xfrm>
              <a:custGeom>
                <a:avLst/>
                <a:gdLst/>
                <a:ahLst/>
                <a:cxnLst/>
                <a:rect l="l" t="t" r="r" b="b"/>
                <a:pathLst>
                  <a:path w="945" h="28145" extrusionOk="0">
                    <a:moveTo>
                      <a:pt x="143" y="0"/>
                    </a:moveTo>
                    <a:cubicBezTo>
                      <a:pt x="99" y="0"/>
                      <a:pt x="54" y="27"/>
                      <a:pt x="48" y="81"/>
                    </a:cubicBezTo>
                    <a:cubicBezTo>
                      <a:pt x="0" y="3715"/>
                      <a:pt x="132" y="7349"/>
                      <a:pt x="215" y="10983"/>
                    </a:cubicBezTo>
                    <a:cubicBezTo>
                      <a:pt x="287" y="14581"/>
                      <a:pt x="371" y="18179"/>
                      <a:pt x="442" y="21777"/>
                    </a:cubicBezTo>
                    <a:cubicBezTo>
                      <a:pt x="490" y="23845"/>
                      <a:pt x="538" y="25901"/>
                      <a:pt x="586" y="27957"/>
                    </a:cubicBezTo>
                    <a:cubicBezTo>
                      <a:pt x="586" y="28082"/>
                      <a:pt x="675" y="28145"/>
                      <a:pt x="765" y="28145"/>
                    </a:cubicBezTo>
                    <a:cubicBezTo>
                      <a:pt x="855" y="28145"/>
                      <a:pt x="944" y="28082"/>
                      <a:pt x="944" y="27957"/>
                    </a:cubicBezTo>
                    <a:cubicBezTo>
                      <a:pt x="789" y="20725"/>
                      <a:pt x="646" y="13493"/>
                      <a:pt x="442" y="6261"/>
                    </a:cubicBezTo>
                    <a:cubicBezTo>
                      <a:pt x="395" y="4205"/>
                      <a:pt x="359" y="2137"/>
                      <a:pt x="239" y="81"/>
                    </a:cubicBezTo>
                    <a:cubicBezTo>
                      <a:pt x="233" y="27"/>
                      <a:pt x="188" y="0"/>
                      <a:pt x="14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54" name="Google Shape;154;p5"/>
              <p:cNvSpPr/>
              <p:nvPr/>
            </p:nvSpPr>
            <p:spPr>
              <a:xfrm>
                <a:off x="-138585" y="1480892"/>
                <a:ext cx="9454358" cy="94211"/>
              </a:xfrm>
              <a:custGeom>
                <a:avLst/>
                <a:gdLst/>
                <a:ahLst/>
                <a:cxnLst/>
                <a:rect l="l" t="t" r="r" b="b"/>
                <a:pathLst>
                  <a:path w="29012" h="562" extrusionOk="0">
                    <a:moveTo>
                      <a:pt x="14107" y="1"/>
                    </a:moveTo>
                    <a:cubicBezTo>
                      <a:pt x="11499" y="1"/>
                      <a:pt x="8885" y="22"/>
                      <a:pt x="6276" y="72"/>
                    </a:cubicBezTo>
                    <a:cubicBezTo>
                      <a:pt x="4232" y="119"/>
                      <a:pt x="2116" y="48"/>
                      <a:pt x="72" y="311"/>
                    </a:cubicBezTo>
                    <a:cubicBezTo>
                      <a:pt x="0" y="323"/>
                      <a:pt x="24" y="430"/>
                      <a:pt x="84" y="430"/>
                    </a:cubicBezTo>
                    <a:cubicBezTo>
                      <a:pt x="690" y="477"/>
                      <a:pt x="1299" y="494"/>
                      <a:pt x="1909" y="494"/>
                    </a:cubicBezTo>
                    <a:cubicBezTo>
                      <a:pt x="3155" y="494"/>
                      <a:pt x="4407" y="426"/>
                      <a:pt x="5643" y="418"/>
                    </a:cubicBezTo>
                    <a:cubicBezTo>
                      <a:pt x="7531" y="394"/>
                      <a:pt x="9420" y="382"/>
                      <a:pt x="11309" y="370"/>
                    </a:cubicBezTo>
                    <a:cubicBezTo>
                      <a:pt x="11787" y="369"/>
                      <a:pt x="12266" y="368"/>
                      <a:pt x="12745" y="368"/>
                    </a:cubicBezTo>
                    <a:cubicBezTo>
                      <a:pt x="15971" y="368"/>
                      <a:pt x="19198" y="402"/>
                      <a:pt x="22425" y="454"/>
                    </a:cubicBezTo>
                    <a:cubicBezTo>
                      <a:pt x="24553" y="490"/>
                      <a:pt x="26681" y="550"/>
                      <a:pt x="28821" y="562"/>
                    </a:cubicBezTo>
                    <a:cubicBezTo>
                      <a:pt x="29012" y="562"/>
                      <a:pt x="29012" y="263"/>
                      <a:pt x="28821" y="263"/>
                    </a:cubicBezTo>
                    <a:cubicBezTo>
                      <a:pt x="25055" y="60"/>
                      <a:pt x="21266" y="24"/>
                      <a:pt x="17501" y="12"/>
                    </a:cubicBezTo>
                    <a:cubicBezTo>
                      <a:pt x="16371" y="5"/>
                      <a:pt x="15240" y="1"/>
                      <a:pt x="14107"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55" name="Google Shape;155;p5"/>
              <p:cNvSpPr/>
              <p:nvPr/>
            </p:nvSpPr>
            <p:spPr>
              <a:xfrm>
                <a:off x="-138585" y="2035928"/>
                <a:ext cx="9454358" cy="94211"/>
              </a:xfrm>
              <a:custGeom>
                <a:avLst/>
                <a:gdLst/>
                <a:ahLst/>
                <a:cxnLst/>
                <a:rect l="l" t="t" r="r" b="b"/>
                <a:pathLst>
                  <a:path w="29012" h="562" extrusionOk="0">
                    <a:moveTo>
                      <a:pt x="14107" y="1"/>
                    </a:moveTo>
                    <a:cubicBezTo>
                      <a:pt x="11499" y="1"/>
                      <a:pt x="8885" y="22"/>
                      <a:pt x="6276" y="72"/>
                    </a:cubicBezTo>
                    <a:cubicBezTo>
                      <a:pt x="4232" y="120"/>
                      <a:pt x="2116" y="48"/>
                      <a:pt x="72" y="311"/>
                    </a:cubicBezTo>
                    <a:cubicBezTo>
                      <a:pt x="0" y="311"/>
                      <a:pt x="24" y="430"/>
                      <a:pt x="84" y="430"/>
                    </a:cubicBezTo>
                    <a:cubicBezTo>
                      <a:pt x="690" y="478"/>
                      <a:pt x="1299" y="494"/>
                      <a:pt x="1909" y="494"/>
                    </a:cubicBezTo>
                    <a:cubicBezTo>
                      <a:pt x="3155" y="494"/>
                      <a:pt x="4407" y="426"/>
                      <a:pt x="5643" y="418"/>
                    </a:cubicBezTo>
                    <a:cubicBezTo>
                      <a:pt x="7531" y="394"/>
                      <a:pt x="9420" y="383"/>
                      <a:pt x="11309" y="371"/>
                    </a:cubicBezTo>
                    <a:cubicBezTo>
                      <a:pt x="11910" y="369"/>
                      <a:pt x="12511" y="368"/>
                      <a:pt x="13113" y="368"/>
                    </a:cubicBezTo>
                    <a:cubicBezTo>
                      <a:pt x="16217" y="368"/>
                      <a:pt x="19321" y="394"/>
                      <a:pt x="22425" y="454"/>
                    </a:cubicBezTo>
                    <a:cubicBezTo>
                      <a:pt x="24553" y="490"/>
                      <a:pt x="26681" y="550"/>
                      <a:pt x="28821" y="562"/>
                    </a:cubicBezTo>
                    <a:cubicBezTo>
                      <a:pt x="29012" y="562"/>
                      <a:pt x="29012" y="263"/>
                      <a:pt x="28821" y="263"/>
                    </a:cubicBezTo>
                    <a:cubicBezTo>
                      <a:pt x="25055" y="60"/>
                      <a:pt x="21266" y="36"/>
                      <a:pt x="17501" y="12"/>
                    </a:cubicBezTo>
                    <a:cubicBezTo>
                      <a:pt x="16371" y="5"/>
                      <a:pt x="15240" y="1"/>
                      <a:pt x="14107"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56" name="Google Shape;156;p5"/>
              <p:cNvSpPr/>
              <p:nvPr/>
            </p:nvSpPr>
            <p:spPr>
              <a:xfrm>
                <a:off x="-138585" y="2592976"/>
                <a:ext cx="9454358" cy="94211"/>
              </a:xfrm>
              <a:custGeom>
                <a:avLst/>
                <a:gdLst/>
                <a:ahLst/>
                <a:cxnLst/>
                <a:rect l="l" t="t" r="r" b="b"/>
                <a:pathLst>
                  <a:path w="29012" h="562" extrusionOk="0">
                    <a:moveTo>
                      <a:pt x="14107" y="1"/>
                    </a:moveTo>
                    <a:cubicBezTo>
                      <a:pt x="11499" y="1"/>
                      <a:pt x="8885" y="22"/>
                      <a:pt x="6276" y="72"/>
                    </a:cubicBezTo>
                    <a:cubicBezTo>
                      <a:pt x="4232" y="108"/>
                      <a:pt x="2116" y="36"/>
                      <a:pt x="72" y="299"/>
                    </a:cubicBezTo>
                    <a:cubicBezTo>
                      <a:pt x="0" y="311"/>
                      <a:pt x="24" y="418"/>
                      <a:pt x="84" y="430"/>
                    </a:cubicBezTo>
                    <a:cubicBezTo>
                      <a:pt x="682" y="477"/>
                      <a:pt x="1283" y="493"/>
                      <a:pt x="1886" y="493"/>
                    </a:cubicBezTo>
                    <a:cubicBezTo>
                      <a:pt x="3140" y="493"/>
                      <a:pt x="4399" y="423"/>
                      <a:pt x="5643" y="407"/>
                    </a:cubicBezTo>
                    <a:cubicBezTo>
                      <a:pt x="7531" y="395"/>
                      <a:pt x="9420" y="371"/>
                      <a:pt x="11309" y="371"/>
                    </a:cubicBezTo>
                    <a:cubicBezTo>
                      <a:pt x="11926" y="369"/>
                      <a:pt x="12544" y="368"/>
                      <a:pt x="13161" y="368"/>
                    </a:cubicBezTo>
                    <a:cubicBezTo>
                      <a:pt x="16249" y="368"/>
                      <a:pt x="19337" y="393"/>
                      <a:pt x="22425" y="442"/>
                    </a:cubicBezTo>
                    <a:cubicBezTo>
                      <a:pt x="24553" y="478"/>
                      <a:pt x="26681" y="538"/>
                      <a:pt x="28821" y="562"/>
                    </a:cubicBezTo>
                    <a:cubicBezTo>
                      <a:pt x="29012" y="562"/>
                      <a:pt x="29012" y="263"/>
                      <a:pt x="28821" y="263"/>
                    </a:cubicBezTo>
                    <a:cubicBezTo>
                      <a:pt x="25055" y="60"/>
                      <a:pt x="21266" y="36"/>
                      <a:pt x="17501" y="12"/>
                    </a:cubicBezTo>
                    <a:cubicBezTo>
                      <a:pt x="16371" y="5"/>
                      <a:pt x="15240" y="1"/>
                      <a:pt x="14107"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57" name="Google Shape;157;p5"/>
              <p:cNvSpPr/>
              <p:nvPr/>
            </p:nvSpPr>
            <p:spPr>
              <a:xfrm>
                <a:off x="-138585" y="3148013"/>
                <a:ext cx="9454358" cy="94379"/>
              </a:xfrm>
              <a:custGeom>
                <a:avLst/>
                <a:gdLst/>
                <a:ahLst/>
                <a:cxnLst/>
                <a:rect l="l" t="t" r="r" b="b"/>
                <a:pathLst>
                  <a:path w="29012" h="563" extrusionOk="0">
                    <a:moveTo>
                      <a:pt x="14107" y="1"/>
                    </a:moveTo>
                    <a:cubicBezTo>
                      <a:pt x="11499" y="1"/>
                      <a:pt x="8885" y="22"/>
                      <a:pt x="6276" y="72"/>
                    </a:cubicBezTo>
                    <a:cubicBezTo>
                      <a:pt x="4232" y="120"/>
                      <a:pt x="2116" y="48"/>
                      <a:pt x="72" y="311"/>
                    </a:cubicBezTo>
                    <a:cubicBezTo>
                      <a:pt x="0" y="323"/>
                      <a:pt x="24" y="431"/>
                      <a:pt x="84" y="431"/>
                    </a:cubicBezTo>
                    <a:cubicBezTo>
                      <a:pt x="690" y="478"/>
                      <a:pt x="1299" y="494"/>
                      <a:pt x="1909" y="494"/>
                    </a:cubicBezTo>
                    <a:cubicBezTo>
                      <a:pt x="3155" y="494"/>
                      <a:pt x="4407" y="427"/>
                      <a:pt x="5643" y="419"/>
                    </a:cubicBezTo>
                    <a:cubicBezTo>
                      <a:pt x="7531" y="395"/>
                      <a:pt x="9420" y="383"/>
                      <a:pt x="11309" y="383"/>
                    </a:cubicBezTo>
                    <a:cubicBezTo>
                      <a:pt x="11926" y="381"/>
                      <a:pt x="12544" y="380"/>
                      <a:pt x="13161" y="380"/>
                    </a:cubicBezTo>
                    <a:cubicBezTo>
                      <a:pt x="16249" y="380"/>
                      <a:pt x="19337" y="405"/>
                      <a:pt x="22425" y="454"/>
                    </a:cubicBezTo>
                    <a:cubicBezTo>
                      <a:pt x="24553" y="490"/>
                      <a:pt x="26681" y="550"/>
                      <a:pt x="28821" y="562"/>
                    </a:cubicBezTo>
                    <a:cubicBezTo>
                      <a:pt x="29012" y="562"/>
                      <a:pt x="29012" y="263"/>
                      <a:pt x="28821" y="263"/>
                    </a:cubicBezTo>
                    <a:cubicBezTo>
                      <a:pt x="25055" y="72"/>
                      <a:pt x="21266" y="36"/>
                      <a:pt x="17501" y="12"/>
                    </a:cubicBezTo>
                    <a:cubicBezTo>
                      <a:pt x="16371" y="5"/>
                      <a:pt x="15240" y="1"/>
                      <a:pt x="14107"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58" name="Google Shape;158;p5"/>
              <p:cNvSpPr/>
              <p:nvPr/>
            </p:nvSpPr>
            <p:spPr>
              <a:xfrm>
                <a:off x="-138585" y="3705229"/>
                <a:ext cx="9454358" cy="94211"/>
              </a:xfrm>
              <a:custGeom>
                <a:avLst/>
                <a:gdLst/>
                <a:ahLst/>
                <a:cxnLst/>
                <a:rect l="l" t="t" r="r" b="b"/>
                <a:pathLst>
                  <a:path w="29012" h="562" extrusionOk="0">
                    <a:moveTo>
                      <a:pt x="14107" y="0"/>
                    </a:moveTo>
                    <a:cubicBezTo>
                      <a:pt x="11499" y="0"/>
                      <a:pt x="8885" y="21"/>
                      <a:pt x="6276" y="71"/>
                    </a:cubicBezTo>
                    <a:cubicBezTo>
                      <a:pt x="4232" y="107"/>
                      <a:pt x="2116" y="35"/>
                      <a:pt x="72" y="298"/>
                    </a:cubicBezTo>
                    <a:cubicBezTo>
                      <a:pt x="0" y="310"/>
                      <a:pt x="24" y="430"/>
                      <a:pt x="84" y="430"/>
                    </a:cubicBezTo>
                    <a:cubicBezTo>
                      <a:pt x="682" y="476"/>
                      <a:pt x="1283" y="493"/>
                      <a:pt x="1886" y="493"/>
                    </a:cubicBezTo>
                    <a:cubicBezTo>
                      <a:pt x="3140" y="493"/>
                      <a:pt x="4399" y="422"/>
                      <a:pt x="5643" y="406"/>
                    </a:cubicBezTo>
                    <a:cubicBezTo>
                      <a:pt x="7531" y="394"/>
                      <a:pt x="9420" y="382"/>
                      <a:pt x="11309" y="370"/>
                    </a:cubicBezTo>
                    <a:cubicBezTo>
                      <a:pt x="11926" y="368"/>
                      <a:pt x="12544" y="367"/>
                      <a:pt x="13161" y="367"/>
                    </a:cubicBezTo>
                    <a:cubicBezTo>
                      <a:pt x="16249" y="367"/>
                      <a:pt x="19337" y="392"/>
                      <a:pt x="22425" y="442"/>
                    </a:cubicBezTo>
                    <a:cubicBezTo>
                      <a:pt x="24553" y="477"/>
                      <a:pt x="26681" y="537"/>
                      <a:pt x="28821" y="561"/>
                    </a:cubicBezTo>
                    <a:cubicBezTo>
                      <a:pt x="29012" y="561"/>
                      <a:pt x="29012" y="262"/>
                      <a:pt x="28821" y="262"/>
                    </a:cubicBezTo>
                    <a:cubicBezTo>
                      <a:pt x="25055" y="59"/>
                      <a:pt x="21266" y="35"/>
                      <a:pt x="17501" y="11"/>
                    </a:cubicBezTo>
                    <a:cubicBezTo>
                      <a:pt x="16371" y="4"/>
                      <a:pt x="15240" y="0"/>
                      <a:pt x="1410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59" name="Google Shape;159;p5"/>
              <p:cNvSpPr/>
              <p:nvPr/>
            </p:nvSpPr>
            <p:spPr>
              <a:xfrm>
                <a:off x="-138585" y="4262277"/>
                <a:ext cx="9454358" cy="92199"/>
              </a:xfrm>
              <a:custGeom>
                <a:avLst/>
                <a:gdLst/>
                <a:ahLst/>
                <a:cxnLst/>
                <a:rect l="l" t="t" r="r" b="b"/>
                <a:pathLst>
                  <a:path w="29012" h="550" extrusionOk="0">
                    <a:moveTo>
                      <a:pt x="14107" y="0"/>
                    </a:moveTo>
                    <a:cubicBezTo>
                      <a:pt x="11499" y="0"/>
                      <a:pt x="8885" y="21"/>
                      <a:pt x="6276" y="71"/>
                    </a:cubicBezTo>
                    <a:cubicBezTo>
                      <a:pt x="4232" y="107"/>
                      <a:pt x="2116" y="35"/>
                      <a:pt x="72" y="298"/>
                    </a:cubicBezTo>
                    <a:cubicBezTo>
                      <a:pt x="0" y="310"/>
                      <a:pt x="24" y="418"/>
                      <a:pt x="84" y="430"/>
                    </a:cubicBezTo>
                    <a:cubicBezTo>
                      <a:pt x="680" y="472"/>
                      <a:pt x="1281" y="487"/>
                      <a:pt x="1882" y="487"/>
                    </a:cubicBezTo>
                    <a:cubicBezTo>
                      <a:pt x="3137" y="487"/>
                      <a:pt x="4398" y="422"/>
                      <a:pt x="5643" y="406"/>
                    </a:cubicBezTo>
                    <a:cubicBezTo>
                      <a:pt x="7531" y="382"/>
                      <a:pt x="9420" y="370"/>
                      <a:pt x="11309" y="370"/>
                    </a:cubicBezTo>
                    <a:cubicBezTo>
                      <a:pt x="11926" y="368"/>
                      <a:pt x="12544" y="367"/>
                      <a:pt x="13161" y="367"/>
                    </a:cubicBezTo>
                    <a:cubicBezTo>
                      <a:pt x="16249" y="367"/>
                      <a:pt x="19337" y="392"/>
                      <a:pt x="22425" y="442"/>
                    </a:cubicBezTo>
                    <a:cubicBezTo>
                      <a:pt x="24553" y="478"/>
                      <a:pt x="26681" y="537"/>
                      <a:pt x="28821" y="549"/>
                    </a:cubicBezTo>
                    <a:cubicBezTo>
                      <a:pt x="29012" y="549"/>
                      <a:pt x="29012" y="250"/>
                      <a:pt x="28821" y="250"/>
                    </a:cubicBezTo>
                    <a:cubicBezTo>
                      <a:pt x="25055" y="59"/>
                      <a:pt x="21266" y="23"/>
                      <a:pt x="17501" y="11"/>
                    </a:cubicBezTo>
                    <a:cubicBezTo>
                      <a:pt x="16371" y="4"/>
                      <a:pt x="15240" y="0"/>
                      <a:pt x="1410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60" name="Google Shape;160;p5"/>
              <p:cNvSpPr/>
              <p:nvPr/>
            </p:nvSpPr>
            <p:spPr>
              <a:xfrm>
                <a:off x="-138585" y="4817314"/>
                <a:ext cx="9454358" cy="94211"/>
              </a:xfrm>
              <a:custGeom>
                <a:avLst/>
                <a:gdLst/>
                <a:ahLst/>
                <a:cxnLst/>
                <a:rect l="l" t="t" r="r" b="b"/>
                <a:pathLst>
                  <a:path w="29012" h="562" extrusionOk="0">
                    <a:moveTo>
                      <a:pt x="14107" y="0"/>
                    </a:moveTo>
                    <a:cubicBezTo>
                      <a:pt x="11499" y="0"/>
                      <a:pt x="8885" y="21"/>
                      <a:pt x="6276" y="71"/>
                    </a:cubicBezTo>
                    <a:cubicBezTo>
                      <a:pt x="4232" y="119"/>
                      <a:pt x="2116" y="35"/>
                      <a:pt x="72" y="310"/>
                    </a:cubicBezTo>
                    <a:cubicBezTo>
                      <a:pt x="0" y="310"/>
                      <a:pt x="24" y="430"/>
                      <a:pt x="84" y="430"/>
                    </a:cubicBezTo>
                    <a:cubicBezTo>
                      <a:pt x="690" y="477"/>
                      <a:pt x="1299" y="493"/>
                      <a:pt x="1909" y="493"/>
                    </a:cubicBezTo>
                    <a:cubicBezTo>
                      <a:pt x="3155" y="493"/>
                      <a:pt x="4407" y="426"/>
                      <a:pt x="5643" y="418"/>
                    </a:cubicBezTo>
                    <a:cubicBezTo>
                      <a:pt x="7531" y="394"/>
                      <a:pt x="9420" y="382"/>
                      <a:pt x="11309" y="370"/>
                    </a:cubicBezTo>
                    <a:cubicBezTo>
                      <a:pt x="11910" y="368"/>
                      <a:pt x="12511" y="367"/>
                      <a:pt x="13113" y="367"/>
                    </a:cubicBezTo>
                    <a:cubicBezTo>
                      <a:pt x="16217" y="367"/>
                      <a:pt x="19321" y="394"/>
                      <a:pt x="22425" y="454"/>
                    </a:cubicBezTo>
                    <a:cubicBezTo>
                      <a:pt x="24553" y="490"/>
                      <a:pt x="26681" y="549"/>
                      <a:pt x="28821" y="561"/>
                    </a:cubicBezTo>
                    <a:cubicBezTo>
                      <a:pt x="29012" y="561"/>
                      <a:pt x="29012" y="262"/>
                      <a:pt x="28821" y="262"/>
                    </a:cubicBezTo>
                    <a:cubicBezTo>
                      <a:pt x="25055" y="59"/>
                      <a:pt x="21266" y="35"/>
                      <a:pt x="17501" y="11"/>
                    </a:cubicBezTo>
                    <a:cubicBezTo>
                      <a:pt x="16371" y="4"/>
                      <a:pt x="15240" y="0"/>
                      <a:pt x="1410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61" name="Google Shape;161;p5"/>
              <p:cNvSpPr/>
              <p:nvPr/>
            </p:nvSpPr>
            <p:spPr>
              <a:xfrm>
                <a:off x="-323749" y="366550"/>
                <a:ext cx="9454358" cy="92199"/>
              </a:xfrm>
              <a:custGeom>
                <a:avLst/>
                <a:gdLst/>
                <a:ahLst/>
                <a:cxnLst/>
                <a:rect l="l" t="t" r="r" b="b"/>
                <a:pathLst>
                  <a:path w="29012" h="550" extrusionOk="0">
                    <a:moveTo>
                      <a:pt x="14107" y="0"/>
                    </a:moveTo>
                    <a:cubicBezTo>
                      <a:pt x="11499" y="0"/>
                      <a:pt x="8885" y="21"/>
                      <a:pt x="6276" y="71"/>
                    </a:cubicBezTo>
                    <a:cubicBezTo>
                      <a:pt x="4232" y="107"/>
                      <a:pt x="2116" y="35"/>
                      <a:pt x="72" y="298"/>
                    </a:cubicBezTo>
                    <a:cubicBezTo>
                      <a:pt x="0" y="310"/>
                      <a:pt x="24" y="418"/>
                      <a:pt x="84" y="430"/>
                    </a:cubicBezTo>
                    <a:cubicBezTo>
                      <a:pt x="680" y="472"/>
                      <a:pt x="1281" y="487"/>
                      <a:pt x="1882" y="487"/>
                    </a:cubicBezTo>
                    <a:cubicBezTo>
                      <a:pt x="3137" y="487"/>
                      <a:pt x="4398" y="422"/>
                      <a:pt x="5643" y="406"/>
                    </a:cubicBezTo>
                    <a:cubicBezTo>
                      <a:pt x="7531" y="382"/>
                      <a:pt x="9420" y="370"/>
                      <a:pt x="11309" y="370"/>
                    </a:cubicBezTo>
                    <a:cubicBezTo>
                      <a:pt x="11926" y="368"/>
                      <a:pt x="12544" y="367"/>
                      <a:pt x="13161" y="367"/>
                    </a:cubicBezTo>
                    <a:cubicBezTo>
                      <a:pt x="16249" y="367"/>
                      <a:pt x="19337" y="392"/>
                      <a:pt x="22425" y="442"/>
                    </a:cubicBezTo>
                    <a:cubicBezTo>
                      <a:pt x="24553" y="478"/>
                      <a:pt x="26681" y="537"/>
                      <a:pt x="28821" y="549"/>
                    </a:cubicBezTo>
                    <a:cubicBezTo>
                      <a:pt x="29012" y="549"/>
                      <a:pt x="29012" y="250"/>
                      <a:pt x="28821" y="250"/>
                    </a:cubicBezTo>
                    <a:cubicBezTo>
                      <a:pt x="25055" y="59"/>
                      <a:pt x="21266" y="23"/>
                      <a:pt x="17501" y="11"/>
                    </a:cubicBezTo>
                    <a:cubicBezTo>
                      <a:pt x="16371" y="4"/>
                      <a:pt x="15240" y="0"/>
                      <a:pt x="1410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62" name="Google Shape;162;p5"/>
              <p:cNvSpPr/>
              <p:nvPr/>
            </p:nvSpPr>
            <p:spPr>
              <a:xfrm>
                <a:off x="-323749" y="921587"/>
                <a:ext cx="9454358" cy="94211"/>
              </a:xfrm>
              <a:custGeom>
                <a:avLst/>
                <a:gdLst/>
                <a:ahLst/>
                <a:cxnLst/>
                <a:rect l="l" t="t" r="r" b="b"/>
                <a:pathLst>
                  <a:path w="29012" h="562" extrusionOk="0">
                    <a:moveTo>
                      <a:pt x="14107" y="0"/>
                    </a:moveTo>
                    <a:cubicBezTo>
                      <a:pt x="11499" y="0"/>
                      <a:pt x="8885" y="21"/>
                      <a:pt x="6276" y="71"/>
                    </a:cubicBezTo>
                    <a:cubicBezTo>
                      <a:pt x="4232" y="119"/>
                      <a:pt x="2116" y="35"/>
                      <a:pt x="72" y="310"/>
                    </a:cubicBezTo>
                    <a:cubicBezTo>
                      <a:pt x="0" y="310"/>
                      <a:pt x="24" y="430"/>
                      <a:pt x="84" y="430"/>
                    </a:cubicBezTo>
                    <a:cubicBezTo>
                      <a:pt x="690" y="477"/>
                      <a:pt x="1299" y="493"/>
                      <a:pt x="1909" y="493"/>
                    </a:cubicBezTo>
                    <a:cubicBezTo>
                      <a:pt x="3155" y="493"/>
                      <a:pt x="4407" y="426"/>
                      <a:pt x="5643" y="418"/>
                    </a:cubicBezTo>
                    <a:cubicBezTo>
                      <a:pt x="7531" y="394"/>
                      <a:pt x="9420" y="382"/>
                      <a:pt x="11309" y="370"/>
                    </a:cubicBezTo>
                    <a:cubicBezTo>
                      <a:pt x="11910" y="368"/>
                      <a:pt x="12511" y="367"/>
                      <a:pt x="13113" y="367"/>
                    </a:cubicBezTo>
                    <a:cubicBezTo>
                      <a:pt x="16217" y="367"/>
                      <a:pt x="19321" y="394"/>
                      <a:pt x="22425" y="454"/>
                    </a:cubicBezTo>
                    <a:cubicBezTo>
                      <a:pt x="24553" y="490"/>
                      <a:pt x="26681" y="549"/>
                      <a:pt x="28821" y="561"/>
                    </a:cubicBezTo>
                    <a:cubicBezTo>
                      <a:pt x="29012" y="561"/>
                      <a:pt x="29012" y="262"/>
                      <a:pt x="28821" y="262"/>
                    </a:cubicBezTo>
                    <a:cubicBezTo>
                      <a:pt x="25055" y="59"/>
                      <a:pt x="21266" y="35"/>
                      <a:pt x="17501" y="11"/>
                    </a:cubicBezTo>
                    <a:cubicBezTo>
                      <a:pt x="16371" y="4"/>
                      <a:pt x="15240" y="0"/>
                      <a:pt x="1410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63" name="Google Shape;163;p5"/>
              <p:cNvSpPr/>
              <p:nvPr/>
            </p:nvSpPr>
            <p:spPr>
              <a:xfrm>
                <a:off x="3272150" y="-134500"/>
                <a:ext cx="151542" cy="5286213"/>
              </a:xfrm>
              <a:custGeom>
                <a:avLst/>
                <a:gdLst/>
                <a:ahLst/>
                <a:cxnLst/>
                <a:rect l="l" t="t" r="r" b="b"/>
                <a:pathLst>
                  <a:path w="904" h="29332" extrusionOk="0">
                    <a:moveTo>
                      <a:pt x="354" y="0"/>
                    </a:moveTo>
                    <a:cubicBezTo>
                      <a:pt x="293" y="0"/>
                      <a:pt x="233" y="42"/>
                      <a:pt x="227" y="126"/>
                    </a:cubicBezTo>
                    <a:cubicBezTo>
                      <a:pt x="36" y="3939"/>
                      <a:pt x="96" y="7776"/>
                      <a:pt x="72" y="11589"/>
                    </a:cubicBezTo>
                    <a:cubicBezTo>
                      <a:pt x="60" y="15379"/>
                      <a:pt x="0" y="19156"/>
                      <a:pt x="96" y="22945"/>
                    </a:cubicBezTo>
                    <a:cubicBezTo>
                      <a:pt x="156" y="25001"/>
                      <a:pt x="132" y="27165"/>
                      <a:pt x="526" y="29197"/>
                    </a:cubicBezTo>
                    <a:cubicBezTo>
                      <a:pt x="542" y="29290"/>
                      <a:pt x="615" y="29331"/>
                      <a:pt x="693" y="29331"/>
                    </a:cubicBezTo>
                    <a:cubicBezTo>
                      <a:pt x="795" y="29331"/>
                      <a:pt x="903" y="29259"/>
                      <a:pt x="897" y="29137"/>
                    </a:cubicBezTo>
                    <a:cubicBezTo>
                      <a:pt x="897" y="27284"/>
                      <a:pt x="658" y="25420"/>
                      <a:pt x="598" y="23567"/>
                    </a:cubicBezTo>
                    <a:cubicBezTo>
                      <a:pt x="538" y="21702"/>
                      <a:pt x="526" y="19837"/>
                      <a:pt x="526" y="17973"/>
                    </a:cubicBezTo>
                    <a:cubicBezTo>
                      <a:pt x="526" y="14195"/>
                      <a:pt x="562" y="10418"/>
                      <a:pt x="562" y="6653"/>
                    </a:cubicBezTo>
                    <a:cubicBezTo>
                      <a:pt x="562" y="4477"/>
                      <a:pt x="574" y="2301"/>
                      <a:pt x="490" y="126"/>
                    </a:cubicBezTo>
                    <a:cubicBezTo>
                      <a:pt x="478" y="42"/>
                      <a:pt x="416" y="0"/>
                      <a:pt x="354"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64" name="Google Shape;164;p5"/>
              <p:cNvSpPr/>
              <p:nvPr/>
            </p:nvSpPr>
            <p:spPr>
              <a:xfrm>
                <a:off x="3773050" y="-134500"/>
                <a:ext cx="100412" cy="5264846"/>
              </a:xfrm>
              <a:custGeom>
                <a:avLst/>
                <a:gdLst/>
                <a:ahLst/>
                <a:cxnLst/>
                <a:rect l="l" t="t" r="r" b="b"/>
                <a:pathLst>
                  <a:path w="599" h="30246" extrusionOk="0">
                    <a:moveTo>
                      <a:pt x="264" y="1"/>
                    </a:moveTo>
                    <a:cubicBezTo>
                      <a:pt x="222" y="1"/>
                      <a:pt x="180" y="27"/>
                      <a:pt x="180" y="81"/>
                    </a:cubicBezTo>
                    <a:cubicBezTo>
                      <a:pt x="1" y="4026"/>
                      <a:pt x="96" y="7982"/>
                      <a:pt x="108" y="11927"/>
                    </a:cubicBezTo>
                    <a:cubicBezTo>
                      <a:pt x="108" y="15872"/>
                      <a:pt x="108" y="19828"/>
                      <a:pt x="120" y="23785"/>
                    </a:cubicBezTo>
                    <a:lnTo>
                      <a:pt x="132" y="27036"/>
                    </a:lnTo>
                    <a:cubicBezTo>
                      <a:pt x="132" y="28052"/>
                      <a:pt x="36" y="29140"/>
                      <a:pt x="276" y="30132"/>
                    </a:cubicBezTo>
                    <a:cubicBezTo>
                      <a:pt x="297" y="30209"/>
                      <a:pt x="364" y="30245"/>
                      <a:pt x="431" y="30245"/>
                    </a:cubicBezTo>
                    <a:cubicBezTo>
                      <a:pt x="511" y="30245"/>
                      <a:pt x="592" y="30194"/>
                      <a:pt x="598" y="30096"/>
                    </a:cubicBezTo>
                    <a:cubicBezTo>
                      <a:pt x="479" y="26235"/>
                      <a:pt x="515" y="22386"/>
                      <a:pt x="503" y="18537"/>
                    </a:cubicBezTo>
                    <a:cubicBezTo>
                      <a:pt x="479" y="14629"/>
                      <a:pt x="479" y="10708"/>
                      <a:pt x="455" y="6787"/>
                    </a:cubicBezTo>
                    <a:cubicBezTo>
                      <a:pt x="443" y="4552"/>
                      <a:pt x="455" y="2305"/>
                      <a:pt x="347" y="81"/>
                    </a:cubicBezTo>
                    <a:cubicBezTo>
                      <a:pt x="347" y="27"/>
                      <a:pt x="305" y="1"/>
                      <a:pt x="26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65" name="Google Shape;165;p5"/>
              <p:cNvSpPr/>
              <p:nvPr/>
            </p:nvSpPr>
            <p:spPr>
              <a:xfrm>
                <a:off x="4283993" y="-134500"/>
                <a:ext cx="140476" cy="5364760"/>
              </a:xfrm>
              <a:custGeom>
                <a:avLst/>
                <a:gdLst/>
                <a:ahLst/>
                <a:cxnLst/>
                <a:rect l="l" t="t" r="r" b="b"/>
                <a:pathLst>
                  <a:path w="838" h="30820" extrusionOk="0">
                    <a:moveTo>
                      <a:pt x="246" y="0"/>
                    </a:moveTo>
                    <a:cubicBezTo>
                      <a:pt x="195" y="0"/>
                      <a:pt x="144" y="33"/>
                      <a:pt x="144" y="99"/>
                    </a:cubicBezTo>
                    <a:cubicBezTo>
                      <a:pt x="1" y="2071"/>
                      <a:pt x="120" y="4091"/>
                      <a:pt x="132" y="6076"/>
                    </a:cubicBezTo>
                    <a:cubicBezTo>
                      <a:pt x="144" y="8048"/>
                      <a:pt x="156" y="10056"/>
                      <a:pt x="180" y="12052"/>
                    </a:cubicBezTo>
                    <a:cubicBezTo>
                      <a:pt x="216" y="15997"/>
                      <a:pt x="264" y="19942"/>
                      <a:pt x="300" y="23898"/>
                    </a:cubicBezTo>
                    <a:lnTo>
                      <a:pt x="335" y="27245"/>
                    </a:lnTo>
                    <a:cubicBezTo>
                      <a:pt x="347" y="28405"/>
                      <a:pt x="312" y="29564"/>
                      <a:pt x="407" y="30712"/>
                    </a:cubicBezTo>
                    <a:cubicBezTo>
                      <a:pt x="431" y="30784"/>
                      <a:pt x="494" y="30819"/>
                      <a:pt x="555" y="30819"/>
                    </a:cubicBezTo>
                    <a:cubicBezTo>
                      <a:pt x="616" y="30819"/>
                      <a:pt x="676" y="30784"/>
                      <a:pt x="694" y="30712"/>
                    </a:cubicBezTo>
                    <a:cubicBezTo>
                      <a:pt x="837" y="28740"/>
                      <a:pt x="694" y="26719"/>
                      <a:pt x="682" y="24735"/>
                    </a:cubicBezTo>
                    <a:cubicBezTo>
                      <a:pt x="658" y="22739"/>
                      <a:pt x="646" y="20755"/>
                      <a:pt x="622" y="18758"/>
                    </a:cubicBezTo>
                    <a:cubicBezTo>
                      <a:pt x="586" y="14814"/>
                      <a:pt x="551" y="10857"/>
                      <a:pt x="491" y="6912"/>
                    </a:cubicBezTo>
                    <a:cubicBezTo>
                      <a:pt x="467" y="4653"/>
                      <a:pt x="551" y="2346"/>
                      <a:pt x="347" y="99"/>
                    </a:cubicBezTo>
                    <a:cubicBezTo>
                      <a:pt x="347" y="33"/>
                      <a:pt x="297" y="0"/>
                      <a:pt x="246"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66" name="Google Shape;166;p5"/>
              <p:cNvSpPr/>
              <p:nvPr/>
            </p:nvSpPr>
            <p:spPr>
              <a:xfrm>
                <a:off x="4798959" y="-134500"/>
                <a:ext cx="180540" cy="5309233"/>
              </a:xfrm>
              <a:custGeom>
                <a:avLst/>
                <a:gdLst/>
                <a:ahLst/>
                <a:cxnLst/>
                <a:rect l="l" t="t" r="r" b="b"/>
                <a:pathLst>
                  <a:path w="1077" h="30501" extrusionOk="0">
                    <a:moveTo>
                      <a:pt x="183" y="0"/>
                    </a:moveTo>
                    <a:cubicBezTo>
                      <a:pt x="142" y="0"/>
                      <a:pt x="96" y="31"/>
                      <a:pt x="96" y="85"/>
                    </a:cubicBezTo>
                    <a:cubicBezTo>
                      <a:pt x="1" y="2021"/>
                      <a:pt x="180" y="4018"/>
                      <a:pt x="240" y="5966"/>
                    </a:cubicBezTo>
                    <a:cubicBezTo>
                      <a:pt x="312" y="7915"/>
                      <a:pt x="359" y="9887"/>
                      <a:pt x="407" y="11847"/>
                    </a:cubicBezTo>
                    <a:cubicBezTo>
                      <a:pt x="503" y="15768"/>
                      <a:pt x="563" y="19689"/>
                      <a:pt x="587" y="23610"/>
                    </a:cubicBezTo>
                    <a:cubicBezTo>
                      <a:pt x="598" y="25857"/>
                      <a:pt x="598" y="28092"/>
                      <a:pt x="622" y="30339"/>
                    </a:cubicBezTo>
                    <a:cubicBezTo>
                      <a:pt x="622" y="30447"/>
                      <a:pt x="703" y="30501"/>
                      <a:pt x="784" y="30501"/>
                    </a:cubicBezTo>
                    <a:cubicBezTo>
                      <a:pt x="864" y="30501"/>
                      <a:pt x="945" y="30447"/>
                      <a:pt x="945" y="30339"/>
                    </a:cubicBezTo>
                    <a:cubicBezTo>
                      <a:pt x="1077" y="22426"/>
                      <a:pt x="897" y="14501"/>
                      <a:pt x="598" y="6588"/>
                    </a:cubicBezTo>
                    <a:cubicBezTo>
                      <a:pt x="515" y="4424"/>
                      <a:pt x="551" y="2201"/>
                      <a:pt x="252" y="61"/>
                    </a:cubicBezTo>
                    <a:cubicBezTo>
                      <a:pt x="247" y="19"/>
                      <a:pt x="216" y="0"/>
                      <a:pt x="18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67" name="Google Shape;167;p5"/>
              <p:cNvSpPr/>
              <p:nvPr/>
            </p:nvSpPr>
            <p:spPr>
              <a:xfrm>
                <a:off x="5321975" y="-134500"/>
                <a:ext cx="158425" cy="5364733"/>
              </a:xfrm>
              <a:custGeom>
                <a:avLst/>
                <a:gdLst/>
                <a:ahLst/>
                <a:cxnLst/>
                <a:rect l="l" t="t" r="r" b="b"/>
                <a:pathLst>
                  <a:path w="945" h="28158" extrusionOk="0">
                    <a:moveTo>
                      <a:pt x="144" y="1"/>
                    </a:moveTo>
                    <a:cubicBezTo>
                      <a:pt x="96" y="1"/>
                      <a:pt x="48" y="31"/>
                      <a:pt x="48" y="90"/>
                    </a:cubicBezTo>
                    <a:cubicBezTo>
                      <a:pt x="1" y="3724"/>
                      <a:pt x="132" y="7370"/>
                      <a:pt x="204" y="10992"/>
                    </a:cubicBezTo>
                    <a:cubicBezTo>
                      <a:pt x="288" y="14590"/>
                      <a:pt x="359" y="18188"/>
                      <a:pt x="443" y="21786"/>
                    </a:cubicBezTo>
                    <a:cubicBezTo>
                      <a:pt x="491" y="23854"/>
                      <a:pt x="539" y="25910"/>
                      <a:pt x="586" y="27978"/>
                    </a:cubicBezTo>
                    <a:cubicBezTo>
                      <a:pt x="586" y="28098"/>
                      <a:pt x="676" y="28157"/>
                      <a:pt x="766" y="28157"/>
                    </a:cubicBezTo>
                    <a:cubicBezTo>
                      <a:pt x="855" y="28157"/>
                      <a:pt x="945" y="28098"/>
                      <a:pt x="945" y="27978"/>
                    </a:cubicBezTo>
                    <a:cubicBezTo>
                      <a:pt x="790" y="20746"/>
                      <a:pt x="646" y="13514"/>
                      <a:pt x="443" y="6282"/>
                    </a:cubicBezTo>
                    <a:cubicBezTo>
                      <a:pt x="383" y="4214"/>
                      <a:pt x="359" y="2158"/>
                      <a:pt x="240" y="90"/>
                    </a:cubicBezTo>
                    <a:cubicBezTo>
                      <a:pt x="240" y="31"/>
                      <a:pt x="192" y="1"/>
                      <a:pt x="14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68" name="Google Shape;168;p5"/>
              <p:cNvSpPr/>
              <p:nvPr/>
            </p:nvSpPr>
            <p:spPr>
              <a:xfrm>
                <a:off x="5780950" y="-134500"/>
                <a:ext cx="158425" cy="5309202"/>
              </a:xfrm>
              <a:custGeom>
                <a:avLst/>
                <a:gdLst/>
                <a:ahLst/>
                <a:cxnLst/>
                <a:rect l="l" t="t" r="r" b="b"/>
                <a:pathLst>
                  <a:path w="945" h="28145" extrusionOk="0">
                    <a:moveTo>
                      <a:pt x="143" y="0"/>
                    </a:moveTo>
                    <a:cubicBezTo>
                      <a:pt x="99" y="0"/>
                      <a:pt x="54" y="27"/>
                      <a:pt x="48" y="81"/>
                    </a:cubicBezTo>
                    <a:cubicBezTo>
                      <a:pt x="0" y="3715"/>
                      <a:pt x="132" y="7349"/>
                      <a:pt x="215" y="10983"/>
                    </a:cubicBezTo>
                    <a:cubicBezTo>
                      <a:pt x="287" y="14581"/>
                      <a:pt x="371" y="18179"/>
                      <a:pt x="442" y="21777"/>
                    </a:cubicBezTo>
                    <a:cubicBezTo>
                      <a:pt x="490" y="23845"/>
                      <a:pt x="538" y="25901"/>
                      <a:pt x="586" y="27957"/>
                    </a:cubicBezTo>
                    <a:cubicBezTo>
                      <a:pt x="586" y="28082"/>
                      <a:pt x="675" y="28145"/>
                      <a:pt x="765" y="28145"/>
                    </a:cubicBezTo>
                    <a:cubicBezTo>
                      <a:pt x="855" y="28145"/>
                      <a:pt x="944" y="28082"/>
                      <a:pt x="944" y="27957"/>
                    </a:cubicBezTo>
                    <a:cubicBezTo>
                      <a:pt x="789" y="20725"/>
                      <a:pt x="646" y="13493"/>
                      <a:pt x="442" y="6261"/>
                    </a:cubicBezTo>
                    <a:cubicBezTo>
                      <a:pt x="395" y="4205"/>
                      <a:pt x="359" y="2137"/>
                      <a:pt x="239" y="81"/>
                    </a:cubicBezTo>
                    <a:cubicBezTo>
                      <a:pt x="233" y="27"/>
                      <a:pt x="188" y="0"/>
                      <a:pt x="14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69" name="Google Shape;169;p5"/>
              <p:cNvSpPr/>
              <p:nvPr/>
            </p:nvSpPr>
            <p:spPr>
              <a:xfrm>
                <a:off x="6291575" y="-115450"/>
                <a:ext cx="151542" cy="5286213"/>
              </a:xfrm>
              <a:custGeom>
                <a:avLst/>
                <a:gdLst/>
                <a:ahLst/>
                <a:cxnLst/>
                <a:rect l="l" t="t" r="r" b="b"/>
                <a:pathLst>
                  <a:path w="904" h="29332" extrusionOk="0">
                    <a:moveTo>
                      <a:pt x="354" y="0"/>
                    </a:moveTo>
                    <a:cubicBezTo>
                      <a:pt x="293" y="0"/>
                      <a:pt x="233" y="42"/>
                      <a:pt x="227" y="126"/>
                    </a:cubicBezTo>
                    <a:cubicBezTo>
                      <a:pt x="36" y="3939"/>
                      <a:pt x="96" y="7776"/>
                      <a:pt x="72" y="11589"/>
                    </a:cubicBezTo>
                    <a:cubicBezTo>
                      <a:pt x="60" y="15379"/>
                      <a:pt x="0" y="19156"/>
                      <a:pt x="96" y="22945"/>
                    </a:cubicBezTo>
                    <a:cubicBezTo>
                      <a:pt x="156" y="25001"/>
                      <a:pt x="132" y="27165"/>
                      <a:pt x="526" y="29197"/>
                    </a:cubicBezTo>
                    <a:cubicBezTo>
                      <a:pt x="542" y="29290"/>
                      <a:pt x="615" y="29331"/>
                      <a:pt x="693" y="29331"/>
                    </a:cubicBezTo>
                    <a:cubicBezTo>
                      <a:pt x="795" y="29331"/>
                      <a:pt x="903" y="29259"/>
                      <a:pt x="897" y="29137"/>
                    </a:cubicBezTo>
                    <a:cubicBezTo>
                      <a:pt x="897" y="27284"/>
                      <a:pt x="658" y="25420"/>
                      <a:pt x="598" y="23567"/>
                    </a:cubicBezTo>
                    <a:cubicBezTo>
                      <a:pt x="538" y="21702"/>
                      <a:pt x="526" y="19837"/>
                      <a:pt x="526" y="17973"/>
                    </a:cubicBezTo>
                    <a:cubicBezTo>
                      <a:pt x="526" y="14195"/>
                      <a:pt x="562" y="10418"/>
                      <a:pt x="562" y="6653"/>
                    </a:cubicBezTo>
                    <a:cubicBezTo>
                      <a:pt x="562" y="4477"/>
                      <a:pt x="574" y="2301"/>
                      <a:pt x="490" y="126"/>
                    </a:cubicBezTo>
                    <a:cubicBezTo>
                      <a:pt x="478" y="42"/>
                      <a:pt x="416" y="0"/>
                      <a:pt x="354"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70" name="Google Shape;170;p5"/>
              <p:cNvSpPr/>
              <p:nvPr/>
            </p:nvSpPr>
            <p:spPr>
              <a:xfrm>
                <a:off x="6792475" y="-115450"/>
                <a:ext cx="100412" cy="5264846"/>
              </a:xfrm>
              <a:custGeom>
                <a:avLst/>
                <a:gdLst/>
                <a:ahLst/>
                <a:cxnLst/>
                <a:rect l="l" t="t" r="r" b="b"/>
                <a:pathLst>
                  <a:path w="599" h="30246" extrusionOk="0">
                    <a:moveTo>
                      <a:pt x="264" y="1"/>
                    </a:moveTo>
                    <a:cubicBezTo>
                      <a:pt x="222" y="1"/>
                      <a:pt x="180" y="27"/>
                      <a:pt x="180" y="81"/>
                    </a:cubicBezTo>
                    <a:cubicBezTo>
                      <a:pt x="1" y="4026"/>
                      <a:pt x="96" y="7982"/>
                      <a:pt x="108" y="11927"/>
                    </a:cubicBezTo>
                    <a:cubicBezTo>
                      <a:pt x="108" y="15872"/>
                      <a:pt x="108" y="19828"/>
                      <a:pt x="120" y="23785"/>
                    </a:cubicBezTo>
                    <a:lnTo>
                      <a:pt x="132" y="27036"/>
                    </a:lnTo>
                    <a:cubicBezTo>
                      <a:pt x="132" y="28052"/>
                      <a:pt x="36" y="29140"/>
                      <a:pt x="276" y="30132"/>
                    </a:cubicBezTo>
                    <a:cubicBezTo>
                      <a:pt x="297" y="30209"/>
                      <a:pt x="364" y="30245"/>
                      <a:pt x="431" y="30245"/>
                    </a:cubicBezTo>
                    <a:cubicBezTo>
                      <a:pt x="511" y="30245"/>
                      <a:pt x="592" y="30194"/>
                      <a:pt x="598" y="30096"/>
                    </a:cubicBezTo>
                    <a:cubicBezTo>
                      <a:pt x="479" y="26235"/>
                      <a:pt x="515" y="22386"/>
                      <a:pt x="503" y="18537"/>
                    </a:cubicBezTo>
                    <a:cubicBezTo>
                      <a:pt x="479" y="14629"/>
                      <a:pt x="479" y="10708"/>
                      <a:pt x="455" y="6787"/>
                    </a:cubicBezTo>
                    <a:cubicBezTo>
                      <a:pt x="443" y="4552"/>
                      <a:pt x="455" y="2305"/>
                      <a:pt x="347" y="81"/>
                    </a:cubicBezTo>
                    <a:cubicBezTo>
                      <a:pt x="347" y="27"/>
                      <a:pt x="305" y="1"/>
                      <a:pt x="26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71" name="Google Shape;171;p5"/>
              <p:cNvSpPr/>
              <p:nvPr/>
            </p:nvSpPr>
            <p:spPr>
              <a:xfrm>
                <a:off x="7303418" y="-115450"/>
                <a:ext cx="140476" cy="5364760"/>
              </a:xfrm>
              <a:custGeom>
                <a:avLst/>
                <a:gdLst/>
                <a:ahLst/>
                <a:cxnLst/>
                <a:rect l="l" t="t" r="r" b="b"/>
                <a:pathLst>
                  <a:path w="838" h="30820" extrusionOk="0">
                    <a:moveTo>
                      <a:pt x="246" y="0"/>
                    </a:moveTo>
                    <a:cubicBezTo>
                      <a:pt x="195" y="0"/>
                      <a:pt x="144" y="33"/>
                      <a:pt x="144" y="99"/>
                    </a:cubicBezTo>
                    <a:cubicBezTo>
                      <a:pt x="1" y="2071"/>
                      <a:pt x="120" y="4091"/>
                      <a:pt x="132" y="6076"/>
                    </a:cubicBezTo>
                    <a:cubicBezTo>
                      <a:pt x="144" y="8048"/>
                      <a:pt x="156" y="10056"/>
                      <a:pt x="180" y="12052"/>
                    </a:cubicBezTo>
                    <a:cubicBezTo>
                      <a:pt x="216" y="15997"/>
                      <a:pt x="264" y="19942"/>
                      <a:pt x="300" y="23898"/>
                    </a:cubicBezTo>
                    <a:lnTo>
                      <a:pt x="335" y="27245"/>
                    </a:lnTo>
                    <a:cubicBezTo>
                      <a:pt x="347" y="28405"/>
                      <a:pt x="312" y="29564"/>
                      <a:pt x="407" y="30712"/>
                    </a:cubicBezTo>
                    <a:cubicBezTo>
                      <a:pt x="431" y="30784"/>
                      <a:pt x="494" y="30819"/>
                      <a:pt x="555" y="30819"/>
                    </a:cubicBezTo>
                    <a:cubicBezTo>
                      <a:pt x="616" y="30819"/>
                      <a:pt x="676" y="30784"/>
                      <a:pt x="694" y="30712"/>
                    </a:cubicBezTo>
                    <a:cubicBezTo>
                      <a:pt x="837" y="28740"/>
                      <a:pt x="694" y="26719"/>
                      <a:pt x="682" y="24735"/>
                    </a:cubicBezTo>
                    <a:cubicBezTo>
                      <a:pt x="658" y="22739"/>
                      <a:pt x="646" y="20755"/>
                      <a:pt x="622" y="18758"/>
                    </a:cubicBezTo>
                    <a:cubicBezTo>
                      <a:pt x="586" y="14814"/>
                      <a:pt x="551" y="10857"/>
                      <a:pt x="491" y="6912"/>
                    </a:cubicBezTo>
                    <a:cubicBezTo>
                      <a:pt x="467" y="4653"/>
                      <a:pt x="551" y="2346"/>
                      <a:pt x="347" y="99"/>
                    </a:cubicBezTo>
                    <a:cubicBezTo>
                      <a:pt x="347" y="33"/>
                      <a:pt x="297" y="0"/>
                      <a:pt x="246"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72" name="Google Shape;172;p5"/>
              <p:cNvSpPr/>
              <p:nvPr/>
            </p:nvSpPr>
            <p:spPr>
              <a:xfrm>
                <a:off x="7818384" y="-115450"/>
                <a:ext cx="180540" cy="5309233"/>
              </a:xfrm>
              <a:custGeom>
                <a:avLst/>
                <a:gdLst/>
                <a:ahLst/>
                <a:cxnLst/>
                <a:rect l="l" t="t" r="r" b="b"/>
                <a:pathLst>
                  <a:path w="1077" h="30501" extrusionOk="0">
                    <a:moveTo>
                      <a:pt x="183" y="0"/>
                    </a:moveTo>
                    <a:cubicBezTo>
                      <a:pt x="142" y="0"/>
                      <a:pt x="96" y="31"/>
                      <a:pt x="96" y="85"/>
                    </a:cubicBezTo>
                    <a:cubicBezTo>
                      <a:pt x="1" y="2021"/>
                      <a:pt x="180" y="4018"/>
                      <a:pt x="240" y="5966"/>
                    </a:cubicBezTo>
                    <a:cubicBezTo>
                      <a:pt x="312" y="7915"/>
                      <a:pt x="359" y="9887"/>
                      <a:pt x="407" y="11847"/>
                    </a:cubicBezTo>
                    <a:cubicBezTo>
                      <a:pt x="503" y="15768"/>
                      <a:pt x="563" y="19689"/>
                      <a:pt x="587" y="23610"/>
                    </a:cubicBezTo>
                    <a:cubicBezTo>
                      <a:pt x="598" y="25857"/>
                      <a:pt x="598" y="28092"/>
                      <a:pt x="622" y="30339"/>
                    </a:cubicBezTo>
                    <a:cubicBezTo>
                      <a:pt x="622" y="30447"/>
                      <a:pt x="703" y="30501"/>
                      <a:pt x="784" y="30501"/>
                    </a:cubicBezTo>
                    <a:cubicBezTo>
                      <a:pt x="864" y="30501"/>
                      <a:pt x="945" y="30447"/>
                      <a:pt x="945" y="30339"/>
                    </a:cubicBezTo>
                    <a:cubicBezTo>
                      <a:pt x="1077" y="22426"/>
                      <a:pt x="897" y="14501"/>
                      <a:pt x="598" y="6588"/>
                    </a:cubicBezTo>
                    <a:cubicBezTo>
                      <a:pt x="515" y="4424"/>
                      <a:pt x="551" y="2201"/>
                      <a:pt x="252" y="61"/>
                    </a:cubicBezTo>
                    <a:cubicBezTo>
                      <a:pt x="247" y="19"/>
                      <a:pt x="216" y="0"/>
                      <a:pt x="18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73" name="Google Shape;173;p5"/>
              <p:cNvSpPr/>
              <p:nvPr/>
            </p:nvSpPr>
            <p:spPr>
              <a:xfrm>
                <a:off x="8341400" y="-115450"/>
                <a:ext cx="158425" cy="5364733"/>
              </a:xfrm>
              <a:custGeom>
                <a:avLst/>
                <a:gdLst/>
                <a:ahLst/>
                <a:cxnLst/>
                <a:rect l="l" t="t" r="r" b="b"/>
                <a:pathLst>
                  <a:path w="945" h="28158" extrusionOk="0">
                    <a:moveTo>
                      <a:pt x="144" y="1"/>
                    </a:moveTo>
                    <a:cubicBezTo>
                      <a:pt x="96" y="1"/>
                      <a:pt x="48" y="31"/>
                      <a:pt x="48" y="90"/>
                    </a:cubicBezTo>
                    <a:cubicBezTo>
                      <a:pt x="1" y="3724"/>
                      <a:pt x="132" y="7370"/>
                      <a:pt x="204" y="10992"/>
                    </a:cubicBezTo>
                    <a:cubicBezTo>
                      <a:pt x="288" y="14590"/>
                      <a:pt x="359" y="18188"/>
                      <a:pt x="443" y="21786"/>
                    </a:cubicBezTo>
                    <a:cubicBezTo>
                      <a:pt x="491" y="23854"/>
                      <a:pt x="539" y="25910"/>
                      <a:pt x="586" y="27978"/>
                    </a:cubicBezTo>
                    <a:cubicBezTo>
                      <a:pt x="586" y="28098"/>
                      <a:pt x="676" y="28157"/>
                      <a:pt x="766" y="28157"/>
                    </a:cubicBezTo>
                    <a:cubicBezTo>
                      <a:pt x="855" y="28157"/>
                      <a:pt x="945" y="28098"/>
                      <a:pt x="945" y="27978"/>
                    </a:cubicBezTo>
                    <a:cubicBezTo>
                      <a:pt x="790" y="20746"/>
                      <a:pt x="646" y="13514"/>
                      <a:pt x="443" y="6282"/>
                    </a:cubicBezTo>
                    <a:cubicBezTo>
                      <a:pt x="383" y="4214"/>
                      <a:pt x="359" y="2158"/>
                      <a:pt x="240" y="90"/>
                    </a:cubicBezTo>
                    <a:cubicBezTo>
                      <a:pt x="240" y="31"/>
                      <a:pt x="192" y="1"/>
                      <a:pt x="14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74" name="Google Shape;174;p5"/>
              <p:cNvSpPr/>
              <p:nvPr/>
            </p:nvSpPr>
            <p:spPr>
              <a:xfrm>
                <a:off x="8800375" y="-115450"/>
                <a:ext cx="158425" cy="5309202"/>
              </a:xfrm>
              <a:custGeom>
                <a:avLst/>
                <a:gdLst/>
                <a:ahLst/>
                <a:cxnLst/>
                <a:rect l="l" t="t" r="r" b="b"/>
                <a:pathLst>
                  <a:path w="945" h="28145" extrusionOk="0">
                    <a:moveTo>
                      <a:pt x="143" y="0"/>
                    </a:moveTo>
                    <a:cubicBezTo>
                      <a:pt x="99" y="0"/>
                      <a:pt x="54" y="27"/>
                      <a:pt x="48" y="81"/>
                    </a:cubicBezTo>
                    <a:cubicBezTo>
                      <a:pt x="0" y="3715"/>
                      <a:pt x="132" y="7349"/>
                      <a:pt x="215" y="10983"/>
                    </a:cubicBezTo>
                    <a:cubicBezTo>
                      <a:pt x="287" y="14581"/>
                      <a:pt x="371" y="18179"/>
                      <a:pt x="442" y="21777"/>
                    </a:cubicBezTo>
                    <a:cubicBezTo>
                      <a:pt x="490" y="23845"/>
                      <a:pt x="538" y="25901"/>
                      <a:pt x="586" y="27957"/>
                    </a:cubicBezTo>
                    <a:cubicBezTo>
                      <a:pt x="586" y="28082"/>
                      <a:pt x="675" y="28145"/>
                      <a:pt x="765" y="28145"/>
                    </a:cubicBezTo>
                    <a:cubicBezTo>
                      <a:pt x="855" y="28145"/>
                      <a:pt x="944" y="28082"/>
                      <a:pt x="944" y="27957"/>
                    </a:cubicBezTo>
                    <a:cubicBezTo>
                      <a:pt x="789" y="20725"/>
                      <a:pt x="646" y="13493"/>
                      <a:pt x="442" y="6261"/>
                    </a:cubicBezTo>
                    <a:cubicBezTo>
                      <a:pt x="395" y="4205"/>
                      <a:pt x="359" y="2137"/>
                      <a:pt x="239" y="81"/>
                    </a:cubicBezTo>
                    <a:cubicBezTo>
                      <a:pt x="233" y="27"/>
                      <a:pt x="188" y="0"/>
                      <a:pt x="14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sp>
          <p:nvSpPr>
            <p:cNvPr id="175" name="Google Shape;175;p5"/>
            <p:cNvSpPr/>
            <p:nvPr/>
          </p:nvSpPr>
          <p:spPr>
            <a:xfrm>
              <a:off x="685800" y="457200"/>
              <a:ext cx="7772400" cy="4227600"/>
            </a:xfrm>
            <a:prstGeom prst="snip2DiagRect">
              <a:avLst>
                <a:gd name="adj1" fmla="val 0"/>
                <a:gd name="adj2" fmla="val 0"/>
              </a:avLst>
            </a:pr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pic>
        <p:nvPicPr>
          <p:cNvPr id="176" name="Google Shape;176;p5"/>
          <p:cNvPicPr preferRelativeResize="0"/>
          <p:nvPr/>
        </p:nvPicPr>
        <p:blipFill>
          <a:blip r:embed="rId2"/>
          <a:stretch>
            <a:fillRect/>
          </a:stretch>
        </p:blipFill>
        <p:spPr>
          <a:xfrm>
            <a:off x="0" y="0"/>
            <a:ext cx="12192000" cy="6858000"/>
          </a:xfrm>
          <a:prstGeom prst="rect">
            <a:avLst/>
          </a:prstGeom>
          <a:noFill/>
          <a:ln w="9525" cap="flat" cmpd="sng">
            <a:solidFill>
              <a:schemeClr val="accent6"/>
            </a:solidFill>
            <a:prstDash val="solid"/>
            <a:round/>
            <a:headEnd type="none" w="sm" len="sm"/>
            <a:tailEnd type="none" w="sm" len="sm"/>
          </a:ln>
        </p:spPr>
      </p:pic>
      <p:sp>
        <p:nvSpPr>
          <p:cNvPr id="177" name="Google Shape;177;p5"/>
          <p:cNvSpPr txBox="1">
            <a:spLocks noGrp="1"/>
          </p:cNvSpPr>
          <p:nvPr>
            <p:ph type="subTitle" idx="1"/>
          </p:nvPr>
        </p:nvSpPr>
        <p:spPr>
          <a:xfrm>
            <a:off x="6710267" y="4239253"/>
            <a:ext cx="2920000" cy="955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1400"/>
              <a:buNone/>
              <a:defRPr sz="1865"/>
            </a:lvl1pPr>
            <a:lvl2pPr lvl="1" rtl="0">
              <a:spcBef>
                <a:spcPts val="0"/>
              </a:spcBef>
              <a:spcAft>
                <a:spcPts val="0"/>
              </a:spcAft>
              <a:buClr>
                <a:schemeClr val="dk1"/>
              </a:buClr>
              <a:buSzPts val="1400"/>
              <a:buNone/>
              <a:defRPr sz="1865">
                <a:solidFill>
                  <a:schemeClr val="dk1"/>
                </a:solidFill>
              </a:defRPr>
            </a:lvl2pPr>
            <a:lvl3pPr lvl="2" rtl="0">
              <a:spcBef>
                <a:spcPts val="0"/>
              </a:spcBef>
              <a:spcAft>
                <a:spcPts val="0"/>
              </a:spcAft>
              <a:buClr>
                <a:schemeClr val="dk1"/>
              </a:buClr>
              <a:buSzPts val="1400"/>
              <a:buNone/>
              <a:defRPr sz="1865">
                <a:solidFill>
                  <a:schemeClr val="dk1"/>
                </a:solidFill>
              </a:defRPr>
            </a:lvl3pPr>
            <a:lvl4pPr lvl="3" rtl="0">
              <a:spcBef>
                <a:spcPts val="0"/>
              </a:spcBef>
              <a:spcAft>
                <a:spcPts val="0"/>
              </a:spcAft>
              <a:buClr>
                <a:schemeClr val="dk1"/>
              </a:buClr>
              <a:buSzPts val="1400"/>
              <a:buNone/>
              <a:defRPr sz="1865">
                <a:solidFill>
                  <a:schemeClr val="dk1"/>
                </a:solidFill>
              </a:defRPr>
            </a:lvl4pPr>
            <a:lvl5pPr lvl="4" rtl="0">
              <a:spcBef>
                <a:spcPts val="0"/>
              </a:spcBef>
              <a:spcAft>
                <a:spcPts val="0"/>
              </a:spcAft>
              <a:buClr>
                <a:schemeClr val="dk1"/>
              </a:buClr>
              <a:buSzPts val="1400"/>
              <a:buNone/>
              <a:defRPr sz="1865">
                <a:solidFill>
                  <a:schemeClr val="dk1"/>
                </a:solidFill>
              </a:defRPr>
            </a:lvl5pPr>
            <a:lvl6pPr lvl="5" rtl="0">
              <a:spcBef>
                <a:spcPts val="0"/>
              </a:spcBef>
              <a:spcAft>
                <a:spcPts val="0"/>
              </a:spcAft>
              <a:buClr>
                <a:schemeClr val="dk1"/>
              </a:buClr>
              <a:buSzPts val="1400"/>
              <a:buNone/>
              <a:defRPr sz="1865">
                <a:solidFill>
                  <a:schemeClr val="dk1"/>
                </a:solidFill>
              </a:defRPr>
            </a:lvl6pPr>
            <a:lvl7pPr lvl="6" rtl="0">
              <a:spcBef>
                <a:spcPts val="0"/>
              </a:spcBef>
              <a:spcAft>
                <a:spcPts val="0"/>
              </a:spcAft>
              <a:buClr>
                <a:schemeClr val="dk1"/>
              </a:buClr>
              <a:buSzPts val="1400"/>
              <a:buNone/>
              <a:defRPr sz="1865">
                <a:solidFill>
                  <a:schemeClr val="dk1"/>
                </a:solidFill>
              </a:defRPr>
            </a:lvl7pPr>
            <a:lvl8pPr lvl="7" rtl="0">
              <a:spcBef>
                <a:spcPts val="0"/>
              </a:spcBef>
              <a:spcAft>
                <a:spcPts val="0"/>
              </a:spcAft>
              <a:buClr>
                <a:schemeClr val="dk1"/>
              </a:buClr>
              <a:buSzPts val="1400"/>
              <a:buNone/>
              <a:defRPr sz="1865">
                <a:solidFill>
                  <a:schemeClr val="dk1"/>
                </a:solidFill>
              </a:defRPr>
            </a:lvl8pPr>
            <a:lvl9pPr lvl="8" rtl="0">
              <a:spcBef>
                <a:spcPts val="0"/>
              </a:spcBef>
              <a:spcAft>
                <a:spcPts val="0"/>
              </a:spcAft>
              <a:buClr>
                <a:schemeClr val="dk1"/>
              </a:buClr>
              <a:buSzPts val="1400"/>
              <a:buNone/>
              <a:defRPr sz="1865">
                <a:solidFill>
                  <a:schemeClr val="dk1"/>
                </a:solidFill>
              </a:defRPr>
            </a:lvl9pPr>
          </a:lstStyle>
          <a:p>
            <a:endParaRPr/>
          </a:p>
        </p:txBody>
      </p:sp>
      <p:sp>
        <p:nvSpPr>
          <p:cNvPr id="178" name="Google Shape;178;p5"/>
          <p:cNvSpPr txBox="1">
            <a:spLocks noGrp="1"/>
          </p:cNvSpPr>
          <p:nvPr>
            <p:ph type="subTitle" idx="2"/>
          </p:nvPr>
        </p:nvSpPr>
        <p:spPr>
          <a:xfrm>
            <a:off x="6710251" y="3565300"/>
            <a:ext cx="2920000" cy="6308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dk1"/>
              </a:buClr>
              <a:buSzPts val="2500"/>
              <a:buFont typeface="Delius Swash Caps" panose="02000603000000000000"/>
              <a:buNone/>
              <a:defRPr sz="3735">
                <a:latin typeface="Just Another Hand" panose="02000506000000020003"/>
                <a:ea typeface="Just Another Hand" panose="02000506000000020003"/>
                <a:cs typeface="Just Another Hand" panose="02000506000000020003"/>
                <a:sym typeface="Just Another Hand" panose="02000506000000020003"/>
              </a:defRPr>
            </a:lvl1pPr>
            <a:lvl2pPr lvl="1"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2pPr>
            <a:lvl3pPr lvl="2"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3pPr>
            <a:lvl4pPr lvl="3"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4pPr>
            <a:lvl5pPr lvl="4"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5pPr>
            <a:lvl6pPr lvl="5"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6pPr>
            <a:lvl7pPr lvl="6"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7pPr>
            <a:lvl8pPr lvl="7"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8pPr>
            <a:lvl9pPr lvl="8"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9pPr>
          </a:lstStyle>
          <a:p>
            <a:endParaRPr/>
          </a:p>
        </p:txBody>
      </p:sp>
      <p:sp>
        <p:nvSpPr>
          <p:cNvPr id="179" name="Google Shape;179;p5"/>
          <p:cNvSpPr txBox="1">
            <a:spLocks noGrp="1"/>
          </p:cNvSpPr>
          <p:nvPr>
            <p:ph type="subTitle" idx="3"/>
          </p:nvPr>
        </p:nvSpPr>
        <p:spPr>
          <a:xfrm>
            <a:off x="2561767" y="4239253"/>
            <a:ext cx="2920000" cy="955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1400"/>
              <a:buNone/>
              <a:defRPr sz="1865"/>
            </a:lvl1pPr>
            <a:lvl2pPr lvl="1" rtl="0">
              <a:spcBef>
                <a:spcPts val="0"/>
              </a:spcBef>
              <a:spcAft>
                <a:spcPts val="0"/>
              </a:spcAft>
              <a:buClr>
                <a:schemeClr val="dk1"/>
              </a:buClr>
              <a:buSzPts val="1400"/>
              <a:buNone/>
              <a:defRPr sz="1865">
                <a:solidFill>
                  <a:schemeClr val="dk1"/>
                </a:solidFill>
              </a:defRPr>
            </a:lvl2pPr>
            <a:lvl3pPr lvl="2" rtl="0">
              <a:spcBef>
                <a:spcPts val="0"/>
              </a:spcBef>
              <a:spcAft>
                <a:spcPts val="0"/>
              </a:spcAft>
              <a:buClr>
                <a:schemeClr val="dk1"/>
              </a:buClr>
              <a:buSzPts val="1400"/>
              <a:buNone/>
              <a:defRPr sz="1865">
                <a:solidFill>
                  <a:schemeClr val="dk1"/>
                </a:solidFill>
              </a:defRPr>
            </a:lvl3pPr>
            <a:lvl4pPr lvl="3" rtl="0">
              <a:spcBef>
                <a:spcPts val="0"/>
              </a:spcBef>
              <a:spcAft>
                <a:spcPts val="0"/>
              </a:spcAft>
              <a:buClr>
                <a:schemeClr val="dk1"/>
              </a:buClr>
              <a:buSzPts val="1400"/>
              <a:buNone/>
              <a:defRPr sz="1865">
                <a:solidFill>
                  <a:schemeClr val="dk1"/>
                </a:solidFill>
              </a:defRPr>
            </a:lvl4pPr>
            <a:lvl5pPr lvl="4" rtl="0">
              <a:spcBef>
                <a:spcPts val="0"/>
              </a:spcBef>
              <a:spcAft>
                <a:spcPts val="0"/>
              </a:spcAft>
              <a:buClr>
                <a:schemeClr val="dk1"/>
              </a:buClr>
              <a:buSzPts val="1400"/>
              <a:buNone/>
              <a:defRPr sz="1865">
                <a:solidFill>
                  <a:schemeClr val="dk1"/>
                </a:solidFill>
              </a:defRPr>
            </a:lvl5pPr>
            <a:lvl6pPr lvl="5" rtl="0">
              <a:spcBef>
                <a:spcPts val="0"/>
              </a:spcBef>
              <a:spcAft>
                <a:spcPts val="0"/>
              </a:spcAft>
              <a:buClr>
                <a:schemeClr val="dk1"/>
              </a:buClr>
              <a:buSzPts val="1400"/>
              <a:buNone/>
              <a:defRPr sz="1865">
                <a:solidFill>
                  <a:schemeClr val="dk1"/>
                </a:solidFill>
              </a:defRPr>
            </a:lvl6pPr>
            <a:lvl7pPr lvl="6" rtl="0">
              <a:spcBef>
                <a:spcPts val="0"/>
              </a:spcBef>
              <a:spcAft>
                <a:spcPts val="0"/>
              </a:spcAft>
              <a:buClr>
                <a:schemeClr val="dk1"/>
              </a:buClr>
              <a:buSzPts val="1400"/>
              <a:buNone/>
              <a:defRPr sz="1865">
                <a:solidFill>
                  <a:schemeClr val="dk1"/>
                </a:solidFill>
              </a:defRPr>
            </a:lvl7pPr>
            <a:lvl8pPr lvl="7" rtl="0">
              <a:spcBef>
                <a:spcPts val="0"/>
              </a:spcBef>
              <a:spcAft>
                <a:spcPts val="0"/>
              </a:spcAft>
              <a:buClr>
                <a:schemeClr val="dk1"/>
              </a:buClr>
              <a:buSzPts val="1400"/>
              <a:buNone/>
              <a:defRPr sz="1865">
                <a:solidFill>
                  <a:schemeClr val="dk1"/>
                </a:solidFill>
              </a:defRPr>
            </a:lvl8pPr>
            <a:lvl9pPr lvl="8" rtl="0">
              <a:spcBef>
                <a:spcPts val="0"/>
              </a:spcBef>
              <a:spcAft>
                <a:spcPts val="0"/>
              </a:spcAft>
              <a:buClr>
                <a:schemeClr val="dk1"/>
              </a:buClr>
              <a:buSzPts val="1400"/>
              <a:buNone/>
              <a:defRPr sz="1865">
                <a:solidFill>
                  <a:schemeClr val="dk1"/>
                </a:solidFill>
              </a:defRPr>
            </a:lvl9pPr>
          </a:lstStyle>
          <a:p>
            <a:endParaRPr/>
          </a:p>
        </p:txBody>
      </p:sp>
      <p:sp>
        <p:nvSpPr>
          <p:cNvPr id="180" name="Google Shape;180;p5"/>
          <p:cNvSpPr txBox="1">
            <a:spLocks noGrp="1"/>
          </p:cNvSpPr>
          <p:nvPr>
            <p:ph type="subTitle" idx="4"/>
          </p:nvPr>
        </p:nvSpPr>
        <p:spPr>
          <a:xfrm>
            <a:off x="2561751" y="3565300"/>
            <a:ext cx="2920000" cy="6308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dk1"/>
              </a:buClr>
              <a:buSzPts val="2500"/>
              <a:buFont typeface="Delius Swash Caps" panose="02000603000000000000"/>
              <a:buNone/>
              <a:defRPr sz="3735">
                <a:latin typeface="Just Another Hand" panose="02000506000000020003"/>
                <a:ea typeface="Just Another Hand" panose="02000506000000020003"/>
                <a:cs typeface="Just Another Hand" panose="02000506000000020003"/>
                <a:sym typeface="Just Another Hand" panose="02000506000000020003"/>
              </a:defRPr>
            </a:lvl1pPr>
            <a:lvl2pPr lvl="1"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2pPr>
            <a:lvl3pPr lvl="2"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3pPr>
            <a:lvl4pPr lvl="3"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4pPr>
            <a:lvl5pPr lvl="4"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5pPr>
            <a:lvl6pPr lvl="5"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6pPr>
            <a:lvl7pPr lvl="6"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7pPr>
            <a:lvl8pPr lvl="7"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8pPr>
            <a:lvl9pPr lvl="8"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9pPr>
          </a:lstStyle>
          <a:p>
            <a:endParaRPr/>
          </a:p>
        </p:txBody>
      </p:sp>
      <p:sp>
        <p:nvSpPr>
          <p:cNvPr id="181" name="Google Shape;181;p5"/>
          <p:cNvSpPr txBox="1">
            <a:spLocks noGrp="1"/>
          </p:cNvSpPr>
          <p:nvPr>
            <p:ph type="title"/>
          </p:nvPr>
        </p:nvSpPr>
        <p:spPr>
          <a:xfrm>
            <a:off x="1062200" y="523700"/>
            <a:ext cx="10067600" cy="759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600"/>
              <a:buNone/>
              <a:defRPr>
                <a:latin typeface="Just Another Hand" panose="02000506000000020003"/>
                <a:ea typeface="Just Another Hand" panose="02000506000000020003"/>
                <a:cs typeface="Just Another Hand" panose="02000506000000020003"/>
                <a:sym typeface="Just Another Hand" panose="02000506000000020003"/>
              </a:defRPr>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a:endParaRPr/>
          </a:p>
        </p:txBody>
      </p:sp>
    </p:spTree>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matchingName="Title only" type="titleOnly">
  <p:cSld name="TITLE_ONLY">
    <p:bg>
      <p:bgPr>
        <a:solidFill>
          <a:schemeClr val="accent5"/>
        </a:solidFill>
        <a:effectLst/>
      </p:bgPr>
    </p:bg>
    <p:spTree>
      <p:nvGrpSpPr>
        <p:cNvPr id="1" name="Shape 182"/>
        <p:cNvGrpSpPr/>
        <p:nvPr/>
      </p:nvGrpSpPr>
      <p:grpSpPr>
        <a:xfrm>
          <a:off x="0" y="0"/>
          <a:ext cx="0" cy="0"/>
          <a:chOff x="0" y="0"/>
          <a:chExt cx="0" cy="0"/>
        </a:xfrm>
      </p:grpSpPr>
      <p:grpSp>
        <p:nvGrpSpPr>
          <p:cNvPr id="183" name="Google Shape;183;p6"/>
          <p:cNvGrpSpPr/>
          <p:nvPr/>
        </p:nvGrpSpPr>
        <p:grpSpPr>
          <a:xfrm>
            <a:off x="-190735" y="-16495"/>
            <a:ext cx="12400215" cy="7493993"/>
            <a:chOff x="-143051" y="-12371"/>
            <a:chExt cx="9300161" cy="5620495"/>
          </a:xfrm>
        </p:grpSpPr>
        <p:sp>
          <p:nvSpPr>
            <p:cNvPr id="184" name="Google Shape;184;p6"/>
            <p:cNvSpPr/>
            <p:nvPr/>
          </p:nvSpPr>
          <p:spPr>
            <a:xfrm>
              <a:off x="274593" y="24051"/>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85" name="Google Shape;185;p6"/>
            <p:cNvSpPr/>
            <p:nvPr/>
          </p:nvSpPr>
          <p:spPr>
            <a:xfrm>
              <a:off x="245333" y="732438"/>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86" name="Google Shape;186;p6"/>
            <p:cNvSpPr/>
            <p:nvPr/>
          </p:nvSpPr>
          <p:spPr>
            <a:xfrm>
              <a:off x="609755" y="446587"/>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87" name="Google Shape;187;p6"/>
            <p:cNvSpPr/>
            <p:nvPr/>
          </p:nvSpPr>
          <p:spPr>
            <a:xfrm>
              <a:off x="946350" y="972455"/>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88" name="Google Shape;188;p6"/>
            <p:cNvSpPr/>
            <p:nvPr/>
          </p:nvSpPr>
          <p:spPr>
            <a:xfrm>
              <a:off x="1196801" y="515543"/>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89" name="Google Shape;189;p6"/>
            <p:cNvSpPr/>
            <p:nvPr/>
          </p:nvSpPr>
          <p:spPr>
            <a:xfrm>
              <a:off x="1247906" y="121058"/>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90" name="Google Shape;190;p6"/>
            <p:cNvSpPr/>
            <p:nvPr/>
          </p:nvSpPr>
          <p:spPr>
            <a:xfrm>
              <a:off x="1759907" y="286985"/>
              <a:ext cx="168196" cy="204413"/>
            </a:xfrm>
            <a:custGeom>
              <a:avLst/>
              <a:gdLst/>
              <a:ahLst/>
              <a:cxnLst/>
              <a:rect l="l" t="t" r="r" b="b"/>
              <a:pathLst>
                <a:path w="822" h="999" extrusionOk="0">
                  <a:moveTo>
                    <a:pt x="149" y="1"/>
                  </a:moveTo>
                  <a:cubicBezTo>
                    <a:pt x="63" y="1"/>
                    <a:pt x="0" y="102"/>
                    <a:pt x="9" y="195"/>
                  </a:cubicBezTo>
                  <a:cubicBezTo>
                    <a:pt x="33" y="314"/>
                    <a:pt x="81" y="434"/>
                    <a:pt x="153" y="553"/>
                  </a:cubicBezTo>
                  <a:cubicBezTo>
                    <a:pt x="201" y="673"/>
                    <a:pt x="260" y="792"/>
                    <a:pt x="344" y="900"/>
                  </a:cubicBezTo>
                  <a:cubicBezTo>
                    <a:pt x="391" y="969"/>
                    <a:pt x="457" y="998"/>
                    <a:pt x="523" y="998"/>
                  </a:cubicBezTo>
                  <a:cubicBezTo>
                    <a:pt x="673" y="998"/>
                    <a:pt x="822" y="844"/>
                    <a:pt x="739" y="661"/>
                  </a:cubicBezTo>
                  <a:cubicBezTo>
                    <a:pt x="607" y="422"/>
                    <a:pt x="440" y="195"/>
                    <a:pt x="225" y="27"/>
                  </a:cubicBezTo>
                  <a:cubicBezTo>
                    <a:pt x="198" y="9"/>
                    <a:pt x="173" y="1"/>
                    <a:pt x="149"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91" name="Google Shape;191;p6"/>
            <p:cNvSpPr/>
            <p:nvPr/>
          </p:nvSpPr>
          <p:spPr>
            <a:xfrm>
              <a:off x="1661691" y="760266"/>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92" name="Google Shape;192;p6"/>
            <p:cNvSpPr/>
            <p:nvPr/>
          </p:nvSpPr>
          <p:spPr>
            <a:xfrm>
              <a:off x="2037777" y="1172980"/>
              <a:ext cx="145483" cy="184770"/>
            </a:xfrm>
            <a:custGeom>
              <a:avLst/>
              <a:gdLst/>
              <a:ahLst/>
              <a:cxnLst/>
              <a:rect l="l" t="t" r="r" b="b"/>
              <a:pathLst>
                <a:path w="711" h="903" extrusionOk="0">
                  <a:moveTo>
                    <a:pt x="199" y="0"/>
                  </a:moveTo>
                  <a:cubicBezTo>
                    <a:pt x="98" y="0"/>
                    <a:pt x="0" y="96"/>
                    <a:pt x="26" y="216"/>
                  </a:cubicBezTo>
                  <a:cubicBezTo>
                    <a:pt x="74" y="431"/>
                    <a:pt x="169" y="634"/>
                    <a:pt x="301" y="802"/>
                  </a:cubicBezTo>
                  <a:cubicBezTo>
                    <a:pt x="342" y="872"/>
                    <a:pt x="407" y="902"/>
                    <a:pt x="471" y="902"/>
                  </a:cubicBezTo>
                  <a:cubicBezTo>
                    <a:pt x="591" y="902"/>
                    <a:pt x="711" y="795"/>
                    <a:pt x="672" y="646"/>
                  </a:cubicBezTo>
                  <a:cubicBezTo>
                    <a:pt x="600" y="419"/>
                    <a:pt x="480" y="216"/>
                    <a:pt x="313" y="48"/>
                  </a:cubicBezTo>
                  <a:cubicBezTo>
                    <a:pt x="279" y="15"/>
                    <a:pt x="239" y="0"/>
                    <a:pt x="199"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93" name="Google Shape;193;p6"/>
            <p:cNvSpPr/>
            <p:nvPr/>
          </p:nvSpPr>
          <p:spPr>
            <a:xfrm>
              <a:off x="2177530" y="799348"/>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94" name="Google Shape;194;p6"/>
            <p:cNvSpPr/>
            <p:nvPr/>
          </p:nvSpPr>
          <p:spPr>
            <a:xfrm>
              <a:off x="2445988" y="285143"/>
              <a:ext cx="163285" cy="193159"/>
            </a:xfrm>
            <a:custGeom>
              <a:avLst/>
              <a:gdLst/>
              <a:ahLst/>
              <a:cxnLst/>
              <a:rect l="l" t="t" r="r" b="b"/>
              <a:pathLst>
                <a:path w="798" h="944" extrusionOk="0">
                  <a:moveTo>
                    <a:pt x="615" y="1"/>
                  </a:moveTo>
                  <a:cubicBezTo>
                    <a:pt x="582" y="1"/>
                    <a:pt x="548" y="15"/>
                    <a:pt x="517" y="48"/>
                  </a:cubicBezTo>
                  <a:cubicBezTo>
                    <a:pt x="338" y="228"/>
                    <a:pt x="183" y="431"/>
                    <a:pt x="63" y="646"/>
                  </a:cubicBezTo>
                  <a:cubicBezTo>
                    <a:pt x="0" y="781"/>
                    <a:pt x="120" y="944"/>
                    <a:pt x="245" y="944"/>
                  </a:cubicBezTo>
                  <a:cubicBezTo>
                    <a:pt x="286" y="944"/>
                    <a:pt x="327" y="926"/>
                    <a:pt x="362" y="885"/>
                  </a:cubicBezTo>
                  <a:cubicBezTo>
                    <a:pt x="517" y="682"/>
                    <a:pt x="649" y="455"/>
                    <a:pt x="744" y="228"/>
                  </a:cubicBezTo>
                  <a:cubicBezTo>
                    <a:pt x="798" y="121"/>
                    <a:pt x="712" y="1"/>
                    <a:pt x="61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95" name="Google Shape;195;p6"/>
            <p:cNvSpPr/>
            <p:nvPr/>
          </p:nvSpPr>
          <p:spPr>
            <a:xfrm>
              <a:off x="2895736" y="388066"/>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96" name="Google Shape;196;p6"/>
            <p:cNvSpPr/>
            <p:nvPr/>
          </p:nvSpPr>
          <p:spPr>
            <a:xfrm>
              <a:off x="2913742" y="789526"/>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97" name="Google Shape;197;p6"/>
            <p:cNvSpPr/>
            <p:nvPr/>
          </p:nvSpPr>
          <p:spPr>
            <a:xfrm>
              <a:off x="3214119" y="1023609"/>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98" name="Google Shape;198;p6"/>
            <p:cNvSpPr/>
            <p:nvPr/>
          </p:nvSpPr>
          <p:spPr>
            <a:xfrm>
              <a:off x="3706223" y="909637"/>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99" name="Google Shape;199;p6"/>
            <p:cNvSpPr/>
            <p:nvPr/>
          </p:nvSpPr>
          <p:spPr>
            <a:xfrm>
              <a:off x="3408710" y="541734"/>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00" name="Google Shape;200;p6"/>
            <p:cNvSpPr/>
            <p:nvPr/>
          </p:nvSpPr>
          <p:spPr>
            <a:xfrm>
              <a:off x="3371061" y="162782"/>
              <a:ext cx="190704" cy="155714"/>
            </a:xfrm>
            <a:custGeom>
              <a:avLst/>
              <a:gdLst/>
              <a:ahLst/>
              <a:cxnLst/>
              <a:rect l="l" t="t" r="r" b="b"/>
              <a:pathLst>
                <a:path w="932" h="761" extrusionOk="0">
                  <a:moveTo>
                    <a:pt x="204" y="1"/>
                  </a:moveTo>
                  <a:cubicBezTo>
                    <a:pt x="132" y="13"/>
                    <a:pt x="73" y="61"/>
                    <a:pt x="61" y="120"/>
                  </a:cubicBezTo>
                  <a:cubicBezTo>
                    <a:pt x="1" y="264"/>
                    <a:pt x="144" y="455"/>
                    <a:pt x="228" y="539"/>
                  </a:cubicBezTo>
                  <a:cubicBezTo>
                    <a:pt x="336" y="658"/>
                    <a:pt x="479" y="730"/>
                    <a:pt x="622" y="754"/>
                  </a:cubicBezTo>
                  <a:cubicBezTo>
                    <a:pt x="638" y="758"/>
                    <a:pt x="653" y="760"/>
                    <a:pt x="668" y="760"/>
                  </a:cubicBezTo>
                  <a:cubicBezTo>
                    <a:pt x="816" y="760"/>
                    <a:pt x="932" y="562"/>
                    <a:pt x="802" y="443"/>
                  </a:cubicBezTo>
                  <a:cubicBezTo>
                    <a:pt x="706" y="371"/>
                    <a:pt x="622" y="288"/>
                    <a:pt x="539" y="216"/>
                  </a:cubicBezTo>
                  <a:cubicBezTo>
                    <a:pt x="443" y="132"/>
                    <a:pt x="336"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01" name="Google Shape;201;p6"/>
            <p:cNvSpPr/>
            <p:nvPr/>
          </p:nvSpPr>
          <p:spPr>
            <a:xfrm>
              <a:off x="3797687" y="-12371"/>
              <a:ext cx="128909" cy="251884"/>
            </a:xfrm>
            <a:custGeom>
              <a:avLst/>
              <a:gdLst/>
              <a:ahLst/>
              <a:cxnLst/>
              <a:rect l="l" t="t" r="r" b="b"/>
              <a:pathLst>
                <a:path w="630" h="1231" extrusionOk="0">
                  <a:moveTo>
                    <a:pt x="523" y="1"/>
                  </a:moveTo>
                  <a:cubicBezTo>
                    <a:pt x="487" y="1"/>
                    <a:pt x="450" y="18"/>
                    <a:pt x="426" y="56"/>
                  </a:cubicBezTo>
                  <a:cubicBezTo>
                    <a:pt x="259" y="355"/>
                    <a:pt x="139" y="666"/>
                    <a:pt x="44" y="1000"/>
                  </a:cubicBezTo>
                  <a:cubicBezTo>
                    <a:pt x="0" y="1137"/>
                    <a:pt x="118" y="1231"/>
                    <a:pt x="234" y="1231"/>
                  </a:cubicBezTo>
                  <a:cubicBezTo>
                    <a:pt x="310" y="1231"/>
                    <a:pt x="386" y="1191"/>
                    <a:pt x="414" y="1096"/>
                  </a:cubicBezTo>
                  <a:cubicBezTo>
                    <a:pt x="522" y="773"/>
                    <a:pt x="593" y="438"/>
                    <a:pt x="629" y="104"/>
                  </a:cubicBezTo>
                  <a:cubicBezTo>
                    <a:pt x="629" y="39"/>
                    <a:pt x="578" y="1"/>
                    <a:pt x="52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02" name="Google Shape;202;p6"/>
            <p:cNvSpPr/>
            <p:nvPr/>
          </p:nvSpPr>
          <p:spPr>
            <a:xfrm>
              <a:off x="2128627" y="-9711"/>
              <a:ext cx="129523" cy="286465"/>
            </a:xfrm>
            <a:custGeom>
              <a:avLst/>
              <a:gdLst/>
              <a:ahLst/>
              <a:cxnLst/>
              <a:rect l="l" t="t" r="r" b="b"/>
              <a:pathLst>
                <a:path w="633" h="1400" extrusionOk="0">
                  <a:moveTo>
                    <a:pt x="181" y="0"/>
                  </a:moveTo>
                  <a:cubicBezTo>
                    <a:pt x="122" y="0"/>
                    <a:pt x="70" y="34"/>
                    <a:pt x="60" y="115"/>
                  </a:cubicBezTo>
                  <a:cubicBezTo>
                    <a:pt x="0" y="497"/>
                    <a:pt x="24" y="880"/>
                    <a:pt x="132" y="1238"/>
                  </a:cubicBezTo>
                  <a:cubicBezTo>
                    <a:pt x="165" y="1351"/>
                    <a:pt x="255" y="1399"/>
                    <a:pt x="347" y="1399"/>
                  </a:cubicBezTo>
                  <a:cubicBezTo>
                    <a:pt x="488" y="1399"/>
                    <a:pt x="632" y="1285"/>
                    <a:pt x="574" y="1119"/>
                  </a:cubicBezTo>
                  <a:cubicBezTo>
                    <a:pt x="467" y="808"/>
                    <a:pt x="395" y="485"/>
                    <a:pt x="371" y="163"/>
                  </a:cubicBezTo>
                  <a:cubicBezTo>
                    <a:pt x="357" y="65"/>
                    <a:pt x="263" y="0"/>
                    <a:pt x="18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03" name="Google Shape;203;p6"/>
            <p:cNvSpPr/>
            <p:nvPr/>
          </p:nvSpPr>
          <p:spPr>
            <a:xfrm>
              <a:off x="3882398" y="538051"/>
              <a:ext cx="315725"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04" name="Google Shape;204;p6"/>
            <p:cNvSpPr/>
            <p:nvPr/>
          </p:nvSpPr>
          <p:spPr>
            <a:xfrm>
              <a:off x="-124001" y="509404"/>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05" name="Google Shape;205;p6"/>
            <p:cNvSpPr/>
            <p:nvPr/>
          </p:nvSpPr>
          <p:spPr>
            <a:xfrm>
              <a:off x="4703718" y="24051"/>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06" name="Google Shape;206;p6"/>
            <p:cNvSpPr/>
            <p:nvPr/>
          </p:nvSpPr>
          <p:spPr>
            <a:xfrm>
              <a:off x="4674458" y="732438"/>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07" name="Google Shape;207;p6"/>
            <p:cNvSpPr/>
            <p:nvPr/>
          </p:nvSpPr>
          <p:spPr>
            <a:xfrm>
              <a:off x="5038880" y="446587"/>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08" name="Google Shape;208;p6"/>
            <p:cNvSpPr/>
            <p:nvPr/>
          </p:nvSpPr>
          <p:spPr>
            <a:xfrm>
              <a:off x="5375475" y="972455"/>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09" name="Google Shape;209;p6"/>
            <p:cNvSpPr/>
            <p:nvPr/>
          </p:nvSpPr>
          <p:spPr>
            <a:xfrm>
              <a:off x="5625926" y="515543"/>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10" name="Google Shape;210;p6"/>
            <p:cNvSpPr/>
            <p:nvPr/>
          </p:nvSpPr>
          <p:spPr>
            <a:xfrm>
              <a:off x="5438906" y="153983"/>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11" name="Google Shape;211;p6"/>
            <p:cNvSpPr/>
            <p:nvPr/>
          </p:nvSpPr>
          <p:spPr>
            <a:xfrm>
              <a:off x="6189032" y="286985"/>
              <a:ext cx="168196" cy="204413"/>
            </a:xfrm>
            <a:custGeom>
              <a:avLst/>
              <a:gdLst/>
              <a:ahLst/>
              <a:cxnLst/>
              <a:rect l="l" t="t" r="r" b="b"/>
              <a:pathLst>
                <a:path w="822" h="999" extrusionOk="0">
                  <a:moveTo>
                    <a:pt x="149" y="1"/>
                  </a:moveTo>
                  <a:cubicBezTo>
                    <a:pt x="63" y="1"/>
                    <a:pt x="0" y="102"/>
                    <a:pt x="9" y="195"/>
                  </a:cubicBezTo>
                  <a:cubicBezTo>
                    <a:pt x="33" y="314"/>
                    <a:pt x="81" y="434"/>
                    <a:pt x="153" y="553"/>
                  </a:cubicBezTo>
                  <a:cubicBezTo>
                    <a:pt x="201" y="673"/>
                    <a:pt x="260" y="792"/>
                    <a:pt x="344" y="900"/>
                  </a:cubicBezTo>
                  <a:cubicBezTo>
                    <a:pt x="391" y="969"/>
                    <a:pt x="457" y="998"/>
                    <a:pt x="523" y="998"/>
                  </a:cubicBezTo>
                  <a:cubicBezTo>
                    <a:pt x="673" y="998"/>
                    <a:pt x="822" y="844"/>
                    <a:pt x="739" y="661"/>
                  </a:cubicBezTo>
                  <a:cubicBezTo>
                    <a:pt x="607" y="422"/>
                    <a:pt x="440" y="195"/>
                    <a:pt x="225" y="27"/>
                  </a:cubicBezTo>
                  <a:cubicBezTo>
                    <a:pt x="198" y="9"/>
                    <a:pt x="173" y="1"/>
                    <a:pt x="149"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12" name="Google Shape;212;p6"/>
            <p:cNvSpPr/>
            <p:nvPr/>
          </p:nvSpPr>
          <p:spPr>
            <a:xfrm>
              <a:off x="6090816" y="760266"/>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13" name="Google Shape;213;p6"/>
            <p:cNvSpPr/>
            <p:nvPr/>
          </p:nvSpPr>
          <p:spPr>
            <a:xfrm>
              <a:off x="6606655" y="799348"/>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14" name="Google Shape;214;p6"/>
            <p:cNvSpPr/>
            <p:nvPr/>
          </p:nvSpPr>
          <p:spPr>
            <a:xfrm>
              <a:off x="6875113" y="285143"/>
              <a:ext cx="163285" cy="193159"/>
            </a:xfrm>
            <a:custGeom>
              <a:avLst/>
              <a:gdLst/>
              <a:ahLst/>
              <a:cxnLst/>
              <a:rect l="l" t="t" r="r" b="b"/>
              <a:pathLst>
                <a:path w="798" h="944" extrusionOk="0">
                  <a:moveTo>
                    <a:pt x="615" y="1"/>
                  </a:moveTo>
                  <a:cubicBezTo>
                    <a:pt x="582" y="1"/>
                    <a:pt x="548" y="15"/>
                    <a:pt x="517" y="48"/>
                  </a:cubicBezTo>
                  <a:cubicBezTo>
                    <a:pt x="338" y="228"/>
                    <a:pt x="183" y="431"/>
                    <a:pt x="63" y="646"/>
                  </a:cubicBezTo>
                  <a:cubicBezTo>
                    <a:pt x="0" y="781"/>
                    <a:pt x="120" y="944"/>
                    <a:pt x="245" y="944"/>
                  </a:cubicBezTo>
                  <a:cubicBezTo>
                    <a:pt x="286" y="944"/>
                    <a:pt x="327" y="926"/>
                    <a:pt x="362" y="885"/>
                  </a:cubicBezTo>
                  <a:cubicBezTo>
                    <a:pt x="517" y="682"/>
                    <a:pt x="649" y="455"/>
                    <a:pt x="744" y="228"/>
                  </a:cubicBezTo>
                  <a:cubicBezTo>
                    <a:pt x="798" y="121"/>
                    <a:pt x="712" y="1"/>
                    <a:pt x="61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15" name="Google Shape;215;p6"/>
            <p:cNvSpPr/>
            <p:nvPr/>
          </p:nvSpPr>
          <p:spPr>
            <a:xfrm>
              <a:off x="7324861" y="388066"/>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16" name="Google Shape;216;p6"/>
            <p:cNvSpPr/>
            <p:nvPr/>
          </p:nvSpPr>
          <p:spPr>
            <a:xfrm>
              <a:off x="7342867" y="789526"/>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17" name="Google Shape;217;p6"/>
            <p:cNvSpPr/>
            <p:nvPr/>
          </p:nvSpPr>
          <p:spPr>
            <a:xfrm>
              <a:off x="7643244" y="1023609"/>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18" name="Google Shape;218;p6"/>
            <p:cNvSpPr/>
            <p:nvPr/>
          </p:nvSpPr>
          <p:spPr>
            <a:xfrm>
              <a:off x="8135348" y="909637"/>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19" name="Google Shape;219;p6"/>
            <p:cNvSpPr/>
            <p:nvPr/>
          </p:nvSpPr>
          <p:spPr>
            <a:xfrm>
              <a:off x="7837835" y="541734"/>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20" name="Google Shape;220;p6"/>
            <p:cNvSpPr/>
            <p:nvPr/>
          </p:nvSpPr>
          <p:spPr>
            <a:xfrm>
              <a:off x="7800186" y="162782"/>
              <a:ext cx="190704" cy="155714"/>
            </a:xfrm>
            <a:custGeom>
              <a:avLst/>
              <a:gdLst/>
              <a:ahLst/>
              <a:cxnLst/>
              <a:rect l="l" t="t" r="r" b="b"/>
              <a:pathLst>
                <a:path w="932" h="761" extrusionOk="0">
                  <a:moveTo>
                    <a:pt x="204" y="1"/>
                  </a:moveTo>
                  <a:cubicBezTo>
                    <a:pt x="132" y="13"/>
                    <a:pt x="73" y="61"/>
                    <a:pt x="61" y="120"/>
                  </a:cubicBezTo>
                  <a:cubicBezTo>
                    <a:pt x="1" y="264"/>
                    <a:pt x="144" y="455"/>
                    <a:pt x="228" y="539"/>
                  </a:cubicBezTo>
                  <a:cubicBezTo>
                    <a:pt x="336" y="658"/>
                    <a:pt x="479" y="730"/>
                    <a:pt x="622" y="754"/>
                  </a:cubicBezTo>
                  <a:cubicBezTo>
                    <a:pt x="638" y="758"/>
                    <a:pt x="653" y="760"/>
                    <a:pt x="668" y="760"/>
                  </a:cubicBezTo>
                  <a:cubicBezTo>
                    <a:pt x="816" y="760"/>
                    <a:pt x="932" y="562"/>
                    <a:pt x="802" y="443"/>
                  </a:cubicBezTo>
                  <a:cubicBezTo>
                    <a:pt x="706" y="371"/>
                    <a:pt x="622" y="288"/>
                    <a:pt x="539" y="216"/>
                  </a:cubicBezTo>
                  <a:cubicBezTo>
                    <a:pt x="443" y="132"/>
                    <a:pt x="336"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21" name="Google Shape;221;p6"/>
            <p:cNvSpPr/>
            <p:nvPr/>
          </p:nvSpPr>
          <p:spPr>
            <a:xfrm>
              <a:off x="8226812" y="-12371"/>
              <a:ext cx="128909" cy="251884"/>
            </a:xfrm>
            <a:custGeom>
              <a:avLst/>
              <a:gdLst/>
              <a:ahLst/>
              <a:cxnLst/>
              <a:rect l="l" t="t" r="r" b="b"/>
              <a:pathLst>
                <a:path w="630" h="1231" extrusionOk="0">
                  <a:moveTo>
                    <a:pt x="523" y="1"/>
                  </a:moveTo>
                  <a:cubicBezTo>
                    <a:pt x="487" y="1"/>
                    <a:pt x="450" y="18"/>
                    <a:pt x="426" y="56"/>
                  </a:cubicBezTo>
                  <a:cubicBezTo>
                    <a:pt x="259" y="355"/>
                    <a:pt x="139" y="666"/>
                    <a:pt x="44" y="1000"/>
                  </a:cubicBezTo>
                  <a:cubicBezTo>
                    <a:pt x="0" y="1137"/>
                    <a:pt x="118" y="1231"/>
                    <a:pt x="234" y="1231"/>
                  </a:cubicBezTo>
                  <a:cubicBezTo>
                    <a:pt x="310" y="1231"/>
                    <a:pt x="386" y="1191"/>
                    <a:pt x="414" y="1096"/>
                  </a:cubicBezTo>
                  <a:cubicBezTo>
                    <a:pt x="522" y="773"/>
                    <a:pt x="593" y="438"/>
                    <a:pt x="629" y="104"/>
                  </a:cubicBezTo>
                  <a:cubicBezTo>
                    <a:pt x="629" y="39"/>
                    <a:pt x="578" y="1"/>
                    <a:pt x="52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22" name="Google Shape;222;p6"/>
            <p:cNvSpPr/>
            <p:nvPr/>
          </p:nvSpPr>
          <p:spPr>
            <a:xfrm>
              <a:off x="6557752" y="-9711"/>
              <a:ext cx="129523" cy="286465"/>
            </a:xfrm>
            <a:custGeom>
              <a:avLst/>
              <a:gdLst/>
              <a:ahLst/>
              <a:cxnLst/>
              <a:rect l="l" t="t" r="r" b="b"/>
              <a:pathLst>
                <a:path w="633" h="1400" extrusionOk="0">
                  <a:moveTo>
                    <a:pt x="181" y="0"/>
                  </a:moveTo>
                  <a:cubicBezTo>
                    <a:pt x="122" y="0"/>
                    <a:pt x="70" y="34"/>
                    <a:pt x="60" y="115"/>
                  </a:cubicBezTo>
                  <a:cubicBezTo>
                    <a:pt x="0" y="497"/>
                    <a:pt x="24" y="880"/>
                    <a:pt x="132" y="1238"/>
                  </a:cubicBezTo>
                  <a:cubicBezTo>
                    <a:pt x="165" y="1351"/>
                    <a:pt x="255" y="1399"/>
                    <a:pt x="347" y="1399"/>
                  </a:cubicBezTo>
                  <a:cubicBezTo>
                    <a:pt x="488" y="1399"/>
                    <a:pt x="632" y="1285"/>
                    <a:pt x="574" y="1119"/>
                  </a:cubicBezTo>
                  <a:cubicBezTo>
                    <a:pt x="467" y="808"/>
                    <a:pt x="395" y="485"/>
                    <a:pt x="371" y="163"/>
                  </a:cubicBezTo>
                  <a:cubicBezTo>
                    <a:pt x="357" y="65"/>
                    <a:pt x="263" y="0"/>
                    <a:pt x="18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23" name="Google Shape;223;p6"/>
            <p:cNvSpPr/>
            <p:nvPr/>
          </p:nvSpPr>
          <p:spPr>
            <a:xfrm rot="-1206472">
              <a:off x="8244636" y="629176"/>
              <a:ext cx="315724"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24" name="Google Shape;224;p6"/>
            <p:cNvSpPr/>
            <p:nvPr/>
          </p:nvSpPr>
          <p:spPr>
            <a:xfrm rot="-1796623">
              <a:off x="4305124" y="509405"/>
              <a:ext cx="344986"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25" name="Google Shape;225;p6"/>
            <p:cNvSpPr/>
            <p:nvPr/>
          </p:nvSpPr>
          <p:spPr>
            <a:xfrm>
              <a:off x="465093" y="1176576"/>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26" name="Google Shape;226;p6"/>
            <p:cNvSpPr/>
            <p:nvPr/>
          </p:nvSpPr>
          <p:spPr>
            <a:xfrm>
              <a:off x="435833" y="1884963"/>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27" name="Google Shape;227;p6"/>
            <p:cNvSpPr/>
            <p:nvPr/>
          </p:nvSpPr>
          <p:spPr>
            <a:xfrm>
              <a:off x="800255" y="1599112"/>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28" name="Google Shape;228;p6"/>
            <p:cNvSpPr/>
            <p:nvPr/>
          </p:nvSpPr>
          <p:spPr>
            <a:xfrm>
              <a:off x="1136850" y="2124980"/>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29" name="Google Shape;229;p6"/>
            <p:cNvSpPr/>
            <p:nvPr/>
          </p:nvSpPr>
          <p:spPr>
            <a:xfrm>
              <a:off x="1387301" y="1668068"/>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30" name="Google Shape;230;p6"/>
            <p:cNvSpPr/>
            <p:nvPr/>
          </p:nvSpPr>
          <p:spPr>
            <a:xfrm>
              <a:off x="1200281" y="1306508"/>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31" name="Google Shape;231;p6"/>
            <p:cNvSpPr/>
            <p:nvPr/>
          </p:nvSpPr>
          <p:spPr>
            <a:xfrm>
              <a:off x="2152820" y="1564560"/>
              <a:ext cx="168196" cy="204413"/>
            </a:xfrm>
            <a:custGeom>
              <a:avLst/>
              <a:gdLst/>
              <a:ahLst/>
              <a:cxnLst/>
              <a:rect l="l" t="t" r="r" b="b"/>
              <a:pathLst>
                <a:path w="822" h="999" extrusionOk="0">
                  <a:moveTo>
                    <a:pt x="149" y="1"/>
                  </a:moveTo>
                  <a:cubicBezTo>
                    <a:pt x="63" y="1"/>
                    <a:pt x="0" y="102"/>
                    <a:pt x="9" y="195"/>
                  </a:cubicBezTo>
                  <a:cubicBezTo>
                    <a:pt x="33" y="314"/>
                    <a:pt x="81" y="434"/>
                    <a:pt x="153" y="553"/>
                  </a:cubicBezTo>
                  <a:cubicBezTo>
                    <a:pt x="201" y="673"/>
                    <a:pt x="260" y="792"/>
                    <a:pt x="344" y="900"/>
                  </a:cubicBezTo>
                  <a:cubicBezTo>
                    <a:pt x="391" y="969"/>
                    <a:pt x="457" y="998"/>
                    <a:pt x="523" y="998"/>
                  </a:cubicBezTo>
                  <a:cubicBezTo>
                    <a:pt x="673" y="998"/>
                    <a:pt x="822" y="844"/>
                    <a:pt x="739" y="661"/>
                  </a:cubicBezTo>
                  <a:cubicBezTo>
                    <a:pt x="607" y="422"/>
                    <a:pt x="440" y="195"/>
                    <a:pt x="225" y="27"/>
                  </a:cubicBezTo>
                  <a:cubicBezTo>
                    <a:pt x="198" y="9"/>
                    <a:pt x="173" y="1"/>
                    <a:pt x="149"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32" name="Google Shape;232;p6"/>
            <p:cNvSpPr/>
            <p:nvPr/>
          </p:nvSpPr>
          <p:spPr>
            <a:xfrm>
              <a:off x="1852191" y="1912791"/>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33" name="Google Shape;233;p6"/>
            <p:cNvSpPr/>
            <p:nvPr/>
          </p:nvSpPr>
          <p:spPr>
            <a:xfrm>
              <a:off x="2368030" y="1951873"/>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34" name="Google Shape;234;p6"/>
            <p:cNvSpPr/>
            <p:nvPr/>
          </p:nvSpPr>
          <p:spPr>
            <a:xfrm>
              <a:off x="2636488" y="1437668"/>
              <a:ext cx="163285" cy="193159"/>
            </a:xfrm>
            <a:custGeom>
              <a:avLst/>
              <a:gdLst/>
              <a:ahLst/>
              <a:cxnLst/>
              <a:rect l="l" t="t" r="r" b="b"/>
              <a:pathLst>
                <a:path w="798" h="944" extrusionOk="0">
                  <a:moveTo>
                    <a:pt x="615" y="1"/>
                  </a:moveTo>
                  <a:cubicBezTo>
                    <a:pt x="582" y="1"/>
                    <a:pt x="548" y="15"/>
                    <a:pt x="517" y="48"/>
                  </a:cubicBezTo>
                  <a:cubicBezTo>
                    <a:pt x="338" y="228"/>
                    <a:pt x="183" y="431"/>
                    <a:pt x="63" y="646"/>
                  </a:cubicBezTo>
                  <a:cubicBezTo>
                    <a:pt x="0" y="781"/>
                    <a:pt x="120" y="944"/>
                    <a:pt x="245" y="944"/>
                  </a:cubicBezTo>
                  <a:cubicBezTo>
                    <a:pt x="286" y="944"/>
                    <a:pt x="327" y="926"/>
                    <a:pt x="362" y="885"/>
                  </a:cubicBezTo>
                  <a:cubicBezTo>
                    <a:pt x="517" y="682"/>
                    <a:pt x="649" y="455"/>
                    <a:pt x="744" y="228"/>
                  </a:cubicBezTo>
                  <a:cubicBezTo>
                    <a:pt x="798" y="121"/>
                    <a:pt x="712" y="1"/>
                    <a:pt x="61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35" name="Google Shape;235;p6"/>
            <p:cNvSpPr/>
            <p:nvPr/>
          </p:nvSpPr>
          <p:spPr>
            <a:xfrm>
              <a:off x="3086236" y="1540591"/>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36" name="Google Shape;236;p6"/>
            <p:cNvSpPr/>
            <p:nvPr/>
          </p:nvSpPr>
          <p:spPr>
            <a:xfrm>
              <a:off x="3104242" y="1942051"/>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37" name="Google Shape;237;p6"/>
            <p:cNvSpPr/>
            <p:nvPr/>
          </p:nvSpPr>
          <p:spPr>
            <a:xfrm>
              <a:off x="3404619" y="2176134"/>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38" name="Google Shape;238;p6"/>
            <p:cNvSpPr/>
            <p:nvPr/>
          </p:nvSpPr>
          <p:spPr>
            <a:xfrm>
              <a:off x="3896723" y="2062162"/>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39" name="Google Shape;239;p6"/>
            <p:cNvSpPr/>
            <p:nvPr/>
          </p:nvSpPr>
          <p:spPr>
            <a:xfrm>
              <a:off x="3599210" y="1694259"/>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40" name="Google Shape;240;p6"/>
            <p:cNvSpPr/>
            <p:nvPr/>
          </p:nvSpPr>
          <p:spPr>
            <a:xfrm>
              <a:off x="3561561" y="1315307"/>
              <a:ext cx="190704" cy="155714"/>
            </a:xfrm>
            <a:custGeom>
              <a:avLst/>
              <a:gdLst/>
              <a:ahLst/>
              <a:cxnLst/>
              <a:rect l="l" t="t" r="r" b="b"/>
              <a:pathLst>
                <a:path w="932" h="761" extrusionOk="0">
                  <a:moveTo>
                    <a:pt x="204" y="1"/>
                  </a:moveTo>
                  <a:cubicBezTo>
                    <a:pt x="132" y="13"/>
                    <a:pt x="73" y="61"/>
                    <a:pt x="61" y="120"/>
                  </a:cubicBezTo>
                  <a:cubicBezTo>
                    <a:pt x="1" y="264"/>
                    <a:pt x="144" y="455"/>
                    <a:pt x="228" y="539"/>
                  </a:cubicBezTo>
                  <a:cubicBezTo>
                    <a:pt x="336" y="658"/>
                    <a:pt x="479" y="730"/>
                    <a:pt x="622" y="754"/>
                  </a:cubicBezTo>
                  <a:cubicBezTo>
                    <a:pt x="638" y="758"/>
                    <a:pt x="653" y="760"/>
                    <a:pt x="668" y="760"/>
                  </a:cubicBezTo>
                  <a:cubicBezTo>
                    <a:pt x="816" y="760"/>
                    <a:pt x="932" y="562"/>
                    <a:pt x="802" y="443"/>
                  </a:cubicBezTo>
                  <a:cubicBezTo>
                    <a:pt x="706" y="371"/>
                    <a:pt x="622" y="288"/>
                    <a:pt x="539" y="216"/>
                  </a:cubicBezTo>
                  <a:cubicBezTo>
                    <a:pt x="443" y="132"/>
                    <a:pt x="336"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41" name="Google Shape;241;p6"/>
            <p:cNvSpPr/>
            <p:nvPr/>
          </p:nvSpPr>
          <p:spPr>
            <a:xfrm>
              <a:off x="3988187" y="1140154"/>
              <a:ext cx="128909" cy="251884"/>
            </a:xfrm>
            <a:custGeom>
              <a:avLst/>
              <a:gdLst/>
              <a:ahLst/>
              <a:cxnLst/>
              <a:rect l="l" t="t" r="r" b="b"/>
              <a:pathLst>
                <a:path w="630" h="1231" extrusionOk="0">
                  <a:moveTo>
                    <a:pt x="523" y="1"/>
                  </a:moveTo>
                  <a:cubicBezTo>
                    <a:pt x="487" y="1"/>
                    <a:pt x="450" y="18"/>
                    <a:pt x="426" y="56"/>
                  </a:cubicBezTo>
                  <a:cubicBezTo>
                    <a:pt x="259" y="355"/>
                    <a:pt x="139" y="666"/>
                    <a:pt x="44" y="1000"/>
                  </a:cubicBezTo>
                  <a:cubicBezTo>
                    <a:pt x="0" y="1137"/>
                    <a:pt x="118" y="1231"/>
                    <a:pt x="234" y="1231"/>
                  </a:cubicBezTo>
                  <a:cubicBezTo>
                    <a:pt x="310" y="1231"/>
                    <a:pt x="386" y="1191"/>
                    <a:pt x="414" y="1096"/>
                  </a:cubicBezTo>
                  <a:cubicBezTo>
                    <a:pt x="522" y="773"/>
                    <a:pt x="593" y="438"/>
                    <a:pt x="629" y="104"/>
                  </a:cubicBezTo>
                  <a:cubicBezTo>
                    <a:pt x="629" y="39"/>
                    <a:pt x="578" y="1"/>
                    <a:pt x="52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42" name="Google Shape;242;p6"/>
            <p:cNvSpPr/>
            <p:nvPr/>
          </p:nvSpPr>
          <p:spPr>
            <a:xfrm>
              <a:off x="2319127" y="1142814"/>
              <a:ext cx="129523" cy="286465"/>
            </a:xfrm>
            <a:custGeom>
              <a:avLst/>
              <a:gdLst/>
              <a:ahLst/>
              <a:cxnLst/>
              <a:rect l="l" t="t" r="r" b="b"/>
              <a:pathLst>
                <a:path w="633" h="1400" extrusionOk="0">
                  <a:moveTo>
                    <a:pt x="181" y="0"/>
                  </a:moveTo>
                  <a:cubicBezTo>
                    <a:pt x="122" y="0"/>
                    <a:pt x="70" y="34"/>
                    <a:pt x="60" y="115"/>
                  </a:cubicBezTo>
                  <a:cubicBezTo>
                    <a:pt x="0" y="497"/>
                    <a:pt x="24" y="880"/>
                    <a:pt x="132" y="1238"/>
                  </a:cubicBezTo>
                  <a:cubicBezTo>
                    <a:pt x="165" y="1351"/>
                    <a:pt x="255" y="1399"/>
                    <a:pt x="347" y="1399"/>
                  </a:cubicBezTo>
                  <a:cubicBezTo>
                    <a:pt x="488" y="1399"/>
                    <a:pt x="632" y="1285"/>
                    <a:pt x="574" y="1119"/>
                  </a:cubicBezTo>
                  <a:cubicBezTo>
                    <a:pt x="467" y="808"/>
                    <a:pt x="395" y="485"/>
                    <a:pt x="371" y="163"/>
                  </a:cubicBezTo>
                  <a:cubicBezTo>
                    <a:pt x="357" y="65"/>
                    <a:pt x="263" y="0"/>
                    <a:pt x="18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43" name="Google Shape;243;p6"/>
            <p:cNvSpPr/>
            <p:nvPr/>
          </p:nvSpPr>
          <p:spPr>
            <a:xfrm>
              <a:off x="4072898" y="1690576"/>
              <a:ext cx="315725"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44" name="Google Shape;244;p6"/>
            <p:cNvSpPr/>
            <p:nvPr/>
          </p:nvSpPr>
          <p:spPr>
            <a:xfrm>
              <a:off x="66499" y="1661929"/>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45" name="Google Shape;245;p6"/>
            <p:cNvSpPr/>
            <p:nvPr/>
          </p:nvSpPr>
          <p:spPr>
            <a:xfrm>
              <a:off x="4531833" y="1066025"/>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46" name="Google Shape;246;p6"/>
            <p:cNvSpPr/>
            <p:nvPr/>
          </p:nvSpPr>
          <p:spPr>
            <a:xfrm>
              <a:off x="5232850" y="1306042"/>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47" name="Google Shape;247;p6"/>
            <p:cNvSpPr/>
            <p:nvPr/>
          </p:nvSpPr>
          <p:spPr>
            <a:xfrm>
              <a:off x="5948191" y="1093853"/>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48" name="Google Shape;248;p6"/>
            <p:cNvSpPr/>
            <p:nvPr/>
          </p:nvSpPr>
          <p:spPr>
            <a:xfrm>
              <a:off x="6324277" y="1506567"/>
              <a:ext cx="145483" cy="184770"/>
            </a:xfrm>
            <a:custGeom>
              <a:avLst/>
              <a:gdLst/>
              <a:ahLst/>
              <a:cxnLst/>
              <a:rect l="l" t="t" r="r" b="b"/>
              <a:pathLst>
                <a:path w="711" h="903" extrusionOk="0">
                  <a:moveTo>
                    <a:pt x="199" y="0"/>
                  </a:moveTo>
                  <a:cubicBezTo>
                    <a:pt x="98" y="0"/>
                    <a:pt x="0" y="96"/>
                    <a:pt x="26" y="216"/>
                  </a:cubicBezTo>
                  <a:cubicBezTo>
                    <a:pt x="74" y="431"/>
                    <a:pt x="169" y="634"/>
                    <a:pt x="301" y="802"/>
                  </a:cubicBezTo>
                  <a:cubicBezTo>
                    <a:pt x="342" y="872"/>
                    <a:pt x="407" y="902"/>
                    <a:pt x="471" y="902"/>
                  </a:cubicBezTo>
                  <a:cubicBezTo>
                    <a:pt x="591" y="902"/>
                    <a:pt x="711" y="795"/>
                    <a:pt x="672" y="646"/>
                  </a:cubicBezTo>
                  <a:cubicBezTo>
                    <a:pt x="600" y="419"/>
                    <a:pt x="480" y="216"/>
                    <a:pt x="313" y="48"/>
                  </a:cubicBezTo>
                  <a:cubicBezTo>
                    <a:pt x="279" y="15"/>
                    <a:pt x="239" y="0"/>
                    <a:pt x="199"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49" name="Google Shape;249;p6"/>
            <p:cNvSpPr/>
            <p:nvPr/>
          </p:nvSpPr>
          <p:spPr>
            <a:xfrm>
              <a:off x="6464030" y="1132935"/>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50" name="Google Shape;250;p6"/>
            <p:cNvSpPr/>
            <p:nvPr/>
          </p:nvSpPr>
          <p:spPr>
            <a:xfrm>
              <a:off x="7200242" y="1123114"/>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51" name="Google Shape;251;p6"/>
            <p:cNvSpPr/>
            <p:nvPr/>
          </p:nvSpPr>
          <p:spPr>
            <a:xfrm>
              <a:off x="7500619" y="1357196"/>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52" name="Google Shape;252;p6"/>
            <p:cNvSpPr/>
            <p:nvPr/>
          </p:nvSpPr>
          <p:spPr>
            <a:xfrm>
              <a:off x="7992723" y="1243224"/>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53" name="Google Shape;253;p6"/>
            <p:cNvSpPr/>
            <p:nvPr/>
          </p:nvSpPr>
          <p:spPr>
            <a:xfrm>
              <a:off x="4751593" y="1510164"/>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54" name="Google Shape;254;p6"/>
            <p:cNvSpPr/>
            <p:nvPr/>
          </p:nvSpPr>
          <p:spPr>
            <a:xfrm>
              <a:off x="4722333" y="2218550"/>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55" name="Google Shape;255;p6"/>
            <p:cNvSpPr/>
            <p:nvPr/>
          </p:nvSpPr>
          <p:spPr>
            <a:xfrm>
              <a:off x="5086755" y="1932699"/>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56" name="Google Shape;256;p6"/>
            <p:cNvSpPr/>
            <p:nvPr/>
          </p:nvSpPr>
          <p:spPr>
            <a:xfrm>
              <a:off x="5423350" y="2458567"/>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57" name="Google Shape;257;p6"/>
            <p:cNvSpPr/>
            <p:nvPr/>
          </p:nvSpPr>
          <p:spPr>
            <a:xfrm>
              <a:off x="5673801" y="2001655"/>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58" name="Google Shape;258;p6"/>
            <p:cNvSpPr/>
            <p:nvPr/>
          </p:nvSpPr>
          <p:spPr>
            <a:xfrm>
              <a:off x="5486781" y="1640096"/>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59" name="Google Shape;259;p6"/>
            <p:cNvSpPr/>
            <p:nvPr/>
          </p:nvSpPr>
          <p:spPr>
            <a:xfrm>
              <a:off x="6236907" y="1773097"/>
              <a:ext cx="168196" cy="204413"/>
            </a:xfrm>
            <a:custGeom>
              <a:avLst/>
              <a:gdLst/>
              <a:ahLst/>
              <a:cxnLst/>
              <a:rect l="l" t="t" r="r" b="b"/>
              <a:pathLst>
                <a:path w="822" h="999" extrusionOk="0">
                  <a:moveTo>
                    <a:pt x="149" y="1"/>
                  </a:moveTo>
                  <a:cubicBezTo>
                    <a:pt x="63" y="1"/>
                    <a:pt x="0" y="102"/>
                    <a:pt x="9" y="195"/>
                  </a:cubicBezTo>
                  <a:cubicBezTo>
                    <a:pt x="33" y="314"/>
                    <a:pt x="81" y="434"/>
                    <a:pt x="153" y="553"/>
                  </a:cubicBezTo>
                  <a:cubicBezTo>
                    <a:pt x="201" y="673"/>
                    <a:pt x="260" y="792"/>
                    <a:pt x="344" y="900"/>
                  </a:cubicBezTo>
                  <a:cubicBezTo>
                    <a:pt x="391" y="969"/>
                    <a:pt x="457" y="998"/>
                    <a:pt x="523" y="998"/>
                  </a:cubicBezTo>
                  <a:cubicBezTo>
                    <a:pt x="673" y="998"/>
                    <a:pt x="822" y="844"/>
                    <a:pt x="739" y="661"/>
                  </a:cubicBezTo>
                  <a:cubicBezTo>
                    <a:pt x="607" y="422"/>
                    <a:pt x="440" y="195"/>
                    <a:pt x="225" y="27"/>
                  </a:cubicBezTo>
                  <a:cubicBezTo>
                    <a:pt x="198" y="9"/>
                    <a:pt x="173" y="1"/>
                    <a:pt x="149"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60" name="Google Shape;260;p6"/>
            <p:cNvSpPr/>
            <p:nvPr/>
          </p:nvSpPr>
          <p:spPr>
            <a:xfrm>
              <a:off x="6082928" y="2146466"/>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61" name="Google Shape;261;p6"/>
            <p:cNvSpPr/>
            <p:nvPr/>
          </p:nvSpPr>
          <p:spPr>
            <a:xfrm>
              <a:off x="6489805" y="2433385"/>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62" name="Google Shape;262;p6"/>
            <p:cNvSpPr/>
            <p:nvPr/>
          </p:nvSpPr>
          <p:spPr>
            <a:xfrm>
              <a:off x="6922988" y="1771256"/>
              <a:ext cx="163285" cy="193159"/>
            </a:xfrm>
            <a:custGeom>
              <a:avLst/>
              <a:gdLst/>
              <a:ahLst/>
              <a:cxnLst/>
              <a:rect l="l" t="t" r="r" b="b"/>
              <a:pathLst>
                <a:path w="798" h="944" extrusionOk="0">
                  <a:moveTo>
                    <a:pt x="615" y="1"/>
                  </a:moveTo>
                  <a:cubicBezTo>
                    <a:pt x="582" y="1"/>
                    <a:pt x="548" y="15"/>
                    <a:pt x="517" y="48"/>
                  </a:cubicBezTo>
                  <a:cubicBezTo>
                    <a:pt x="338" y="228"/>
                    <a:pt x="183" y="431"/>
                    <a:pt x="63" y="646"/>
                  </a:cubicBezTo>
                  <a:cubicBezTo>
                    <a:pt x="0" y="781"/>
                    <a:pt x="120" y="944"/>
                    <a:pt x="245" y="944"/>
                  </a:cubicBezTo>
                  <a:cubicBezTo>
                    <a:pt x="286" y="944"/>
                    <a:pt x="327" y="926"/>
                    <a:pt x="362" y="885"/>
                  </a:cubicBezTo>
                  <a:cubicBezTo>
                    <a:pt x="517" y="682"/>
                    <a:pt x="649" y="455"/>
                    <a:pt x="744" y="228"/>
                  </a:cubicBezTo>
                  <a:cubicBezTo>
                    <a:pt x="798" y="121"/>
                    <a:pt x="712" y="1"/>
                    <a:pt x="61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63" name="Google Shape;263;p6"/>
            <p:cNvSpPr/>
            <p:nvPr/>
          </p:nvSpPr>
          <p:spPr>
            <a:xfrm>
              <a:off x="7372736" y="1874179"/>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64" name="Google Shape;264;p6"/>
            <p:cNvSpPr/>
            <p:nvPr/>
          </p:nvSpPr>
          <p:spPr>
            <a:xfrm>
              <a:off x="6581117" y="1970839"/>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65" name="Google Shape;265;p6"/>
            <p:cNvSpPr/>
            <p:nvPr/>
          </p:nvSpPr>
          <p:spPr>
            <a:xfrm>
              <a:off x="8689294" y="4382559"/>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66" name="Google Shape;266;p6"/>
            <p:cNvSpPr/>
            <p:nvPr/>
          </p:nvSpPr>
          <p:spPr>
            <a:xfrm>
              <a:off x="8183223" y="2395749"/>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67" name="Google Shape;267;p6"/>
            <p:cNvSpPr/>
            <p:nvPr/>
          </p:nvSpPr>
          <p:spPr>
            <a:xfrm>
              <a:off x="7885710" y="2027847"/>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68" name="Google Shape;268;p6"/>
            <p:cNvSpPr/>
            <p:nvPr/>
          </p:nvSpPr>
          <p:spPr>
            <a:xfrm>
              <a:off x="7848061" y="1648894"/>
              <a:ext cx="190704" cy="155714"/>
            </a:xfrm>
            <a:custGeom>
              <a:avLst/>
              <a:gdLst/>
              <a:ahLst/>
              <a:cxnLst/>
              <a:rect l="l" t="t" r="r" b="b"/>
              <a:pathLst>
                <a:path w="932" h="761" extrusionOk="0">
                  <a:moveTo>
                    <a:pt x="204" y="1"/>
                  </a:moveTo>
                  <a:cubicBezTo>
                    <a:pt x="132" y="13"/>
                    <a:pt x="73" y="61"/>
                    <a:pt x="61" y="120"/>
                  </a:cubicBezTo>
                  <a:cubicBezTo>
                    <a:pt x="1" y="264"/>
                    <a:pt x="144" y="455"/>
                    <a:pt x="228" y="539"/>
                  </a:cubicBezTo>
                  <a:cubicBezTo>
                    <a:pt x="336" y="658"/>
                    <a:pt x="479" y="730"/>
                    <a:pt x="622" y="754"/>
                  </a:cubicBezTo>
                  <a:cubicBezTo>
                    <a:pt x="638" y="758"/>
                    <a:pt x="653" y="760"/>
                    <a:pt x="668" y="760"/>
                  </a:cubicBezTo>
                  <a:cubicBezTo>
                    <a:pt x="816" y="760"/>
                    <a:pt x="932" y="562"/>
                    <a:pt x="802" y="443"/>
                  </a:cubicBezTo>
                  <a:cubicBezTo>
                    <a:pt x="706" y="371"/>
                    <a:pt x="622" y="288"/>
                    <a:pt x="539" y="216"/>
                  </a:cubicBezTo>
                  <a:cubicBezTo>
                    <a:pt x="443" y="132"/>
                    <a:pt x="336"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69" name="Google Shape;269;p6"/>
            <p:cNvSpPr/>
            <p:nvPr/>
          </p:nvSpPr>
          <p:spPr>
            <a:xfrm>
              <a:off x="8274687" y="1473742"/>
              <a:ext cx="128909" cy="251884"/>
            </a:xfrm>
            <a:custGeom>
              <a:avLst/>
              <a:gdLst/>
              <a:ahLst/>
              <a:cxnLst/>
              <a:rect l="l" t="t" r="r" b="b"/>
              <a:pathLst>
                <a:path w="630" h="1231" extrusionOk="0">
                  <a:moveTo>
                    <a:pt x="523" y="1"/>
                  </a:moveTo>
                  <a:cubicBezTo>
                    <a:pt x="487" y="1"/>
                    <a:pt x="450" y="18"/>
                    <a:pt x="426" y="56"/>
                  </a:cubicBezTo>
                  <a:cubicBezTo>
                    <a:pt x="259" y="355"/>
                    <a:pt x="139" y="666"/>
                    <a:pt x="44" y="1000"/>
                  </a:cubicBezTo>
                  <a:cubicBezTo>
                    <a:pt x="0" y="1137"/>
                    <a:pt x="118" y="1231"/>
                    <a:pt x="234" y="1231"/>
                  </a:cubicBezTo>
                  <a:cubicBezTo>
                    <a:pt x="310" y="1231"/>
                    <a:pt x="386" y="1191"/>
                    <a:pt x="414" y="1096"/>
                  </a:cubicBezTo>
                  <a:cubicBezTo>
                    <a:pt x="522" y="773"/>
                    <a:pt x="593" y="438"/>
                    <a:pt x="629" y="104"/>
                  </a:cubicBezTo>
                  <a:cubicBezTo>
                    <a:pt x="629" y="39"/>
                    <a:pt x="578" y="1"/>
                    <a:pt x="52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70" name="Google Shape;270;p6"/>
            <p:cNvSpPr/>
            <p:nvPr/>
          </p:nvSpPr>
          <p:spPr>
            <a:xfrm>
              <a:off x="6770239" y="1367202"/>
              <a:ext cx="129523" cy="286465"/>
            </a:xfrm>
            <a:custGeom>
              <a:avLst/>
              <a:gdLst/>
              <a:ahLst/>
              <a:cxnLst/>
              <a:rect l="l" t="t" r="r" b="b"/>
              <a:pathLst>
                <a:path w="633" h="1400" extrusionOk="0">
                  <a:moveTo>
                    <a:pt x="181" y="0"/>
                  </a:moveTo>
                  <a:cubicBezTo>
                    <a:pt x="122" y="0"/>
                    <a:pt x="70" y="34"/>
                    <a:pt x="60" y="115"/>
                  </a:cubicBezTo>
                  <a:cubicBezTo>
                    <a:pt x="0" y="497"/>
                    <a:pt x="24" y="880"/>
                    <a:pt x="132" y="1238"/>
                  </a:cubicBezTo>
                  <a:cubicBezTo>
                    <a:pt x="165" y="1351"/>
                    <a:pt x="255" y="1399"/>
                    <a:pt x="347" y="1399"/>
                  </a:cubicBezTo>
                  <a:cubicBezTo>
                    <a:pt x="488" y="1399"/>
                    <a:pt x="632" y="1285"/>
                    <a:pt x="574" y="1119"/>
                  </a:cubicBezTo>
                  <a:cubicBezTo>
                    <a:pt x="467" y="808"/>
                    <a:pt x="395" y="485"/>
                    <a:pt x="371" y="163"/>
                  </a:cubicBezTo>
                  <a:cubicBezTo>
                    <a:pt x="357" y="65"/>
                    <a:pt x="263" y="0"/>
                    <a:pt x="18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71" name="Google Shape;271;p6"/>
            <p:cNvSpPr/>
            <p:nvPr/>
          </p:nvSpPr>
          <p:spPr>
            <a:xfrm>
              <a:off x="8359398" y="2024163"/>
              <a:ext cx="315725"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72" name="Google Shape;272;p6"/>
            <p:cNvSpPr/>
            <p:nvPr/>
          </p:nvSpPr>
          <p:spPr>
            <a:xfrm>
              <a:off x="4352999" y="1995517"/>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73" name="Google Shape;273;p6"/>
            <p:cNvSpPr/>
            <p:nvPr/>
          </p:nvSpPr>
          <p:spPr>
            <a:xfrm>
              <a:off x="8808993" y="33576"/>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74" name="Google Shape;274;p6"/>
            <p:cNvSpPr/>
            <p:nvPr/>
          </p:nvSpPr>
          <p:spPr>
            <a:xfrm>
              <a:off x="8779733" y="741963"/>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75" name="Google Shape;275;p6"/>
            <p:cNvSpPr/>
            <p:nvPr/>
          </p:nvSpPr>
          <p:spPr>
            <a:xfrm>
              <a:off x="8488730" y="979749"/>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76" name="Google Shape;276;p6"/>
            <p:cNvSpPr/>
            <p:nvPr/>
          </p:nvSpPr>
          <p:spPr>
            <a:xfrm>
              <a:off x="8344774" y="286979"/>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77" name="Google Shape;277;p6"/>
            <p:cNvSpPr/>
            <p:nvPr/>
          </p:nvSpPr>
          <p:spPr>
            <a:xfrm>
              <a:off x="8999493" y="1186101"/>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78" name="Google Shape;278;p6"/>
            <p:cNvSpPr/>
            <p:nvPr/>
          </p:nvSpPr>
          <p:spPr>
            <a:xfrm>
              <a:off x="8855358" y="1884963"/>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79" name="Google Shape;279;p6"/>
            <p:cNvSpPr/>
            <p:nvPr/>
          </p:nvSpPr>
          <p:spPr>
            <a:xfrm rot="-2086714">
              <a:off x="8483424" y="1594104"/>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80" name="Google Shape;280;p6"/>
            <p:cNvSpPr/>
            <p:nvPr/>
          </p:nvSpPr>
          <p:spPr>
            <a:xfrm>
              <a:off x="255543" y="2281476"/>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81" name="Google Shape;281;p6"/>
            <p:cNvSpPr/>
            <p:nvPr/>
          </p:nvSpPr>
          <p:spPr>
            <a:xfrm>
              <a:off x="226283" y="2989863"/>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82" name="Google Shape;282;p6"/>
            <p:cNvSpPr/>
            <p:nvPr/>
          </p:nvSpPr>
          <p:spPr>
            <a:xfrm>
              <a:off x="590705" y="2704012"/>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83" name="Google Shape;283;p6"/>
            <p:cNvSpPr/>
            <p:nvPr/>
          </p:nvSpPr>
          <p:spPr>
            <a:xfrm>
              <a:off x="927300" y="3229880"/>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84" name="Google Shape;284;p6"/>
            <p:cNvSpPr/>
            <p:nvPr/>
          </p:nvSpPr>
          <p:spPr>
            <a:xfrm>
              <a:off x="1177751" y="2772968"/>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85" name="Google Shape;285;p6"/>
            <p:cNvSpPr/>
            <p:nvPr/>
          </p:nvSpPr>
          <p:spPr>
            <a:xfrm>
              <a:off x="990731" y="2411408"/>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86" name="Google Shape;286;p6"/>
            <p:cNvSpPr/>
            <p:nvPr/>
          </p:nvSpPr>
          <p:spPr>
            <a:xfrm>
              <a:off x="1740857" y="2544410"/>
              <a:ext cx="168196" cy="204413"/>
            </a:xfrm>
            <a:custGeom>
              <a:avLst/>
              <a:gdLst/>
              <a:ahLst/>
              <a:cxnLst/>
              <a:rect l="l" t="t" r="r" b="b"/>
              <a:pathLst>
                <a:path w="822" h="999" extrusionOk="0">
                  <a:moveTo>
                    <a:pt x="149" y="1"/>
                  </a:moveTo>
                  <a:cubicBezTo>
                    <a:pt x="63" y="1"/>
                    <a:pt x="0" y="102"/>
                    <a:pt x="9" y="195"/>
                  </a:cubicBezTo>
                  <a:cubicBezTo>
                    <a:pt x="33" y="314"/>
                    <a:pt x="81" y="434"/>
                    <a:pt x="153" y="553"/>
                  </a:cubicBezTo>
                  <a:cubicBezTo>
                    <a:pt x="201" y="673"/>
                    <a:pt x="260" y="792"/>
                    <a:pt x="344" y="900"/>
                  </a:cubicBezTo>
                  <a:cubicBezTo>
                    <a:pt x="391" y="969"/>
                    <a:pt x="457" y="998"/>
                    <a:pt x="523" y="998"/>
                  </a:cubicBezTo>
                  <a:cubicBezTo>
                    <a:pt x="673" y="998"/>
                    <a:pt x="822" y="844"/>
                    <a:pt x="739" y="661"/>
                  </a:cubicBezTo>
                  <a:cubicBezTo>
                    <a:pt x="607" y="422"/>
                    <a:pt x="440" y="195"/>
                    <a:pt x="225" y="27"/>
                  </a:cubicBezTo>
                  <a:cubicBezTo>
                    <a:pt x="198" y="9"/>
                    <a:pt x="173" y="1"/>
                    <a:pt x="149"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87" name="Google Shape;287;p6"/>
            <p:cNvSpPr/>
            <p:nvPr/>
          </p:nvSpPr>
          <p:spPr>
            <a:xfrm>
              <a:off x="1642641" y="3017691"/>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88" name="Google Shape;288;p6"/>
            <p:cNvSpPr/>
            <p:nvPr/>
          </p:nvSpPr>
          <p:spPr>
            <a:xfrm>
              <a:off x="2018727" y="3430405"/>
              <a:ext cx="145483" cy="184770"/>
            </a:xfrm>
            <a:custGeom>
              <a:avLst/>
              <a:gdLst/>
              <a:ahLst/>
              <a:cxnLst/>
              <a:rect l="l" t="t" r="r" b="b"/>
              <a:pathLst>
                <a:path w="711" h="903" extrusionOk="0">
                  <a:moveTo>
                    <a:pt x="199" y="0"/>
                  </a:moveTo>
                  <a:cubicBezTo>
                    <a:pt x="98" y="0"/>
                    <a:pt x="0" y="96"/>
                    <a:pt x="26" y="216"/>
                  </a:cubicBezTo>
                  <a:cubicBezTo>
                    <a:pt x="74" y="431"/>
                    <a:pt x="169" y="634"/>
                    <a:pt x="301" y="802"/>
                  </a:cubicBezTo>
                  <a:cubicBezTo>
                    <a:pt x="342" y="872"/>
                    <a:pt x="407" y="902"/>
                    <a:pt x="471" y="902"/>
                  </a:cubicBezTo>
                  <a:cubicBezTo>
                    <a:pt x="591" y="902"/>
                    <a:pt x="711" y="795"/>
                    <a:pt x="672" y="646"/>
                  </a:cubicBezTo>
                  <a:cubicBezTo>
                    <a:pt x="600" y="419"/>
                    <a:pt x="480" y="216"/>
                    <a:pt x="313" y="48"/>
                  </a:cubicBezTo>
                  <a:cubicBezTo>
                    <a:pt x="279" y="15"/>
                    <a:pt x="239" y="0"/>
                    <a:pt x="199"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89" name="Google Shape;289;p6"/>
            <p:cNvSpPr/>
            <p:nvPr/>
          </p:nvSpPr>
          <p:spPr>
            <a:xfrm>
              <a:off x="2158480" y="3056773"/>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90" name="Google Shape;290;p6"/>
            <p:cNvSpPr/>
            <p:nvPr/>
          </p:nvSpPr>
          <p:spPr>
            <a:xfrm>
              <a:off x="2426938" y="2542568"/>
              <a:ext cx="163285" cy="193159"/>
            </a:xfrm>
            <a:custGeom>
              <a:avLst/>
              <a:gdLst/>
              <a:ahLst/>
              <a:cxnLst/>
              <a:rect l="l" t="t" r="r" b="b"/>
              <a:pathLst>
                <a:path w="798" h="944" extrusionOk="0">
                  <a:moveTo>
                    <a:pt x="615" y="1"/>
                  </a:moveTo>
                  <a:cubicBezTo>
                    <a:pt x="582" y="1"/>
                    <a:pt x="548" y="15"/>
                    <a:pt x="517" y="48"/>
                  </a:cubicBezTo>
                  <a:cubicBezTo>
                    <a:pt x="338" y="228"/>
                    <a:pt x="183" y="431"/>
                    <a:pt x="63" y="646"/>
                  </a:cubicBezTo>
                  <a:cubicBezTo>
                    <a:pt x="0" y="781"/>
                    <a:pt x="120" y="944"/>
                    <a:pt x="245" y="944"/>
                  </a:cubicBezTo>
                  <a:cubicBezTo>
                    <a:pt x="286" y="944"/>
                    <a:pt x="327" y="926"/>
                    <a:pt x="362" y="885"/>
                  </a:cubicBezTo>
                  <a:cubicBezTo>
                    <a:pt x="517" y="682"/>
                    <a:pt x="649" y="455"/>
                    <a:pt x="744" y="228"/>
                  </a:cubicBezTo>
                  <a:cubicBezTo>
                    <a:pt x="798" y="121"/>
                    <a:pt x="712" y="1"/>
                    <a:pt x="61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91" name="Google Shape;291;p6"/>
            <p:cNvSpPr/>
            <p:nvPr/>
          </p:nvSpPr>
          <p:spPr>
            <a:xfrm>
              <a:off x="2876686" y="2645491"/>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92" name="Google Shape;292;p6"/>
            <p:cNvSpPr/>
            <p:nvPr/>
          </p:nvSpPr>
          <p:spPr>
            <a:xfrm>
              <a:off x="2894692" y="3046951"/>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93" name="Google Shape;293;p6"/>
            <p:cNvSpPr/>
            <p:nvPr/>
          </p:nvSpPr>
          <p:spPr>
            <a:xfrm>
              <a:off x="3195069" y="3281034"/>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94" name="Google Shape;294;p6"/>
            <p:cNvSpPr/>
            <p:nvPr/>
          </p:nvSpPr>
          <p:spPr>
            <a:xfrm>
              <a:off x="3687173" y="3167062"/>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95" name="Google Shape;295;p6"/>
            <p:cNvSpPr/>
            <p:nvPr/>
          </p:nvSpPr>
          <p:spPr>
            <a:xfrm>
              <a:off x="3389660" y="2799159"/>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96" name="Google Shape;296;p6"/>
            <p:cNvSpPr/>
            <p:nvPr/>
          </p:nvSpPr>
          <p:spPr>
            <a:xfrm>
              <a:off x="3352011" y="2420207"/>
              <a:ext cx="190704" cy="155714"/>
            </a:xfrm>
            <a:custGeom>
              <a:avLst/>
              <a:gdLst/>
              <a:ahLst/>
              <a:cxnLst/>
              <a:rect l="l" t="t" r="r" b="b"/>
              <a:pathLst>
                <a:path w="932" h="761" extrusionOk="0">
                  <a:moveTo>
                    <a:pt x="204" y="1"/>
                  </a:moveTo>
                  <a:cubicBezTo>
                    <a:pt x="132" y="13"/>
                    <a:pt x="73" y="61"/>
                    <a:pt x="61" y="120"/>
                  </a:cubicBezTo>
                  <a:cubicBezTo>
                    <a:pt x="1" y="264"/>
                    <a:pt x="144" y="455"/>
                    <a:pt x="228" y="539"/>
                  </a:cubicBezTo>
                  <a:cubicBezTo>
                    <a:pt x="336" y="658"/>
                    <a:pt x="479" y="730"/>
                    <a:pt x="622" y="754"/>
                  </a:cubicBezTo>
                  <a:cubicBezTo>
                    <a:pt x="638" y="758"/>
                    <a:pt x="653" y="760"/>
                    <a:pt x="668" y="760"/>
                  </a:cubicBezTo>
                  <a:cubicBezTo>
                    <a:pt x="816" y="760"/>
                    <a:pt x="932" y="562"/>
                    <a:pt x="802" y="443"/>
                  </a:cubicBezTo>
                  <a:cubicBezTo>
                    <a:pt x="706" y="371"/>
                    <a:pt x="622" y="288"/>
                    <a:pt x="539" y="216"/>
                  </a:cubicBezTo>
                  <a:cubicBezTo>
                    <a:pt x="443" y="132"/>
                    <a:pt x="336"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97" name="Google Shape;297;p6"/>
            <p:cNvSpPr/>
            <p:nvPr/>
          </p:nvSpPr>
          <p:spPr>
            <a:xfrm>
              <a:off x="3778637" y="2245054"/>
              <a:ext cx="128909" cy="251884"/>
            </a:xfrm>
            <a:custGeom>
              <a:avLst/>
              <a:gdLst/>
              <a:ahLst/>
              <a:cxnLst/>
              <a:rect l="l" t="t" r="r" b="b"/>
              <a:pathLst>
                <a:path w="630" h="1231" extrusionOk="0">
                  <a:moveTo>
                    <a:pt x="523" y="1"/>
                  </a:moveTo>
                  <a:cubicBezTo>
                    <a:pt x="487" y="1"/>
                    <a:pt x="450" y="18"/>
                    <a:pt x="426" y="56"/>
                  </a:cubicBezTo>
                  <a:cubicBezTo>
                    <a:pt x="259" y="355"/>
                    <a:pt x="139" y="666"/>
                    <a:pt x="44" y="1000"/>
                  </a:cubicBezTo>
                  <a:cubicBezTo>
                    <a:pt x="0" y="1137"/>
                    <a:pt x="118" y="1231"/>
                    <a:pt x="234" y="1231"/>
                  </a:cubicBezTo>
                  <a:cubicBezTo>
                    <a:pt x="310" y="1231"/>
                    <a:pt x="386" y="1191"/>
                    <a:pt x="414" y="1096"/>
                  </a:cubicBezTo>
                  <a:cubicBezTo>
                    <a:pt x="522" y="773"/>
                    <a:pt x="593" y="438"/>
                    <a:pt x="629" y="104"/>
                  </a:cubicBezTo>
                  <a:cubicBezTo>
                    <a:pt x="629" y="39"/>
                    <a:pt x="578" y="1"/>
                    <a:pt x="52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98" name="Google Shape;298;p6"/>
            <p:cNvSpPr/>
            <p:nvPr/>
          </p:nvSpPr>
          <p:spPr>
            <a:xfrm>
              <a:off x="2109577" y="2247714"/>
              <a:ext cx="129523" cy="286465"/>
            </a:xfrm>
            <a:custGeom>
              <a:avLst/>
              <a:gdLst/>
              <a:ahLst/>
              <a:cxnLst/>
              <a:rect l="l" t="t" r="r" b="b"/>
              <a:pathLst>
                <a:path w="633" h="1400" extrusionOk="0">
                  <a:moveTo>
                    <a:pt x="181" y="0"/>
                  </a:moveTo>
                  <a:cubicBezTo>
                    <a:pt x="122" y="0"/>
                    <a:pt x="70" y="34"/>
                    <a:pt x="60" y="115"/>
                  </a:cubicBezTo>
                  <a:cubicBezTo>
                    <a:pt x="0" y="497"/>
                    <a:pt x="24" y="880"/>
                    <a:pt x="132" y="1238"/>
                  </a:cubicBezTo>
                  <a:cubicBezTo>
                    <a:pt x="165" y="1351"/>
                    <a:pt x="255" y="1399"/>
                    <a:pt x="347" y="1399"/>
                  </a:cubicBezTo>
                  <a:cubicBezTo>
                    <a:pt x="488" y="1399"/>
                    <a:pt x="632" y="1285"/>
                    <a:pt x="574" y="1119"/>
                  </a:cubicBezTo>
                  <a:cubicBezTo>
                    <a:pt x="467" y="808"/>
                    <a:pt x="395" y="485"/>
                    <a:pt x="371" y="163"/>
                  </a:cubicBezTo>
                  <a:cubicBezTo>
                    <a:pt x="357" y="65"/>
                    <a:pt x="263" y="0"/>
                    <a:pt x="18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99" name="Google Shape;299;p6"/>
            <p:cNvSpPr/>
            <p:nvPr/>
          </p:nvSpPr>
          <p:spPr>
            <a:xfrm>
              <a:off x="3863348" y="2795476"/>
              <a:ext cx="315725"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00" name="Google Shape;300;p6"/>
            <p:cNvSpPr/>
            <p:nvPr/>
          </p:nvSpPr>
          <p:spPr>
            <a:xfrm>
              <a:off x="-143051" y="2766829"/>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01" name="Google Shape;301;p6"/>
            <p:cNvSpPr/>
            <p:nvPr/>
          </p:nvSpPr>
          <p:spPr>
            <a:xfrm>
              <a:off x="169705" y="4433614"/>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02" name="Google Shape;302;p6"/>
            <p:cNvSpPr/>
            <p:nvPr/>
          </p:nvSpPr>
          <p:spPr>
            <a:xfrm>
              <a:off x="4655408" y="2989863"/>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03" name="Google Shape;303;p6"/>
            <p:cNvSpPr/>
            <p:nvPr/>
          </p:nvSpPr>
          <p:spPr>
            <a:xfrm>
              <a:off x="5019830" y="2704012"/>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04" name="Google Shape;304;p6"/>
            <p:cNvSpPr/>
            <p:nvPr/>
          </p:nvSpPr>
          <p:spPr>
            <a:xfrm>
              <a:off x="5356425" y="3229880"/>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05" name="Google Shape;305;p6"/>
            <p:cNvSpPr/>
            <p:nvPr/>
          </p:nvSpPr>
          <p:spPr>
            <a:xfrm>
              <a:off x="5606876" y="2772968"/>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06" name="Google Shape;306;p6"/>
            <p:cNvSpPr/>
            <p:nvPr/>
          </p:nvSpPr>
          <p:spPr>
            <a:xfrm>
              <a:off x="5216181" y="2277783"/>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07" name="Google Shape;307;p6"/>
            <p:cNvSpPr/>
            <p:nvPr/>
          </p:nvSpPr>
          <p:spPr>
            <a:xfrm>
              <a:off x="6169982" y="2544410"/>
              <a:ext cx="168196" cy="204413"/>
            </a:xfrm>
            <a:custGeom>
              <a:avLst/>
              <a:gdLst/>
              <a:ahLst/>
              <a:cxnLst/>
              <a:rect l="l" t="t" r="r" b="b"/>
              <a:pathLst>
                <a:path w="822" h="999" extrusionOk="0">
                  <a:moveTo>
                    <a:pt x="149" y="1"/>
                  </a:moveTo>
                  <a:cubicBezTo>
                    <a:pt x="63" y="1"/>
                    <a:pt x="0" y="102"/>
                    <a:pt x="9" y="195"/>
                  </a:cubicBezTo>
                  <a:cubicBezTo>
                    <a:pt x="33" y="314"/>
                    <a:pt x="81" y="434"/>
                    <a:pt x="153" y="553"/>
                  </a:cubicBezTo>
                  <a:cubicBezTo>
                    <a:pt x="201" y="673"/>
                    <a:pt x="260" y="792"/>
                    <a:pt x="344" y="900"/>
                  </a:cubicBezTo>
                  <a:cubicBezTo>
                    <a:pt x="391" y="969"/>
                    <a:pt x="457" y="998"/>
                    <a:pt x="523" y="998"/>
                  </a:cubicBezTo>
                  <a:cubicBezTo>
                    <a:pt x="673" y="998"/>
                    <a:pt x="822" y="844"/>
                    <a:pt x="739" y="661"/>
                  </a:cubicBezTo>
                  <a:cubicBezTo>
                    <a:pt x="607" y="422"/>
                    <a:pt x="440" y="195"/>
                    <a:pt x="225" y="27"/>
                  </a:cubicBezTo>
                  <a:cubicBezTo>
                    <a:pt x="198" y="9"/>
                    <a:pt x="173" y="1"/>
                    <a:pt x="149"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08" name="Google Shape;308;p6"/>
            <p:cNvSpPr/>
            <p:nvPr/>
          </p:nvSpPr>
          <p:spPr>
            <a:xfrm>
              <a:off x="6071766" y="3017691"/>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09" name="Google Shape;309;p6"/>
            <p:cNvSpPr/>
            <p:nvPr/>
          </p:nvSpPr>
          <p:spPr>
            <a:xfrm>
              <a:off x="6587605" y="3056773"/>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10" name="Google Shape;310;p6"/>
            <p:cNvSpPr/>
            <p:nvPr/>
          </p:nvSpPr>
          <p:spPr>
            <a:xfrm>
              <a:off x="6856063" y="2542568"/>
              <a:ext cx="163285" cy="193159"/>
            </a:xfrm>
            <a:custGeom>
              <a:avLst/>
              <a:gdLst/>
              <a:ahLst/>
              <a:cxnLst/>
              <a:rect l="l" t="t" r="r" b="b"/>
              <a:pathLst>
                <a:path w="798" h="944" extrusionOk="0">
                  <a:moveTo>
                    <a:pt x="615" y="1"/>
                  </a:moveTo>
                  <a:cubicBezTo>
                    <a:pt x="582" y="1"/>
                    <a:pt x="548" y="15"/>
                    <a:pt x="517" y="48"/>
                  </a:cubicBezTo>
                  <a:cubicBezTo>
                    <a:pt x="338" y="228"/>
                    <a:pt x="183" y="431"/>
                    <a:pt x="63" y="646"/>
                  </a:cubicBezTo>
                  <a:cubicBezTo>
                    <a:pt x="0" y="781"/>
                    <a:pt x="120" y="944"/>
                    <a:pt x="245" y="944"/>
                  </a:cubicBezTo>
                  <a:cubicBezTo>
                    <a:pt x="286" y="944"/>
                    <a:pt x="327" y="926"/>
                    <a:pt x="362" y="885"/>
                  </a:cubicBezTo>
                  <a:cubicBezTo>
                    <a:pt x="517" y="682"/>
                    <a:pt x="649" y="455"/>
                    <a:pt x="744" y="228"/>
                  </a:cubicBezTo>
                  <a:cubicBezTo>
                    <a:pt x="798" y="121"/>
                    <a:pt x="712" y="1"/>
                    <a:pt x="61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11" name="Google Shape;311;p6"/>
            <p:cNvSpPr/>
            <p:nvPr/>
          </p:nvSpPr>
          <p:spPr>
            <a:xfrm>
              <a:off x="7305811" y="2645491"/>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12" name="Google Shape;312;p6"/>
            <p:cNvSpPr/>
            <p:nvPr/>
          </p:nvSpPr>
          <p:spPr>
            <a:xfrm>
              <a:off x="7323817" y="3046951"/>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13" name="Google Shape;313;p6"/>
            <p:cNvSpPr/>
            <p:nvPr/>
          </p:nvSpPr>
          <p:spPr>
            <a:xfrm>
              <a:off x="7624194" y="3281034"/>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14" name="Google Shape;314;p6"/>
            <p:cNvSpPr/>
            <p:nvPr/>
          </p:nvSpPr>
          <p:spPr>
            <a:xfrm>
              <a:off x="8116298" y="3167062"/>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15" name="Google Shape;315;p6"/>
            <p:cNvSpPr/>
            <p:nvPr/>
          </p:nvSpPr>
          <p:spPr>
            <a:xfrm>
              <a:off x="7818785" y="2799159"/>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16" name="Google Shape;316;p6"/>
            <p:cNvSpPr/>
            <p:nvPr/>
          </p:nvSpPr>
          <p:spPr>
            <a:xfrm>
              <a:off x="7781136" y="2420207"/>
              <a:ext cx="190704" cy="155714"/>
            </a:xfrm>
            <a:custGeom>
              <a:avLst/>
              <a:gdLst/>
              <a:ahLst/>
              <a:cxnLst/>
              <a:rect l="l" t="t" r="r" b="b"/>
              <a:pathLst>
                <a:path w="932" h="761" extrusionOk="0">
                  <a:moveTo>
                    <a:pt x="204" y="1"/>
                  </a:moveTo>
                  <a:cubicBezTo>
                    <a:pt x="132" y="13"/>
                    <a:pt x="73" y="61"/>
                    <a:pt x="61" y="120"/>
                  </a:cubicBezTo>
                  <a:cubicBezTo>
                    <a:pt x="1" y="264"/>
                    <a:pt x="144" y="455"/>
                    <a:pt x="228" y="539"/>
                  </a:cubicBezTo>
                  <a:cubicBezTo>
                    <a:pt x="336" y="658"/>
                    <a:pt x="479" y="730"/>
                    <a:pt x="622" y="754"/>
                  </a:cubicBezTo>
                  <a:cubicBezTo>
                    <a:pt x="638" y="758"/>
                    <a:pt x="653" y="760"/>
                    <a:pt x="668" y="760"/>
                  </a:cubicBezTo>
                  <a:cubicBezTo>
                    <a:pt x="816" y="760"/>
                    <a:pt x="932" y="562"/>
                    <a:pt x="802" y="443"/>
                  </a:cubicBezTo>
                  <a:cubicBezTo>
                    <a:pt x="706" y="371"/>
                    <a:pt x="622" y="288"/>
                    <a:pt x="539" y="216"/>
                  </a:cubicBezTo>
                  <a:cubicBezTo>
                    <a:pt x="443" y="132"/>
                    <a:pt x="336"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17" name="Google Shape;317;p6"/>
            <p:cNvSpPr/>
            <p:nvPr/>
          </p:nvSpPr>
          <p:spPr>
            <a:xfrm>
              <a:off x="8452812" y="4629654"/>
              <a:ext cx="128909" cy="251884"/>
            </a:xfrm>
            <a:custGeom>
              <a:avLst/>
              <a:gdLst/>
              <a:ahLst/>
              <a:cxnLst/>
              <a:rect l="l" t="t" r="r" b="b"/>
              <a:pathLst>
                <a:path w="630" h="1231" extrusionOk="0">
                  <a:moveTo>
                    <a:pt x="523" y="1"/>
                  </a:moveTo>
                  <a:cubicBezTo>
                    <a:pt x="487" y="1"/>
                    <a:pt x="450" y="18"/>
                    <a:pt x="426" y="56"/>
                  </a:cubicBezTo>
                  <a:cubicBezTo>
                    <a:pt x="259" y="355"/>
                    <a:pt x="139" y="666"/>
                    <a:pt x="44" y="1000"/>
                  </a:cubicBezTo>
                  <a:cubicBezTo>
                    <a:pt x="0" y="1137"/>
                    <a:pt x="118" y="1231"/>
                    <a:pt x="234" y="1231"/>
                  </a:cubicBezTo>
                  <a:cubicBezTo>
                    <a:pt x="310" y="1231"/>
                    <a:pt x="386" y="1191"/>
                    <a:pt x="414" y="1096"/>
                  </a:cubicBezTo>
                  <a:cubicBezTo>
                    <a:pt x="522" y="773"/>
                    <a:pt x="593" y="438"/>
                    <a:pt x="629" y="104"/>
                  </a:cubicBezTo>
                  <a:cubicBezTo>
                    <a:pt x="629" y="39"/>
                    <a:pt x="578" y="1"/>
                    <a:pt x="52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18" name="Google Shape;318;p6"/>
            <p:cNvSpPr/>
            <p:nvPr/>
          </p:nvSpPr>
          <p:spPr>
            <a:xfrm>
              <a:off x="5899902" y="1563402"/>
              <a:ext cx="129523" cy="286465"/>
            </a:xfrm>
            <a:custGeom>
              <a:avLst/>
              <a:gdLst/>
              <a:ahLst/>
              <a:cxnLst/>
              <a:rect l="l" t="t" r="r" b="b"/>
              <a:pathLst>
                <a:path w="633" h="1400" extrusionOk="0">
                  <a:moveTo>
                    <a:pt x="181" y="0"/>
                  </a:moveTo>
                  <a:cubicBezTo>
                    <a:pt x="122" y="0"/>
                    <a:pt x="70" y="34"/>
                    <a:pt x="60" y="115"/>
                  </a:cubicBezTo>
                  <a:cubicBezTo>
                    <a:pt x="0" y="497"/>
                    <a:pt x="24" y="880"/>
                    <a:pt x="132" y="1238"/>
                  </a:cubicBezTo>
                  <a:cubicBezTo>
                    <a:pt x="165" y="1351"/>
                    <a:pt x="255" y="1399"/>
                    <a:pt x="347" y="1399"/>
                  </a:cubicBezTo>
                  <a:cubicBezTo>
                    <a:pt x="488" y="1399"/>
                    <a:pt x="632" y="1285"/>
                    <a:pt x="574" y="1119"/>
                  </a:cubicBezTo>
                  <a:cubicBezTo>
                    <a:pt x="467" y="808"/>
                    <a:pt x="395" y="485"/>
                    <a:pt x="371" y="163"/>
                  </a:cubicBezTo>
                  <a:cubicBezTo>
                    <a:pt x="357" y="65"/>
                    <a:pt x="263" y="0"/>
                    <a:pt x="18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19" name="Google Shape;319;p6"/>
            <p:cNvSpPr/>
            <p:nvPr/>
          </p:nvSpPr>
          <p:spPr>
            <a:xfrm rot="-1206472">
              <a:off x="8225586" y="2886601"/>
              <a:ext cx="315724"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20" name="Google Shape;320;p6"/>
            <p:cNvSpPr/>
            <p:nvPr/>
          </p:nvSpPr>
          <p:spPr>
            <a:xfrm>
              <a:off x="4286074" y="2766829"/>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21" name="Google Shape;321;p6"/>
            <p:cNvSpPr/>
            <p:nvPr/>
          </p:nvSpPr>
          <p:spPr>
            <a:xfrm>
              <a:off x="446043" y="3434001"/>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22" name="Google Shape;322;p6"/>
            <p:cNvSpPr/>
            <p:nvPr/>
          </p:nvSpPr>
          <p:spPr>
            <a:xfrm>
              <a:off x="416783" y="4142388"/>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23" name="Google Shape;323;p6"/>
            <p:cNvSpPr/>
            <p:nvPr/>
          </p:nvSpPr>
          <p:spPr>
            <a:xfrm>
              <a:off x="781205" y="3856537"/>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24" name="Google Shape;324;p6"/>
            <p:cNvSpPr/>
            <p:nvPr/>
          </p:nvSpPr>
          <p:spPr>
            <a:xfrm>
              <a:off x="1117800" y="4382405"/>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25" name="Google Shape;325;p6"/>
            <p:cNvSpPr/>
            <p:nvPr/>
          </p:nvSpPr>
          <p:spPr>
            <a:xfrm>
              <a:off x="1368251" y="3925493"/>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26" name="Google Shape;326;p6"/>
            <p:cNvSpPr/>
            <p:nvPr/>
          </p:nvSpPr>
          <p:spPr>
            <a:xfrm>
              <a:off x="1181231" y="3563933"/>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27" name="Google Shape;327;p6"/>
            <p:cNvSpPr/>
            <p:nvPr/>
          </p:nvSpPr>
          <p:spPr>
            <a:xfrm>
              <a:off x="1931357" y="3696935"/>
              <a:ext cx="168196" cy="204413"/>
            </a:xfrm>
            <a:custGeom>
              <a:avLst/>
              <a:gdLst/>
              <a:ahLst/>
              <a:cxnLst/>
              <a:rect l="l" t="t" r="r" b="b"/>
              <a:pathLst>
                <a:path w="822" h="999" extrusionOk="0">
                  <a:moveTo>
                    <a:pt x="149" y="1"/>
                  </a:moveTo>
                  <a:cubicBezTo>
                    <a:pt x="63" y="1"/>
                    <a:pt x="0" y="102"/>
                    <a:pt x="9" y="195"/>
                  </a:cubicBezTo>
                  <a:cubicBezTo>
                    <a:pt x="33" y="314"/>
                    <a:pt x="81" y="434"/>
                    <a:pt x="153" y="553"/>
                  </a:cubicBezTo>
                  <a:cubicBezTo>
                    <a:pt x="201" y="673"/>
                    <a:pt x="260" y="792"/>
                    <a:pt x="344" y="900"/>
                  </a:cubicBezTo>
                  <a:cubicBezTo>
                    <a:pt x="391" y="969"/>
                    <a:pt x="457" y="998"/>
                    <a:pt x="523" y="998"/>
                  </a:cubicBezTo>
                  <a:cubicBezTo>
                    <a:pt x="673" y="998"/>
                    <a:pt x="822" y="844"/>
                    <a:pt x="739" y="661"/>
                  </a:cubicBezTo>
                  <a:cubicBezTo>
                    <a:pt x="607" y="422"/>
                    <a:pt x="440" y="195"/>
                    <a:pt x="225" y="27"/>
                  </a:cubicBezTo>
                  <a:cubicBezTo>
                    <a:pt x="198" y="9"/>
                    <a:pt x="173" y="1"/>
                    <a:pt x="149"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28" name="Google Shape;328;p6"/>
            <p:cNvSpPr/>
            <p:nvPr/>
          </p:nvSpPr>
          <p:spPr>
            <a:xfrm>
              <a:off x="1833141" y="4170216"/>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29" name="Google Shape;329;p6"/>
            <p:cNvSpPr/>
            <p:nvPr/>
          </p:nvSpPr>
          <p:spPr>
            <a:xfrm>
              <a:off x="2348980" y="4209298"/>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30" name="Google Shape;330;p6"/>
            <p:cNvSpPr/>
            <p:nvPr/>
          </p:nvSpPr>
          <p:spPr>
            <a:xfrm>
              <a:off x="2617438" y="3695093"/>
              <a:ext cx="163285" cy="193159"/>
            </a:xfrm>
            <a:custGeom>
              <a:avLst/>
              <a:gdLst/>
              <a:ahLst/>
              <a:cxnLst/>
              <a:rect l="l" t="t" r="r" b="b"/>
              <a:pathLst>
                <a:path w="798" h="944" extrusionOk="0">
                  <a:moveTo>
                    <a:pt x="615" y="1"/>
                  </a:moveTo>
                  <a:cubicBezTo>
                    <a:pt x="582" y="1"/>
                    <a:pt x="548" y="15"/>
                    <a:pt x="517" y="48"/>
                  </a:cubicBezTo>
                  <a:cubicBezTo>
                    <a:pt x="338" y="228"/>
                    <a:pt x="183" y="431"/>
                    <a:pt x="63" y="646"/>
                  </a:cubicBezTo>
                  <a:cubicBezTo>
                    <a:pt x="0" y="781"/>
                    <a:pt x="120" y="944"/>
                    <a:pt x="245" y="944"/>
                  </a:cubicBezTo>
                  <a:cubicBezTo>
                    <a:pt x="286" y="944"/>
                    <a:pt x="327" y="926"/>
                    <a:pt x="362" y="885"/>
                  </a:cubicBezTo>
                  <a:cubicBezTo>
                    <a:pt x="517" y="682"/>
                    <a:pt x="649" y="455"/>
                    <a:pt x="744" y="228"/>
                  </a:cubicBezTo>
                  <a:cubicBezTo>
                    <a:pt x="798" y="121"/>
                    <a:pt x="712" y="1"/>
                    <a:pt x="61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31" name="Google Shape;331;p6"/>
            <p:cNvSpPr/>
            <p:nvPr/>
          </p:nvSpPr>
          <p:spPr>
            <a:xfrm>
              <a:off x="3067186" y="3798016"/>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32" name="Google Shape;332;p6"/>
            <p:cNvSpPr/>
            <p:nvPr/>
          </p:nvSpPr>
          <p:spPr>
            <a:xfrm>
              <a:off x="3085192" y="4199476"/>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33" name="Google Shape;333;p6"/>
            <p:cNvSpPr/>
            <p:nvPr/>
          </p:nvSpPr>
          <p:spPr>
            <a:xfrm>
              <a:off x="3385569" y="4433559"/>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34" name="Google Shape;334;p6"/>
            <p:cNvSpPr/>
            <p:nvPr/>
          </p:nvSpPr>
          <p:spPr>
            <a:xfrm>
              <a:off x="3909061" y="4210899"/>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35" name="Google Shape;335;p6"/>
            <p:cNvSpPr/>
            <p:nvPr/>
          </p:nvSpPr>
          <p:spPr>
            <a:xfrm>
              <a:off x="3580160" y="3951684"/>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36" name="Google Shape;336;p6"/>
            <p:cNvSpPr/>
            <p:nvPr/>
          </p:nvSpPr>
          <p:spPr>
            <a:xfrm>
              <a:off x="3542511" y="3572732"/>
              <a:ext cx="190704" cy="155714"/>
            </a:xfrm>
            <a:custGeom>
              <a:avLst/>
              <a:gdLst/>
              <a:ahLst/>
              <a:cxnLst/>
              <a:rect l="l" t="t" r="r" b="b"/>
              <a:pathLst>
                <a:path w="932" h="761" extrusionOk="0">
                  <a:moveTo>
                    <a:pt x="204" y="1"/>
                  </a:moveTo>
                  <a:cubicBezTo>
                    <a:pt x="132" y="13"/>
                    <a:pt x="73" y="61"/>
                    <a:pt x="61" y="120"/>
                  </a:cubicBezTo>
                  <a:cubicBezTo>
                    <a:pt x="1" y="264"/>
                    <a:pt x="144" y="455"/>
                    <a:pt x="228" y="539"/>
                  </a:cubicBezTo>
                  <a:cubicBezTo>
                    <a:pt x="336" y="658"/>
                    <a:pt x="479" y="730"/>
                    <a:pt x="622" y="754"/>
                  </a:cubicBezTo>
                  <a:cubicBezTo>
                    <a:pt x="638" y="758"/>
                    <a:pt x="653" y="760"/>
                    <a:pt x="668" y="760"/>
                  </a:cubicBezTo>
                  <a:cubicBezTo>
                    <a:pt x="816" y="760"/>
                    <a:pt x="932" y="562"/>
                    <a:pt x="802" y="443"/>
                  </a:cubicBezTo>
                  <a:cubicBezTo>
                    <a:pt x="706" y="371"/>
                    <a:pt x="622" y="288"/>
                    <a:pt x="539" y="216"/>
                  </a:cubicBezTo>
                  <a:cubicBezTo>
                    <a:pt x="443" y="132"/>
                    <a:pt x="336"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37" name="Google Shape;337;p6"/>
            <p:cNvSpPr/>
            <p:nvPr/>
          </p:nvSpPr>
          <p:spPr>
            <a:xfrm>
              <a:off x="3969137" y="3397579"/>
              <a:ext cx="128909" cy="251884"/>
            </a:xfrm>
            <a:custGeom>
              <a:avLst/>
              <a:gdLst/>
              <a:ahLst/>
              <a:cxnLst/>
              <a:rect l="l" t="t" r="r" b="b"/>
              <a:pathLst>
                <a:path w="630" h="1231" extrusionOk="0">
                  <a:moveTo>
                    <a:pt x="523" y="1"/>
                  </a:moveTo>
                  <a:cubicBezTo>
                    <a:pt x="487" y="1"/>
                    <a:pt x="450" y="18"/>
                    <a:pt x="426" y="56"/>
                  </a:cubicBezTo>
                  <a:cubicBezTo>
                    <a:pt x="259" y="355"/>
                    <a:pt x="139" y="666"/>
                    <a:pt x="44" y="1000"/>
                  </a:cubicBezTo>
                  <a:cubicBezTo>
                    <a:pt x="0" y="1137"/>
                    <a:pt x="118" y="1231"/>
                    <a:pt x="234" y="1231"/>
                  </a:cubicBezTo>
                  <a:cubicBezTo>
                    <a:pt x="310" y="1231"/>
                    <a:pt x="386" y="1191"/>
                    <a:pt x="414" y="1096"/>
                  </a:cubicBezTo>
                  <a:cubicBezTo>
                    <a:pt x="522" y="773"/>
                    <a:pt x="593" y="438"/>
                    <a:pt x="629" y="104"/>
                  </a:cubicBezTo>
                  <a:cubicBezTo>
                    <a:pt x="629" y="39"/>
                    <a:pt x="578" y="1"/>
                    <a:pt x="52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38" name="Google Shape;338;p6"/>
            <p:cNvSpPr/>
            <p:nvPr/>
          </p:nvSpPr>
          <p:spPr>
            <a:xfrm>
              <a:off x="2300077" y="3400239"/>
              <a:ext cx="129523" cy="286464"/>
            </a:xfrm>
            <a:custGeom>
              <a:avLst/>
              <a:gdLst/>
              <a:ahLst/>
              <a:cxnLst/>
              <a:rect l="l" t="t" r="r" b="b"/>
              <a:pathLst>
                <a:path w="633" h="1400" extrusionOk="0">
                  <a:moveTo>
                    <a:pt x="181" y="0"/>
                  </a:moveTo>
                  <a:cubicBezTo>
                    <a:pt x="122" y="0"/>
                    <a:pt x="70" y="34"/>
                    <a:pt x="60" y="115"/>
                  </a:cubicBezTo>
                  <a:cubicBezTo>
                    <a:pt x="0" y="497"/>
                    <a:pt x="24" y="880"/>
                    <a:pt x="132" y="1238"/>
                  </a:cubicBezTo>
                  <a:cubicBezTo>
                    <a:pt x="165" y="1351"/>
                    <a:pt x="255" y="1399"/>
                    <a:pt x="347" y="1399"/>
                  </a:cubicBezTo>
                  <a:cubicBezTo>
                    <a:pt x="488" y="1399"/>
                    <a:pt x="632" y="1285"/>
                    <a:pt x="574" y="1119"/>
                  </a:cubicBezTo>
                  <a:cubicBezTo>
                    <a:pt x="467" y="808"/>
                    <a:pt x="395" y="485"/>
                    <a:pt x="371" y="163"/>
                  </a:cubicBezTo>
                  <a:cubicBezTo>
                    <a:pt x="357" y="65"/>
                    <a:pt x="263" y="0"/>
                    <a:pt x="18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39" name="Google Shape;339;p6"/>
            <p:cNvSpPr/>
            <p:nvPr/>
          </p:nvSpPr>
          <p:spPr>
            <a:xfrm>
              <a:off x="4053848" y="3948001"/>
              <a:ext cx="315725"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40" name="Google Shape;340;p6"/>
            <p:cNvSpPr/>
            <p:nvPr/>
          </p:nvSpPr>
          <p:spPr>
            <a:xfrm>
              <a:off x="47449" y="3919354"/>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41" name="Google Shape;341;p6"/>
            <p:cNvSpPr/>
            <p:nvPr/>
          </p:nvSpPr>
          <p:spPr>
            <a:xfrm>
              <a:off x="4512783" y="3323450"/>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42" name="Google Shape;342;p6"/>
            <p:cNvSpPr/>
            <p:nvPr/>
          </p:nvSpPr>
          <p:spPr>
            <a:xfrm>
              <a:off x="5213800" y="3563467"/>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43" name="Google Shape;343;p6"/>
            <p:cNvSpPr/>
            <p:nvPr/>
          </p:nvSpPr>
          <p:spPr>
            <a:xfrm>
              <a:off x="5929141" y="3351278"/>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44" name="Google Shape;344;p6"/>
            <p:cNvSpPr/>
            <p:nvPr/>
          </p:nvSpPr>
          <p:spPr>
            <a:xfrm>
              <a:off x="6305227" y="3763992"/>
              <a:ext cx="145483" cy="184770"/>
            </a:xfrm>
            <a:custGeom>
              <a:avLst/>
              <a:gdLst/>
              <a:ahLst/>
              <a:cxnLst/>
              <a:rect l="l" t="t" r="r" b="b"/>
              <a:pathLst>
                <a:path w="711" h="903" extrusionOk="0">
                  <a:moveTo>
                    <a:pt x="199" y="0"/>
                  </a:moveTo>
                  <a:cubicBezTo>
                    <a:pt x="98" y="0"/>
                    <a:pt x="0" y="96"/>
                    <a:pt x="26" y="216"/>
                  </a:cubicBezTo>
                  <a:cubicBezTo>
                    <a:pt x="74" y="431"/>
                    <a:pt x="169" y="634"/>
                    <a:pt x="301" y="802"/>
                  </a:cubicBezTo>
                  <a:cubicBezTo>
                    <a:pt x="342" y="872"/>
                    <a:pt x="407" y="902"/>
                    <a:pt x="471" y="902"/>
                  </a:cubicBezTo>
                  <a:cubicBezTo>
                    <a:pt x="591" y="902"/>
                    <a:pt x="711" y="795"/>
                    <a:pt x="672" y="646"/>
                  </a:cubicBezTo>
                  <a:cubicBezTo>
                    <a:pt x="600" y="419"/>
                    <a:pt x="480" y="216"/>
                    <a:pt x="313" y="48"/>
                  </a:cubicBezTo>
                  <a:cubicBezTo>
                    <a:pt x="279" y="15"/>
                    <a:pt x="239" y="0"/>
                    <a:pt x="199"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45" name="Google Shape;345;p6"/>
            <p:cNvSpPr/>
            <p:nvPr/>
          </p:nvSpPr>
          <p:spPr>
            <a:xfrm>
              <a:off x="6444980" y="3390360"/>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46" name="Google Shape;346;p6"/>
            <p:cNvSpPr/>
            <p:nvPr/>
          </p:nvSpPr>
          <p:spPr>
            <a:xfrm>
              <a:off x="7181192" y="3380539"/>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47" name="Google Shape;347;p6"/>
            <p:cNvSpPr/>
            <p:nvPr/>
          </p:nvSpPr>
          <p:spPr>
            <a:xfrm>
              <a:off x="7481569" y="3614621"/>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48" name="Google Shape;348;p6"/>
            <p:cNvSpPr/>
            <p:nvPr/>
          </p:nvSpPr>
          <p:spPr>
            <a:xfrm>
              <a:off x="7973673" y="3500649"/>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49" name="Google Shape;349;p6"/>
            <p:cNvSpPr/>
            <p:nvPr/>
          </p:nvSpPr>
          <p:spPr>
            <a:xfrm>
              <a:off x="4732543" y="3767589"/>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50" name="Google Shape;350;p6"/>
            <p:cNvSpPr/>
            <p:nvPr/>
          </p:nvSpPr>
          <p:spPr>
            <a:xfrm>
              <a:off x="4703283" y="4475975"/>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51" name="Google Shape;351;p6"/>
            <p:cNvSpPr/>
            <p:nvPr/>
          </p:nvSpPr>
          <p:spPr>
            <a:xfrm>
              <a:off x="5067705" y="4190124"/>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52" name="Google Shape;352;p6"/>
            <p:cNvSpPr/>
            <p:nvPr/>
          </p:nvSpPr>
          <p:spPr>
            <a:xfrm>
              <a:off x="5365113" y="4316417"/>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53" name="Google Shape;353;p6"/>
            <p:cNvSpPr/>
            <p:nvPr/>
          </p:nvSpPr>
          <p:spPr>
            <a:xfrm>
              <a:off x="5654751" y="4259080"/>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54" name="Google Shape;354;p6"/>
            <p:cNvSpPr/>
            <p:nvPr/>
          </p:nvSpPr>
          <p:spPr>
            <a:xfrm>
              <a:off x="5467731" y="3897521"/>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55" name="Google Shape;355;p6"/>
            <p:cNvSpPr/>
            <p:nvPr/>
          </p:nvSpPr>
          <p:spPr>
            <a:xfrm>
              <a:off x="6217857" y="4030522"/>
              <a:ext cx="168196" cy="204413"/>
            </a:xfrm>
            <a:custGeom>
              <a:avLst/>
              <a:gdLst/>
              <a:ahLst/>
              <a:cxnLst/>
              <a:rect l="l" t="t" r="r" b="b"/>
              <a:pathLst>
                <a:path w="822" h="999" extrusionOk="0">
                  <a:moveTo>
                    <a:pt x="149" y="1"/>
                  </a:moveTo>
                  <a:cubicBezTo>
                    <a:pt x="63" y="1"/>
                    <a:pt x="0" y="102"/>
                    <a:pt x="9" y="195"/>
                  </a:cubicBezTo>
                  <a:cubicBezTo>
                    <a:pt x="33" y="314"/>
                    <a:pt x="81" y="434"/>
                    <a:pt x="153" y="553"/>
                  </a:cubicBezTo>
                  <a:cubicBezTo>
                    <a:pt x="201" y="673"/>
                    <a:pt x="260" y="792"/>
                    <a:pt x="344" y="900"/>
                  </a:cubicBezTo>
                  <a:cubicBezTo>
                    <a:pt x="391" y="969"/>
                    <a:pt x="457" y="998"/>
                    <a:pt x="523" y="998"/>
                  </a:cubicBezTo>
                  <a:cubicBezTo>
                    <a:pt x="673" y="998"/>
                    <a:pt x="822" y="844"/>
                    <a:pt x="739" y="661"/>
                  </a:cubicBezTo>
                  <a:cubicBezTo>
                    <a:pt x="607" y="422"/>
                    <a:pt x="440" y="195"/>
                    <a:pt x="225" y="27"/>
                  </a:cubicBezTo>
                  <a:cubicBezTo>
                    <a:pt x="198" y="9"/>
                    <a:pt x="173" y="1"/>
                    <a:pt x="149"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56" name="Google Shape;356;p6"/>
            <p:cNvSpPr/>
            <p:nvPr/>
          </p:nvSpPr>
          <p:spPr>
            <a:xfrm>
              <a:off x="5866116" y="3871116"/>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57" name="Google Shape;357;p6"/>
            <p:cNvSpPr/>
            <p:nvPr/>
          </p:nvSpPr>
          <p:spPr>
            <a:xfrm>
              <a:off x="6577205" y="4323998"/>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58" name="Google Shape;358;p6"/>
            <p:cNvSpPr/>
            <p:nvPr/>
          </p:nvSpPr>
          <p:spPr>
            <a:xfrm>
              <a:off x="6903938" y="4028681"/>
              <a:ext cx="163285" cy="193159"/>
            </a:xfrm>
            <a:custGeom>
              <a:avLst/>
              <a:gdLst/>
              <a:ahLst/>
              <a:cxnLst/>
              <a:rect l="l" t="t" r="r" b="b"/>
              <a:pathLst>
                <a:path w="798" h="944" extrusionOk="0">
                  <a:moveTo>
                    <a:pt x="615" y="1"/>
                  </a:moveTo>
                  <a:cubicBezTo>
                    <a:pt x="582" y="1"/>
                    <a:pt x="548" y="15"/>
                    <a:pt x="517" y="48"/>
                  </a:cubicBezTo>
                  <a:cubicBezTo>
                    <a:pt x="338" y="228"/>
                    <a:pt x="183" y="431"/>
                    <a:pt x="63" y="646"/>
                  </a:cubicBezTo>
                  <a:cubicBezTo>
                    <a:pt x="0" y="781"/>
                    <a:pt x="120" y="944"/>
                    <a:pt x="245" y="944"/>
                  </a:cubicBezTo>
                  <a:cubicBezTo>
                    <a:pt x="286" y="944"/>
                    <a:pt x="327" y="926"/>
                    <a:pt x="362" y="885"/>
                  </a:cubicBezTo>
                  <a:cubicBezTo>
                    <a:pt x="517" y="682"/>
                    <a:pt x="649" y="455"/>
                    <a:pt x="744" y="228"/>
                  </a:cubicBezTo>
                  <a:cubicBezTo>
                    <a:pt x="798" y="121"/>
                    <a:pt x="712" y="1"/>
                    <a:pt x="61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59" name="Google Shape;359;p6"/>
            <p:cNvSpPr/>
            <p:nvPr/>
          </p:nvSpPr>
          <p:spPr>
            <a:xfrm>
              <a:off x="7353686" y="4131604"/>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60" name="Google Shape;360;p6"/>
            <p:cNvSpPr/>
            <p:nvPr/>
          </p:nvSpPr>
          <p:spPr>
            <a:xfrm>
              <a:off x="7371692" y="4533064"/>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61" name="Google Shape;361;p6"/>
            <p:cNvSpPr/>
            <p:nvPr/>
          </p:nvSpPr>
          <p:spPr>
            <a:xfrm>
              <a:off x="7552082" y="4848134"/>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62" name="Google Shape;362;p6"/>
            <p:cNvSpPr/>
            <p:nvPr/>
          </p:nvSpPr>
          <p:spPr>
            <a:xfrm>
              <a:off x="8198961" y="4775974"/>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63" name="Google Shape;363;p6"/>
            <p:cNvSpPr/>
            <p:nvPr/>
          </p:nvSpPr>
          <p:spPr>
            <a:xfrm>
              <a:off x="7866660" y="4285272"/>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64" name="Google Shape;364;p6"/>
            <p:cNvSpPr/>
            <p:nvPr/>
          </p:nvSpPr>
          <p:spPr>
            <a:xfrm>
              <a:off x="7829011" y="3906319"/>
              <a:ext cx="190704" cy="155714"/>
            </a:xfrm>
            <a:custGeom>
              <a:avLst/>
              <a:gdLst/>
              <a:ahLst/>
              <a:cxnLst/>
              <a:rect l="l" t="t" r="r" b="b"/>
              <a:pathLst>
                <a:path w="932" h="761" extrusionOk="0">
                  <a:moveTo>
                    <a:pt x="204" y="1"/>
                  </a:moveTo>
                  <a:cubicBezTo>
                    <a:pt x="132" y="13"/>
                    <a:pt x="73" y="61"/>
                    <a:pt x="61" y="120"/>
                  </a:cubicBezTo>
                  <a:cubicBezTo>
                    <a:pt x="1" y="264"/>
                    <a:pt x="144" y="455"/>
                    <a:pt x="228" y="539"/>
                  </a:cubicBezTo>
                  <a:cubicBezTo>
                    <a:pt x="336" y="658"/>
                    <a:pt x="479" y="730"/>
                    <a:pt x="622" y="754"/>
                  </a:cubicBezTo>
                  <a:cubicBezTo>
                    <a:pt x="638" y="758"/>
                    <a:pt x="653" y="760"/>
                    <a:pt x="668" y="760"/>
                  </a:cubicBezTo>
                  <a:cubicBezTo>
                    <a:pt x="816" y="760"/>
                    <a:pt x="932" y="562"/>
                    <a:pt x="802" y="443"/>
                  </a:cubicBezTo>
                  <a:cubicBezTo>
                    <a:pt x="706" y="371"/>
                    <a:pt x="622" y="288"/>
                    <a:pt x="539" y="216"/>
                  </a:cubicBezTo>
                  <a:cubicBezTo>
                    <a:pt x="443" y="132"/>
                    <a:pt x="336"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65" name="Google Shape;365;p6"/>
            <p:cNvSpPr/>
            <p:nvPr/>
          </p:nvSpPr>
          <p:spPr>
            <a:xfrm>
              <a:off x="8255637" y="3731167"/>
              <a:ext cx="128909" cy="251884"/>
            </a:xfrm>
            <a:custGeom>
              <a:avLst/>
              <a:gdLst/>
              <a:ahLst/>
              <a:cxnLst/>
              <a:rect l="l" t="t" r="r" b="b"/>
              <a:pathLst>
                <a:path w="630" h="1231" extrusionOk="0">
                  <a:moveTo>
                    <a:pt x="523" y="1"/>
                  </a:moveTo>
                  <a:cubicBezTo>
                    <a:pt x="487" y="1"/>
                    <a:pt x="450" y="18"/>
                    <a:pt x="426" y="56"/>
                  </a:cubicBezTo>
                  <a:cubicBezTo>
                    <a:pt x="259" y="355"/>
                    <a:pt x="139" y="666"/>
                    <a:pt x="44" y="1000"/>
                  </a:cubicBezTo>
                  <a:cubicBezTo>
                    <a:pt x="0" y="1137"/>
                    <a:pt x="118" y="1231"/>
                    <a:pt x="234" y="1231"/>
                  </a:cubicBezTo>
                  <a:cubicBezTo>
                    <a:pt x="310" y="1231"/>
                    <a:pt x="386" y="1191"/>
                    <a:pt x="414" y="1096"/>
                  </a:cubicBezTo>
                  <a:cubicBezTo>
                    <a:pt x="522" y="773"/>
                    <a:pt x="593" y="438"/>
                    <a:pt x="629" y="104"/>
                  </a:cubicBezTo>
                  <a:cubicBezTo>
                    <a:pt x="629" y="39"/>
                    <a:pt x="578" y="1"/>
                    <a:pt x="52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66" name="Google Shape;366;p6"/>
            <p:cNvSpPr/>
            <p:nvPr/>
          </p:nvSpPr>
          <p:spPr>
            <a:xfrm>
              <a:off x="6586577" y="3733827"/>
              <a:ext cx="129523" cy="286464"/>
            </a:xfrm>
            <a:custGeom>
              <a:avLst/>
              <a:gdLst/>
              <a:ahLst/>
              <a:cxnLst/>
              <a:rect l="l" t="t" r="r" b="b"/>
              <a:pathLst>
                <a:path w="633" h="1400" extrusionOk="0">
                  <a:moveTo>
                    <a:pt x="181" y="0"/>
                  </a:moveTo>
                  <a:cubicBezTo>
                    <a:pt x="122" y="0"/>
                    <a:pt x="70" y="34"/>
                    <a:pt x="60" y="115"/>
                  </a:cubicBezTo>
                  <a:cubicBezTo>
                    <a:pt x="0" y="497"/>
                    <a:pt x="24" y="880"/>
                    <a:pt x="132" y="1238"/>
                  </a:cubicBezTo>
                  <a:cubicBezTo>
                    <a:pt x="165" y="1351"/>
                    <a:pt x="255" y="1399"/>
                    <a:pt x="347" y="1399"/>
                  </a:cubicBezTo>
                  <a:cubicBezTo>
                    <a:pt x="488" y="1399"/>
                    <a:pt x="632" y="1285"/>
                    <a:pt x="574" y="1119"/>
                  </a:cubicBezTo>
                  <a:cubicBezTo>
                    <a:pt x="467" y="808"/>
                    <a:pt x="395" y="485"/>
                    <a:pt x="371" y="163"/>
                  </a:cubicBezTo>
                  <a:cubicBezTo>
                    <a:pt x="357" y="65"/>
                    <a:pt x="263" y="0"/>
                    <a:pt x="18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67" name="Google Shape;367;p6"/>
            <p:cNvSpPr/>
            <p:nvPr/>
          </p:nvSpPr>
          <p:spPr>
            <a:xfrm>
              <a:off x="8340348" y="4281588"/>
              <a:ext cx="315725"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68" name="Google Shape;368;p6"/>
            <p:cNvSpPr/>
            <p:nvPr/>
          </p:nvSpPr>
          <p:spPr>
            <a:xfrm>
              <a:off x="4333949" y="4252942"/>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69" name="Google Shape;369;p6"/>
            <p:cNvSpPr/>
            <p:nvPr/>
          </p:nvSpPr>
          <p:spPr>
            <a:xfrm>
              <a:off x="8827543" y="2281476"/>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70" name="Google Shape;370;p6"/>
            <p:cNvSpPr/>
            <p:nvPr/>
          </p:nvSpPr>
          <p:spPr>
            <a:xfrm>
              <a:off x="8760683" y="2999388"/>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71" name="Google Shape;371;p6"/>
            <p:cNvSpPr/>
            <p:nvPr/>
          </p:nvSpPr>
          <p:spPr>
            <a:xfrm>
              <a:off x="8469680" y="3237174"/>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72" name="Google Shape;372;p6"/>
            <p:cNvSpPr/>
            <p:nvPr/>
          </p:nvSpPr>
          <p:spPr>
            <a:xfrm>
              <a:off x="8373224" y="2634867"/>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73" name="Google Shape;373;p6"/>
            <p:cNvSpPr/>
            <p:nvPr/>
          </p:nvSpPr>
          <p:spPr>
            <a:xfrm>
              <a:off x="8980443" y="3443526"/>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74" name="Google Shape;374;p6"/>
            <p:cNvSpPr/>
            <p:nvPr/>
          </p:nvSpPr>
          <p:spPr>
            <a:xfrm>
              <a:off x="8836308" y="4142388"/>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75" name="Google Shape;375;p6"/>
            <p:cNvSpPr/>
            <p:nvPr/>
          </p:nvSpPr>
          <p:spPr>
            <a:xfrm rot="-2086714">
              <a:off x="8464374" y="3851529"/>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76" name="Google Shape;376;p6"/>
            <p:cNvSpPr/>
            <p:nvPr/>
          </p:nvSpPr>
          <p:spPr>
            <a:xfrm flipH="1">
              <a:off x="8740347" y="4926925"/>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77" name="Google Shape;377;p6"/>
            <p:cNvSpPr/>
            <p:nvPr/>
          </p:nvSpPr>
          <p:spPr>
            <a:xfrm flipH="1">
              <a:off x="8243290" y="4561387"/>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78" name="Google Shape;378;p6"/>
            <p:cNvSpPr/>
            <p:nvPr/>
          </p:nvSpPr>
          <p:spPr>
            <a:xfrm flipH="1">
              <a:off x="7936946" y="4882542"/>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79" name="Google Shape;379;p6"/>
            <p:cNvSpPr/>
            <p:nvPr/>
          </p:nvSpPr>
          <p:spPr>
            <a:xfrm flipH="1">
              <a:off x="7686668" y="4491618"/>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80" name="Google Shape;380;p6"/>
            <p:cNvSpPr/>
            <p:nvPr/>
          </p:nvSpPr>
          <p:spPr>
            <a:xfrm flipH="1">
              <a:off x="7212430" y="4875066"/>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81" name="Google Shape;381;p6"/>
            <p:cNvSpPr/>
            <p:nvPr/>
          </p:nvSpPr>
          <p:spPr>
            <a:xfrm flipH="1">
              <a:off x="6908674" y="4545042"/>
              <a:ext cx="145483" cy="184770"/>
            </a:xfrm>
            <a:custGeom>
              <a:avLst/>
              <a:gdLst/>
              <a:ahLst/>
              <a:cxnLst/>
              <a:rect l="l" t="t" r="r" b="b"/>
              <a:pathLst>
                <a:path w="711" h="903" extrusionOk="0">
                  <a:moveTo>
                    <a:pt x="199" y="0"/>
                  </a:moveTo>
                  <a:cubicBezTo>
                    <a:pt x="98" y="0"/>
                    <a:pt x="0" y="96"/>
                    <a:pt x="26" y="216"/>
                  </a:cubicBezTo>
                  <a:cubicBezTo>
                    <a:pt x="74" y="431"/>
                    <a:pt x="169" y="634"/>
                    <a:pt x="301" y="802"/>
                  </a:cubicBezTo>
                  <a:cubicBezTo>
                    <a:pt x="342" y="872"/>
                    <a:pt x="407" y="902"/>
                    <a:pt x="471" y="902"/>
                  </a:cubicBezTo>
                  <a:cubicBezTo>
                    <a:pt x="591" y="902"/>
                    <a:pt x="711" y="795"/>
                    <a:pt x="672" y="646"/>
                  </a:cubicBezTo>
                  <a:cubicBezTo>
                    <a:pt x="600" y="419"/>
                    <a:pt x="480" y="216"/>
                    <a:pt x="313" y="48"/>
                  </a:cubicBezTo>
                  <a:cubicBezTo>
                    <a:pt x="279" y="15"/>
                    <a:pt x="239" y="0"/>
                    <a:pt x="199"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82" name="Google Shape;382;p6"/>
            <p:cNvSpPr/>
            <p:nvPr/>
          </p:nvSpPr>
          <p:spPr>
            <a:xfrm flipH="1">
              <a:off x="6605946" y="4914148"/>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83" name="Google Shape;383;p6"/>
            <p:cNvSpPr/>
            <p:nvPr/>
          </p:nvSpPr>
          <p:spPr>
            <a:xfrm flipH="1">
              <a:off x="5947898" y="4502866"/>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84" name="Google Shape;384;p6"/>
            <p:cNvSpPr/>
            <p:nvPr/>
          </p:nvSpPr>
          <p:spPr>
            <a:xfrm flipH="1">
              <a:off x="6036088" y="4904326"/>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85" name="Google Shape;385;p6"/>
            <p:cNvSpPr/>
            <p:nvPr/>
          </p:nvSpPr>
          <p:spPr>
            <a:xfrm flipH="1">
              <a:off x="5639294" y="4788134"/>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86" name="Google Shape;386;p6"/>
            <p:cNvSpPr/>
            <p:nvPr/>
          </p:nvSpPr>
          <p:spPr>
            <a:xfrm flipH="1">
              <a:off x="5176033" y="4920587"/>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87" name="Google Shape;387;p6"/>
            <p:cNvSpPr/>
            <p:nvPr/>
          </p:nvSpPr>
          <p:spPr>
            <a:xfrm rot="3152087" flipH="1">
              <a:off x="5357731" y="4664383"/>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88" name="Google Shape;388;p6"/>
            <p:cNvSpPr/>
            <p:nvPr/>
          </p:nvSpPr>
          <p:spPr>
            <a:xfrm flipH="1">
              <a:off x="4834986" y="4652851"/>
              <a:ext cx="315725"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89" name="Google Shape;389;p6"/>
            <p:cNvSpPr/>
            <p:nvPr/>
          </p:nvSpPr>
          <p:spPr>
            <a:xfrm flipH="1">
              <a:off x="8812125" y="4624204"/>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90" name="Google Shape;390;p6"/>
            <p:cNvSpPr/>
            <p:nvPr/>
          </p:nvSpPr>
          <p:spPr>
            <a:xfrm flipH="1">
              <a:off x="3556697" y="4847238"/>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91" name="Google Shape;391;p6"/>
            <p:cNvSpPr/>
            <p:nvPr/>
          </p:nvSpPr>
          <p:spPr>
            <a:xfrm flipH="1">
              <a:off x="3814165" y="4561387"/>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92" name="Google Shape;392;p6"/>
            <p:cNvSpPr/>
            <p:nvPr/>
          </p:nvSpPr>
          <p:spPr>
            <a:xfrm flipH="1">
              <a:off x="3230084" y="4863992"/>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93" name="Google Shape;393;p6"/>
            <p:cNvSpPr/>
            <p:nvPr/>
          </p:nvSpPr>
          <p:spPr>
            <a:xfrm flipH="1">
              <a:off x="3022643" y="4592280"/>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94" name="Google Shape;394;p6"/>
            <p:cNvSpPr/>
            <p:nvPr/>
          </p:nvSpPr>
          <p:spPr>
            <a:xfrm flipH="1">
              <a:off x="2634343" y="4522941"/>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95" name="Google Shape;395;p6"/>
            <p:cNvSpPr/>
            <p:nvPr/>
          </p:nvSpPr>
          <p:spPr>
            <a:xfrm flipH="1">
              <a:off x="2027858" y="4562023"/>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96" name="Google Shape;396;p6"/>
            <p:cNvSpPr/>
            <p:nvPr/>
          </p:nvSpPr>
          <p:spPr>
            <a:xfrm flipH="1">
              <a:off x="1518773" y="4502866"/>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97" name="Google Shape;397;p6"/>
            <p:cNvSpPr/>
            <p:nvPr/>
          </p:nvSpPr>
          <p:spPr>
            <a:xfrm flipH="1">
              <a:off x="1606963" y="4904326"/>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98" name="Google Shape;398;p6"/>
            <p:cNvSpPr/>
            <p:nvPr/>
          </p:nvSpPr>
          <p:spPr>
            <a:xfrm flipH="1">
              <a:off x="931408" y="4939624"/>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99" name="Google Shape;399;p6"/>
            <p:cNvSpPr/>
            <p:nvPr/>
          </p:nvSpPr>
          <p:spPr>
            <a:xfrm flipH="1">
              <a:off x="1007844" y="4656534"/>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00" name="Google Shape;400;p6"/>
            <p:cNvSpPr/>
            <p:nvPr/>
          </p:nvSpPr>
          <p:spPr>
            <a:xfrm rot="1206472" flipH="1">
              <a:off x="472749" y="4743976"/>
              <a:ext cx="315724"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01" name="Google Shape;401;p6"/>
            <p:cNvSpPr/>
            <p:nvPr/>
          </p:nvSpPr>
          <p:spPr>
            <a:xfrm flipH="1">
              <a:off x="4383000" y="4624204"/>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02" name="Google Shape;402;p6"/>
            <p:cNvSpPr/>
            <p:nvPr/>
          </p:nvSpPr>
          <p:spPr>
            <a:xfrm flipH="1">
              <a:off x="8467549" y="5291376"/>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03" name="Google Shape;403;p6"/>
            <p:cNvSpPr/>
            <p:nvPr/>
          </p:nvSpPr>
          <p:spPr>
            <a:xfrm flipH="1">
              <a:off x="6361947" y="4467902"/>
              <a:ext cx="129523" cy="286464"/>
            </a:xfrm>
            <a:custGeom>
              <a:avLst/>
              <a:gdLst/>
              <a:ahLst/>
              <a:cxnLst/>
              <a:rect l="l" t="t" r="r" b="b"/>
              <a:pathLst>
                <a:path w="633" h="1400" extrusionOk="0">
                  <a:moveTo>
                    <a:pt x="181" y="0"/>
                  </a:moveTo>
                  <a:cubicBezTo>
                    <a:pt x="122" y="0"/>
                    <a:pt x="70" y="34"/>
                    <a:pt x="60" y="115"/>
                  </a:cubicBezTo>
                  <a:cubicBezTo>
                    <a:pt x="0" y="497"/>
                    <a:pt x="24" y="880"/>
                    <a:pt x="132" y="1238"/>
                  </a:cubicBezTo>
                  <a:cubicBezTo>
                    <a:pt x="165" y="1351"/>
                    <a:pt x="255" y="1399"/>
                    <a:pt x="347" y="1399"/>
                  </a:cubicBezTo>
                  <a:cubicBezTo>
                    <a:pt x="488" y="1399"/>
                    <a:pt x="632" y="1285"/>
                    <a:pt x="574" y="1119"/>
                  </a:cubicBezTo>
                  <a:cubicBezTo>
                    <a:pt x="467" y="808"/>
                    <a:pt x="395" y="485"/>
                    <a:pt x="371" y="163"/>
                  </a:cubicBezTo>
                  <a:cubicBezTo>
                    <a:pt x="357" y="65"/>
                    <a:pt x="263" y="0"/>
                    <a:pt x="18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04" name="Google Shape;404;p6"/>
            <p:cNvSpPr/>
            <p:nvPr/>
          </p:nvSpPr>
          <p:spPr>
            <a:xfrm flipH="1">
              <a:off x="4665060" y="4913725"/>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05" name="Google Shape;405;p6"/>
            <p:cNvSpPr/>
            <p:nvPr/>
          </p:nvSpPr>
          <p:spPr>
            <a:xfrm flipH="1">
              <a:off x="4083984" y="4829142"/>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06" name="Google Shape;406;p6"/>
            <p:cNvSpPr/>
            <p:nvPr/>
          </p:nvSpPr>
          <p:spPr>
            <a:xfrm flipH="1">
              <a:off x="2776968" y="4856528"/>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07" name="Google Shape;407;p6"/>
            <p:cNvSpPr/>
            <p:nvPr/>
          </p:nvSpPr>
          <p:spPr>
            <a:xfrm flipH="1">
              <a:off x="2170483" y="4895610"/>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08" name="Google Shape;408;p6"/>
            <p:cNvSpPr/>
            <p:nvPr/>
          </p:nvSpPr>
          <p:spPr>
            <a:xfrm flipH="1">
              <a:off x="41597" y="4856763"/>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09" name="Google Shape;409;p6"/>
            <p:cNvSpPr/>
            <p:nvPr/>
          </p:nvSpPr>
          <p:spPr>
            <a:xfrm flipH="1">
              <a:off x="340190" y="5025424"/>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10" name="Google Shape;410;p6"/>
            <p:cNvSpPr/>
            <p:nvPr/>
          </p:nvSpPr>
          <p:spPr>
            <a:xfrm>
              <a:off x="4162249" y="185554"/>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11" name="Google Shape;411;p6"/>
            <p:cNvSpPr/>
            <p:nvPr/>
          </p:nvSpPr>
          <p:spPr>
            <a:xfrm>
              <a:off x="4248281" y="820733"/>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12" name="Google Shape;412;p6"/>
            <p:cNvSpPr/>
            <p:nvPr/>
          </p:nvSpPr>
          <p:spPr>
            <a:xfrm>
              <a:off x="5873230" y="65923"/>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13" name="Google Shape;413;p6"/>
            <p:cNvSpPr/>
            <p:nvPr/>
          </p:nvSpPr>
          <p:spPr>
            <a:xfrm>
              <a:off x="7210806" y="20846"/>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14" name="Google Shape;414;p6"/>
            <p:cNvSpPr/>
            <p:nvPr/>
          </p:nvSpPr>
          <p:spPr>
            <a:xfrm>
              <a:off x="5085811" y="782119"/>
              <a:ext cx="190704" cy="155714"/>
            </a:xfrm>
            <a:custGeom>
              <a:avLst/>
              <a:gdLst/>
              <a:ahLst/>
              <a:cxnLst/>
              <a:rect l="l" t="t" r="r" b="b"/>
              <a:pathLst>
                <a:path w="932" h="761" extrusionOk="0">
                  <a:moveTo>
                    <a:pt x="204" y="1"/>
                  </a:moveTo>
                  <a:cubicBezTo>
                    <a:pt x="132" y="13"/>
                    <a:pt x="73" y="61"/>
                    <a:pt x="61" y="120"/>
                  </a:cubicBezTo>
                  <a:cubicBezTo>
                    <a:pt x="1" y="264"/>
                    <a:pt x="144" y="455"/>
                    <a:pt x="228" y="539"/>
                  </a:cubicBezTo>
                  <a:cubicBezTo>
                    <a:pt x="336" y="658"/>
                    <a:pt x="479" y="730"/>
                    <a:pt x="622" y="754"/>
                  </a:cubicBezTo>
                  <a:cubicBezTo>
                    <a:pt x="638" y="758"/>
                    <a:pt x="653" y="760"/>
                    <a:pt x="668" y="760"/>
                  </a:cubicBezTo>
                  <a:cubicBezTo>
                    <a:pt x="816" y="760"/>
                    <a:pt x="932" y="562"/>
                    <a:pt x="802" y="443"/>
                  </a:cubicBezTo>
                  <a:cubicBezTo>
                    <a:pt x="706" y="371"/>
                    <a:pt x="622" y="288"/>
                    <a:pt x="539" y="216"/>
                  </a:cubicBezTo>
                  <a:cubicBezTo>
                    <a:pt x="443" y="132"/>
                    <a:pt x="336"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15" name="Google Shape;415;p6"/>
            <p:cNvSpPr/>
            <p:nvPr/>
          </p:nvSpPr>
          <p:spPr>
            <a:xfrm>
              <a:off x="1539248" y="1385776"/>
              <a:ext cx="315725"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16" name="Google Shape;416;p6"/>
            <p:cNvSpPr/>
            <p:nvPr/>
          </p:nvSpPr>
          <p:spPr>
            <a:xfrm>
              <a:off x="2663198" y="2271601"/>
              <a:ext cx="315725"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17" name="Google Shape;417;p6"/>
            <p:cNvSpPr/>
            <p:nvPr/>
          </p:nvSpPr>
          <p:spPr>
            <a:xfrm>
              <a:off x="6982574" y="2168142"/>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sp>
        <p:nvSpPr>
          <p:cNvPr id="418" name="Google Shape;418;p6"/>
          <p:cNvSpPr/>
          <p:nvPr/>
        </p:nvSpPr>
        <p:spPr>
          <a:xfrm flipH="1">
            <a:off x="914400" y="609600"/>
            <a:ext cx="10363200" cy="5636800"/>
          </a:xfrm>
          <a:prstGeom prst="snip2DiagRect">
            <a:avLst>
              <a:gd name="adj1" fmla="val 0"/>
              <a:gd name="adj2" fmla="val 0"/>
            </a:avLst>
          </a:pr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19" name="Google Shape;419;p6"/>
          <p:cNvSpPr/>
          <p:nvPr/>
        </p:nvSpPr>
        <p:spPr>
          <a:xfrm>
            <a:off x="156900" y="4585907"/>
            <a:ext cx="229717" cy="215257"/>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20" name="Google Shape;420;p6"/>
          <p:cNvSpPr/>
          <p:nvPr/>
        </p:nvSpPr>
        <p:spPr>
          <a:xfrm>
            <a:off x="198735" y="1525591"/>
            <a:ext cx="178153" cy="29192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21" name="Google Shape;421;p6"/>
          <p:cNvSpPr/>
          <p:nvPr/>
        </p:nvSpPr>
        <p:spPr>
          <a:xfrm>
            <a:off x="3844383" y="72405"/>
            <a:ext cx="171879" cy="335845"/>
          </a:xfrm>
          <a:custGeom>
            <a:avLst/>
            <a:gdLst/>
            <a:ahLst/>
            <a:cxnLst/>
            <a:rect l="l" t="t" r="r" b="b"/>
            <a:pathLst>
              <a:path w="630" h="1231" extrusionOk="0">
                <a:moveTo>
                  <a:pt x="523" y="1"/>
                </a:moveTo>
                <a:cubicBezTo>
                  <a:pt x="487" y="1"/>
                  <a:pt x="450" y="18"/>
                  <a:pt x="426" y="56"/>
                </a:cubicBezTo>
                <a:cubicBezTo>
                  <a:pt x="259" y="355"/>
                  <a:pt x="139" y="666"/>
                  <a:pt x="44" y="1000"/>
                </a:cubicBezTo>
                <a:cubicBezTo>
                  <a:pt x="0" y="1137"/>
                  <a:pt x="118" y="1231"/>
                  <a:pt x="234" y="1231"/>
                </a:cubicBezTo>
                <a:cubicBezTo>
                  <a:pt x="310" y="1231"/>
                  <a:pt x="386" y="1191"/>
                  <a:pt x="414" y="1096"/>
                </a:cubicBezTo>
                <a:cubicBezTo>
                  <a:pt x="522" y="773"/>
                  <a:pt x="593" y="438"/>
                  <a:pt x="629" y="104"/>
                </a:cubicBezTo>
                <a:cubicBezTo>
                  <a:pt x="629" y="39"/>
                  <a:pt x="578" y="1"/>
                  <a:pt x="52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22" name="Google Shape;422;p6"/>
          <p:cNvSpPr/>
          <p:nvPr/>
        </p:nvSpPr>
        <p:spPr>
          <a:xfrm>
            <a:off x="796331" y="175117"/>
            <a:ext cx="420967" cy="130409"/>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23" name="Google Shape;423;p6"/>
          <p:cNvSpPr txBox="1">
            <a:spLocks noGrp="1"/>
          </p:cNvSpPr>
          <p:nvPr>
            <p:ph type="title"/>
          </p:nvPr>
        </p:nvSpPr>
        <p:spPr>
          <a:xfrm>
            <a:off x="1062200" y="523700"/>
            <a:ext cx="10067600" cy="759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600"/>
              <a:buNone/>
              <a:defRPr>
                <a:latin typeface="Just Another Hand" panose="02000506000000020003"/>
                <a:ea typeface="Just Another Hand" panose="02000506000000020003"/>
                <a:cs typeface="Just Another Hand" panose="02000506000000020003"/>
                <a:sym typeface="Just Another Hand" panose="02000506000000020003"/>
              </a:defRPr>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a:endParaRPr/>
          </a:p>
        </p:txBody>
      </p:sp>
      <p:pic>
        <p:nvPicPr>
          <p:cNvPr id="424" name="Google Shape;424;p6"/>
          <p:cNvPicPr preferRelativeResize="0"/>
          <p:nvPr/>
        </p:nvPicPr>
        <p:blipFill>
          <a:blip r:embed="rId2"/>
          <a:stretch>
            <a:fillRect/>
          </a:stretch>
        </p:blipFill>
        <p:spPr>
          <a:xfrm>
            <a:off x="0" y="0"/>
            <a:ext cx="12192000" cy="6858000"/>
          </a:xfrm>
          <a:prstGeom prst="rect">
            <a:avLst/>
          </a:prstGeom>
          <a:noFill/>
          <a:ln>
            <a:noFill/>
          </a:ln>
        </p:spPr>
      </p:pic>
    </p:spTree>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matchingName="One column text">
  <p:cSld name="ONE_COLUMN_TEXT">
    <p:bg>
      <p:bgPr>
        <a:solidFill>
          <a:schemeClr val="dk2"/>
        </a:solidFill>
        <a:effectLst/>
      </p:bgPr>
    </p:bg>
    <p:spTree>
      <p:nvGrpSpPr>
        <p:cNvPr id="1" name="Shape 425"/>
        <p:cNvGrpSpPr/>
        <p:nvPr/>
      </p:nvGrpSpPr>
      <p:grpSpPr>
        <a:xfrm>
          <a:off x="0" y="0"/>
          <a:ext cx="0" cy="0"/>
          <a:chOff x="0" y="0"/>
          <a:chExt cx="0" cy="0"/>
        </a:xfrm>
      </p:grpSpPr>
      <p:grpSp>
        <p:nvGrpSpPr>
          <p:cNvPr id="426" name="Google Shape;426;p7"/>
          <p:cNvGrpSpPr/>
          <p:nvPr/>
        </p:nvGrpSpPr>
        <p:grpSpPr>
          <a:xfrm>
            <a:off x="-101939" y="186920"/>
            <a:ext cx="12420281" cy="6465301"/>
            <a:chOff x="-76454" y="140190"/>
            <a:chExt cx="9315211" cy="4848976"/>
          </a:xfrm>
        </p:grpSpPr>
        <p:grpSp>
          <p:nvGrpSpPr>
            <p:cNvPr id="427" name="Google Shape;427;p7"/>
            <p:cNvGrpSpPr/>
            <p:nvPr/>
          </p:nvGrpSpPr>
          <p:grpSpPr>
            <a:xfrm>
              <a:off x="-76454" y="140190"/>
              <a:ext cx="9315211" cy="4848976"/>
              <a:chOff x="-76454" y="521190"/>
              <a:chExt cx="9315211" cy="4848976"/>
            </a:xfrm>
          </p:grpSpPr>
          <p:grpSp>
            <p:nvGrpSpPr>
              <p:cNvPr id="428" name="Google Shape;428;p7"/>
              <p:cNvGrpSpPr/>
              <p:nvPr/>
            </p:nvGrpSpPr>
            <p:grpSpPr>
              <a:xfrm>
                <a:off x="-76454" y="1669957"/>
                <a:ext cx="9307261" cy="3700209"/>
                <a:chOff x="-76454" y="1669957"/>
                <a:chExt cx="9307261" cy="3700209"/>
              </a:xfrm>
            </p:grpSpPr>
            <p:grpSp>
              <p:nvGrpSpPr>
                <p:cNvPr id="429" name="Google Shape;429;p7"/>
                <p:cNvGrpSpPr/>
                <p:nvPr/>
              </p:nvGrpSpPr>
              <p:grpSpPr>
                <a:xfrm>
                  <a:off x="6117405" y="1669957"/>
                  <a:ext cx="3113402" cy="3677686"/>
                  <a:chOff x="4977052" y="-44831"/>
                  <a:chExt cx="4389400" cy="5184952"/>
                </a:xfrm>
              </p:grpSpPr>
              <p:sp>
                <p:nvSpPr>
                  <p:cNvPr id="430" name="Google Shape;430;p7"/>
                  <p:cNvSpPr/>
                  <p:nvPr/>
                </p:nvSpPr>
                <p:spPr>
                  <a:xfrm>
                    <a:off x="4977052" y="-44831"/>
                    <a:ext cx="4389186" cy="309584"/>
                  </a:xfrm>
                  <a:custGeom>
                    <a:avLst/>
                    <a:gdLst/>
                    <a:ahLst/>
                    <a:cxnLst/>
                    <a:rect l="l" t="t" r="r" b="b"/>
                    <a:pathLst>
                      <a:path w="20487" h="1445" extrusionOk="0">
                        <a:moveTo>
                          <a:pt x="14650" y="1"/>
                        </a:moveTo>
                        <a:cubicBezTo>
                          <a:pt x="14175" y="1"/>
                          <a:pt x="13699" y="255"/>
                          <a:pt x="13472" y="763"/>
                        </a:cubicBezTo>
                        <a:cubicBezTo>
                          <a:pt x="13251" y="397"/>
                          <a:pt x="12922" y="244"/>
                          <a:pt x="12576" y="244"/>
                        </a:cubicBezTo>
                        <a:cubicBezTo>
                          <a:pt x="12064" y="244"/>
                          <a:pt x="11513" y="579"/>
                          <a:pt x="11213" y="1050"/>
                        </a:cubicBezTo>
                        <a:cubicBezTo>
                          <a:pt x="10974" y="488"/>
                          <a:pt x="10446" y="195"/>
                          <a:pt x="9916" y="195"/>
                        </a:cubicBezTo>
                        <a:cubicBezTo>
                          <a:pt x="9465" y="195"/>
                          <a:pt x="9013" y="407"/>
                          <a:pt x="8739" y="846"/>
                        </a:cubicBezTo>
                        <a:cubicBezTo>
                          <a:pt x="8470" y="485"/>
                          <a:pt x="8071" y="309"/>
                          <a:pt x="7673" y="309"/>
                        </a:cubicBezTo>
                        <a:cubicBezTo>
                          <a:pt x="7204" y="309"/>
                          <a:pt x="6737" y="553"/>
                          <a:pt x="6491" y="1026"/>
                        </a:cubicBezTo>
                        <a:cubicBezTo>
                          <a:pt x="6262" y="548"/>
                          <a:pt x="5802" y="301"/>
                          <a:pt x="5341" y="301"/>
                        </a:cubicBezTo>
                        <a:cubicBezTo>
                          <a:pt x="4937" y="301"/>
                          <a:pt x="4531" y="491"/>
                          <a:pt x="4280" y="882"/>
                        </a:cubicBezTo>
                        <a:cubicBezTo>
                          <a:pt x="4052" y="352"/>
                          <a:pt x="3556" y="82"/>
                          <a:pt x="3060" y="82"/>
                        </a:cubicBezTo>
                        <a:cubicBezTo>
                          <a:pt x="2596" y="82"/>
                          <a:pt x="2132" y="319"/>
                          <a:pt x="1889" y="799"/>
                        </a:cubicBezTo>
                        <a:cubicBezTo>
                          <a:pt x="1744" y="430"/>
                          <a:pt x="1401" y="197"/>
                          <a:pt x="1025" y="197"/>
                        </a:cubicBezTo>
                        <a:cubicBezTo>
                          <a:pt x="999" y="197"/>
                          <a:pt x="972" y="199"/>
                          <a:pt x="945" y="201"/>
                        </a:cubicBezTo>
                        <a:cubicBezTo>
                          <a:pt x="347" y="261"/>
                          <a:pt x="13" y="823"/>
                          <a:pt x="1" y="1372"/>
                        </a:cubicBezTo>
                        <a:cubicBezTo>
                          <a:pt x="1" y="1420"/>
                          <a:pt x="40" y="1444"/>
                          <a:pt x="78" y="1444"/>
                        </a:cubicBezTo>
                        <a:cubicBezTo>
                          <a:pt x="117" y="1444"/>
                          <a:pt x="156" y="1420"/>
                          <a:pt x="156" y="1372"/>
                        </a:cubicBezTo>
                        <a:cubicBezTo>
                          <a:pt x="168" y="942"/>
                          <a:pt x="395" y="524"/>
                          <a:pt x="825" y="416"/>
                        </a:cubicBezTo>
                        <a:cubicBezTo>
                          <a:pt x="895" y="397"/>
                          <a:pt x="964" y="387"/>
                          <a:pt x="1031" y="387"/>
                        </a:cubicBezTo>
                        <a:cubicBezTo>
                          <a:pt x="1417" y="387"/>
                          <a:pt x="1749" y="690"/>
                          <a:pt x="1770" y="1097"/>
                        </a:cubicBezTo>
                        <a:cubicBezTo>
                          <a:pt x="1770" y="1151"/>
                          <a:pt x="1819" y="1182"/>
                          <a:pt x="1866" y="1182"/>
                        </a:cubicBezTo>
                        <a:cubicBezTo>
                          <a:pt x="1903" y="1182"/>
                          <a:pt x="1939" y="1163"/>
                          <a:pt x="1949" y="1121"/>
                        </a:cubicBezTo>
                        <a:cubicBezTo>
                          <a:pt x="2100" y="549"/>
                          <a:pt x="2581" y="262"/>
                          <a:pt x="3063" y="262"/>
                        </a:cubicBezTo>
                        <a:cubicBezTo>
                          <a:pt x="3538" y="262"/>
                          <a:pt x="4012" y="540"/>
                          <a:pt x="4172" y="1097"/>
                        </a:cubicBezTo>
                        <a:cubicBezTo>
                          <a:pt x="4186" y="1144"/>
                          <a:pt x="4221" y="1168"/>
                          <a:pt x="4257" y="1168"/>
                        </a:cubicBezTo>
                        <a:cubicBezTo>
                          <a:pt x="4284" y="1168"/>
                          <a:pt x="4312" y="1153"/>
                          <a:pt x="4328" y="1121"/>
                        </a:cubicBezTo>
                        <a:cubicBezTo>
                          <a:pt x="4553" y="688"/>
                          <a:pt x="4950" y="475"/>
                          <a:pt x="5342" y="475"/>
                        </a:cubicBezTo>
                        <a:cubicBezTo>
                          <a:pt x="5783" y="475"/>
                          <a:pt x="6219" y="745"/>
                          <a:pt x="6396" y="1277"/>
                        </a:cubicBezTo>
                        <a:cubicBezTo>
                          <a:pt x="6408" y="1319"/>
                          <a:pt x="6444" y="1340"/>
                          <a:pt x="6480" y="1340"/>
                        </a:cubicBezTo>
                        <a:cubicBezTo>
                          <a:pt x="6515" y="1340"/>
                          <a:pt x="6551" y="1319"/>
                          <a:pt x="6563" y="1277"/>
                        </a:cubicBezTo>
                        <a:cubicBezTo>
                          <a:pt x="6740" y="761"/>
                          <a:pt x="7198" y="491"/>
                          <a:pt x="7659" y="491"/>
                        </a:cubicBezTo>
                        <a:cubicBezTo>
                          <a:pt x="8042" y="491"/>
                          <a:pt x="8427" y="677"/>
                          <a:pt x="8655" y="1062"/>
                        </a:cubicBezTo>
                        <a:cubicBezTo>
                          <a:pt x="8673" y="1086"/>
                          <a:pt x="8703" y="1097"/>
                          <a:pt x="8733" y="1097"/>
                        </a:cubicBezTo>
                        <a:cubicBezTo>
                          <a:pt x="8763" y="1097"/>
                          <a:pt x="8793" y="1086"/>
                          <a:pt x="8810" y="1062"/>
                        </a:cubicBezTo>
                        <a:cubicBezTo>
                          <a:pt x="9039" y="600"/>
                          <a:pt x="9472" y="380"/>
                          <a:pt x="9904" y="380"/>
                        </a:cubicBezTo>
                        <a:cubicBezTo>
                          <a:pt x="10422" y="380"/>
                          <a:pt x="10937" y="696"/>
                          <a:pt x="11094" y="1289"/>
                        </a:cubicBezTo>
                        <a:cubicBezTo>
                          <a:pt x="11107" y="1330"/>
                          <a:pt x="11150" y="1356"/>
                          <a:pt x="11190" y="1356"/>
                        </a:cubicBezTo>
                        <a:cubicBezTo>
                          <a:pt x="11218" y="1356"/>
                          <a:pt x="11246" y="1343"/>
                          <a:pt x="11261" y="1313"/>
                        </a:cubicBezTo>
                        <a:cubicBezTo>
                          <a:pt x="11497" y="818"/>
                          <a:pt x="12047" y="427"/>
                          <a:pt x="12550" y="427"/>
                        </a:cubicBezTo>
                        <a:cubicBezTo>
                          <a:pt x="12887" y="427"/>
                          <a:pt x="13202" y="602"/>
                          <a:pt x="13389" y="1038"/>
                        </a:cubicBezTo>
                        <a:cubicBezTo>
                          <a:pt x="13404" y="1073"/>
                          <a:pt x="13434" y="1087"/>
                          <a:pt x="13464" y="1087"/>
                        </a:cubicBezTo>
                        <a:cubicBezTo>
                          <a:pt x="13506" y="1087"/>
                          <a:pt x="13549" y="1060"/>
                          <a:pt x="13556" y="1026"/>
                        </a:cubicBezTo>
                        <a:cubicBezTo>
                          <a:pt x="13705" y="467"/>
                          <a:pt x="14173" y="189"/>
                          <a:pt x="14639" y="189"/>
                        </a:cubicBezTo>
                        <a:cubicBezTo>
                          <a:pt x="15111" y="189"/>
                          <a:pt x="15581" y="473"/>
                          <a:pt x="15720" y="1038"/>
                        </a:cubicBezTo>
                        <a:cubicBezTo>
                          <a:pt x="15732" y="1080"/>
                          <a:pt x="15767" y="1100"/>
                          <a:pt x="15803" y="1100"/>
                        </a:cubicBezTo>
                        <a:cubicBezTo>
                          <a:pt x="15839" y="1100"/>
                          <a:pt x="15875" y="1080"/>
                          <a:pt x="15887" y="1038"/>
                        </a:cubicBezTo>
                        <a:cubicBezTo>
                          <a:pt x="16055" y="538"/>
                          <a:pt x="16489" y="293"/>
                          <a:pt x="16921" y="293"/>
                        </a:cubicBezTo>
                        <a:cubicBezTo>
                          <a:pt x="17380" y="293"/>
                          <a:pt x="17837" y="568"/>
                          <a:pt x="17979" y="1109"/>
                        </a:cubicBezTo>
                        <a:cubicBezTo>
                          <a:pt x="17992" y="1150"/>
                          <a:pt x="18033" y="1172"/>
                          <a:pt x="18072" y="1172"/>
                        </a:cubicBezTo>
                        <a:cubicBezTo>
                          <a:pt x="18102" y="1172"/>
                          <a:pt x="18131" y="1159"/>
                          <a:pt x="18146" y="1133"/>
                        </a:cubicBezTo>
                        <a:cubicBezTo>
                          <a:pt x="18347" y="683"/>
                          <a:pt x="18754" y="469"/>
                          <a:pt x="19161" y="469"/>
                        </a:cubicBezTo>
                        <a:cubicBezTo>
                          <a:pt x="19650" y="469"/>
                          <a:pt x="20138" y="779"/>
                          <a:pt x="20262" y="1360"/>
                        </a:cubicBezTo>
                        <a:cubicBezTo>
                          <a:pt x="20281" y="1408"/>
                          <a:pt x="20322" y="1429"/>
                          <a:pt x="20363" y="1429"/>
                        </a:cubicBezTo>
                        <a:cubicBezTo>
                          <a:pt x="20426" y="1429"/>
                          <a:pt x="20487" y="1380"/>
                          <a:pt x="20465" y="1301"/>
                        </a:cubicBezTo>
                        <a:cubicBezTo>
                          <a:pt x="20319" y="641"/>
                          <a:pt x="19757" y="275"/>
                          <a:pt x="19190" y="275"/>
                        </a:cubicBezTo>
                        <a:cubicBezTo>
                          <a:pt x="18782" y="275"/>
                          <a:pt x="18371" y="465"/>
                          <a:pt x="18110" y="870"/>
                        </a:cubicBezTo>
                        <a:cubicBezTo>
                          <a:pt x="17886" y="359"/>
                          <a:pt x="17411" y="98"/>
                          <a:pt x="16936" y="98"/>
                        </a:cubicBezTo>
                        <a:cubicBezTo>
                          <a:pt x="16501" y="98"/>
                          <a:pt x="16067" y="317"/>
                          <a:pt x="15827" y="763"/>
                        </a:cubicBezTo>
                        <a:cubicBezTo>
                          <a:pt x="15600" y="255"/>
                          <a:pt x="15125" y="1"/>
                          <a:pt x="14650" y="1"/>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31" name="Google Shape;431;p7"/>
                  <p:cNvSpPr/>
                  <p:nvPr/>
                </p:nvSpPr>
                <p:spPr>
                  <a:xfrm>
                    <a:off x="4977052" y="498067"/>
                    <a:ext cx="4389186" cy="309584"/>
                  </a:xfrm>
                  <a:custGeom>
                    <a:avLst/>
                    <a:gdLst/>
                    <a:ahLst/>
                    <a:cxnLst/>
                    <a:rect l="l" t="t" r="r" b="b"/>
                    <a:pathLst>
                      <a:path w="20487" h="1445" extrusionOk="0">
                        <a:moveTo>
                          <a:pt x="14650" y="1"/>
                        </a:moveTo>
                        <a:cubicBezTo>
                          <a:pt x="14175" y="1"/>
                          <a:pt x="13699" y="255"/>
                          <a:pt x="13472" y="763"/>
                        </a:cubicBezTo>
                        <a:cubicBezTo>
                          <a:pt x="13249" y="390"/>
                          <a:pt x="12919" y="235"/>
                          <a:pt x="12570" y="235"/>
                        </a:cubicBezTo>
                        <a:cubicBezTo>
                          <a:pt x="12060" y="235"/>
                          <a:pt x="11512" y="569"/>
                          <a:pt x="11213" y="1038"/>
                        </a:cubicBezTo>
                        <a:cubicBezTo>
                          <a:pt x="10975" y="479"/>
                          <a:pt x="10451" y="189"/>
                          <a:pt x="9925" y="189"/>
                        </a:cubicBezTo>
                        <a:cubicBezTo>
                          <a:pt x="9471" y="189"/>
                          <a:pt x="9015" y="404"/>
                          <a:pt x="8739" y="847"/>
                        </a:cubicBezTo>
                        <a:cubicBezTo>
                          <a:pt x="8469" y="484"/>
                          <a:pt x="8068" y="308"/>
                          <a:pt x="7669" y="308"/>
                        </a:cubicBezTo>
                        <a:cubicBezTo>
                          <a:pt x="7201" y="308"/>
                          <a:pt x="6737" y="549"/>
                          <a:pt x="6491" y="1014"/>
                        </a:cubicBezTo>
                        <a:cubicBezTo>
                          <a:pt x="6262" y="536"/>
                          <a:pt x="5802" y="289"/>
                          <a:pt x="5341" y="289"/>
                        </a:cubicBezTo>
                        <a:cubicBezTo>
                          <a:pt x="4937" y="289"/>
                          <a:pt x="4531" y="480"/>
                          <a:pt x="4280" y="871"/>
                        </a:cubicBezTo>
                        <a:cubicBezTo>
                          <a:pt x="4052" y="340"/>
                          <a:pt x="3556" y="70"/>
                          <a:pt x="3060" y="70"/>
                        </a:cubicBezTo>
                        <a:cubicBezTo>
                          <a:pt x="2596" y="70"/>
                          <a:pt x="2132" y="307"/>
                          <a:pt x="1889" y="787"/>
                        </a:cubicBezTo>
                        <a:cubicBezTo>
                          <a:pt x="1741" y="422"/>
                          <a:pt x="1386" y="188"/>
                          <a:pt x="1001" y="188"/>
                        </a:cubicBezTo>
                        <a:cubicBezTo>
                          <a:pt x="982" y="188"/>
                          <a:pt x="964" y="188"/>
                          <a:pt x="945" y="189"/>
                        </a:cubicBezTo>
                        <a:cubicBezTo>
                          <a:pt x="347" y="249"/>
                          <a:pt x="13" y="823"/>
                          <a:pt x="1" y="1373"/>
                        </a:cubicBezTo>
                        <a:cubicBezTo>
                          <a:pt x="1" y="1420"/>
                          <a:pt x="40" y="1444"/>
                          <a:pt x="78" y="1444"/>
                        </a:cubicBezTo>
                        <a:cubicBezTo>
                          <a:pt x="117" y="1444"/>
                          <a:pt x="156" y="1420"/>
                          <a:pt x="156" y="1373"/>
                        </a:cubicBezTo>
                        <a:cubicBezTo>
                          <a:pt x="168" y="942"/>
                          <a:pt x="395" y="524"/>
                          <a:pt x="825" y="404"/>
                        </a:cubicBezTo>
                        <a:cubicBezTo>
                          <a:pt x="892" y="387"/>
                          <a:pt x="957" y="379"/>
                          <a:pt x="1022" y="379"/>
                        </a:cubicBezTo>
                        <a:cubicBezTo>
                          <a:pt x="1412" y="379"/>
                          <a:pt x="1749" y="675"/>
                          <a:pt x="1770" y="1086"/>
                        </a:cubicBezTo>
                        <a:cubicBezTo>
                          <a:pt x="1770" y="1145"/>
                          <a:pt x="1818" y="1179"/>
                          <a:pt x="1864" y="1179"/>
                        </a:cubicBezTo>
                        <a:cubicBezTo>
                          <a:pt x="1902" y="1179"/>
                          <a:pt x="1938" y="1157"/>
                          <a:pt x="1949" y="1110"/>
                        </a:cubicBezTo>
                        <a:cubicBezTo>
                          <a:pt x="2099" y="540"/>
                          <a:pt x="2576" y="256"/>
                          <a:pt x="3056" y="256"/>
                        </a:cubicBezTo>
                        <a:cubicBezTo>
                          <a:pt x="3533" y="256"/>
                          <a:pt x="4012" y="537"/>
                          <a:pt x="4172" y="1098"/>
                        </a:cubicBezTo>
                        <a:cubicBezTo>
                          <a:pt x="4186" y="1138"/>
                          <a:pt x="4223" y="1160"/>
                          <a:pt x="4258" y="1160"/>
                        </a:cubicBezTo>
                        <a:cubicBezTo>
                          <a:pt x="4286" y="1160"/>
                          <a:pt x="4312" y="1147"/>
                          <a:pt x="4328" y="1122"/>
                        </a:cubicBezTo>
                        <a:cubicBezTo>
                          <a:pt x="4554" y="686"/>
                          <a:pt x="4955" y="470"/>
                          <a:pt x="5350" y="470"/>
                        </a:cubicBezTo>
                        <a:cubicBezTo>
                          <a:pt x="5788" y="470"/>
                          <a:pt x="6220" y="736"/>
                          <a:pt x="6396" y="1265"/>
                        </a:cubicBezTo>
                        <a:cubicBezTo>
                          <a:pt x="6408" y="1307"/>
                          <a:pt x="6444" y="1328"/>
                          <a:pt x="6480" y="1328"/>
                        </a:cubicBezTo>
                        <a:cubicBezTo>
                          <a:pt x="6515" y="1328"/>
                          <a:pt x="6551" y="1307"/>
                          <a:pt x="6563" y="1265"/>
                        </a:cubicBezTo>
                        <a:cubicBezTo>
                          <a:pt x="6740" y="756"/>
                          <a:pt x="7198" y="485"/>
                          <a:pt x="7659" y="485"/>
                        </a:cubicBezTo>
                        <a:cubicBezTo>
                          <a:pt x="8042" y="485"/>
                          <a:pt x="8427" y="671"/>
                          <a:pt x="8655" y="1062"/>
                        </a:cubicBezTo>
                        <a:cubicBezTo>
                          <a:pt x="8673" y="1086"/>
                          <a:pt x="8703" y="1098"/>
                          <a:pt x="8733" y="1098"/>
                        </a:cubicBezTo>
                        <a:cubicBezTo>
                          <a:pt x="8763" y="1098"/>
                          <a:pt x="8793" y="1086"/>
                          <a:pt x="8810" y="1062"/>
                        </a:cubicBezTo>
                        <a:cubicBezTo>
                          <a:pt x="9040" y="598"/>
                          <a:pt x="9475" y="376"/>
                          <a:pt x="9909" y="376"/>
                        </a:cubicBezTo>
                        <a:cubicBezTo>
                          <a:pt x="10425" y="376"/>
                          <a:pt x="10938" y="691"/>
                          <a:pt x="11094" y="1289"/>
                        </a:cubicBezTo>
                        <a:cubicBezTo>
                          <a:pt x="11107" y="1331"/>
                          <a:pt x="11150" y="1356"/>
                          <a:pt x="11190" y="1356"/>
                        </a:cubicBezTo>
                        <a:cubicBezTo>
                          <a:pt x="11218" y="1356"/>
                          <a:pt x="11246" y="1343"/>
                          <a:pt x="11261" y="1313"/>
                        </a:cubicBezTo>
                        <a:cubicBezTo>
                          <a:pt x="11497" y="813"/>
                          <a:pt x="12044" y="424"/>
                          <a:pt x="12546" y="424"/>
                        </a:cubicBezTo>
                        <a:cubicBezTo>
                          <a:pt x="12884" y="424"/>
                          <a:pt x="13201" y="600"/>
                          <a:pt x="13389" y="1038"/>
                        </a:cubicBezTo>
                        <a:cubicBezTo>
                          <a:pt x="13404" y="1068"/>
                          <a:pt x="13433" y="1081"/>
                          <a:pt x="13464" y="1081"/>
                        </a:cubicBezTo>
                        <a:cubicBezTo>
                          <a:pt x="13506" y="1081"/>
                          <a:pt x="13549" y="1056"/>
                          <a:pt x="13556" y="1014"/>
                        </a:cubicBezTo>
                        <a:cubicBezTo>
                          <a:pt x="13704" y="463"/>
                          <a:pt x="14170" y="188"/>
                          <a:pt x="14635" y="188"/>
                        </a:cubicBezTo>
                        <a:cubicBezTo>
                          <a:pt x="15108" y="188"/>
                          <a:pt x="15581" y="472"/>
                          <a:pt x="15720" y="1038"/>
                        </a:cubicBezTo>
                        <a:cubicBezTo>
                          <a:pt x="15732" y="1080"/>
                          <a:pt x="15767" y="1101"/>
                          <a:pt x="15803" y="1101"/>
                        </a:cubicBezTo>
                        <a:cubicBezTo>
                          <a:pt x="15839" y="1101"/>
                          <a:pt x="15875" y="1080"/>
                          <a:pt x="15887" y="1038"/>
                        </a:cubicBezTo>
                        <a:cubicBezTo>
                          <a:pt x="16055" y="539"/>
                          <a:pt x="16489" y="293"/>
                          <a:pt x="16921" y="293"/>
                        </a:cubicBezTo>
                        <a:cubicBezTo>
                          <a:pt x="17380" y="293"/>
                          <a:pt x="17837" y="569"/>
                          <a:pt x="17979" y="1110"/>
                        </a:cubicBezTo>
                        <a:cubicBezTo>
                          <a:pt x="17992" y="1148"/>
                          <a:pt x="18029" y="1170"/>
                          <a:pt x="18067" y="1170"/>
                        </a:cubicBezTo>
                        <a:cubicBezTo>
                          <a:pt x="18098" y="1170"/>
                          <a:pt x="18130" y="1154"/>
                          <a:pt x="18146" y="1122"/>
                        </a:cubicBezTo>
                        <a:cubicBezTo>
                          <a:pt x="18347" y="677"/>
                          <a:pt x="18753" y="466"/>
                          <a:pt x="19159" y="466"/>
                        </a:cubicBezTo>
                        <a:cubicBezTo>
                          <a:pt x="19649" y="466"/>
                          <a:pt x="20138" y="773"/>
                          <a:pt x="20262" y="1349"/>
                        </a:cubicBezTo>
                        <a:cubicBezTo>
                          <a:pt x="20281" y="1400"/>
                          <a:pt x="20321" y="1422"/>
                          <a:pt x="20362" y="1422"/>
                        </a:cubicBezTo>
                        <a:cubicBezTo>
                          <a:pt x="20425" y="1422"/>
                          <a:pt x="20487" y="1369"/>
                          <a:pt x="20465" y="1289"/>
                        </a:cubicBezTo>
                        <a:cubicBezTo>
                          <a:pt x="20319" y="634"/>
                          <a:pt x="19754" y="267"/>
                          <a:pt x="19185" y="267"/>
                        </a:cubicBezTo>
                        <a:cubicBezTo>
                          <a:pt x="18778" y="267"/>
                          <a:pt x="18370" y="455"/>
                          <a:pt x="18110" y="859"/>
                        </a:cubicBezTo>
                        <a:cubicBezTo>
                          <a:pt x="17887" y="350"/>
                          <a:pt x="17416" y="93"/>
                          <a:pt x="16945" y="93"/>
                        </a:cubicBezTo>
                        <a:cubicBezTo>
                          <a:pt x="16507" y="93"/>
                          <a:pt x="16069" y="314"/>
                          <a:pt x="15827" y="763"/>
                        </a:cubicBezTo>
                        <a:cubicBezTo>
                          <a:pt x="15600" y="255"/>
                          <a:pt x="15125" y="1"/>
                          <a:pt x="14650" y="1"/>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32" name="Google Shape;432;p7"/>
                  <p:cNvSpPr/>
                  <p:nvPr/>
                </p:nvSpPr>
                <p:spPr>
                  <a:xfrm>
                    <a:off x="4977052" y="1038608"/>
                    <a:ext cx="4387686" cy="309370"/>
                  </a:xfrm>
                  <a:custGeom>
                    <a:avLst/>
                    <a:gdLst/>
                    <a:ahLst/>
                    <a:cxnLst/>
                    <a:rect l="l" t="t" r="r" b="b"/>
                    <a:pathLst>
                      <a:path w="20480" h="1444" extrusionOk="0">
                        <a:moveTo>
                          <a:pt x="14650" y="0"/>
                        </a:moveTo>
                        <a:cubicBezTo>
                          <a:pt x="14175" y="0"/>
                          <a:pt x="13699" y="254"/>
                          <a:pt x="13472" y="762"/>
                        </a:cubicBezTo>
                        <a:cubicBezTo>
                          <a:pt x="13250" y="394"/>
                          <a:pt x="12919" y="240"/>
                          <a:pt x="12571" y="240"/>
                        </a:cubicBezTo>
                        <a:cubicBezTo>
                          <a:pt x="12060" y="240"/>
                          <a:pt x="11512" y="573"/>
                          <a:pt x="11213" y="1049"/>
                        </a:cubicBezTo>
                        <a:cubicBezTo>
                          <a:pt x="10974" y="487"/>
                          <a:pt x="10446" y="194"/>
                          <a:pt x="9916" y="194"/>
                        </a:cubicBezTo>
                        <a:cubicBezTo>
                          <a:pt x="9465" y="194"/>
                          <a:pt x="9013" y="406"/>
                          <a:pt x="8739" y="846"/>
                        </a:cubicBezTo>
                        <a:cubicBezTo>
                          <a:pt x="8470" y="484"/>
                          <a:pt x="8071" y="308"/>
                          <a:pt x="7673" y="308"/>
                        </a:cubicBezTo>
                        <a:cubicBezTo>
                          <a:pt x="7204" y="308"/>
                          <a:pt x="6737" y="553"/>
                          <a:pt x="6491" y="1025"/>
                        </a:cubicBezTo>
                        <a:cubicBezTo>
                          <a:pt x="6261" y="546"/>
                          <a:pt x="5799" y="299"/>
                          <a:pt x="5336" y="299"/>
                        </a:cubicBezTo>
                        <a:cubicBezTo>
                          <a:pt x="4933" y="299"/>
                          <a:pt x="4530" y="486"/>
                          <a:pt x="4280" y="870"/>
                        </a:cubicBezTo>
                        <a:cubicBezTo>
                          <a:pt x="4053" y="342"/>
                          <a:pt x="3561" y="76"/>
                          <a:pt x="3069" y="76"/>
                        </a:cubicBezTo>
                        <a:cubicBezTo>
                          <a:pt x="2602" y="76"/>
                          <a:pt x="2134" y="315"/>
                          <a:pt x="1889" y="798"/>
                        </a:cubicBezTo>
                        <a:cubicBezTo>
                          <a:pt x="1744" y="440"/>
                          <a:pt x="1399" y="197"/>
                          <a:pt x="1022" y="197"/>
                        </a:cubicBezTo>
                        <a:cubicBezTo>
                          <a:pt x="997" y="197"/>
                          <a:pt x="971" y="198"/>
                          <a:pt x="945" y="200"/>
                        </a:cubicBezTo>
                        <a:cubicBezTo>
                          <a:pt x="347" y="260"/>
                          <a:pt x="13" y="834"/>
                          <a:pt x="1" y="1372"/>
                        </a:cubicBezTo>
                        <a:cubicBezTo>
                          <a:pt x="1" y="1420"/>
                          <a:pt x="40" y="1443"/>
                          <a:pt x="78" y="1443"/>
                        </a:cubicBezTo>
                        <a:cubicBezTo>
                          <a:pt x="117" y="1443"/>
                          <a:pt x="156" y="1420"/>
                          <a:pt x="156" y="1372"/>
                        </a:cubicBezTo>
                        <a:cubicBezTo>
                          <a:pt x="168" y="941"/>
                          <a:pt x="395" y="523"/>
                          <a:pt x="825" y="415"/>
                        </a:cubicBezTo>
                        <a:cubicBezTo>
                          <a:pt x="895" y="396"/>
                          <a:pt x="964" y="387"/>
                          <a:pt x="1032" y="387"/>
                        </a:cubicBezTo>
                        <a:cubicBezTo>
                          <a:pt x="1420" y="387"/>
                          <a:pt x="1760" y="690"/>
                          <a:pt x="1770" y="1097"/>
                        </a:cubicBezTo>
                        <a:cubicBezTo>
                          <a:pt x="1770" y="1160"/>
                          <a:pt x="1823" y="1193"/>
                          <a:pt x="1874" y="1193"/>
                        </a:cubicBezTo>
                        <a:cubicBezTo>
                          <a:pt x="1921" y="1193"/>
                          <a:pt x="1967" y="1166"/>
                          <a:pt x="1973" y="1109"/>
                        </a:cubicBezTo>
                        <a:cubicBezTo>
                          <a:pt x="2124" y="536"/>
                          <a:pt x="2605" y="250"/>
                          <a:pt x="3086" y="250"/>
                        </a:cubicBezTo>
                        <a:cubicBezTo>
                          <a:pt x="3558" y="250"/>
                          <a:pt x="4030" y="528"/>
                          <a:pt x="4184" y="1085"/>
                        </a:cubicBezTo>
                        <a:cubicBezTo>
                          <a:pt x="4198" y="1132"/>
                          <a:pt x="4237" y="1156"/>
                          <a:pt x="4275" y="1156"/>
                        </a:cubicBezTo>
                        <a:cubicBezTo>
                          <a:pt x="4306" y="1156"/>
                          <a:pt x="4336" y="1141"/>
                          <a:pt x="4352" y="1109"/>
                        </a:cubicBezTo>
                        <a:cubicBezTo>
                          <a:pt x="4571" y="676"/>
                          <a:pt x="4968" y="462"/>
                          <a:pt x="5361" y="462"/>
                        </a:cubicBezTo>
                        <a:cubicBezTo>
                          <a:pt x="5804" y="462"/>
                          <a:pt x="6243" y="733"/>
                          <a:pt x="6420" y="1264"/>
                        </a:cubicBezTo>
                        <a:cubicBezTo>
                          <a:pt x="6432" y="1300"/>
                          <a:pt x="6468" y="1318"/>
                          <a:pt x="6503" y="1318"/>
                        </a:cubicBezTo>
                        <a:cubicBezTo>
                          <a:pt x="6539" y="1318"/>
                          <a:pt x="6575" y="1300"/>
                          <a:pt x="6587" y="1264"/>
                        </a:cubicBezTo>
                        <a:cubicBezTo>
                          <a:pt x="6763" y="748"/>
                          <a:pt x="7222" y="478"/>
                          <a:pt x="7683" y="478"/>
                        </a:cubicBezTo>
                        <a:cubicBezTo>
                          <a:pt x="8066" y="478"/>
                          <a:pt x="8451" y="664"/>
                          <a:pt x="8679" y="1049"/>
                        </a:cubicBezTo>
                        <a:cubicBezTo>
                          <a:pt x="8697" y="1073"/>
                          <a:pt x="8724" y="1085"/>
                          <a:pt x="8751" y="1085"/>
                        </a:cubicBezTo>
                        <a:cubicBezTo>
                          <a:pt x="8778" y="1085"/>
                          <a:pt x="8804" y="1073"/>
                          <a:pt x="8822" y="1049"/>
                        </a:cubicBezTo>
                        <a:cubicBezTo>
                          <a:pt x="9056" y="587"/>
                          <a:pt x="9490" y="367"/>
                          <a:pt x="9922" y="367"/>
                        </a:cubicBezTo>
                        <a:cubicBezTo>
                          <a:pt x="10440" y="367"/>
                          <a:pt x="10955" y="683"/>
                          <a:pt x="11117" y="1276"/>
                        </a:cubicBezTo>
                        <a:cubicBezTo>
                          <a:pt x="11131" y="1318"/>
                          <a:pt x="11174" y="1343"/>
                          <a:pt x="11213" y="1343"/>
                        </a:cubicBezTo>
                        <a:cubicBezTo>
                          <a:pt x="11242" y="1343"/>
                          <a:pt x="11270" y="1330"/>
                          <a:pt x="11285" y="1300"/>
                        </a:cubicBezTo>
                        <a:cubicBezTo>
                          <a:pt x="11521" y="806"/>
                          <a:pt x="12071" y="414"/>
                          <a:pt x="12574" y="414"/>
                        </a:cubicBezTo>
                        <a:cubicBezTo>
                          <a:pt x="12910" y="414"/>
                          <a:pt x="13226" y="589"/>
                          <a:pt x="13413" y="1025"/>
                        </a:cubicBezTo>
                        <a:cubicBezTo>
                          <a:pt x="13428" y="1060"/>
                          <a:pt x="13458" y="1074"/>
                          <a:pt x="13488" y="1074"/>
                        </a:cubicBezTo>
                        <a:cubicBezTo>
                          <a:pt x="13530" y="1074"/>
                          <a:pt x="13573" y="1048"/>
                          <a:pt x="13580" y="1013"/>
                        </a:cubicBezTo>
                        <a:cubicBezTo>
                          <a:pt x="13723" y="454"/>
                          <a:pt x="14191" y="176"/>
                          <a:pt x="14657" y="176"/>
                        </a:cubicBezTo>
                        <a:cubicBezTo>
                          <a:pt x="15129" y="176"/>
                          <a:pt x="15599" y="460"/>
                          <a:pt x="15732" y="1025"/>
                        </a:cubicBezTo>
                        <a:cubicBezTo>
                          <a:pt x="15750" y="1067"/>
                          <a:pt x="15788" y="1088"/>
                          <a:pt x="15826" y="1088"/>
                        </a:cubicBezTo>
                        <a:cubicBezTo>
                          <a:pt x="15863" y="1088"/>
                          <a:pt x="15899" y="1067"/>
                          <a:pt x="15911" y="1025"/>
                        </a:cubicBezTo>
                        <a:cubicBezTo>
                          <a:pt x="16079" y="526"/>
                          <a:pt x="16510" y="280"/>
                          <a:pt x="16941" y="280"/>
                        </a:cubicBezTo>
                        <a:cubicBezTo>
                          <a:pt x="17398" y="280"/>
                          <a:pt x="17855" y="556"/>
                          <a:pt x="18003" y="1097"/>
                        </a:cubicBezTo>
                        <a:cubicBezTo>
                          <a:pt x="18016" y="1138"/>
                          <a:pt x="18053" y="1159"/>
                          <a:pt x="18089" y="1159"/>
                        </a:cubicBezTo>
                        <a:cubicBezTo>
                          <a:pt x="18116" y="1159"/>
                          <a:pt x="18143" y="1147"/>
                          <a:pt x="18158" y="1121"/>
                        </a:cubicBezTo>
                        <a:cubicBezTo>
                          <a:pt x="18364" y="671"/>
                          <a:pt x="18775" y="457"/>
                          <a:pt x="19183" y="457"/>
                        </a:cubicBezTo>
                        <a:cubicBezTo>
                          <a:pt x="19674" y="457"/>
                          <a:pt x="20162" y="767"/>
                          <a:pt x="20286" y="1348"/>
                        </a:cubicBezTo>
                        <a:cubicBezTo>
                          <a:pt x="20300" y="1390"/>
                          <a:pt x="20335" y="1408"/>
                          <a:pt x="20370" y="1408"/>
                        </a:cubicBezTo>
                        <a:cubicBezTo>
                          <a:pt x="20424" y="1408"/>
                          <a:pt x="20480" y="1365"/>
                          <a:pt x="20465" y="1300"/>
                        </a:cubicBezTo>
                        <a:cubicBezTo>
                          <a:pt x="20319" y="640"/>
                          <a:pt x="19757" y="275"/>
                          <a:pt x="19190" y="275"/>
                        </a:cubicBezTo>
                        <a:cubicBezTo>
                          <a:pt x="18782" y="275"/>
                          <a:pt x="18371" y="464"/>
                          <a:pt x="18110" y="870"/>
                        </a:cubicBezTo>
                        <a:cubicBezTo>
                          <a:pt x="17886" y="358"/>
                          <a:pt x="17411" y="97"/>
                          <a:pt x="16936" y="97"/>
                        </a:cubicBezTo>
                        <a:cubicBezTo>
                          <a:pt x="16501" y="97"/>
                          <a:pt x="16067" y="316"/>
                          <a:pt x="15827" y="762"/>
                        </a:cubicBezTo>
                        <a:cubicBezTo>
                          <a:pt x="15600" y="254"/>
                          <a:pt x="15125" y="0"/>
                          <a:pt x="14650" y="0"/>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33" name="Google Shape;433;p7"/>
                  <p:cNvSpPr/>
                  <p:nvPr/>
                </p:nvSpPr>
                <p:spPr>
                  <a:xfrm>
                    <a:off x="4979623" y="1579578"/>
                    <a:ext cx="4386615" cy="311298"/>
                  </a:xfrm>
                  <a:custGeom>
                    <a:avLst/>
                    <a:gdLst/>
                    <a:ahLst/>
                    <a:cxnLst/>
                    <a:rect l="l" t="t" r="r" b="b"/>
                    <a:pathLst>
                      <a:path w="20475" h="1453" extrusionOk="0">
                        <a:moveTo>
                          <a:pt x="14638" y="0"/>
                        </a:moveTo>
                        <a:cubicBezTo>
                          <a:pt x="14163" y="0"/>
                          <a:pt x="13687" y="257"/>
                          <a:pt x="13460" y="771"/>
                        </a:cubicBezTo>
                        <a:cubicBezTo>
                          <a:pt x="13242" y="398"/>
                          <a:pt x="12914" y="243"/>
                          <a:pt x="12567" y="243"/>
                        </a:cubicBezTo>
                        <a:cubicBezTo>
                          <a:pt x="12058" y="243"/>
                          <a:pt x="11507" y="577"/>
                          <a:pt x="11201" y="1046"/>
                        </a:cubicBezTo>
                        <a:cubicBezTo>
                          <a:pt x="10963" y="487"/>
                          <a:pt x="10439" y="198"/>
                          <a:pt x="9913" y="198"/>
                        </a:cubicBezTo>
                        <a:cubicBezTo>
                          <a:pt x="9459" y="198"/>
                          <a:pt x="9003" y="413"/>
                          <a:pt x="8727" y="855"/>
                        </a:cubicBezTo>
                        <a:cubicBezTo>
                          <a:pt x="8457" y="492"/>
                          <a:pt x="8056" y="316"/>
                          <a:pt x="7658" y="316"/>
                        </a:cubicBezTo>
                        <a:cubicBezTo>
                          <a:pt x="7192" y="316"/>
                          <a:pt x="6730" y="558"/>
                          <a:pt x="6491" y="1022"/>
                        </a:cubicBezTo>
                        <a:cubicBezTo>
                          <a:pt x="6262" y="545"/>
                          <a:pt x="5802" y="298"/>
                          <a:pt x="5339" y="298"/>
                        </a:cubicBezTo>
                        <a:cubicBezTo>
                          <a:pt x="4933" y="298"/>
                          <a:pt x="4525" y="488"/>
                          <a:pt x="4268" y="879"/>
                        </a:cubicBezTo>
                        <a:cubicBezTo>
                          <a:pt x="4040" y="348"/>
                          <a:pt x="3547" y="79"/>
                          <a:pt x="3053" y="79"/>
                        </a:cubicBezTo>
                        <a:cubicBezTo>
                          <a:pt x="2590" y="79"/>
                          <a:pt x="2126" y="315"/>
                          <a:pt x="1877" y="795"/>
                        </a:cubicBezTo>
                        <a:cubicBezTo>
                          <a:pt x="1740" y="430"/>
                          <a:pt x="1386" y="196"/>
                          <a:pt x="990" y="196"/>
                        </a:cubicBezTo>
                        <a:cubicBezTo>
                          <a:pt x="971" y="196"/>
                          <a:pt x="952" y="196"/>
                          <a:pt x="933" y="198"/>
                        </a:cubicBezTo>
                        <a:cubicBezTo>
                          <a:pt x="335" y="257"/>
                          <a:pt x="13" y="831"/>
                          <a:pt x="1" y="1381"/>
                        </a:cubicBezTo>
                        <a:cubicBezTo>
                          <a:pt x="1" y="1429"/>
                          <a:pt x="36" y="1453"/>
                          <a:pt x="72" y="1453"/>
                        </a:cubicBezTo>
                        <a:cubicBezTo>
                          <a:pt x="108" y="1453"/>
                          <a:pt x="144" y="1429"/>
                          <a:pt x="144" y="1381"/>
                        </a:cubicBezTo>
                        <a:cubicBezTo>
                          <a:pt x="168" y="951"/>
                          <a:pt x="383" y="532"/>
                          <a:pt x="825" y="413"/>
                        </a:cubicBezTo>
                        <a:cubicBezTo>
                          <a:pt x="893" y="393"/>
                          <a:pt x="961" y="384"/>
                          <a:pt x="1027" y="384"/>
                        </a:cubicBezTo>
                        <a:cubicBezTo>
                          <a:pt x="1409" y="384"/>
                          <a:pt x="1749" y="687"/>
                          <a:pt x="1770" y="1094"/>
                        </a:cubicBezTo>
                        <a:cubicBezTo>
                          <a:pt x="1770" y="1154"/>
                          <a:pt x="1814" y="1188"/>
                          <a:pt x="1857" y="1188"/>
                        </a:cubicBezTo>
                        <a:cubicBezTo>
                          <a:pt x="1892" y="1188"/>
                          <a:pt x="1926" y="1166"/>
                          <a:pt x="1937" y="1118"/>
                        </a:cubicBezTo>
                        <a:cubicBezTo>
                          <a:pt x="2087" y="547"/>
                          <a:pt x="2570" y="260"/>
                          <a:pt x="3052" y="260"/>
                        </a:cubicBezTo>
                        <a:cubicBezTo>
                          <a:pt x="3529" y="260"/>
                          <a:pt x="4006" y="541"/>
                          <a:pt x="4160" y="1106"/>
                        </a:cubicBezTo>
                        <a:cubicBezTo>
                          <a:pt x="4174" y="1147"/>
                          <a:pt x="4215" y="1168"/>
                          <a:pt x="4254" y="1168"/>
                        </a:cubicBezTo>
                        <a:cubicBezTo>
                          <a:pt x="4283" y="1168"/>
                          <a:pt x="4312" y="1156"/>
                          <a:pt x="4328" y="1130"/>
                        </a:cubicBezTo>
                        <a:cubicBezTo>
                          <a:pt x="4549" y="694"/>
                          <a:pt x="4949" y="478"/>
                          <a:pt x="5344" y="478"/>
                        </a:cubicBezTo>
                        <a:cubicBezTo>
                          <a:pt x="5782" y="478"/>
                          <a:pt x="6214" y="745"/>
                          <a:pt x="6384" y="1273"/>
                        </a:cubicBezTo>
                        <a:cubicBezTo>
                          <a:pt x="6402" y="1315"/>
                          <a:pt x="6438" y="1336"/>
                          <a:pt x="6473" y="1336"/>
                        </a:cubicBezTo>
                        <a:cubicBezTo>
                          <a:pt x="6509" y="1336"/>
                          <a:pt x="6545" y="1315"/>
                          <a:pt x="6563" y="1273"/>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32" y="602"/>
                          <a:pt x="9466" y="382"/>
                          <a:pt x="9898" y="382"/>
                        </a:cubicBezTo>
                        <a:cubicBezTo>
                          <a:pt x="10416" y="382"/>
                          <a:pt x="10931" y="698"/>
                          <a:pt x="11094" y="1297"/>
                        </a:cubicBezTo>
                        <a:cubicBezTo>
                          <a:pt x="11100" y="1339"/>
                          <a:pt x="11144" y="1364"/>
                          <a:pt x="11183" y="1364"/>
                        </a:cubicBezTo>
                        <a:cubicBezTo>
                          <a:pt x="11212" y="1364"/>
                          <a:pt x="11239" y="1351"/>
                          <a:pt x="11249" y="1321"/>
                        </a:cubicBezTo>
                        <a:cubicBezTo>
                          <a:pt x="11492" y="821"/>
                          <a:pt x="12042" y="432"/>
                          <a:pt x="12545" y="432"/>
                        </a:cubicBezTo>
                        <a:cubicBezTo>
                          <a:pt x="12884" y="432"/>
                          <a:pt x="13201" y="608"/>
                          <a:pt x="13389" y="1046"/>
                        </a:cubicBezTo>
                        <a:cubicBezTo>
                          <a:pt x="13404" y="1076"/>
                          <a:pt x="13431" y="1090"/>
                          <a:pt x="13460" y="1090"/>
                        </a:cubicBezTo>
                        <a:cubicBezTo>
                          <a:pt x="13500" y="1090"/>
                          <a:pt x="13542" y="1064"/>
                          <a:pt x="13556" y="1022"/>
                        </a:cubicBezTo>
                        <a:cubicBezTo>
                          <a:pt x="13705" y="469"/>
                          <a:pt x="14170" y="194"/>
                          <a:pt x="14633" y="194"/>
                        </a:cubicBezTo>
                        <a:cubicBezTo>
                          <a:pt x="15102" y="194"/>
                          <a:pt x="15569" y="475"/>
                          <a:pt x="15708" y="1034"/>
                        </a:cubicBezTo>
                        <a:cubicBezTo>
                          <a:pt x="15726" y="1082"/>
                          <a:pt x="15761" y="1106"/>
                          <a:pt x="15797" y="1106"/>
                        </a:cubicBezTo>
                        <a:cubicBezTo>
                          <a:pt x="15833" y="1106"/>
                          <a:pt x="15869" y="1082"/>
                          <a:pt x="15887" y="1034"/>
                        </a:cubicBezTo>
                        <a:cubicBezTo>
                          <a:pt x="16055" y="541"/>
                          <a:pt x="16486" y="298"/>
                          <a:pt x="16917" y="298"/>
                        </a:cubicBezTo>
                        <a:cubicBezTo>
                          <a:pt x="17373" y="298"/>
                          <a:pt x="17831" y="571"/>
                          <a:pt x="17979" y="1106"/>
                        </a:cubicBezTo>
                        <a:cubicBezTo>
                          <a:pt x="17992" y="1153"/>
                          <a:pt x="18028" y="1177"/>
                          <a:pt x="18063" y="1177"/>
                        </a:cubicBezTo>
                        <a:cubicBezTo>
                          <a:pt x="18091" y="1177"/>
                          <a:pt x="18118" y="1162"/>
                          <a:pt x="18134" y="1130"/>
                        </a:cubicBezTo>
                        <a:cubicBezTo>
                          <a:pt x="18340" y="686"/>
                          <a:pt x="18750" y="475"/>
                          <a:pt x="19157" y="475"/>
                        </a:cubicBezTo>
                        <a:cubicBezTo>
                          <a:pt x="19649" y="475"/>
                          <a:pt x="20138" y="782"/>
                          <a:pt x="20262" y="1357"/>
                        </a:cubicBezTo>
                        <a:cubicBezTo>
                          <a:pt x="20276" y="1409"/>
                          <a:pt x="20314" y="1431"/>
                          <a:pt x="20353" y="1431"/>
                        </a:cubicBezTo>
                        <a:cubicBezTo>
                          <a:pt x="20413" y="1431"/>
                          <a:pt x="20475" y="1377"/>
                          <a:pt x="20453" y="1297"/>
                        </a:cubicBezTo>
                        <a:cubicBezTo>
                          <a:pt x="20307" y="643"/>
                          <a:pt x="19748" y="281"/>
                          <a:pt x="19181" y="281"/>
                        </a:cubicBezTo>
                        <a:cubicBezTo>
                          <a:pt x="18774" y="281"/>
                          <a:pt x="18363" y="467"/>
                          <a:pt x="18098" y="867"/>
                        </a:cubicBezTo>
                        <a:cubicBezTo>
                          <a:pt x="17881" y="358"/>
                          <a:pt x="17410" y="101"/>
                          <a:pt x="16937" y="101"/>
                        </a:cubicBezTo>
                        <a:cubicBezTo>
                          <a:pt x="16498" y="101"/>
                          <a:pt x="16057" y="323"/>
                          <a:pt x="15815" y="771"/>
                        </a:cubicBezTo>
                        <a:cubicBezTo>
                          <a:pt x="15588" y="257"/>
                          <a:pt x="15113" y="0"/>
                          <a:pt x="14638" y="0"/>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34" name="Google Shape;434;p7"/>
                  <p:cNvSpPr/>
                  <p:nvPr/>
                </p:nvSpPr>
                <p:spPr>
                  <a:xfrm>
                    <a:off x="4979623" y="2121833"/>
                    <a:ext cx="4384901" cy="309370"/>
                  </a:xfrm>
                  <a:custGeom>
                    <a:avLst/>
                    <a:gdLst/>
                    <a:ahLst/>
                    <a:cxnLst/>
                    <a:rect l="l" t="t" r="r" b="b"/>
                    <a:pathLst>
                      <a:path w="20467" h="1444" extrusionOk="0">
                        <a:moveTo>
                          <a:pt x="14638" y="0"/>
                        </a:moveTo>
                        <a:cubicBezTo>
                          <a:pt x="14163" y="0"/>
                          <a:pt x="13687" y="254"/>
                          <a:pt x="13460" y="762"/>
                        </a:cubicBezTo>
                        <a:cubicBezTo>
                          <a:pt x="13242" y="394"/>
                          <a:pt x="12915" y="240"/>
                          <a:pt x="12568" y="240"/>
                        </a:cubicBezTo>
                        <a:cubicBezTo>
                          <a:pt x="12058" y="240"/>
                          <a:pt x="11507" y="573"/>
                          <a:pt x="11201" y="1049"/>
                        </a:cubicBezTo>
                        <a:cubicBezTo>
                          <a:pt x="10962" y="487"/>
                          <a:pt x="10434" y="194"/>
                          <a:pt x="9904" y="194"/>
                        </a:cubicBezTo>
                        <a:cubicBezTo>
                          <a:pt x="9453" y="194"/>
                          <a:pt x="9001" y="407"/>
                          <a:pt x="8727" y="846"/>
                        </a:cubicBezTo>
                        <a:cubicBezTo>
                          <a:pt x="8458" y="484"/>
                          <a:pt x="8059" y="308"/>
                          <a:pt x="7662" y="308"/>
                        </a:cubicBezTo>
                        <a:cubicBezTo>
                          <a:pt x="7194" y="308"/>
                          <a:pt x="6731" y="553"/>
                          <a:pt x="6491" y="1025"/>
                        </a:cubicBezTo>
                        <a:cubicBezTo>
                          <a:pt x="6261" y="546"/>
                          <a:pt x="5799" y="299"/>
                          <a:pt x="5334" y="299"/>
                        </a:cubicBezTo>
                        <a:cubicBezTo>
                          <a:pt x="4930" y="299"/>
                          <a:pt x="4524" y="486"/>
                          <a:pt x="4268" y="870"/>
                        </a:cubicBezTo>
                        <a:cubicBezTo>
                          <a:pt x="4041" y="342"/>
                          <a:pt x="3553" y="76"/>
                          <a:pt x="3061" y="76"/>
                        </a:cubicBezTo>
                        <a:cubicBezTo>
                          <a:pt x="2596" y="76"/>
                          <a:pt x="2128" y="315"/>
                          <a:pt x="1877" y="798"/>
                        </a:cubicBezTo>
                        <a:cubicBezTo>
                          <a:pt x="1743" y="440"/>
                          <a:pt x="1399" y="197"/>
                          <a:pt x="1012" y="197"/>
                        </a:cubicBezTo>
                        <a:cubicBezTo>
                          <a:pt x="986" y="197"/>
                          <a:pt x="960" y="198"/>
                          <a:pt x="933" y="201"/>
                        </a:cubicBezTo>
                        <a:cubicBezTo>
                          <a:pt x="335" y="260"/>
                          <a:pt x="13" y="834"/>
                          <a:pt x="1" y="1372"/>
                        </a:cubicBezTo>
                        <a:cubicBezTo>
                          <a:pt x="1" y="1420"/>
                          <a:pt x="36" y="1444"/>
                          <a:pt x="72" y="1444"/>
                        </a:cubicBezTo>
                        <a:cubicBezTo>
                          <a:pt x="108" y="1444"/>
                          <a:pt x="144" y="1420"/>
                          <a:pt x="144" y="1372"/>
                        </a:cubicBezTo>
                        <a:cubicBezTo>
                          <a:pt x="168" y="942"/>
                          <a:pt x="383" y="523"/>
                          <a:pt x="825" y="416"/>
                        </a:cubicBezTo>
                        <a:cubicBezTo>
                          <a:pt x="893" y="396"/>
                          <a:pt x="961" y="387"/>
                          <a:pt x="1027" y="387"/>
                        </a:cubicBezTo>
                        <a:cubicBezTo>
                          <a:pt x="1409" y="387"/>
                          <a:pt x="1749" y="690"/>
                          <a:pt x="1770" y="1097"/>
                        </a:cubicBezTo>
                        <a:cubicBezTo>
                          <a:pt x="1770" y="1151"/>
                          <a:pt x="1815" y="1182"/>
                          <a:pt x="1859" y="1182"/>
                        </a:cubicBezTo>
                        <a:cubicBezTo>
                          <a:pt x="1893" y="1182"/>
                          <a:pt x="1927" y="1163"/>
                          <a:pt x="1937" y="1121"/>
                        </a:cubicBezTo>
                        <a:cubicBezTo>
                          <a:pt x="2087" y="544"/>
                          <a:pt x="2570" y="257"/>
                          <a:pt x="3052" y="257"/>
                        </a:cubicBezTo>
                        <a:cubicBezTo>
                          <a:pt x="3529" y="257"/>
                          <a:pt x="4006" y="538"/>
                          <a:pt x="4160" y="1097"/>
                        </a:cubicBezTo>
                        <a:cubicBezTo>
                          <a:pt x="4174" y="1144"/>
                          <a:pt x="4213" y="1168"/>
                          <a:pt x="4252" y="1168"/>
                        </a:cubicBezTo>
                        <a:cubicBezTo>
                          <a:pt x="4282" y="1168"/>
                          <a:pt x="4312" y="1153"/>
                          <a:pt x="4328" y="1121"/>
                        </a:cubicBezTo>
                        <a:cubicBezTo>
                          <a:pt x="4547" y="688"/>
                          <a:pt x="4944" y="475"/>
                          <a:pt x="5336" y="475"/>
                        </a:cubicBezTo>
                        <a:cubicBezTo>
                          <a:pt x="5777" y="475"/>
                          <a:pt x="6213" y="745"/>
                          <a:pt x="6384" y="1276"/>
                        </a:cubicBezTo>
                        <a:cubicBezTo>
                          <a:pt x="6402" y="1318"/>
                          <a:pt x="6438" y="1339"/>
                          <a:pt x="6473" y="1339"/>
                        </a:cubicBezTo>
                        <a:cubicBezTo>
                          <a:pt x="6509" y="1339"/>
                          <a:pt x="6545" y="1318"/>
                          <a:pt x="6563" y="1276"/>
                        </a:cubicBezTo>
                        <a:cubicBezTo>
                          <a:pt x="6740" y="765"/>
                          <a:pt x="7201" y="495"/>
                          <a:pt x="7664" y="495"/>
                        </a:cubicBezTo>
                        <a:cubicBezTo>
                          <a:pt x="8046" y="495"/>
                          <a:pt x="8428" y="678"/>
                          <a:pt x="8655" y="1061"/>
                        </a:cubicBezTo>
                        <a:cubicBezTo>
                          <a:pt x="8673" y="1085"/>
                          <a:pt x="8700" y="1097"/>
                          <a:pt x="8727" y="1097"/>
                        </a:cubicBezTo>
                        <a:cubicBezTo>
                          <a:pt x="8754" y="1097"/>
                          <a:pt x="8781" y="1085"/>
                          <a:pt x="8798" y="1061"/>
                        </a:cubicBezTo>
                        <a:cubicBezTo>
                          <a:pt x="9028" y="590"/>
                          <a:pt x="9469" y="365"/>
                          <a:pt x="9908" y="365"/>
                        </a:cubicBezTo>
                        <a:cubicBezTo>
                          <a:pt x="10427" y="365"/>
                          <a:pt x="10944" y="680"/>
                          <a:pt x="11105" y="1276"/>
                        </a:cubicBezTo>
                        <a:cubicBezTo>
                          <a:pt x="11119" y="1317"/>
                          <a:pt x="11156" y="1339"/>
                          <a:pt x="11192" y="1339"/>
                        </a:cubicBezTo>
                        <a:cubicBezTo>
                          <a:pt x="11219" y="1339"/>
                          <a:pt x="11245" y="1326"/>
                          <a:pt x="11261" y="1300"/>
                        </a:cubicBezTo>
                        <a:cubicBezTo>
                          <a:pt x="11504" y="800"/>
                          <a:pt x="12054" y="411"/>
                          <a:pt x="12557" y="411"/>
                        </a:cubicBezTo>
                        <a:cubicBezTo>
                          <a:pt x="12896" y="411"/>
                          <a:pt x="13213" y="588"/>
                          <a:pt x="13401" y="1025"/>
                        </a:cubicBezTo>
                        <a:cubicBezTo>
                          <a:pt x="13416" y="1055"/>
                          <a:pt x="13443" y="1069"/>
                          <a:pt x="13472" y="1069"/>
                        </a:cubicBezTo>
                        <a:cubicBezTo>
                          <a:pt x="13512" y="1069"/>
                          <a:pt x="13554" y="1043"/>
                          <a:pt x="13568" y="1002"/>
                        </a:cubicBezTo>
                        <a:cubicBezTo>
                          <a:pt x="13716" y="450"/>
                          <a:pt x="14179" y="175"/>
                          <a:pt x="14641" y="175"/>
                        </a:cubicBezTo>
                        <a:cubicBezTo>
                          <a:pt x="15111" y="175"/>
                          <a:pt x="15581" y="459"/>
                          <a:pt x="15720" y="1025"/>
                        </a:cubicBezTo>
                        <a:cubicBezTo>
                          <a:pt x="15732" y="1067"/>
                          <a:pt x="15767" y="1088"/>
                          <a:pt x="15805" y="1088"/>
                        </a:cubicBezTo>
                        <a:cubicBezTo>
                          <a:pt x="15842" y="1088"/>
                          <a:pt x="15881" y="1067"/>
                          <a:pt x="15899" y="1025"/>
                        </a:cubicBezTo>
                        <a:cubicBezTo>
                          <a:pt x="16067" y="526"/>
                          <a:pt x="16498" y="281"/>
                          <a:pt x="16929" y="281"/>
                        </a:cubicBezTo>
                        <a:cubicBezTo>
                          <a:pt x="17386" y="281"/>
                          <a:pt x="17843" y="556"/>
                          <a:pt x="17991" y="1097"/>
                        </a:cubicBezTo>
                        <a:cubicBezTo>
                          <a:pt x="17997" y="1136"/>
                          <a:pt x="18032" y="1157"/>
                          <a:pt x="18068" y="1157"/>
                        </a:cubicBezTo>
                        <a:cubicBezTo>
                          <a:pt x="18098" y="1157"/>
                          <a:pt x="18130" y="1142"/>
                          <a:pt x="18146" y="1109"/>
                        </a:cubicBezTo>
                        <a:cubicBezTo>
                          <a:pt x="18352" y="665"/>
                          <a:pt x="18762" y="454"/>
                          <a:pt x="19169" y="454"/>
                        </a:cubicBezTo>
                        <a:cubicBezTo>
                          <a:pt x="19661" y="454"/>
                          <a:pt x="20150" y="761"/>
                          <a:pt x="20274" y="1336"/>
                        </a:cubicBezTo>
                        <a:cubicBezTo>
                          <a:pt x="20284" y="1387"/>
                          <a:pt x="20323" y="1410"/>
                          <a:pt x="20361" y="1410"/>
                        </a:cubicBezTo>
                        <a:cubicBezTo>
                          <a:pt x="20414" y="1410"/>
                          <a:pt x="20467" y="1369"/>
                          <a:pt x="20453" y="1300"/>
                        </a:cubicBezTo>
                        <a:cubicBezTo>
                          <a:pt x="20307" y="645"/>
                          <a:pt x="19746" y="279"/>
                          <a:pt x="19178" y="279"/>
                        </a:cubicBezTo>
                        <a:cubicBezTo>
                          <a:pt x="18772" y="279"/>
                          <a:pt x="18363" y="466"/>
                          <a:pt x="18098" y="870"/>
                        </a:cubicBezTo>
                        <a:cubicBezTo>
                          <a:pt x="17880" y="359"/>
                          <a:pt x="17404" y="98"/>
                          <a:pt x="16928" y="98"/>
                        </a:cubicBezTo>
                        <a:cubicBezTo>
                          <a:pt x="16492" y="98"/>
                          <a:pt x="16055" y="317"/>
                          <a:pt x="15815" y="762"/>
                        </a:cubicBezTo>
                        <a:cubicBezTo>
                          <a:pt x="15588" y="254"/>
                          <a:pt x="15113" y="0"/>
                          <a:pt x="14638" y="0"/>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35" name="Google Shape;435;p7"/>
                  <p:cNvSpPr/>
                  <p:nvPr/>
                </p:nvSpPr>
                <p:spPr>
                  <a:xfrm>
                    <a:off x="4979623" y="2662802"/>
                    <a:ext cx="4386829" cy="310655"/>
                  </a:xfrm>
                  <a:custGeom>
                    <a:avLst/>
                    <a:gdLst/>
                    <a:ahLst/>
                    <a:cxnLst/>
                    <a:rect l="l" t="t" r="r" b="b"/>
                    <a:pathLst>
                      <a:path w="20476" h="1450" extrusionOk="0">
                        <a:moveTo>
                          <a:pt x="14638" y="1"/>
                        </a:moveTo>
                        <a:cubicBezTo>
                          <a:pt x="14163" y="1"/>
                          <a:pt x="13687" y="258"/>
                          <a:pt x="13460" y="772"/>
                        </a:cubicBezTo>
                        <a:cubicBezTo>
                          <a:pt x="13242" y="399"/>
                          <a:pt x="12914" y="243"/>
                          <a:pt x="12567" y="243"/>
                        </a:cubicBezTo>
                        <a:cubicBezTo>
                          <a:pt x="12058" y="243"/>
                          <a:pt x="11507" y="577"/>
                          <a:pt x="11201" y="1047"/>
                        </a:cubicBezTo>
                        <a:cubicBezTo>
                          <a:pt x="10963" y="486"/>
                          <a:pt x="10437" y="193"/>
                          <a:pt x="9909" y="193"/>
                        </a:cubicBezTo>
                        <a:cubicBezTo>
                          <a:pt x="9456" y="193"/>
                          <a:pt x="9003" y="409"/>
                          <a:pt x="8727" y="855"/>
                        </a:cubicBezTo>
                        <a:cubicBezTo>
                          <a:pt x="8457" y="492"/>
                          <a:pt x="8056" y="316"/>
                          <a:pt x="7658" y="316"/>
                        </a:cubicBezTo>
                        <a:cubicBezTo>
                          <a:pt x="7192" y="316"/>
                          <a:pt x="6730" y="558"/>
                          <a:pt x="6491" y="1023"/>
                        </a:cubicBezTo>
                        <a:cubicBezTo>
                          <a:pt x="6262" y="545"/>
                          <a:pt x="5802" y="298"/>
                          <a:pt x="5339" y="298"/>
                        </a:cubicBezTo>
                        <a:cubicBezTo>
                          <a:pt x="4933" y="298"/>
                          <a:pt x="4525" y="488"/>
                          <a:pt x="4268" y="879"/>
                        </a:cubicBezTo>
                        <a:cubicBezTo>
                          <a:pt x="4040" y="348"/>
                          <a:pt x="3547" y="79"/>
                          <a:pt x="3053" y="79"/>
                        </a:cubicBezTo>
                        <a:cubicBezTo>
                          <a:pt x="2590" y="79"/>
                          <a:pt x="2126" y="316"/>
                          <a:pt x="1877" y="796"/>
                        </a:cubicBezTo>
                        <a:cubicBezTo>
                          <a:pt x="1743" y="437"/>
                          <a:pt x="1399" y="194"/>
                          <a:pt x="1012" y="194"/>
                        </a:cubicBezTo>
                        <a:cubicBezTo>
                          <a:pt x="986" y="194"/>
                          <a:pt x="960" y="196"/>
                          <a:pt x="933" y="198"/>
                        </a:cubicBezTo>
                        <a:cubicBezTo>
                          <a:pt x="335" y="258"/>
                          <a:pt x="13" y="831"/>
                          <a:pt x="1" y="1369"/>
                        </a:cubicBezTo>
                        <a:cubicBezTo>
                          <a:pt x="1" y="1423"/>
                          <a:pt x="36" y="1450"/>
                          <a:pt x="72" y="1450"/>
                        </a:cubicBezTo>
                        <a:cubicBezTo>
                          <a:pt x="108" y="1450"/>
                          <a:pt x="144" y="1423"/>
                          <a:pt x="144" y="1369"/>
                        </a:cubicBezTo>
                        <a:cubicBezTo>
                          <a:pt x="168" y="951"/>
                          <a:pt x="383" y="533"/>
                          <a:pt x="825" y="413"/>
                        </a:cubicBezTo>
                        <a:cubicBezTo>
                          <a:pt x="893" y="393"/>
                          <a:pt x="961" y="384"/>
                          <a:pt x="1027" y="384"/>
                        </a:cubicBezTo>
                        <a:cubicBezTo>
                          <a:pt x="1409" y="384"/>
                          <a:pt x="1749" y="687"/>
                          <a:pt x="1770" y="1094"/>
                        </a:cubicBezTo>
                        <a:cubicBezTo>
                          <a:pt x="1770" y="1153"/>
                          <a:pt x="1812" y="1183"/>
                          <a:pt x="1855" y="1183"/>
                        </a:cubicBezTo>
                        <a:cubicBezTo>
                          <a:pt x="1890" y="1183"/>
                          <a:pt x="1926" y="1162"/>
                          <a:pt x="1937" y="1118"/>
                        </a:cubicBezTo>
                        <a:cubicBezTo>
                          <a:pt x="2087" y="547"/>
                          <a:pt x="2570" y="261"/>
                          <a:pt x="3052" y="261"/>
                        </a:cubicBezTo>
                        <a:cubicBezTo>
                          <a:pt x="3529" y="261"/>
                          <a:pt x="4006" y="542"/>
                          <a:pt x="4160" y="1106"/>
                        </a:cubicBezTo>
                        <a:cubicBezTo>
                          <a:pt x="4174" y="1147"/>
                          <a:pt x="4215" y="1168"/>
                          <a:pt x="4254" y="1168"/>
                        </a:cubicBezTo>
                        <a:cubicBezTo>
                          <a:pt x="4283" y="1168"/>
                          <a:pt x="4312" y="1156"/>
                          <a:pt x="4328" y="1130"/>
                        </a:cubicBezTo>
                        <a:cubicBezTo>
                          <a:pt x="4549" y="694"/>
                          <a:pt x="4949" y="478"/>
                          <a:pt x="5344" y="478"/>
                        </a:cubicBezTo>
                        <a:cubicBezTo>
                          <a:pt x="5782" y="478"/>
                          <a:pt x="6214" y="745"/>
                          <a:pt x="6384" y="1274"/>
                        </a:cubicBezTo>
                        <a:cubicBezTo>
                          <a:pt x="6402" y="1316"/>
                          <a:pt x="6438" y="1336"/>
                          <a:pt x="6473" y="1336"/>
                        </a:cubicBezTo>
                        <a:cubicBezTo>
                          <a:pt x="6509" y="1336"/>
                          <a:pt x="6545" y="1316"/>
                          <a:pt x="6563" y="1274"/>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27" y="590"/>
                          <a:pt x="9467" y="365"/>
                          <a:pt x="9905" y="365"/>
                        </a:cubicBezTo>
                        <a:cubicBezTo>
                          <a:pt x="10428" y="365"/>
                          <a:pt x="10949" y="686"/>
                          <a:pt x="11105" y="1298"/>
                        </a:cubicBezTo>
                        <a:cubicBezTo>
                          <a:pt x="11118" y="1336"/>
                          <a:pt x="11152" y="1358"/>
                          <a:pt x="11187" y="1358"/>
                        </a:cubicBezTo>
                        <a:cubicBezTo>
                          <a:pt x="11215" y="1358"/>
                          <a:pt x="11244" y="1342"/>
                          <a:pt x="11261" y="1310"/>
                        </a:cubicBezTo>
                        <a:cubicBezTo>
                          <a:pt x="11503" y="817"/>
                          <a:pt x="12052" y="432"/>
                          <a:pt x="12555" y="432"/>
                        </a:cubicBezTo>
                        <a:cubicBezTo>
                          <a:pt x="12894" y="432"/>
                          <a:pt x="13213" y="608"/>
                          <a:pt x="13401" y="1047"/>
                        </a:cubicBezTo>
                        <a:cubicBezTo>
                          <a:pt x="13415" y="1075"/>
                          <a:pt x="13440" y="1086"/>
                          <a:pt x="13467" y="1086"/>
                        </a:cubicBezTo>
                        <a:cubicBezTo>
                          <a:pt x="13508" y="1086"/>
                          <a:pt x="13553" y="1059"/>
                          <a:pt x="13568" y="1023"/>
                        </a:cubicBezTo>
                        <a:cubicBezTo>
                          <a:pt x="13717" y="470"/>
                          <a:pt x="14181" y="195"/>
                          <a:pt x="14645" y="195"/>
                        </a:cubicBezTo>
                        <a:cubicBezTo>
                          <a:pt x="15114" y="195"/>
                          <a:pt x="15581" y="476"/>
                          <a:pt x="15720" y="1035"/>
                        </a:cubicBezTo>
                        <a:cubicBezTo>
                          <a:pt x="15732" y="1076"/>
                          <a:pt x="15767" y="1097"/>
                          <a:pt x="15805" y="1097"/>
                        </a:cubicBezTo>
                        <a:cubicBezTo>
                          <a:pt x="15842" y="1097"/>
                          <a:pt x="15881" y="1076"/>
                          <a:pt x="15899" y="1035"/>
                        </a:cubicBezTo>
                        <a:cubicBezTo>
                          <a:pt x="16067" y="541"/>
                          <a:pt x="16497" y="299"/>
                          <a:pt x="16929" y="299"/>
                        </a:cubicBezTo>
                        <a:cubicBezTo>
                          <a:pt x="17385" y="299"/>
                          <a:pt x="17843" y="571"/>
                          <a:pt x="17991" y="1106"/>
                        </a:cubicBezTo>
                        <a:cubicBezTo>
                          <a:pt x="18004" y="1147"/>
                          <a:pt x="18041" y="1168"/>
                          <a:pt x="18077" y="1168"/>
                        </a:cubicBezTo>
                        <a:cubicBezTo>
                          <a:pt x="18104" y="1168"/>
                          <a:pt x="18131" y="1156"/>
                          <a:pt x="18146" y="1130"/>
                        </a:cubicBezTo>
                        <a:cubicBezTo>
                          <a:pt x="18352" y="680"/>
                          <a:pt x="18763" y="466"/>
                          <a:pt x="19171" y="466"/>
                        </a:cubicBezTo>
                        <a:cubicBezTo>
                          <a:pt x="19662" y="466"/>
                          <a:pt x="20150" y="776"/>
                          <a:pt x="20274" y="1357"/>
                        </a:cubicBezTo>
                        <a:cubicBezTo>
                          <a:pt x="20288" y="1403"/>
                          <a:pt x="20322" y="1422"/>
                          <a:pt x="20358" y="1422"/>
                        </a:cubicBezTo>
                        <a:cubicBezTo>
                          <a:pt x="20415" y="1422"/>
                          <a:pt x="20475" y="1371"/>
                          <a:pt x="20453" y="1298"/>
                        </a:cubicBezTo>
                        <a:cubicBezTo>
                          <a:pt x="20307" y="643"/>
                          <a:pt x="19748" y="281"/>
                          <a:pt x="19181" y="281"/>
                        </a:cubicBezTo>
                        <a:cubicBezTo>
                          <a:pt x="18774" y="281"/>
                          <a:pt x="18363" y="468"/>
                          <a:pt x="18098" y="867"/>
                        </a:cubicBezTo>
                        <a:cubicBezTo>
                          <a:pt x="17881" y="357"/>
                          <a:pt x="17408" y="97"/>
                          <a:pt x="16933" y="97"/>
                        </a:cubicBezTo>
                        <a:cubicBezTo>
                          <a:pt x="16495" y="97"/>
                          <a:pt x="16056" y="318"/>
                          <a:pt x="15815" y="772"/>
                        </a:cubicBezTo>
                        <a:cubicBezTo>
                          <a:pt x="15588" y="258"/>
                          <a:pt x="15113" y="1"/>
                          <a:pt x="14638" y="1"/>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36" name="Google Shape;436;p7"/>
                  <p:cNvSpPr/>
                  <p:nvPr/>
                </p:nvSpPr>
                <p:spPr>
                  <a:xfrm>
                    <a:off x="4979623" y="3205700"/>
                    <a:ext cx="4386615" cy="308941"/>
                  </a:xfrm>
                  <a:custGeom>
                    <a:avLst/>
                    <a:gdLst/>
                    <a:ahLst/>
                    <a:cxnLst/>
                    <a:rect l="l" t="t" r="r" b="b"/>
                    <a:pathLst>
                      <a:path w="20475" h="1442" extrusionOk="0">
                        <a:moveTo>
                          <a:pt x="14638" y="1"/>
                        </a:moveTo>
                        <a:cubicBezTo>
                          <a:pt x="14163" y="1"/>
                          <a:pt x="13687" y="258"/>
                          <a:pt x="13460" y="772"/>
                        </a:cubicBezTo>
                        <a:cubicBezTo>
                          <a:pt x="13242" y="399"/>
                          <a:pt x="12914" y="244"/>
                          <a:pt x="12567" y="244"/>
                        </a:cubicBezTo>
                        <a:cubicBezTo>
                          <a:pt x="12058" y="244"/>
                          <a:pt x="11507" y="578"/>
                          <a:pt x="11201" y="1047"/>
                        </a:cubicBezTo>
                        <a:cubicBezTo>
                          <a:pt x="10962" y="485"/>
                          <a:pt x="10434" y="192"/>
                          <a:pt x="9904" y="192"/>
                        </a:cubicBezTo>
                        <a:cubicBezTo>
                          <a:pt x="9453" y="192"/>
                          <a:pt x="9001" y="404"/>
                          <a:pt x="8727" y="843"/>
                        </a:cubicBezTo>
                        <a:cubicBezTo>
                          <a:pt x="8458" y="482"/>
                          <a:pt x="8059" y="306"/>
                          <a:pt x="7662" y="306"/>
                        </a:cubicBezTo>
                        <a:cubicBezTo>
                          <a:pt x="7194" y="306"/>
                          <a:pt x="6731" y="550"/>
                          <a:pt x="6491" y="1023"/>
                        </a:cubicBezTo>
                        <a:cubicBezTo>
                          <a:pt x="6262" y="545"/>
                          <a:pt x="5802" y="298"/>
                          <a:pt x="5339" y="298"/>
                        </a:cubicBezTo>
                        <a:cubicBezTo>
                          <a:pt x="4933" y="298"/>
                          <a:pt x="4525" y="488"/>
                          <a:pt x="4268" y="879"/>
                        </a:cubicBezTo>
                        <a:cubicBezTo>
                          <a:pt x="4040" y="349"/>
                          <a:pt x="3547" y="79"/>
                          <a:pt x="3053" y="79"/>
                        </a:cubicBezTo>
                        <a:cubicBezTo>
                          <a:pt x="2590" y="79"/>
                          <a:pt x="2126" y="316"/>
                          <a:pt x="1877" y="796"/>
                        </a:cubicBezTo>
                        <a:cubicBezTo>
                          <a:pt x="1743" y="437"/>
                          <a:pt x="1399" y="195"/>
                          <a:pt x="1012" y="195"/>
                        </a:cubicBezTo>
                        <a:cubicBezTo>
                          <a:pt x="986" y="195"/>
                          <a:pt x="960" y="196"/>
                          <a:pt x="933" y="198"/>
                        </a:cubicBezTo>
                        <a:cubicBezTo>
                          <a:pt x="335" y="258"/>
                          <a:pt x="13" y="832"/>
                          <a:pt x="1" y="1369"/>
                        </a:cubicBezTo>
                        <a:cubicBezTo>
                          <a:pt x="1" y="1417"/>
                          <a:pt x="36" y="1441"/>
                          <a:pt x="72" y="1441"/>
                        </a:cubicBezTo>
                        <a:cubicBezTo>
                          <a:pt x="108" y="1441"/>
                          <a:pt x="144" y="1417"/>
                          <a:pt x="144" y="1369"/>
                        </a:cubicBezTo>
                        <a:cubicBezTo>
                          <a:pt x="168" y="939"/>
                          <a:pt x="383" y="533"/>
                          <a:pt x="825" y="413"/>
                        </a:cubicBezTo>
                        <a:cubicBezTo>
                          <a:pt x="893" y="394"/>
                          <a:pt x="961" y="384"/>
                          <a:pt x="1027" y="384"/>
                        </a:cubicBezTo>
                        <a:cubicBezTo>
                          <a:pt x="1409" y="384"/>
                          <a:pt x="1749" y="687"/>
                          <a:pt x="1770" y="1095"/>
                        </a:cubicBezTo>
                        <a:cubicBezTo>
                          <a:pt x="1770" y="1148"/>
                          <a:pt x="1815" y="1179"/>
                          <a:pt x="1859" y="1179"/>
                        </a:cubicBezTo>
                        <a:cubicBezTo>
                          <a:pt x="1893" y="1179"/>
                          <a:pt x="1927" y="1160"/>
                          <a:pt x="1937" y="1118"/>
                        </a:cubicBezTo>
                        <a:cubicBezTo>
                          <a:pt x="2087" y="548"/>
                          <a:pt x="2570" y="261"/>
                          <a:pt x="3052" y="261"/>
                        </a:cubicBezTo>
                        <a:cubicBezTo>
                          <a:pt x="3529" y="261"/>
                          <a:pt x="4006" y="542"/>
                          <a:pt x="4160" y="1106"/>
                        </a:cubicBezTo>
                        <a:cubicBezTo>
                          <a:pt x="4173" y="1145"/>
                          <a:pt x="4211" y="1167"/>
                          <a:pt x="4248" y="1167"/>
                        </a:cubicBezTo>
                        <a:cubicBezTo>
                          <a:pt x="4280" y="1167"/>
                          <a:pt x="4311" y="1151"/>
                          <a:pt x="4328" y="1118"/>
                        </a:cubicBezTo>
                        <a:cubicBezTo>
                          <a:pt x="4547" y="685"/>
                          <a:pt x="4944" y="472"/>
                          <a:pt x="5336" y="472"/>
                        </a:cubicBezTo>
                        <a:cubicBezTo>
                          <a:pt x="5777" y="472"/>
                          <a:pt x="6213" y="742"/>
                          <a:pt x="6384" y="1274"/>
                        </a:cubicBezTo>
                        <a:cubicBezTo>
                          <a:pt x="6402" y="1316"/>
                          <a:pt x="6438" y="1337"/>
                          <a:pt x="6473" y="1337"/>
                        </a:cubicBezTo>
                        <a:cubicBezTo>
                          <a:pt x="6509" y="1337"/>
                          <a:pt x="6545" y="1316"/>
                          <a:pt x="6563" y="1274"/>
                        </a:cubicBezTo>
                        <a:cubicBezTo>
                          <a:pt x="6740" y="762"/>
                          <a:pt x="7201" y="492"/>
                          <a:pt x="7664" y="492"/>
                        </a:cubicBezTo>
                        <a:cubicBezTo>
                          <a:pt x="8046" y="492"/>
                          <a:pt x="8428" y="675"/>
                          <a:pt x="8655" y="1059"/>
                        </a:cubicBezTo>
                        <a:cubicBezTo>
                          <a:pt x="8673" y="1083"/>
                          <a:pt x="8700" y="1095"/>
                          <a:pt x="8727" y="1095"/>
                        </a:cubicBezTo>
                        <a:cubicBezTo>
                          <a:pt x="8754" y="1095"/>
                          <a:pt x="8781" y="1083"/>
                          <a:pt x="8798" y="1059"/>
                        </a:cubicBezTo>
                        <a:cubicBezTo>
                          <a:pt x="9026" y="598"/>
                          <a:pt x="9458" y="378"/>
                          <a:pt x="9890" y="378"/>
                        </a:cubicBezTo>
                        <a:cubicBezTo>
                          <a:pt x="10410" y="378"/>
                          <a:pt x="10930" y="697"/>
                          <a:pt x="11094" y="1298"/>
                        </a:cubicBezTo>
                        <a:cubicBezTo>
                          <a:pt x="11106" y="1337"/>
                          <a:pt x="11140" y="1358"/>
                          <a:pt x="11175" y="1358"/>
                        </a:cubicBezTo>
                        <a:cubicBezTo>
                          <a:pt x="11203" y="1358"/>
                          <a:pt x="11232" y="1343"/>
                          <a:pt x="11249" y="1310"/>
                        </a:cubicBezTo>
                        <a:cubicBezTo>
                          <a:pt x="11491" y="818"/>
                          <a:pt x="12040" y="432"/>
                          <a:pt x="12543" y="432"/>
                        </a:cubicBezTo>
                        <a:cubicBezTo>
                          <a:pt x="12882" y="432"/>
                          <a:pt x="13201" y="608"/>
                          <a:pt x="13389" y="1047"/>
                        </a:cubicBezTo>
                        <a:cubicBezTo>
                          <a:pt x="13403" y="1075"/>
                          <a:pt x="13428" y="1086"/>
                          <a:pt x="13455" y="1086"/>
                        </a:cubicBezTo>
                        <a:cubicBezTo>
                          <a:pt x="13496" y="1086"/>
                          <a:pt x="13541" y="1059"/>
                          <a:pt x="13556" y="1023"/>
                        </a:cubicBezTo>
                        <a:cubicBezTo>
                          <a:pt x="13699" y="464"/>
                          <a:pt x="14164" y="186"/>
                          <a:pt x="14629" y="186"/>
                        </a:cubicBezTo>
                        <a:cubicBezTo>
                          <a:pt x="15099" y="186"/>
                          <a:pt x="15569" y="470"/>
                          <a:pt x="15708" y="1035"/>
                        </a:cubicBezTo>
                        <a:cubicBezTo>
                          <a:pt x="15726" y="1077"/>
                          <a:pt x="15761" y="1097"/>
                          <a:pt x="15797" y="1097"/>
                        </a:cubicBezTo>
                        <a:cubicBezTo>
                          <a:pt x="15833" y="1097"/>
                          <a:pt x="15869" y="1077"/>
                          <a:pt x="15887" y="1035"/>
                        </a:cubicBezTo>
                        <a:cubicBezTo>
                          <a:pt x="16055" y="541"/>
                          <a:pt x="16486" y="299"/>
                          <a:pt x="16917" y="299"/>
                        </a:cubicBezTo>
                        <a:cubicBezTo>
                          <a:pt x="17373" y="299"/>
                          <a:pt x="17831" y="571"/>
                          <a:pt x="17979" y="1106"/>
                        </a:cubicBezTo>
                        <a:cubicBezTo>
                          <a:pt x="17992" y="1147"/>
                          <a:pt x="18029" y="1169"/>
                          <a:pt x="18065" y="1169"/>
                        </a:cubicBezTo>
                        <a:cubicBezTo>
                          <a:pt x="18092" y="1169"/>
                          <a:pt x="18119" y="1156"/>
                          <a:pt x="18134" y="1130"/>
                        </a:cubicBezTo>
                        <a:cubicBezTo>
                          <a:pt x="18340" y="680"/>
                          <a:pt x="18751" y="466"/>
                          <a:pt x="19159" y="466"/>
                        </a:cubicBezTo>
                        <a:cubicBezTo>
                          <a:pt x="19650" y="466"/>
                          <a:pt x="20138" y="776"/>
                          <a:pt x="20262" y="1357"/>
                        </a:cubicBezTo>
                        <a:cubicBezTo>
                          <a:pt x="20276" y="1405"/>
                          <a:pt x="20315" y="1426"/>
                          <a:pt x="20354" y="1426"/>
                        </a:cubicBezTo>
                        <a:cubicBezTo>
                          <a:pt x="20414" y="1426"/>
                          <a:pt x="20475" y="1377"/>
                          <a:pt x="20453" y="1298"/>
                        </a:cubicBezTo>
                        <a:cubicBezTo>
                          <a:pt x="20307" y="644"/>
                          <a:pt x="19748" y="281"/>
                          <a:pt x="19181" y="281"/>
                        </a:cubicBezTo>
                        <a:cubicBezTo>
                          <a:pt x="18774" y="281"/>
                          <a:pt x="18363" y="468"/>
                          <a:pt x="18098" y="867"/>
                        </a:cubicBezTo>
                        <a:cubicBezTo>
                          <a:pt x="17881" y="358"/>
                          <a:pt x="17408" y="97"/>
                          <a:pt x="16933" y="97"/>
                        </a:cubicBezTo>
                        <a:cubicBezTo>
                          <a:pt x="16495" y="97"/>
                          <a:pt x="16056" y="319"/>
                          <a:pt x="15815" y="772"/>
                        </a:cubicBezTo>
                        <a:cubicBezTo>
                          <a:pt x="15588" y="258"/>
                          <a:pt x="15113" y="1"/>
                          <a:pt x="14638" y="1"/>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37" name="Google Shape;437;p7"/>
                  <p:cNvSpPr/>
                  <p:nvPr/>
                </p:nvSpPr>
                <p:spPr>
                  <a:xfrm>
                    <a:off x="4977052" y="3746027"/>
                    <a:ext cx="4389186" cy="310869"/>
                  </a:xfrm>
                  <a:custGeom>
                    <a:avLst/>
                    <a:gdLst/>
                    <a:ahLst/>
                    <a:cxnLst/>
                    <a:rect l="l" t="t" r="r" b="b"/>
                    <a:pathLst>
                      <a:path w="20487" h="1451" extrusionOk="0">
                        <a:moveTo>
                          <a:pt x="14650" y="1"/>
                        </a:moveTo>
                        <a:cubicBezTo>
                          <a:pt x="14175" y="1"/>
                          <a:pt x="13699" y="258"/>
                          <a:pt x="13472" y="772"/>
                        </a:cubicBezTo>
                        <a:cubicBezTo>
                          <a:pt x="13249" y="399"/>
                          <a:pt x="12919" y="244"/>
                          <a:pt x="12570" y="244"/>
                        </a:cubicBezTo>
                        <a:cubicBezTo>
                          <a:pt x="12060" y="244"/>
                          <a:pt x="11512" y="578"/>
                          <a:pt x="11213" y="1047"/>
                        </a:cubicBezTo>
                        <a:cubicBezTo>
                          <a:pt x="10975" y="488"/>
                          <a:pt x="10451" y="198"/>
                          <a:pt x="9925" y="198"/>
                        </a:cubicBezTo>
                        <a:cubicBezTo>
                          <a:pt x="9471" y="198"/>
                          <a:pt x="9015" y="413"/>
                          <a:pt x="8739" y="856"/>
                        </a:cubicBezTo>
                        <a:cubicBezTo>
                          <a:pt x="8469" y="493"/>
                          <a:pt x="8068" y="317"/>
                          <a:pt x="7669" y="317"/>
                        </a:cubicBezTo>
                        <a:cubicBezTo>
                          <a:pt x="7201" y="317"/>
                          <a:pt x="6737" y="558"/>
                          <a:pt x="6491" y="1023"/>
                        </a:cubicBezTo>
                        <a:cubicBezTo>
                          <a:pt x="6262" y="545"/>
                          <a:pt x="5802" y="298"/>
                          <a:pt x="5341" y="298"/>
                        </a:cubicBezTo>
                        <a:cubicBezTo>
                          <a:pt x="4937" y="298"/>
                          <a:pt x="4531" y="489"/>
                          <a:pt x="4280" y="880"/>
                        </a:cubicBezTo>
                        <a:cubicBezTo>
                          <a:pt x="4052" y="349"/>
                          <a:pt x="3556" y="79"/>
                          <a:pt x="3060" y="79"/>
                        </a:cubicBezTo>
                        <a:cubicBezTo>
                          <a:pt x="2596" y="79"/>
                          <a:pt x="2132" y="316"/>
                          <a:pt x="1889" y="796"/>
                        </a:cubicBezTo>
                        <a:cubicBezTo>
                          <a:pt x="1744" y="438"/>
                          <a:pt x="1399" y="195"/>
                          <a:pt x="1022" y="195"/>
                        </a:cubicBezTo>
                        <a:cubicBezTo>
                          <a:pt x="997" y="195"/>
                          <a:pt x="971" y="196"/>
                          <a:pt x="945" y="198"/>
                        </a:cubicBezTo>
                        <a:cubicBezTo>
                          <a:pt x="347" y="258"/>
                          <a:pt x="13" y="832"/>
                          <a:pt x="1" y="1370"/>
                        </a:cubicBezTo>
                        <a:cubicBezTo>
                          <a:pt x="1" y="1423"/>
                          <a:pt x="40" y="1450"/>
                          <a:pt x="78" y="1450"/>
                        </a:cubicBezTo>
                        <a:cubicBezTo>
                          <a:pt x="117" y="1450"/>
                          <a:pt x="156" y="1423"/>
                          <a:pt x="156" y="1370"/>
                        </a:cubicBezTo>
                        <a:cubicBezTo>
                          <a:pt x="168" y="951"/>
                          <a:pt x="395" y="533"/>
                          <a:pt x="825" y="413"/>
                        </a:cubicBezTo>
                        <a:cubicBezTo>
                          <a:pt x="895" y="394"/>
                          <a:pt x="964" y="385"/>
                          <a:pt x="1032" y="385"/>
                        </a:cubicBezTo>
                        <a:cubicBezTo>
                          <a:pt x="1420" y="385"/>
                          <a:pt x="1760" y="688"/>
                          <a:pt x="1770" y="1095"/>
                        </a:cubicBezTo>
                        <a:cubicBezTo>
                          <a:pt x="1770" y="1153"/>
                          <a:pt x="1816" y="1183"/>
                          <a:pt x="1862" y="1183"/>
                        </a:cubicBezTo>
                        <a:cubicBezTo>
                          <a:pt x="1900" y="1183"/>
                          <a:pt x="1938" y="1162"/>
                          <a:pt x="1949" y="1119"/>
                        </a:cubicBezTo>
                        <a:cubicBezTo>
                          <a:pt x="2099" y="548"/>
                          <a:pt x="2582" y="261"/>
                          <a:pt x="3064" y="261"/>
                        </a:cubicBezTo>
                        <a:cubicBezTo>
                          <a:pt x="3541" y="261"/>
                          <a:pt x="4018" y="542"/>
                          <a:pt x="4172" y="1107"/>
                        </a:cubicBezTo>
                        <a:cubicBezTo>
                          <a:pt x="4185" y="1145"/>
                          <a:pt x="4219" y="1167"/>
                          <a:pt x="4253" y="1167"/>
                        </a:cubicBezTo>
                        <a:cubicBezTo>
                          <a:pt x="4282" y="1167"/>
                          <a:pt x="4311" y="1151"/>
                          <a:pt x="4328" y="1119"/>
                        </a:cubicBezTo>
                        <a:cubicBezTo>
                          <a:pt x="4553" y="686"/>
                          <a:pt x="4950" y="472"/>
                          <a:pt x="5342" y="472"/>
                        </a:cubicBezTo>
                        <a:cubicBezTo>
                          <a:pt x="5783" y="472"/>
                          <a:pt x="6219" y="742"/>
                          <a:pt x="6396" y="1274"/>
                        </a:cubicBezTo>
                        <a:cubicBezTo>
                          <a:pt x="6408" y="1316"/>
                          <a:pt x="6444" y="1337"/>
                          <a:pt x="6480" y="1337"/>
                        </a:cubicBezTo>
                        <a:cubicBezTo>
                          <a:pt x="6515" y="1337"/>
                          <a:pt x="6551" y="1316"/>
                          <a:pt x="6563" y="1274"/>
                        </a:cubicBezTo>
                        <a:cubicBezTo>
                          <a:pt x="6740" y="763"/>
                          <a:pt x="7201" y="492"/>
                          <a:pt x="7664" y="492"/>
                        </a:cubicBezTo>
                        <a:cubicBezTo>
                          <a:pt x="8046" y="492"/>
                          <a:pt x="8428" y="676"/>
                          <a:pt x="8655" y="1059"/>
                        </a:cubicBezTo>
                        <a:cubicBezTo>
                          <a:pt x="8673" y="1089"/>
                          <a:pt x="8703" y="1104"/>
                          <a:pt x="8733" y="1104"/>
                        </a:cubicBezTo>
                        <a:cubicBezTo>
                          <a:pt x="8763" y="1104"/>
                          <a:pt x="8793" y="1089"/>
                          <a:pt x="8810" y="1059"/>
                        </a:cubicBezTo>
                        <a:cubicBezTo>
                          <a:pt x="9038" y="598"/>
                          <a:pt x="9470" y="378"/>
                          <a:pt x="9901" y="378"/>
                        </a:cubicBezTo>
                        <a:cubicBezTo>
                          <a:pt x="10420" y="378"/>
                          <a:pt x="10937" y="697"/>
                          <a:pt x="11094" y="1298"/>
                        </a:cubicBezTo>
                        <a:cubicBezTo>
                          <a:pt x="11107" y="1337"/>
                          <a:pt x="11140" y="1358"/>
                          <a:pt x="11177" y="1358"/>
                        </a:cubicBezTo>
                        <a:cubicBezTo>
                          <a:pt x="11207" y="1358"/>
                          <a:pt x="11239" y="1343"/>
                          <a:pt x="11261" y="1310"/>
                        </a:cubicBezTo>
                        <a:cubicBezTo>
                          <a:pt x="11496" y="818"/>
                          <a:pt x="12042" y="432"/>
                          <a:pt x="12544" y="432"/>
                        </a:cubicBezTo>
                        <a:cubicBezTo>
                          <a:pt x="12882" y="432"/>
                          <a:pt x="13201" y="608"/>
                          <a:pt x="13389" y="1047"/>
                        </a:cubicBezTo>
                        <a:cubicBezTo>
                          <a:pt x="13404" y="1077"/>
                          <a:pt x="13433" y="1090"/>
                          <a:pt x="13464" y="1090"/>
                        </a:cubicBezTo>
                        <a:cubicBezTo>
                          <a:pt x="13506" y="1090"/>
                          <a:pt x="13549" y="1065"/>
                          <a:pt x="13556" y="1023"/>
                        </a:cubicBezTo>
                        <a:cubicBezTo>
                          <a:pt x="13705" y="464"/>
                          <a:pt x="14173" y="186"/>
                          <a:pt x="14639" y="186"/>
                        </a:cubicBezTo>
                        <a:cubicBezTo>
                          <a:pt x="15111" y="186"/>
                          <a:pt x="15581" y="470"/>
                          <a:pt x="15720" y="1035"/>
                        </a:cubicBezTo>
                        <a:cubicBezTo>
                          <a:pt x="15732" y="1077"/>
                          <a:pt x="15767" y="1098"/>
                          <a:pt x="15803" y="1098"/>
                        </a:cubicBezTo>
                        <a:cubicBezTo>
                          <a:pt x="15839" y="1098"/>
                          <a:pt x="15875" y="1077"/>
                          <a:pt x="15887" y="1035"/>
                        </a:cubicBezTo>
                        <a:cubicBezTo>
                          <a:pt x="16061" y="542"/>
                          <a:pt x="16494" y="299"/>
                          <a:pt x="16926" y="299"/>
                        </a:cubicBezTo>
                        <a:cubicBezTo>
                          <a:pt x="17383" y="299"/>
                          <a:pt x="17837" y="572"/>
                          <a:pt x="17979" y="1107"/>
                        </a:cubicBezTo>
                        <a:cubicBezTo>
                          <a:pt x="17993" y="1148"/>
                          <a:pt x="18031" y="1174"/>
                          <a:pt x="18070" y="1174"/>
                        </a:cubicBezTo>
                        <a:cubicBezTo>
                          <a:pt x="18098" y="1174"/>
                          <a:pt x="18126" y="1161"/>
                          <a:pt x="18146" y="1131"/>
                        </a:cubicBezTo>
                        <a:cubicBezTo>
                          <a:pt x="18347" y="680"/>
                          <a:pt x="18754" y="466"/>
                          <a:pt x="19161" y="466"/>
                        </a:cubicBezTo>
                        <a:cubicBezTo>
                          <a:pt x="19650" y="466"/>
                          <a:pt x="20138" y="777"/>
                          <a:pt x="20262" y="1358"/>
                        </a:cubicBezTo>
                        <a:cubicBezTo>
                          <a:pt x="20281" y="1409"/>
                          <a:pt x="20321" y="1431"/>
                          <a:pt x="20362" y="1431"/>
                        </a:cubicBezTo>
                        <a:cubicBezTo>
                          <a:pt x="20425" y="1431"/>
                          <a:pt x="20487" y="1378"/>
                          <a:pt x="20465" y="1298"/>
                        </a:cubicBezTo>
                        <a:cubicBezTo>
                          <a:pt x="20319" y="643"/>
                          <a:pt x="19754" y="276"/>
                          <a:pt x="19185" y="276"/>
                        </a:cubicBezTo>
                        <a:cubicBezTo>
                          <a:pt x="18778" y="276"/>
                          <a:pt x="18370" y="464"/>
                          <a:pt x="18110" y="868"/>
                        </a:cubicBezTo>
                        <a:cubicBezTo>
                          <a:pt x="17886" y="358"/>
                          <a:pt x="17414" y="97"/>
                          <a:pt x="16941" y="97"/>
                        </a:cubicBezTo>
                        <a:cubicBezTo>
                          <a:pt x="16504" y="97"/>
                          <a:pt x="16068" y="319"/>
                          <a:pt x="15827" y="772"/>
                        </a:cubicBezTo>
                        <a:cubicBezTo>
                          <a:pt x="15600" y="258"/>
                          <a:pt x="15125" y="1"/>
                          <a:pt x="14650" y="1"/>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38" name="Google Shape;438;p7"/>
                  <p:cNvSpPr/>
                  <p:nvPr/>
                </p:nvSpPr>
                <p:spPr>
                  <a:xfrm>
                    <a:off x="4979623" y="4288496"/>
                    <a:ext cx="4386615" cy="309370"/>
                  </a:xfrm>
                  <a:custGeom>
                    <a:avLst/>
                    <a:gdLst/>
                    <a:ahLst/>
                    <a:cxnLst/>
                    <a:rect l="l" t="t" r="r" b="b"/>
                    <a:pathLst>
                      <a:path w="20475" h="1444" extrusionOk="0">
                        <a:moveTo>
                          <a:pt x="14638" y="0"/>
                        </a:moveTo>
                        <a:cubicBezTo>
                          <a:pt x="14163" y="0"/>
                          <a:pt x="13687" y="254"/>
                          <a:pt x="13460" y="762"/>
                        </a:cubicBezTo>
                        <a:cubicBezTo>
                          <a:pt x="13242" y="394"/>
                          <a:pt x="12915" y="240"/>
                          <a:pt x="12568" y="240"/>
                        </a:cubicBezTo>
                        <a:cubicBezTo>
                          <a:pt x="12058" y="240"/>
                          <a:pt x="11507" y="573"/>
                          <a:pt x="11201" y="1049"/>
                        </a:cubicBezTo>
                        <a:cubicBezTo>
                          <a:pt x="10962" y="487"/>
                          <a:pt x="10434" y="194"/>
                          <a:pt x="9904" y="194"/>
                        </a:cubicBezTo>
                        <a:cubicBezTo>
                          <a:pt x="9453" y="194"/>
                          <a:pt x="9001" y="406"/>
                          <a:pt x="8727" y="846"/>
                        </a:cubicBezTo>
                        <a:cubicBezTo>
                          <a:pt x="8458" y="484"/>
                          <a:pt x="8059" y="308"/>
                          <a:pt x="7662" y="308"/>
                        </a:cubicBezTo>
                        <a:cubicBezTo>
                          <a:pt x="7194" y="308"/>
                          <a:pt x="6731" y="553"/>
                          <a:pt x="6491" y="1025"/>
                        </a:cubicBezTo>
                        <a:cubicBezTo>
                          <a:pt x="6261" y="546"/>
                          <a:pt x="5799" y="299"/>
                          <a:pt x="5334" y="299"/>
                        </a:cubicBezTo>
                        <a:cubicBezTo>
                          <a:pt x="4930" y="299"/>
                          <a:pt x="4524" y="486"/>
                          <a:pt x="4268" y="870"/>
                        </a:cubicBezTo>
                        <a:cubicBezTo>
                          <a:pt x="4040" y="347"/>
                          <a:pt x="3550" y="80"/>
                          <a:pt x="3057" y="80"/>
                        </a:cubicBezTo>
                        <a:cubicBezTo>
                          <a:pt x="2593" y="80"/>
                          <a:pt x="2127" y="317"/>
                          <a:pt x="1877" y="798"/>
                        </a:cubicBezTo>
                        <a:cubicBezTo>
                          <a:pt x="1743" y="430"/>
                          <a:pt x="1401" y="197"/>
                          <a:pt x="1016" y="197"/>
                        </a:cubicBezTo>
                        <a:cubicBezTo>
                          <a:pt x="988" y="197"/>
                          <a:pt x="961" y="198"/>
                          <a:pt x="933" y="200"/>
                        </a:cubicBezTo>
                        <a:cubicBezTo>
                          <a:pt x="335" y="248"/>
                          <a:pt x="13" y="822"/>
                          <a:pt x="1" y="1372"/>
                        </a:cubicBezTo>
                        <a:cubicBezTo>
                          <a:pt x="1" y="1420"/>
                          <a:pt x="36" y="1443"/>
                          <a:pt x="72" y="1443"/>
                        </a:cubicBezTo>
                        <a:cubicBezTo>
                          <a:pt x="108" y="1443"/>
                          <a:pt x="144" y="1420"/>
                          <a:pt x="144" y="1372"/>
                        </a:cubicBezTo>
                        <a:cubicBezTo>
                          <a:pt x="168" y="941"/>
                          <a:pt x="383" y="523"/>
                          <a:pt x="825" y="415"/>
                        </a:cubicBezTo>
                        <a:cubicBezTo>
                          <a:pt x="894" y="396"/>
                          <a:pt x="964" y="386"/>
                          <a:pt x="1032" y="386"/>
                        </a:cubicBezTo>
                        <a:cubicBezTo>
                          <a:pt x="1411" y="386"/>
                          <a:pt x="1749" y="681"/>
                          <a:pt x="1770" y="1097"/>
                        </a:cubicBezTo>
                        <a:cubicBezTo>
                          <a:pt x="1770" y="1149"/>
                          <a:pt x="1812" y="1180"/>
                          <a:pt x="1855" y="1180"/>
                        </a:cubicBezTo>
                        <a:cubicBezTo>
                          <a:pt x="1890" y="1180"/>
                          <a:pt x="1926" y="1158"/>
                          <a:pt x="1937" y="1109"/>
                        </a:cubicBezTo>
                        <a:cubicBezTo>
                          <a:pt x="2087" y="538"/>
                          <a:pt x="2570" y="251"/>
                          <a:pt x="3052" y="251"/>
                        </a:cubicBezTo>
                        <a:cubicBezTo>
                          <a:pt x="3529" y="251"/>
                          <a:pt x="4006" y="532"/>
                          <a:pt x="4160" y="1097"/>
                        </a:cubicBezTo>
                        <a:cubicBezTo>
                          <a:pt x="4174" y="1143"/>
                          <a:pt x="4213" y="1168"/>
                          <a:pt x="4252" y="1168"/>
                        </a:cubicBezTo>
                        <a:cubicBezTo>
                          <a:pt x="4282" y="1168"/>
                          <a:pt x="4312" y="1152"/>
                          <a:pt x="4328" y="1121"/>
                        </a:cubicBezTo>
                        <a:cubicBezTo>
                          <a:pt x="4547" y="688"/>
                          <a:pt x="4944" y="474"/>
                          <a:pt x="5336" y="474"/>
                        </a:cubicBezTo>
                        <a:cubicBezTo>
                          <a:pt x="5777" y="474"/>
                          <a:pt x="6213" y="745"/>
                          <a:pt x="6384" y="1276"/>
                        </a:cubicBezTo>
                        <a:cubicBezTo>
                          <a:pt x="6402" y="1312"/>
                          <a:pt x="6438" y="1330"/>
                          <a:pt x="6473" y="1330"/>
                        </a:cubicBezTo>
                        <a:cubicBezTo>
                          <a:pt x="6509" y="1330"/>
                          <a:pt x="6545" y="1312"/>
                          <a:pt x="6563" y="1276"/>
                        </a:cubicBezTo>
                        <a:cubicBezTo>
                          <a:pt x="6740" y="759"/>
                          <a:pt x="7200" y="485"/>
                          <a:pt x="7663" y="485"/>
                        </a:cubicBezTo>
                        <a:cubicBezTo>
                          <a:pt x="8044" y="485"/>
                          <a:pt x="8428" y="672"/>
                          <a:pt x="8655" y="1061"/>
                        </a:cubicBezTo>
                        <a:cubicBezTo>
                          <a:pt x="8673" y="1085"/>
                          <a:pt x="8700" y="1097"/>
                          <a:pt x="8727" y="1097"/>
                        </a:cubicBezTo>
                        <a:cubicBezTo>
                          <a:pt x="8754" y="1097"/>
                          <a:pt x="8781" y="1085"/>
                          <a:pt x="8798" y="1061"/>
                        </a:cubicBezTo>
                        <a:cubicBezTo>
                          <a:pt x="9028" y="597"/>
                          <a:pt x="9463" y="375"/>
                          <a:pt x="9898" y="375"/>
                        </a:cubicBezTo>
                        <a:cubicBezTo>
                          <a:pt x="10415" y="375"/>
                          <a:pt x="10931" y="690"/>
                          <a:pt x="11094" y="1288"/>
                        </a:cubicBezTo>
                        <a:cubicBezTo>
                          <a:pt x="11100" y="1335"/>
                          <a:pt x="11137" y="1359"/>
                          <a:pt x="11174" y="1359"/>
                        </a:cubicBezTo>
                        <a:cubicBezTo>
                          <a:pt x="11203" y="1359"/>
                          <a:pt x="11233" y="1344"/>
                          <a:pt x="11249" y="1312"/>
                        </a:cubicBezTo>
                        <a:cubicBezTo>
                          <a:pt x="11493" y="818"/>
                          <a:pt x="12045" y="426"/>
                          <a:pt x="12549" y="426"/>
                        </a:cubicBezTo>
                        <a:cubicBezTo>
                          <a:pt x="12886" y="426"/>
                          <a:pt x="13202" y="601"/>
                          <a:pt x="13389" y="1037"/>
                        </a:cubicBezTo>
                        <a:cubicBezTo>
                          <a:pt x="13403" y="1071"/>
                          <a:pt x="13430" y="1085"/>
                          <a:pt x="13458" y="1085"/>
                        </a:cubicBezTo>
                        <a:cubicBezTo>
                          <a:pt x="13498" y="1085"/>
                          <a:pt x="13542" y="1056"/>
                          <a:pt x="13556" y="1013"/>
                        </a:cubicBezTo>
                        <a:cubicBezTo>
                          <a:pt x="13698" y="462"/>
                          <a:pt x="14161" y="187"/>
                          <a:pt x="14625" y="187"/>
                        </a:cubicBezTo>
                        <a:cubicBezTo>
                          <a:pt x="15096" y="187"/>
                          <a:pt x="15569" y="471"/>
                          <a:pt x="15708" y="1037"/>
                        </a:cubicBezTo>
                        <a:cubicBezTo>
                          <a:pt x="15726" y="1079"/>
                          <a:pt x="15761" y="1100"/>
                          <a:pt x="15797" y="1100"/>
                        </a:cubicBezTo>
                        <a:cubicBezTo>
                          <a:pt x="15833" y="1100"/>
                          <a:pt x="15869" y="1079"/>
                          <a:pt x="15887" y="1037"/>
                        </a:cubicBezTo>
                        <a:cubicBezTo>
                          <a:pt x="16055" y="544"/>
                          <a:pt x="16486" y="301"/>
                          <a:pt x="16917" y="301"/>
                        </a:cubicBezTo>
                        <a:cubicBezTo>
                          <a:pt x="17373" y="301"/>
                          <a:pt x="17831" y="574"/>
                          <a:pt x="17979" y="1109"/>
                        </a:cubicBezTo>
                        <a:cubicBezTo>
                          <a:pt x="17992" y="1150"/>
                          <a:pt x="18029" y="1171"/>
                          <a:pt x="18065" y="1171"/>
                        </a:cubicBezTo>
                        <a:cubicBezTo>
                          <a:pt x="18092" y="1171"/>
                          <a:pt x="18119" y="1159"/>
                          <a:pt x="18134" y="1133"/>
                        </a:cubicBezTo>
                        <a:cubicBezTo>
                          <a:pt x="18341" y="681"/>
                          <a:pt x="18753" y="467"/>
                          <a:pt x="19162" y="467"/>
                        </a:cubicBezTo>
                        <a:cubicBezTo>
                          <a:pt x="19652" y="467"/>
                          <a:pt x="20138" y="775"/>
                          <a:pt x="20262" y="1348"/>
                        </a:cubicBezTo>
                        <a:cubicBezTo>
                          <a:pt x="20276" y="1400"/>
                          <a:pt x="20315" y="1422"/>
                          <a:pt x="20355" y="1422"/>
                        </a:cubicBezTo>
                        <a:cubicBezTo>
                          <a:pt x="20414" y="1422"/>
                          <a:pt x="20475" y="1372"/>
                          <a:pt x="20453" y="1300"/>
                        </a:cubicBezTo>
                        <a:cubicBezTo>
                          <a:pt x="20307" y="645"/>
                          <a:pt x="19746" y="278"/>
                          <a:pt x="19178" y="278"/>
                        </a:cubicBezTo>
                        <a:cubicBezTo>
                          <a:pt x="18772" y="278"/>
                          <a:pt x="18363" y="466"/>
                          <a:pt x="18098" y="870"/>
                        </a:cubicBezTo>
                        <a:cubicBezTo>
                          <a:pt x="17880" y="358"/>
                          <a:pt x="17404" y="97"/>
                          <a:pt x="16928" y="97"/>
                        </a:cubicBezTo>
                        <a:cubicBezTo>
                          <a:pt x="16492" y="97"/>
                          <a:pt x="16055" y="316"/>
                          <a:pt x="15815" y="762"/>
                        </a:cubicBezTo>
                        <a:cubicBezTo>
                          <a:pt x="15588" y="254"/>
                          <a:pt x="15113" y="0"/>
                          <a:pt x="14638" y="0"/>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39" name="Google Shape;439;p7"/>
                  <p:cNvSpPr/>
                  <p:nvPr/>
                </p:nvSpPr>
                <p:spPr>
                  <a:xfrm>
                    <a:off x="4979623" y="4829466"/>
                    <a:ext cx="4386615" cy="310655"/>
                  </a:xfrm>
                  <a:custGeom>
                    <a:avLst/>
                    <a:gdLst/>
                    <a:ahLst/>
                    <a:cxnLst/>
                    <a:rect l="l" t="t" r="r" b="b"/>
                    <a:pathLst>
                      <a:path w="20475" h="1450" extrusionOk="0">
                        <a:moveTo>
                          <a:pt x="14638" y="0"/>
                        </a:moveTo>
                        <a:cubicBezTo>
                          <a:pt x="14163" y="0"/>
                          <a:pt x="13687" y="257"/>
                          <a:pt x="13460" y="771"/>
                        </a:cubicBezTo>
                        <a:cubicBezTo>
                          <a:pt x="13242" y="398"/>
                          <a:pt x="12914" y="243"/>
                          <a:pt x="12567" y="243"/>
                        </a:cubicBezTo>
                        <a:cubicBezTo>
                          <a:pt x="12058" y="243"/>
                          <a:pt x="11507" y="577"/>
                          <a:pt x="11201" y="1046"/>
                        </a:cubicBezTo>
                        <a:cubicBezTo>
                          <a:pt x="10963" y="487"/>
                          <a:pt x="10439" y="198"/>
                          <a:pt x="9913" y="198"/>
                        </a:cubicBezTo>
                        <a:cubicBezTo>
                          <a:pt x="9459" y="198"/>
                          <a:pt x="9003" y="413"/>
                          <a:pt x="8727" y="855"/>
                        </a:cubicBezTo>
                        <a:cubicBezTo>
                          <a:pt x="8457" y="492"/>
                          <a:pt x="8056" y="316"/>
                          <a:pt x="7658" y="316"/>
                        </a:cubicBezTo>
                        <a:cubicBezTo>
                          <a:pt x="7192" y="316"/>
                          <a:pt x="6730" y="558"/>
                          <a:pt x="6491" y="1022"/>
                        </a:cubicBezTo>
                        <a:cubicBezTo>
                          <a:pt x="6262" y="545"/>
                          <a:pt x="5802" y="298"/>
                          <a:pt x="5339" y="298"/>
                        </a:cubicBezTo>
                        <a:cubicBezTo>
                          <a:pt x="4933" y="298"/>
                          <a:pt x="4525" y="488"/>
                          <a:pt x="4268" y="879"/>
                        </a:cubicBezTo>
                        <a:cubicBezTo>
                          <a:pt x="4040" y="348"/>
                          <a:pt x="3547" y="79"/>
                          <a:pt x="3053" y="79"/>
                        </a:cubicBezTo>
                        <a:cubicBezTo>
                          <a:pt x="2590" y="79"/>
                          <a:pt x="2126" y="315"/>
                          <a:pt x="1877" y="795"/>
                        </a:cubicBezTo>
                        <a:cubicBezTo>
                          <a:pt x="1743" y="437"/>
                          <a:pt x="1399" y="194"/>
                          <a:pt x="1012" y="194"/>
                        </a:cubicBezTo>
                        <a:cubicBezTo>
                          <a:pt x="986" y="194"/>
                          <a:pt x="960" y="195"/>
                          <a:pt x="933" y="198"/>
                        </a:cubicBezTo>
                        <a:cubicBezTo>
                          <a:pt x="335" y="257"/>
                          <a:pt x="13" y="831"/>
                          <a:pt x="1" y="1369"/>
                        </a:cubicBezTo>
                        <a:cubicBezTo>
                          <a:pt x="1" y="1423"/>
                          <a:pt x="36" y="1450"/>
                          <a:pt x="72" y="1450"/>
                        </a:cubicBezTo>
                        <a:cubicBezTo>
                          <a:pt x="108" y="1450"/>
                          <a:pt x="144" y="1423"/>
                          <a:pt x="144" y="1369"/>
                        </a:cubicBezTo>
                        <a:cubicBezTo>
                          <a:pt x="168" y="939"/>
                          <a:pt x="383" y="532"/>
                          <a:pt x="825" y="413"/>
                        </a:cubicBezTo>
                        <a:cubicBezTo>
                          <a:pt x="890" y="396"/>
                          <a:pt x="954" y="388"/>
                          <a:pt x="1018" y="388"/>
                        </a:cubicBezTo>
                        <a:cubicBezTo>
                          <a:pt x="1403" y="388"/>
                          <a:pt x="1749" y="684"/>
                          <a:pt x="1770" y="1094"/>
                        </a:cubicBezTo>
                        <a:cubicBezTo>
                          <a:pt x="1770" y="1153"/>
                          <a:pt x="1812" y="1183"/>
                          <a:pt x="1855" y="1183"/>
                        </a:cubicBezTo>
                        <a:cubicBezTo>
                          <a:pt x="1890" y="1183"/>
                          <a:pt x="1926" y="1162"/>
                          <a:pt x="1937" y="1118"/>
                        </a:cubicBezTo>
                        <a:cubicBezTo>
                          <a:pt x="2087" y="547"/>
                          <a:pt x="2570" y="260"/>
                          <a:pt x="3052" y="260"/>
                        </a:cubicBezTo>
                        <a:cubicBezTo>
                          <a:pt x="3529" y="260"/>
                          <a:pt x="4006" y="541"/>
                          <a:pt x="4160" y="1106"/>
                        </a:cubicBezTo>
                        <a:cubicBezTo>
                          <a:pt x="4174" y="1147"/>
                          <a:pt x="4215" y="1168"/>
                          <a:pt x="4254" y="1168"/>
                        </a:cubicBezTo>
                        <a:cubicBezTo>
                          <a:pt x="4283" y="1168"/>
                          <a:pt x="4312" y="1156"/>
                          <a:pt x="4328" y="1130"/>
                        </a:cubicBezTo>
                        <a:cubicBezTo>
                          <a:pt x="4548" y="690"/>
                          <a:pt x="4947" y="473"/>
                          <a:pt x="5340" y="473"/>
                        </a:cubicBezTo>
                        <a:cubicBezTo>
                          <a:pt x="5780" y="473"/>
                          <a:pt x="6214" y="743"/>
                          <a:pt x="6384" y="1273"/>
                        </a:cubicBezTo>
                        <a:cubicBezTo>
                          <a:pt x="6402" y="1315"/>
                          <a:pt x="6438" y="1336"/>
                          <a:pt x="6473" y="1336"/>
                        </a:cubicBezTo>
                        <a:cubicBezTo>
                          <a:pt x="6509" y="1336"/>
                          <a:pt x="6545" y="1315"/>
                          <a:pt x="6563" y="1273"/>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26" y="597"/>
                          <a:pt x="9458" y="377"/>
                          <a:pt x="9890" y="377"/>
                        </a:cubicBezTo>
                        <a:cubicBezTo>
                          <a:pt x="10410" y="377"/>
                          <a:pt x="10930" y="696"/>
                          <a:pt x="11094" y="1297"/>
                        </a:cubicBezTo>
                        <a:cubicBezTo>
                          <a:pt x="11100" y="1338"/>
                          <a:pt x="11138" y="1359"/>
                          <a:pt x="11176" y="1359"/>
                        </a:cubicBezTo>
                        <a:cubicBezTo>
                          <a:pt x="11205" y="1359"/>
                          <a:pt x="11233" y="1347"/>
                          <a:pt x="11249" y="1321"/>
                        </a:cubicBezTo>
                        <a:cubicBezTo>
                          <a:pt x="11492" y="821"/>
                          <a:pt x="12042" y="432"/>
                          <a:pt x="12545" y="432"/>
                        </a:cubicBezTo>
                        <a:cubicBezTo>
                          <a:pt x="12884" y="432"/>
                          <a:pt x="13201" y="608"/>
                          <a:pt x="13389" y="1046"/>
                        </a:cubicBezTo>
                        <a:cubicBezTo>
                          <a:pt x="13404" y="1076"/>
                          <a:pt x="13431" y="1090"/>
                          <a:pt x="13460" y="1090"/>
                        </a:cubicBezTo>
                        <a:cubicBezTo>
                          <a:pt x="13500" y="1090"/>
                          <a:pt x="13542" y="1064"/>
                          <a:pt x="13556" y="1022"/>
                        </a:cubicBezTo>
                        <a:cubicBezTo>
                          <a:pt x="13699" y="463"/>
                          <a:pt x="14164" y="186"/>
                          <a:pt x="14629" y="186"/>
                        </a:cubicBezTo>
                        <a:cubicBezTo>
                          <a:pt x="15099" y="186"/>
                          <a:pt x="15569" y="469"/>
                          <a:pt x="15708" y="1034"/>
                        </a:cubicBezTo>
                        <a:cubicBezTo>
                          <a:pt x="15726" y="1076"/>
                          <a:pt x="15761" y="1097"/>
                          <a:pt x="15797" y="1097"/>
                        </a:cubicBezTo>
                        <a:cubicBezTo>
                          <a:pt x="15833" y="1097"/>
                          <a:pt x="15869" y="1076"/>
                          <a:pt x="15887" y="1034"/>
                        </a:cubicBezTo>
                        <a:cubicBezTo>
                          <a:pt x="16055" y="541"/>
                          <a:pt x="16486" y="298"/>
                          <a:pt x="16917" y="298"/>
                        </a:cubicBezTo>
                        <a:cubicBezTo>
                          <a:pt x="17373" y="298"/>
                          <a:pt x="17831" y="571"/>
                          <a:pt x="17979" y="1106"/>
                        </a:cubicBezTo>
                        <a:cubicBezTo>
                          <a:pt x="17992" y="1147"/>
                          <a:pt x="18029" y="1168"/>
                          <a:pt x="18065" y="1168"/>
                        </a:cubicBezTo>
                        <a:cubicBezTo>
                          <a:pt x="18092" y="1168"/>
                          <a:pt x="18119" y="1156"/>
                          <a:pt x="18134" y="1130"/>
                        </a:cubicBezTo>
                        <a:cubicBezTo>
                          <a:pt x="18340" y="680"/>
                          <a:pt x="18751" y="466"/>
                          <a:pt x="19159" y="466"/>
                        </a:cubicBezTo>
                        <a:cubicBezTo>
                          <a:pt x="19650" y="466"/>
                          <a:pt x="20138" y="776"/>
                          <a:pt x="20262" y="1357"/>
                        </a:cubicBezTo>
                        <a:cubicBezTo>
                          <a:pt x="20276" y="1404"/>
                          <a:pt x="20315" y="1425"/>
                          <a:pt x="20354" y="1425"/>
                        </a:cubicBezTo>
                        <a:cubicBezTo>
                          <a:pt x="20414" y="1425"/>
                          <a:pt x="20475" y="1377"/>
                          <a:pt x="20453" y="1297"/>
                        </a:cubicBezTo>
                        <a:cubicBezTo>
                          <a:pt x="20307" y="643"/>
                          <a:pt x="19748" y="281"/>
                          <a:pt x="19181" y="281"/>
                        </a:cubicBezTo>
                        <a:cubicBezTo>
                          <a:pt x="18774" y="281"/>
                          <a:pt x="18363" y="467"/>
                          <a:pt x="18098" y="867"/>
                        </a:cubicBezTo>
                        <a:cubicBezTo>
                          <a:pt x="17881" y="357"/>
                          <a:pt x="17408" y="96"/>
                          <a:pt x="16933" y="96"/>
                        </a:cubicBezTo>
                        <a:cubicBezTo>
                          <a:pt x="16495" y="96"/>
                          <a:pt x="16056" y="318"/>
                          <a:pt x="15815" y="771"/>
                        </a:cubicBezTo>
                        <a:cubicBezTo>
                          <a:pt x="15588" y="257"/>
                          <a:pt x="15113" y="0"/>
                          <a:pt x="14638" y="0"/>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440" name="Google Shape;440;p7"/>
                <p:cNvGrpSpPr/>
                <p:nvPr/>
              </p:nvGrpSpPr>
              <p:grpSpPr>
                <a:xfrm>
                  <a:off x="3009214" y="1692480"/>
                  <a:ext cx="3113402" cy="3677686"/>
                  <a:chOff x="4977052" y="-44831"/>
                  <a:chExt cx="4389400" cy="5184952"/>
                </a:xfrm>
              </p:grpSpPr>
              <p:sp>
                <p:nvSpPr>
                  <p:cNvPr id="441" name="Google Shape;441;p7"/>
                  <p:cNvSpPr/>
                  <p:nvPr/>
                </p:nvSpPr>
                <p:spPr>
                  <a:xfrm>
                    <a:off x="4977052" y="-44831"/>
                    <a:ext cx="4389186" cy="309584"/>
                  </a:xfrm>
                  <a:custGeom>
                    <a:avLst/>
                    <a:gdLst/>
                    <a:ahLst/>
                    <a:cxnLst/>
                    <a:rect l="l" t="t" r="r" b="b"/>
                    <a:pathLst>
                      <a:path w="20487" h="1445" extrusionOk="0">
                        <a:moveTo>
                          <a:pt x="14650" y="1"/>
                        </a:moveTo>
                        <a:cubicBezTo>
                          <a:pt x="14175" y="1"/>
                          <a:pt x="13699" y="255"/>
                          <a:pt x="13472" y="763"/>
                        </a:cubicBezTo>
                        <a:cubicBezTo>
                          <a:pt x="13251" y="397"/>
                          <a:pt x="12922" y="244"/>
                          <a:pt x="12576" y="244"/>
                        </a:cubicBezTo>
                        <a:cubicBezTo>
                          <a:pt x="12064" y="244"/>
                          <a:pt x="11513" y="579"/>
                          <a:pt x="11213" y="1050"/>
                        </a:cubicBezTo>
                        <a:cubicBezTo>
                          <a:pt x="10974" y="488"/>
                          <a:pt x="10446" y="195"/>
                          <a:pt x="9916" y="195"/>
                        </a:cubicBezTo>
                        <a:cubicBezTo>
                          <a:pt x="9465" y="195"/>
                          <a:pt x="9013" y="407"/>
                          <a:pt x="8739" y="846"/>
                        </a:cubicBezTo>
                        <a:cubicBezTo>
                          <a:pt x="8470" y="485"/>
                          <a:pt x="8071" y="309"/>
                          <a:pt x="7673" y="309"/>
                        </a:cubicBezTo>
                        <a:cubicBezTo>
                          <a:pt x="7204" y="309"/>
                          <a:pt x="6737" y="553"/>
                          <a:pt x="6491" y="1026"/>
                        </a:cubicBezTo>
                        <a:cubicBezTo>
                          <a:pt x="6262" y="548"/>
                          <a:pt x="5802" y="301"/>
                          <a:pt x="5341" y="301"/>
                        </a:cubicBezTo>
                        <a:cubicBezTo>
                          <a:pt x="4937" y="301"/>
                          <a:pt x="4531" y="491"/>
                          <a:pt x="4280" y="882"/>
                        </a:cubicBezTo>
                        <a:cubicBezTo>
                          <a:pt x="4052" y="352"/>
                          <a:pt x="3556" y="82"/>
                          <a:pt x="3060" y="82"/>
                        </a:cubicBezTo>
                        <a:cubicBezTo>
                          <a:pt x="2596" y="82"/>
                          <a:pt x="2132" y="319"/>
                          <a:pt x="1889" y="799"/>
                        </a:cubicBezTo>
                        <a:cubicBezTo>
                          <a:pt x="1744" y="430"/>
                          <a:pt x="1401" y="197"/>
                          <a:pt x="1025" y="197"/>
                        </a:cubicBezTo>
                        <a:cubicBezTo>
                          <a:pt x="999" y="197"/>
                          <a:pt x="972" y="199"/>
                          <a:pt x="945" y="201"/>
                        </a:cubicBezTo>
                        <a:cubicBezTo>
                          <a:pt x="347" y="261"/>
                          <a:pt x="13" y="823"/>
                          <a:pt x="1" y="1372"/>
                        </a:cubicBezTo>
                        <a:cubicBezTo>
                          <a:pt x="1" y="1420"/>
                          <a:pt x="40" y="1444"/>
                          <a:pt x="78" y="1444"/>
                        </a:cubicBezTo>
                        <a:cubicBezTo>
                          <a:pt x="117" y="1444"/>
                          <a:pt x="156" y="1420"/>
                          <a:pt x="156" y="1372"/>
                        </a:cubicBezTo>
                        <a:cubicBezTo>
                          <a:pt x="168" y="942"/>
                          <a:pt x="395" y="524"/>
                          <a:pt x="825" y="416"/>
                        </a:cubicBezTo>
                        <a:cubicBezTo>
                          <a:pt x="895" y="397"/>
                          <a:pt x="964" y="387"/>
                          <a:pt x="1031" y="387"/>
                        </a:cubicBezTo>
                        <a:cubicBezTo>
                          <a:pt x="1417" y="387"/>
                          <a:pt x="1749" y="690"/>
                          <a:pt x="1770" y="1097"/>
                        </a:cubicBezTo>
                        <a:cubicBezTo>
                          <a:pt x="1770" y="1151"/>
                          <a:pt x="1819" y="1182"/>
                          <a:pt x="1866" y="1182"/>
                        </a:cubicBezTo>
                        <a:cubicBezTo>
                          <a:pt x="1903" y="1182"/>
                          <a:pt x="1939" y="1163"/>
                          <a:pt x="1949" y="1121"/>
                        </a:cubicBezTo>
                        <a:cubicBezTo>
                          <a:pt x="2100" y="549"/>
                          <a:pt x="2581" y="262"/>
                          <a:pt x="3063" y="262"/>
                        </a:cubicBezTo>
                        <a:cubicBezTo>
                          <a:pt x="3538" y="262"/>
                          <a:pt x="4012" y="540"/>
                          <a:pt x="4172" y="1097"/>
                        </a:cubicBezTo>
                        <a:cubicBezTo>
                          <a:pt x="4186" y="1144"/>
                          <a:pt x="4221" y="1168"/>
                          <a:pt x="4257" y="1168"/>
                        </a:cubicBezTo>
                        <a:cubicBezTo>
                          <a:pt x="4284" y="1168"/>
                          <a:pt x="4312" y="1153"/>
                          <a:pt x="4328" y="1121"/>
                        </a:cubicBezTo>
                        <a:cubicBezTo>
                          <a:pt x="4553" y="688"/>
                          <a:pt x="4950" y="475"/>
                          <a:pt x="5342" y="475"/>
                        </a:cubicBezTo>
                        <a:cubicBezTo>
                          <a:pt x="5783" y="475"/>
                          <a:pt x="6219" y="745"/>
                          <a:pt x="6396" y="1277"/>
                        </a:cubicBezTo>
                        <a:cubicBezTo>
                          <a:pt x="6408" y="1319"/>
                          <a:pt x="6444" y="1340"/>
                          <a:pt x="6480" y="1340"/>
                        </a:cubicBezTo>
                        <a:cubicBezTo>
                          <a:pt x="6515" y="1340"/>
                          <a:pt x="6551" y="1319"/>
                          <a:pt x="6563" y="1277"/>
                        </a:cubicBezTo>
                        <a:cubicBezTo>
                          <a:pt x="6740" y="761"/>
                          <a:pt x="7198" y="491"/>
                          <a:pt x="7659" y="491"/>
                        </a:cubicBezTo>
                        <a:cubicBezTo>
                          <a:pt x="8042" y="491"/>
                          <a:pt x="8427" y="677"/>
                          <a:pt x="8655" y="1062"/>
                        </a:cubicBezTo>
                        <a:cubicBezTo>
                          <a:pt x="8673" y="1086"/>
                          <a:pt x="8703" y="1097"/>
                          <a:pt x="8733" y="1097"/>
                        </a:cubicBezTo>
                        <a:cubicBezTo>
                          <a:pt x="8763" y="1097"/>
                          <a:pt x="8793" y="1086"/>
                          <a:pt x="8810" y="1062"/>
                        </a:cubicBezTo>
                        <a:cubicBezTo>
                          <a:pt x="9039" y="600"/>
                          <a:pt x="9472" y="380"/>
                          <a:pt x="9904" y="380"/>
                        </a:cubicBezTo>
                        <a:cubicBezTo>
                          <a:pt x="10422" y="380"/>
                          <a:pt x="10937" y="696"/>
                          <a:pt x="11094" y="1289"/>
                        </a:cubicBezTo>
                        <a:cubicBezTo>
                          <a:pt x="11107" y="1330"/>
                          <a:pt x="11150" y="1356"/>
                          <a:pt x="11190" y="1356"/>
                        </a:cubicBezTo>
                        <a:cubicBezTo>
                          <a:pt x="11218" y="1356"/>
                          <a:pt x="11246" y="1343"/>
                          <a:pt x="11261" y="1313"/>
                        </a:cubicBezTo>
                        <a:cubicBezTo>
                          <a:pt x="11497" y="818"/>
                          <a:pt x="12047" y="427"/>
                          <a:pt x="12550" y="427"/>
                        </a:cubicBezTo>
                        <a:cubicBezTo>
                          <a:pt x="12887" y="427"/>
                          <a:pt x="13202" y="602"/>
                          <a:pt x="13389" y="1038"/>
                        </a:cubicBezTo>
                        <a:cubicBezTo>
                          <a:pt x="13404" y="1073"/>
                          <a:pt x="13434" y="1087"/>
                          <a:pt x="13464" y="1087"/>
                        </a:cubicBezTo>
                        <a:cubicBezTo>
                          <a:pt x="13506" y="1087"/>
                          <a:pt x="13549" y="1060"/>
                          <a:pt x="13556" y="1026"/>
                        </a:cubicBezTo>
                        <a:cubicBezTo>
                          <a:pt x="13705" y="467"/>
                          <a:pt x="14173" y="189"/>
                          <a:pt x="14639" y="189"/>
                        </a:cubicBezTo>
                        <a:cubicBezTo>
                          <a:pt x="15111" y="189"/>
                          <a:pt x="15581" y="473"/>
                          <a:pt x="15720" y="1038"/>
                        </a:cubicBezTo>
                        <a:cubicBezTo>
                          <a:pt x="15732" y="1080"/>
                          <a:pt x="15767" y="1100"/>
                          <a:pt x="15803" y="1100"/>
                        </a:cubicBezTo>
                        <a:cubicBezTo>
                          <a:pt x="15839" y="1100"/>
                          <a:pt x="15875" y="1080"/>
                          <a:pt x="15887" y="1038"/>
                        </a:cubicBezTo>
                        <a:cubicBezTo>
                          <a:pt x="16055" y="538"/>
                          <a:pt x="16489" y="293"/>
                          <a:pt x="16921" y="293"/>
                        </a:cubicBezTo>
                        <a:cubicBezTo>
                          <a:pt x="17380" y="293"/>
                          <a:pt x="17837" y="568"/>
                          <a:pt x="17979" y="1109"/>
                        </a:cubicBezTo>
                        <a:cubicBezTo>
                          <a:pt x="17992" y="1150"/>
                          <a:pt x="18033" y="1172"/>
                          <a:pt x="18072" y="1172"/>
                        </a:cubicBezTo>
                        <a:cubicBezTo>
                          <a:pt x="18102" y="1172"/>
                          <a:pt x="18131" y="1159"/>
                          <a:pt x="18146" y="1133"/>
                        </a:cubicBezTo>
                        <a:cubicBezTo>
                          <a:pt x="18347" y="683"/>
                          <a:pt x="18754" y="469"/>
                          <a:pt x="19161" y="469"/>
                        </a:cubicBezTo>
                        <a:cubicBezTo>
                          <a:pt x="19650" y="469"/>
                          <a:pt x="20138" y="779"/>
                          <a:pt x="20262" y="1360"/>
                        </a:cubicBezTo>
                        <a:cubicBezTo>
                          <a:pt x="20281" y="1408"/>
                          <a:pt x="20322" y="1429"/>
                          <a:pt x="20363" y="1429"/>
                        </a:cubicBezTo>
                        <a:cubicBezTo>
                          <a:pt x="20426" y="1429"/>
                          <a:pt x="20487" y="1380"/>
                          <a:pt x="20465" y="1301"/>
                        </a:cubicBezTo>
                        <a:cubicBezTo>
                          <a:pt x="20319" y="641"/>
                          <a:pt x="19757" y="275"/>
                          <a:pt x="19190" y="275"/>
                        </a:cubicBezTo>
                        <a:cubicBezTo>
                          <a:pt x="18782" y="275"/>
                          <a:pt x="18371" y="465"/>
                          <a:pt x="18110" y="870"/>
                        </a:cubicBezTo>
                        <a:cubicBezTo>
                          <a:pt x="17886" y="359"/>
                          <a:pt x="17411" y="98"/>
                          <a:pt x="16936" y="98"/>
                        </a:cubicBezTo>
                        <a:cubicBezTo>
                          <a:pt x="16501" y="98"/>
                          <a:pt x="16067" y="317"/>
                          <a:pt x="15827" y="763"/>
                        </a:cubicBezTo>
                        <a:cubicBezTo>
                          <a:pt x="15600" y="255"/>
                          <a:pt x="15125" y="1"/>
                          <a:pt x="14650" y="1"/>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42" name="Google Shape;442;p7"/>
                  <p:cNvSpPr/>
                  <p:nvPr/>
                </p:nvSpPr>
                <p:spPr>
                  <a:xfrm>
                    <a:off x="4977052" y="498067"/>
                    <a:ext cx="4389186" cy="309584"/>
                  </a:xfrm>
                  <a:custGeom>
                    <a:avLst/>
                    <a:gdLst/>
                    <a:ahLst/>
                    <a:cxnLst/>
                    <a:rect l="l" t="t" r="r" b="b"/>
                    <a:pathLst>
                      <a:path w="20487" h="1445" extrusionOk="0">
                        <a:moveTo>
                          <a:pt x="14650" y="1"/>
                        </a:moveTo>
                        <a:cubicBezTo>
                          <a:pt x="14175" y="1"/>
                          <a:pt x="13699" y="255"/>
                          <a:pt x="13472" y="763"/>
                        </a:cubicBezTo>
                        <a:cubicBezTo>
                          <a:pt x="13249" y="390"/>
                          <a:pt x="12919" y="235"/>
                          <a:pt x="12570" y="235"/>
                        </a:cubicBezTo>
                        <a:cubicBezTo>
                          <a:pt x="12060" y="235"/>
                          <a:pt x="11512" y="569"/>
                          <a:pt x="11213" y="1038"/>
                        </a:cubicBezTo>
                        <a:cubicBezTo>
                          <a:pt x="10975" y="479"/>
                          <a:pt x="10451" y="189"/>
                          <a:pt x="9925" y="189"/>
                        </a:cubicBezTo>
                        <a:cubicBezTo>
                          <a:pt x="9471" y="189"/>
                          <a:pt x="9015" y="404"/>
                          <a:pt x="8739" y="847"/>
                        </a:cubicBezTo>
                        <a:cubicBezTo>
                          <a:pt x="8469" y="484"/>
                          <a:pt x="8068" y="308"/>
                          <a:pt x="7669" y="308"/>
                        </a:cubicBezTo>
                        <a:cubicBezTo>
                          <a:pt x="7201" y="308"/>
                          <a:pt x="6737" y="549"/>
                          <a:pt x="6491" y="1014"/>
                        </a:cubicBezTo>
                        <a:cubicBezTo>
                          <a:pt x="6262" y="536"/>
                          <a:pt x="5802" y="289"/>
                          <a:pt x="5341" y="289"/>
                        </a:cubicBezTo>
                        <a:cubicBezTo>
                          <a:pt x="4937" y="289"/>
                          <a:pt x="4531" y="480"/>
                          <a:pt x="4280" y="871"/>
                        </a:cubicBezTo>
                        <a:cubicBezTo>
                          <a:pt x="4052" y="340"/>
                          <a:pt x="3556" y="70"/>
                          <a:pt x="3060" y="70"/>
                        </a:cubicBezTo>
                        <a:cubicBezTo>
                          <a:pt x="2596" y="70"/>
                          <a:pt x="2132" y="307"/>
                          <a:pt x="1889" y="787"/>
                        </a:cubicBezTo>
                        <a:cubicBezTo>
                          <a:pt x="1741" y="422"/>
                          <a:pt x="1386" y="188"/>
                          <a:pt x="1001" y="188"/>
                        </a:cubicBezTo>
                        <a:cubicBezTo>
                          <a:pt x="982" y="188"/>
                          <a:pt x="964" y="188"/>
                          <a:pt x="945" y="189"/>
                        </a:cubicBezTo>
                        <a:cubicBezTo>
                          <a:pt x="347" y="249"/>
                          <a:pt x="13" y="823"/>
                          <a:pt x="1" y="1373"/>
                        </a:cubicBezTo>
                        <a:cubicBezTo>
                          <a:pt x="1" y="1420"/>
                          <a:pt x="40" y="1444"/>
                          <a:pt x="78" y="1444"/>
                        </a:cubicBezTo>
                        <a:cubicBezTo>
                          <a:pt x="117" y="1444"/>
                          <a:pt x="156" y="1420"/>
                          <a:pt x="156" y="1373"/>
                        </a:cubicBezTo>
                        <a:cubicBezTo>
                          <a:pt x="168" y="942"/>
                          <a:pt x="395" y="524"/>
                          <a:pt x="825" y="404"/>
                        </a:cubicBezTo>
                        <a:cubicBezTo>
                          <a:pt x="892" y="387"/>
                          <a:pt x="957" y="379"/>
                          <a:pt x="1022" y="379"/>
                        </a:cubicBezTo>
                        <a:cubicBezTo>
                          <a:pt x="1412" y="379"/>
                          <a:pt x="1749" y="675"/>
                          <a:pt x="1770" y="1086"/>
                        </a:cubicBezTo>
                        <a:cubicBezTo>
                          <a:pt x="1770" y="1145"/>
                          <a:pt x="1818" y="1179"/>
                          <a:pt x="1864" y="1179"/>
                        </a:cubicBezTo>
                        <a:cubicBezTo>
                          <a:pt x="1902" y="1179"/>
                          <a:pt x="1938" y="1157"/>
                          <a:pt x="1949" y="1110"/>
                        </a:cubicBezTo>
                        <a:cubicBezTo>
                          <a:pt x="2099" y="540"/>
                          <a:pt x="2576" y="256"/>
                          <a:pt x="3056" y="256"/>
                        </a:cubicBezTo>
                        <a:cubicBezTo>
                          <a:pt x="3533" y="256"/>
                          <a:pt x="4012" y="537"/>
                          <a:pt x="4172" y="1098"/>
                        </a:cubicBezTo>
                        <a:cubicBezTo>
                          <a:pt x="4186" y="1138"/>
                          <a:pt x="4223" y="1160"/>
                          <a:pt x="4258" y="1160"/>
                        </a:cubicBezTo>
                        <a:cubicBezTo>
                          <a:pt x="4286" y="1160"/>
                          <a:pt x="4312" y="1147"/>
                          <a:pt x="4328" y="1122"/>
                        </a:cubicBezTo>
                        <a:cubicBezTo>
                          <a:pt x="4554" y="686"/>
                          <a:pt x="4955" y="470"/>
                          <a:pt x="5350" y="470"/>
                        </a:cubicBezTo>
                        <a:cubicBezTo>
                          <a:pt x="5788" y="470"/>
                          <a:pt x="6220" y="736"/>
                          <a:pt x="6396" y="1265"/>
                        </a:cubicBezTo>
                        <a:cubicBezTo>
                          <a:pt x="6408" y="1307"/>
                          <a:pt x="6444" y="1328"/>
                          <a:pt x="6480" y="1328"/>
                        </a:cubicBezTo>
                        <a:cubicBezTo>
                          <a:pt x="6515" y="1328"/>
                          <a:pt x="6551" y="1307"/>
                          <a:pt x="6563" y="1265"/>
                        </a:cubicBezTo>
                        <a:cubicBezTo>
                          <a:pt x="6740" y="756"/>
                          <a:pt x="7198" y="485"/>
                          <a:pt x="7659" y="485"/>
                        </a:cubicBezTo>
                        <a:cubicBezTo>
                          <a:pt x="8042" y="485"/>
                          <a:pt x="8427" y="671"/>
                          <a:pt x="8655" y="1062"/>
                        </a:cubicBezTo>
                        <a:cubicBezTo>
                          <a:pt x="8673" y="1086"/>
                          <a:pt x="8703" y="1098"/>
                          <a:pt x="8733" y="1098"/>
                        </a:cubicBezTo>
                        <a:cubicBezTo>
                          <a:pt x="8763" y="1098"/>
                          <a:pt x="8793" y="1086"/>
                          <a:pt x="8810" y="1062"/>
                        </a:cubicBezTo>
                        <a:cubicBezTo>
                          <a:pt x="9040" y="598"/>
                          <a:pt x="9475" y="376"/>
                          <a:pt x="9909" y="376"/>
                        </a:cubicBezTo>
                        <a:cubicBezTo>
                          <a:pt x="10425" y="376"/>
                          <a:pt x="10938" y="691"/>
                          <a:pt x="11094" y="1289"/>
                        </a:cubicBezTo>
                        <a:cubicBezTo>
                          <a:pt x="11107" y="1331"/>
                          <a:pt x="11150" y="1356"/>
                          <a:pt x="11190" y="1356"/>
                        </a:cubicBezTo>
                        <a:cubicBezTo>
                          <a:pt x="11218" y="1356"/>
                          <a:pt x="11246" y="1343"/>
                          <a:pt x="11261" y="1313"/>
                        </a:cubicBezTo>
                        <a:cubicBezTo>
                          <a:pt x="11497" y="813"/>
                          <a:pt x="12044" y="424"/>
                          <a:pt x="12546" y="424"/>
                        </a:cubicBezTo>
                        <a:cubicBezTo>
                          <a:pt x="12884" y="424"/>
                          <a:pt x="13201" y="600"/>
                          <a:pt x="13389" y="1038"/>
                        </a:cubicBezTo>
                        <a:cubicBezTo>
                          <a:pt x="13404" y="1068"/>
                          <a:pt x="13433" y="1081"/>
                          <a:pt x="13464" y="1081"/>
                        </a:cubicBezTo>
                        <a:cubicBezTo>
                          <a:pt x="13506" y="1081"/>
                          <a:pt x="13549" y="1056"/>
                          <a:pt x="13556" y="1014"/>
                        </a:cubicBezTo>
                        <a:cubicBezTo>
                          <a:pt x="13704" y="463"/>
                          <a:pt x="14170" y="188"/>
                          <a:pt x="14635" y="188"/>
                        </a:cubicBezTo>
                        <a:cubicBezTo>
                          <a:pt x="15108" y="188"/>
                          <a:pt x="15581" y="472"/>
                          <a:pt x="15720" y="1038"/>
                        </a:cubicBezTo>
                        <a:cubicBezTo>
                          <a:pt x="15732" y="1080"/>
                          <a:pt x="15767" y="1101"/>
                          <a:pt x="15803" y="1101"/>
                        </a:cubicBezTo>
                        <a:cubicBezTo>
                          <a:pt x="15839" y="1101"/>
                          <a:pt x="15875" y="1080"/>
                          <a:pt x="15887" y="1038"/>
                        </a:cubicBezTo>
                        <a:cubicBezTo>
                          <a:pt x="16055" y="539"/>
                          <a:pt x="16489" y="293"/>
                          <a:pt x="16921" y="293"/>
                        </a:cubicBezTo>
                        <a:cubicBezTo>
                          <a:pt x="17380" y="293"/>
                          <a:pt x="17837" y="569"/>
                          <a:pt x="17979" y="1110"/>
                        </a:cubicBezTo>
                        <a:cubicBezTo>
                          <a:pt x="17992" y="1148"/>
                          <a:pt x="18029" y="1170"/>
                          <a:pt x="18067" y="1170"/>
                        </a:cubicBezTo>
                        <a:cubicBezTo>
                          <a:pt x="18098" y="1170"/>
                          <a:pt x="18130" y="1154"/>
                          <a:pt x="18146" y="1122"/>
                        </a:cubicBezTo>
                        <a:cubicBezTo>
                          <a:pt x="18347" y="677"/>
                          <a:pt x="18753" y="466"/>
                          <a:pt x="19159" y="466"/>
                        </a:cubicBezTo>
                        <a:cubicBezTo>
                          <a:pt x="19649" y="466"/>
                          <a:pt x="20138" y="773"/>
                          <a:pt x="20262" y="1349"/>
                        </a:cubicBezTo>
                        <a:cubicBezTo>
                          <a:pt x="20281" y="1400"/>
                          <a:pt x="20321" y="1422"/>
                          <a:pt x="20362" y="1422"/>
                        </a:cubicBezTo>
                        <a:cubicBezTo>
                          <a:pt x="20425" y="1422"/>
                          <a:pt x="20487" y="1369"/>
                          <a:pt x="20465" y="1289"/>
                        </a:cubicBezTo>
                        <a:cubicBezTo>
                          <a:pt x="20319" y="634"/>
                          <a:pt x="19754" y="267"/>
                          <a:pt x="19185" y="267"/>
                        </a:cubicBezTo>
                        <a:cubicBezTo>
                          <a:pt x="18778" y="267"/>
                          <a:pt x="18370" y="455"/>
                          <a:pt x="18110" y="859"/>
                        </a:cubicBezTo>
                        <a:cubicBezTo>
                          <a:pt x="17887" y="350"/>
                          <a:pt x="17416" y="93"/>
                          <a:pt x="16945" y="93"/>
                        </a:cubicBezTo>
                        <a:cubicBezTo>
                          <a:pt x="16507" y="93"/>
                          <a:pt x="16069" y="314"/>
                          <a:pt x="15827" y="763"/>
                        </a:cubicBezTo>
                        <a:cubicBezTo>
                          <a:pt x="15600" y="255"/>
                          <a:pt x="15125" y="1"/>
                          <a:pt x="14650" y="1"/>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43" name="Google Shape;443;p7"/>
                  <p:cNvSpPr/>
                  <p:nvPr/>
                </p:nvSpPr>
                <p:spPr>
                  <a:xfrm>
                    <a:off x="4977052" y="1038608"/>
                    <a:ext cx="4387686" cy="309370"/>
                  </a:xfrm>
                  <a:custGeom>
                    <a:avLst/>
                    <a:gdLst/>
                    <a:ahLst/>
                    <a:cxnLst/>
                    <a:rect l="l" t="t" r="r" b="b"/>
                    <a:pathLst>
                      <a:path w="20480" h="1444" extrusionOk="0">
                        <a:moveTo>
                          <a:pt x="14650" y="0"/>
                        </a:moveTo>
                        <a:cubicBezTo>
                          <a:pt x="14175" y="0"/>
                          <a:pt x="13699" y="254"/>
                          <a:pt x="13472" y="762"/>
                        </a:cubicBezTo>
                        <a:cubicBezTo>
                          <a:pt x="13250" y="394"/>
                          <a:pt x="12919" y="240"/>
                          <a:pt x="12571" y="240"/>
                        </a:cubicBezTo>
                        <a:cubicBezTo>
                          <a:pt x="12060" y="240"/>
                          <a:pt x="11512" y="573"/>
                          <a:pt x="11213" y="1049"/>
                        </a:cubicBezTo>
                        <a:cubicBezTo>
                          <a:pt x="10974" y="487"/>
                          <a:pt x="10446" y="194"/>
                          <a:pt x="9916" y="194"/>
                        </a:cubicBezTo>
                        <a:cubicBezTo>
                          <a:pt x="9465" y="194"/>
                          <a:pt x="9013" y="406"/>
                          <a:pt x="8739" y="846"/>
                        </a:cubicBezTo>
                        <a:cubicBezTo>
                          <a:pt x="8470" y="484"/>
                          <a:pt x="8071" y="308"/>
                          <a:pt x="7673" y="308"/>
                        </a:cubicBezTo>
                        <a:cubicBezTo>
                          <a:pt x="7204" y="308"/>
                          <a:pt x="6737" y="553"/>
                          <a:pt x="6491" y="1025"/>
                        </a:cubicBezTo>
                        <a:cubicBezTo>
                          <a:pt x="6261" y="546"/>
                          <a:pt x="5799" y="299"/>
                          <a:pt x="5336" y="299"/>
                        </a:cubicBezTo>
                        <a:cubicBezTo>
                          <a:pt x="4933" y="299"/>
                          <a:pt x="4530" y="486"/>
                          <a:pt x="4280" y="870"/>
                        </a:cubicBezTo>
                        <a:cubicBezTo>
                          <a:pt x="4053" y="342"/>
                          <a:pt x="3561" y="76"/>
                          <a:pt x="3069" y="76"/>
                        </a:cubicBezTo>
                        <a:cubicBezTo>
                          <a:pt x="2602" y="76"/>
                          <a:pt x="2134" y="315"/>
                          <a:pt x="1889" y="798"/>
                        </a:cubicBezTo>
                        <a:cubicBezTo>
                          <a:pt x="1744" y="440"/>
                          <a:pt x="1399" y="197"/>
                          <a:pt x="1022" y="197"/>
                        </a:cubicBezTo>
                        <a:cubicBezTo>
                          <a:pt x="997" y="197"/>
                          <a:pt x="971" y="198"/>
                          <a:pt x="945" y="200"/>
                        </a:cubicBezTo>
                        <a:cubicBezTo>
                          <a:pt x="347" y="260"/>
                          <a:pt x="13" y="834"/>
                          <a:pt x="1" y="1372"/>
                        </a:cubicBezTo>
                        <a:cubicBezTo>
                          <a:pt x="1" y="1420"/>
                          <a:pt x="40" y="1443"/>
                          <a:pt x="78" y="1443"/>
                        </a:cubicBezTo>
                        <a:cubicBezTo>
                          <a:pt x="117" y="1443"/>
                          <a:pt x="156" y="1420"/>
                          <a:pt x="156" y="1372"/>
                        </a:cubicBezTo>
                        <a:cubicBezTo>
                          <a:pt x="168" y="941"/>
                          <a:pt x="395" y="523"/>
                          <a:pt x="825" y="415"/>
                        </a:cubicBezTo>
                        <a:cubicBezTo>
                          <a:pt x="895" y="396"/>
                          <a:pt x="964" y="387"/>
                          <a:pt x="1032" y="387"/>
                        </a:cubicBezTo>
                        <a:cubicBezTo>
                          <a:pt x="1420" y="387"/>
                          <a:pt x="1760" y="690"/>
                          <a:pt x="1770" y="1097"/>
                        </a:cubicBezTo>
                        <a:cubicBezTo>
                          <a:pt x="1770" y="1160"/>
                          <a:pt x="1823" y="1193"/>
                          <a:pt x="1874" y="1193"/>
                        </a:cubicBezTo>
                        <a:cubicBezTo>
                          <a:pt x="1921" y="1193"/>
                          <a:pt x="1967" y="1166"/>
                          <a:pt x="1973" y="1109"/>
                        </a:cubicBezTo>
                        <a:cubicBezTo>
                          <a:pt x="2124" y="536"/>
                          <a:pt x="2605" y="250"/>
                          <a:pt x="3086" y="250"/>
                        </a:cubicBezTo>
                        <a:cubicBezTo>
                          <a:pt x="3558" y="250"/>
                          <a:pt x="4030" y="528"/>
                          <a:pt x="4184" y="1085"/>
                        </a:cubicBezTo>
                        <a:cubicBezTo>
                          <a:pt x="4198" y="1132"/>
                          <a:pt x="4237" y="1156"/>
                          <a:pt x="4275" y="1156"/>
                        </a:cubicBezTo>
                        <a:cubicBezTo>
                          <a:pt x="4306" y="1156"/>
                          <a:pt x="4336" y="1141"/>
                          <a:pt x="4352" y="1109"/>
                        </a:cubicBezTo>
                        <a:cubicBezTo>
                          <a:pt x="4571" y="676"/>
                          <a:pt x="4968" y="462"/>
                          <a:pt x="5361" y="462"/>
                        </a:cubicBezTo>
                        <a:cubicBezTo>
                          <a:pt x="5804" y="462"/>
                          <a:pt x="6243" y="733"/>
                          <a:pt x="6420" y="1264"/>
                        </a:cubicBezTo>
                        <a:cubicBezTo>
                          <a:pt x="6432" y="1300"/>
                          <a:pt x="6468" y="1318"/>
                          <a:pt x="6503" y="1318"/>
                        </a:cubicBezTo>
                        <a:cubicBezTo>
                          <a:pt x="6539" y="1318"/>
                          <a:pt x="6575" y="1300"/>
                          <a:pt x="6587" y="1264"/>
                        </a:cubicBezTo>
                        <a:cubicBezTo>
                          <a:pt x="6763" y="748"/>
                          <a:pt x="7222" y="478"/>
                          <a:pt x="7683" y="478"/>
                        </a:cubicBezTo>
                        <a:cubicBezTo>
                          <a:pt x="8066" y="478"/>
                          <a:pt x="8451" y="664"/>
                          <a:pt x="8679" y="1049"/>
                        </a:cubicBezTo>
                        <a:cubicBezTo>
                          <a:pt x="8697" y="1073"/>
                          <a:pt x="8724" y="1085"/>
                          <a:pt x="8751" y="1085"/>
                        </a:cubicBezTo>
                        <a:cubicBezTo>
                          <a:pt x="8778" y="1085"/>
                          <a:pt x="8804" y="1073"/>
                          <a:pt x="8822" y="1049"/>
                        </a:cubicBezTo>
                        <a:cubicBezTo>
                          <a:pt x="9056" y="587"/>
                          <a:pt x="9490" y="367"/>
                          <a:pt x="9922" y="367"/>
                        </a:cubicBezTo>
                        <a:cubicBezTo>
                          <a:pt x="10440" y="367"/>
                          <a:pt x="10955" y="683"/>
                          <a:pt x="11117" y="1276"/>
                        </a:cubicBezTo>
                        <a:cubicBezTo>
                          <a:pt x="11131" y="1318"/>
                          <a:pt x="11174" y="1343"/>
                          <a:pt x="11213" y="1343"/>
                        </a:cubicBezTo>
                        <a:cubicBezTo>
                          <a:pt x="11242" y="1343"/>
                          <a:pt x="11270" y="1330"/>
                          <a:pt x="11285" y="1300"/>
                        </a:cubicBezTo>
                        <a:cubicBezTo>
                          <a:pt x="11521" y="806"/>
                          <a:pt x="12071" y="414"/>
                          <a:pt x="12574" y="414"/>
                        </a:cubicBezTo>
                        <a:cubicBezTo>
                          <a:pt x="12910" y="414"/>
                          <a:pt x="13226" y="589"/>
                          <a:pt x="13413" y="1025"/>
                        </a:cubicBezTo>
                        <a:cubicBezTo>
                          <a:pt x="13428" y="1060"/>
                          <a:pt x="13458" y="1074"/>
                          <a:pt x="13488" y="1074"/>
                        </a:cubicBezTo>
                        <a:cubicBezTo>
                          <a:pt x="13530" y="1074"/>
                          <a:pt x="13573" y="1048"/>
                          <a:pt x="13580" y="1013"/>
                        </a:cubicBezTo>
                        <a:cubicBezTo>
                          <a:pt x="13723" y="454"/>
                          <a:pt x="14191" y="176"/>
                          <a:pt x="14657" y="176"/>
                        </a:cubicBezTo>
                        <a:cubicBezTo>
                          <a:pt x="15129" y="176"/>
                          <a:pt x="15599" y="460"/>
                          <a:pt x="15732" y="1025"/>
                        </a:cubicBezTo>
                        <a:cubicBezTo>
                          <a:pt x="15750" y="1067"/>
                          <a:pt x="15788" y="1088"/>
                          <a:pt x="15826" y="1088"/>
                        </a:cubicBezTo>
                        <a:cubicBezTo>
                          <a:pt x="15863" y="1088"/>
                          <a:pt x="15899" y="1067"/>
                          <a:pt x="15911" y="1025"/>
                        </a:cubicBezTo>
                        <a:cubicBezTo>
                          <a:pt x="16079" y="526"/>
                          <a:pt x="16510" y="280"/>
                          <a:pt x="16941" y="280"/>
                        </a:cubicBezTo>
                        <a:cubicBezTo>
                          <a:pt x="17398" y="280"/>
                          <a:pt x="17855" y="556"/>
                          <a:pt x="18003" y="1097"/>
                        </a:cubicBezTo>
                        <a:cubicBezTo>
                          <a:pt x="18016" y="1138"/>
                          <a:pt x="18053" y="1159"/>
                          <a:pt x="18089" y="1159"/>
                        </a:cubicBezTo>
                        <a:cubicBezTo>
                          <a:pt x="18116" y="1159"/>
                          <a:pt x="18143" y="1147"/>
                          <a:pt x="18158" y="1121"/>
                        </a:cubicBezTo>
                        <a:cubicBezTo>
                          <a:pt x="18364" y="671"/>
                          <a:pt x="18775" y="457"/>
                          <a:pt x="19183" y="457"/>
                        </a:cubicBezTo>
                        <a:cubicBezTo>
                          <a:pt x="19674" y="457"/>
                          <a:pt x="20162" y="767"/>
                          <a:pt x="20286" y="1348"/>
                        </a:cubicBezTo>
                        <a:cubicBezTo>
                          <a:pt x="20300" y="1390"/>
                          <a:pt x="20335" y="1408"/>
                          <a:pt x="20370" y="1408"/>
                        </a:cubicBezTo>
                        <a:cubicBezTo>
                          <a:pt x="20424" y="1408"/>
                          <a:pt x="20480" y="1365"/>
                          <a:pt x="20465" y="1300"/>
                        </a:cubicBezTo>
                        <a:cubicBezTo>
                          <a:pt x="20319" y="640"/>
                          <a:pt x="19757" y="275"/>
                          <a:pt x="19190" y="275"/>
                        </a:cubicBezTo>
                        <a:cubicBezTo>
                          <a:pt x="18782" y="275"/>
                          <a:pt x="18371" y="464"/>
                          <a:pt x="18110" y="870"/>
                        </a:cubicBezTo>
                        <a:cubicBezTo>
                          <a:pt x="17886" y="358"/>
                          <a:pt x="17411" y="97"/>
                          <a:pt x="16936" y="97"/>
                        </a:cubicBezTo>
                        <a:cubicBezTo>
                          <a:pt x="16501" y="97"/>
                          <a:pt x="16067" y="316"/>
                          <a:pt x="15827" y="762"/>
                        </a:cubicBezTo>
                        <a:cubicBezTo>
                          <a:pt x="15600" y="254"/>
                          <a:pt x="15125" y="0"/>
                          <a:pt x="14650" y="0"/>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44" name="Google Shape;444;p7"/>
                  <p:cNvSpPr/>
                  <p:nvPr/>
                </p:nvSpPr>
                <p:spPr>
                  <a:xfrm>
                    <a:off x="4979623" y="1579578"/>
                    <a:ext cx="4386615" cy="311298"/>
                  </a:xfrm>
                  <a:custGeom>
                    <a:avLst/>
                    <a:gdLst/>
                    <a:ahLst/>
                    <a:cxnLst/>
                    <a:rect l="l" t="t" r="r" b="b"/>
                    <a:pathLst>
                      <a:path w="20475" h="1453" extrusionOk="0">
                        <a:moveTo>
                          <a:pt x="14638" y="0"/>
                        </a:moveTo>
                        <a:cubicBezTo>
                          <a:pt x="14163" y="0"/>
                          <a:pt x="13687" y="257"/>
                          <a:pt x="13460" y="771"/>
                        </a:cubicBezTo>
                        <a:cubicBezTo>
                          <a:pt x="13242" y="398"/>
                          <a:pt x="12914" y="243"/>
                          <a:pt x="12567" y="243"/>
                        </a:cubicBezTo>
                        <a:cubicBezTo>
                          <a:pt x="12058" y="243"/>
                          <a:pt x="11507" y="577"/>
                          <a:pt x="11201" y="1046"/>
                        </a:cubicBezTo>
                        <a:cubicBezTo>
                          <a:pt x="10963" y="487"/>
                          <a:pt x="10439" y="198"/>
                          <a:pt x="9913" y="198"/>
                        </a:cubicBezTo>
                        <a:cubicBezTo>
                          <a:pt x="9459" y="198"/>
                          <a:pt x="9003" y="413"/>
                          <a:pt x="8727" y="855"/>
                        </a:cubicBezTo>
                        <a:cubicBezTo>
                          <a:pt x="8457" y="492"/>
                          <a:pt x="8056" y="316"/>
                          <a:pt x="7658" y="316"/>
                        </a:cubicBezTo>
                        <a:cubicBezTo>
                          <a:pt x="7192" y="316"/>
                          <a:pt x="6730" y="558"/>
                          <a:pt x="6491" y="1022"/>
                        </a:cubicBezTo>
                        <a:cubicBezTo>
                          <a:pt x="6262" y="545"/>
                          <a:pt x="5802" y="298"/>
                          <a:pt x="5339" y="298"/>
                        </a:cubicBezTo>
                        <a:cubicBezTo>
                          <a:pt x="4933" y="298"/>
                          <a:pt x="4525" y="488"/>
                          <a:pt x="4268" y="879"/>
                        </a:cubicBezTo>
                        <a:cubicBezTo>
                          <a:pt x="4040" y="348"/>
                          <a:pt x="3547" y="79"/>
                          <a:pt x="3053" y="79"/>
                        </a:cubicBezTo>
                        <a:cubicBezTo>
                          <a:pt x="2590" y="79"/>
                          <a:pt x="2126" y="315"/>
                          <a:pt x="1877" y="795"/>
                        </a:cubicBezTo>
                        <a:cubicBezTo>
                          <a:pt x="1740" y="430"/>
                          <a:pt x="1386" y="196"/>
                          <a:pt x="990" y="196"/>
                        </a:cubicBezTo>
                        <a:cubicBezTo>
                          <a:pt x="971" y="196"/>
                          <a:pt x="952" y="196"/>
                          <a:pt x="933" y="198"/>
                        </a:cubicBezTo>
                        <a:cubicBezTo>
                          <a:pt x="335" y="257"/>
                          <a:pt x="13" y="831"/>
                          <a:pt x="1" y="1381"/>
                        </a:cubicBezTo>
                        <a:cubicBezTo>
                          <a:pt x="1" y="1429"/>
                          <a:pt x="36" y="1453"/>
                          <a:pt x="72" y="1453"/>
                        </a:cubicBezTo>
                        <a:cubicBezTo>
                          <a:pt x="108" y="1453"/>
                          <a:pt x="144" y="1429"/>
                          <a:pt x="144" y="1381"/>
                        </a:cubicBezTo>
                        <a:cubicBezTo>
                          <a:pt x="168" y="951"/>
                          <a:pt x="383" y="532"/>
                          <a:pt x="825" y="413"/>
                        </a:cubicBezTo>
                        <a:cubicBezTo>
                          <a:pt x="893" y="393"/>
                          <a:pt x="961" y="384"/>
                          <a:pt x="1027" y="384"/>
                        </a:cubicBezTo>
                        <a:cubicBezTo>
                          <a:pt x="1409" y="384"/>
                          <a:pt x="1749" y="687"/>
                          <a:pt x="1770" y="1094"/>
                        </a:cubicBezTo>
                        <a:cubicBezTo>
                          <a:pt x="1770" y="1154"/>
                          <a:pt x="1814" y="1188"/>
                          <a:pt x="1857" y="1188"/>
                        </a:cubicBezTo>
                        <a:cubicBezTo>
                          <a:pt x="1892" y="1188"/>
                          <a:pt x="1926" y="1166"/>
                          <a:pt x="1937" y="1118"/>
                        </a:cubicBezTo>
                        <a:cubicBezTo>
                          <a:pt x="2087" y="547"/>
                          <a:pt x="2570" y="260"/>
                          <a:pt x="3052" y="260"/>
                        </a:cubicBezTo>
                        <a:cubicBezTo>
                          <a:pt x="3529" y="260"/>
                          <a:pt x="4006" y="541"/>
                          <a:pt x="4160" y="1106"/>
                        </a:cubicBezTo>
                        <a:cubicBezTo>
                          <a:pt x="4174" y="1147"/>
                          <a:pt x="4215" y="1168"/>
                          <a:pt x="4254" y="1168"/>
                        </a:cubicBezTo>
                        <a:cubicBezTo>
                          <a:pt x="4283" y="1168"/>
                          <a:pt x="4312" y="1156"/>
                          <a:pt x="4328" y="1130"/>
                        </a:cubicBezTo>
                        <a:cubicBezTo>
                          <a:pt x="4549" y="694"/>
                          <a:pt x="4949" y="478"/>
                          <a:pt x="5344" y="478"/>
                        </a:cubicBezTo>
                        <a:cubicBezTo>
                          <a:pt x="5782" y="478"/>
                          <a:pt x="6214" y="745"/>
                          <a:pt x="6384" y="1273"/>
                        </a:cubicBezTo>
                        <a:cubicBezTo>
                          <a:pt x="6402" y="1315"/>
                          <a:pt x="6438" y="1336"/>
                          <a:pt x="6473" y="1336"/>
                        </a:cubicBezTo>
                        <a:cubicBezTo>
                          <a:pt x="6509" y="1336"/>
                          <a:pt x="6545" y="1315"/>
                          <a:pt x="6563" y="1273"/>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32" y="602"/>
                          <a:pt x="9466" y="382"/>
                          <a:pt x="9898" y="382"/>
                        </a:cubicBezTo>
                        <a:cubicBezTo>
                          <a:pt x="10416" y="382"/>
                          <a:pt x="10931" y="698"/>
                          <a:pt x="11094" y="1297"/>
                        </a:cubicBezTo>
                        <a:cubicBezTo>
                          <a:pt x="11100" y="1339"/>
                          <a:pt x="11144" y="1364"/>
                          <a:pt x="11183" y="1364"/>
                        </a:cubicBezTo>
                        <a:cubicBezTo>
                          <a:pt x="11212" y="1364"/>
                          <a:pt x="11239" y="1351"/>
                          <a:pt x="11249" y="1321"/>
                        </a:cubicBezTo>
                        <a:cubicBezTo>
                          <a:pt x="11492" y="821"/>
                          <a:pt x="12042" y="432"/>
                          <a:pt x="12545" y="432"/>
                        </a:cubicBezTo>
                        <a:cubicBezTo>
                          <a:pt x="12884" y="432"/>
                          <a:pt x="13201" y="608"/>
                          <a:pt x="13389" y="1046"/>
                        </a:cubicBezTo>
                        <a:cubicBezTo>
                          <a:pt x="13404" y="1076"/>
                          <a:pt x="13431" y="1090"/>
                          <a:pt x="13460" y="1090"/>
                        </a:cubicBezTo>
                        <a:cubicBezTo>
                          <a:pt x="13500" y="1090"/>
                          <a:pt x="13542" y="1064"/>
                          <a:pt x="13556" y="1022"/>
                        </a:cubicBezTo>
                        <a:cubicBezTo>
                          <a:pt x="13705" y="469"/>
                          <a:pt x="14170" y="194"/>
                          <a:pt x="14633" y="194"/>
                        </a:cubicBezTo>
                        <a:cubicBezTo>
                          <a:pt x="15102" y="194"/>
                          <a:pt x="15569" y="475"/>
                          <a:pt x="15708" y="1034"/>
                        </a:cubicBezTo>
                        <a:cubicBezTo>
                          <a:pt x="15726" y="1082"/>
                          <a:pt x="15761" y="1106"/>
                          <a:pt x="15797" y="1106"/>
                        </a:cubicBezTo>
                        <a:cubicBezTo>
                          <a:pt x="15833" y="1106"/>
                          <a:pt x="15869" y="1082"/>
                          <a:pt x="15887" y="1034"/>
                        </a:cubicBezTo>
                        <a:cubicBezTo>
                          <a:pt x="16055" y="541"/>
                          <a:pt x="16486" y="298"/>
                          <a:pt x="16917" y="298"/>
                        </a:cubicBezTo>
                        <a:cubicBezTo>
                          <a:pt x="17373" y="298"/>
                          <a:pt x="17831" y="571"/>
                          <a:pt x="17979" y="1106"/>
                        </a:cubicBezTo>
                        <a:cubicBezTo>
                          <a:pt x="17992" y="1153"/>
                          <a:pt x="18028" y="1177"/>
                          <a:pt x="18063" y="1177"/>
                        </a:cubicBezTo>
                        <a:cubicBezTo>
                          <a:pt x="18091" y="1177"/>
                          <a:pt x="18118" y="1162"/>
                          <a:pt x="18134" y="1130"/>
                        </a:cubicBezTo>
                        <a:cubicBezTo>
                          <a:pt x="18340" y="686"/>
                          <a:pt x="18750" y="475"/>
                          <a:pt x="19157" y="475"/>
                        </a:cubicBezTo>
                        <a:cubicBezTo>
                          <a:pt x="19649" y="475"/>
                          <a:pt x="20138" y="782"/>
                          <a:pt x="20262" y="1357"/>
                        </a:cubicBezTo>
                        <a:cubicBezTo>
                          <a:pt x="20276" y="1409"/>
                          <a:pt x="20314" y="1431"/>
                          <a:pt x="20353" y="1431"/>
                        </a:cubicBezTo>
                        <a:cubicBezTo>
                          <a:pt x="20413" y="1431"/>
                          <a:pt x="20475" y="1377"/>
                          <a:pt x="20453" y="1297"/>
                        </a:cubicBezTo>
                        <a:cubicBezTo>
                          <a:pt x="20307" y="643"/>
                          <a:pt x="19748" y="281"/>
                          <a:pt x="19181" y="281"/>
                        </a:cubicBezTo>
                        <a:cubicBezTo>
                          <a:pt x="18774" y="281"/>
                          <a:pt x="18363" y="467"/>
                          <a:pt x="18098" y="867"/>
                        </a:cubicBezTo>
                        <a:cubicBezTo>
                          <a:pt x="17881" y="358"/>
                          <a:pt x="17410" y="101"/>
                          <a:pt x="16937" y="101"/>
                        </a:cubicBezTo>
                        <a:cubicBezTo>
                          <a:pt x="16498" y="101"/>
                          <a:pt x="16057" y="323"/>
                          <a:pt x="15815" y="771"/>
                        </a:cubicBezTo>
                        <a:cubicBezTo>
                          <a:pt x="15588" y="257"/>
                          <a:pt x="15113" y="0"/>
                          <a:pt x="14638" y="0"/>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45" name="Google Shape;445;p7"/>
                  <p:cNvSpPr/>
                  <p:nvPr/>
                </p:nvSpPr>
                <p:spPr>
                  <a:xfrm>
                    <a:off x="4979623" y="2121833"/>
                    <a:ext cx="4384901" cy="309370"/>
                  </a:xfrm>
                  <a:custGeom>
                    <a:avLst/>
                    <a:gdLst/>
                    <a:ahLst/>
                    <a:cxnLst/>
                    <a:rect l="l" t="t" r="r" b="b"/>
                    <a:pathLst>
                      <a:path w="20467" h="1444" extrusionOk="0">
                        <a:moveTo>
                          <a:pt x="14638" y="0"/>
                        </a:moveTo>
                        <a:cubicBezTo>
                          <a:pt x="14163" y="0"/>
                          <a:pt x="13687" y="254"/>
                          <a:pt x="13460" y="762"/>
                        </a:cubicBezTo>
                        <a:cubicBezTo>
                          <a:pt x="13242" y="394"/>
                          <a:pt x="12915" y="240"/>
                          <a:pt x="12568" y="240"/>
                        </a:cubicBezTo>
                        <a:cubicBezTo>
                          <a:pt x="12058" y="240"/>
                          <a:pt x="11507" y="573"/>
                          <a:pt x="11201" y="1049"/>
                        </a:cubicBezTo>
                        <a:cubicBezTo>
                          <a:pt x="10962" y="487"/>
                          <a:pt x="10434" y="194"/>
                          <a:pt x="9904" y="194"/>
                        </a:cubicBezTo>
                        <a:cubicBezTo>
                          <a:pt x="9453" y="194"/>
                          <a:pt x="9001" y="407"/>
                          <a:pt x="8727" y="846"/>
                        </a:cubicBezTo>
                        <a:cubicBezTo>
                          <a:pt x="8458" y="484"/>
                          <a:pt x="8059" y="308"/>
                          <a:pt x="7662" y="308"/>
                        </a:cubicBezTo>
                        <a:cubicBezTo>
                          <a:pt x="7194" y="308"/>
                          <a:pt x="6731" y="553"/>
                          <a:pt x="6491" y="1025"/>
                        </a:cubicBezTo>
                        <a:cubicBezTo>
                          <a:pt x="6261" y="546"/>
                          <a:pt x="5799" y="299"/>
                          <a:pt x="5334" y="299"/>
                        </a:cubicBezTo>
                        <a:cubicBezTo>
                          <a:pt x="4930" y="299"/>
                          <a:pt x="4524" y="486"/>
                          <a:pt x="4268" y="870"/>
                        </a:cubicBezTo>
                        <a:cubicBezTo>
                          <a:pt x="4041" y="342"/>
                          <a:pt x="3553" y="76"/>
                          <a:pt x="3061" y="76"/>
                        </a:cubicBezTo>
                        <a:cubicBezTo>
                          <a:pt x="2596" y="76"/>
                          <a:pt x="2128" y="315"/>
                          <a:pt x="1877" y="798"/>
                        </a:cubicBezTo>
                        <a:cubicBezTo>
                          <a:pt x="1743" y="440"/>
                          <a:pt x="1399" y="197"/>
                          <a:pt x="1012" y="197"/>
                        </a:cubicBezTo>
                        <a:cubicBezTo>
                          <a:pt x="986" y="197"/>
                          <a:pt x="960" y="198"/>
                          <a:pt x="933" y="201"/>
                        </a:cubicBezTo>
                        <a:cubicBezTo>
                          <a:pt x="335" y="260"/>
                          <a:pt x="13" y="834"/>
                          <a:pt x="1" y="1372"/>
                        </a:cubicBezTo>
                        <a:cubicBezTo>
                          <a:pt x="1" y="1420"/>
                          <a:pt x="36" y="1444"/>
                          <a:pt x="72" y="1444"/>
                        </a:cubicBezTo>
                        <a:cubicBezTo>
                          <a:pt x="108" y="1444"/>
                          <a:pt x="144" y="1420"/>
                          <a:pt x="144" y="1372"/>
                        </a:cubicBezTo>
                        <a:cubicBezTo>
                          <a:pt x="168" y="942"/>
                          <a:pt x="383" y="523"/>
                          <a:pt x="825" y="416"/>
                        </a:cubicBezTo>
                        <a:cubicBezTo>
                          <a:pt x="893" y="396"/>
                          <a:pt x="961" y="387"/>
                          <a:pt x="1027" y="387"/>
                        </a:cubicBezTo>
                        <a:cubicBezTo>
                          <a:pt x="1409" y="387"/>
                          <a:pt x="1749" y="690"/>
                          <a:pt x="1770" y="1097"/>
                        </a:cubicBezTo>
                        <a:cubicBezTo>
                          <a:pt x="1770" y="1151"/>
                          <a:pt x="1815" y="1182"/>
                          <a:pt x="1859" y="1182"/>
                        </a:cubicBezTo>
                        <a:cubicBezTo>
                          <a:pt x="1893" y="1182"/>
                          <a:pt x="1927" y="1163"/>
                          <a:pt x="1937" y="1121"/>
                        </a:cubicBezTo>
                        <a:cubicBezTo>
                          <a:pt x="2087" y="544"/>
                          <a:pt x="2570" y="257"/>
                          <a:pt x="3052" y="257"/>
                        </a:cubicBezTo>
                        <a:cubicBezTo>
                          <a:pt x="3529" y="257"/>
                          <a:pt x="4006" y="538"/>
                          <a:pt x="4160" y="1097"/>
                        </a:cubicBezTo>
                        <a:cubicBezTo>
                          <a:pt x="4174" y="1144"/>
                          <a:pt x="4213" y="1168"/>
                          <a:pt x="4252" y="1168"/>
                        </a:cubicBezTo>
                        <a:cubicBezTo>
                          <a:pt x="4282" y="1168"/>
                          <a:pt x="4312" y="1153"/>
                          <a:pt x="4328" y="1121"/>
                        </a:cubicBezTo>
                        <a:cubicBezTo>
                          <a:pt x="4547" y="688"/>
                          <a:pt x="4944" y="475"/>
                          <a:pt x="5336" y="475"/>
                        </a:cubicBezTo>
                        <a:cubicBezTo>
                          <a:pt x="5777" y="475"/>
                          <a:pt x="6213" y="745"/>
                          <a:pt x="6384" y="1276"/>
                        </a:cubicBezTo>
                        <a:cubicBezTo>
                          <a:pt x="6402" y="1318"/>
                          <a:pt x="6438" y="1339"/>
                          <a:pt x="6473" y="1339"/>
                        </a:cubicBezTo>
                        <a:cubicBezTo>
                          <a:pt x="6509" y="1339"/>
                          <a:pt x="6545" y="1318"/>
                          <a:pt x="6563" y="1276"/>
                        </a:cubicBezTo>
                        <a:cubicBezTo>
                          <a:pt x="6740" y="765"/>
                          <a:pt x="7201" y="495"/>
                          <a:pt x="7664" y="495"/>
                        </a:cubicBezTo>
                        <a:cubicBezTo>
                          <a:pt x="8046" y="495"/>
                          <a:pt x="8428" y="678"/>
                          <a:pt x="8655" y="1061"/>
                        </a:cubicBezTo>
                        <a:cubicBezTo>
                          <a:pt x="8673" y="1085"/>
                          <a:pt x="8700" y="1097"/>
                          <a:pt x="8727" y="1097"/>
                        </a:cubicBezTo>
                        <a:cubicBezTo>
                          <a:pt x="8754" y="1097"/>
                          <a:pt x="8781" y="1085"/>
                          <a:pt x="8798" y="1061"/>
                        </a:cubicBezTo>
                        <a:cubicBezTo>
                          <a:pt x="9028" y="590"/>
                          <a:pt x="9469" y="365"/>
                          <a:pt x="9908" y="365"/>
                        </a:cubicBezTo>
                        <a:cubicBezTo>
                          <a:pt x="10427" y="365"/>
                          <a:pt x="10944" y="680"/>
                          <a:pt x="11105" y="1276"/>
                        </a:cubicBezTo>
                        <a:cubicBezTo>
                          <a:pt x="11119" y="1317"/>
                          <a:pt x="11156" y="1339"/>
                          <a:pt x="11192" y="1339"/>
                        </a:cubicBezTo>
                        <a:cubicBezTo>
                          <a:pt x="11219" y="1339"/>
                          <a:pt x="11245" y="1326"/>
                          <a:pt x="11261" y="1300"/>
                        </a:cubicBezTo>
                        <a:cubicBezTo>
                          <a:pt x="11504" y="800"/>
                          <a:pt x="12054" y="411"/>
                          <a:pt x="12557" y="411"/>
                        </a:cubicBezTo>
                        <a:cubicBezTo>
                          <a:pt x="12896" y="411"/>
                          <a:pt x="13213" y="588"/>
                          <a:pt x="13401" y="1025"/>
                        </a:cubicBezTo>
                        <a:cubicBezTo>
                          <a:pt x="13416" y="1055"/>
                          <a:pt x="13443" y="1069"/>
                          <a:pt x="13472" y="1069"/>
                        </a:cubicBezTo>
                        <a:cubicBezTo>
                          <a:pt x="13512" y="1069"/>
                          <a:pt x="13554" y="1043"/>
                          <a:pt x="13568" y="1002"/>
                        </a:cubicBezTo>
                        <a:cubicBezTo>
                          <a:pt x="13716" y="450"/>
                          <a:pt x="14179" y="175"/>
                          <a:pt x="14641" y="175"/>
                        </a:cubicBezTo>
                        <a:cubicBezTo>
                          <a:pt x="15111" y="175"/>
                          <a:pt x="15581" y="459"/>
                          <a:pt x="15720" y="1025"/>
                        </a:cubicBezTo>
                        <a:cubicBezTo>
                          <a:pt x="15732" y="1067"/>
                          <a:pt x="15767" y="1088"/>
                          <a:pt x="15805" y="1088"/>
                        </a:cubicBezTo>
                        <a:cubicBezTo>
                          <a:pt x="15842" y="1088"/>
                          <a:pt x="15881" y="1067"/>
                          <a:pt x="15899" y="1025"/>
                        </a:cubicBezTo>
                        <a:cubicBezTo>
                          <a:pt x="16067" y="526"/>
                          <a:pt x="16498" y="281"/>
                          <a:pt x="16929" y="281"/>
                        </a:cubicBezTo>
                        <a:cubicBezTo>
                          <a:pt x="17386" y="281"/>
                          <a:pt x="17843" y="556"/>
                          <a:pt x="17991" y="1097"/>
                        </a:cubicBezTo>
                        <a:cubicBezTo>
                          <a:pt x="17997" y="1136"/>
                          <a:pt x="18032" y="1157"/>
                          <a:pt x="18068" y="1157"/>
                        </a:cubicBezTo>
                        <a:cubicBezTo>
                          <a:pt x="18098" y="1157"/>
                          <a:pt x="18130" y="1142"/>
                          <a:pt x="18146" y="1109"/>
                        </a:cubicBezTo>
                        <a:cubicBezTo>
                          <a:pt x="18352" y="665"/>
                          <a:pt x="18762" y="454"/>
                          <a:pt x="19169" y="454"/>
                        </a:cubicBezTo>
                        <a:cubicBezTo>
                          <a:pt x="19661" y="454"/>
                          <a:pt x="20150" y="761"/>
                          <a:pt x="20274" y="1336"/>
                        </a:cubicBezTo>
                        <a:cubicBezTo>
                          <a:pt x="20284" y="1387"/>
                          <a:pt x="20323" y="1410"/>
                          <a:pt x="20361" y="1410"/>
                        </a:cubicBezTo>
                        <a:cubicBezTo>
                          <a:pt x="20414" y="1410"/>
                          <a:pt x="20467" y="1369"/>
                          <a:pt x="20453" y="1300"/>
                        </a:cubicBezTo>
                        <a:cubicBezTo>
                          <a:pt x="20307" y="645"/>
                          <a:pt x="19746" y="279"/>
                          <a:pt x="19178" y="279"/>
                        </a:cubicBezTo>
                        <a:cubicBezTo>
                          <a:pt x="18772" y="279"/>
                          <a:pt x="18363" y="466"/>
                          <a:pt x="18098" y="870"/>
                        </a:cubicBezTo>
                        <a:cubicBezTo>
                          <a:pt x="17880" y="359"/>
                          <a:pt x="17404" y="98"/>
                          <a:pt x="16928" y="98"/>
                        </a:cubicBezTo>
                        <a:cubicBezTo>
                          <a:pt x="16492" y="98"/>
                          <a:pt x="16055" y="317"/>
                          <a:pt x="15815" y="762"/>
                        </a:cubicBezTo>
                        <a:cubicBezTo>
                          <a:pt x="15588" y="254"/>
                          <a:pt x="15113" y="0"/>
                          <a:pt x="14638" y="0"/>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46" name="Google Shape;446;p7"/>
                  <p:cNvSpPr/>
                  <p:nvPr/>
                </p:nvSpPr>
                <p:spPr>
                  <a:xfrm>
                    <a:off x="4979623" y="2662802"/>
                    <a:ext cx="4386829" cy="310655"/>
                  </a:xfrm>
                  <a:custGeom>
                    <a:avLst/>
                    <a:gdLst/>
                    <a:ahLst/>
                    <a:cxnLst/>
                    <a:rect l="l" t="t" r="r" b="b"/>
                    <a:pathLst>
                      <a:path w="20476" h="1450" extrusionOk="0">
                        <a:moveTo>
                          <a:pt x="14638" y="1"/>
                        </a:moveTo>
                        <a:cubicBezTo>
                          <a:pt x="14163" y="1"/>
                          <a:pt x="13687" y="258"/>
                          <a:pt x="13460" y="772"/>
                        </a:cubicBezTo>
                        <a:cubicBezTo>
                          <a:pt x="13242" y="399"/>
                          <a:pt x="12914" y="243"/>
                          <a:pt x="12567" y="243"/>
                        </a:cubicBezTo>
                        <a:cubicBezTo>
                          <a:pt x="12058" y="243"/>
                          <a:pt x="11507" y="577"/>
                          <a:pt x="11201" y="1047"/>
                        </a:cubicBezTo>
                        <a:cubicBezTo>
                          <a:pt x="10963" y="486"/>
                          <a:pt x="10437" y="193"/>
                          <a:pt x="9909" y="193"/>
                        </a:cubicBezTo>
                        <a:cubicBezTo>
                          <a:pt x="9456" y="193"/>
                          <a:pt x="9003" y="409"/>
                          <a:pt x="8727" y="855"/>
                        </a:cubicBezTo>
                        <a:cubicBezTo>
                          <a:pt x="8457" y="492"/>
                          <a:pt x="8056" y="316"/>
                          <a:pt x="7658" y="316"/>
                        </a:cubicBezTo>
                        <a:cubicBezTo>
                          <a:pt x="7192" y="316"/>
                          <a:pt x="6730" y="558"/>
                          <a:pt x="6491" y="1023"/>
                        </a:cubicBezTo>
                        <a:cubicBezTo>
                          <a:pt x="6262" y="545"/>
                          <a:pt x="5802" y="298"/>
                          <a:pt x="5339" y="298"/>
                        </a:cubicBezTo>
                        <a:cubicBezTo>
                          <a:pt x="4933" y="298"/>
                          <a:pt x="4525" y="488"/>
                          <a:pt x="4268" y="879"/>
                        </a:cubicBezTo>
                        <a:cubicBezTo>
                          <a:pt x="4040" y="348"/>
                          <a:pt x="3547" y="79"/>
                          <a:pt x="3053" y="79"/>
                        </a:cubicBezTo>
                        <a:cubicBezTo>
                          <a:pt x="2590" y="79"/>
                          <a:pt x="2126" y="316"/>
                          <a:pt x="1877" y="796"/>
                        </a:cubicBezTo>
                        <a:cubicBezTo>
                          <a:pt x="1743" y="437"/>
                          <a:pt x="1399" y="194"/>
                          <a:pt x="1012" y="194"/>
                        </a:cubicBezTo>
                        <a:cubicBezTo>
                          <a:pt x="986" y="194"/>
                          <a:pt x="960" y="196"/>
                          <a:pt x="933" y="198"/>
                        </a:cubicBezTo>
                        <a:cubicBezTo>
                          <a:pt x="335" y="258"/>
                          <a:pt x="13" y="831"/>
                          <a:pt x="1" y="1369"/>
                        </a:cubicBezTo>
                        <a:cubicBezTo>
                          <a:pt x="1" y="1423"/>
                          <a:pt x="36" y="1450"/>
                          <a:pt x="72" y="1450"/>
                        </a:cubicBezTo>
                        <a:cubicBezTo>
                          <a:pt x="108" y="1450"/>
                          <a:pt x="144" y="1423"/>
                          <a:pt x="144" y="1369"/>
                        </a:cubicBezTo>
                        <a:cubicBezTo>
                          <a:pt x="168" y="951"/>
                          <a:pt x="383" y="533"/>
                          <a:pt x="825" y="413"/>
                        </a:cubicBezTo>
                        <a:cubicBezTo>
                          <a:pt x="893" y="393"/>
                          <a:pt x="961" y="384"/>
                          <a:pt x="1027" y="384"/>
                        </a:cubicBezTo>
                        <a:cubicBezTo>
                          <a:pt x="1409" y="384"/>
                          <a:pt x="1749" y="687"/>
                          <a:pt x="1770" y="1094"/>
                        </a:cubicBezTo>
                        <a:cubicBezTo>
                          <a:pt x="1770" y="1153"/>
                          <a:pt x="1812" y="1183"/>
                          <a:pt x="1855" y="1183"/>
                        </a:cubicBezTo>
                        <a:cubicBezTo>
                          <a:pt x="1890" y="1183"/>
                          <a:pt x="1926" y="1162"/>
                          <a:pt x="1937" y="1118"/>
                        </a:cubicBezTo>
                        <a:cubicBezTo>
                          <a:pt x="2087" y="547"/>
                          <a:pt x="2570" y="261"/>
                          <a:pt x="3052" y="261"/>
                        </a:cubicBezTo>
                        <a:cubicBezTo>
                          <a:pt x="3529" y="261"/>
                          <a:pt x="4006" y="542"/>
                          <a:pt x="4160" y="1106"/>
                        </a:cubicBezTo>
                        <a:cubicBezTo>
                          <a:pt x="4174" y="1147"/>
                          <a:pt x="4215" y="1168"/>
                          <a:pt x="4254" y="1168"/>
                        </a:cubicBezTo>
                        <a:cubicBezTo>
                          <a:pt x="4283" y="1168"/>
                          <a:pt x="4312" y="1156"/>
                          <a:pt x="4328" y="1130"/>
                        </a:cubicBezTo>
                        <a:cubicBezTo>
                          <a:pt x="4549" y="694"/>
                          <a:pt x="4949" y="478"/>
                          <a:pt x="5344" y="478"/>
                        </a:cubicBezTo>
                        <a:cubicBezTo>
                          <a:pt x="5782" y="478"/>
                          <a:pt x="6214" y="745"/>
                          <a:pt x="6384" y="1274"/>
                        </a:cubicBezTo>
                        <a:cubicBezTo>
                          <a:pt x="6402" y="1316"/>
                          <a:pt x="6438" y="1336"/>
                          <a:pt x="6473" y="1336"/>
                        </a:cubicBezTo>
                        <a:cubicBezTo>
                          <a:pt x="6509" y="1336"/>
                          <a:pt x="6545" y="1316"/>
                          <a:pt x="6563" y="1274"/>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27" y="590"/>
                          <a:pt x="9467" y="365"/>
                          <a:pt x="9905" y="365"/>
                        </a:cubicBezTo>
                        <a:cubicBezTo>
                          <a:pt x="10428" y="365"/>
                          <a:pt x="10949" y="686"/>
                          <a:pt x="11105" y="1298"/>
                        </a:cubicBezTo>
                        <a:cubicBezTo>
                          <a:pt x="11118" y="1336"/>
                          <a:pt x="11152" y="1358"/>
                          <a:pt x="11187" y="1358"/>
                        </a:cubicBezTo>
                        <a:cubicBezTo>
                          <a:pt x="11215" y="1358"/>
                          <a:pt x="11244" y="1342"/>
                          <a:pt x="11261" y="1310"/>
                        </a:cubicBezTo>
                        <a:cubicBezTo>
                          <a:pt x="11503" y="817"/>
                          <a:pt x="12052" y="432"/>
                          <a:pt x="12555" y="432"/>
                        </a:cubicBezTo>
                        <a:cubicBezTo>
                          <a:pt x="12894" y="432"/>
                          <a:pt x="13213" y="608"/>
                          <a:pt x="13401" y="1047"/>
                        </a:cubicBezTo>
                        <a:cubicBezTo>
                          <a:pt x="13415" y="1075"/>
                          <a:pt x="13440" y="1086"/>
                          <a:pt x="13467" y="1086"/>
                        </a:cubicBezTo>
                        <a:cubicBezTo>
                          <a:pt x="13508" y="1086"/>
                          <a:pt x="13553" y="1059"/>
                          <a:pt x="13568" y="1023"/>
                        </a:cubicBezTo>
                        <a:cubicBezTo>
                          <a:pt x="13717" y="470"/>
                          <a:pt x="14181" y="195"/>
                          <a:pt x="14645" y="195"/>
                        </a:cubicBezTo>
                        <a:cubicBezTo>
                          <a:pt x="15114" y="195"/>
                          <a:pt x="15581" y="476"/>
                          <a:pt x="15720" y="1035"/>
                        </a:cubicBezTo>
                        <a:cubicBezTo>
                          <a:pt x="15732" y="1076"/>
                          <a:pt x="15767" y="1097"/>
                          <a:pt x="15805" y="1097"/>
                        </a:cubicBezTo>
                        <a:cubicBezTo>
                          <a:pt x="15842" y="1097"/>
                          <a:pt x="15881" y="1076"/>
                          <a:pt x="15899" y="1035"/>
                        </a:cubicBezTo>
                        <a:cubicBezTo>
                          <a:pt x="16067" y="541"/>
                          <a:pt x="16497" y="299"/>
                          <a:pt x="16929" y="299"/>
                        </a:cubicBezTo>
                        <a:cubicBezTo>
                          <a:pt x="17385" y="299"/>
                          <a:pt x="17843" y="571"/>
                          <a:pt x="17991" y="1106"/>
                        </a:cubicBezTo>
                        <a:cubicBezTo>
                          <a:pt x="18004" y="1147"/>
                          <a:pt x="18041" y="1168"/>
                          <a:pt x="18077" y="1168"/>
                        </a:cubicBezTo>
                        <a:cubicBezTo>
                          <a:pt x="18104" y="1168"/>
                          <a:pt x="18131" y="1156"/>
                          <a:pt x="18146" y="1130"/>
                        </a:cubicBezTo>
                        <a:cubicBezTo>
                          <a:pt x="18352" y="680"/>
                          <a:pt x="18763" y="466"/>
                          <a:pt x="19171" y="466"/>
                        </a:cubicBezTo>
                        <a:cubicBezTo>
                          <a:pt x="19662" y="466"/>
                          <a:pt x="20150" y="776"/>
                          <a:pt x="20274" y="1357"/>
                        </a:cubicBezTo>
                        <a:cubicBezTo>
                          <a:pt x="20288" y="1403"/>
                          <a:pt x="20322" y="1422"/>
                          <a:pt x="20358" y="1422"/>
                        </a:cubicBezTo>
                        <a:cubicBezTo>
                          <a:pt x="20415" y="1422"/>
                          <a:pt x="20475" y="1371"/>
                          <a:pt x="20453" y="1298"/>
                        </a:cubicBezTo>
                        <a:cubicBezTo>
                          <a:pt x="20307" y="643"/>
                          <a:pt x="19748" y="281"/>
                          <a:pt x="19181" y="281"/>
                        </a:cubicBezTo>
                        <a:cubicBezTo>
                          <a:pt x="18774" y="281"/>
                          <a:pt x="18363" y="468"/>
                          <a:pt x="18098" y="867"/>
                        </a:cubicBezTo>
                        <a:cubicBezTo>
                          <a:pt x="17881" y="357"/>
                          <a:pt x="17408" y="97"/>
                          <a:pt x="16933" y="97"/>
                        </a:cubicBezTo>
                        <a:cubicBezTo>
                          <a:pt x="16495" y="97"/>
                          <a:pt x="16056" y="318"/>
                          <a:pt x="15815" y="772"/>
                        </a:cubicBezTo>
                        <a:cubicBezTo>
                          <a:pt x="15588" y="258"/>
                          <a:pt x="15113" y="1"/>
                          <a:pt x="14638" y="1"/>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47" name="Google Shape;447;p7"/>
                  <p:cNvSpPr/>
                  <p:nvPr/>
                </p:nvSpPr>
                <p:spPr>
                  <a:xfrm>
                    <a:off x="4979623" y="3205700"/>
                    <a:ext cx="4386615" cy="308941"/>
                  </a:xfrm>
                  <a:custGeom>
                    <a:avLst/>
                    <a:gdLst/>
                    <a:ahLst/>
                    <a:cxnLst/>
                    <a:rect l="l" t="t" r="r" b="b"/>
                    <a:pathLst>
                      <a:path w="20475" h="1442" extrusionOk="0">
                        <a:moveTo>
                          <a:pt x="14638" y="1"/>
                        </a:moveTo>
                        <a:cubicBezTo>
                          <a:pt x="14163" y="1"/>
                          <a:pt x="13687" y="258"/>
                          <a:pt x="13460" y="772"/>
                        </a:cubicBezTo>
                        <a:cubicBezTo>
                          <a:pt x="13242" y="399"/>
                          <a:pt x="12914" y="244"/>
                          <a:pt x="12567" y="244"/>
                        </a:cubicBezTo>
                        <a:cubicBezTo>
                          <a:pt x="12058" y="244"/>
                          <a:pt x="11507" y="578"/>
                          <a:pt x="11201" y="1047"/>
                        </a:cubicBezTo>
                        <a:cubicBezTo>
                          <a:pt x="10962" y="485"/>
                          <a:pt x="10434" y="192"/>
                          <a:pt x="9904" y="192"/>
                        </a:cubicBezTo>
                        <a:cubicBezTo>
                          <a:pt x="9453" y="192"/>
                          <a:pt x="9001" y="404"/>
                          <a:pt x="8727" y="843"/>
                        </a:cubicBezTo>
                        <a:cubicBezTo>
                          <a:pt x="8458" y="482"/>
                          <a:pt x="8059" y="306"/>
                          <a:pt x="7662" y="306"/>
                        </a:cubicBezTo>
                        <a:cubicBezTo>
                          <a:pt x="7194" y="306"/>
                          <a:pt x="6731" y="550"/>
                          <a:pt x="6491" y="1023"/>
                        </a:cubicBezTo>
                        <a:cubicBezTo>
                          <a:pt x="6262" y="545"/>
                          <a:pt x="5802" y="298"/>
                          <a:pt x="5339" y="298"/>
                        </a:cubicBezTo>
                        <a:cubicBezTo>
                          <a:pt x="4933" y="298"/>
                          <a:pt x="4525" y="488"/>
                          <a:pt x="4268" y="879"/>
                        </a:cubicBezTo>
                        <a:cubicBezTo>
                          <a:pt x="4040" y="349"/>
                          <a:pt x="3547" y="79"/>
                          <a:pt x="3053" y="79"/>
                        </a:cubicBezTo>
                        <a:cubicBezTo>
                          <a:pt x="2590" y="79"/>
                          <a:pt x="2126" y="316"/>
                          <a:pt x="1877" y="796"/>
                        </a:cubicBezTo>
                        <a:cubicBezTo>
                          <a:pt x="1743" y="437"/>
                          <a:pt x="1399" y="195"/>
                          <a:pt x="1012" y="195"/>
                        </a:cubicBezTo>
                        <a:cubicBezTo>
                          <a:pt x="986" y="195"/>
                          <a:pt x="960" y="196"/>
                          <a:pt x="933" y="198"/>
                        </a:cubicBezTo>
                        <a:cubicBezTo>
                          <a:pt x="335" y="258"/>
                          <a:pt x="13" y="832"/>
                          <a:pt x="1" y="1369"/>
                        </a:cubicBezTo>
                        <a:cubicBezTo>
                          <a:pt x="1" y="1417"/>
                          <a:pt x="36" y="1441"/>
                          <a:pt x="72" y="1441"/>
                        </a:cubicBezTo>
                        <a:cubicBezTo>
                          <a:pt x="108" y="1441"/>
                          <a:pt x="144" y="1417"/>
                          <a:pt x="144" y="1369"/>
                        </a:cubicBezTo>
                        <a:cubicBezTo>
                          <a:pt x="168" y="939"/>
                          <a:pt x="383" y="533"/>
                          <a:pt x="825" y="413"/>
                        </a:cubicBezTo>
                        <a:cubicBezTo>
                          <a:pt x="893" y="394"/>
                          <a:pt x="961" y="384"/>
                          <a:pt x="1027" y="384"/>
                        </a:cubicBezTo>
                        <a:cubicBezTo>
                          <a:pt x="1409" y="384"/>
                          <a:pt x="1749" y="687"/>
                          <a:pt x="1770" y="1095"/>
                        </a:cubicBezTo>
                        <a:cubicBezTo>
                          <a:pt x="1770" y="1148"/>
                          <a:pt x="1815" y="1179"/>
                          <a:pt x="1859" y="1179"/>
                        </a:cubicBezTo>
                        <a:cubicBezTo>
                          <a:pt x="1893" y="1179"/>
                          <a:pt x="1927" y="1160"/>
                          <a:pt x="1937" y="1118"/>
                        </a:cubicBezTo>
                        <a:cubicBezTo>
                          <a:pt x="2087" y="548"/>
                          <a:pt x="2570" y="261"/>
                          <a:pt x="3052" y="261"/>
                        </a:cubicBezTo>
                        <a:cubicBezTo>
                          <a:pt x="3529" y="261"/>
                          <a:pt x="4006" y="542"/>
                          <a:pt x="4160" y="1106"/>
                        </a:cubicBezTo>
                        <a:cubicBezTo>
                          <a:pt x="4173" y="1145"/>
                          <a:pt x="4211" y="1167"/>
                          <a:pt x="4248" y="1167"/>
                        </a:cubicBezTo>
                        <a:cubicBezTo>
                          <a:pt x="4280" y="1167"/>
                          <a:pt x="4311" y="1151"/>
                          <a:pt x="4328" y="1118"/>
                        </a:cubicBezTo>
                        <a:cubicBezTo>
                          <a:pt x="4547" y="685"/>
                          <a:pt x="4944" y="472"/>
                          <a:pt x="5336" y="472"/>
                        </a:cubicBezTo>
                        <a:cubicBezTo>
                          <a:pt x="5777" y="472"/>
                          <a:pt x="6213" y="742"/>
                          <a:pt x="6384" y="1274"/>
                        </a:cubicBezTo>
                        <a:cubicBezTo>
                          <a:pt x="6402" y="1316"/>
                          <a:pt x="6438" y="1337"/>
                          <a:pt x="6473" y="1337"/>
                        </a:cubicBezTo>
                        <a:cubicBezTo>
                          <a:pt x="6509" y="1337"/>
                          <a:pt x="6545" y="1316"/>
                          <a:pt x="6563" y="1274"/>
                        </a:cubicBezTo>
                        <a:cubicBezTo>
                          <a:pt x="6740" y="762"/>
                          <a:pt x="7201" y="492"/>
                          <a:pt x="7664" y="492"/>
                        </a:cubicBezTo>
                        <a:cubicBezTo>
                          <a:pt x="8046" y="492"/>
                          <a:pt x="8428" y="675"/>
                          <a:pt x="8655" y="1059"/>
                        </a:cubicBezTo>
                        <a:cubicBezTo>
                          <a:pt x="8673" y="1083"/>
                          <a:pt x="8700" y="1095"/>
                          <a:pt x="8727" y="1095"/>
                        </a:cubicBezTo>
                        <a:cubicBezTo>
                          <a:pt x="8754" y="1095"/>
                          <a:pt x="8781" y="1083"/>
                          <a:pt x="8798" y="1059"/>
                        </a:cubicBezTo>
                        <a:cubicBezTo>
                          <a:pt x="9026" y="598"/>
                          <a:pt x="9458" y="378"/>
                          <a:pt x="9890" y="378"/>
                        </a:cubicBezTo>
                        <a:cubicBezTo>
                          <a:pt x="10410" y="378"/>
                          <a:pt x="10930" y="697"/>
                          <a:pt x="11094" y="1298"/>
                        </a:cubicBezTo>
                        <a:cubicBezTo>
                          <a:pt x="11106" y="1337"/>
                          <a:pt x="11140" y="1358"/>
                          <a:pt x="11175" y="1358"/>
                        </a:cubicBezTo>
                        <a:cubicBezTo>
                          <a:pt x="11203" y="1358"/>
                          <a:pt x="11232" y="1343"/>
                          <a:pt x="11249" y="1310"/>
                        </a:cubicBezTo>
                        <a:cubicBezTo>
                          <a:pt x="11491" y="818"/>
                          <a:pt x="12040" y="432"/>
                          <a:pt x="12543" y="432"/>
                        </a:cubicBezTo>
                        <a:cubicBezTo>
                          <a:pt x="12882" y="432"/>
                          <a:pt x="13201" y="608"/>
                          <a:pt x="13389" y="1047"/>
                        </a:cubicBezTo>
                        <a:cubicBezTo>
                          <a:pt x="13403" y="1075"/>
                          <a:pt x="13428" y="1086"/>
                          <a:pt x="13455" y="1086"/>
                        </a:cubicBezTo>
                        <a:cubicBezTo>
                          <a:pt x="13496" y="1086"/>
                          <a:pt x="13541" y="1059"/>
                          <a:pt x="13556" y="1023"/>
                        </a:cubicBezTo>
                        <a:cubicBezTo>
                          <a:pt x="13699" y="464"/>
                          <a:pt x="14164" y="186"/>
                          <a:pt x="14629" y="186"/>
                        </a:cubicBezTo>
                        <a:cubicBezTo>
                          <a:pt x="15099" y="186"/>
                          <a:pt x="15569" y="470"/>
                          <a:pt x="15708" y="1035"/>
                        </a:cubicBezTo>
                        <a:cubicBezTo>
                          <a:pt x="15726" y="1077"/>
                          <a:pt x="15761" y="1097"/>
                          <a:pt x="15797" y="1097"/>
                        </a:cubicBezTo>
                        <a:cubicBezTo>
                          <a:pt x="15833" y="1097"/>
                          <a:pt x="15869" y="1077"/>
                          <a:pt x="15887" y="1035"/>
                        </a:cubicBezTo>
                        <a:cubicBezTo>
                          <a:pt x="16055" y="541"/>
                          <a:pt x="16486" y="299"/>
                          <a:pt x="16917" y="299"/>
                        </a:cubicBezTo>
                        <a:cubicBezTo>
                          <a:pt x="17373" y="299"/>
                          <a:pt x="17831" y="571"/>
                          <a:pt x="17979" y="1106"/>
                        </a:cubicBezTo>
                        <a:cubicBezTo>
                          <a:pt x="17992" y="1147"/>
                          <a:pt x="18029" y="1169"/>
                          <a:pt x="18065" y="1169"/>
                        </a:cubicBezTo>
                        <a:cubicBezTo>
                          <a:pt x="18092" y="1169"/>
                          <a:pt x="18119" y="1156"/>
                          <a:pt x="18134" y="1130"/>
                        </a:cubicBezTo>
                        <a:cubicBezTo>
                          <a:pt x="18340" y="680"/>
                          <a:pt x="18751" y="466"/>
                          <a:pt x="19159" y="466"/>
                        </a:cubicBezTo>
                        <a:cubicBezTo>
                          <a:pt x="19650" y="466"/>
                          <a:pt x="20138" y="776"/>
                          <a:pt x="20262" y="1357"/>
                        </a:cubicBezTo>
                        <a:cubicBezTo>
                          <a:pt x="20276" y="1405"/>
                          <a:pt x="20315" y="1426"/>
                          <a:pt x="20354" y="1426"/>
                        </a:cubicBezTo>
                        <a:cubicBezTo>
                          <a:pt x="20414" y="1426"/>
                          <a:pt x="20475" y="1377"/>
                          <a:pt x="20453" y="1298"/>
                        </a:cubicBezTo>
                        <a:cubicBezTo>
                          <a:pt x="20307" y="644"/>
                          <a:pt x="19748" y="281"/>
                          <a:pt x="19181" y="281"/>
                        </a:cubicBezTo>
                        <a:cubicBezTo>
                          <a:pt x="18774" y="281"/>
                          <a:pt x="18363" y="468"/>
                          <a:pt x="18098" y="867"/>
                        </a:cubicBezTo>
                        <a:cubicBezTo>
                          <a:pt x="17881" y="358"/>
                          <a:pt x="17408" y="97"/>
                          <a:pt x="16933" y="97"/>
                        </a:cubicBezTo>
                        <a:cubicBezTo>
                          <a:pt x="16495" y="97"/>
                          <a:pt x="16056" y="319"/>
                          <a:pt x="15815" y="772"/>
                        </a:cubicBezTo>
                        <a:cubicBezTo>
                          <a:pt x="15588" y="258"/>
                          <a:pt x="15113" y="1"/>
                          <a:pt x="14638" y="1"/>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48" name="Google Shape;448;p7"/>
                  <p:cNvSpPr/>
                  <p:nvPr/>
                </p:nvSpPr>
                <p:spPr>
                  <a:xfrm>
                    <a:off x="4977052" y="3746027"/>
                    <a:ext cx="4389186" cy="310869"/>
                  </a:xfrm>
                  <a:custGeom>
                    <a:avLst/>
                    <a:gdLst/>
                    <a:ahLst/>
                    <a:cxnLst/>
                    <a:rect l="l" t="t" r="r" b="b"/>
                    <a:pathLst>
                      <a:path w="20487" h="1451" extrusionOk="0">
                        <a:moveTo>
                          <a:pt x="14650" y="1"/>
                        </a:moveTo>
                        <a:cubicBezTo>
                          <a:pt x="14175" y="1"/>
                          <a:pt x="13699" y="258"/>
                          <a:pt x="13472" y="772"/>
                        </a:cubicBezTo>
                        <a:cubicBezTo>
                          <a:pt x="13249" y="399"/>
                          <a:pt x="12919" y="244"/>
                          <a:pt x="12570" y="244"/>
                        </a:cubicBezTo>
                        <a:cubicBezTo>
                          <a:pt x="12060" y="244"/>
                          <a:pt x="11512" y="578"/>
                          <a:pt x="11213" y="1047"/>
                        </a:cubicBezTo>
                        <a:cubicBezTo>
                          <a:pt x="10975" y="488"/>
                          <a:pt x="10451" y="198"/>
                          <a:pt x="9925" y="198"/>
                        </a:cubicBezTo>
                        <a:cubicBezTo>
                          <a:pt x="9471" y="198"/>
                          <a:pt x="9015" y="413"/>
                          <a:pt x="8739" y="856"/>
                        </a:cubicBezTo>
                        <a:cubicBezTo>
                          <a:pt x="8469" y="493"/>
                          <a:pt x="8068" y="317"/>
                          <a:pt x="7669" y="317"/>
                        </a:cubicBezTo>
                        <a:cubicBezTo>
                          <a:pt x="7201" y="317"/>
                          <a:pt x="6737" y="558"/>
                          <a:pt x="6491" y="1023"/>
                        </a:cubicBezTo>
                        <a:cubicBezTo>
                          <a:pt x="6262" y="545"/>
                          <a:pt x="5802" y="298"/>
                          <a:pt x="5341" y="298"/>
                        </a:cubicBezTo>
                        <a:cubicBezTo>
                          <a:pt x="4937" y="298"/>
                          <a:pt x="4531" y="489"/>
                          <a:pt x="4280" y="880"/>
                        </a:cubicBezTo>
                        <a:cubicBezTo>
                          <a:pt x="4052" y="349"/>
                          <a:pt x="3556" y="79"/>
                          <a:pt x="3060" y="79"/>
                        </a:cubicBezTo>
                        <a:cubicBezTo>
                          <a:pt x="2596" y="79"/>
                          <a:pt x="2132" y="316"/>
                          <a:pt x="1889" y="796"/>
                        </a:cubicBezTo>
                        <a:cubicBezTo>
                          <a:pt x="1744" y="438"/>
                          <a:pt x="1399" y="195"/>
                          <a:pt x="1022" y="195"/>
                        </a:cubicBezTo>
                        <a:cubicBezTo>
                          <a:pt x="997" y="195"/>
                          <a:pt x="971" y="196"/>
                          <a:pt x="945" y="198"/>
                        </a:cubicBezTo>
                        <a:cubicBezTo>
                          <a:pt x="347" y="258"/>
                          <a:pt x="13" y="832"/>
                          <a:pt x="1" y="1370"/>
                        </a:cubicBezTo>
                        <a:cubicBezTo>
                          <a:pt x="1" y="1423"/>
                          <a:pt x="40" y="1450"/>
                          <a:pt x="78" y="1450"/>
                        </a:cubicBezTo>
                        <a:cubicBezTo>
                          <a:pt x="117" y="1450"/>
                          <a:pt x="156" y="1423"/>
                          <a:pt x="156" y="1370"/>
                        </a:cubicBezTo>
                        <a:cubicBezTo>
                          <a:pt x="168" y="951"/>
                          <a:pt x="395" y="533"/>
                          <a:pt x="825" y="413"/>
                        </a:cubicBezTo>
                        <a:cubicBezTo>
                          <a:pt x="895" y="394"/>
                          <a:pt x="964" y="385"/>
                          <a:pt x="1032" y="385"/>
                        </a:cubicBezTo>
                        <a:cubicBezTo>
                          <a:pt x="1420" y="385"/>
                          <a:pt x="1760" y="688"/>
                          <a:pt x="1770" y="1095"/>
                        </a:cubicBezTo>
                        <a:cubicBezTo>
                          <a:pt x="1770" y="1153"/>
                          <a:pt x="1816" y="1183"/>
                          <a:pt x="1862" y="1183"/>
                        </a:cubicBezTo>
                        <a:cubicBezTo>
                          <a:pt x="1900" y="1183"/>
                          <a:pt x="1938" y="1162"/>
                          <a:pt x="1949" y="1119"/>
                        </a:cubicBezTo>
                        <a:cubicBezTo>
                          <a:pt x="2099" y="548"/>
                          <a:pt x="2582" y="261"/>
                          <a:pt x="3064" y="261"/>
                        </a:cubicBezTo>
                        <a:cubicBezTo>
                          <a:pt x="3541" y="261"/>
                          <a:pt x="4018" y="542"/>
                          <a:pt x="4172" y="1107"/>
                        </a:cubicBezTo>
                        <a:cubicBezTo>
                          <a:pt x="4185" y="1145"/>
                          <a:pt x="4219" y="1167"/>
                          <a:pt x="4253" y="1167"/>
                        </a:cubicBezTo>
                        <a:cubicBezTo>
                          <a:pt x="4282" y="1167"/>
                          <a:pt x="4311" y="1151"/>
                          <a:pt x="4328" y="1119"/>
                        </a:cubicBezTo>
                        <a:cubicBezTo>
                          <a:pt x="4553" y="686"/>
                          <a:pt x="4950" y="472"/>
                          <a:pt x="5342" y="472"/>
                        </a:cubicBezTo>
                        <a:cubicBezTo>
                          <a:pt x="5783" y="472"/>
                          <a:pt x="6219" y="742"/>
                          <a:pt x="6396" y="1274"/>
                        </a:cubicBezTo>
                        <a:cubicBezTo>
                          <a:pt x="6408" y="1316"/>
                          <a:pt x="6444" y="1337"/>
                          <a:pt x="6480" y="1337"/>
                        </a:cubicBezTo>
                        <a:cubicBezTo>
                          <a:pt x="6515" y="1337"/>
                          <a:pt x="6551" y="1316"/>
                          <a:pt x="6563" y="1274"/>
                        </a:cubicBezTo>
                        <a:cubicBezTo>
                          <a:pt x="6740" y="763"/>
                          <a:pt x="7201" y="492"/>
                          <a:pt x="7664" y="492"/>
                        </a:cubicBezTo>
                        <a:cubicBezTo>
                          <a:pt x="8046" y="492"/>
                          <a:pt x="8428" y="676"/>
                          <a:pt x="8655" y="1059"/>
                        </a:cubicBezTo>
                        <a:cubicBezTo>
                          <a:pt x="8673" y="1089"/>
                          <a:pt x="8703" y="1104"/>
                          <a:pt x="8733" y="1104"/>
                        </a:cubicBezTo>
                        <a:cubicBezTo>
                          <a:pt x="8763" y="1104"/>
                          <a:pt x="8793" y="1089"/>
                          <a:pt x="8810" y="1059"/>
                        </a:cubicBezTo>
                        <a:cubicBezTo>
                          <a:pt x="9038" y="598"/>
                          <a:pt x="9470" y="378"/>
                          <a:pt x="9901" y="378"/>
                        </a:cubicBezTo>
                        <a:cubicBezTo>
                          <a:pt x="10420" y="378"/>
                          <a:pt x="10937" y="697"/>
                          <a:pt x="11094" y="1298"/>
                        </a:cubicBezTo>
                        <a:cubicBezTo>
                          <a:pt x="11107" y="1337"/>
                          <a:pt x="11140" y="1358"/>
                          <a:pt x="11177" y="1358"/>
                        </a:cubicBezTo>
                        <a:cubicBezTo>
                          <a:pt x="11207" y="1358"/>
                          <a:pt x="11239" y="1343"/>
                          <a:pt x="11261" y="1310"/>
                        </a:cubicBezTo>
                        <a:cubicBezTo>
                          <a:pt x="11496" y="818"/>
                          <a:pt x="12042" y="432"/>
                          <a:pt x="12544" y="432"/>
                        </a:cubicBezTo>
                        <a:cubicBezTo>
                          <a:pt x="12882" y="432"/>
                          <a:pt x="13201" y="608"/>
                          <a:pt x="13389" y="1047"/>
                        </a:cubicBezTo>
                        <a:cubicBezTo>
                          <a:pt x="13404" y="1077"/>
                          <a:pt x="13433" y="1090"/>
                          <a:pt x="13464" y="1090"/>
                        </a:cubicBezTo>
                        <a:cubicBezTo>
                          <a:pt x="13506" y="1090"/>
                          <a:pt x="13549" y="1065"/>
                          <a:pt x="13556" y="1023"/>
                        </a:cubicBezTo>
                        <a:cubicBezTo>
                          <a:pt x="13705" y="464"/>
                          <a:pt x="14173" y="186"/>
                          <a:pt x="14639" y="186"/>
                        </a:cubicBezTo>
                        <a:cubicBezTo>
                          <a:pt x="15111" y="186"/>
                          <a:pt x="15581" y="470"/>
                          <a:pt x="15720" y="1035"/>
                        </a:cubicBezTo>
                        <a:cubicBezTo>
                          <a:pt x="15732" y="1077"/>
                          <a:pt x="15767" y="1098"/>
                          <a:pt x="15803" y="1098"/>
                        </a:cubicBezTo>
                        <a:cubicBezTo>
                          <a:pt x="15839" y="1098"/>
                          <a:pt x="15875" y="1077"/>
                          <a:pt x="15887" y="1035"/>
                        </a:cubicBezTo>
                        <a:cubicBezTo>
                          <a:pt x="16061" y="542"/>
                          <a:pt x="16494" y="299"/>
                          <a:pt x="16926" y="299"/>
                        </a:cubicBezTo>
                        <a:cubicBezTo>
                          <a:pt x="17383" y="299"/>
                          <a:pt x="17837" y="572"/>
                          <a:pt x="17979" y="1107"/>
                        </a:cubicBezTo>
                        <a:cubicBezTo>
                          <a:pt x="17993" y="1148"/>
                          <a:pt x="18031" y="1174"/>
                          <a:pt x="18070" y="1174"/>
                        </a:cubicBezTo>
                        <a:cubicBezTo>
                          <a:pt x="18098" y="1174"/>
                          <a:pt x="18126" y="1161"/>
                          <a:pt x="18146" y="1131"/>
                        </a:cubicBezTo>
                        <a:cubicBezTo>
                          <a:pt x="18347" y="680"/>
                          <a:pt x="18754" y="466"/>
                          <a:pt x="19161" y="466"/>
                        </a:cubicBezTo>
                        <a:cubicBezTo>
                          <a:pt x="19650" y="466"/>
                          <a:pt x="20138" y="777"/>
                          <a:pt x="20262" y="1358"/>
                        </a:cubicBezTo>
                        <a:cubicBezTo>
                          <a:pt x="20281" y="1409"/>
                          <a:pt x="20321" y="1431"/>
                          <a:pt x="20362" y="1431"/>
                        </a:cubicBezTo>
                        <a:cubicBezTo>
                          <a:pt x="20425" y="1431"/>
                          <a:pt x="20487" y="1378"/>
                          <a:pt x="20465" y="1298"/>
                        </a:cubicBezTo>
                        <a:cubicBezTo>
                          <a:pt x="20319" y="643"/>
                          <a:pt x="19754" y="276"/>
                          <a:pt x="19185" y="276"/>
                        </a:cubicBezTo>
                        <a:cubicBezTo>
                          <a:pt x="18778" y="276"/>
                          <a:pt x="18370" y="464"/>
                          <a:pt x="18110" y="868"/>
                        </a:cubicBezTo>
                        <a:cubicBezTo>
                          <a:pt x="17886" y="358"/>
                          <a:pt x="17414" y="97"/>
                          <a:pt x="16941" y="97"/>
                        </a:cubicBezTo>
                        <a:cubicBezTo>
                          <a:pt x="16504" y="97"/>
                          <a:pt x="16068" y="319"/>
                          <a:pt x="15827" y="772"/>
                        </a:cubicBezTo>
                        <a:cubicBezTo>
                          <a:pt x="15600" y="258"/>
                          <a:pt x="15125" y="1"/>
                          <a:pt x="14650" y="1"/>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49" name="Google Shape;449;p7"/>
                  <p:cNvSpPr/>
                  <p:nvPr/>
                </p:nvSpPr>
                <p:spPr>
                  <a:xfrm>
                    <a:off x="4979623" y="4288496"/>
                    <a:ext cx="4386615" cy="309370"/>
                  </a:xfrm>
                  <a:custGeom>
                    <a:avLst/>
                    <a:gdLst/>
                    <a:ahLst/>
                    <a:cxnLst/>
                    <a:rect l="l" t="t" r="r" b="b"/>
                    <a:pathLst>
                      <a:path w="20475" h="1444" extrusionOk="0">
                        <a:moveTo>
                          <a:pt x="14638" y="0"/>
                        </a:moveTo>
                        <a:cubicBezTo>
                          <a:pt x="14163" y="0"/>
                          <a:pt x="13687" y="254"/>
                          <a:pt x="13460" y="762"/>
                        </a:cubicBezTo>
                        <a:cubicBezTo>
                          <a:pt x="13242" y="394"/>
                          <a:pt x="12915" y="240"/>
                          <a:pt x="12568" y="240"/>
                        </a:cubicBezTo>
                        <a:cubicBezTo>
                          <a:pt x="12058" y="240"/>
                          <a:pt x="11507" y="573"/>
                          <a:pt x="11201" y="1049"/>
                        </a:cubicBezTo>
                        <a:cubicBezTo>
                          <a:pt x="10962" y="487"/>
                          <a:pt x="10434" y="194"/>
                          <a:pt x="9904" y="194"/>
                        </a:cubicBezTo>
                        <a:cubicBezTo>
                          <a:pt x="9453" y="194"/>
                          <a:pt x="9001" y="406"/>
                          <a:pt x="8727" y="846"/>
                        </a:cubicBezTo>
                        <a:cubicBezTo>
                          <a:pt x="8458" y="484"/>
                          <a:pt x="8059" y="308"/>
                          <a:pt x="7662" y="308"/>
                        </a:cubicBezTo>
                        <a:cubicBezTo>
                          <a:pt x="7194" y="308"/>
                          <a:pt x="6731" y="553"/>
                          <a:pt x="6491" y="1025"/>
                        </a:cubicBezTo>
                        <a:cubicBezTo>
                          <a:pt x="6261" y="546"/>
                          <a:pt x="5799" y="299"/>
                          <a:pt x="5334" y="299"/>
                        </a:cubicBezTo>
                        <a:cubicBezTo>
                          <a:pt x="4930" y="299"/>
                          <a:pt x="4524" y="486"/>
                          <a:pt x="4268" y="870"/>
                        </a:cubicBezTo>
                        <a:cubicBezTo>
                          <a:pt x="4040" y="347"/>
                          <a:pt x="3550" y="80"/>
                          <a:pt x="3057" y="80"/>
                        </a:cubicBezTo>
                        <a:cubicBezTo>
                          <a:pt x="2593" y="80"/>
                          <a:pt x="2127" y="317"/>
                          <a:pt x="1877" y="798"/>
                        </a:cubicBezTo>
                        <a:cubicBezTo>
                          <a:pt x="1743" y="430"/>
                          <a:pt x="1401" y="197"/>
                          <a:pt x="1016" y="197"/>
                        </a:cubicBezTo>
                        <a:cubicBezTo>
                          <a:pt x="988" y="197"/>
                          <a:pt x="961" y="198"/>
                          <a:pt x="933" y="200"/>
                        </a:cubicBezTo>
                        <a:cubicBezTo>
                          <a:pt x="335" y="248"/>
                          <a:pt x="13" y="822"/>
                          <a:pt x="1" y="1372"/>
                        </a:cubicBezTo>
                        <a:cubicBezTo>
                          <a:pt x="1" y="1420"/>
                          <a:pt x="36" y="1443"/>
                          <a:pt x="72" y="1443"/>
                        </a:cubicBezTo>
                        <a:cubicBezTo>
                          <a:pt x="108" y="1443"/>
                          <a:pt x="144" y="1420"/>
                          <a:pt x="144" y="1372"/>
                        </a:cubicBezTo>
                        <a:cubicBezTo>
                          <a:pt x="168" y="941"/>
                          <a:pt x="383" y="523"/>
                          <a:pt x="825" y="415"/>
                        </a:cubicBezTo>
                        <a:cubicBezTo>
                          <a:pt x="894" y="396"/>
                          <a:pt x="964" y="386"/>
                          <a:pt x="1032" y="386"/>
                        </a:cubicBezTo>
                        <a:cubicBezTo>
                          <a:pt x="1411" y="386"/>
                          <a:pt x="1749" y="681"/>
                          <a:pt x="1770" y="1097"/>
                        </a:cubicBezTo>
                        <a:cubicBezTo>
                          <a:pt x="1770" y="1149"/>
                          <a:pt x="1812" y="1180"/>
                          <a:pt x="1855" y="1180"/>
                        </a:cubicBezTo>
                        <a:cubicBezTo>
                          <a:pt x="1890" y="1180"/>
                          <a:pt x="1926" y="1158"/>
                          <a:pt x="1937" y="1109"/>
                        </a:cubicBezTo>
                        <a:cubicBezTo>
                          <a:pt x="2087" y="538"/>
                          <a:pt x="2570" y="251"/>
                          <a:pt x="3052" y="251"/>
                        </a:cubicBezTo>
                        <a:cubicBezTo>
                          <a:pt x="3529" y="251"/>
                          <a:pt x="4006" y="532"/>
                          <a:pt x="4160" y="1097"/>
                        </a:cubicBezTo>
                        <a:cubicBezTo>
                          <a:pt x="4174" y="1143"/>
                          <a:pt x="4213" y="1168"/>
                          <a:pt x="4252" y="1168"/>
                        </a:cubicBezTo>
                        <a:cubicBezTo>
                          <a:pt x="4282" y="1168"/>
                          <a:pt x="4312" y="1152"/>
                          <a:pt x="4328" y="1121"/>
                        </a:cubicBezTo>
                        <a:cubicBezTo>
                          <a:pt x="4547" y="688"/>
                          <a:pt x="4944" y="474"/>
                          <a:pt x="5336" y="474"/>
                        </a:cubicBezTo>
                        <a:cubicBezTo>
                          <a:pt x="5777" y="474"/>
                          <a:pt x="6213" y="745"/>
                          <a:pt x="6384" y="1276"/>
                        </a:cubicBezTo>
                        <a:cubicBezTo>
                          <a:pt x="6402" y="1312"/>
                          <a:pt x="6438" y="1330"/>
                          <a:pt x="6473" y="1330"/>
                        </a:cubicBezTo>
                        <a:cubicBezTo>
                          <a:pt x="6509" y="1330"/>
                          <a:pt x="6545" y="1312"/>
                          <a:pt x="6563" y="1276"/>
                        </a:cubicBezTo>
                        <a:cubicBezTo>
                          <a:pt x="6740" y="759"/>
                          <a:pt x="7200" y="485"/>
                          <a:pt x="7663" y="485"/>
                        </a:cubicBezTo>
                        <a:cubicBezTo>
                          <a:pt x="8044" y="485"/>
                          <a:pt x="8428" y="672"/>
                          <a:pt x="8655" y="1061"/>
                        </a:cubicBezTo>
                        <a:cubicBezTo>
                          <a:pt x="8673" y="1085"/>
                          <a:pt x="8700" y="1097"/>
                          <a:pt x="8727" y="1097"/>
                        </a:cubicBezTo>
                        <a:cubicBezTo>
                          <a:pt x="8754" y="1097"/>
                          <a:pt x="8781" y="1085"/>
                          <a:pt x="8798" y="1061"/>
                        </a:cubicBezTo>
                        <a:cubicBezTo>
                          <a:pt x="9028" y="597"/>
                          <a:pt x="9463" y="375"/>
                          <a:pt x="9898" y="375"/>
                        </a:cubicBezTo>
                        <a:cubicBezTo>
                          <a:pt x="10415" y="375"/>
                          <a:pt x="10931" y="690"/>
                          <a:pt x="11094" y="1288"/>
                        </a:cubicBezTo>
                        <a:cubicBezTo>
                          <a:pt x="11100" y="1335"/>
                          <a:pt x="11137" y="1359"/>
                          <a:pt x="11174" y="1359"/>
                        </a:cubicBezTo>
                        <a:cubicBezTo>
                          <a:pt x="11203" y="1359"/>
                          <a:pt x="11233" y="1344"/>
                          <a:pt x="11249" y="1312"/>
                        </a:cubicBezTo>
                        <a:cubicBezTo>
                          <a:pt x="11493" y="818"/>
                          <a:pt x="12045" y="426"/>
                          <a:pt x="12549" y="426"/>
                        </a:cubicBezTo>
                        <a:cubicBezTo>
                          <a:pt x="12886" y="426"/>
                          <a:pt x="13202" y="601"/>
                          <a:pt x="13389" y="1037"/>
                        </a:cubicBezTo>
                        <a:cubicBezTo>
                          <a:pt x="13403" y="1071"/>
                          <a:pt x="13430" y="1085"/>
                          <a:pt x="13458" y="1085"/>
                        </a:cubicBezTo>
                        <a:cubicBezTo>
                          <a:pt x="13498" y="1085"/>
                          <a:pt x="13542" y="1056"/>
                          <a:pt x="13556" y="1013"/>
                        </a:cubicBezTo>
                        <a:cubicBezTo>
                          <a:pt x="13698" y="462"/>
                          <a:pt x="14161" y="187"/>
                          <a:pt x="14625" y="187"/>
                        </a:cubicBezTo>
                        <a:cubicBezTo>
                          <a:pt x="15096" y="187"/>
                          <a:pt x="15569" y="471"/>
                          <a:pt x="15708" y="1037"/>
                        </a:cubicBezTo>
                        <a:cubicBezTo>
                          <a:pt x="15726" y="1079"/>
                          <a:pt x="15761" y="1100"/>
                          <a:pt x="15797" y="1100"/>
                        </a:cubicBezTo>
                        <a:cubicBezTo>
                          <a:pt x="15833" y="1100"/>
                          <a:pt x="15869" y="1079"/>
                          <a:pt x="15887" y="1037"/>
                        </a:cubicBezTo>
                        <a:cubicBezTo>
                          <a:pt x="16055" y="544"/>
                          <a:pt x="16486" y="301"/>
                          <a:pt x="16917" y="301"/>
                        </a:cubicBezTo>
                        <a:cubicBezTo>
                          <a:pt x="17373" y="301"/>
                          <a:pt x="17831" y="574"/>
                          <a:pt x="17979" y="1109"/>
                        </a:cubicBezTo>
                        <a:cubicBezTo>
                          <a:pt x="17992" y="1150"/>
                          <a:pt x="18029" y="1171"/>
                          <a:pt x="18065" y="1171"/>
                        </a:cubicBezTo>
                        <a:cubicBezTo>
                          <a:pt x="18092" y="1171"/>
                          <a:pt x="18119" y="1159"/>
                          <a:pt x="18134" y="1133"/>
                        </a:cubicBezTo>
                        <a:cubicBezTo>
                          <a:pt x="18341" y="681"/>
                          <a:pt x="18753" y="467"/>
                          <a:pt x="19162" y="467"/>
                        </a:cubicBezTo>
                        <a:cubicBezTo>
                          <a:pt x="19652" y="467"/>
                          <a:pt x="20138" y="775"/>
                          <a:pt x="20262" y="1348"/>
                        </a:cubicBezTo>
                        <a:cubicBezTo>
                          <a:pt x="20276" y="1400"/>
                          <a:pt x="20315" y="1422"/>
                          <a:pt x="20355" y="1422"/>
                        </a:cubicBezTo>
                        <a:cubicBezTo>
                          <a:pt x="20414" y="1422"/>
                          <a:pt x="20475" y="1372"/>
                          <a:pt x="20453" y="1300"/>
                        </a:cubicBezTo>
                        <a:cubicBezTo>
                          <a:pt x="20307" y="645"/>
                          <a:pt x="19746" y="278"/>
                          <a:pt x="19178" y="278"/>
                        </a:cubicBezTo>
                        <a:cubicBezTo>
                          <a:pt x="18772" y="278"/>
                          <a:pt x="18363" y="466"/>
                          <a:pt x="18098" y="870"/>
                        </a:cubicBezTo>
                        <a:cubicBezTo>
                          <a:pt x="17880" y="358"/>
                          <a:pt x="17404" y="97"/>
                          <a:pt x="16928" y="97"/>
                        </a:cubicBezTo>
                        <a:cubicBezTo>
                          <a:pt x="16492" y="97"/>
                          <a:pt x="16055" y="316"/>
                          <a:pt x="15815" y="762"/>
                        </a:cubicBezTo>
                        <a:cubicBezTo>
                          <a:pt x="15588" y="254"/>
                          <a:pt x="15113" y="0"/>
                          <a:pt x="14638" y="0"/>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50" name="Google Shape;450;p7"/>
                  <p:cNvSpPr/>
                  <p:nvPr/>
                </p:nvSpPr>
                <p:spPr>
                  <a:xfrm>
                    <a:off x="4979623" y="4829466"/>
                    <a:ext cx="4386615" cy="310655"/>
                  </a:xfrm>
                  <a:custGeom>
                    <a:avLst/>
                    <a:gdLst/>
                    <a:ahLst/>
                    <a:cxnLst/>
                    <a:rect l="l" t="t" r="r" b="b"/>
                    <a:pathLst>
                      <a:path w="20475" h="1450" extrusionOk="0">
                        <a:moveTo>
                          <a:pt x="14638" y="0"/>
                        </a:moveTo>
                        <a:cubicBezTo>
                          <a:pt x="14163" y="0"/>
                          <a:pt x="13687" y="257"/>
                          <a:pt x="13460" y="771"/>
                        </a:cubicBezTo>
                        <a:cubicBezTo>
                          <a:pt x="13242" y="398"/>
                          <a:pt x="12914" y="243"/>
                          <a:pt x="12567" y="243"/>
                        </a:cubicBezTo>
                        <a:cubicBezTo>
                          <a:pt x="12058" y="243"/>
                          <a:pt x="11507" y="577"/>
                          <a:pt x="11201" y="1046"/>
                        </a:cubicBezTo>
                        <a:cubicBezTo>
                          <a:pt x="10963" y="487"/>
                          <a:pt x="10439" y="198"/>
                          <a:pt x="9913" y="198"/>
                        </a:cubicBezTo>
                        <a:cubicBezTo>
                          <a:pt x="9459" y="198"/>
                          <a:pt x="9003" y="413"/>
                          <a:pt x="8727" y="855"/>
                        </a:cubicBezTo>
                        <a:cubicBezTo>
                          <a:pt x="8457" y="492"/>
                          <a:pt x="8056" y="316"/>
                          <a:pt x="7658" y="316"/>
                        </a:cubicBezTo>
                        <a:cubicBezTo>
                          <a:pt x="7192" y="316"/>
                          <a:pt x="6730" y="558"/>
                          <a:pt x="6491" y="1022"/>
                        </a:cubicBezTo>
                        <a:cubicBezTo>
                          <a:pt x="6262" y="545"/>
                          <a:pt x="5802" y="298"/>
                          <a:pt x="5339" y="298"/>
                        </a:cubicBezTo>
                        <a:cubicBezTo>
                          <a:pt x="4933" y="298"/>
                          <a:pt x="4525" y="488"/>
                          <a:pt x="4268" y="879"/>
                        </a:cubicBezTo>
                        <a:cubicBezTo>
                          <a:pt x="4040" y="348"/>
                          <a:pt x="3547" y="79"/>
                          <a:pt x="3053" y="79"/>
                        </a:cubicBezTo>
                        <a:cubicBezTo>
                          <a:pt x="2590" y="79"/>
                          <a:pt x="2126" y="315"/>
                          <a:pt x="1877" y="795"/>
                        </a:cubicBezTo>
                        <a:cubicBezTo>
                          <a:pt x="1743" y="437"/>
                          <a:pt x="1399" y="194"/>
                          <a:pt x="1012" y="194"/>
                        </a:cubicBezTo>
                        <a:cubicBezTo>
                          <a:pt x="986" y="194"/>
                          <a:pt x="960" y="195"/>
                          <a:pt x="933" y="198"/>
                        </a:cubicBezTo>
                        <a:cubicBezTo>
                          <a:pt x="335" y="257"/>
                          <a:pt x="13" y="831"/>
                          <a:pt x="1" y="1369"/>
                        </a:cubicBezTo>
                        <a:cubicBezTo>
                          <a:pt x="1" y="1423"/>
                          <a:pt x="36" y="1450"/>
                          <a:pt x="72" y="1450"/>
                        </a:cubicBezTo>
                        <a:cubicBezTo>
                          <a:pt x="108" y="1450"/>
                          <a:pt x="144" y="1423"/>
                          <a:pt x="144" y="1369"/>
                        </a:cubicBezTo>
                        <a:cubicBezTo>
                          <a:pt x="168" y="939"/>
                          <a:pt x="383" y="532"/>
                          <a:pt x="825" y="413"/>
                        </a:cubicBezTo>
                        <a:cubicBezTo>
                          <a:pt x="890" y="396"/>
                          <a:pt x="954" y="388"/>
                          <a:pt x="1018" y="388"/>
                        </a:cubicBezTo>
                        <a:cubicBezTo>
                          <a:pt x="1403" y="388"/>
                          <a:pt x="1749" y="684"/>
                          <a:pt x="1770" y="1094"/>
                        </a:cubicBezTo>
                        <a:cubicBezTo>
                          <a:pt x="1770" y="1153"/>
                          <a:pt x="1812" y="1183"/>
                          <a:pt x="1855" y="1183"/>
                        </a:cubicBezTo>
                        <a:cubicBezTo>
                          <a:pt x="1890" y="1183"/>
                          <a:pt x="1926" y="1162"/>
                          <a:pt x="1937" y="1118"/>
                        </a:cubicBezTo>
                        <a:cubicBezTo>
                          <a:pt x="2087" y="547"/>
                          <a:pt x="2570" y="260"/>
                          <a:pt x="3052" y="260"/>
                        </a:cubicBezTo>
                        <a:cubicBezTo>
                          <a:pt x="3529" y="260"/>
                          <a:pt x="4006" y="541"/>
                          <a:pt x="4160" y="1106"/>
                        </a:cubicBezTo>
                        <a:cubicBezTo>
                          <a:pt x="4174" y="1147"/>
                          <a:pt x="4215" y="1168"/>
                          <a:pt x="4254" y="1168"/>
                        </a:cubicBezTo>
                        <a:cubicBezTo>
                          <a:pt x="4283" y="1168"/>
                          <a:pt x="4312" y="1156"/>
                          <a:pt x="4328" y="1130"/>
                        </a:cubicBezTo>
                        <a:cubicBezTo>
                          <a:pt x="4548" y="690"/>
                          <a:pt x="4947" y="473"/>
                          <a:pt x="5340" y="473"/>
                        </a:cubicBezTo>
                        <a:cubicBezTo>
                          <a:pt x="5780" y="473"/>
                          <a:pt x="6214" y="743"/>
                          <a:pt x="6384" y="1273"/>
                        </a:cubicBezTo>
                        <a:cubicBezTo>
                          <a:pt x="6402" y="1315"/>
                          <a:pt x="6438" y="1336"/>
                          <a:pt x="6473" y="1336"/>
                        </a:cubicBezTo>
                        <a:cubicBezTo>
                          <a:pt x="6509" y="1336"/>
                          <a:pt x="6545" y="1315"/>
                          <a:pt x="6563" y="1273"/>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26" y="597"/>
                          <a:pt x="9458" y="377"/>
                          <a:pt x="9890" y="377"/>
                        </a:cubicBezTo>
                        <a:cubicBezTo>
                          <a:pt x="10410" y="377"/>
                          <a:pt x="10930" y="696"/>
                          <a:pt x="11094" y="1297"/>
                        </a:cubicBezTo>
                        <a:cubicBezTo>
                          <a:pt x="11100" y="1338"/>
                          <a:pt x="11138" y="1359"/>
                          <a:pt x="11176" y="1359"/>
                        </a:cubicBezTo>
                        <a:cubicBezTo>
                          <a:pt x="11205" y="1359"/>
                          <a:pt x="11233" y="1347"/>
                          <a:pt x="11249" y="1321"/>
                        </a:cubicBezTo>
                        <a:cubicBezTo>
                          <a:pt x="11492" y="821"/>
                          <a:pt x="12042" y="432"/>
                          <a:pt x="12545" y="432"/>
                        </a:cubicBezTo>
                        <a:cubicBezTo>
                          <a:pt x="12884" y="432"/>
                          <a:pt x="13201" y="608"/>
                          <a:pt x="13389" y="1046"/>
                        </a:cubicBezTo>
                        <a:cubicBezTo>
                          <a:pt x="13404" y="1076"/>
                          <a:pt x="13431" y="1090"/>
                          <a:pt x="13460" y="1090"/>
                        </a:cubicBezTo>
                        <a:cubicBezTo>
                          <a:pt x="13500" y="1090"/>
                          <a:pt x="13542" y="1064"/>
                          <a:pt x="13556" y="1022"/>
                        </a:cubicBezTo>
                        <a:cubicBezTo>
                          <a:pt x="13699" y="463"/>
                          <a:pt x="14164" y="186"/>
                          <a:pt x="14629" y="186"/>
                        </a:cubicBezTo>
                        <a:cubicBezTo>
                          <a:pt x="15099" y="186"/>
                          <a:pt x="15569" y="469"/>
                          <a:pt x="15708" y="1034"/>
                        </a:cubicBezTo>
                        <a:cubicBezTo>
                          <a:pt x="15726" y="1076"/>
                          <a:pt x="15761" y="1097"/>
                          <a:pt x="15797" y="1097"/>
                        </a:cubicBezTo>
                        <a:cubicBezTo>
                          <a:pt x="15833" y="1097"/>
                          <a:pt x="15869" y="1076"/>
                          <a:pt x="15887" y="1034"/>
                        </a:cubicBezTo>
                        <a:cubicBezTo>
                          <a:pt x="16055" y="541"/>
                          <a:pt x="16486" y="298"/>
                          <a:pt x="16917" y="298"/>
                        </a:cubicBezTo>
                        <a:cubicBezTo>
                          <a:pt x="17373" y="298"/>
                          <a:pt x="17831" y="571"/>
                          <a:pt x="17979" y="1106"/>
                        </a:cubicBezTo>
                        <a:cubicBezTo>
                          <a:pt x="17992" y="1147"/>
                          <a:pt x="18029" y="1168"/>
                          <a:pt x="18065" y="1168"/>
                        </a:cubicBezTo>
                        <a:cubicBezTo>
                          <a:pt x="18092" y="1168"/>
                          <a:pt x="18119" y="1156"/>
                          <a:pt x="18134" y="1130"/>
                        </a:cubicBezTo>
                        <a:cubicBezTo>
                          <a:pt x="18340" y="680"/>
                          <a:pt x="18751" y="466"/>
                          <a:pt x="19159" y="466"/>
                        </a:cubicBezTo>
                        <a:cubicBezTo>
                          <a:pt x="19650" y="466"/>
                          <a:pt x="20138" y="776"/>
                          <a:pt x="20262" y="1357"/>
                        </a:cubicBezTo>
                        <a:cubicBezTo>
                          <a:pt x="20276" y="1404"/>
                          <a:pt x="20315" y="1425"/>
                          <a:pt x="20354" y="1425"/>
                        </a:cubicBezTo>
                        <a:cubicBezTo>
                          <a:pt x="20414" y="1425"/>
                          <a:pt x="20475" y="1377"/>
                          <a:pt x="20453" y="1297"/>
                        </a:cubicBezTo>
                        <a:cubicBezTo>
                          <a:pt x="20307" y="643"/>
                          <a:pt x="19748" y="281"/>
                          <a:pt x="19181" y="281"/>
                        </a:cubicBezTo>
                        <a:cubicBezTo>
                          <a:pt x="18774" y="281"/>
                          <a:pt x="18363" y="467"/>
                          <a:pt x="18098" y="867"/>
                        </a:cubicBezTo>
                        <a:cubicBezTo>
                          <a:pt x="17881" y="357"/>
                          <a:pt x="17408" y="96"/>
                          <a:pt x="16933" y="96"/>
                        </a:cubicBezTo>
                        <a:cubicBezTo>
                          <a:pt x="16495" y="96"/>
                          <a:pt x="16056" y="318"/>
                          <a:pt x="15815" y="771"/>
                        </a:cubicBezTo>
                        <a:cubicBezTo>
                          <a:pt x="15588" y="257"/>
                          <a:pt x="15113" y="0"/>
                          <a:pt x="14638" y="0"/>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451" name="Google Shape;451;p7"/>
                <p:cNvGrpSpPr/>
                <p:nvPr/>
              </p:nvGrpSpPr>
              <p:grpSpPr>
                <a:xfrm>
                  <a:off x="-76454" y="1675579"/>
                  <a:ext cx="3113402" cy="3677686"/>
                  <a:chOff x="4977052" y="-44831"/>
                  <a:chExt cx="4389400" cy="5184952"/>
                </a:xfrm>
              </p:grpSpPr>
              <p:sp>
                <p:nvSpPr>
                  <p:cNvPr id="452" name="Google Shape;452;p7"/>
                  <p:cNvSpPr/>
                  <p:nvPr/>
                </p:nvSpPr>
                <p:spPr>
                  <a:xfrm>
                    <a:off x="4977052" y="-44831"/>
                    <a:ext cx="4389186" cy="309584"/>
                  </a:xfrm>
                  <a:custGeom>
                    <a:avLst/>
                    <a:gdLst/>
                    <a:ahLst/>
                    <a:cxnLst/>
                    <a:rect l="l" t="t" r="r" b="b"/>
                    <a:pathLst>
                      <a:path w="20487" h="1445" extrusionOk="0">
                        <a:moveTo>
                          <a:pt x="14650" y="1"/>
                        </a:moveTo>
                        <a:cubicBezTo>
                          <a:pt x="14175" y="1"/>
                          <a:pt x="13699" y="255"/>
                          <a:pt x="13472" y="763"/>
                        </a:cubicBezTo>
                        <a:cubicBezTo>
                          <a:pt x="13251" y="397"/>
                          <a:pt x="12922" y="244"/>
                          <a:pt x="12576" y="244"/>
                        </a:cubicBezTo>
                        <a:cubicBezTo>
                          <a:pt x="12064" y="244"/>
                          <a:pt x="11513" y="579"/>
                          <a:pt x="11213" y="1050"/>
                        </a:cubicBezTo>
                        <a:cubicBezTo>
                          <a:pt x="10974" y="488"/>
                          <a:pt x="10446" y="195"/>
                          <a:pt x="9916" y="195"/>
                        </a:cubicBezTo>
                        <a:cubicBezTo>
                          <a:pt x="9465" y="195"/>
                          <a:pt x="9013" y="407"/>
                          <a:pt x="8739" y="846"/>
                        </a:cubicBezTo>
                        <a:cubicBezTo>
                          <a:pt x="8470" y="485"/>
                          <a:pt x="8071" y="309"/>
                          <a:pt x="7673" y="309"/>
                        </a:cubicBezTo>
                        <a:cubicBezTo>
                          <a:pt x="7204" y="309"/>
                          <a:pt x="6737" y="553"/>
                          <a:pt x="6491" y="1026"/>
                        </a:cubicBezTo>
                        <a:cubicBezTo>
                          <a:pt x="6262" y="548"/>
                          <a:pt x="5802" y="301"/>
                          <a:pt x="5341" y="301"/>
                        </a:cubicBezTo>
                        <a:cubicBezTo>
                          <a:pt x="4937" y="301"/>
                          <a:pt x="4531" y="491"/>
                          <a:pt x="4280" y="882"/>
                        </a:cubicBezTo>
                        <a:cubicBezTo>
                          <a:pt x="4052" y="352"/>
                          <a:pt x="3556" y="82"/>
                          <a:pt x="3060" y="82"/>
                        </a:cubicBezTo>
                        <a:cubicBezTo>
                          <a:pt x="2596" y="82"/>
                          <a:pt x="2132" y="319"/>
                          <a:pt x="1889" y="799"/>
                        </a:cubicBezTo>
                        <a:cubicBezTo>
                          <a:pt x="1744" y="430"/>
                          <a:pt x="1401" y="197"/>
                          <a:pt x="1025" y="197"/>
                        </a:cubicBezTo>
                        <a:cubicBezTo>
                          <a:pt x="999" y="197"/>
                          <a:pt x="972" y="199"/>
                          <a:pt x="945" y="201"/>
                        </a:cubicBezTo>
                        <a:cubicBezTo>
                          <a:pt x="347" y="261"/>
                          <a:pt x="13" y="823"/>
                          <a:pt x="1" y="1372"/>
                        </a:cubicBezTo>
                        <a:cubicBezTo>
                          <a:pt x="1" y="1420"/>
                          <a:pt x="40" y="1444"/>
                          <a:pt x="78" y="1444"/>
                        </a:cubicBezTo>
                        <a:cubicBezTo>
                          <a:pt x="117" y="1444"/>
                          <a:pt x="156" y="1420"/>
                          <a:pt x="156" y="1372"/>
                        </a:cubicBezTo>
                        <a:cubicBezTo>
                          <a:pt x="168" y="942"/>
                          <a:pt x="395" y="524"/>
                          <a:pt x="825" y="416"/>
                        </a:cubicBezTo>
                        <a:cubicBezTo>
                          <a:pt x="895" y="397"/>
                          <a:pt x="964" y="387"/>
                          <a:pt x="1031" y="387"/>
                        </a:cubicBezTo>
                        <a:cubicBezTo>
                          <a:pt x="1417" y="387"/>
                          <a:pt x="1749" y="690"/>
                          <a:pt x="1770" y="1097"/>
                        </a:cubicBezTo>
                        <a:cubicBezTo>
                          <a:pt x="1770" y="1151"/>
                          <a:pt x="1819" y="1182"/>
                          <a:pt x="1866" y="1182"/>
                        </a:cubicBezTo>
                        <a:cubicBezTo>
                          <a:pt x="1903" y="1182"/>
                          <a:pt x="1939" y="1163"/>
                          <a:pt x="1949" y="1121"/>
                        </a:cubicBezTo>
                        <a:cubicBezTo>
                          <a:pt x="2100" y="549"/>
                          <a:pt x="2581" y="262"/>
                          <a:pt x="3063" y="262"/>
                        </a:cubicBezTo>
                        <a:cubicBezTo>
                          <a:pt x="3538" y="262"/>
                          <a:pt x="4012" y="540"/>
                          <a:pt x="4172" y="1097"/>
                        </a:cubicBezTo>
                        <a:cubicBezTo>
                          <a:pt x="4186" y="1144"/>
                          <a:pt x="4221" y="1168"/>
                          <a:pt x="4257" y="1168"/>
                        </a:cubicBezTo>
                        <a:cubicBezTo>
                          <a:pt x="4284" y="1168"/>
                          <a:pt x="4312" y="1153"/>
                          <a:pt x="4328" y="1121"/>
                        </a:cubicBezTo>
                        <a:cubicBezTo>
                          <a:pt x="4553" y="688"/>
                          <a:pt x="4950" y="475"/>
                          <a:pt x="5342" y="475"/>
                        </a:cubicBezTo>
                        <a:cubicBezTo>
                          <a:pt x="5783" y="475"/>
                          <a:pt x="6219" y="745"/>
                          <a:pt x="6396" y="1277"/>
                        </a:cubicBezTo>
                        <a:cubicBezTo>
                          <a:pt x="6408" y="1319"/>
                          <a:pt x="6444" y="1340"/>
                          <a:pt x="6480" y="1340"/>
                        </a:cubicBezTo>
                        <a:cubicBezTo>
                          <a:pt x="6515" y="1340"/>
                          <a:pt x="6551" y="1319"/>
                          <a:pt x="6563" y="1277"/>
                        </a:cubicBezTo>
                        <a:cubicBezTo>
                          <a:pt x="6740" y="761"/>
                          <a:pt x="7198" y="491"/>
                          <a:pt x="7659" y="491"/>
                        </a:cubicBezTo>
                        <a:cubicBezTo>
                          <a:pt x="8042" y="491"/>
                          <a:pt x="8427" y="677"/>
                          <a:pt x="8655" y="1062"/>
                        </a:cubicBezTo>
                        <a:cubicBezTo>
                          <a:pt x="8673" y="1086"/>
                          <a:pt x="8703" y="1097"/>
                          <a:pt x="8733" y="1097"/>
                        </a:cubicBezTo>
                        <a:cubicBezTo>
                          <a:pt x="8763" y="1097"/>
                          <a:pt x="8793" y="1086"/>
                          <a:pt x="8810" y="1062"/>
                        </a:cubicBezTo>
                        <a:cubicBezTo>
                          <a:pt x="9039" y="600"/>
                          <a:pt x="9472" y="380"/>
                          <a:pt x="9904" y="380"/>
                        </a:cubicBezTo>
                        <a:cubicBezTo>
                          <a:pt x="10422" y="380"/>
                          <a:pt x="10937" y="696"/>
                          <a:pt x="11094" y="1289"/>
                        </a:cubicBezTo>
                        <a:cubicBezTo>
                          <a:pt x="11107" y="1330"/>
                          <a:pt x="11150" y="1356"/>
                          <a:pt x="11190" y="1356"/>
                        </a:cubicBezTo>
                        <a:cubicBezTo>
                          <a:pt x="11218" y="1356"/>
                          <a:pt x="11246" y="1343"/>
                          <a:pt x="11261" y="1313"/>
                        </a:cubicBezTo>
                        <a:cubicBezTo>
                          <a:pt x="11497" y="818"/>
                          <a:pt x="12047" y="427"/>
                          <a:pt x="12550" y="427"/>
                        </a:cubicBezTo>
                        <a:cubicBezTo>
                          <a:pt x="12887" y="427"/>
                          <a:pt x="13202" y="602"/>
                          <a:pt x="13389" y="1038"/>
                        </a:cubicBezTo>
                        <a:cubicBezTo>
                          <a:pt x="13404" y="1073"/>
                          <a:pt x="13434" y="1087"/>
                          <a:pt x="13464" y="1087"/>
                        </a:cubicBezTo>
                        <a:cubicBezTo>
                          <a:pt x="13506" y="1087"/>
                          <a:pt x="13549" y="1060"/>
                          <a:pt x="13556" y="1026"/>
                        </a:cubicBezTo>
                        <a:cubicBezTo>
                          <a:pt x="13705" y="467"/>
                          <a:pt x="14173" y="189"/>
                          <a:pt x="14639" y="189"/>
                        </a:cubicBezTo>
                        <a:cubicBezTo>
                          <a:pt x="15111" y="189"/>
                          <a:pt x="15581" y="473"/>
                          <a:pt x="15720" y="1038"/>
                        </a:cubicBezTo>
                        <a:cubicBezTo>
                          <a:pt x="15732" y="1080"/>
                          <a:pt x="15767" y="1100"/>
                          <a:pt x="15803" y="1100"/>
                        </a:cubicBezTo>
                        <a:cubicBezTo>
                          <a:pt x="15839" y="1100"/>
                          <a:pt x="15875" y="1080"/>
                          <a:pt x="15887" y="1038"/>
                        </a:cubicBezTo>
                        <a:cubicBezTo>
                          <a:pt x="16055" y="538"/>
                          <a:pt x="16489" y="293"/>
                          <a:pt x="16921" y="293"/>
                        </a:cubicBezTo>
                        <a:cubicBezTo>
                          <a:pt x="17380" y="293"/>
                          <a:pt x="17837" y="568"/>
                          <a:pt x="17979" y="1109"/>
                        </a:cubicBezTo>
                        <a:cubicBezTo>
                          <a:pt x="17992" y="1150"/>
                          <a:pt x="18033" y="1172"/>
                          <a:pt x="18072" y="1172"/>
                        </a:cubicBezTo>
                        <a:cubicBezTo>
                          <a:pt x="18102" y="1172"/>
                          <a:pt x="18131" y="1159"/>
                          <a:pt x="18146" y="1133"/>
                        </a:cubicBezTo>
                        <a:cubicBezTo>
                          <a:pt x="18347" y="683"/>
                          <a:pt x="18754" y="469"/>
                          <a:pt x="19161" y="469"/>
                        </a:cubicBezTo>
                        <a:cubicBezTo>
                          <a:pt x="19650" y="469"/>
                          <a:pt x="20138" y="779"/>
                          <a:pt x="20262" y="1360"/>
                        </a:cubicBezTo>
                        <a:cubicBezTo>
                          <a:pt x="20281" y="1408"/>
                          <a:pt x="20322" y="1429"/>
                          <a:pt x="20363" y="1429"/>
                        </a:cubicBezTo>
                        <a:cubicBezTo>
                          <a:pt x="20426" y="1429"/>
                          <a:pt x="20487" y="1380"/>
                          <a:pt x="20465" y="1301"/>
                        </a:cubicBezTo>
                        <a:cubicBezTo>
                          <a:pt x="20319" y="641"/>
                          <a:pt x="19757" y="275"/>
                          <a:pt x="19190" y="275"/>
                        </a:cubicBezTo>
                        <a:cubicBezTo>
                          <a:pt x="18782" y="275"/>
                          <a:pt x="18371" y="465"/>
                          <a:pt x="18110" y="870"/>
                        </a:cubicBezTo>
                        <a:cubicBezTo>
                          <a:pt x="17886" y="359"/>
                          <a:pt x="17411" y="98"/>
                          <a:pt x="16936" y="98"/>
                        </a:cubicBezTo>
                        <a:cubicBezTo>
                          <a:pt x="16501" y="98"/>
                          <a:pt x="16067" y="317"/>
                          <a:pt x="15827" y="763"/>
                        </a:cubicBezTo>
                        <a:cubicBezTo>
                          <a:pt x="15600" y="255"/>
                          <a:pt x="15125" y="1"/>
                          <a:pt x="14650" y="1"/>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53" name="Google Shape;453;p7"/>
                  <p:cNvSpPr/>
                  <p:nvPr/>
                </p:nvSpPr>
                <p:spPr>
                  <a:xfrm>
                    <a:off x="4977052" y="498067"/>
                    <a:ext cx="4389186" cy="309584"/>
                  </a:xfrm>
                  <a:custGeom>
                    <a:avLst/>
                    <a:gdLst/>
                    <a:ahLst/>
                    <a:cxnLst/>
                    <a:rect l="l" t="t" r="r" b="b"/>
                    <a:pathLst>
                      <a:path w="20487" h="1445" extrusionOk="0">
                        <a:moveTo>
                          <a:pt x="14650" y="1"/>
                        </a:moveTo>
                        <a:cubicBezTo>
                          <a:pt x="14175" y="1"/>
                          <a:pt x="13699" y="255"/>
                          <a:pt x="13472" y="763"/>
                        </a:cubicBezTo>
                        <a:cubicBezTo>
                          <a:pt x="13249" y="390"/>
                          <a:pt x="12919" y="235"/>
                          <a:pt x="12570" y="235"/>
                        </a:cubicBezTo>
                        <a:cubicBezTo>
                          <a:pt x="12060" y="235"/>
                          <a:pt x="11512" y="569"/>
                          <a:pt x="11213" y="1038"/>
                        </a:cubicBezTo>
                        <a:cubicBezTo>
                          <a:pt x="10975" y="479"/>
                          <a:pt x="10451" y="189"/>
                          <a:pt x="9925" y="189"/>
                        </a:cubicBezTo>
                        <a:cubicBezTo>
                          <a:pt x="9471" y="189"/>
                          <a:pt x="9015" y="404"/>
                          <a:pt x="8739" y="847"/>
                        </a:cubicBezTo>
                        <a:cubicBezTo>
                          <a:pt x="8469" y="484"/>
                          <a:pt x="8068" y="308"/>
                          <a:pt x="7669" y="308"/>
                        </a:cubicBezTo>
                        <a:cubicBezTo>
                          <a:pt x="7201" y="308"/>
                          <a:pt x="6737" y="549"/>
                          <a:pt x="6491" y="1014"/>
                        </a:cubicBezTo>
                        <a:cubicBezTo>
                          <a:pt x="6262" y="536"/>
                          <a:pt x="5802" y="289"/>
                          <a:pt x="5341" y="289"/>
                        </a:cubicBezTo>
                        <a:cubicBezTo>
                          <a:pt x="4937" y="289"/>
                          <a:pt x="4531" y="480"/>
                          <a:pt x="4280" y="871"/>
                        </a:cubicBezTo>
                        <a:cubicBezTo>
                          <a:pt x="4052" y="340"/>
                          <a:pt x="3556" y="70"/>
                          <a:pt x="3060" y="70"/>
                        </a:cubicBezTo>
                        <a:cubicBezTo>
                          <a:pt x="2596" y="70"/>
                          <a:pt x="2132" y="307"/>
                          <a:pt x="1889" y="787"/>
                        </a:cubicBezTo>
                        <a:cubicBezTo>
                          <a:pt x="1741" y="422"/>
                          <a:pt x="1386" y="188"/>
                          <a:pt x="1001" y="188"/>
                        </a:cubicBezTo>
                        <a:cubicBezTo>
                          <a:pt x="982" y="188"/>
                          <a:pt x="964" y="188"/>
                          <a:pt x="945" y="189"/>
                        </a:cubicBezTo>
                        <a:cubicBezTo>
                          <a:pt x="347" y="249"/>
                          <a:pt x="13" y="823"/>
                          <a:pt x="1" y="1373"/>
                        </a:cubicBezTo>
                        <a:cubicBezTo>
                          <a:pt x="1" y="1420"/>
                          <a:pt x="40" y="1444"/>
                          <a:pt x="78" y="1444"/>
                        </a:cubicBezTo>
                        <a:cubicBezTo>
                          <a:pt x="117" y="1444"/>
                          <a:pt x="156" y="1420"/>
                          <a:pt x="156" y="1373"/>
                        </a:cubicBezTo>
                        <a:cubicBezTo>
                          <a:pt x="168" y="942"/>
                          <a:pt x="395" y="524"/>
                          <a:pt x="825" y="404"/>
                        </a:cubicBezTo>
                        <a:cubicBezTo>
                          <a:pt x="892" y="387"/>
                          <a:pt x="957" y="379"/>
                          <a:pt x="1022" y="379"/>
                        </a:cubicBezTo>
                        <a:cubicBezTo>
                          <a:pt x="1412" y="379"/>
                          <a:pt x="1749" y="675"/>
                          <a:pt x="1770" y="1086"/>
                        </a:cubicBezTo>
                        <a:cubicBezTo>
                          <a:pt x="1770" y="1145"/>
                          <a:pt x="1818" y="1179"/>
                          <a:pt x="1864" y="1179"/>
                        </a:cubicBezTo>
                        <a:cubicBezTo>
                          <a:pt x="1902" y="1179"/>
                          <a:pt x="1938" y="1157"/>
                          <a:pt x="1949" y="1110"/>
                        </a:cubicBezTo>
                        <a:cubicBezTo>
                          <a:pt x="2099" y="540"/>
                          <a:pt x="2576" y="256"/>
                          <a:pt x="3056" y="256"/>
                        </a:cubicBezTo>
                        <a:cubicBezTo>
                          <a:pt x="3533" y="256"/>
                          <a:pt x="4012" y="537"/>
                          <a:pt x="4172" y="1098"/>
                        </a:cubicBezTo>
                        <a:cubicBezTo>
                          <a:pt x="4186" y="1138"/>
                          <a:pt x="4223" y="1160"/>
                          <a:pt x="4258" y="1160"/>
                        </a:cubicBezTo>
                        <a:cubicBezTo>
                          <a:pt x="4286" y="1160"/>
                          <a:pt x="4312" y="1147"/>
                          <a:pt x="4328" y="1122"/>
                        </a:cubicBezTo>
                        <a:cubicBezTo>
                          <a:pt x="4554" y="686"/>
                          <a:pt x="4955" y="470"/>
                          <a:pt x="5350" y="470"/>
                        </a:cubicBezTo>
                        <a:cubicBezTo>
                          <a:pt x="5788" y="470"/>
                          <a:pt x="6220" y="736"/>
                          <a:pt x="6396" y="1265"/>
                        </a:cubicBezTo>
                        <a:cubicBezTo>
                          <a:pt x="6408" y="1307"/>
                          <a:pt x="6444" y="1328"/>
                          <a:pt x="6480" y="1328"/>
                        </a:cubicBezTo>
                        <a:cubicBezTo>
                          <a:pt x="6515" y="1328"/>
                          <a:pt x="6551" y="1307"/>
                          <a:pt x="6563" y="1265"/>
                        </a:cubicBezTo>
                        <a:cubicBezTo>
                          <a:pt x="6740" y="756"/>
                          <a:pt x="7198" y="485"/>
                          <a:pt x="7659" y="485"/>
                        </a:cubicBezTo>
                        <a:cubicBezTo>
                          <a:pt x="8042" y="485"/>
                          <a:pt x="8427" y="671"/>
                          <a:pt x="8655" y="1062"/>
                        </a:cubicBezTo>
                        <a:cubicBezTo>
                          <a:pt x="8673" y="1086"/>
                          <a:pt x="8703" y="1098"/>
                          <a:pt x="8733" y="1098"/>
                        </a:cubicBezTo>
                        <a:cubicBezTo>
                          <a:pt x="8763" y="1098"/>
                          <a:pt x="8793" y="1086"/>
                          <a:pt x="8810" y="1062"/>
                        </a:cubicBezTo>
                        <a:cubicBezTo>
                          <a:pt x="9040" y="598"/>
                          <a:pt x="9475" y="376"/>
                          <a:pt x="9909" y="376"/>
                        </a:cubicBezTo>
                        <a:cubicBezTo>
                          <a:pt x="10425" y="376"/>
                          <a:pt x="10938" y="691"/>
                          <a:pt x="11094" y="1289"/>
                        </a:cubicBezTo>
                        <a:cubicBezTo>
                          <a:pt x="11107" y="1331"/>
                          <a:pt x="11150" y="1356"/>
                          <a:pt x="11190" y="1356"/>
                        </a:cubicBezTo>
                        <a:cubicBezTo>
                          <a:pt x="11218" y="1356"/>
                          <a:pt x="11246" y="1343"/>
                          <a:pt x="11261" y="1313"/>
                        </a:cubicBezTo>
                        <a:cubicBezTo>
                          <a:pt x="11497" y="813"/>
                          <a:pt x="12044" y="424"/>
                          <a:pt x="12546" y="424"/>
                        </a:cubicBezTo>
                        <a:cubicBezTo>
                          <a:pt x="12884" y="424"/>
                          <a:pt x="13201" y="600"/>
                          <a:pt x="13389" y="1038"/>
                        </a:cubicBezTo>
                        <a:cubicBezTo>
                          <a:pt x="13404" y="1068"/>
                          <a:pt x="13433" y="1081"/>
                          <a:pt x="13464" y="1081"/>
                        </a:cubicBezTo>
                        <a:cubicBezTo>
                          <a:pt x="13506" y="1081"/>
                          <a:pt x="13549" y="1056"/>
                          <a:pt x="13556" y="1014"/>
                        </a:cubicBezTo>
                        <a:cubicBezTo>
                          <a:pt x="13704" y="463"/>
                          <a:pt x="14170" y="188"/>
                          <a:pt x="14635" y="188"/>
                        </a:cubicBezTo>
                        <a:cubicBezTo>
                          <a:pt x="15108" y="188"/>
                          <a:pt x="15581" y="472"/>
                          <a:pt x="15720" y="1038"/>
                        </a:cubicBezTo>
                        <a:cubicBezTo>
                          <a:pt x="15732" y="1080"/>
                          <a:pt x="15767" y="1101"/>
                          <a:pt x="15803" y="1101"/>
                        </a:cubicBezTo>
                        <a:cubicBezTo>
                          <a:pt x="15839" y="1101"/>
                          <a:pt x="15875" y="1080"/>
                          <a:pt x="15887" y="1038"/>
                        </a:cubicBezTo>
                        <a:cubicBezTo>
                          <a:pt x="16055" y="539"/>
                          <a:pt x="16489" y="293"/>
                          <a:pt x="16921" y="293"/>
                        </a:cubicBezTo>
                        <a:cubicBezTo>
                          <a:pt x="17380" y="293"/>
                          <a:pt x="17837" y="569"/>
                          <a:pt x="17979" y="1110"/>
                        </a:cubicBezTo>
                        <a:cubicBezTo>
                          <a:pt x="17992" y="1148"/>
                          <a:pt x="18029" y="1170"/>
                          <a:pt x="18067" y="1170"/>
                        </a:cubicBezTo>
                        <a:cubicBezTo>
                          <a:pt x="18098" y="1170"/>
                          <a:pt x="18130" y="1154"/>
                          <a:pt x="18146" y="1122"/>
                        </a:cubicBezTo>
                        <a:cubicBezTo>
                          <a:pt x="18347" y="677"/>
                          <a:pt x="18753" y="466"/>
                          <a:pt x="19159" y="466"/>
                        </a:cubicBezTo>
                        <a:cubicBezTo>
                          <a:pt x="19649" y="466"/>
                          <a:pt x="20138" y="773"/>
                          <a:pt x="20262" y="1349"/>
                        </a:cubicBezTo>
                        <a:cubicBezTo>
                          <a:pt x="20281" y="1400"/>
                          <a:pt x="20321" y="1422"/>
                          <a:pt x="20362" y="1422"/>
                        </a:cubicBezTo>
                        <a:cubicBezTo>
                          <a:pt x="20425" y="1422"/>
                          <a:pt x="20487" y="1369"/>
                          <a:pt x="20465" y="1289"/>
                        </a:cubicBezTo>
                        <a:cubicBezTo>
                          <a:pt x="20319" y="634"/>
                          <a:pt x="19754" y="267"/>
                          <a:pt x="19185" y="267"/>
                        </a:cubicBezTo>
                        <a:cubicBezTo>
                          <a:pt x="18778" y="267"/>
                          <a:pt x="18370" y="455"/>
                          <a:pt x="18110" y="859"/>
                        </a:cubicBezTo>
                        <a:cubicBezTo>
                          <a:pt x="17887" y="350"/>
                          <a:pt x="17416" y="93"/>
                          <a:pt x="16945" y="93"/>
                        </a:cubicBezTo>
                        <a:cubicBezTo>
                          <a:pt x="16507" y="93"/>
                          <a:pt x="16069" y="314"/>
                          <a:pt x="15827" y="763"/>
                        </a:cubicBezTo>
                        <a:cubicBezTo>
                          <a:pt x="15600" y="255"/>
                          <a:pt x="15125" y="1"/>
                          <a:pt x="14650" y="1"/>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54" name="Google Shape;454;p7"/>
                  <p:cNvSpPr/>
                  <p:nvPr/>
                </p:nvSpPr>
                <p:spPr>
                  <a:xfrm>
                    <a:off x="4977052" y="1038608"/>
                    <a:ext cx="4387686" cy="309370"/>
                  </a:xfrm>
                  <a:custGeom>
                    <a:avLst/>
                    <a:gdLst/>
                    <a:ahLst/>
                    <a:cxnLst/>
                    <a:rect l="l" t="t" r="r" b="b"/>
                    <a:pathLst>
                      <a:path w="20480" h="1444" extrusionOk="0">
                        <a:moveTo>
                          <a:pt x="14650" y="0"/>
                        </a:moveTo>
                        <a:cubicBezTo>
                          <a:pt x="14175" y="0"/>
                          <a:pt x="13699" y="254"/>
                          <a:pt x="13472" y="762"/>
                        </a:cubicBezTo>
                        <a:cubicBezTo>
                          <a:pt x="13250" y="394"/>
                          <a:pt x="12919" y="240"/>
                          <a:pt x="12571" y="240"/>
                        </a:cubicBezTo>
                        <a:cubicBezTo>
                          <a:pt x="12060" y="240"/>
                          <a:pt x="11512" y="573"/>
                          <a:pt x="11213" y="1049"/>
                        </a:cubicBezTo>
                        <a:cubicBezTo>
                          <a:pt x="10974" y="487"/>
                          <a:pt x="10446" y="194"/>
                          <a:pt x="9916" y="194"/>
                        </a:cubicBezTo>
                        <a:cubicBezTo>
                          <a:pt x="9465" y="194"/>
                          <a:pt x="9013" y="406"/>
                          <a:pt x="8739" y="846"/>
                        </a:cubicBezTo>
                        <a:cubicBezTo>
                          <a:pt x="8470" y="484"/>
                          <a:pt x="8071" y="308"/>
                          <a:pt x="7673" y="308"/>
                        </a:cubicBezTo>
                        <a:cubicBezTo>
                          <a:pt x="7204" y="308"/>
                          <a:pt x="6737" y="553"/>
                          <a:pt x="6491" y="1025"/>
                        </a:cubicBezTo>
                        <a:cubicBezTo>
                          <a:pt x="6261" y="546"/>
                          <a:pt x="5799" y="299"/>
                          <a:pt x="5336" y="299"/>
                        </a:cubicBezTo>
                        <a:cubicBezTo>
                          <a:pt x="4933" y="299"/>
                          <a:pt x="4530" y="486"/>
                          <a:pt x="4280" y="870"/>
                        </a:cubicBezTo>
                        <a:cubicBezTo>
                          <a:pt x="4053" y="342"/>
                          <a:pt x="3561" y="76"/>
                          <a:pt x="3069" y="76"/>
                        </a:cubicBezTo>
                        <a:cubicBezTo>
                          <a:pt x="2602" y="76"/>
                          <a:pt x="2134" y="315"/>
                          <a:pt x="1889" y="798"/>
                        </a:cubicBezTo>
                        <a:cubicBezTo>
                          <a:pt x="1744" y="440"/>
                          <a:pt x="1399" y="197"/>
                          <a:pt x="1022" y="197"/>
                        </a:cubicBezTo>
                        <a:cubicBezTo>
                          <a:pt x="997" y="197"/>
                          <a:pt x="971" y="198"/>
                          <a:pt x="945" y="200"/>
                        </a:cubicBezTo>
                        <a:cubicBezTo>
                          <a:pt x="347" y="260"/>
                          <a:pt x="13" y="834"/>
                          <a:pt x="1" y="1372"/>
                        </a:cubicBezTo>
                        <a:cubicBezTo>
                          <a:pt x="1" y="1420"/>
                          <a:pt x="40" y="1443"/>
                          <a:pt x="78" y="1443"/>
                        </a:cubicBezTo>
                        <a:cubicBezTo>
                          <a:pt x="117" y="1443"/>
                          <a:pt x="156" y="1420"/>
                          <a:pt x="156" y="1372"/>
                        </a:cubicBezTo>
                        <a:cubicBezTo>
                          <a:pt x="168" y="941"/>
                          <a:pt x="395" y="523"/>
                          <a:pt x="825" y="415"/>
                        </a:cubicBezTo>
                        <a:cubicBezTo>
                          <a:pt x="895" y="396"/>
                          <a:pt x="964" y="387"/>
                          <a:pt x="1032" y="387"/>
                        </a:cubicBezTo>
                        <a:cubicBezTo>
                          <a:pt x="1420" y="387"/>
                          <a:pt x="1760" y="690"/>
                          <a:pt x="1770" y="1097"/>
                        </a:cubicBezTo>
                        <a:cubicBezTo>
                          <a:pt x="1770" y="1160"/>
                          <a:pt x="1823" y="1193"/>
                          <a:pt x="1874" y="1193"/>
                        </a:cubicBezTo>
                        <a:cubicBezTo>
                          <a:pt x="1921" y="1193"/>
                          <a:pt x="1967" y="1166"/>
                          <a:pt x="1973" y="1109"/>
                        </a:cubicBezTo>
                        <a:cubicBezTo>
                          <a:pt x="2124" y="536"/>
                          <a:pt x="2605" y="250"/>
                          <a:pt x="3086" y="250"/>
                        </a:cubicBezTo>
                        <a:cubicBezTo>
                          <a:pt x="3558" y="250"/>
                          <a:pt x="4030" y="528"/>
                          <a:pt x="4184" y="1085"/>
                        </a:cubicBezTo>
                        <a:cubicBezTo>
                          <a:pt x="4198" y="1132"/>
                          <a:pt x="4237" y="1156"/>
                          <a:pt x="4275" y="1156"/>
                        </a:cubicBezTo>
                        <a:cubicBezTo>
                          <a:pt x="4306" y="1156"/>
                          <a:pt x="4336" y="1141"/>
                          <a:pt x="4352" y="1109"/>
                        </a:cubicBezTo>
                        <a:cubicBezTo>
                          <a:pt x="4571" y="676"/>
                          <a:pt x="4968" y="462"/>
                          <a:pt x="5361" y="462"/>
                        </a:cubicBezTo>
                        <a:cubicBezTo>
                          <a:pt x="5804" y="462"/>
                          <a:pt x="6243" y="733"/>
                          <a:pt x="6420" y="1264"/>
                        </a:cubicBezTo>
                        <a:cubicBezTo>
                          <a:pt x="6432" y="1300"/>
                          <a:pt x="6468" y="1318"/>
                          <a:pt x="6503" y="1318"/>
                        </a:cubicBezTo>
                        <a:cubicBezTo>
                          <a:pt x="6539" y="1318"/>
                          <a:pt x="6575" y="1300"/>
                          <a:pt x="6587" y="1264"/>
                        </a:cubicBezTo>
                        <a:cubicBezTo>
                          <a:pt x="6763" y="748"/>
                          <a:pt x="7222" y="478"/>
                          <a:pt x="7683" y="478"/>
                        </a:cubicBezTo>
                        <a:cubicBezTo>
                          <a:pt x="8066" y="478"/>
                          <a:pt x="8451" y="664"/>
                          <a:pt x="8679" y="1049"/>
                        </a:cubicBezTo>
                        <a:cubicBezTo>
                          <a:pt x="8697" y="1073"/>
                          <a:pt x="8724" y="1085"/>
                          <a:pt x="8751" y="1085"/>
                        </a:cubicBezTo>
                        <a:cubicBezTo>
                          <a:pt x="8778" y="1085"/>
                          <a:pt x="8804" y="1073"/>
                          <a:pt x="8822" y="1049"/>
                        </a:cubicBezTo>
                        <a:cubicBezTo>
                          <a:pt x="9056" y="587"/>
                          <a:pt x="9490" y="367"/>
                          <a:pt x="9922" y="367"/>
                        </a:cubicBezTo>
                        <a:cubicBezTo>
                          <a:pt x="10440" y="367"/>
                          <a:pt x="10955" y="683"/>
                          <a:pt x="11117" y="1276"/>
                        </a:cubicBezTo>
                        <a:cubicBezTo>
                          <a:pt x="11131" y="1318"/>
                          <a:pt x="11174" y="1343"/>
                          <a:pt x="11213" y="1343"/>
                        </a:cubicBezTo>
                        <a:cubicBezTo>
                          <a:pt x="11242" y="1343"/>
                          <a:pt x="11270" y="1330"/>
                          <a:pt x="11285" y="1300"/>
                        </a:cubicBezTo>
                        <a:cubicBezTo>
                          <a:pt x="11521" y="806"/>
                          <a:pt x="12071" y="414"/>
                          <a:pt x="12574" y="414"/>
                        </a:cubicBezTo>
                        <a:cubicBezTo>
                          <a:pt x="12910" y="414"/>
                          <a:pt x="13226" y="589"/>
                          <a:pt x="13413" y="1025"/>
                        </a:cubicBezTo>
                        <a:cubicBezTo>
                          <a:pt x="13428" y="1060"/>
                          <a:pt x="13458" y="1074"/>
                          <a:pt x="13488" y="1074"/>
                        </a:cubicBezTo>
                        <a:cubicBezTo>
                          <a:pt x="13530" y="1074"/>
                          <a:pt x="13573" y="1048"/>
                          <a:pt x="13580" y="1013"/>
                        </a:cubicBezTo>
                        <a:cubicBezTo>
                          <a:pt x="13723" y="454"/>
                          <a:pt x="14191" y="176"/>
                          <a:pt x="14657" y="176"/>
                        </a:cubicBezTo>
                        <a:cubicBezTo>
                          <a:pt x="15129" y="176"/>
                          <a:pt x="15599" y="460"/>
                          <a:pt x="15732" y="1025"/>
                        </a:cubicBezTo>
                        <a:cubicBezTo>
                          <a:pt x="15750" y="1067"/>
                          <a:pt x="15788" y="1088"/>
                          <a:pt x="15826" y="1088"/>
                        </a:cubicBezTo>
                        <a:cubicBezTo>
                          <a:pt x="15863" y="1088"/>
                          <a:pt x="15899" y="1067"/>
                          <a:pt x="15911" y="1025"/>
                        </a:cubicBezTo>
                        <a:cubicBezTo>
                          <a:pt x="16079" y="526"/>
                          <a:pt x="16510" y="280"/>
                          <a:pt x="16941" y="280"/>
                        </a:cubicBezTo>
                        <a:cubicBezTo>
                          <a:pt x="17398" y="280"/>
                          <a:pt x="17855" y="556"/>
                          <a:pt x="18003" y="1097"/>
                        </a:cubicBezTo>
                        <a:cubicBezTo>
                          <a:pt x="18016" y="1138"/>
                          <a:pt x="18053" y="1159"/>
                          <a:pt x="18089" y="1159"/>
                        </a:cubicBezTo>
                        <a:cubicBezTo>
                          <a:pt x="18116" y="1159"/>
                          <a:pt x="18143" y="1147"/>
                          <a:pt x="18158" y="1121"/>
                        </a:cubicBezTo>
                        <a:cubicBezTo>
                          <a:pt x="18364" y="671"/>
                          <a:pt x="18775" y="457"/>
                          <a:pt x="19183" y="457"/>
                        </a:cubicBezTo>
                        <a:cubicBezTo>
                          <a:pt x="19674" y="457"/>
                          <a:pt x="20162" y="767"/>
                          <a:pt x="20286" y="1348"/>
                        </a:cubicBezTo>
                        <a:cubicBezTo>
                          <a:pt x="20300" y="1390"/>
                          <a:pt x="20335" y="1408"/>
                          <a:pt x="20370" y="1408"/>
                        </a:cubicBezTo>
                        <a:cubicBezTo>
                          <a:pt x="20424" y="1408"/>
                          <a:pt x="20480" y="1365"/>
                          <a:pt x="20465" y="1300"/>
                        </a:cubicBezTo>
                        <a:cubicBezTo>
                          <a:pt x="20319" y="640"/>
                          <a:pt x="19757" y="275"/>
                          <a:pt x="19190" y="275"/>
                        </a:cubicBezTo>
                        <a:cubicBezTo>
                          <a:pt x="18782" y="275"/>
                          <a:pt x="18371" y="464"/>
                          <a:pt x="18110" y="870"/>
                        </a:cubicBezTo>
                        <a:cubicBezTo>
                          <a:pt x="17886" y="358"/>
                          <a:pt x="17411" y="97"/>
                          <a:pt x="16936" y="97"/>
                        </a:cubicBezTo>
                        <a:cubicBezTo>
                          <a:pt x="16501" y="97"/>
                          <a:pt x="16067" y="316"/>
                          <a:pt x="15827" y="762"/>
                        </a:cubicBezTo>
                        <a:cubicBezTo>
                          <a:pt x="15600" y="254"/>
                          <a:pt x="15125" y="0"/>
                          <a:pt x="14650" y="0"/>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55" name="Google Shape;455;p7"/>
                  <p:cNvSpPr/>
                  <p:nvPr/>
                </p:nvSpPr>
                <p:spPr>
                  <a:xfrm>
                    <a:off x="4979623" y="1579578"/>
                    <a:ext cx="4386615" cy="311298"/>
                  </a:xfrm>
                  <a:custGeom>
                    <a:avLst/>
                    <a:gdLst/>
                    <a:ahLst/>
                    <a:cxnLst/>
                    <a:rect l="l" t="t" r="r" b="b"/>
                    <a:pathLst>
                      <a:path w="20475" h="1453" extrusionOk="0">
                        <a:moveTo>
                          <a:pt x="14638" y="0"/>
                        </a:moveTo>
                        <a:cubicBezTo>
                          <a:pt x="14163" y="0"/>
                          <a:pt x="13687" y="257"/>
                          <a:pt x="13460" y="771"/>
                        </a:cubicBezTo>
                        <a:cubicBezTo>
                          <a:pt x="13242" y="398"/>
                          <a:pt x="12914" y="243"/>
                          <a:pt x="12567" y="243"/>
                        </a:cubicBezTo>
                        <a:cubicBezTo>
                          <a:pt x="12058" y="243"/>
                          <a:pt x="11507" y="577"/>
                          <a:pt x="11201" y="1046"/>
                        </a:cubicBezTo>
                        <a:cubicBezTo>
                          <a:pt x="10963" y="487"/>
                          <a:pt x="10439" y="198"/>
                          <a:pt x="9913" y="198"/>
                        </a:cubicBezTo>
                        <a:cubicBezTo>
                          <a:pt x="9459" y="198"/>
                          <a:pt x="9003" y="413"/>
                          <a:pt x="8727" y="855"/>
                        </a:cubicBezTo>
                        <a:cubicBezTo>
                          <a:pt x="8457" y="492"/>
                          <a:pt x="8056" y="316"/>
                          <a:pt x="7658" y="316"/>
                        </a:cubicBezTo>
                        <a:cubicBezTo>
                          <a:pt x="7192" y="316"/>
                          <a:pt x="6730" y="558"/>
                          <a:pt x="6491" y="1022"/>
                        </a:cubicBezTo>
                        <a:cubicBezTo>
                          <a:pt x="6262" y="545"/>
                          <a:pt x="5802" y="298"/>
                          <a:pt x="5339" y="298"/>
                        </a:cubicBezTo>
                        <a:cubicBezTo>
                          <a:pt x="4933" y="298"/>
                          <a:pt x="4525" y="488"/>
                          <a:pt x="4268" y="879"/>
                        </a:cubicBezTo>
                        <a:cubicBezTo>
                          <a:pt x="4040" y="348"/>
                          <a:pt x="3547" y="79"/>
                          <a:pt x="3053" y="79"/>
                        </a:cubicBezTo>
                        <a:cubicBezTo>
                          <a:pt x="2590" y="79"/>
                          <a:pt x="2126" y="315"/>
                          <a:pt x="1877" y="795"/>
                        </a:cubicBezTo>
                        <a:cubicBezTo>
                          <a:pt x="1740" y="430"/>
                          <a:pt x="1386" y="196"/>
                          <a:pt x="990" y="196"/>
                        </a:cubicBezTo>
                        <a:cubicBezTo>
                          <a:pt x="971" y="196"/>
                          <a:pt x="952" y="196"/>
                          <a:pt x="933" y="198"/>
                        </a:cubicBezTo>
                        <a:cubicBezTo>
                          <a:pt x="335" y="257"/>
                          <a:pt x="13" y="831"/>
                          <a:pt x="1" y="1381"/>
                        </a:cubicBezTo>
                        <a:cubicBezTo>
                          <a:pt x="1" y="1429"/>
                          <a:pt x="36" y="1453"/>
                          <a:pt x="72" y="1453"/>
                        </a:cubicBezTo>
                        <a:cubicBezTo>
                          <a:pt x="108" y="1453"/>
                          <a:pt x="144" y="1429"/>
                          <a:pt x="144" y="1381"/>
                        </a:cubicBezTo>
                        <a:cubicBezTo>
                          <a:pt x="168" y="951"/>
                          <a:pt x="383" y="532"/>
                          <a:pt x="825" y="413"/>
                        </a:cubicBezTo>
                        <a:cubicBezTo>
                          <a:pt x="893" y="393"/>
                          <a:pt x="961" y="384"/>
                          <a:pt x="1027" y="384"/>
                        </a:cubicBezTo>
                        <a:cubicBezTo>
                          <a:pt x="1409" y="384"/>
                          <a:pt x="1749" y="687"/>
                          <a:pt x="1770" y="1094"/>
                        </a:cubicBezTo>
                        <a:cubicBezTo>
                          <a:pt x="1770" y="1154"/>
                          <a:pt x="1814" y="1188"/>
                          <a:pt x="1857" y="1188"/>
                        </a:cubicBezTo>
                        <a:cubicBezTo>
                          <a:pt x="1892" y="1188"/>
                          <a:pt x="1926" y="1166"/>
                          <a:pt x="1937" y="1118"/>
                        </a:cubicBezTo>
                        <a:cubicBezTo>
                          <a:pt x="2087" y="547"/>
                          <a:pt x="2570" y="260"/>
                          <a:pt x="3052" y="260"/>
                        </a:cubicBezTo>
                        <a:cubicBezTo>
                          <a:pt x="3529" y="260"/>
                          <a:pt x="4006" y="541"/>
                          <a:pt x="4160" y="1106"/>
                        </a:cubicBezTo>
                        <a:cubicBezTo>
                          <a:pt x="4174" y="1147"/>
                          <a:pt x="4215" y="1168"/>
                          <a:pt x="4254" y="1168"/>
                        </a:cubicBezTo>
                        <a:cubicBezTo>
                          <a:pt x="4283" y="1168"/>
                          <a:pt x="4312" y="1156"/>
                          <a:pt x="4328" y="1130"/>
                        </a:cubicBezTo>
                        <a:cubicBezTo>
                          <a:pt x="4549" y="694"/>
                          <a:pt x="4949" y="478"/>
                          <a:pt x="5344" y="478"/>
                        </a:cubicBezTo>
                        <a:cubicBezTo>
                          <a:pt x="5782" y="478"/>
                          <a:pt x="6214" y="745"/>
                          <a:pt x="6384" y="1273"/>
                        </a:cubicBezTo>
                        <a:cubicBezTo>
                          <a:pt x="6402" y="1315"/>
                          <a:pt x="6438" y="1336"/>
                          <a:pt x="6473" y="1336"/>
                        </a:cubicBezTo>
                        <a:cubicBezTo>
                          <a:pt x="6509" y="1336"/>
                          <a:pt x="6545" y="1315"/>
                          <a:pt x="6563" y="1273"/>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32" y="602"/>
                          <a:pt x="9466" y="382"/>
                          <a:pt x="9898" y="382"/>
                        </a:cubicBezTo>
                        <a:cubicBezTo>
                          <a:pt x="10416" y="382"/>
                          <a:pt x="10931" y="698"/>
                          <a:pt x="11094" y="1297"/>
                        </a:cubicBezTo>
                        <a:cubicBezTo>
                          <a:pt x="11100" y="1339"/>
                          <a:pt x="11144" y="1364"/>
                          <a:pt x="11183" y="1364"/>
                        </a:cubicBezTo>
                        <a:cubicBezTo>
                          <a:pt x="11212" y="1364"/>
                          <a:pt x="11239" y="1351"/>
                          <a:pt x="11249" y="1321"/>
                        </a:cubicBezTo>
                        <a:cubicBezTo>
                          <a:pt x="11492" y="821"/>
                          <a:pt x="12042" y="432"/>
                          <a:pt x="12545" y="432"/>
                        </a:cubicBezTo>
                        <a:cubicBezTo>
                          <a:pt x="12884" y="432"/>
                          <a:pt x="13201" y="608"/>
                          <a:pt x="13389" y="1046"/>
                        </a:cubicBezTo>
                        <a:cubicBezTo>
                          <a:pt x="13404" y="1076"/>
                          <a:pt x="13431" y="1090"/>
                          <a:pt x="13460" y="1090"/>
                        </a:cubicBezTo>
                        <a:cubicBezTo>
                          <a:pt x="13500" y="1090"/>
                          <a:pt x="13542" y="1064"/>
                          <a:pt x="13556" y="1022"/>
                        </a:cubicBezTo>
                        <a:cubicBezTo>
                          <a:pt x="13705" y="469"/>
                          <a:pt x="14170" y="194"/>
                          <a:pt x="14633" y="194"/>
                        </a:cubicBezTo>
                        <a:cubicBezTo>
                          <a:pt x="15102" y="194"/>
                          <a:pt x="15569" y="475"/>
                          <a:pt x="15708" y="1034"/>
                        </a:cubicBezTo>
                        <a:cubicBezTo>
                          <a:pt x="15726" y="1082"/>
                          <a:pt x="15761" y="1106"/>
                          <a:pt x="15797" y="1106"/>
                        </a:cubicBezTo>
                        <a:cubicBezTo>
                          <a:pt x="15833" y="1106"/>
                          <a:pt x="15869" y="1082"/>
                          <a:pt x="15887" y="1034"/>
                        </a:cubicBezTo>
                        <a:cubicBezTo>
                          <a:pt x="16055" y="541"/>
                          <a:pt x="16486" y="298"/>
                          <a:pt x="16917" y="298"/>
                        </a:cubicBezTo>
                        <a:cubicBezTo>
                          <a:pt x="17373" y="298"/>
                          <a:pt x="17831" y="571"/>
                          <a:pt x="17979" y="1106"/>
                        </a:cubicBezTo>
                        <a:cubicBezTo>
                          <a:pt x="17992" y="1153"/>
                          <a:pt x="18028" y="1177"/>
                          <a:pt x="18063" y="1177"/>
                        </a:cubicBezTo>
                        <a:cubicBezTo>
                          <a:pt x="18091" y="1177"/>
                          <a:pt x="18118" y="1162"/>
                          <a:pt x="18134" y="1130"/>
                        </a:cubicBezTo>
                        <a:cubicBezTo>
                          <a:pt x="18340" y="686"/>
                          <a:pt x="18750" y="475"/>
                          <a:pt x="19157" y="475"/>
                        </a:cubicBezTo>
                        <a:cubicBezTo>
                          <a:pt x="19649" y="475"/>
                          <a:pt x="20138" y="782"/>
                          <a:pt x="20262" y="1357"/>
                        </a:cubicBezTo>
                        <a:cubicBezTo>
                          <a:pt x="20276" y="1409"/>
                          <a:pt x="20314" y="1431"/>
                          <a:pt x="20353" y="1431"/>
                        </a:cubicBezTo>
                        <a:cubicBezTo>
                          <a:pt x="20413" y="1431"/>
                          <a:pt x="20475" y="1377"/>
                          <a:pt x="20453" y="1297"/>
                        </a:cubicBezTo>
                        <a:cubicBezTo>
                          <a:pt x="20307" y="643"/>
                          <a:pt x="19748" y="281"/>
                          <a:pt x="19181" y="281"/>
                        </a:cubicBezTo>
                        <a:cubicBezTo>
                          <a:pt x="18774" y="281"/>
                          <a:pt x="18363" y="467"/>
                          <a:pt x="18098" y="867"/>
                        </a:cubicBezTo>
                        <a:cubicBezTo>
                          <a:pt x="17881" y="358"/>
                          <a:pt x="17410" y="101"/>
                          <a:pt x="16937" y="101"/>
                        </a:cubicBezTo>
                        <a:cubicBezTo>
                          <a:pt x="16498" y="101"/>
                          <a:pt x="16057" y="323"/>
                          <a:pt x="15815" y="771"/>
                        </a:cubicBezTo>
                        <a:cubicBezTo>
                          <a:pt x="15588" y="257"/>
                          <a:pt x="15113" y="0"/>
                          <a:pt x="14638" y="0"/>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56" name="Google Shape;456;p7"/>
                  <p:cNvSpPr/>
                  <p:nvPr/>
                </p:nvSpPr>
                <p:spPr>
                  <a:xfrm>
                    <a:off x="4979623" y="2121833"/>
                    <a:ext cx="4384901" cy="309370"/>
                  </a:xfrm>
                  <a:custGeom>
                    <a:avLst/>
                    <a:gdLst/>
                    <a:ahLst/>
                    <a:cxnLst/>
                    <a:rect l="l" t="t" r="r" b="b"/>
                    <a:pathLst>
                      <a:path w="20467" h="1444" extrusionOk="0">
                        <a:moveTo>
                          <a:pt x="14638" y="0"/>
                        </a:moveTo>
                        <a:cubicBezTo>
                          <a:pt x="14163" y="0"/>
                          <a:pt x="13687" y="254"/>
                          <a:pt x="13460" y="762"/>
                        </a:cubicBezTo>
                        <a:cubicBezTo>
                          <a:pt x="13242" y="394"/>
                          <a:pt x="12915" y="240"/>
                          <a:pt x="12568" y="240"/>
                        </a:cubicBezTo>
                        <a:cubicBezTo>
                          <a:pt x="12058" y="240"/>
                          <a:pt x="11507" y="573"/>
                          <a:pt x="11201" y="1049"/>
                        </a:cubicBezTo>
                        <a:cubicBezTo>
                          <a:pt x="10962" y="487"/>
                          <a:pt x="10434" y="194"/>
                          <a:pt x="9904" y="194"/>
                        </a:cubicBezTo>
                        <a:cubicBezTo>
                          <a:pt x="9453" y="194"/>
                          <a:pt x="9001" y="407"/>
                          <a:pt x="8727" y="846"/>
                        </a:cubicBezTo>
                        <a:cubicBezTo>
                          <a:pt x="8458" y="484"/>
                          <a:pt x="8059" y="308"/>
                          <a:pt x="7662" y="308"/>
                        </a:cubicBezTo>
                        <a:cubicBezTo>
                          <a:pt x="7194" y="308"/>
                          <a:pt x="6731" y="553"/>
                          <a:pt x="6491" y="1025"/>
                        </a:cubicBezTo>
                        <a:cubicBezTo>
                          <a:pt x="6261" y="546"/>
                          <a:pt x="5799" y="299"/>
                          <a:pt x="5334" y="299"/>
                        </a:cubicBezTo>
                        <a:cubicBezTo>
                          <a:pt x="4930" y="299"/>
                          <a:pt x="4524" y="486"/>
                          <a:pt x="4268" y="870"/>
                        </a:cubicBezTo>
                        <a:cubicBezTo>
                          <a:pt x="4041" y="342"/>
                          <a:pt x="3553" y="76"/>
                          <a:pt x="3061" y="76"/>
                        </a:cubicBezTo>
                        <a:cubicBezTo>
                          <a:pt x="2596" y="76"/>
                          <a:pt x="2128" y="315"/>
                          <a:pt x="1877" y="798"/>
                        </a:cubicBezTo>
                        <a:cubicBezTo>
                          <a:pt x="1743" y="440"/>
                          <a:pt x="1399" y="197"/>
                          <a:pt x="1012" y="197"/>
                        </a:cubicBezTo>
                        <a:cubicBezTo>
                          <a:pt x="986" y="197"/>
                          <a:pt x="960" y="198"/>
                          <a:pt x="933" y="201"/>
                        </a:cubicBezTo>
                        <a:cubicBezTo>
                          <a:pt x="335" y="260"/>
                          <a:pt x="13" y="834"/>
                          <a:pt x="1" y="1372"/>
                        </a:cubicBezTo>
                        <a:cubicBezTo>
                          <a:pt x="1" y="1420"/>
                          <a:pt x="36" y="1444"/>
                          <a:pt x="72" y="1444"/>
                        </a:cubicBezTo>
                        <a:cubicBezTo>
                          <a:pt x="108" y="1444"/>
                          <a:pt x="144" y="1420"/>
                          <a:pt x="144" y="1372"/>
                        </a:cubicBezTo>
                        <a:cubicBezTo>
                          <a:pt x="168" y="942"/>
                          <a:pt x="383" y="523"/>
                          <a:pt x="825" y="416"/>
                        </a:cubicBezTo>
                        <a:cubicBezTo>
                          <a:pt x="893" y="396"/>
                          <a:pt x="961" y="387"/>
                          <a:pt x="1027" y="387"/>
                        </a:cubicBezTo>
                        <a:cubicBezTo>
                          <a:pt x="1409" y="387"/>
                          <a:pt x="1749" y="690"/>
                          <a:pt x="1770" y="1097"/>
                        </a:cubicBezTo>
                        <a:cubicBezTo>
                          <a:pt x="1770" y="1151"/>
                          <a:pt x="1815" y="1182"/>
                          <a:pt x="1859" y="1182"/>
                        </a:cubicBezTo>
                        <a:cubicBezTo>
                          <a:pt x="1893" y="1182"/>
                          <a:pt x="1927" y="1163"/>
                          <a:pt x="1937" y="1121"/>
                        </a:cubicBezTo>
                        <a:cubicBezTo>
                          <a:pt x="2087" y="544"/>
                          <a:pt x="2570" y="257"/>
                          <a:pt x="3052" y="257"/>
                        </a:cubicBezTo>
                        <a:cubicBezTo>
                          <a:pt x="3529" y="257"/>
                          <a:pt x="4006" y="538"/>
                          <a:pt x="4160" y="1097"/>
                        </a:cubicBezTo>
                        <a:cubicBezTo>
                          <a:pt x="4174" y="1144"/>
                          <a:pt x="4213" y="1168"/>
                          <a:pt x="4252" y="1168"/>
                        </a:cubicBezTo>
                        <a:cubicBezTo>
                          <a:pt x="4282" y="1168"/>
                          <a:pt x="4312" y="1153"/>
                          <a:pt x="4328" y="1121"/>
                        </a:cubicBezTo>
                        <a:cubicBezTo>
                          <a:pt x="4547" y="688"/>
                          <a:pt x="4944" y="475"/>
                          <a:pt x="5336" y="475"/>
                        </a:cubicBezTo>
                        <a:cubicBezTo>
                          <a:pt x="5777" y="475"/>
                          <a:pt x="6213" y="745"/>
                          <a:pt x="6384" y="1276"/>
                        </a:cubicBezTo>
                        <a:cubicBezTo>
                          <a:pt x="6402" y="1318"/>
                          <a:pt x="6438" y="1339"/>
                          <a:pt x="6473" y="1339"/>
                        </a:cubicBezTo>
                        <a:cubicBezTo>
                          <a:pt x="6509" y="1339"/>
                          <a:pt x="6545" y="1318"/>
                          <a:pt x="6563" y="1276"/>
                        </a:cubicBezTo>
                        <a:cubicBezTo>
                          <a:pt x="6740" y="765"/>
                          <a:pt x="7201" y="495"/>
                          <a:pt x="7664" y="495"/>
                        </a:cubicBezTo>
                        <a:cubicBezTo>
                          <a:pt x="8046" y="495"/>
                          <a:pt x="8428" y="678"/>
                          <a:pt x="8655" y="1061"/>
                        </a:cubicBezTo>
                        <a:cubicBezTo>
                          <a:pt x="8673" y="1085"/>
                          <a:pt x="8700" y="1097"/>
                          <a:pt x="8727" y="1097"/>
                        </a:cubicBezTo>
                        <a:cubicBezTo>
                          <a:pt x="8754" y="1097"/>
                          <a:pt x="8781" y="1085"/>
                          <a:pt x="8798" y="1061"/>
                        </a:cubicBezTo>
                        <a:cubicBezTo>
                          <a:pt x="9028" y="590"/>
                          <a:pt x="9469" y="365"/>
                          <a:pt x="9908" y="365"/>
                        </a:cubicBezTo>
                        <a:cubicBezTo>
                          <a:pt x="10427" y="365"/>
                          <a:pt x="10944" y="680"/>
                          <a:pt x="11105" y="1276"/>
                        </a:cubicBezTo>
                        <a:cubicBezTo>
                          <a:pt x="11119" y="1317"/>
                          <a:pt x="11156" y="1339"/>
                          <a:pt x="11192" y="1339"/>
                        </a:cubicBezTo>
                        <a:cubicBezTo>
                          <a:pt x="11219" y="1339"/>
                          <a:pt x="11245" y="1326"/>
                          <a:pt x="11261" y="1300"/>
                        </a:cubicBezTo>
                        <a:cubicBezTo>
                          <a:pt x="11504" y="800"/>
                          <a:pt x="12054" y="411"/>
                          <a:pt x="12557" y="411"/>
                        </a:cubicBezTo>
                        <a:cubicBezTo>
                          <a:pt x="12896" y="411"/>
                          <a:pt x="13213" y="588"/>
                          <a:pt x="13401" y="1025"/>
                        </a:cubicBezTo>
                        <a:cubicBezTo>
                          <a:pt x="13416" y="1055"/>
                          <a:pt x="13443" y="1069"/>
                          <a:pt x="13472" y="1069"/>
                        </a:cubicBezTo>
                        <a:cubicBezTo>
                          <a:pt x="13512" y="1069"/>
                          <a:pt x="13554" y="1043"/>
                          <a:pt x="13568" y="1002"/>
                        </a:cubicBezTo>
                        <a:cubicBezTo>
                          <a:pt x="13716" y="450"/>
                          <a:pt x="14179" y="175"/>
                          <a:pt x="14641" y="175"/>
                        </a:cubicBezTo>
                        <a:cubicBezTo>
                          <a:pt x="15111" y="175"/>
                          <a:pt x="15581" y="459"/>
                          <a:pt x="15720" y="1025"/>
                        </a:cubicBezTo>
                        <a:cubicBezTo>
                          <a:pt x="15732" y="1067"/>
                          <a:pt x="15767" y="1088"/>
                          <a:pt x="15805" y="1088"/>
                        </a:cubicBezTo>
                        <a:cubicBezTo>
                          <a:pt x="15842" y="1088"/>
                          <a:pt x="15881" y="1067"/>
                          <a:pt x="15899" y="1025"/>
                        </a:cubicBezTo>
                        <a:cubicBezTo>
                          <a:pt x="16067" y="526"/>
                          <a:pt x="16498" y="281"/>
                          <a:pt x="16929" y="281"/>
                        </a:cubicBezTo>
                        <a:cubicBezTo>
                          <a:pt x="17386" y="281"/>
                          <a:pt x="17843" y="556"/>
                          <a:pt x="17991" y="1097"/>
                        </a:cubicBezTo>
                        <a:cubicBezTo>
                          <a:pt x="17997" y="1136"/>
                          <a:pt x="18032" y="1157"/>
                          <a:pt x="18068" y="1157"/>
                        </a:cubicBezTo>
                        <a:cubicBezTo>
                          <a:pt x="18098" y="1157"/>
                          <a:pt x="18130" y="1142"/>
                          <a:pt x="18146" y="1109"/>
                        </a:cubicBezTo>
                        <a:cubicBezTo>
                          <a:pt x="18352" y="665"/>
                          <a:pt x="18762" y="454"/>
                          <a:pt x="19169" y="454"/>
                        </a:cubicBezTo>
                        <a:cubicBezTo>
                          <a:pt x="19661" y="454"/>
                          <a:pt x="20150" y="761"/>
                          <a:pt x="20274" y="1336"/>
                        </a:cubicBezTo>
                        <a:cubicBezTo>
                          <a:pt x="20284" y="1387"/>
                          <a:pt x="20323" y="1410"/>
                          <a:pt x="20361" y="1410"/>
                        </a:cubicBezTo>
                        <a:cubicBezTo>
                          <a:pt x="20414" y="1410"/>
                          <a:pt x="20467" y="1369"/>
                          <a:pt x="20453" y="1300"/>
                        </a:cubicBezTo>
                        <a:cubicBezTo>
                          <a:pt x="20307" y="645"/>
                          <a:pt x="19746" y="279"/>
                          <a:pt x="19178" y="279"/>
                        </a:cubicBezTo>
                        <a:cubicBezTo>
                          <a:pt x="18772" y="279"/>
                          <a:pt x="18363" y="466"/>
                          <a:pt x="18098" y="870"/>
                        </a:cubicBezTo>
                        <a:cubicBezTo>
                          <a:pt x="17880" y="359"/>
                          <a:pt x="17404" y="98"/>
                          <a:pt x="16928" y="98"/>
                        </a:cubicBezTo>
                        <a:cubicBezTo>
                          <a:pt x="16492" y="98"/>
                          <a:pt x="16055" y="317"/>
                          <a:pt x="15815" y="762"/>
                        </a:cubicBezTo>
                        <a:cubicBezTo>
                          <a:pt x="15588" y="254"/>
                          <a:pt x="15113" y="0"/>
                          <a:pt x="14638" y="0"/>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57" name="Google Shape;457;p7"/>
                  <p:cNvSpPr/>
                  <p:nvPr/>
                </p:nvSpPr>
                <p:spPr>
                  <a:xfrm>
                    <a:off x="4979623" y="2662802"/>
                    <a:ext cx="4386829" cy="310655"/>
                  </a:xfrm>
                  <a:custGeom>
                    <a:avLst/>
                    <a:gdLst/>
                    <a:ahLst/>
                    <a:cxnLst/>
                    <a:rect l="l" t="t" r="r" b="b"/>
                    <a:pathLst>
                      <a:path w="20476" h="1450" extrusionOk="0">
                        <a:moveTo>
                          <a:pt x="14638" y="1"/>
                        </a:moveTo>
                        <a:cubicBezTo>
                          <a:pt x="14163" y="1"/>
                          <a:pt x="13687" y="258"/>
                          <a:pt x="13460" y="772"/>
                        </a:cubicBezTo>
                        <a:cubicBezTo>
                          <a:pt x="13242" y="399"/>
                          <a:pt x="12914" y="243"/>
                          <a:pt x="12567" y="243"/>
                        </a:cubicBezTo>
                        <a:cubicBezTo>
                          <a:pt x="12058" y="243"/>
                          <a:pt x="11507" y="577"/>
                          <a:pt x="11201" y="1047"/>
                        </a:cubicBezTo>
                        <a:cubicBezTo>
                          <a:pt x="10963" y="486"/>
                          <a:pt x="10437" y="193"/>
                          <a:pt x="9909" y="193"/>
                        </a:cubicBezTo>
                        <a:cubicBezTo>
                          <a:pt x="9456" y="193"/>
                          <a:pt x="9003" y="409"/>
                          <a:pt x="8727" y="855"/>
                        </a:cubicBezTo>
                        <a:cubicBezTo>
                          <a:pt x="8457" y="492"/>
                          <a:pt x="8056" y="316"/>
                          <a:pt x="7658" y="316"/>
                        </a:cubicBezTo>
                        <a:cubicBezTo>
                          <a:pt x="7192" y="316"/>
                          <a:pt x="6730" y="558"/>
                          <a:pt x="6491" y="1023"/>
                        </a:cubicBezTo>
                        <a:cubicBezTo>
                          <a:pt x="6262" y="545"/>
                          <a:pt x="5802" y="298"/>
                          <a:pt x="5339" y="298"/>
                        </a:cubicBezTo>
                        <a:cubicBezTo>
                          <a:pt x="4933" y="298"/>
                          <a:pt x="4525" y="488"/>
                          <a:pt x="4268" y="879"/>
                        </a:cubicBezTo>
                        <a:cubicBezTo>
                          <a:pt x="4040" y="348"/>
                          <a:pt x="3547" y="79"/>
                          <a:pt x="3053" y="79"/>
                        </a:cubicBezTo>
                        <a:cubicBezTo>
                          <a:pt x="2590" y="79"/>
                          <a:pt x="2126" y="316"/>
                          <a:pt x="1877" y="796"/>
                        </a:cubicBezTo>
                        <a:cubicBezTo>
                          <a:pt x="1743" y="437"/>
                          <a:pt x="1399" y="194"/>
                          <a:pt x="1012" y="194"/>
                        </a:cubicBezTo>
                        <a:cubicBezTo>
                          <a:pt x="986" y="194"/>
                          <a:pt x="960" y="196"/>
                          <a:pt x="933" y="198"/>
                        </a:cubicBezTo>
                        <a:cubicBezTo>
                          <a:pt x="335" y="258"/>
                          <a:pt x="13" y="831"/>
                          <a:pt x="1" y="1369"/>
                        </a:cubicBezTo>
                        <a:cubicBezTo>
                          <a:pt x="1" y="1423"/>
                          <a:pt x="36" y="1450"/>
                          <a:pt x="72" y="1450"/>
                        </a:cubicBezTo>
                        <a:cubicBezTo>
                          <a:pt x="108" y="1450"/>
                          <a:pt x="144" y="1423"/>
                          <a:pt x="144" y="1369"/>
                        </a:cubicBezTo>
                        <a:cubicBezTo>
                          <a:pt x="168" y="951"/>
                          <a:pt x="383" y="533"/>
                          <a:pt x="825" y="413"/>
                        </a:cubicBezTo>
                        <a:cubicBezTo>
                          <a:pt x="893" y="393"/>
                          <a:pt x="961" y="384"/>
                          <a:pt x="1027" y="384"/>
                        </a:cubicBezTo>
                        <a:cubicBezTo>
                          <a:pt x="1409" y="384"/>
                          <a:pt x="1749" y="687"/>
                          <a:pt x="1770" y="1094"/>
                        </a:cubicBezTo>
                        <a:cubicBezTo>
                          <a:pt x="1770" y="1153"/>
                          <a:pt x="1812" y="1183"/>
                          <a:pt x="1855" y="1183"/>
                        </a:cubicBezTo>
                        <a:cubicBezTo>
                          <a:pt x="1890" y="1183"/>
                          <a:pt x="1926" y="1162"/>
                          <a:pt x="1937" y="1118"/>
                        </a:cubicBezTo>
                        <a:cubicBezTo>
                          <a:pt x="2087" y="547"/>
                          <a:pt x="2570" y="261"/>
                          <a:pt x="3052" y="261"/>
                        </a:cubicBezTo>
                        <a:cubicBezTo>
                          <a:pt x="3529" y="261"/>
                          <a:pt x="4006" y="542"/>
                          <a:pt x="4160" y="1106"/>
                        </a:cubicBezTo>
                        <a:cubicBezTo>
                          <a:pt x="4174" y="1147"/>
                          <a:pt x="4215" y="1168"/>
                          <a:pt x="4254" y="1168"/>
                        </a:cubicBezTo>
                        <a:cubicBezTo>
                          <a:pt x="4283" y="1168"/>
                          <a:pt x="4312" y="1156"/>
                          <a:pt x="4328" y="1130"/>
                        </a:cubicBezTo>
                        <a:cubicBezTo>
                          <a:pt x="4549" y="694"/>
                          <a:pt x="4949" y="478"/>
                          <a:pt x="5344" y="478"/>
                        </a:cubicBezTo>
                        <a:cubicBezTo>
                          <a:pt x="5782" y="478"/>
                          <a:pt x="6214" y="745"/>
                          <a:pt x="6384" y="1274"/>
                        </a:cubicBezTo>
                        <a:cubicBezTo>
                          <a:pt x="6402" y="1316"/>
                          <a:pt x="6438" y="1336"/>
                          <a:pt x="6473" y="1336"/>
                        </a:cubicBezTo>
                        <a:cubicBezTo>
                          <a:pt x="6509" y="1336"/>
                          <a:pt x="6545" y="1316"/>
                          <a:pt x="6563" y="1274"/>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27" y="590"/>
                          <a:pt x="9467" y="365"/>
                          <a:pt x="9905" y="365"/>
                        </a:cubicBezTo>
                        <a:cubicBezTo>
                          <a:pt x="10428" y="365"/>
                          <a:pt x="10949" y="686"/>
                          <a:pt x="11105" y="1298"/>
                        </a:cubicBezTo>
                        <a:cubicBezTo>
                          <a:pt x="11118" y="1336"/>
                          <a:pt x="11152" y="1358"/>
                          <a:pt x="11187" y="1358"/>
                        </a:cubicBezTo>
                        <a:cubicBezTo>
                          <a:pt x="11215" y="1358"/>
                          <a:pt x="11244" y="1342"/>
                          <a:pt x="11261" y="1310"/>
                        </a:cubicBezTo>
                        <a:cubicBezTo>
                          <a:pt x="11503" y="817"/>
                          <a:pt x="12052" y="432"/>
                          <a:pt x="12555" y="432"/>
                        </a:cubicBezTo>
                        <a:cubicBezTo>
                          <a:pt x="12894" y="432"/>
                          <a:pt x="13213" y="608"/>
                          <a:pt x="13401" y="1047"/>
                        </a:cubicBezTo>
                        <a:cubicBezTo>
                          <a:pt x="13415" y="1075"/>
                          <a:pt x="13440" y="1086"/>
                          <a:pt x="13467" y="1086"/>
                        </a:cubicBezTo>
                        <a:cubicBezTo>
                          <a:pt x="13508" y="1086"/>
                          <a:pt x="13553" y="1059"/>
                          <a:pt x="13568" y="1023"/>
                        </a:cubicBezTo>
                        <a:cubicBezTo>
                          <a:pt x="13717" y="470"/>
                          <a:pt x="14181" y="195"/>
                          <a:pt x="14645" y="195"/>
                        </a:cubicBezTo>
                        <a:cubicBezTo>
                          <a:pt x="15114" y="195"/>
                          <a:pt x="15581" y="476"/>
                          <a:pt x="15720" y="1035"/>
                        </a:cubicBezTo>
                        <a:cubicBezTo>
                          <a:pt x="15732" y="1076"/>
                          <a:pt x="15767" y="1097"/>
                          <a:pt x="15805" y="1097"/>
                        </a:cubicBezTo>
                        <a:cubicBezTo>
                          <a:pt x="15842" y="1097"/>
                          <a:pt x="15881" y="1076"/>
                          <a:pt x="15899" y="1035"/>
                        </a:cubicBezTo>
                        <a:cubicBezTo>
                          <a:pt x="16067" y="541"/>
                          <a:pt x="16497" y="299"/>
                          <a:pt x="16929" y="299"/>
                        </a:cubicBezTo>
                        <a:cubicBezTo>
                          <a:pt x="17385" y="299"/>
                          <a:pt x="17843" y="571"/>
                          <a:pt x="17991" y="1106"/>
                        </a:cubicBezTo>
                        <a:cubicBezTo>
                          <a:pt x="18004" y="1147"/>
                          <a:pt x="18041" y="1168"/>
                          <a:pt x="18077" y="1168"/>
                        </a:cubicBezTo>
                        <a:cubicBezTo>
                          <a:pt x="18104" y="1168"/>
                          <a:pt x="18131" y="1156"/>
                          <a:pt x="18146" y="1130"/>
                        </a:cubicBezTo>
                        <a:cubicBezTo>
                          <a:pt x="18352" y="680"/>
                          <a:pt x="18763" y="466"/>
                          <a:pt x="19171" y="466"/>
                        </a:cubicBezTo>
                        <a:cubicBezTo>
                          <a:pt x="19662" y="466"/>
                          <a:pt x="20150" y="776"/>
                          <a:pt x="20274" y="1357"/>
                        </a:cubicBezTo>
                        <a:cubicBezTo>
                          <a:pt x="20288" y="1403"/>
                          <a:pt x="20322" y="1422"/>
                          <a:pt x="20358" y="1422"/>
                        </a:cubicBezTo>
                        <a:cubicBezTo>
                          <a:pt x="20415" y="1422"/>
                          <a:pt x="20475" y="1371"/>
                          <a:pt x="20453" y="1298"/>
                        </a:cubicBezTo>
                        <a:cubicBezTo>
                          <a:pt x="20307" y="643"/>
                          <a:pt x="19748" y="281"/>
                          <a:pt x="19181" y="281"/>
                        </a:cubicBezTo>
                        <a:cubicBezTo>
                          <a:pt x="18774" y="281"/>
                          <a:pt x="18363" y="468"/>
                          <a:pt x="18098" y="867"/>
                        </a:cubicBezTo>
                        <a:cubicBezTo>
                          <a:pt x="17881" y="357"/>
                          <a:pt x="17408" y="97"/>
                          <a:pt x="16933" y="97"/>
                        </a:cubicBezTo>
                        <a:cubicBezTo>
                          <a:pt x="16495" y="97"/>
                          <a:pt x="16056" y="318"/>
                          <a:pt x="15815" y="772"/>
                        </a:cubicBezTo>
                        <a:cubicBezTo>
                          <a:pt x="15588" y="258"/>
                          <a:pt x="15113" y="1"/>
                          <a:pt x="14638" y="1"/>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58" name="Google Shape;458;p7"/>
                  <p:cNvSpPr/>
                  <p:nvPr/>
                </p:nvSpPr>
                <p:spPr>
                  <a:xfrm>
                    <a:off x="4979623" y="3205700"/>
                    <a:ext cx="4386615" cy="308941"/>
                  </a:xfrm>
                  <a:custGeom>
                    <a:avLst/>
                    <a:gdLst/>
                    <a:ahLst/>
                    <a:cxnLst/>
                    <a:rect l="l" t="t" r="r" b="b"/>
                    <a:pathLst>
                      <a:path w="20475" h="1442" extrusionOk="0">
                        <a:moveTo>
                          <a:pt x="14638" y="1"/>
                        </a:moveTo>
                        <a:cubicBezTo>
                          <a:pt x="14163" y="1"/>
                          <a:pt x="13687" y="258"/>
                          <a:pt x="13460" y="772"/>
                        </a:cubicBezTo>
                        <a:cubicBezTo>
                          <a:pt x="13242" y="399"/>
                          <a:pt x="12914" y="244"/>
                          <a:pt x="12567" y="244"/>
                        </a:cubicBezTo>
                        <a:cubicBezTo>
                          <a:pt x="12058" y="244"/>
                          <a:pt x="11507" y="578"/>
                          <a:pt x="11201" y="1047"/>
                        </a:cubicBezTo>
                        <a:cubicBezTo>
                          <a:pt x="10962" y="485"/>
                          <a:pt x="10434" y="192"/>
                          <a:pt x="9904" y="192"/>
                        </a:cubicBezTo>
                        <a:cubicBezTo>
                          <a:pt x="9453" y="192"/>
                          <a:pt x="9001" y="404"/>
                          <a:pt x="8727" y="843"/>
                        </a:cubicBezTo>
                        <a:cubicBezTo>
                          <a:pt x="8458" y="482"/>
                          <a:pt x="8059" y="306"/>
                          <a:pt x="7662" y="306"/>
                        </a:cubicBezTo>
                        <a:cubicBezTo>
                          <a:pt x="7194" y="306"/>
                          <a:pt x="6731" y="550"/>
                          <a:pt x="6491" y="1023"/>
                        </a:cubicBezTo>
                        <a:cubicBezTo>
                          <a:pt x="6262" y="545"/>
                          <a:pt x="5802" y="298"/>
                          <a:pt x="5339" y="298"/>
                        </a:cubicBezTo>
                        <a:cubicBezTo>
                          <a:pt x="4933" y="298"/>
                          <a:pt x="4525" y="488"/>
                          <a:pt x="4268" y="879"/>
                        </a:cubicBezTo>
                        <a:cubicBezTo>
                          <a:pt x="4040" y="349"/>
                          <a:pt x="3547" y="79"/>
                          <a:pt x="3053" y="79"/>
                        </a:cubicBezTo>
                        <a:cubicBezTo>
                          <a:pt x="2590" y="79"/>
                          <a:pt x="2126" y="316"/>
                          <a:pt x="1877" y="796"/>
                        </a:cubicBezTo>
                        <a:cubicBezTo>
                          <a:pt x="1743" y="437"/>
                          <a:pt x="1399" y="195"/>
                          <a:pt x="1012" y="195"/>
                        </a:cubicBezTo>
                        <a:cubicBezTo>
                          <a:pt x="986" y="195"/>
                          <a:pt x="960" y="196"/>
                          <a:pt x="933" y="198"/>
                        </a:cubicBezTo>
                        <a:cubicBezTo>
                          <a:pt x="335" y="258"/>
                          <a:pt x="13" y="832"/>
                          <a:pt x="1" y="1369"/>
                        </a:cubicBezTo>
                        <a:cubicBezTo>
                          <a:pt x="1" y="1417"/>
                          <a:pt x="36" y="1441"/>
                          <a:pt x="72" y="1441"/>
                        </a:cubicBezTo>
                        <a:cubicBezTo>
                          <a:pt x="108" y="1441"/>
                          <a:pt x="144" y="1417"/>
                          <a:pt x="144" y="1369"/>
                        </a:cubicBezTo>
                        <a:cubicBezTo>
                          <a:pt x="168" y="939"/>
                          <a:pt x="383" y="533"/>
                          <a:pt x="825" y="413"/>
                        </a:cubicBezTo>
                        <a:cubicBezTo>
                          <a:pt x="893" y="394"/>
                          <a:pt x="961" y="384"/>
                          <a:pt x="1027" y="384"/>
                        </a:cubicBezTo>
                        <a:cubicBezTo>
                          <a:pt x="1409" y="384"/>
                          <a:pt x="1749" y="687"/>
                          <a:pt x="1770" y="1095"/>
                        </a:cubicBezTo>
                        <a:cubicBezTo>
                          <a:pt x="1770" y="1148"/>
                          <a:pt x="1815" y="1179"/>
                          <a:pt x="1859" y="1179"/>
                        </a:cubicBezTo>
                        <a:cubicBezTo>
                          <a:pt x="1893" y="1179"/>
                          <a:pt x="1927" y="1160"/>
                          <a:pt x="1937" y="1118"/>
                        </a:cubicBezTo>
                        <a:cubicBezTo>
                          <a:pt x="2087" y="548"/>
                          <a:pt x="2570" y="261"/>
                          <a:pt x="3052" y="261"/>
                        </a:cubicBezTo>
                        <a:cubicBezTo>
                          <a:pt x="3529" y="261"/>
                          <a:pt x="4006" y="542"/>
                          <a:pt x="4160" y="1106"/>
                        </a:cubicBezTo>
                        <a:cubicBezTo>
                          <a:pt x="4173" y="1145"/>
                          <a:pt x="4211" y="1167"/>
                          <a:pt x="4248" y="1167"/>
                        </a:cubicBezTo>
                        <a:cubicBezTo>
                          <a:pt x="4280" y="1167"/>
                          <a:pt x="4311" y="1151"/>
                          <a:pt x="4328" y="1118"/>
                        </a:cubicBezTo>
                        <a:cubicBezTo>
                          <a:pt x="4547" y="685"/>
                          <a:pt x="4944" y="472"/>
                          <a:pt x="5336" y="472"/>
                        </a:cubicBezTo>
                        <a:cubicBezTo>
                          <a:pt x="5777" y="472"/>
                          <a:pt x="6213" y="742"/>
                          <a:pt x="6384" y="1274"/>
                        </a:cubicBezTo>
                        <a:cubicBezTo>
                          <a:pt x="6402" y="1316"/>
                          <a:pt x="6438" y="1337"/>
                          <a:pt x="6473" y="1337"/>
                        </a:cubicBezTo>
                        <a:cubicBezTo>
                          <a:pt x="6509" y="1337"/>
                          <a:pt x="6545" y="1316"/>
                          <a:pt x="6563" y="1274"/>
                        </a:cubicBezTo>
                        <a:cubicBezTo>
                          <a:pt x="6740" y="762"/>
                          <a:pt x="7201" y="492"/>
                          <a:pt x="7664" y="492"/>
                        </a:cubicBezTo>
                        <a:cubicBezTo>
                          <a:pt x="8046" y="492"/>
                          <a:pt x="8428" y="675"/>
                          <a:pt x="8655" y="1059"/>
                        </a:cubicBezTo>
                        <a:cubicBezTo>
                          <a:pt x="8673" y="1083"/>
                          <a:pt x="8700" y="1095"/>
                          <a:pt x="8727" y="1095"/>
                        </a:cubicBezTo>
                        <a:cubicBezTo>
                          <a:pt x="8754" y="1095"/>
                          <a:pt x="8781" y="1083"/>
                          <a:pt x="8798" y="1059"/>
                        </a:cubicBezTo>
                        <a:cubicBezTo>
                          <a:pt x="9026" y="598"/>
                          <a:pt x="9458" y="378"/>
                          <a:pt x="9890" y="378"/>
                        </a:cubicBezTo>
                        <a:cubicBezTo>
                          <a:pt x="10410" y="378"/>
                          <a:pt x="10930" y="697"/>
                          <a:pt x="11094" y="1298"/>
                        </a:cubicBezTo>
                        <a:cubicBezTo>
                          <a:pt x="11106" y="1337"/>
                          <a:pt x="11140" y="1358"/>
                          <a:pt x="11175" y="1358"/>
                        </a:cubicBezTo>
                        <a:cubicBezTo>
                          <a:pt x="11203" y="1358"/>
                          <a:pt x="11232" y="1343"/>
                          <a:pt x="11249" y="1310"/>
                        </a:cubicBezTo>
                        <a:cubicBezTo>
                          <a:pt x="11491" y="818"/>
                          <a:pt x="12040" y="432"/>
                          <a:pt x="12543" y="432"/>
                        </a:cubicBezTo>
                        <a:cubicBezTo>
                          <a:pt x="12882" y="432"/>
                          <a:pt x="13201" y="608"/>
                          <a:pt x="13389" y="1047"/>
                        </a:cubicBezTo>
                        <a:cubicBezTo>
                          <a:pt x="13403" y="1075"/>
                          <a:pt x="13428" y="1086"/>
                          <a:pt x="13455" y="1086"/>
                        </a:cubicBezTo>
                        <a:cubicBezTo>
                          <a:pt x="13496" y="1086"/>
                          <a:pt x="13541" y="1059"/>
                          <a:pt x="13556" y="1023"/>
                        </a:cubicBezTo>
                        <a:cubicBezTo>
                          <a:pt x="13699" y="464"/>
                          <a:pt x="14164" y="186"/>
                          <a:pt x="14629" y="186"/>
                        </a:cubicBezTo>
                        <a:cubicBezTo>
                          <a:pt x="15099" y="186"/>
                          <a:pt x="15569" y="470"/>
                          <a:pt x="15708" y="1035"/>
                        </a:cubicBezTo>
                        <a:cubicBezTo>
                          <a:pt x="15726" y="1077"/>
                          <a:pt x="15761" y="1097"/>
                          <a:pt x="15797" y="1097"/>
                        </a:cubicBezTo>
                        <a:cubicBezTo>
                          <a:pt x="15833" y="1097"/>
                          <a:pt x="15869" y="1077"/>
                          <a:pt x="15887" y="1035"/>
                        </a:cubicBezTo>
                        <a:cubicBezTo>
                          <a:pt x="16055" y="541"/>
                          <a:pt x="16486" y="299"/>
                          <a:pt x="16917" y="299"/>
                        </a:cubicBezTo>
                        <a:cubicBezTo>
                          <a:pt x="17373" y="299"/>
                          <a:pt x="17831" y="571"/>
                          <a:pt x="17979" y="1106"/>
                        </a:cubicBezTo>
                        <a:cubicBezTo>
                          <a:pt x="17992" y="1147"/>
                          <a:pt x="18029" y="1169"/>
                          <a:pt x="18065" y="1169"/>
                        </a:cubicBezTo>
                        <a:cubicBezTo>
                          <a:pt x="18092" y="1169"/>
                          <a:pt x="18119" y="1156"/>
                          <a:pt x="18134" y="1130"/>
                        </a:cubicBezTo>
                        <a:cubicBezTo>
                          <a:pt x="18340" y="680"/>
                          <a:pt x="18751" y="466"/>
                          <a:pt x="19159" y="466"/>
                        </a:cubicBezTo>
                        <a:cubicBezTo>
                          <a:pt x="19650" y="466"/>
                          <a:pt x="20138" y="776"/>
                          <a:pt x="20262" y="1357"/>
                        </a:cubicBezTo>
                        <a:cubicBezTo>
                          <a:pt x="20276" y="1405"/>
                          <a:pt x="20315" y="1426"/>
                          <a:pt x="20354" y="1426"/>
                        </a:cubicBezTo>
                        <a:cubicBezTo>
                          <a:pt x="20414" y="1426"/>
                          <a:pt x="20475" y="1377"/>
                          <a:pt x="20453" y="1298"/>
                        </a:cubicBezTo>
                        <a:cubicBezTo>
                          <a:pt x="20307" y="644"/>
                          <a:pt x="19748" y="281"/>
                          <a:pt x="19181" y="281"/>
                        </a:cubicBezTo>
                        <a:cubicBezTo>
                          <a:pt x="18774" y="281"/>
                          <a:pt x="18363" y="468"/>
                          <a:pt x="18098" y="867"/>
                        </a:cubicBezTo>
                        <a:cubicBezTo>
                          <a:pt x="17881" y="358"/>
                          <a:pt x="17408" y="97"/>
                          <a:pt x="16933" y="97"/>
                        </a:cubicBezTo>
                        <a:cubicBezTo>
                          <a:pt x="16495" y="97"/>
                          <a:pt x="16056" y="319"/>
                          <a:pt x="15815" y="772"/>
                        </a:cubicBezTo>
                        <a:cubicBezTo>
                          <a:pt x="15588" y="258"/>
                          <a:pt x="15113" y="1"/>
                          <a:pt x="14638" y="1"/>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59" name="Google Shape;459;p7"/>
                  <p:cNvSpPr/>
                  <p:nvPr/>
                </p:nvSpPr>
                <p:spPr>
                  <a:xfrm>
                    <a:off x="4977052" y="3746027"/>
                    <a:ext cx="4389186" cy="310869"/>
                  </a:xfrm>
                  <a:custGeom>
                    <a:avLst/>
                    <a:gdLst/>
                    <a:ahLst/>
                    <a:cxnLst/>
                    <a:rect l="l" t="t" r="r" b="b"/>
                    <a:pathLst>
                      <a:path w="20487" h="1451" extrusionOk="0">
                        <a:moveTo>
                          <a:pt x="14650" y="1"/>
                        </a:moveTo>
                        <a:cubicBezTo>
                          <a:pt x="14175" y="1"/>
                          <a:pt x="13699" y="258"/>
                          <a:pt x="13472" y="772"/>
                        </a:cubicBezTo>
                        <a:cubicBezTo>
                          <a:pt x="13249" y="399"/>
                          <a:pt x="12919" y="244"/>
                          <a:pt x="12570" y="244"/>
                        </a:cubicBezTo>
                        <a:cubicBezTo>
                          <a:pt x="12060" y="244"/>
                          <a:pt x="11512" y="578"/>
                          <a:pt x="11213" y="1047"/>
                        </a:cubicBezTo>
                        <a:cubicBezTo>
                          <a:pt x="10975" y="488"/>
                          <a:pt x="10451" y="198"/>
                          <a:pt x="9925" y="198"/>
                        </a:cubicBezTo>
                        <a:cubicBezTo>
                          <a:pt x="9471" y="198"/>
                          <a:pt x="9015" y="413"/>
                          <a:pt x="8739" y="856"/>
                        </a:cubicBezTo>
                        <a:cubicBezTo>
                          <a:pt x="8469" y="493"/>
                          <a:pt x="8068" y="317"/>
                          <a:pt x="7669" y="317"/>
                        </a:cubicBezTo>
                        <a:cubicBezTo>
                          <a:pt x="7201" y="317"/>
                          <a:pt x="6737" y="558"/>
                          <a:pt x="6491" y="1023"/>
                        </a:cubicBezTo>
                        <a:cubicBezTo>
                          <a:pt x="6262" y="545"/>
                          <a:pt x="5802" y="298"/>
                          <a:pt x="5341" y="298"/>
                        </a:cubicBezTo>
                        <a:cubicBezTo>
                          <a:pt x="4937" y="298"/>
                          <a:pt x="4531" y="489"/>
                          <a:pt x="4280" y="880"/>
                        </a:cubicBezTo>
                        <a:cubicBezTo>
                          <a:pt x="4052" y="349"/>
                          <a:pt x="3556" y="79"/>
                          <a:pt x="3060" y="79"/>
                        </a:cubicBezTo>
                        <a:cubicBezTo>
                          <a:pt x="2596" y="79"/>
                          <a:pt x="2132" y="316"/>
                          <a:pt x="1889" y="796"/>
                        </a:cubicBezTo>
                        <a:cubicBezTo>
                          <a:pt x="1744" y="438"/>
                          <a:pt x="1399" y="195"/>
                          <a:pt x="1022" y="195"/>
                        </a:cubicBezTo>
                        <a:cubicBezTo>
                          <a:pt x="997" y="195"/>
                          <a:pt x="971" y="196"/>
                          <a:pt x="945" y="198"/>
                        </a:cubicBezTo>
                        <a:cubicBezTo>
                          <a:pt x="347" y="258"/>
                          <a:pt x="13" y="832"/>
                          <a:pt x="1" y="1370"/>
                        </a:cubicBezTo>
                        <a:cubicBezTo>
                          <a:pt x="1" y="1423"/>
                          <a:pt x="40" y="1450"/>
                          <a:pt x="78" y="1450"/>
                        </a:cubicBezTo>
                        <a:cubicBezTo>
                          <a:pt x="117" y="1450"/>
                          <a:pt x="156" y="1423"/>
                          <a:pt x="156" y="1370"/>
                        </a:cubicBezTo>
                        <a:cubicBezTo>
                          <a:pt x="168" y="951"/>
                          <a:pt x="395" y="533"/>
                          <a:pt x="825" y="413"/>
                        </a:cubicBezTo>
                        <a:cubicBezTo>
                          <a:pt x="895" y="394"/>
                          <a:pt x="964" y="385"/>
                          <a:pt x="1032" y="385"/>
                        </a:cubicBezTo>
                        <a:cubicBezTo>
                          <a:pt x="1420" y="385"/>
                          <a:pt x="1760" y="688"/>
                          <a:pt x="1770" y="1095"/>
                        </a:cubicBezTo>
                        <a:cubicBezTo>
                          <a:pt x="1770" y="1153"/>
                          <a:pt x="1816" y="1183"/>
                          <a:pt x="1862" y="1183"/>
                        </a:cubicBezTo>
                        <a:cubicBezTo>
                          <a:pt x="1900" y="1183"/>
                          <a:pt x="1938" y="1162"/>
                          <a:pt x="1949" y="1119"/>
                        </a:cubicBezTo>
                        <a:cubicBezTo>
                          <a:pt x="2099" y="548"/>
                          <a:pt x="2582" y="261"/>
                          <a:pt x="3064" y="261"/>
                        </a:cubicBezTo>
                        <a:cubicBezTo>
                          <a:pt x="3541" y="261"/>
                          <a:pt x="4018" y="542"/>
                          <a:pt x="4172" y="1107"/>
                        </a:cubicBezTo>
                        <a:cubicBezTo>
                          <a:pt x="4185" y="1145"/>
                          <a:pt x="4219" y="1167"/>
                          <a:pt x="4253" y="1167"/>
                        </a:cubicBezTo>
                        <a:cubicBezTo>
                          <a:pt x="4282" y="1167"/>
                          <a:pt x="4311" y="1151"/>
                          <a:pt x="4328" y="1119"/>
                        </a:cubicBezTo>
                        <a:cubicBezTo>
                          <a:pt x="4553" y="686"/>
                          <a:pt x="4950" y="472"/>
                          <a:pt x="5342" y="472"/>
                        </a:cubicBezTo>
                        <a:cubicBezTo>
                          <a:pt x="5783" y="472"/>
                          <a:pt x="6219" y="742"/>
                          <a:pt x="6396" y="1274"/>
                        </a:cubicBezTo>
                        <a:cubicBezTo>
                          <a:pt x="6408" y="1316"/>
                          <a:pt x="6444" y="1337"/>
                          <a:pt x="6480" y="1337"/>
                        </a:cubicBezTo>
                        <a:cubicBezTo>
                          <a:pt x="6515" y="1337"/>
                          <a:pt x="6551" y="1316"/>
                          <a:pt x="6563" y="1274"/>
                        </a:cubicBezTo>
                        <a:cubicBezTo>
                          <a:pt x="6740" y="763"/>
                          <a:pt x="7201" y="492"/>
                          <a:pt x="7664" y="492"/>
                        </a:cubicBezTo>
                        <a:cubicBezTo>
                          <a:pt x="8046" y="492"/>
                          <a:pt x="8428" y="676"/>
                          <a:pt x="8655" y="1059"/>
                        </a:cubicBezTo>
                        <a:cubicBezTo>
                          <a:pt x="8673" y="1089"/>
                          <a:pt x="8703" y="1104"/>
                          <a:pt x="8733" y="1104"/>
                        </a:cubicBezTo>
                        <a:cubicBezTo>
                          <a:pt x="8763" y="1104"/>
                          <a:pt x="8793" y="1089"/>
                          <a:pt x="8810" y="1059"/>
                        </a:cubicBezTo>
                        <a:cubicBezTo>
                          <a:pt x="9038" y="598"/>
                          <a:pt x="9470" y="378"/>
                          <a:pt x="9901" y="378"/>
                        </a:cubicBezTo>
                        <a:cubicBezTo>
                          <a:pt x="10420" y="378"/>
                          <a:pt x="10937" y="697"/>
                          <a:pt x="11094" y="1298"/>
                        </a:cubicBezTo>
                        <a:cubicBezTo>
                          <a:pt x="11107" y="1337"/>
                          <a:pt x="11140" y="1358"/>
                          <a:pt x="11177" y="1358"/>
                        </a:cubicBezTo>
                        <a:cubicBezTo>
                          <a:pt x="11207" y="1358"/>
                          <a:pt x="11239" y="1343"/>
                          <a:pt x="11261" y="1310"/>
                        </a:cubicBezTo>
                        <a:cubicBezTo>
                          <a:pt x="11496" y="818"/>
                          <a:pt x="12042" y="432"/>
                          <a:pt x="12544" y="432"/>
                        </a:cubicBezTo>
                        <a:cubicBezTo>
                          <a:pt x="12882" y="432"/>
                          <a:pt x="13201" y="608"/>
                          <a:pt x="13389" y="1047"/>
                        </a:cubicBezTo>
                        <a:cubicBezTo>
                          <a:pt x="13404" y="1077"/>
                          <a:pt x="13433" y="1090"/>
                          <a:pt x="13464" y="1090"/>
                        </a:cubicBezTo>
                        <a:cubicBezTo>
                          <a:pt x="13506" y="1090"/>
                          <a:pt x="13549" y="1065"/>
                          <a:pt x="13556" y="1023"/>
                        </a:cubicBezTo>
                        <a:cubicBezTo>
                          <a:pt x="13705" y="464"/>
                          <a:pt x="14173" y="186"/>
                          <a:pt x="14639" y="186"/>
                        </a:cubicBezTo>
                        <a:cubicBezTo>
                          <a:pt x="15111" y="186"/>
                          <a:pt x="15581" y="470"/>
                          <a:pt x="15720" y="1035"/>
                        </a:cubicBezTo>
                        <a:cubicBezTo>
                          <a:pt x="15732" y="1077"/>
                          <a:pt x="15767" y="1098"/>
                          <a:pt x="15803" y="1098"/>
                        </a:cubicBezTo>
                        <a:cubicBezTo>
                          <a:pt x="15839" y="1098"/>
                          <a:pt x="15875" y="1077"/>
                          <a:pt x="15887" y="1035"/>
                        </a:cubicBezTo>
                        <a:cubicBezTo>
                          <a:pt x="16061" y="542"/>
                          <a:pt x="16494" y="299"/>
                          <a:pt x="16926" y="299"/>
                        </a:cubicBezTo>
                        <a:cubicBezTo>
                          <a:pt x="17383" y="299"/>
                          <a:pt x="17837" y="572"/>
                          <a:pt x="17979" y="1107"/>
                        </a:cubicBezTo>
                        <a:cubicBezTo>
                          <a:pt x="17993" y="1148"/>
                          <a:pt x="18031" y="1174"/>
                          <a:pt x="18070" y="1174"/>
                        </a:cubicBezTo>
                        <a:cubicBezTo>
                          <a:pt x="18098" y="1174"/>
                          <a:pt x="18126" y="1161"/>
                          <a:pt x="18146" y="1131"/>
                        </a:cubicBezTo>
                        <a:cubicBezTo>
                          <a:pt x="18347" y="680"/>
                          <a:pt x="18754" y="466"/>
                          <a:pt x="19161" y="466"/>
                        </a:cubicBezTo>
                        <a:cubicBezTo>
                          <a:pt x="19650" y="466"/>
                          <a:pt x="20138" y="777"/>
                          <a:pt x="20262" y="1358"/>
                        </a:cubicBezTo>
                        <a:cubicBezTo>
                          <a:pt x="20281" y="1409"/>
                          <a:pt x="20321" y="1431"/>
                          <a:pt x="20362" y="1431"/>
                        </a:cubicBezTo>
                        <a:cubicBezTo>
                          <a:pt x="20425" y="1431"/>
                          <a:pt x="20487" y="1378"/>
                          <a:pt x="20465" y="1298"/>
                        </a:cubicBezTo>
                        <a:cubicBezTo>
                          <a:pt x="20319" y="643"/>
                          <a:pt x="19754" y="276"/>
                          <a:pt x="19185" y="276"/>
                        </a:cubicBezTo>
                        <a:cubicBezTo>
                          <a:pt x="18778" y="276"/>
                          <a:pt x="18370" y="464"/>
                          <a:pt x="18110" y="868"/>
                        </a:cubicBezTo>
                        <a:cubicBezTo>
                          <a:pt x="17886" y="358"/>
                          <a:pt x="17414" y="97"/>
                          <a:pt x="16941" y="97"/>
                        </a:cubicBezTo>
                        <a:cubicBezTo>
                          <a:pt x="16504" y="97"/>
                          <a:pt x="16068" y="319"/>
                          <a:pt x="15827" y="772"/>
                        </a:cubicBezTo>
                        <a:cubicBezTo>
                          <a:pt x="15600" y="258"/>
                          <a:pt x="15125" y="1"/>
                          <a:pt x="14650" y="1"/>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60" name="Google Shape;460;p7"/>
                  <p:cNvSpPr/>
                  <p:nvPr/>
                </p:nvSpPr>
                <p:spPr>
                  <a:xfrm>
                    <a:off x="4979623" y="4288496"/>
                    <a:ext cx="4386615" cy="309370"/>
                  </a:xfrm>
                  <a:custGeom>
                    <a:avLst/>
                    <a:gdLst/>
                    <a:ahLst/>
                    <a:cxnLst/>
                    <a:rect l="l" t="t" r="r" b="b"/>
                    <a:pathLst>
                      <a:path w="20475" h="1444" extrusionOk="0">
                        <a:moveTo>
                          <a:pt x="14638" y="0"/>
                        </a:moveTo>
                        <a:cubicBezTo>
                          <a:pt x="14163" y="0"/>
                          <a:pt x="13687" y="254"/>
                          <a:pt x="13460" y="762"/>
                        </a:cubicBezTo>
                        <a:cubicBezTo>
                          <a:pt x="13242" y="394"/>
                          <a:pt x="12915" y="240"/>
                          <a:pt x="12568" y="240"/>
                        </a:cubicBezTo>
                        <a:cubicBezTo>
                          <a:pt x="12058" y="240"/>
                          <a:pt x="11507" y="573"/>
                          <a:pt x="11201" y="1049"/>
                        </a:cubicBezTo>
                        <a:cubicBezTo>
                          <a:pt x="10962" y="487"/>
                          <a:pt x="10434" y="194"/>
                          <a:pt x="9904" y="194"/>
                        </a:cubicBezTo>
                        <a:cubicBezTo>
                          <a:pt x="9453" y="194"/>
                          <a:pt x="9001" y="406"/>
                          <a:pt x="8727" y="846"/>
                        </a:cubicBezTo>
                        <a:cubicBezTo>
                          <a:pt x="8458" y="484"/>
                          <a:pt x="8059" y="308"/>
                          <a:pt x="7662" y="308"/>
                        </a:cubicBezTo>
                        <a:cubicBezTo>
                          <a:pt x="7194" y="308"/>
                          <a:pt x="6731" y="553"/>
                          <a:pt x="6491" y="1025"/>
                        </a:cubicBezTo>
                        <a:cubicBezTo>
                          <a:pt x="6261" y="546"/>
                          <a:pt x="5799" y="299"/>
                          <a:pt x="5334" y="299"/>
                        </a:cubicBezTo>
                        <a:cubicBezTo>
                          <a:pt x="4930" y="299"/>
                          <a:pt x="4524" y="486"/>
                          <a:pt x="4268" y="870"/>
                        </a:cubicBezTo>
                        <a:cubicBezTo>
                          <a:pt x="4040" y="347"/>
                          <a:pt x="3550" y="80"/>
                          <a:pt x="3057" y="80"/>
                        </a:cubicBezTo>
                        <a:cubicBezTo>
                          <a:pt x="2593" y="80"/>
                          <a:pt x="2127" y="317"/>
                          <a:pt x="1877" y="798"/>
                        </a:cubicBezTo>
                        <a:cubicBezTo>
                          <a:pt x="1743" y="430"/>
                          <a:pt x="1401" y="197"/>
                          <a:pt x="1016" y="197"/>
                        </a:cubicBezTo>
                        <a:cubicBezTo>
                          <a:pt x="988" y="197"/>
                          <a:pt x="961" y="198"/>
                          <a:pt x="933" y="200"/>
                        </a:cubicBezTo>
                        <a:cubicBezTo>
                          <a:pt x="335" y="248"/>
                          <a:pt x="13" y="822"/>
                          <a:pt x="1" y="1372"/>
                        </a:cubicBezTo>
                        <a:cubicBezTo>
                          <a:pt x="1" y="1420"/>
                          <a:pt x="36" y="1443"/>
                          <a:pt x="72" y="1443"/>
                        </a:cubicBezTo>
                        <a:cubicBezTo>
                          <a:pt x="108" y="1443"/>
                          <a:pt x="144" y="1420"/>
                          <a:pt x="144" y="1372"/>
                        </a:cubicBezTo>
                        <a:cubicBezTo>
                          <a:pt x="168" y="941"/>
                          <a:pt x="383" y="523"/>
                          <a:pt x="825" y="415"/>
                        </a:cubicBezTo>
                        <a:cubicBezTo>
                          <a:pt x="894" y="396"/>
                          <a:pt x="964" y="386"/>
                          <a:pt x="1032" y="386"/>
                        </a:cubicBezTo>
                        <a:cubicBezTo>
                          <a:pt x="1411" y="386"/>
                          <a:pt x="1749" y="681"/>
                          <a:pt x="1770" y="1097"/>
                        </a:cubicBezTo>
                        <a:cubicBezTo>
                          <a:pt x="1770" y="1149"/>
                          <a:pt x="1812" y="1180"/>
                          <a:pt x="1855" y="1180"/>
                        </a:cubicBezTo>
                        <a:cubicBezTo>
                          <a:pt x="1890" y="1180"/>
                          <a:pt x="1926" y="1158"/>
                          <a:pt x="1937" y="1109"/>
                        </a:cubicBezTo>
                        <a:cubicBezTo>
                          <a:pt x="2087" y="538"/>
                          <a:pt x="2570" y="251"/>
                          <a:pt x="3052" y="251"/>
                        </a:cubicBezTo>
                        <a:cubicBezTo>
                          <a:pt x="3529" y="251"/>
                          <a:pt x="4006" y="532"/>
                          <a:pt x="4160" y="1097"/>
                        </a:cubicBezTo>
                        <a:cubicBezTo>
                          <a:pt x="4174" y="1143"/>
                          <a:pt x="4213" y="1168"/>
                          <a:pt x="4252" y="1168"/>
                        </a:cubicBezTo>
                        <a:cubicBezTo>
                          <a:pt x="4282" y="1168"/>
                          <a:pt x="4312" y="1152"/>
                          <a:pt x="4328" y="1121"/>
                        </a:cubicBezTo>
                        <a:cubicBezTo>
                          <a:pt x="4547" y="688"/>
                          <a:pt x="4944" y="474"/>
                          <a:pt x="5336" y="474"/>
                        </a:cubicBezTo>
                        <a:cubicBezTo>
                          <a:pt x="5777" y="474"/>
                          <a:pt x="6213" y="745"/>
                          <a:pt x="6384" y="1276"/>
                        </a:cubicBezTo>
                        <a:cubicBezTo>
                          <a:pt x="6402" y="1312"/>
                          <a:pt x="6438" y="1330"/>
                          <a:pt x="6473" y="1330"/>
                        </a:cubicBezTo>
                        <a:cubicBezTo>
                          <a:pt x="6509" y="1330"/>
                          <a:pt x="6545" y="1312"/>
                          <a:pt x="6563" y="1276"/>
                        </a:cubicBezTo>
                        <a:cubicBezTo>
                          <a:pt x="6740" y="759"/>
                          <a:pt x="7200" y="485"/>
                          <a:pt x="7663" y="485"/>
                        </a:cubicBezTo>
                        <a:cubicBezTo>
                          <a:pt x="8044" y="485"/>
                          <a:pt x="8428" y="672"/>
                          <a:pt x="8655" y="1061"/>
                        </a:cubicBezTo>
                        <a:cubicBezTo>
                          <a:pt x="8673" y="1085"/>
                          <a:pt x="8700" y="1097"/>
                          <a:pt x="8727" y="1097"/>
                        </a:cubicBezTo>
                        <a:cubicBezTo>
                          <a:pt x="8754" y="1097"/>
                          <a:pt x="8781" y="1085"/>
                          <a:pt x="8798" y="1061"/>
                        </a:cubicBezTo>
                        <a:cubicBezTo>
                          <a:pt x="9028" y="597"/>
                          <a:pt x="9463" y="375"/>
                          <a:pt x="9898" y="375"/>
                        </a:cubicBezTo>
                        <a:cubicBezTo>
                          <a:pt x="10415" y="375"/>
                          <a:pt x="10931" y="690"/>
                          <a:pt x="11094" y="1288"/>
                        </a:cubicBezTo>
                        <a:cubicBezTo>
                          <a:pt x="11100" y="1335"/>
                          <a:pt x="11137" y="1359"/>
                          <a:pt x="11174" y="1359"/>
                        </a:cubicBezTo>
                        <a:cubicBezTo>
                          <a:pt x="11203" y="1359"/>
                          <a:pt x="11233" y="1344"/>
                          <a:pt x="11249" y="1312"/>
                        </a:cubicBezTo>
                        <a:cubicBezTo>
                          <a:pt x="11493" y="818"/>
                          <a:pt x="12045" y="426"/>
                          <a:pt x="12549" y="426"/>
                        </a:cubicBezTo>
                        <a:cubicBezTo>
                          <a:pt x="12886" y="426"/>
                          <a:pt x="13202" y="601"/>
                          <a:pt x="13389" y="1037"/>
                        </a:cubicBezTo>
                        <a:cubicBezTo>
                          <a:pt x="13403" y="1071"/>
                          <a:pt x="13430" y="1085"/>
                          <a:pt x="13458" y="1085"/>
                        </a:cubicBezTo>
                        <a:cubicBezTo>
                          <a:pt x="13498" y="1085"/>
                          <a:pt x="13542" y="1056"/>
                          <a:pt x="13556" y="1013"/>
                        </a:cubicBezTo>
                        <a:cubicBezTo>
                          <a:pt x="13698" y="462"/>
                          <a:pt x="14161" y="187"/>
                          <a:pt x="14625" y="187"/>
                        </a:cubicBezTo>
                        <a:cubicBezTo>
                          <a:pt x="15096" y="187"/>
                          <a:pt x="15569" y="471"/>
                          <a:pt x="15708" y="1037"/>
                        </a:cubicBezTo>
                        <a:cubicBezTo>
                          <a:pt x="15726" y="1079"/>
                          <a:pt x="15761" y="1100"/>
                          <a:pt x="15797" y="1100"/>
                        </a:cubicBezTo>
                        <a:cubicBezTo>
                          <a:pt x="15833" y="1100"/>
                          <a:pt x="15869" y="1079"/>
                          <a:pt x="15887" y="1037"/>
                        </a:cubicBezTo>
                        <a:cubicBezTo>
                          <a:pt x="16055" y="544"/>
                          <a:pt x="16486" y="301"/>
                          <a:pt x="16917" y="301"/>
                        </a:cubicBezTo>
                        <a:cubicBezTo>
                          <a:pt x="17373" y="301"/>
                          <a:pt x="17831" y="574"/>
                          <a:pt x="17979" y="1109"/>
                        </a:cubicBezTo>
                        <a:cubicBezTo>
                          <a:pt x="17992" y="1150"/>
                          <a:pt x="18029" y="1171"/>
                          <a:pt x="18065" y="1171"/>
                        </a:cubicBezTo>
                        <a:cubicBezTo>
                          <a:pt x="18092" y="1171"/>
                          <a:pt x="18119" y="1159"/>
                          <a:pt x="18134" y="1133"/>
                        </a:cubicBezTo>
                        <a:cubicBezTo>
                          <a:pt x="18341" y="681"/>
                          <a:pt x="18753" y="467"/>
                          <a:pt x="19162" y="467"/>
                        </a:cubicBezTo>
                        <a:cubicBezTo>
                          <a:pt x="19652" y="467"/>
                          <a:pt x="20138" y="775"/>
                          <a:pt x="20262" y="1348"/>
                        </a:cubicBezTo>
                        <a:cubicBezTo>
                          <a:pt x="20276" y="1400"/>
                          <a:pt x="20315" y="1422"/>
                          <a:pt x="20355" y="1422"/>
                        </a:cubicBezTo>
                        <a:cubicBezTo>
                          <a:pt x="20414" y="1422"/>
                          <a:pt x="20475" y="1372"/>
                          <a:pt x="20453" y="1300"/>
                        </a:cubicBezTo>
                        <a:cubicBezTo>
                          <a:pt x="20307" y="645"/>
                          <a:pt x="19746" y="278"/>
                          <a:pt x="19178" y="278"/>
                        </a:cubicBezTo>
                        <a:cubicBezTo>
                          <a:pt x="18772" y="278"/>
                          <a:pt x="18363" y="466"/>
                          <a:pt x="18098" y="870"/>
                        </a:cubicBezTo>
                        <a:cubicBezTo>
                          <a:pt x="17880" y="358"/>
                          <a:pt x="17404" y="97"/>
                          <a:pt x="16928" y="97"/>
                        </a:cubicBezTo>
                        <a:cubicBezTo>
                          <a:pt x="16492" y="97"/>
                          <a:pt x="16055" y="316"/>
                          <a:pt x="15815" y="762"/>
                        </a:cubicBezTo>
                        <a:cubicBezTo>
                          <a:pt x="15588" y="254"/>
                          <a:pt x="15113" y="0"/>
                          <a:pt x="14638" y="0"/>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61" name="Google Shape;461;p7"/>
                  <p:cNvSpPr/>
                  <p:nvPr/>
                </p:nvSpPr>
                <p:spPr>
                  <a:xfrm>
                    <a:off x="4979623" y="4829466"/>
                    <a:ext cx="4386615" cy="310655"/>
                  </a:xfrm>
                  <a:custGeom>
                    <a:avLst/>
                    <a:gdLst/>
                    <a:ahLst/>
                    <a:cxnLst/>
                    <a:rect l="l" t="t" r="r" b="b"/>
                    <a:pathLst>
                      <a:path w="20475" h="1450" extrusionOk="0">
                        <a:moveTo>
                          <a:pt x="14638" y="0"/>
                        </a:moveTo>
                        <a:cubicBezTo>
                          <a:pt x="14163" y="0"/>
                          <a:pt x="13687" y="257"/>
                          <a:pt x="13460" y="771"/>
                        </a:cubicBezTo>
                        <a:cubicBezTo>
                          <a:pt x="13242" y="398"/>
                          <a:pt x="12914" y="243"/>
                          <a:pt x="12567" y="243"/>
                        </a:cubicBezTo>
                        <a:cubicBezTo>
                          <a:pt x="12058" y="243"/>
                          <a:pt x="11507" y="577"/>
                          <a:pt x="11201" y="1046"/>
                        </a:cubicBezTo>
                        <a:cubicBezTo>
                          <a:pt x="10963" y="487"/>
                          <a:pt x="10439" y="198"/>
                          <a:pt x="9913" y="198"/>
                        </a:cubicBezTo>
                        <a:cubicBezTo>
                          <a:pt x="9459" y="198"/>
                          <a:pt x="9003" y="413"/>
                          <a:pt x="8727" y="855"/>
                        </a:cubicBezTo>
                        <a:cubicBezTo>
                          <a:pt x="8457" y="492"/>
                          <a:pt x="8056" y="316"/>
                          <a:pt x="7658" y="316"/>
                        </a:cubicBezTo>
                        <a:cubicBezTo>
                          <a:pt x="7192" y="316"/>
                          <a:pt x="6730" y="558"/>
                          <a:pt x="6491" y="1022"/>
                        </a:cubicBezTo>
                        <a:cubicBezTo>
                          <a:pt x="6262" y="545"/>
                          <a:pt x="5802" y="298"/>
                          <a:pt x="5339" y="298"/>
                        </a:cubicBezTo>
                        <a:cubicBezTo>
                          <a:pt x="4933" y="298"/>
                          <a:pt x="4525" y="488"/>
                          <a:pt x="4268" y="879"/>
                        </a:cubicBezTo>
                        <a:cubicBezTo>
                          <a:pt x="4040" y="348"/>
                          <a:pt x="3547" y="79"/>
                          <a:pt x="3053" y="79"/>
                        </a:cubicBezTo>
                        <a:cubicBezTo>
                          <a:pt x="2590" y="79"/>
                          <a:pt x="2126" y="315"/>
                          <a:pt x="1877" y="795"/>
                        </a:cubicBezTo>
                        <a:cubicBezTo>
                          <a:pt x="1743" y="437"/>
                          <a:pt x="1399" y="194"/>
                          <a:pt x="1012" y="194"/>
                        </a:cubicBezTo>
                        <a:cubicBezTo>
                          <a:pt x="986" y="194"/>
                          <a:pt x="960" y="195"/>
                          <a:pt x="933" y="198"/>
                        </a:cubicBezTo>
                        <a:cubicBezTo>
                          <a:pt x="335" y="257"/>
                          <a:pt x="13" y="831"/>
                          <a:pt x="1" y="1369"/>
                        </a:cubicBezTo>
                        <a:cubicBezTo>
                          <a:pt x="1" y="1423"/>
                          <a:pt x="36" y="1450"/>
                          <a:pt x="72" y="1450"/>
                        </a:cubicBezTo>
                        <a:cubicBezTo>
                          <a:pt x="108" y="1450"/>
                          <a:pt x="144" y="1423"/>
                          <a:pt x="144" y="1369"/>
                        </a:cubicBezTo>
                        <a:cubicBezTo>
                          <a:pt x="168" y="939"/>
                          <a:pt x="383" y="532"/>
                          <a:pt x="825" y="413"/>
                        </a:cubicBezTo>
                        <a:cubicBezTo>
                          <a:pt x="890" y="396"/>
                          <a:pt x="954" y="388"/>
                          <a:pt x="1018" y="388"/>
                        </a:cubicBezTo>
                        <a:cubicBezTo>
                          <a:pt x="1403" y="388"/>
                          <a:pt x="1749" y="684"/>
                          <a:pt x="1770" y="1094"/>
                        </a:cubicBezTo>
                        <a:cubicBezTo>
                          <a:pt x="1770" y="1153"/>
                          <a:pt x="1812" y="1183"/>
                          <a:pt x="1855" y="1183"/>
                        </a:cubicBezTo>
                        <a:cubicBezTo>
                          <a:pt x="1890" y="1183"/>
                          <a:pt x="1926" y="1162"/>
                          <a:pt x="1937" y="1118"/>
                        </a:cubicBezTo>
                        <a:cubicBezTo>
                          <a:pt x="2087" y="547"/>
                          <a:pt x="2570" y="260"/>
                          <a:pt x="3052" y="260"/>
                        </a:cubicBezTo>
                        <a:cubicBezTo>
                          <a:pt x="3529" y="260"/>
                          <a:pt x="4006" y="541"/>
                          <a:pt x="4160" y="1106"/>
                        </a:cubicBezTo>
                        <a:cubicBezTo>
                          <a:pt x="4174" y="1147"/>
                          <a:pt x="4215" y="1168"/>
                          <a:pt x="4254" y="1168"/>
                        </a:cubicBezTo>
                        <a:cubicBezTo>
                          <a:pt x="4283" y="1168"/>
                          <a:pt x="4312" y="1156"/>
                          <a:pt x="4328" y="1130"/>
                        </a:cubicBezTo>
                        <a:cubicBezTo>
                          <a:pt x="4548" y="690"/>
                          <a:pt x="4947" y="473"/>
                          <a:pt x="5340" y="473"/>
                        </a:cubicBezTo>
                        <a:cubicBezTo>
                          <a:pt x="5780" y="473"/>
                          <a:pt x="6214" y="743"/>
                          <a:pt x="6384" y="1273"/>
                        </a:cubicBezTo>
                        <a:cubicBezTo>
                          <a:pt x="6402" y="1315"/>
                          <a:pt x="6438" y="1336"/>
                          <a:pt x="6473" y="1336"/>
                        </a:cubicBezTo>
                        <a:cubicBezTo>
                          <a:pt x="6509" y="1336"/>
                          <a:pt x="6545" y="1315"/>
                          <a:pt x="6563" y="1273"/>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26" y="597"/>
                          <a:pt x="9458" y="377"/>
                          <a:pt x="9890" y="377"/>
                        </a:cubicBezTo>
                        <a:cubicBezTo>
                          <a:pt x="10410" y="377"/>
                          <a:pt x="10930" y="696"/>
                          <a:pt x="11094" y="1297"/>
                        </a:cubicBezTo>
                        <a:cubicBezTo>
                          <a:pt x="11100" y="1338"/>
                          <a:pt x="11138" y="1359"/>
                          <a:pt x="11176" y="1359"/>
                        </a:cubicBezTo>
                        <a:cubicBezTo>
                          <a:pt x="11205" y="1359"/>
                          <a:pt x="11233" y="1347"/>
                          <a:pt x="11249" y="1321"/>
                        </a:cubicBezTo>
                        <a:cubicBezTo>
                          <a:pt x="11492" y="821"/>
                          <a:pt x="12042" y="432"/>
                          <a:pt x="12545" y="432"/>
                        </a:cubicBezTo>
                        <a:cubicBezTo>
                          <a:pt x="12884" y="432"/>
                          <a:pt x="13201" y="608"/>
                          <a:pt x="13389" y="1046"/>
                        </a:cubicBezTo>
                        <a:cubicBezTo>
                          <a:pt x="13404" y="1076"/>
                          <a:pt x="13431" y="1090"/>
                          <a:pt x="13460" y="1090"/>
                        </a:cubicBezTo>
                        <a:cubicBezTo>
                          <a:pt x="13500" y="1090"/>
                          <a:pt x="13542" y="1064"/>
                          <a:pt x="13556" y="1022"/>
                        </a:cubicBezTo>
                        <a:cubicBezTo>
                          <a:pt x="13699" y="463"/>
                          <a:pt x="14164" y="186"/>
                          <a:pt x="14629" y="186"/>
                        </a:cubicBezTo>
                        <a:cubicBezTo>
                          <a:pt x="15099" y="186"/>
                          <a:pt x="15569" y="469"/>
                          <a:pt x="15708" y="1034"/>
                        </a:cubicBezTo>
                        <a:cubicBezTo>
                          <a:pt x="15726" y="1076"/>
                          <a:pt x="15761" y="1097"/>
                          <a:pt x="15797" y="1097"/>
                        </a:cubicBezTo>
                        <a:cubicBezTo>
                          <a:pt x="15833" y="1097"/>
                          <a:pt x="15869" y="1076"/>
                          <a:pt x="15887" y="1034"/>
                        </a:cubicBezTo>
                        <a:cubicBezTo>
                          <a:pt x="16055" y="541"/>
                          <a:pt x="16486" y="298"/>
                          <a:pt x="16917" y="298"/>
                        </a:cubicBezTo>
                        <a:cubicBezTo>
                          <a:pt x="17373" y="298"/>
                          <a:pt x="17831" y="571"/>
                          <a:pt x="17979" y="1106"/>
                        </a:cubicBezTo>
                        <a:cubicBezTo>
                          <a:pt x="17992" y="1147"/>
                          <a:pt x="18029" y="1168"/>
                          <a:pt x="18065" y="1168"/>
                        </a:cubicBezTo>
                        <a:cubicBezTo>
                          <a:pt x="18092" y="1168"/>
                          <a:pt x="18119" y="1156"/>
                          <a:pt x="18134" y="1130"/>
                        </a:cubicBezTo>
                        <a:cubicBezTo>
                          <a:pt x="18340" y="680"/>
                          <a:pt x="18751" y="466"/>
                          <a:pt x="19159" y="466"/>
                        </a:cubicBezTo>
                        <a:cubicBezTo>
                          <a:pt x="19650" y="466"/>
                          <a:pt x="20138" y="776"/>
                          <a:pt x="20262" y="1357"/>
                        </a:cubicBezTo>
                        <a:cubicBezTo>
                          <a:pt x="20276" y="1404"/>
                          <a:pt x="20315" y="1425"/>
                          <a:pt x="20354" y="1425"/>
                        </a:cubicBezTo>
                        <a:cubicBezTo>
                          <a:pt x="20414" y="1425"/>
                          <a:pt x="20475" y="1377"/>
                          <a:pt x="20453" y="1297"/>
                        </a:cubicBezTo>
                        <a:cubicBezTo>
                          <a:pt x="20307" y="643"/>
                          <a:pt x="19748" y="281"/>
                          <a:pt x="19181" y="281"/>
                        </a:cubicBezTo>
                        <a:cubicBezTo>
                          <a:pt x="18774" y="281"/>
                          <a:pt x="18363" y="467"/>
                          <a:pt x="18098" y="867"/>
                        </a:cubicBezTo>
                        <a:cubicBezTo>
                          <a:pt x="17881" y="357"/>
                          <a:pt x="17408" y="96"/>
                          <a:pt x="16933" y="96"/>
                        </a:cubicBezTo>
                        <a:cubicBezTo>
                          <a:pt x="16495" y="96"/>
                          <a:pt x="16056" y="318"/>
                          <a:pt x="15815" y="771"/>
                        </a:cubicBezTo>
                        <a:cubicBezTo>
                          <a:pt x="15588" y="257"/>
                          <a:pt x="15113" y="0"/>
                          <a:pt x="14638" y="0"/>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grpSp>
            <p:nvGrpSpPr>
              <p:cNvPr id="462" name="Google Shape;462;p7"/>
              <p:cNvGrpSpPr/>
              <p:nvPr/>
            </p:nvGrpSpPr>
            <p:grpSpPr>
              <a:xfrm>
                <a:off x="-68504" y="521190"/>
                <a:ext cx="9307261" cy="2931726"/>
                <a:chOff x="-76454" y="2438440"/>
                <a:chExt cx="9307261" cy="2931726"/>
              </a:xfrm>
            </p:grpSpPr>
            <p:grpSp>
              <p:nvGrpSpPr>
                <p:cNvPr id="463" name="Google Shape;463;p7"/>
                <p:cNvGrpSpPr/>
                <p:nvPr/>
              </p:nvGrpSpPr>
              <p:grpSpPr>
                <a:xfrm>
                  <a:off x="6117405" y="2438440"/>
                  <a:ext cx="3113402" cy="2909203"/>
                  <a:chOff x="4977052" y="1038608"/>
                  <a:chExt cx="4389400" cy="4101513"/>
                </a:xfrm>
              </p:grpSpPr>
              <p:sp>
                <p:nvSpPr>
                  <p:cNvPr id="464" name="Google Shape;464;p7"/>
                  <p:cNvSpPr/>
                  <p:nvPr/>
                </p:nvSpPr>
                <p:spPr>
                  <a:xfrm>
                    <a:off x="4977052" y="1038608"/>
                    <a:ext cx="4387686" cy="309370"/>
                  </a:xfrm>
                  <a:custGeom>
                    <a:avLst/>
                    <a:gdLst/>
                    <a:ahLst/>
                    <a:cxnLst/>
                    <a:rect l="l" t="t" r="r" b="b"/>
                    <a:pathLst>
                      <a:path w="20480" h="1444" extrusionOk="0">
                        <a:moveTo>
                          <a:pt x="14650" y="0"/>
                        </a:moveTo>
                        <a:cubicBezTo>
                          <a:pt x="14175" y="0"/>
                          <a:pt x="13699" y="254"/>
                          <a:pt x="13472" y="762"/>
                        </a:cubicBezTo>
                        <a:cubicBezTo>
                          <a:pt x="13250" y="394"/>
                          <a:pt x="12919" y="240"/>
                          <a:pt x="12571" y="240"/>
                        </a:cubicBezTo>
                        <a:cubicBezTo>
                          <a:pt x="12060" y="240"/>
                          <a:pt x="11512" y="573"/>
                          <a:pt x="11213" y="1049"/>
                        </a:cubicBezTo>
                        <a:cubicBezTo>
                          <a:pt x="10974" y="487"/>
                          <a:pt x="10446" y="194"/>
                          <a:pt x="9916" y="194"/>
                        </a:cubicBezTo>
                        <a:cubicBezTo>
                          <a:pt x="9465" y="194"/>
                          <a:pt x="9013" y="406"/>
                          <a:pt x="8739" y="846"/>
                        </a:cubicBezTo>
                        <a:cubicBezTo>
                          <a:pt x="8470" y="484"/>
                          <a:pt x="8071" y="308"/>
                          <a:pt x="7673" y="308"/>
                        </a:cubicBezTo>
                        <a:cubicBezTo>
                          <a:pt x="7204" y="308"/>
                          <a:pt x="6737" y="553"/>
                          <a:pt x="6491" y="1025"/>
                        </a:cubicBezTo>
                        <a:cubicBezTo>
                          <a:pt x="6261" y="546"/>
                          <a:pt x="5799" y="299"/>
                          <a:pt x="5336" y="299"/>
                        </a:cubicBezTo>
                        <a:cubicBezTo>
                          <a:pt x="4933" y="299"/>
                          <a:pt x="4530" y="486"/>
                          <a:pt x="4280" y="870"/>
                        </a:cubicBezTo>
                        <a:cubicBezTo>
                          <a:pt x="4053" y="342"/>
                          <a:pt x="3561" y="76"/>
                          <a:pt x="3069" y="76"/>
                        </a:cubicBezTo>
                        <a:cubicBezTo>
                          <a:pt x="2602" y="76"/>
                          <a:pt x="2134" y="315"/>
                          <a:pt x="1889" y="798"/>
                        </a:cubicBezTo>
                        <a:cubicBezTo>
                          <a:pt x="1744" y="440"/>
                          <a:pt x="1399" y="197"/>
                          <a:pt x="1022" y="197"/>
                        </a:cubicBezTo>
                        <a:cubicBezTo>
                          <a:pt x="997" y="197"/>
                          <a:pt x="971" y="198"/>
                          <a:pt x="945" y="200"/>
                        </a:cubicBezTo>
                        <a:cubicBezTo>
                          <a:pt x="347" y="260"/>
                          <a:pt x="13" y="834"/>
                          <a:pt x="1" y="1372"/>
                        </a:cubicBezTo>
                        <a:cubicBezTo>
                          <a:pt x="1" y="1420"/>
                          <a:pt x="40" y="1443"/>
                          <a:pt x="78" y="1443"/>
                        </a:cubicBezTo>
                        <a:cubicBezTo>
                          <a:pt x="117" y="1443"/>
                          <a:pt x="156" y="1420"/>
                          <a:pt x="156" y="1372"/>
                        </a:cubicBezTo>
                        <a:cubicBezTo>
                          <a:pt x="168" y="941"/>
                          <a:pt x="395" y="523"/>
                          <a:pt x="825" y="415"/>
                        </a:cubicBezTo>
                        <a:cubicBezTo>
                          <a:pt x="895" y="396"/>
                          <a:pt x="964" y="387"/>
                          <a:pt x="1032" y="387"/>
                        </a:cubicBezTo>
                        <a:cubicBezTo>
                          <a:pt x="1420" y="387"/>
                          <a:pt x="1760" y="690"/>
                          <a:pt x="1770" y="1097"/>
                        </a:cubicBezTo>
                        <a:cubicBezTo>
                          <a:pt x="1770" y="1160"/>
                          <a:pt x="1823" y="1193"/>
                          <a:pt x="1874" y="1193"/>
                        </a:cubicBezTo>
                        <a:cubicBezTo>
                          <a:pt x="1921" y="1193"/>
                          <a:pt x="1967" y="1166"/>
                          <a:pt x="1973" y="1109"/>
                        </a:cubicBezTo>
                        <a:cubicBezTo>
                          <a:pt x="2124" y="536"/>
                          <a:pt x="2605" y="250"/>
                          <a:pt x="3086" y="250"/>
                        </a:cubicBezTo>
                        <a:cubicBezTo>
                          <a:pt x="3558" y="250"/>
                          <a:pt x="4030" y="528"/>
                          <a:pt x="4184" y="1085"/>
                        </a:cubicBezTo>
                        <a:cubicBezTo>
                          <a:pt x="4198" y="1132"/>
                          <a:pt x="4237" y="1156"/>
                          <a:pt x="4275" y="1156"/>
                        </a:cubicBezTo>
                        <a:cubicBezTo>
                          <a:pt x="4306" y="1156"/>
                          <a:pt x="4336" y="1141"/>
                          <a:pt x="4352" y="1109"/>
                        </a:cubicBezTo>
                        <a:cubicBezTo>
                          <a:pt x="4571" y="676"/>
                          <a:pt x="4968" y="462"/>
                          <a:pt x="5361" y="462"/>
                        </a:cubicBezTo>
                        <a:cubicBezTo>
                          <a:pt x="5804" y="462"/>
                          <a:pt x="6243" y="733"/>
                          <a:pt x="6420" y="1264"/>
                        </a:cubicBezTo>
                        <a:cubicBezTo>
                          <a:pt x="6432" y="1300"/>
                          <a:pt x="6468" y="1318"/>
                          <a:pt x="6503" y="1318"/>
                        </a:cubicBezTo>
                        <a:cubicBezTo>
                          <a:pt x="6539" y="1318"/>
                          <a:pt x="6575" y="1300"/>
                          <a:pt x="6587" y="1264"/>
                        </a:cubicBezTo>
                        <a:cubicBezTo>
                          <a:pt x="6763" y="748"/>
                          <a:pt x="7222" y="478"/>
                          <a:pt x="7683" y="478"/>
                        </a:cubicBezTo>
                        <a:cubicBezTo>
                          <a:pt x="8066" y="478"/>
                          <a:pt x="8451" y="664"/>
                          <a:pt x="8679" y="1049"/>
                        </a:cubicBezTo>
                        <a:cubicBezTo>
                          <a:pt x="8697" y="1073"/>
                          <a:pt x="8724" y="1085"/>
                          <a:pt x="8751" y="1085"/>
                        </a:cubicBezTo>
                        <a:cubicBezTo>
                          <a:pt x="8778" y="1085"/>
                          <a:pt x="8804" y="1073"/>
                          <a:pt x="8822" y="1049"/>
                        </a:cubicBezTo>
                        <a:cubicBezTo>
                          <a:pt x="9056" y="587"/>
                          <a:pt x="9490" y="367"/>
                          <a:pt x="9922" y="367"/>
                        </a:cubicBezTo>
                        <a:cubicBezTo>
                          <a:pt x="10440" y="367"/>
                          <a:pt x="10955" y="683"/>
                          <a:pt x="11117" y="1276"/>
                        </a:cubicBezTo>
                        <a:cubicBezTo>
                          <a:pt x="11131" y="1318"/>
                          <a:pt x="11174" y="1343"/>
                          <a:pt x="11213" y="1343"/>
                        </a:cubicBezTo>
                        <a:cubicBezTo>
                          <a:pt x="11242" y="1343"/>
                          <a:pt x="11270" y="1330"/>
                          <a:pt x="11285" y="1300"/>
                        </a:cubicBezTo>
                        <a:cubicBezTo>
                          <a:pt x="11521" y="806"/>
                          <a:pt x="12071" y="414"/>
                          <a:pt x="12574" y="414"/>
                        </a:cubicBezTo>
                        <a:cubicBezTo>
                          <a:pt x="12910" y="414"/>
                          <a:pt x="13226" y="589"/>
                          <a:pt x="13413" y="1025"/>
                        </a:cubicBezTo>
                        <a:cubicBezTo>
                          <a:pt x="13428" y="1060"/>
                          <a:pt x="13458" y="1074"/>
                          <a:pt x="13488" y="1074"/>
                        </a:cubicBezTo>
                        <a:cubicBezTo>
                          <a:pt x="13530" y="1074"/>
                          <a:pt x="13573" y="1048"/>
                          <a:pt x="13580" y="1013"/>
                        </a:cubicBezTo>
                        <a:cubicBezTo>
                          <a:pt x="13723" y="454"/>
                          <a:pt x="14191" y="176"/>
                          <a:pt x="14657" y="176"/>
                        </a:cubicBezTo>
                        <a:cubicBezTo>
                          <a:pt x="15129" y="176"/>
                          <a:pt x="15599" y="460"/>
                          <a:pt x="15732" y="1025"/>
                        </a:cubicBezTo>
                        <a:cubicBezTo>
                          <a:pt x="15750" y="1067"/>
                          <a:pt x="15788" y="1088"/>
                          <a:pt x="15826" y="1088"/>
                        </a:cubicBezTo>
                        <a:cubicBezTo>
                          <a:pt x="15863" y="1088"/>
                          <a:pt x="15899" y="1067"/>
                          <a:pt x="15911" y="1025"/>
                        </a:cubicBezTo>
                        <a:cubicBezTo>
                          <a:pt x="16079" y="526"/>
                          <a:pt x="16510" y="280"/>
                          <a:pt x="16941" y="280"/>
                        </a:cubicBezTo>
                        <a:cubicBezTo>
                          <a:pt x="17398" y="280"/>
                          <a:pt x="17855" y="556"/>
                          <a:pt x="18003" y="1097"/>
                        </a:cubicBezTo>
                        <a:cubicBezTo>
                          <a:pt x="18016" y="1138"/>
                          <a:pt x="18053" y="1159"/>
                          <a:pt x="18089" y="1159"/>
                        </a:cubicBezTo>
                        <a:cubicBezTo>
                          <a:pt x="18116" y="1159"/>
                          <a:pt x="18143" y="1147"/>
                          <a:pt x="18158" y="1121"/>
                        </a:cubicBezTo>
                        <a:cubicBezTo>
                          <a:pt x="18364" y="671"/>
                          <a:pt x="18775" y="457"/>
                          <a:pt x="19183" y="457"/>
                        </a:cubicBezTo>
                        <a:cubicBezTo>
                          <a:pt x="19674" y="457"/>
                          <a:pt x="20162" y="767"/>
                          <a:pt x="20286" y="1348"/>
                        </a:cubicBezTo>
                        <a:cubicBezTo>
                          <a:pt x="20300" y="1390"/>
                          <a:pt x="20335" y="1408"/>
                          <a:pt x="20370" y="1408"/>
                        </a:cubicBezTo>
                        <a:cubicBezTo>
                          <a:pt x="20424" y="1408"/>
                          <a:pt x="20480" y="1365"/>
                          <a:pt x="20465" y="1300"/>
                        </a:cubicBezTo>
                        <a:cubicBezTo>
                          <a:pt x="20319" y="640"/>
                          <a:pt x="19757" y="275"/>
                          <a:pt x="19190" y="275"/>
                        </a:cubicBezTo>
                        <a:cubicBezTo>
                          <a:pt x="18782" y="275"/>
                          <a:pt x="18371" y="464"/>
                          <a:pt x="18110" y="870"/>
                        </a:cubicBezTo>
                        <a:cubicBezTo>
                          <a:pt x="17886" y="358"/>
                          <a:pt x="17411" y="97"/>
                          <a:pt x="16936" y="97"/>
                        </a:cubicBezTo>
                        <a:cubicBezTo>
                          <a:pt x="16501" y="97"/>
                          <a:pt x="16067" y="316"/>
                          <a:pt x="15827" y="762"/>
                        </a:cubicBezTo>
                        <a:cubicBezTo>
                          <a:pt x="15600" y="254"/>
                          <a:pt x="15125" y="0"/>
                          <a:pt x="14650" y="0"/>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65" name="Google Shape;465;p7"/>
                  <p:cNvSpPr/>
                  <p:nvPr/>
                </p:nvSpPr>
                <p:spPr>
                  <a:xfrm>
                    <a:off x="4979623" y="1579578"/>
                    <a:ext cx="4386615" cy="311298"/>
                  </a:xfrm>
                  <a:custGeom>
                    <a:avLst/>
                    <a:gdLst/>
                    <a:ahLst/>
                    <a:cxnLst/>
                    <a:rect l="l" t="t" r="r" b="b"/>
                    <a:pathLst>
                      <a:path w="20475" h="1453" extrusionOk="0">
                        <a:moveTo>
                          <a:pt x="14638" y="0"/>
                        </a:moveTo>
                        <a:cubicBezTo>
                          <a:pt x="14163" y="0"/>
                          <a:pt x="13687" y="257"/>
                          <a:pt x="13460" y="771"/>
                        </a:cubicBezTo>
                        <a:cubicBezTo>
                          <a:pt x="13242" y="398"/>
                          <a:pt x="12914" y="243"/>
                          <a:pt x="12567" y="243"/>
                        </a:cubicBezTo>
                        <a:cubicBezTo>
                          <a:pt x="12058" y="243"/>
                          <a:pt x="11507" y="577"/>
                          <a:pt x="11201" y="1046"/>
                        </a:cubicBezTo>
                        <a:cubicBezTo>
                          <a:pt x="10963" y="487"/>
                          <a:pt x="10439" y="198"/>
                          <a:pt x="9913" y="198"/>
                        </a:cubicBezTo>
                        <a:cubicBezTo>
                          <a:pt x="9459" y="198"/>
                          <a:pt x="9003" y="413"/>
                          <a:pt x="8727" y="855"/>
                        </a:cubicBezTo>
                        <a:cubicBezTo>
                          <a:pt x="8457" y="492"/>
                          <a:pt x="8056" y="316"/>
                          <a:pt x="7658" y="316"/>
                        </a:cubicBezTo>
                        <a:cubicBezTo>
                          <a:pt x="7192" y="316"/>
                          <a:pt x="6730" y="558"/>
                          <a:pt x="6491" y="1022"/>
                        </a:cubicBezTo>
                        <a:cubicBezTo>
                          <a:pt x="6262" y="545"/>
                          <a:pt x="5802" y="298"/>
                          <a:pt x="5339" y="298"/>
                        </a:cubicBezTo>
                        <a:cubicBezTo>
                          <a:pt x="4933" y="298"/>
                          <a:pt x="4525" y="488"/>
                          <a:pt x="4268" y="879"/>
                        </a:cubicBezTo>
                        <a:cubicBezTo>
                          <a:pt x="4040" y="348"/>
                          <a:pt x="3547" y="79"/>
                          <a:pt x="3053" y="79"/>
                        </a:cubicBezTo>
                        <a:cubicBezTo>
                          <a:pt x="2590" y="79"/>
                          <a:pt x="2126" y="315"/>
                          <a:pt x="1877" y="795"/>
                        </a:cubicBezTo>
                        <a:cubicBezTo>
                          <a:pt x="1740" y="430"/>
                          <a:pt x="1386" y="196"/>
                          <a:pt x="990" y="196"/>
                        </a:cubicBezTo>
                        <a:cubicBezTo>
                          <a:pt x="971" y="196"/>
                          <a:pt x="952" y="196"/>
                          <a:pt x="933" y="198"/>
                        </a:cubicBezTo>
                        <a:cubicBezTo>
                          <a:pt x="335" y="257"/>
                          <a:pt x="13" y="831"/>
                          <a:pt x="1" y="1381"/>
                        </a:cubicBezTo>
                        <a:cubicBezTo>
                          <a:pt x="1" y="1429"/>
                          <a:pt x="36" y="1453"/>
                          <a:pt x="72" y="1453"/>
                        </a:cubicBezTo>
                        <a:cubicBezTo>
                          <a:pt x="108" y="1453"/>
                          <a:pt x="144" y="1429"/>
                          <a:pt x="144" y="1381"/>
                        </a:cubicBezTo>
                        <a:cubicBezTo>
                          <a:pt x="168" y="951"/>
                          <a:pt x="383" y="532"/>
                          <a:pt x="825" y="413"/>
                        </a:cubicBezTo>
                        <a:cubicBezTo>
                          <a:pt x="893" y="393"/>
                          <a:pt x="961" y="384"/>
                          <a:pt x="1027" y="384"/>
                        </a:cubicBezTo>
                        <a:cubicBezTo>
                          <a:pt x="1409" y="384"/>
                          <a:pt x="1749" y="687"/>
                          <a:pt x="1770" y="1094"/>
                        </a:cubicBezTo>
                        <a:cubicBezTo>
                          <a:pt x="1770" y="1154"/>
                          <a:pt x="1814" y="1188"/>
                          <a:pt x="1857" y="1188"/>
                        </a:cubicBezTo>
                        <a:cubicBezTo>
                          <a:pt x="1892" y="1188"/>
                          <a:pt x="1926" y="1166"/>
                          <a:pt x="1937" y="1118"/>
                        </a:cubicBezTo>
                        <a:cubicBezTo>
                          <a:pt x="2087" y="547"/>
                          <a:pt x="2570" y="260"/>
                          <a:pt x="3052" y="260"/>
                        </a:cubicBezTo>
                        <a:cubicBezTo>
                          <a:pt x="3529" y="260"/>
                          <a:pt x="4006" y="541"/>
                          <a:pt x="4160" y="1106"/>
                        </a:cubicBezTo>
                        <a:cubicBezTo>
                          <a:pt x="4174" y="1147"/>
                          <a:pt x="4215" y="1168"/>
                          <a:pt x="4254" y="1168"/>
                        </a:cubicBezTo>
                        <a:cubicBezTo>
                          <a:pt x="4283" y="1168"/>
                          <a:pt x="4312" y="1156"/>
                          <a:pt x="4328" y="1130"/>
                        </a:cubicBezTo>
                        <a:cubicBezTo>
                          <a:pt x="4549" y="694"/>
                          <a:pt x="4949" y="478"/>
                          <a:pt x="5344" y="478"/>
                        </a:cubicBezTo>
                        <a:cubicBezTo>
                          <a:pt x="5782" y="478"/>
                          <a:pt x="6214" y="745"/>
                          <a:pt x="6384" y="1273"/>
                        </a:cubicBezTo>
                        <a:cubicBezTo>
                          <a:pt x="6402" y="1315"/>
                          <a:pt x="6438" y="1336"/>
                          <a:pt x="6473" y="1336"/>
                        </a:cubicBezTo>
                        <a:cubicBezTo>
                          <a:pt x="6509" y="1336"/>
                          <a:pt x="6545" y="1315"/>
                          <a:pt x="6563" y="1273"/>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32" y="602"/>
                          <a:pt x="9466" y="382"/>
                          <a:pt x="9898" y="382"/>
                        </a:cubicBezTo>
                        <a:cubicBezTo>
                          <a:pt x="10416" y="382"/>
                          <a:pt x="10931" y="698"/>
                          <a:pt x="11094" y="1297"/>
                        </a:cubicBezTo>
                        <a:cubicBezTo>
                          <a:pt x="11100" y="1339"/>
                          <a:pt x="11144" y="1364"/>
                          <a:pt x="11183" y="1364"/>
                        </a:cubicBezTo>
                        <a:cubicBezTo>
                          <a:pt x="11212" y="1364"/>
                          <a:pt x="11239" y="1351"/>
                          <a:pt x="11249" y="1321"/>
                        </a:cubicBezTo>
                        <a:cubicBezTo>
                          <a:pt x="11492" y="821"/>
                          <a:pt x="12042" y="432"/>
                          <a:pt x="12545" y="432"/>
                        </a:cubicBezTo>
                        <a:cubicBezTo>
                          <a:pt x="12884" y="432"/>
                          <a:pt x="13201" y="608"/>
                          <a:pt x="13389" y="1046"/>
                        </a:cubicBezTo>
                        <a:cubicBezTo>
                          <a:pt x="13404" y="1076"/>
                          <a:pt x="13431" y="1090"/>
                          <a:pt x="13460" y="1090"/>
                        </a:cubicBezTo>
                        <a:cubicBezTo>
                          <a:pt x="13500" y="1090"/>
                          <a:pt x="13542" y="1064"/>
                          <a:pt x="13556" y="1022"/>
                        </a:cubicBezTo>
                        <a:cubicBezTo>
                          <a:pt x="13705" y="469"/>
                          <a:pt x="14170" y="194"/>
                          <a:pt x="14633" y="194"/>
                        </a:cubicBezTo>
                        <a:cubicBezTo>
                          <a:pt x="15102" y="194"/>
                          <a:pt x="15569" y="475"/>
                          <a:pt x="15708" y="1034"/>
                        </a:cubicBezTo>
                        <a:cubicBezTo>
                          <a:pt x="15726" y="1082"/>
                          <a:pt x="15761" y="1106"/>
                          <a:pt x="15797" y="1106"/>
                        </a:cubicBezTo>
                        <a:cubicBezTo>
                          <a:pt x="15833" y="1106"/>
                          <a:pt x="15869" y="1082"/>
                          <a:pt x="15887" y="1034"/>
                        </a:cubicBezTo>
                        <a:cubicBezTo>
                          <a:pt x="16055" y="541"/>
                          <a:pt x="16486" y="298"/>
                          <a:pt x="16917" y="298"/>
                        </a:cubicBezTo>
                        <a:cubicBezTo>
                          <a:pt x="17373" y="298"/>
                          <a:pt x="17831" y="571"/>
                          <a:pt x="17979" y="1106"/>
                        </a:cubicBezTo>
                        <a:cubicBezTo>
                          <a:pt x="17992" y="1153"/>
                          <a:pt x="18028" y="1177"/>
                          <a:pt x="18063" y="1177"/>
                        </a:cubicBezTo>
                        <a:cubicBezTo>
                          <a:pt x="18091" y="1177"/>
                          <a:pt x="18118" y="1162"/>
                          <a:pt x="18134" y="1130"/>
                        </a:cubicBezTo>
                        <a:cubicBezTo>
                          <a:pt x="18340" y="686"/>
                          <a:pt x="18750" y="475"/>
                          <a:pt x="19157" y="475"/>
                        </a:cubicBezTo>
                        <a:cubicBezTo>
                          <a:pt x="19649" y="475"/>
                          <a:pt x="20138" y="782"/>
                          <a:pt x="20262" y="1357"/>
                        </a:cubicBezTo>
                        <a:cubicBezTo>
                          <a:pt x="20276" y="1409"/>
                          <a:pt x="20314" y="1431"/>
                          <a:pt x="20353" y="1431"/>
                        </a:cubicBezTo>
                        <a:cubicBezTo>
                          <a:pt x="20413" y="1431"/>
                          <a:pt x="20475" y="1377"/>
                          <a:pt x="20453" y="1297"/>
                        </a:cubicBezTo>
                        <a:cubicBezTo>
                          <a:pt x="20307" y="643"/>
                          <a:pt x="19748" y="281"/>
                          <a:pt x="19181" y="281"/>
                        </a:cubicBezTo>
                        <a:cubicBezTo>
                          <a:pt x="18774" y="281"/>
                          <a:pt x="18363" y="467"/>
                          <a:pt x="18098" y="867"/>
                        </a:cubicBezTo>
                        <a:cubicBezTo>
                          <a:pt x="17881" y="358"/>
                          <a:pt x="17410" y="101"/>
                          <a:pt x="16937" y="101"/>
                        </a:cubicBezTo>
                        <a:cubicBezTo>
                          <a:pt x="16498" y="101"/>
                          <a:pt x="16057" y="323"/>
                          <a:pt x="15815" y="771"/>
                        </a:cubicBezTo>
                        <a:cubicBezTo>
                          <a:pt x="15588" y="257"/>
                          <a:pt x="15113" y="0"/>
                          <a:pt x="14638" y="0"/>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66" name="Google Shape;466;p7"/>
                  <p:cNvSpPr/>
                  <p:nvPr/>
                </p:nvSpPr>
                <p:spPr>
                  <a:xfrm>
                    <a:off x="4979623" y="2121833"/>
                    <a:ext cx="4384901" cy="309370"/>
                  </a:xfrm>
                  <a:custGeom>
                    <a:avLst/>
                    <a:gdLst/>
                    <a:ahLst/>
                    <a:cxnLst/>
                    <a:rect l="l" t="t" r="r" b="b"/>
                    <a:pathLst>
                      <a:path w="20467" h="1444" extrusionOk="0">
                        <a:moveTo>
                          <a:pt x="14638" y="0"/>
                        </a:moveTo>
                        <a:cubicBezTo>
                          <a:pt x="14163" y="0"/>
                          <a:pt x="13687" y="254"/>
                          <a:pt x="13460" y="762"/>
                        </a:cubicBezTo>
                        <a:cubicBezTo>
                          <a:pt x="13242" y="394"/>
                          <a:pt x="12915" y="240"/>
                          <a:pt x="12568" y="240"/>
                        </a:cubicBezTo>
                        <a:cubicBezTo>
                          <a:pt x="12058" y="240"/>
                          <a:pt x="11507" y="573"/>
                          <a:pt x="11201" y="1049"/>
                        </a:cubicBezTo>
                        <a:cubicBezTo>
                          <a:pt x="10962" y="487"/>
                          <a:pt x="10434" y="194"/>
                          <a:pt x="9904" y="194"/>
                        </a:cubicBezTo>
                        <a:cubicBezTo>
                          <a:pt x="9453" y="194"/>
                          <a:pt x="9001" y="407"/>
                          <a:pt x="8727" y="846"/>
                        </a:cubicBezTo>
                        <a:cubicBezTo>
                          <a:pt x="8458" y="484"/>
                          <a:pt x="8059" y="308"/>
                          <a:pt x="7662" y="308"/>
                        </a:cubicBezTo>
                        <a:cubicBezTo>
                          <a:pt x="7194" y="308"/>
                          <a:pt x="6731" y="553"/>
                          <a:pt x="6491" y="1025"/>
                        </a:cubicBezTo>
                        <a:cubicBezTo>
                          <a:pt x="6261" y="546"/>
                          <a:pt x="5799" y="299"/>
                          <a:pt x="5334" y="299"/>
                        </a:cubicBezTo>
                        <a:cubicBezTo>
                          <a:pt x="4930" y="299"/>
                          <a:pt x="4524" y="486"/>
                          <a:pt x="4268" y="870"/>
                        </a:cubicBezTo>
                        <a:cubicBezTo>
                          <a:pt x="4041" y="342"/>
                          <a:pt x="3553" y="76"/>
                          <a:pt x="3061" y="76"/>
                        </a:cubicBezTo>
                        <a:cubicBezTo>
                          <a:pt x="2596" y="76"/>
                          <a:pt x="2128" y="315"/>
                          <a:pt x="1877" y="798"/>
                        </a:cubicBezTo>
                        <a:cubicBezTo>
                          <a:pt x="1743" y="440"/>
                          <a:pt x="1399" y="197"/>
                          <a:pt x="1012" y="197"/>
                        </a:cubicBezTo>
                        <a:cubicBezTo>
                          <a:pt x="986" y="197"/>
                          <a:pt x="960" y="198"/>
                          <a:pt x="933" y="201"/>
                        </a:cubicBezTo>
                        <a:cubicBezTo>
                          <a:pt x="335" y="260"/>
                          <a:pt x="13" y="834"/>
                          <a:pt x="1" y="1372"/>
                        </a:cubicBezTo>
                        <a:cubicBezTo>
                          <a:pt x="1" y="1420"/>
                          <a:pt x="36" y="1444"/>
                          <a:pt x="72" y="1444"/>
                        </a:cubicBezTo>
                        <a:cubicBezTo>
                          <a:pt x="108" y="1444"/>
                          <a:pt x="144" y="1420"/>
                          <a:pt x="144" y="1372"/>
                        </a:cubicBezTo>
                        <a:cubicBezTo>
                          <a:pt x="168" y="942"/>
                          <a:pt x="383" y="523"/>
                          <a:pt x="825" y="416"/>
                        </a:cubicBezTo>
                        <a:cubicBezTo>
                          <a:pt x="893" y="396"/>
                          <a:pt x="961" y="387"/>
                          <a:pt x="1027" y="387"/>
                        </a:cubicBezTo>
                        <a:cubicBezTo>
                          <a:pt x="1409" y="387"/>
                          <a:pt x="1749" y="690"/>
                          <a:pt x="1770" y="1097"/>
                        </a:cubicBezTo>
                        <a:cubicBezTo>
                          <a:pt x="1770" y="1151"/>
                          <a:pt x="1815" y="1182"/>
                          <a:pt x="1859" y="1182"/>
                        </a:cubicBezTo>
                        <a:cubicBezTo>
                          <a:pt x="1893" y="1182"/>
                          <a:pt x="1927" y="1163"/>
                          <a:pt x="1937" y="1121"/>
                        </a:cubicBezTo>
                        <a:cubicBezTo>
                          <a:pt x="2087" y="544"/>
                          <a:pt x="2570" y="257"/>
                          <a:pt x="3052" y="257"/>
                        </a:cubicBezTo>
                        <a:cubicBezTo>
                          <a:pt x="3529" y="257"/>
                          <a:pt x="4006" y="538"/>
                          <a:pt x="4160" y="1097"/>
                        </a:cubicBezTo>
                        <a:cubicBezTo>
                          <a:pt x="4174" y="1144"/>
                          <a:pt x="4213" y="1168"/>
                          <a:pt x="4252" y="1168"/>
                        </a:cubicBezTo>
                        <a:cubicBezTo>
                          <a:pt x="4282" y="1168"/>
                          <a:pt x="4312" y="1153"/>
                          <a:pt x="4328" y="1121"/>
                        </a:cubicBezTo>
                        <a:cubicBezTo>
                          <a:pt x="4547" y="688"/>
                          <a:pt x="4944" y="475"/>
                          <a:pt x="5336" y="475"/>
                        </a:cubicBezTo>
                        <a:cubicBezTo>
                          <a:pt x="5777" y="475"/>
                          <a:pt x="6213" y="745"/>
                          <a:pt x="6384" y="1276"/>
                        </a:cubicBezTo>
                        <a:cubicBezTo>
                          <a:pt x="6402" y="1318"/>
                          <a:pt x="6438" y="1339"/>
                          <a:pt x="6473" y="1339"/>
                        </a:cubicBezTo>
                        <a:cubicBezTo>
                          <a:pt x="6509" y="1339"/>
                          <a:pt x="6545" y="1318"/>
                          <a:pt x="6563" y="1276"/>
                        </a:cubicBezTo>
                        <a:cubicBezTo>
                          <a:pt x="6740" y="765"/>
                          <a:pt x="7201" y="495"/>
                          <a:pt x="7664" y="495"/>
                        </a:cubicBezTo>
                        <a:cubicBezTo>
                          <a:pt x="8046" y="495"/>
                          <a:pt x="8428" y="678"/>
                          <a:pt x="8655" y="1061"/>
                        </a:cubicBezTo>
                        <a:cubicBezTo>
                          <a:pt x="8673" y="1085"/>
                          <a:pt x="8700" y="1097"/>
                          <a:pt x="8727" y="1097"/>
                        </a:cubicBezTo>
                        <a:cubicBezTo>
                          <a:pt x="8754" y="1097"/>
                          <a:pt x="8781" y="1085"/>
                          <a:pt x="8798" y="1061"/>
                        </a:cubicBezTo>
                        <a:cubicBezTo>
                          <a:pt x="9028" y="590"/>
                          <a:pt x="9469" y="365"/>
                          <a:pt x="9908" y="365"/>
                        </a:cubicBezTo>
                        <a:cubicBezTo>
                          <a:pt x="10427" y="365"/>
                          <a:pt x="10944" y="680"/>
                          <a:pt x="11105" y="1276"/>
                        </a:cubicBezTo>
                        <a:cubicBezTo>
                          <a:pt x="11119" y="1317"/>
                          <a:pt x="11156" y="1339"/>
                          <a:pt x="11192" y="1339"/>
                        </a:cubicBezTo>
                        <a:cubicBezTo>
                          <a:pt x="11219" y="1339"/>
                          <a:pt x="11245" y="1326"/>
                          <a:pt x="11261" y="1300"/>
                        </a:cubicBezTo>
                        <a:cubicBezTo>
                          <a:pt x="11504" y="800"/>
                          <a:pt x="12054" y="411"/>
                          <a:pt x="12557" y="411"/>
                        </a:cubicBezTo>
                        <a:cubicBezTo>
                          <a:pt x="12896" y="411"/>
                          <a:pt x="13213" y="588"/>
                          <a:pt x="13401" y="1025"/>
                        </a:cubicBezTo>
                        <a:cubicBezTo>
                          <a:pt x="13416" y="1055"/>
                          <a:pt x="13443" y="1069"/>
                          <a:pt x="13472" y="1069"/>
                        </a:cubicBezTo>
                        <a:cubicBezTo>
                          <a:pt x="13512" y="1069"/>
                          <a:pt x="13554" y="1043"/>
                          <a:pt x="13568" y="1002"/>
                        </a:cubicBezTo>
                        <a:cubicBezTo>
                          <a:pt x="13716" y="450"/>
                          <a:pt x="14179" y="175"/>
                          <a:pt x="14641" y="175"/>
                        </a:cubicBezTo>
                        <a:cubicBezTo>
                          <a:pt x="15111" y="175"/>
                          <a:pt x="15581" y="459"/>
                          <a:pt x="15720" y="1025"/>
                        </a:cubicBezTo>
                        <a:cubicBezTo>
                          <a:pt x="15732" y="1067"/>
                          <a:pt x="15767" y="1088"/>
                          <a:pt x="15805" y="1088"/>
                        </a:cubicBezTo>
                        <a:cubicBezTo>
                          <a:pt x="15842" y="1088"/>
                          <a:pt x="15881" y="1067"/>
                          <a:pt x="15899" y="1025"/>
                        </a:cubicBezTo>
                        <a:cubicBezTo>
                          <a:pt x="16067" y="526"/>
                          <a:pt x="16498" y="281"/>
                          <a:pt x="16929" y="281"/>
                        </a:cubicBezTo>
                        <a:cubicBezTo>
                          <a:pt x="17386" y="281"/>
                          <a:pt x="17843" y="556"/>
                          <a:pt x="17991" y="1097"/>
                        </a:cubicBezTo>
                        <a:cubicBezTo>
                          <a:pt x="17997" y="1136"/>
                          <a:pt x="18032" y="1157"/>
                          <a:pt x="18068" y="1157"/>
                        </a:cubicBezTo>
                        <a:cubicBezTo>
                          <a:pt x="18098" y="1157"/>
                          <a:pt x="18130" y="1142"/>
                          <a:pt x="18146" y="1109"/>
                        </a:cubicBezTo>
                        <a:cubicBezTo>
                          <a:pt x="18352" y="665"/>
                          <a:pt x="18762" y="454"/>
                          <a:pt x="19169" y="454"/>
                        </a:cubicBezTo>
                        <a:cubicBezTo>
                          <a:pt x="19661" y="454"/>
                          <a:pt x="20150" y="761"/>
                          <a:pt x="20274" y="1336"/>
                        </a:cubicBezTo>
                        <a:cubicBezTo>
                          <a:pt x="20284" y="1387"/>
                          <a:pt x="20323" y="1410"/>
                          <a:pt x="20361" y="1410"/>
                        </a:cubicBezTo>
                        <a:cubicBezTo>
                          <a:pt x="20414" y="1410"/>
                          <a:pt x="20467" y="1369"/>
                          <a:pt x="20453" y="1300"/>
                        </a:cubicBezTo>
                        <a:cubicBezTo>
                          <a:pt x="20307" y="645"/>
                          <a:pt x="19746" y="279"/>
                          <a:pt x="19178" y="279"/>
                        </a:cubicBezTo>
                        <a:cubicBezTo>
                          <a:pt x="18772" y="279"/>
                          <a:pt x="18363" y="466"/>
                          <a:pt x="18098" y="870"/>
                        </a:cubicBezTo>
                        <a:cubicBezTo>
                          <a:pt x="17880" y="359"/>
                          <a:pt x="17404" y="98"/>
                          <a:pt x="16928" y="98"/>
                        </a:cubicBezTo>
                        <a:cubicBezTo>
                          <a:pt x="16492" y="98"/>
                          <a:pt x="16055" y="317"/>
                          <a:pt x="15815" y="762"/>
                        </a:cubicBezTo>
                        <a:cubicBezTo>
                          <a:pt x="15588" y="254"/>
                          <a:pt x="15113" y="0"/>
                          <a:pt x="14638" y="0"/>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67" name="Google Shape;467;p7"/>
                  <p:cNvSpPr/>
                  <p:nvPr/>
                </p:nvSpPr>
                <p:spPr>
                  <a:xfrm>
                    <a:off x="4979623" y="2662802"/>
                    <a:ext cx="4386829" cy="310655"/>
                  </a:xfrm>
                  <a:custGeom>
                    <a:avLst/>
                    <a:gdLst/>
                    <a:ahLst/>
                    <a:cxnLst/>
                    <a:rect l="l" t="t" r="r" b="b"/>
                    <a:pathLst>
                      <a:path w="20476" h="1450" extrusionOk="0">
                        <a:moveTo>
                          <a:pt x="14638" y="1"/>
                        </a:moveTo>
                        <a:cubicBezTo>
                          <a:pt x="14163" y="1"/>
                          <a:pt x="13687" y="258"/>
                          <a:pt x="13460" y="772"/>
                        </a:cubicBezTo>
                        <a:cubicBezTo>
                          <a:pt x="13242" y="399"/>
                          <a:pt x="12914" y="243"/>
                          <a:pt x="12567" y="243"/>
                        </a:cubicBezTo>
                        <a:cubicBezTo>
                          <a:pt x="12058" y="243"/>
                          <a:pt x="11507" y="577"/>
                          <a:pt x="11201" y="1047"/>
                        </a:cubicBezTo>
                        <a:cubicBezTo>
                          <a:pt x="10963" y="486"/>
                          <a:pt x="10437" y="193"/>
                          <a:pt x="9909" y="193"/>
                        </a:cubicBezTo>
                        <a:cubicBezTo>
                          <a:pt x="9456" y="193"/>
                          <a:pt x="9003" y="409"/>
                          <a:pt x="8727" y="855"/>
                        </a:cubicBezTo>
                        <a:cubicBezTo>
                          <a:pt x="8457" y="492"/>
                          <a:pt x="8056" y="316"/>
                          <a:pt x="7658" y="316"/>
                        </a:cubicBezTo>
                        <a:cubicBezTo>
                          <a:pt x="7192" y="316"/>
                          <a:pt x="6730" y="558"/>
                          <a:pt x="6491" y="1023"/>
                        </a:cubicBezTo>
                        <a:cubicBezTo>
                          <a:pt x="6262" y="545"/>
                          <a:pt x="5802" y="298"/>
                          <a:pt x="5339" y="298"/>
                        </a:cubicBezTo>
                        <a:cubicBezTo>
                          <a:pt x="4933" y="298"/>
                          <a:pt x="4525" y="488"/>
                          <a:pt x="4268" y="879"/>
                        </a:cubicBezTo>
                        <a:cubicBezTo>
                          <a:pt x="4040" y="348"/>
                          <a:pt x="3547" y="79"/>
                          <a:pt x="3053" y="79"/>
                        </a:cubicBezTo>
                        <a:cubicBezTo>
                          <a:pt x="2590" y="79"/>
                          <a:pt x="2126" y="316"/>
                          <a:pt x="1877" y="796"/>
                        </a:cubicBezTo>
                        <a:cubicBezTo>
                          <a:pt x="1743" y="437"/>
                          <a:pt x="1399" y="194"/>
                          <a:pt x="1012" y="194"/>
                        </a:cubicBezTo>
                        <a:cubicBezTo>
                          <a:pt x="986" y="194"/>
                          <a:pt x="960" y="196"/>
                          <a:pt x="933" y="198"/>
                        </a:cubicBezTo>
                        <a:cubicBezTo>
                          <a:pt x="335" y="258"/>
                          <a:pt x="13" y="831"/>
                          <a:pt x="1" y="1369"/>
                        </a:cubicBezTo>
                        <a:cubicBezTo>
                          <a:pt x="1" y="1423"/>
                          <a:pt x="36" y="1450"/>
                          <a:pt x="72" y="1450"/>
                        </a:cubicBezTo>
                        <a:cubicBezTo>
                          <a:pt x="108" y="1450"/>
                          <a:pt x="144" y="1423"/>
                          <a:pt x="144" y="1369"/>
                        </a:cubicBezTo>
                        <a:cubicBezTo>
                          <a:pt x="168" y="951"/>
                          <a:pt x="383" y="533"/>
                          <a:pt x="825" y="413"/>
                        </a:cubicBezTo>
                        <a:cubicBezTo>
                          <a:pt x="893" y="393"/>
                          <a:pt x="961" y="384"/>
                          <a:pt x="1027" y="384"/>
                        </a:cubicBezTo>
                        <a:cubicBezTo>
                          <a:pt x="1409" y="384"/>
                          <a:pt x="1749" y="687"/>
                          <a:pt x="1770" y="1094"/>
                        </a:cubicBezTo>
                        <a:cubicBezTo>
                          <a:pt x="1770" y="1153"/>
                          <a:pt x="1812" y="1183"/>
                          <a:pt x="1855" y="1183"/>
                        </a:cubicBezTo>
                        <a:cubicBezTo>
                          <a:pt x="1890" y="1183"/>
                          <a:pt x="1926" y="1162"/>
                          <a:pt x="1937" y="1118"/>
                        </a:cubicBezTo>
                        <a:cubicBezTo>
                          <a:pt x="2087" y="547"/>
                          <a:pt x="2570" y="261"/>
                          <a:pt x="3052" y="261"/>
                        </a:cubicBezTo>
                        <a:cubicBezTo>
                          <a:pt x="3529" y="261"/>
                          <a:pt x="4006" y="542"/>
                          <a:pt x="4160" y="1106"/>
                        </a:cubicBezTo>
                        <a:cubicBezTo>
                          <a:pt x="4174" y="1147"/>
                          <a:pt x="4215" y="1168"/>
                          <a:pt x="4254" y="1168"/>
                        </a:cubicBezTo>
                        <a:cubicBezTo>
                          <a:pt x="4283" y="1168"/>
                          <a:pt x="4312" y="1156"/>
                          <a:pt x="4328" y="1130"/>
                        </a:cubicBezTo>
                        <a:cubicBezTo>
                          <a:pt x="4549" y="694"/>
                          <a:pt x="4949" y="478"/>
                          <a:pt x="5344" y="478"/>
                        </a:cubicBezTo>
                        <a:cubicBezTo>
                          <a:pt x="5782" y="478"/>
                          <a:pt x="6214" y="745"/>
                          <a:pt x="6384" y="1274"/>
                        </a:cubicBezTo>
                        <a:cubicBezTo>
                          <a:pt x="6402" y="1316"/>
                          <a:pt x="6438" y="1336"/>
                          <a:pt x="6473" y="1336"/>
                        </a:cubicBezTo>
                        <a:cubicBezTo>
                          <a:pt x="6509" y="1336"/>
                          <a:pt x="6545" y="1316"/>
                          <a:pt x="6563" y="1274"/>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27" y="590"/>
                          <a:pt x="9467" y="365"/>
                          <a:pt x="9905" y="365"/>
                        </a:cubicBezTo>
                        <a:cubicBezTo>
                          <a:pt x="10428" y="365"/>
                          <a:pt x="10949" y="686"/>
                          <a:pt x="11105" y="1298"/>
                        </a:cubicBezTo>
                        <a:cubicBezTo>
                          <a:pt x="11118" y="1336"/>
                          <a:pt x="11152" y="1358"/>
                          <a:pt x="11187" y="1358"/>
                        </a:cubicBezTo>
                        <a:cubicBezTo>
                          <a:pt x="11215" y="1358"/>
                          <a:pt x="11244" y="1342"/>
                          <a:pt x="11261" y="1310"/>
                        </a:cubicBezTo>
                        <a:cubicBezTo>
                          <a:pt x="11503" y="817"/>
                          <a:pt x="12052" y="432"/>
                          <a:pt x="12555" y="432"/>
                        </a:cubicBezTo>
                        <a:cubicBezTo>
                          <a:pt x="12894" y="432"/>
                          <a:pt x="13213" y="608"/>
                          <a:pt x="13401" y="1047"/>
                        </a:cubicBezTo>
                        <a:cubicBezTo>
                          <a:pt x="13415" y="1075"/>
                          <a:pt x="13440" y="1086"/>
                          <a:pt x="13467" y="1086"/>
                        </a:cubicBezTo>
                        <a:cubicBezTo>
                          <a:pt x="13508" y="1086"/>
                          <a:pt x="13553" y="1059"/>
                          <a:pt x="13568" y="1023"/>
                        </a:cubicBezTo>
                        <a:cubicBezTo>
                          <a:pt x="13717" y="470"/>
                          <a:pt x="14181" y="195"/>
                          <a:pt x="14645" y="195"/>
                        </a:cubicBezTo>
                        <a:cubicBezTo>
                          <a:pt x="15114" y="195"/>
                          <a:pt x="15581" y="476"/>
                          <a:pt x="15720" y="1035"/>
                        </a:cubicBezTo>
                        <a:cubicBezTo>
                          <a:pt x="15732" y="1076"/>
                          <a:pt x="15767" y="1097"/>
                          <a:pt x="15805" y="1097"/>
                        </a:cubicBezTo>
                        <a:cubicBezTo>
                          <a:pt x="15842" y="1097"/>
                          <a:pt x="15881" y="1076"/>
                          <a:pt x="15899" y="1035"/>
                        </a:cubicBezTo>
                        <a:cubicBezTo>
                          <a:pt x="16067" y="541"/>
                          <a:pt x="16497" y="299"/>
                          <a:pt x="16929" y="299"/>
                        </a:cubicBezTo>
                        <a:cubicBezTo>
                          <a:pt x="17385" y="299"/>
                          <a:pt x="17843" y="571"/>
                          <a:pt x="17991" y="1106"/>
                        </a:cubicBezTo>
                        <a:cubicBezTo>
                          <a:pt x="18004" y="1147"/>
                          <a:pt x="18041" y="1168"/>
                          <a:pt x="18077" y="1168"/>
                        </a:cubicBezTo>
                        <a:cubicBezTo>
                          <a:pt x="18104" y="1168"/>
                          <a:pt x="18131" y="1156"/>
                          <a:pt x="18146" y="1130"/>
                        </a:cubicBezTo>
                        <a:cubicBezTo>
                          <a:pt x="18352" y="680"/>
                          <a:pt x="18763" y="466"/>
                          <a:pt x="19171" y="466"/>
                        </a:cubicBezTo>
                        <a:cubicBezTo>
                          <a:pt x="19662" y="466"/>
                          <a:pt x="20150" y="776"/>
                          <a:pt x="20274" y="1357"/>
                        </a:cubicBezTo>
                        <a:cubicBezTo>
                          <a:pt x="20288" y="1403"/>
                          <a:pt x="20322" y="1422"/>
                          <a:pt x="20358" y="1422"/>
                        </a:cubicBezTo>
                        <a:cubicBezTo>
                          <a:pt x="20415" y="1422"/>
                          <a:pt x="20475" y="1371"/>
                          <a:pt x="20453" y="1298"/>
                        </a:cubicBezTo>
                        <a:cubicBezTo>
                          <a:pt x="20307" y="643"/>
                          <a:pt x="19748" y="281"/>
                          <a:pt x="19181" y="281"/>
                        </a:cubicBezTo>
                        <a:cubicBezTo>
                          <a:pt x="18774" y="281"/>
                          <a:pt x="18363" y="468"/>
                          <a:pt x="18098" y="867"/>
                        </a:cubicBezTo>
                        <a:cubicBezTo>
                          <a:pt x="17881" y="357"/>
                          <a:pt x="17408" y="97"/>
                          <a:pt x="16933" y="97"/>
                        </a:cubicBezTo>
                        <a:cubicBezTo>
                          <a:pt x="16495" y="97"/>
                          <a:pt x="16056" y="318"/>
                          <a:pt x="15815" y="772"/>
                        </a:cubicBezTo>
                        <a:cubicBezTo>
                          <a:pt x="15588" y="258"/>
                          <a:pt x="15113" y="1"/>
                          <a:pt x="14638" y="1"/>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68" name="Google Shape;468;p7"/>
                  <p:cNvSpPr/>
                  <p:nvPr/>
                </p:nvSpPr>
                <p:spPr>
                  <a:xfrm>
                    <a:off x="4979623" y="3205700"/>
                    <a:ext cx="4386615" cy="308941"/>
                  </a:xfrm>
                  <a:custGeom>
                    <a:avLst/>
                    <a:gdLst/>
                    <a:ahLst/>
                    <a:cxnLst/>
                    <a:rect l="l" t="t" r="r" b="b"/>
                    <a:pathLst>
                      <a:path w="20475" h="1442" extrusionOk="0">
                        <a:moveTo>
                          <a:pt x="14638" y="1"/>
                        </a:moveTo>
                        <a:cubicBezTo>
                          <a:pt x="14163" y="1"/>
                          <a:pt x="13687" y="258"/>
                          <a:pt x="13460" y="772"/>
                        </a:cubicBezTo>
                        <a:cubicBezTo>
                          <a:pt x="13242" y="399"/>
                          <a:pt x="12914" y="244"/>
                          <a:pt x="12567" y="244"/>
                        </a:cubicBezTo>
                        <a:cubicBezTo>
                          <a:pt x="12058" y="244"/>
                          <a:pt x="11507" y="578"/>
                          <a:pt x="11201" y="1047"/>
                        </a:cubicBezTo>
                        <a:cubicBezTo>
                          <a:pt x="10962" y="485"/>
                          <a:pt x="10434" y="192"/>
                          <a:pt x="9904" y="192"/>
                        </a:cubicBezTo>
                        <a:cubicBezTo>
                          <a:pt x="9453" y="192"/>
                          <a:pt x="9001" y="404"/>
                          <a:pt x="8727" y="843"/>
                        </a:cubicBezTo>
                        <a:cubicBezTo>
                          <a:pt x="8458" y="482"/>
                          <a:pt x="8059" y="306"/>
                          <a:pt x="7662" y="306"/>
                        </a:cubicBezTo>
                        <a:cubicBezTo>
                          <a:pt x="7194" y="306"/>
                          <a:pt x="6731" y="550"/>
                          <a:pt x="6491" y="1023"/>
                        </a:cubicBezTo>
                        <a:cubicBezTo>
                          <a:pt x="6262" y="545"/>
                          <a:pt x="5802" y="298"/>
                          <a:pt x="5339" y="298"/>
                        </a:cubicBezTo>
                        <a:cubicBezTo>
                          <a:pt x="4933" y="298"/>
                          <a:pt x="4525" y="488"/>
                          <a:pt x="4268" y="879"/>
                        </a:cubicBezTo>
                        <a:cubicBezTo>
                          <a:pt x="4040" y="349"/>
                          <a:pt x="3547" y="79"/>
                          <a:pt x="3053" y="79"/>
                        </a:cubicBezTo>
                        <a:cubicBezTo>
                          <a:pt x="2590" y="79"/>
                          <a:pt x="2126" y="316"/>
                          <a:pt x="1877" y="796"/>
                        </a:cubicBezTo>
                        <a:cubicBezTo>
                          <a:pt x="1743" y="437"/>
                          <a:pt x="1399" y="195"/>
                          <a:pt x="1012" y="195"/>
                        </a:cubicBezTo>
                        <a:cubicBezTo>
                          <a:pt x="986" y="195"/>
                          <a:pt x="960" y="196"/>
                          <a:pt x="933" y="198"/>
                        </a:cubicBezTo>
                        <a:cubicBezTo>
                          <a:pt x="335" y="258"/>
                          <a:pt x="13" y="832"/>
                          <a:pt x="1" y="1369"/>
                        </a:cubicBezTo>
                        <a:cubicBezTo>
                          <a:pt x="1" y="1417"/>
                          <a:pt x="36" y="1441"/>
                          <a:pt x="72" y="1441"/>
                        </a:cubicBezTo>
                        <a:cubicBezTo>
                          <a:pt x="108" y="1441"/>
                          <a:pt x="144" y="1417"/>
                          <a:pt x="144" y="1369"/>
                        </a:cubicBezTo>
                        <a:cubicBezTo>
                          <a:pt x="168" y="939"/>
                          <a:pt x="383" y="533"/>
                          <a:pt x="825" y="413"/>
                        </a:cubicBezTo>
                        <a:cubicBezTo>
                          <a:pt x="893" y="394"/>
                          <a:pt x="961" y="384"/>
                          <a:pt x="1027" y="384"/>
                        </a:cubicBezTo>
                        <a:cubicBezTo>
                          <a:pt x="1409" y="384"/>
                          <a:pt x="1749" y="687"/>
                          <a:pt x="1770" y="1095"/>
                        </a:cubicBezTo>
                        <a:cubicBezTo>
                          <a:pt x="1770" y="1148"/>
                          <a:pt x="1815" y="1179"/>
                          <a:pt x="1859" y="1179"/>
                        </a:cubicBezTo>
                        <a:cubicBezTo>
                          <a:pt x="1893" y="1179"/>
                          <a:pt x="1927" y="1160"/>
                          <a:pt x="1937" y="1118"/>
                        </a:cubicBezTo>
                        <a:cubicBezTo>
                          <a:pt x="2087" y="548"/>
                          <a:pt x="2570" y="261"/>
                          <a:pt x="3052" y="261"/>
                        </a:cubicBezTo>
                        <a:cubicBezTo>
                          <a:pt x="3529" y="261"/>
                          <a:pt x="4006" y="542"/>
                          <a:pt x="4160" y="1106"/>
                        </a:cubicBezTo>
                        <a:cubicBezTo>
                          <a:pt x="4173" y="1145"/>
                          <a:pt x="4211" y="1167"/>
                          <a:pt x="4248" y="1167"/>
                        </a:cubicBezTo>
                        <a:cubicBezTo>
                          <a:pt x="4280" y="1167"/>
                          <a:pt x="4311" y="1151"/>
                          <a:pt x="4328" y="1118"/>
                        </a:cubicBezTo>
                        <a:cubicBezTo>
                          <a:pt x="4547" y="685"/>
                          <a:pt x="4944" y="472"/>
                          <a:pt x="5336" y="472"/>
                        </a:cubicBezTo>
                        <a:cubicBezTo>
                          <a:pt x="5777" y="472"/>
                          <a:pt x="6213" y="742"/>
                          <a:pt x="6384" y="1274"/>
                        </a:cubicBezTo>
                        <a:cubicBezTo>
                          <a:pt x="6402" y="1316"/>
                          <a:pt x="6438" y="1337"/>
                          <a:pt x="6473" y="1337"/>
                        </a:cubicBezTo>
                        <a:cubicBezTo>
                          <a:pt x="6509" y="1337"/>
                          <a:pt x="6545" y="1316"/>
                          <a:pt x="6563" y="1274"/>
                        </a:cubicBezTo>
                        <a:cubicBezTo>
                          <a:pt x="6740" y="762"/>
                          <a:pt x="7201" y="492"/>
                          <a:pt x="7664" y="492"/>
                        </a:cubicBezTo>
                        <a:cubicBezTo>
                          <a:pt x="8046" y="492"/>
                          <a:pt x="8428" y="675"/>
                          <a:pt x="8655" y="1059"/>
                        </a:cubicBezTo>
                        <a:cubicBezTo>
                          <a:pt x="8673" y="1083"/>
                          <a:pt x="8700" y="1095"/>
                          <a:pt x="8727" y="1095"/>
                        </a:cubicBezTo>
                        <a:cubicBezTo>
                          <a:pt x="8754" y="1095"/>
                          <a:pt x="8781" y="1083"/>
                          <a:pt x="8798" y="1059"/>
                        </a:cubicBezTo>
                        <a:cubicBezTo>
                          <a:pt x="9026" y="598"/>
                          <a:pt x="9458" y="378"/>
                          <a:pt x="9890" y="378"/>
                        </a:cubicBezTo>
                        <a:cubicBezTo>
                          <a:pt x="10410" y="378"/>
                          <a:pt x="10930" y="697"/>
                          <a:pt x="11094" y="1298"/>
                        </a:cubicBezTo>
                        <a:cubicBezTo>
                          <a:pt x="11106" y="1337"/>
                          <a:pt x="11140" y="1358"/>
                          <a:pt x="11175" y="1358"/>
                        </a:cubicBezTo>
                        <a:cubicBezTo>
                          <a:pt x="11203" y="1358"/>
                          <a:pt x="11232" y="1343"/>
                          <a:pt x="11249" y="1310"/>
                        </a:cubicBezTo>
                        <a:cubicBezTo>
                          <a:pt x="11491" y="818"/>
                          <a:pt x="12040" y="432"/>
                          <a:pt x="12543" y="432"/>
                        </a:cubicBezTo>
                        <a:cubicBezTo>
                          <a:pt x="12882" y="432"/>
                          <a:pt x="13201" y="608"/>
                          <a:pt x="13389" y="1047"/>
                        </a:cubicBezTo>
                        <a:cubicBezTo>
                          <a:pt x="13403" y="1075"/>
                          <a:pt x="13428" y="1086"/>
                          <a:pt x="13455" y="1086"/>
                        </a:cubicBezTo>
                        <a:cubicBezTo>
                          <a:pt x="13496" y="1086"/>
                          <a:pt x="13541" y="1059"/>
                          <a:pt x="13556" y="1023"/>
                        </a:cubicBezTo>
                        <a:cubicBezTo>
                          <a:pt x="13699" y="464"/>
                          <a:pt x="14164" y="186"/>
                          <a:pt x="14629" y="186"/>
                        </a:cubicBezTo>
                        <a:cubicBezTo>
                          <a:pt x="15099" y="186"/>
                          <a:pt x="15569" y="470"/>
                          <a:pt x="15708" y="1035"/>
                        </a:cubicBezTo>
                        <a:cubicBezTo>
                          <a:pt x="15726" y="1077"/>
                          <a:pt x="15761" y="1097"/>
                          <a:pt x="15797" y="1097"/>
                        </a:cubicBezTo>
                        <a:cubicBezTo>
                          <a:pt x="15833" y="1097"/>
                          <a:pt x="15869" y="1077"/>
                          <a:pt x="15887" y="1035"/>
                        </a:cubicBezTo>
                        <a:cubicBezTo>
                          <a:pt x="16055" y="541"/>
                          <a:pt x="16486" y="299"/>
                          <a:pt x="16917" y="299"/>
                        </a:cubicBezTo>
                        <a:cubicBezTo>
                          <a:pt x="17373" y="299"/>
                          <a:pt x="17831" y="571"/>
                          <a:pt x="17979" y="1106"/>
                        </a:cubicBezTo>
                        <a:cubicBezTo>
                          <a:pt x="17992" y="1147"/>
                          <a:pt x="18029" y="1169"/>
                          <a:pt x="18065" y="1169"/>
                        </a:cubicBezTo>
                        <a:cubicBezTo>
                          <a:pt x="18092" y="1169"/>
                          <a:pt x="18119" y="1156"/>
                          <a:pt x="18134" y="1130"/>
                        </a:cubicBezTo>
                        <a:cubicBezTo>
                          <a:pt x="18340" y="680"/>
                          <a:pt x="18751" y="466"/>
                          <a:pt x="19159" y="466"/>
                        </a:cubicBezTo>
                        <a:cubicBezTo>
                          <a:pt x="19650" y="466"/>
                          <a:pt x="20138" y="776"/>
                          <a:pt x="20262" y="1357"/>
                        </a:cubicBezTo>
                        <a:cubicBezTo>
                          <a:pt x="20276" y="1405"/>
                          <a:pt x="20315" y="1426"/>
                          <a:pt x="20354" y="1426"/>
                        </a:cubicBezTo>
                        <a:cubicBezTo>
                          <a:pt x="20414" y="1426"/>
                          <a:pt x="20475" y="1377"/>
                          <a:pt x="20453" y="1298"/>
                        </a:cubicBezTo>
                        <a:cubicBezTo>
                          <a:pt x="20307" y="644"/>
                          <a:pt x="19748" y="281"/>
                          <a:pt x="19181" y="281"/>
                        </a:cubicBezTo>
                        <a:cubicBezTo>
                          <a:pt x="18774" y="281"/>
                          <a:pt x="18363" y="468"/>
                          <a:pt x="18098" y="867"/>
                        </a:cubicBezTo>
                        <a:cubicBezTo>
                          <a:pt x="17881" y="358"/>
                          <a:pt x="17408" y="97"/>
                          <a:pt x="16933" y="97"/>
                        </a:cubicBezTo>
                        <a:cubicBezTo>
                          <a:pt x="16495" y="97"/>
                          <a:pt x="16056" y="319"/>
                          <a:pt x="15815" y="772"/>
                        </a:cubicBezTo>
                        <a:cubicBezTo>
                          <a:pt x="15588" y="258"/>
                          <a:pt x="15113" y="1"/>
                          <a:pt x="14638" y="1"/>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69" name="Google Shape;469;p7"/>
                  <p:cNvSpPr/>
                  <p:nvPr/>
                </p:nvSpPr>
                <p:spPr>
                  <a:xfrm>
                    <a:off x="4977052" y="3746027"/>
                    <a:ext cx="4389186" cy="310869"/>
                  </a:xfrm>
                  <a:custGeom>
                    <a:avLst/>
                    <a:gdLst/>
                    <a:ahLst/>
                    <a:cxnLst/>
                    <a:rect l="l" t="t" r="r" b="b"/>
                    <a:pathLst>
                      <a:path w="20487" h="1451" extrusionOk="0">
                        <a:moveTo>
                          <a:pt x="14650" y="1"/>
                        </a:moveTo>
                        <a:cubicBezTo>
                          <a:pt x="14175" y="1"/>
                          <a:pt x="13699" y="258"/>
                          <a:pt x="13472" y="772"/>
                        </a:cubicBezTo>
                        <a:cubicBezTo>
                          <a:pt x="13249" y="399"/>
                          <a:pt x="12919" y="244"/>
                          <a:pt x="12570" y="244"/>
                        </a:cubicBezTo>
                        <a:cubicBezTo>
                          <a:pt x="12060" y="244"/>
                          <a:pt x="11512" y="578"/>
                          <a:pt x="11213" y="1047"/>
                        </a:cubicBezTo>
                        <a:cubicBezTo>
                          <a:pt x="10975" y="488"/>
                          <a:pt x="10451" y="198"/>
                          <a:pt x="9925" y="198"/>
                        </a:cubicBezTo>
                        <a:cubicBezTo>
                          <a:pt x="9471" y="198"/>
                          <a:pt x="9015" y="413"/>
                          <a:pt x="8739" y="856"/>
                        </a:cubicBezTo>
                        <a:cubicBezTo>
                          <a:pt x="8469" y="493"/>
                          <a:pt x="8068" y="317"/>
                          <a:pt x="7669" y="317"/>
                        </a:cubicBezTo>
                        <a:cubicBezTo>
                          <a:pt x="7201" y="317"/>
                          <a:pt x="6737" y="558"/>
                          <a:pt x="6491" y="1023"/>
                        </a:cubicBezTo>
                        <a:cubicBezTo>
                          <a:pt x="6262" y="545"/>
                          <a:pt x="5802" y="298"/>
                          <a:pt x="5341" y="298"/>
                        </a:cubicBezTo>
                        <a:cubicBezTo>
                          <a:pt x="4937" y="298"/>
                          <a:pt x="4531" y="489"/>
                          <a:pt x="4280" y="880"/>
                        </a:cubicBezTo>
                        <a:cubicBezTo>
                          <a:pt x="4052" y="349"/>
                          <a:pt x="3556" y="79"/>
                          <a:pt x="3060" y="79"/>
                        </a:cubicBezTo>
                        <a:cubicBezTo>
                          <a:pt x="2596" y="79"/>
                          <a:pt x="2132" y="316"/>
                          <a:pt x="1889" y="796"/>
                        </a:cubicBezTo>
                        <a:cubicBezTo>
                          <a:pt x="1744" y="438"/>
                          <a:pt x="1399" y="195"/>
                          <a:pt x="1022" y="195"/>
                        </a:cubicBezTo>
                        <a:cubicBezTo>
                          <a:pt x="997" y="195"/>
                          <a:pt x="971" y="196"/>
                          <a:pt x="945" y="198"/>
                        </a:cubicBezTo>
                        <a:cubicBezTo>
                          <a:pt x="347" y="258"/>
                          <a:pt x="13" y="832"/>
                          <a:pt x="1" y="1370"/>
                        </a:cubicBezTo>
                        <a:cubicBezTo>
                          <a:pt x="1" y="1423"/>
                          <a:pt x="40" y="1450"/>
                          <a:pt x="78" y="1450"/>
                        </a:cubicBezTo>
                        <a:cubicBezTo>
                          <a:pt x="117" y="1450"/>
                          <a:pt x="156" y="1423"/>
                          <a:pt x="156" y="1370"/>
                        </a:cubicBezTo>
                        <a:cubicBezTo>
                          <a:pt x="168" y="951"/>
                          <a:pt x="395" y="533"/>
                          <a:pt x="825" y="413"/>
                        </a:cubicBezTo>
                        <a:cubicBezTo>
                          <a:pt x="895" y="394"/>
                          <a:pt x="964" y="385"/>
                          <a:pt x="1032" y="385"/>
                        </a:cubicBezTo>
                        <a:cubicBezTo>
                          <a:pt x="1420" y="385"/>
                          <a:pt x="1760" y="688"/>
                          <a:pt x="1770" y="1095"/>
                        </a:cubicBezTo>
                        <a:cubicBezTo>
                          <a:pt x="1770" y="1153"/>
                          <a:pt x="1816" y="1183"/>
                          <a:pt x="1862" y="1183"/>
                        </a:cubicBezTo>
                        <a:cubicBezTo>
                          <a:pt x="1900" y="1183"/>
                          <a:pt x="1938" y="1162"/>
                          <a:pt x="1949" y="1119"/>
                        </a:cubicBezTo>
                        <a:cubicBezTo>
                          <a:pt x="2099" y="548"/>
                          <a:pt x="2582" y="261"/>
                          <a:pt x="3064" y="261"/>
                        </a:cubicBezTo>
                        <a:cubicBezTo>
                          <a:pt x="3541" y="261"/>
                          <a:pt x="4018" y="542"/>
                          <a:pt x="4172" y="1107"/>
                        </a:cubicBezTo>
                        <a:cubicBezTo>
                          <a:pt x="4185" y="1145"/>
                          <a:pt x="4219" y="1167"/>
                          <a:pt x="4253" y="1167"/>
                        </a:cubicBezTo>
                        <a:cubicBezTo>
                          <a:pt x="4282" y="1167"/>
                          <a:pt x="4311" y="1151"/>
                          <a:pt x="4328" y="1119"/>
                        </a:cubicBezTo>
                        <a:cubicBezTo>
                          <a:pt x="4553" y="686"/>
                          <a:pt x="4950" y="472"/>
                          <a:pt x="5342" y="472"/>
                        </a:cubicBezTo>
                        <a:cubicBezTo>
                          <a:pt x="5783" y="472"/>
                          <a:pt x="6219" y="742"/>
                          <a:pt x="6396" y="1274"/>
                        </a:cubicBezTo>
                        <a:cubicBezTo>
                          <a:pt x="6408" y="1316"/>
                          <a:pt x="6444" y="1337"/>
                          <a:pt x="6480" y="1337"/>
                        </a:cubicBezTo>
                        <a:cubicBezTo>
                          <a:pt x="6515" y="1337"/>
                          <a:pt x="6551" y="1316"/>
                          <a:pt x="6563" y="1274"/>
                        </a:cubicBezTo>
                        <a:cubicBezTo>
                          <a:pt x="6740" y="763"/>
                          <a:pt x="7201" y="492"/>
                          <a:pt x="7664" y="492"/>
                        </a:cubicBezTo>
                        <a:cubicBezTo>
                          <a:pt x="8046" y="492"/>
                          <a:pt x="8428" y="676"/>
                          <a:pt x="8655" y="1059"/>
                        </a:cubicBezTo>
                        <a:cubicBezTo>
                          <a:pt x="8673" y="1089"/>
                          <a:pt x="8703" y="1104"/>
                          <a:pt x="8733" y="1104"/>
                        </a:cubicBezTo>
                        <a:cubicBezTo>
                          <a:pt x="8763" y="1104"/>
                          <a:pt x="8793" y="1089"/>
                          <a:pt x="8810" y="1059"/>
                        </a:cubicBezTo>
                        <a:cubicBezTo>
                          <a:pt x="9038" y="598"/>
                          <a:pt x="9470" y="378"/>
                          <a:pt x="9901" y="378"/>
                        </a:cubicBezTo>
                        <a:cubicBezTo>
                          <a:pt x="10420" y="378"/>
                          <a:pt x="10937" y="697"/>
                          <a:pt x="11094" y="1298"/>
                        </a:cubicBezTo>
                        <a:cubicBezTo>
                          <a:pt x="11107" y="1337"/>
                          <a:pt x="11140" y="1358"/>
                          <a:pt x="11177" y="1358"/>
                        </a:cubicBezTo>
                        <a:cubicBezTo>
                          <a:pt x="11207" y="1358"/>
                          <a:pt x="11239" y="1343"/>
                          <a:pt x="11261" y="1310"/>
                        </a:cubicBezTo>
                        <a:cubicBezTo>
                          <a:pt x="11496" y="818"/>
                          <a:pt x="12042" y="432"/>
                          <a:pt x="12544" y="432"/>
                        </a:cubicBezTo>
                        <a:cubicBezTo>
                          <a:pt x="12882" y="432"/>
                          <a:pt x="13201" y="608"/>
                          <a:pt x="13389" y="1047"/>
                        </a:cubicBezTo>
                        <a:cubicBezTo>
                          <a:pt x="13404" y="1077"/>
                          <a:pt x="13433" y="1090"/>
                          <a:pt x="13464" y="1090"/>
                        </a:cubicBezTo>
                        <a:cubicBezTo>
                          <a:pt x="13506" y="1090"/>
                          <a:pt x="13549" y="1065"/>
                          <a:pt x="13556" y="1023"/>
                        </a:cubicBezTo>
                        <a:cubicBezTo>
                          <a:pt x="13705" y="464"/>
                          <a:pt x="14173" y="186"/>
                          <a:pt x="14639" y="186"/>
                        </a:cubicBezTo>
                        <a:cubicBezTo>
                          <a:pt x="15111" y="186"/>
                          <a:pt x="15581" y="470"/>
                          <a:pt x="15720" y="1035"/>
                        </a:cubicBezTo>
                        <a:cubicBezTo>
                          <a:pt x="15732" y="1077"/>
                          <a:pt x="15767" y="1098"/>
                          <a:pt x="15803" y="1098"/>
                        </a:cubicBezTo>
                        <a:cubicBezTo>
                          <a:pt x="15839" y="1098"/>
                          <a:pt x="15875" y="1077"/>
                          <a:pt x="15887" y="1035"/>
                        </a:cubicBezTo>
                        <a:cubicBezTo>
                          <a:pt x="16061" y="542"/>
                          <a:pt x="16494" y="299"/>
                          <a:pt x="16926" y="299"/>
                        </a:cubicBezTo>
                        <a:cubicBezTo>
                          <a:pt x="17383" y="299"/>
                          <a:pt x="17837" y="572"/>
                          <a:pt x="17979" y="1107"/>
                        </a:cubicBezTo>
                        <a:cubicBezTo>
                          <a:pt x="17993" y="1148"/>
                          <a:pt x="18031" y="1174"/>
                          <a:pt x="18070" y="1174"/>
                        </a:cubicBezTo>
                        <a:cubicBezTo>
                          <a:pt x="18098" y="1174"/>
                          <a:pt x="18126" y="1161"/>
                          <a:pt x="18146" y="1131"/>
                        </a:cubicBezTo>
                        <a:cubicBezTo>
                          <a:pt x="18347" y="680"/>
                          <a:pt x="18754" y="466"/>
                          <a:pt x="19161" y="466"/>
                        </a:cubicBezTo>
                        <a:cubicBezTo>
                          <a:pt x="19650" y="466"/>
                          <a:pt x="20138" y="777"/>
                          <a:pt x="20262" y="1358"/>
                        </a:cubicBezTo>
                        <a:cubicBezTo>
                          <a:pt x="20281" y="1409"/>
                          <a:pt x="20321" y="1431"/>
                          <a:pt x="20362" y="1431"/>
                        </a:cubicBezTo>
                        <a:cubicBezTo>
                          <a:pt x="20425" y="1431"/>
                          <a:pt x="20487" y="1378"/>
                          <a:pt x="20465" y="1298"/>
                        </a:cubicBezTo>
                        <a:cubicBezTo>
                          <a:pt x="20319" y="643"/>
                          <a:pt x="19754" y="276"/>
                          <a:pt x="19185" y="276"/>
                        </a:cubicBezTo>
                        <a:cubicBezTo>
                          <a:pt x="18778" y="276"/>
                          <a:pt x="18370" y="464"/>
                          <a:pt x="18110" y="868"/>
                        </a:cubicBezTo>
                        <a:cubicBezTo>
                          <a:pt x="17886" y="358"/>
                          <a:pt x="17414" y="97"/>
                          <a:pt x="16941" y="97"/>
                        </a:cubicBezTo>
                        <a:cubicBezTo>
                          <a:pt x="16504" y="97"/>
                          <a:pt x="16068" y="319"/>
                          <a:pt x="15827" y="772"/>
                        </a:cubicBezTo>
                        <a:cubicBezTo>
                          <a:pt x="15600" y="258"/>
                          <a:pt x="15125" y="1"/>
                          <a:pt x="14650" y="1"/>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70" name="Google Shape;470;p7"/>
                  <p:cNvSpPr/>
                  <p:nvPr/>
                </p:nvSpPr>
                <p:spPr>
                  <a:xfrm>
                    <a:off x="4979623" y="4288496"/>
                    <a:ext cx="4386615" cy="309370"/>
                  </a:xfrm>
                  <a:custGeom>
                    <a:avLst/>
                    <a:gdLst/>
                    <a:ahLst/>
                    <a:cxnLst/>
                    <a:rect l="l" t="t" r="r" b="b"/>
                    <a:pathLst>
                      <a:path w="20475" h="1444" extrusionOk="0">
                        <a:moveTo>
                          <a:pt x="14638" y="0"/>
                        </a:moveTo>
                        <a:cubicBezTo>
                          <a:pt x="14163" y="0"/>
                          <a:pt x="13687" y="254"/>
                          <a:pt x="13460" y="762"/>
                        </a:cubicBezTo>
                        <a:cubicBezTo>
                          <a:pt x="13242" y="394"/>
                          <a:pt x="12915" y="240"/>
                          <a:pt x="12568" y="240"/>
                        </a:cubicBezTo>
                        <a:cubicBezTo>
                          <a:pt x="12058" y="240"/>
                          <a:pt x="11507" y="573"/>
                          <a:pt x="11201" y="1049"/>
                        </a:cubicBezTo>
                        <a:cubicBezTo>
                          <a:pt x="10962" y="487"/>
                          <a:pt x="10434" y="194"/>
                          <a:pt x="9904" y="194"/>
                        </a:cubicBezTo>
                        <a:cubicBezTo>
                          <a:pt x="9453" y="194"/>
                          <a:pt x="9001" y="406"/>
                          <a:pt x="8727" y="846"/>
                        </a:cubicBezTo>
                        <a:cubicBezTo>
                          <a:pt x="8458" y="484"/>
                          <a:pt x="8059" y="308"/>
                          <a:pt x="7662" y="308"/>
                        </a:cubicBezTo>
                        <a:cubicBezTo>
                          <a:pt x="7194" y="308"/>
                          <a:pt x="6731" y="553"/>
                          <a:pt x="6491" y="1025"/>
                        </a:cubicBezTo>
                        <a:cubicBezTo>
                          <a:pt x="6261" y="546"/>
                          <a:pt x="5799" y="299"/>
                          <a:pt x="5334" y="299"/>
                        </a:cubicBezTo>
                        <a:cubicBezTo>
                          <a:pt x="4930" y="299"/>
                          <a:pt x="4524" y="486"/>
                          <a:pt x="4268" y="870"/>
                        </a:cubicBezTo>
                        <a:cubicBezTo>
                          <a:pt x="4040" y="347"/>
                          <a:pt x="3550" y="80"/>
                          <a:pt x="3057" y="80"/>
                        </a:cubicBezTo>
                        <a:cubicBezTo>
                          <a:pt x="2593" y="80"/>
                          <a:pt x="2127" y="317"/>
                          <a:pt x="1877" y="798"/>
                        </a:cubicBezTo>
                        <a:cubicBezTo>
                          <a:pt x="1743" y="430"/>
                          <a:pt x="1401" y="197"/>
                          <a:pt x="1016" y="197"/>
                        </a:cubicBezTo>
                        <a:cubicBezTo>
                          <a:pt x="988" y="197"/>
                          <a:pt x="961" y="198"/>
                          <a:pt x="933" y="200"/>
                        </a:cubicBezTo>
                        <a:cubicBezTo>
                          <a:pt x="335" y="248"/>
                          <a:pt x="13" y="822"/>
                          <a:pt x="1" y="1372"/>
                        </a:cubicBezTo>
                        <a:cubicBezTo>
                          <a:pt x="1" y="1420"/>
                          <a:pt x="36" y="1443"/>
                          <a:pt x="72" y="1443"/>
                        </a:cubicBezTo>
                        <a:cubicBezTo>
                          <a:pt x="108" y="1443"/>
                          <a:pt x="144" y="1420"/>
                          <a:pt x="144" y="1372"/>
                        </a:cubicBezTo>
                        <a:cubicBezTo>
                          <a:pt x="168" y="941"/>
                          <a:pt x="383" y="523"/>
                          <a:pt x="825" y="415"/>
                        </a:cubicBezTo>
                        <a:cubicBezTo>
                          <a:pt x="894" y="396"/>
                          <a:pt x="964" y="386"/>
                          <a:pt x="1032" y="386"/>
                        </a:cubicBezTo>
                        <a:cubicBezTo>
                          <a:pt x="1411" y="386"/>
                          <a:pt x="1749" y="681"/>
                          <a:pt x="1770" y="1097"/>
                        </a:cubicBezTo>
                        <a:cubicBezTo>
                          <a:pt x="1770" y="1149"/>
                          <a:pt x="1812" y="1180"/>
                          <a:pt x="1855" y="1180"/>
                        </a:cubicBezTo>
                        <a:cubicBezTo>
                          <a:pt x="1890" y="1180"/>
                          <a:pt x="1926" y="1158"/>
                          <a:pt x="1937" y="1109"/>
                        </a:cubicBezTo>
                        <a:cubicBezTo>
                          <a:pt x="2087" y="538"/>
                          <a:pt x="2570" y="251"/>
                          <a:pt x="3052" y="251"/>
                        </a:cubicBezTo>
                        <a:cubicBezTo>
                          <a:pt x="3529" y="251"/>
                          <a:pt x="4006" y="532"/>
                          <a:pt x="4160" y="1097"/>
                        </a:cubicBezTo>
                        <a:cubicBezTo>
                          <a:pt x="4174" y="1143"/>
                          <a:pt x="4213" y="1168"/>
                          <a:pt x="4252" y="1168"/>
                        </a:cubicBezTo>
                        <a:cubicBezTo>
                          <a:pt x="4282" y="1168"/>
                          <a:pt x="4312" y="1152"/>
                          <a:pt x="4328" y="1121"/>
                        </a:cubicBezTo>
                        <a:cubicBezTo>
                          <a:pt x="4547" y="688"/>
                          <a:pt x="4944" y="474"/>
                          <a:pt x="5336" y="474"/>
                        </a:cubicBezTo>
                        <a:cubicBezTo>
                          <a:pt x="5777" y="474"/>
                          <a:pt x="6213" y="745"/>
                          <a:pt x="6384" y="1276"/>
                        </a:cubicBezTo>
                        <a:cubicBezTo>
                          <a:pt x="6402" y="1312"/>
                          <a:pt x="6438" y="1330"/>
                          <a:pt x="6473" y="1330"/>
                        </a:cubicBezTo>
                        <a:cubicBezTo>
                          <a:pt x="6509" y="1330"/>
                          <a:pt x="6545" y="1312"/>
                          <a:pt x="6563" y="1276"/>
                        </a:cubicBezTo>
                        <a:cubicBezTo>
                          <a:pt x="6740" y="759"/>
                          <a:pt x="7200" y="485"/>
                          <a:pt x="7663" y="485"/>
                        </a:cubicBezTo>
                        <a:cubicBezTo>
                          <a:pt x="8044" y="485"/>
                          <a:pt x="8428" y="672"/>
                          <a:pt x="8655" y="1061"/>
                        </a:cubicBezTo>
                        <a:cubicBezTo>
                          <a:pt x="8673" y="1085"/>
                          <a:pt x="8700" y="1097"/>
                          <a:pt x="8727" y="1097"/>
                        </a:cubicBezTo>
                        <a:cubicBezTo>
                          <a:pt x="8754" y="1097"/>
                          <a:pt x="8781" y="1085"/>
                          <a:pt x="8798" y="1061"/>
                        </a:cubicBezTo>
                        <a:cubicBezTo>
                          <a:pt x="9028" y="597"/>
                          <a:pt x="9463" y="375"/>
                          <a:pt x="9898" y="375"/>
                        </a:cubicBezTo>
                        <a:cubicBezTo>
                          <a:pt x="10415" y="375"/>
                          <a:pt x="10931" y="690"/>
                          <a:pt x="11094" y="1288"/>
                        </a:cubicBezTo>
                        <a:cubicBezTo>
                          <a:pt x="11100" y="1335"/>
                          <a:pt x="11137" y="1359"/>
                          <a:pt x="11174" y="1359"/>
                        </a:cubicBezTo>
                        <a:cubicBezTo>
                          <a:pt x="11203" y="1359"/>
                          <a:pt x="11233" y="1344"/>
                          <a:pt x="11249" y="1312"/>
                        </a:cubicBezTo>
                        <a:cubicBezTo>
                          <a:pt x="11493" y="818"/>
                          <a:pt x="12045" y="426"/>
                          <a:pt x="12549" y="426"/>
                        </a:cubicBezTo>
                        <a:cubicBezTo>
                          <a:pt x="12886" y="426"/>
                          <a:pt x="13202" y="601"/>
                          <a:pt x="13389" y="1037"/>
                        </a:cubicBezTo>
                        <a:cubicBezTo>
                          <a:pt x="13403" y="1071"/>
                          <a:pt x="13430" y="1085"/>
                          <a:pt x="13458" y="1085"/>
                        </a:cubicBezTo>
                        <a:cubicBezTo>
                          <a:pt x="13498" y="1085"/>
                          <a:pt x="13542" y="1056"/>
                          <a:pt x="13556" y="1013"/>
                        </a:cubicBezTo>
                        <a:cubicBezTo>
                          <a:pt x="13698" y="462"/>
                          <a:pt x="14161" y="187"/>
                          <a:pt x="14625" y="187"/>
                        </a:cubicBezTo>
                        <a:cubicBezTo>
                          <a:pt x="15096" y="187"/>
                          <a:pt x="15569" y="471"/>
                          <a:pt x="15708" y="1037"/>
                        </a:cubicBezTo>
                        <a:cubicBezTo>
                          <a:pt x="15726" y="1079"/>
                          <a:pt x="15761" y="1100"/>
                          <a:pt x="15797" y="1100"/>
                        </a:cubicBezTo>
                        <a:cubicBezTo>
                          <a:pt x="15833" y="1100"/>
                          <a:pt x="15869" y="1079"/>
                          <a:pt x="15887" y="1037"/>
                        </a:cubicBezTo>
                        <a:cubicBezTo>
                          <a:pt x="16055" y="544"/>
                          <a:pt x="16486" y="301"/>
                          <a:pt x="16917" y="301"/>
                        </a:cubicBezTo>
                        <a:cubicBezTo>
                          <a:pt x="17373" y="301"/>
                          <a:pt x="17831" y="574"/>
                          <a:pt x="17979" y="1109"/>
                        </a:cubicBezTo>
                        <a:cubicBezTo>
                          <a:pt x="17992" y="1150"/>
                          <a:pt x="18029" y="1171"/>
                          <a:pt x="18065" y="1171"/>
                        </a:cubicBezTo>
                        <a:cubicBezTo>
                          <a:pt x="18092" y="1171"/>
                          <a:pt x="18119" y="1159"/>
                          <a:pt x="18134" y="1133"/>
                        </a:cubicBezTo>
                        <a:cubicBezTo>
                          <a:pt x="18341" y="681"/>
                          <a:pt x="18753" y="467"/>
                          <a:pt x="19162" y="467"/>
                        </a:cubicBezTo>
                        <a:cubicBezTo>
                          <a:pt x="19652" y="467"/>
                          <a:pt x="20138" y="775"/>
                          <a:pt x="20262" y="1348"/>
                        </a:cubicBezTo>
                        <a:cubicBezTo>
                          <a:pt x="20276" y="1400"/>
                          <a:pt x="20315" y="1422"/>
                          <a:pt x="20355" y="1422"/>
                        </a:cubicBezTo>
                        <a:cubicBezTo>
                          <a:pt x="20414" y="1422"/>
                          <a:pt x="20475" y="1372"/>
                          <a:pt x="20453" y="1300"/>
                        </a:cubicBezTo>
                        <a:cubicBezTo>
                          <a:pt x="20307" y="645"/>
                          <a:pt x="19746" y="278"/>
                          <a:pt x="19178" y="278"/>
                        </a:cubicBezTo>
                        <a:cubicBezTo>
                          <a:pt x="18772" y="278"/>
                          <a:pt x="18363" y="466"/>
                          <a:pt x="18098" y="870"/>
                        </a:cubicBezTo>
                        <a:cubicBezTo>
                          <a:pt x="17880" y="358"/>
                          <a:pt x="17404" y="97"/>
                          <a:pt x="16928" y="97"/>
                        </a:cubicBezTo>
                        <a:cubicBezTo>
                          <a:pt x="16492" y="97"/>
                          <a:pt x="16055" y="316"/>
                          <a:pt x="15815" y="762"/>
                        </a:cubicBezTo>
                        <a:cubicBezTo>
                          <a:pt x="15588" y="254"/>
                          <a:pt x="15113" y="0"/>
                          <a:pt x="14638" y="0"/>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71" name="Google Shape;471;p7"/>
                  <p:cNvSpPr/>
                  <p:nvPr/>
                </p:nvSpPr>
                <p:spPr>
                  <a:xfrm>
                    <a:off x="4979623" y="4829466"/>
                    <a:ext cx="4386615" cy="310655"/>
                  </a:xfrm>
                  <a:custGeom>
                    <a:avLst/>
                    <a:gdLst/>
                    <a:ahLst/>
                    <a:cxnLst/>
                    <a:rect l="l" t="t" r="r" b="b"/>
                    <a:pathLst>
                      <a:path w="20475" h="1450" extrusionOk="0">
                        <a:moveTo>
                          <a:pt x="14638" y="0"/>
                        </a:moveTo>
                        <a:cubicBezTo>
                          <a:pt x="14163" y="0"/>
                          <a:pt x="13687" y="257"/>
                          <a:pt x="13460" y="771"/>
                        </a:cubicBezTo>
                        <a:cubicBezTo>
                          <a:pt x="13242" y="398"/>
                          <a:pt x="12914" y="243"/>
                          <a:pt x="12567" y="243"/>
                        </a:cubicBezTo>
                        <a:cubicBezTo>
                          <a:pt x="12058" y="243"/>
                          <a:pt x="11507" y="577"/>
                          <a:pt x="11201" y="1046"/>
                        </a:cubicBezTo>
                        <a:cubicBezTo>
                          <a:pt x="10963" y="487"/>
                          <a:pt x="10439" y="198"/>
                          <a:pt x="9913" y="198"/>
                        </a:cubicBezTo>
                        <a:cubicBezTo>
                          <a:pt x="9459" y="198"/>
                          <a:pt x="9003" y="413"/>
                          <a:pt x="8727" y="855"/>
                        </a:cubicBezTo>
                        <a:cubicBezTo>
                          <a:pt x="8457" y="492"/>
                          <a:pt x="8056" y="316"/>
                          <a:pt x="7658" y="316"/>
                        </a:cubicBezTo>
                        <a:cubicBezTo>
                          <a:pt x="7192" y="316"/>
                          <a:pt x="6730" y="558"/>
                          <a:pt x="6491" y="1022"/>
                        </a:cubicBezTo>
                        <a:cubicBezTo>
                          <a:pt x="6262" y="545"/>
                          <a:pt x="5802" y="298"/>
                          <a:pt x="5339" y="298"/>
                        </a:cubicBezTo>
                        <a:cubicBezTo>
                          <a:pt x="4933" y="298"/>
                          <a:pt x="4525" y="488"/>
                          <a:pt x="4268" y="879"/>
                        </a:cubicBezTo>
                        <a:cubicBezTo>
                          <a:pt x="4040" y="348"/>
                          <a:pt x="3547" y="79"/>
                          <a:pt x="3053" y="79"/>
                        </a:cubicBezTo>
                        <a:cubicBezTo>
                          <a:pt x="2590" y="79"/>
                          <a:pt x="2126" y="315"/>
                          <a:pt x="1877" y="795"/>
                        </a:cubicBezTo>
                        <a:cubicBezTo>
                          <a:pt x="1743" y="437"/>
                          <a:pt x="1399" y="194"/>
                          <a:pt x="1012" y="194"/>
                        </a:cubicBezTo>
                        <a:cubicBezTo>
                          <a:pt x="986" y="194"/>
                          <a:pt x="960" y="195"/>
                          <a:pt x="933" y="198"/>
                        </a:cubicBezTo>
                        <a:cubicBezTo>
                          <a:pt x="335" y="257"/>
                          <a:pt x="13" y="831"/>
                          <a:pt x="1" y="1369"/>
                        </a:cubicBezTo>
                        <a:cubicBezTo>
                          <a:pt x="1" y="1423"/>
                          <a:pt x="36" y="1450"/>
                          <a:pt x="72" y="1450"/>
                        </a:cubicBezTo>
                        <a:cubicBezTo>
                          <a:pt x="108" y="1450"/>
                          <a:pt x="144" y="1423"/>
                          <a:pt x="144" y="1369"/>
                        </a:cubicBezTo>
                        <a:cubicBezTo>
                          <a:pt x="168" y="939"/>
                          <a:pt x="383" y="532"/>
                          <a:pt x="825" y="413"/>
                        </a:cubicBezTo>
                        <a:cubicBezTo>
                          <a:pt x="890" y="396"/>
                          <a:pt x="954" y="388"/>
                          <a:pt x="1018" y="388"/>
                        </a:cubicBezTo>
                        <a:cubicBezTo>
                          <a:pt x="1403" y="388"/>
                          <a:pt x="1749" y="684"/>
                          <a:pt x="1770" y="1094"/>
                        </a:cubicBezTo>
                        <a:cubicBezTo>
                          <a:pt x="1770" y="1153"/>
                          <a:pt x="1812" y="1183"/>
                          <a:pt x="1855" y="1183"/>
                        </a:cubicBezTo>
                        <a:cubicBezTo>
                          <a:pt x="1890" y="1183"/>
                          <a:pt x="1926" y="1162"/>
                          <a:pt x="1937" y="1118"/>
                        </a:cubicBezTo>
                        <a:cubicBezTo>
                          <a:pt x="2087" y="547"/>
                          <a:pt x="2570" y="260"/>
                          <a:pt x="3052" y="260"/>
                        </a:cubicBezTo>
                        <a:cubicBezTo>
                          <a:pt x="3529" y="260"/>
                          <a:pt x="4006" y="541"/>
                          <a:pt x="4160" y="1106"/>
                        </a:cubicBezTo>
                        <a:cubicBezTo>
                          <a:pt x="4174" y="1147"/>
                          <a:pt x="4215" y="1168"/>
                          <a:pt x="4254" y="1168"/>
                        </a:cubicBezTo>
                        <a:cubicBezTo>
                          <a:pt x="4283" y="1168"/>
                          <a:pt x="4312" y="1156"/>
                          <a:pt x="4328" y="1130"/>
                        </a:cubicBezTo>
                        <a:cubicBezTo>
                          <a:pt x="4548" y="690"/>
                          <a:pt x="4947" y="473"/>
                          <a:pt x="5340" y="473"/>
                        </a:cubicBezTo>
                        <a:cubicBezTo>
                          <a:pt x="5780" y="473"/>
                          <a:pt x="6214" y="743"/>
                          <a:pt x="6384" y="1273"/>
                        </a:cubicBezTo>
                        <a:cubicBezTo>
                          <a:pt x="6402" y="1315"/>
                          <a:pt x="6438" y="1336"/>
                          <a:pt x="6473" y="1336"/>
                        </a:cubicBezTo>
                        <a:cubicBezTo>
                          <a:pt x="6509" y="1336"/>
                          <a:pt x="6545" y="1315"/>
                          <a:pt x="6563" y="1273"/>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26" y="597"/>
                          <a:pt x="9458" y="377"/>
                          <a:pt x="9890" y="377"/>
                        </a:cubicBezTo>
                        <a:cubicBezTo>
                          <a:pt x="10410" y="377"/>
                          <a:pt x="10930" y="696"/>
                          <a:pt x="11094" y="1297"/>
                        </a:cubicBezTo>
                        <a:cubicBezTo>
                          <a:pt x="11100" y="1338"/>
                          <a:pt x="11138" y="1359"/>
                          <a:pt x="11176" y="1359"/>
                        </a:cubicBezTo>
                        <a:cubicBezTo>
                          <a:pt x="11205" y="1359"/>
                          <a:pt x="11233" y="1347"/>
                          <a:pt x="11249" y="1321"/>
                        </a:cubicBezTo>
                        <a:cubicBezTo>
                          <a:pt x="11492" y="821"/>
                          <a:pt x="12042" y="432"/>
                          <a:pt x="12545" y="432"/>
                        </a:cubicBezTo>
                        <a:cubicBezTo>
                          <a:pt x="12884" y="432"/>
                          <a:pt x="13201" y="608"/>
                          <a:pt x="13389" y="1046"/>
                        </a:cubicBezTo>
                        <a:cubicBezTo>
                          <a:pt x="13404" y="1076"/>
                          <a:pt x="13431" y="1090"/>
                          <a:pt x="13460" y="1090"/>
                        </a:cubicBezTo>
                        <a:cubicBezTo>
                          <a:pt x="13500" y="1090"/>
                          <a:pt x="13542" y="1064"/>
                          <a:pt x="13556" y="1022"/>
                        </a:cubicBezTo>
                        <a:cubicBezTo>
                          <a:pt x="13699" y="463"/>
                          <a:pt x="14164" y="186"/>
                          <a:pt x="14629" y="186"/>
                        </a:cubicBezTo>
                        <a:cubicBezTo>
                          <a:pt x="15099" y="186"/>
                          <a:pt x="15569" y="469"/>
                          <a:pt x="15708" y="1034"/>
                        </a:cubicBezTo>
                        <a:cubicBezTo>
                          <a:pt x="15726" y="1076"/>
                          <a:pt x="15761" y="1097"/>
                          <a:pt x="15797" y="1097"/>
                        </a:cubicBezTo>
                        <a:cubicBezTo>
                          <a:pt x="15833" y="1097"/>
                          <a:pt x="15869" y="1076"/>
                          <a:pt x="15887" y="1034"/>
                        </a:cubicBezTo>
                        <a:cubicBezTo>
                          <a:pt x="16055" y="541"/>
                          <a:pt x="16486" y="298"/>
                          <a:pt x="16917" y="298"/>
                        </a:cubicBezTo>
                        <a:cubicBezTo>
                          <a:pt x="17373" y="298"/>
                          <a:pt x="17831" y="571"/>
                          <a:pt x="17979" y="1106"/>
                        </a:cubicBezTo>
                        <a:cubicBezTo>
                          <a:pt x="17992" y="1147"/>
                          <a:pt x="18029" y="1168"/>
                          <a:pt x="18065" y="1168"/>
                        </a:cubicBezTo>
                        <a:cubicBezTo>
                          <a:pt x="18092" y="1168"/>
                          <a:pt x="18119" y="1156"/>
                          <a:pt x="18134" y="1130"/>
                        </a:cubicBezTo>
                        <a:cubicBezTo>
                          <a:pt x="18340" y="680"/>
                          <a:pt x="18751" y="466"/>
                          <a:pt x="19159" y="466"/>
                        </a:cubicBezTo>
                        <a:cubicBezTo>
                          <a:pt x="19650" y="466"/>
                          <a:pt x="20138" y="776"/>
                          <a:pt x="20262" y="1357"/>
                        </a:cubicBezTo>
                        <a:cubicBezTo>
                          <a:pt x="20276" y="1404"/>
                          <a:pt x="20315" y="1425"/>
                          <a:pt x="20354" y="1425"/>
                        </a:cubicBezTo>
                        <a:cubicBezTo>
                          <a:pt x="20414" y="1425"/>
                          <a:pt x="20475" y="1377"/>
                          <a:pt x="20453" y="1297"/>
                        </a:cubicBezTo>
                        <a:cubicBezTo>
                          <a:pt x="20307" y="643"/>
                          <a:pt x="19748" y="281"/>
                          <a:pt x="19181" y="281"/>
                        </a:cubicBezTo>
                        <a:cubicBezTo>
                          <a:pt x="18774" y="281"/>
                          <a:pt x="18363" y="467"/>
                          <a:pt x="18098" y="867"/>
                        </a:cubicBezTo>
                        <a:cubicBezTo>
                          <a:pt x="17881" y="357"/>
                          <a:pt x="17408" y="96"/>
                          <a:pt x="16933" y="96"/>
                        </a:cubicBezTo>
                        <a:cubicBezTo>
                          <a:pt x="16495" y="96"/>
                          <a:pt x="16056" y="318"/>
                          <a:pt x="15815" y="771"/>
                        </a:cubicBezTo>
                        <a:cubicBezTo>
                          <a:pt x="15588" y="257"/>
                          <a:pt x="15113" y="0"/>
                          <a:pt x="14638" y="0"/>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472" name="Google Shape;472;p7"/>
                <p:cNvGrpSpPr/>
                <p:nvPr/>
              </p:nvGrpSpPr>
              <p:grpSpPr>
                <a:xfrm>
                  <a:off x="3009214" y="2460963"/>
                  <a:ext cx="3113402" cy="2909203"/>
                  <a:chOff x="4977052" y="1038608"/>
                  <a:chExt cx="4389400" cy="4101513"/>
                </a:xfrm>
              </p:grpSpPr>
              <p:sp>
                <p:nvSpPr>
                  <p:cNvPr id="473" name="Google Shape;473;p7"/>
                  <p:cNvSpPr/>
                  <p:nvPr/>
                </p:nvSpPr>
                <p:spPr>
                  <a:xfrm>
                    <a:off x="4977052" y="1038608"/>
                    <a:ext cx="4387686" cy="309370"/>
                  </a:xfrm>
                  <a:custGeom>
                    <a:avLst/>
                    <a:gdLst/>
                    <a:ahLst/>
                    <a:cxnLst/>
                    <a:rect l="l" t="t" r="r" b="b"/>
                    <a:pathLst>
                      <a:path w="20480" h="1444" extrusionOk="0">
                        <a:moveTo>
                          <a:pt x="14650" y="0"/>
                        </a:moveTo>
                        <a:cubicBezTo>
                          <a:pt x="14175" y="0"/>
                          <a:pt x="13699" y="254"/>
                          <a:pt x="13472" y="762"/>
                        </a:cubicBezTo>
                        <a:cubicBezTo>
                          <a:pt x="13250" y="394"/>
                          <a:pt x="12919" y="240"/>
                          <a:pt x="12571" y="240"/>
                        </a:cubicBezTo>
                        <a:cubicBezTo>
                          <a:pt x="12060" y="240"/>
                          <a:pt x="11512" y="573"/>
                          <a:pt x="11213" y="1049"/>
                        </a:cubicBezTo>
                        <a:cubicBezTo>
                          <a:pt x="10974" y="487"/>
                          <a:pt x="10446" y="194"/>
                          <a:pt x="9916" y="194"/>
                        </a:cubicBezTo>
                        <a:cubicBezTo>
                          <a:pt x="9465" y="194"/>
                          <a:pt x="9013" y="406"/>
                          <a:pt x="8739" y="846"/>
                        </a:cubicBezTo>
                        <a:cubicBezTo>
                          <a:pt x="8470" y="484"/>
                          <a:pt x="8071" y="308"/>
                          <a:pt x="7673" y="308"/>
                        </a:cubicBezTo>
                        <a:cubicBezTo>
                          <a:pt x="7204" y="308"/>
                          <a:pt x="6737" y="553"/>
                          <a:pt x="6491" y="1025"/>
                        </a:cubicBezTo>
                        <a:cubicBezTo>
                          <a:pt x="6261" y="546"/>
                          <a:pt x="5799" y="299"/>
                          <a:pt x="5336" y="299"/>
                        </a:cubicBezTo>
                        <a:cubicBezTo>
                          <a:pt x="4933" y="299"/>
                          <a:pt x="4530" y="486"/>
                          <a:pt x="4280" y="870"/>
                        </a:cubicBezTo>
                        <a:cubicBezTo>
                          <a:pt x="4053" y="342"/>
                          <a:pt x="3561" y="76"/>
                          <a:pt x="3069" y="76"/>
                        </a:cubicBezTo>
                        <a:cubicBezTo>
                          <a:pt x="2602" y="76"/>
                          <a:pt x="2134" y="315"/>
                          <a:pt x="1889" y="798"/>
                        </a:cubicBezTo>
                        <a:cubicBezTo>
                          <a:pt x="1744" y="440"/>
                          <a:pt x="1399" y="197"/>
                          <a:pt x="1022" y="197"/>
                        </a:cubicBezTo>
                        <a:cubicBezTo>
                          <a:pt x="997" y="197"/>
                          <a:pt x="971" y="198"/>
                          <a:pt x="945" y="200"/>
                        </a:cubicBezTo>
                        <a:cubicBezTo>
                          <a:pt x="347" y="260"/>
                          <a:pt x="13" y="834"/>
                          <a:pt x="1" y="1372"/>
                        </a:cubicBezTo>
                        <a:cubicBezTo>
                          <a:pt x="1" y="1420"/>
                          <a:pt x="40" y="1443"/>
                          <a:pt x="78" y="1443"/>
                        </a:cubicBezTo>
                        <a:cubicBezTo>
                          <a:pt x="117" y="1443"/>
                          <a:pt x="156" y="1420"/>
                          <a:pt x="156" y="1372"/>
                        </a:cubicBezTo>
                        <a:cubicBezTo>
                          <a:pt x="168" y="941"/>
                          <a:pt x="395" y="523"/>
                          <a:pt x="825" y="415"/>
                        </a:cubicBezTo>
                        <a:cubicBezTo>
                          <a:pt x="895" y="396"/>
                          <a:pt x="964" y="387"/>
                          <a:pt x="1032" y="387"/>
                        </a:cubicBezTo>
                        <a:cubicBezTo>
                          <a:pt x="1420" y="387"/>
                          <a:pt x="1760" y="690"/>
                          <a:pt x="1770" y="1097"/>
                        </a:cubicBezTo>
                        <a:cubicBezTo>
                          <a:pt x="1770" y="1160"/>
                          <a:pt x="1823" y="1193"/>
                          <a:pt x="1874" y="1193"/>
                        </a:cubicBezTo>
                        <a:cubicBezTo>
                          <a:pt x="1921" y="1193"/>
                          <a:pt x="1967" y="1166"/>
                          <a:pt x="1973" y="1109"/>
                        </a:cubicBezTo>
                        <a:cubicBezTo>
                          <a:pt x="2124" y="536"/>
                          <a:pt x="2605" y="250"/>
                          <a:pt x="3086" y="250"/>
                        </a:cubicBezTo>
                        <a:cubicBezTo>
                          <a:pt x="3558" y="250"/>
                          <a:pt x="4030" y="528"/>
                          <a:pt x="4184" y="1085"/>
                        </a:cubicBezTo>
                        <a:cubicBezTo>
                          <a:pt x="4198" y="1132"/>
                          <a:pt x="4237" y="1156"/>
                          <a:pt x="4275" y="1156"/>
                        </a:cubicBezTo>
                        <a:cubicBezTo>
                          <a:pt x="4306" y="1156"/>
                          <a:pt x="4336" y="1141"/>
                          <a:pt x="4352" y="1109"/>
                        </a:cubicBezTo>
                        <a:cubicBezTo>
                          <a:pt x="4571" y="676"/>
                          <a:pt x="4968" y="462"/>
                          <a:pt x="5361" y="462"/>
                        </a:cubicBezTo>
                        <a:cubicBezTo>
                          <a:pt x="5804" y="462"/>
                          <a:pt x="6243" y="733"/>
                          <a:pt x="6420" y="1264"/>
                        </a:cubicBezTo>
                        <a:cubicBezTo>
                          <a:pt x="6432" y="1300"/>
                          <a:pt x="6468" y="1318"/>
                          <a:pt x="6503" y="1318"/>
                        </a:cubicBezTo>
                        <a:cubicBezTo>
                          <a:pt x="6539" y="1318"/>
                          <a:pt x="6575" y="1300"/>
                          <a:pt x="6587" y="1264"/>
                        </a:cubicBezTo>
                        <a:cubicBezTo>
                          <a:pt x="6763" y="748"/>
                          <a:pt x="7222" y="478"/>
                          <a:pt x="7683" y="478"/>
                        </a:cubicBezTo>
                        <a:cubicBezTo>
                          <a:pt x="8066" y="478"/>
                          <a:pt x="8451" y="664"/>
                          <a:pt x="8679" y="1049"/>
                        </a:cubicBezTo>
                        <a:cubicBezTo>
                          <a:pt x="8697" y="1073"/>
                          <a:pt x="8724" y="1085"/>
                          <a:pt x="8751" y="1085"/>
                        </a:cubicBezTo>
                        <a:cubicBezTo>
                          <a:pt x="8778" y="1085"/>
                          <a:pt x="8804" y="1073"/>
                          <a:pt x="8822" y="1049"/>
                        </a:cubicBezTo>
                        <a:cubicBezTo>
                          <a:pt x="9056" y="587"/>
                          <a:pt x="9490" y="367"/>
                          <a:pt x="9922" y="367"/>
                        </a:cubicBezTo>
                        <a:cubicBezTo>
                          <a:pt x="10440" y="367"/>
                          <a:pt x="10955" y="683"/>
                          <a:pt x="11117" y="1276"/>
                        </a:cubicBezTo>
                        <a:cubicBezTo>
                          <a:pt x="11131" y="1318"/>
                          <a:pt x="11174" y="1343"/>
                          <a:pt x="11213" y="1343"/>
                        </a:cubicBezTo>
                        <a:cubicBezTo>
                          <a:pt x="11242" y="1343"/>
                          <a:pt x="11270" y="1330"/>
                          <a:pt x="11285" y="1300"/>
                        </a:cubicBezTo>
                        <a:cubicBezTo>
                          <a:pt x="11521" y="806"/>
                          <a:pt x="12071" y="414"/>
                          <a:pt x="12574" y="414"/>
                        </a:cubicBezTo>
                        <a:cubicBezTo>
                          <a:pt x="12910" y="414"/>
                          <a:pt x="13226" y="589"/>
                          <a:pt x="13413" y="1025"/>
                        </a:cubicBezTo>
                        <a:cubicBezTo>
                          <a:pt x="13428" y="1060"/>
                          <a:pt x="13458" y="1074"/>
                          <a:pt x="13488" y="1074"/>
                        </a:cubicBezTo>
                        <a:cubicBezTo>
                          <a:pt x="13530" y="1074"/>
                          <a:pt x="13573" y="1048"/>
                          <a:pt x="13580" y="1013"/>
                        </a:cubicBezTo>
                        <a:cubicBezTo>
                          <a:pt x="13723" y="454"/>
                          <a:pt x="14191" y="176"/>
                          <a:pt x="14657" y="176"/>
                        </a:cubicBezTo>
                        <a:cubicBezTo>
                          <a:pt x="15129" y="176"/>
                          <a:pt x="15599" y="460"/>
                          <a:pt x="15732" y="1025"/>
                        </a:cubicBezTo>
                        <a:cubicBezTo>
                          <a:pt x="15750" y="1067"/>
                          <a:pt x="15788" y="1088"/>
                          <a:pt x="15826" y="1088"/>
                        </a:cubicBezTo>
                        <a:cubicBezTo>
                          <a:pt x="15863" y="1088"/>
                          <a:pt x="15899" y="1067"/>
                          <a:pt x="15911" y="1025"/>
                        </a:cubicBezTo>
                        <a:cubicBezTo>
                          <a:pt x="16079" y="526"/>
                          <a:pt x="16510" y="280"/>
                          <a:pt x="16941" y="280"/>
                        </a:cubicBezTo>
                        <a:cubicBezTo>
                          <a:pt x="17398" y="280"/>
                          <a:pt x="17855" y="556"/>
                          <a:pt x="18003" y="1097"/>
                        </a:cubicBezTo>
                        <a:cubicBezTo>
                          <a:pt x="18016" y="1138"/>
                          <a:pt x="18053" y="1159"/>
                          <a:pt x="18089" y="1159"/>
                        </a:cubicBezTo>
                        <a:cubicBezTo>
                          <a:pt x="18116" y="1159"/>
                          <a:pt x="18143" y="1147"/>
                          <a:pt x="18158" y="1121"/>
                        </a:cubicBezTo>
                        <a:cubicBezTo>
                          <a:pt x="18364" y="671"/>
                          <a:pt x="18775" y="457"/>
                          <a:pt x="19183" y="457"/>
                        </a:cubicBezTo>
                        <a:cubicBezTo>
                          <a:pt x="19674" y="457"/>
                          <a:pt x="20162" y="767"/>
                          <a:pt x="20286" y="1348"/>
                        </a:cubicBezTo>
                        <a:cubicBezTo>
                          <a:pt x="20300" y="1390"/>
                          <a:pt x="20335" y="1408"/>
                          <a:pt x="20370" y="1408"/>
                        </a:cubicBezTo>
                        <a:cubicBezTo>
                          <a:pt x="20424" y="1408"/>
                          <a:pt x="20480" y="1365"/>
                          <a:pt x="20465" y="1300"/>
                        </a:cubicBezTo>
                        <a:cubicBezTo>
                          <a:pt x="20319" y="640"/>
                          <a:pt x="19757" y="275"/>
                          <a:pt x="19190" y="275"/>
                        </a:cubicBezTo>
                        <a:cubicBezTo>
                          <a:pt x="18782" y="275"/>
                          <a:pt x="18371" y="464"/>
                          <a:pt x="18110" y="870"/>
                        </a:cubicBezTo>
                        <a:cubicBezTo>
                          <a:pt x="17886" y="358"/>
                          <a:pt x="17411" y="97"/>
                          <a:pt x="16936" y="97"/>
                        </a:cubicBezTo>
                        <a:cubicBezTo>
                          <a:pt x="16501" y="97"/>
                          <a:pt x="16067" y="316"/>
                          <a:pt x="15827" y="762"/>
                        </a:cubicBezTo>
                        <a:cubicBezTo>
                          <a:pt x="15600" y="254"/>
                          <a:pt x="15125" y="0"/>
                          <a:pt x="14650" y="0"/>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74" name="Google Shape;474;p7"/>
                  <p:cNvSpPr/>
                  <p:nvPr/>
                </p:nvSpPr>
                <p:spPr>
                  <a:xfrm>
                    <a:off x="4979623" y="1579578"/>
                    <a:ext cx="4386615" cy="311298"/>
                  </a:xfrm>
                  <a:custGeom>
                    <a:avLst/>
                    <a:gdLst/>
                    <a:ahLst/>
                    <a:cxnLst/>
                    <a:rect l="l" t="t" r="r" b="b"/>
                    <a:pathLst>
                      <a:path w="20475" h="1453" extrusionOk="0">
                        <a:moveTo>
                          <a:pt x="14638" y="0"/>
                        </a:moveTo>
                        <a:cubicBezTo>
                          <a:pt x="14163" y="0"/>
                          <a:pt x="13687" y="257"/>
                          <a:pt x="13460" y="771"/>
                        </a:cubicBezTo>
                        <a:cubicBezTo>
                          <a:pt x="13242" y="398"/>
                          <a:pt x="12914" y="243"/>
                          <a:pt x="12567" y="243"/>
                        </a:cubicBezTo>
                        <a:cubicBezTo>
                          <a:pt x="12058" y="243"/>
                          <a:pt x="11507" y="577"/>
                          <a:pt x="11201" y="1046"/>
                        </a:cubicBezTo>
                        <a:cubicBezTo>
                          <a:pt x="10963" y="487"/>
                          <a:pt x="10439" y="198"/>
                          <a:pt x="9913" y="198"/>
                        </a:cubicBezTo>
                        <a:cubicBezTo>
                          <a:pt x="9459" y="198"/>
                          <a:pt x="9003" y="413"/>
                          <a:pt x="8727" y="855"/>
                        </a:cubicBezTo>
                        <a:cubicBezTo>
                          <a:pt x="8457" y="492"/>
                          <a:pt x="8056" y="316"/>
                          <a:pt x="7658" y="316"/>
                        </a:cubicBezTo>
                        <a:cubicBezTo>
                          <a:pt x="7192" y="316"/>
                          <a:pt x="6730" y="558"/>
                          <a:pt x="6491" y="1022"/>
                        </a:cubicBezTo>
                        <a:cubicBezTo>
                          <a:pt x="6262" y="545"/>
                          <a:pt x="5802" y="298"/>
                          <a:pt x="5339" y="298"/>
                        </a:cubicBezTo>
                        <a:cubicBezTo>
                          <a:pt x="4933" y="298"/>
                          <a:pt x="4525" y="488"/>
                          <a:pt x="4268" y="879"/>
                        </a:cubicBezTo>
                        <a:cubicBezTo>
                          <a:pt x="4040" y="348"/>
                          <a:pt x="3547" y="79"/>
                          <a:pt x="3053" y="79"/>
                        </a:cubicBezTo>
                        <a:cubicBezTo>
                          <a:pt x="2590" y="79"/>
                          <a:pt x="2126" y="315"/>
                          <a:pt x="1877" y="795"/>
                        </a:cubicBezTo>
                        <a:cubicBezTo>
                          <a:pt x="1740" y="430"/>
                          <a:pt x="1386" y="196"/>
                          <a:pt x="990" y="196"/>
                        </a:cubicBezTo>
                        <a:cubicBezTo>
                          <a:pt x="971" y="196"/>
                          <a:pt x="952" y="196"/>
                          <a:pt x="933" y="198"/>
                        </a:cubicBezTo>
                        <a:cubicBezTo>
                          <a:pt x="335" y="257"/>
                          <a:pt x="13" y="831"/>
                          <a:pt x="1" y="1381"/>
                        </a:cubicBezTo>
                        <a:cubicBezTo>
                          <a:pt x="1" y="1429"/>
                          <a:pt x="36" y="1453"/>
                          <a:pt x="72" y="1453"/>
                        </a:cubicBezTo>
                        <a:cubicBezTo>
                          <a:pt x="108" y="1453"/>
                          <a:pt x="144" y="1429"/>
                          <a:pt x="144" y="1381"/>
                        </a:cubicBezTo>
                        <a:cubicBezTo>
                          <a:pt x="168" y="951"/>
                          <a:pt x="383" y="532"/>
                          <a:pt x="825" y="413"/>
                        </a:cubicBezTo>
                        <a:cubicBezTo>
                          <a:pt x="893" y="393"/>
                          <a:pt x="961" y="384"/>
                          <a:pt x="1027" y="384"/>
                        </a:cubicBezTo>
                        <a:cubicBezTo>
                          <a:pt x="1409" y="384"/>
                          <a:pt x="1749" y="687"/>
                          <a:pt x="1770" y="1094"/>
                        </a:cubicBezTo>
                        <a:cubicBezTo>
                          <a:pt x="1770" y="1154"/>
                          <a:pt x="1814" y="1188"/>
                          <a:pt x="1857" y="1188"/>
                        </a:cubicBezTo>
                        <a:cubicBezTo>
                          <a:pt x="1892" y="1188"/>
                          <a:pt x="1926" y="1166"/>
                          <a:pt x="1937" y="1118"/>
                        </a:cubicBezTo>
                        <a:cubicBezTo>
                          <a:pt x="2087" y="547"/>
                          <a:pt x="2570" y="260"/>
                          <a:pt x="3052" y="260"/>
                        </a:cubicBezTo>
                        <a:cubicBezTo>
                          <a:pt x="3529" y="260"/>
                          <a:pt x="4006" y="541"/>
                          <a:pt x="4160" y="1106"/>
                        </a:cubicBezTo>
                        <a:cubicBezTo>
                          <a:pt x="4174" y="1147"/>
                          <a:pt x="4215" y="1168"/>
                          <a:pt x="4254" y="1168"/>
                        </a:cubicBezTo>
                        <a:cubicBezTo>
                          <a:pt x="4283" y="1168"/>
                          <a:pt x="4312" y="1156"/>
                          <a:pt x="4328" y="1130"/>
                        </a:cubicBezTo>
                        <a:cubicBezTo>
                          <a:pt x="4549" y="694"/>
                          <a:pt x="4949" y="478"/>
                          <a:pt x="5344" y="478"/>
                        </a:cubicBezTo>
                        <a:cubicBezTo>
                          <a:pt x="5782" y="478"/>
                          <a:pt x="6214" y="745"/>
                          <a:pt x="6384" y="1273"/>
                        </a:cubicBezTo>
                        <a:cubicBezTo>
                          <a:pt x="6402" y="1315"/>
                          <a:pt x="6438" y="1336"/>
                          <a:pt x="6473" y="1336"/>
                        </a:cubicBezTo>
                        <a:cubicBezTo>
                          <a:pt x="6509" y="1336"/>
                          <a:pt x="6545" y="1315"/>
                          <a:pt x="6563" y="1273"/>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32" y="602"/>
                          <a:pt x="9466" y="382"/>
                          <a:pt x="9898" y="382"/>
                        </a:cubicBezTo>
                        <a:cubicBezTo>
                          <a:pt x="10416" y="382"/>
                          <a:pt x="10931" y="698"/>
                          <a:pt x="11094" y="1297"/>
                        </a:cubicBezTo>
                        <a:cubicBezTo>
                          <a:pt x="11100" y="1339"/>
                          <a:pt x="11144" y="1364"/>
                          <a:pt x="11183" y="1364"/>
                        </a:cubicBezTo>
                        <a:cubicBezTo>
                          <a:pt x="11212" y="1364"/>
                          <a:pt x="11239" y="1351"/>
                          <a:pt x="11249" y="1321"/>
                        </a:cubicBezTo>
                        <a:cubicBezTo>
                          <a:pt x="11492" y="821"/>
                          <a:pt x="12042" y="432"/>
                          <a:pt x="12545" y="432"/>
                        </a:cubicBezTo>
                        <a:cubicBezTo>
                          <a:pt x="12884" y="432"/>
                          <a:pt x="13201" y="608"/>
                          <a:pt x="13389" y="1046"/>
                        </a:cubicBezTo>
                        <a:cubicBezTo>
                          <a:pt x="13404" y="1076"/>
                          <a:pt x="13431" y="1090"/>
                          <a:pt x="13460" y="1090"/>
                        </a:cubicBezTo>
                        <a:cubicBezTo>
                          <a:pt x="13500" y="1090"/>
                          <a:pt x="13542" y="1064"/>
                          <a:pt x="13556" y="1022"/>
                        </a:cubicBezTo>
                        <a:cubicBezTo>
                          <a:pt x="13705" y="469"/>
                          <a:pt x="14170" y="194"/>
                          <a:pt x="14633" y="194"/>
                        </a:cubicBezTo>
                        <a:cubicBezTo>
                          <a:pt x="15102" y="194"/>
                          <a:pt x="15569" y="475"/>
                          <a:pt x="15708" y="1034"/>
                        </a:cubicBezTo>
                        <a:cubicBezTo>
                          <a:pt x="15726" y="1082"/>
                          <a:pt x="15761" y="1106"/>
                          <a:pt x="15797" y="1106"/>
                        </a:cubicBezTo>
                        <a:cubicBezTo>
                          <a:pt x="15833" y="1106"/>
                          <a:pt x="15869" y="1082"/>
                          <a:pt x="15887" y="1034"/>
                        </a:cubicBezTo>
                        <a:cubicBezTo>
                          <a:pt x="16055" y="541"/>
                          <a:pt x="16486" y="298"/>
                          <a:pt x="16917" y="298"/>
                        </a:cubicBezTo>
                        <a:cubicBezTo>
                          <a:pt x="17373" y="298"/>
                          <a:pt x="17831" y="571"/>
                          <a:pt x="17979" y="1106"/>
                        </a:cubicBezTo>
                        <a:cubicBezTo>
                          <a:pt x="17992" y="1153"/>
                          <a:pt x="18028" y="1177"/>
                          <a:pt x="18063" y="1177"/>
                        </a:cubicBezTo>
                        <a:cubicBezTo>
                          <a:pt x="18091" y="1177"/>
                          <a:pt x="18118" y="1162"/>
                          <a:pt x="18134" y="1130"/>
                        </a:cubicBezTo>
                        <a:cubicBezTo>
                          <a:pt x="18340" y="686"/>
                          <a:pt x="18750" y="475"/>
                          <a:pt x="19157" y="475"/>
                        </a:cubicBezTo>
                        <a:cubicBezTo>
                          <a:pt x="19649" y="475"/>
                          <a:pt x="20138" y="782"/>
                          <a:pt x="20262" y="1357"/>
                        </a:cubicBezTo>
                        <a:cubicBezTo>
                          <a:pt x="20276" y="1409"/>
                          <a:pt x="20314" y="1431"/>
                          <a:pt x="20353" y="1431"/>
                        </a:cubicBezTo>
                        <a:cubicBezTo>
                          <a:pt x="20413" y="1431"/>
                          <a:pt x="20475" y="1377"/>
                          <a:pt x="20453" y="1297"/>
                        </a:cubicBezTo>
                        <a:cubicBezTo>
                          <a:pt x="20307" y="643"/>
                          <a:pt x="19748" y="281"/>
                          <a:pt x="19181" y="281"/>
                        </a:cubicBezTo>
                        <a:cubicBezTo>
                          <a:pt x="18774" y="281"/>
                          <a:pt x="18363" y="467"/>
                          <a:pt x="18098" y="867"/>
                        </a:cubicBezTo>
                        <a:cubicBezTo>
                          <a:pt x="17881" y="358"/>
                          <a:pt x="17410" y="101"/>
                          <a:pt x="16937" y="101"/>
                        </a:cubicBezTo>
                        <a:cubicBezTo>
                          <a:pt x="16498" y="101"/>
                          <a:pt x="16057" y="323"/>
                          <a:pt x="15815" y="771"/>
                        </a:cubicBezTo>
                        <a:cubicBezTo>
                          <a:pt x="15588" y="257"/>
                          <a:pt x="15113" y="0"/>
                          <a:pt x="14638" y="0"/>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75" name="Google Shape;475;p7"/>
                  <p:cNvSpPr/>
                  <p:nvPr/>
                </p:nvSpPr>
                <p:spPr>
                  <a:xfrm>
                    <a:off x="4979623" y="2121833"/>
                    <a:ext cx="4384901" cy="309370"/>
                  </a:xfrm>
                  <a:custGeom>
                    <a:avLst/>
                    <a:gdLst/>
                    <a:ahLst/>
                    <a:cxnLst/>
                    <a:rect l="l" t="t" r="r" b="b"/>
                    <a:pathLst>
                      <a:path w="20467" h="1444" extrusionOk="0">
                        <a:moveTo>
                          <a:pt x="14638" y="0"/>
                        </a:moveTo>
                        <a:cubicBezTo>
                          <a:pt x="14163" y="0"/>
                          <a:pt x="13687" y="254"/>
                          <a:pt x="13460" y="762"/>
                        </a:cubicBezTo>
                        <a:cubicBezTo>
                          <a:pt x="13242" y="394"/>
                          <a:pt x="12915" y="240"/>
                          <a:pt x="12568" y="240"/>
                        </a:cubicBezTo>
                        <a:cubicBezTo>
                          <a:pt x="12058" y="240"/>
                          <a:pt x="11507" y="573"/>
                          <a:pt x="11201" y="1049"/>
                        </a:cubicBezTo>
                        <a:cubicBezTo>
                          <a:pt x="10962" y="487"/>
                          <a:pt x="10434" y="194"/>
                          <a:pt x="9904" y="194"/>
                        </a:cubicBezTo>
                        <a:cubicBezTo>
                          <a:pt x="9453" y="194"/>
                          <a:pt x="9001" y="407"/>
                          <a:pt x="8727" y="846"/>
                        </a:cubicBezTo>
                        <a:cubicBezTo>
                          <a:pt x="8458" y="484"/>
                          <a:pt x="8059" y="308"/>
                          <a:pt x="7662" y="308"/>
                        </a:cubicBezTo>
                        <a:cubicBezTo>
                          <a:pt x="7194" y="308"/>
                          <a:pt x="6731" y="553"/>
                          <a:pt x="6491" y="1025"/>
                        </a:cubicBezTo>
                        <a:cubicBezTo>
                          <a:pt x="6261" y="546"/>
                          <a:pt x="5799" y="299"/>
                          <a:pt x="5334" y="299"/>
                        </a:cubicBezTo>
                        <a:cubicBezTo>
                          <a:pt x="4930" y="299"/>
                          <a:pt x="4524" y="486"/>
                          <a:pt x="4268" y="870"/>
                        </a:cubicBezTo>
                        <a:cubicBezTo>
                          <a:pt x="4041" y="342"/>
                          <a:pt x="3553" y="76"/>
                          <a:pt x="3061" y="76"/>
                        </a:cubicBezTo>
                        <a:cubicBezTo>
                          <a:pt x="2596" y="76"/>
                          <a:pt x="2128" y="315"/>
                          <a:pt x="1877" y="798"/>
                        </a:cubicBezTo>
                        <a:cubicBezTo>
                          <a:pt x="1743" y="440"/>
                          <a:pt x="1399" y="197"/>
                          <a:pt x="1012" y="197"/>
                        </a:cubicBezTo>
                        <a:cubicBezTo>
                          <a:pt x="986" y="197"/>
                          <a:pt x="960" y="198"/>
                          <a:pt x="933" y="201"/>
                        </a:cubicBezTo>
                        <a:cubicBezTo>
                          <a:pt x="335" y="260"/>
                          <a:pt x="13" y="834"/>
                          <a:pt x="1" y="1372"/>
                        </a:cubicBezTo>
                        <a:cubicBezTo>
                          <a:pt x="1" y="1420"/>
                          <a:pt x="36" y="1444"/>
                          <a:pt x="72" y="1444"/>
                        </a:cubicBezTo>
                        <a:cubicBezTo>
                          <a:pt x="108" y="1444"/>
                          <a:pt x="144" y="1420"/>
                          <a:pt x="144" y="1372"/>
                        </a:cubicBezTo>
                        <a:cubicBezTo>
                          <a:pt x="168" y="942"/>
                          <a:pt x="383" y="523"/>
                          <a:pt x="825" y="416"/>
                        </a:cubicBezTo>
                        <a:cubicBezTo>
                          <a:pt x="893" y="396"/>
                          <a:pt x="961" y="387"/>
                          <a:pt x="1027" y="387"/>
                        </a:cubicBezTo>
                        <a:cubicBezTo>
                          <a:pt x="1409" y="387"/>
                          <a:pt x="1749" y="690"/>
                          <a:pt x="1770" y="1097"/>
                        </a:cubicBezTo>
                        <a:cubicBezTo>
                          <a:pt x="1770" y="1151"/>
                          <a:pt x="1815" y="1182"/>
                          <a:pt x="1859" y="1182"/>
                        </a:cubicBezTo>
                        <a:cubicBezTo>
                          <a:pt x="1893" y="1182"/>
                          <a:pt x="1927" y="1163"/>
                          <a:pt x="1937" y="1121"/>
                        </a:cubicBezTo>
                        <a:cubicBezTo>
                          <a:pt x="2087" y="544"/>
                          <a:pt x="2570" y="257"/>
                          <a:pt x="3052" y="257"/>
                        </a:cubicBezTo>
                        <a:cubicBezTo>
                          <a:pt x="3529" y="257"/>
                          <a:pt x="4006" y="538"/>
                          <a:pt x="4160" y="1097"/>
                        </a:cubicBezTo>
                        <a:cubicBezTo>
                          <a:pt x="4174" y="1144"/>
                          <a:pt x="4213" y="1168"/>
                          <a:pt x="4252" y="1168"/>
                        </a:cubicBezTo>
                        <a:cubicBezTo>
                          <a:pt x="4282" y="1168"/>
                          <a:pt x="4312" y="1153"/>
                          <a:pt x="4328" y="1121"/>
                        </a:cubicBezTo>
                        <a:cubicBezTo>
                          <a:pt x="4547" y="688"/>
                          <a:pt x="4944" y="475"/>
                          <a:pt x="5336" y="475"/>
                        </a:cubicBezTo>
                        <a:cubicBezTo>
                          <a:pt x="5777" y="475"/>
                          <a:pt x="6213" y="745"/>
                          <a:pt x="6384" y="1276"/>
                        </a:cubicBezTo>
                        <a:cubicBezTo>
                          <a:pt x="6402" y="1318"/>
                          <a:pt x="6438" y="1339"/>
                          <a:pt x="6473" y="1339"/>
                        </a:cubicBezTo>
                        <a:cubicBezTo>
                          <a:pt x="6509" y="1339"/>
                          <a:pt x="6545" y="1318"/>
                          <a:pt x="6563" y="1276"/>
                        </a:cubicBezTo>
                        <a:cubicBezTo>
                          <a:pt x="6740" y="765"/>
                          <a:pt x="7201" y="495"/>
                          <a:pt x="7664" y="495"/>
                        </a:cubicBezTo>
                        <a:cubicBezTo>
                          <a:pt x="8046" y="495"/>
                          <a:pt x="8428" y="678"/>
                          <a:pt x="8655" y="1061"/>
                        </a:cubicBezTo>
                        <a:cubicBezTo>
                          <a:pt x="8673" y="1085"/>
                          <a:pt x="8700" y="1097"/>
                          <a:pt x="8727" y="1097"/>
                        </a:cubicBezTo>
                        <a:cubicBezTo>
                          <a:pt x="8754" y="1097"/>
                          <a:pt x="8781" y="1085"/>
                          <a:pt x="8798" y="1061"/>
                        </a:cubicBezTo>
                        <a:cubicBezTo>
                          <a:pt x="9028" y="590"/>
                          <a:pt x="9469" y="365"/>
                          <a:pt x="9908" y="365"/>
                        </a:cubicBezTo>
                        <a:cubicBezTo>
                          <a:pt x="10427" y="365"/>
                          <a:pt x="10944" y="680"/>
                          <a:pt x="11105" y="1276"/>
                        </a:cubicBezTo>
                        <a:cubicBezTo>
                          <a:pt x="11119" y="1317"/>
                          <a:pt x="11156" y="1339"/>
                          <a:pt x="11192" y="1339"/>
                        </a:cubicBezTo>
                        <a:cubicBezTo>
                          <a:pt x="11219" y="1339"/>
                          <a:pt x="11245" y="1326"/>
                          <a:pt x="11261" y="1300"/>
                        </a:cubicBezTo>
                        <a:cubicBezTo>
                          <a:pt x="11504" y="800"/>
                          <a:pt x="12054" y="411"/>
                          <a:pt x="12557" y="411"/>
                        </a:cubicBezTo>
                        <a:cubicBezTo>
                          <a:pt x="12896" y="411"/>
                          <a:pt x="13213" y="588"/>
                          <a:pt x="13401" y="1025"/>
                        </a:cubicBezTo>
                        <a:cubicBezTo>
                          <a:pt x="13416" y="1055"/>
                          <a:pt x="13443" y="1069"/>
                          <a:pt x="13472" y="1069"/>
                        </a:cubicBezTo>
                        <a:cubicBezTo>
                          <a:pt x="13512" y="1069"/>
                          <a:pt x="13554" y="1043"/>
                          <a:pt x="13568" y="1002"/>
                        </a:cubicBezTo>
                        <a:cubicBezTo>
                          <a:pt x="13716" y="450"/>
                          <a:pt x="14179" y="175"/>
                          <a:pt x="14641" y="175"/>
                        </a:cubicBezTo>
                        <a:cubicBezTo>
                          <a:pt x="15111" y="175"/>
                          <a:pt x="15581" y="459"/>
                          <a:pt x="15720" y="1025"/>
                        </a:cubicBezTo>
                        <a:cubicBezTo>
                          <a:pt x="15732" y="1067"/>
                          <a:pt x="15767" y="1088"/>
                          <a:pt x="15805" y="1088"/>
                        </a:cubicBezTo>
                        <a:cubicBezTo>
                          <a:pt x="15842" y="1088"/>
                          <a:pt x="15881" y="1067"/>
                          <a:pt x="15899" y="1025"/>
                        </a:cubicBezTo>
                        <a:cubicBezTo>
                          <a:pt x="16067" y="526"/>
                          <a:pt x="16498" y="281"/>
                          <a:pt x="16929" y="281"/>
                        </a:cubicBezTo>
                        <a:cubicBezTo>
                          <a:pt x="17386" y="281"/>
                          <a:pt x="17843" y="556"/>
                          <a:pt x="17991" y="1097"/>
                        </a:cubicBezTo>
                        <a:cubicBezTo>
                          <a:pt x="17997" y="1136"/>
                          <a:pt x="18032" y="1157"/>
                          <a:pt x="18068" y="1157"/>
                        </a:cubicBezTo>
                        <a:cubicBezTo>
                          <a:pt x="18098" y="1157"/>
                          <a:pt x="18130" y="1142"/>
                          <a:pt x="18146" y="1109"/>
                        </a:cubicBezTo>
                        <a:cubicBezTo>
                          <a:pt x="18352" y="665"/>
                          <a:pt x="18762" y="454"/>
                          <a:pt x="19169" y="454"/>
                        </a:cubicBezTo>
                        <a:cubicBezTo>
                          <a:pt x="19661" y="454"/>
                          <a:pt x="20150" y="761"/>
                          <a:pt x="20274" y="1336"/>
                        </a:cubicBezTo>
                        <a:cubicBezTo>
                          <a:pt x="20284" y="1387"/>
                          <a:pt x="20323" y="1410"/>
                          <a:pt x="20361" y="1410"/>
                        </a:cubicBezTo>
                        <a:cubicBezTo>
                          <a:pt x="20414" y="1410"/>
                          <a:pt x="20467" y="1369"/>
                          <a:pt x="20453" y="1300"/>
                        </a:cubicBezTo>
                        <a:cubicBezTo>
                          <a:pt x="20307" y="645"/>
                          <a:pt x="19746" y="279"/>
                          <a:pt x="19178" y="279"/>
                        </a:cubicBezTo>
                        <a:cubicBezTo>
                          <a:pt x="18772" y="279"/>
                          <a:pt x="18363" y="466"/>
                          <a:pt x="18098" y="870"/>
                        </a:cubicBezTo>
                        <a:cubicBezTo>
                          <a:pt x="17880" y="359"/>
                          <a:pt x="17404" y="98"/>
                          <a:pt x="16928" y="98"/>
                        </a:cubicBezTo>
                        <a:cubicBezTo>
                          <a:pt x="16492" y="98"/>
                          <a:pt x="16055" y="317"/>
                          <a:pt x="15815" y="762"/>
                        </a:cubicBezTo>
                        <a:cubicBezTo>
                          <a:pt x="15588" y="254"/>
                          <a:pt x="15113" y="0"/>
                          <a:pt x="14638" y="0"/>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76" name="Google Shape;476;p7"/>
                  <p:cNvSpPr/>
                  <p:nvPr/>
                </p:nvSpPr>
                <p:spPr>
                  <a:xfrm>
                    <a:off x="4979623" y="2662802"/>
                    <a:ext cx="4386829" cy="310655"/>
                  </a:xfrm>
                  <a:custGeom>
                    <a:avLst/>
                    <a:gdLst/>
                    <a:ahLst/>
                    <a:cxnLst/>
                    <a:rect l="l" t="t" r="r" b="b"/>
                    <a:pathLst>
                      <a:path w="20476" h="1450" extrusionOk="0">
                        <a:moveTo>
                          <a:pt x="14638" y="1"/>
                        </a:moveTo>
                        <a:cubicBezTo>
                          <a:pt x="14163" y="1"/>
                          <a:pt x="13687" y="258"/>
                          <a:pt x="13460" y="772"/>
                        </a:cubicBezTo>
                        <a:cubicBezTo>
                          <a:pt x="13242" y="399"/>
                          <a:pt x="12914" y="243"/>
                          <a:pt x="12567" y="243"/>
                        </a:cubicBezTo>
                        <a:cubicBezTo>
                          <a:pt x="12058" y="243"/>
                          <a:pt x="11507" y="577"/>
                          <a:pt x="11201" y="1047"/>
                        </a:cubicBezTo>
                        <a:cubicBezTo>
                          <a:pt x="10963" y="486"/>
                          <a:pt x="10437" y="193"/>
                          <a:pt x="9909" y="193"/>
                        </a:cubicBezTo>
                        <a:cubicBezTo>
                          <a:pt x="9456" y="193"/>
                          <a:pt x="9003" y="409"/>
                          <a:pt x="8727" y="855"/>
                        </a:cubicBezTo>
                        <a:cubicBezTo>
                          <a:pt x="8457" y="492"/>
                          <a:pt x="8056" y="316"/>
                          <a:pt x="7658" y="316"/>
                        </a:cubicBezTo>
                        <a:cubicBezTo>
                          <a:pt x="7192" y="316"/>
                          <a:pt x="6730" y="558"/>
                          <a:pt x="6491" y="1023"/>
                        </a:cubicBezTo>
                        <a:cubicBezTo>
                          <a:pt x="6262" y="545"/>
                          <a:pt x="5802" y="298"/>
                          <a:pt x="5339" y="298"/>
                        </a:cubicBezTo>
                        <a:cubicBezTo>
                          <a:pt x="4933" y="298"/>
                          <a:pt x="4525" y="488"/>
                          <a:pt x="4268" y="879"/>
                        </a:cubicBezTo>
                        <a:cubicBezTo>
                          <a:pt x="4040" y="348"/>
                          <a:pt x="3547" y="79"/>
                          <a:pt x="3053" y="79"/>
                        </a:cubicBezTo>
                        <a:cubicBezTo>
                          <a:pt x="2590" y="79"/>
                          <a:pt x="2126" y="316"/>
                          <a:pt x="1877" y="796"/>
                        </a:cubicBezTo>
                        <a:cubicBezTo>
                          <a:pt x="1743" y="437"/>
                          <a:pt x="1399" y="194"/>
                          <a:pt x="1012" y="194"/>
                        </a:cubicBezTo>
                        <a:cubicBezTo>
                          <a:pt x="986" y="194"/>
                          <a:pt x="960" y="196"/>
                          <a:pt x="933" y="198"/>
                        </a:cubicBezTo>
                        <a:cubicBezTo>
                          <a:pt x="335" y="258"/>
                          <a:pt x="13" y="831"/>
                          <a:pt x="1" y="1369"/>
                        </a:cubicBezTo>
                        <a:cubicBezTo>
                          <a:pt x="1" y="1423"/>
                          <a:pt x="36" y="1450"/>
                          <a:pt x="72" y="1450"/>
                        </a:cubicBezTo>
                        <a:cubicBezTo>
                          <a:pt x="108" y="1450"/>
                          <a:pt x="144" y="1423"/>
                          <a:pt x="144" y="1369"/>
                        </a:cubicBezTo>
                        <a:cubicBezTo>
                          <a:pt x="168" y="951"/>
                          <a:pt x="383" y="533"/>
                          <a:pt x="825" y="413"/>
                        </a:cubicBezTo>
                        <a:cubicBezTo>
                          <a:pt x="893" y="393"/>
                          <a:pt x="961" y="384"/>
                          <a:pt x="1027" y="384"/>
                        </a:cubicBezTo>
                        <a:cubicBezTo>
                          <a:pt x="1409" y="384"/>
                          <a:pt x="1749" y="687"/>
                          <a:pt x="1770" y="1094"/>
                        </a:cubicBezTo>
                        <a:cubicBezTo>
                          <a:pt x="1770" y="1153"/>
                          <a:pt x="1812" y="1183"/>
                          <a:pt x="1855" y="1183"/>
                        </a:cubicBezTo>
                        <a:cubicBezTo>
                          <a:pt x="1890" y="1183"/>
                          <a:pt x="1926" y="1162"/>
                          <a:pt x="1937" y="1118"/>
                        </a:cubicBezTo>
                        <a:cubicBezTo>
                          <a:pt x="2087" y="547"/>
                          <a:pt x="2570" y="261"/>
                          <a:pt x="3052" y="261"/>
                        </a:cubicBezTo>
                        <a:cubicBezTo>
                          <a:pt x="3529" y="261"/>
                          <a:pt x="4006" y="542"/>
                          <a:pt x="4160" y="1106"/>
                        </a:cubicBezTo>
                        <a:cubicBezTo>
                          <a:pt x="4174" y="1147"/>
                          <a:pt x="4215" y="1168"/>
                          <a:pt x="4254" y="1168"/>
                        </a:cubicBezTo>
                        <a:cubicBezTo>
                          <a:pt x="4283" y="1168"/>
                          <a:pt x="4312" y="1156"/>
                          <a:pt x="4328" y="1130"/>
                        </a:cubicBezTo>
                        <a:cubicBezTo>
                          <a:pt x="4549" y="694"/>
                          <a:pt x="4949" y="478"/>
                          <a:pt x="5344" y="478"/>
                        </a:cubicBezTo>
                        <a:cubicBezTo>
                          <a:pt x="5782" y="478"/>
                          <a:pt x="6214" y="745"/>
                          <a:pt x="6384" y="1274"/>
                        </a:cubicBezTo>
                        <a:cubicBezTo>
                          <a:pt x="6402" y="1316"/>
                          <a:pt x="6438" y="1336"/>
                          <a:pt x="6473" y="1336"/>
                        </a:cubicBezTo>
                        <a:cubicBezTo>
                          <a:pt x="6509" y="1336"/>
                          <a:pt x="6545" y="1316"/>
                          <a:pt x="6563" y="1274"/>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27" y="590"/>
                          <a:pt x="9467" y="365"/>
                          <a:pt x="9905" y="365"/>
                        </a:cubicBezTo>
                        <a:cubicBezTo>
                          <a:pt x="10428" y="365"/>
                          <a:pt x="10949" y="686"/>
                          <a:pt x="11105" y="1298"/>
                        </a:cubicBezTo>
                        <a:cubicBezTo>
                          <a:pt x="11118" y="1336"/>
                          <a:pt x="11152" y="1358"/>
                          <a:pt x="11187" y="1358"/>
                        </a:cubicBezTo>
                        <a:cubicBezTo>
                          <a:pt x="11215" y="1358"/>
                          <a:pt x="11244" y="1342"/>
                          <a:pt x="11261" y="1310"/>
                        </a:cubicBezTo>
                        <a:cubicBezTo>
                          <a:pt x="11503" y="817"/>
                          <a:pt x="12052" y="432"/>
                          <a:pt x="12555" y="432"/>
                        </a:cubicBezTo>
                        <a:cubicBezTo>
                          <a:pt x="12894" y="432"/>
                          <a:pt x="13213" y="608"/>
                          <a:pt x="13401" y="1047"/>
                        </a:cubicBezTo>
                        <a:cubicBezTo>
                          <a:pt x="13415" y="1075"/>
                          <a:pt x="13440" y="1086"/>
                          <a:pt x="13467" y="1086"/>
                        </a:cubicBezTo>
                        <a:cubicBezTo>
                          <a:pt x="13508" y="1086"/>
                          <a:pt x="13553" y="1059"/>
                          <a:pt x="13568" y="1023"/>
                        </a:cubicBezTo>
                        <a:cubicBezTo>
                          <a:pt x="13717" y="470"/>
                          <a:pt x="14181" y="195"/>
                          <a:pt x="14645" y="195"/>
                        </a:cubicBezTo>
                        <a:cubicBezTo>
                          <a:pt x="15114" y="195"/>
                          <a:pt x="15581" y="476"/>
                          <a:pt x="15720" y="1035"/>
                        </a:cubicBezTo>
                        <a:cubicBezTo>
                          <a:pt x="15732" y="1076"/>
                          <a:pt x="15767" y="1097"/>
                          <a:pt x="15805" y="1097"/>
                        </a:cubicBezTo>
                        <a:cubicBezTo>
                          <a:pt x="15842" y="1097"/>
                          <a:pt x="15881" y="1076"/>
                          <a:pt x="15899" y="1035"/>
                        </a:cubicBezTo>
                        <a:cubicBezTo>
                          <a:pt x="16067" y="541"/>
                          <a:pt x="16497" y="299"/>
                          <a:pt x="16929" y="299"/>
                        </a:cubicBezTo>
                        <a:cubicBezTo>
                          <a:pt x="17385" y="299"/>
                          <a:pt x="17843" y="571"/>
                          <a:pt x="17991" y="1106"/>
                        </a:cubicBezTo>
                        <a:cubicBezTo>
                          <a:pt x="18004" y="1147"/>
                          <a:pt x="18041" y="1168"/>
                          <a:pt x="18077" y="1168"/>
                        </a:cubicBezTo>
                        <a:cubicBezTo>
                          <a:pt x="18104" y="1168"/>
                          <a:pt x="18131" y="1156"/>
                          <a:pt x="18146" y="1130"/>
                        </a:cubicBezTo>
                        <a:cubicBezTo>
                          <a:pt x="18352" y="680"/>
                          <a:pt x="18763" y="466"/>
                          <a:pt x="19171" y="466"/>
                        </a:cubicBezTo>
                        <a:cubicBezTo>
                          <a:pt x="19662" y="466"/>
                          <a:pt x="20150" y="776"/>
                          <a:pt x="20274" y="1357"/>
                        </a:cubicBezTo>
                        <a:cubicBezTo>
                          <a:pt x="20288" y="1403"/>
                          <a:pt x="20322" y="1422"/>
                          <a:pt x="20358" y="1422"/>
                        </a:cubicBezTo>
                        <a:cubicBezTo>
                          <a:pt x="20415" y="1422"/>
                          <a:pt x="20475" y="1371"/>
                          <a:pt x="20453" y="1298"/>
                        </a:cubicBezTo>
                        <a:cubicBezTo>
                          <a:pt x="20307" y="643"/>
                          <a:pt x="19748" y="281"/>
                          <a:pt x="19181" y="281"/>
                        </a:cubicBezTo>
                        <a:cubicBezTo>
                          <a:pt x="18774" y="281"/>
                          <a:pt x="18363" y="468"/>
                          <a:pt x="18098" y="867"/>
                        </a:cubicBezTo>
                        <a:cubicBezTo>
                          <a:pt x="17881" y="357"/>
                          <a:pt x="17408" y="97"/>
                          <a:pt x="16933" y="97"/>
                        </a:cubicBezTo>
                        <a:cubicBezTo>
                          <a:pt x="16495" y="97"/>
                          <a:pt x="16056" y="318"/>
                          <a:pt x="15815" y="772"/>
                        </a:cubicBezTo>
                        <a:cubicBezTo>
                          <a:pt x="15588" y="258"/>
                          <a:pt x="15113" y="1"/>
                          <a:pt x="14638" y="1"/>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77" name="Google Shape;477;p7"/>
                  <p:cNvSpPr/>
                  <p:nvPr/>
                </p:nvSpPr>
                <p:spPr>
                  <a:xfrm>
                    <a:off x="4979623" y="3205700"/>
                    <a:ext cx="4386615" cy="308941"/>
                  </a:xfrm>
                  <a:custGeom>
                    <a:avLst/>
                    <a:gdLst/>
                    <a:ahLst/>
                    <a:cxnLst/>
                    <a:rect l="l" t="t" r="r" b="b"/>
                    <a:pathLst>
                      <a:path w="20475" h="1442" extrusionOk="0">
                        <a:moveTo>
                          <a:pt x="14638" y="1"/>
                        </a:moveTo>
                        <a:cubicBezTo>
                          <a:pt x="14163" y="1"/>
                          <a:pt x="13687" y="258"/>
                          <a:pt x="13460" y="772"/>
                        </a:cubicBezTo>
                        <a:cubicBezTo>
                          <a:pt x="13242" y="399"/>
                          <a:pt x="12914" y="244"/>
                          <a:pt x="12567" y="244"/>
                        </a:cubicBezTo>
                        <a:cubicBezTo>
                          <a:pt x="12058" y="244"/>
                          <a:pt x="11507" y="578"/>
                          <a:pt x="11201" y="1047"/>
                        </a:cubicBezTo>
                        <a:cubicBezTo>
                          <a:pt x="10962" y="485"/>
                          <a:pt x="10434" y="192"/>
                          <a:pt x="9904" y="192"/>
                        </a:cubicBezTo>
                        <a:cubicBezTo>
                          <a:pt x="9453" y="192"/>
                          <a:pt x="9001" y="404"/>
                          <a:pt x="8727" y="843"/>
                        </a:cubicBezTo>
                        <a:cubicBezTo>
                          <a:pt x="8458" y="482"/>
                          <a:pt x="8059" y="306"/>
                          <a:pt x="7662" y="306"/>
                        </a:cubicBezTo>
                        <a:cubicBezTo>
                          <a:pt x="7194" y="306"/>
                          <a:pt x="6731" y="550"/>
                          <a:pt x="6491" y="1023"/>
                        </a:cubicBezTo>
                        <a:cubicBezTo>
                          <a:pt x="6262" y="545"/>
                          <a:pt x="5802" y="298"/>
                          <a:pt x="5339" y="298"/>
                        </a:cubicBezTo>
                        <a:cubicBezTo>
                          <a:pt x="4933" y="298"/>
                          <a:pt x="4525" y="488"/>
                          <a:pt x="4268" y="879"/>
                        </a:cubicBezTo>
                        <a:cubicBezTo>
                          <a:pt x="4040" y="349"/>
                          <a:pt x="3547" y="79"/>
                          <a:pt x="3053" y="79"/>
                        </a:cubicBezTo>
                        <a:cubicBezTo>
                          <a:pt x="2590" y="79"/>
                          <a:pt x="2126" y="316"/>
                          <a:pt x="1877" y="796"/>
                        </a:cubicBezTo>
                        <a:cubicBezTo>
                          <a:pt x="1743" y="437"/>
                          <a:pt x="1399" y="195"/>
                          <a:pt x="1012" y="195"/>
                        </a:cubicBezTo>
                        <a:cubicBezTo>
                          <a:pt x="986" y="195"/>
                          <a:pt x="960" y="196"/>
                          <a:pt x="933" y="198"/>
                        </a:cubicBezTo>
                        <a:cubicBezTo>
                          <a:pt x="335" y="258"/>
                          <a:pt x="13" y="832"/>
                          <a:pt x="1" y="1369"/>
                        </a:cubicBezTo>
                        <a:cubicBezTo>
                          <a:pt x="1" y="1417"/>
                          <a:pt x="36" y="1441"/>
                          <a:pt x="72" y="1441"/>
                        </a:cubicBezTo>
                        <a:cubicBezTo>
                          <a:pt x="108" y="1441"/>
                          <a:pt x="144" y="1417"/>
                          <a:pt x="144" y="1369"/>
                        </a:cubicBezTo>
                        <a:cubicBezTo>
                          <a:pt x="168" y="939"/>
                          <a:pt x="383" y="533"/>
                          <a:pt x="825" y="413"/>
                        </a:cubicBezTo>
                        <a:cubicBezTo>
                          <a:pt x="893" y="394"/>
                          <a:pt x="961" y="384"/>
                          <a:pt x="1027" y="384"/>
                        </a:cubicBezTo>
                        <a:cubicBezTo>
                          <a:pt x="1409" y="384"/>
                          <a:pt x="1749" y="687"/>
                          <a:pt x="1770" y="1095"/>
                        </a:cubicBezTo>
                        <a:cubicBezTo>
                          <a:pt x="1770" y="1148"/>
                          <a:pt x="1815" y="1179"/>
                          <a:pt x="1859" y="1179"/>
                        </a:cubicBezTo>
                        <a:cubicBezTo>
                          <a:pt x="1893" y="1179"/>
                          <a:pt x="1927" y="1160"/>
                          <a:pt x="1937" y="1118"/>
                        </a:cubicBezTo>
                        <a:cubicBezTo>
                          <a:pt x="2087" y="548"/>
                          <a:pt x="2570" y="261"/>
                          <a:pt x="3052" y="261"/>
                        </a:cubicBezTo>
                        <a:cubicBezTo>
                          <a:pt x="3529" y="261"/>
                          <a:pt x="4006" y="542"/>
                          <a:pt x="4160" y="1106"/>
                        </a:cubicBezTo>
                        <a:cubicBezTo>
                          <a:pt x="4173" y="1145"/>
                          <a:pt x="4211" y="1167"/>
                          <a:pt x="4248" y="1167"/>
                        </a:cubicBezTo>
                        <a:cubicBezTo>
                          <a:pt x="4280" y="1167"/>
                          <a:pt x="4311" y="1151"/>
                          <a:pt x="4328" y="1118"/>
                        </a:cubicBezTo>
                        <a:cubicBezTo>
                          <a:pt x="4547" y="685"/>
                          <a:pt x="4944" y="472"/>
                          <a:pt x="5336" y="472"/>
                        </a:cubicBezTo>
                        <a:cubicBezTo>
                          <a:pt x="5777" y="472"/>
                          <a:pt x="6213" y="742"/>
                          <a:pt x="6384" y="1274"/>
                        </a:cubicBezTo>
                        <a:cubicBezTo>
                          <a:pt x="6402" y="1316"/>
                          <a:pt x="6438" y="1337"/>
                          <a:pt x="6473" y="1337"/>
                        </a:cubicBezTo>
                        <a:cubicBezTo>
                          <a:pt x="6509" y="1337"/>
                          <a:pt x="6545" y="1316"/>
                          <a:pt x="6563" y="1274"/>
                        </a:cubicBezTo>
                        <a:cubicBezTo>
                          <a:pt x="6740" y="762"/>
                          <a:pt x="7201" y="492"/>
                          <a:pt x="7664" y="492"/>
                        </a:cubicBezTo>
                        <a:cubicBezTo>
                          <a:pt x="8046" y="492"/>
                          <a:pt x="8428" y="675"/>
                          <a:pt x="8655" y="1059"/>
                        </a:cubicBezTo>
                        <a:cubicBezTo>
                          <a:pt x="8673" y="1083"/>
                          <a:pt x="8700" y="1095"/>
                          <a:pt x="8727" y="1095"/>
                        </a:cubicBezTo>
                        <a:cubicBezTo>
                          <a:pt x="8754" y="1095"/>
                          <a:pt x="8781" y="1083"/>
                          <a:pt x="8798" y="1059"/>
                        </a:cubicBezTo>
                        <a:cubicBezTo>
                          <a:pt x="9026" y="598"/>
                          <a:pt x="9458" y="378"/>
                          <a:pt x="9890" y="378"/>
                        </a:cubicBezTo>
                        <a:cubicBezTo>
                          <a:pt x="10410" y="378"/>
                          <a:pt x="10930" y="697"/>
                          <a:pt x="11094" y="1298"/>
                        </a:cubicBezTo>
                        <a:cubicBezTo>
                          <a:pt x="11106" y="1337"/>
                          <a:pt x="11140" y="1358"/>
                          <a:pt x="11175" y="1358"/>
                        </a:cubicBezTo>
                        <a:cubicBezTo>
                          <a:pt x="11203" y="1358"/>
                          <a:pt x="11232" y="1343"/>
                          <a:pt x="11249" y="1310"/>
                        </a:cubicBezTo>
                        <a:cubicBezTo>
                          <a:pt x="11491" y="818"/>
                          <a:pt x="12040" y="432"/>
                          <a:pt x="12543" y="432"/>
                        </a:cubicBezTo>
                        <a:cubicBezTo>
                          <a:pt x="12882" y="432"/>
                          <a:pt x="13201" y="608"/>
                          <a:pt x="13389" y="1047"/>
                        </a:cubicBezTo>
                        <a:cubicBezTo>
                          <a:pt x="13403" y="1075"/>
                          <a:pt x="13428" y="1086"/>
                          <a:pt x="13455" y="1086"/>
                        </a:cubicBezTo>
                        <a:cubicBezTo>
                          <a:pt x="13496" y="1086"/>
                          <a:pt x="13541" y="1059"/>
                          <a:pt x="13556" y="1023"/>
                        </a:cubicBezTo>
                        <a:cubicBezTo>
                          <a:pt x="13699" y="464"/>
                          <a:pt x="14164" y="186"/>
                          <a:pt x="14629" y="186"/>
                        </a:cubicBezTo>
                        <a:cubicBezTo>
                          <a:pt x="15099" y="186"/>
                          <a:pt x="15569" y="470"/>
                          <a:pt x="15708" y="1035"/>
                        </a:cubicBezTo>
                        <a:cubicBezTo>
                          <a:pt x="15726" y="1077"/>
                          <a:pt x="15761" y="1097"/>
                          <a:pt x="15797" y="1097"/>
                        </a:cubicBezTo>
                        <a:cubicBezTo>
                          <a:pt x="15833" y="1097"/>
                          <a:pt x="15869" y="1077"/>
                          <a:pt x="15887" y="1035"/>
                        </a:cubicBezTo>
                        <a:cubicBezTo>
                          <a:pt x="16055" y="541"/>
                          <a:pt x="16486" y="299"/>
                          <a:pt x="16917" y="299"/>
                        </a:cubicBezTo>
                        <a:cubicBezTo>
                          <a:pt x="17373" y="299"/>
                          <a:pt x="17831" y="571"/>
                          <a:pt x="17979" y="1106"/>
                        </a:cubicBezTo>
                        <a:cubicBezTo>
                          <a:pt x="17992" y="1147"/>
                          <a:pt x="18029" y="1169"/>
                          <a:pt x="18065" y="1169"/>
                        </a:cubicBezTo>
                        <a:cubicBezTo>
                          <a:pt x="18092" y="1169"/>
                          <a:pt x="18119" y="1156"/>
                          <a:pt x="18134" y="1130"/>
                        </a:cubicBezTo>
                        <a:cubicBezTo>
                          <a:pt x="18340" y="680"/>
                          <a:pt x="18751" y="466"/>
                          <a:pt x="19159" y="466"/>
                        </a:cubicBezTo>
                        <a:cubicBezTo>
                          <a:pt x="19650" y="466"/>
                          <a:pt x="20138" y="776"/>
                          <a:pt x="20262" y="1357"/>
                        </a:cubicBezTo>
                        <a:cubicBezTo>
                          <a:pt x="20276" y="1405"/>
                          <a:pt x="20315" y="1426"/>
                          <a:pt x="20354" y="1426"/>
                        </a:cubicBezTo>
                        <a:cubicBezTo>
                          <a:pt x="20414" y="1426"/>
                          <a:pt x="20475" y="1377"/>
                          <a:pt x="20453" y="1298"/>
                        </a:cubicBezTo>
                        <a:cubicBezTo>
                          <a:pt x="20307" y="644"/>
                          <a:pt x="19748" y="281"/>
                          <a:pt x="19181" y="281"/>
                        </a:cubicBezTo>
                        <a:cubicBezTo>
                          <a:pt x="18774" y="281"/>
                          <a:pt x="18363" y="468"/>
                          <a:pt x="18098" y="867"/>
                        </a:cubicBezTo>
                        <a:cubicBezTo>
                          <a:pt x="17881" y="358"/>
                          <a:pt x="17408" y="97"/>
                          <a:pt x="16933" y="97"/>
                        </a:cubicBezTo>
                        <a:cubicBezTo>
                          <a:pt x="16495" y="97"/>
                          <a:pt x="16056" y="319"/>
                          <a:pt x="15815" y="772"/>
                        </a:cubicBezTo>
                        <a:cubicBezTo>
                          <a:pt x="15588" y="258"/>
                          <a:pt x="15113" y="1"/>
                          <a:pt x="14638" y="1"/>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78" name="Google Shape;478;p7"/>
                  <p:cNvSpPr/>
                  <p:nvPr/>
                </p:nvSpPr>
                <p:spPr>
                  <a:xfrm>
                    <a:off x="4977052" y="3746027"/>
                    <a:ext cx="4389186" cy="310869"/>
                  </a:xfrm>
                  <a:custGeom>
                    <a:avLst/>
                    <a:gdLst/>
                    <a:ahLst/>
                    <a:cxnLst/>
                    <a:rect l="l" t="t" r="r" b="b"/>
                    <a:pathLst>
                      <a:path w="20487" h="1451" extrusionOk="0">
                        <a:moveTo>
                          <a:pt x="14650" y="1"/>
                        </a:moveTo>
                        <a:cubicBezTo>
                          <a:pt x="14175" y="1"/>
                          <a:pt x="13699" y="258"/>
                          <a:pt x="13472" y="772"/>
                        </a:cubicBezTo>
                        <a:cubicBezTo>
                          <a:pt x="13249" y="399"/>
                          <a:pt x="12919" y="244"/>
                          <a:pt x="12570" y="244"/>
                        </a:cubicBezTo>
                        <a:cubicBezTo>
                          <a:pt x="12060" y="244"/>
                          <a:pt x="11512" y="578"/>
                          <a:pt x="11213" y="1047"/>
                        </a:cubicBezTo>
                        <a:cubicBezTo>
                          <a:pt x="10975" y="488"/>
                          <a:pt x="10451" y="198"/>
                          <a:pt x="9925" y="198"/>
                        </a:cubicBezTo>
                        <a:cubicBezTo>
                          <a:pt x="9471" y="198"/>
                          <a:pt x="9015" y="413"/>
                          <a:pt x="8739" y="856"/>
                        </a:cubicBezTo>
                        <a:cubicBezTo>
                          <a:pt x="8469" y="493"/>
                          <a:pt x="8068" y="317"/>
                          <a:pt x="7669" y="317"/>
                        </a:cubicBezTo>
                        <a:cubicBezTo>
                          <a:pt x="7201" y="317"/>
                          <a:pt x="6737" y="558"/>
                          <a:pt x="6491" y="1023"/>
                        </a:cubicBezTo>
                        <a:cubicBezTo>
                          <a:pt x="6262" y="545"/>
                          <a:pt x="5802" y="298"/>
                          <a:pt x="5341" y="298"/>
                        </a:cubicBezTo>
                        <a:cubicBezTo>
                          <a:pt x="4937" y="298"/>
                          <a:pt x="4531" y="489"/>
                          <a:pt x="4280" y="880"/>
                        </a:cubicBezTo>
                        <a:cubicBezTo>
                          <a:pt x="4052" y="349"/>
                          <a:pt x="3556" y="79"/>
                          <a:pt x="3060" y="79"/>
                        </a:cubicBezTo>
                        <a:cubicBezTo>
                          <a:pt x="2596" y="79"/>
                          <a:pt x="2132" y="316"/>
                          <a:pt x="1889" y="796"/>
                        </a:cubicBezTo>
                        <a:cubicBezTo>
                          <a:pt x="1744" y="438"/>
                          <a:pt x="1399" y="195"/>
                          <a:pt x="1022" y="195"/>
                        </a:cubicBezTo>
                        <a:cubicBezTo>
                          <a:pt x="997" y="195"/>
                          <a:pt x="971" y="196"/>
                          <a:pt x="945" y="198"/>
                        </a:cubicBezTo>
                        <a:cubicBezTo>
                          <a:pt x="347" y="258"/>
                          <a:pt x="13" y="832"/>
                          <a:pt x="1" y="1370"/>
                        </a:cubicBezTo>
                        <a:cubicBezTo>
                          <a:pt x="1" y="1423"/>
                          <a:pt x="40" y="1450"/>
                          <a:pt x="78" y="1450"/>
                        </a:cubicBezTo>
                        <a:cubicBezTo>
                          <a:pt x="117" y="1450"/>
                          <a:pt x="156" y="1423"/>
                          <a:pt x="156" y="1370"/>
                        </a:cubicBezTo>
                        <a:cubicBezTo>
                          <a:pt x="168" y="951"/>
                          <a:pt x="395" y="533"/>
                          <a:pt x="825" y="413"/>
                        </a:cubicBezTo>
                        <a:cubicBezTo>
                          <a:pt x="895" y="394"/>
                          <a:pt x="964" y="385"/>
                          <a:pt x="1032" y="385"/>
                        </a:cubicBezTo>
                        <a:cubicBezTo>
                          <a:pt x="1420" y="385"/>
                          <a:pt x="1760" y="688"/>
                          <a:pt x="1770" y="1095"/>
                        </a:cubicBezTo>
                        <a:cubicBezTo>
                          <a:pt x="1770" y="1153"/>
                          <a:pt x="1816" y="1183"/>
                          <a:pt x="1862" y="1183"/>
                        </a:cubicBezTo>
                        <a:cubicBezTo>
                          <a:pt x="1900" y="1183"/>
                          <a:pt x="1938" y="1162"/>
                          <a:pt x="1949" y="1119"/>
                        </a:cubicBezTo>
                        <a:cubicBezTo>
                          <a:pt x="2099" y="548"/>
                          <a:pt x="2582" y="261"/>
                          <a:pt x="3064" y="261"/>
                        </a:cubicBezTo>
                        <a:cubicBezTo>
                          <a:pt x="3541" y="261"/>
                          <a:pt x="4018" y="542"/>
                          <a:pt x="4172" y="1107"/>
                        </a:cubicBezTo>
                        <a:cubicBezTo>
                          <a:pt x="4185" y="1145"/>
                          <a:pt x="4219" y="1167"/>
                          <a:pt x="4253" y="1167"/>
                        </a:cubicBezTo>
                        <a:cubicBezTo>
                          <a:pt x="4282" y="1167"/>
                          <a:pt x="4311" y="1151"/>
                          <a:pt x="4328" y="1119"/>
                        </a:cubicBezTo>
                        <a:cubicBezTo>
                          <a:pt x="4553" y="686"/>
                          <a:pt x="4950" y="472"/>
                          <a:pt x="5342" y="472"/>
                        </a:cubicBezTo>
                        <a:cubicBezTo>
                          <a:pt x="5783" y="472"/>
                          <a:pt x="6219" y="742"/>
                          <a:pt x="6396" y="1274"/>
                        </a:cubicBezTo>
                        <a:cubicBezTo>
                          <a:pt x="6408" y="1316"/>
                          <a:pt x="6444" y="1337"/>
                          <a:pt x="6480" y="1337"/>
                        </a:cubicBezTo>
                        <a:cubicBezTo>
                          <a:pt x="6515" y="1337"/>
                          <a:pt x="6551" y="1316"/>
                          <a:pt x="6563" y="1274"/>
                        </a:cubicBezTo>
                        <a:cubicBezTo>
                          <a:pt x="6740" y="763"/>
                          <a:pt x="7201" y="492"/>
                          <a:pt x="7664" y="492"/>
                        </a:cubicBezTo>
                        <a:cubicBezTo>
                          <a:pt x="8046" y="492"/>
                          <a:pt x="8428" y="676"/>
                          <a:pt x="8655" y="1059"/>
                        </a:cubicBezTo>
                        <a:cubicBezTo>
                          <a:pt x="8673" y="1089"/>
                          <a:pt x="8703" y="1104"/>
                          <a:pt x="8733" y="1104"/>
                        </a:cubicBezTo>
                        <a:cubicBezTo>
                          <a:pt x="8763" y="1104"/>
                          <a:pt x="8793" y="1089"/>
                          <a:pt x="8810" y="1059"/>
                        </a:cubicBezTo>
                        <a:cubicBezTo>
                          <a:pt x="9038" y="598"/>
                          <a:pt x="9470" y="378"/>
                          <a:pt x="9901" y="378"/>
                        </a:cubicBezTo>
                        <a:cubicBezTo>
                          <a:pt x="10420" y="378"/>
                          <a:pt x="10937" y="697"/>
                          <a:pt x="11094" y="1298"/>
                        </a:cubicBezTo>
                        <a:cubicBezTo>
                          <a:pt x="11107" y="1337"/>
                          <a:pt x="11140" y="1358"/>
                          <a:pt x="11177" y="1358"/>
                        </a:cubicBezTo>
                        <a:cubicBezTo>
                          <a:pt x="11207" y="1358"/>
                          <a:pt x="11239" y="1343"/>
                          <a:pt x="11261" y="1310"/>
                        </a:cubicBezTo>
                        <a:cubicBezTo>
                          <a:pt x="11496" y="818"/>
                          <a:pt x="12042" y="432"/>
                          <a:pt x="12544" y="432"/>
                        </a:cubicBezTo>
                        <a:cubicBezTo>
                          <a:pt x="12882" y="432"/>
                          <a:pt x="13201" y="608"/>
                          <a:pt x="13389" y="1047"/>
                        </a:cubicBezTo>
                        <a:cubicBezTo>
                          <a:pt x="13404" y="1077"/>
                          <a:pt x="13433" y="1090"/>
                          <a:pt x="13464" y="1090"/>
                        </a:cubicBezTo>
                        <a:cubicBezTo>
                          <a:pt x="13506" y="1090"/>
                          <a:pt x="13549" y="1065"/>
                          <a:pt x="13556" y="1023"/>
                        </a:cubicBezTo>
                        <a:cubicBezTo>
                          <a:pt x="13705" y="464"/>
                          <a:pt x="14173" y="186"/>
                          <a:pt x="14639" y="186"/>
                        </a:cubicBezTo>
                        <a:cubicBezTo>
                          <a:pt x="15111" y="186"/>
                          <a:pt x="15581" y="470"/>
                          <a:pt x="15720" y="1035"/>
                        </a:cubicBezTo>
                        <a:cubicBezTo>
                          <a:pt x="15732" y="1077"/>
                          <a:pt x="15767" y="1098"/>
                          <a:pt x="15803" y="1098"/>
                        </a:cubicBezTo>
                        <a:cubicBezTo>
                          <a:pt x="15839" y="1098"/>
                          <a:pt x="15875" y="1077"/>
                          <a:pt x="15887" y="1035"/>
                        </a:cubicBezTo>
                        <a:cubicBezTo>
                          <a:pt x="16061" y="542"/>
                          <a:pt x="16494" y="299"/>
                          <a:pt x="16926" y="299"/>
                        </a:cubicBezTo>
                        <a:cubicBezTo>
                          <a:pt x="17383" y="299"/>
                          <a:pt x="17837" y="572"/>
                          <a:pt x="17979" y="1107"/>
                        </a:cubicBezTo>
                        <a:cubicBezTo>
                          <a:pt x="17993" y="1148"/>
                          <a:pt x="18031" y="1174"/>
                          <a:pt x="18070" y="1174"/>
                        </a:cubicBezTo>
                        <a:cubicBezTo>
                          <a:pt x="18098" y="1174"/>
                          <a:pt x="18126" y="1161"/>
                          <a:pt x="18146" y="1131"/>
                        </a:cubicBezTo>
                        <a:cubicBezTo>
                          <a:pt x="18347" y="680"/>
                          <a:pt x="18754" y="466"/>
                          <a:pt x="19161" y="466"/>
                        </a:cubicBezTo>
                        <a:cubicBezTo>
                          <a:pt x="19650" y="466"/>
                          <a:pt x="20138" y="777"/>
                          <a:pt x="20262" y="1358"/>
                        </a:cubicBezTo>
                        <a:cubicBezTo>
                          <a:pt x="20281" y="1409"/>
                          <a:pt x="20321" y="1431"/>
                          <a:pt x="20362" y="1431"/>
                        </a:cubicBezTo>
                        <a:cubicBezTo>
                          <a:pt x="20425" y="1431"/>
                          <a:pt x="20487" y="1378"/>
                          <a:pt x="20465" y="1298"/>
                        </a:cubicBezTo>
                        <a:cubicBezTo>
                          <a:pt x="20319" y="643"/>
                          <a:pt x="19754" y="276"/>
                          <a:pt x="19185" y="276"/>
                        </a:cubicBezTo>
                        <a:cubicBezTo>
                          <a:pt x="18778" y="276"/>
                          <a:pt x="18370" y="464"/>
                          <a:pt x="18110" y="868"/>
                        </a:cubicBezTo>
                        <a:cubicBezTo>
                          <a:pt x="17886" y="358"/>
                          <a:pt x="17414" y="97"/>
                          <a:pt x="16941" y="97"/>
                        </a:cubicBezTo>
                        <a:cubicBezTo>
                          <a:pt x="16504" y="97"/>
                          <a:pt x="16068" y="319"/>
                          <a:pt x="15827" y="772"/>
                        </a:cubicBezTo>
                        <a:cubicBezTo>
                          <a:pt x="15600" y="258"/>
                          <a:pt x="15125" y="1"/>
                          <a:pt x="14650" y="1"/>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79" name="Google Shape;479;p7"/>
                  <p:cNvSpPr/>
                  <p:nvPr/>
                </p:nvSpPr>
                <p:spPr>
                  <a:xfrm>
                    <a:off x="4979623" y="4288496"/>
                    <a:ext cx="4386615" cy="309370"/>
                  </a:xfrm>
                  <a:custGeom>
                    <a:avLst/>
                    <a:gdLst/>
                    <a:ahLst/>
                    <a:cxnLst/>
                    <a:rect l="l" t="t" r="r" b="b"/>
                    <a:pathLst>
                      <a:path w="20475" h="1444" extrusionOk="0">
                        <a:moveTo>
                          <a:pt x="14638" y="0"/>
                        </a:moveTo>
                        <a:cubicBezTo>
                          <a:pt x="14163" y="0"/>
                          <a:pt x="13687" y="254"/>
                          <a:pt x="13460" y="762"/>
                        </a:cubicBezTo>
                        <a:cubicBezTo>
                          <a:pt x="13242" y="394"/>
                          <a:pt x="12915" y="240"/>
                          <a:pt x="12568" y="240"/>
                        </a:cubicBezTo>
                        <a:cubicBezTo>
                          <a:pt x="12058" y="240"/>
                          <a:pt x="11507" y="573"/>
                          <a:pt x="11201" y="1049"/>
                        </a:cubicBezTo>
                        <a:cubicBezTo>
                          <a:pt x="10962" y="487"/>
                          <a:pt x="10434" y="194"/>
                          <a:pt x="9904" y="194"/>
                        </a:cubicBezTo>
                        <a:cubicBezTo>
                          <a:pt x="9453" y="194"/>
                          <a:pt x="9001" y="406"/>
                          <a:pt x="8727" y="846"/>
                        </a:cubicBezTo>
                        <a:cubicBezTo>
                          <a:pt x="8458" y="484"/>
                          <a:pt x="8059" y="308"/>
                          <a:pt x="7662" y="308"/>
                        </a:cubicBezTo>
                        <a:cubicBezTo>
                          <a:pt x="7194" y="308"/>
                          <a:pt x="6731" y="553"/>
                          <a:pt x="6491" y="1025"/>
                        </a:cubicBezTo>
                        <a:cubicBezTo>
                          <a:pt x="6261" y="546"/>
                          <a:pt x="5799" y="299"/>
                          <a:pt x="5334" y="299"/>
                        </a:cubicBezTo>
                        <a:cubicBezTo>
                          <a:pt x="4930" y="299"/>
                          <a:pt x="4524" y="486"/>
                          <a:pt x="4268" y="870"/>
                        </a:cubicBezTo>
                        <a:cubicBezTo>
                          <a:pt x="4040" y="347"/>
                          <a:pt x="3550" y="80"/>
                          <a:pt x="3057" y="80"/>
                        </a:cubicBezTo>
                        <a:cubicBezTo>
                          <a:pt x="2593" y="80"/>
                          <a:pt x="2127" y="317"/>
                          <a:pt x="1877" y="798"/>
                        </a:cubicBezTo>
                        <a:cubicBezTo>
                          <a:pt x="1743" y="430"/>
                          <a:pt x="1401" y="197"/>
                          <a:pt x="1016" y="197"/>
                        </a:cubicBezTo>
                        <a:cubicBezTo>
                          <a:pt x="988" y="197"/>
                          <a:pt x="961" y="198"/>
                          <a:pt x="933" y="200"/>
                        </a:cubicBezTo>
                        <a:cubicBezTo>
                          <a:pt x="335" y="248"/>
                          <a:pt x="13" y="822"/>
                          <a:pt x="1" y="1372"/>
                        </a:cubicBezTo>
                        <a:cubicBezTo>
                          <a:pt x="1" y="1420"/>
                          <a:pt x="36" y="1443"/>
                          <a:pt x="72" y="1443"/>
                        </a:cubicBezTo>
                        <a:cubicBezTo>
                          <a:pt x="108" y="1443"/>
                          <a:pt x="144" y="1420"/>
                          <a:pt x="144" y="1372"/>
                        </a:cubicBezTo>
                        <a:cubicBezTo>
                          <a:pt x="168" y="941"/>
                          <a:pt x="383" y="523"/>
                          <a:pt x="825" y="415"/>
                        </a:cubicBezTo>
                        <a:cubicBezTo>
                          <a:pt x="894" y="396"/>
                          <a:pt x="964" y="386"/>
                          <a:pt x="1032" y="386"/>
                        </a:cubicBezTo>
                        <a:cubicBezTo>
                          <a:pt x="1411" y="386"/>
                          <a:pt x="1749" y="681"/>
                          <a:pt x="1770" y="1097"/>
                        </a:cubicBezTo>
                        <a:cubicBezTo>
                          <a:pt x="1770" y="1149"/>
                          <a:pt x="1812" y="1180"/>
                          <a:pt x="1855" y="1180"/>
                        </a:cubicBezTo>
                        <a:cubicBezTo>
                          <a:pt x="1890" y="1180"/>
                          <a:pt x="1926" y="1158"/>
                          <a:pt x="1937" y="1109"/>
                        </a:cubicBezTo>
                        <a:cubicBezTo>
                          <a:pt x="2087" y="538"/>
                          <a:pt x="2570" y="251"/>
                          <a:pt x="3052" y="251"/>
                        </a:cubicBezTo>
                        <a:cubicBezTo>
                          <a:pt x="3529" y="251"/>
                          <a:pt x="4006" y="532"/>
                          <a:pt x="4160" y="1097"/>
                        </a:cubicBezTo>
                        <a:cubicBezTo>
                          <a:pt x="4174" y="1143"/>
                          <a:pt x="4213" y="1168"/>
                          <a:pt x="4252" y="1168"/>
                        </a:cubicBezTo>
                        <a:cubicBezTo>
                          <a:pt x="4282" y="1168"/>
                          <a:pt x="4312" y="1152"/>
                          <a:pt x="4328" y="1121"/>
                        </a:cubicBezTo>
                        <a:cubicBezTo>
                          <a:pt x="4547" y="688"/>
                          <a:pt x="4944" y="474"/>
                          <a:pt x="5336" y="474"/>
                        </a:cubicBezTo>
                        <a:cubicBezTo>
                          <a:pt x="5777" y="474"/>
                          <a:pt x="6213" y="745"/>
                          <a:pt x="6384" y="1276"/>
                        </a:cubicBezTo>
                        <a:cubicBezTo>
                          <a:pt x="6402" y="1312"/>
                          <a:pt x="6438" y="1330"/>
                          <a:pt x="6473" y="1330"/>
                        </a:cubicBezTo>
                        <a:cubicBezTo>
                          <a:pt x="6509" y="1330"/>
                          <a:pt x="6545" y="1312"/>
                          <a:pt x="6563" y="1276"/>
                        </a:cubicBezTo>
                        <a:cubicBezTo>
                          <a:pt x="6740" y="759"/>
                          <a:pt x="7200" y="485"/>
                          <a:pt x="7663" y="485"/>
                        </a:cubicBezTo>
                        <a:cubicBezTo>
                          <a:pt x="8044" y="485"/>
                          <a:pt x="8428" y="672"/>
                          <a:pt x="8655" y="1061"/>
                        </a:cubicBezTo>
                        <a:cubicBezTo>
                          <a:pt x="8673" y="1085"/>
                          <a:pt x="8700" y="1097"/>
                          <a:pt x="8727" y="1097"/>
                        </a:cubicBezTo>
                        <a:cubicBezTo>
                          <a:pt x="8754" y="1097"/>
                          <a:pt x="8781" y="1085"/>
                          <a:pt x="8798" y="1061"/>
                        </a:cubicBezTo>
                        <a:cubicBezTo>
                          <a:pt x="9028" y="597"/>
                          <a:pt x="9463" y="375"/>
                          <a:pt x="9898" y="375"/>
                        </a:cubicBezTo>
                        <a:cubicBezTo>
                          <a:pt x="10415" y="375"/>
                          <a:pt x="10931" y="690"/>
                          <a:pt x="11094" y="1288"/>
                        </a:cubicBezTo>
                        <a:cubicBezTo>
                          <a:pt x="11100" y="1335"/>
                          <a:pt x="11137" y="1359"/>
                          <a:pt x="11174" y="1359"/>
                        </a:cubicBezTo>
                        <a:cubicBezTo>
                          <a:pt x="11203" y="1359"/>
                          <a:pt x="11233" y="1344"/>
                          <a:pt x="11249" y="1312"/>
                        </a:cubicBezTo>
                        <a:cubicBezTo>
                          <a:pt x="11493" y="818"/>
                          <a:pt x="12045" y="426"/>
                          <a:pt x="12549" y="426"/>
                        </a:cubicBezTo>
                        <a:cubicBezTo>
                          <a:pt x="12886" y="426"/>
                          <a:pt x="13202" y="601"/>
                          <a:pt x="13389" y="1037"/>
                        </a:cubicBezTo>
                        <a:cubicBezTo>
                          <a:pt x="13403" y="1071"/>
                          <a:pt x="13430" y="1085"/>
                          <a:pt x="13458" y="1085"/>
                        </a:cubicBezTo>
                        <a:cubicBezTo>
                          <a:pt x="13498" y="1085"/>
                          <a:pt x="13542" y="1056"/>
                          <a:pt x="13556" y="1013"/>
                        </a:cubicBezTo>
                        <a:cubicBezTo>
                          <a:pt x="13698" y="462"/>
                          <a:pt x="14161" y="187"/>
                          <a:pt x="14625" y="187"/>
                        </a:cubicBezTo>
                        <a:cubicBezTo>
                          <a:pt x="15096" y="187"/>
                          <a:pt x="15569" y="471"/>
                          <a:pt x="15708" y="1037"/>
                        </a:cubicBezTo>
                        <a:cubicBezTo>
                          <a:pt x="15726" y="1079"/>
                          <a:pt x="15761" y="1100"/>
                          <a:pt x="15797" y="1100"/>
                        </a:cubicBezTo>
                        <a:cubicBezTo>
                          <a:pt x="15833" y="1100"/>
                          <a:pt x="15869" y="1079"/>
                          <a:pt x="15887" y="1037"/>
                        </a:cubicBezTo>
                        <a:cubicBezTo>
                          <a:pt x="16055" y="544"/>
                          <a:pt x="16486" y="301"/>
                          <a:pt x="16917" y="301"/>
                        </a:cubicBezTo>
                        <a:cubicBezTo>
                          <a:pt x="17373" y="301"/>
                          <a:pt x="17831" y="574"/>
                          <a:pt x="17979" y="1109"/>
                        </a:cubicBezTo>
                        <a:cubicBezTo>
                          <a:pt x="17992" y="1150"/>
                          <a:pt x="18029" y="1171"/>
                          <a:pt x="18065" y="1171"/>
                        </a:cubicBezTo>
                        <a:cubicBezTo>
                          <a:pt x="18092" y="1171"/>
                          <a:pt x="18119" y="1159"/>
                          <a:pt x="18134" y="1133"/>
                        </a:cubicBezTo>
                        <a:cubicBezTo>
                          <a:pt x="18341" y="681"/>
                          <a:pt x="18753" y="467"/>
                          <a:pt x="19162" y="467"/>
                        </a:cubicBezTo>
                        <a:cubicBezTo>
                          <a:pt x="19652" y="467"/>
                          <a:pt x="20138" y="775"/>
                          <a:pt x="20262" y="1348"/>
                        </a:cubicBezTo>
                        <a:cubicBezTo>
                          <a:pt x="20276" y="1400"/>
                          <a:pt x="20315" y="1422"/>
                          <a:pt x="20355" y="1422"/>
                        </a:cubicBezTo>
                        <a:cubicBezTo>
                          <a:pt x="20414" y="1422"/>
                          <a:pt x="20475" y="1372"/>
                          <a:pt x="20453" y="1300"/>
                        </a:cubicBezTo>
                        <a:cubicBezTo>
                          <a:pt x="20307" y="645"/>
                          <a:pt x="19746" y="278"/>
                          <a:pt x="19178" y="278"/>
                        </a:cubicBezTo>
                        <a:cubicBezTo>
                          <a:pt x="18772" y="278"/>
                          <a:pt x="18363" y="466"/>
                          <a:pt x="18098" y="870"/>
                        </a:cubicBezTo>
                        <a:cubicBezTo>
                          <a:pt x="17880" y="358"/>
                          <a:pt x="17404" y="97"/>
                          <a:pt x="16928" y="97"/>
                        </a:cubicBezTo>
                        <a:cubicBezTo>
                          <a:pt x="16492" y="97"/>
                          <a:pt x="16055" y="316"/>
                          <a:pt x="15815" y="762"/>
                        </a:cubicBezTo>
                        <a:cubicBezTo>
                          <a:pt x="15588" y="254"/>
                          <a:pt x="15113" y="0"/>
                          <a:pt x="14638" y="0"/>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80" name="Google Shape;480;p7"/>
                  <p:cNvSpPr/>
                  <p:nvPr/>
                </p:nvSpPr>
                <p:spPr>
                  <a:xfrm>
                    <a:off x="4979623" y="4829466"/>
                    <a:ext cx="4386615" cy="310655"/>
                  </a:xfrm>
                  <a:custGeom>
                    <a:avLst/>
                    <a:gdLst/>
                    <a:ahLst/>
                    <a:cxnLst/>
                    <a:rect l="l" t="t" r="r" b="b"/>
                    <a:pathLst>
                      <a:path w="20475" h="1450" extrusionOk="0">
                        <a:moveTo>
                          <a:pt x="14638" y="0"/>
                        </a:moveTo>
                        <a:cubicBezTo>
                          <a:pt x="14163" y="0"/>
                          <a:pt x="13687" y="257"/>
                          <a:pt x="13460" y="771"/>
                        </a:cubicBezTo>
                        <a:cubicBezTo>
                          <a:pt x="13242" y="398"/>
                          <a:pt x="12914" y="243"/>
                          <a:pt x="12567" y="243"/>
                        </a:cubicBezTo>
                        <a:cubicBezTo>
                          <a:pt x="12058" y="243"/>
                          <a:pt x="11507" y="577"/>
                          <a:pt x="11201" y="1046"/>
                        </a:cubicBezTo>
                        <a:cubicBezTo>
                          <a:pt x="10963" y="487"/>
                          <a:pt x="10439" y="198"/>
                          <a:pt x="9913" y="198"/>
                        </a:cubicBezTo>
                        <a:cubicBezTo>
                          <a:pt x="9459" y="198"/>
                          <a:pt x="9003" y="413"/>
                          <a:pt x="8727" y="855"/>
                        </a:cubicBezTo>
                        <a:cubicBezTo>
                          <a:pt x="8457" y="492"/>
                          <a:pt x="8056" y="316"/>
                          <a:pt x="7658" y="316"/>
                        </a:cubicBezTo>
                        <a:cubicBezTo>
                          <a:pt x="7192" y="316"/>
                          <a:pt x="6730" y="558"/>
                          <a:pt x="6491" y="1022"/>
                        </a:cubicBezTo>
                        <a:cubicBezTo>
                          <a:pt x="6262" y="545"/>
                          <a:pt x="5802" y="298"/>
                          <a:pt x="5339" y="298"/>
                        </a:cubicBezTo>
                        <a:cubicBezTo>
                          <a:pt x="4933" y="298"/>
                          <a:pt x="4525" y="488"/>
                          <a:pt x="4268" y="879"/>
                        </a:cubicBezTo>
                        <a:cubicBezTo>
                          <a:pt x="4040" y="348"/>
                          <a:pt x="3547" y="79"/>
                          <a:pt x="3053" y="79"/>
                        </a:cubicBezTo>
                        <a:cubicBezTo>
                          <a:pt x="2590" y="79"/>
                          <a:pt x="2126" y="315"/>
                          <a:pt x="1877" y="795"/>
                        </a:cubicBezTo>
                        <a:cubicBezTo>
                          <a:pt x="1743" y="437"/>
                          <a:pt x="1399" y="194"/>
                          <a:pt x="1012" y="194"/>
                        </a:cubicBezTo>
                        <a:cubicBezTo>
                          <a:pt x="986" y="194"/>
                          <a:pt x="960" y="195"/>
                          <a:pt x="933" y="198"/>
                        </a:cubicBezTo>
                        <a:cubicBezTo>
                          <a:pt x="335" y="257"/>
                          <a:pt x="13" y="831"/>
                          <a:pt x="1" y="1369"/>
                        </a:cubicBezTo>
                        <a:cubicBezTo>
                          <a:pt x="1" y="1423"/>
                          <a:pt x="36" y="1450"/>
                          <a:pt x="72" y="1450"/>
                        </a:cubicBezTo>
                        <a:cubicBezTo>
                          <a:pt x="108" y="1450"/>
                          <a:pt x="144" y="1423"/>
                          <a:pt x="144" y="1369"/>
                        </a:cubicBezTo>
                        <a:cubicBezTo>
                          <a:pt x="168" y="939"/>
                          <a:pt x="383" y="532"/>
                          <a:pt x="825" y="413"/>
                        </a:cubicBezTo>
                        <a:cubicBezTo>
                          <a:pt x="890" y="396"/>
                          <a:pt x="954" y="388"/>
                          <a:pt x="1018" y="388"/>
                        </a:cubicBezTo>
                        <a:cubicBezTo>
                          <a:pt x="1403" y="388"/>
                          <a:pt x="1749" y="684"/>
                          <a:pt x="1770" y="1094"/>
                        </a:cubicBezTo>
                        <a:cubicBezTo>
                          <a:pt x="1770" y="1153"/>
                          <a:pt x="1812" y="1183"/>
                          <a:pt x="1855" y="1183"/>
                        </a:cubicBezTo>
                        <a:cubicBezTo>
                          <a:pt x="1890" y="1183"/>
                          <a:pt x="1926" y="1162"/>
                          <a:pt x="1937" y="1118"/>
                        </a:cubicBezTo>
                        <a:cubicBezTo>
                          <a:pt x="2087" y="547"/>
                          <a:pt x="2570" y="260"/>
                          <a:pt x="3052" y="260"/>
                        </a:cubicBezTo>
                        <a:cubicBezTo>
                          <a:pt x="3529" y="260"/>
                          <a:pt x="4006" y="541"/>
                          <a:pt x="4160" y="1106"/>
                        </a:cubicBezTo>
                        <a:cubicBezTo>
                          <a:pt x="4174" y="1147"/>
                          <a:pt x="4215" y="1168"/>
                          <a:pt x="4254" y="1168"/>
                        </a:cubicBezTo>
                        <a:cubicBezTo>
                          <a:pt x="4283" y="1168"/>
                          <a:pt x="4312" y="1156"/>
                          <a:pt x="4328" y="1130"/>
                        </a:cubicBezTo>
                        <a:cubicBezTo>
                          <a:pt x="4548" y="690"/>
                          <a:pt x="4947" y="473"/>
                          <a:pt x="5340" y="473"/>
                        </a:cubicBezTo>
                        <a:cubicBezTo>
                          <a:pt x="5780" y="473"/>
                          <a:pt x="6214" y="743"/>
                          <a:pt x="6384" y="1273"/>
                        </a:cubicBezTo>
                        <a:cubicBezTo>
                          <a:pt x="6402" y="1315"/>
                          <a:pt x="6438" y="1336"/>
                          <a:pt x="6473" y="1336"/>
                        </a:cubicBezTo>
                        <a:cubicBezTo>
                          <a:pt x="6509" y="1336"/>
                          <a:pt x="6545" y="1315"/>
                          <a:pt x="6563" y="1273"/>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26" y="597"/>
                          <a:pt x="9458" y="377"/>
                          <a:pt x="9890" y="377"/>
                        </a:cubicBezTo>
                        <a:cubicBezTo>
                          <a:pt x="10410" y="377"/>
                          <a:pt x="10930" y="696"/>
                          <a:pt x="11094" y="1297"/>
                        </a:cubicBezTo>
                        <a:cubicBezTo>
                          <a:pt x="11100" y="1338"/>
                          <a:pt x="11138" y="1359"/>
                          <a:pt x="11176" y="1359"/>
                        </a:cubicBezTo>
                        <a:cubicBezTo>
                          <a:pt x="11205" y="1359"/>
                          <a:pt x="11233" y="1347"/>
                          <a:pt x="11249" y="1321"/>
                        </a:cubicBezTo>
                        <a:cubicBezTo>
                          <a:pt x="11492" y="821"/>
                          <a:pt x="12042" y="432"/>
                          <a:pt x="12545" y="432"/>
                        </a:cubicBezTo>
                        <a:cubicBezTo>
                          <a:pt x="12884" y="432"/>
                          <a:pt x="13201" y="608"/>
                          <a:pt x="13389" y="1046"/>
                        </a:cubicBezTo>
                        <a:cubicBezTo>
                          <a:pt x="13404" y="1076"/>
                          <a:pt x="13431" y="1090"/>
                          <a:pt x="13460" y="1090"/>
                        </a:cubicBezTo>
                        <a:cubicBezTo>
                          <a:pt x="13500" y="1090"/>
                          <a:pt x="13542" y="1064"/>
                          <a:pt x="13556" y="1022"/>
                        </a:cubicBezTo>
                        <a:cubicBezTo>
                          <a:pt x="13699" y="463"/>
                          <a:pt x="14164" y="186"/>
                          <a:pt x="14629" y="186"/>
                        </a:cubicBezTo>
                        <a:cubicBezTo>
                          <a:pt x="15099" y="186"/>
                          <a:pt x="15569" y="469"/>
                          <a:pt x="15708" y="1034"/>
                        </a:cubicBezTo>
                        <a:cubicBezTo>
                          <a:pt x="15726" y="1076"/>
                          <a:pt x="15761" y="1097"/>
                          <a:pt x="15797" y="1097"/>
                        </a:cubicBezTo>
                        <a:cubicBezTo>
                          <a:pt x="15833" y="1097"/>
                          <a:pt x="15869" y="1076"/>
                          <a:pt x="15887" y="1034"/>
                        </a:cubicBezTo>
                        <a:cubicBezTo>
                          <a:pt x="16055" y="541"/>
                          <a:pt x="16486" y="298"/>
                          <a:pt x="16917" y="298"/>
                        </a:cubicBezTo>
                        <a:cubicBezTo>
                          <a:pt x="17373" y="298"/>
                          <a:pt x="17831" y="571"/>
                          <a:pt x="17979" y="1106"/>
                        </a:cubicBezTo>
                        <a:cubicBezTo>
                          <a:pt x="17992" y="1147"/>
                          <a:pt x="18029" y="1168"/>
                          <a:pt x="18065" y="1168"/>
                        </a:cubicBezTo>
                        <a:cubicBezTo>
                          <a:pt x="18092" y="1168"/>
                          <a:pt x="18119" y="1156"/>
                          <a:pt x="18134" y="1130"/>
                        </a:cubicBezTo>
                        <a:cubicBezTo>
                          <a:pt x="18340" y="680"/>
                          <a:pt x="18751" y="466"/>
                          <a:pt x="19159" y="466"/>
                        </a:cubicBezTo>
                        <a:cubicBezTo>
                          <a:pt x="19650" y="466"/>
                          <a:pt x="20138" y="776"/>
                          <a:pt x="20262" y="1357"/>
                        </a:cubicBezTo>
                        <a:cubicBezTo>
                          <a:pt x="20276" y="1404"/>
                          <a:pt x="20315" y="1425"/>
                          <a:pt x="20354" y="1425"/>
                        </a:cubicBezTo>
                        <a:cubicBezTo>
                          <a:pt x="20414" y="1425"/>
                          <a:pt x="20475" y="1377"/>
                          <a:pt x="20453" y="1297"/>
                        </a:cubicBezTo>
                        <a:cubicBezTo>
                          <a:pt x="20307" y="643"/>
                          <a:pt x="19748" y="281"/>
                          <a:pt x="19181" y="281"/>
                        </a:cubicBezTo>
                        <a:cubicBezTo>
                          <a:pt x="18774" y="281"/>
                          <a:pt x="18363" y="467"/>
                          <a:pt x="18098" y="867"/>
                        </a:cubicBezTo>
                        <a:cubicBezTo>
                          <a:pt x="17881" y="357"/>
                          <a:pt x="17408" y="96"/>
                          <a:pt x="16933" y="96"/>
                        </a:cubicBezTo>
                        <a:cubicBezTo>
                          <a:pt x="16495" y="96"/>
                          <a:pt x="16056" y="318"/>
                          <a:pt x="15815" y="771"/>
                        </a:cubicBezTo>
                        <a:cubicBezTo>
                          <a:pt x="15588" y="257"/>
                          <a:pt x="15113" y="0"/>
                          <a:pt x="14638" y="0"/>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481" name="Google Shape;481;p7"/>
                <p:cNvGrpSpPr/>
                <p:nvPr/>
              </p:nvGrpSpPr>
              <p:grpSpPr>
                <a:xfrm>
                  <a:off x="-76454" y="2444062"/>
                  <a:ext cx="3113402" cy="2909203"/>
                  <a:chOff x="4977052" y="1038608"/>
                  <a:chExt cx="4389400" cy="4101513"/>
                </a:xfrm>
              </p:grpSpPr>
              <p:sp>
                <p:nvSpPr>
                  <p:cNvPr id="482" name="Google Shape;482;p7"/>
                  <p:cNvSpPr/>
                  <p:nvPr/>
                </p:nvSpPr>
                <p:spPr>
                  <a:xfrm>
                    <a:off x="4977052" y="1038608"/>
                    <a:ext cx="4387686" cy="309370"/>
                  </a:xfrm>
                  <a:custGeom>
                    <a:avLst/>
                    <a:gdLst/>
                    <a:ahLst/>
                    <a:cxnLst/>
                    <a:rect l="l" t="t" r="r" b="b"/>
                    <a:pathLst>
                      <a:path w="20480" h="1444" extrusionOk="0">
                        <a:moveTo>
                          <a:pt x="14650" y="0"/>
                        </a:moveTo>
                        <a:cubicBezTo>
                          <a:pt x="14175" y="0"/>
                          <a:pt x="13699" y="254"/>
                          <a:pt x="13472" y="762"/>
                        </a:cubicBezTo>
                        <a:cubicBezTo>
                          <a:pt x="13250" y="394"/>
                          <a:pt x="12919" y="240"/>
                          <a:pt x="12571" y="240"/>
                        </a:cubicBezTo>
                        <a:cubicBezTo>
                          <a:pt x="12060" y="240"/>
                          <a:pt x="11512" y="573"/>
                          <a:pt x="11213" y="1049"/>
                        </a:cubicBezTo>
                        <a:cubicBezTo>
                          <a:pt x="10974" y="487"/>
                          <a:pt x="10446" y="194"/>
                          <a:pt x="9916" y="194"/>
                        </a:cubicBezTo>
                        <a:cubicBezTo>
                          <a:pt x="9465" y="194"/>
                          <a:pt x="9013" y="406"/>
                          <a:pt x="8739" y="846"/>
                        </a:cubicBezTo>
                        <a:cubicBezTo>
                          <a:pt x="8470" y="484"/>
                          <a:pt x="8071" y="308"/>
                          <a:pt x="7673" y="308"/>
                        </a:cubicBezTo>
                        <a:cubicBezTo>
                          <a:pt x="7204" y="308"/>
                          <a:pt x="6737" y="553"/>
                          <a:pt x="6491" y="1025"/>
                        </a:cubicBezTo>
                        <a:cubicBezTo>
                          <a:pt x="6261" y="546"/>
                          <a:pt x="5799" y="299"/>
                          <a:pt x="5336" y="299"/>
                        </a:cubicBezTo>
                        <a:cubicBezTo>
                          <a:pt x="4933" y="299"/>
                          <a:pt x="4530" y="486"/>
                          <a:pt x="4280" y="870"/>
                        </a:cubicBezTo>
                        <a:cubicBezTo>
                          <a:pt x="4053" y="342"/>
                          <a:pt x="3561" y="76"/>
                          <a:pt x="3069" y="76"/>
                        </a:cubicBezTo>
                        <a:cubicBezTo>
                          <a:pt x="2602" y="76"/>
                          <a:pt x="2134" y="315"/>
                          <a:pt x="1889" y="798"/>
                        </a:cubicBezTo>
                        <a:cubicBezTo>
                          <a:pt x="1744" y="440"/>
                          <a:pt x="1399" y="197"/>
                          <a:pt x="1022" y="197"/>
                        </a:cubicBezTo>
                        <a:cubicBezTo>
                          <a:pt x="997" y="197"/>
                          <a:pt x="971" y="198"/>
                          <a:pt x="945" y="200"/>
                        </a:cubicBezTo>
                        <a:cubicBezTo>
                          <a:pt x="347" y="260"/>
                          <a:pt x="13" y="834"/>
                          <a:pt x="1" y="1372"/>
                        </a:cubicBezTo>
                        <a:cubicBezTo>
                          <a:pt x="1" y="1420"/>
                          <a:pt x="40" y="1443"/>
                          <a:pt x="78" y="1443"/>
                        </a:cubicBezTo>
                        <a:cubicBezTo>
                          <a:pt x="117" y="1443"/>
                          <a:pt x="156" y="1420"/>
                          <a:pt x="156" y="1372"/>
                        </a:cubicBezTo>
                        <a:cubicBezTo>
                          <a:pt x="168" y="941"/>
                          <a:pt x="395" y="523"/>
                          <a:pt x="825" y="415"/>
                        </a:cubicBezTo>
                        <a:cubicBezTo>
                          <a:pt x="895" y="396"/>
                          <a:pt x="964" y="387"/>
                          <a:pt x="1032" y="387"/>
                        </a:cubicBezTo>
                        <a:cubicBezTo>
                          <a:pt x="1420" y="387"/>
                          <a:pt x="1760" y="690"/>
                          <a:pt x="1770" y="1097"/>
                        </a:cubicBezTo>
                        <a:cubicBezTo>
                          <a:pt x="1770" y="1160"/>
                          <a:pt x="1823" y="1193"/>
                          <a:pt x="1874" y="1193"/>
                        </a:cubicBezTo>
                        <a:cubicBezTo>
                          <a:pt x="1921" y="1193"/>
                          <a:pt x="1967" y="1166"/>
                          <a:pt x="1973" y="1109"/>
                        </a:cubicBezTo>
                        <a:cubicBezTo>
                          <a:pt x="2124" y="536"/>
                          <a:pt x="2605" y="250"/>
                          <a:pt x="3086" y="250"/>
                        </a:cubicBezTo>
                        <a:cubicBezTo>
                          <a:pt x="3558" y="250"/>
                          <a:pt x="4030" y="528"/>
                          <a:pt x="4184" y="1085"/>
                        </a:cubicBezTo>
                        <a:cubicBezTo>
                          <a:pt x="4198" y="1132"/>
                          <a:pt x="4237" y="1156"/>
                          <a:pt x="4275" y="1156"/>
                        </a:cubicBezTo>
                        <a:cubicBezTo>
                          <a:pt x="4306" y="1156"/>
                          <a:pt x="4336" y="1141"/>
                          <a:pt x="4352" y="1109"/>
                        </a:cubicBezTo>
                        <a:cubicBezTo>
                          <a:pt x="4571" y="676"/>
                          <a:pt x="4968" y="462"/>
                          <a:pt x="5361" y="462"/>
                        </a:cubicBezTo>
                        <a:cubicBezTo>
                          <a:pt x="5804" y="462"/>
                          <a:pt x="6243" y="733"/>
                          <a:pt x="6420" y="1264"/>
                        </a:cubicBezTo>
                        <a:cubicBezTo>
                          <a:pt x="6432" y="1300"/>
                          <a:pt x="6468" y="1318"/>
                          <a:pt x="6503" y="1318"/>
                        </a:cubicBezTo>
                        <a:cubicBezTo>
                          <a:pt x="6539" y="1318"/>
                          <a:pt x="6575" y="1300"/>
                          <a:pt x="6587" y="1264"/>
                        </a:cubicBezTo>
                        <a:cubicBezTo>
                          <a:pt x="6763" y="748"/>
                          <a:pt x="7222" y="478"/>
                          <a:pt x="7683" y="478"/>
                        </a:cubicBezTo>
                        <a:cubicBezTo>
                          <a:pt x="8066" y="478"/>
                          <a:pt x="8451" y="664"/>
                          <a:pt x="8679" y="1049"/>
                        </a:cubicBezTo>
                        <a:cubicBezTo>
                          <a:pt x="8697" y="1073"/>
                          <a:pt x="8724" y="1085"/>
                          <a:pt x="8751" y="1085"/>
                        </a:cubicBezTo>
                        <a:cubicBezTo>
                          <a:pt x="8778" y="1085"/>
                          <a:pt x="8804" y="1073"/>
                          <a:pt x="8822" y="1049"/>
                        </a:cubicBezTo>
                        <a:cubicBezTo>
                          <a:pt x="9056" y="587"/>
                          <a:pt x="9490" y="367"/>
                          <a:pt x="9922" y="367"/>
                        </a:cubicBezTo>
                        <a:cubicBezTo>
                          <a:pt x="10440" y="367"/>
                          <a:pt x="10955" y="683"/>
                          <a:pt x="11117" y="1276"/>
                        </a:cubicBezTo>
                        <a:cubicBezTo>
                          <a:pt x="11131" y="1318"/>
                          <a:pt x="11174" y="1343"/>
                          <a:pt x="11213" y="1343"/>
                        </a:cubicBezTo>
                        <a:cubicBezTo>
                          <a:pt x="11242" y="1343"/>
                          <a:pt x="11270" y="1330"/>
                          <a:pt x="11285" y="1300"/>
                        </a:cubicBezTo>
                        <a:cubicBezTo>
                          <a:pt x="11521" y="806"/>
                          <a:pt x="12071" y="414"/>
                          <a:pt x="12574" y="414"/>
                        </a:cubicBezTo>
                        <a:cubicBezTo>
                          <a:pt x="12910" y="414"/>
                          <a:pt x="13226" y="589"/>
                          <a:pt x="13413" y="1025"/>
                        </a:cubicBezTo>
                        <a:cubicBezTo>
                          <a:pt x="13428" y="1060"/>
                          <a:pt x="13458" y="1074"/>
                          <a:pt x="13488" y="1074"/>
                        </a:cubicBezTo>
                        <a:cubicBezTo>
                          <a:pt x="13530" y="1074"/>
                          <a:pt x="13573" y="1048"/>
                          <a:pt x="13580" y="1013"/>
                        </a:cubicBezTo>
                        <a:cubicBezTo>
                          <a:pt x="13723" y="454"/>
                          <a:pt x="14191" y="176"/>
                          <a:pt x="14657" y="176"/>
                        </a:cubicBezTo>
                        <a:cubicBezTo>
                          <a:pt x="15129" y="176"/>
                          <a:pt x="15599" y="460"/>
                          <a:pt x="15732" y="1025"/>
                        </a:cubicBezTo>
                        <a:cubicBezTo>
                          <a:pt x="15750" y="1067"/>
                          <a:pt x="15788" y="1088"/>
                          <a:pt x="15826" y="1088"/>
                        </a:cubicBezTo>
                        <a:cubicBezTo>
                          <a:pt x="15863" y="1088"/>
                          <a:pt x="15899" y="1067"/>
                          <a:pt x="15911" y="1025"/>
                        </a:cubicBezTo>
                        <a:cubicBezTo>
                          <a:pt x="16079" y="526"/>
                          <a:pt x="16510" y="280"/>
                          <a:pt x="16941" y="280"/>
                        </a:cubicBezTo>
                        <a:cubicBezTo>
                          <a:pt x="17398" y="280"/>
                          <a:pt x="17855" y="556"/>
                          <a:pt x="18003" y="1097"/>
                        </a:cubicBezTo>
                        <a:cubicBezTo>
                          <a:pt x="18016" y="1138"/>
                          <a:pt x="18053" y="1159"/>
                          <a:pt x="18089" y="1159"/>
                        </a:cubicBezTo>
                        <a:cubicBezTo>
                          <a:pt x="18116" y="1159"/>
                          <a:pt x="18143" y="1147"/>
                          <a:pt x="18158" y="1121"/>
                        </a:cubicBezTo>
                        <a:cubicBezTo>
                          <a:pt x="18364" y="671"/>
                          <a:pt x="18775" y="457"/>
                          <a:pt x="19183" y="457"/>
                        </a:cubicBezTo>
                        <a:cubicBezTo>
                          <a:pt x="19674" y="457"/>
                          <a:pt x="20162" y="767"/>
                          <a:pt x="20286" y="1348"/>
                        </a:cubicBezTo>
                        <a:cubicBezTo>
                          <a:pt x="20300" y="1390"/>
                          <a:pt x="20335" y="1408"/>
                          <a:pt x="20370" y="1408"/>
                        </a:cubicBezTo>
                        <a:cubicBezTo>
                          <a:pt x="20424" y="1408"/>
                          <a:pt x="20480" y="1365"/>
                          <a:pt x="20465" y="1300"/>
                        </a:cubicBezTo>
                        <a:cubicBezTo>
                          <a:pt x="20319" y="640"/>
                          <a:pt x="19757" y="275"/>
                          <a:pt x="19190" y="275"/>
                        </a:cubicBezTo>
                        <a:cubicBezTo>
                          <a:pt x="18782" y="275"/>
                          <a:pt x="18371" y="464"/>
                          <a:pt x="18110" y="870"/>
                        </a:cubicBezTo>
                        <a:cubicBezTo>
                          <a:pt x="17886" y="358"/>
                          <a:pt x="17411" y="97"/>
                          <a:pt x="16936" y="97"/>
                        </a:cubicBezTo>
                        <a:cubicBezTo>
                          <a:pt x="16501" y="97"/>
                          <a:pt x="16067" y="316"/>
                          <a:pt x="15827" y="762"/>
                        </a:cubicBezTo>
                        <a:cubicBezTo>
                          <a:pt x="15600" y="254"/>
                          <a:pt x="15125" y="0"/>
                          <a:pt x="14650" y="0"/>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83" name="Google Shape;483;p7"/>
                  <p:cNvSpPr/>
                  <p:nvPr/>
                </p:nvSpPr>
                <p:spPr>
                  <a:xfrm>
                    <a:off x="4979623" y="1579578"/>
                    <a:ext cx="4386615" cy="311298"/>
                  </a:xfrm>
                  <a:custGeom>
                    <a:avLst/>
                    <a:gdLst/>
                    <a:ahLst/>
                    <a:cxnLst/>
                    <a:rect l="l" t="t" r="r" b="b"/>
                    <a:pathLst>
                      <a:path w="20475" h="1453" extrusionOk="0">
                        <a:moveTo>
                          <a:pt x="14638" y="0"/>
                        </a:moveTo>
                        <a:cubicBezTo>
                          <a:pt x="14163" y="0"/>
                          <a:pt x="13687" y="257"/>
                          <a:pt x="13460" y="771"/>
                        </a:cubicBezTo>
                        <a:cubicBezTo>
                          <a:pt x="13242" y="398"/>
                          <a:pt x="12914" y="243"/>
                          <a:pt x="12567" y="243"/>
                        </a:cubicBezTo>
                        <a:cubicBezTo>
                          <a:pt x="12058" y="243"/>
                          <a:pt x="11507" y="577"/>
                          <a:pt x="11201" y="1046"/>
                        </a:cubicBezTo>
                        <a:cubicBezTo>
                          <a:pt x="10963" y="487"/>
                          <a:pt x="10439" y="198"/>
                          <a:pt x="9913" y="198"/>
                        </a:cubicBezTo>
                        <a:cubicBezTo>
                          <a:pt x="9459" y="198"/>
                          <a:pt x="9003" y="413"/>
                          <a:pt x="8727" y="855"/>
                        </a:cubicBezTo>
                        <a:cubicBezTo>
                          <a:pt x="8457" y="492"/>
                          <a:pt x="8056" y="316"/>
                          <a:pt x="7658" y="316"/>
                        </a:cubicBezTo>
                        <a:cubicBezTo>
                          <a:pt x="7192" y="316"/>
                          <a:pt x="6730" y="558"/>
                          <a:pt x="6491" y="1022"/>
                        </a:cubicBezTo>
                        <a:cubicBezTo>
                          <a:pt x="6262" y="545"/>
                          <a:pt x="5802" y="298"/>
                          <a:pt x="5339" y="298"/>
                        </a:cubicBezTo>
                        <a:cubicBezTo>
                          <a:pt x="4933" y="298"/>
                          <a:pt x="4525" y="488"/>
                          <a:pt x="4268" y="879"/>
                        </a:cubicBezTo>
                        <a:cubicBezTo>
                          <a:pt x="4040" y="348"/>
                          <a:pt x="3547" y="79"/>
                          <a:pt x="3053" y="79"/>
                        </a:cubicBezTo>
                        <a:cubicBezTo>
                          <a:pt x="2590" y="79"/>
                          <a:pt x="2126" y="315"/>
                          <a:pt x="1877" y="795"/>
                        </a:cubicBezTo>
                        <a:cubicBezTo>
                          <a:pt x="1740" y="430"/>
                          <a:pt x="1386" y="196"/>
                          <a:pt x="990" y="196"/>
                        </a:cubicBezTo>
                        <a:cubicBezTo>
                          <a:pt x="971" y="196"/>
                          <a:pt x="952" y="196"/>
                          <a:pt x="933" y="198"/>
                        </a:cubicBezTo>
                        <a:cubicBezTo>
                          <a:pt x="335" y="257"/>
                          <a:pt x="13" y="831"/>
                          <a:pt x="1" y="1381"/>
                        </a:cubicBezTo>
                        <a:cubicBezTo>
                          <a:pt x="1" y="1429"/>
                          <a:pt x="36" y="1453"/>
                          <a:pt x="72" y="1453"/>
                        </a:cubicBezTo>
                        <a:cubicBezTo>
                          <a:pt x="108" y="1453"/>
                          <a:pt x="144" y="1429"/>
                          <a:pt x="144" y="1381"/>
                        </a:cubicBezTo>
                        <a:cubicBezTo>
                          <a:pt x="168" y="951"/>
                          <a:pt x="383" y="532"/>
                          <a:pt x="825" y="413"/>
                        </a:cubicBezTo>
                        <a:cubicBezTo>
                          <a:pt x="893" y="393"/>
                          <a:pt x="961" y="384"/>
                          <a:pt x="1027" y="384"/>
                        </a:cubicBezTo>
                        <a:cubicBezTo>
                          <a:pt x="1409" y="384"/>
                          <a:pt x="1749" y="687"/>
                          <a:pt x="1770" y="1094"/>
                        </a:cubicBezTo>
                        <a:cubicBezTo>
                          <a:pt x="1770" y="1154"/>
                          <a:pt x="1814" y="1188"/>
                          <a:pt x="1857" y="1188"/>
                        </a:cubicBezTo>
                        <a:cubicBezTo>
                          <a:pt x="1892" y="1188"/>
                          <a:pt x="1926" y="1166"/>
                          <a:pt x="1937" y="1118"/>
                        </a:cubicBezTo>
                        <a:cubicBezTo>
                          <a:pt x="2087" y="547"/>
                          <a:pt x="2570" y="260"/>
                          <a:pt x="3052" y="260"/>
                        </a:cubicBezTo>
                        <a:cubicBezTo>
                          <a:pt x="3529" y="260"/>
                          <a:pt x="4006" y="541"/>
                          <a:pt x="4160" y="1106"/>
                        </a:cubicBezTo>
                        <a:cubicBezTo>
                          <a:pt x="4174" y="1147"/>
                          <a:pt x="4215" y="1168"/>
                          <a:pt x="4254" y="1168"/>
                        </a:cubicBezTo>
                        <a:cubicBezTo>
                          <a:pt x="4283" y="1168"/>
                          <a:pt x="4312" y="1156"/>
                          <a:pt x="4328" y="1130"/>
                        </a:cubicBezTo>
                        <a:cubicBezTo>
                          <a:pt x="4549" y="694"/>
                          <a:pt x="4949" y="478"/>
                          <a:pt x="5344" y="478"/>
                        </a:cubicBezTo>
                        <a:cubicBezTo>
                          <a:pt x="5782" y="478"/>
                          <a:pt x="6214" y="745"/>
                          <a:pt x="6384" y="1273"/>
                        </a:cubicBezTo>
                        <a:cubicBezTo>
                          <a:pt x="6402" y="1315"/>
                          <a:pt x="6438" y="1336"/>
                          <a:pt x="6473" y="1336"/>
                        </a:cubicBezTo>
                        <a:cubicBezTo>
                          <a:pt x="6509" y="1336"/>
                          <a:pt x="6545" y="1315"/>
                          <a:pt x="6563" y="1273"/>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32" y="602"/>
                          <a:pt x="9466" y="382"/>
                          <a:pt x="9898" y="382"/>
                        </a:cubicBezTo>
                        <a:cubicBezTo>
                          <a:pt x="10416" y="382"/>
                          <a:pt x="10931" y="698"/>
                          <a:pt x="11094" y="1297"/>
                        </a:cubicBezTo>
                        <a:cubicBezTo>
                          <a:pt x="11100" y="1339"/>
                          <a:pt x="11144" y="1364"/>
                          <a:pt x="11183" y="1364"/>
                        </a:cubicBezTo>
                        <a:cubicBezTo>
                          <a:pt x="11212" y="1364"/>
                          <a:pt x="11239" y="1351"/>
                          <a:pt x="11249" y="1321"/>
                        </a:cubicBezTo>
                        <a:cubicBezTo>
                          <a:pt x="11492" y="821"/>
                          <a:pt x="12042" y="432"/>
                          <a:pt x="12545" y="432"/>
                        </a:cubicBezTo>
                        <a:cubicBezTo>
                          <a:pt x="12884" y="432"/>
                          <a:pt x="13201" y="608"/>
                          <a:pt x="13389" y="1046"/>
                        </a:cubicBezTo>
                        <a:cubicBezTo>
                          <a:pt x="13404" y="1076"/>
                          <a:pt x="13431" y="1090"/>
                          <a:pt x="13460" y="1090"/>
                        </a:cubicBezTo>
                        <a:cubicBezTo>
                          <a:pt x="13500" y="1090"/>
                          <a:pt x="13542" y="1064"/>
                          <a:pt x="13556" y="1022"/>
                        </a:cubicBezTo>
                        <a:cubicBezTo>
                          <a:pt x="13705" y="469"/>
                          <a:pt x="14170" y="194"/>
                          <a:pt x="14633" y="194"/>
                        </a:cubicBezTo>
                        <a:cubicBezTo>
                          <a:pt x="15102" y="194"/>
                          <a:pt x="15569" y="475"/>
                          <a:pt x="15708" y="1034"/>
                        </a:cubicBezTo>
                        <a:cubicBezTo>
                          <a:pt x="15726" y="1082"/>
                          <a:pt x="15761" y="1106"/>
                          <a:pt x="15797" y="1106"/>
                        </a:cubicBezTo>
                        <a:cubicBezTo>
                          <a:pt x="15833" y="1106"/>
                          <a:pt x="15869" y="1082"/>
                          <a:pt x="15887" y="1034"/>
                        </a:cubicBezTo>
                        <a:cubicBezTo>
                          <a:pt x="16055" y="541"/>
                          <a:pt x="16486" y="298"/>
                          <a:pt x="16917" y="298"/>
                        </a:cubicBezTo>
                        <a:cubicBezTo>
                          <a:pt x="17373" y="298"/>
                          <a:pt x="17831" y="571"/>
                          <a:pt x="17979" y="1106"/>
                        </a:cubicBezTo>
                        <a:cubicBezTo>
                          <a:pt x="17992" y="1153"/>
                          <a:pt x="18028" y="1177"/>
                          <a:pt x="18063" y="1177"/>
                        </a:cubicBezTo>
                        <a:cubicBezTo>
                          <a:pt x="18091" y="1177"/>
                          <a:pt x="18118" y="1162"/>
                          <a:pt x="18134" y="1130"/>
                        </a:cubicBezTo>
                        <a:cubicBezTo>
                          <a:pt x="18340" y="686"/>
                          <a:pt x="18750" y="475"/>
                          <a:pt x="19157" y="475"/>
                        </a:cubicBezTo>
                        <a:cubicBezTo>
                          <a:pt x="19649" y="475"/>
                          <a:pt x="20138" y="782"/>
                          <a:pt x="20262" y="1357"/>
                        </a:cubicBezTo>
                        <a:cubicBezTo>
                          <a:pt x="20276" y="1409"/>
                          <a:pt x="20314" y="1431"/>
                          <a:pt x="20353" y="1431"/>
                        </a:cubicBezTo>
                        <a:cubicBezTo>
                          <a:pt x="20413" y="1431"/>
                          <a:pt x="20475" y="1377"/>
                          <a:pt x="20453" y="1297"/>
                        </a:cubicBezTo>
                        <a:cubicBezTo>
                          <a:pt x="20307" y="643"/>
                          <a:pt x="19748" y="281"/>
                          <a:pt x="19181" y="281"/>
                        </a:cubicBezTo>
                        <a:cubicBezTo>
                          <a:pt x="18774" y="281"/>
                          <a:pt x="18363" y="467"/>
                          <a:pt x="18098" y="867"/>
                        </a:cubicBezTo>
                        <a:cubicBezTo>
                          <a:pt x="17881" y="358"/>
                          <a:pt x="17410" y="101"/>
                          <a:pt x="16937" y="101"/>
                        </a:cubicBezTo>
                        <a:cubicBezTo>
                          <a:pt x="16498" y="101"/>
                          <a:pt x="16057" y="323"/>
                          <a:pt x="15815" y="771"/>
                        </a:cubicBezTo>
                        <a:cubicBezTo>
                          <a:pt x="15588" y="257"/>
                          <a:pt x="15113" y="0"/>
                          <a:pt x="14638" y="0"/>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84" name="Google Shape;484;p7"/>
                  <p:cNvSpPr/>
                  <p:nvPr/>
                </p:nvSpPr>
                <p:spPr>
                  <a:xfrm>
                    <a:off x="4979623" y="2121833"/>
                    <a:ext cx="4384901" cy="309370"/>
                  </a:xfrm>
                  <a:custGeom>
                    <a:avLst/>
                    <a:gdLst/>
                    <a:ahLst/>
                    <a:cxnLst/>
                    <a:rect l="l" t="t" r="r" b="b"/>
                    <a:pathLst>
                      <a:path w="20467" h="1444" extrusionOk="0">
                        <a:moveTo>
                          <a:pt x="14638" y="0"/>
                        </a:moveTo>
                        <a:cubicBezTo>
                          <a:pt x="14163" y="0"/>
                          <a:pt x="13687" y="254"/>
                          <a:pt x="13460" y="762"/>
                        </a:cubicBezTo>
                        <a:cubicBezTo>
                          <a:pt x="13242" y="394"/>
                          <a:pt x="12915" y="240"/>
                          <a:pt x="12568" y="240"/>
                        </a:cubicBezTo>
                        <a:cubicBezTo>
                          <a:pt x="12058" y="240"/>
                          <a:pt x="11507" y="573"/>
                          <a:pt x="11201" y="1049"/>
                        </a:cubicBezTo>
                        <a:cubicBezTo>
                          <a:pt x="10962" y="487"/>
                          <a:pt x="10434" y="194"/>
                          <a:pt x="9904" y="194"/>
                        </a:cubicBezTo>
                        <a:cubicBezTo>
                          <a:pt x="9453" y="194"/>
                          <a:pt x="9001" y="407"/>
                          <a:pt x="8727" y="846"/>
                        </a:cubicBezTo>
                        <a:cubicBezTo>
                          <a:pt x="8458" y="484"/>
                          <a:pt x="8059" y="308"/>
                          <a:pt x="7662" y="308"/>
                        </a:cubicBezTo>
                        <a:cubicBezTo>
                          <a:pt x="7194" y="308"/>
                          <a:pt x="6731" y="553"/>
                          <a:pt x="6491" y="1025"/>
                        </a:cubicBezTo>
                        <a:cubicBezTo>
                          <a:pt x="6261" y="546"/>
                          <a:pt x="5799" y="299"/>
                          <a:pt x="5334" y="299"/>
                        </a:cubicBezTo>
                        <a:cubicBezTo>
                          <a:pt x="4930" y="299"/>
                          <a:pt x="4524" y="486"/>
                          <a:pt x="4268" y="870"/>
                        </a:cubicBezTo>
                        <a:cubicBezTo>
                          <a:pt x="4041" y="342"/>
                          <a:pt x="3553" y="76"/>
                          <a:pt x="3061" y="76"/>
                        </a:cubicBezTo>
                        <a:cubicBezTo>
                          <a:pt x="2596" y="76"/>
                          <a:pt x="2128" y="315"/>
                          <a:pt x="1877" y="798"/>
                        </a:cubicBezTo>
                        <a:cubicBezTo>
                          <a:pt x="1743" y="440"/>
                          <a:pt x="1399" y="197"/>
                          <a:pt x="1012" y="197"/>
                        </a:cubicBezTo>
                        <a:cubicBezTo>
                          <a:pt x="986" y="197"/>
                          <a:pt x="960" y="198"/>
                          <a:pt x="933" y="201"/>
                        </a:cubicBezTo>
                        <a:cubicBezTo>
                          <a:pt x="335" y="260"/>
                          <a:pt x="13" y="834"/>
                          <a:pt x="1" y="1372"/>
                        </a:cubicBezTo>
                        <a:cubicBezTo>
                          <a:pt x="1" y="1420"/>
                          <a:pt x="36" y="1444"/>
                          <a:pt x="72" y="1444"/>
                        </a:cubicBezTo>
                        <a:cubicBezTo>
                          <a:pt x="108" y="1444"/>
                          <a:pt x="144" y="1420"/>
                          <a:pt x="144" y="1372"/>
                        </a:cubicBezTo>
                        <a:cubicBezTo>
                          <a:pt x="168" y="942"/>
                          <a:pt x="383" y="523"/>
                          <a:pt x="825" y="416"/>
                        </a:cubicBezTo>
                        <a:cubicBezTo>
                          <a:pt x="893" y="396"/>
                          <a:pt x="961" y="387"/>
                          <a:pt x="1027" y="387"/>
                        </a:cubicBezTo>
                        <a:cubicBezTo>
                          <a:pt x="1409" y="387"/>
                          <a:pt x="1749" y="690"/>
                          <a:pt x="1770" y="1097"/>
                        </a:cubicBezTo>
                        <a:cubicBezTo>
                          <a:pt x="1770" y="1151"/>
                          <a:pt x="1815" y="1182"/>
                          <a:pt x="1859" y="1182"/>
                        </a:cubicBezTo>
                        <a:cubicBezTo>
                          <a:pt x="1893" y="1182"/>
                          <a:pt x="1927" y="1163"/>
                          <a:pt x="1937" y="1121"/>
                        </a:cubicBezTo>
                        <a:cubicBezTo>
                          <a:pt x="2087" y="544"/>
                          <a:pt x="2570" y="257"/>
                          <a:pt x="3052" y="257"/>
                        </a:cubicBezTo>
                        <a:cubicBezTo>
                          <a:pt x="3529" y="257"/>
                          <a:pt x="4006" y="538"/>
                          <a:pt x="4160" y="1097"/>
                        </a:cubicBezTo>
                        <a:cubicBezTo>
                          <a:pt x="4174" y="1144"/>
                          <a:pt x="4213" y="1168"/>
                          <a:pt x="4252" y="1168"/>
                        </a:cubicBezTo>
                        <a:cubicBezTo>
                          <a:pt x="4282" y="1168"/>
                          <a:pt x="4312" y="1153"/>
                          <a:pt x="4328" y="1121"/>
                        </a:cubicBezTo>
                        <a:cubicBezTo>
                          <a:pt x="4547" y="688"/>
                          <a:pt x="4944" y="475"/>
                          <a:pt x="5336" y="475"/>
                        </a:cubicBezTo>
                        <a:cubicBezTo>
                          <a:pt x="5777" y="475"/>
                          <a:pt x="6213" y="745"/>
                          <a:pt x="6384" y="1276"/>
                        </a:cubicBezTo>
                        <a:cubicBezTo>
                          <a:pt x="6402" y="1318"/>
                          <a:pt x="6438" y="1339"/>
                          <a:pt x="6473" y="1339"/>
                        </a:cubicBezTo>
                        <a:cubicBezTo>
                          <a:pt x="6509" y="1339"/>
                          <a:pt x="6545" y="1318"/>
                          <a:pt x="6563" y="1276"/>
                        </a:cubicBezTo>
                        <a:cubicBezTo>
                          <a:pt x="6740" y="765"/>
                          <a:pt x="7201" y="495"/>
                          <a:pt x="7664" y="495"/>
                        </a:cubicBezTo>
                        <a:cubicBezTo>
                          <a:pt x="8046" y="495"/>
                          <a:pt x="8428" y="678"/>
                          <a:pt x="8655" y="1061"/>
                        </a:cubicBezTo>
                        <a:cubicBezTo>
                          <a:pt x="8673" y="1085"/>
                          <a:pt x="8700" y="1097"/>
                          <a:pt x="8727" y="1097"/>
                        </a:cubicBezTo>
                        <a:cubicBezTo>
                          <a:pt x="8754" y="1097"/>
                          <a:pt x="8781" y="1085"/>
                          <a:pt x="8798" y="1061"/>
                        </a:cubicBezTo>
                        <a:cubicBezTo>
                          <a:pt x="9028" y="590"/>
                          <a:pt x="9469" y="365"/>
                          <a:pt x="9908" y="365"/>
                        </a:cubicBezTo>
                        <a:cubicBezTo>
                          <a:pt x="10427" y="365"/>
                          <a:pt x="10944" y="680"/>
                          <a:pt x="11105" y="1276"/>
                        </a:cubicBezTo>
                        <a:cubicBezTo>
                          <a:pt x="11119" y="1317"/>
                          <a:pt x="11156" y="1339"/>
                          <a:pt x="11192" y="1339"/>
                        </a:cubicBezTo>
                        <a:cubicBezTo>
                          <a:pt x="11219" y="1339"/>
                          <a:pt x="11245" y="1326"/>
                          <a:pt x="11261" y="1300"/>
                        </a:cubicBezTo>
                        <a:cubicBezTo>
                          <a:pt x="11504" y="800"/>
                          <a:pt x="12054" y="411"/>
                          <a:pt x="12557" y="411"/>
                        </a:cubicBezTo>
                        <a:cubicBezTo>
                          <a:pt x="12896" y="411"/>
                          <a:pt x="13213" y="588"/>
                          <a:pt x="13401" y="1025"/>
                        </a:cubicBezTo>
                        <a:cubicBezTo>
                          <a:pt x="13416" y="1055"/>
                          <a:pt x="13443" y="1069"/>
                          <a:pt x="13472" y="1069"/>
                        </a:cubicBezTo>
                        <a:cubicBezTo>
                          <a:pt x="13512" y="1069"/>
                          <a:pt x="13554" y="1043"/>
                          <a:pt x="13568" y="1002"/>
                        </a:cubicBezTo>
                        <a:cubicBezTo>
                          <a:pt x="13716" y="450"/>
                          <a:pt x="14179" y="175"/>
                          <a:pt x="14641" y="175"/>
                        </a:cubicBezTo>
                        <a:cubicBezTo>
                          <a:pt x="15111" y="175"/>
                          <a:pt x="15581" y="459"/>
                          <a:pt x="15720" y="1025"/>
                        </a:cubicBezTo>
                        <a:cubicBezTo>
                          <a:pt x="15732" y="1067"/>
                          <a:pt x="15767" y="1088"/>
                          <a:pt x="15805" y="1088"/>
                        </a:cubicBezTo>
                        <a:cubicBezTo>
                          <a:pt x="15842" y="1088"/>
                          <a:pt x="15881" y="1067"/>
                          <a:pt x="15899" y="1025"/>
                        </a:cubicBezTo>
                        <a:cubicBezTo>
                          <a:pt x="16067" y="526"/>
                          <a:pt x="16498" y="281"/>
                          <a:pt x="16929" y="281"/>
                        </a:cubicBezTo>
                        <a:cubicBezTo>
                          <a:pt x="17386" y="281"/>
                          <a:pt x="17843" y="556"/>
                          <a:pt x="17991" y="1097"/>
                        </a:cubicBezTo>
                        <a:cubicBezTo>
                          <a:pt x="17997" y="1136"/>
                          <a:pt x="18032" y="1157"/>
                          <a:pt x="18068" y="1157"/>
                        </a:cubicBezTo>
                        <a:cubicBezTo>
                          <a:pt x="18098" y="1157"/>
                          <a:pt x="18130" y="1142"/>
                          <a:pt x="18146" y="1109"/>
                        </a:cubicBezTo>
                        <a:cubicBezTo>
                          <a:pt x="18352" y="665"/>
                          <a:pt x="18762" y="454"/>
                          <a:pt x="19169" y="454"/>
                        </a:cubicBezTo>
                        <a:cubicBezTo>
                          <a:pt x="19661" y="454"/>
                          <a:pt x="20150" y="761"/>
                          <a:pt x="20274" y="1336"/>
                        </a:cubicBezTo>
                        <a:cubicBezTo>
                          <a:pt x="20284" y="1387"/>
                          <a:pt x="20323" y="1410"/>
                          <a:pt x="20361" y="1410"/>
                        </a:cubicBezTo>
                        <a:cubicBezTo>
                          <a:pt x="20414" y="1410"/>
                          <a:pt x="20467" y="1369"/>
                          <a:pt x="20453" y="1300"/>
                        </a:cubicBezTo>
                        <a:cubicBezTo>
                          <a:pt x="20307" y="645"/>
                          <a:pt x="19746" y="279"/>
                          <a:pt x="19178" y="279"/>
                        </a:cubicBezTo>
                        <a:cubicBezTo>
                          <a:pt x="18772" y="279"/>
                          <a:pt x="18363" y="466"/>
                          <a:pt x="18098" y="870"/>
                        </a:cubicBezTo>
                        <a:cubicBezTo>
                          <a:pt x="17880" y="359"/>
                          <a:pt x="17404" y="98"/>
                          <a:pt x="16928" y="98"/>
                        </a:cubicBezTo>
                        <a:cubicBezTo>
                          <a:pt x="16492" y="98"/>
                          <a:pt x="16055" y="317"/>
                          <a:pt x="15815" y="762"/>
                        </a:cubicBezTo>
                        <a:cubicBezTo>
                          <a:pt x="15588" y="254"/>
                          <a:pt x="15113" y="0"/>
                          <a:pt x="14638" y="0"/>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85" name="Google Shape;485;p7"/>
                  <p:cNvSpPr/>
                  <p:nvPr/>
                </p:nvSpPr>
                <p:spPr>
                  <a:xfrm>
                    <a:off x="4979623" y="2662802"/>
                    <a:ext cx="4386829" cy="310655"/>
                  </a:xfrm>
                  <a:custGeom>
                    <a:avLst/>
                    <a:gdLst/>
                    <a:ahLst/>
                    <a:cxnLst/>
                    <a:rect l="l" t="t" r="r" b="b"/>
                    <a:pathLst>
                      <a:path w="20476" h="1450" extrusionOk="0">
                        <a:moveTo>
                          <a:pt x="14638" y="1"/>
                        </a:moveTo>
                        <a:cubicBezTo>
                          <a:pt x="14163" y="1"/>
                          <a:pt x="13687" y="258"/>
                          <a:pt x="13460" y="772"/>
                        </a:cubicBezTo>
                        <a:cubicBezTo>
                          <a:pt x="13242" y="399"/>
                          <a:pt x="12914" y="243"/>
                          <a:pt x="12567" y="243"/>
                        </a:cubicBezTo>
                        <a:cubicBezTo>
                          <a:pt x="12058" y="243"/>
                          <a:pt x="11507" y="577"/>
                          <a:pt x="11201" y="1047"/>
                        </a:cubicBezTo>
                        <a:cubicBezTo>
                          <a:pt x="10963" y="486"/>
                          <a:pt x="10437" y="193"/>
                          <a:pt x="9909" y="193"/>
                        </a:cubicBezTo>
                        <a:cubicBezTo>
                          <a:pt x="9456" y="193"/>
                          <a:pt x="9003" y="409"/>
                          <a:pt x="8727" y="855"/>
                        </a:cubicBezTo>
                        <a:cubicBezTo>
                          <a:pt x="8457" y="492"/>
                          <a:pt x="8056" y="316"/>
                          <a:pt x="7658" y="316"/>
                        </a:cubicBezTo>
                        <a:cubicBezTo>
                          <a:pt x="7192" y="316"/>
                          <a:pt x="6730" y="558"/>
                          <a:pt x="6491" y="1023"/>
                        </a:cubicBezTo>
                        <a:cubicBezTo>
                          <a:pt x="6262" y="545"/>
                          <a:pt x="5802" y="298"/>
                          <a:pt x="5339" y="298"/>
                        </a:cubicBezTo>
                        <a:cubicBezTo>
                          <a:pt x="4933" y="298"/>
                          <a:pt x="4525" y="488"/>
                          <a:pt x="4268" y="879"/>
                        </a:cubicBezTo>
                        <a:cubicBezTo>
                          <a:pt x="4040" y="348"/>
                          <a:pt x="3547" y="79"/>
                          <a:pt x="3053" y="79"/>
                        </a:cubicBezTo>
                        <a:cubicBezTo>
                          <a:pt x="2590" y="79"/>
                          <a:pt x="2126" y="316"/>
                          <a:pt x="1877" y="796"/>
                        </a:cubicBezTo>
                        <a:cubicBezTo>
                          <a:pt x="1743" y="437"/>
                          <a:pt x="1399" y="194"/>
                          <a:pt x="1012" y="194"/>
                        </a:cubicBezTo>
                        <a:cubicBezTo>
                          <a:pt x="986" y="194"/>
                          <a:pt x="960" y="196"/>
                          <a:pt x="933" y="198"/>
                        </a:cubicBezTo>
                        <a:cubicBezTo>
                          <a:pt x="335" y="258"/>
                          <a:pt x="13" y="831"/>
                          <a:pt x="1" y="1369"/>
                        </a:cubicBezTo>
                        <a:cubicBezTo>
                          <a:pt x="1" y="1423"/>
                          <a:pt x="36" y="1450"/>
                          <a:pt x="72" y="1450"/>
                        </a:cubicBezTo>
                        <a:cubicBezTo>
                          <a:pt x="108" y="1450"/>
                          <a:pt x="144" y="1423"/>
                          <a:pt x="144" y="1369"/>
                        </a:cubicBezTo>
                        <a:cubicBezTo>
                          <a:pt x="168" y="951"/>
                          <a:pt x="383" y="533"/>
                          <a:pt x="825" y="413"/>
                        </a:cubicBezTo>
                        <a:cubicBezTo>
                          <a:pt x="893" y="393"/>
                          <a:pt x="961" y="384"/>
                          <a:pt x="1027" y="384"/>
                        </a:cubicBezTo>
                        <a:cubicBezTo>
                          <a:pt x="1409" y="384"/>
                          <a:pt x="1749" y="687"/>
                          <a:pt x="1770" y="1094"/>
                        </a:cubicBezTo>
                        <a:cubicBezTo>
                          <a:pt x="1770" y="1153"/>
                          <a:pt x="1812" y="1183"/>
                          <a:pt x="1855" y="1183"/>
                        </a:cubicBezTo>
                        <a:cubicBezTo>
                          <a:pt x="1890" y="1183"/>
                          <a:pt x="1926" y="1162"/>
                          <a:pt x="1937" y="1118"/>
                        </a:cubicBezTo>
                        <a:cubicBezTo>
                          <a:pt x="2087" y="547"/>
                          <a:pt x="2570" y="261"/>
                          <a:pt x="3052" y="261"/>
                        </a:cubicBezTo>
                        <a:cubicBezTo>
                          <a:pt x="3529" y="261"/>
                          <a:pt x="4006" y="542"/>
                          <a:pt x="4160" y="1106"/>
                        </a:cubicBezTo>
                        <a:cubicBezTo>
                          <a:pt x="4174" y="1147"/>
                          <a:pt x="4215" y="1168"/>
                          <a:pt x="4254" y="1168"/>
                        </a:cubicBezTo>
                        <a:cubicBezTo>
                          <a:pt x="4283" y="1168"/>
                          <a:pt x="4312" y="1156"/>
                          <a:pt x="4328" y="1130"/>
                        </a:cubicBezTo>
                        <a:cubicBezTo>
                          <a:pt x="4549" y="694"/>
                          <a:pt x="4949" y="478"/>
                          <a:pt x="5344" y="478"/>
                        </a:cubicBezTo>
                        <a:cubicBezTo>
                          <a:pt x="5782" y="478"/>
                          <a:pt x="6214" y="745"/>
                          <a:pt x="6384" y="1274"/>
                        </a:cubicBezTo>
                        <a:cubicBezTo>
                          <a:pt x="6402" y="1316"/>
                          <a:pt x="6438" y="1336"/>
                          <a:pt x="6473" y="1336"/>
                        </a:cubicBezTo>
                        <a:cubicBezTo>
                          <a:pt x="6509" y="1336"/>
                          <a:pt x="6545" y="1316"/>
                          <a:pt x="6563" y="1274"/>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27" y="590"/>
                          <a:pt x="9467" y="365"/>
                          <a:pt x="9905" y="365"/>
                        </a:cubicBezTo>
                        <a:cubicBezTo>
                          <a:pt x="10428" y="365"/>
                          <a:pt x="10949" y="686"/>
                          <a:pt x="11105" y="1298"/>
                        </a:cubicBezTo>
                        <a:cubicBezTo>
                          <a:pt x="11118" y="1336"/>
                          <a:pt x="11152" y="1358"/>
                          <a:pt x="11187" y="1358"/>
                        </a:cubicBezTo>
                        <a:cubicBezTo>
                          <a:pt x="11215" y="1358"/>
                          <a:pt x="11244" y="1342"/>
                          <a:pt x="11261" y="1310"/>
                        </a:cubicBezTo>
                        <a:cubicBezTo>
                          <a:pt x="11503" y="817"/>
                          <a:pt x="12052" y="432"/>
                          <a:pt x="12555" y="432"/>
                        </a:cubicBezTo>
                        <a:cubicBezTo>
                          <a:pt x="12894" y="432"/>
                          <a:pt x="13213" y="608"/>
                          <a:pt x="13401" y="1047"/>
                        </a:cubicBezTo>
                        <a:cubicBezTo>
                          <a:pt x="13415" y="1075"/>
                          <a:pt x="13440" y="1086"/>
                          <a:pt x="13467" y="1086"/>
                        </a:cubicBezTo>
                        <a:cubicBezTo>
                          <a:pt x="13508" y="1086"/>
                          <a:pt x="13553" y="1059"/>
                          <a:pt x="13568" y="1023"/>
                        </a:cubicBezTo>
                        <a:cubicBezTo>
                          <a:pt x="13717" y="470"/>
                          <a:pt x="14181" y="195"/>
                          <a:pt x="14645" y="195"/>
                        </a:cubicBezTo>
                        <a:cubicBezTo>
                          <a:pt x="15114" y="195"/>
                          <a:pt x="15581" y="476"/>
                          <a:pt x="15720" y="1035"/>
                        </a:cubicBezTo>
                        <a:cubicBezTo>
                          <a:pt x="15732" y="1076"/>
                          <a:pt x="15767" y="1097"/>
                          <a:pt x="15805" y="1097"/>
                        </a:cubicBezTo>
                        <a:cubicBezTo>
                          <a:pt x="15842" y="1097"/>
                          <a:pt x="15881" y="1076"/>
                          <a:pt x="15899" y="1035"/>
                        </a:cubicBezTo>
                        <a:cubicBezTo>
                          <a:pt x="16067" y="541"/>
                          <a:pt x="16497" y="299"/>
                          <a:pt x="16929" y="299"/>
                        </a:cubicBezTo>
                        <a:cubicBezTo>
                          <a:pt x="17385" y="299"/>
                          <a:pt x="17843" y="571"/>
                          <a:pt x="17991" y="1106"/>
                        </a:cubicBezTo>
                        <a:cubicBezTo>
                          <a:pt x="18004" y="1147"/>
                          <a:pt x="18041" y="1168"/>
                          <a:pt x="18077" y="1168"/>
                        </a:cubicBezTo>
                        <a:cubicBezTo>
                          <a:pt x="18104" y="1168"/>
                          <a:pt x="18131" y="1156"/>
                          <a:pt x="18146" y="1130"/>
                        </a:cubicBezTo>
                        <a:cubicBezTo>
                          <a:pt x="18352" y="680"/>
                          <a:pt x="18763" y="466"/>
                          <a:pt x="19171" y="466"/>
                        </a:cubicBezTo>
                        <a:cubicBezTo>
                          <a:pt x="19662" y="466"/>
                          <a:pt x="20150" y="776"/>
                          <a:pt x="20274" y="1357"/>
                        </a:cubicBezTo>
                        <a:cubicBezTo>
                          <a:pt x="20288" y="1403"/>
                          <a:pt x="20322" y="1422"/>
                          <a:pt x="20358" y="1422"/>
                        </a:cubicBezTo>
                        <a:cubicBezTo>
                          <a:pt x="20415" y="1422"/>
                          <a:pt x="20475" y="1371"/>
                          <a:pt x="20453" y="1298"/>
                        </a:cubicBezTo>
                        <a:cubicBezTo>
                          <a:pt x="20307" y="643"/>
                          <a:pt x="19748" y="281"/>
                          <a:pt x="19181" y="281"/>
                        </a:cubicBezTo>
                        <a:cubicBezTo>
                          <a:pt x="18774" y="281"/>
                          <a:pt x="18363" y="468"/>
                          <a:pt x="18098" y="867"/>
                        </a:cubicBezTo>
                        <a:cubicBezTo>
                          <a:pt x="17881" y="357"/>
                          <a:pt x="17408" y="97"/>
                          <a:pt x="16933" y="97"/>
                        </a:cubicBezTo>
                        <a:cubicBezTo>
                          <a:pt x="16495" y="97"/>
                          <a:pt x="16056" y="318"/>
                          <a:pt x="15815" y="772"/>
                        </a:cubicBezTo>
                        <a:cubicBezTo>
                          <a:pt x="15588" y="258"/>
                          <a:pt x="15113" y="1"/>
                          <a:pt x="14638" y="1"/>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86" name="Google Shape;486;p7"/>
                  <p:cNvSpPr/>
                  <p:nvPr/>
                </p:nvSpPr>
                <p:spPr>
                  <a:xfrm>
                    <a:off x="4979623" y="3205700"/>
                    <a:ext cx="4386615" cy="308941"/>
                  </a:xfrm>
                  <a:custGeom>
                    <a:avLst/>
                    <a:gdLst/>
                    <a:ahLst/>
                    <a:cxnLst/>
                    <a:rect l="l" t="t" r="r" b="b"/>
                    <a:pathLst>
                      <a:path w="20475" h="1442" extrusionOk="0">
                        <a:moveTo>
                          <a:pt x="14638" y="1"/>
                        </a:moveTo>
                        <a:cubicBezTo>
                          <a:pt x="14163" y="1"/>
                          <a:pt x="13687" y="258"/>
                          <a:pt x="13460" y="772"/>
                        </a:cubicBezTo>
                        <a:cubicBezTo>
                          <a:pt x="13242" y="399"/>
                          <a:pt x="12914" y="244"/>
                          <a:pt x="12567" y="244"/>
                        </a:cubicBezTo>
                        <a:cubicBezTo>
                          <a:pt x="12058" y="244"/>
                          <a:pt x="11507" y="578"/>
                          <a:pt x="11201" y="1047"/>
                        </a:cubicBezTo>
                        <a:cubicBezTo>
                          <a:pt x="10962" y="485"/>
                          <a:pt x="10434" y="192"/>
                          <a:pt x="9904" y="192"/>
                        </a:cubicBezTo>
                        <a:cubicBezTo>
                          <a:pt x="9453" y="192"/>
                          <a:pt x="9001" y="404"/>
                          <a:pt x="8727" y="843"/>
                        </a:cubicBezTo>
                        <a:cubicBezTo>
                          <a:pt x="8458" y="482"/>
                          <a:pt x="8059" y="306"/>
                          <a:pt x="7662" y="306"/>
                        </a:cubicBezTo>
                        <a:cubicBezTo>
                          <a:pt x="7194" y="306"/>
                          <a:pt x="6731" y="550"/>
                          <a:pt x="6491" y="1023"/>
                        </a:cubicBezTo>
                        <a:cubicBezTo>
                          <a:pt x="6262" y="545"/>
                          <a:pt x="5802" y="298"/>
                          <a:pt x="5339" y="298"/>
                        </a:cubicBezTo>
                        <a:cubicBezTo>
                          <a:pt x="4933" y="298"/>
                          <a:pt x="4525" y="488"/>
                          <a:pt x="4268" y="879"/>
                        </a:cubicBezTo>
                        <a:cubicBezTo>
                          <a:pt x="4040" y="349"/>
                          <a:pt x="3547" y="79"/>
                          <a:pt x="3053" y="79"/>
                        </a:cubicBezTo>
                        <a:cubicBezTo>
                          <a:pt x="2590" y="79"/>
                          <a:pt x="2126" y="316"/>
                          <a:pt x="1877" y="796"/>
                        </a:cubicBezTo>
                        <a:cubicBezTo>
                          <a:pt x="1743" y="437"/>
                          <a:pt x="1399" y="195"/>
                          <a:pt x="1012" y="195"/>
                        </a:cubicBezTo>
                        <a:cubicBezTo>
                          <a:pt x="986" y="195"/>
                          <a:pt x="960" y="196"/>
                          <a:pt x="933" y="198"/>
                        </a:cubicBezTo>
                        <a:cubicBezTo>
                          <a:pt x="335" y="258"/>
                          <a:pt x="13" y="832"/>
                          <a:pt x="1" y="1369"/>
                        </a:cubicBezTo>
                        <a:cubicBezTo>
                          <a:pt x="1" y="1417"/>
                          <a:pt x="36" y="1441"/>
                          <a:pt x="72" y="1441"/>
                        </a:cubicBezTo>
                        <a:cubicBezTo>
                          <a:pt x="108" y="1441"/>
                          <a:pt x="144" y="1417"/>
                          <a:pt x="144" y="1369"/>
                        </a:cubicBezTo>
                        <a:cubicBezTo>
                          <a:pt x="168" y="939"/>
                          <a:pt x="383" y="533"/>
                          <a:pt x="825" y="413"/>
                        </a:cubicBezTo>
                        <a:cubicBezTo>
                          <a:pt x="893" y="394"/>
                          <a:pt x="961" y="384"/>
                          <a:pt x="1027" y="384"/>
                        </a:cubicBezTo>
                        <a:cubicBezTo>
                          <a:pt x="1409" y="384"/>
                          <a:pt x="1749" y="687"/>
                          <a:pt x="1770" y="1095"/>
                        </a:cubicBezTo>
                        <a:cubicBezTo>
                          <a:pt x="1770" y="1148"/>
                          <a:pt x="1815" y="1179"/>
                          <a:pt x="1859" y="1179"/>
                        </a:cubicBezTo>
                        <a:cubicBezTo>
                          <a:pt x="1893" y="1179"/>
                          <a:pt x="1927" y="1160"/>
                          <a:pt x="1937" y="1118"/>
                        </a:cubicBezTo>
                        <a:cubicBezTo>
                          <a:pt x="2087" y="548"/>
                          <a:pt x="2570" y="261"/>
                          <a:pt x="3052" y="261"/>
                        </a:cubicBezTo>
                        <a:cubicBezTo>
                          <a:pt x="3529" y="261"/>
                          <a:pt x="4006" y="542"/>
                          <a:pt x="4160" y="1106"/>
                        </a:cubicBezTo>
                        <a:cubicBezTo>
                          <a:pt x="4173" y="1145"/>
                          <a:pt x="4211" y="1167"/>
                          <a:pt x="4248" y="1167"/>
                        </a:cubicBezTo>
                        <a:cubicBezTo>
                          <a:pt x="4280" y="1167"/>
                          <a:pt x="4311" y="1151"/>
                          <a:pt x="4328" y="1118"/>
                        </a:cubicBezTo>
                        <a:cubicBezTo>
                          <a:pt x="4547" y="685"/>
                          <a:pt x="4944" y="472"/>
                          <a:pt x="5336" y="472"/>
                        </a:cubicBezTo>
                        <a:cubicBezTo>
                          <a:pt x="5777" y="472"/>
                          <a:pt x="6213" y="742"/>
                          <a:pt x="6384" y="1274"/>
                        </a:cubicBezTo>
                        <a:cubicBezTo>
                          <a:pt x="6402" y="1316"/>
                          <a:pt x="6438" y="1337"/>
                          <a:pt x="6473" y="1337"/>
                        </a:cubicBezTo>
                        <a:cubicBezTo>
                          <a:pt x="6509" y="1337"/>
                          <a:pt x="6545" y="1316"/>
                          <a:pt x="6563" y="1274"/>
                        </a:cubicBezTo>
                        <a:cubicBezTo>
                          <a:pt x="6740" y="762"/>
                          <a:pt x="7201" y="492"/>
                          <a:pt x="7664" y="492"/>
                        </a:cubicBezTo>
                        <a:cubicBezTo>
                          <a:pt x="8046" y="492"/>
                          <a:pt x="8428" y="675"/>
                          <a:pt x="8655" y="1059"/>
                        </a:cubicBezTo>
                        <a:cubicBezTo>
                          <a:pt x="8673" y="1083"/>
                          <a:pt x="8700" y="1095"/>
                          <a:pt x="8727" y="1095"/>
                        </a:cubicBezTo>
                        <a:cubicBezTo>
                          <a:pt x="8754" y="1095"/>
                          <a:pt x="8781" y="1083"/>
                          <a:pt x="8798" y="1059"/>
                        </a:cubicBezTo>
                        <a:cubicBezTo>
                          <a:pt x="9026" y="598"/>
                          <a:pt x="9458" y="378"/>
                          <a:pt x="9890" y="378"/>
                        </a:cubicBezTo>
                        <a:cubicBezTo>
                          <a:pt x="10410" y="378"/>
                          <a:pt x="10930" y="697"/>
                          <a:pt x="11094" y="1298"/>
                        </a:cubicBezTo>
                        <a:cubicBezTo>
                          <a:pt x="11106" y="1337"/>
                          <a:pt x="11140" y="1358"/>
                          <a:pt x="11175" y="1358"/>
                        </a:cubicBezTo>
                        <a:cubicBezTo>
                          <a:pt x="11203" y="1358"/>
                          <a:pt x="11232" y="1343"/>
                          <a:pt x="11249" y="1310"/>
                        </a:cubicBezTo>
                        <a:cubicBezTo>
                          <a:pt x="11491" y="818"/>
                          <a:pt x="12040" y="432"/>
                          <a:pt x="12543" y="432"/>
                        </a:cubicBezTo>
                        <a:cubicBezTo>
                          <a:pt x="12882" y="432"/>
                          <a:pt x="13201" y="608"/>
                          <a:pt x="13389" y="1047"/>
                        </a:cubicBezTo>
                        <a:cubicBezTo>
                          <a:pt x="13403" y="1075"/>
                          <a:pt x="13428" y="1086"/>
                          <a:pt x="13455" y="1086"/>
                        </a:cubicBezTo>
                        <a:cubicBezTo>
                          <a:pt x="13496" y="1086"/>
                          <a:pt x="13541" y="1059"/>
                          <a:pt x="13556" y="1023"/>
                        </a:cubicBezTo>
                        <a:cubicBezTo>
                          <a:pt x="13699" y="464"/>
                          <a:pt x="14164" y="186"/>
                          <a:pt x="14629" y="186"/>
                        </a:cubicBezTo>
                        <a:cubicBezTo>
                          <a:pt x="15099" y="186"/>
                          <a:pt x="15569" y="470"/>
                          <a:pt x="15708" y="1035"/>
                        </a:cubicBezTo>
                        <a:cubicBezTo>
                          <a:pt x="15726" y="1077"/>
                          <a:pt x="15761" y="1097"/>
                          <a:pt x="15797" y="1097"/>
                        </a:cubicBezTo>
                        <a:cubicBezTo>
                          <a:pt x="15833" y="1097"/>
                          <a:pt x="15869" y="1077"/>
                          <a:pt x="15887" y="1035"/>
                        </a:cubicBezTo>
                        <a:cubicBezTo>
                          <a:pt x="16055" y="541"/>
                          <a:pt x="16486" y="299"/>
                          <a:pt x="16917" y="299"/>
                        </a:cubicBezTo>
                        <a:cubicBezTo>
                          <a:pt x="17373" y="299"/>
                          <a:pt x="17831" y="571"/>
                          <a:pt x="17979" y="1106"/>
                        </a:cubicBezTo>
                        <a:cubicBezTo>
                          <a:pt x="17992" y="1147"/>
                          <a:pt x="18029" y="1169"/>
                          <a:pt x="18065" y="1169"/>
                        </a:cubicBezTo>
                        <a:cubicBezTo>
                          <a:pt x="18092" y="1169"/>
                          <a:pt x="18119" y="1156"/>
                          <a:pt x="18134" y="1130"/>
                        </a:cubicBezTo>
                        <a:cubicBezTo>
                          <a:pt x="18340" y="680"/>
                          <a:pt x="18751" y="466"/>
                          <a:pt x="19159" y="466"/>
                        </a:cubicBezTo>
                        <a:cubicBezTo>
                          <a:pt x="19650" y="466"/>
                          <a:pt x="20138" y="776"/>
                          <a:pt x="20262" y="1357"/>
                        </a:cubicBezTo>
                        <a:cubicBezTo>
                          <a:pt x="20276" y="1405"/>
                          <a:pt x="20315" y="1426"/>
                          <a:pt x="20354" y="1426"/>
                        </a:cubicBezTo>
                        <a:cubicBezTo>
                          <a:pt x="20414" y="1426"/>
                          <a:pt x="20475" y="1377"/>
                          <a:pt x="20453" y="1298"/>
                        </a:cubicBezTo>
                        <a:cubicBezTo>
                          <a:pt x="20307" y="644"/>
                          <a:pt x="19748" y="281"/>
                          <a:pt x="19181" y="281"/>
                        </a:cubicBezTo>
                        <a:cubicBezTo>
                          <a:pt x="18774" y="281"/>
                          <a:pt x="18363" y="468"/>
                          <a:pt x="18098" y="867"/>
                        </a:cubicBezTo>
                        <a:cubicBezTo>
                          <a:pt x="17881" y="358"/>
                          <a:pt x="17408" y="97"/>
                          <a:pt x="16933" y="97"/>
                        </a:cubicBezTo>
                        <a:cubicBezTo>
                          <a:pt x="16495" y="97"/>
                          <a:pt x="16056" y="319"/>
                          <a:pt x="15815" y="772"/>
                        </a:cubicBezTo>
                        <a:cubicBezTo>
                          <a:pt x="15588" y="258"/>
                          <a:pt x="15113" y="1"/>
                          <a:pt x="14638" y="1"/>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87" name="Google Shape;487;p7"/>
                  <p:cNvSpPr/>
                  <p:nvPr/>
                </p:nvSpPr>
                <p:spPr>
                  <a:xfrm>
                    <a:off x="4977052" y="3746027"/>
                    <a:ext cx="4389186" cy="310869"/>
                  </a:xfrm>
                  <a:custGeom>
                    <a:avLst/>
                    <a:gdLst/>
                    <a:ahLst/>
                    <a:cxnLst/>
                    <a:rect l="l" t="t" r="r" b="b"/>
                    <a:pathLst>
                      <a:path w="20487" h="1451" extrusionOk="0">
                        <a:moveTo>
                          <a:pt x="14650" y="1"/>
                        </a:moveTo>
                        <a:cubicBezTo>
                          <a:pt x="14175" y="1"/>
                          <a:pt x="13699" y="258"/>
                          <a:pt x="13472" y="772"/>
                        </a:cubicBezTo>
                        <a:cubicBezTo>
                          <a:pt x="13249" y="399"/>
                          <a:pt x="12919" y="244"/>
                          <a:pt x="12570" y="244"/>
                        </a:cubicBezTo>
                        <a:cubicBezTo>
                          <a:pt x="12060" y="244"/>
                          <a:pt x="11512" y="578"/>
                          <a:pt x="11213" y="1047"/>
                        </a:cubicBezTo>
                        <a:cubicBezTo>
                          <a:pt x="10975" y="488"/>
                          <a:pt x="10451" y="198"/>
                          <a:pt x="9925" y="198"/>
                        </a:cubicBezTo>
                        <a:cubicBezTo>
                          <a:pt x="9471" y="198"/>
                          <a:pt x="9015" y="413"/>
                          <a:pt x="8739" y="856"/>
                        </a:cubicBezTo>
                        <a:cubicBezTo>
                          <a:pt x="8469" y="493"/>
                          <a:pt x="8068" y="317"/>
                          <a:pt x="7669" y="317"/>
                        </a:cubicBezTo>
                        <a:cubicBezTo>
                          <a:pt x="7201" y="317"/>
                          <a:pt x="6737" y="558"/>
                          <a:pt x="6491" y="1023"/>
                        </a:cubicBezTo>
                        <a:cubicBezTo>
                          <a:pt x="6262" y="545"/>
                          <a:pt x="5802" y="298"/>
                          <a:pt x="5341" y="298"/>
                        </a:cubicBezTo>
                        <a:cubicBezTo>
                          <a:pt x="4937" y="298"/>
                          <a:pt x="4531" y="489"/>
                          <a:pt x="4280" y="880"/>
                        </a:cubicBezTo>
                        <a:cubicBezTo>
                          <a:pt x="4052" y="349"/>
                          <a:pt x="3556" y="79"/>
                          <a:pt x="3060" y="79"/>
                        </a:cubicBezTo>
                        <a:cubicBezTo>
                          <a:pt x="2596" y="79"/>
                          <a:pt x="2132" y="316"/>
                          <a:pt x="1889" y="796"/>
                        </a:cubicBezTo>
                        <a:cubicBezTo>
                          <a:pt x="1744" y="438"/>
                          <a:pt x="1399" y="195"/>
                          <a:pt x="1022" y="195"/>
                        </a:cubicBezTo>
                        <a:cubicBezTo>
                          <a:pt x="997" y="195"/>
                          <a:pt x="971" y="196"/>
                          <a:pt x="945" y="198"/>
                        </a:cubicBezTo>
                        <a:cubicBezTo>
                          <a:pt x="347" y="258"/>
                          <a:pt x="13" y="832"/>
                          <a:pt x="1" y="1370"/>
                        </a:cubicBezTo>
                        <a:cubicBezTo>
                          <a:pt x="1" y="1423"/>
                          <a:pt x="40" y="1450"/>
                          <a:pt x="78" y="1450"/>
                        </a:cubicBezTo>
                        <a:cubicBezTo>
                          <a:pt x="117" y="1450"/>
                          <a:pt x="156" y="1423"/>
                          <a:pt x="156" y="1370"/>
                        </a:cubicBezTo>
                        <a:cubicBezTo>
                          <a:pt x="168" y="951"/>
                          <a:pt x="395" y="533"/>
                          <a:pt x="825" y="413"/>
                        </a:cubicBezTo>
                        <a:cubicBezTo>
                          <a:pt x="895" y="394"/>
                          <a:pt x="964" y="385"/>
                          <a:pt x="1032" y="385"/>
                        </a:cubicBezTo>
                        <a:cubicBezTo>
                          <a:pt x="1420" y="385"/>
                          <a:pt x="1760" y="688"/>
                          <a:pt x="1770" y="1095"/>
                        </a:cubicBezTo>
                        <a:cubicBezTo>
                          <a:pt x="1770" y="1153"/>
                          <a:pt x="1816" y="1183"/>
                          <a:pt x="1862" y="1183"/>
                        </a:cubicBezTo>
                        <a:cubicBezTo>
                          <a:pt x="1900" y="1183"/>
                          <a:pt x="1938" y="1162"/>
                          <a:pt x="1949" y="1119"/>
                        </a:cubicBezTo>
                        <a:cubicBezTo>
                          <a:pt x="2099" y="548"/>
                          <a:pt x="2582" y="261"/>
                          <a:pt x="3064" y="261"/>
                        </a:cubicBezTo>
                        <a:cubicBezTo>
                          <a:pt x="3541" y="261"/>
                          <a:pt x="4018" y="542"/>
                          <a:pt x="4172" y="1107"/>
                        </a:cubicBezTo>
                        <a:cubicBezTo>
                          <a:pt x="4185" y="1145"/>
                          <a:pt x="4219" y="1167"/>
                          <a:pt x="4253" y="1167"/>
                        </a:cubicBezTo>
                        <a:cubicBezTo>
                          <a:pt x="4282" y="1167"/>
                          <a:pt x="4311" y="1151"/>
                          <a:pt x="4328" y="1119"/>
                        </a:cubicBezTo>
                        <a:cubicBezTo>
                          <a:pt x="4553" y="686"/>
                          <a:pt x="4950" y="472"/>
                          <a:pt x="5342" y="472"/>
                        </a:cubicBezTo>
                        <a:cubicBezTo>
                          <a:pt x="5783" y="472"/>
                          <a:pt x="6219" y="742"/>
                          <a:pt x="6396" y="1274"/>
                        </a:cubicBezTo>
                        <a:cubicBezTo>
                          <a:pt x="6408" y="1316"/>
                          <a:pt x="6444" y="1337"/>
                          <a:pt x="6480" y="1337"/>
                        </a:cubicBezTo>
                        <a:cubicBezTo>
                          <a:pt x="6515" y="1337"/>
                          <a:pt x="6551" y="1316"/>
                          <a:pt x="6563" y="1274"/>
                        </a:cubicBezTo>
                        <a:cubicBezTo>
                          <a:pt x="6740" y="763"/>
                          <a:pt x="7201" y="492"/>
                          <a:pt x="7664" y="492"/>
                        </a:cubicBezTo>
                        <a:cubicBezTo>
                          <a:pt x="8046" y="492"/>
                          <a:pt x="8428" y="676"/>
                          <a:pt x="8655" y="1059"/>
                        </a:cubicBezTo>
                        <a:cubicBezTo>
                          <a:pt x="8673" y="1089"/>
                          <a:pt x="8703" y="1104"/>
                          <a:pt x="8733" y="1104"/>
                        </a:cubicBezTo>
                        <a:cubicBezTo>
                          <a:pt x="8763" y="1104"/>
                          <a:pt x="8793" y="1089"/>
                          <a:pt x="8810" y="1059"/>
                        </a:cubicBezTo>
                        <a:cubicBezTo>
                          <a:pt x="9038" y="598"/>
                          <a:pt x="9470" y="378"/>
                          <a:pt x="9901" y="378"/>
                        </a:cubicBezTo>
                        <a:cubicBezTo>
                          <a:pt x="10420" y="378"/>
                          <a:pt x="10937" y="697"/>
                          <a:pt x="11094" y="1298"/>
                        </a:cubicBezTo>
                        <a:cubicBezTo>
                          <a:pt x="11107" y="1337"/>
                          <a:pt x="11140" y="1358"/>
                          <a:pt x="11177" y="1358"/>
                        </a:cubicBezTo>
                        <a:cubicBezTo>
                          <a:pt x="11207" y="1358"/>
                          <a:pt x="11239" y="1343"/>
                          <a:pt x="11261" y="1310"/>
                        </a:cubicBezTo>
                        <a:cubicBezTo>
                          <a:pt x="11496" y="818"/>
                          <a:pt x="12042" y="432"/>
                          <a:pt x="12544" y="432"/>
                        </a:cubicBezTo>
                        <a:cubicBezTo>
                          <a:pt x="12882" y="432"/>
                          <a:pt x="13201" y="608"/>
                          <a:pt x="13389" y="1047"/>
                        </a:cubicBezTo>
                        <a:cubicBezTo>
                          <a:pt x="13404" y="1077"/>
                          <a:pt x="13433" y="1090"/>
                          <a:pt x="13464" y="1090"/>
                        </a:cubicBezTo>
                        <a:cubicBezTo>
                          <a:pt x="13506" y="1090"/>
                          <a:pt x="13549" y="1065"/>
                          <a:pt x="13556" y="1023"/>
                        </a:cubicBezTo>
                        <a:cubicBezTo>
                          <a:pt x="13705" y="464"/>
                          <a:pt x="14173" y="186"/>
                          <a:pt x="14639" y="186"/>
                        </a:cubicBezTo>
                        <a:cubicBezTo>
                          <a:pt x="15111" y="186"/>
                          <a:pt x="15581" y="470"/>
                          <a:pt x="15720" y="1035"/>
                        </a:cubicBezTo>
                        <a:cubicBezTo>
                          <a:pt x="15732" y="1077"/>
                          <a:pt x="15767" y="1098"/>
                          <a:pt x="15803" y="1098"/>
                        </a:cubicBezTo>
                        <a:cubicBezTo>
                          <a:pt x="15839" y="1098"/>
                          <a:pt x="15875" y="1077"/>
                          <a:pt x="15887" y="1035"/>
                        </a:cubicBezTo>
                        <a:cubicBezTo>
                          <a:pt x="16061" y="542"/>
                          <a:pt x="16494" y="299"/>
                          <a:pt x="16926" y="299"/>
                        </a:cubicBezTo>
                        <a:cubicBezTo>
                          <a:pt x="17383" y="299"/>
                          <a:pt x="17837" y="572"/>
                          <a:pt x="17979" y="1107"/>
                        </a:cubicBezTo>
                        <a:cubicBezTo>
                          <a:pt x="17993" y="1148"/>
                          <a:pt x="18031" y="1174"/>
                          <a:pt x="18070" y="1174"/>
                        </a:cubicBezTo>
                        <a:cubicBezTo>
                          <a:pt x="18098" y="1174"/>
                          <a:pt x="18126" y="1161"/>
                          <a:pt x="18146" y="1131"/>
                        </a:cubicBezTo>
                        <a:cubicBezTo>
                          <a:pt x="18347" y="680"/>
                          <a:pt x="18754" y="466"/>
                          <a:pt x="19161" y="466"/>
                        </a:cubicBezTo>
                        <a:cubicBezTo>
                          <a:pt x="19650" y="466"/>
                          <a:pt x="20138" y="777"/>
                          <a:pt x="20262" y="1358"/>
                        </a:cubicBezTo>
                        <a:cubicBezTo>
                          <a:pt x="20281" y="1409"/>
                          <a:pt x="20321" y="1431"/>
                          <a:pt x="20362" y="1431"/>
                        </a:cubicBezTo>
                        <a:cubicBezTo>
                          <a:pt x="20425" y="1431"/>
                          <a:pt x="20487" y="1378"/>
                          <a:pt x="20465" y="1298"/>
                        </a:cubicBezTo>
                        <a:cubicBezTo>
                          <a:pt x="20319" y="643"/>
                          <a:pt x="19754" y="276"/>
                          <a:pt x="19185" y="276"/>
                        </a:cubicBezTo>
                        <a:cubicBezTo>
                          <a:pt x="18778" y="276"/>
                          <a:pt x="18370" y="464"/>
                          <a:pt x="18110" y="868"/>
                        </a:cubicBezTo>
                        <a:cubicBezTo>
                          <a:pt x="17886" y="358"/>
                          <a:pt x="17414" y="97"/>
                          <a:pt x="16941" y="97"/>
                        </a:cubicBezTo>
                        <a:cubicBezTo>
                          <a:pt x="16504" y="97"/>
                          <a:pt x="16068" y="319"/>
                          <a:pt x="15827" y="772"/>
                        </a:cubicBezTo>
                        <a:cubicBezTo>
                          <a:pt x="15600" y="258"/>
                          <a:pt x="15125" y="1"/>
                          <a:pt x="14650" y="1"/>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88" name="Google Shape;488;p7"/>
                  <p:cNvSpPr/>
                  <p:nvPr/>
                </p:nvSpPr>
                <p:spPr>
                  <a:xfrm>
                    <a:off x="4979623" y="4288496"/>
                    <a:ext cx="4386615" cy="309370"/>
                  </a:xfrm>
                  <a:custGeom>
                    <a:avLst/>
                    <a:gdLst/>
                    <a:ahLst/>
                    <a:cxnLst/>
                    <a:rect l="l" t="t" r="r" b="b"/>
                    <a:pathLst>
                      <a:path w="20475" h="1444" extrusionOk="0">
                        <a:moveTo>
                          <a:pt x="14638" y="0"/>
                        </a:moveTo>
                        <a:cubicBezTo>
                          <a:pt x="14163" y="0"/>
                          <a:pt x="13687" y="254"/>
                          <a:pt x="13460" y="762"/>
                        </a:cubicBezTo>
                        <a:cubicBezTo>
                          <a:pt x="13242" y="394"/>
                          <a:pt x="12915" y="240"/>
                          <a:pt x="12568" y="240"/>
                        </a:cubicBezTo>
                        <a:cubicBezTo>
                          <a:pt x="12058" y="240"/>
                          <a:pt x="11507" y="573"/>
                          <a:pt x="11201" y="1049"/>
                        </a:cubicBezTo>
                        <a:cubicBezTo>
                          <a:pt x="10962" y="487"/>
                          <a:pt x="10434" y="194"/>
                          <a:pt x="9904" y="194"/>
                        </a:cubicBezTo>
                        <a:cubicBezTo>
                          <a:pt x="9453" y="194"/>
                          <a:pt x="9001" y="406"/>
                          <a:pt x="8727" y="846"/>
                        </a:cubicBezTo>
                        <a:cubicBezTo>
                          <a:pt x="8458" y="484"/>
                          <a:pt x="8059" y="308"/>
                          <a:pt x="7662" y="308"/>
                        </a:cubicBezTo>
                        <a:cubicBezTo>
                          <a:pt x="7194" y="308"/>
                          <a:pt x="6731" y="553"/>
                          <a:pt x="6491" y="1025"/>
                        </a:cubicBezTo>
                        <a:cubicBezTo>
                          <a:pt x="6261" y="546"/>
                          <a:pt x="5799" y="299"/>
                          <a:pt x="5334" y="299"/>
                        </a:cubicBezTo>
                        <a:cubicBezTo>
                          <a:pt x="4930" y="299"/>
                          <a:pt x="4524" y="486"/>
                          <a:pt x="4268" y="870"/>
                        </a:cubicBezTo>
                        <a:cubicBezTo>
                          <a:pt x="4040" y="347"/>
                          <a:pt x="3550" y="80"/>
                          <a:pt x="3057" y="80"/>
                        </a:cubicBezTo>
                        <a:cubicBezTo>
                          <a:pt x="2593" y="80"/>
                          <a:pt x="2127" y="317"/>
                          <a:pt x="1877" y="798"/>
                        </a:cubicBezTo>
                        <a:cubicBezTo>
                          <a:pt x="1743" y="430"/>
                          <a:pt x="1401" y="197"/>
                          <a:pt x="1016" y="197"/>
                        </a:cubicBezTo>
                        <a:cubicBezTo>
                          <a:pt x="988" y="197"/>
                          <a:pt x="961" y="198"/>
                          <a:pt x="933" y="200"/>
                        </a:cubicBezTo>
                        <a:cubicBezTo>
                          <a:pt x="335" y="248"/>
                          <a:pt x="13" y="822"/>
                          <a:pt x="1" y="1372"/>
                        </a:cubicBezTo>
                        <a:cubicBezTo>
                          <a:pt x="1" y="1420"/>
                          <a:pt x="36" y="1443"/>
                          <a:pt x="72" y="1443"/>
                        </a:cubicBezTo>
                        <a:cubicBezTo>
                          <a:pt x="108" y="1443"/>
                          <a:pt x="144" y="1420"/>
                          <a:pt x="144" y="1372"/>
                        </a:cubicBezTo>
                        <a:cubicBezTo>
                          <a:pt x="168" y="941"/>
                          <a:pt x="383" y="523"/>
                          <a:pt x="825" y="415"/>
                        </a:cubicBezTo>
                        <a:cubicBezTo>
                          <a:pt x="894" y="396"/>
                          <a:pt x="964" y="386"/>
                          <a:pt x="1032" y="386"/>
                        </a:cubicBezTo>
                        <a:cubicBezTo>
                          <a:pt x="1411" y="386"/>
                          <a:pt x="1749" y="681"/>
                          <a:pt x="1770" y="1097"/>
                        </a:cubicBezTo>
                        <a:cubicBezTo>
                          <a:pt x="1770" y="1149"/>
                          <a:pt x="1812" y="1180"/>
                          <a:pt x="1855" y="1180"/>
                        </a:cubicBezTo>
                        <a:cubicBezTo>
                          <a:pt x="1890" y="1180"/>
                          <a:pt x="1926" y="1158"/>
                          <a:pt x="1937" y="1109"/>
                        </a:cubicBezTo>
                        <a:cubicBezTo>
                          <a:pt x="2087" y="538"/>
                          <a:pt x="2570" y="251"/>
                          <a:pt x="3052" y="251"/>
                        </a:cubicBezTo>
                        <a:cubicBezTo>
                          <a:pt x="3529" y="251"/>
                          <a:pt x="4006" y="532"/>
                          <a:pt x="4160" y="1097"/>
                        </a:cubicBezTo>
                        <a:cubicBezTo>
                          <a:pt x="4174" y="1143"/>
                          <a:pt x="4213" y="1168"/>
                          <a:pt x="4252" y="1168"/>
                        </a:cubicBezTo>
                        <a:cubicBezTo>
                          <a:pt x="4282" y="1168"/>
                          <a:pt x="4312" y="1152"/>
                          <a:pt x="4328" y="1121"/>
                        </a:cubicBezTo>
                        <a:cubicBezTo>
                          <a:pt x="4547" y="688"/>
                          <a:pt x="4944" y="474"/>
                          <a:pt x="5336" y="474"/>
                        </a:cubicBezTo>
                        <a:cubicBezTo>
                          <a:pt x="5777" y="474"/>
                          <a:pt x="6213" y="745"/>
                          <a:pt x="6384" y="1276"/>
                        </a:cubicBezTo>
                        <a:cubicBezTo>
                          <a:pt x="6402" y="1312"/>
                          <a:pt x="6438" y="1330"/>
                          <a:pt x="6473" y="1330"/>
                        </a:cubicBezTo>
                        <a:cubicBezTo>
                          <a:pt x="6509" y="1330"/>
                          <a:pt x="6545" y="1312"/>
                          <a:pt x="6563" y="1276"/>
                        </a:cubicBezTo>
                        <a:cubicBezTo>
                          <a:pt x="6740" y="759"/>
                          <a:pt x="7200" y="485"/>
                          <a:pt x="7663" y="485"/>
                        </a:cubicBezTo>
                        <a:cubicBezTo>
                          <a:pt x="8044" y="485"/>
                          <a:pt x="8428" y="672"/>
                          <a:pt x="8655" y="1061"/>
                        </a:cubicBezTo>
                        <a:cubicBezTo>
                          <a:pt x="8673" y="1085"/>
                          <a:pt x="8700" y="1097"/>
                          <a:pt x="8727" y="1097"/>
                        </a:cubicBezTo>
                        <a:cubicBezTo>
                          <a:pt x="8754" y="1097"/>
                          <a:pt x="8781" y="1085"/>
                          <a:pt x="8798" y="1061"/>
                        </a:cubicBezTo>
                        <a:cubicBezTo>
                          <a:pt x="9028" y="597"/>
                          <a:pt x="9463" y="375"/>
                          <a:pt x="9898" y="375"/>
                        </a:cubicBezTo>
                        <a:cubicBezTo>
                          <a:pt x="10415" y="375"/>
                          <a:pt x="10931" y="690"/>
                          <a:pt x="11094" y="1288"/>
                        </a:cubicBezTo>
                        <a:cubicBezTo>
                          <a:pt x="11100" y="1335"/>
                          <a:pt x="11137" y="1359"/>
                          <a:pt x="11174" y="1359"/>
                        </a:cubicBezTo>
                        <a:cubicBezTo>
                          <a:pt x="11203" y="1359"/>
                          <a:pt x="11233" y="1344"/>
                          <a:pt x="11249" y="1312"/>
                        </a:cubicBezTo>
                        <a:cubicBezTo>
                          <a:pt x="11493" y="818"/>
                          <a:pt x="12045" y="426"/>
                          <a:pt x="12549" y="426"/>
                        </a:cubicBezTo>
                        <a:cubicBezTo>
                          <a:pt x="12886" y="426"/>
                          <a:pt x="13202" y="601"/>
                          <a:pt x="13389" y="1037"/>
                        </a:cubicBezTo>
                        <a:cubicBezTo>
                          <a:pt x="13403" y="1071"/>
                          <a:pt x="13430" y="1085"/>
                          <a:pt x="13458" y="1085"/>
                        </a:cubicBezTo>
                        <a:cubicBezTo>
                          <a:pt x="13498" y="1085"/>
                          <a:pt x="13542" y="1056"/>
                          <a:pt x="13556" y="1013"/>
                        </a:cubicBezTo>
                        <a:cubicBezTo>
                          <a:pt x="13698" y="462"/>
                          <a:pt x="14161" y="187"/>
                          <a:pt x="14625" y="187"/>
                        </a:cubicBezTo>
                        <a:cubicBezTo>
                          <a:pt x="15096" y="187"/>
                          <a:pt x="15569" y="471"/>
                          <a:pt x="15708" y="1037"/>
                        </a:cubicBezTo>
                        <a:cubicBezTo>
                          <a:pt x="15726" y="1079"/>
                          <a:pt x="15761" y="1100"/>
                          <a:pt x="15797" y="1100"/>
                        </a:cubicBezTo>
                        <a:cubicBezTo>
                          <a:pt x="15833" y="1100"/>
                          <a:pt x="15869" y="1079"/>
                          <a:pt x="15887" y="1037"/>
                        </a:cubicBezTo>
                        <a:cubicBezTo>
                          <a:pt x="16055" y="544"/>
                          <a:pt x="16486" y="301"/>
                          <a:pt x="16917" y="301"/>
                        </a:cubicBezTo>
                        <a:cubicBezTo>
                          <a:pt x="17373" y="301"/>
                          <a:pt x="17831" y="574"/>
                          <a:pt x="17979" y="1109"/>
                        </a:cubicBezTo>
                        <a:cubicBezTo>
                          <a:pt x="17992" y="1150"/>
                          <a:pt x="18029" y="1171"/>
                          <a:pt x="18065" y="1171"/>
                        </a:cubicBezTo>
                        <a:cubicBezTo>
                          <a:pt x="18092" y="1171"/>
                          <a:pt x="18119" y="1159"/>
                          <a:pt x="18134" y="1133"/>
                        </a:cubicBezTo>
                        <a:cubicBezTo>
                          <a:pt x="18341" y="681"/>
                          <a:pt x="18753" y="467"/>
                          <a:pt x="19162" y="467"/>
                        </a:cubicBezTo>
                        <a:cubicBezTo>
                          <a:pt x="19652" y="467"/>
                          <a:pt x="20138" y="775"/>
                          <a:pt x="20262" y="1348"/>
                        </a:cubicBezTo>
                        <a:cubicBezTo>
                          <a:pt x="20276" y="1400"/>
                          <a:pt x="20315" y="1422"/>
                          <a:pt x="20355" y="1422"/>
                        </a:cubicBezTo>
                        <a:cubicBezTo>
                          <a:pt x="20414" y="1422"/>
                          <a:pt x="20475" y="1372"/>
                          <a:pt x="20453" y="1300"/>
                        </a:cubicBezTo>
                        <a:cubicBezTo>
                          <a:pt x="20307" y="645"/>
                          <a:pt x="19746" y="278"/>
                          <a:pt x="19178" y="278"/>
                        </a:cubicBezTo>
                        <a:cubicBezTo>
                          <a:pt x="18772" y="278"/>
                          <a:pt x="18363" y="466"/>
                          <a:pt x="18098" y="870"/>
                        </a:cubicBezTo>
                        <a:cubicBezTo>
                          <a:pt x="17880" y="358"/>
                          <a:pt x="17404" y="97"/>
                          <a:pt x="16928" y="97"/>
                        </a:cubicBezTo>
                        <a:cubicBezTo>
                          <a:pt x="16492" y="97"/>
                          <a:pt x="16055" y="316"/>
                          <a:pt x="15815" y="762"/>
                        </a:cubicBezTo>
                        <a:cubicBezTo>
                          <a:pt x="15588" y="254"/>
                          <a:pt x="15113" y="0"/>
                          <a:pt x="14638" y="0"/>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89" name="Google Shape;489;p7"/>
                  <p:cNvSpPr/>
                  <p:nvPr/>
                </p:nvSpPr>
                <p:spPr>
                  <a:xfrm>
                    <a:off x="4979623" y="4829466"/>
                    <a:ext cx="4386615" cy="310655"/>
                  </a:xfrm>
                  <a:custGeom>
                    <a:avLst/>
                    <a:gdLst/>
                    <a:ahLst/>
                    <a:cxnLst/>
                    <a:rect l="l" t="t" r="r" b="b"/>
                    <a:pathLst>
                      <a:path w="20475" h="1450" extrusionOk="0">
                        <a:moveTo>
                          <a:pt x="14638" y="0"/>
                        </a:moveTo>
                        <a:cubicBezTo>
                          <a:pt x="14163" y="0"/>
                          <a:pt x="13687" y="257"/>
                          <a:pt x="13460" y="771"/>
                        </a:cubicBezTo>
                        <a:cubicBezTo>
                          <a:pt x="13242" y="398"/>
                          <a:pt x="12914" y="243"/>
                          <a:pt x="12567" y="243"/>
                        </a:cubicBezTo>
                        <a:cubicBezTo>
                          <a:pt x="12058" y="243"/>
                          <a:pt x="11507" y="577"/>
                          <a:pt x="11201" y="1046"/>
                        </a:cubicBezTo>
                        <a:cubicBezTo>
                          <a:pt x="10963" y="487"/>
                          <a:pt x="10439" y="198"/>
                          <a:pt x="9913" y="198"/>
                        </a:cubicBezTo>
                        <a:cubicBezTo>
                          <a:pt x="9459" y="198"/>
                          <a:pt x="9003" y="413"/>
                          <a:pt x="8727" y="855"/>
                        </a:cubicBezTo>
                        <a:cubicBezTo>
                          <a:pt x="8457" y="492"/>
                          <a:pt x="8056" y="316"/>
                          <a:pt x="7658" y="316"/>
                        </a:cubicBezTo>
                        <a:cubicBezTo>
                          <a:pt x="7192" y="316"/>
                          <a:pt x="6730" y="558"/>
                          <a:pt x="6491" y="1022"/>
                        </a:cubicBezTo>
                        <a:cubicBezTo>
                          <a:pt x="6262" y="545"/>
                          <a:pt x="5802" y="298"/>
                          <a:pt x="5339" y="298"/>
                        </a:cubicBezTo>
                        <a:cubicBezTo>
                          <a:pt x="4933" y="298"/>
                          <a:pt x="4525" y="488"/>
                          <a:pt x="4268" y="879"/>
                        </a:cubicBezTo>
                        <a:cubicBezTo>
                          <a:pt x="4040" y="348"/>
                          <a:pt x="3547" y="79"/>
                          <a:pt x="3053" y="79"/>
                        </a:cubicBezTo>
                        <a:cubicBezTo>
                          <a:pt x="2590" y="79"/>
                          <a:pt x="2126" y="315"/>
                          <a:pt x="1877" y="795"/>
                        </a:cubicBezTo>
                        <a:cubicBezTo>
                          <a:pt x="1743" y="437"/>
                          <a:pt x="1399" y="194"/>
                          <a:pt x="1012" y="194"/>
                        </a:cubicBezTo>
                        <a:cubicBezTo>
                          <a:pt x="986" y="194"/>
                          <a:pt x="960" y="195"/>
                          <a:pt x="933" y="198"/>
                        </a:cubicBezTo>
                        <a:cubicBezTo>
                          <a:pt x="335" y="257"/>
                          <a:pt x="13" y="831"/>
                          <a:pt x="1" y="1369"/>
                        </a:cubicBezTo>
                        <a:cubicBezTo>
                          <a:pt x="1" y="1423"/>
                          <a:pt x="36" y="1450"/>
                          <a:pt x="72" y="1450"/>
                        </a:cubicBezTo>
                        <a:cubicBezTo>
                          <a:pt x="108" y="1450"/>
                          <a:pt x="144" y="1423"/>
                          <a:pt x="144" y="1369"/>
                        </a:cubicBezTo>
                        <a:cubicBezTo>
                          <a:pt x="168" y="939"/>
                          <a:pt x="383" y="532"/>
                          <a:pt x="825" y="413"/>
                        </a:cubicBezTo>
                        <a:cubicBezTo>
                          <a:pt x="890" y="396"/>
                          <a:pt x="954" y="388"/>
                          <a:pt x="1018" y="388"/>
                        </a:cubicBezTo>
                        <a:cubicBezTo>
                          <a:pt x="1403" y="388"/>
                          <a:pt x="1749" y="684"/>
                          <a:pt x="1770" y="1094"/>
                        </a:cubicBezTo>
                        <a:cubicBezTo>
                          <a:pt x="1770" y="1153"/>
                          <a:pt x="1812" y="1183"/>
                          <a:pt x="1855" y="1183"/>
                        </a:cubicBezTo>
                        <a:cubicBezTo>
                          <a:pt x="1890" y="1183"/>
                          <a:pt x="1926" y="1162"/>
                          <a:pt x="1937" y="1118"/>
                        </a:cubicBezTo>
                        <a:cubicBezTo>
                          <a:pt x="2087" y="547"/>
                          <a:pt x="2570" y="260"/>
                          <a:pt x="3052" y="260"/>
                        </a:cubicBezTo>
                        <a:cubicBezTo>
                          <a:pt x="3529" y="260"/>
                          <a:pt x="4006" y="541"/>
                          <a:pt x="4160" y="1106"/>
                        </a:cubicBezTo>
                        <a:cubicBezTo>
                          <a:pt x="4174" y="1147"/>
                          <a:pt x="4215" y="1168"/>
                          <a:pt x="4254" y="1168"/>
                        </a:cubicBezTo>
                        <a:cubicBezTo>
                          <a:pt x="4283" y="1168"/>
                          <a:pt x="4312" y="1156"/>
                          <a:pt x="4328" y="1130"/>
                        </a:cubicBezTo>
                        <a:cubicBezTo>
                          <a:pt x="4548" y="690"/>
                          <a:pt x="4947" y="473"/>
                          <a:pt x="5340" y="473"/>
                        </a:cubicBezTo>
                        <a:cubicBezTo>
                          <a:pt x="5780" y="473"/>
                          <a:pt x="6214" y="743"/>
                          <a:pt x="6384" y="1273"/>
                        </a:cubicBezTo>
                        <a:cubicBezTo>
                          <a:pt x="6402" y="1315"/>
                          <a:pt x="6438" y="1336"/>
                          <a:pt x="6473" y="1336"/>
                        </a:cubicBezTo>
                        <a:cubicBezTo>
                          <a:pt x="6509" y="1336"/>
                          <a:pt x="6545" y="1315"/>
                          <a:pt x="6563" y="1273"/>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26" y="597"/>
                          <a:pt x="9458" y="377"/>
                          <a:pt x="9890" y="377"/>
                        </a:cubicBezTo>
                        <a:cubicBezTo>
                          <a:pt x="10410" y="377"/>
                          <a:pt x="10930" y="696"/>
                          <a:pt x="11094" y="1297"/>
                        </a:cubicBezTo>
                        <a:cubicBezTo>
                          <a:pt x="11100" y="1338"/>
                          <a:pt x="11138" y="1359"/>
                          <a:pt x="11176" y="1359"/>
                        </a:cubicBezTo>
                        <a:cubicBezTo>
                          <a:pt x="11205" y="1359"/>
                          <a:pt x="11233" y="1347"/>
                          <a:pt x="11249" y="1321"/>
                        </a:cubicBezTo>
                        <a:cubicBezTo>
                          <a:pt x="11492" y="821"/>
                          <a:pt x="12042" y="432"/>
                          <a:pt x="12545" y="432"/>
                        </a:cubicBezTo>
                        <a:cubicBezTo>
                          <a:pt x="12884" y="432"/>
                          <a:pt x="13201" y="608"/>
                          <a:pt x="13389" y="1046"/>
                        </a:cubicBezTo>
                        <a:cubicBezTo>
                          <a:pt x="13404" y="1076"/>
                          <a:pt x="13431" y="1090"/>
                          <a:pt x="13460" y="1090"/>
                        </a:cubicBezTo>
                        <a:cubicBezTo>
                          <a:pt x="13500" y="1090"/>
                          <a:pt x="13542" y="1064"/>
                          <a:pt x="13556" y="1022"/>
                        </a:cubicBezTo>
                        <a:cubicBezTo>
                          <a:pt x="13699" y="463"/>
                          <a:pt x="14164" y="186"/>
                          <a:pt x="14629" y="186"/>
                        </a:cubicBezTo>
                        <a:cubicBezTo>
                          <a:pt x="15099" y="186"/>
                          <a:pt x="15569" y="469"/>
                          <a:pt x="15708" y="1034"/>
                        </a:cubicBezTo>
                        <a:cubicBezTo>
                          <a:pt x="15726" y="1076"/>
                          <a:pt x="15761" y="1097"/>
                          <a:pt x="15797" y="1097"/>
                        </a:cubicBezTo>
                        <a:cubicBezTo>
                          <a:pt x="15833" y="1097"/>
                          <a:pt x="15869" y="1076"/>
                          <a:pt x="15887" y="1034"/>
                        </a:cubicBezTo>
                        <a:cubicBezTo>
                          <a:pt x="16055" y="541"/>
                          <a:pt x="16486" y="298"/>
                          <a:pt x="16917" y="298"/>
                        </a:cubicBezTo>
                        <a:cubicBezTo>
                          <a:pt x="17373" y="298"/>
                          <a:pt x="17831" y="571"/>
                          <a:pt x="17979" y="1106"/>
                        </a:cubicBezTo>
                        <a:cubicBezTo>
                          <a:pt x="17992" y="1147"/>
                          <a:pt x="18029" y="1168"/>
                          <a:pt x="18065" y="1168"/>
                        </a:cubicBezTo>
                        <a:cubicBezTo>
                          <a:pt x="18092" y="1168"/>
                          <a:pt x="18119" y="1156"/>
                          <a:pt x="18134" y="1130"/>
                        </a:cubicBezTo>
                        <a:cubicBezTo>
                          <a:pt x="18340" y="680"/>
                          <a:pt x="18751" y="466"/>
                          <a:pt x="19159" y="466"/>
                        </a:cubicBezTo>
                        <a:cubicBezTo>
                          <a:pt x="19650" y="466"/>
                          <a:pt x="20138" y="776"/>
                          <a:pt x="20262" y="1357"/>
                        </a:cubicBezTo>
                        <a:cubicBezTo>
                          <a:pt x="20276" y="1404"/>
                          <a:pt x="20315" y="1425"/>
                          <a:pt x="20354" y="1425"/>
                        </a:cubicBezTo>
                        <a:cubicBezTo>
                          <a:pt x="20414" y="1425"/>
                          <a:pt x="20475" y="1377"/>
                          <a:pt x="20453" y="1297"/>
                        </a:cubicBezTo>
                        <a:cubicBezTo>
                          <a:pt x="20307" y="643"/>
                          <a:pt x="19748" y="281"/>
                          <a:pt x="19181" y="281"/>
                        </a:cubicBezTo>
                        <a:cubicBezTo>
                          <a:pt x="18774" y="281"/>
                          <a:pt x="18363" y="467"/>
                          <a:pt x="18098" y="867"/>
                        </a:cubicBezTo>
                        <a:cubicBezTo>
                          <a:pt x="17881" y="357"/>
                          <a:pt x="17408" y="96"/>
                          <a:pt x="16933" y="96"/>
                        </a:cubicBezTo>
                        <a:cubicBezTo>
                          <a:pt x="16495" y="96"/>
                          <a:pt x="16056" y="318"/>
                          <a:pt x="15815" y="771"/>
                        </a:cubicBezTo>
                        <a:cubicBezTo>
                          <a:pt x="15588" y="257"/>
                          <a:pt x="15113" y="0"/>
                          <a:pt x="14638" y="0"/>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grpSp>
        <p:sp>
          <p:nvSpPr>
            <p:cNvPr id="490" name="Google Shape;490;p7"/>
            <p:cNvSpPr/>
            <p:nvPr/>
          </p:nvSpPr>
          <p:spPr>
            <a:xfrm flipH="1">
              <a:off x="689100" y="457200"/>
              <a:ext cx="7769100" cy="4227600"/>
            </a:xfrm>
            <a:prstGeom prst="snip2DiagRect">
              <a:avLst>
                <a:gd name="adj1" fmla="val 0"/>
                <a:gd name="adj2" fmla="val 0"/>
              </a:avLst>
            </a:pr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pic>
        <p:nvPicPr>
          <p:cNvPr id="491" name="Google Shape;491;p7"/>
          <p:cNvPicPr preferRelativeResize="0"/>
          <p:nvPr/>
        </p:nvPicPr>
        <p:blipFill>
          <a:blip r:embed="rId2"/>
          <a:stretch>
            <a:fillRect/>
          </a:stretch>
        </p:blipFill>
        <p:spPr>
          <a:xfrm>
            <a:off x="0" y="0"/>
            <a:ext cx="12192000" cy="6858000"/>
          </a:xfrm>
          <a:prstGeom prst="rect">
            <a:avLst/>
          </a:prstGeom>
          <a:noFill/>
          <a:ln w="9525" cap="flat" cmpd="sng">
            <a:solidFill>
              <a:schemeClr val="accent6"/>
            </a:solidFill>
            <a:prstDash val="solid"/>
            <a:round/>
            <a:headEnd type="none" w="sm" len="sm"/>
            <a:tailEnd type="none" w="sm" len="sm"/>
          </a:ln>
        </p:spPr>
      </p:pic>
      <p:sp>
        <p:nvSpPr>
          <p:cNvPr id="492" name="Google Shape;492;p7"/>
          <p:cNvSpPr txBox="1">
            <a:spLocks noGrp="1"/>
          </p:cNvSpPr>
          <p:nvPr>
            <p:ph type="body" idx="1"/>
          </p:nvPr>
        </p:nvSpPr>
        <p:spPr>
          <a:xfrm>
            <a:off x="6327533" y="2443400"/>
            <a:ext cx="4625600" cy="2828000"/>
          </a:xfrm>
          <a:prstGeom prst="rect">
            <a:avLst/>
          </a:prstGeom>
        </p:spPr>
        <p:txBody>
          <a:bodyPr spcFirstLastPara="1" wrap="square" lIns="91425" tIns="91425" rIns="91425" bIns="91425" anchor="t" anchorCtr="0">
            <a:noAutofit/>
          </a:bodyPr>
          <a:lstStyle>
            <a:lvl1pPr marL="609600" lvl="0" indent="-423545" rtl="0">
              <a:lnSpc>
                <a:spcPct val="100000"/>
              </a:lnSpc>
              <a:spcBef>
                <a:spcPts val="0"/>
              </a:spcBef>
              <a:spcAft>
                <a:spcPts val="0"/>
              </a:spcAft>
              <a:buSzPts val="1400"/>
              <a:buFont typeface="Montserrat" panose="00000500000000000000"/>
              <a:buChar char="●"/>
              <a:defRPr sz="1865"/>
            </a:lvl1pPr>
            <a:lvl2pPr marL="1219200" lvl="1" indent="-423545" rtl="0">
              <a:lnSpc>
                <a:spcPct val="100000"/>
              </a:lnSpc>
              <a:spcBef>
                <a:spcPts val="0"/>
              </a:spcBef>
              <a:spcAft>
                <a:spcPts val="0"/>
              </a:spcAft>
              <a:buSzPts val="1400"/>
              <a:buFont typeface="Montserrat" panose="00000500000000000000"/>
              <a:buChar char="○"/>
              <a:defRPr sz="1865"/>
            </a:lvl2pPr>
            <a:lvl3pPr marL="1828800" lvl="2" indent="-423545" rtl="0">
              <a:spcBef>
                <a:spcPts val="0"/>
              </a:spcBef>
              <a:spcAft>
                <a:spcPts val="0"/>
              </a:spcAft>
              <a:buSzPts val="1400"/>
              <a:buFont typeface="Montserrat" panose="00000500000000000000"/>
              <a:buChar char="■"/>
              <a:defRPr sz="1865"/>
            </a:lvl3pPr>
            <a:lvl4pPr marL="2438400" lvl="3" indent="-423545" rtl="0">
              <a:spcBef>
                <a:spcPts val="0"/>
              </a:spcBef>
              <a:spcAft>
                <a:spcPts val="0"/>
              </a:spcAft>
              <a:buSzPts val="1400"/>
              <a:buFont typeface="Montserrat" panose="00000500000000000000"/>
              <a:buChar char="●"/>
              <a:defRPr sz="1865"/>
            </a:lvl4pPr>
            <a:lvl5pPr marL="3048000" lvl="4" indent="-423545" rtl="0">
              <a:spcBef>
                <a:spcPts val="0"/>
              </a:spcBef>
              <a:spcAft>
                <a:spcPts val="0"/>
              </a:spcAft>
              <a:buSzPts val="1400"/>
              <a:buFont typeface="Montserrat" panose="00000500000000000000"/>
              <a:buChar char="○"/>
              <a:defRPr sz="1865"/>
            </a:lvl5pPr>
            <a:lvl6pPr marL="3657600" lvl="5" indent="-423545" rtl="0">
              <a:spcBef>
                <a:spcPts val="0"/>
              </a:spcBef>
              <a:spcAft>
                <a:spcPts val="0"/>
              </a:spcAft>
              <a:buSzPts val="1400"/>
              <a:buFont typeface="Montserrat" panose="00000500000000000000"/>
              <a:buChar char="■"/>
              <a:defRPr sz="1865"/>
            </a:lvl6pPr>
            <a:lvl7pPr marL="4267200" lvl="6" indent="-423545" rtl="0">
              <a:spcBef>
                <a:spcPts val="0"/>
              </a:spcBef>
              <a:spcAft>
                <a:spcPts val="0"/>
              </a:spcAft>
              <a:buSzPts val="1400"/>
              <a:buFont typeface="Montserrat" panose="00000500000000000000"/>
              <a:buChar char="●"/>
              <a:defRPr sz="1865"/>
            </a:lvl7pPr>
            <a:lvl8pPr marL="4876800" lvl="7" indent="-423545" rtl="0">
              <a:spcBef>
                <a:spcPts val="0"/>
              </a:spcBef>
              <a:spcAft>
                <a:spcPts val="0"/>
              </a:spcAft>
              <a:buSzPts val="1400"/>
              <a:buFont typeface="Montserrat" panose="00000500000000000000"/>
              <a:buChar char="○"/>
              <a:defRPr sz="1865"/>
            </a:lvl8pPr>
            <a:lvl9pPr marL="5486400" lvl="8" indent="-423545" rtl="0">
              <a:spcBef>
                <a:spcPts val="0"/>
              </a:spcBef>
              <a:spcAft>
                <a:spcPts val="0"/>
              </a:spcAft>
              <a:buSzPts val="1400"/>
              <a:buFont typeface="Montserrat" panose="00000500000000000000"/>
              <a:buChar char="■"/>
              <a:defRPr sz="1865"/>
            </a:lvl9pPr>
          </a:lstStyle>
          <a:p>
            <a:endParaRPr/>
          </a:p>
        </p:txBody>
      </p:sp>
      <p:sp>
        <p:nvSpPr>
          <p:cNvPr id="493" name="Google Shape;493;p7"/>
          <p:cNvSpPr txBox="1">
            <a:spLocks noGrp="1"/>
          </p:cNvSpPr>
          <p:nvPr>
            <p:ph type="title"/>
          </p:nvPr>
        </p:nvSpPr>
        <p:spPr>
          <a:xfrm>
            <a:off x="1062200" y="523700"/>
            <a:ext cx="10067600" cy="759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600"/>
              <a:buNone/>
              <a:defRPr>
                <a:latin typeface="Just Another Hand" panose="02000506000000020003"/>
                <a:ea typeface="Just Another Hand" panose="02000506000000020003"/>
                <a:cs typeface="Just Another Hand" panose="02000506000000020003"/>
                <a:sym typeface="Just Another Hand" panose="02000506000000020003"/>
              </a:defRPr>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a:endParaRPr/>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63A1C593-65D0-4073-BCC9-577B9352EA97}" type="datetimeFigureOut">
              <a:rPr lang="en-US" smtClean="0"/>
              <a:t>2/13/2022</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9B618960-8005-486C-9A75-10CB2AAC16F9}" type="slidenum">
              <a:rPr lang="en-US" smtClean="0"/>
              <a:t>‹#›</a:t>
            </a:fld>
            <a:endParaRPr lang="en-US"/>
          </a:p>
        </p:txBody>
      </p:sp>
    </p:spTree>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matchingName="Main point">
  <p:cSld name="MAIN_POINT">
    <p:bg>
      <p:bgPr>
        <a:solidFill>
          <a:schemeClr val="accent4"/>
        </a:solidFill>
        <a:effectLst/>
      </p:bgPr>
    </p:bg>
    <p:spTree>
      <p:nvGrpSpPr>
        <p:cNvPr id="1" name="Shape 494"/>
        <p:cNvGrpSpPr/>
        <p:nvPr/>
      </p:nvGrpSpPr>
      <p:grpSpPr>
        <a:xfrm>
          <a:off x="0" y="0"/>
          <a:ext cx="0" cy="0"/>
          <a:chOff x="0" y="0"/>
          <a:chExt cx="0" cy="0"/>
        </a:xfrm>
      </p:grpSpPr>
      <p:grpSp>
        <p:nvGrpSpPr>
          <p:cNvPr id="495" name="Google Shape;495;p8"/>
          <p:cNvGrpSpPr/>
          <p:nvPr/>
        </p:nvGrpSpPr>
        <p:grpSpPr>
          <a:xfrm>
            <a:off x="-101939" y="186920"/>
            <a:ext cx="12420281" cy="6465301"/>
            <a:chOff x="-76454" y="140190"/>
            <a:chExt cx="9315211" cy="4848976"/>
          </a:xfrm>
        </p:grpSpPr>
        <p:grpSp>
          <p:nvGrpSpPr>
            <p:cNvPr id="496" name="Google Shape;496;p8"/>
            <p:cNvGrpSpPr/>
            <p:nvPr/>
          </p:nvGrpSpPr>
          <p:grpSpPr>
            <a:xfrm>
              <a:off x="-76454" y="140190"/>
              <a:ext cx="9315211" cy="4848976"/>
              <a:chOff x="-76454" y="521190"/>
              <a:chExt cx="9315211" cy="4848976"/>
            </a:xfrm>
          </p:grpSpPr>
          <p:grpSp>
            <p:nvGrpSpPr>
              <p:cNvPr id="497" name="Google Shape;497;p8"/>
              <p:cNvGrpSpPr/>
              <p:nvPr/>
            </p:nvGrpSpPr>
            <p:grpSpPr>
              <a:xfrm>
                <a:off x="-76454" y="1669957"/>
                <a:ext cx="9307261" cy="3700209"/>
                <a:chOff x="-76454" y="1669957"/>
                <a:chExt cx="9307261" cy="3700209"/>
              </a:xfrm>
            </p:grpSpPr>
            <p:grpSp>
              <p:nvGrpSpPr>
                <p:cNvPr id="498" name="Google Shape;498;p8"/>
                <p:cNvGrpSpPr/>
                <p:nvPr/>
              </p:nvGrpSpPr>
              <p:grpSpPr>
                <a:xfrm>
                  <a:off x="6117405" y="1669957"/>
                  <a:ext cx="3113402" cy="3677686"/>
                  <a:chOff x="4977052" y="-44831"/>
                  <a:chExt cx="4389400" cy="5184952"/>
                </a:xfrm>
              </p:grpSpPr>
              <p:sp>
                <p:nvSpPr>
                  <p:cNvPr id="499" name="Google Shape;499;p8"/>
                  <p:cNvSpPr/>
                  <p:nvPr/>
                </p:nvSpPr>
                <p:spPr>
                  <a:xfrm>
                    <a:off x="4977052" y="-44831"/>
                    <a:ext cx="4389186" cy="309584"/>
                  </a:xfrm>
                  <a:custGeom>
                    <a:avLst/>
                    <a:gdLst/>
                    <a:ahLst/>
                    <a:cxnLst/>
                    <a:rect l="l" t="t" r="r" b="b"/>
                    <a:pathLst>
                      <a:path w="20487" h="1445" extrusionOk="0">
                        <a:moveTo>
                          <a:pt x="14650" y="1"/>
                        </a:moveTo>
                        <a:cubicBezTo>
                          <a:pt x="14175" y="1"/>
                          <a:pt x="13699" y="255"/>
                          <a:pt x="13472" y="763"/>
                        </a:cubicBezTo>
                        <a:cubicBezTo>
                          <a:pt x="13251" y="397"/>
                          <a:pt x="12922" y="244"/>
                          <a:pt x="12576" y="244"/>
                        </a:cubicBezTo>
                        <a:cubicBezTo>
                          <a:pt x="12064" y="244"/>
                          <a:pt x="11513" y="579"/>
                          <a:pt x="11213" y="1050"/>
                        </a:cubicBezTo>
                        <a:cubicBezTo>
                          <a:pt x="10974" y="488"/>
                          <a:pt x="10446" y="195"/>
                          <a:pt x="9916" y="195"/>
                        </a:cubicBezTo>
                        <a:cubicBezTo>
                          <a:pt x="9465" y="195"/>
                          <a:pt x="9013" y="407"/>
                          <a:pt x="8739" y="846"/>
                        </a:cubicBezTo>
                        <a:cubicBezTo>
                          <a:pt x="8470" y="485"/>
                          <a:pt x="8071" y="309"/>
                          <a:pt x="7673" y="309"/>
                        </a:cubicBezTo>
                        <a:cubicBezTo>
                          <a:pt x="7204" y="309"/>
                          <a:pt x="6737" y="553"/>
                          <a:pt x="6491" y="1026"/>
                        </a:cubicBezTo>
                        <a:cubicBezTo>
                          <a:pt x="6262" y="548"/>
                          <a:pt x="5802" y="301"/>
                          <a:pt x="5341" y="301"/>
                        </a:cubicBezTo>
                        <a:cubicBezTo>
                          <a:pt x="4937" y="301"/>
                          <a:pt x="4531" y="491"/>
                          <a:pt x="4280" y="882"/>
                        </a:cubicBezTo>
                        <a:cubicBezTo>
                          <a:pt x="4052" y="352"/>
                          <a:pt x="3556" y="82"/>
                          <a:pt x="3060" y="82"/>
                        </a:cubicBezTo>
                        <a:cubicBezTo>
                          <a:pt x="2596" y="82"/>
                          <a:pt x="2132" y="319"/>
                          <a:pt x="1889" y="799"/>
                        </a:cubicBezTo>
                        <a:cubicBezTo>
                          <a:pt x="1744" y="430"/>
                          <a:pt x="1401" y="197"/>
                          <a:pt x="1025" y="197"/>
                        </a:cubicBezTo>
                        <a:cubicBezTo>
                          <a:pt x="999" y="197"/>
                          <a:pt x="972" y="199"/>
                          <a:pt x="945" y="201"/>
                        </a:cubicBezTo>
                        <a:cubicBezTo>
                          <a:pt x="347" y="261"/>
                          <a:pt x="13" y="823"/>
                          <a:pt x="1" y="1372"/>
                        </a:cubicBezTo>
                        <a:cubicBezTo>
                          <a:pt x="1" y="1420"/>
                          <a:pt x="40" y="1444"/>
                          <a:pt x="78" y="1444"/>
                        </a:cubicBezTo>
                        <a:cubicBezTo>
                          <a:pt x="117" y="1444"/>
                          <a:pt x="156" y="1420"/>
                          <a:pt x="156" y="1372"/>
                        </a:cubicBezTo>
                        <a:cubicBezTo>
                          <a:pt x="168" y="942"/>
                          <a:pt x="395" y="524"/>
                          <a:pt x="825" y="416"/>
                        </a:cubicBezTo>
                        <a:cubicBezTo>
                          <a:pt x="895" y="397"/>
                          <a:pt x="964" y="387"/>
                          <a:pt x="1031" y="387"/>
                        </a:cubicBezTo>
                        <a:cubicBezTo>
                          <a:pt x="1417" y="387"/>
                          <a:pt x="1749" y="690"/>
                          <a:pt x="1770" y="1097"/>
                        </a:cubicBezTo>
                        <a:cubicBezTo>
                          <a:pt x="1770" y="1151"/>
                          <a:pt x="1819" y="1182"/>
                          <a:pt x="1866" y="1182"/>
                        </a:cubicBezTo>
                        <a:cubicBezTo>
                          <a:pt x="1903" y="1182"/>
                          <a:pt x="1939" y="1163"/>
                          <a:pt x="1949" y="1121"/>
                        </a:cubicBezTo>
                        <a:cubicBezTo>
                          <a:pt x="2100" y="549"/>
                          <a:pt x="2581" y="262"/>
                          <a:pt x="3063" y="262"/>
                        </a:cubicBezTo>
                        <a:cubicBezTo>
                          <a:pt x="3538" y="262"/>
                          <a:pt x="4012" y="540"/>
                          <a:pt x="4172" y="1097"/>
                        </a:cubicBezTo>
                        <a:cubicBezTo>
                          <a:pt x="4186" y="1144"/>
                          <a:pt x="4221" y="1168"/>
                          <a:pt x="4257" y="1168"/>
                        </a:cubicBezTo>
                        <a:cubicBezTo>
                          <a:pt x="4284" y="1168"/>
                          <a:pt x="4312" y="1153"/>
                          <a:pt x="4328" y="1121"/>
                        </a:cubicBezTo>
                        <a:cubicBezTo>
                          <a:pt x="4553" y="688"/>
                          <a:pt x="4950" y="475"/>
                          <a:pt x="5342" y="475"/>
                        </a:cubicBezTo>
                        <a:cubicBezTo>
                          <a:pt x="5783" y="475"/>
                          <a:pt x="6219" y="745"/>
                          <a:pt x="6396" y="1277"/>
                        </a:cubicBezTo>
                        <a:cubicBezTo>
                          <a:pt x="6408" y="1319"/>
                          <a:pt x="6444" y="1340"/>
                          <a:pt x="6480" y="1340"/>
                        </a:cubicBezTo>
                        <a:cubicBezTo>
                          <a:pt x="6515" y="1340"/>
                          <a:pt x="6551" y="1319"/>
                          <a:pt x="6563" y="1277"/>
                        </a:cubicBezTo>
                        <a:cubicBezTo>
                          <a:pt x="6740" y="761"/>
                          <a:pt x="7198" y="491"/>
                          <a:pt x="7659" y="491"/>
                        </a:cubicBezTo>
                        <a:cubicBezTo>
                          <a:pt x="8042" y="491"/>
                          <a:pt x="8427" y="677"/>
                          <a:pt x="8655" y="1062"/>
                        </a:cubicBezTo>
                        <a:cubicBezTo>
                          <a:pt x="8673" y="1086"/>
                          <a:pt x="8703" y="1097"/>
                          <a:pt x="8733" y="1097"/>
                        </a:cubicBezTo>
                        <a:cubicBezTo>
                          <a:pt x="8763" y="1097"/>
                          <a:pt x="8793" y="1086"/>
                          <a:pt x="8810" y="1062"/>
                        </a:cubicBezTo>
                        <a:cubicBezTo>
                          <a:pt x="9039" y="600"/>
                          <a:pt x="9472" y="380"/>
                          <a:pt x="9904" y="380"/>
                        </a:cubicBezTo>
                        <a:cubicBezTo>
                          <a:pt x="10422" y="380"/>
                          <a:pt x="10937" y="696"/>
                          <a:pt x="11094" y="1289"/>
                        </a:cubicBezTo>
                        <a:cubicBezTo>
                          <a:pt x="11107" y="1330"/>
                          <a:pt x="11150" y="1356"/>
                          <a:pt x="11190" y="1356"/>
                        </a:cubicBezTo>
                        <a:cubicBezTo>
                          <a:pt x="11218" y="1356"/>
                          <a:pt x="11246" y="1343"/>
                          <a:pt x="11261" y="1313"/>
                        </a:cubicBezTo>
                        <a:cubicBezTo>
                          <a:pt x="11497" y="818"/>
                          <a:pt x="12047" y="427"/>
                          <a:pt x="12550" y="427"/>
                        </a:cubicBezTo>
                        <a:cubicBezTo>
                          <a:pt x="12887" y="427"/>
                          <a:pt x="13202" y="602"/>
                          <a:pt x="13389" y="1038"/>
                        </a:cubicBezTo>
                        <a:cubicBezTo>
                          <a:pt x="13404" y="1073"/>
                          <a:pt x="13434" y="1087"/>
                          <a:pt x="13464" y="1087"/>
                        </a:cubicBezTo>
                        <a:cubicBezTo>
                          <a:pt x="13506" y="1087"/>
                          <a:pt x="13549" y="1060"/>
                          <a:pt x="13556" y="1026"/>
                        </a:cubicBezTo>
                        <a:cubicBezTo>
                          <a:pt x="13705" y="467"/>
                          <a:pt x="14173" y="189"/>
                          <a:pt x="14639" y="189"/>
                        </a:cubicBezTo>
                        <a:cubicBezTo>
                          <a:pt x="15111" y="189"/>
                          <a:pt x="15581" y="473"/>
                          <a:pt x="15720" y="1038"/>
                        </a:cubicBezTo>
                        <a:cubicBezTo>
                          <a:pt x="15732" y="1080"/>
                          <a:pt x="15767" y="1100"/>
                          <a:pt x="15803" y="1100"/>
                        </a:cubicBezTo>
                        <a:cubicBezTo>
                          <a:pt x="15839" y="1100"/>
                          <a:pt x="15875" y="1080"/>
                          <a:pt x="15887" y="1038"/>
                        </a:cubicBezTo>
                        <a:cubicBezTo>
                          <a:pt x="16055" y="538"/>
                          <a:pt x="16489" y="293"/>
                          <a:pt x="16921" y="293"/>
                        </a:cubicBezTo>
                        <a:cubicBezTo>
                          <a:pt x="17380" y="293"/>
                          <a:pt x="17837" y="568"/>
                          <a:pt x="17979" y="1109"/>
                        </a:cubicBezTo>
                        <a:cubicBezTo>
                          <a:pt x="17992" y="1150"/>
                          <a:pt x="18033" y="1172"/>
                          <a:pt x="18072" y="1172"/>
                        </a:cubicBezTo>
                        <a:cubicBezTo>
                          <a:pt x="18102" y="1172"/>
                          <a:pt x="18131" y="1159"/>
                          <a:pt x="18146" y="1133"/>
                        </a:cubicBezTo>
                        <a:cubicBezTo>
                          <a:pt x="18347" y="683"/>
                          <a:pt x="18754" y="469"/>
                          <a:pt x="19161" y="469"/>
                        </a:cubicBezTo>
                        <a:cubicBezTo>
                          <a:pt x="19650" y="469"/>
                          <a:pt x="20138" y="779"/>
                          <a:pt x="20262" y="1360"/>
                        </a:cubicBezTo>
                        <a:cubicBezTo>
                          <a:pt x="20281" y="1408"/>
                          <a:pt x="20322" y="1429"/>
                          <a:pt x="20363" y="1429"/>
                        </a:cubicBezTo>
                        <a:cubicBezTo>
                          <a:pt x="20426" y="1429"/>
                          <a:pt x="20487" y="1380"/>
                          <a:pt x="20465" y="1301"/>
                        </a:cubicBezTo>
                        <a:cubicBezTo>
                          <a:pt x="20319" y="641"/>
                          <a:pt x="19757" y="275"/>
                          <a:pt x="19190" y="275"/>
                        </a:cubicBezTo>
                        <a:cubicBezTo>
                          <a:pt x="18782" y="275"/>
                          <a:pt x="18371" y="465"/>
                          <a:pt x="18110" y="870"/>
                        </a:cubicBezTo>
                        <a:cubicBezTo>
                          <a:pt x="17886" y="359"/>
                          <a:pt x="17411" y="98"/>
                          <a:pt x="16936" y="98"/>
                        </a:cubicBezTo>
                        <a:cubicBezTo>
                          <a:pt x="16501" y="98"/>
                          <a:pt x="16067" y="317"/>
                          <a:pt x="15827" y="763"/>
                        </a:cubicBezTo>
                        <a:cubicBezTo>
                          <a:pt x="15600" y="255"/>
                          <a:pt x="15125" y="1"/>
                          <a:pt x="14650" y="1"/>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00" name="Google Shape;500;p8"/>
                  <p:cNvSpPr/>
                  <p:nvPr/>
                </p:nvSpPr>
                <p:spPr>
                  <a:xfrm>
                    <a:off x="4977052" y="498067"/>
                    <a:ext cx="4389186" cy="309584"/>
                  </a:xfrm>
                  <a:custGeom>
                    <a:avLst/>
                    <a:gdLst/>
                    <a:ahLst/>
                    <a:cxnLst/>
                    <a:rect l="l" t="t" r="r" b="b"/>
                    <a:pathLst>
                      <a:path w="20487" h="1445" extrusionOk="0">
                        <a:moveTo>
                          <a:pt x="14650" y="1"/>
                        </a:moveTo>
                        <a:cubicBezTo>
                          <a:pt x="14175" y="1"/>
                          <a:pt x="13699" y="255"/>
                          <a:pt x="13472" y="763"/>
                        </a:cubicBezTo>
                        <a:cubicBezTo>
                          <a:pt x="13249" y="390"/>
                          <a:pt x="12919" y="235"/>
                          <a:pt x="12570" y="235"/>
                        </a:cubicBezTo>
                        <a:cubicBezTo>
                          <a:pt x="12060" y="235"/>
                          <a:pt x="11512" y="569"/>
                          <a:pt x="11213" y="1038"/>
                        </a:cubicBezTo>
                        <a:cubicBezTo>
                          <a:pt x="10975" y="479"/>
                          <a:pt x="10451" y="189"/>
                          <a:pt x="9925" y="189"/>
                        </a:cubicBezTo>
                        <a:cubicBezTo>
                          <a:pt x="9471" y="189"/>
                          <a:pt x="9015" y="404"/>
                          <a:pt x="8739" y="847"/>
                        </a:cubicBezTo>
                        <a:cubicBezTo>
                          <a:pt x="8469" y="484"/>
                          <a:pt x="8068" y="308"/>
                          <a:pt x="7669" y="308"/>
                        </a:cubicBezTo>
                        <a:cubicBezTo>
                          <a:pt x="7201" y="308"/>
                          <a:pt x="6737" y="549"/>
                          <a:pt x="6491" y="1014"/>
                        </a:cubicBezTo>
                        <a:cubicBezTo>
                          <a:pt x="6262" y="536"/>
                          <a:pt x="5802" y="289"/>
                          <a:pt x="5341" y="289"/>
                        </a:cubicBezTo>
                        <a:cubicBezTo>
                          <a:pt x="4937" y="289"/>
                          <a:pt x="4531" y="480"/>
                          <a:pt x="4280" y="871"/>
                        </a:cubicBezTo>
                        <a:cubicBezTo>
                          <a:pt x="4052" y="340"/>
                          <a:pt x="3556" y="70"/>
                          <a:pt x="3060" y="70"/>
                        </a:cubicBezTo>
                        <a:cubicBezTo>
                          <a:pt x="2596" y="70"/>
                          <a:pt x="2132" y="307"/>
                          <a:pt x="1889" y="787"/>
                        </a:cubicBezTo>
                        <a:cubicBezTo>
                          <a:pt x="1741" y="422"/>
                          <a:pt x="1386" y="188"/>
                          <a:pt x="1001" y="188"/>
                        </a:cubicBezTo>
                        <a:cubicBezTo>
                          <a:pt x="982" y="188"/>
                          <a:pt x="964" y="188"/>
                          <a:pt x="945" y="189"/>
                        </a:cubicBezTo>
                        <a:cubicBezTo>
                          <a:pt x="347" y="249"/>
                          <a:pt x="13" y="823"/>
                          <a:pt x="1" y="1373"/>
                        </a:cubicBezTo>
                        <a:cubicBezTo>
                          <a:pt x="1" y="1420"/>
                          <a:pt x="40" y="1444"/>
                          <a:pt x="78" y="1444"/>
                        </a:cubicBezTo>
                        <a:cubicBezTo>
                          <a:pt x="117" y="1444"/>
                          <a:pt x="156" y="1420"/>
                          <a:pt x="156" y="1373"/>
                        </a:cubicBezTo>
                        <a:cubicBezTo>
                          <a:pt x="168" y="942"/>
                          <a:pt x="395" y="524"/>
                          <a:pt x="825" y="404"/>
                        </a:cubicBezTo>
                        <a:cubicBezTo>
                          <a:pt x="892" y="387"/>
                          <a:pt x="957" y="379"/>
                          <a:pt x="1022" y="379"/>
                        </a:cubicBezTo>
                        <a:cubicBezTo>
                          <a:pt x="1412" y="379"/>
                          <a:pt x="1749" y="675"/>
                          <a:pt x="1770" y="1086"/>
                        </a:cubicBezTo>
                        <a:cubicBezTo>
                          <a:pt x="1770" y="1145"/>
                          <a:pt x="1818" y="1179"/>
                          <a:pt x="1864" y="1179"/>
                        </a:cubicBezTo>
                        <a:cubicBezTo>
                          <a:pt x="1902" y="1179"/>
                          <a:pt x="1938" y="1157"/>
                          <a:pt x="1949" y="1110"/>
                        </a:cubicBezTo>
                        <a:cubicBezTo>
                          <a:pt x="2099" y="540"/>
                          <a:pt x="2576" y="256"/>
                          <a:pt x="3056" y="256"/>
                        </a:cubicBezTo>
                        <a:cubicBezTo>
                          <a:pt x="3533" y="256"/>
                          <a:pt x="4012" y="537"/>
                          <a:pt x="4172" y="1098"/>
                        </a:cubicBezTo>
                        <a:cubicBezTo>
                          <a:pt x="4186" y="1138"/>
                          <a:pt x="4223" y="1160"/>
                          <a:pt x="4258" y="1160"/>
                        </a:cubicBezTo>
                        <a:cubicBezTo>
                          <a:pt x="4286" y="1160"/>
                          <a:pt x="4312" y="1147"/>
                          <a:pt x="4328" y="1122"/>
                        </a:cubicBezTo>
                        <a:cubicBezTo>
                          <a:pt x="4554" y="686"/>
                          <a:pt x="4955" y="470"/>
                          <a:pt x="5350" y="470"/>
                        </a:cubicBezTo>
                        <a:cubicBezTo>
                          <a:pt x="5788" y="470"/>
                          <a:pt x="6220" y="736"/>
                          <a:pt x="6396" y="1265"/>
                        </a:cubicBezTo>
                        <a:cubicBezTo>
                          <a:pt x="6408" y="1307"/>
                          <a:pt x="6444" y="1328"/>
                          <a:pt x="6480" y="1328"/>
                        </a:cubicBezTo>
                        <a:cubicBezTo>
                          <a:pt x="6515" y="1328"/>
                          <a:pt x="6551" y="1307"/>
                          <a:pt x="6563" y="1265"/>
                        </a:cubicBezTo>
                        <a:cubicBezTo>
                          <a:pt x="6740" y="756"/>
                          <a:pt x="7198" y="485"/>
                          <a:pt x="7659" y="485"/>
                        </a:cubicBezTo>
                        <a:cubicBezTo>
                          <a:pt x="8042" y="485"/>
                          <a:pt x="8427" y="671"/>
                          <a:pt x="8655" y="1062"/>
                        </a:cubicBezTo>
                        <a:cubicBezTo>
                          <a:pt x="8673" y="1086"/>
                          <a:pt x="8703" y="1098"/>
                          <a:pt x="8733" y="1098"/>
                        </a:cubicBezTo>
                        <a:cubicBezTo>
                          <a:pt x="8763" y="1098"/>
                          <a:pt x="8793" y="1086"/>
                          <a:pt x="8810" y="1062"/>
                        </a:cubicBezTo>
                        <a:cubicBezTo>
                          <a:pt x="9040" y="598"/>
                          <a:pt x="9475" y="376"/>
                          <a:pt x="9909" y="376"/>
                        </a:cubicBezTo>
                        <a:cubicBezTo>
                          <a:pt x="10425" y="376"/>
                          <a:pt x="10938" y="691"/>
                          <a:pt x="11094" y="1289"/>
                        </a:cubicBezTo>
                        <a:cubicBezTo>
                          <a:pt x="11107" y="1331"/>
                          <a:pt x="11150" y="1356"/>
                          <a:pt x="11190" y="1356"/>
                        </a:cubicBezTo>
                        <a:cubicBezTo>
                          <a:pt x="11218" y="1356"/>
                          <a:pt x="11246" y="1343"/>
                          <a:pt x="11261" y="1313"/>
                        </a:cubicBezTo>
                        <a:cubicBezTo>
                          <a:pt x="11497" y="813"/>
                          <a:pt x="12044" y="424"/>
                          <a:pt x="12546" y="424"/>
                        </a:cubicBezTo>
                        <a:cubicBezTo>
                          <a:pt x="12884" y="424"/>
                          <a:pt x="13201" y="600"/>
                          <a:pt x="13389" y="1038"/>
                        </a:cubicBezTo>
                        <a:cubicBezTo>
                          <a:pt x="13404" y="1068"/>
                          <a:pt x="13433" y="1081"/>
                          <a:pt x="13464" y="1081"/>
                        </a:cubicBezTo>
                        <a:cubicBezTo>
                          <a:pt x="13506" y="1081"/>
                          <a:pt x="13549" y="1056"/>
                          <a:pt x="13556" y="1014"/>
                        </a:cubicBezTo>
                        <a:cubicBezTo>
                          <a:pt x="13704" y="463"/>
                          <a:pt x="14170" y="188"/>
                          <a:pt x="14635" y="188"/>
                        </a:cubicBezTo>
                        <a:cubicBezTo>
                          <a:pt x="15108" y="188"/>
                          <a:pt x="15581" y="472"/>
                          <a:pt x="15720" y="1038"/>
                        </a:cubicBezTo>
                        <a:cubicBezTo>
                          <a:pt x="15732" y="1080"/>
                          <a:pt x="15767" y="1101"/>
                          <a:pt x="15803" y="1101"/>
                        </a:cubicBezTo>
                        <a:cubicBezTo>
                          <a:pt x="15839" y="1101"/>
                          <a:pt x="15875" y="1080"/>
                          <a:pt x="15887" y="1038"/>
                        </a:cubicBezTo>
                        <a:cubicBezTo>
                          <a:pt x="16055" y="539"/>
                          <a:pt x="16489" y="293"/>
                          <a:pt x="16921" y="293"/>
                        </a:cubicBezTo>
                        <a:cubicBezTo>
                          <a:pt x="17380" y="293"/>
                          <a:pt x="17837" y="569"/>
                          <a:pt x="17979" y="1110"/>
                        </a:cubicBezTo>
                        <a:cubicBezTo>
                          <a:pt x="17992" y="1148"/>
                          <a:pt x="18029" y="1170"/>
                          <a:pt x="18067" y="1170"/>
                        </a:cubicBezTo>
                        <a:cubicBezTo>
                          <a:pt x="18098" y="1170"/>
                          <a:pt x="18130" y="1154"/>
                          <a:pt x="18146" y="1122"/>
                        </a:cubicBezTo>
                        <a:cubicBezTo>
                          <a:pt x="18347" y="677"/>
                          <a:pt x="18753" y="466"/>
                          <a:pt x="19159" y="466"/>
                        </a:cubicBezTo>
                        <a:cubicBezTo>
                          <a:pt x="19649" y="466"/>
                          <a:pt x="20138" y="773"/>
                          <a:pt x="20262" y="1349"/>
                        </a:cubicBezTo>
                        <a:cubicBezTo>
                          <a:pt x="20281" y="1400"/>
                          <a:pt x="20321" y="1422"/>
                          <a:pt x="20362" y="1422"/>
                        </a:cubicBezTo>
                        <a:cubicBezTo>
                          <a:pt x="20425" y="1422"/>
                          <a:pt x="20487" y="1369"/>
                          <a:pt x="20465" y="1289"/>
                        </a:cubicBezTo>
                        <a:cubicBezTo>
                          <a:pt x="20319" y="634"/>
                          <a:pt x="19754" y="267"/>
                          <a:pt x="19185" y="267"/>
                        </a:cubicBezTo>
                        <a:cubicBezTo>
                          <a:pt x="18778" y="267"/>
                          <a:pt x="18370" y="455"/>
                          <a:pt x="18110" y="859"/>
                        </a:cubicBezTo>
                        <a:cubicBezTo>
                          <a:pt x="17887" y="350"/>
                          <a:pt x="17416" y="93"/>
                          <a:pt x="16945" y="93"/>
                        </a:cubicBezTo>
                        <a:cubicBezTo>
                          <a:pt x="16507" y="93"/>
                          <a:pt x="16069" y="314"/>
                          <a:pt x="15827" y="763"/>
                        </a:cubicBezTo>
                        <a:cubicBezTo>
                          <a:pt x="15600" y="255"/>
                          <a:pt x="15125" y="1"/>
                          <a:pt x="14650" y="1"/>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01" name="Google Shape;501;p8"/>
                  <p:cNvSpPr/>
                  <p:nvPr/>
                </p:nvSpPr>
                <p:spPr>
                  <a:xfrm>
                    <a:off x="4977052" y="1038608"/>
                    <a:ext cx="4387686" cy="309370"/>
                  </a:xfrm>
                  <a:custGeom>
                    <a:avLst/>
                    <a:gdLst/>
                    <a:ahLst/>
                    <a:cxnLst/>
                    <a:rect l="l" t="t" r="r" b="b"/>
                    <a:pathLst>
                      <a:path w="20480" h="1444" extrusionOk="0">
                        <a:moveTo>
                          <a:pt x="14650" y="0"/>
                        </a:moveTo>
                        <a:cubicBezTo>
                          <a:pt x="14175" y="0"/>
                          <a:pt x="13699" y="254"/>
                          <a:pt x="13472" y="762"/>
                        </a:cubicBezTo>
                        <a:cubicBezTo>
                          <a:pt x="13250" y="394"/>
                          <a:pt x="12919" y="240"/>
                          <a:pt x="12571" y="240"/>
                        </a:cubicBezTo>
                        <a:cubicBezTo>
                          <a:pt x="12060" y="240"/>
                          <a:pt x="11512" y="573"/>
                          <a:pt x="11213" y="1049"/>
                        </a:cubicBezTo>
                        <a:cubicBezTo>
                          <a:pt x="10974" y="487"/>
                          <a:pt x="10446" y="194"/>
                          <a:pt x="9916" y="194"/>
                        </a:cubicBezTo>
                        <a:cubicBezTo>
                          <a:pt x="9465" y="194"/>
                          <a:pt x="9013" y="406"/>
                          <a:pt x="8739" y="846"/>
                        </a:cubicBezTo>
                        <a:cubicBezTo>
                          <a:pt x="8470" y="484"/>
                          <a:pt x="8071" y="308"/>
                          <a:pt x="7673" y="308"/>
                        </a:cubicBezTo>
                        <a:cubicBezTo>
                          <a:pt x="7204" y="308"/>
                          <a:pt x="6737" y="553"/>
                          <a:pt x="6491" y="1025"/>
                        </a:cubicBezTo>
                        <a:cubicBezTo>
                          <a:pt x="6261" y="546"/>
                          <a:pt x="5799" y="299"/>
                          <a:pt x="5336" y="299"/>
                        </a:cubicBezTo>
                        <a:cubicBezTo>
                          <a:pt x="4933" y="299"/>
                          <a:pt x="4530" y="486"/>
                          <a:pt x="4280" y="870"/>
                        </a:cubicBezTo>
                        <a:cubicBezTo>
                          <a:pt x="4053" y="342"/>
                          <a:pt x="3561" y="76"/>
                          <a:pt x="3069" y="76"/>
                        </a:cubicBezTo>
                        <a:cubicBezTo>
                          <a:pt x="2602" y="76"/>
                          <a:pt x="2134" y="315"/>
                          <a:pt x="1889" y="798"/>
                        </a:cubicBezTo>
                        <a:cubicBezTo>
                          <a:pt x="1744" y="440"/>
                          <a:pt x="1399" y="197"/>
                          <a:pt x="1022" y="197"/>
                        </a:cubicBezTo>
                        <a:cubicBezTo>
                          <a:pt x="997" y="197"/>
                          <a:pt x="971" y="198"/>
                          <a:pt x="945" y="200"/>
                        </a:cubicBezTo>
                        <a:cubicBezTo>
                          <a:pt x="347" y="260"/>
                          <a:pt x="13" y="834"/>
                          <a:pt x="1" y="1372"/>
                        </a:cubicBezTo>
                        <a:cubicBezTo>
                          <a:pt x="1" y="1420"/>
                          <a:pt x="40" y="1443"/>
                          <a:pt x="78" y="1443"/>
                        </a:cubicBezTo>
                        <a:cubicBezTo>
                          <a:pt x="117" y="1443"/>
                          <a:pt x="156" y="1420"/>
                          <a:pt x="156" y="1372"/>
                        </a:cubicBezTo>
                        <a:cubicBezTo>
                          <a:pt x="168" y="941"/>
                          <a:pt x="395" y="523"/>
                          <a:pt x="825" y="415"/>
                        </a:cubicBezTo>
                        <a:cubicBezTo>
                          <a:pt x="895" y="396"/>
                          <a:pt x="964" y="387"/>
                          <a:pt x="1032" y="387"/>
                        </a:cubicBezTo>
                        <a:cubicBezTo>
                          <a:pt x="1420" y="387"/>
                          <a:pt x="1760" y="690"/>
                          <a:pt x="1770" y="1097"/>
                        </a:cubicBezTo>
                        <a:cubicBezTo>
                          <a:pt x="1770" y="1160"/>
                          <a:pt x="1823" y="1193"/>
                          <a:pt x="1874" y="1193"/>
                        </a:cubicBezTo>
                        <a:cubicBezTo>
                          <a:pt x="1921" y="1193"/>
                          <a:pt x="1967" y="1166"/>
                          <a:pt x="1973" y="1109"/>
                        </a:cubicBezTo>
                        <a:cubicBezTo>
                          <a:pt x="2124" y="536"/>
                          <a:pt x="2605" y="250"/>
                          <a:pt x="3086" y="250"/>
                        </a:cubicBezTo>
                        <a:cubicBezTo>
                          <a:pt x="3558" y="250"/>
                          <a:pt x="4030" y="528"/>
                          <a:pt x="4184" y="1085"/>
                        </a:cubicBezTo>
                        <a:cubicBezTo>
                          <a:pt x="4198" y="1132"/>
                          <a:pt x="4237" y="1156"/>
                          <a:pt x="4275" y="1156"/>
                        </a:cubicBezTo>
                        <a:cubicBezTo>
                          <a:pt x="4306" y="1156"/>
                          <a:pt x="4336" y="1141"/>
                          <a:pt x="4352" y="1109"/>
                        </a:cubicBezTo>
                        <a:cubicBezTo>
                          <a:pt x="4571" y="676"/>
                          <a:pt x="4968" y="462"/>
                          <a:pt x="5361" y="462"/>
                        </a:cubicBezTo>
                        <a:cubicBezTo>
                          <a:pt x="5804" y="462"/>
                          <a:pt x="6243" y="733"/>
                          <a:pt x="6420" y="1264"/>
                        </a:cubicBezTo>
                        <a:cubicBezTo>
                          <a:pt x="6432" y="1300"/>
                          <a:pt x="6468" y="1318"/>
                          <a:pt x="6503" y="1318"/>
                        </a:cubicBezTo>
                        <a:cubicBezTo>
                          <a:pt x="6539" y="1318"/>
                          <a:pt x="6575" y="1300"/>
                          <a:pt x="6587" y="1264"/>
                        </a:cubicBezTo>
                        <a:cubicBezTo>
                          <a:pt x="6763" y="748"/>
                          <a:pt x="7222" y="478"/>
                          <a:pt x="7683" y="478"/>
                        </a:cubicBezTo>
                        <a:cubicBezTo>
                          <a:pt x="8066" y="478"/>
                          <a:pt x="8451" y="664"/>
                          <a:pt x="8679" y="1049"/>
                        </a:cubicBezTo>
                        <a:cubicBezTo>
                          <a:pt x="8697" y="1073"/>
                          <a:pt x="8724" y="1085"/>
                          <a:pt x="8751" y="1085"/>
                        </a:cubicBezTo>
                        <a:cubicBezTo>
                          <a:pt x="8778" y="1085"/>
                          <a:pt x="8804" y="1073"/>
                          <a:pt x="8822" y="1049"/>
                        </a:cubicBezTo>
                        <a:cubicBezTo>
                          <a:pt x="9056" y="587"/>
                          <a:pt x="9490" y="367"/>
                          <a:pt x="9922" y="367"/>
                        </a:cubicBezTo>
                        <a:cubicBezTo>
                          <a:pt x="10440" y="367"/>
                          <a:pt x="10955" y="683"/>
                          <a:pt x="11117" y="1276"/>
                        </a:cubicBezTo>
                        <a:cubicBezTo>
                          <a:pt x="11131" y="1318"/>
                          <a:pt x="11174" y="1343"/>
                          <a:pt x="11213" y="1343"/>
                        </a:cubicBezTo>
                        <a:cubicBezTo>
                          <a:pt x="11242" y="1343"/>
                          <a:pt x="11270" y="1330"/>
                          <a:pt x="11285" y="1300"/>
                        </a:cubicBezTo>
                        <a:cubicBezTo>
                          <a:pt x="11521" y="806"/>
                          <a:pt x="12071" y="414"/>
                          <a:pt x="12574" y="414"/>
                        </a:cubicBezTo>
                        <a:cubicBezTo>
                          <a:pt x="12910" y="414"/>
                          <a:pt x="13226" y="589"/>
                          <a:pt x="13413" y="1025"/>
                        </a:cubicBezTo>
                        <a:cubicBezTo>
                          <a:pt x="13428" y="1060"/>
                          <a:pt x="13458" y="1074"/>
                          <a:pt x="13488" y="1074"/>
                        </a:cubicBezTo>
                        <a:cubicBezTo>
                          <a:pt x="13530" y="1074"/>
                          <a:pt x="13573" y="1048"/>
                          <a:pt x="13580" y="1013"/>
                        </a:cubicBezTo>
                        <a:cubicBezTo>
                          <a:pt x="13723" y="454"/>
                          <a:pt x="14191" y="176"/>
                          <a:pt x="14657" y="176"/>
                        </a:cubicBezTo>
                        <a:cubicBezTo>
                          <a:pt x="15129" y="176"/>
                          <a:pt x="15599" y="460"/>
                          <a:pt x="15732" y="1025"/>
                        </a:cubicBezTo>
                        <a:cubicBezTo>
                          <a:pt x="15750" y="1067"/>
                          <a:pt x="15788" y="1088"/>
                          <a:pt x="15826" y="1088"/>
                        </a:cubicBezTo>
                        <a:cubicBezTo>
                          <a:pt x="15863" y="1088"/>
                          <a:pt x="15899" y="1067"/>
                          <a:pt x="15911" y="1025"/>
                        </a:cubicBezTo>
                        <a:cubicBezTo>
                          <a:pt x="16079" y="526"/>
                          <a:pt x="16510" y="280"/>
                          <a:pt x="16941" y="280"/>
                        </a:cubicBezTo>
                        <a:cubicBezTo>
                          <a:pt x="17398" y="280"/>
                          <a:pt x="17855" y="556"/>
                          <a:pt x="18003" y="1097"/>
                        </a:cubicBezTo>
                        <a:cubicBezTo>
                          <a:pt x="18016" y="1138"/>
                          <a:pt x="18053" y="1159"/>
                          <a:pt x="18089" y="1159"/>
                        </a:cubicBezTo>
                        <a:cubicBezTo>
                          <a:pt x="18116" y="1159"/>
                          <a:pt x="18143" y="1147"/>
                          <a:pt x="18158" y="1121"/>
                        </a:cubicBezTo>
                        <a:cubicBezTo>
                          <a:pt x="18364" y="671"/>
                          <a:pt x="18775" y="457"/>
                          <a:pt x="19183" y="457"/>
                        </a:cubicBezTo>
                        <a:cubicBezTo>
                          <a:pt x="19674" y="457"/>
                          <a:pt x="20162" y="767"/>
                          <a:pt x="20286" y="1348"/>
                        </a:cubicBezTo>
                        <a:cubicBezTo>
                          <a:pt x="20300" y="1390"/>
                          <a:pt x="20335" y="1408"/>
                          <a:pt x="20370" y="1408"/>
                        </a:cubicBezTo>
                        <a:cubicBezTo>
                          <a:pt x="20424" y="1408"/>
                          <a:pt x="20480" y="1365"/>
                          <a:pt x="20465" y="1300"/>
                        </a:cubicBezTo>
                        <a:cubicBezTo>
                          <a:pt x="20319" y="640"/>
                          <a:pt x="19757" y="275"/>
                          <a:pt x="19190" y="275"/>
                        </a:cubicBezTo>
                        <a:cubicBezTo>
                          <a:pt x="18782" y="275"/>
                          <a:pt x="18371" y="464"/>
                          <a:pt x="18110" y="870"/>
                        </a:cubicBezTo>
                        <a:cubicBezTo>
                          <a:pt x="17886" y="358"/>
                          <a:pt x="17411" y="97"/>
                          <a:pt x="16936" y="97"/>
                        </a:cubicBezTo>
                        <a:cubicBezTo>
                          <a:pt x="16501" y="97"/>
                          <a:pt x="16067" y="316"/>
                          <a:pt x="15827" y="762"/>
                        </a:cubicBezTo>
                        <a:cubicBezTo>
                          <a:pt x="15600" y="254"/>
                          <a:pt x="15125" y="0"/>
                          <a:pt x="14650" y="0"/>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02" name="Google Shape;502;p8"/>
                  <p:cNvSpPr/>
                  <p:nvPr/>
                </p:nvSpPr>
                <p:spPr>
                  <a:xfrm>
                    <a:off x="4979623" y="1579578"/>
                    <a:ext cx="4386615" cy="311298"/>
                  </a:xfrm>
                  <a:custGeom>
                    <a:avLst/>
                    <a:gdLst/>
                    <a:ahLst/>
                    <a:cxnLst/>
                    <a:rect l="l" t="t" r="r" b="b"/>
                    <a:pathLst>
                      <a:path w="20475" h="1453" extrusionOk="0">
                        <a:moveTo>
                          <a:pt x="14638" y="0"/>
                        </a:moveTo>
                        <a:cubicBezTo>
                          <a:pt x="14163" y="0"/>
                          <a:pt x="13687" y="257"/>
                          <a:pt x="13460" y="771"/>
                        </a:cubicBezTo>
                        <a:cubicBezTo>
                          <a:pt x="13242" y="398"/>
                          <a:pt x="12914" y="243"/>
                          <a:pt x="12567" y="243"/>
                        </a:cubicBezTo>
                        <a:cubicBezTo>
                          <a:pt x="12058" y="243"/>
                          <a:pt x="11507" y="577"/>
                          <a:pt x="11201" y="1046"/>
                        </a:cubicBezTo>
                        <a:cubicBezTo>
                          <a:pt x="10963" y="487"/>
                          <a:pt x="10439" y="198"/>
                          <a:pt x="9913" y="198"/>
                        </a:cubicBezTo>
                        <a:cubicBezTo>
                          <a:pt x="9459" y="198"/>
                          <a:pt x="9003" y="413"/>
                          <a:pt x="8727" y="855"/>
                        </a:cubicBezTo>
                        <a:cubicBezTo>
                          <a:pt x="8457" y="492"/>
                          <a:pt x="8056" y="316"/>
                          <a:pt x="7658" y="316"/>
                        </a:cubicBezTo>
                        <a:cubicBezTo>
                          <a:pt x="7192" y="316"/>
                          <a:pt x="6730" y="558"/>
                          <a:pt x="6491" y="1022"/>
                        </a:cubicBezTo>
                        <a:cubicBezTo>
                          <a:pt x="6262" y="545"/>
                          <a:pt x="5802" y="298"/>
                          <a:pt x="5339" y="298"/>
                        </a:cubicBezTo>
                        <a:cubicBezTo>
                          <a:pt x="4933" y="298"/>
                          <a:pt x="4525" y="488"/>
                          <a:pt x="4268" y="879"/>
                        </a:cubicBezTo>
                        <a:cubicBezTo>
                          <a:pt x="4040" y="348"/>
                          <a:pt x="3547" y="79"/>
                          <a:pt x="3053" y="79"/>
                        </a:cubicBezTo>
                        <a:cubicBezTo>
                          <a:pt x="2590" y="79"/>
                          <a:pt x="2126" y="315"/>
                          <a:pt x="1877" y="795"/>
                        </a:cubicBezTo>
                        <a:cubicBezTo>
                          <a:pt x="1740" y="430"/>
                          <a:pt x="1386" y="196"/>
                          <a:pt x="990" y="196"/>
                        </a:cubicBezTo>
                        <a:cubicBezTo>
                          <a:pt x="971" y="196"/>
                          <a:pt x="952" y="196"/>
                          <a:pt x="933" y="198"/>
                        </a:cubicBezTo>
                        <a:cubicBezTo>
                          <a:pt x="335" y="257"/>
                          <a:pt x="13" y="831"/>
                          <a:pt x="1" y="1381"/>
                        </a:cubicBezTo>
                        <a:cubicBezTo>
                          <a:pt x="1" y="1429"/>
                          <a:pt x="36" y="1453"/>
                          <a:pt x="72" y="1453"/>
                        </a:cubicBezTo>
                        <a:cubicBezTo>
                          <a:pt x="108" y="1453"/>
                          <a:pt x="144" y="1429"/>
                          <a:pt x="144" y="1381"/>
                        </a:cubicBezTo>
                        <a:cubicBezTo>
                          <a:pt x="168" y="951"/>
                          <a:pt x="383" y="532"/>
                          <a:pt x="825" y="413"/>
                        </a:cubicBezTo>
                        <a:cubicBezTo>
                          <a:pt x="893" y="393"/>
                          <a:pt x="961" y="384"/>
                          <a:pt x="1027" y="384"/>
                        </a:cubicBezTo>
                        <a:cubicBezTo>
                          <a:pt x="1409" y="384"/>
                          <a:pt x="1749" y="687"/>
                          <a:pt x="1770" y="1094"/>
                        </a:cubicBezTo>
                        <a:cubicBezTo>
                          <a:pt x="1770" y="1154"/>
                          <a:pt x="1814" y="1188"/>
                          <a:pt x="1857" y="1188"/>
                        </a:cubicBezTo>
                        <a:cubicBezTo>
                          <a:pt x="1892" y="1188"/>
                          <a:pt x="1926" y="1166"/>
                          <a:pt x="1937" y="1118"/>
                        </a:cubicBezTo>
                        <a:cubicBezTo>
                          <a:pt x="2087" y="547"/>
                          <a:pt x="2570" y="260"/>
                          <a:pt x="3052" y="260"/>
                        </a:cubicBezTo>
                        <a:cubicBezTo>
                          <a:pt x="3529" y="260"/>
                          <a:pt x="4006" y="541"/>
                          <a:pt x="4160" y="1106"/>
                        </a:cubicBezTo>
                        <a:cubicBezTo>
                          <a:pt x="4174" y="1147"/>
                          <a:pt x="4215" y="1168"/>
                          <a:pt x="4254" y="1168"/>
                        </a:cubicBezTo>
                        <a:cubicBezTo>
                          <a:pt x="4283" y="1168"/>
                          <a:pt x="4312" y="1156"/>
                          <a:pt x="4328" y="1130"/>
                        </a:cubicBezTo>
                        <a:cubicBezTo>
                          <a:pt x="4549" y="694"/>
                          <a:pt x="4949" y="478"/>
                          <a:pt x="5344" y="478"/>
                        </a:cubicBezTo>
                        <a:cubicBezTo>
                          <a:pt x="5782" y="478"/>
                          <a:pt x="6214" y="745"/>
                          <a:pt x="6384" y="1273"/>
                        </a:cubicBezTo>
                        <a:cubicBezTo>
                          <a:pt x="6402" y="1315"/>
                          <a:pt x="6438" y="1336"/>
                          <a:pt x="6473" y="1336"/>
                        </a:cubicBezTo>
                        <a:cubicBezTo>
                          <a:pt x="6509" y="1336"/>
                          <a:pt x="6545" y="1315"/>
                          <a:pt x="6563" y="1273"/>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32" y="602"/>
                          <a:pt x="9466" y="382"/>
                          <a:pt x="9898" y="382"/>
                        </a:cubicBezTo>
                        <a:cubicBezTo>
                          <a:pt x="10416" y="382"/>
                          <a:pt x="10931" y="698"/>
                          <a:pt x="11094" y="1297"/>
                        </a:cubicBezTo>
                        <a:cubicBezTo>
                          <a:pt x="11100" y="1339"/>
                          <a:pt x="11144" y="1364"/>
                          <a:pt x="11183" y="1364"/>
                        </a:cubicBezTo>
                        <a:cubicBezTo>
                          <a:pt x="11212" y="1364"/>
                          <a:pt x="11239" y="1351"/>
                          <a:pt x="11249" y="1321"/>
                        </a:cubicBezTo>
                        <a:cubicBezTo>
                          <a:pt x="11492" y="821"/>
                          <a:pt x="12042" y="432"/>
                          <a:pt x="12545" y="432"/>
                        </a:cubicBezTo>
                        <a:cubicBezTo>
                          <a:pt x="12884" y="432"/>
                          <a:pt x="13201" y="608"/>
                          <a:pt x="13389" y="1046"/>
                        </a:cubicBezTo>
                        <a:cubicBezTo>
                          <a:pt x="13404" y="1076"/>
                          <a:pt x="13431" y="1090"/>
                          <a:pt x="13460" y="1090"/>
                        </a:cubicBezTo>
                        <a:cubicBezTo>
                          <a:pt x="13500" y="1090"/>
                          <a:pt x="13542" y="1064"/>
                          <a:pt x="13556" y="1022"/>
                        </a:cubicBezTo>
                        <a:cubicBezTo>
                          <a:pt x="13705" y="469"/>
                          <a:pt x="14170" y="194"/>
                          <a:pt x="14633" y="194"/>
                        </a:cubicBezTo>
                        <a:cubicBezTo>
                          <a:pt x="15102" y="194"/>
                          <a:pt x="15569" y="475"/>
                          <a:pt x="15708" y="1034"/>
                        </a:cubicBezTo>
                        <a:cubicBezTo>
                          <a:pt x="15726" y="1082"/>
                          <a:pt x="15761" y="1106"/>
                          <a:pt x="15797" y="1106"/>
                        </a:cubicBezTo>
                        <a:cubicBezTo>
                          <a:pt x="15833" y="1106"/>
                          <a:pt x="15869" y="1082"/>
                          <a:pt x="15887" y="1034"/>
                        </a:cubicBezTo>
                        <a:cubicBezTo>
                          <a:pt x="16055" y="541"/>
                          <a:pt x="16486" y="298"/>
                          <a:pt x="16917" y="298"/>
                        </a:cubicBezTo>
                        <a:cubicBezTo>
                          <a:pt x="17373" y="298"/>
                          <a:pt x="17831" y="571"/>
                          <a:pt x="17979" y="1106"/>
                        </a:cubicBezTo>
                        <a:cubicBezTo>
                          <a:pt x="17992" y="1153"/>
                          <a:pt x="18028" y="1177"/>
                          <a:pt x="18063" y="1177"/>
                        </a:cubicBezTo>
                        <a:cubicBezTo>
                          <a:pt x="18091" y="1177"/>
                          <a:pt x="18118" y="1162"/>
                          <a:pt x="18134" y="1130"/>
                        </a:cubicBezTo>
                        <a:cubicBezTo>
                          <a:pt x="18340" y="686"/>
                          <a:pt x="18750" y="475"/>
                          <a:pt x="19157" y="475"/>
                        </a:cubicBezTo>
                        <a:cubicBezTo>
                          <a:pt x="19649" y="475"/>
                          <a:pt x="20138" y="782"/>
                          <a:pt x="20262" y="1357"/>
                        </a:cubicBezTo>
                        <a:cubicBezTo>
                          <a:pt x="20276" y="1409"/>
                          <a:pt x="20314" y="1431"/>
                          <a:pt x="20353" y="1431"/>
                        </a:cubicBezTo>
                        <a:cubicBezTo>
                          <a:pt x="20413" y="1431"/>
                          <a:pt x="20475" y="1377"/>
                          <a:pt x="20453" y="1297"/>
                        </a:cubicBezTo>
                        <a:cubicBezTo>
                          <a:pt x="20307" y="643"/>
                          <a:pt x="19748" y="281"/>
                          <a:pt x="19181" y="281"/>
                        </a:cubicBezTo>
                        <a:cubicBezTo>
                          <a:pt x="18774" y="281"/>
                          <a:pt x="18363" y="467"/>
                          <a:pt x="18098" y="867"/>
                        </a:cubicBezTo>
                        <a:cubicBezTo>
                          <a:pt x="17881" y="358"/>
                          <a:pt x="17410" y="101"/>
                          <a:pt x="16937" y="101"/>
                        </a:cubicBezTo>
                        <a:cubicBezTo>
                          <a:pt x="16498" y="101"/>
                          <a:pt x="16057" y="323"/>
                          <a:pt x="15815" y="771"/>
                        </a:cubicBezTo>
                        <a:cubicBezTo>
                          <a:pt x="15588" y="257"/>
                          <a:pt x="15113" y="0"/>
                          <a:pt x="14638" y="0"/>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03" name="Google Shape;503;p8"/>
                  <p:cNvSpPr/>
                  <p:nvPr/>
                </p:nvSpPr>
                <p:spPr>
                  <a:xfrm>
                    <a:off x="4979623" y="2121833"/>
                    <a:ext cx="4384901" cy="309370"/>
                  </a:xfrm>
                  <a:custGeom>
                    <a:avLst/>
                    <a:gdLst/>
                    <a:ahLst/>
                    <a:cxnLst/>
                    <a:rect l="l" t="t" r="r" b="b"/>
                    <a:pathLst>
                      <a:path w="20467" h="1444" extrusionOk="0">
                        <a:moveTo>
                          <a:pt x="14638" y="0"/>
                        </a:moveTo>
                        <a:cubicBezTo>
                          <a:pt x="14163" y="0"/>
                          <a:pt x="13687" y="254"/>
                          <a:pt x="13460" y="762"/>
                        </a:cubicBezTo>
                        <a:cubicBezTo>
                          <a:pt x="13242" y="394"/>
                          <a:pt x="12915" y="240"/>
                          <a:pt x="12568" y="240"/>
                        </a:cubicBezTo>
                        <a:cubicBezTo>
                          <a:pt x="12058" y="240"/>
                          <a:pt x="11507" y="573"/>
                          <a:pt x="11201" y="1049"/>
                        </a:cubicBezTo>
                        <a:cubicBezTo>
                          <a:pt x="10962" y="487"/>
                          <a:pt x="10434" y="194"/>
                          <a:pt x="9904" y="194"/>
                        </a:cubicBezTo>
                        <a:cubicBezTo>
                          <a:pt x="9453" y="194"/>
                          <a:pt x="9001" y="407"/>
                          <a:pt x="8727" y="846"/>
                        </a:cubicBezTo>
                        <a:cubicBezTo>
                          <a:pt x="8458" y="484"/>
                          <a:pt x="8059" y="308"/>
                          <a:pt x="7662" y="308"/>
                        </a:cubicBezTo>
                        <a:cubicBezTo>
                          <a:pt x="7194" y="308"/>
                          <a:pt x="6731" y="553"/>
                          <a:pt x="6491" y="1025"/>
                        </a:cubicBezTo>
                        <a:cubicBezTo>
                          <a:pt x="6261" y="546"/>
                          <a:pt x="5799" y="299"/>
                          <a:pt x="5334" y="299"/>
                        </a:cubicBezTo>
                        <a:cubicBezTo>
                          <a:pt x="4930" y="299"/>
                          <a:pt x="4524" y="486"/>
                          <a:pt x="4268" y="870"/>
                        </a:cubicBezTo>
                        <a:cubicBezTo>
                          <a:pt x="4041" y="342"/>
                          <a:pt x="3553" y="76"/>
                          <a:pt x="3061" y="76"/>
                        </a:cubicBezTo>
                        <a:cubicBezTo>
                          <a:pt x="2596" y="76"/>
                          <a:pt x="2128" y="315"/>
                          <a:pt x="1877" y="798"/>
                        </a:cubicBezTo>
                        <a:cubicBezTo>
                          <a:pt x="1743" y="440"/>
                          <a:pt x="1399" y="197"/>
                          <a:pt x="1012" y="197"/>
                        </a:cubicBezTo>
                        <a:cubicBezTo>
                          <a:pt x="986" y="197"/>
                          <a:pt x="960" y="198"/>
                          <a:pt x="933" y="201"/>
                        </a:cubicBezTo>
                        <a:cubicBezTo>
                          <a:pt x="335" y="260"/>
                          <a:pt x="13" y="834"/>
                          <a:pt x="1" y="1372"/>
                        </a:cubicBezTo>
                        <a:cubicBezTo>
                          <a:pt x="1" y="1420"/>
                          <a:pt x="36" y="1444"/>
                          <a:pt x="72" y="1444"/>
                        </a:cubicBezTo>
                        <a:cubicBezTo>
                          <a:pt x="108" y="1444"/>
                          <a:pt x="144" y="1420"/>
                          <a:pt x="144" y="1372"/>
                        </a:cubicBezTo>
                        <a:cubicBezTo>
                          <a:pt x="168" y="942"/>
                          <a:pt x="383" y="523"/>
                          <a:pt x="825" y="416"/>
                        </a:cubicBezTo>
                        <a:cubicBezTo>
                          <a:pt x="893" y="396"/>
                          <a:pt x="961" y="387"/>
                          <a:pt x="1027" y="387"/>
                        </a:cubicBezTo>
                        <a:cubicBezTo>
                          <a:pt x="1409" y="387"/>
                          <a:pt x="1749" y="690"/>
                          <a:pt x="1770" y="1097"/>
                        </a:cubicBezTo>
                        <a:cubicBezTo>
                          <a:pt x="1770" y="1151"/>
                          <a:pt x="1815" y="1182"/>
                          <a:pt x="1859" y="1182"/>
                        </a:cubicBezTo>
                        <a:cubicBezTo>
                          <a:pt x="1893" y="1182"/>
                          <a:pt x="1927" y="1163"/>
                          <a:pt x="1937" y="1121"/>
                        </a:cubicBezTo>
                        <a:cubicBezTo>
                          <a:pt x="2087" y="544"/>
                          <a:pt x="2570" y="257"/>
                          <a:pt x="3052" y="257"/>
                        </a:cubicBezTo>
                        <a:cubicBezTo>
                          <a:pt x="3529" y="257"/>
                          <a:pt x="4006" y="538"/>
                          <a:pt x="4160" y="1097"/>
                        </a:cubicBezTo>
                        <a:cubicBezTo>
                          <a:pt x="4174" y="1144"/>
                          <a:pt x="4213" y="1168"/>
                          <a:pt x="4252" y="1168"/>
                        </a:cubicBezTo>
                        <a:cubicBezTo>
                          <a:pt x="4282" y="1168"/>
                          <a:pt x="4312" y="1153"/>
                          <a:pt x="4328" y="1121"/>
                        </a:cubicBezTo>
                        <a:cubicBezTo>
                          <a:pt x="4547" y="688"/>
                          <a:pt x="4944" y="475"/>
                          <a:pt x="5336" y="475"/>
                        </a:cubicBezTo>
                        <a:cubicBezTo>
                          <a:pt x="5777" y="475"/>
                          <a:pt x="6213" y="745"/>
                          <a:pt x="6384" y="1276"/>
                        </a:cubicBezTo>
                        <a:cubicBezTo>
                          <a:pt x="6402" y="1318"/>
                          <a:pt x="6438" y="1339"/>
                          <a:pt x="6473" y="1339"/>
                        </a:cubicBezTo>
                        <a:cubicBezTo>
                          <a:pt x="6509" y="1339"/>
                          <a:pt x="6545" y="1318"/>
                          <a:pt x="6563" y="1276"/>
                        </a:cubicBezTo>
                        <a:cubicBezTo>
                          <a:pt x="6740" y="765"/>
                          <a:pt x="7201" y="495"/>
                          <a:pt x="7664" y="495"/>
                        </a:cubicBezTo>
                        <a:cubicBezTo>
                          <a:pt x="8046" y="495"/>
                          <a:pt x="8428" y="678"/>
                          <a:pt x="8655" y="1061"/>
                        </a:cubicBezTo>
                        <a:cubicBezTo>
                          <a:pt x="8673" y="1085"/>
                          <a:pt x="8700" y="1097"/>
                          <a:pt x="8727" y="1097"/>
                        </a:cubicBezTo>
                        <a:cubicBezTo>
                          <a:pt x="8754" y="1097"/>
                          <a:pt x="8781" y="1085"/>
                          <a:pt x="8798" y="1061"/>
                        </a:cubicBezTo>
                        <a:cubicBezTo>
                          <a:pt x="9028" y="590"/>
                          <a:pt x="9469" y="365"/>
                          <a:pt x="9908" y="365"/>
                        </a:cubicBezTo>
                        <a:cubicBezTo>
                          <a:pt x="10427" y="365"/>
                          <a:pt x="10944" y="680"/>
                          <a:pt x="11105" y="1276"/>
                        </a:cubicBezTo>
                        <a:cubicBezTo>
                          <a:pt x="11119" y="1317"/>
                          <a:pt x="11156" y="1339"/>
                          <a:pt x="11192" y="1339"/>
                        </a:cubicBezTo>
                        <a:cubicBezTo>
                          <a:pt x="11219" y="1339"/>
                          <a:pt x="11245" y="1326"/>
                          <a:pt x="11261" y="1300"/>
                        </a:cubicBezTo>
                        <a:cubicBezTo>
                          <a:pt x="11504" y="800"/>
                          <a:pt x="12054" y="411"/>
                          <a:pt x="12557" y="411"/>
                        </a:cubicBezTo>
                        <a:cubicBezTo>
                          <a:pt x="12896" y="411"/>
                          <a:pt x="13213" y="588"/>
                          <a:pt x="13401" y="1025"/>
                        </a:cubicBezTo>
                        <a:cubicBezTo>
                          <a:pt x="13416" y="1055"/>
                          <a:pt x="13443" y="1069"/>
                          <a:pt x="13472" y="1069"/>
                        </a:cubicBezTo>
                        <a:cubicBezTo>
                          <a:pt x="13512" y="1069"/>
                          <a:pt x="13554" y="1043"/>
                          <a:pt x="13568" y="1002"/>
                        </a:cubicBezTo>
                        <a:cubicBezTo>
                          <a:pt x="13716" y="450"/>
                          <a:pt x="14179" y="175"/>
                          <a:pt x="14641" y="175"/>
                        </a:cubicBezTo>
                        <a:cubicBezTo>
                          <a:pt x="15111" y="175"/>
                          <a:pt x="15581" y="459"/>
                          <a:pt x="15720" y="1025"/>
                        </a:cubicBezTo>
                        <a:cubicBezTo>
                          <a:pt x="15732" y="1067"/>
                          <a:pt x="15767" y="1088"/>
                          <a:pt x="15805" y="1088"/>
                        </a:cubicBezTo>
                        <a:cubicBezTo>
                          <a:pt x="15842" y="1088"/>
                          <a:pt x="15881" y="1067"/>
                          <a:pt x="15899" y="1025"/>
                        </a:cubicBezTo>
                        <a:cubicBezTo>
                          <a:pt x="16067" y="526"/>
                          <a:pt x="16498" y="281"/>
                          <a:pt x="16929" y="281"/>
                        </a:cubicBezTo>
                        <a:cubicBezTo>
                          <a:pt x="17386" y="281"/>
                          <a:pt x="17843" y="556"/>
                          <a:pt x="17991" y="1097"/>
                        </a:cubicBezTo>
                        <a:cubicBezTo>
                          <a:pt x="17997" y="1136"/>
                          <a:pt x="18032" y="1157"/>
                          <a:pt x="18068" y="1157"/>
                        </a:cubicBezTo>
                        <a:cubicBezTo>
                          <a:pt x="18098" y="1157"/>
                          <a:pt x="18130" y="1142"/>
                          <a:pt x="18146" y="1109"/>
                        </a:cubicBezTo>
                        <a:cubicBezTo>
                          <a:pt x="18352" y="665"/>
                          <a:pt x="18762" y="454"/>
                          <a:pt x="19169" y="454"/>
                        </a:cubicBezTo>
                        <a:cubicBezTo>
                          <a:pt x="19661" y="454"/>
                          <a:pt x="20150" y="761"/>
                          <a:pt x="20274" y="1336"/>
                        </a:cubicBezTo>
                        <a:cubicBezTo>
                          <a:pt x="20284" y="1387"/>
                          <a:pt x="20323" y="1410"/>
                          <a:pt x="20361" y="1410"/>
                        </a:cubicBezTo>
                        <a:cubicBezTo>
                          <a:pt x="20414" y="1410"/>
                          <a:pt x="20467" y="1369"/>
                          <a:pt x="20453" y="1300"/>
                        </a:cubicBezTo>
                        <a:cubicBezTo>
                          <a:pt x="20307" y="645"/>
                          <a:pt x="19746" y="279"/>
                          <a:pt x="19178" y="279"/>
                        </a:cubicBezTo>
                        <a:cubicBezTo>
                          <a:pt x="18772" y="279"/>
                          <a:pt x="18363" y="466"/>
                          <a:pt x="18098" y="870"/>
                        </a:cubicBezTo>
                        <a:cubicBezTo>
                          <a:pt x="17880" y="359"/>
                          <a:pt x="17404" y="98"/>
                          <a:pt x="16928" y="98"/>
                        </a:cubicBezTo>
                        <a:cubicBezTo>
                          <a:pt x="16492" y="98"/>
                          <a:pt x="16055" y="317"/>
                          <a:pt x="15815" y="762"/>
                        </a:cubicBezTo>
                        <a:cubicBezTo>
                          <a:pt x="15588" y="254"/>
                          <a:pt x="15113" y="0"/>
                          <a:pt x="14638" y="0"/>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04" name="Google Shape;504;p8"/>
                  <p:cNvSpPr/>
                  <p:nvPr/>
                </p:nvSpPr>
                <p:spPr>
                  <a:xfrm>
                    <a:off x="4979623" y="2662802"/>
                    <a:ext cx="4386829" cy="310655"/>
                  </a:xfrm>
                  <a:custGeom>
                    <a:avLst/>
                    <a:gdLst/>
                    <a:ahLst/>
                    <a:cxnLst/>
                    <a:rect l="l" t="t" r="r" b="b"/>
                    <a:pathLst>
                      <a:path w="20476" h="1450" extrusionOk="0">
                        <a:moveTo>
                          <a:pt x="14638" y="1"/>
                        </a:moveTo>
                        <a:cubicBezTo>
                          <a:pt x="14163" y="1"/>
                          <a:pt x="13687" y="258"/>
                          <a:pt x="13460" y="772"/>
                        </a:cubicBezTo>
                        <a:cubicBezTo>
                          <a:pt x="13242" y="399"/>
                          <a:pt x="12914" y="243"/>
                          <a:pt x="12567" y="243"/>
                        </a:cubicBezTo>
                        <a:cubicBezTo>
                          <a:pt x="12058" y="243"/>
                          <a:pt x="11507" y="577"/>
                          <a:pt x="11201" y="1047"/>
                        </a:cubicBezTo>
                        <a:cubicBezTo>
                          <a:pt x="10963" y="486"/>
                          <a:pt x="10437" y="193"/>
                          <a:pt x="9909" y="193"/>
                        </a:cubicBezTo>
                        <a:cubicBezTo>
                          <a:pt x="9456" y="193"/>
                          <a:pt x="9003" y="409"/>
                          <a:pt x="8727" y="855"/>
                        </a:cubicBezTo>
                        <a:cubicBezTo>
                          <a:pt x="8457" y="492"/>
                          <a:pt x="8056" y="316"/>
                          <a:pt x="7658" y="316"/>
                        </a:cubicBezTo>
                        <a:cubicBezTo>
                          <a:pt x="7192" y="316"/>
                          <a:pt x="6730" y="558"/>
                          <a:pt x="6491" y="1023"/>
                        </a:cubicBezTo>
                        <a:cubicBezTo>
                          <a:pt x="6262" y="545"/>
                          <a:pt x="5802" y="298"/>
                          <a:pt x="5339" y="298"/>
                        </a:cubicBezTo>
                        <a:cubicBezTo>
                          <a:pt x="4933" y="298"/>
                          <a:pt x="4525" y="488"/>
                          <a:pt x="4268" y="879"/>
                        </a:cubicBezTo>
                        <a:cubicBezTo>
                          <a:pt x="4040" y="348"/>
                          <a:pt x="3547" y="79"/>
                          <a:pt x="3053" y="79"/>
                        </a:cubicBezTo>
                        <a:cubicBezTo>
                          <a:pt x="2590" y="79"/>
                          <a:pt x="2126" y="316"/>
                          <a:pt x="1877" y="796"/>
                        </a:cubicBezTo>
                        <a:cubicBezTo>
                          <a:pt x="1743" y="437"/>
                          <a:pt x="1399" y="194"/>
                          <a:pt x="1012" y="194"/>
                        </a:cubicBezTo>
                        <a:cubicBezTo>
                          <a:pt x="986" y="194"/>
                          <a:pt x="960" y="196"/>
                          <a:pt x="933" y="198"/>
                        </a:cubicBezTo>
                        <a:cubicBezTo>
                          <a:pt x="335" y="258"/>
                          <a:pt x="13" y="831"/>
                          <a:pt x="1" y="1369"/>
                        </a:cubicBezTo>
                        <a:cubicBezTo>
                          <a:pt x="1" y="1423"/>
                          <a:pt x="36" y="1450"/>
                          <a:pt x="72" y="1450"/>
                        </a:cubicBezTo>
                        <a:cubicBezTo>
                          <a:pt x="108" y="1450"/>
                          <a:pt x="144" y="1423"/>
                          <a:pt x="144" y="1369"/>
                        </a:cubicBezTo>
                        <a:cubicBezTo>
                          <a:pt x="168" y="951"/>
                          <a:pt x="383" y="533"/>
                          <a:pt x="825" y="413"/>
                        </a:cubicBezTo>
                        <a:cubicBezTo>
                          <a:pt x="893" y="393"/>
                          <a:pt x="961" y="384"/>
                          <a:pt x="1027" y="384"/>
                        </a:cubicBezTo>
                        <a:cubicBezTo>
                          <a:pt x="1409" y="384"/>
                          <a:pt x="1749" y="687"/>
                          <a:pt x="1770" y="1094"/>
                        </a:cubicBezTo>
                        <a:cubicBezTo>
                          <a:pt x="1770" y="1153"/>
                          <a:pt x="1812" y="1183"/>
                          <a:pt x="1855" y="1183"/>
                        </a:cubicBezTo>
                        <a:cubicBezTo>
                          <a:pt x="1890" y="1183"/>
                          <a:pt x="1926" y="1162"/>
                          <a:pt x="1937" y="1118"/>
                        </a:cubicBezTo>
                        <a:cubicBezTo>
                          <a:pt x="2087" y="547"/>
                          <a:pt x="2570" y="261"/>
                          <a:pt x="3052" y="261"/>
                        </a:cubicBezTo>
                        <a:cubicBezTo>
                          <a:pt x="3529" y="261"/>
                          <a:pt x="4006" y="542"/>
                          <a:pt x="4160" y="1106"/>
                        </a:cubicBezTo>
                        <a:cubicBezTo>
                          <a:pt x="4174" y="1147"/>
                          <a:pt x="4215" y="1168"/>
                          <a:pt x="4254" y="1168"/>
                        </a:cubicBezTo>
                        <a:cubicBezTo>
                          <a:pt x="4283" y="1168"/>
                          <a:pt x="4312" y="1156"/>
                          <a:pt x="4328" y="1130"/>
                        </a:cubicBezTo>
                        <a:cubicBezTo>
                          <a:pt x="4549" y="694"/>
                          <a:pt x="4949" y="478"/>
                          <a:pt x="5344" y="478"/>
                        </a:cubicBezTo>
                        <a:cubicBezTo>
                          <a:pt x="5782" y="478"/>
                          <a:pt x="6214" y="745"/>
                          <a:pt x="6384" y="1274"/>
                        </a:cubicBezTo>
                        <a:cubicBezTo>
                          <a:pt x="6402" y="1316"/>
                          <a:pt x="6438" y="1336"/>
                          <a:pt x="6473" y="1336"/>
                        </a:cubicBezTo>
                        <a:cubicBezTo>
                          <a:pt x="6509" y="1336"/>
                          <a:pt x="6545" y="1316"/>
                          <a:pt x="6563" y="1274"/>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27" y="590"/>
                          <a:pt x="9467" y="365"/>
                          <a:pt x="9905" y="365"/>
                        </a:cubicBezTo>
                        <a:cubicBezTo>
                          <a:pt x="10428" y="365"/>
                          <a:pt x="10949" y="686"/>
                          <a:pt x="11105" y="1298"/>
                        </a:cubicBezTo>
                        <a:cubicBezTo>
                          <a:pt x="11118" y="1336"/>
                          <a:pt x="11152" y="1358"/>
                          <a:pt x="11187" y="1358"/>
                        </a:cubicBezTo>
                        <a:cubicBezTo>
                          <a:pt x="11215" y="1358"/>
                          <a:pt x="11244" y="1342"/>
                          <a:pt x="11261" y="1310"/>
                        </a:cubicBezTo>
                        <a:cubicBezTo>
                          <a:pt x="11503" y="817"/>
                          <a:pt x="12052" y="432"/>
                          <a:pt x="12555" y="432"/>
                        </a:cubicBezTo>
                        <a:cubicBezTo>
                          <a:pt x="12894" y="432"/>
                          <a:pt x="13213" y="608"/>
                          <a:pt x="13401" y="1047"/>
                        </a:cubicBezTo>
                        <a:cubicBezTo>
                          <a:pt x="13415" y="1075"/>
                          <a:pt x="13440" y="1086"/>
                          <a:pt x="13467" y="1086"/>
                        </a:cubicBezTo>
                        <a:cubicBezTo>
                          <a:pt x="13508" y="1086"/>
                          <a:pt x="13553" y="1059"/>
                          <a:pt x="13568" y="1023"/>
                        </a:cubicBezTo>
                        <a:cubicBezTo>
                          <a:pt x="13717" y="470"/>
                          <a:pt x="14181" y="195"/>
                          <a:pt x="14645" y="195"/>
                        </a:cubicBezTo>
                        <a:cubicBezTo>
                          <a:pt x="15114" y="195"/>
                          <a:pt x="15581" y="476"/>
                          <a:pt x="15720" y="1035"/>
                        </a:cubicBezTo>
                        <a:cubicBezTo>
                          <a:pt x="15732" y="1076"/>
                          <a:pt x="15767" y="1097"/>
                          <a:pt x="15805" y="1097"/>
                        </a:cubicBezTo>
                        <a:cubicBezTo>
                          <a:pt x="15842" y="1097"/>
                          <a:pt x="15881" y="1076"/>
                          <a:pt x="15899" y="1035"/>
                        </a:cubicBezTo>
                        <a:cubicBezTo>
                          <a:pt x="16067" y="541"/>
                          <a:pt x="16497" y="299"/>
                          <a:pt x="16929" y="299"/>
                        </a:cubicBezTo>
                        <a:cubicBezTo>
                          <a:pt x="17385" y="299"/>
                          <a:pt x="17843" y="571"/>
                          <a:pt x="17991" y="1106"/>
                        </a:cubicBezTo>
                        <a:cubicBezTo>
                          <a:pt x="18004" y="1147"/>
                          <a:pt x="18041" y="1168"/>
                          <a:pt x="18077" y="1168"/>
                        </a:cubicBezTo>
                        <a:cubicBezTo>
                          <a:pt x="18104" y="1168"/>
                          <a:pt x="18131" y="1156"/>
                          <a:pt x="18146" y="1130"/>
                        </a:cubicBezTo>
                        <a:cubicBezTo>
                          <a:pt x="18352" y="680"/>
                          <a:pt x="18763" y="466"/>
                          <a:pt x="19171" y="466"/>
                        </a:cubicBezTo>
                        <a:cubicBezTo>
                          <a:pt x="19662" y="466"/>
                          <a:pt x="20150" y="776"/>
                          <a:pt x="20274" y="1357"/>
                        </a:cubicBezTo>
                        <a:cubicBezTo>
                          <a:pt x="20288" y="1403"/>
                          <a:pt x="20322" y="1422"/>
                          <a:pt x="20358" y="1422"/>
                        </a:cubicBezTo>
                        <a:cubicBezTo>
                          <a:pt x="20415" y="1422"/>
                          <a:pt x="20475" y="1371"/>
                          <a:pt x="20453" y="1298"/>
                        </a:cubicBezTo>
                        <a:cubicBezTo>
                          <a:pt x="20307" y="643"/>
                          <a:pt x="19748" y="281"/>
                          <a:pt x="19181" y="281"/>
                        </a:cubicBezTo>
                        <a:cubicBezTo>
                          <a:pt x="18774" y="281"/>
                          <a:pt x="18363" y="468"/>
                          <a:pt x="18098" y="867"/>
                        </a:cubicBezTo>
                        <a:cubicBezTo>
                          <a:pt x="17881" y="357"/>
                          <a:pt x="17408" y="97"/>
                          <a:pt x="16933" y="97"/>
                        </a:cubicBezTo>
                        <a:cubicBezTo>
                          <a:pt x="16495" y="97"/>
                          <a:pt x="16056" y="318"/>
                          <a:pt x="15815" y="772"/>
                        </a:cubicBezTo>
                        <a:cubicBezTo>
                          <a:pt x="15588" y="258"/>
                          <a:pt x="15113" y="1"/>
                          <a:pt x="14638" y="1"/>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05" name="Google Shape;505;p8"/>
                  <p:cNvSpPr/>
                  <p:nvPr/>
                </p:nvSpPr>
                <p:spPr>
                  <a:xfrm>
                    <a:off x="4979623" y="3205700"/>
                    <a:ext cx="4386615" cy="308941"/>
                  </a:xfrm>
                  <a:custGeom>
                    <a:avLst/>
                    <a:gdLst/>
                    <a:ahLst/>
                    <a:cxnLst/>
                    <a:rect l="l" t="t" r="r" b="b"/>
                    <a:pathLst>
                      <a:path w="20475" h="1442" extrusionOk="0">
                        <a:moveTo>
                          <a:pt x="14638" y="1"/>
                        </a:moveTo>
                        <a:cubicBezTo>
                          <a:pt x="14163" y="1"/>
                          <a:pt x="13687" y="258"/>
                          <a:pt x="13460" y="772"/>
                        </a:cubicBezTo>
                        <a:cubicBezTo>
                          <a:pt x="13242" y="399"/>
                          <a:pt x="12914" y="244"/>
                          <a:pt x="12567" y="244"/>
                        </a:cubicBezTo>
                        <a:cubicBezTo>
                          <a:pt x="12058" y="244"/>
                          <a:pt x="11507" y="578"/>
                          <a:pt x="11201" y="1047"/>
                        </a:cubicBezTo>
                        <a:cubicBezTo>
                          <a:pt x="10962" y="485"/>
                          <a:pt x="10434" y="192"/>
                          <a:pt x="9904" y="192"/>
                        </a:cubicBezTo>
                        <a:cubicBezTo>
                          <a:pt x="9453" y="192"/>
                          <a:pt x="9001" y="404"/>
                          <a:pt x="8727" y="843"/>
                        </a:cubicBezTo>
                        <a:cubicBezTo>
                          <a:pt x="8458" y="482"/>
                          <a:pt x="8059" y="306"/>
                          <a:pt x="7662" y="306"/>
                        </a:cubicBezTo>
                        <a:cubicBezTo>
                          <a:pt x="7194" y="306"/>
                          <a:pt x="6731" y="550"/>
                          <a:pt x="6491" y="1023"/>
                        </a:cubicBezTo>
                        <a:cubicBezTo>
                          <a:pt x="6262" y="545"/>
                          <a:pt x="5802" y="298"/>
                          <a:pt x="5339" y="298"/>
                        </a:cubicBezTo>
                        <a:cubicBezTo>
                          <a:pt x="4933" y="298"/>
                          <a:pt x="4525" y="488"/>
                          <a:pt x="4268" y="879"/>
                        </a:cubicBezTo>
                        <a:cubicBezTo>
                          <a:pt x="4040" y="349"/>
                          <a:pt x="3547" y="79"/>
                          <a:pt x="3053" y="79"/>
                        </a:cubicBezTo>
                        <a:cubicBezTo>
                          <a:pt x="2590" y="79"/>
                          <a:pt x="2126" y="316"/>
                          <a:pt x="1877" y="796"/>
                        </a:cubicBezTo>
                        <a:cubicBezTo>
                          <a:pt x="1743" y="437"/>
                          <a:pt x="1399" y="195"/>
                          <a:pt x="1012" y="195"/>
                        </a:cubicBezTo>
                        <a:cubicBezTo>
                          <a:pt x="986" y="195"/>
                          <a:pt x="960" y="196"/>
                          <a:pt x="933" y="198"/>
                        </a:cubicBezTo>
                        <a:cubicBezTo>
                          <a:pt x="335" y="258"/>
                          <a:pt x="13" y="832"/>
                          <a:pt x="1" y="1369"/>
                        </a:cubicBezTo>
                        <a:cubicBezTo>
                          <a:pt x="1" y="1417"/>
                          <a:pt x="36" y="1441"/>
                          <a:pt x="72" y="1441"/>
                        </a:cubicBezTo>
                        <a:cubicBezTo>
                          <a:pt x="108" y="1441"/>
                          <a:pt x="144" y="1417"/>
                          <a:pt x="144" y="1369"/>
                        </a:cubicBezTo>
                        <a:cubicBezTo>
                          <a:pt x="168" y="939"/>
                          <a:pt x="383" y="533"/>
                          <a:pt x="825" y="413"/>
                        </a:cubicBezTo>
                        <a:cubicBezTo>
                          <a:pt x="893" y="394"/>
                          <a:pt x="961" y="384"/>
                          <a:pt x="1027" y="384"/>
                        </a:cubicBezTo>
                        <a:cubicBezTo>
                          <a:pt x="1409" y="384"/>
                          <a:pt x="1749" y="687"/>
                          <a:pt x="1770" y="1095"/>
                        </a:cubicBezTo>
                        <a:cubicBezTo>
                          <a:pt x="1770" y="1148"/>
                          <a:pt x="1815" y="1179"/>
                          <a:pt x="1859" y="1179"/>
                        </a:cubicBezTo>
                        <a:cubicBezTo>
                          <a:pt x="1893" y="1179"/>
                          <a:pt x="1927" y="1160"/>
                          <a:pt x="1937" y="1118"/>
                        </a:cubicBezTo>
                        <a:cubicBezTo>
                          <a:pt x="2087" y="548"/>
                          <a:pt x="2570" y="261"/>
                          <a:pt x="3052" y="261"/>
                        </a:cubicBezTo>
                        <a:cubicBezTo>
                          <a:pt x="3529" y="261"/>
                          <a:pt x="4006" y="542"/>
                          <a:pt x="4160" y="1106"/>
                        </a:cubicBezTo>
                        <a:cubicBezTo>
                          <a:pt x="4173" y="1145"/>
                          <a:pt x="4211" y="1167"/>
                          <a:pt x="4248" y="1167"/>
                        </a:cubicBezTo>
                        <a:cubicBezTo>
                          <a:pt x="4280" y="1167"/>
                          <a:pt x="4311" y="1151"/>
                          <a:pt x="4328" y="1118"/>
                        </a:cubicBezTo>
                        <a:cubicBezTo>
                          <a:pt x="4547" y="685"/>
                          <a:pt x="4944" y="472"/>
                          <a:pt x="5336" y="472"/>
                        </a:cubicBezTo>
                        <a:cubicBezTo>
                          <a:pt x="5777" y="472"/>
                          <a:pt x="6213" y="742"/>
                          <a:pt x="6384" y="1274"/>
                        </a:cubicBezTo>
                        <a:cubicBezTo>
                          <a:pt x="6402" y="1316"/>
                          <a:pt x="6438" y="1337"/>
                          <a:pt x="6473" y="1337"/>
                        </a:cubicBezTo>
                        <a:cubicBezTo>
                          <a:pt x="6509" y="1337"/>
                          <a:pt x="6545" y="1316"/>
                          <a:pt x="6563" y="1274"/>
                        </a:cubicBezTo>
                        <a:cubicBezTo>
                          <a:pt x="6740" y="762"/>
                          <a:pt x="7201" y="492"/>
                          <a:pt x="7664" y="492"/>
                        </a:cubicBezTo>
                        <a:cubicBezTo>
                          <a:pt x="8046" y="492"/>
                          <a:pt x="8428" y="675"/>
                          <a:pt x="8655" y="1059"/>
                        </a:cubicBezTo>
                        <a:cubicBezTo>
                          <a:pt x="8673" y="1083"/>
                          <a:pt x="8700" y="1095"/>
                          <a:pt x="8727" y="1095"/>
                        </a:cubicBezTo>
                        <a:cubicBezTo>
                          <a:pt x="8754" y="1095"/>
                          <a:pt x="8781" y="1083"/>
                          <a:pt x="8798" y="1059"/>
                        </a:cubicBezTo>
                        <a:cubicBezTo>
                          <a:pt x="9026" y="598"/>
                          <a:pt x="9458" y="378"/>
                          <a:pt x="9890" y="378"/>
                        </a:cubicBezTo>
                        <a:cubicBezTo>
                          <a:pt x="10410" y="378"/>
                          <a:pt x="10930" y="697"/>
                          <a:pt x="11094" y="1298"/>
                        </a:cubicBezTo>
                        <a:cubicBezTo>
                          <a:pt x="11106" y="1337"/>
                          <a:pt x="11140" y="1358"/>
                          <a:pt x="11175" y="1358"/>
                        </a:cubicBezTo>
                        <a:cubicBezTo>
                          <a:pt x="11203" y="1358"/>
                          <a:pt x="11232" y="1343"/>
                          <a:pt x="11249" y="1310"/>
                        </a:cubicBezTo>
                        <a:cubicBezTo>
                          <a:pt x="11491" y="818"/>
                          <a:pt x="12040" y="432"/>
                          <a:pt x="12543" y="432"/>
                        </a:cubicBezTo>
                        <a:cubicBezTo>
                          <a:pt x="12882" y="432"/>
                          <a:pt x="13201" y="608"/>
                          <a:pt x="13389" y="1047"/>
                        </a:cubicBezTo>
                        <a:cubicBezTo>
                          <a:pt x="13403" y="1075"/>
                          <a:pt x="13428" y="1086"/>
                          <a:pt x="13455" y="1086"/>
                        </a:cubicBezTo>
                        <a:cubicBezTo>
                          <a:pt x="13496" y="1086"/>
                          <a:pt x="13541" y="1059"/>
                          <a:pt x="13556" y="1023"/>
                        </a:cubicBezTo>
                        <a:cubicBezTo>
                          <a:pt x="13699" y="464"/>
                          <a:pt x="14164" y="186"/>
                          <a:pt x="14629" y="186"/>
                        </a:cubicBezTo>
                        <a:cubicBezTo>
                          <a:pt x="15099" y="186"/>
                          <a:pt x="15569" y="470"/>
                          <a:pt x="15708" y="1035"/>
                        </a:cubicBezTo>
                        <a:cubicBezTo>
                          <a:pt x="15726" y="1077"/>
                          <a:pt x="15761" y="1097"/>
                          <a:pt x="15797" y="1097"/>
                        </a:cubicBezTo>
                        <a:cubicBezTo>
                          <a:pt x="15833" y="1097"/>
                          <a:pt x="15869" y="1077"/>
                          <a:pt x="15887" y="1035"/>
                        </a:cubicBezTo>
                        <a:cubicBezTo>
                          <a:pt x="16055" y="541"/>
                          <a:pt x="16486" y="299"/>
                          <a:pt x="16917" y="299"/>
                        </a:cubicBezTo>
                        <a:cubicBezTo>
                          <a:pt x="17373" y="299"/>
                          <a:pt x="17831" y="571"/>
                          <a:pt x="17979" y="1106"/>
                        </a:cubicBezTo>
                        <a:cubicBezTo>
                          <a:pt x="17992" y="1147"/>
                          <a:pt x="18029" y="1169"/>
                          <a:pt x="18065" y="1169"/>
                        </a:cubicBezTo>
                        <a:cubicBezTo>
                          <a:pt x="18092" y="1169"/>
                          <a:pt x="18119" y="1156"/>
                          <a:pt x="18134" y="1130"/>
                        </a:cubicBezTo>
                        <a:cubicBezTo>
                          <a:pt x="18340" y="680"/>
                          <a:pt x="18751" y="466"/>
                          <a:pt x="19159" y="466"/>
                        </a:cubicBezTo>
                        <a:cubicBezTo>
                          <a:pt x="19650" y="466"/>
                          <a:pt x="20138" y="776"/>
                          <a:pt x="20262" y="1357"/>
                        </a:cubicBezTo>
                        <a:cubicBezTo>
                          <a:pt x="20276" y="1405"/>
                          <a:pt x="20315" y="1426"/>
                          <a:pt x="20354" y="1426"/>
                        </a:cubicBezTo>
                        <a:cubicBezTo>
                          <a:pt x="20414" y="1426"/>
                          <a:pt x="20475" y="1377"/>
                          <a:pt x="20453" y="1298"/>
                        </a:cubicBezTo>
                        <a:cubicBezTo>
                          <a:pt x="20307" y="644"/>
                          <a:pt x="19748" y="281"/>
                          <a:pt x="19181" y="281"/>
                        </a:cubicBezTo>
                        <a:cubicBezTo>
                          <a:pt x="18774" y="281"/>
                          <a:pt x="18363" y="468"/>
                          <a:pt x="18098" y="867"/>
                        </a:cubicBezTo>
                        <a:cubicBezTo>
                          <a:pt x="17881" y="358"/>
                          <a:pt x="17408" y="97"/>
                          <a:pt x="16933" y="97"/>
                        </a:cubicBezTo>
                        <a:cubicBezTo>
                          <a:pt x="16495" y="97"/>
                          <a:pt x="16056" y="319"/>
                          <a:pt x="15815" y="772"/>
                        </a:cubicBezTo>
                        <a:cubicBezTo>
                          <a:pt x="15588" y="258"/>
                          <a:pt x="15113" y="1"/>
                          <a:pt x="14638" y="1"/>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06" name="Google Shape;506;p8"/>
                  <p:cNvSpPr/>
                  <p:nvPr/>
                </p:nvSpPr>
                <p:spPr>
                  <a:xfrm>
                    <a:off x="4977052" y="3746027"/>
                    <a:ext cx="4389186" cy="310869"/>
                  </a:xfrm>
                  <a:custGeom>
                    <a:avLst/>
                    <a:gdLst/>
                    <a:ahLst/>
                    <a:cxnLst/>
                    <a:rect l="l" t="t" r="r" b="b"/>
                    <a:pathLst>
                      <a:path w="20487" h="1451" extrusionOk="0">
                        <a:moveTo>
                          <a:pt x="14650" y="1"/>
                        </a:moveTo>
                        <a:cubicBezTo>
                          <a:pt x="14175" y="1"/>
                          <a:pt x="13699" y="258"/>
                          <a:pt x="13472" y="772"/>
                        </a:cubicBezTo>
                        <a:cubicBezTo>
                          <a:pt x="13249" y="399"/>
                          <a:pt x="12919" y="244"/>
                          <a:pt x="12570" y="244"/>
                        </a:cubicBezTo>
                        <a:cubicBezTo>
                          <a:pt x="12060" y="244"/>
                          <a:pt x="11512" y="578"/>
                          <a:pt x="11213" y="1047"/>
                        </a:cubicBezTo>
                        <a:cubicBezTo>
                          <a:pt x="10975" y="488"/>
                          <a:pt x="10451" y="198"/>
                          <a:pt x="9925" y="198"/>
                        </a:cubicBezTo>
                        <a:cubicBezTo>
                          <a:pt x="9471" y="198"/>
                          <a:pt x="9015" y="413"/>
                          <a:pt x="8739" y="856"/>
                        </a:cubicBezTo>
                        <a:cubicBezTo>
                          <a:pt x="8469" y="493"/>
                          <a:pt x="8068" y="317"/>
                          <a:pt x="7669" y="317"/>
                        </a:cubicBezTo>
                        <a:cubicBezTo>
                          <a:pt x="7201" y="317"/>
                          <a:pt x="6737" y="558"/>
                          <a:pt x="6491" y="1023"/>
                        </a:cubicBezTo>
                        <a:cubicBezTo>
                          <a:pt x="6262" y="545"/>
                          <a:pt x="5802" y="298"/>
                          <a:pt x="5341" y="298"/>
                        </a:cubicBezTo>
                        <a:cubicBezTo>
                          <a:pt x="4937" y="298"/>
                          <a:pt x="4531" y="489"/>
                          <a:pt x="4280" y="880"/>
                        </a:cubicBezTo>
                        <a:cubicBezTo>
                          <a:pt x="4052" y="349"/>
                          <a:pt x="3556" y="79"/>
                          <a:pt x="3060" y="79"/>
                        </a:cubicBezTo>
                        <a:cubicBezTo>
                          <a:pt x="2596" y="79"/>
                          <a:pt x="2132" y="316"/>
                          <a:pt x="1889" y="796"/>
                        </a:cubicBezTo>
                        <a:cubicBezTo>
                          <a:pt x="1744" y="438"/>
                          <a:pt x="1399" y="195"/>
                          <a:pt x="1022" y="195"/>
                        </a:cubicBezTo>
                        <a:cubicBezTo>
                          <a:pt x="997" y="195"/>
                          <a:pt x="971" y="196"/>
                          <a:pt x="945" y="198"/>
                        </a:cubicBezTo>
                        <a:cubicBezTo>
                          <a:pt x="347" y="258"/>
                          <a:pt x="13" y="832"/>
                          <a:pt x="1" y="1370"/>
                        </a:cubicBezTo>
                        <a:cubicBezTo>
                          <a:pt x="1" y="1423"/>
                          <a:pt x="40" y="1450"/>
                          <a:pt x="78" y="1450"/>
                        </a:cubicBezTo>
                        <a:cubicBezTo>
                          <a:pt x="117" y="1450"/>
                          <a:pt x="156" y="1423"/>
                          <a:pt x="156" y="1370"/>
                        </a:cubicBezTo>
                        <a:cubicBezTo>
                          <a:pt x="168" y="951"/>
                          <a:pt x="395" y="533"/>
                          <a:pt x="825" y="413"/>
                        </a:cubicBezTo>
                        <a:cubicBezTo>
                          <a:pt x="895" y="394"/>
                          <a:pt x="964" y="385"/>
                          <a:pt x="1032" y="385"/>
                        </a:cubicBezTo>
                        <a:cubicBezTo>
                          <a:pt x="1420" y="385"/>
                          <a:pt x="1760" y="688"/>
                          <a:pt x="1770" y="1095"/>
                        </a:cubicBezTo>
                        <a:cubicBezTo>
                          <a:pt x="1770" y="1153"/>
                          <a:pt x="1816" y="1183"/>
                          <a:pt x="1862" y="1183"/>
                        </a:cubicBezTo>
                        <a:cubicBezTo>
                          <a:pt x="1900" y="1183"/>
                          <a:pt x="1938" y="1162"/>
                          <a:pt x="1949" y="1119"/>
                        </a:cubicBezTo>
                        <a:cubicBezTo>
                          <a:pt x="2099" y="548"/>
                          <a:pt x="2582" y="261"/>
                          <a:pt x="3064" y="261"/>
                        </a:cubicBezTo>
                        <a:cubicBezTo>
                          <a:pt x="3541" y="261"/>
                          <a:pt x="4018" y="542"/>
                          <a:pt x="4172" y="1107"/>
                        </a:cubicBezTo>
                        <a:cubicBezTo>
                          <a:pt x="4185" y="1145"/>
                          <a:pt x="4219" y="1167"/>
                          <a:pt x="4253" y="1167"/>
                        </a:cubicBezTo>
                        <a:cubicBezTo>
                          <a:pt x="4282" y="1167"/>
                          <a:pt x="4311" y="1151"/>
                          <a:pt x="4328" y="1119"/>
                        </a:cubicBezTo>
                        <a:cubicBezTo>
                          <a:pt x="4553" y="686"/>
                          <a:pt x="4950" y="472"/>
                          <a:pt x="5342" y="472"/>
                        </a:cubicBezTo>
                        <a:cubicBezTo>
                          <a:pt x="5783" y="472"/>
                          <a:pt x="6219" y="742"/>
                          <a:pt x="6396" y="1274"/>
                        </a:cubicBezTo>
                        <a:cubicBezTo>
                          <a:pt x="6408" y="1316"/>
                          <a:pt x="6444" y="1337"/>
                          <a:pt x="6480" y="1337"/>
                        </a:cubicBezTo>
                        <a:cubicBezTo>
                          <a:pt x="6515" y="1337"/>
                          <a:pt x="6551" y="1316"/>
                          <a:pt x="6563" y="1274"/>
                        </a:cubicBezTo>
                        <a:cubicBezTo>
                          <a:pt x="6740" y="763"/>
                          <a:pt x="7201" y="492"/>
                          <a:pt x="7664" y="492"/>
                        </a:cubicBezTo>
                        <a:cubicBezTo>
                          <a:pt x="8046" y="492"/>
                          <a:pt x="8428" y="676"/>
                          <a:pt x="8655" y="1059"/>
                        </a:cubicBezTo>
                        <a:cubicBezTo>
                          <a:pt x="8673" y="1089"/>
                          <a:pt x="8703" y="1104"/>
                          <a:pt x="8733" y="1104"/>
                        </a:cubicBezTo>
                        <a:cubicBezTo>
                          <a:pt x="8763" y="1104"/>
                          <a:pt x="8793" y="1089"/>
                          <a:pt x="8810" y="1059"/>
                        </a:cubicBezTo>
                        <a:cubicBezTo>
                          <a:pt x="9038" y="598"/>
                          <a:pt x="9470" y="378"/>
                          <a:pt x="9901" y="378"/>
                        </a:cubicBezTo>
                        <a:cubicBezTo>
                          <a:pt x="10420" y="378"/>
                          <a:pt x="10937" y="697"/>
                          <a:pt x="11094" y="1298"/>
                        </a:cubicBezTo>
                        <a:cubicBezTo>
                          <a:pt x="11107" y="1337"/>
                          <a:pt x="11140" y="1358"/>
                          <a:pt x="11177" y="1358"/>
                        </a:cubicBezTo>
                        <a:cubicBezTo>
                          <a:pt x="11207" y="1358"/>
                          <a:pt x="11239" y="1343"/>
                          <a:pt x="11261" y="1310"/>
                        </a:cubicBezTo>
                        <a:cubicBezTo>
                          <a:pt x="11496" y="818"/>
                          <a:pt x="12042" y="432"/>
                          <a:pt x="12544" y="432"/>
                        </a:cubicBezTo>
                        <a:cubicBezTo>
                          <a:pt x="12882" y="432"/>
                          <a:pt x="13201" y="608"/>
                          <a:pt x="13389" y="1047"/>
                        </a:cubicBezTo>
                        <a:cubicBezTo>
                          <a:pt x="13404" y="1077"/>
                          <a:pt x="13433" y="1090"/>
                          <a:pt x="13464" y="1090"/>
                        </a:cubicBezTo>
                        <a:cubicBezTo>
                          <a:pt x="13506" y="1090"/>
                          <a:pt x="13549" y="1065"/>
                          <a:pt x="13556" y="1023"/>
                        </a:cubicBezTo>
                        <a:cubicBezTo>
                          <a:pt x="13705" y="464"/>
                          <a:pt x="14173" y="186"/>
                          <a:pt x="14639" y="186"/>
                        </a:cubicBezTo>
                        <a:cubicBezTo>
                          <a:pt x="15111" y="186"/>
                          <a:pt x="15581" y="470"/>
                          <a:pt x="15720" y="1035"/>
                        </a:cubicBezTo>
                        <a:cubicBezTo>
                          <a:pt x="15732" y="1077"/>
                          <a:pt x="15767" y="1098"/>
                          <a:pt x="15803" y="1098"/>
                        </a:cubicBezTo>
                        <a:cubicBezTo>
                          <a:pt x="15839" y="1098"/>
                          <a:pt x="15875" y="1077"/>
                          <a:pt x="15887" y="1035"/>
                        </a:cubicBezTo>
                        <a:cubicBezTo>
                          <a:pt x="16061" y="542"/>
                          <a:pt x="16494" y="299"/>
                          <a:pt x="16926" y="299"/>
                        </a:cubicBezTo>
                        <a:cubicBezTo>
                          <a:pt x="17383" y="299"/>
                          <a:pt x="17837" y="572"/>
                          <a:pt x="17979" y="1107"/>
                        </a:cubicBezTo>
                        <a:cubicBezTo>
                          <a:pt x="17993" y="1148"/>
                          <a:pt x="18031" y="1174"/>
                          <a:pt x="18070" y="1174"/>
                        </a:cubicBezTo>
                        <a:cubicBezTo>
                          <a:pt x="18098" y="1174"/>
                          <a:pt x="18126" y="1161"/>
                          <a:pt x="18146" y="1131"/>
                        </a:cubicBezTo>
                        <a:cubicBezTo>
                          <a:pt x="18347" y="680"/>
                          <a:pt x="18754" y="466"/>
                          <a:pt x="19161" y="466"/>
                        </a:cubicBezTo>
                        <a:cubicBezTo>
                          <a:pt x="19650" y="466"/>
                          <a:pt x="20138" y="777"/>
                          <a:pt x="20262" y="1358"/>
                        </a:cubicBezTo>
                        <a:cubicBezTo>
                          <a:pt x="20281" y="1409"/>
                          <a:pt x="20321" y="1431"/>
                          <a:pt x="20362" y="1431"/>
                        </a:cubicBezTo>
                        <a:cubicBezTo>
                          <a:pt x="20425" y="1431"/>
                          <a:pt x="20487" y="1378"/>
                          <a:pt x="20465" y="1298"/>
                        </a:cubicBezTo>
                        <a:cubicBezTo>
                          <a:pt x="20319" y="643"/>
                          <a:pt x="19754" y="276"/>
                          <a:pt x="19185" y="276"/>
                        </a:cubicBezTo>
                        <a:cubicBezTo>
                          <a:pt x="18778" y="276"/>
                          <a:pt x="18370" y="464"/>
                          <a:pt x="18110" y="868"/>
                        </a:cubicBezTo>
                        <a:cubicBezTo>
                          <a:pt x="17886" y="358"/>
                          <a:pt x="17414" y="97"/>
                          <a:pt x="16941" y="97"/>
                        </a:cubicBezTo>
                        <a:cubicBezTo>
                          <a:pt x="16504" y="97"/>
                          <a:pt x="16068" y="319"/>
                          <a:pt x="15827" y="772"/>
                        </a:cubicBezTo>
                        <a:cubicBezTo>
                          <a:pt x="15600" y="258"/>
                          <a:pt x="15125" y="1"/>
                          <a:pt x="14650" y="1"/>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07" name="Google Shape;507;p8"/>
                  <p:cNvSpPr/>
                  <p:nvPr/>
                </p:nvSpPr>
                <p:spPr>
                  <a:xfrm>
                    <a:off x="4979623" y="4288496"/>
                    <a:ext cx="4386615" cy="309370"/>
                  </a:xfrm>
                  <a:custGeom>
                    <a:avLst/>
                    <a:gdLst/>
                    <a:ahLst/>
                    <a:cxnLst/>
                    <a:rect l="l" t="t" r="r" b="b"/>
                    <a:pathLst>
                      <a:path w="20475" h="1444" extrusionOk="0">
                        <a:moveTo>
                          <a:pt x="14638" y="0"/>
                        </a:moveTo>
                        <a:cubicBezTo>
                          <a:pt x="14163" y="0"/>
                          <a:pt x="13687" y="254"/>
                          <a:pt x="13460" y="762"/>
                        </a:cubicBezTo>
                        <a:cubicBezTo>
                          <a:pt x="13242" y="394"/>
                          <a:pt x="12915" y="240"/>
                          <a:pt x="12568" y="240"/>
                        </a:cubicBezTo>
                        <a:cubicBezTo>
                          <a:pt x="12058" y="240"/>
                          <a:pt x="11507" y="573"/>
                          <a:pt x="11201" y="1049"/>
                        </a:cubicBezTo>
                        <a:cubicBezTo>
                          <a:pt x="10962" y="487"/>
                          <a:pt x="10434" y="194"/>
                          <a:pt x="9904" y="194"/>
                        </a:cubicBezTo>
                        <a:cubicBezTo>
                          <a:pt x="9453" y="194"/>
                          <a:pt x="9001" y="406"/>
                          <a:pt x="8727" y="846"/>
                        </a:cubicBezTo>
                        <a:cubicBezTo>
                          <a:pt x="8458" y="484"/>
                          <a:pt x="8059" y="308"/>
                          <a:pt x="7662" y="308"/>
                        </a:cubicBezTo>
                        <a:cubicBezTo>
                          <a:pt x="7194" y="308"/>
                          <a:pt x="6731" y="553"/>
                          <a:pt x="6491" y="1025"/>
                        </a:cubicBezTo>
                        <a:cubicBezTo>
                          <a:pt x="6261" y="546"/>
                          <a:pt x="5799" y="299"/>
                          <a:pt x="5334" y="299"/>
                        </a:cubicBezTo>
                        <a:cubicBezTo>
                          <a:pt x="4930" y="299"/>
                          <a:pt x="4524" y="486"/>
                          <a:pt x="4268" y="870"/>
                        </a:cubicBezTo>
                        <a:cubicBezTo>
                          <a:pt x="4040" y="347"/>
                          <a:pt x="3550" y="80"/>
                          <a:pt x="3057" y="80"/>
                        </a:cubicBezTo>
                        <a:cubicBezTo>
                          <a:pt x="2593" y="80"/>
                          <a:pt x="2127" y="317"/>
                          <a:pt x="1877" y="798"/>
                        </a:cubicBezTo>
                        <a:cubicBezTo>
                          <a:pt x="1743" y="430"/>
                          <a:pt x="1401" y="197"/>
                          <a:pt x="1016" y="197"/>
                        </a:cubicBezTo>
                        <a:cubicBezTo>
                          <a:pt x="988" y="197"/>
                          <a:pt x="961" y="198"/>
                          <a:pt x="933" y="200"/>
                        </a:cubicBezTo>
                        <a:cubicBezTo>
                          <a:pt x="335" y="248"/>
                          <a:pt x="13" y="822"/>
                          <a:pt x="1" y="1372"/>
                        </a:cubicBezTo>
                        <a:cubicBezTo>
                          <a:pt x="1" y="1420"/>
                          <a:pt x="36" y="1443"/>
                          <a:pt x="72" y="1443"/>
                        </a:cubicBezTo>
                        <a:cubicBezTo>
                          <a:pt x="108" y="1443"/>
                          <a:pt x="144" y="1420"/>
                          <a:pt x="144" y="1372"/>
                        </a:cubicBezTo>
                        <a:cubicBezTo>
                          <a:pt x="168" y="941"/>
                          <a:pt x="383" y="523"/>
                          <a:pt x="825" y="415"/>
                        </a:cubicBezTo>
                        <a:cubicBezTo>
                          <a:pt x="894" y="396"/>
                          <a:pt x="964" y="386"/>
                          <a:pt x="1032" y="386"/>
                        </a:cubicBezTo>
                        <a:cubicBezTo>
                          <a:pt x="1411" y="386"/>
                          <a:pt x="1749" y="681"/>
                          <a:pt x="1770" y="1097"/>
                        </a:cubicBezTo>
                        <a:cubicBezTo>
                          <a:pt x="1770" y="1149"/>
                          <a:pt x="1812" y="1180"/>
                          <a:pt x="1855" y="1180"/>
                        </a:cubicBezTo>
                        <a:cubicBezTo>
                          <a:pt x="1890" y="1180"/>
                          <a:pt x="1926" y="1158"/>
                          <a:pt x="1937" y="1109"/>
                        </a:cubicBezTo>
                        <a:cubicBezTo>
                          <a:pt x="2087" y="538"/>
                          <a:pt x="2570" y="251"/>
                          <a:pt x="3052" y="251"/>
                        </a:cubicBezTo>
                        <a:cubicBezTo>
                          <a:pt x="3529" y="251"/>
                          <a:pt x="4006" y="532"/>
                          <a:pt x="4160" y="1097"/>
                        </a:cubicBezTo>
                        <a:cubicBezTo>
                          <a:pt x="4174" y="1143"/>
                          <a:pt x="4213" y="1168"/>
                          <a:pt x="4252" y="1168"/>
                        </a:cubicBezTo>
                        <a:cubicBezTo>
                          <a:pt x="4282" y="1168"/>
                          <a:pt x="4312" y="1152"/>
                          <a:pt x="4328" y="1121"/>
                        </a:cubicBezTo>
                        <a:cubicBezTo>
                          <a:pt x="4547" y="688"/>
                          <a:pt x="4944" y="474"/>
                          <a:pt x="5336" y="474"/>
                        </a:cubicBezTo>
                        <a:cubicBezTo>
                          <a:pt x="5777" y="474"/>
                          <a:pt x="6213" y="745"/>
                          <a:pt x="6384" y="1276"/>
                        </a:cubicBezTo>
                        <a:cubicBezTo>
                          <a:pt x="6402" y="1312"/>
                          <a:pt x="6438" y="1330"/>
                          <a:pt x="6473" y="1330"/>
                        </a:cubicBezTo>
                        <a:cubicBezTo>
                          <a:pt x="6509" y="1330"/>
                          <a:pt x="6545" y="1312"/>
                          <a:pt x="6563" y="1276"/>
                        </a:cubicBezTo>
                        <a:cubicBezTo>
                          <a:pt x="6740" y="759"/>
                          <a:pt x="7200" y="485"/>
                          <a:pt x="7663" y="485"/>
                        </a:cubicBezTo>
                        <a:cubicBezTo>
                          <a:pt x="8044" y="485"/>
                          <a:pt x="8428" y="672"/>
                          <a:pt x="8655" y="1061"/>
                        </a:cubicBezTo>
                        <a:cubicBezTo>
                          <a:pt x="8673" y="1085"/>
                          <a:pt x="8700" y="1097"/>
                          <a:pt x="8727" y="1097"/>
                        </a:cubicBezTo>
                        <a:cubicBezTo>
                          <a:pt x="8754" y="1097"/>
                          <a:pt x="8781" y="1085"/>
                          <a:pt x="8798" y="1061"/>
                        </a:cubicBezTo>
                        <a:cubicBezTo>
                          <a:pt x="9028" y="597"/>
                          <a:pt x="9463" y="375"/>
                          <a:pt x="9898" y="375"/>
                        </a:cubicBezTo>
                        <a:cubicBezTo>
                          <a:pt x="10415" y="375"/>
                          <a:pt x="10931" y="690"/>
                          <a:pt x="11094" y="1288"/>
                        </a:cubicBezTo>
                        <a:cubicBezTo>
                          <a:pt x="11100" y="1335"/>
                          <a:pt x="11137" y="1359"/>
                          <a:pt x="11174" y="1359"/>
                        </a:cubicBezTo>
                        <a:cubicBezTo>
                          <a:pt x="11203" y="1359"/>
                          <a:pt x="11233" y="1344"/>
                          <a:pt x="11249" y="1312"/>
                        </a:cubicBezTo>
                        <a:cubicBezTo>
                          <a:pt x="11493" y="818"/>
                          <a:pt x="12045" y="426"/>
                          <a:pt x="12549" y="426"/>
                        </a:cubicBezTo>
                        <a:cubicBezTo>
                          <a:pt x="12886" y="426"/>
                          <a:pt x="13202" y="601"/>
                          <a:pt x="13389" y="1037"/>
                        </a:cubicBezTo>
                        <a:cubicBezTo>
                          <a:pt x="13403" y="1071"/>
                          <a:pt x="13430" y="1085"/>
                          <a:pt x="13458" y="1085"/>
                        </a:cubicBezTo>
                        <a:cubicBezTo>
                          <a:pt x="13498" y="1085"/>
                          <a:pt x="13542" y="1056"/>
                          <a:pt x="13556" y="1013"/>
                        </a:cubicBezTo>
                        <a:cubicBezTo>
                          <a:pt x="13698" y="462"/>
                          <a:pt x="14161" y="187"/>
                          <a:pt x="14625" y="187"/>
                        </a:cubicBezTo>
                        <a:cubicBezTo>
                          <a:pt x="15096" y="187"/>
                          <a:pt x="15569" y="471"/>
                          <a:pt x="15708" y="1037"/>
                        </a:cubicBezTo>
                        <a:cubicBezTo>
                          <a:pt x="15726" y="1079"/>
                          <a:pt x="15761" y="1100"/>
                          <a:pt x="15797" y="1100"/>
                        </a:cubicBezTo>
                        <a:cubicBezTo>
                          <a:pt x="15833" y="1100"/>
                          <a:pt x="15869" y="1079"/>
                          <a:pt x="15887" y="1037"/>
                        </a:cubicBezTo>
                        <a:cubicBezTo>
                          <a:pt x="16055" y="544"/>
                          <a:pt x="16486" y="301"/>
                          <a:pt x="16917" y="301"/>
                        </a:cubicBezTo>
                        <a:cubicBezTo>
                          <a:pt x="17373" y="301"/>
                          <a:pt x="17831" y="574"/>
                          <a:pt x="17979" y="1109"/>
                        </a:cubicBezTo>
                        <a:cubicBezTo>
                          <a:pt x="17992" y="1150"/>
                          <a:pt x="18029" y="1171"/>
                          <a:pt x="18065" y="1171"/>
                        </a:cubicBezTo>
                        <a:cubicBezTo>
                          <a:pt x="18092" y="1171"/>
                          <a:pt x="18119" y="1159"/>
                          <a:pt x="18134" y="1133"/>
                        </a:cubicBezTo>
                        <a:cubicBezTo>
                          <a:pt x="18341" y="681"/>
                          <a:pt x="18753" y="467"/>
                          <a:pt x="19162" y="467"/>
                        </a:cubicBezTo>
                        <a:cubicBezTo>
                          <a:pt x="19652" y="467"/>
                          <a:pt x="20138" y="775"/>
                          <a:pt x="20262" y="1348"/>
                        </a:cubicBezTo>
                        <a:cubicBezTo>
                          <a:pt x="20276" y="1400"/>
                          <a:pt x="20315" y="1422"/>
                          <a:pt x="20355" y="1422"/>
                        </a:cubicBezTo>
                        <a:cubicBezTo>
                          <a:pt x="20414" y="1422"/>
                          <a:pt x="20475" y="1372"/>
                          <a:pt x="20453" y="1300"/>
                        </a:cubicBezTo>
                        <a:cubicBezTo>
                          <a:pt x="20307" y="645"/>
                          <a:pt x="19746" y="278"/>
                          <a:pt x="19178" y="278"/>
                        </a:cubicBezTo>
                        <a:cubicBezTo>
                          <a:pt x="18772" y="278"/>
                          <a:pt x="18363" y="466"/>
                          <a:pt x="18098" y="870"/>
                        </a:cubicBezTo>
                        <a:cubicBezTo>
                          <a:pt x="17880" y="358"/>
                          <a:pt x="17404" y="97"/>
                          <a:pt x="16928" y="97"/>
                        </a:cubicBezTo>
                        <a:cubicBezTo>
                          <a:pt x="16492" y="97"/>
                          <a:pt x="16055" y="316"/>
                          <a:pt x="15815" y="762"/>
                        </a:cubicBezTo>
                        <a:cubicBezTo>
                          <a:pt x="15588" y="254"/>
                          <a:pt x="15113" y="0"/>
                          <a:pt x="14638" y="0"/>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08" name="Google Shape;508;p8"/>
                  <p:cNvSpPr/>
                  <p:nvPr/>
                </p:nvSpPr>
                <p:spPr>
                  <a:xfrm>
                    <a:off x="4979623" y="4829466"/>
                    <a:ext cx="4386615" cy="310655"/>
                  </a:xfrm>
                  <a:custGeom>
                    <a:avLst/>
                    <a:gdLst/>
                    <a:ahLst/>
                    <a:cxnLst/>
                    <a:rect l="l" t="t" r="r" b="b"/>
                    <a:pathLst>
                      <a:path w="20475" h="1450" extrusionOk="0">
                        <a:moveTo>
                          <a:pt x="14638" y="0"/>
                        </a:moveTo>
                        <a:cubicBezTo>
                          <a:pt x="14163" y="0"/>
                          <a:pt x="13687" y="257"/>
                          <a:pt x="13460" y="771"/>
                        </a:cubicBezTo>
                        <a:cubicBezTo>
                          <a:pt x="13242" y="398"/>
                          <a:pt x="12914" y="243"/>
                          <a:pt x="12567" y="243"/>
                        </a:cubicBezTo>
                        <a:cubicBezTo>
                          <a:pt x="12058" y="243"/>
                          <a:pt x="11507" y="577"/>
                          <a:pt x="11201" y="1046"/>
                        </a:cubicBezTo>
                        <a:cubicBezTo>
                          <a:pt x="10963" y="487"/>
                          <a:pt x="10439" y="198"/>
                          <a:pt x="9913" y="198"/>
                        </a:cubicBezTo>
                        <a:cubicBezTo>
                          <a:pt x="9459" y="198"/>
                          <a:pt x="9003" y="413"/>
                          <a:pt x="8727" y="855"/>
                        </a:cubicBezTo>
                        <a:cubicBezTo>
                          <a:pt x="8457" y="492"/>
                          <a:pt x="8056" y="316"/>
                          <a:pt x="7658" y="316"/>
                        </a:cubicBezTo>
                        <a:cubicBezTo>
                          <a:pt x="7192" y="316"/>
                          <a:pt x="6730" y="558"/>
                          <a:pt x="6491" y="1022"/>
                        </a:cubicBezTo>
                        <a:cubicBezTo>
                          <a:pt x="6262" y="545"/>
                          <a:pt x="5802" y="298"/>
                          <a:pt x="5339" y="298"/>
                        </a:cubicBezTo>
                        <a:cubicBezTo>
                          <a:pt x="4933" y="298"/>
                          <a:pt x="4525" y="488"/>
                          <a:pt x="4268" y="879"/>
                        </a:cubicBezTo>
                        <a:cubicBezTo>
                          <a:pt x="4040" y="348"/>
                          <a:pt x="3547" y="79"/>
                          <a:pt x="3053" y="79"/>
                        </a:cubicBezTo>
                        <a:cubicBezTo>
                          <a:pt x="2590" y="79"/>
                          <a:pt x="2126" y="315"/>
                          <a:pt x="1877" y="795"/>
                        </a:cubicBezTo>
                        <a:cubicBezTo>
                          <a:pt x="1743" y="437"/>
                          <a:pt x="1399" y="194"/>
                          <a:pt x="1012" y="194"/>
                        </a:cubicBezTo>
                        <a:cubicBezTo>
                          <a:pt x="986" y="194"/>
                          <a:pt x="960" y="195"/>
                          <a:pt x="933" y="198"/>
                        </a:cubicBezTo>
                        <a:cubicBezTo>
                          <a:pt x="335" y="257"/>
                          <a:pt x="13" y="831"/>
                          <a:pt x="1" y="1369"/>
                        </a:cubicBezTo>
                        <a:cubicBezTo>
                          <a:pt x="1" y="1423"/>
                          <a:pt x="36" y="1450"/>
                          <a:pt x="72" y="1450"/>
                        </a:cubicBezTo>
                        <a:cubicBezTo>
                          <a:pt x="108" y="1450"/>
                          <a:pt x="144" y="1423"/>
                          <a:pt x="144" y="1369"/>
                        </a:cubicBezTo>
                        <a:cubicBezTo>
                          <a:pt x="168" y="939"/>
                          <a:pt x="383" y="532"/>
                          <a:pt x="825" y="413"/>
                        </a:cubicBezTo>
                        <a:cubicBezTo>
                          <a:pt x="890" y="396"/>
                          <a:pt x="954" y="388"/>
                          <a:pt x="1018" y="388"/>
                        </a:cubicBezTo>
                        <a:cubicBezTo>
                          <a:pt x="1403" y="388"/>
                          <a:pt x="1749" y="684"/>
                          <a:pt x="1770" y="1094"/>
                        </a:cubicBezTo>
                        <a:cubicBezTo>
                          <a:pt x="1770" y="1153"/>
                          <a:pt x="1812" y="1183"/>
                          <a:pt x="1855" y="1183"/>
                        </a:cubicBezTo>
                        <a:cubicBezTo>
                          <a:pt x="1890" y="1183"/>
                          <a:pt x="1926" y="1162"/>
                          <a:pt x="1937" y="1118"/>
                        </a:cubicBezTo>
                        <a:cubicBezTo>
                          <a:pt x="2087" y="547"/>
                          <a:pt x="2570" y="260"/>
                          <a:pt x="3052" y="260"/>
                        </a:cubicBezTo>
                        <a:cubicBezTo>
                          <a:pt x="3529" y="260"/>
                          <a:pt x="4006" y="541"/>
                          <a:pt x="4160" y="1106"/>
                        </a:cubicBezTo>
                        <a:cubicBezTo>
                          <a:pt x="4174" y="1147"/>
                          <a:pt x="4215" y="1168"/>
                          <a:pt x="4254" y="1168"/>
                        </a:cubicBezTo>
                        <a:cubicBezTo>
                          <a:pt x="4283" y="1168"/>
                          <a:pt x="4312" y="1156"/>
                          <a:pt x="4328" y="1130"/>
                        </a:cubicBezTo>
                        <a:cubicBezTo>
                          <a:pt x="4548" y="690"/>
                          <a:pt x="4947" y="473"/>
                          <a:pt x="5340" y="473"/>
                        </a:cubicBezTo>
                        <a:cubicBezTo>
                          <a:pt x="5780" y="473"/>
                          <a:pt x="6214" y="743"/>
                          <a:pt x="6384" y="1273"/>
                        </a:cubicBezTo>
                        <a:cubicBezTo>
                          <a:pt x="6402" y="1315"/>
                          <a:pt x="6438" y="1336"/>
                          <a:pt x="6473" y="1336"/>
                        </a:cubicBezTo>
                        <a:cubicBezTo>
                          <a:pt x="6509" y="1336"/>
                          <a:pt x="6545" y="1315"/>
                          <a:pt x="6563" y="1273"/>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26" y="597"/>
                          <a:pt x="9458" y="377"/>
                          <a:pt x="9890" y="377"/>
                        </a:cubicBezTo>
                        <a:cubicBezTo>
                          <a:pt x="10410" y="377"/>
                          <a:pt x="10930" y="696"/>
                          <a:pt x="11094" y="1297"/>
                        </a:cubicBezTo>
                        <a:cubicBezTo>
                          <a:pt x="11100" y="1338"/>
                          <a:pt x="11138" y="1359"/>
                          <a:pt x="11176" y="1359"/>
                        </a:cubicBezTo>
                        <a:cubicBezTo>
                          <a:pt x="11205" y="1359"/>
                          <a:pt x="11233" y="1347"/>
                          <a:pt x="11249" y="1321"/>
                        </a:cubicBezTo>
                        <a:cubicBezTo>
                          <a:pt x="11492" y="821"/>
                          <a:pt x="12042" y="432"/>
                          <a:pt x="12545" y="432"/>
                        </a:cubicBezTo>
                        <a:cubicBezTo>
                          <a:pt x="12884" y="432"/>
                          <a:pt x="13201" y="608"/>
                          <a:pt x="13389" y="1046"/>
                        </a:cubicBezTo>
                        <a:cubicBezTo>
                          <a:pt x="13404" y="1076"/>
                          <a:pt x="13431" y="1090"/>
                          <a:pt x="13460" y="1090"/>
                        </a:cubicBezTo>
                        <a:cubicBezTo>
                          <a:pt x="13500" y="1090"/>
                          <a:pt x="13542" y="1064"/>
                          <a:pt x="13556" y="1022"/>
                        </a:cubicBezTo>
                        <a:cubicBezTo>
                          <a:pt x="13699" y="463"/>
                          <a:pt x="14164" y="186"/>
                          <a:pt x="14629" y="186"/>
                        </a:cubicBezTo>
                        <a:cubicBezTo>
                          <a:pt x="15099" y="186"/>
                          <a:pt x="15569" y="469"/>
                          <a:pt x="15708" y="1034"/>
                        </a:cubicBezTo>
                        <a:cubicBezTo>
                          <a:pt x="15726" y="1076"/>
                          <a:pt x="15761" y="1097"/>
                          <a:pt x="15797" y="1097"/>
                        </a:cubicBezTo>
                        <a:cubicBezTo>
                          <a:pt x="15833" y="1097"/>
                          <a:pt x="15869" y="1076"/>
                          <a:pt x="15887" y="1034"/>
                        </a:cubicBezTo>
                        <a:cubicBezTo>
                          <a:pt x="16055" y="541"/>
                          <a:pt x="16486" y="298"/>
                          <a:pt x="16917" y="298"/>
                        </a:cubicBezTo>
                        <a:cubicBezTo>
                          <a:pt x="17373" y="298"/>
                          <a:pt x="17831" y="571"/>
                          <a:pt x="17979" y="1106"/>
                        </a:cubicBezTo>
                        <a:cubicBezTo>
                          <a:pt x="17992" y="1147"/>
                          <a:pt x="18029" y="1168"/>
                          <a:pt x="18065" y="1168"/>
                        </a:cubicBezTo>
                        <a:cubicBezTo>
                          <a:pt x="18092" y="1168"/>
                          <a:pt x="18119" y="1156"/>
                          <a:pt x="18134" y="1130"/>
                        </a:cubicBezTo>
                        <a:cubicBezTo>
                          <a:pt x="18340" y="680"/>
                          <a:pt x="18751" y="466"/>
                          <a:pt x="19159" y="466"/>
                        </a:cubicBezTo>
                        <a:cubicBezTo>
                          <a:pt x="19650" y="466"/>
                          <a:pt x="20138" y="776"/>
                          <a:pt x="20262" y="1357"/>
                        </a:cubicBezTo>
                        <a:cubicBezTo>
                          <a:pt x="20276" y="1404"/>
                          <a:pt x="20315" y="1425"/>
                          <a:pt x="20354" y="1425"/>
                        </a:cubicBezTo>
                        <a:cubicBezTo>
                          <a:pt x="20414" y="1425"/>
                          <a:pt x="20475" y="1377"/>
                          <a:pt x="20453" y="1297"/>
                        </a:cubicBezTo>
                        <a:cubicBezTo>
                          <a:pt x="20307" y="643"/>
                          <a:pt x="19748" y="281"/>
                          <a:pt x="19181" y="281"/>
                        </a:cubicBezTo>
                        <a:cubicBezTo>
                          <a:pt x="18774" y="281"/>
                          <a:pt x="18363" y="467"/>
                          <a:pt x="18098" y="867"/>
                        </a:cubicBezTo>
                        <a:cubicBezTo>
                          <a:pt x="17881" y="357"/>
                          <a:pt x="17408" y="96"/>
                          <a:pt x="16933" y="96"/>
                        </a:cubicBezTo>
                        <a:cubicBezTo>
                          <a:pt x="16495" y="96"/>
                          <a:pt x="16056" y="318"/>
                          <a:pt x="15815" y="771"/>
                        </a:cubicBezTo>
                        <a:cubicBezTo>
                          <a:pt x="15588" y="257"/>
                          <a:pt x="15113" y="0"/>
                          <a:pt x="14638" y="0"/>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509" name="Google Shape;509;p8"/>
                <p:cNvGrpSpPr/>
                <p:nvPr/>
              </p:nvGrpSpPr>
              <p:grpSpPr>
                <a:xfrm>
                  <a:off x="3009214" y="1692480"/>
                  <a:ext cx="3113402" cy="3677686"/>
                  <a:chOff x="4977052" y="-44831"/>
                  <a:chExt cx="4389400" cy="5184952"/>
                </a:xfrm>
              </p:grpSpPr>
              <p:sp>
                <p:nvSpPr>
                  <p:cNvPr id="510" name="Google Shape;510;p8"/>
                  <p:cNvSpPr/>
                  <p:nvPr/>
                </p:nvSpPr>
                <p:spPr>
                  <a:xfrm>
                    <a:off x="4977052" y="-44831"/>
                    <a:ext cx="4389186" cy="309584"/>
                  </a:xfrm>
                  <a:custGeom>
                    <a:avLst/>
                    <a:gdLst/>
                    <a:ahLst/>
                    <a:cxnLst/>
                    <a:rect l="l" t="t" r="r" b="b"/>
                    <a:pathLst>
                      <a:path w="20487" h="1445" extrusionOk="0">
                        <a:moveTo>
                          <a:pt x="14650" y="1"/>
                        </a:moveTo>
                        <a:cubicBezTo>
                          <a:pt x="14175" y="1"/>
                          <a:pt x="13699" y="255"/>
                          <a:pt x="13472" y="763"/>
                        </a:cubicBezTo>
                        <a:cubicBezTo>
                          <a:pt x="13251" y="397"/>
                          <a:pt x="12922" y="244"/>
                          <a:pt x="12576" y="244"/>
                        </a:cubicBezTo>
                        <a:cubicBezTo>
                          <a:pt x="12064" y="244"/>
                          <a:pt x="11513" y="579"/>
                          <a:pt x="11213" y="1050"/>
                        </a:cubicBezTo>
                        <a:cubicBezTo>
                          <a:pt x="10974" y="488"/>
                          <a:pt x="10446" y="195"/>
                          <a:pt x="9916" y="195"/>
                        </a:cubicBezTo>
                        <a:cubicBezTo>
                          <a:pt x="9465" y="195"/>
                          <a:pt x="9013" y="407"/>
                          <a:pt x="8739" y="846"/>
                        </a:cubicBezTo>
                        <a:cubicBezTo>
                          <a:pt x="8470" y="485"/>
                          <a:pt x="8071" y="309"/>
                          <a:pt x="7673" y="309"/>
                        </a:cubicBezTo>
                        <a:cubicBezTo>
                          <a:pt x="7204" y="309"/>
                          <a:pt x="6737" y="553"/>
                          <a:pt x="6491" y="1026"/>
                        </a:cubicBezTo>
                        <a:cubicBezTo>
                          <a:pt x="6262" y="548"/>
                          <a:pt x="5802" y="301"/>
                          <a:pt x="5341" y="301"/>
                        </a:cubicBezTo>
                        <a:cubicBezTo>
                          <a:pt x="4937" y="301"/>
                          <a:pt x="4531" y="491"/>
                          <a:pt x="4280" y="882"/>
                        </a:cubicBezTo>
                        <a:cubicBezTo>
                          <a:pt x="4052" y="352"/>
                          <a:pt x="3556" y="82"/>
                          <a:pt x="3060" y="82"/>
                        </a:cubicBezTo>
                        <a:cubicBezTo>
                          <a:pt x="2596" y="82"/>
                          <a:pt x="2132" y="319"/>
                          <a:pt x="1889" y="799"/>
                        </a:cubicBezTo>
                        <a:cubicBezTo>
                          <a:pt x="1744" y="430"/>
                          <a:pt x="1401" y="197"/>
                          <a:pt x="1025" y="197"/>
                        </a:cubicBezTo>
                        <a:cubicBezTo>
                          <a:pt x="999" y="197"/>
                          <a:pt x="972" y="199"/>
                          <a:pt x="945" y="201"/>
                        </a:cubicBezTo>
                        <a:cubicBezTo>
                          <a:pt x="347" y="261"/>
                          <a:pt x="13" y="823"/>
                          <a:pt x="1" y="1372"/>
                        </a:cubicBezTo>
                        <a:cubicBezTo>
                          <a:pt x="1" y="1420"/>
                          <a:pt x="40" y="1444"/>
                          <a:pt x="78" y="1444"/>
                        </a:cubicBezTo>
                        <a:cubicBezTo>
                          <a:pt x="117" y="1444"/>
                          <a:pt x="156" y="1420"/>
                          <a:pt x="156" y="1372"/>
                        </a:cubicBezTo>
                        <a:cubicBezTo>
                          <a:pt x="168" y="942"/>
                          <a:pt x="395" y="524"/>
                          <a:pt x="825" y="416"/>
                        </a:cubicBezTo>
                        <a:cubicBezTo>
                          <a:pt x="895" y="397"/>
                          <a:pt x="964" y="387"/>
                          <a:pt x="1031" y="387"/>
                        </a:cubicBezTo>
                        <a:cubicBezTo>
                          <a:pt x="1417" y="387"/>
                          <a:pt x="1749" y="690"/>
                          <a:pt x="1770" y="1097"/>
                        </a:cubicBezTo>
                        <a:cubicBezTo>
                          <a:pt x="1770" y="1151"/>
                          <a:pt x="1819" y="1182"/>
                          <a:pt x="1866" y="1182"/>
                        </a:cubicBezTo>
                        <a:cubicBezTo>
                          <a:pt x="1903" y="1182"/>
                          <a:pt x="1939" y="1163"/>
                          <a:pt x="1949" y="1121"/>
                        </a:cubicBezTo>
                        <a:cubicBezTo>
                          <a:pt x="2100" y="549"/>
                          <a:pt x="2581" y="262"/>
                          <a:pt x="3063" y="262"/>
                        </a:cubicBezTo>
                        <a:cubicBezTo>
                          <a:pt x="3538" y="262"/>
                          <a:pt x="4012" y="540"/>
                          <a:pt x="4172" y="1097"/>
                        </a:cubicBezTo>
                        <a:cubicBezTo>
                          <a:pt x="4186" y="1144"/>
                          <a:pt x="4221" y="1168"/>
                          <a:pt x="4257" y="1168"/>
                        </a:cubicBezTo>
                        <a:cubicBezTo>
                          <a:pt x="4284" y="1168"/>
                          <a:pt x="4312" y="1153"/>
                          <a:pt x="4328" y="1121"/>
                        </a:cubicBezTo>
                        <a:cubicBezTo>
                          <a:pt x="4553" y="688"/>
                          <a:pt x="4950" y="475"/>
                          <a:pt x="5342" y="475"/>
                        </a:cubicBezTo>
                        <a:cubicBezTo>
                          <a:pt x="5783" y="475"/>
                          <a:pt x="6219" y="745"/>
                          <a:pt x="6396" y="1277"/>
                        </a:cubicBezTo>
                        <a:cubicBezTo>
                          <a:pt x="6408" y="1319"/>
                          <a:pt x="6444" y="1340"/>
                          <a:pt x="6480" y="1340"/>
                        </a:cubicBezTo>
                        <a:cubicBezTo>
                          <a:pt x="6515" y="1340"/>
                          <a:pt x="6551" y="1319"/>
                          <a:pt x="6563" y="1277"/>
                        </a:cubicBezTo>
                        <a:cubicBezTo>
                          <a:pt x="6740" y="761"/>
                          <a:pt x="7198" y="491"/>
                          <a:pt x="7659" y="491"/>
                        </a:cubicBezTo>
                        <a:cubicBezTo>
                          <a:pt x="8042" y="491"/>
                          <a:pt x="8427" y="677"/>
                          <a:pt x="8655" y="1062"/>
                        </a:cubicBezTo>
                        <a:cubicBezTo>
                          <a:pt x="8673" y="1086"/>
                          <a:pt x="8703" y="1097"/>
                          <a:pt x="8733" y="1097"/>
                        </a:cubicBezTo>
                        <a:cubicBezTo>
                          <a:pt x="8763" y="1097"/>
                          <a:pt x="8793" y="1086"/>
                          <a:pt x="8810" y="1062"/>
                        </a:cubicBezTo>
                        <a:cubicBezTo>
                          <a:pt x="9039" y="600"/>
                          <a:pt x="9472" y="380"/>
                          <a:pt x="9904" y="380"/>
                        </a:cubicBezTo>
                        <a:cubicBezTo>
                          <a:pt x="10422" y="380"/>
                          <a:pt x="10937" y="696"/>
                          <a:pt x="11094" y="1289"/>
                        </a:cubicBezTo>
                        <a:cubicBezTo>
                          <a:pt x="11107" y="1330"/>
                          <a:pt x="11150" y="1356"/>
                          <a:pt x="11190" y="1356"/>
                        </a:cubicBezTo>
                        <a:cubicBezTo>
                          <a:pt x="11218" y="1356"/>
                          <a:pt x="11246" y="1343"/>
                          <a:pt x="11261" y="1313"/>
                        </a:cubicBezTo>
                        <a:cubicBezTo>
                          <a:pt x="11497" y="818"/>
                          <a:pt x="12047" y="427"/>
                          <a:pt x="12550" y="427"/>
                        </a:cubicBezTo>
                        <a:cubicBezTo>
                          <a:pt x="12887" y="427"/>
                          <a:pt x="13202" y="602"/>
                          <a:pt x="13389" y="1038"/>
                        </a:cubicBezTo>
                        <a:cubicBezTo>
                          <a:pt x="13404" y="1073"/>
                          <a:pt x="13434" y="1087"/>
                          <a:pt x="13464" y="1087"/>
                        </a:cubicBezTo>
                        <a:cubicBezTo>
                          <a:pt x="13506" y="1087"/>
                          <a:pt x="13549" y="1060"/>
                          <a:pt x="13556" y="1026"/>
                        </a:cubicBezTo>
                        <a:cubicBezTo>
                          <a:pt x="13705" y="467"/>
                          <a:pt x="14173" y="189"/>
                          <a:pt x="14639" y="189"/>
                        </a:cubicBezTo>
                        <a:cubicBezTo>
                          <a:pt x="15111" y="189"/>
                          <a:pt x="15581" y="473"/>
                          <a:pt x="15720" y="1038"/>
                        </a:cubicBezTo>
                        <a:cubicBezTo>
                          <a:pt x="15732" y="1080"/>
                          <a:pt x="15767" y="1100"/>
                          <a:pt x="15803" y="1100"/>
                        </a:cubicBezTo>
                        <a:cubicBezTo>
                          <a:pt x="15839" y="1100"/>
                          <a:pt x="15875" y="1080"/>
                          <a:pt x="15887" y="1038"/>
                        </a:cubicBezTo>
                        <a:cubicBezTo>
                          <a:pt x="16055" y="538"/>
                          <a:pt x="16489" y="293"/>
                          <a:pt x="16921" y="293"/>
                        </a:cubicBezTo>
                        <a:cubicBezTo>
                          <a:pt x="17380" y="293"/>
                          <a:pt x="17837" y="568"/>
                          <a:pt x="17979" y="1109"/>
                        </a:cubicBezTo>
                        <a:cubicBezTo>
                          <a:pt x="17992" y="1150"/>
                          <a:pt x="18033" y="1172"/>
                          <a:pt x="18072" y="1172"/>
                        </a:cubicBezTo>
                        <a:cubicBezTo>
                          <a:pt x="18102" y="1172"/>
                          <a:pt x="18131" y="1159"/>
                          <a:pt x="18146" y="1133"/>
                        </a:cubicBezTo>
                        <a:cubicBezTo>
                          <a:pt x="18347" y="683"/>
                          <a:pt x="18754" y="469"/>
                          <a:pt x="19161" y="469"/>
                        </a:cubicBezTo>
                        <a:cubicBezTo>
                          <a:pt x="19650" y="469"/>
                          <a:pt x="20138" y="779"/>
                          <a:pt x="20262" y="1360"/>
                        </a:cubicBezTo>
                        <a:cubicBezTo>
                          <a:pt x="20281" y="1408"/>
                          <a:pt x="20322" y="1429"/>
                          <a:pt x="20363" y="1429"/>
                        </a:cubicBezTo>
                        <a:cubicBezTo>
                          <a:pt x="20426" y="1429"/>
                          <a:pt x="20487" y="1380"/>
                          <a:pt x="20465" y="1301"/>
                        </a:cubicBezTo>
                        <a:cubicBezTo>
                          <a:pt x="20319" y="641"/>
                          <a:pt x="19757" y="275"/>
                          <a:pt x="19190" y="275"/>
                        </a:cubicBezTo>
                        <a:cubicBezTo>
                          <a:pt x="18782" y="275"/>
                          <a:pt x="18371" y="465"/>
                          <a:pt x="18110" y="870"/>
                        </a:cubicBezTo>
                        <a:cubicBezTo>
                          <a:pt x="17886" y="359"/>
                          <a:pt x="17411" y="98"/>
                          <a:pt x="16936" y="98"/>
                        </a:cubicBezTo>
                        <a:cubicBezTo>
                          <a:pt x="16501" y="98"/>
                          <a:pt x="16067" y="317"/>
                          <a:pt x="15827" y="763"/>
                        </a:cubicBezTo>
                        <a:cubicBezTo>
                          <a:pt x="15600" y="255"/>
                          <a:pt x="15125" y="1"/>
                          <a:pt x="14650" y="1"/>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11" name="Google Shape;511;p8"/>
                  <p:cNvSpPr/>
                  <p:nvPr/>
                </p:nvSpPr>
                <p:spPr>
                  <a:xfrm>
                    <a:off x="4977052" y="498067"/>
                    <a:ext cx="4389186" cy="309584"/>
                  </a:xfrm>
                  <a:custGeom>
                    <a:avLst/>
                    <a:gdLst/>
                    <a:ahLst/>
                    <a:cxnLst/>
                    <a:rect l="l" t="t" r="r" b="b"/>
                    <a:pathLst>
                      <a:path w="20487" h="1445" extrusionOk="0">
                        <a:moveTo>
                          <a:pt x="14650" y="1"/>
                        </a:moveTo>
                        <a:cubicBezTo>
                          <a:pt x="14175" y="1"/>
                          <a:pt x="13699" y="255"/>
                          <a:pt x="13472" y="763"/>
                        </a:cubicBezTo>
                        <a:cubicBezTo>
                          <a:pt x="13249" y="390"/>
                          <a:pt x="12919" y="235"/>
                          <a:pt x="12570" y="235"/>
                        </a:cubicBezTo>
                        <a:cubicBezTo>
                          <a:pt x="12060" y="235"/>
                          <a:pt x="11512" y="569"/>
                          <a:pt x="11213" y="1038"/>
                        </a:cubicBezTo>
                        <a:cubicBezTo>
                          <a:pt x="10975" y="479"/>
                          <a:pt x="10451" y="189"/>
                          <a:pt x="9925" y="189"/>
                        </a:cubicBezTo>
                        <a:cubicBezTo>
                          <a:pt x="9471" y="189"/>
                          <a:pt x="9015" y="404"/>
                          <a:pt x="8739" y="847"/>
                        </a:cubicBezTo>
                        <a:cubicBezTo>
                          <a:pt x="8469" y="484"/>
                          <a:pt x="8068" y="308"/>
                          <a:pt x="7669" y="308"/>
                        </a:cubicBezTo>
                        <a:cubicBezTo>
                          <a:pt x="7201" y="308"/>
                          <a:pt x="6737" y="549"/>
                          <a:pt x="6491" y="1014"/>
                        </a:cubicBezTo>
                        <a:cubicBezTo>
                          <a:pt x="6262" y="536"/>
                          <a:pt x="5802" y="289"/>
                          <a:pt x="5341" y="289"/>
                        </a:cubicBezTo>
                        <a:cubicBezTo>
                          <a:pt x="4937" y="289"/>
                          <a:pt x="4531" y="480"/>
                          <a:pt x="4280" y="871"/>
                        </a:cubicBezTo>
                        <a:cubicBezTo>
                          <a:pt x="4052" y="340"/>
                          <a:pt x="3556" y="70"/>
                          <a:pt x="3060" y="70"/>
                        </a:cubicBezTo>
                        <a:cubicBezTo>
                          <a:pt x="2596" y="70"/>
                          <a:pt x="2132" y="307"/>
                          <a:pt x="1889" y="787"/>
                        </a:cubicBezTo>
                        <a:cubicBezTo>
                          <a:pt x="1741" y="422"/>
                          <a:pt x="1386" y="188"/>
                          <a:pt x="1001" y="188"/>
                        </a:cubicBezTo>
                        <a:cubicBezTo>
                          <a:pt x="982" y="188"/>
                          <a:pt x="964" y="188"/>
                          <a:pt x="945" y="189"/>
                        </a:cubicBezTo>
                        <a:cubicBezTo>
                          <a:pt x="347" y="249"/>
                          <a:pt x="13" y="823"/>
                          <a:pt x="1" y="1373"/>
                        </a:cubicBezTo>
                        <a:cubicBezTo>
                          <a:pt x="1" y="1420"/>
                          <a:pt x="40" y="1444"/>
                          <a:pt x="78" y="1444"/>
                        </a:cubicBezTo>
                        <a:cubicBezTo>
                          <a:pt x="117" y="1444"/>
                          <a:pt x="156" y="1420"/>
                          <a:pt x="156" y="1373"/>
                        </a:cubicBezTo>
                        <a:cubicBezTo>
                          <a:pt x="168" y="942"/>
                          <a:pt x="395" y="524"/>
                          <a:pt x="825" y="404"/>
                        </a:cubicBezTo>
                        <a:cubicBezTo>
                          <a:pt x="892" y="387"/>
                          <a:pt x="957" y="379"/>
                          <a:pt x="1022" y="379"/>
                        </a:cubicBezTo>
                        <a:cubicBezTo>
                          <a:pt x="1412" y="379"/>
                          <a:pt x="1749" y="675"/>
                          <a:pt x="1770" y="1086"/>
                        </a:cubicBezTo>
                        <a:cubicBezTo>
                          <a:pt x="1770" y="1145"/>
                          <a:pt x="1818" y="1179"/>
                          <a:pt x="1864" y="1179"/>
                        </a:cubicBezTo>
                        <a:cubicBezTo>
                          <a:pt x="1902" y="1179"/>
                          <a:pt x="1938" y="1157"/>
                          <a:pt x="1949" y="1110"/>
                        </a:cubicBezTo>
                        <a:cubicBezTo>
                          <a:pt x="2099" y="540"/>
                          <a:pt x="2576" y="256"/>
                          <a:pt x="3056" y="256"/>
                        </a:cubicBezTo>
                        <a:cubicBezTo>
                          <a:pt x="3533" y="256"/>
                          <a:pt x="4012" y="537"/>
                          <a:pt x="4172" y="1098"/>
                        </a:cubicBezTo>
                        <a:cubicBezTo>
                          <a:pt x="4186" y="1138"/>
                          <a:pt x="4223" y="1160"/>
                          <a:pt x="4258" y="1160"/>
                        </a:cubicBezTo>
                        <a:cubicBezTo>
                          <a:pt x="4286" y="1160"/>
                          <a:pt x="4312" y="1147"/>
                          <a:pt x="4328" y="1122"/>
                        </a:cubicBezTo>
                        <a:cubicBezTo>
                          <a:pt x="4554" y="686"/>
                          <a:pt x="4955" y="470"/>
                          <a:pt x="5350" y="470"/>
                        </a:cubicBezTo>
                        <a:cubicBezTo>
                          <a:pt x="5788" y="470"/>
                          <a:pt x="6220" y="736"/>
                          <a:pt x="6396" y="1265"/>
                        </a:cubicBezTo>
                        <a:cubicBezTo>
                          <a:pt x="6408" y="1307"/>
                          <a:pt x="6444" y="1328"/>
                          <a:pt x="6480" y="1328"/>
                        </a:cubicBezTo>
                        <a:cubicBezTo>
                          <a:pt x="6515" y="1328"/>
                          <a:pt x="6551" y="1307"/>
                          <a:pt x="6563" y="1265"/>
                        </a:cubicBezTo>
                        <a:cubicBezTo>
                          <a:pt x="6740" y="756"/>
                          <a:pt x="7198" y="485"/>
                          <a:pt x="7659" y="485"/>
                        </a:cubicBezTo>
                        <a:cubicBezTo>
                          <a:pt x="8042" y="485"/>
                          <a:pt x="8427" y="671"/>
                          <a:pt x="8655" y="1062"/>
                        </a:cubicBezTo>
                        <a:cubicBezTo>
                          <a:pt x="8673" y="1086"/>
                          <a:pt x="8703" y="1098"/>
                          <a:pt x="8733" y="1098"/>
                        </a:cubicBezTo>
                        <a:cubicBezTo>
                          <a:pt x="8763" y="1098"/>
                          <a:pt x="8793" y="1086"/>
                          <a:pt x="8810" y="1062"/>
                        </a:cubicBezTo>
                        <a:cubicBezTo>
                          <a:pt x="9040" y="598"/>
                          <a:pt x="9475" y="376"/>
                          <a:pt x="9909" y="376"/>
                        </a:cubicBezTo>
                        <a:cubicBezTo>
                          <a:pt x="10425" y="376"/>
                          <a:pt x="10938" y="691"/>
                          <a:pt x="11094" y="1289"/>
                        </a:cubicBezTo>
                        <a:cubicBezTo>
                          <a:pt x="11107" y="1331"/>
                          <a:pt x="11150" y="1356"/>
                          <a:pt x="11190" y="1356"/>
                        </a:cubicBezTo>
                        <a:cubicBezTo>
                          <a:pt x="11218" y="1356"/>
                          <a:pt x="11246" y="1343"/>
                          <a:pt x="11261" y="1313"/>
                        </a:cubicBezTo>
                        <a:cubicBezTo>
                          <a:pt x="11497" y="813"/>
                          <a:pt x="12044" y="424"/>
                          <a:pt x="12546" y="424"/>
                        </a:cubicBezTo>
                        <a:cubicBezTo>
                          <a:pt x="12884" y="424"/>
                          <a:pt x="13201" y="600"/>
                          <a:pt x="13389" y="1038"/>
                        </a:cubicBezTo>
                        <a:cubicBezTo>
                          <a:pt x="13404" y="1068"/>
                          <a:pt x="13433" y="1081"/>
                          <a:pt x="13464" y="1081"/>
                        </a:cubicBezTo>
                        <a:cubicBezTo>
                          <a:pt x="13506" y="1081"/>
                          <a:pt x="13549" y="1056"/>
                          <a:pt x="13556" y="1014"/>
                        </a:cubicBezTo>
                        <a:cubicBezTo>
                          <a:pt x="13704" y="463"/>
                          <a:pt x="14170" y="188"/>
                          <a:pt x="14635" y="188"/>
                        </a:cubicBezTo>
                        <a:cubicBezTo>
                          <a:pt x="15108" y="188"/>
                          <a:pt x="15581" y="472"/>
                          <a:pt x="15720" y="1038"/>
                        </a:cubicBezTo>
                        <a:cubicBezTo>
                          <a:pt x="15732" y="1080"/>
                          <a:pt x="15767" y="1101"/>
                          <a:pt x="15803" y="1101"/>
                        </a:cubicBezTo>
                        <a:cubicBezTo>
                          <a:pt x="15839" y="1101"/>
                          <a:pt x="15875" y="1080"/>
                          <a:pt x="15887" y="1038"/>
                        </a:cubicBezTo>
                        <a:cubicBezTo>
                          <a:pt x="16055" y="539"/>
                          <a:pt x="16489" y="293"/>
                          <a:pt x="16921" y="293"/>
                        </a:cubicBezTo>
                        <a:cubicBezTo>
                          <a:pt x="17380" y="293"/>
                          <a:pt x="17837" y="569"/>
                          <a:pt x="17979" y="1110"/>
                        </a:cubicBezTo>
                        <a:cubicBezTo>
                          <a:pt x="17992" y="1148"/>
                          <a:pt x="18029" y="1170"/>
                          <a:pt x="18067" y="1170"/>
                        </a:cubicBezTo>
                        <a:cubicBezTo>
                          <a:pt x="18098" y="1170"/>
                          <a:pt x="18130" y="1154"/>
                          <a:pt x="18146" y="1122"/>
                        </a:cubicBezTo>
                        <a:cubicBezTo>
                          <a:pt x="18347" y="677"/>
                          <a:pt x="18753" y="466"/>
                          <a:pt x="19159" y="466"/>
                        </a:cubicBezTo>
                        <a:cubicBezTo>
                          <a:pt x="19649" y="466"/>
                          <a:pt x="20138" y="773"/>
                          <a:pt x="20262" y="1349"/>
                        </a:cubicBezTo>
                        <a:cubicBezTo>
                          <a:pt x="20281" y="1400"/>
                          <a:pt x="20321" y="1422"/>
                          <a:pt x="20362" y="1422"/>
                        </a:cubicBezTo>
                        <a:cubicBezTo>
                          <a:pt x="20425" y="1422"/>
                          <a:pt x="20487" y="1369"/>
                          <a:pt x="20465" y="1289"/>
                        </a:cubicBezTo>
                        <a:cubicBezTo>
                          <a:pt x="20319" y="634"/>
                          <a:pt x="19754" y="267"/>
                          <a:pt x="19185" y="267"/>
                        </a:cubicBezTo>
                        <a:cubicBezTo>
                          <a:pt x="18778" y="267"/>
                          <a:pt x="18370" y="455"/>
                          <a:pt x="18110" y="859"/>
                        </a:cubicBezTo>
                        <a:cubicBezTo>
                          <a:pt x="17887" y="350"/>
                          <a:pt x="17416" y="93"/>
                          <a:pt x="16945" y="93"/>
                        </a:cubicBezTo>
                        <a:cubicBezTo>
                          <a:pt x="16507" y="93"/>
                          <a:pt x="16069" y="314"/>
                          <a:pt x="15827" y="763"/>
                        </a:cubicBezTo>
                        <a:cubicBezTo>
                          <a:pt x="15600" y="255"/>
                          <a:pt x="15125" y="1"/>
                          <a:pt x="14650" y="1"/>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12" name="Google Shape;512;p8"/>
                  <p:cNvSpPr/>
                  <p:nvPr/>
                </p:nvSpPr>
                <p:spPr>
                  <a:xfrm>
                    <a:off x="4977052" y="1038608"/>
                    <a:ext cx="4387686" cy="309370"/>
                  </a:xfrm>
                  <a:custGeom>
                    <a:avLst/>
                    <a:gdLst/>
                    <a:ahLst/>
                    <a:cxnLst/>
                    <a:rect l="l" t="t" r="r" b="b"/>
                    <a:pathLst>
                      <a:path w="20480" h="1444" extrusionOk="0">
                        <a:moveTo>
                          <a:pt x="14650" y="0"/>
                        </a:moveTo>
                        <a:cubicBezTo>
                          <a:pt x="14175" y="0"/>
                          <a:pt x="13699" y="254"/>
                          <a:pt x="13472" y="762"/>
                        </a:cubicBezTo>
                        <a:cubicBezTo>
                          <a:pt x="13250" y="394"/>
                          <a:pt x="12919" y="240"/>
                          <a:pt x="12571" y="240"/>
                        </a:cubicBezTo>
                        <a:cubicBezTo>
                          <a:pt x="12060" y="240"/>
                          <a:pt x="11512" y="573"/>
                          <a:pt x="11213" y="1049"/>
                        </a:cubicBezTo>
                        <a:cubicBezTo>
                          <a:pt x="10974" y="487"/>
                          <a:pt x="10446" y="194"/>
                          <a:pt x="9916" y="194"/>
                        </a:cubicBezTo>
                        <a:cubicBezTo>
                          <a:pt x="9465" y="194"/>
                          <a:pt x="9013" y="406"/>
                          <a:pt x="8739" y="846"/>
                        </a:cubicBezTo>
                        <a:cubicBezTo>
                          <a:pt x="8470" y="484"/>
                          <a:pt x="8071" y="308"/>
                          <a:pt x="7673" y="308"/>
                        </a:cubicBezTo>
                        <a:cubicBezTo>
                          <a:pt x="7204" y="308"/>
                          <a:pt x="6737" y="553"/>
                          <a:pt x="6491" y="1025"/>
                        </a:cubicBezTo>
                        <a:cubicBezTo>
                          <a:pt x="6261" y="546"/>
                          <a:pt x="5799" y="299"/>
                          <a:pt x="5336" y="299"/>
                        </a:cubicBezTo>
                        <a:cubicBezTo>
                          <a:pt x="4933" y="299"/>
                          <a:pt x="4530" y="486"/>
                          <a:pt x="4280" y="870"/>
                        </a:cubicBezTo>
                        <a:cubicBezTo>
                          <a:pt x="4053" y="342"/>
                          <a:pt x="3561" y="76"/>
                          <a:pt x="3069" y="76"/>
                        </a:cubicBezTo>
                        <a:cubicBezTo>
                          <a:pt x="2602" y="76"/>
                          <a:pt x="2134" y="315"/>
                          <a:pt x="1889" y="798"/>
                        </a:cubicBezTo>
                        <a:cubicBezTo>
                          <a:pt x="1744" y="440"/>
                          <a:pt x="1399" y="197"/>
                          <a:pt x="1022" y="197"/>
                        </a:cubicBezTo>
                        <a:cubicBezTo>
                          <a:pt x="997" y="197"/>
                          <a:pt x="971" y="198"/>
                          <a:pt x="945" y="200"/>
                        </a:cubicBezTo>
                        <a:cubicBezTo>
                          <a:pt x="347" y="260"/>
                          <a:pt x="13" y="834"/>
                          <a:pt x="1" y="1372"/>
                        </a:cubicBezTo>
                        <a:cubicBezTo>
                          <a:pt x="1" y="1420"/>
                          <a:pt x="40" y="1443"/>
                          <a:pt x="78" y="1443"/>
                        </a:cubicBezTo>
                        <a:cubicBezTo>
                          <a:pt x="117" y="1443"/>
                          <a:pt x="156" y="1420"/>
                          <a:pt x="156" y="1372"/>
                        </a:cubicBezTo>
                        <a:cubicBezTo>
                          <a:pt x="168" y="941"/>
                          <a:pt x="395" y="523"/>
                          <a:pt x="825" y="415"/>
                        </a:cubicBezTo>
                        <a:cubicBezTo>
                          <a:pt x="895" y="396"/>
                          <a:pt x="964" y="387"/>
                          <a:pt x="1032" y="387"/>
                        </a:cubicBezTo>
                        <a:cubicBezTo>
                          <a:pt x="1420" y="387"/>
                          <a:pt x="1760" y="690"/>
                          <a:pt x="1770" y="1097"/>
                        </a:cubicBezTo>
                        <a:cubicBezTo>
                          <a:pt x="1770" y="1160"/>
                          <a:pt x="1823" y="1193"/>
                          <a:pt x="1874" y="1193"/>
                        </a:cubicBezTo>
                        <a:cubicBezTo>
                          <a:pt x="1921" y="1193"/>
                          <a:pt x="1967" y="1166"/>
                          <a:pt x="1973" y="1109"/>
                        </a:cubicBezTo>
                        <a:cubicBezTo>
                          <a:pt x="2124" y="536"/>
                          <a:pt x="2605" y="250"/>
                          <a:pt x="3086" y="250"/>
                        </a:cubicBezTo>
                        <a:cubicBezTo>
                          <a:pt x="3558" y="250"/>
                          <a:pt x="4030" y="528"/>
                          <a:pt x="4184" y="1085"/>
                        </a:cubicBezTo>
                        <a:cubicBezTo>
                          <a:pt x="4198" y="1132"/>
                          <a:pt x="4237" y="1156"/>
                          <a:pt x="4275" y="1156"/>
                        </a:cubicBezTo>
                        <a:cubicBezTo>
                          <a:pt x="4306" y="1156"/>
                          <a:pt x="4336" y="1141"/>
                          <a:pt x="4352" y="1109"/>
                        </a:cubicBezTo>
                        <a:cubicBezTo>
                          <a:pt x="4571" y="676"/>
                          <a:pt x="4968" y="462"/>
                          <a:pt x="5361" y="462"/>
                        </a:cubicBezTo>
                        <a:cubicBezTo>
                          <a:pt x="5804" y="462"/>
                          <a:pt x="6243" y="733"/>
                          <a:pt x="6420" y="1264"/>
                        </a:cubicBezTo>
                        <a:cubicBezTo>
                          <a:pt x="6432" y="1300"/>
                          <a:pt x="6468" y="1318"/>
                          <a:pt x="6503" y="1318"/>
                        </a:cubicBezTo>
                        <a:cubicBezTo>
                          <a:pt x="6539" y="1318"/>
                          <a:pt x="6575" y="1300"/>
                          <a:pt x="6587" y="1264"/>
                        </a:cubicBezTo>
                        <a:cubicBezTo>
                          <a:pt x="6763" y="748"/>
                          <a:pt x="7222" y="478"/>
                          <a:pt x="7683" y="478"/>
                        </a:cubicBezTo>
                        <a:cubicBezTo>
                          <a:pt x="8066" y="478"/>
                          <a:pt x="8451" y="664"/>
                          <a:pt x="8679" y="1049"/>
                        </a:cubicBezTo>
                        <a:cubicBezTo>
                          <a:pt x="8697" y="1073"/>
                          <a:pt x="8724" y="1085"/>
                          <a:pt x="8751" y="1085"/>
                        </a:cubicBezTo>
                        <a:cubicBezTo>
                          <a:pt x="8778" y="1085"/>
                          <a:pt x="8804" y="1073"/>
                          <a:pt x="8822" y="1049"/>
                        </a:cubicBezTo>
                        <a:cubicBezTo>
                          <a:pt x="9056" y="587"/>
                          <a:pt x="9490" y="367"/>
                          <a:pt x="9922" y="367"/>
                        </a:cubicBezTo>
                        <a:cubicBezTo>
                          <a:pt x="10440" y="367"/>
                          <a:pt x="10955" y="683"/>
                          <a:pt x="11117" y="1276"/>
                        </a:cubicBezTo>
                        <a:cubicBezTo>
                          <a:pt x="11131" y="1318"/>
                          <a:pt x="11174" y="1343"/>
                          <a:pt x="11213" y="1343"/>
                        </a:cubicBezTo>
                        <a:cubicBezTo>
                          <a:pt x="11242" y="1343"/>
                          <a:pt x="11270" y="1330"/>
                          <a:pt x="11285" y="1300"/>
                        </a:cubicBezTo>
                        <a:cubicBezTo>
                          <a:pt x="11521" y="806"/>
                          <a:pt x="12071" y="414"/>
                          <a:pt x="12574" y="414"/>
                        </a:cubicBezTo>
                        <a:cubicBezTo>
                          <a:pt x="12910" y="414"/>
                          <a:pt x="13226" y="589"/>
                          <a:pt x="13413" y="1025"/>
                        </a:cubicBezTo>
                        <a:cubicBezTo>
                          <a:pt x="13428" y="1060"/>
                          <a:pt x="13458" y="1074"/>
                          <a:pt x="13488" y="1074"/>
                        </a:cubicBezTo>
                        <a:cubicBezTo>
                          <a:pt x="13530" y="1074"/>
                          <a:pt x="13573" y="1048"/>
                          <a:pt x="13580" y="1013"/>
                        </a:cubicBezTo>
                        <a:cubicBezTo>
                          <a:pt x="13723" y="454"/>
                          <a:pt x="14191" y="176"/>
                          <a:pt x="14657" y="176"/>
                        </a:cubicBezTo>
                        <a:cubicBezTo>
                          <a:pt x="15129" y="176"/>
                          <a:pt x="15599" y="460"/>
                          <a:pt x="15732" y="1025"/>
                        </a:cubicBezTo>
                        <a:cubicBezTo>
                          <a:pt x="15750" y="1067"/>
                          <a:pt x="15788" y="1088"/>
                          <a:pt x="15826" y="1088"/>
                        </a:cubicBezTo>
                        <a:cubicBezTo>
                          <a:pt x="15863" y="1088"/>
                          <a:pt x="15899" y="1067"/>
                          <a:pt x="15911" y="1025"/>
                        </a:cubicBezTo>
                        <a:cubicBezTo>
                          <a:pt x="16079" y="526"/>
                          <a:pt x="16510" y="280"/>
                          <a:pt x="16941" y="280"/>
                        </a:cubicBezTo>
                        <a:cubicBezTo>
                          <a:pt x="17398" y="280"/>
                          <a:pt x="17855" y="556"/>
                          <a:pt x="18003" y="1097"/>
                        </a:cubicBezTo>
                        <a:cubicBezTo>
                          <a:pt x="18016" y="1138"/>
                          <a:pt x="18053" y="1159"/>
                          <a:pt x="18089" y="1159"/>
                        </a:cubicBezTo>
                        <a:cubicBezTo>
                          <a:pt x="18116" y="1159"/>
                          <a:pt x="18143" y="1147"/>
                          <a:pt x="18158" y="1121"/>
                        </a:cubicBezTo>
                        <a:cubicBezTo>
                          <a:pt x="18364" y="671"/>
                          <a:pt x="18775" y="457"/>
                          <a:pt x="19183" y="457"/>
                        </a:cubicBezTo>
                        <a:cubicBezTo>
                          <a:pt x="19674" y="457"/>
                          <a:pt x="20162" y="767"/>
                          <a:pt x="20286" y="1348"/>
                        </a:cubicBezTo>
                        <a:cubicBezTo>
                          <a:pt x="20300" y="1390"/>
                          <a:pt x="20335" y="1408"/>
                          <a:pt x="20370" y="1408"/>
                        </a:cubicBezTo>
                        <a:cubicBezTo>
                          <a:pt x="20424" y="1408"/>
                          <a:pt x="20480" y="1365"/>
                          <a:pt x="20465" y="1300"/>
                        </a:cubicBezTo>
                        <a:cubicBezTo>
                          <a:pt x="20319" y="640"/>
                          <a:pt x="19757" y="275"/>
                          <a:pt x="19190" y="275"/>
                        </a:cubicBezTo>
                        <a:cubicBezTo>
                          <a:pt x="18782" y="275"/>
                          <a:pt x="18371" y="464"/>
                          <a:pt x="18110" y="870"/>
                        </a:cubicBezTo>
                        <a:cubicBezTo>
                          <a:pt x="17886" y="358"/>
                          <a:pt x="17411" y="97"/>
                          <a:pt x="16936" y="97"/>
                        </a:cubicBezTo>
                        <a:cubicBezTo>
                          <a:pt x="16501" y="97"/>
                          <a:pt x="16067" y="316"/>
                          <a:pt x="15827" y="762"/>
                        </a:cubicBezTo>
                        <a:cubicBezTo>
                          <a:pt x="15600" y="254"/>
                          <a:pt x="15125" y="0"/>
                          <a:pt x="14650" y="0"/>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13" name="Google Shape;513;p8"/>
                  <p:cNvSpPr/>
                  <p:nvPr/>
                </p:nvSpPr>
                <p:spPr>
                  <a:xfrm>
                    <a:off x="4979623" y="1579578"/>
                    <a:ext cx="4386615" cy="311298"/>
                  </a:xfrm>
                  <a:custGeom>
                    <a:avLst/>
                    <a:gdLst/>
                    <a:ahLst/>
                    <a:cxnLst/>
                    <a:rect l="l" t="t" r="r" b="b"/>
                    <a:pathLst>
                      <a:path w="20475" h="1453" extrusionOk="0">
                        <a:moveTo>
                          <a:pt x="14638" y="0"/>
                        </a:moveTo>
                        <a:cubicBezTo>
                          <a:pt x="14163" y="0"/>
                          <a:pt x="13687" y="257"/>
                          <a:pt x="13460" y="771"/>
                        </a:cubicBezTo>
                        <a:cubicBezTo>
                          <a:pt x="13242" y="398"/>
                          <a:pt x="12914" y="243"/>
                          <a:pt x="12567" y="243"/>
                        </a:cubicBezTo>
                        <a:cubicBezTo>
                          <a:pt x="12058" y="243"/>
                          <a:pt x="11507" y="577"/>
                          <a:pt x="11201" y="1046"/>
                        </a:cubicBezTo>
                        <a:cubicBezTo>
                          <a:pt x="10963" y="487"/>
                          <a:pt x="10439" y="198"/>
                          <a:pt x="9913" y="198"/>
                        </a:cubicBezTo>
                        <a:cubicBezTo>
                          <a:pt x="9459" y="198"/>
                          <a:pt x="9003" y="413"/>
                          <a:pt x="8727" y="855"/>
                        </a:cubicBezTo>
                        <a:cubicBezTo>
                          <a:pt x="8457" y="492"/>
                          <a:pt x="8056" y="316"/>
                          <a:pt x="7658" y="316"/>
                        </a:cubicBezTo>
                        <a:cubicBezTo>
                          <a:pt x="7192" y="316"/>
                          <a:pt x="6730" y="558"/>
                          <a:pt x="6491" y="1022"/>
                        </a:cubicBezTo>
                        <a:cubicBezTo>
                          <a:pt x="6262" y="545"/>
                          <a:pt x="5802" y="298"/>
                          <a:pt x="5339" y="298"/>
                        </a:cubicBezTo>
                        <a:cubicBezTo>
                          <a:pt x="4933" y="298"/>
                          <a:pt x="4525" y="488"/>
                          <a:pt x="4268" y="879"/>
                        </a:cubicBezTo>
                        <a:cubicBezTo>
                          <a:pt x="4040" y="348"/>
                          <a:pt x="3547" y="79"/>
                          <a:pt x="3053" y="79"/>
                        </a:cubicBezTo>
                        <a:cubicBezTo>
                          <a:pt x="2590" y="79"/>
                          <a:pt x="2126" y="315"/>
                          <a:pt x="1877" y="795"/>
                        </a:cubicBezTo>
                        <a:cubicBezTo>
                          <a:pt x="1740" y="430"/>
                          <a:pt x="1386" y="196"/>
                          <a:pt x="990" y="196"/>
                        </a:cubicBezTo>
                        <a:cubicBezTo>
                          <a:pt x="971" y="196"/>
                          <a:pt x="952" y="196"/>
                          <a:pt x="933" y="198"/>
                        </a:cubicBezTo>
                        <a:cubicBezTo>
                          <a:pt x="335" y="257"/>
                          <a:pt x="13" y="831"/>
                          <a:pt x="1" y="1381"/>
                        </a:cubicBezTo>
                        <a:cubicBezTo>
                          <a:pt x="1" y="1429"/>
                          <a:pt x="36" y="1453"/>
                          <a:pt x="72" y="1453"/>
                        </a:cubicBezTo>
                        <a:cubicBezTo>
                          <a:pt x="108" y="1453"/>
                          <a:pt x="144" y="1429"/>
                          <a:pt x="144" y="1381"/>
                        </a:cubicBezTo>
                        <a:cubicBezTo>
                          <a:pt x="168" y="951"/>
                          <a:pt x="383" y="532"/>
                          <a:pt x="825" y="413"/>
                        </a:cubicBezTo>
                        <a:cubicBezTo>
                          <a:pt x="893" y="393"/>
                          <a:pt x="961" y="384"/>
                          <a:pt x="1027" y="384"/>
                        </a:cubicBezTo>
                        <a:cubicBezTo>
                          <a:pt x="1409" y="384"/>
                          <a:pt x="1749" y="687"/>
                          <a:pt x="1770" y="1094"/>
                        </a:cubicBezTo>
                        <a:cubicBezTo>
                          <a:pt x="1770" y="1154"/>
                          <a:pt x="1814" y="1188"/>
                          <a:pt x="1857" y="1188"/>
                        </a:cubicBezTo>
                        <a:cubicBezTo>
                          <a:pt x="1892" y="1188"/>
                          <a:pt x="1926" y="1166"/>
                          <a:pt x="1937" y="1118"/>
                        </a:cubicBezTo>
                        <a:cubicBezTo>
                          <a:pt x="2087" y="547"/>
                          <a:pt x="2570" y="260"/>
                          <a:pt x="3052" y="260"/>
                        </a:cubicBezTo>
                        <a:cubicBezTo>
                          <a:pt x="3529" y="260"/>
                          <a:pt x="4006" y="541"/>
                          <a:pt x="4160" y="1106"/>
                        </a:cubicBezTo>
                        <a:cubicBezTo>
                          <a:pt x="4174" y="1147"/>
                          <a:pt x="4215" y="1168"/>
                          <a:pt x="4254" y="1168"/>
                        </a:cubicBezTo>
                        <a:cubicBezTo>
                          <a:pt x="4283" y="1168"/>
                          <a:pt x="4312" y="1156"/>
                          <a:pt x="4328" y="1130"/>
                        </a:cubicBezTo>
                        <a:cubicBezTo>
                          <a:pt x="4549" y="694"/>
                          <a:pt x="4949" y="478"/>
                          <a:pt x="5344" y="478"/>
                        </a:cubicBezTo>
                        <a:cubicBezTo>
                          <a:pt x="5782" y="478"/>
                          <a:pt x="6214" y="745"/>
                          <a:pt x="6384" y="1273"/>
                        </a:cubicBezTo>
                        <a:cubicBezTo>
                          <a:pt x="6402" y="1315"/>
                          <a:pt x="6438" y="1336"/>
                          <a:pt x="6473" y="1336"/>
                        </a:cubicBezTo>
                        <a:cubicBezTo>
                          <a:pt x="6509" y="1336"/>
                          <a:pt x="6545" y="1315"/>
                          <a:pt x="6563" y="1273"/>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32" y="602"/>
                          <a:pt x="9466" y="382"/>
                          <a:pt x="9898" y="382"/>
                        </a:cubicBezTo>
                        <a:cubicBezTo>
                          <a:pt x="10416" y="382"/>
                          <a:pt x="10931" y="698"/>
                          <a:pt x="11094" y="1297"/>
                        </a:cubicBezTo>
                        <a:cubicBezTo>
                          <a:pt x="11100" y="1339"/>
                          <a:pt x="11144" y="1364"/>
                          <a:pt x="11183" y="1364"/>
                        </a:cubicBezTo>
                        <a:cubicBezTo>
                          <a:pt x="11212" y="1364"/>
                          <a:pt x="11239" y="1351"/>
                          <a:pt x="11249" y="1321"/>
                        </a:cubicBezTo>
                        <a:cubicBezTo>
                          <a:pt x="11492" y="821"/>
                          <a:pt x="12042" y="432"/>
                          <a:pt x="12545" y="432"/>
                        </a:cubicBezTo>
                        <a:cubicBezTo>
                          <a:pt x="12884" y="432"/>
                          <a:pt x="13201" y="608"/>
                          <a:pt x="13389" y="1046"/>
                        </a:cubicBezTo>
                        <a:cubicBezTo>
                          <a:pt x="13404" y="1076"/>
                          <a:pt x="13431" y="1090"/>
                          <a:pt x="13460" y="1090"/>
                        </a:cubicBezTo>
                        <a:cubicBezTo>
                          <a:pt x="13500" y="1090"/>
                          <a:pt x="13542" y="1064"/>
                          <a:pt x="13556" y="1022"/>
                        </a:cubicBezTo>
                        <a:cubicBezTo>
                          <a:pt x="13705" y="469"/>
                          <a:pt x="14170" y="194"/>
                          <a:pt x="14633" y="194"/>
                        </a:cubicBezTo>
                        <a:cubicBezTo>
                          <a:pt x="15102" y="194"/>
                          <a:pt x="15569" y="475"/>
                          <a:pt x="15708" y="1034"/>
                        </a:cubicBezTo>
                        <a:cubicBezTo>
                          <a:pt x="15726" y="1082"/>
                          <a:pt x="15761" y="1106"/>
                          <a:pt x="15797" y="1106"/>
                        </a:cubicBezTo>
                        <a:cubicBezTo>
                          <a:pt x="15833" y="1106"/>
                          <a:pt x="15869" y="1082"/>
                          <a:pt x="15887" y="1034"/>
                        </a:cubicBezTo>
                        <a:cubicBezTo>
                          <a:pt x="16055" y="541"/>
                          <a:pt x="16486" y="298"/>
                          <a:pt x="16917" y="298"/>
                        </a:cubicBezTo>
                        <a:cubicBezTo>
                          <a:pt x="17373" y="298"/>
                          <a:pt x="17831" y="571"/>
                          <a:pt x="17979" y="1106"/>
                        </a:cubicBezTo>
                        <a:cubicBezTo>
                          <a:pt x="17992" y="1153"/>
                          <a:pt x="18028" y="1177"/>
                          <a:pt x="18063" y="1177"/>
                        </a:cubicBezTo>
                        <a:cubicBezTo>
                          <a:pt x="18091" y="1177"/>
                          <a:pt x="18118" y="1162"/>
                          <a:pt x="18134" y="1130"/>
                        </a:cubicBezTo>
                        <a:cubicBezTo>
                          <a:pt x="18340" y="686"/>
                          <a:pt x="18750" y="475"/>
                          <a:pt x="19157" y="475"/>
                        </a:cubicBezTo>
                        <a:cubicBezTo>
                          <a:pt x="19649" y="475"/>
                          <a:pt x="20138" y="782"/>
                          <a:pt x="20262" y="1357"/>
                        </a:cubicBezTo>
                        <a:cubicBezTo>
                          <a:pt x="20276" y="1409"/>
                          <a:pt x="20314" y="1431"/>
                          <a:pt x="20353" y="1431"/>
                        </a:cubicBezTo>
                        <a:cubicBezTo>
                          <a:pt x="20413" y="1431"/>
                          <a:pt x="20475" y="1377"/>
                          <a:pt x="20453" y="1297"/>
                        </a:cubicBezTo>
                        <a:cubicBezTo>
                          <a:pt x="20307" y="643"/>
                          <a:pt x="19748" y="281"/>
                          <a:pt x="19181" y="281"/>
                        </a:cubicBezTo>
                        <a:cubicBezTo>
                          <a:pt x="18774" y="281"/>
                          <a:pt x="18363" y="467"/>
                          <a:pt x="18098" y="867"/>
                        </a:cubicBezTo>
                        <a:cubicBezTo>
                          <a:pt x="17881" y="358"/>
                          <a:pt x="17410" y="101"/>
                          <a:pt x="16937" y="101"/>
                        </a:cubicBezTo>
                        <a:cubicBezTo>
                          <a:pt x="16498" y="101"/>
                          <a:pt x="16057" y="323"/>
                          <a:pt x="15815" y="771"/>
                        </a:cubicBezTo>
                        <a:cubicBezTo>
                          <a:pt x="15588" y="257"/>
                          <a:pt x="15113" y="0"/>
                          <a:pt x="14638" y="0"/>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14" name="Google Shape;514;p8"/>
                  <p:cNvSpPr/>
                  <p:nvPr/>
                </p:nvSpPr>
                <p:spPr>
                  <a:xfrm>
                    <a:off x="4979623" y="2121833"/>
                    <a:ext cx="4384901" cy="309370"/>
                  </a:xfrm>
                  <a:custGeom>
                    <a:avLst/>
                    <a:gdLst/>
                    <a:ahLst/>
                    <a:cxnLst/>
                    <a:rect l="l" t="t" r="r" b="b"/>
                    <a:pathLst>
                      <a:path w="20467" h="1444" extrusionOk="0">
                        <a:moveTo>
                          <a:pt x="14638" y="0"/>
                        </a:moveTo>
                        <a:cubicBezTo>
                          <a:pt x="14163" y="0"/>
                          <a:pt x="13687" y="254"/>
                          <a:pt x="13460" y="762"/>
                        </a:cubicBezTo>
                        <a:cubicBezTo>
                          <a:pt x="13242" y="394"/>
                          <a:pt x="12915" y="240"/>
                          <a:pt x="12568" y="240"/>
                        </a:cubicBezTo>
                        <a:cubicBezTo>
                          <a:pt x="12058" y="240"/>
                          <a:pt x="11507" y="573"/>
                          <a:pt x="11201" y="1049"/>
                        </a:cubicBezTo>
                        <a:cubicBezTo>
                          <a:pt x="10962" y="487"/>
                          <a:pt x="10434" y="194"/>
                          <a:pt x="9904" y="194"/>
                        </a:cubicBezTo>
                        <a:cubicBezTo>
                          <a:pt x="9453" y="194"/>
                          <a:pt x="9001" y="407"/>
                          <a:pt x="8727" y="846"/>
                        </a:cubicBezTo>
                        <a:cubicBezTo>
                          <a:pt x="8458" y="484"/>
                          <a:pt x="8059" y="308"/>
                          <a:pt x="7662" y="308"/>
                        </a:cubicBezTo>
                        <a:cubicBezTo>
                          <a:pt x="7194" y="308"/>
                          <a:pt x="6731" y="553"/>
                          <a:pt x="6491" y="1025"/>
                        </a:cubicBezTo>
                        <a:cubicBezTo>
                          <a:pt x="6261" y="546"/>
                          <a:pt x="5799" y="299"/>
                          <a:pt x="5334" y="299"/>
                        </a:cubicBezTo>
                        <a:cubicBezTo>
                          <a:pt x="4930" y="299"/>
                          <a:pt x="4524" y="486"/>
                          <a:pt x="4268" y="870"/>
                        </a:cubicBezTo>
                        <a:cubicBezTo>
                          <a:pt x="4041" y="342"/>
                          <a:pt x="3553" y="76"/>
                          <a:pt x="3061" y="76"/>
                        </a:cubicBezTo>
                        <a:cubicBezTo>
                          <a:pt x="2596" y="76"/>
                          <a:pt x="2128" y="315"/>
                          <a:pt x="1877" y="798"/>
                        </a:cubicBezTo>
                        <a:cubicBezTo>
                          <a:pt x="1743" y="440"/>
                          <a:pt x="1399" y="197"/>
                          <a:pt x="1012" y="197"/>
                        </a:cubicBezTo>
                        <a:cubicBezTo>
                          <a:pt x="986" y="197"/>
                          <a:pt x="960" y="198"/>
                          <a:pt x="933" y="201"/>
                        </a:cubicBezTo>
                        <a:cubicBezTo>
                          <a:pt x="335" y="260"/>
                          <a:pt x="13" y="834"/>
                          <a:pt x="1" y="1372"/>
                        </a:cubicBezTo>
                        <a:cubicBezTo>
                          <a:pt x="1" y="1420"/>
                          <a:pt x="36" y="1444"/>
                          <a:pt x="72" y="1444"/>
                        </a:cubicBezTo>
                        <a:cubicBezTo>
                          <a:pt x="108" y="1444"/>
                          <a:pt x="144" y="1420"/>
                          <a:pt x="144" y="1372"/>
                        </a:cubicBezTo>
                        <a:cubicBezTo>
                          <a:pt x="168" y="942"/>
                          <a:pt x="383" y="523"/>
                          <a:pt x="825" y="416"/>
                        </a:cubicBezTo>
                        <a:cubicBezTo>
                          <a:pt x="893" y="396"/>
                          <a:pt x="961" y="387"/>
                          <a:pt x="1027" y="387"/>
                        </a:cubicBezTo>
                        <a:cubicBezTo>
                          <a:pt x="1409" y="387"/>
                          <a:pt x="1749" y="690"/>
                          <a:pt x="1770" y="1097"/>
                        </a:cubicBezTo>
                        <a:cubicBezTo>
                          <a:pt x="1770" y="1151"/>
                          <a:pt x="1815" y="1182"/>
                          <a:pt x="1859" y="1182"/>
                        </a:cubicBezTo>
                        <a:cubicBezTo>
                          <a:pt x="1893" y="1182"/>
                          <a:pt x="1927" y="1163"/>
                          <a:pt x="1937" y="1121"/>
                        </a:cubicBezTo>
                        <a:cubicBezTo>
                          <a:pt x="2087" y="544"/>
                          <a:pt x="2570" y="257"/>
                          <a:pt x="3052" y="257"/>
                        </a:cubicBezTo>
                        <a:cubicBezTo>
                          <a:pt x="3529" y="257"/>
                          <a:pt x="4006" y="538"/>
                          <a:pt x="4160" y="1097"/>
                        </a:cubicBezTo>
                        <a:cubicBezTo>
                          <a:pt x="4174" y="1144"/>
                          <a:pt x="4213" y="1168"/>
                          <a:pt x="4252" y="1168"/>
                        </a:cubicBezTo>
                        <a:cubicBezTo>
                          <a:pt x="4282" y="1168"/>
                          <a:pt x="4312" y="1153"/>
                          <a:pt x="4328" y="1121"/>
                        </a:cubicBezTo>
                        <a:cubicBezTo>
                          <a:pt x="4547" y="688"/>
                          <a:pt x="4944" y="475"/>
                          <a:pt x="5336" y="475"/>
                        </a:cubicBezTo>
                        <a:cubicBezTo>
                          <a:pt x="5777" y="475"/>
                          <a:pt x="6213" y="745"/>
                          <a:pt x="6384" y="1276"/>
                        </a:cubicBezTo>
                        <a:cubicBezTo>
                          <a:pt x="6402" y="1318"/>
                          <a:pt x="6438" y="1339"/>
                          <a:pt x="6473" y="1339"/>
                        </a:cubicBezTo>
                        <a:cubicBezTo>
                          <a:pt x="6509" y="1339"/>
                          <a:pt x="6545" y="1318"/>
                          <a:pt x="6563" y="1276"/>
                        </a:cubicBezTo>
                        <a:cubicBezTo>
                          <a:pt x="6740" y="765"/>
                          <a:pt x="7201" y="495"/>
                          <a:pt x="7664" y="495"/>
                        </a:cubicBezTo>
                        <a:cubicBezTo>
                          <a:pt x="8046" y="495"/>
                          <a:pt x="8428" y="678"/>
                          <a:pt x="8655" y="1061"/>
                        </a:cubicBezTo>
                        <a:cubicBezTo>
                          <a:pt x="8673" y="1085"/>
                          <a:pt x="8700" y="1097"/>
                          <a:pt x="8727" y="1097"/>
                        </a:cubicBezTo>
                        <a:cubicBezTo>
                          <a:pt x="8754" y="1097"/>
                          <a:pt x="8781" y="1085"/>
                          <a:pt x="8798" y="1061"/>
                        </a:cubicBezTo>
                        <a:cubicBezTo>
                          <a:pt x="9028" y="590"/>
                          <a:pt x="9469" y="365"/>
                          <a:pt x="9908" y="365"/>
                        </a:cubicBezTo>
                        <a:cubicBezTo>
                          <a:pt x="10427" y="365"/>
                          <a:pt x="10944" y="680"/>
                          <a:pt x="11105" y="1276"/>
                        </a:cubicBezTo>
                        <a:cubicBezTo>
                          <a:pt x="11119" y="1317"/>
                          <a:pt x="11156" y="1339"/>
                          <a:pt x="11192" y="1339"/>
                        </a:cubicBezTo>
                        <a:cubicBezTo>
                          <a:pt x="11219" y="1339"/>
                          <a:pt x="11245" y="1326"/>
                          <a:pt x="11261" y="1300"/>
                        </a:cubicBezTo>
                        <a:cubicBezTo>
                          <a:pt x="11504" y="800"/>
                          <a:pt x="12054" y="411"/>
                          <a:pt x="12557" y="411"/>
                        </a:cubicBezTo>
                        <a:cubicBezTo>
                          <a:pt x="12896" y="411"/>
                          <a:pt x="13213" y="588"/>
                          <a:pt x="13401" y="1025"/>
                        </a:cubicBezTo>
                        <a:cubicBezTo>
                          <a:pt x="13416" y="1055"/>
                          <a:pt x="13443" y="1069"/>
                          <a:pt x="13472" y="1069"/>
                        </a:cubicBezTo>
                        <a:cubicBezTo>
                          <a:pt x="13512" y="1069"/>
                          <a:pt x="13554" y="1043"/>
                          <a:pt x="13568" y="1002"/>
                        </a:cubicBezTo>
                        <a:cubicBezTo>
                          <a:pt x="13716" y="450"/>
                          <a:pt x="14179" y="175"/>
                          <a:pt x="14641" y="175"/>
                        </a:cubicBezTo>
                        <a:cubicBezTo>
                          <a:pt x="15111" y="175"/>
                          <a:pt x="15581" y="459"/>
                          <a:pt x="15720" y="1025"/>
                        </a:cubicBezTo>
                        <a:cubicBezTo>
                          <a:pt x="15732" y="1067"/>
                          <a:pt x="15767" y="1088"/>
                          <a:pt x="15805" y="1088"/>
                        </a:cubicBezTo>
                        <a:cubicBezTo>
                          <a:pt x="15842" y="1088"/>
                          <a:pt x="15881" y="1067"/>
                          <a:pt x="15899" y="1025"/>
                        </a:cubicBezTo>
                        <a:cubicBezTo>
                          <a:pt x="16067" y="526"/>
                          <a:pt x="16498" y="281"/>
                          <a:pt x="16929" y="281"/>
                        </a:cubicBezTo>
                        <a:cubicBezTo>
                          <a:pt x="17386" y="281"/>
                          <a:pt x="17843" y="556"/>
                          <a:pt x="17991" y="1097"/>
                        </a:cubicBezTo>
                        <a:cubicBezTo>
                          <a:pt x="17997" y="1136"/>
                          <a:pt x="18032" y="1157"/>
                          <a:pt x="18068" y="1157"/>
                        </a:cubicBezTo>
                        <a:cubicBezTo>
                          <a:pt x="18098" y="1157"/>
                          <a:pt x="18130" y="1142"/>
                          <a:pt x="18146" y="1109"/>
                        </a:cubicBezTo>
                        <a:cubicBezTo>
                          <a:pt x="18352" y="665"/>
                          <a:pt x="18762" y="454"/>
                          <a:pt x="19169" y="454"/>
                        </a:cubicBezTo>
                        <a:cubicBezTo>
                          <a:pt x="19661" y="454"/>
                          <a:pt x="20150" y="761"/>
                          <a:pt x="20274" y="1336"/>
                        </a:cubicBezTo>
                        <a:cubicBezTo>
                          <a:pt x="20284" y="1387"/>
                          <a:pt x="20323" y="1410"/>
                          <a:pt x="20361" y="1410"/>
                        </a:cubicBezTo>
                        <a:cubicBezTo>
                          <a:pt x="20414" y="1410"/>
                          <a:pt x="20467" y="1369"/>
                          <a:pt x="20453" y="1300"/>
                        </a:cubicBezTo>
                        <a:cubicBezTo>
                          <a:pt x="20307" y="645"/>
                          <a:pt x="19746" y="279"/>
                          <a:pt x="19178" y="279"/>
                        </a:cubicBezTo>
                        <a:cubicBezTo>
                          <a:pt x="18772" y="279"/>
                          <a:pt x="18363" y="466"/>
                          <a:pt x="18098" y="870"/>
                        </a:cubicBezTo>
                        <a:cubicBezTo>
                          <a:pt x="17880" y="359"/>
                          <a:pt x="17404" y="98"/>
                          <a:pt x="16928" y="98"/>
                        </a:cubicBezTo>
                        <a:cubicBezTo>
                          <a:pt x="16492" y="98"/>
                          <a:pt x="16055" y="317"/>
                          <a:pt x="15815" y="762"/>
                        </a:cubicBezTo>
                        <a:cubicBezTo>
                          <a:pt x="15588" y="254"/>
                          <a:pt x="15113" y="0"/>
                          <a:pt x="14638" y="0"/>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15" name="Google Shape;515;p8"/>
                  <p:cNvSpPr/>
                  <p:nvPr/>
                </p:nvSpPr>
                <p:spPr>
                  <a:xfrm>
                    <a:off x="4979623" y="2662802"/>
                    <a:ext cx="4386829" cy="310655"/>
                  </a:xfrm>
                  <a:custGeom>
                    <a:avLst/>
                    <a:gdLst/>
                    <a:ahLst/>
                    <a:cxnLst/>
                    <a:rect l="l" t="t" r="r" b="b"/>
                    <a:pathLst>
                      <a:path w="20476" h="1450" extrusionOk="0">
                        <a:moveTo>
                          <a:pt x="14638" y="1"/>
                        </a:moveTo>
                        <a:cubicBezTo>
                          <a:pt x="14163" y="1"/>
                          <a:pt x="13687" y="258"/>
                          <a:pt x="13460" y="772"/>
                        </a:cubicBezTo>
                        <a:cubicBezTo>
                          <a:pt x="13242" y="399"/>
                          <a:pt x="12914" y="243"/>
                          <a:pt x="12567" y="243"/>
                        </a:cubicBezTo>
                        <a:cubicBezTo>
                          <a:pt x="12058" y="243"/>
                          <a:pt x="11507" y="577"/>
                          <a:pt x="11201" y="1047"/>
                        </a:cubicBezTo>
                        <a:cubicBezTo>
                          <a:pt x="10963" y="486"/>
                          <a:pt x="10437" y="193"/>
                          <a:pt x="9909" y="193"/>
                        </a:cubicBezTo>
                        <a:cubicBezTo>
                          <a:pt x="9456" y="193"/>
                          <a:pt x="9003" y="409"/>
                          <a:pt x="8727" y="855"/>
                        </a:cubicBezTo>
                        <a:cubicBezTo>
                          <a:pt x="8457" y="492"/>
                          <a:pt x="8056" y="316"/>
                          <a:pt x="7658" y="316"/>
                        </a:cubicBezTo>
                        <a:cubicBezTo>
                          <a:pt x="7192" y="316"/>
                          <a:pt x="6730" y="558"/>
                          <a:pt x="6491" y="1023"/>
                        </a:cubicBezTo>
                        <a:cubicBezTo>
                          <a:pt x="6262" y="545"/>
                          <a:pt x="5802" y="298"/>
                          <a:pt x="5339" y="298"/>
                        </a:cubicBezTo>
                        <a:cubicBezTo>
                          <a:pt x="4933" y="298"/>
                          <a:pt x="4525" y="488"/>
                          <a:pt x="4268" y="879"/>
                        </a:cubicBezTo>
                        <a:cubicBezTo>
                          <a:pt x="4040" y="348"/>
                          <a:pt x="3547" y="79"/>
                          <a:pt x="3053" y="79"/>
                        </a:cubicBezTo>
                        <a:cubicBezTo>
                          <a:pt x="2590" y="79"/>
                          <a:pt x="2126" y="316"/>
                          <a:pt x="1877" y="796"/>
                        </a:cubicBezTo>
                        <a:cubicBezTo>
                          <a:pt x="1743" y="437"/>
                          <a:pt x="1399" y="194"/>
                          <a:pt x="1012" y="194"/>
                        </a:cubicBezTo>
                        <a:cubicBezTo>
                          <a:pt x="986" y="194"/>
                          <a:pt x="960" y="196"/>
                          <a:pt x="933" y="198"/>
                        </a:cubicBezTo>
                        <a:cubicBezTo>
                          <a:pt x="335" y="258"/>
                          <a:pt x="13" y="831"/>
                          <a:pt x="1" y="1369"/>
                        </a:cubicBezTo>
                        <a:cubicBezTo>
                          <a:pt x="1" y="1423"/>
                          <a:pt x="36" y="1450"/>
                          <a:pt x="72" y="1450"/>
                        </a:cubicBezTo>
                        <a:cubicBezTo>
                          <a:pt x="108" y="1450"/>
                          <a:pt x="144" y="1423"/>
                          <a:pt x="144" y="1369"/>
                        </a:cubicBezTo>
                        <a:cubicBezTo>
                          <a:pt x="168" y="951"/>
                          <a:pt x="383" y="533"/>
                          <a:pt x="825" y="413"/>
                        </a:cubicBezTo>
                        <a:cubicBezTo>
                          <a:pt x="893" y="393"/>
                          <a:pt x="961" y="384"/>
                          <a:pt x="1027" y="384"/>
                        </a:cubicBezTo>
                        <a:cubicBezTo>
                          <a:pt x="1409" y="384"/>
                          <a:pt x="1749" y="687"/>
                          <a:pt x="1770" y="1094"/>
                        </a:cubicBezTo>
                        <a:cubicBezTo>
                          <a:pt x="1770" y="1153"/>
                          <a:pt x="1812" y="1183"/>
                          <a:pt x="1855" y="1183"/>
                        </a:cubicBezTo>
                        <a:cubicBezTo>
                          <a:pt x="1890" y="1183"/>
                          <a:pt x="1926" y="1162"/>
                          <a:pt x="1937" y="1118"/>
                        </a:cubicBezTo>
                        <a:cubicBezTo>
                          <a:pt x="2087" y="547"/>
                          <a:pt x="2570" y="261"/>
                          <a:pt x="3052" y="261"/>
                        </a:cubicBezTo>
                        <a:cubicBezTo>
                          <a:pt x="3529" y="261"/>
                          <a:pt x="4006" y="542"/>
                          <a:pt x="4160" y="1106"/>
                        </a:cubicBezTo>
                        <a:cubicBezTo>
                          <a:pt x="4174" y="1147"/>
                          <a:pt x="4215" y="1168"/>
                          <a:pt x="4254" y="1168"/>
                        </a:cubicBezTo>
                        <a:cubicBezTo>
                          <a:pt x="4283" y="1168"/>
                          <a:pt x="4312" y="1156"/>
                          <a:pt x="4328" y="1130"/>
                        </a:cubicBezTo>
                        <a:cubicBezTo>
                          <a:pt x="4549" y="694"/>
                          <a:pt x="4949" y="478"/>
                          <a:pt x="5344" y="478"/>
                        </a:cubicBezTo>
                        <a:cubicBezTo>
                          <a:pt x="5782" y="478"/>
                          <a:pt x="6214" y="745"/>
                          <a:pt x="6384" y="1274"/>
                        </a:cubicBezTo>
                        <a:cubicBezTo>
                          <a:pt x="6402" y="1316"/>
                          <a:pt x="6438" y="1336"/>
                          <a:pt x="6473" y="1336"/>
                        </a:cubicBezTo>
                        <a:cubicBezTo>
                          <a:pt x="6509" y="1336"/>
                          <a:pt x="6545" y="1316"/>
                          <a:pt x="6563" y="1274"/>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27" y="590"/>
                          <a:pt x="9467" y="365"/>
                          <a:pt x="9905" y="365"/>
                        </a:cubicBezTo>
                        <a:cubicBezTo>
                          <a:pt x="10428" y="365"/>
                          <a:pt x="10949" y="686"/>
                          <a:pt x="11105" y="1298"/>
                        </a:cubicBezTo>
                        <a:cubicBezTo>
                          <a:pt x="11118" y="1336"/>
                          <a:pt x="11152" y="1358"/>
                          <a:pt x="11187" y="1358"/>
                        </a:cubicBezTo>
                        <a:cubicBezTo>
                          <a:pt x="11215" y="1358"/>
                          <a:pt x="11244" y="1342"/>
                          <a:pt x="11261" y="1310"/>
                        </a:cubicBezTo>
                        <a:cubicBezTo>
                          <a:pt x="11503" y="817"/>
                          <a:pt x="12052" y="432"/>
                          <a:pt x="12555" y="432"/>
                        </a:cubicBezTo>
                        <a:cubicBezTo>
                          <a:pt x="12894" y="432"/>
                          <a:pt x="13213" y="608"/>
                          <a:pt x="13401" y="1047"/>
                        </a:cubicBezTo>
                        <a:cubicBezTo>
                          <a:pt x="13415" y="1075"/>
                          <a:pt x="13440" y="1086"/>
                          <a:pt x="13467" y="1086"/>
                        </a:cubicBezTo>
                        <a:cubicBezTo>
                          <a:pt x="13508" y="1086"/>
                          <a:pt x="13553" y="1059"/>
                          <a:pt x="13568" y="1023"/>
                        </a:cubicBezTo>
                        <a:cubicBezTo>
                          <a:pt x="13717" y="470"/>
                          <a:pt x="14181" y="195"/>
                          <a:pt x="14645" y="195"/>
                        </a:cubicBezTo>
                        <a:cubicBezTo>
                          <a:pt x="15114" y="195"/>
                          <a:pt x="15581" y="476"/>
                          <a:pt x="15720" y="1035"/>
                        </a:cubicBezTo>
                        <a:cubicBezTo>
                          <a:pt x="15732" y="1076"/>
                          <a:pt x="15767" y="1097"/>
                          <a:pt x="15805" y="1097"/>
                        </a:cubicBezTo>
                        <a:cubicBezTo>
                          <a:pt x="15842" y="1097"/>
                          <a:pt x="15881" y="1076"/>
                          <a:pt x="15899" y="1035"/>
                        </a:cubicBezTo>
                        <a:cubicBezTo>
                          <a:pt x="16067" y="541"/>
                          <a:pt x="16497" y="299"/>
                          <a:pt x="16929" y="299"/>
                        </a:cubicBezTo>
                        <a:cubicBezTo>
                          <a:pt x="17385" y="299"/>
                          <a:pt x="17843" y="571"/>
                          <a:pt x="17991" y="1106"/>
                        </a:cubicBezTo>
                        <a:cubicBezTo>
                          <a:pt x="18004" y="1147"/>
                          <a:pt x="18041" y="1168"/>
                          <a:pt x="18077" y="1168"/>
                        </a:cubicBezTo>
                        <a:cubicBezTo>
                          <a:pt x="18104" y="1168"/>
                          <a:pt x="18131" y="1156"/>
                          <a:pt x="18146" y="1130"/>
                        </a:cubicBezTo>
                        <a:cubicBezTo>
                          <a:pt x="18352" y="680"/>
                          <a:pt x="18763" y="466"/>
                          <a:pt x="19171" y="466"/>
                        </a:cubicBezTo>
                        <a:cubicBezTo>
                          <a:pt x="19662" y="466"/>
                          <a:pt x="20150" y="776"/>
                          <a:pt x="20274" y="1357"/>
                        </a:cubicBezTo>
                        <a:cubicBezTo>
                          <a:pt x="20288" y="1403"/>
                          <a:pt x="20322" y="1422"/>
                          <a:pt x="20358" y="1422"/>
                        </a:cubicBezTo>
                        <a:cubicBezTo>
                          <a:pt x="20415" y="1422"/>
                          <a:pt x="20475" y="1371"/>
                          <a:pt x="20453" y="1298"/>
                        </a:cubicBezTo>
                        <a:cubicBezTo>
                          <a:pt x="20307" y="643"/>
                          <a:pt x="19748" y="281"/>
                          <a:pt x="19181" y="281"/>
                        </a:cubicBezTo>
                        <a:cubicBezTo>
                          <a:pt x="18774" y="281"/>
                          <a:pt x="18363" y="468"/>
                          <a:pt x="18098" y="867"/>
                        </a:cubicBezTo>
                        <a:cubicBezTo>
                          <a:pt x="17881" y="357"/>
                          <a:pt x="17408" y="97"/>
                          <a:pt x="16933" y="97"/>
                        </a:cubicBezTo>
                        <a:cubicBezTo>
                          <a:pt x="16495" y="97"/>
                          <a:pt x="16056" y="318"/>
                          <a:pt x="15815" y="772"/>
                        </a:cubicBezTo>
                        <a:cubicBezTo>
                          <a:pt x="15588" y="258"/>
                          <a:pt x="15113" y="1"/>
                          <a:pt x="14638" y="1"/>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16" name="Google Shape;516;p8"/>
                  <p:cNvSpPr/>
                  <p:nvPr/>
                </p:nvSpPr>
                <p:spPr>
                  <a:xfrm>
                    <a:off x="4979623" y="3205700"/>
                    <a:ext cx="4386615" cy="308941"/>
                  </a:xfrm>
                  <a:custGeom>
                    <a:avLst/>
                    <a:gdLst/>
                    <a:ahLst/>
                    <a:cxnLst/>
                    <a:rect l="l" t="t" r="r" b="b"/>
                    <a:pathLst>
                      <a:path w="20475" h="1442" extrusionOk="0">
                        <a:moveTo>
                          <a:pt x="14638" y="1"/>
                        </a:moveTo>
                        <a:cubicBezTo>
                          <a:pt x="14163" y="1"/>
                          <a:pt x="13687" y="258"/>
                          <a:pt x="13460" y="772"/>
                        </a:cubicBezTo>
                        <a:cubicBezTo>
                          <a:pt x="13242" y="399"/>
                          <a:pt x="12914" y="244"/>
                          <a:pt x="12567" y="244"/>
                        </a:cubicBezTo>
                        <a:cubicBezTo>
                          <a:pt x="12058" y="244"/>
                          <a:pt x="11507" y="578"/>
                          <a:pt x="11201" y="1047"/>
                        </a:cubicBezTo>
                        <a:cubicBezTo>
                          <a:pt x="10962" y="485"/>
                          <a:pt x="10434" y="192"/>
                          <a:pt x="9904" y="192"/>
                        </a:cubicBezTo>
                        <a:cubicBezTo>
                          <a:pt x="9453" y="192"/>
                          <a:pt x="9001" y="404"/>
                          <a:pt x="8727" y="843"/>
                        </a:cubicBezTo>
                        <a:cubicBezTo>
                          <a:pt x="8458" y="482"/>
                          <a:pt x="8059" y="306"/>
                          <a:pt x="7662" y="306"/>
                        </a:cubicBezTo>
                        <a:cubicBezTo>
                          <a:pt x="7194" y="306"/>
                          <a:pt x="6731" y="550"/>
                          <a:pt x="6491" y="1023"/>
                        </a:cubicBezTo>
                        <a:cubicBezTo>
                          <a:pt x="6262" y="545"/>
                          <a:pt x="5802" y="298"/>
                          <a:pt x="5339" y="298"/>
                        </a:cubicBezTo>
                        <a:cubicBezTo>
                          <a:pt x="4933" y="298"/>
                          <a:pt x="4525" y="488"/>
                          <a:pt x="4268" y="879"/>
                        </a:cubicBezTo>
                        <a:cubicBezTo>
                          <a:pt x="4040" y="349"/>
                          <a:pt x="3547" y="79"/>
                          <a:pt x="3053" y="79"/>
                        </a:cubicBezTo>
                        <a:cubicBezTo>
                          <a:pt x="2590" y="79"/>
                          <a:pt x="2126" y="316"/>
                          <a:pt x="1877" y="796"/>
                        </a:cubicBezTo>
                        <a:cubicBezTo>
                          <a:pt x="1743" y="437"/>
                          <a:pt x="1399" y="195"/>
                          <a:pt x="1012" y="195"/>
                        </a:cubicBezTo>
                        <a:cubicBezTo>
                          <a:pt x="986" y="195"/>
                          <a:pt x="960" y="196"/>
                          <a:pt x="933" y="198"/>
                        </a:cubicBezTo>
                        <a:cubicBezTo>
                          <a:pt x="335" y="258"/>
                          <a:pt x="13" y="832"/>
                          <a:pt x="1" y="1369"/>
                        </a:cubicBezTo>
                        <a:cubicBezTo>
                          <a:pt x="1" y="1417"/>
                          <a:pt x="36" y="1441"/>
                          <a:pt x="72" y="1441"/>
                        </a:cubicBezTo>
                        <a:cubicBezTo>
                          <a:pt x="108" y="1441"/>
                          <a:pt x="144" y="1417"/>
                          <a:pt x="144" y="1369"/>
                        </a:cubicBezTo>
                        <a:cubicBezTo>
                          <a:pt x="168" y="939"/>
                          <a:pt x="383" y="533"/>
                          <a:pt x="825" y="413"/>
                        </a:cubicBezTo>
                        <a:cubicBezTo>
                          <a:pt x="893" y="394"/>
                          <a:pt x="961" y="384"/>
                          <a:pt x="1027" y="384"/>
                        </a:cubicBezTo>
                        <a:cubicBezTo>
                          <a:pt x="1409" y="384"/>
                          <a:pt x="1749" y="687"/>
                          <a:pt x="1770" y="1095"/>
                        </a:cubicBezTo>
                        <a:cubicBezTo>
                          <a:pt x="1770" y="1148"/>
                          <a:pt x="1815" y="1179"/>
                          <a:pt x="1859" y="1179"/>
                        </a:cubicBezTo>
                        <a:cubicBezTo>
                          <a:pt x="1893" y="1179"/>
                          <a:pt x="1927" y="1160"/>
                          <a:pt x="1937" y="1118"/>
                        </a:cubicBezTo>
                        <a:cubicBezTo>
                          <a:pt x="2087" y="548"/>
                          <a:pt x="2570" y="261"/>
                          <a:pt x="3052" y="261"/>
                        </a:cubicBezTo>
                        <a:cubicBezTo>
                          <a:pt x="3529" y="261"/>
                          <a:pt x="4006" y="542"/>
                          <a:pt x="4160" y="1106"/>
                        </a:cubicBezTo>
                        <a:cubicBezTo>
                          <a:pt x="4173" y="1145"/>
                          <a:pt x="4211" y="1167"/>
                          <a:pt x="4248" y="1167"/>
                        </a:cubicBezTo>
                        <a:cubicBezTo>
                          <a:pt x="4280" y="1167"/>
                          <a:pt x="4311" y="1151"/>
                          <a:pt x="4328" y="1118"/>
                        </a:cubicBezTo>
                        <a:cubicBezTo>
                          <a:pt x="4547" y="685"/>
                          <a:pt x="4944" y="472"/>
                          <a:pt x="5336" y="472"/>
                        </a:cubicBezTo>
                        <a:cubicBezTo>
                          <a:pt x="5777" y="472"/>
                          <a:pt x="6213" y="742"/>
                          <a:pt x="6384" y="1274"/>
                        </a:cubicBezTo>
                        <a:cubicBezTo>
                          <a:pt x="6402" y="1316"/>
                          <a:pt x="6438" y="1337"/>
                          <a:pt x="6473" y="1337"/>
                        </a:cubicBezTo>
                        <a:cubicBezTo>
                          <a:pt x="6509" y="1337"/>
                          <a:pt x="6545" y="1316"/>
                          <a:pt x="6563" y="1274"/>
                        </a:cubicBezTo>
                        <a:cubicBezTo>
                          <a:pt x="6740" y="762"/>
                          <a:pt x="7201" y="492"/>
                          <a:pt x="7664" y="492"/>
                        </a:cubicBezTo>
                        <a:cubicBezTo>
                          <a:pt x="8046" y="492"/>
                          <a:pt x="8428" y="675"/>
                          <a:pt x="8655" y="1059"/>
                        </a:cubicBezTo>
                        <a:cubicBezTo>
                          <a:pt x="8673" y="1083"/>
                          <a:pt x="8700" y="1095"/>
                          <a:pt x="8727" y="1095"/>
                        </a:cubicBezTo>
                        <a:cubicBezTo>
                          <a:pt x="8754" y="1095"/>
                          <a:pt x="8781" y="1083"/>
                          <a:pt x="8798" y="1059"/>
                        </a:cubicBezTo>
                        <a:cubicBezTo>
                          <a:pt x="9026" y="598"/>
                          <a:pt x="9458" y="378"/>
                          <a:pt x="9890" y="378"/>
                        </a:cubicBezTo>
                        <a:cubicBezTo>
                          <a:pt x="10410" y="378"/>
                          <a:pt x="10930" y="697"/>
                          <a:pt x="11094" y="1298"/>
                        </a:cubicBezTo>
                        <a:cubicBezTo>
                          <a:pt x="11106" y="1337"/>
                          <a:pt x="11140" y="1358"/>
                          <a:pt x="11175" y="1358"/>
                        </a:cubicBezTo>
                        <a:cubicBezTo>
                          <a:pt x="11203" y="1358"/>
                          <a:pt x="11232" y="1343"/>
                          <a:pt x="11249" y="1310"/>
                        </a:cubicBezTo>
                        <a:cubicBezTo>
                          <a:pt x="11491" y="818"/>
                          <a:pt x="12040" y="432"/>
                          <a:pt x="12543" y="432"/>
                        </a:cubicBezTo>
                        <a:cubicBezTo>
                          <a:pt x="12882" y="432"/>
                          <a:pt x="13201" y="608"/>
                          <a:pt x="13389" y="1047"/>
                        </a:cubicBezTo>
                        <a:cubicBezTo>
                          <a:pt x="13403" y="1075"/>
                          <a:pt x="13428" y="1086"/>
                          <a:pt x="13455" y="1086"/>
                        </a:cubicBezTo>
                        <a:cubicBezTo>
                          <a:pt x="13496" y="1086"/>
                          <a:pt x="13541" y="1059"/>
                          <a:pt x="13556" y="1023"/>
                        </a:cubicBezTo>
                        <a:cubicBezTo>
                          <a:pt x="13699" y="464"/>
                          <a:pt x="14164" y="186"/>
                          <a:pt x="14629" y="186"/>
                        </a:cubicBezTo>
                        <a:cubicBezTo>
                          <a:pt x="15099" y="186"/>
                          <a:pt x="15569" y="470"/>
                          <a:pt x="15708" y="1035"/>
                        </a:cubicBezTo>
                        <a:cubicBezTo>
                          <a:pt x="15726" y="1077"/>
                          <a:pt x="15761" y="1097"/>
                          <a:pt x="15797" y="1097"/>
                        </a:cubicBezTo>
                        <a:cubicBezTo>
                          <a:pt x="15833" y="1097"/>
                          <a:pt x="15869" y="1077"/>
                          <a:pt x="15887" y="1035"/>
                        </a:cubicBezTo>
                        <a:cubicBezTo>
                          <a:pt x="16055" y="541"/>
                          <a:pt x="16486" y="299"/>
                          <a:pt x="16917" y="299"/>
                        </a:cubicBezTo>
                        <a:cubicBezTo>
                          <a:pt x="17373" y="299"/>
                          <a:pt x="17831" y="571"/>
                          <a:pt x="17979" y="1106"/>
                        </a:cubicBezTo>
                        <a:cubicBezTo>
                          <a:pt x="17992" y="1147"/>
                          <a:pt x="18029" y="1169"/>
                          <a:pt x="18065" y="1169"/>
                        </a:cubicBezTo>
                        <a:cubicBezTo>
                          <a:pt x="18092" y="1169"/>
                          <a:pt x="18119" y="1156"/>
                          <a:pt x="18134" y="1130"/>
                        </a:cubicBezTo>
                        <a:cubicBezTo>
                          <a:pt x="18340" y="680"/>
                          <a:pt x="18751" y="466"/>
                          <a:pt x="19159" y="466"/>
                        </a:cubicBezTo>
                        <a:cubicBezTo>
                          <a:pt x="19650" y="466"/>
                          <a:pt x="20138" y="776"/>
                          <a:pt x="20262" y="1357"/>
                        </a:cubicBezTo>
                        <a:cubicBezTo>
                          <a:pt x="20276" y="1405"/>
                          <a:pt x="20315" y="1426"/>
                          <a:pt x="20354" y="1426"/>
                        </a:cubicBezTo>
                        <a:cubicBezTo>
                          <a:pt x="20414" y="1426"/>
                          <a:pt x="20475" y="1377"/>
                          <a:pt x="20453" y="1298"/>
                        </a:cubicBezTo>
                        <a:cubicBezTo>
                          <a:pt x="20307" y="644"/>
                          <a:pt x="19748" y="281"/>
                          <a:pt x="19181" y="281"/>
                        </a:cubicBezTo>
                        <a:cubicBezTo>
                          <a:pt x="18774" y="281"/>
                          <a:pt x="18363" y="468"/>
                          <a:pt x="18098" y="867"/>
                        </a:cubicBezTo>
                        <a:cubicBezTo>
                          <a:pt x="17881" y="358"/>
                          <a:pt x="17408" y="97"/>
                          <a:pt x="16933" y="97"/>
                        </a:cubicBezTo>
                        <a:cubicBezTo>
                          <a:pt x="16495" y="97"/>
                          <a:pt x="16056" y="319"/>
                          <a:pt x="15815" y="772"/>
                        </a:cubicBezTo>
                        <a:cubicBezTo>
                          <a:pt x="15588" y="258"/>
                          <a:pt x="15113" y="1"/>
                          <a:pt x="14638" y="1"/>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17" name="Google Shape;517;p8"/>
                  <p:cNvSpPr/>
                  <p:nvPr/>
                </p:nvSpPr>
                <p:spPr>
                  <a:xfrm>
                    <a:off x="4977052" y="3746027"/>
                    <a:ext cx="4389186" cy="310869"/>
                  </a:xfrm>
                  <a:custGeom>
                    <a:avLst/>
                    <a:gdLst/>
                    <a:ahLst/>
                    <a:cxnLst/>
                    <a:rect l="l" t="t" r="r" b="b"/>
                    <a:pathLst>
                      <a:path w="20487" h="1451" extrusionOk="0">
                        <a:moveTo>
                          <a:pt x="14650" y="1"/>
                        </a:moveTo>
                        <a:cubicBezTo>
                          <a:pt x="14175" y="1"/>
                          <a:pt x="13699" y="258"/>
                          <a:pt x="13472" y="772"/>
                        </a:cubicBezTo>
                        <a:cubicBezTo>
                          <a:pt x="13249" y="399"/>
                          <a:pt x="12919" y="244"/>
                          <a:pt x="12570" y="244"/>
                        </a:cubicBezTo>
                        <a:cubicBezTo>
                          <a:pt x="12060" y="244"/>
                          <a:pt x="11512" y="578"/>
                          <a:pt x="11213" y="1047"/>
                        </a:cubicBezTo>
                        <a:cubicBezTo>
                          <a:pt x="10975" y="488"/>
                          <a:pt x="10451" y="198"/>
                          <a:pt x="9925" y="198"/>
                        </a:cubicBezTo>
                        <a:cubicBezTo>
                          <a:pt x="9471" y="198"/>
                          <a:pt x="9015" y="413"/>
                          <a:pt x="8739" y="856"/>
                        </a:cubicBezTo>
                        <a:cubicBezTo>
                          <a:pt x="8469" y="493"/>
                          <a:pt x="8068" y="317"/>
                          <a:pt x="7669" y="317"/>
                        </a:cubicBezTo>
                        <a:cubicBezTo>
                          <a:pt x="7201" y="317"/>
                          <a:pt x="6737" y="558"/>
                          <a:pt x="6491" y="1023"/>
                        </a:cubicBezTo>
                        <a:cubicBezTo>
                          <a:pt x="6262" y="545"/>
                          <a:pt x="5802" y="298"/>
                          <a:pt x="5341" y="298"/>
                        </a:cubicBezTo>
                        <a:cubicBezTo>
                          <a:pt x="4937" y="298"/>
                          <a:pt x="4531" y="489"/>
                          <a:pt x="4280" y="880"/>
                        </a:cubicBezTo>
                        <a:cubicBezTo>
                          <a:pt x="4052" y="349"/>
                          <a:pt x="3556" y="79"/>
                          <a:pt x="3060" y="79"/>
                        </a:cubicBezTo>
                        <a:cubicBezTo>
                          <a:pt x="2596" y="79"/>
                          <a:pt x="2132" y="316"/>
                          <a:pt x="1889" y="796"/>
                        </a:cubicBezTo>
                        <a:cubicBezTo>
                          <a:pt x="1744" y="438"/>
                          <a:pt x="1399" y="195"/>
                          <a:pt x="1022" y="195"/>
                        </a:cubicBezTo>
                        <a:cubicBezTo>
                          <a:pt x="997" y="195"/>
                          <a:pt x="971" y="196"/>
                          <a:pt x="945" y="198"/>
                        </a:cubicBezTo>
                        <a:cubicBezTo>
                          <a:pt x="347" y="258"/>
                          <a:pt x="13" y="832"/>
                          <a:pt x="1" y="1370"/>
                        </a:cubicBezTo>
                        <a:cubicBezTo>
                          <a:pt x="1" y="1423"/>
                          <a:pt x="40" y="1450"/>
                          <a:pt x="78" y="1450"/>
                        </a:cubicBezTo>
                        <a:cubicBezTo>
                          <a:pt x="117" y="1450"/>
                          <a:pt x="156" y="1423"/>
                          <a:pt x="156" y="1370"/>
                        </a:cubicBezTo>
                        <a:cubicBezTo>
                          <a:pt x="168" y="951"/>
                          <a:pt x="395" y="533"/>
                          <a:pt x="825" y="413"/>
                        </a:cubicBezTo>
                        <a:cubicBezTo>
                          <a:pt x="895" y="394"/>
                          <a:pt x="964" y="385"/>
                          <a:pt x="1032" y="385"/>
                        </a:cubicBezTo>
                        <a:cubicBezTo>
                          <a:pt x="1420" y="385"/>
                          <a:pt x="1760" y="688"/>
                          <a:pt x="1770" y="1095"/>
                        </a:cubicBezTo>
                        <a:cubicBezTo>
                          <a:pt x="1770" y="1153"/>
                          <a:pt x="1816" y="1183"/>
                          <a:pt x="1862" y="1183"/>
                        </a:cubicBezTo>
                        <a:cubicBezTo>
                          <a:pt x="1900" y="1183"/>
                          <a:pt x="1938" y="1162"/>
                          <a:pt x="1949" y="1119"/>
                        </a:cubicBezTo>
                        <a:cubicBezTo>
                          <a:pt x="2099" y="548"/>
                          <a:pt x="2582" y="261"/>
                          <a:pt x="3064" y="261"/>
                        </a:cubicBezTo>
                        <a:cubicBezTo>
                          <a:pt x="3541" y="261"/>
                          <a:pt x="4018" y="542"/>
                          <a:pt x="4172" y="1107"/>
                        </a:cubicBezTo>
                        <a:cubicBezTo>
                          <a:pt x="4185" y="1145"/>
                          <a:pt x="4219" y="1167"/>
                          <a:pt x="4253" y="1167"/>
                        </a:cubicBezTo>
                        <a:cubicBezTo>
                          <a:pt x="4282" y="1167"/>
                          <a:pt x="4311" y="1151"/>
                          <a:pt x="4328" y="1119"/>
                        </a:cubicBezTo>
                        <a:cubicBezTo>
                          <a:pt x="4553" y="686"/>
                          <a:pt x="4950" y="472"/>
                          <a:pt x="5342" y="472"/>
                        </a:cubicBezTo>
                        <a:cubicBezTo>
                          <a:pt x="5783" y="472"/>
                          <a:pt x="6219" y="742"/>
                          <a:pt x="6396" y="1274"/>
                        </a:cubicBezTo>
                        <a:cubicBezTo>
                          <a:pt x="6408" y="1316"/>
                          <a:pt x="6444" y="1337"/>
                          <a:pt x="6480" y="1337"/>
                        </a:cubicBezTo>
                        <a:cubicBezTo>
                          <a:pt x="6515" y="1337"/>
                          <a:pt x="6551" y="1316"/>
                          <a:pt x="6563" y="1274"/>
                        </a:cubicBezTo>
                        <a:cubicBezTo>
                          <a:pt x="6740" y="763"/>
                          <a:pt x="7201" y="492"/>
                          <a:pt x="7664" y="492"/>
                        </a:cubicBezTo>
                        <a:cubicBezTo>
                          <a:pt x="8046" y="492"/>
                          <a:pt x="8428" y="676"/>
                          <a:pt x="8655" y="1059"/>
                        </a:cubicBezTo>
                        <a:cubicBezTo>
                          <a:pt x="8673" y="1089"/>
                          <a:pt x="8703" y="1104"/>
                          <a:pt x="8733" y="1104"/>
                        </a:cubicBezTo>
                        <a:cubicBezTo>
                          <a:pt x="8763" y="1104"/>
                          <a:pt x="8793" y="1089"/>
                          <a:pt x="8810" y="1059"/>
                        </a:cubicBezTo>
                        <a:cubicBezTo>
                          <a:pt x="9038" y="598"/>
                          <a:pt x="9470" y="378"/>
                          <a:pt x="9901" y="378"/>
                        </a:cubicBezTo>
                        <a:cubicBezTo>
                          <a:pt x="10420" y="378"/>
                          <a:pt x="10937" y="697"/>
                          <a:pt x="11094" y="1298"/>
                        </a:cubicBezTo>
                        <a:cubicBezTo>
                          <a:pt x="11107" y="1337"/>
                          <a:pt x="11140" y="1358"/>
                          <a:pt x="11177" y="1358"/>
                        </a:cubicBezTo>
                        <a:cubicBezTo>
                          <a:pt x="11207" y="1358"/>
                          <a:pt x="11239" y="1343"/>
                          <a:pt x="11261" y="1310"/>
                        </a:cubicBezTo>
                        <a:cubicBezTo>
                          <a:pt x="11496" y="818"/>
                          <a:pt x="12042" y="432"/>
                          <a:pt x="12544" y="432"/>
                        </a:cubicBezTo>
                        <a:cubicBezTo>
                          <a:pt x="12882" y="432"/>
                          <a:pt x="13201" y="608"/>
                          <a:pt x="13389" y="1047"/>
                        </a:cubicBezTo>
                        <a:cubicBezTo>
                          <a:pt x="13404" y="1077"/>
                          <a:pt x="13433" y="1090"/>
                          <a:pt x="13464" y="1090"/>
                        </a:cubicBezTo>
                        <a:cubicBezTo>
                          <a:pt x="13506" y="1090"/>
                          <a:pt x="13549" y="1065"/>
                          <a:pt x="13556" y="1023"/>
                        </a:cubicBezTo>
                        <a:cubicBezTo>
                          <a:pt x="13705" y="464"/>
                          <a:pt x="14173" y="186"/>
                          <a:pt x="14639" y="186"/>
                        </a:cubicBezTo>
                        <a:cubicBezTo>
                          <a:pt x="15111" y="186"/>
                          <a:pt x="15581" y="470"/>
                          <a:pt x="15720" y="1035"/>
                        </a:cubicBezTo>
                        <a:cubicBezTo>
                          <a:pt x="15732" y="1077"/>
                          <a:pt x="15767" y="1098"/>
                          <a:pt x="15803" y="1098"/>
                        </a:cubicBezTo>
                        <a:cubicBezTo>
                          <a:pt x="15839" y="1098"/>
                          <a:pt x="15875" y="1077"/>
                          <a:pt x="15887" y="1035"/>
                        </a:cubicBezTo>
                        <a:cubicBezTo>
                          <a:pt x="16061" y="542"/>
                          <a:pt x="16494" y="299"/>
                          <a:pt x="16926" y="299"/>
                        </a:cubicBezTo>
                        <a:cubicBezTo>
                          <a:pt x="17383" y="299"/>
                          <a:pt x="17837" y="572"/>
                          <a:pt x="17979" y="1107"/>
                        </a:cubicBezTo>
                        <a:cubicBezTo>
                          <a:pt x="17993" y="1148"/>
                          <a:pt x="18031" y="1174"/>
                          <a:pt x="18070" y="1174"/>
                        </a:cubicBezTo>
                        <a:cubicBezTo>
                          <a:pt x="18098" y="1174"/>
                          <a:pt x="18126" y="1161"/>
                          <a:pt x="18146" y="1131"/>
                        </a:cubicBezTo>
                        <a:cubicBezTo>
                          <a:pt x="18347" y="680"/>
                          <a:pt x="18754" y="466"/>
                          <a:pt x="19161" y="466"/>
                        </a:cubicBezTo>
                        <a:cubicBezTo>
                          <a:pt x="19650" y="466"/>
                          <a:pt x="20138" y="777"/>
                          <a:pt x="20262" y="1358"/>
                        </a:cubicBezTo>
                        <a:cubicBezTo>
                          <a:pt x="20281" y="1409"/>
                          <a:pt x="20321" y="1431"/>
                          <a:pt x="20362" y="1431"/>
                        </a:cubicBezTo>
                        <a:cubicBezTo>
                          <a:pt x="20425" y="1431"/>
                          <a:pt x="20487" y="1378"/>
                          <a:pt x="20465" y="1298"/>
                        </a:cubicBezTo>
                        <a:cubicBezTo>
                          <a:pt x="20319" y="643"/>
                          <a:pt x="19754" y="276"/>
                          <a:pt x="19185" y="276"/>
                        </a:cubicBezTo>
                        <a:cubicBezTo>
                          <a:pt x="18778" y="276"/>
                          <a:pt x="18370" y="464"/>
                          <a:pt x="18110" y="868"/>
                        </a:cubicBezTo>
                        <a:cubicBezTo>
                          <a:pt x="17886" y="358"/>
                          <a:pt x="17414" y="97"/>
                          <a:pt x="16941" y="97"/>
                        </a:cubicBezTo>
                        <a:cubicBezTo>
                          <a:pt x="16504" y="97"/>
                          <a:pt x="16068" y="319"/>
                          <a:pt x="15827" y="772"/>
                        </a:cubicBezTo>
                        <a:cubicBezTo>
                          <a:pt x="15600" y="258"/>
                          <a:pt x="15125" y="1"/>
                          <a:pt x="14650" y="1"/>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18" name="Google Shape;518;p8"/>
                  <p:cNvSpPr/>
                  <p:nvPr/>
                </p:nvSpPr>
                <p:spPr>
                  <a:xfrm>
                    <a:off x="4979623" y="4288496"/>
                    <a:ext cx="4386615" cy="309370"/>
                  </a:xfrm>
                  <a:custGeom>
                    <a:avLst/>
                    <a:gdLst/>
                    <a:ahLst/>
                    <a:cxnLst/>
                    <a:rect l="l" t="t" r="r" b="b"/>
                    <a:pathLst>
                      <a:path w="20475" h="1444" extrusionOk="0">
                        <a:moveTo>
                          <a:pt x="14638" y="0"/>
                        </a:moveTo>
                        <a:cubicBezTo>
                          <a:pt x="14163" y="0"/>
                          <a:pt x="13687" y="254"/>
                          <a:pt x="13460" y="762"/>
                        </a:cubicBezTo>
                        <a:cubicBezTo>
                          <a:pt x="13242" y="394"/>
                          <a:pt x="12915" y="240"/>
                          <a:pt x="12568" y="240"/>
                        </a:cubicBezTo>
                        <a:cubicBezTo>
                          <a:pt x="12058" y="240"/>
                          <a:pt x="11507" y="573"/>
                          <a:pt x="11201" y="1049"/>
                        </a:cubicBezTo>
                        <a:cubicBezTo>
                          <a:pt x="10962" y="487"/>
                          <a:pt x="10434" y="194"/>
                          <a:pt x="9904" y="194"/>
                        </a:cubicBezTo>
                        <a:cubicBezTo>
                          <a:pt x="9453" y="194"/>
                          <a:pt x="9001" y="406"/>
                          <a:pt x="8727" y="846"/>
                        </a:cubicBezTo>
                        <a:cubicBezTo>
                          <a:pt x="8458" y="484"/>
                          <a:pt x="8059" y="308"/>
                          <a:pt x="7662" y="308"/>
                        </a:cubicBezTo>
                        <a:cubicBezTo>
                          <a:pt x="7194" y="308"/>
                          <a:pt x="6731" y="553"/>
                          <a:pt x="6491" y="1025"/>
                        </a:cubicBezTo>
                        <a:cubicBezTo>
                          <a:pt x="6261" y="546"/>
                          <a:pt x="5799" y="299"/>
                          <a:pt x="5334" y="299"/>
                        </a:cubicBezTo>
                        <a:cubicBezTo>
                          <a:pt x="4930" y="299"/>
                          <a:pt x="4524" y="486"/>
                          <a:pt x="4268" y="870"/>
                        </a:cubicBezTo>
                        <a:cubicBezTo>
                          <a:pt x="4040" y="347"/>
                          <a:pt x="3550" y="80"/>
                          <a:pt x="3057" y="80"/>
                        </a:cubicBezTo>
                        <a:cubicBezTo>
                          <a:pt x="2593" y="80"/>
                          <a:pt x="2127" y="317"/>
                          <a:pt x="1877" y="798"/>
                        </a:cubicBezTo>
                        <a:cubicBezTo>
                          <a:pt x="1743" y="430"/>
                          <a:pt x="1401" y="197"/>
                          <a:pt x="1016" y="197"/>
                        </a:cubicBezTo>
                        <a:cubicBezTo>
                          <a:pt x="988" y="197"/>
                          <a:pt x="961" y="198"/>
                          <a:pt x="933" y="200"/>
                        </a:cubicBezTo>
                        <a:cubicBezTo>
                          <a:pt x="335" y="248"/>
                          <a:pt x="13" y="822"/>
                          <a:pt x="1" y="1372"/>
                        </a:cubicBezTo>
                        <a:cubicBezTo>
                          <a:pt x="1" y="1420"/>
                          <a:pt x="36" y="1443"/>
                          <a:pt x="72" y="1443"/>
                        </a:cubicBezTo>
                        <a:cubicBezTo>
                          <a:pt x="108" y="1443"/>
                          <a:pt x="144" y="1420"/>
                          <a:pt x="144" y="1372"/>
                        </a:cubicBezTo>
                        <a:cubicBezTo>
                          <a:pt x="168" y="941"/>
                          <a:pt x="383" y="523"/>
                          <a:pt x="825" y="415"/>
                        </a:cubicBezTo>
                        <a:cubicBezTo>
                          <a:pt x="894" y="396"/>
                          <a:pt x="964" y="386"/>
                          <a:pt x="1032" y="386"/>
                        </a:cubicBezTo>
                        <a:cubicBezTo>
                          <a:pt x="1411" y="386"/>
                          <a:pt x="1749" y="681"/>
                          <a:pt x="1770" y="1097"/>
                        </a:cubicBezTo>
                        <a:cubicBezTo>
                          <a:pt x="1770" y="1149"/>
                          <a:pt x="1812" y="1180"/>
                          <a:pt x="1855" y="1180"/>
                        </a:cubicBezTo>
                        <a:cubicBezTo>
                          <a:pt x="1890" y="1180"/>
                          <a:pt x="1926" y="1158"/>
                          <a:pt x="1937" y="1109"/>
                        </a:cubicBezTo>
                        <a:cubicBezTo>
                          <a:pt x="2087" y="538"/>
                          <a:pt x="2570" y="251"/>
                          <a:pt x="3052" y="251"/>
                        </a:cubicBezTo>
                        <a:cubicBezTo>
                          <a:pt x="3529" y="251"/>
                          <a:pt x="4006" y="532"/>
                          <a:pt x="4160" y="1097"/>
                        </a:cubicBezTo>
                        <a:cubicBezTo>
                          <a:pt x="4174" y="1143"/>
                          <a:pt x="4213" y="1168"/>
                          <a:pt x="4252" y="1168"/>
                        </a:cubicBezTo>
                        <a:cubicBezTo>
                          <a:pt x="4282" y="1168"/>
                          <a:pt x="4312" y="1152"/>
                          <a:pt x="4328" y="1121"/>
                        </a:cubicBezTo>
                        <a:cubicBezTo>
                          <a:pt x="4547" y="688"/>
                          <a:pt x="4944" y="474"/>
                          <a:pt x="5336" y="474"/>
                        </a:cubicBezTo>
                        <a:cubicBezTo>
                          <a:pt x="5777" y="474"/>
                          <a:pt x="6213" y="745"/>
                          <a:pt x="6384" y="1276"/>
                        </a:cubicBezTo>
                        <a:cubicBezTo>
                          <a:pt x="6402" y="1312"/>
                          <a:pt x="6438" y="1330"/>
                          <a:pt x="6473" y="1330"/>
                        </a:cubicBezTo>
                        <a:cubicBezTo>
                          <a:pt x="6509" y="1330"/>
                          <a:pt x="6545" y="1312"/>
                          <a:pt x="6563" y="1276"/>
                        </a:cubicBezTo>
                        <a:cubicBezTo>
                          <a:pt x="6740" y="759"/>
                          <a:pt x="7200" y="485"/>
                          <a:pt x="7663" y="485"/>
                        </a:cubicBezTo>
                        <a:cubicBezTo>
                          <a:pt x="8044" y="485"/>
                          <a:pt x="8428" y="672"/>
                          <a:pt x="8655" y="1061"/>
                        </a:cubicBezTo>
                        <a:cubicBezTo>
                          <a:pt x="8673" y="1085"/>
                          <a:pt x="8700" y="1097"/>
                          <a:pt x="8727" y="1097"/>
                        </a:cubicBezTo>
                        <a:cubicBezTo>
                          <a:pt x="8754" y="1097"/>
                          <a:pt x="8781" y="1085"/>
                          <a:pt x="8798" y="1061"/>
                        </a:cubicBezTo>
                        <a:cubicBezTo>
                          <a:pt x="9028" y="597"/>
                          <a:pt x="9463" y="375"/>
                          <a:pt x="9898" y="375"/>
                        </a:cubicBezTo>
                        <a:cubicBezTo>
                          <a:pt x="10415" y="375"/>
                          <a:pt x="10931" y="690"/>
                          <a:pt x="11094" y="1288"/>
                        </a:cubicBezTo>
                        <a:cubicBezTo>
                          <a:pt x="11100" y="1335"/>
                          <a:pt x="11137" y="1359"/>
                          <a:pt x="11174" y="1359"/>
                        </a:cubicBezTo>
                        <a:cubicBezTo>
                          <a:pt x="11203" y="1359"/>
                          <a:pt x="11233" y="1344"/>
                          <a:pt x="11249" y="1312"/>
                        </a:cubicBezTo>
                        <a:cubicBezTo>
                          <a:pt x="11493" y="818"/>
                          <a:pt x="12045" y="426"/>
                          <a:pt x="12549" y="426"/>
                        </a:cubicBezTo>
                        <a:cubicBezTo>
                          <a:pt x="12886" y="426"/>
                          <a:pt x="13202" y="601"/>
                          <a:pt x="13389" y="1037"/>
                        </a:cubicBezTo>
                        <a:cubicBezTo>
                          <a:pt x="13403" y="1071"/>
                          <a:pt x="13430" y="1085"/>
                          <a:pt x="13458" y="1085"/>
                        </a:cubicBezTo>
                        <a:cubicBezTo>
                          <a:pt x="13498" y="1085"/>
                          <a:pt x="13542" y="1056"/>
                          <a:pt x="13556" y="1013"/>
                        </a:cubicBezTo>
                        <a:cubicBezTo>
                          <a:pt x="13698" y="462"/>
                          <a:pt x="14161" y="187"/>
                          <a:pt x="14625" y="187"/>
                        </a:cubicBezTo>
                        <a:cubicBezTo>
                          <a:pt x="15096" y="187"/>
                          <a:pt x="15569" y="471"/>
                          <a:pt x="15708" y="1037"/>
                        </a:cubicBezTo>
                        <a:cubicBezTo>
                          <a:pt x="15726" y="1079"/>
                          <a:pt x="15761" y="1100"/>
                          <a:pt x="15797" y="1100"/>
                        </a:cubicBezTo>
                        <a:cubicBezTo>
                          <a:pt x="15833" y="1100"/>
                          <a:pt x="15869" y="1079"/>
                          <a:pt x="15887" y="1037"/>
                        </a:cubicBezTo>
                        <a:cubicBezTo>
                          <a:pt x="16055" y="544"/>
                          <a:pt x="16486" y="301"/>
                          <a:pt x="16917" y="301"/>
                        </a:cubicBezTo>
                        <a:cubicBezTo>
                          <a:pt x="17373" y="301"/>
                          <a:pt x="17831" y="574"/>
                          <a:pt x="17979" y="1109"/>
                        </a:cubicBezTo>
                        <a:cubicBezTo>
                          <a:pt x="17992" y="1150"/>
                          <a:pt x="18029" y="1171"/>
                          <a:pt x="18065" y="1171"/>
                        </a:cubicBezTo>
                        <a:cubicBezTo>
                          <a:pt x="18092" y="1171"/>
                          <a:pt x="18119" y="1159"/>
                          <a:pt x="18134" y="1133"/>
                        </a:cubicBezTo>
                        <a:cubicBezTo>
                          <a:pt x="18341" y="681"/>
                          <a:pt x="18753" y="467"/>
                          <a:pt x="19162" y="467"/>
                        </a:cubicBezTo>
                        <a:cubicBezTo>
                          <a:pt x="19652" y="467"/>
                          <a:pt x="20138" y="775"/>
                          <a:pt x="20262" y="1348"/>
                        </a:cubicBezTo>
                        <a:cubicBezTo>
                          <a:pt x="20276" y="1400"/>
                          <a:pt x="20315" y="1422"/>
                          <a:pt x="20355" y="1422"/>
                        </a:cubicBezTo>
                        <a:cubicBezTo>
                          <a:pt x="20414" y="1422"/>
                          <a:pt x="20475" y="1372"/>
                          <a:pt x="20453" y="1300"/>
                        </a:cubicBezTo>
                        <a:cubicBezTo>
                          <a:pt x="20307" y="645"/>
                          <a:pt x="19746" y="278"/>
                          <a:pt x="19178" y="278"/>
                        </a:cubicBezTo>
                        <a:cubicBezTo>
                          <a:pt x="18772" y="278"/>
                          <a:pt x="18363" y="466"/>
                          <a:pt x="18098" y="870"/>
                        </a:cubicBezTo>
                        <a:cubicBezTo>
                          <a:pt x="17880" y="358"/>
                          <a:pt x="17404" y="97"/>
                          <a:pt x="16928" y="97"/>
                        </a:cubicBezTo>
                        <a:cubicBezTo>
                          <a:pt x="16492" y="97"/>
                          <a:pt x="16055" y="316"/>
                          <a:pt x="15815" y="762"/>
                        </a:cubicBezTo>
                        <a:cubicBezTo>
                          <a:pt x="15588" y="254"/>
                          <a:pt x="15113" y="0"/>
                          <a:pt x="14638" y="0"/>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19" name="Google Shape;519;p8"/>
                  <p:cNvSpPr/>
                  <p:nvPr/>
                </p:nvSpPr>
                <p:spPr>
                  <a:xfrm>
                    <a:off x="4979623" y="4829466"/>
                    <a:ext cx="4386615" cy="310655"/>
                  </a:xfrm>
                  <a:custGeom>
                    <a:avLst/>
                    <a:gdLst/>
                    <a:ahLst/>
                    <a:cxnLst/>
                    <a:rect l="l" t="t" r="r" b="b"/>
                    <a:pathLst>
                      <a:path w="20475" h="1450" extrusionOk="0">
                        <a:moveTo>
                          <a:pt x="14638" y="0"/>
                        </a:moveTo>
                        <a:cubicBezTo>
                          <a:pt x="14163" y="0"/>
                          <a:pt x="13687" y="257"/>
                          <a:pt x="13460" y="771"/>
                        </a:cubicBezTo>
                        <a:cubicBezTo>
                          <a:pt x="13242" y="398"/>
                          <a:pt x="12914" y="243"/>
                          <a:pt x="12567" y="243"/>
                        </a:cubicBezTo>
                        <a:cubicBezTo>
                          <a:pt x="12058" y="243"/>
                          <a:pt x="11507" y="577"/>
                          <a:pt x="11201" y="1046"/>
                        </a:cubicBezTo>
                        <a:cubicBezTo>
                          <a:pt x="10963" y="487"/>
                          <a:pt x="10439" y="198"/>
                          <a:pt x="9913" y="198"/>
                        </a:cubicBezTo>
                        <a:cubicBezTo>
                          <a:pt x="9459" y="198"/>
                          <a:pt x="9003" y="413"/>
                          <a:pt x="8727" y="855"/>
                        </a:cubicBezTo>
                        <a:cubicBezTo>
                          <a:pt x="8457" y="492"/>
                          <a:pt x="8056" y="316"/>
                          <a:pt x="7658" y="316"/>
                        </a:cubicBezTo>
                        <a:cubicBezTo>
                          <a:pt x="7192" y="316"/>
                          <a:pt x="6730" y="558"/>
                          <a:pt x="6491" y="1022"/>
                        </a:cubicBezTo>
                        <a:cubicBezTo>
                          <a:pt x="6262" y="545"/>
                          <a:pt x="5802" y="298"/>
                          <a:pt x="5339" y="298"/>
                        </a:cubicBezTo>
                        <a:cubicBezTo>
                          <a:pt x="4933" y="298"/>
                          <a:pt x="4525" y="488"/>
                          <a:pt x="4268" y="879"/>
                        </a:cubicBezTo>
                        <a:cubicBezTo>
                          <a:pt x="4040" y="348"/>
                          <a:pt x="3547" y="79"/>
                          <a:pt x="3053" y="79"/>
                        </a:cubicBezTo>
                        <a:cubicBezTo>
                          <a:pt x="2590" y="79"/>
                          <a:pt x="2126" y="315"/>
                          <a:pt x="1877" y="795"/>
                        </a:cubicBezTo>
                        <a:cubicBezTo>
                          <a:pt x="1743" y="437"/>
                          <a:pt x="1399" y="194"/>
                          <a:pt x="1012" y="194"/>
                        </a:cubicBezTo>
                        <a:cubicBezTo>
                          <a:pt x="986" y="194"/>
                          <a:pt x="960" y="195"/>
                          <a:pt x="933" y="198"/>
                        </a:cubicBezTo>
                        <a:cubicBezTo>
                          <a:pt x="335" y="257"/>
                          <a:pt x="13" y="831"/>
                          <a:pt x="1" y="1369"/>
                        </a:cubicBezTo>
                        <a:cubicBezTo>
                          <a:pt x="1" y="1423"/>
                          <a:pt x="36" y="1450"/>
                          <a:pt x="72" y="1450"/>
                        </a:cubicBezTo>
                        <a:cubicBezTo>
                          <a:pt x="108" y="1450"/>
                          <a:pt x="144" y="1423"/>
                          <a:pt x="144" y="1369"/>
                        </a:cubicBezTo>
                        <a:cubicBezTo>
                          <a:pt x="168" y="939"/>
                          <a:pt x="383" y="532"/>
                          <a:pt x="825" y="413"/>
                        </a:cubicBezTo>
                        <a:cubicBezTo>
                          <a:pt x="890" y="396"/>
                          <a:pt x="954" y="388"/>
                          <a:pt x="1018" y="388"/>
                        </a:cubicBezTo>
                        <a:cubicBezTo>
                          <a:pt x="1403" y="388"/>
                          <a:pt x="1749" y="684"/>
                          <a:pt x="1770" y="1094"/>
                        </a:cubicBezTo>
                        <a:cubicBezTo>
                          <a:pt x="1770" y="1153"/>
                          <a:pt x="1812" y="1183"/>
                          <a:pt x="1855" y="1183"/>
                        </a:cubicBezTo>
                        <a:cubicBezTo>
                          <a:pt x="1890" y="1183"/>
                          <a:pt x="1926" y="1162"/>
                          <a:pt x="1937" y="1118"/>
                        </a:cubicBezTo>
                        <a:cubicBezTo>
                          <a:pt x="2087" y="547"/>
                          <a:pt x="2570" y="260"/>
                          <a:pt x="3052" y="260"/>
                        </a:cubicBezTo>
                        <a:cubicBezTo>
                          <a:pt x="3529" y="260"/>
                          <a:pt x="4006" y="541"/>
                          <a:pt x="4160" y="1106"/>
                        </a:cubicBezTo>
                        <a:cubicBezTo>
                          <a:pt x="4174" y="1147"/>
                          <a:pt x="4215" y="1168"/>
                          <a:pt x="4254" y="1168"/>
                        </a:cubicBezTo>
                        <a:cubicBezTo>
                          <a:pt x="4283" y="1168"/>
                          <a:pt x="4312" y="1156"/>
                          <a:pt x="4328" y="1130"/>
                        </a:cubicBezTo>
                        <a:cubicBezTo>
                          <a:pt x="4548" y="690"/>
                          <a:pt x="4947" y="473"/>
                          <a:pt x="5340" y="473"/>
                        </a:cubicBezTo>
                        <a:cubicBezTo>
                          <a:pt x="5780" y="473"/>
                          <a:pt x="6214" y="743"/>
                          <a:pt x="6384" y="1273"/>
                        </a:cubicBezTo>
                        <a:cubicBezTo>
                          <a:pt x="6402" y="1315"/>
                          <a:pt x="6438" y="1336"/>
                          <a:pt x="6473" y="1336"/>
                        </a:cubicBezTo>
                        <a:cubicBezTo>
                          <a:pt x="6509" y="1336"/>
                          <a:pt x="6545" y="1315"/>
                          <a:pt x="6563" y="1273"/>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26" y="597"/>
                          <a:pt x="9458" y="377"/>
                          <a:pt x="9890" y="377"/>
                        </a:cubicBezTo>
                        <a:cubicBezTo>
                          <a:pt x="10410" y="377"/>
                          <a:pt x="10930" y="696"/>
                          <a:pt x="11094" y="1297"/>
                        </a:cubicBezTo>
                        <a:cubicBezTo>
                          <a:pt x="11100" y="1338"/>
                          <a:pt x="11138" y="1359"/>
                          <a:pt x="11176" y="1359"/>
                        </a:cubicBezTo>
                        <a:cubicBezTo>
                          <a:pt x="11205" y="1359"/>
                          <a:pt x="11233" y="1347"/>
                          <a:pt x="11249" y="1321"/>
                        </a:cubicBezTo>
                        <a:cubicBezTo>
                          <a:pt x="11492" y="821"/>
                          <a:pt x="12042" y="432"/>
                          <a:pt x="12545" y="432"/>
                        </a:cubicBezTo>
                        <a:cubicBezTo>
                          <a:pt x="12884" y="432"/>
                          <a:pt x="13201" y="608"/>
                          <a:pt x="13389" y="1046"/>
                        </a:cubicBezTo>
                        <a:cubicBezTo>
                          <a:pt x="13404" y="1076"/>
                          <a:pt x="13431" y="1090"/>
                          <a:pt x="13460" y="1090"/>
                        </a:cubicBezTo>
                        <a:cubicBezTo>
                          <a:pt x="13500" y="1090"/>
                          <a:pt x="13542" y="1064"/>
                          <a:pt x="13556" y="1022"/>
                        </a:cubicBezTo>
                        <a:cubicBezTo>
                          <a:pt x="13699" y="463"/>
                          <a:pt x="14164" y="186"/>
                          <a:pt x="14629" y="186"/>
                        </a:cubicBezTo>
                        <a:cubicBezTo>
                          <a:pt x="15099" y="186"/>
                          <a:pt x="15569" y="469"/>
                          <a:pt x="15708" y="1034"/>
                        </a:cubicBezTo>
                        <a:cubicBezTo>
                          <a:pt x="15726" y="1076"/>
                          <a:pt x="15761" y="1097"/>
                          <a:pt x="15797" y="1097"/>
                        </a:cubicBezTo>
                        <a:cubicBezTo>
                          <a:pt x="15833" y="1097"/>
                          <a:pt x="15869" y="1076"/>
                          <a:pt x="15887" y="1034"/>
                        </a:cubicBezTo>
                        <a:cubicBezTo>
                          <a:pt x="16055" y="541"/>
                          <a:pt x="16486" y="298"/>
                          <a:pt x="16917" y="298"/>
                        </a:cubicBezTo>
                        <a:cubicBezTo>
                          <a:pt x="17373" y="298"/>
                          <a:pt x="17831" y="571"/>
                          <a:pt x="17979" y="1106"/>
                        </a:cubicBezTo>
                        <a:cubicBezTo>
                          <a:pt x="17992" y="1147"/>
                          <a:pt x="18029" y="1168"/>
                          <a:pt x="18065" y="1168"/>
                        </a:cubicBezTo>
                        <a:cubicBezTo>
                          <a:pt x="18092" y="1168"/>
                          <a:pt x="18119" y="1156"/>
                          <a:pt x="18134" y="1130"/>
                        </a:cubicBezTo>
                        <a:cubicBezTo>
                          <a:pt x="18340" y="680"/>
                          <a:pt x="18751" y="466"/>
                          <a:pt x="19159" y="466"/>
                        </a:cubicBezTo>
                        <a:cubicBezTo>
                          <a:pt x="19650" y="466"/>
                          <a:pt x="20138" y="776"/>
                          <a:pt x="20262" y="1357"/>
                        </a:cubicBezTo>
                        <a:cubicBezTo>
                          <a:pt x="20276" y="1404"/>
                          <a:pt x="20315" y="1425"/>
                          <a:pt x="20354" y="1425"/>
                        </a:cubicBezTo>
                        <a:cubicBezTo>
                          <a:pt x="20414" y="1425"/>
                          <a:pt x="20475" y="1377"/>
                          <a:pt x="20453" y="1297"/>
                        </a:cubicBezTo>
                        <a:cubicBezTo>
                          <a:pt x="20307" y="643"/>
                          <a:pt x="19748" y="281"/>
                          <a:pt x="19181" y="281"/>
                        </a:cubicBezTo>
                        <a:cubicBezTo>
                          <a:pt x="18774" y="281"/>
                          <a:pt x="18363" y="467"/>
                          <a:pt x="18098" y="867"/>
                        </a:cubicBezTo>
                        <a:cubicBezTo>
                          <a:pt x="17881" y="357"/>
                          <a:pt x="17408" y="96"/>
                          <a:pt x="16933" y="96"/>
                        </a:cubicBezTo>
                        <a:cubicBezTo>
                          <a:pt x="16495" y="96"/>
                          <a:pt x="16056" y="318"/>
                          <a:pt x="15815" y="771"/>
                        </a:cubicBezTo>
                        <a:cubicBezTo>
                          <a:pt x="15588" y="257"/>
                          <a:pt x="15113" y="0"/>
                          <a:pt x="14638" y="0"/>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520" name="Google Shape;520;p8"/>
                <p:cNvGrpSpPr/>
                <p:nvPr/>
              </p:nvGrpSpPr>
              <p:grpSpPr>
                <a:xfrm>
                  <a:off x="-76454" y="1675579"/>
                  <a:ext cx="3113402" cy="3677686"/>
                  <a:chOff x="4977052" y="-44831"/>
                  <a:chExt cx="4389400" cy="5184952"/>
                </a:xfrm>
              </p:grpSpPr>
              <p:sp>
                <p:nvSpPr>
                  <p:cNvPr id="521" name="Google Shape;521;p8"/>
                  <p:cNvSpPr/>
                  <p:nvPr/>
                </p:nvSpPr>
                <p:spPr>
                  <a:xfrm>
                    <a:off x="4977052" y="-44831"/>
                    <a:ext cx="4389186" cy="309584"/>
                  </a:xfrm>
                  <a:custGeom>
                    <a:avLst/>
                    <a:gdLst/>
                    <a:ahLst/>
                    <a:cxnLst/>
                    <a:rect l="l" t="t" r="r" b="b"/>
                    <a:pathLst>
                      <a:path w="20487" h="1445" extrusionOk="0">
                        <a:moveTo>
                          <a:pt x="14650" y="1"/>
                        </a:moveTo>
                        <a:cubicBezTo>
                          <a:pt x="14175" y="1"/>
                          <a:pt x="13699" y="255"/>
                          <a:pt x="13472" y="763"/>
                        </a:cubicBezTo>
                        <a:cubicBezTo>
                          <a:pt x="13251" y="397"/>
                          <a:pt x="12922" y="244"/>
                          <a:pt x="12576" y="244"/>
                        </a:cubicBezTo>
                        <a:cubicBezTo>
                          <a:pt x="12064" y="244"/>
                          <a:pt x="11513" y="579"/>
                          <a:pt x="11213" y="1050"/>
                        </a:cubicBezTo>
                        <a:cubicBezTo>
                          <a:pt x="10974" y="488"/>
                          <a:pt x="10446" y="195"/>
                          <a:pt x="9916" y="195"/>
                        </a:cubicBezTo>
                        <a:cubicBezTo>
                          <a:pt x="9465" y="195"/>
                          <a:pt x="9013" y="407"/>
                          <a:pt x="8739" y="846"/>
                        </a:cubicBezTo>
                        <a:cubicBezTo>
                          <a:pt x="8470" y="485"/>
                          <a:pt x="8071" y="309"/>
                          <a:pt x="7673" y="309"/>
                        </a:cubicBezTo>
                        <a:cubicBezTo>
                          <a:pt x="7204" y="309"/>
                          <a:pt x="6737" y="553"/>
                          <a:pt x="6491" y="1026"/>
                        </a:cubicBezTo>
                        <a:cubicBezTo>
                          <a:pt x="6262" y="548"/>
                          <a:pt x="5802" y="301"/>
                          <a:pt x="5341" y="301"/>
                        </a:cubicBezTo>
                        <a:cubicBezTo>
                          <a:pt x="4937" y="301"/>
                          <a:pt x="4531" y="491"/>
                          <a:pt x="4280" y="882"/>
                        </a:cubicBezTo>
                        <a:cubicBezTo>
                          <a:pt x="4052" y="352"/>
                          <a:pt x="3556" y="82"/>
                          <a:pt x="3060" y="82"/>
                        </a:cubicBezTo>
                        <a:cubicBezTo>
                          <a:pt x="2596" y="82"/>
                          <a:pt x="2132" y="319"/>
                          <a:pt x="1889" y="799"/>
                        </a:cubicBezTo>
                        <a:cubicBezTo>
                          <a:pt x="1744" y="430"/>
                          <a:pt x="1401" y="197"/>
                          <a:pt x="1025" y="197"/>
                        </a:cubicBezTo>
                        <a:cubicBezTo>
                          <a:pt x="999" y="197"/>
                          <a:pt x="972" y="199"/>
                          <a:pt x="945" y="201"/>
                        </a:cubicBezTo>
                        <a:cubicBezTo>
                          <a:pt x="347" y="261"/>
                          <a:pt x="13" y="823"/>
                          <a:pt x="1" y="1372"/>
                        </a:cubicBezTo>
                        <a:cubicBezTo>
                          <a:pt x="1" y="1420"/>
                          <a:pt x="40" y="1444"/>
                          <a:pt x="78" y="1444"/>
                        </a:cubicBezTo>
                        <a:cubicBezTo>
                          <a:pt x="117" y="1444"/>
                          <a:pt x="156" y="1420"/>
                          <a:pt x="156" y="1372"/>
                        </a:cubicBezTo>
                        <a:cubicBezTo>
                          <a:pt x="168" y="942"/>
                          <a:pt x="395" y="524"/>
                          <a:pt x="825" y="416"/>
                        </a:cubicBezTo>
                        <a:cubicBezTo>
                          <a:pt x="895" y="397"/>
                          <a:pt x="964" y="387"/>
                          <a:pt x="1031" y="387"/>
                        </a:cubicBezTo>
                        <a:cubicBezTo>
                          <a:pt x="1417" y="387"/>
                          <a:pt x="1749" y="690"/>
                          <a:pt x="1770" y="1097"/>
                        </a:cubicBezTo>
                        <a:cubicBezTo>
                          <a:pt x="1770" y="1151"/>
                          <a:pt x="1819" y="1182"/>
                          <a:pt x="1866" y="1182"/>
                        </a:cubicBezTo>
                        <a:cubicBezTo>
                          <a:pt x="1903" y="1182"/>
                          <a:pt x="1939" y="1163"/>
                          <a:pt x="1949" y="1121"/>
                        </a:cubicBezTo>
                        <a:cubicBezTo>
                          <a:pt x="2100" y="549"/>
                          <a:pt x="2581" y="262"/>
                          <a:pt x="3063" y="262"/>
                        </a:cubicBezTo>
                        <a:cubicBezTo>
                          <a:pt x="3538" y="262"/>
                          <a:pt x="4012" y="540"/>
                          <a:pt x="4172" y="1097"/>
                        </a:cubicBezTo>
                        <a:cubicBezTo>
                          <a:pt x="4186" y="1144"/>
                          <a:pt x="4221" y="1168"/>
                          <a:pt x="4257" y="1168"/>
                        </a:cubicBezTo>
                        <a:cubicBezTo>
                          <a:pt x="4284" y="1168"/>
                          <a:pt x="4312" y="1153"/>
                          <a:pt x="4328" y="1121"/>
                        </a:cubicBezTo>
                        <a:cubicBezTo>
                          <a:pt x="4553" y="688"/>
                          <a:pt x="4950" y="475"/>
                          <a:pt x="5342" y="475"/>
                        </a:cubicBezTo>
                        <a:cubicBezTo>
                          <a:pt x="5783" y="475"/>
                          <a:pt x="6219" y="745"/>
                          <a:pt x="6396" y="1277"/>
                        </a:cubicBezTo>
                        <a:cubicBezTo>
                          <a:pt x="6408" y="1319"/>
                          <a:pt x="6444" y="1340"/>
                          <a:pt x="6480" y="1340"/>
                        </a:cubicBezTo>
                        <a:cubicBezTo>
                          <a:pt x="6515" y="1340"/>
                          <a:pt x="6551" y="1319"/>
                          <a:pt x="6563" y="1277"/>
                        </a:cubicBezTo>
                        <a:cubicBezTo>
                          <a:pt x="6740" y="761"/>
                          <a:pt x="7198" y="491"/>
                          <a:pt x="7659" y="491"/>
                        </a:cubicBezTo>
                        <a:cubicBezTo>
                          <a:pt x="8042" y="491"/>
                          <a:pt x="8427" y="677"/>
                          <a:pt x="8655" y="1062"/>
                        </a:cubicBezTo>
                        <a:cubicBezTo>
                          <a:pt x="8673" y="1086"/>
                          <a:pt x="8703" y="1097"/>
                          <a:pt x="8733" y="1097"/>
                        </a:cubicBezTo>
                        <a:cubicBezTo>
                          <a:pt x="8763" y="1097"/>
                          <a:pt x="8793" y="1086"/>
                          <a:pt x="8810" y="1062"/>
                        </a:cubicBezTo>
                        <a:cubicBezTo>
                          <a:pt x="9039" y="600"/>
                          <a:pt x="9472" y="380"/>
                          <a:pt x="9904" y="380"/>
                        </a:cubicBezTo>
                        <a:cubicBezTo>
                          <a:pt x="10422" y="380"/>
                          <a:pt x="10937" y="696"/>
                          <a:pt x="11094" y="1289"/>
                        </a:cubicBezTo>
                        <a:cubicBezTo>
                          <a:pt x="11107" y="1330"/>
                          <a:pt x="11150" y="1356"/>
                          <a:pt x="11190" y="1356"/>
                        </a:cubicBezTo>
                        <a:cubicBezTo>
                          <a:pt x="11218" y="1356"/>
                          <a:pt x="11246" y="1343"/>
                          <a:pt x="11261" y="1313"/>
                        </a:cubicBezTo>
                        <a:cubicBezTo>
                          <a:pt x="11497" y="818"/>
                          <a:pt x="12047" y="427"/>
                          <a:pt x="12550" y="427"/>
                        </a:cubicBezTo>
                        <a:cubicBezTo>
                          <a:pt x="12887" y="427"/>
                          <a:pt x="13202" y="602"/>
                          <a:pt x="13389" y="1038"/>
                        </a:cubicBezTo>
                        <a:cubicBezTo>
                          <a:pt x="13404" y="1073"/>
                          <a:pt x="13434" y="1087"/>
                          <a:pt x="13464" y="1087"/>
                        </a:cubicBezTo>
                        <a:cubicBezTo>
                          <a:pt x="13506" y="1087"/>
                          <a:pt x="13549" y="1060"/>
                          <a:pt x="13556" y="1026"/>
                        </a:cubicBezTo>
                        <a:cubicBezTo>
                          <a:pt x="13705" y="467"/>
                          <a:pt x="14173" y="189"/>
                          <a:pt x="14639" y="189"/>
                        </a:cubicBezTo>
                        <a:cubicBezTo>
                          <a:pt x="15111" y="189"/>
                          <a:pt x="15581" y="473"/>
                          <a:pt x="15720" y="1038"/>
                        </a:cubicBezTo>
                        <a:cubicBezTo>
                          <a:pt x="15732" y="1080"/>
                          <a:pt x="15767" y="1100"/>
                          <a:pt x="15803" y="1100"/>
                        </a:cubicBezTo>
                        <a:cubicBezTo>
                          <a:pt x="15839" y="1100"/>
                          <a:pt x="15875" y="1080"/>
                          <a:pt x="15887" y="1038"/>
                        </a:cubicBezTo>
                        <a:cubicBezTo>
                          <a:pt x="16055" y="538"/>
                          <a:pt x="16489" y="293"/>
                          <a:pt x="16921" y="293"/>
                        </a:cubicBezTo>
                        <a:cubicBezTo>
                          <a:pt x="17380" y="293"/>
                          <a:pt x="17837" y="568"/>
                          <a:pt x="17979" y="1109"/>
                        </a:cubicBezTo>
                        <a:cubicBezTo>
                          <a:pt x="17992" y="1150"/>
                          <a:pt x="18033" y="1172"/>
                          <a:pt x="18072" y="1172"/>
                        </a:cubicBezTo>
                        <a:cubicBezTo>
                          <a:pt x="18102" y="1172"/>
                          <a:pt x="18131" y="1159"/>
                          <a:pt x="18146" y="1133"/>
                        </a:cubicBezTo>
                        <a:cubicBezTo>
                          <a:pt x="18347" y="683"/>
                          <a:pt x="18754" y="469"/>
                          <a:pt x="19161" y="469"/>
                        </a:cubicBezTo>
                        <a:cubicBezTo>
                          <a:pt x="19650" y="469"/>
                          <a:pt x="20138" y="779"/>
                          <a:pt x="20262" y="1360"/>
                        </a:cubicBezTo>
                        <a:cubicBezTo>
                          <a:pt x="20281" y="1408"/>
                          <a:pt x="20322" y="1429"/>
                          <a:pt x="20363" y="1429"/>
                        </a:cubicBezTo>
                        <a:cubicBezTo>
                          <a:pt x="20426" y="1429"/>
                          <a:pt x="20487" y="1380"/>
                          <a:pt x="20465" y="1301"/>
                        </a:cubicBezTo>
                        <a:cubicBezTo>
                          <a:pt x="20319" y="641"/>
                          <a:pt x="19757" y="275"/>
                          <a:pt x="19190" y="275"/>
                        </a:cubicBezTo>
                        <a:cubicBezTo>
                          <a:pt x="18782" y="275"/>
                          <a:pt x="18371" y="465"/>
                          <a:pt x="18110" y="870"/>
                        </a:cubicBezTo>
                        <a:cubicBezTo>
                          <a:pt x="17886" y="359"/>
                          <a:pt x="17411" y="98"/>
                          <a:pt x="16936" y="98"/>
                        </a:cubicBezTo>
                        <a:cubicBezTo>
                          <a:pt x="16501" y="98"/>
                          <a:pt x="16067" y="317"/>
                          <a:pt x="15827" y="763"/>
                        </a:cubicBezTo>
                        <a:cubicBezTo>
                          <a:pt x="15600" y="255"/>
                          <a:pt x="15125" y="1"/>
                          <a:pt x="14650" y="1"/>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22" name="Google Shape;522;p8"/>
                  <p:cNvSpPr/>
                  <p:nvPr/>
                </p:nvSpPr>
                <p:spPr>
                  <a:xfrm>
                    <a:off x="4977052" y="498067"/>
                    <a:ext cx="4389186" cy="309584"/>
                  </a:xfrm>
                  <a:custGeom>
                    <a:avLst/>
                    <a:gdLst/>
                    <a:ahLst/>
                    <a:cxnLst/>
                    <a:rect l="l" t="t" r="r" b="b"/>
                    <a:pathLst>
                      <a:path w="20487" h="1445" extrusionOk="0">
                        <a:moveTo>
                          <a:pt x="14650" y="1"/>
                        </a:moveTo>
                        <a:cubicBezTo>
                          <a:pt x="14175" y="1"/>
                          <a:pt x="13699" y="255"/>
                          <a:pt x="13472" y="763"/>
                        </a:cubicBezTo>
                        <a:cubicBezTo>
                          <a:pt x="13249" y="390"/>
                          <a:pt x="12919" y="235"/>
                          <a:pt x="12570" y="235"/>
                        </a:cubicBezTo>
                        <a:cubicBezTo>
                          <a:pt x="12060" y="235"/>
                          <a:pt x="11512" y="569"/>
                          <a:pt x="11213" y="1038"/>
                        </a:cubicBezTo>
                        <a:cubicBezTo>
                          <a:pt x="10975" y="479"/>
                          <a:pt x="10451" y="189"/>
                          <a:pt x="9925" y="189"/>
                        </a:cubicBezTo>
                        <a:cubicBezTo>
                          <a:pt x="9471" y="189"/>
                          <a:pt x="9015" y="404"/>
                          <a:pt x="8739" y="847"/>
                        </a:cubicBezTo>
                        <a:cubicBezTo>
                          <a:pt x="8469" y="484"/>
                          <a:pt x="8068" y="308"/>
                          <a:pt x="7669" y="308"/>
                        </a:cubicBezTo>
                        <a:cubicBezTo>
                          <a:pt x="7201" y="308"/>
                          <a:pt x="6737" y="549"/>
                          <a:pt x="6491" y="1014"/>
                        </a:cubicBezTo>
                        <a:cubicBezTo>
                          <a:pt x="6262" y="536"/>
                          <a:pt x="5802" y="289"/>
                          <a:pt x="5341" y="289"/>
                        </a:cubicBezTo>
                        <a:cubicBezTo>
                          <a:pt x="4937" y="289"/>
                          <a:pt x="4531" y="480"/>
                          <a:pt x="4280" y="871"/>
                        </a:cubicBezTo>
                        <a:cubicBezTo>
                          <a:pt x="4052" y="340"/>
                          <a:pt x="3556" y="70"/>
                          <a:pt x="3060" y="70"/>
                        </a:cubicBezTo>
                        <a:cubicBezTo>
                          <a:pt x="2596" y="70"/>
                          <a:pt x="2132" y="307"/>
                          <a:pt x="1889" y="787"/>
                        </a:cubicBezTo>
                        <a:cubicBezTo>
                          <a:pt x="1741" y="422"/>
                          <a:pt x="1386" y="188"/>
                          <a:pt x="1001" y="188"/>
                        </a:cubicBezTo>
                        <a:cubicBezTo>
                          <a:pt x="982" y="188"/>
                          <a:pt x="964" y="188"/>
                          <a:pt x="945" y="189"/>
                        </a:cubicBezTo>
                        <a:cubicBezTo>
                          <a:pt x="347" y="249"/>
                          <a:pt x="13" y="823"/>
                          <a:pt x="1" y="1373"/>
                        </a:cubicBezTo>
                        <a:cubicBezTo>
                          <a:pt x="1" y="1420"/>
                          <a:pt x="40" y="1444"/>
                          <a:pt x="78" y="1444"/>
                        </a:cubicBezTo>
                        <a:cubicBezTo>
                          <a:pt x="117" y="1444"/>
                          <a:pt x="156" y="1420"/>
                          <a:pt x="156" y="1373"/>
                        </a:cubicBezTo>
                        <a:cubicBezTo>
                          <a:pt x="168" y="942"/>
                          <a:pt x="395" y="524"/>
                          <a:pt x="825" y="404"/>
                        </a:cubicBezTo>
                        <a:cubicBezTo>
                          <a:pt x="892" y="387"/>
                          <a:pt x="957" y="379"/>
                          <a:pt x="1022" y="379"/>
                        </a:cubicBezTo>
                        <a:cubicBezTo>
                          <a:pt x="1412" y="379"/>
                          <a:pt x="1749" y="675"/>
                          <a:pt x="1770" y="1086"/>
                        </a:cubicBezTo>
                        <a:cubicBezTo>
                          <a:pt x="1770" y="1145"/>
                          <a:pt x="1818" y="1179"/>
                          <a:pt x="1864" y="1179"/>
                        </a:cubicBezTo>
                        <a:cubicBezTo>
                          <a:pt x="1902" y="1179"/>
                          <a:pt x="1938" y="1157"/>
                          <a:pt x="1949" y="1110"/>
                        </a:cubicBezTo>
                        <a:cubicBezTo>
                          <a:pt x="2099" y="540"/>
                          <a:pt x="2576" y="256"/>
                          <a:pt x="3056" y="256"/>
                        </a:cubicBezTo>
                        <a:cubicBezTo>
                          <a:pt x="3533" y="256"/>
                          <a:pt x="4012" y="537"/>
                          <a:pt x="4172" y="1098"/>
                        </a:cubicBezTo>
                        <a:cubicBezTo>
                          <a:pt x="4186" y="1138"/>
                          <a:pt x="4223" y="1160"/>
                          <a:pt x="4258" y="1160"/>
                        </a:cubicBezTo>
                        <a:cubicBezTo>
                          <a:pt x="4286" y="1160"/>
                          <a:pt x="4312" y="1147"/>
                          <a:pt x="4328" y="1122"/>
                        </a:cubicBezTo>
                        <a:cubicBezTo>
                          <a:pt x="4554" y="686"/>
                          <a:pt x="4955" y="470"/>
                          <a:pt x="5350" y="470"/>
                        </a:cubicBezTo>
                        <a:cubicBezTo>
                          <a:pt x="5788" y="470"/>
                          <a:pt x="6220" y="736"/>
                          <a:pt x="6396" y="1265"/>
                        </a:cubicBezTo>
                        <a:cubicBezTo>
                          <a:pt x="6408" y="1307"/>
                          <a:pt x="6444" y="1328"/>
                          <a:pt x="6480" y="1328"/>
                        </a:cubicBezTo>
                        <a:cubicBezTo>
                          <a:pt x="6515" y="1328"/>
                          <a:pt x="6551" y="1307"/>
                          <a:pt x="6563" y="1265"/>
                        </a:cubicBezTo>
                        <a:cubicBezTo>
                          <a:pt x="6740" y="756"/>
                          <a:pt x="7198" y="485"/>
                          <a:pt x="7659" y="485"/>
                        </a:cubicBezTo>
                        <a:cubicBezTo>
                          <a:pt x="8042" y="485"/>
                          <a:pt x="8427" y="671"/>
                          <a:pt x="8655" y="1062"/>
                        </a:cubicBezTo>
                        <a:cubicBezTo>
                          <a:pt x="8673" y="1086"/>
                          <a:pt x="8703" y="1098"/>
                          <a:pt x="8733" y="1098"/>
                        </a:cubicBezTo>
                        <a:cubicBezTo>
                          <a:pt x="8763" y="1098"/>
                          <a:pt x="8793" y="1086"/>
                          <a:pt x="8810" y="1062"/>
                        </a:cubicBezTo>
                        <a:cubicBezTo>
                          <a:pt x="9040" y="598"/>
                          <a:pt x="9475" y="376"/>
                          <a:pt x="9909" y="376"/>
                        </a:cubicBezTo>
                        <a:cubicBezTo>
                          <a:pt x="10425" y="376"/>
                          <a:pt x="10938" y="691"/>
                          <a:pt x="11094" y="1289"/>
                        </a:cubicBezTo>
                        <a:cubicBezTo>
                          <a:pt x="11107" y="1331"/>
                          <a:pt x="11150" y="1356"/>
                          <a:pt x="11190" y="1356"/>
                        </a:cubicBezTo>
                        <a:cubicBezTo>
                          <a:pt x="11218" y="1356"/>
                          <a:pt x="11246" y="1343"/>
                          <a:pt x="11261" y="1313"/>
                        </a:cubicBezTo>
                        <a:cubicBezTo>
                          <a:pt x="11497" y="813"/>
                          <a:pt x="12044" y="424"/>
                          <a:pt x="12546" y="424"/>
                        </a:cubicBezTo>
                        <a:cubicBezTo>
                          <a:pt x="12884" y="424"/>
                          <a:pt x="13201" y="600"/>
                          <a:pt x="13389" y="1038"/>
                        </a:cubicBezTo>
                        <a:cubicBezTo>
                          <a:pt x="13404" y="1068"/>
                          <a:pt x="13433" y="1081"/>
                          <a:pt x="13464" y="1081"/>
                        </a:cubicBezTo>
                        <a:cubicBezTo>
                          <a:pt x="13506" y="1081"/>
                          <a:pt x="13549" y="1056"/>
                          <a:pt x="13556" y="1014"/>
                        </a:cubicBezTo>
                        <a:cubicBezTo>
                          <a:pt x="13704" y="463"/>
                          <a:pt x="14170" y="188"/>
                          <a:pt x="14635" y="188"/>
                        </a:cubicBezTo>
                        <a:cubicBezTo>
                          <a:pt x="15108" y="188"/>
                          <a:pt x="15581" y="472"/>
                          <a:pt x="15720" y="1038"/>
                        </a:cubicBezTo>
                        <a:cubicBezTo>
                          <a:pt x="15732" y="1080"/>
                          <a:pt x="15767" y="1101"/>
                          <a:pt x="15803" y="1101"/>
                        </a:cubicBezTo>
                        <a:cubicBezTo>
                          <a:pt x="15839" y="1101"/>
                          <a:pt x="15875" y="1080"/>
                          <a:pt x="15887" y="1038"/>
                        </a:cubicBezTo>
                        <a:cubicBezTo>
                          <a:pt x="16055" y="539"/>
                          <a:pt x="16489" y="293"/>
                          <a:pt x="16921" y="293"/>
                        </a:cubicBezTo>
                        <a:cubicBezTo>
                          <a:pt x="17380" y="293"/>
                          <a:pt x="17837" y="569"/>
                          <a:pt x="17979" y="1110"/>
                        </a:cubicBezTo>
                        <a:cubicBezTo>
                          <a:pt x="17992" y="1148"/>
                          <a:pt x="18029" y="1170"/>
                          <a:pt x="18067" y="1170"/>
                        </a:cubicBezTo>
                        <a:cubicBezTo>
                          <a:pt x="18098" y="1170"/>
                          <a:pt x="18130" y="1154"/>
                          <a:pt x="18146" y="1122"/>
                        </a:cubicBezTo>
                        <a:cubicBezTo>
                          <a:pt x="18347" y="677"/>
                          <a:pt x="18753" y="466"/>
                          <a:pt x="19159" y="466"/>
                        </a:cubicBezTo>
                        <a:cubicBezTo>
                          <a:pt x="19649" y="466"/>
                          <a:pt x="20138" y="773"/>
                          <a:pt x="20262" y="1349"/>
                        </a:cubicBezTo>
                        <a:cubicBezTo>
                          <a:pt x="20281" y="1400"/>
                          <a:pt x="20321" y="1422"/>
                          <a:pt x="20362" y="1422"/>
                        </a:cubicBezTo>
                        <a:cubicBezTo>
                          <a:pt x="20425" y="1422"/>
                          <a:pt x="20487" y="1369"/>
                          <a:pt x="20465" y="1289"/>
                        </a:cubicBezTo>
                        <a:cubicBezTo>
                          <a:pt x="20319" y="634"/>
                          <a:pt x="19754" y="267"/>
                          <a:pt x="19185" y="267"/>
                        </a:cubicBezTo>
                        <a:cubicBezTo>
                          <a:pt x="18778" y="267"/>
                          <a:pt x="18370" y="455"/>
                          <a:pt x="18110" y="859"/>
                        </a:cubicBezTo>
                        <a:cubicBezTo>
                          <a:pt x="17887" y="350"/>
                          <a:pt x="17416" y="93"/>
                          <a:pt x="16945" y="93"/>
                        </a:cubicBezTo>
                        <a:cubicBezTo>
                          <a:pt x="16507" y="93"/>
                          <a:pt x="16069" y="314"/>
                          <a:pt x="15827" y="763"/>
                        </a:cubicBezTo>
                        <a:cubicBezTo>
                          <a:pt x="15600" y="255"/>
                          <a:pt x="15125" y="1"/>
                          <a:pt x="14650" y="1"/>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23" name="Google Shape;523;p8"/>
                  <p:cNvSpPr/>
                  <p:nvPr/>
                </p:nvSpPr>
                <p:spPr>
                  <a:xfrm>
                    <a:off x="4977052" y="1038608"/>
                    <a:ext cx="4387686" cy="309370"/>
                  </a:xfrm>
                  <a:custGeom>
                    <a:avLst/>
                    <a:gdLst/>
                    <a:ahLst/>
                    <a:cxnLst/>
                    <a:rect l="l" t="t" r="r" b="b"/>
                    <a:pathLst>
                      <a:path w="20480" h="1444" extrusionOk="0">
                        <a:moveTo>
                          <a:pt x="14650" y="0"/>
                        </a:moveTo>
                        <a:cubicBezTo>
                          <a:pt x="14175" y="0"/>
                          <a:pt x="13699" y="254"/>
                          <a:pt x="13472" y="762"/>
                        </a:cubicBezTo>
                        <a:cubicBezTo>
                          <a:pt x="13250" y="394"/>
                          <a:pt x="12919" y="240"/>
                          <a:pt x="12571" y="240"/>
                        </a:cubicBezTo>
                        <a:cubicBezTo>
                          <a:pt x="12060" y="240"/>
                          <a:pt x="11512" y="573"/>
                          <a:pt x="11213" y="1049"/>
                        </a:cubicBezTo>
                        <a:cubicBezTo>
                          <a:pt x="10974" y="487"/>
                          <a:pt x="10446" y="194"/>
                          <a:pt x="9916" y="194"/>
                        </a:cubicBezTo>
                        <a:cubicBezTo>
                          <a:pt x="9465" y="194"/>
                          <a:pt x="9013" y="406"/>
                          <a:pt x="8739" y="846"/>
                        </a:cubicBezTo>
                        <a:cubicBezTo>
                          <a:pt x="8470" y="484"/>
                          <a:pt x="8071" y="308"/>
                          <a:pt x="7673" y="308"/>
                        </a:cubicBezTo>
                        <a:cubicBezTo>
                          <a:pt x="7204" y="308"/>
                          <a:pt x="6737" y="553"/>
                          <a:pt x="6491" y="1025"/>
                        </a:cubicBezTo>
                        <a:cubicBezTo>
                          <a:pt x="6261" y="546"/>
                          <a:pt x="5799" y="299"/>
                          <a:pt x="5336" y="299"/>
                        </a:cubicBezTo>
                        <a:cubicBezTo>
                          <a:pt x="4933" y="299"/>
                          <a:pt x="4530" y="486"/>
                          <a:pt x="4280" y="870"/>
                        </a:cubicBezTo>
                        <a:cubicBezTo>
                          <a:pt x="4053" y="342"/>
                          <a:pt x="3561" y="76"/>
                          <a:pt x="3069" y="76"/>
                        </a:cubicBezTo>
                        <a:cubicBezTo>
                          <a:pt x="2602" y="76"/>
                          <a:pt x="2134" y="315"/>
                          <a:pt x="1889" y="798"/>
                        </a:cubicBezTo>
                        <a:cubicBezTo>
                          <a:pt x="1744" y="440"/>
                          <a:pt x="1399" y="197"/>
                          <a:pt x="1022" y="197"/>
                        </a:cubicBezTo>
                        <a:cubicBezTo>
                          <a:pt x="997" y="197"/>
                          <a:pt x="971" y="198"/>
                          <a:pt x="945" y="200"/>
                        </a:cubicBezTo>
                        <a:cubicBezTo>
                          <a:pt x="347" y="260"/>
                          <a:pt x="13" y="834"/>
                          <a:pt x="1" y="1372"/>
                        </a:cubicBezTo>
                        <a:cubicBezTo>
                          <a:pt x="1" y="1420"/>
                          <a:pt x="40" y="1443"/>
                          <a:pt x="78" y="1443"/>
                        </a:cubicBezTo>
                        <a:cubicBezTo>
                          <a:pt x="117" y="1443"/>
                          <a:pt x="156" y="1420"/>
                          <a:pt x="156" y="1372"/>
                        </a:cubicBezTo>
                        <a:cubicBezTo>
                          <a:pt x="168" y="941"/>
                          <a:pt x="395" y="523"/>
                          <a:pt x="825" y="415"/>
                        </a:cubicBezTo>
                        <a:cubicBezTo>
                          <a:pt x="895" y="396"/>
                          <a:pt x="964" y="387"/>
                          <a:pt x="1032" y="387"/>
                        </a:cubicBezTo>
                        <a:cubicBezTo>
                          <a:pt x="1420" y="387"/>
                          <a:pt x="1760" y="690"/>
                          <a:pt x="1770" y="1097"/>
                        </a:cubicBezTo>
                        <a:cubicBezTo>
                          <a:pt x="1770" y="1160"/>
                          <a:pt x="1823" y="1193"/>
                          <a:pt x="1874" y="1193"/>
                        </a:cubicBezTo>
                        <a:cubicBezTo>
                          <a:pt x="1921" y="1193"/>
                          <a:pt x="1967" y="1166"/>
                          <a:pt x="1973" y="1109"/>
                        </a:cubicBezTo>
                        <a:cubicBezTo>
                          <a:pt x="2124" y="536"/>
                          <a:pt x="2605" y="250"/>
                          <a:pt x="3086" y="250"/>
                        </a:cubicBezTo>
                        <a:cubicBezTo>
                          <a:pt x="3558" y="250"/>
                          <a:pt x="4030" y="528"/>
                          <a:pt x="4184" y="1085"/>
                        </a:cubicBezTo>
                        <a:cubicBezTo>
                          <a:pt x="4198" y="1132"/>
                          <a:pt x="4237" y="1156"/>
                          <a:pt x="4275" y="1156"/>
                        </a:cubicBezTo>
                        <a:cubicBezTo>
                          <a:pt x="4306" y="1156"/>
                          <a:pt x="4336" y="1141"/>
                          <a:pt x="4352" y="1109"/>
                        </a:cubicBezTo>
                        <a:cubicBezTo>
                          <a:pt x="4571" y="676"/>
                          <a:pt x="4968" y="462"/>
                          <a:pt x="5361" y="462"/>
                        </a:cubicBezTo>
                        <a:cubicBezTo>
                          <a:pt x="5804" y="462"/>
                          <a:pt x="6243" y="733"/>
                          <a:pt x="6420" y="1264"/>
                        </a:cubicBezTo>
                        <a:cubicBezTo>
                          <a:pt x="6432" y="1300"/>
                          <a:pt x="6468" y="1318"/>
                          <a:pt x="6503" y="1318"/>
                        </a:cubicBezTo>
                        <a:cubicBezTo>
                          <a:pt x="6539" y="1318"/>
                          <a:pt x="6575" y="1300"/>
                          <a:pt x="6587" y="1264"/>
                        </a:cubicBezTo>
                        <a:cubicBezTo>
                          <a:pt x="6763" y="748"/>
                          <a:pt x="7222" y="478"/>
                          <a:pt x="7683" y="478"/>
                        </a:cubicBezTo>
                        <a:cubicBezTo>
                          <a:pt x="8066" y="478"/>
                          <a:pt x="8451" y="664"/>
                          <a:pt x="8679" y="1049"/>
                        </a:cubicBezTo>
                        <a:cubicBezTo>
                          <a:pt x="8697" y="1073"/>
                          <a:pt x="8724" y="1085"/>
                          <a:pt x="8751" y="1085"/>
                        </a:cubicBezTo>
                        <a:cubicBezTo>
                          <a:pt x="8778" y="1085"/>
                          <a:pt x="8804" y="1073"/>
                          <a:pt x="8822" y="1049"/>
                        </a:cubicBezTo>
                        <a:cubicBezTo>
                          <a:pt x="9056" y="587"/>
                          <a:pt x="9490" y="367"/>
                          <a:pt x="9922" y="367"/>
                        </a:cubicBezTo>
                        <a:cubicBezTo>
                          <a:pt x="10440" y="367"/>
                          <a:pt x="10955" y="683"/>
                          <a:pt x="11117" y="1276"/>
                        </a:cubicBezTo>
                        <a:cubicBezTo>
                          <a:pt x="11131" y="1318"/>
                          <a:pt x="11174" y="1343"/>
                          <a:pt x="11213" y="1343"/>
                        </a:cubicBezTo>
                        <a:cubicBezTo>
                          <a:pt x="11242" y="1343"/>
                          <a:pt x="11270" y="1330"/>
                          <a:pt x="11285" y="1300"/>
                        </a:cubicBezTo>
                        <a:cubicBezTo>
                          <a:pt x="11521" y="806"/>
                          <a:pt x="12071" y="414"/>
                          <a:pt x="12574" y="414"/>
                        </a:cubicBezTo>
                        <a:cubicBezTo>
                          <a:pt x="12910" y="414"/>
                          <a:pt x="13226" y="589"/>
                          <a:pt x="13413" y="1025"/>
                        </a:cubicBezTo>
                        <a:cubicBezTo>
                          <a:pt x="13428" y="1060"/>
                          <a:pt x="13458" y="1074"/>
                          <a:pt x="13488" y="1074"/>
                        </a:cubicBezTo>
                        <a:cubicBezTo>
                          <a:pt x="13530" y="1074"/>
                          <a:pt x="13573" y="1048"/>
                          <a:pt x="13580" y="1013"/>
                        </a:cubicBezTo>
                        <a:cubicBezTo>
                          <a:pt x="13723" y="454"/>
                          <a:pt x="14191" y="176"/>
                          <a:pt x="14657" y="176"/>
                        </a:cubicBezTo>
                        <a:cubicBezTo>
                          <a:pt x="15129" y="176"/>
                          <a:pt x="15599" y="460"/>
                          <a:pt x="15732" y="1025"/>
                        </a:cubicBezTo>
                        <a:cubicBezTo>
                          <a:pt x="15750" y="1067"/>
                          <a:pt x="15788" y="1088"/>
                          <a:pt x="15826" y="1088"/>
                        </a:cubicBezTo>
                        <a:cubicBezTo>
                          <a:pt x="15863" y="1088"/>
                          <a:pt x="15899" y="1067"/>
                          <a:pt x="15911" y="1025"/>
                        </a:cubicBezTo>
                        <a:cubicBezTo>
                          <a:pt x="16079" y="526"/>
                          <a:pt x="16510" y="280"/>
                          <a:pt x="16941" y="280"/>
                        </a:cubicBezTo>
                        <a:cubicBezTo>
                          <a:pt x="17398" y="280"/>
                          <a:pt x="17855" y="556"/>
                          <a:pt x="18003" y="1097"/>
                        </a:cubicBezTo>
                        <a:cubicBezTo>
                          <a:pt x="18016" y="1138"/>
                          <a:pt x="18053" y="1159"/>
                          <a:pt x="18089" y="1159"/>
                        </a:cubicBezTo>
                        <a:cubicBezTo>
                          <a:pt x="18116" y="1159"/>
                          <a:pt x="18143" y="1147"/>
                          <a:pt x="18158" y="1121"/>
                        </a:cubicBezTo>
                        <a:cubicBezTo>
                          <a:pt x="18364" y="671"/>
                          <a:pt x="18775" y="457"/>
                          <a:pt x="19183" y="457"/>
                        </a:cubicBezTo>
                        <a:cubicBezTo>
                          <a:pt x="19674" y="457"/>
                          <a:pt x="20162" y="767"/>
                          <a:pt x="20286" y="1348"/>
                        </a:cubicBezTo>
                        <a:cubicBezTo>
                          <a:pt x="20300" y="1390"/>
                          <a:pt x="20335" y="1408"/>
                          <a:pt x="20370" y="1408"/>
                        </a:cubicBezTo>
                        <a:cubicBezTo>
                          <a:pt x="20424" y="1408"/>
                          <a:pt x="20480" y="1365"/>
                          <a:pt x="20465" y="1300"/>
                        </a:cubicBezTo>
                        <a:cubicBezTo>
                          <a:pt x="20319" y="640"/>
                          <a:pt x="19757" y="275"/>
                          <a:pt x="19190" y="275"/>
                        </a:cubicBezTo>
                        <a:cubicBezTo>
                          <a:pt x="18782" y="275"/>
                          <a:pt x="18371" y="464"/>
                          <a:pt x="18110" y="870"/>
                        </a:cubicBezTo>
                        <a:cubicBezTo>
                          <a:pt x="17886" y="358"/>
                          <a:pt x="17411" y="97"/>
                          <a:pt x="16936" y="97"/>
                        </a:cubicBezTo>
                        <a:cubicBezTo>
                          <a:pt x="16501" y="97"/>
                          <a:pt x="16067" y="316"/>
                          <a:pt x="15827" y="762"/>
                        </a:cubicBezTo>
                        <a:cubicBezTo>
                          <a:pt x="15600" y="254"/>
                          <a:pt x="15125" y="0"/>
                          <a:pt x="14650" y="0"/>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24" name="Google Shape;524;p8"/>
                  <p:cNvSpPr/>
                  <p:nvPr/>
                </p:nvSpPr>
                <p:spPr>
                  <a:xfrm>
                    <a:off x="4979623" y="1579578"/>
                    <a:ext cx="4386615" cy="311298"/>
                  </a:xfrm>
                  <a:custGeom>
                    <a:avLst/>
                    <a:gdLst/>
                    <a:ahLst/>
                    <a:cxnLst/>
                    <a:rect l="l" t="t" r="r" b="b"/>
                    <a:pathLst>
                      <a:path w="20475" h="1453" extrusionOk="0">
                        <a:moveTo>
                          <a:pt x="14638" y="0"/>
                        </a:moveTo>
                        <a:cubicBezTo>
                          <a:pt x="14163" y="0"/>
                          <a:pt x="13687" y="257"/>
                          <a:pt x="13460" y="771"/>
                        </a:cubicBezTo>
                        <a:cubicBezTo>
                          <a:pt x="13242" y="398"/>
                          <a:pt x="12914" y="243"/>
                          <a:pt x="12567" y="243"/>
                        </a:cubicBezTo>
                        <a:cubicBezTo>
                          <a:pt x="12058" y="243"/>
                          <a:pt x="11507" y="577"/>
                          <a:pt x="11201" y="1046"/>
                        </a:cubicBezTo>
                        <a:cubicBezTo>
                          <a:pt x="10963" y="487"/>
                          <a:pt x="10439" y="198"/>
                          <a:pt x="9913" y="198"/>
                        </a:cubicBezTo>
                        <a:cubicBezTo>
                          <a:pt x="9459" y="198"/>
                          <a:pt x="9003" y="413"/>
                          <a:pt x="8727" y="855"/>
                        </a:cubicBezTo>
                        <a:cubicBezTo>
                          <a:pt x="8457" y="492"/>
                          <a:pt x="8056" y="316"/>
                          <a:pt x="7658" y="316"/>
                        </a:cubicBezTo>
                        <a:cubicBezTo>
                          <a:pt x="7192" y="316"/>
                          <a:pt x="6730" y="558"/>
                          <a:pt x="6491" y="1022"/>
                        </a:cubicBezTo>
                        <a:cubicBezTo>
                          <a:pt x="6262" y="545"/>
                          <a:pt x="5802" y="298"/>
                          <a:pt x="5339" y="298"/>
                        </a:cubicBezTo>
                        <a:cubicBezTo>
                          <a:pt x="4933" y="298"/>
                          <a:pt x="4525" y="488"/>
                          <a:pt x="4268" y="879"/>
                        </a:cubicBezTo>
                        <a:cubicBezTo>
                          <a:pt x="4040" y="348"/>
                          <a:pt x="3547" y="79"/>
                          <a:pt x="3053" y="79"/>
                        </a:cubicBezTo>
                        <a:cubicBezTo>
                          <a:pt x="2590" y="79"/>
                          <a:pt x="2126" y="315"/>
                          <a:pt x="1877" y="795"/>
                        </a:cubicBezTo>
                        <a:cubicBezTo>
                          <a:pt x="1740" y="430"/>
                          <a:pt x="1386" y="196"/>
                          <a:pt x="990" y="196"/>
                        </a:cubicBezTo>
                        <a:cubicBezTo>
                          <a:pt x="971" y="196"/>
                          <a:pt x="952" y="196"/>
                          <a:pt x="933" y="198"/>
                        </a:cubicBezTo>
                        <a:cubicBezTo>
                          <a:pt x="335" y="257"/>
                          <a:pt x="13" y="831"/>
                          <a:pt x="1" y="1381"/>
                        </a:cubicBezTo>
                        <a:cubicBezTo>
                          <a:pt x="1" y="1429"/>
                          <a:pt x="36" y="1453"/>
                          <a:pt x="72" y="1453"/>
                        </a:cubicBezTo>
                        <a:cubicBezTo>
                          <a:pt x="108" y="1453"/>
                          <a:pt x="144" y="1429"/>
                          <a:pt x="144" y="1381"/>
                        </a:cubicBezTo>
                        <a:cubicBezTo>
                          <a:pt x="168" y="951"/>
                          <a:pt x="383" y="532"/>
                          <a:pt x="825" y="413"/>
                        </a:cubicBezTo>
                        <a:cubicBezTo>
                          <a:pt x="893" y="393"/>
                          <a:pt x="961" y="384"/>
                          <a:pt x="1027" y="384"/>
                        </a:cubicBezTo>
                        <a:cubicBezTo>
                          <a:pt x="1409" y="384"/>
                          <a:pt x="1749" y="687"/>
                          <a:pt x="1770" y="1094"/>
                        </a:cubicBezTo>
                        <a:cubicBezTo>
                          <a:pt x="1770" y="1154"/>
                          <a:pt x="1814" y="1188"/>
                          <a:pt x="1857" y="1188"/>
                        </a:cubicBezTo>
                        <a:cubicBezTo>
                          <a:pt x="1892" y="1188"/>
                          <a:pt x="1926" y="1166"/>
                          <a:pt x="1937" y="1118"/>
                        </a:cubicBezTo>
                        <a:cubicBezTo>
                          <a:pt x="2087" y="547"/>
                          <a:pt x="2570" y="260"/>
                          <a:pt x="3052" y="260"/>
                        </a:cubicBezTo>
                        <a:cubicBezTo>
                          <a:pt x="3529" y="260"/>
                          <a:pt x="4006" y="541"/>
                          <a:pt x="4160" y="1106"/>
                        </a:cubicBezTo>
                        <a:cubicBezTo>
                          <a:pt x="4174" y="1147"/>
                          <a:pt x="4215" y="1168"/>
                          <a:pt x="4254" y="1168"/>
                        </a:cubicBezTo>
                        <a:cubicBezTo>
                          <a:pt x="4283" y="1168"/>
                          <a:pt x="4312" y="1156"/>
                          <a:pt x="4328" y="1130"/>
                        </a:cubicBezTo>
                        <a:cubicBezTo>
                          <a:pt x="4549" y="694"/>
                          <a:pt x="4949" y="478"/>
                          <a:pt x="5344" y="478"/>
                        </a:cubicBezTo>
                        <a:cubicBezTo>
                          <a:pt x="5782" y="478"/>
                          <a:pt x="6214" y="745"/>
                          <a:pt x="6384" y="1273"/>
                        </a:cubicBezTo>
                        <a:cubicBezTo>
                          <a:pt x="6402" y="1315"/>
                          <a:pt x="6438" y="1336"/>
                          <a:pt x="6473" y="1336"/>
                        </a:cubicBezTo>
                        <a:cubicBezTo>
                          <a:pt x="6509" y="1336"/>
                          <a:pt x="6545" y="1315"/>
                          <a:pt x="6563" y="1273"/>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32" y="602"/>
                          <a:pt x="9466" y="382"/>
                          <a:pt x="9898" y="382"/>
                        </a:cubicBezTo>
                        <a:cubicBezTo>
                          <a:pt x="10416" y="382"/>
                          <a:pt x="10931" y="698"/>
                          <a:pt x="11094" y="1297"/>
                        </a:cubicBezTo>
                        <a:cubicBezTo>
                          <a:pt x="11100" y="1339"/>
                          <a:pt x="11144" y="1364"/>
                          <a:pt x="11183" y="1364"/>
                        </a:cubicBezTo>
                        <a:cubicBezTo>
                          <a:pt x="11212" y="1364"/>
                          <a:pt x="11239" y="1351"/>
                          <a:pt x="11249" y="1321"/>
                        </a:cubicBezTo>
                        <a:cubicBezTo>
                          <a:pt x="11492" y="821"/>
                          <a:pt x="12042" y="432"/>
                          <a:pt x="12545" y="432"/>
                        </a:cubicBezTo>
                        <a:cubicBezTo>
                          <a:pt x="12884" y="432"/>
                          <a:pt x="13201" y="608"/>
                          <a:pt x="13389" y="1046"/>
                        </a:cubicBezTo>
                        <a:cubicBezTo>
                          <a:pt x="13404" y="1076"/>
                          <a:pt x="13431" y="1090"/>
                          <a:pt x="13460" y="1090"/>
                        </a:cubicBezTo>
                        <a:cubicBezTo>
                          <a:pt x="13500" y="1090"/>
                          <a:pt x="13542" y="1064"/>
                          <a:pt x="13556" y="1022"/>
                        </a:cubicBezTo>
                        <a:cubicBezTo>
                          <a:pt x="13705" y="469"/>
                          <a:pt x="14170" y="194"/>
                          <a:pt x="14633" y="194"/>
                        </a:cubicBezTo>
                        <a:cubicBezTo>
                          <a:pt x="15102" y="194"/>
                          <a:pt x="15569" y="475"/>
                          <a:pt x="15708" y="1034"/>
                        </a:cubicBezTo>
                        <a:cubicBezTo>
                          <a:pt x="15726" y="1082"/>
                          <a:pt x="15761" y="1106"/>
                          <a:pt x="15797" y="1106"/>
                        </a:cubicBezTo>
                        <a:cubicBezTo>
                          <a:pt x="15833" y="1106"/>
                          <a:pt x="15869" y="1082"/>
                          <a:pt x="15887" y="1034"/>
                        </a:cubicBezTo>
                        <a:cubicBezTo>
                          <a:pt x="16055" y="541"/>
                          <a:pt x="16486" y="298"/>
                          <a:pt x="16917" y="298"/>
                        </a:cubicBezTo>
                        <a:cubicBezTo>
                          <a:pt x="17373" y="298"/>
                          <a:pt x="17831" y="571"/>
                          <a:pt x="17979" y="1106"/>
                        </a:cubicBezTo>
                        <a:cubicBezTo>
                          <a:pt x="17992" y="1153"/>
                          <a:pt x="18028" y="1177"/>
                          <a:pt x="18063" y="1177"/>
                        </a:cubicBezTo>
                        <a:cubicBezTo>
                          <a:pt x="18091" y="1177"/>
                          <a:pt x="18118" y="1162"/>
                          <a:pt x="18134" y="1130"/>
                        </a:cubicBezTo>
                        <a:cubicBezTo>
                          <a:pt x="18340" y="686"/>
                          <a:pt x="18750" y="475"/>
                          <a:pt x="19157" y="475"/>
                        </a:cubicBezTo>
                        <a:cubicBezTo>
                          <a:pt x="19649" y="475"/>
                          <a:pt x="20138" y="782"/>
                          <a:pt x="20262" y="1357"/>
                        </a:cubicBezTo>
                        <a:cubicBezTo>
                          <a:pt x="20276" y="1409"/>
                          <a:pt x="20314" y="1431"/>
                          <a:pt x="20353" y="1431"/>
                        </a:cubicBezTo>
                        <a:cubicBezTo>
                          <a:pt x="20413" y="1431"/>
                          <a:pt x="20475" y="1377"/>
                          <a:pt x="20453" y="1297"/>
                        </a:cubicBezTo>
                        <a:cubicBezTo>
                          <a:pt x="20307" y="643"/>
                          <a:pt x="19748" y="281"/>
                          <a:pt x="19181" y="281"/>
                        </a:cubicBezTo>
                        <a:cubicBezTo>
                          <a:pt x="18774" y="281"/>
                          <a:pt x="18363" y="467"/>
                          <a:pt x="18098" y="867"/>
                        </a:cubicBezTo>
                        <a:cubicBezTo>
                          <a:pt x="17881" y="358"/>
                          <a:pt x="17410" y="101"/>
                          <a:pt x="16937" y="101"/>
                        </a:cubicBezTo>
                        <a:cubicBezTo>
                          <a:pt x="16498" y="101"/>
                          <a:pt x="16057" y="323"/>
                          <a:pt x="15815" y="771"/>
                        </a:cubicBezTo>
                        <a:cubicBezTo>
                          <a:pt x="15588" y="257"/>
                          <a:pt x="15113" y="0"/>
                          <a:pt x="14638" y="0"/>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25" name="Google Shape;525;p8"/>
                  <p:cNvSpPr/>
                  <p:nvPr/>
                </p:nvSpPr>
                <p:spPr>
                  <a:xfrm>
                    <a:off x="4979623" y="2121833"/>
                    <a:ext cx="4384901" cy="309370"/>
                  </a:xfrm>
                  <a:custGeom>
                    <a:avLst/>
                    <a:gdLst/>
                    <a:ahLst/>
                    <a:cxnLst/>
                    <a:rect l="l" t="t" r="r" b="b"/>
                    <a:pathLst>
                      <a:path w="20467" h="1444" extrusionOk="0">
                        <a:moveTo>
                          <a:pt x="14638" y="0"/>
                        </a:moveTo>
                        <a:cubicBezTo>
                          <a:pt x="14163" y="0"/>
                          <a:pt x="13687" y="254"/>
                          <a:pt x="13460" y="762"/>
                        </a:cubicBezTo>
                        <a:cubicBezTo>
                          <a:pt x="13242" y="394"/>
                          <a:pt x="12915" y="240"/>
                          <a:pt x="12568" y="240"/>
                        </a:cubicBezTo>
                        <a:cubicBezTo>
                          <a:pt x="12058" y="240"/>
                          <a:pt x="11507" y="573"/>
                          <a:pt x="11201" y="1049"/>
                        </a:cubicBezTo>
                        <a:cubicBezTo>
                          <a:pt x="10962" y="487"/>
                          <a:pt x="10434" y="194"/>
                          <a:pt x="9904" y="194"/>
                        </a:cubicBezTo>
                        <a:cubicBezTo>
                          <a:pt x="9453" y="194"/>
                          <a:pt x="9001" y="407"/>
                          <a:pt x="8727" y="846"/>
                        </a:cubicBezTo>
                        <a:cubicBezTo>
                          <a:pt x="8458" y="484"/>
                          <a:pt x="8059" y="308"/>
                          <a:pt x="7662" y="308"/>
                        </a:cubicBezTo>
                        <a:cubicBezTo>
                          <a:pt x="7194" y="308"/>
                          <a:pt x="6731" y="553"/>
                          <a:pt x="6491" y="1025"/>
                        </a:cubicBezTo>
                        <a:cubicBezTo>
                          <a:pt x="6261" y="546"/>
                          <a:pt x="5799" y="299"/>
                          <a:pt x="5334" y="299"/>
                        </a:cubicBezTo>
                        <a:cubicBezTo>
                          <a:pt x="4930" y="299"/>
                          <a:pt x="4524" y="486"/>
                          <a:pt x="4268" y="870"/>
                        </a:cubicBezTo>
                        <a:cubicBezTo>
                          <a:pt x="4041" y="342"/>
                          <a:pt x="3553" y="76"/>
                          <a:pt x="3061" y="76"/>
                        </a:cubicBezTo>
                        <a:cubicBezTo>
                          <a:pt x="2596" y="76"/>
                          <a:pt x="2128" y="315"/>
                          <a:pt x="1877" y="798"/>
                        </a:cubicBezTo>
                        <a:cubicBezTo>
                          <a:pt x="1743" y="440"/>
                          <a:pt x="1399" y="197"/>
                          <a:pt x="1012" y="197"/>
                        </a:cubicBezTo>
                        <a:cubicBezTo>
                          <a:pt x="986" y="197"/>
                          <a:pt x="960" y="198"/>
                          <a:pt x="933" y="201"/>
                        </a:cubicBezTo>
                        <a:cubicBezTo>
                          <a:pt x="335" y="260"/>
                          <a:pt x="13" y="834"/>
                          <a:pt x="1" y="1372"/>
                        </a:cubicBezTo>
                        <a:cubicBezTo>
                          <a:pt x="1" y="1420"/>
                          <a:pt x="36" y="1444"/>
                          <a:pt x="72" y="1444"/>
                        </a:cubicBezTo>
                        <a:cubicBezTo>
                          <a:pt x="108" y="1444"/>
                          <a:pt x="144" y="1420"/>
                          <a:pt x="144" y="1372"/>
                        </a:cubicBezTo>
                        <a:cubicBezTo>
                          <a:pt x="168" y="942"/>
                          <a:pt x="383" y="523"/>
                          <a:pt x="825" y="416"/>
                        </a:cubicBezTo>
                        <a:cubicBezTo>
                          <a:pt x="893" y="396"/>
                          <a:pt x="961" y="387"/>
                          <a:pt x="1027" y="387"/>
                        </a:cubicBezTo>
                        <a:cubicBezTo>
                          <a:pt x="1409" y="387"/>
                          <a:pt x="1749" y="690"/>
                          <a:pt x="1770" y="1097"/>
                        </a:cubicBezTo>
                        <a:cubicBezTo>
                          <a:pt x="1770" y="1151"/>
                          <a:pt x="1815" y="1182"/>
                          <a:pt x="1859" y="1182"/>
                        </a:cubicBezTo>
                        <a:cubicBezTo>
                          <a:pt x="1893" y="1182"/>
                          <a:pt x="1927" y="1163"/>
                          <a:pt x="1937" y="1121"/>
                        </a:cubicBezTo>
                        <a:cubicBezTo>
                          <a:pt x="2087" y="544"/>
                          <a:pt x="2570" y="257"/>
                          <a:pt x="3052" y="257"/>
                        </a:cubicBezTo>
                        <a:cubicBezTo>
                          <a:pt x="3529" y="257"/>
                          <a:pt x="4006" y="538"/>
                          <a:pt x="4160" y="1097"/>
                        </a:cubicBezTo>
                        <a:cubicBezTo>
                          <a:pt x="4174" y="1144"/>
                          <a:pt x="4213" y="1168"/>
                          <a:pt x="4252" y="1168"/>
                        </a:cubicBezTo>
                        <a:cubicBezTo>
                          <a:pt x="4282" y="1168"/>
                          <a:pt x="4312" y="1153"/>
                          <a:pt x="4328" y="1121"/>
                        </a:cubicBezTo>
                        <a:cubicBezTo>
                          <a:pt x="4547" y="688"/>
                          <a:pt x="4944" y="475"/>
                          <a:pt x="5336" y="475"/>
                        </a:cubicBezTo>
                        <a:cubicBezTo>
                          <a:pt x="5777" y="475"/>
                          <a:pt x="6213" y="745"/>
                          <a:pt x="6384" y="1276"/>
                        </a:cubicBezTo>
                        <a:cubicBezTo>
                          <a:pt x="6402" y="1318"/>
                          <a:pt x="6438" y="1339"/>
                          <a:pt x="6473" y="1339"/>
                        </a:cubicBezTo>
                        <a:cubicBezTo>
                          <a:pt x="6509" y="1339"/>
                          <a:pt x="6545" y="1318"/>
                          <a:pt x="6563" y="1276"/>
                        </a:cubicBezTo>
                        <a:cubicBezTo>
                          <a:pt x="6740" y="765"/>
                          <a:pt x="7201" y="495"/>
                          <a:pt x="7664" y="495"/>
                        </a:cubicBezTo>
                        <a:cubicBezTo>
                          <a:pt x="8046" y="495"/>
                          <a:pt x="8428" y="678"/>
                          <a:pt x="8655" y="1061"/>
                        </a:cubicBezTo>
                        <a:cubicBezTo>
                          <a:pt x="8673" y="1085"/>
                          <a:pt x="8700" y="1097"/>
                          <a:pt x="8727" y="1097"/>
                        </a:cubicBezTo>
                        <a:cubicBezTo>
                          <a:pt x="8754" y="1097"/>
                          <a:pt x="8781" y="1085"/>
                          <a:pt x="8798" y="1061"/>
                        </a:cubicBezTo>
                        <a:cubicBezTo>
                          <a:pt x="9028" y="590"/>
                          <a:pt x="9469" y="365"/>
                          <a:pt x="9908" y="365"/>
                        </a:cubicBezTo>
                        <a:cubicBezTo>
                          <a:pt x="10427" y="365"/>
                          <a:pt x="10944" y="680"/>
                          <a:pt x="11105" y="1276"/>
                        </a:cubicBezTo>
                        <a:cubicBezTo>
                          <a:pt x="11119" y="1317"/>
                          <a:pt x="11156" y="1339"/>
                          <a:pt x="11192" y="1339"/>
                        </a:cubicBezTo>
                        <a:cubicBezTo>
                          <a:pt x="11219" y="1339"/>
                          <a:pt x="11245" y="1326"/>
                          <a:pt x="11261" y="1300"/>
                        </a:cubicBezTo>
                        <a:cubicBezTo>
                          <a:pt x="11504" y="800"/>
                          <a:pt x="12054" y="411"/>
                          <a:pt x="12557" y="411"/>
                        </a:cubicBezTo>
                        <a:cubicBezTo>
                          <a:pt x="12896" y="411"/>
                          <a:pt x="13213" y="588"/>
                          <a:pt x="13401" y="1025"/>
                        </a:cubicBezTo>
                        <a:cubicBezTo>
                          <a:pt x="13416" y="1055"/>
                          <a:pt x="13443" y="1069"/>
                          <a:pt x="13472" y="1069"/>
                        </a:cubicBezTo>
                        <a:cubicBezTo>
                          <a:pt x="13512" y="1069"/>
                          <a:pt x="13554" y="1043"/>
                          <a:pt x="13568" y="1002"/>
                        </a:cubicBezTo>
                        <a:cubicBezTo>
                          <a:pt x="13716" y="450"/>
                          <a:pt x="14179" y="175"/>
                          <a:pt x="14641" y="175"/>
                        </a:cubicBezTo>
                        <a:cubicBezTo>
                          <a:pt x="15111" y="175"/>
                          <a:pt x="15581" y="459"/>
                          <a:pt x="15720" y="1025"/>
                        </a:cubicBezTo>
                        <a:cubicBezTo>
                          <a:pt x="15732" y="1067"/>
                          <a:pt x="15767" y="1088"/>
                          <a:pt x="15805" y="1088"/>
                        </a:cubicBezTo>
                        <a:cubicBezTo>
                          <a:pt x="15842" y="1088"/>
                          <a:pt x="15881" y="1067"/>
                          <a:pt x="15899" y="1025"/>
                        </a:cubicBezTo>
                        <a:cubicBezTo>
                          <a:pt x="16067" y="526"/>
                          <a:pt x="16498" y="281"/>
                          <a:pt x="16929" y="281"/>
                        </a:cubicBezTo>
                        <a:cubicBezTo>
                          <a:pt x="17386" y="281"/>
                          <a:pt x="17843" y="556"/>
                          <a:pt x="17991" y="1097"/>
                        </a:cubicBezTo>
                        <a:cubicBezTo>
                          <a:pt x="17997" y="1136"/>
                          <a:pt x="18032" y="1157"/>
                          <a:pt x="18068" y="1157"/>
                        </a:cubicBezTo>
                        <a:cubicBezTo>
                          <a:pt x="18098" y="1157"/>
                          <a:pt x="18130" y="1142"/>
                          <a:pt x="18146" y="1109"/>
                        </a:cubicBezTo>
                        <a:cubicBezTo>
                          <a:pt x="18352" y="665"/>
                          <a:pt x="18762" y="454"/>
                          <a:pt x="19169" y="454"/>
                        </a:cubicBezTo>
                        <a:cubicBezTo>
                          <a:pt x="19661" y="454"/>
                          <a:pt x="20150" y="761"/>
                          <a:pt x="20274" y="1336"/>
                        </a:cubicBezTo>
                        <a:cubicBezTo>
                          <a:pt x="20284" y="1387"/>
                          <a:pt x="20323" y="1410"/>
                          <a:pt x="20361" y="1410"/>
                        </a:cubicBezTo>
                        <a:cubicBezTo>
                          <a:pt x="20414" y="1410"/>
                          <a:pt x="20467" y="1369"/>
                          <a:pt x="20453" y="1300"/>
                        </a:cubicBezTo>
                        <a:cubicBezTo>
                          <a:pt x="20307" y="645"/>
                          <a:pt x="19746" y="279"/>
                          <a:pt x="19178" y="279"/>
                        </a:cubicBezTo>
                        <a:cubicBezTo>
                          <a:pt x="18772" y="279"/>
                          <a:pt x="18363" y="466"/>
                          <a:pt x="18098" y="870"/>
                        </a:cubicBezTo>
                        <a:cubicBezTo>
                          <a:pt x="17880" y="359"/>
                          <a:pt x="17404" y="98"/>
                          <a:pt x="16928" y="98"/>
                        </a:cubicBezTo>
                        <a:cubicBezTo>
                          <a:pt x="16492" y="98"/>
                          <a:pt x="16055" y="317"/>
                          <a:pt x="15815" y="762"/>
                        </a:cubicBezTo>
                        <a:cubicBezTo>
                          <a:pt x="15588" y="254"/>
                          <a:pt x="15113" y="0"/>
                          <a:pt x="14638" y="0"/>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26" name="Google Shape;526;p8"/>
                  <p:cNvSpPr/>
                  <p:nvPr/>
                </p:nvSpPr>
                <p:spPr>
                  <a:xfrm>
                    <a:off x="4979623" y="2662802"/>
                    <a:ext cx="4386829" cy="310655"/>
                  </a:xfrm>
                  <a:custGeom>
                    <a:avLst/>
                    <a:gdLst/>
                    <a:ahLst/>
                    <a:cxnLst/>
                    <a:rect l="l" t="t" r="r" b="b"/>
                    <a:pathLst>
                      <a:path w="20476" h="1450" extrusionOk="0">
                        <a:moveTo>
                          <a:pt x="14638" y="1"/>
                        </a:moveTo>
                        <a:cubicBezTo>
                          <a:pt x="14163" y="1"/>
                          <a:pt x="13687" y="258"/>
                          <a:pt x="13460" y="772"/>
                        </a:cubicBezTo>
                        <a:cubicBezTo>
                          <a:pt x="13242" y="399"/>
                          <a:pt x="12914" y="243"/>
                          <a:pt x="12567" y="243"/>
                        </a:cubicBezTo>
                        <a:cubicBezTo>
                          <a:pt x="12058" y="243"/>
                          <a:pt x="11507" y="577"/>
                          <a:pt x="11201" y="1047"/>
                        </a:cubicBezTo>
                        <a:cubicBezTo>
                          <a:pt x="10963" y="486"/>
                          <a:pt x="10437" y="193"/>
                          <a:pt x="9909" y="193"/>
                        </a:cubicBezTo>
                        <a:cubicBezTo>
                          <a:pt x="9456" y="193"/>
                          <a:pt x="9003" y="409"/>
                          <a:pt x="8727" y="855"/>
                        </a:cubicBezTo>
                        <a:cubicBezTo>
                          <a:pt x="8457" y="492"/>
                          <a:pt x="8056" y="316"/>
                          <a:pt x="7658" y="316"/>
                        </a:cubicBezTo>
                        <a:cubicBezTo>
                          <a:pt x="7192" y="316"/>
                          <a:pt x="6730" y="558"/>
                          <a:pt x="6491" y="1023"/>
                        </a:cubicBezTo>
                        <a:cubicBezTo>
                          <a:pt x="6262" y="545"/>
                          <a:pt x="5802" y="298"/>
                          <a:pt x="5339" y="298"/>
                        </a:cubicBezTo>
                        <a:cubicBezTo>
                          <a:pt x="4933" y="298"/>
                          <a:pt x="4525" y="488"/>
                          <a:pt x="4268" y="879"/>
                        </a:cubicBezTo>
                        <a:cubicBezTo>
                          <a:pt x="4040" y="348"/>
                          <a:pt x="3547" y="79"/>
                          <a:pt x="3053" y="79"/>
                        </a:cubicBezTo>
                        <a:cubicBezTo>
                          <a:pt x="2590" y="79"/>
                          <a:pt x="2126" y="316"/>
                          <a:pt x="1877" y="796"/>
                        </a:cubicBezTo>
                        <a:cubicBezTo>
                          <a:pt x="1743" y="437"/>
                          <a:pt x="1399" y="194"/>
                          <a:pt x="1012" y="194"/>
                        </a:cubicBezTo>
                        <a:cubicBezTo>
                          <a:pt x="986" y="194"/>
                          <a:pt x="960" y="196"/>
                          <a:pt x="933" y="198"/>
                        </a:cubicBezTo>
                        <a:cubicBezTo>
                          <a:pt x="335" y="258"/>
                          <a:pt x="13" y="831"/>
                          <a:pt x="1" y="1369"/>
                        </a:cubicBezTo>
                        <a:cubicBezTo>
                          <a:pt x="1" y="1423"/>
                          <a:pt x="36" y="1450"/>
                          <a:pt x="72" y="1450"/>
                        </a:cubicBezTo>
                        <a:cubicBezTo>
                          <a:pt x="108" y="1450"/>
                          <a:pt x="144" y="1423"/>
                          <a:pt x="144" y="1369"/>
                        </a:cubicBezTo>
                        <a:cubicBezTo>
                          <a:pt x="168" y="951"/>
                          <a:pt x="383" y="533"/>
                          <a:pt x="825" y="413"/>
                        </a:cubicBezTo>
                        <a:cubicBezTo>
                          <a:pt x="893" y="393"/>
                          <a:pt x="961" y="384"/>
                          <a:pt x="1027" y="384"/>
                        </a:cubicBezTo>
                        <a:cubicBezTo>
                          <a:pt x="1409" y="384"/>
                          <a:pt x="1749" y="687"/>
                          <a:pt x="1770" y="1094"/>
                        </a:cubicBezTo>
                        <a:cubicBezTo>
                          <a:pt x="1770" y="1153"/>
                          <a:pt x="1812" y="1183"/>
                          <a:pt x="1855" y="1183"/>
                        </a:cubicBezTo>
                        <a:cubicBezTo>
                          <a:pt x="1890" y="1183"/>
                          <a:pt x="1926" y="1162"/>
                          <a:pt x="1937" y="1118"/>
                        </a:cubicBezTo>
                        <a:cubicBezTo>
                          <a:pt x="2087" y="547"/>
                          <a:pt x="2570" y="261"/>
                          <a:pt x="3052" y="261"/>
                        </a:cubicBezTo>
                        <a:cubicBezTo>
                          <a:pt x="3529" y="261"/>
                          <a:pt x="4006" y="542"/>
                          <a:pt x="4160" y="1106"/>
                        </a:cubicBezTo>
                        <a:cubicBezTo>
                          <a:pt x="4174" y="1147"/>
                          <a:pt x="4215" y="1168"/>
                          <a:pt x="4254" y="1168"/>
                        </a:cubicBezTo>
                        <a:cubicBezTo>
                          <a:pt x="4283" y="1168"/>
                          <a:pt x="4312" y="1156"/>
                          <a:pt x="4328" y="1130"/>
                        </a:cubicBezTo>
                        <a:cubicBezTo>
                          <a:pt x="4549" y="694"/>
                          <a:pt x="4949" y="478"/>
                          <a:pt x="5344" y="478"/>
                        </a:cubicBezTo>
                        <a:cubicBezTo>
                          <a:pt x="5782" y="478"/>
                          <a:pt x="6214" y="745"/>
                          <a:pt x="6384" y="1274"/>
                        </a:cubicBezTo>
                        <a:cubicBezTo>
                          <a:pt x="6402" y="1316"/>
                          <a:pt x="6438" y="1336"/>
                          <a:pt x="6473" y="1336"/>
                        </a:cubicBezTo>
                        <a:cubicBezTo>
                          <a:pt x="6509" y="1336"/>
                          <a:pt x="6545" y="1316"/>
                          <a:pt x="6563" y="1274"/>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27" y="590"/>
                          <a:pt x="9467" y="365"/>
                          <a:pt x="9905" y="365"/>
                        </a:cubicBezTo>
                        <a:cubicBezTo>
                          <a:pt x="10428" y="365"/>
                          <a:pt x="10949" y="686"/>
                          <a:pt x="11105" y="1298"/>
                        </a:cubicBezTo>
                        <a:cubicBezTo>
                          <a:pt x="11118" y="1336"/>
                          <a:pt x="11152" y="1358"/>
                          <a:pt x="11187" y="1358"/>
                        </a:cubicBezTo>
                        <a:cubicBezTo>
                          <a:pt x="11215" y="1358"/>
                          <a:pt x="11244" y="1342"/>
                          <a:pt x="11261" y="1310"/>
                        </a:cubicBezTo>
                        <a:cubicBezTo>
                          <a:pt x="11503" y="817"/>
                          <a:pt x="12052" y="432"/>
                          <a:pt x="12555" y="432"/>
                        </a:cubicBezTo>
                        <a:cubicBezTo>
                          <a:pt x="12894" y="432"/>
                          <a:pt x="13213" y="608"/>
                          <a:pt x="13401" y="1047"/>
                        </a:cubicBezTo>
                        <a:cubicBezTo>
                          <a:pt x="13415" y="1075"/>
                          <a:pt x="13440" y="1086"/>
                          <a:pt x="13467" y="1086"/>
                        </a:cubicBezTo>
                        <a:cubicBezTo>
                          <a:pt x="13508" y="1086"/>
                          <a:pt x="13553" y="1059"/>
                          <a:pt x="13568" y="1023"/>
                        </a:cubicBezTo>
                        <a:cubicBezTo>
                          <a:pt x="13717" y="470"/>
                          <a:pt x="14181" y="195"/>
                          <a:pt x="14645" y="195"/>
                        </a:cubicBezTo>
                        <a:cubicBezTo>
                          <a:pt x="15114" y="195"/>
                          <a:pt x="15581" y="476"/>
                          <a:pt x="15720" y="1035"/>
                        </a:cubicBezTo>
                        <a:cubicBezTo>
                          <a:pt x="15732" y="1076"/>
                          <a:pt x="15767" y="1097"/>
                          <a:pt x="15805" y="1097"/>
                        </a:cubicBezTo>
                        <a:cubicBezTo>
                          <a:pt x="15842" y="1097"/>
                          <a:pt x="15881" y="1076"/>
                          <a:pt x="15899" y="1035"/>
                        </a:cubicBezTo>
                        <a:cubicBezTo>
                          <a:pt x="16067" y="541"/>
                          <a:pt x="16497" y="299"/>
                          <a:pt x="16929" y="299"/>
                        </a:cubicBezTo>
                        <a:cubicBezTo>
                          <a:pt x="17385" y="299"/>
                          <a:pt x="17843" y="571"/>
                          <a:pt x="17991" y="1106"/>
                        </a:cubicBezTo>
                        <a:cubicBezTo>
                          <a:pt x="18004" y="1147"/>
                          <a:pt x="18041" y="1168"/>
                          <a:pt x="18077" y="1168"/>
                        </a:cubicBezTo>
                        <a:cubicBezTo>
                          <a:pt x="18104" y="1168"/>
                          <a:pt x="18131" y="1156"/>
                          <a:pt x="18146" y="1130"/>
                        </a:cubicBezTo>
                        <a:cubicBezTo>
                          <a:pt x="18352" y="680"/>
                          <a:pt x="18763" y="466"/>
                          <a:pt x="19171" y="466"/>
                        </a:cubicBezTo>
                        <a:cubicBezTo>
                          <a:pt x="19662" y="466"/>
                          <a:pt x="20150" y="776"/>
                          <a:pt x="20274" y="1357"/>
                        </a:cubicBezTo>
                        <a:cubicBezTo>
                          <a:pt x="20288" y="1403"/>
                          <a:pt x="20322" y="1422"/>
                          <a:pt x="20358" y="1422"/>
                        </a:cubicBezTo>
                        <a:cubicBezTo>
                          <a:pt x="20415" y="1422"/>
                          <a:pt x="20475" y="1371"/>
                          <a:pt x="20453" y="1298"/>
                        </a:cubicBezTo>
                        <a:cubicBezTo>
                          <a:pt x="20307" y="643"/>
                          <a:pt x="19748" y="281"/>
                          <a:pt x="19181" y="281"/>
                        </a:cubicBezTo>
                        <a:cubicBezTo>
                          <a:pt x="18774" y="281"/>
                          <a:pt x="18363" y="468"/>
                          <a:pt x="18098" y="867"/>
                        </a:cubicBezTo>
                        <a:cubicBezTo>
                          <a:pt x="17881" y="357"/>
                          <a:pt x="17408" y="97"/>
                          <a:pt x="16933" y="97"/>
                        </a:cubicBezTo>
                        <a:cubicBezTo>
                          <a:pt x="16495" y="97"/>
                          <a:pt x="16056" y="318"/>
                          <a:pt x="15815" y="772"/>
                        </a:cubicBezTo>
                        <a:cubicBezTo>
                          <a:pt x="15588" y="258"/>
                          <a:pt x="15113" y="1"/>
                          <a:pt x="14638" y="1"/>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27" name="Google Shape;527;p8"/>
                  <p:cNvSpPr/>
                  <p:nvPr/>
                </p:nvSpPr>
                <p:spPr>
                  <a:xfrm>
                    <a:off x="4979623" y="3205700"/>
                    <a:ext cx="4386615" cy="308941"/>
                  </a:xfrm>
                  <a:custGeom>
                    <a:avLst/>
                    <a:gdLst/>
                    <a:ahLst/>
                    <a:cxnLst/>
                    <a:rect l="l" t="t" r="r" b="b"/>
                    <a:pathLst>
                      <a:path w="20475" h="1442" extrusionOk="0">
                        <a:moveTo>
                          <a:pt x="14638" y="1"/>
                        </a:moveTo>
                        <a:cubicBezTo>
                          <a:pt x="14163" y="1"/>
                          <a:pt x="13687" y="258"/>
                          <a:pt x="13460" y="772"/>
                        </a:cubicBezTo>
                        <a:cubicBezTo>
                          <a:pt x="13242" y="399"/>
                          <a:pt x="12914" y="244"/>
                          <a:pt x="12567" y="244"/>
                        </a:cubicBezTo>
                        <a:cubicBezTo>
                          <a:pt x="12058" y="244"/>
                          <a:pt x="11507" y="578"/>
                          <a:pt x="11201" y="1047"/>
                        </a:cubicBezTo>
                        <a:cubicBezTo>
                          <a:pt x="10962" y="485"/>
                          <a:pt x="10434" y="192"/>
                          <a:pt x="9904" y="192"/>
                        </a:cubicBezTo>
                        <a:cubicBezTo>
                          <a:pt x="9453" y="192"/>
                          <a:pt x="9001" y="404"/>
                          <a:pt x="8727" y="843"/>
                        </a:cubicBezTo>
                        <a:cubicBezTo>
                          <a:pt x="8458" y="482"/>
                          <a:pt x="8059" y="306"/>
                          <a:pt x="7662" y="306"/>
                        </a:cubicBezTo>
                        <a:cubicBezTo>
                          <a:pt x="7194" y="306"/>
                          <a:pt x="6731" y="550"/>
                          <a:pt x="6491" y="1023"/>
                        </a:cubicBezTo>
                        <a:cubicBezTo>
                          <a:pt x="6262" y="545"/>
                          <a:pt x="5802" y="298"/>
                          <a:pt x="5339" y="298"/>
                        </a:cubicBezTo>
                        <a:cubicBezTo>
                          <a:pt x="4933" y="298"/>
                          <a:pt x="4525" y="488"/>
                          <a:pt x="4268" y="879"/>
                        </a:cubicBezTo>
                        <a:cubicBezTo>
                          <a:pt x="4040" y="349"/>
                          <a:pt x="3547" y="79"/>
                          <a:pt x="3053" y="79"/>
                        </a:cubicBezTo>
                        <a:cubicBezTo>
                          <a:pt x="2590" y="79"/>
                          <a:pt x="2126" y="316"/>
                          <a:pt x="1877" y="796"/>
                        </a:cubicBezTo>
                        <a:cubicBezTo>
                          <a:pt x="1743" y="437"/>
                          <a:pt x="1399" y="195"/>
                          <a:pt x="1012" y="195"/>
                        </a:cubicBezTo>
                        <a:cubicBezTo>
                          <a:pt x="986" y="195"/>
                          <a:pt x="960" y="196"/>
                          <a:pt x="933" y="198"/>
                        </a:cubicBezTo>
                        <a:cubicBezTo>
                          <a:pt x="335" y="258"/>
                          <a:pt x="13" y="832"/>
                          <a:pt x="1" y="1369"/>
                        </a:cubicBezTo>
                        <a:cubicBezTo>
                          <a:pt x="1" y="1417"/>
                          <a:pt x="36" y="1441"/>
                          <a:pt x="72" y="1441"/>
                        </a:cubicBezTo>
                        <a:cubicBezTo>
                          <a:pt x="108" y="1441"/>
                          <a:pt x="144" y="1417"/>
                          <a:pt x="144" y="1369"/>
                        </a:cubicBezTo>
                        <a:cubicBezTo>
                          <a:pt x="168" y="939"/>
                          <a:pt x="383" y="533"/>
                          <a:pt x="825" y="413"/>
                        </a:cubicBezTo>
                        <a:cubicBezTo>
                          <a:pt x="893" y="394"/>
                          <a:pt x="961" y="384"/>
                          <a:pt x="1027" y="384"/>
                        </a:cubicBezTo>
                        <a:cubicBezTo>
                          <a:pt x="1409" y="384"/>
                          <a:pt x="1749" y="687"/>
                          <a:pt x="1770" y="1095"/>
                        </a:cubicBezTo>
                        <a:cubicBezTo>
                          <a:pt x="1770" y="1148"/>
                          <a:pt x="1815" y="1179"/>
                          <a:pt x="1859" y="1179"/>
                        </a:cubicBezTo>
                        <a:cubicBezTo>
                          <a:pt x="1893" y="1179"/>
                          <a:pt x="1927" y="1160"/>
                          <a:pt x="1937" y="1118"/>
                        </a:cubicBezTo>
                        <a:cubicBezTo>
                          <a:pt x="2087" y="548"/>
                          <a:pt x="2570" y="261"/>
                          <a:pt x="3052" y="261"/>
                        </a:cubicBezTo>
                        <a:cubicBezTo>
                          <a:pt x="3529" y="261"/>
                          <a:pt x="4006" y="542"/>
                          <a:pt x="4160" y="1106"/>
                        </a:cubicBezTo>
                        <a:cubicBezTo>
                          <a:pt x="4173" y="1145"/>
                          <a:pt x="4211" y="1167"/>
                          <a:pt x="4248" y="1167"/>
                        </a:cubicBezTo>
                        <a:cubicBezTo>
                          <a:pt x="4280" y="1167"/>
                          <a:pt x="4311" y="1151"/>
                          <a:pt x="4328" y="1118"/>
                        </a:cubicBezTo>
                        <a:cubicBezTo>
                          <a:pt x="4547" y="685"/>
                          <a:pt x="4944" y="472"/>
                          <a:pt x="5336" y="472"/>
                        </a:cubicBezTo>
                        <a:cubicBezTo>
                          <a:pt x="5777" y="472"/>
                          <a:pt x="6213" y="742"/>
                          <a:pt x="6384" y="1274"/>
                        </a:cubicBezTo>
                        <a:cubicBezTo>
                          <a:pt x="6402" y="1316"/>
                          <a:pt x="6438" y="1337"/>
                          <a:pt x="6473" y="1337"/>
                        </a:cubicBezTo>
                        <a:cubicBezTo>
                          <a:pt x="6509" y="1337"/>
                          <a:pt x="6545" y="1316"/>
                          <a:pt x="6563" y="1274"/>
                        </a:cubicBezTo>
                        <a:cubicBezTo>
                          <a:pt x="6740" y="762"/>
                          <a:pt x="7201" y="492"/>
                          <a:pt x="7664" y="492"/>
                        </a:cubicBezTo>
                        <a:cubicBezTo>
                          <a:pt x="8046" y="492"/>
                          <a:pt x="8428" y="675"/>
                          <a:pt x="8655" y="1059"/>
                        </a:cubicBezTo>
                        <a:cubicBezTo>
                          <a:pt x="8673" y="1083"/>
                          <a:pt x="8700" y="1095"/>
                          <a:pt x="8727" y="1095"/>
                        </a:cubicBezTo>
                        <a:cubicBezTo>
                          <a:pt x="8754" y="1095"/>
                          <a:pt x="8781" y="1083"/>
                          <a:pt x="8798" y="1059"/>
                        </a:cubicBezTo>
                        <a:cubicBezTo>
                          <a:pt x="9026" y="598"/>
                          <a:pt x="9458" y="378"/>
                          <a:pt x="9890" y="378"/>
                        </a:cubicBezTo>
                        <a:cubicBezTo>
                          <a:pt x="10410" y="378"/>
                          <a:pt x="10930" y="697"/>
                          <a:pt x="11094" y="1298"/>
                        </a:cubicBezTo>
                        <a:cubicBezTo>
                          <a:pt x="11106" y="1337"/>
                          <a:pt x="11140" y="1358"/>
                          <a:pt x="11175" y="1358"/>
                        </a:cubicBezTo>
                        <a:cubicBezTo>
                          <a:pt x="11203" y="1358"/>
                          <a:pt x="11232" y="1343"/>
                          <a:pt x="11249" y="1310"/>
                        </a:cubicBezTo>
                        <a:cubicBezTo>
                          <a:pt x="11491" y="818"/>
                          <a:pt x="12040" y="432"/>
                          <a:pt x="12543" y="432"/>
                        </a:cubicBezTo>
                        <a:cubicBezTo>
                          <a:pt x="12882" y="432"/>
                          <a:pt x="13201" y="608"/>
                          <a:pt x="13389" y="1047"/>
                        </a:cubicBezTo>
                        <a:cubicBezTo>
                          <a:pt x="13403" y="1075"/>
                          <a:pt x="13428" y="1086"/>
                          <a:pt x="13455" y="1086"/>
                        </a:cubicBezTo>
                        <a:cubicBezTo>
                          <a:pt x="13496" y="1086"/>
                          <a:pt x="13541" y="1059"/>
                          <a:pt x="13556" y="1023"/>
                        </a:cubicBezTo>
                        <a:cubicBezTo>
                          <a:pt x="13699" y="464"/>
                          <a:pt x="14164" y="186"/>
                          <a:pt x="14629" y="186"/>
                        </a:cubicBezTo>
                        <a:cubicBezTo>
                          <a:pt x="15099" y="186"/>
                          <a:pt x="15569" y="470"/>
                          <a:pt x="15708" y="1035"/>
                        </a:cubicBezTo>
                        <a:cubicBezTo>
                          <a:pt x="15726" y="1077"/>
                          <a:pt x="15761" y="1097"/>
                          <a:pt x="15797" y="1097"/>
                        </a:cubicBezTo>
                        <a:cubicBezTo>
                          <a:pt x="15833" y="1097"/>
                          <a:pt x="15869" y="1077"/>
                          <a:pt x="15887" y="1035"/>
                        </a:cubicBezTo>
                        <a:cubicBezTo>
                          <a:pt x="16055" y="541"/>
                          <a:pt x="16486" y="299"/>
                          <a:pt x="16917" y="299"/>
                        </a:cubicBezTo>
                        <a:cubicBezTo>
                          <a:pt x="17373" y="299"/>
                          <a:pt x="17831" y="571"/>
                          <a:pt x="17979" y="1106"/>
                        </a:cubicBezTo>
                        <a:cubicBezTo>
                          <a:pt x="17992" y="1147"/>
                          <a:pt x="18029" y="1169"/>
                          <a:pt x="18065" y="1169"/>
                        </a:cubicBezTo>
                        <a:cubicBezTo>
                          <a:pt x="18092" y="1169"/>
                          <a:pt x="18119" y="1156"/>
                          <a:pt x="18134" y="1130"/>
                        </a:cubicBezTo>
                        <a:cubicBezTo>
                          <a:pt x="18340" y="680"/>
                          <a:pt x="18751" y="466"/>
                          <a:pt x="19159" y="466"/>
                        </a:cubicBezTo>
                        <a:cubicBezTo>
                          <a:pt x="19650" y="466"/>
                          <a:pt x="20138" y="776"/>
                          <a:pt x="20262" y="1357"/>
                        </a:cubicBezTo>
                        <a:cubicBezTo>
                          <a:pt x="20276" y="1405"/>
                          <a:pt x="20315" y="1426"/>
                          <a:pt x="20354" y="1426"/>
                        </a:cubicBezTo>
                        <a:cubicBezTo>
                          <a:pt x="20414" y="1426"/>
                          <a:pt x="20475" y="1377"/>
                          <a:pt x="20453" y="1298"/>
                        </a:cubicBezTo>
                        <a:cubicBezTo>
                          <a:pt x="20307" y="644"/>
                          <a:pt x="19748" y="281"/>
                          <a:pt x="19181" y="281"/>
                        </a:cubicBezTo>
                        <a:cubicBezTo>
                          <a:pt x="18774" y="281"/>
                          <a:pt x="18363" y="468"/>
                          <a:pt x="18098" y="867"/>
                        </a:cubicBezTo>
                        <a:cubicBezTo>
                          <a:pt x="17881" y="358"/>
                          <a:pt x="17408" y="97"/>
                          <a:pt x="16933" y="97"/>
                        </a:cubicBezTo>
                        <a:cubicBezTo>
                          <a:pt x="16495" y="97"/>
                          <a:pt x="16056" y="319"/>
                          <a:pt x="15815" y="772"/>
                        </a:cubicBezTo>
                        <a:cubicBezTo>
                          <a:pt x="15588" y="258"/>
                          <a:pt x="15113" y="1"/>
                          <a:pt x="14638" y="1"/>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28" name="Google Shape;528;p8"/>
                  <p:cNvSpPr/>
                  <p:nvPr/>
                </p:nvSpPr>
                <p:spPr>
                  <a:xfrm>
                    <a:off x="4977052" y="3746027"/>
                    <a:ext cx="4389186" cy="310869"/>
                  </a:xfrm>
                  <a:custGeom>
                    <a:avLst/>
                    <a:gdLst/>
                    <a:ahLst/>
                    <a:cxnLst/>
                    <a:rect l="l" t="t" r="r" b="b"/>
                    <a:pathLst>
                      <a:path w="20487" h="1451" extrusionOk="0">
                        <a:moveTo>
                          <a:pt x="14650" y="1"/>
                        </a:moveTo>
                        <a:cubicBezTo>
                          <a:pt x="14175" y="1"/>
                          <a:pt x="13699" y="258"/>
                          <a:pt x="13472" y="772"/>
                        </a:cubicBezTo>
                        <a:cubicBezTo>
                          <a:pt x="13249" y="399"/>
                          <a:pt x="12919" y="244"/>
                          <a:pt x="12570" y="244"/>
                        </a:cubicBezTo>
                        <a:cubicBezTo>
                          <a:pt x="12060" y="244"/>
                          <a:pt x="11512" y="578"/>
                          <a:pt x="11213" y="1047"/>
                        </a:cubicBezTo>
                        <a:cubicBezTo>
                          <a:pt x="10975" y="488"/>
                          <a:pt x="10451" y="198"/>
                          <a:pt x="9925" y="198"/>
                        </a:cubicBezTo>
                        <a:cubicBezTo>
                          <a:pt x="9471" y="198"/>
                          <a:pt x="9015" y="413"/>
                          <a:pt x="8739" y="856"/>
                        </a:cubicBezTo>
                        <a:cubicBezTo>
                          <a:pt x="8469" y="493"/>
                          <a:pt x="8068" y="317"/>
                          <a:pt x="7669" y="317"/>
                        </a:cubicBezTo>
                        <a:cubicBezTo>
                          <a:pt x="7201" y="317"/>
                          <a:pt x="6737" y="558"/>
                          <a:pt x="6491" y="1023"/>
                        </a:cubicBezTo>
                        <a:cubicBezTo>
                          <a:pt x="6262" y="545"/>
                          <a:pt x="5802" y="298"/>
                          <a:pt x="5341" y="298"/>
                        </a:cubicBezTo>
                        <a:cubicBezTo>
                          <a:pt x="4937" y="298"/>
                          <a:pt x="4531" y="489"/>
                          <a:pt x="4280" y="880"/>
                        </a:cubicBezTo>
                        <a:cubicBezTo>
                          <a:pt x="4052" y="349"/>
                          <a:pt x="3556" y="79"/>
                          <a:pt x="3060" y="79"/>
                        </a:cubicBezTo>
                        <a:cubicBezTo>
                          <a:pt x="2596" y="79"/>
                          <a:pt x="2132" y="316"/>
                          <a:pt x="1889" y="796"/>
                        </a:cubicBezTo>
                        <a:cubicBezTo>
                          <a:pt x="1744" y="438"/>
                          <a:pt x="1399" y="195"/>
                          <a:pt x="1022" y="195"/>
                        </a:cubicBezTo>
                        <a:cubicBezTo>
                          <a:pt x="997" y="195"/>
                          <a:pt x="971" y="196"/>
                          <a:pt x="945" y="198"/>
                        </a:cubicBezTo>
                        <a:cubicBezTo>
                          <a:pt x="347" y="258"/>
                          <a:pt x="13" y="832"/>
                          <a:pt x="1" y="1370"/>
                        </a:cubicBezTo>
                        <a:cubicBezTo>
                          <a:pt x="1" y="1423"/>
                          <a:pt x="40" y="1450"/>
                          <a:pt x="78" y="1450"/>
                        </a:cubicBezTo>
                        <a:cubicBezTo>
                          <a:pt x="117" y="1450"/>
                          <a:pt x="156" y="1423"/>
                          <a:pt x="156" y="1370"/>
                        </a:cubicBezTo>
                        <a:cubicBezTo>
                          <a:pt x="168" y="951"/>
                          <a:pt x="395" y="533"/>
                          <a:pt x="825" y="413"/>
                        </a:cubicBezTo>
                        <a:cubicBezTo>
                          <a:pt x="895" y="394"/>
                          <a:pt x="964" y="385"/>
                          <a:pt x="1032" y="385"/>
                        </a:cubicBezTo>
                        <a:cubicBezTo>
                          <a:pt x="1420" y="385"/>
                          <a:pt x="1760" y="688"/>
                          <a:pt x="1770" y="1095"/>
                        </a:cubicBezTo>
                        <a:cubicBezTo>
                          <a:pt x="1770" y="1153"/>
                          <a:pt x="1816" y="1183"/>
                          <a:pt x="1862" y="1183"/>
                        </a:cubicBezTo>
                        <a:cubicBezTo>
                          <a:pt x="1900" y="1183"/>
                          <a:pt x="1938" y="1162"/>
                          <a:pt x="1949" y="1119"/>
                        </a:cubicBezTo>
                        <a:cubicBezTo>
                          <a:pt x="2099" y="548"/>
                          <a:pt x="2582" y="261"/>
                          <a:pt x="3064" y="261"/>
                        </a:cubicBezTo>
                        <a:cubicBezTo>
                          <a:pt x="3541" y="261"/>
                          <a:pt x="4018" y="542"/>
                          <a:pt x="4172" y="1107"/>
                        </a:cubicBezTo>
                        <a:cubicBezTo>
                          <a:pt x="4185" y="1145"/>
                          <a:pt x="4219" y="1167"/>
                          <a:pt x="4253" y="1167"/>
                        </a:cubicBezTo>
                        <a:cubicBezTo>
                          <a:pt x="4282" y="1167"/>
                          <a:pt x="4311" y="1151"/>
                          <a:pt x="4328" y="1119"/>
                        </a:cubicBezTo>
                        <a:cubicBezTo>
                          <a:pt x="4553" y="686"/>
                          <a:pt x="4950" y="472"/>
                          <a:pt x="5342" y="472"/>
                        </a:cubicBezTo>
                        <a:cubicBezTo>
                          <a:pt x="5783" y="472"/>
                          <a:pt x="6219" y="742"/>
                          <a:pt x="6396" y="1274"/>
                        </a:cubicBezTo>
                        <a:cubicBezTo>
                          <a:pt x="6408" y="1316"/>
                          <a:pt x="6444" y="1337"/>
                          <a:pt x="6480" y="1337"/>
                        </a:cubicBezTo>
                        <a:cubicBezTo>
                          <a:pt x="6515" y="1337"/>
                          <a:pt x="6551" y="1316"/>
                          <a:pt x="6563" y="1274"/>
                        </a:cubicBezTo>
                        <a:cubicBezTo>
                          <a:pt x="6740" y="763"/>
                          <a:pt x="7201" y="492"/>
                          <a:pt x="7664" y="492"/>
                        </a:cubicBezTo>
                        <a:cubicBezTo>
                          <a:pt x="8046" y="492"/>
                          <a:pt x="8428" y="676"/>
                          <a:pt x="8655" y="1059"/>
                        </a:cubicBezTo>
                        <a:cubicBezTo>
                          <a:pt x="8673" y="1089"/>
                          <a:pt x="8703" y="1104"/>
                          <a:pt x="8733" y="1104"/>
                        </a:cubicBezTo>
                        <a:cubicBezTo>
                          <a:pt x="8763" y="1104"/>
                          <a:pt x="8793" y="1089"/>
                          <a:pt x="8810" y="1059"/>
                        </a:cubicBezTo>
                        <a:cubicBezTo>
                          <a:pt x="9038" y="598"/>
                          <a:pt x="9470" y="378"/>
                          <a:pt x="9901" y="378"/>
                        </a:cubicBezTo>
                        <a:cubicBezTo>
                          <a:pt x="10420" y="378"/>
                          <a:pt x="10937" y="697"/>
                          <a:pt x="11094" y="1298"/>
                        </a:cubicBezTo>
                        <a:cubicBezTo>
                          <a:pt x="11107" y="1337"/>
                          <a:pt x="11140" y="1358"/>
                          <a:pt x="11177" y="1358"/>
                        </a:cubicBezTo>
                        <a:cubicBezTo>
                          <a:pt x="11207" y="1358"/>
                          <a:pt x="11239" y="1343"/>
                          <a:pt x="11261" y="1310"/>
                        </a:cubicBezTo>
                        <a:cubicBezTo>
                          <a:pt x="11496" y="818"/>
                          <a:pt x="12042" y="432"/>
                          <a:pt x="12544" y="432"/>
                        </a:cubicBezTo>
                        <a:cubicBezTo>
                          <a:pt x="12882" y="432"/>
                          <a:pt x="13201" y="608"/>
                          <a:pt x="13389" y="1047"/>
                        </a:cubicBezTo>
                        <a:cubicBezTo>
                          <a:pt x="13404" y="1077"/>
                          <a:pt x="13433" y="1090"/>
                          <a:pt x="13464" y="1090"/>
                        </a:cubicBezTo>
                        <a:cubicBezTo>
                          <a:pt x="13506" y="1090"/>
                          <a:pt x="13549" y="1065"/>
                          <a:pt x="13556" y="1023"/>
                        </a:cubicBezTo>
                        <a:cubicBezTo>
                          <a:pt x="13705" y="464"/>
                          <a:pt x="14173" y="186"/>
                          <a:pt x="14639" y="186"/>
                        </a:cubicBezTo>
                        <a:cubicBezTo>
                          <a:pt x="15111" y="186"/>
                          <a:pt x="15581" y="470"/>
                          <a:pt x="15720" y="1035"/>
                        </a:cubicBezTo>
                        <a:cubicBezTo>
                          <a:pt x="15732" y="1077"/>
                          <a:pt x="15767" y="1098"/>
                          <a:pt x="15803" y="1098"/>
                        </a:cubicBezTo>
                        <a:cubicBezTo>
                          <a:pt x="15839" y="1098"/>
                          <a:pt x="15875" y="1077"/>
                          <a:pt x="15887" y="1035"/>
                        </a:cubicBezTo>
                        <a:cubicBezTo>
                          <a:pt x="16061" y="542"/>
                          <a:pt x="16494" y="299"/>
                          <a:pt x="16926" y="299"/>
                        </a:cubicBezTo>
                        <a:cubicBezTo>
                          <a:pt x="17383" y="299"/>
                          <a:pt x="17837" y="572"/>
                          <a:pt x="17979" y="1107"/>
                        </a:cubicBezTo>
                        <a:cubicBezTo>
                          <a:pt x="17993" y="1148"/>
                          <a:pt x="18031" y="1174"/>
                          <a:pt x="18070" y="1174"/>
                        </a:cubicBezTo>
                        <a:cubicBezTo>
                          <a:pt x="18098" y="1174"/>
                          <a:pt x="18126" y="1161"/>
                          <a:pt x="18146" y="1131"/>
                        </a:cubicBezTo>
                        <a:cubicBezTo>
                          <a:pt x="18347" y="680"/>
                          <a:pt x="18754" y="466"/>
                          <a:pt x="19161" y="466"/>
                        </a:cubicBezTo>
                        <a:cubicBezTo>
                          <a:pt x="19650" y="466"/>
                          <a:pt x="20138" y="777"/>
                          <a:pt x="20262" y="1358"/>
                        </a:cubicBezTo>
                        <a:cubicBezTo>
                          <a:pt x="20281" y="1409"/>
                          <a:pt x="20321" y="1431"/>
                          <a:pt x="20362" y="1431"/>
                        </a:cubicBezTo>
                        <a:cubicBezTo>
                          <a:pt x="20425" y="1431"/>
                          <a:pt x="20487" y="1378"/>
                          <a:pt x="20465" y="1298"/>
                        </a:cubicBezTo>
                        <a:cubicBezTo>
                          <a:pt x="20319" y="643"/>
                          <a:pt x="19754" y="276"/>
                          <a:pt x="19185" y="276"/>
                        </a:cubicBezTo>
                        <a:cubicBezTo>
                          <a:pt x="18778" y="276"/>
                          <a:pt x="18370" y="464"/>
                          <a:pt x="18110" y="868"/>
                        </a:cubicBezTo>
                        <a:cubicBezTo>
                          <a:pt x="17886" y="358"/>
                          <a:pt x="17414" y="97"/>
                          <a:pt x="16941" y="97"/>
                        </a:cubicBezTo>
                        <a:cubicBezTo>
                          <a:pt x="16504" y="97"/>
                          <a:pt x="16068" y="319"/>
                          <a:pt x="15827" y="772"/>
                        </a:cubicBezTo>
                        <a:cubicBezTo>
                          <a:pt x="15600" y="258"/>
                          <a:pt x="15125" y="1"/>
                          <a:pt x="14650" y="1"/>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29" name="Google Shape;529;p8"/>
                  <p:cNvSpPr/>
                  <p:nvPr/>
                </p:nvSpPr>
                <p:spPr>
                  <a:xfrm>
                    <a:off x="4979623" y="4288496"/>
                    <a:ext cx="4386615" cy="309370"/>
                  </a:xfrm>
                  <a:custGeom>
                    <a:avLst/>
                    <a:gdLst/>
                    <a:ahLst/>
                    <a:cxnLst/>
                    <a:rect l="l" t="t" r="r" b="b"/>
                    <a:pathLst>
                      <a:path w="20475" h="1444" extrusionOk="0">
                        <a:moveTo>
                          <a:pt x="14638" y="0"/>
                        </a:moveTo>
                        <a:cubicBezTo>
                          <a:pt x="14163" y="0"/>
                          <a:pt x="13687" y="254"/>
                          <a:pt x="13460" y="762"/>
                        </a:cubicBezTo>
                        <a:cubicBezTo>
                          <a:pt x="13242" y="394"/>
                          <a:pt x="12915" y="240"/>
                          <a:pt x="12568" y="240"/>
                        </a:cubicBezTo>
                        <a:cubicBezTo>
                          <a:pt x="12058" y="240"/>
                          <a:pt x="11507" y="573"/>
                          <a:pt x="11201" y="1049"/>
                        </a:cubicBezTo>
                        <a:cubicBezTo>
                          <a:pt x="10962" y="487"/>
                          <a:pt x="10434" y="194"/>
                          <a:pt x="9904" y="194"/>
                        </a:cubicBezTo>
                        <a:cubicBezTo>
                          <a:pt x="9453" y="194"/>
                          <a:pt x="9001" y="406"/>
                          <a:pt x="8727" y="846"/>
                        </a:cubicBezTo>
                        <a:cubicBezTo>
                          <a:pt x="8458" y="484"/>
                          <a:pt x="8059" y="308"/>
                          <a:pt x="7662" y="308"/>
                        </a:cubicBezTo>
                        <a:cubicBezTo>
                          <a:pt x="7194" y="308"/>
                          <a:pt x="6731" y="553"/>
                          <a:pt x="6491" y="1025"/>
                        </a:cubicBezTo>
                        <a:cubicBezTo>
                          <a:pt x="6261" y="546"/>
                          <a:pt x="5799" y="299"/>
                          <a:pt x="5334" y="299"/>
                        </a:cubicBezTo>
                        <a:cubicBezTo>
                          <a:pt x="4930" y="299"/>
                          <a:pt x="4524" y="486"/>
                          <a:pt x="4268" y="870"/>
                        </a:cubicBezTo>
                        <a:cubicBezTo>
                          <a:pt x="4040" y="347"/>
                          <a:pt x="3550" y="80"/>
                          <a:pt x="3057" y="80"/>
                        </a:cubicBezTo>
                        <a:cubicBezTo>
                          <a:pt x="2593" y="80"/>
                          <a:pt x="2127" y="317"/>
                          <a:pt x="1877" y="798"/>
                        </a:cubicBezTo>
                        <a:cubicBezTo>
                          <a:pt x="1743" y="430"/>
                          <a:pt x="1401" y="197"/>
                          <a:pt x="1016" y="197"/>
                        </a:cubicBezTo>
                        <a:cubicBezTo>
                          <a:pt x="988" y="197"/>
                          <a:pt x="961" y="198"/>
                          <a:pt x="933" y="200"/>
                        </a:cubicBezTo>
                        <a:cubicBezTo>
                          <a:pt x="335" y="248"/>
                          <a:pt x="13" y="822"/>
                          <a:pt x="1" y="1372"/>
                        </a:cubicBezTo>
                        <a:cubicBezTo>
                          <a:pt x="1" y="1420"/>
                          <a:pt x="36" y="1443"/>
                          <a:pt x="72" y="1443"/>
                        </a:cubicBezTo>
                        <a:cubicBezTo>
                          <a:pt x="108" y="1443"/>
                          <a:pt x="144" y="1420"/>
                          <a:pt x="144" y="1372"/>
                        </a:cubicBezTo>
                        <a:cubicBezTo>
                          <a:pt x="168" y="941"/>
                          <a:pt x="383" y="523"/>
                          <a:pt x="825" y="415"/>
                        </a:cubicBezTo>
                        <a:cubicBezTo>
                          <a:pt x="894" y="396"/>
                          <a:pt x="964" y="386"/>
                          <a:pt x="1032" y="386"/>
                        </a:cubicBezTo>
                        <a:cubicBezTo>
                          <a:pt x="1411" y="386"/>
                          <a:pt x="1749" y="681"/>
                          <a:pt x="1770" y="1097"/>
                        </a:cubicBezTo>
                        <a:cubicBezTo>
                          <a:pt x="1770" y="1149"/>
                          <a:pt x="1812" y="1180"/>
                          <a:pt x="1855" y="1180"/>
                        </a:cubicBezTo>
                        <a:cubicBezTo>
                          <a:pt x="1890" y="1180"/>
                          <a:pt x="1926" y="1158"/>
                          <a:pt x="1937" y="1109"/>
                        </a:cubicBezTo>
                        <a:cubicBezTo>
                          <a:pt x="2087" y="538"/>
                          <a:pt x="2570" y="251"/>
                          <a:pt x="3052" y="251"/>
                        </a:cubicBezTo>
                        <a:cubicBezTo>
                          <a:pt x="3529" y="251"/>
                          <a:pt x="4006" y="532"/>
                          <a:pt x="4160" y="1097"/>
                        </a:cubicBezTo>
                        <a:cubicBezTo>
                          <a:pt x="4174" y="1143"/>
                          <a:pt x="4213" y="1168"/>
                          <a:pt x="4252" y="1168"/>
                        </a:cubicBezTo>
                        <a:cubicBezTo>
                          <a:pt x="4282" y="1168"/>
                          <a:pt x="4312" y="1152"/>
                          <a:pt x="4328" y="1121"/>
                        </a:cubicBezTo>
                        <a:cubicBezTo>
                          <a:pt x="4547" y="688"/>
                          <a:pt x="4944" y="474"/>
                          <a:pt x="5336" y="474"/>
                        </a:cubicBezTo>
                        <a:cubicBezTo>
                          <a:pt x="5777" y="474"/>
                          <a:pt x="6213" y="745"/>
                          <a:pt x="6384" y="1276"/>
                        </a:cubicBezTo>
                        <a:cubicBezTo>
                          <a:pt x="6402" y="1312"/>
                          <a:pt x="6438" y="1330"/>
                          <a:pt x="6473" y="1330"/>
                        </a:cubicBezTo>
                        <a:cubicBezTo>
                          <a:pt x="6509" y="1330"/>
                          <a:pt x="6545" y="1312"/>
                          <a:pt x="6563" y="1276"/>
                        </a:cubicBezTo>
                        <a:cubicBezTo>
                          <a:pt x="6740" y="759"/>
                          <a:pt x="7200" y="485"/>
                          <a:pt x="7663" y="485"/>
                        </a:cubicBezTo>
                        <a:cubicBezTo>
                          <a:pt x="8044" y="485"/>
                          <a:pt x="8428" y="672"/>
                          <a:pt x="8655" y="1061"/>
                        </a:cubicBezTo>
                        <a:cubicBezTo>
                          <a:pt x="8673" y="1085"/>
                          <a:pt x="8700" y="1097"/>
                          <a:pt x="8727" y="1097"/>
                        </a:cubicBezTo>
                        <a:cubicBezTo>
                          <a:pt x="8754" y="1097"/>
                          <a:pt x="8781" y="1085"/>
                          <a:pt x="8798" y="1061"/>
                        </a:cubicBezTo>
                        <a:cubicBezTo>
                          <a:pt x="9028" y="597"/>
                          <a:pt x="9463" y="375"/>
                          <a:pt x="9898" y="375"/>
                        </a:cubicBezTo>
                        <a:cubicBezTo>
                          <a:pt x="10415" y="375"/>
                          <a:pt x="10931" y="690"/>
                          <a:pt x="11094" y="1288"/>
                        </a:cubicBezTo>
                        <a:cubicBezTo>
                          <a:pt x="11100" y="1335"/>
                          <a:pt x="11137" y="1359"/>
                          <a:pt x="11174" y="1359"/>
                        </a:cubicBezTo>
                        <a:cubicBezTo>
                          <a:pt x="11203" y="1359"/>
                          <a:pt x="11233" y="1344"/>
                          <a:pt x="11249" y="1312"/>
                        </a:cubicBezTo>
                        <a:cubicBezTo>
                          <a:pt x="11493" y="818"/>
                          <a:pt x="12045" y="426"/>
                          <a:pt x="12549" y="426"/>
                        </a:cubicBezTo>
                        <a:cubicBezTo>
                          <a:pt x="12886" y="426"/>
                          <a:pt x="13202" y="601"/>
                          <a:pt x="13389" y="1037"/>
                        </a:cubicBezTo>
                        <a:cubicBezTo>
                          <a:pt x="13403" y="1071"/>
                          <a:pt x="13430" y="1085"/>
                          <a:pt x="13458" y="1085"/>
                        </a:cubicBezTo>
                        <a:cubicBezTo>
                          <a:pt x="13498" y="1085"/>
                          <a:pt x="13542" y="1056"/>
                          <a:pt x="13556" y="1013"/>
                        </a:cubicBezTo>
                        <a:cubicBezTo>
                          <a:pt x="13698" y="462"/>
                          <a:pt x="14161" y="187"/>
                          <a:pt x="14625" y="187"/>
                        </a:cubicBezTo>
                        <a:cubicBezTo>
                          <a:pt x="15096" y="187"/>
                          <a:pt x="15569" y="471"/>
                          <a:pt x="15708" y="1037"/>
                        </a:cubicBezTo>
                        <a:cubicBezTo>
                          <a:pt x="15726" y="1079"/>
                          <a:pt x="15761" y="1100"/>
                          <a:pt x="15797" y="1100"/>
                        </a:cubicBezTo>
                        <a:cubicBezTo>
                          <a:pt x="15833" y="1100"/>
                          <a:pt x="15869" y="1079"/>
                          <a:pt x="15887" y="1037"/>
                        </a:cubicBezTo>
                        <a:cubicBezTo>
                          <a:pt x="16055" y="544"/>
                          <a:pt x="16486" y="301"/>
                          <a:pt x="16917" y="301"/>
                        </a:cubicBezTo>
                        <a:cubicBezTo>
                          <a:pt x="17373" y="301"/>
                          <a:pt x="17831" y="574"/>
                          <a:pt x="17979" y="1109"/>
                        </a:cubicBezTo>
                        <a:cubicBezTo>
                          <a:pt x="17992" y="1150"/>
                          <a:pt x="18029" y="1171"/>
                          <a:pt x="18065" y="1171"/>
                        </a:cubicBezTo>
                        <a:cubicBezTo>
                          <a:pt x="18092" y="1171"/>
                          <a:pt x="18119" y="1159"/>
                          <a:pt x="18134" y="1133"/>
                        </a:cubicBezTo>
                        <a:cubicBezTo>
                          <a:pt x="18341" y="681"/>
                          <a:pt x="18753" y="467"/>
                          <a:pt x="19162" y="467"/>
                        </a:cubicBezTo>
                        <a:cubicBezTo>
                          <a:pt x="19652" y="467"/>
                          <a:pt x="20138" y="775"/>
                          <a:pt x="20262" y="1348"/>
                        </a:cubicBezTo>
                        <a:cubicBezTo>
                          <a:pt x="20276" y="1400"/>
                          <a:pt x="20315" y="1422"/>
                          <a:pt x="20355" y="1422"/>
                        </a:cubicBezTo>
                        <a:cubicBezTo>
                          <a:pt x="20414" y="1422"/>
                          <a:pt x="20475" y="1372"/>
                          <a:pt x="20453" y="1300"/>
                        </a:cubicBezTo>
                        <a:cubicBezTo>
                          <a:pt x="20307" y="645"/>
                          <a:pt x="19746" y="278"/>
                          <a:pt x="19178" y="278"/>
                        </a:cubicBezTo>
                        <a:cubicBezTo>
                          <a:pt x="18772" y="278"/>
                          <a:pt x="18363" y="466"/>
                          <a:pt x="18098" y="870"/>
                        </a:cubicBezTo>
                        <a:cubicBezTo>
                          <a:pt x="17880" y="358"/>
                          <a:pt x="17404" y="97"/>
                          <a:pt x="16928" y="97"/>
                        </a:cubicBezTo>
                        <a:cubicBezTo>
                          <a:pt x="16492" y="97"/>
                          <a:pt x="16055" y="316"/>
                          <a:pt x="15815" y="762"/>
                        </a:cubicBezTo>
                        <a:cubicBezTo>
                          <a:pt x="15588" y="254"/>
                          <a:pt x="15113" y="0"/>
                          <a:pt x="14638" y="0"/>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30" name="Google Shape;530;p8"/>
                  <p:cNvSpPr/>
                  <p:nvPr/>
                </p:nvSpPr>
                <p:spPr>
                  <a:xfrm>
                    <a:off x="4979623" y="4829466"/>
                    <a:ext cx="4386615" cy="310655"/>
                  </a:xfrm>
                  <a:custGeom>
                    <a:avLst/>
                    <a:gdLst/>
                    <a:ahLst/>
                    <a:cxnLst/>
                    <a:rect l="l" t="t" r="r" b="b"/>
                    <a:pathLst>
                      <a:path w="20475" h="1450" extrusionOk="0">
                        <a:moveTo>
                          <a:pt x="14638" y="0"/>
                        </a:moveTo>
                        <a:cubicBezTo>
                          <a:pt x="14163" y="0"/>
                          <a:pt x="13687" y="257"/>
                          <a:pt x="13460" y="771"/>
                        </a:cubicBezTo>
                        <a:cubicBezTo>
                          <a:pt x="13242" y="398"/>
                          <a:pt x="12914" y="243"/>
                          <a:pt x="12567" y="243"/>
                        </a:cubicBezTo>
                        <a:cubicBezTo>
                          <a:pt x="12058" y="243"/>
                          <a:pt x="11507" y="577"/>
                          <a:pt x="11201" y="1046"/>
                        </a:cubicBezTo>
                        <a:cubicBezTo>
                          <a:pt x="10963" y="487"/>
                          <a:pt x="10439" y="198"/>
                          <a:pt x="9913" y="198"/>
                        </a:cubicBezTo>
                        <a:cubicBezTo>
                          <a:pt x="9459" y="198"/>
                          <a:pt x="9003" y="413"/>
                          <a:pt x="8727" y="855"/>
                        </a:cubicBezTo>
                        <a:cubicBezTo>
                          <a:pt x="8457" y="492"/>
                          <a:pt x="8056" y="316"/>
                          <a:pt x="7658" y="316"/>
                        </a:cubicBezTo>
                        <a:cubicBezTo>
                          <a:pt x="7192" y="316"/>
                          <a:pt x="6730" y="558"/>
                          <a:pt x="6491" y="1022"/>
                        </a:cubicBezTo>
                        <a:cubicBezTo>
                          <a:pt x="6262" y="545"/>
                          <a:pt x="5802" y="298"/>
                          <a:pt x="5339" y="298"/>
                        </a:cubicBezTo>
                        <a:cubicBezTo>
                          <a:pt x="4933" y="298"/>
                          <a:pt x="4525" y="488"/>
                          <a:pt x="4268" y="879"/>
                        </a:cubicBezTo>
                        <a:cubicBezTo>
                          <a:pt x="4040" y="348"/>
                          <a:pt x="3547" y="79"/>
                          <a:pt x="3053" y="79"/>
                        </a:cubicBezTo>
                        <a:cubicBezTo>
                          <a:pt x="2590" y="79"/>
                          <a:pt x="2126" y="315"/>
                          <a:pt x="1877" y="795"/>
                        </a:cubicBezTo>
                        <a:cubicBezTo>
                          <a:pt x="1743" y="437"/>
                          <a:pt x="1399" y="194"/>
                          <a:pt x="1012" y="194"/>
                        </a:cubicBezTo>
                        <a:cubicBezTo>
                          <a:pt x="986" y="194"/>
                          <a:pt x="960" y="195"/>
                          <a:pt x="933" y="198"/>
                        </a:cubicBezTo>
                        <a:cubicBezTo>
                          <a:pt x="335" y="257"/>
                          <a:pt x="13" y="831"/>
                          <a:pt x="1" y="1369"/>
                        </a:cubicBezTo>
                        <a:cubicBezTo>
                          <a:pt x="1" y="1423"/>
                          <a:pt x="36" y="1450"/>
                          <a:pt x="72" y="1450"/>
                        </a:cubicBezTo>
                        <a:cubicBezTo>
                          <a:pt x="108" y="1450"/>
                          <a:pt x="144" y="1423"/>
                          <a:pt x="144" y="1369"/>
                        </a:cubicBezTo>
                        <a:cubicBezTo>
                          <a:pt x="168" y="939"/>
                          <a:pt x="383" y="532"/>
                          <a:pt x="825" y="413"/>
                        </a:cubicBezTo>
                        <a:cubicBezTo>
                          <a:pt x="890" y="396"/>
                          <a:pt x="954" y="388"/>
                          <a:pt x="1018" y="388"/>
                        </a:cubicBezTo>
                        <a:cubicBezTo>
                          <a:pt x="1403" y="388"/>
                          <a:pt x="1749" y="684"/>
                          <a:pt x="1770" y="1094"/>
                        </a:cubicBezTo>
                        <a:cubicBezTo>
                          <a:pt x="1770" y="1153"/>
                          <a:pt x="1812" y="1183"/>
                          <a:pt x="1855" y="1183"/>
                        </a:cubicBezTo>
                        <a:cubicBezTo>
                          <a:pt x="1890" y="1183"/>
                          <a:pt x="1926" y="1162"/>
                          <a:pt x="1937" y="1118"/>
                        </a:cubicBezTo>
                        <a:cubicBezTo>
                          <a:pt x="2087" y="547"/>
                          <a:pt x="2570" y="260"/>
                          <a:pt x="3052" y="260"/>
                        </a:cubicBezTo>
                        <a:cubicBezTo>
                          <a:pt x="3529" y="260"/>
                          <a:pt x="4006" y="541"/>
                          <a:pt x="4160" y="1106"/>
                        </a:cubicBezTo>
                        <a:cubicBezTo>
                          <a:pt x="4174" y="1147"/>
                          <a:pt x="4215" y="1168"/>
                          <a:pt x="4254" y="1168"/>
                        </a:cubicBezTo>
                        <a:cubicBezTo>
                          <a:pt x="4283" y="1168"/>
                          <a:pt x="4312" y="1156"/>
                          <a:pt x="4328" y="1130"/>
                        </a:cubicBezTo>
                        <a:cubicBezTo>
                          <a:pt x="4548" y="690"/>
                          <a:pt x="4947" y="473"/>
                          <a:pt x="5340" y="473"/>
                        </a:cubicBezTo>
                        <a:cubicBezTo>
                          <a:pt x="5780" y="473"/>
                          <a:pt x="6214" y="743"/>
                          <a:pt x="6384" y="1273"/>
                        </a:cubicBezTo>
                        <a:cubicBezTo>
                          <a:pt x="6402" y="1315"/>
                          <a:pt x="6438" y="1336"/>
                          <a:pt x="6473" y="1336"/>
                        </a:cubicBezTo>
                        <a:cubicBezTo>
                          <a:pt x="6509" y="1336"/>
                          <a:pt x="6545" y="1315"/>
                          <a:pt x="6563" y="1273"/>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26" y="597"/>
                          <a:pt x="9458" y="377"/>
                          <a:pt x="9890" y="377"/>
                        </a:cubicBezTo>
                        <a:cubicBezTo>
                          <a:pt x="10410" y="377"/>
                          <a:pt x="10930" y="696"/>
                          <a:pt x="11094" y="1297"/>
                        </a:cubicBezTo>
                        <a:cubicBezTo>
                          <a:pt x="11100" y="1338"/>
                          <a:pt x="11138" y="1359"/>
                          <a:pt x="11176" y="1359"/>
                        </a:cubicBezTo>
                        <a:cubicBezTo>
                          <a:pt x="11205" y="1359"/>
                          <a:pt x="11233" y="1347"/>
                          <a:pt x="11249" y="1321"/>
                        </a:cubicBezTo>
                        <a:cubicBezTo>
                          <a:pt x="11492" y="821"/>
                          <a:pt x="12042" y="432"/>
                          <a:pt x="12545" y="432"/>
                        </a:cubicBezTo>
                        <a:cubicBezTo>
                          <a:pt x="12884" y="432"/>
                          <a:pt x="13201" y="608"/>
                          <a:pt x="13389" y="1046"/>
                        </a:cubicBezTo>
                        <a:cubicBezTo>
                          <a:pt x="13404" y="1076"/>
                          <a:pt x="13431" y="1090"/>
                          <a:pt x="13460" y="1090"/>
                        </a:cubicBezTo>
                        <a:cubicBezTo>
                          <a:pt x="13500" y="1090"/>
                          <a:pt x="13542" y="1064"/>
                          <a:pt x="13556" y="1022"/>
                        </a:cubicBezTo>
                        <a:cubicBezTo>
                          <a:pt x="13699" y="463"/>
                          <a:pt x="14164" y="186"/>
                          <a:pt x="14629" y="186"/>
                        </a:cubicBezTo>
                        <a:cubicBezTo>
                          <a:pt x="15099" y="186"/>
                          <a:pt x="15569" y="469"/>
                          <a:pt x="15708" y="1034"/>
                        </a:cubicBezTo>
                        <a:cubicBezTo>
                          <a:pt x="15726" y="1076"/>
                          <a:pt x="15761" y="1097"/>
                          <a:pt x="15797" y="1097"/>
                        </a:cubicBezTo>
                        <a:cubicBezTo>
                          <a:pt x="15833" y="1097"/>
                          <a:pt x="15869" y="1076"/>
                          <a:pt x="15887" y="1034"/>
                        </a:cubicBezTo>
                        <a:cubicBezTo>
                          <a:pt x="16055" y="541"/>
                          <a:pt x="16486" y="298"/>
                          <a:pt x="16917" y="298"/>
                        </a:cubicBezTo>
                        <a:cubicBezTo>
                          <a:pt x="17373" y="298"/>
                          <a:pt x="17831" y="571"/>
                          <a:pt x="17979" y="1106"/>
                        </a:cubicBezTo>
                        <a:cubicBezTo>
                          <a:pt x="17992" y="1147"/>
                          <a:pt x="18029" y="1168"/>
                          <a:pt x="18065" y="1168"/>
                        </a:cubicBezTo>
                        <a:cubicBezTo>
                          <a:pt x="18092" y="1168"/>
                          <a:pt x="18119" y="1156"/>
                          <a:pt x="18134" y="1130"/>
                        </a:cubicBezTo>
                        <a:cubicBezTo>
                          <a:pt x="18340" y="680"/>
                          <a:pt x="18751" y="466"/>
                          <a:pt x="19159" y="466"/>
                        </a:cubicBezTo>
                        <a:cubicBezTo>
                          <a:pt x="19650" y="466"/>
                          <a:pt x="20138" y="776"/>
                          <a:pt x="20262" y="1357"/>
                        </a:cubicBezTo>
                        <a:cubicBezTo>
                          <a:pt x="20276" y="1404"/>
                          <a:pt x="20315" y="1425"/>
                          <a:pt x="20354" y="1425"/>
                        </a:cubicBezTo>
                        <a:cubicBezTo>
                          <a:pt x="20414" y="1425"/>
                          <a:pt x="20475" y="1377"/>
                          <a:pt x="20453" y="1297"/>
                        </a:cubicBezTo>
                        <a:cubicBezTo>
                          <a:pt x="20307" y="643"/>
                          <a:pt x="19748" y="281"/>
                          <a:pt x="19181" y="281"/>
                        </a:cubicBezTo>
                        <a:cubicBezTo>
                          <a:pt x="18774" y="281"/>
                          <a:pt x="18363" y="467"/>
                          <a:pt x="18098" y="867"/>
                        </a:cubicBezTo>
                        <a:cubicBezTo>
                          <a:pt x="17881" y="357"/>
                          <a:pt x="17408" y="96"/>
                          <a:pt x="16933" y="96"/>
                        </a:cubicBezTo>
                        <a:cubicBezTo>
                          <a:pt x="16495" y="96"/>
                          <a:pt x="16056" y="318"/>
                          <a:pt x="15815" y="771"/>
                        </a:cubicBezTo>
                        <a:cubicBezTo>
                          <a:pt x="15588" y="257"/>
                          <a:pt x="15113" y="0"/>
                          <a:pt x="14638" y="0"/>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grpSp>
            <p:nvGrpSpPr>
              <p:cNvPr id="531" name="Google Shape;531;p8"/>
              <p:cNvGrpSpPr/>
              <p:nvPr/>
            </p:nvGrpSpPr>
            <p:grpSpPr>
              <a:xfrm>
                <a:off x="-68504" y="521190"/>
                <a:ext cx="9307261" cy="2931726"/>
                <a:chOff x="-76454" y="2438440"/>
                <a:chExt cx="9307261" cy="2931726"/>
              </a:xfrm>
            </p:grpSpPr>
            <p:grpSp>
              <p:nvGrpSpPr>
                <p:cNvPr id="532" name="Google Shape;532;p8"/>
                <p:cNvGrpSpPr/>
                <p:nvPr/>
              </p:nvGrpSpPr>
              <p:grpSpPr>
                <a:xfrm>
                  <a:off x="6117405" y="2438440"/>
                  <a:ext cx="3113402" cy="2909203"/>
                  <a:chOff x="4977052" y="1038608"/>
                  <a:chExt cx="4389400" cy="4101513"/>
                </a:xfrm>
              </p:grpSpPr>
              <p:sp>
                <p:nvSpPr>
                  <p:cNvPr id="533" name="Google Shape;533;p8"/>
                  <p:cNvSpPr/>
                  <p:nvPr/>
                </p:nvSpPr>
                <p:spPr>
                  <a:xfrm>
                    <a:off x="4977052" y="1038608"/>
                    <a:ext cx="4387686" cy="309370"/>
                  </a:xfrm>
                  <a:custGeom>
                    <a:avLst/>
                    <a:gdLst/>
                    <a:ahLst/>
                    <a:cxnLst/>
                    <a:rect l="l" t="t" r="r" b="b"/>
                    <a:pathLst>
                      <a:path w="20480" h="1444" extrusionOk="0">
                        <a:moveTo>
                          <a:pt x="14650" y="0"/>
                        </a:moveTo>
                        <a:cubicBezTo>
                          <a:pt x="14175" y="0"/>
                          <a:pt x="13699" y="254"/>
                          <a:pt x="13472" y="762"/>
                        </a:cubicBezTo>
                        <a:cubicBezTo>
                          <a:pt x="13250" y="394"/>
                          <a:pt x="12919" y="240"/>
                          <a:pt x="12571" y="240"/>
                        </a:cubicBezTo>
                        <a:cubicBezTo>
                          <a:pt x="12060" y="240"/>
                          <a:pt x="11512" y="573"/>
                          <a:pt x="11213" y="1049"/>
                        </a:cubicBezTo>
                        <a:cubicBezTo>
                          <a:pt x="10974" y="487"/>
                          <a:pt x="10446" y="194"/>
                          <a:pt x="9916" y="194"/>
                        </a:cubicBezTo>
                        <a:cubicBezTo>
                          <a:pt x="9465" y="194"/>
                          <a:pt x="9013" y="406"/>
                          <a:pt x="8739" y="846"/>
                        </a:cubicBezTo>
                        <a:cubicBezTo>
                          <a:pt x="8470" y="484"/>
                          <a:pt x="8071" y="308"/>
                          <a:pt x="7673" y="308"/>
                        </a:cubicBezTo>
                        <a:cubicBezTo>
                          <a:pt x="7204" y="308"/>
                          <a:pt x="6737" y="553"/>
                          <a:pt x="6491" y="1025"/>
                        </a:cubicBezTo>
                        <a:cubicBezTo>
                          <a:pt x="6261" y="546"/>
                          <a:pt x="5799" y="299"/>
                          <a:pt x="5336" y="299"/>
                        </a:cubicBezTo>
                        <a:cubicBezTo>
                          <a:pt x="4933" y="299"/>
                          <a:pt x="4530" y="486"/>
                          <a:pt x="4280" y="870"/>
                        </a:cubicBezTo>
                        <a:cubicBezTo>
                          <a:pt x="4053" y="342"/>
                          <a:pt x="3561" y="76"/>
                          <a:pt x="3069" y="76"/>
                        </a:cubicBezTo>
                        <a:cubicBezTo>
                          <a:pt x="2602" y="76"/>
                          <a:pt x="2134" y="315"/>
                          <a:pt x="1889" y="798"/>
                        </a:cubicBezTo>
                        <a:cubicBezTo>
                          <a:pt x="1744" y="440"/>
                          <a:pt x="1399" y="197"/>
                          <a:pt x="1022" y="197"/>
                        </a:cubicBezTo>
                        <a:cubicBezTo>
                          <a:pt x="997" y="197"/>
                          <a:pt x="971" y="198"/>
                          <a:pt x="945" y="200"/>
                        </a:cubicBezTo>
                        <a:cubicBezTo>
                          <a:pt x="347" y="260"/>
                          <a:pt x="13" y="834"/>
                          <a:pt x="1" y="1372"/>
                        </a:cubicBezTo>
                        <a:cubicBezTo>
                          <a:pt x="1" y="1420"/>
                          <a:pt x="40" y="1443"/>
                          <a:pt x="78" y="1443"/>
                        </a:cubicBezTo>
                        <a:cubicBezTo>
                          <a:pt x="117" y="1443"/>
                          <a:pt x="156" y="1420"/>
                          <a:pt x="156" y="1372"/>
                        </a:cubicBezTo>
                        <a:cubicBezTo>
                          <a:pt x="168" y="941"/>
                          <a:pt x="395" y="523"/>
                          <a:pt x="825" y="415"/>
                        </a:cubicBezTo>
                        <a:cubicBezTo>
                          <a:pt x="895" y="396"/>
                          <a:pt x="964" y="387"/>
                          <a:pt x="1032" y="387"/>
                        </a:cubicBezTo>
                        <a:cubicBezTo>
                          <a:pt x="1420" y="387"/>
                          <a:pt x="1760" y="690"/>
                          <a:pt x="1770" y="1097"/>
                        </a:cubicBezTo>
                        <a:cubicBezTo>
                          <a:pt x="1770" y="1160"/>
                          <a:pt x="1823" y="1193"/>
                          <a:pt x="1874" y="1193"/>
                        </a:cubicBezTo>
                        <a:cubicBezTo>
                          <a:pt x="1921" y="1193"/>
                          <a:pt x="1967" y="1166"/>
                          <a:pt x="1973" y="1109"/>
                        </a:cubicBezTo>
                        <a:cubicBezTo>
                          <a:pt x="2124" y="536"/>
                          <a:pt x="2605" y="250"/>
                          <a:pt x="3086" y="250"/>
                        </a:cubicBezTo>
                        <a:cubicBezTo>
                          <a:pt x="3558" y="250"/>
                          <a:pt x="4030" y="528"/>
                          <a:pt x="4184" y="1085"/>
                        </a:cubicBezTo>
                        <a:cubicBezTo>
                          <a:pt x="4198" y="1132"/>
                          <a:pt x="4237" y="1156"/>
                          <a:pt x="4275" y="1156"/>
                        </a:cubicBezTo>
                        <a:cubicBezTo>
                          <a:pt x="4306" y="1156"/>
                          <a:pt x="4336" y="1141"/>
                          <a:pt x="4352" y="1109"/>
                        </a:cubicBezTo>
                        <a:cubicBezTo>
                          <a:pt x="4571" y="676"/>
                          <a:pt x="4968" y="462"/>
                          <a:pt x="5361" y="462"/>
                        </a:cubicBezTo>
                        <a:cubicBezTo>
                          <a:pt x="5804" y="462"/>
                          <a:pt x="6243" y="733"/>
                          <a:pt x="6420" y="1264"/>
                        </a:cubicBezTo>
                        <a:cubicBezTo>
                          <a:pt x="6432" y="1300"/>
                          <a:pt x="6468" y="1318"/>
                          <a:pt x="6503" y="1318"/>
                        </a:cubicBezTo>
                        <a:cubicBezTo>
                          <a:pt x="6539" y="1318"/>
                          <a:pt x="6575" y="1300"/>
                          <a:pt x="6587" y="1264"/>
                        </a:cubicBezTo>
                        <a:cubicBezTo>
                          <a:pt x="6763" y="748"/>
                          <a:pt x="7222" y="478"/>
                          <a:pt x="7683" y="478"/>
                        </a:cubicBezTo>
                        <a:cubicBezTo>
                          <a:pt x="8066" y="478"/>
                          <a:pt x="8451" y="664"/>
                          <a:pt x="8679" y="1049"/>
                        </a:cubicBezTo>
                        <a:cubicBezTo>
                          <a:pt x="8697" y="1073"/>
                          <a:pt x="8724" y="1085"/>
                          <a:pt x="8751" y="1085"/>
                        </a:cubicBezTo>
                        <a:cubicBezTo>
                          <a:pt x="8778" y="1085"/>
                          <a:pt x="8804" y="1073"/>
                          <a:pt x="8822" y="1049"/>
                        </a:cubicBezTo>
                        <a:cubicBezTo>
                          <a:pt x="9056" y="587"/>
                          <a:pt x="9490" y="367"/>
                          <a:pt x="9922" y="367"/>
                        </a:cubicBezTo>
                        <a:cubicBezTo>
                          <a:pt x="10440" y="367"/>
                          <a:pt x="10955" y="683"/>
                          <a:pt x="11117" y="1276"/>
                        </a:cubicBezTo>
                        <a:cubicBezTo>
                          <a:pt x="11131" y="1318"/>
                          <a:pt x="11174" y="1343"/>
                          <a:pt x="11213" y="1343"/>
                        </a:cubicBezTo>
                        <a:cubicBezTo>
                          <a:pt x="11242" y="1343"/>
                          <a:pt x="11270" y="1330"/>
                          <a:pt x="11285" y="1300"/>
                        </a:cubicBezTo>
                        <a:cubicBezTo>
                          <a:pt x="11521" y="806"/>
                          <a:pt x="12071" y="414"/>
                          <a:pt x="12574" y="414"/>
                        </a:cubicBezTo>
                        <a:cubicBezTo>
                          <a:pt x="12910" y="414"/>
                          <a:pt x="13226" y="589"/>
                          <a:pt x="13413" y="1025"/>
                        </a:cubicBezTo>
                        <a:cubicBezTo>
                          <a:pt x="13428" y="1060"/>
                          <a:pt x="13458" y="1074"/>
                          <a:pt x="13488" y="1074"/>
                        </a:cubicBezTo>
                        <a:cubicBezTo>
                          <a:pt x="13530" y="1074"/>
                          <a:pt x="13573" y="1048"/>
                          <a:pt x="13580" y="1013"/>
                        </a:cubicBezTo>
                        <a:cubicBezTo>
                          <a:pt x="13723" y="454"/>
                          <a:pt x="14191" y="176"/>
                          <a:pt x="14657" y="176"/>
                        </a:cubicBezTo>
                        <a:cubicBezTo>
                          <a:pt x="15129" y="176"/>
                          <a:pt x="15599" y="460"/>
                          <a:pt x="15732" y="1025"/>
                        </a:cubicBezTo>
                        <a:cubicBezTo>
                          <a:pt x="15750" y="1067"/>
                          <a:pt x="15788" y="1088"/>
                          <a:pt x="15826" y="1088"/>
                        </a:cubicBezTo>
                        <a:cubicBezTo>
                          <a:pt x="15863" y="1088"/>
                          <a:pt x="15899" y="1067"/>
                          <a:pt x="15911" y="1025"/>
                        </a:cubicBezTo>
                        <a:cubicBezTo>
                          <a:pt x="16079" y="526"/>
                          <a:pt x="16510" y="280"/>
                          <a:pt x="16941" y="280"/>
                        </a:cubicBezTo>
                        <a:cubicBezTo>
                          <a:pt x="17398" y="280"/>
                          <a:pt x="17855" y="556"/>
                          <a:pt x="18003" y="1097"/>
                        </a:cubicBezTo>
                        <a:cubicBezTo>
                          <a:pt x="18016" y="1138"/>
                          <a:pt x="18053" y="1159"/>
                          <a:pt x="18089" y="1159"/>
                        </a:cubicBezTo>
                        <a:cubicBezTo>
                          <a:pt x="18116" y="1159"/>
                          <a:pt x="18143" y="1147"/>
                          <a:pt x="18158" y="1121"/>
                        </a:cubicBezTo>
                        <a:cubicBezTo>
                          <a:pt x="18364" y="671"/>
                          <a:pt x="18775" y="457"/>
                          <a:pt x="19183" y="457"/>
                        </a:cubicBezTo>
                        <a:cubicBezTo>
                          <a:pt x="19674" y="457"/>
                          <a:pt x="20162" y="767"/>
                          <a:pt x="20286" y="1348"/>
                        </a:cubicBezTo>
                        <a:cubicBezTo>
                          <a:pt x="20300" y="1390"/>
                          <a:pt x="20335" y="1408"/>
                          <a:pt x="20370" y="1408"/>
                        </a:cubicBezTo>
                        <a:cubicBezTo>
                          <a:pt x="20424" y="1408"/>
                          <a:pt x="20480" y="1365"/>
                          <a:pt x="20465" y="1300"/>
                        </a:cubicBezTo>
                        <a:cubicBezTo>
                          <a:pt x="20319" y="640"/>
                          <a:pt x="19757" y="275"/>
                          <a:pt x="19190" y="275"/>
                        </a:cubicBezTo>
                        <a:cubicBezTo>
                          <a:pt x="18782" y="275"/>
                          <a:pt x="18371" y="464"/>
                          <a:pt x="18110" y="870"/>
                        </a:cubicBezTo>
                        <a:cubicBezTo>
                          <a:pt x="17886" y="358"/>
                          <a:pt x="17411" y="97"/>
                          <a:pt x="16936" y="97"/>
                        </a:cubicBezTo>
                        <a:cubicBezTo>
                          <a:pt x="16501" y="97"/>
                          <a:pt x="16067" y="316"/>
                          <a:pt x="15827" y="762"/>
                        </a:cubicBezTo>
                        <a:cubicBezTo>
                          <a:pt x="15600" y="254"/>
                          <a:pt x="15125" y="0"/>
                          <a:pt x="14650" y="0"/>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34" name="Google Shape;534;p8"/>
                  <p:cNvSpPr/>
                  <p:nvPr/>
                </p:nvSpPr>
                <p:spPr>
                  <a:xfrm>
                    <a:off x="4979623" y="1579578"/>
                    <a:ext cx="4386615" cy="311298"/>
                  </a:xfrm>
                  <a:custGeom>
                    <a:avLst/>
                    <a:gdLst/>
                    <a:ahLst/>
                    <a:cxnLst/>
                    <a:rect l="l" t="t" r="r" b="b"/>
                    <a:pathLst>
                      <a:path w="20475" h="1453" extrusionOk="0">
                        <a:moveTo>
                          <a:pt x="14638" y="0"/>
                        </a:moveTo>
                        <a:cubicBezTo>
                          <a:pt x="14163" y="0"/>
                          <a:pt x="13687" y="257"/>
                          <a:pt x="13460" y="771"/>
                        </a:cubicBezTo>
                        <a:cubicBezTo>
                          <a:pt x="13242" y="398"/>
                          <a:pt x="12914" y="243"/>
                          <a:pt x="12567" y="243"/>
                        </a:cubicBezTo>
                        <a:cubicBezTo>
                          <a:pt x="12058" y="243"/>
                          <a:pt x="11507" y="577"/>
                          <a:pt x="11201" y="1046"/>
                        </a:cubicBezTo>
                        <a:cubicBezTo>
                          <a:pt x="10963" y="487"/>
                          <a:pt x="10439" y="198"/>
                          <a:pt x="9913" y="198"/>
                        </a:cubicBezTo>
                        <a:cubicBezTo>
                          <a:pt x="9459" y="198"/>
                          <a:pt x="9003" y="413"/>
                          <a:pt x="8727" y="855"/>
                        </a:cubicBezTo>
                        <a:cubicBezTo>
                          <a:pt x="8457" y="492"/>
                          <a:pt x="8056" y="316"/>
                          <a:pt x="7658" y="316"/>
                        </a:cubicBezTo>
                        <a:cubicBezTo>
                          <a:pt x="7192" y="316"/>
                          <a:pt x="6730" y="558"/>
                          <a:pt x="6491" y="1022"/>
                        </a:cubicBezTo>
                        <a:cubicBezTo>
                          <a:pt x="6262" y="545"/>
                          <a:pt x="5802" y="298"/>
                          <a:pt x="5339" y="298"/>
                        </a:cubicBezTo>
                        <a:cubicBezTo>
                          <a:pt x="4933" y="298"/>
                          <a:pt x="4525" y="488"/>
                          <a:pt x="4268" y="879"/>
                        </a:cubicBezTo>
                        <a:cubicBezTo>
                          <a:pt x="4040" y="348"/>
                          <a:pt x="3547" y="79"/>
                          <a:pt x="3053" y="79"/>
                        </a:cubicBezTo>
                        <a:cubicBezTo>
                          <a:pt x="2590" y="79"/>
                          <a:pt x="2126" y="315"/>
                          <a:pt x="1877" y="795"/>
                        </a:cubicBezTo>
                        <a:cubicBezTo>
                          <a:pt x="1740" y="430"/>
                          <a:pt x="1386" y="196"/>
                          <a:pt x="990" y="196"/>
                        </a:cubicBezTo>
                        <a:cubicBezTo>
                          <a:pt x="971" y="196"/>
                          <a:pt x="952" y="196"/>
                          <a:pt x="933" y="198"/>
                        </a:cubicBezTo>
                        <a:cubicBezTo>
                          <a:pt x="335" y="257"/>
                          <a:pt x="13" y="831"/>
                          <a:pt x="1" y="1381"/>
                        </a:cubicBezTo>
                        <a:cubicBezTo>
                          <a:pt x="1" y="1429"/>
                          <a:pt x="36" y="1453"/>
                          <a:pt x="72" y="1453"/>
                        </a:cubicBezTo>
                        <a:cubicBezTo>
                          <a:pt x="108" y="1453"/>
                          <a:pt x="144" y="1429"/>
                          <a:pt x="144" y="1381"/>
                        </a:cubicBezTo>
                        <a:cubicBezTo>
                          <a:pt x="168" y="951"/>
                          <a:pt x="383" y="532"/>
                          <a:pt x="825" y="413"/>
                        </a:cubicBezTo>
                        <a:cubicBezTo>
                          <a:pt x="893" y="393"/>
                          <a:pt x="961" y="384"/>
                          <a:pt x="1027" y="384"/>
                        </a:cubicBezTo>
                        <a:cubicBezTo>
                          <a:pt x="1409" y="384"/>
                          <a:pt x="1749" y="687"/>
                          <a:pt x="1770" y="1094"/>
                        </a:cubicBezTo>
                        <a:cubicBezTo>
                          <a:pt x="1770" y="1154"/>
                          <a:pt x="1814" y="1188"/>
                          <a:pt x="1857" y="1188"/>
                        </a:cubicBezTo>
                        <a:cubicBezTo>
                          <a:pt x="1892" y="1188"/>
                          <a:pt x="1926" y="1166"/>
                          <a:pt x="1937" y="1118"/>
                        </a:cubicBezTo>
                        <a:cubicBezTo>
                          <a:pt x="2087" y="547"/>
                          <a:pt x="2570" y="260"/>
                          <a:pt x="3052" y="260"/>
                        </a:cubicBezTo>
                        <a:cubicBezTo>
                          <a:pt x="3529" y="260"/>
                          <a:pt x="4006" y="541"/>
                          <a:pt x="4160" y="1106"/>
                        </a:cubicBezTo>
                        <a:cubicBezTo>
                          <a:pt x="4174" y="1147"/>
                          <a:pt x="4215" y="1168"/>
                          <a:pt x="4254" y="1168"/>
                        </a:cubicBezTo>
                        <a:cubicBezTo>
                          <a:pt x="4283" y="1168"/>
                          <a:pt x="4312" y="1156"/>
                          <a:pt x="4328" y="1130"/>
                        </a:cubicBezTo>
                        <a:cubicBezTo>
                          <a:pt x="4549" y="694"/>
                          <a:pt x="4949" y="478"/>
                          <a:pt x="5344" y="478"/>
                        </a:cubicBezTo>
                        <a:cubicBezTo>
                          <a:pt x="5782" y="478"/>
                          <a:pt x="6214" y="745"/>
                          <a:pt x="6384" y="1273"/>
                        </a:cubicBezTo>
                        <a:cubicBezTo>
                          <a:pt x="6402" y="1315"/>
                          <a:pt x="6438" y="1336"/>
                          <a:pt x="6473" y="1336"/>
                        </a:cubicBezTo>
                        <a:cubicBezTo>
                          <a:pt x="6509" y="1336"/>
                          <a:pt x="6545" y="1315"/>
                          <a:pt x="6563" y="1273"/>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32" y="602"/>
                          <a:pt x="9466" y="382"/>
                          <a:pt x="9898" y="382"/>
                        </a:cubicBezTo>
                        <a:cubicBezTo>
                          <a:pt x="10416" y="382"/>
                          <a:pt x="10931" y="698"/>
                          <a:pt x="11094" y="1297"/>
                        </a:cubicBezTo>
                        <a:cubicBezTo>
                          <a:pt x="11100" y="1339"/>
                          <a:pt x="11144" y="1364"/>
                          <a:pt x="11183" y="1364"/>
                        </a:cubicBezTo>
                        <a:cubicBezTo>
                          <a:pt x="11212" y="1364"/>
                          <a:pt x="11239" y="1351"/>
                          <a:pt x="11249" y="1321"/>
                        </a:cubicBezTo>
                        <a:cubicBezTo>
                          <a:pt x="11492" y="821"/>
                          <a:pt x="12042" y="432"/>
                          <a:pt x="12545" y="432"/>
                        </a:cubicBezTo>
                        <a:cubicBezTo>
                          <a:pt x="12884" y="432"/>
                          <a:pt x="13201" y="608"/>
                          <a:pt x="13389" y="1046"/>
                        </a:cubicBezTo>
                        <a:cubicBezTo>
                          <a:pt x="13404" y="1076"/>
                          <a:pt x="13431" y="1090"/>
                          <a:pt x="13460" y="1090"/>
                        </a:cubicBezTo>
                        <a:cubicBezTo>
                          <a:pt x="13500" y="1090"/>
                          <a:pt x="13542" y="1064"/>
                          <a:pt x="13556" y="1022"/>
                        </a:cubicBezTo>
                        <a:cubicBezTo>
                          <a:pt x="13705" y="469"/>
                          <a:pt x="14170" y="194"/>
                          <a:pt x="14633" y="194"/>
                        </a:cubicBezTo>
                        <a:cubicBezTo>
                          <a:pt x="15102" y="194"/>
                          <a:pt x="15569" y="475"/>
                          <a:pt x="15708" y="1034"/>
                        </a:cubicBezTo>
                        <a:cubicBezTo>
                          <a:pt x="15726" y="1082"/>
                          <a:pt x="15761" y="1106"/>
                          <a:pt x="15797" y="1106"/>
                        </a:cubicBezTo>
                        <a:cubicBezTo>
                          <a:pt x="15833" y="1106"/>
                          <a:pt x="15869" y="1082"/>
                          <a:pt x="15887" y="1034"/>
                        </a:cubicBezTo>
                        <a:cubicBezTo>
                          <a:pt x="16055" y="541"/>
                          <a:pt x="16486" y="298"/>
                          <a:pt x="16917" y="298"/>
                        </a:cubicBezTo>
                        <a:cubicBezTo>
                          <a:pt x="17373" y="298"/>
                          <a:pt x="17831" y="571"/>
                          <a:pt x="17979" y="1106"/>
                        </a:cubicBezTo>
                        <a:cubicBezTo>
                          <a:pt x="17992" y="1153"/>
                          <a:pt x="18028" y="1177"/>
                          <a:pt x="18063" y="1177"/>
                        </a:cubicBezTo>
                        <a:cubicBezTo>
                          <a:pt x="18091" y="1177"/>
                          <a:pt x="18118" y="1162"/>
                          <a:pt x="18134" y="1130"/>
                        </a:cubicBezTo>
                        <a:cubicBezTo>
                          <a:pt x="18340" y="686"/>
                          <a:pt x="18750" y="475"/>
                          <a:pt x="19157" y="475"/>
                        </a:cubicBezTo>
                        <a:cubicBezTo>
                          <a:pt x="19649" y="475"/>
                          <a:pt x="20138" y="782"/>
                          <a:pt x="20262" y="1357"/>
                        </a:cubicBezTo>
                        <a:cubicBezTo>
                          <a:pt x="20276" y="1409"/>
                          <a:pt x="20314" y="1431"/>
                          <a:pt x="20353" y="1431"/>
                        </a:cubicBezTo>
                        <a:cubicBezTo>
                          <a:pt x="20413" y="1431"/>
                          <a:pt x="20475" y="1377"/>
                          <a:pt x="20453" y="1297"/>
                        </a:cubicBezTo>
                        <a:cubicBezTo>
                          <a:pt x="20307" y="643"/>
                          <a:pt x="19748" y="281"/>
                          <a:pt x="19181" y="281"/>
                        </a:cubicBezTo>
                        <a:cubicBezTo>
                          <a:pt x="18774" y="281"/>
                          <a:pt x="18363" y="467"/>
                          <a:pt x="18098" y="867"/>
                        </a:cubicBezTo>
                        <a:cubicBezTo>
                          <a:pt x="17881" y="358"/>
                          <a:pt x="17410" y="101"/>
                          <a:pt x="16937" y="101"/>
                        </a:cubicBezTo>
                        <a:cubicBezTo>
                          <a:pt x="16498" y="101"/>
                          <a:pt x="16057" y="323"/>
                          <a:pt x="15815" y="771"/>
                        </a:cubicBezTo>
                        <a:cubicBezTo>
                          <a:pt x="15588" y="257"/>
                          <a:pt x="15113" y="0"/>
                          <a:pt x="14638" y="0"/>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35" name="Google Shape;535;p8"/>
                  <p:cNvSpPr/>
                  <p:nvPr/>
                </p:nvSpPr>
                <p:spPr>
                  <a:xfrm>
                    <a:off x="4979623" y="2121833"/>
                    <a:ext cx="4384901" cy="309370"/>
                  </a:xfrm>
                  <a:custGeom>
                    <a:avLst/>
                    <a:gdLst/>
                    <a:ahLst/>
                    <a:cxnLst/>
                    <a:rect l="l" t="t" r="r" b="b"/>
                    <a:pathLst>
                      <a:path w="20467" h="1444" extrusionOk="0">
                        <a:moveTo>
                          <a:pt x="14638" y="0"/>
                        </a:moveTo>
                        <a:cubicBezTo>
                          <a:pt x="14163" y="0"/>
                          <a:pt x="13687" y="254"/>
                          <a:pt x="13460" y="762"/>
                        </a:cubicBezTo>
                        <a:cubicBezTo>
                          <a:pt x="13242" y="394"/>
                          <a:pt x="12915" y="240"/>
                          <a:pt x="12568" y="240"/>
                        </a:cubicBezTo>
                        <a:cubicBezTo>
                          <a:pt x="12058" y="240"/>
                          <a:pt x="11507" y="573"/>
                          <a:pt x="11201" y="1049"/>
                        </a:cubicBezTo>
                        <a:cubicBezTo>
                          <a:pt x="10962" y="487"/>
                          <a:pt x="10434" y="194"/>
                          <a:pt x="9904" y="194"/>
                        </a:cubicBezTo>
                        <a:cubicBezTo>
                          <a:pt x="9453" y="194"/>
                          <a:pt x="9001" y="407"/>
                          <a:pt x="8727" y="846"/>
                        </a:cubicBezTo>
                        <a:cubicBezTo>
                          <a:pt x="8458" y="484"/>
                          <a:pt x="8059" y="308"/>
                          <a:pt x="7662" y="308"/>
                        </a:cubicBezTo>
                        <a:cubicBezTo>
                          <a:pt x="7194" y="308"/>
                          <a:pt x="6731" y="553"/>
                          <a:pt x="6491" y="1025"/>
                        </a:cubicBezTo>
                        <a:cubicBezTo>
                          <a:pt x="6261" y="546"/>
                          <a:pt x="5799" y="299"/>
                          <a:pt x="5334" y="299"/>
                        </a:cubicBezTo>
                        <a:cubicBezTo>
                          <a:pt x="4930" y="299"/>
                          <a:pt x="4524" y="486"/>
                          <a:pt x="4268" y="870"/>
                        </a:cubicBezTo>
                        <a:cubicBezTo>
                          <a:pt x="4041" y="342"/>
                          <a:pt x="3553" y="76"/>
                          <a:pt x="3061" y="76"/>
                        </a:cubicBezTo>
                        <a:cubicBezTo>
                          <a:pt x="2596" y="76"/>
                          <a:pt x="2128" y="315"/>
                          <a:pt x="1877" y="798"/>
                        </a:cubicBezTo>
                        <a:cubicBezTo>
                          <a:pt x="1743" y="440"/>
                          <a:pt x="1399" y="197"/>
                          <a:pt x="1012" y="197"/>
                        </a:cubicBezTo>
                        <a:cubicBezTo>
                          <a:pt x="986" y="197"/>
                          <a:pt x="960" y="198"/>
                          <a:pt x="933" y="201"/>
                        </a:cubicBezTo>
                        <a:cubicBezTo>
                          <a:pt x="335" y="260"/>
                          <a:pt x="13" y="834"/>
                          <a:pt x="1" y="1372"/>
                        </a:cubicBezTo>
                        <a:cubicBezTo>
                          <a:pt x="1" y="1420"/>
                          <a:pt x="36" y="1444"/>
                          <a:pt x="72" y="1444"/>
                        </a:cubicBezTo>
                        <a:cubicBezTo>
                          <a:pt x="108" y="1444"/>
                          <a:pt x="144" y="1420"/>
                          <a:pt x="144" y="1372"/>
                        </a:cubicBezTo>
                        <a:cubicBezTo>
                          <a:pt x="168" y="942"/>
                          <a:pt x="383" y="523"/>
                          <a:pt x="825" y="416"/>
                        </a:cubicBezTo>
                        <a:cubicBezTo>
                          <a:pt x="893" y="396"/>
                          <a:pt x="961" y="387"/>
                          <a:pt x="1027" y="387"/>
                        </a:cubicBezTo>
                        <a:cubicBezTo>
                          <a:pt x="1409" y="387"/>
                          <a:pt x="1749" y="690"/>
                          <a:pt x="1770" y="1097"/>
                        </a:cubicBezTo>
                        <a:cubicBezTo>
                          <a:pt x="1770" y="1151"/>
                          <a:pt x="1815" y="1182"/>
                          <a:pt x="1859" y="1182"/>
                        </a:cubicBezTo>
                        <a:cubicBezTo>
                          <a:pt x="1893" y="1182"/>
                          <a:pt x="1927" y="1163"/>
                          <a:pt x="1937" y="1121"/>
                        </a:cubicBezTo>
                        <a:cubicBezTo>
                          <a:pt x="2087" y="544"/>
                          <a:pt x="2570" y="257"/>
                          <a:pt x="3052" y="257"/>
                        </a:cubicBezTo>
                        <a:cubicBezTo>
                          <a:pt x="3529" y="257"/>
                          <a:pt x="4006" y="538"/>
                          <a:pt x="4160" y="1097"/>
                        </a:cubicBezTo>
                        <a:cubicBezTo>
                          <a:pt x="4174" y="1144"/>
                          <a:pt x="4213" y="1168"/>
                          <a:pt x="4252" y="1168"/>
                        </a:cubicBezTo>
                        <a:cubicBezTo>
                          <a:pt x="4282" y="1168"/>
                          <a:pt x="4312" y="1153"/>
                          <a:pt x="4328" y="1121"/>
                        </a:cubicBezTo>
                        <a:cubicBezTo>
                          <a:pt x="4547" y="688"/>
                          <a:pt x="4944" y="475"/>
                          <a:pt x="5336" y="475"/>
                        </a:cubicBezTo>
                        <a:cubicBezTo>
                          <a:pt x="5777" y="475"/>
                          <a:pt x="6213" y="745"/>
                          <a:pt x="6384" y="1276"/>
                        </a:cubicBezTo>
                        <a:cubicBezTo>
                          <a:pt x="6402" y="1318"/>
                          <a:pt x="6438" y="1339"/>
                          <a:pt x="6473" y="1339"/>
                        </a:cubicBezTo>
                        <a:cubicBezTo>
                          <a:pt x="6509" y="1339"/>
                          <a:pt x="6545" y="1318"/>
                          <a:pt x="6563" y="1276"/>
                        </a:cubicBezTo>
                        <a:cubicBezTo>
                          <a:pt x="6740" y="765"/>
                          <a:pt x="7201" y="495"/>
                          <a:pt x="7664" y="495"/>
                        </a:cubicBezTo>
                        <a:cubicBezTo>
                          <a:pt x="8046" y="495"/>
                          <a:pt x="8428" y="678"/>
                          <a:pt x="8655" y="1061"/>
                        </a:cubicBezTo>
                        <a:cubicBezTo>
                          <a:pt x="8673" y="1085"/>
                          <a:pt x="8700" y="1097"/>
                          <a:pt x="8727" y="1097"/>
                        </a:cubicBezTo>
                        <a:cubicBezTo>
                          <a:pt x="8754" y="1097"/>
                          <a:pt x="8781" y="1085"/>
                          <a:pt x="8798" y="1061"/>
                        </a:cubicBezTo>
                        <a:cubicBezTo>
                          <a:pt x="9028" y="590"/>
                          <a:pt x="9469" y="365"/>
                          <a:pt x="9908" y="365"/>
                        </a:cubicBezTo>
                        <a:cubicBezTo>
                          <a:pt x="10427" y="365"/>
                          <a:pt x="10944" y="680"/>
                          <a:pt x="11105" y="1276"/>
                        </a:cubicBezTo>
                        <a:cubicBezTo>
                          <a:pt x="11119" y="1317"/>
                          <a:pt x="11156" y="1339"/>
                          <a:pt x="11192" y="1339"/>
                        </a:cubicBezTo>
                        <a:cubicBezTo>
                          <a:pt x="11219" y="1339"/>
                          <a:pt x="11245" y="1326"/>
                          <a:pt x="11261" y="1300"/>
                        </a:cubicBezTo>
                        <a:cubicBezTo>
                          <a:pt x="11504" y="800"/>
                          <a:pt x="12054" y="411"/>
                          <a:pt x="12557" y="411"/>
                        </a:cubicBezTo>
                        <a:cubicBezTo>
                          <a:pt x="12896" y="411"/>
                          <a:pt x="13213" y="588"/>
                          <a:pt x="13401" y="1025"/>
                        </a:cubicBezTo>
                        <a:cubicBezTo>
                          <a:pt x="13416" y="1055"/>
                          <a:pt x="13443" y="1069"/>
                          <a:pt x="13472" y="1069"/>
                        </a:cubicBezTo>
                        <a:cubicBezTo>
                          <a:pt x="13512" y="1069"/>
                          <a:pt x="13554" y="1043"/>
                          <a:pt x="13568" y="1002"/>
                        </a:cubicBezTo>
                        <a:cubicBezTo>
                          <a:pt x="13716" y="450"/>
                          <a:pt x="14179" y="175"/>
                          <a:pt x="14641" y="175"/>
                        </a:cubicBezTo>
                        <a:cubicBezTo>
                          <a:pt x="15111" y="175"/>
                          <a:pt x="15581" y="459"/>
                          <a:pt x="15720" y="1025"/>
                        </a:cubicBezTo>
                        <a:cubicBezTo>
                          <a:pt x="15732" y="1067"/>
                          <a:pt x="15767" y="1088"/>
                          <a:pt x="15805" y="1088"/>
                        </a:cubicBezTo>
                        <a:cubicBezTo>
                          <a:pt x="15842" y="1088"/>
                          <a:pt x="15881" y="1067"/>
                          <a:pt x="15899" y="1025"/>
                        </a:cubicBezTo>
                        <a:cubicBezTo>
                          <a:pt x="16067" y="526"/>
                          <a:pt x="16498" y="281"/>
                          <a:pt x="16929" y="281"/>
                        </a:cubicBezTo>
                        <a:cubicBezTo>
                          <a:pt x="17386" y="281"/>
                          <a:pt x="17843" y="556"/>
                          <a:pt x="17991" y="1097"/>
                        </a:cubicBezTo>
                        <a:cubicBezTo>
                          <a:pt x="17997" y="1136"/>
                          <a:pt x="18032" y="1157"/>
                          <a:pt x="18068" y="1157"/>
                        </a:cubicBezTo>
                        <a:cubicBezTo>
                          <a:pt x="18098" y="1157"/>
                          <a:pt x="18130" y="1142"/>
                          <a:pt x="18146" y="1109"/>
                        </a:cubicBezTo>
                        <a:cubicBezTo>
                          <a:pt x="18352" y="665"/>
                          <a:pt x="18762" y="454"/>
                          <a:pt x="19169" y="454"/>
                        </a:cubicBezTo>
                        <a:cubicBezTo>
                          <a:pt x="19661" y="454"/>
                          <a:pt x="20150" y="761"/>
                          <a:pt x="20274" y="1336"/>
                        </a:cubicBezTo>
                        <a:cubicBezTo>
                          <a:pt x="20284" y="1387"/>
                          <a:pt x="20323" y="1410"/>
                          <a:pt x="20361" y="1410"/>
                        </a:cubicBezTo>
                        <a:cubicBezTo>
                          <a:pt x="20414" y="1410"/>
                          <a:pt x="20467" y="1369"/>
                          <a:pt x="20453" y="1300"/>
                        </a:cubicBezTo>
                        <a:cubicBezTo>
                          <a:pt x="20307" y="645"/>
                          <a:pt x="19746" y="279"/>
                          <a:pt x="19178" y="279"/>
                        </a:cubicBezTo>
                        <a:cubicBezTo>
                          <a:pt x="18772" y="279"/>
                          <a:pt x="18363" y="466"/>
                          <a:pt x="18098" y="870"/>
                        </a:cubicBezTo>
                        <a:cubicBezTo>
                          <a:pt x="17880" y="359"/>
                          <a:pt x="17404" y="98"/>
                          <a:pt x="16928" y="98"/>
                        </a:cubicBezTo>
                        <a:cubicBezTo>
                          <a:pt x="16492" y="98"/>
                          <a:pt x="16055" y="317"/>
                          <a:pt x="15815" y="762"/>
                        </a:cubicBezTo>
                        <a:cubicBezTo>
                          <a:pt x="15588" y="254"/>
                          <a:pt x="15113" y="0"/>
                          <a:pt x="14638" y="0"/>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36" name="Google Shape;536;p8"/>
                  <p:cNvSpPr/>
                  <p:nvPr/>
                </p:nvSpPr>
                <p:spPr>
                  <a:xfrm>
                    <a:off x="4979623" y="2662802"/>
                    <a:ext cx="4386829" cy="310655"/>
                  </a:xfrm>
                  <a:custGeom>
                    <a:avLst/>
                    <a:gdLst/>
                    <a:ahLst/>
                    <a:cxnLst/>
                    <a:rect l="l" t="t" r="r" b="b"/>
                    <a:pathLst>
                      <a:path w="20476" h="1450" extrusionOk="0">
                        <a:moveTo>
                          <a:pt x="14638" y="1"/>
                        </a:moveTo>
                        <a:cubicBezTo>
                          <a:pt x="14163" y="1"/>
                          <a:pt x="13687" y="258"/>
                          <a:pt x="13460" y="772"/>
                        </a:cubicBezTo>
                        <a:cubicBezTo>
                          <a:pt x="13242" y="399"/>
                          <a:pt x="12914" y="243"/>
                          <a:pt x="12567" y="243"/>
                        </a:cubicBezTo>
                        <a:cubicBezTo>
                          <a:pt x="12058" y="243"/>
                          <a:pt x="11507" y="577"/>
                          <a:pt x="11201" y="1047"/>
                        </a:cubicBezTo>
                        <a:cubicBezTo>
                          <a:pt x="10963" y="486"/>
                          <a:pt x="10437" y="193"/>
                          <a:pt x="9909" y="193"/>
                        </a:cubicBezTo>
                        <a:cubicBezTo>
                          <a:pt x="9456" y="193"/>
                          <a:pt x="9003" y="409"/>
                          <a:pt x="8727" y="855"/>
                        </a:cubicBezTo>
                        <a:cubicBezTo>
                          <a:pt x="8457" y="492"/>
                          <a:pt x="8056" y="316"/>
                          <a:pt x="7658" y="316"/>
                        </a:cubicBezTo>
                        <a:cubicBezTo>
                          <a:pt x="7192" y="316"/>
                          <a:pt x="6730" y="558"/>
                          <a:pt x="6491" y="1023"/>
                        </a:cubicBezTo>
                        <a:cubicBezTo>
                          <a:pt x="6262" y="545"/>
                          <a:pt x="5802" y="298"/>
                          <a:pt x="5339" y="298"/>
                        </a:cubicBezTo>
                        <a:cubicBezTo>
                          <a:pt x="4933" y="298"/>
                          <a:pt x="4525" y="488"/>
                          <a:pt x="4268" y="879"/>
                        </a:cubicBezTo>
                        <a:cubicBezTo>
                          <a:pt x="4040" y="348"/>
                          <a:pt x="3547" y="79"/>
                          <a:pt x="3053" y="79"/>
                        </a:cubicBezTo>
                        <a:cubicBezTo>
                          <a:pt x="2590" y="79"/>
                          <a:pt x="2126" y="316"/>
                          <a:pt x="1877" y="796"/>
                        </a:cubicBezTo>
                        <a:cubicBezTo>
                          <a:pt x="1743" y="437"/>
                          <a:pt x="1399" y="194"/>
                          <a:pt x="1012" y="194"/>
                        </a:cubicBezTo>
                        <a:cubicBezTo>
                          <a:pt x="986" y="194"/>
                          <a:pt x="960" y="196"/>
                          <a:pt x="933" y="198"/>
                        </a:cubicBezTo>
                        <a:cubicBezTo>
                          <a:pt x="335" y="258"/>
                          <a:pt x="13" y="831"/>
                          <a:pt x="1" y="1369"/>
                        </a:cubicBezTo>
                        <a:cubicBezTo>
                          <a:pt x="1" y="1423"/>
                          <a:pt x="36" y="1450"/>
                          <a:pt x="72" y="1450"/>
                        </a:cubicBezTo>
                        <a:cubicBezTo>
                          <a:pt x="108" y="1450"/>
                          <a:pt x="144" y="1423"/>
                          <a:pt x="144" y="1369"/>
                        </a:cubicBezTo>
                        <a:cubicBezTo>
                          <a:pt x="168" y="951"/>
                          <a:pt x="383" y="533"/>
                          <a:pt x="825" y="413"/>
                        </a:cubicBezTo>
                        <a:cubicBezTo>
                          <a:pt x="893" y="393"/>
                          <a:pt x="961" y="384"/>
                          <a:pt x="1027" y="384"/>
                        </a:cubicBezTo>
                        <a:cubicBezTo>
                          <a:pt x="1409" y="384"/>
                          <a:pt x="1749" y="687"/>
                          <a:pt x="1770" y="1094"/>
                        </a:cubicBezTo>
                        <a:cubicBezTo>
                          <a:pt x="1770" y="1153"/>
                          <a:pt x="1812" y="1183"/>
                          <a:pt x="1855" y="1183"/>
                        </a:cubicBezTo>
                        <a:cubicBezTo>
                          <a:pt x="1890" y="1183"/>
                          <a:pt x="1926" y="1162"/>
                          <a:pt x="1937" y="1118"/>
                        </a:cubicBezTo>
                        <a:cubicBezTo>
                          <a:pt x="2087" y="547"/>
                          <a:pt x="2570" y="261"/>
                          <a:pt x="3052" y="261"/>
                        </a:cubicBezTo>
                        <a:cubicBezTo>
                          <a:pt x="3529" y="261"/>
                          <a:pt x="4006" y="542"/>
                          <a:pt x="4160" y="1106"/>
                        </a:cubicBezTo>
                        <a:cubicBezTo>
                          <a:pt x="4174" y="1147"/>
                          <a:pt x="4215" y="1168"/>
                          <a:pt x="4254" y="1168"/>
                        </a:cubicBezTo>
                        <a:cubicBezTo>
                          <a:pt x="4283" y="1168"/>
                          <a:pt x="4312" y="1156"/>
                          <a:pt x="4328" y="1130"/>
                        </a:cubicBezTo>
                        <a:cubicBezTo>
                          <a:pt x="4549" y="694"/>
                          <a:pt x="4949" y="478"/>
                          <a:pt x="5344" y="478"/>
                        </a:cubicBezTo>
                        <a:cubicBezTo>
                          <a:pt x="5782" y="478"/>
                          <a:pt x="6214" y="745"/>
                          <a:pt x="6384" y="1274"/>
                        </a:cubicBezTo>
                        <a:cubicBezTo>
                          <a:pt x="6402" y="1316"/>
                          <a:pt x="6438" y="1336"/>
                          <a:pt x="6473" y="1336"/>
                        </a:cubicBezTo>
                        <a:cubicBezTo>
                          <a:pt x="6509" y="1336"/>
                          <a:pt x="6545" y="1316"/>
                          <a:pt x="6563" y="1274"/>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27" y="590"/>
                          <a:pt x="9467" y="365"/>
                          <a:pt x="9905" y="365"/>
                        </a:cubicBezTo>
                        <a:cubicBezTo>
                          <a:pt x="10428" y="365"/>
                          <a:pt x="10949" y="686"/>
                          <a:pt x="11105" y="1298"/>
                        </a:cubicBezTo>
                        <a:cubicBezTo>
                          <a:pt x="11118" y="1336"/>
                          <a:pt x="11152" y="1358"/>
                          <a:pt x="11187" y="1358"/>
                        </a:cubicBezTo>
                        <a:cubicBezTo>
                          <a:pt x="11215" y="1358"/>
                          <a:pt x="11244" y="1342"/>
                          <a:pt x="11261" y="1310"/>
                        </a:cubicBezTo>
                        <a:cubicBezTo>
                          <a:pt x="11503" y="817"/>
                          <a:pt x="12052" y="432"/>
                          <a:pt x="12555" y="432"/>
                        </a:cubicBezTo>
                        <a:cubicBezTo>
                          <a:pt x="12894" y="432"/>
                          <a:pt x="13213" y="608"/>
                          <a:pt x="13401" y="1047"/>
                        </a:cubicBezTo>
                        <a:cubicBezTo>
                          <a:pt x="13415" y="1075"/>
                          <a:pt x="13440" y="1086"/>
                          <a:pt x="13467" y="1086"/>
                        </a:cubicBezTo>
                        <a:cubicBezTo>
                          <a:pt x="13508" y="1086"/>
                          <a:pt x="13553" y="1059"/>
                          <a:pt x="13568" y="1023"/>
                        </a:cubicBezTo>
                        <a:cubicBezTo>
                          <a:pt x="13717" y="470"/>
                          <a:pt x="14181" y="195"/>
                          <a:pt x="14645" y="195"/>
                        </a:cubicBezTo>
                        <a:cubicBezTo>
                          <a:pt x="15114" y="195"/>
                          <a:pt x="15581" y="476"/>
                          <a:pt x="15720" y="1035"/>
                        </a:cubicBezTo>
                        <a:cubicBezTo>
                          <a:pt x="15732" y="1076"/>
                          <a:pt x="15767" y="1097"/>
                          <a:pt x="15805" y="1097"/>
                        </a:cubicBezTo>
                        <a:cubicBezTo>
                          <a:pt x="15842" y="1097"/>
                          <a:pt x="15881" y="1076"/>
                          <a:pt x="15899" y="1035"/>
                        </a:cubicBezTo>
                        <a:cubicBezTo>
                          <a:pt x="16067" y="541"/>
                          <a:pt x="16497" y="299"/>
                          <a:pt x="16929" y="299"/>
                        </a:cubicBezTo>
                        <a:cubicBezTo>
                          <a:pt x="17385" y="299"/>
                          <a:pt x="17843" y="571"/>
                          <a:pt x="17991" y="1106"/>
                        </a:cubicBezTo>
                        <a:cubicBezTo>
                          <a:pt x="18004" y="1147"/>
                          <a:pt x="18041" y="1168"/>
                          <a:pt x="18077" y="1168"/>
                        </a:cubicBezTo>
                        <a:cubicBezTo>
                          <a:pt x="18104" y="1168"/>
                          <a:pt x="18131" y="1156"/>
                          <a:pt x="18146" y="1130"/>
                        </a:cubicBezTo>
                        <a:cubicBezTo>
                          <a:pt x="18352" y="680"/>
                          <a:pt x="18763" y="466"/>
                          <a:pt x="19171" y="466"/>
                        </a:cubicBezTo>
                        <a:cubicBezTo>
                          <a:pt x="19662" y="466"/>
                          <a:pt x="20150" y="776"/>
                          <a:pt x="20274" y="1357"/>
                        </a:cubicBezTo>
                        <a:cubicBezTo>
                          <a:pt x="20288" y="1403"/>
                          <a:pt x="20322" y="1422"/>
                          <a:pt x="20358" y="1422"/>
                        </a:cubicBezTo>
                        <a:cubicBezTo>
                          <a:pt x="20415" y="1422"/>
                          <a:pt x="20475" y="1371"/>
                          <a:pt x="20453" y="1298"/>
                        </a:cubicBezTo>
                        <a:cubicBezTo>
                          <a:pt x="20307" y="643"/>
                          <a:pt x="19748" y="281"/>
                          <a:pt x="19181" y="281"/>
                        </a:cubicBezTo>
                        <a:cubicBezTo>
                          <a:pt x="18774" y="281"/>
                          <a:pt x="18363" y="468"/>
                          <a:pt x="18098" y="867"/>
                        </a:cubicBezTo>
                        <a:cubicBezTo>
                          <a:pt x="17881" y="357"/>
                          <a:pt x="17408" y="97"/>
                          <a:pt x="16933" y="97"/>
                        </a:cubicBezTo>
                        <a:cubicBezTo>
                          <a:pt x="16495" y="97"/>
                          <a:pt x="16056" y="318"/>
                          <a:pt x="15815" y="772"/>
                        </a:cubicBezTo>
                        <a:cubicBezTo>
                          <a:pt x="15588" y="258"/>
                          <a:pt x="15113" y="1"/>
                          <a:pt x="14638" y="1"/>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37" name="Google Shape;537;p8"/>
                  <p:cNvSpPr/>
                  <p:nvPr/>
                </p:nvSpPr>
                <p:spPr>
                  <a:xfrm>
                    <a:off x="4979623" y="3205700"/>
                    <a:ext cx="4386615" cy="308941"/>
                  </a:xfrm>
                  <a:custGeom>
                    <a:avLst/>
                    <a:gdLst/>
                    <a:ahLst/>
                    <a:cxnLst/>
                    <a:rect l="l" t="t" r="r" b="b"/>
                    <a:pathLst>
                      <a:path w="20475" h="1442" extrusionOk="0">
                        <a:moveTo>
                          <a:pt x="14638" y="1"/>
                        </a:moveTo>
                        <a:cubicBezTo>
                          <a:pt x="14163" y="1"/>
                          <a:pt x="13687" y="258"/>
                          <a:pt x="13460" y="772"/>
                        </a:cubicBezTo>
                        <a:cubicBezTo>
                          <a:pt x="13242" y="399"/>
                          <a:pt x="12914" y="244"/>
                          <a:pt x="12567" y="244"/>
                        </a:cubicBezTo>
                        <a:cubicBezTo>
                          <a:pt x="12058" y="244"/>
                          <a:pt x="11507" y="578"/>
                          <a:pt x="11201" y="1047"/>
                        </a:cubicBezTo>
                        <a:cubicBezTo>
                          <a:pt x="10962" y="485"/>
                          <a:pt x="10434" y="192"/>
                          <a:pt x="9904" y="192"/>
                        </a:cubicBezTo>
                        <a:cubicBezTo>
                          <a:pt x="9453" y="192"/>
                          <a:pt x="9001" y="404"/>
                          <a:pt x="8727" y="843"/>
                        </a:cubicBezTo>
                        <a:cubicBezTo>
                          <a:pt x="8458" y="482"/>
                          <a:pt x="8059" y="306"/>
                          <a:pt x="7662" y="306"/>
                        </a:cubicBezTo>
                        <a:cubicBezTo>
                          <a:pt x="7194" y="306"/>
                          <a:pt x="6731" y="550"/>
                          <a:pt x="6491" y="1023"/>
                        </a:cubicBezTo>
                        <a:cubicBezTo>
                          <a:pt x="6262" y="545"/>
                          <a:pt x="5802" y="298"/>
                          <a:pt x="5339" y="298"/>
                        </a:cubicBezTo>
                        <a:cubicBezTo>
                          <a:pt x="4933" y="298"/>
                          <a:pt x="4525" y="488"/>
                          <a:pt x="4268" y="879"/>
                        </a:cubicBezTo>
                        <a:cubicBezTo>
                          <a:pt x="4040" y="349"/>
                          <a:pt x="3547" y="79"/>
                          <a:pt x="3053" y="79"/>
                        </a:cubicBezTo>
                        <a:cubicBezTo>
                          <a:pt x="2590" y="79"/>
                          <a:pt x="2126" y="316"/>
                          <a:pt x="1877" y="796"/>
                        </a:cubicBezTo>
                        <a:cubicBezTo>
                          <a:pt x="1743" y="437"/>
                          <a:pt x="1399" y="195"/>
                          <a:pt x="1012" y="195"/>
                        </a:cubicBezTo>
                        <a:cubicBezTo>
                          <a:pt x="986" y="195"/>
                          <a:pt x="960" y="196"/>
                          <a:pt x="933" y="198"/>
                        </a:cubicBezTo>
                        <a:cubicBezTo>
                          <a:pt x="335" y="258"/>
                          <a:pt x="13" y="832"/>
                          <a:pt x="1" y="1369"/>
                        </a:cubicBezTo>
                        <a:cubicBezTo>
                          <a:pt x="1" y="1417"/>
                          <a:pt x="36" y="1441"/>
                          <a:pt x="72" y="1441"/>
                        </a:cubicBezTo>
                        <a:cubicBezTo>
                          <a:pt x="108" y="1441"/>
                          <a:pt x="144" y="1417"/>
                          <a:pt x="144" y="1369"/>
                        </a:cubicBezTo>
                        <a:cubicBezTo>
                          <a:pt x="168" y="939"/>
                          <a:pt x="383" y="533"/>
                          <a:pt x="825" y="413"/>
                        </a:cubicBezTo>
                        <a:cubicBezTo>
                          <a:pt x="893" y="394"/>
                          <a:pt x="961" y="384"/>
                          <a:pt x="1027" y="384"/>
                        </a:cubicBezTo>
                        <a:cubicBezTo>
                          <a:pt x="1409" y="384"/>
                          <a:pt x="1749" y="687"/>
                          <a:pt x="1770" y="1095"/>
                        </a:cubicBezTo>
                        <a:cubicBezTo>
                          <a:pt x="1770" y="1148"/>
                          <a:pt x="1815" y="1179"/>
                          <a:pt x="1859" y="1179"/>
                        </a:cubicBezTo>
                        <a:cubicBezTo>
                          <a:pt x="1893" y="1179"/>
                          <a:pt x="1927" y="1160"/>
                          <a:pt x="1937" y="1118"/>
                        </a:cubicBezTo>
                        <a:cubicBezTo>
                          <a:pt x="2087" y="548"/>
                          <a:pt x="2570" y="261"/>
                          <a:pt x="3052" y="261"/>
                        </a:cubicBezTo>
                        <a:cubicBezTo>
                          <a:pt x="3529" y="261"/>
                          <a:pt x="4006" y="542"/>
                          <a:pt x="4160" y="1106"/>
                        </a:cubicBezTo>
                        <a:cubicBezTo>
                          <a:pt x="4173" y="1145"/>
                          <a:pt x="4211" y="1167"/>
                          <a:pt x="4248" y="1167"/>
                        </a:cubicBezTo>
                        <a:cubicBezTo>
                          <a:pt x="4280" y="1167"/>
                          <a:pt x="4311" y="1151"/>
                          <a:pt x="4328" y="1118"/>
                        </a:cubicBezTo>
                        <a:cubicBezTo>
                          <a:pt x="4547" y="685"/>
                          <a:pt x="4944" y="472"/>
                          <a:pt x="5336" y="472"/>
                        </a:cubicBezTo>
                        <a:cubicBezTo>
                          <a:pt x="5777" y="472"/>
                          <a:pt x="6213" y="742"/>
                          <a:pt x="6384" y="1274"/>
                        </a:cubicBezTo>
                        <a:cubicBezTo>
                          <a:pt x="6402" y="1316"/>
                          <a:pt x="6438" y="1337"/>
                          <a:pt x="6473" y="1337"/>
                        </a:cubicBezTo>
                        <a:cubicBezTo>
                          <a:pt x="6509" y="1337"/>
                          <a:pt x="6545" y="1316"/>
                          <a:pt x="6563" y="1274"/>
                        </a:cubicBezTo>
                        <a:cubicBezTo>
                          <a:pt x="6740" y="762"/>
                          <a:pt x="7201" y="492"/>
                          <a:pt x="7664" y="492"/>
                        </a:cubicBezTo>
                        <a:cubicBezTo>
                          <a:pt x="8046" y="492"/>
                          <a:pt x="8428" y="675"/>
                          <a:pt x="8655" y="1059"/>
                        </a:cubicBezTo>
                        <a:cubicBezTo>
                          <a:pt x="8673" y="1083"/>
                          <a:pt x="8700" y="1095"/>
                          <a:pt x="8727" y="1095"/>
                        </a:cubicBezTo>
                        <a:cubicBezTo>
                          <a:pt x="8754" y="1095"/>
                          <a:pt x="8781" y="1083"/>
                          <a:pt x="8798" y="1059"/>
                        </a:cubicBezTo>
                        <a:cubicBezTo>
                          <a:pt x="9026" y="598"/>
                          <a:pt x="9458" y="378"/>
                          <a:pt x="9890" y="378"/>
                        </a:cubicBezTo>
                        <a:cubicBezTo>
                          <a:pt x="10410" y="378"/>
                          <a:pt x="10930" y="697"/>
                          <a:pt x="11094" y="1298"/>
                        </a:cubicBezTo>
                        <a:cubicBezTo>
                          <a:pt x="11106" y="1337"/>
                          <a:pt x="11140" y="1358"/>
                          <a:pt x="11175" y="1358"/>
                        </a:cubicBezTo>
                        <a:cubicBezTo>
                          <a:pt x="11203" y="1358"/>
                          <a:pt x="11232" y="1343"/>
                          <a:pt x="11249" y="1310"/>
                        </a:cubicBezTo>
                        <a:cubicBezTo>
                          <a:pt x="11491" y="818"/>
                          <a:pt x="12040" y="432"/>
                          <a:pt x="12543" y="432"/>
                        </a:cubicBezTo>
                        <a:cubicBezTo>
                          <a:pt x="12882" y="432"/>
                          <a:pt x="13201" y="608"/>
                          <a:pt x="13389" y="1047"/>
                        </a:cubicBezTo>
                        <a:cubicBezTo>
                          <a:pt x="13403" y="1075"/>
                          <a:pt x="13428" y="1086"/>
                          <a:pt x="13455" y="1086"/>
                        </a:cubicBezTo>
                        <a:cubicBezTo>
                          <a:pt x="13496" y="1086"/>
                          <a:pt x="13541" y="1059"/>
                          <a:pt x="13556" y="1023"/>
                        </a:cubicBezTo>
                        <a:cubicBezTo>
                          <a:pt x="13699" y="464"/>
                          <a:pt x="14164" y="186"/>
                          <a:pt x="14629" y="186"/>
                        </a:cubicBezTo>
                        <a:cubicBezTo>
                          <a:pt x="15099" y="186"/>
                          <a:pt x="15569" y="470"/>
                          <a:pt x="15708" y="1035"/>
                        </a:cubicBezTo>
                        <a:cubicBezTo>
                          <a:pt x="15726" y="1077"/>
                          <a:pt x="15761" y="1097"/>
                          <a:pt x="15797" y="1097"/>
                        </a:cubicBezTo>
                        <a:cubicBezTo>
                          <a:pt x="15833" y="1097"/>
                          <a:pt x="15869" y="1077"/>
                          <a:pt x="15887" y="1035"/>
                        </a:cubicBezTo>
                        <a:cubicBezTo>
                          <a:pt x="16055" y="541"/>
                          <a:pt x="16486" y="299"/>
                          <a:pt x="16917" y="299"/>
                        </a:cubicBezTo>
                        <a:cubicBezTo>
                          <a:pt x="17373" y="299"/>
                          <a:pt x="17831" y="571"/>
                          <a:pt x="17979" y="1106"/>
                        </a:cubicBezTo>
                        <a:cubicBezTo>
                          <a:pt x="17992" y="1147"/>
                          <a:pt x="18029" y="1169"/>
                          <a:pt x="18065" y="1169"/>
                        </a:cubicBezTo>
                        <a:cubicBezTo>
                          <a:pt x="18092" y="1169"/>
                          <a:pt x="18119" y="1156"/>
                          <a:pt x="18134" y="1130"/>
                        </a:cubicBezTo>
                        <a:cubicBezTo>
                          <a:pt x="18340" y="680"/>
                          <a:pt x="18751" y="466"/>
                          <a:pt x="19159" y="466"/>
                        </a:cubicBezTo>
                        <a:cubicBezTo>
                          <a:pt x="19650" y="466"/>
                          <a:pt x="20138" y="776"/>
                          <a:pt x="20262" y="1357"/>
                        </a:cubicBezTo>
                        <a:cubicBezTo>
                          <a:pt x="20276" y="1405"/>
                          <a:pt x="20315" y="1426"/>
                          <a:pt x="20354" y="1426"/>
                        </a:cubicBezTo>
                        <a:cubicBezTo>
                          <a:pt x="20414" y="1426"/>
                          <a:pt x="20475" y="1377"/>
                          <a:pt x="20453" y="1298"/>
                        </a:cubicBezTo>
                        <a:cubicBezTo>
                          <a:pt x="20307" y="644"/>
                          <a:pt x="19748" y="281"/>
                          <a:pt x="19181" y="281"/>
                        </a:cubicBezTo>
                        <a:cubicBezTo>
                          <a:pt x="18774" y="281"/>
                          <a:pt x="18363" y="468"/>
                          <a:pt x="18098" y="867"/>
                        </a:cubicBezTo>
                        <a:cubicBezTo>
                          <a:pt x="17881" y="358"/>
                          <a:pt x="17408" y="97"/>
                          <a:pt x="16933" y="97"/>
                        </a:cubicBezTo>
                        <a:cubicBezTo>
                          <a:pt x="16495" y="97"/>
                          <a:pt x="16056" y="319"/>
                          <a:pt x="15815" y="772"/>
                        </a:cubicBezTo>
                        <a:cubicBezTo>
                          <a:pt x="15588" y="258"/>
                          <a:pt x="15113" y="1"/>
                          <a:pt x="14638" y="1"/>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38" name="Google Shape;538;p8"/>
                  <p:cNvSpPr/>
                  <p:nvPr/>
                </p:nvSpPr>
                <p:spPr>
                  <a:xfrm>
                    <a:off x="4977052" y="3746027"/>
                    <a:ext cx="4389186" cy="310869"/>
                  </a:xfrm>
                  <a:custGeom>
                    <a:avLst/>
                    <a:gdLst/>
                    <a:ahLst/>
                    <a:cxnLst/>
                    <a:rect l="l" t="t" r="r" b="b"/>
                    <a:pathLst>
                      <a:path w="20487" h="1451" extrusionOk="0">
                        <a:moveTo>
                          <a:pt x="14650" y="1"/>
                        </a:moveTo>
                        <a:cubicBezTo>
                          <a:pt x="14175" y="1"/>
                          <a:pt x="13699" y="258"/>
                          <a:pt x="13472" y="772"/>
                        </a:cubicBezTo>
                        <a:cubicBezTo>
                          <a:pt x="13249" y="399"/>
                          <a:pt x="12919" y="244"/>
                          <a:pt x="12570" y="244"/>
                        </a:cubicBezTo>
                        <a:cubicBezTo>
                          <a:pt x="12060" y="244"/>
                          <a:pt x="11512" y="578"/>
                          <a:pt x="11213" y="1047"/>
                        </a:cubicBezTo>
                        <a:cubicBezTo>
                          <a:pt x="10975" y="488"/>
                          <a:pt x="10451" y="198"/>
                          <a:pt x="9925" y="198"/>
                        </a:cubicBezTo>
                        <a:cubicBezTo>
                          <a:pt x="9471" y="198"/>
                          <a:pt x="9015" y="413"/>
                          <a:pt x="8739" y="856"/>
                        </a:cubicBezTo>
                        <a:cubicBezTo>
                          <a:pt x="8469" y="493"/>
                          <a:pt x="8068" y="317"/>
                          <a:pt x="7669" y="317"/>
                        </a:cubicBezTo>
                        <a:cubicBezTo>
                          <a:pt x="7201" y="317"/>
                          <a:pt x="6737" y="558"/>
                          <a:pt x="6491" y="1023"/>
                        </a:cubicBezTo>
                        <a:cubicBezTo>
                          <a:pt x="6262" y="545"/>
                          <a:pt x="5802" y="298"/>
                          <a:pt x="5341" y="298"/>
                        </a:cubicBezTo>
                        <a:cubicBezTo>
                          <a:pt x="4937" y="298"/>
                          <a:pt x="4531" y="489"/>
                          <a:pt x="4280" y="880"/>
                        </a:cubicBezTo>
                        <a:cubicBezTo>
                          <a:pt x="4052" y="349"/>
                          <a:pt x="3556" y="79"/>
                          <a:pt x="3060" y="79"/>
                        </a:cubicBezTo>
                        <a:cubicBezTo>
                          <a:pt x="2596" y="79"/>
                          <a:pt x="2132" y="316"/>
                          <a:pt x="1889" y="796"/>
                        </a:cubicBezTo>
                        <a:cubicBezTo>
                          <a:pt x="1744" y="438"/>
                          <a:pt x="1399" y="195"/>
                          <a:pt x="1022" y="195"/>
                        </a:cubicBezTo>
                        <a:cubicBezTo>
                          <a:pt x="997" y="195"/>
                          <a:pt x="971" y="196"/>
                          <a:pt x="945" y="198"/>
                        </a:cubicBezTo>
                        <a:cubicBezTo>
                          <a:pt x="347" y="258"/>
                          <a:pt x="13" y="832"/>
                          <a:pt x="1" y="1370"/>
                        </a:cubicBezTo>
                        <a:cubicBezTo>
                          <a:pt x="1" y="1423"/>
                          <a:pt x="40" y="1450"/>
                          <a:pt x="78" y="1450"/>
                        </a:cubicBezTo>
                        <a:cubicBezTo>
                          <a:pt x="117" y="1450"/>
                          <a:pt x="156" y="1423"/>
                          <a:pt x="156" y="1370"/>
                        </a:cubicBezTo>
                        <a:cubicBezTo>
                          <a:pt x="168" y="951"/>
                          <a:pt x="395" y="533"/>
                          <a:pt x="825" y="413"/>
                        </a:cubicBezTo>
                        <a:cubicBezTo>
                          <a:pt x="895" y="394"/>
                          <a:pt x="964" y="385"/>
                          <a:pt x="1032" y="385"/>
                        </a:cubicBezTo>
                        <a:cubicBezTo>
                          <a:pt x="1420" y="385"/>
                          <a:pt x="1760" y="688"/>
                          <a:pt x="1770" y="1095"/>
                        </a:cubicBezTo>
                        <a:cubicBezTo>
                          <a:pt x="1770" y="1153"/>
                          <a:pt x="1816" y="1183"/>
                          <a:pt x="1862" y="1183"/>
                        </a:cubicBezTo>
                        <a:cubicBezTo>
                          <a:pt x="1900" y="1183"/>
                          <a:pt x="1938" y="1162"/>
                          <a:pt x="1949" y="1119"/>
                        </a:cubicBezTo>
                        <a:cubicBezTo>
                          <a:pt x="2099" y="548"/>
                          <a:pt x="2582" y="261"/>
                          <a:pt x="3064" y="261"/>
                        </a:cubicBezTo>
                        <a:cubicBezTo>
                          <a:pt x="3541" y="261"/>
                          <a:pt x="4018" y="542"/>
                          <a:pt x="4172" y="1107"/>
                        </a:cubicBezTo>
                        <a:cubicBezTo>
                          <a:pt x="4185" y="1145"/>
                          <a:pt x="4219" y="1167"/>
                          <a:pt x="4253" y="1167"/>
                        </a:cubicBezTo>
                        <a:cubicBezTo>
                          <a:pt x="4282" y="1167"/>
                          <a:pt x="4311" y="1151"/>
                          <a:pt x="4328" y="1119"/>
                        </a:cubicBezTo>
                        <a:cubicBezTo>
                          <a:pt x="4553" y="686"/>
                          <a:pt x="4950" y="472"/>
                          <a:pt x="5342" y="472"/>
                        </a:cubicBezTo>
                        <a:cubicBezTo>
                          <a:pt x="5783" y="472"/>
                          <a:pt x="6219" y="742"/>
                          <a:pt x="6396" y="1274"/>
                        </a:cubicBezTo>
                        <a:cubicBezTo>
                          <a:pt x="6408" y="1316"/>
                          <a:pt x="6444" y="1337"/>
                          <a:pt x="6480" y="1337"/>
                        </a:cubicBezTo>
                        <a:cubicBezTo>
                          <a:pt x="6515" y="1337"/>
                          <a:pt x="6551" y="1316"/>
                          <a:pt x="6563" y="1274"/>
                        </a:cubicBezTo>
                        <a:cubicBezTo>
                          <a:pt x="6740" y="763"/>
                          <a:pt x="7201" y="492"/>
                          <a:pt x="7664" y="492"/>
                        </a:cubicBezTo>
                        <a:cubicBezTo>
                          <a:pt x="8046" y="492"/>
                          <a:pt x="8428" y="676"/>
                          <a:pt x="8655" y="1059"/>
                        </a:cubicBezTo>
                        <a:cubicBezTo>
                          <a:pt x="8673" y="1089"/>
                          <a:pt x="8703" y="1104"/>
                          <a:pt x="8733" y="1104"/>
                        </a:cubicBezTo>
                        <a:cubicBezTo>
                          <a:pt x="8763" y="1104"/>
                          <a:pt x="8793" y="1089"/>
                          <a:pt x="8810" y="1059"/>
                        </a:cubicBezTo>
                        <a:cubicBezTo>
                          <a:pt x="9038" y="598"/>
                          <a:pt x="9470" y="378"/>
                          <a:pt x="9901" y="378"/>
                        </a:cubicBezTo>
                        <a:cubicBezTo>
                          <a:pt x="10420" y="378"/>
                          <a:pt x="10937" y="697"/>
                          <a:pt x="11094" y="1298"/>
                        </a:cubicBezTo>
                        <a:cubicBezTo>
                          <a:pt x="11107" y="1337"/>
                          <a:pt x="11140" y="1358"/>
                          <a:pt x="11177" y="1358"/>
                        </a:cubicBezTo>
                        <a:cubicBezTo>
                          <a:pt x="11207" y="1358"/>
                          <a:pt x="11239" y="1343"/>
                          <a:pt x="11261" y="1310"/>
                        </a:cubicBezTo>
                        <a:cubicBezTo>
                          <a:pt x="11496" y="818"/>
                          <a:pt x="12042" y="432"/>
                          <a:pt x="12544" y="432"/>
                        </a:cubicBezTo>
                        <a:cubicBezTo>
                          <a:pt x="12882" y="432"/>
                          <a:pt x="13201" y="608"/>
                          <a:pt x="13389" y="1047"/>
                        </a:cubicBezTo>
                        <a:cubicBezTo>
                          <a:pt x="13404" y="1077"/>
                          <a:pt x="13433" y="1090"/>
                          <a:pt x="13464" y="1090"/>
                        </a:cubicBezTo>
                        <a:cubicBezTo>
                          <a:pt x="13506" y="1090"/>
                          <a:pt x="13549" y="1065"/>
                          <a:pt x="13556" y="1023"/>
                        </a:cubicBezTo>
                        <a:cubicBezTo>
                          <a:pt x="13705" y="464"/>
                          <a:pt x="14173" y="186"/>
                          <a:pt x="14639" y="186"/>
                        </a:cubicBezTo>
                        <a:cubicBezTo>
                          <a:pt x="15111" y="186"/>
                          <a:pt x="15581" y="470"/>
                          <a:pt x="15720" y="1035"/>
                        </a:cubicBezTo>
                        <a:cubicBezTo>
                          <a:pt x="15732" y="1077"/>
                          <a:pt x="15767" y="1098"/>
                          <a:pt x="15803" y="1098"/>
                        </a:cubicBezTo>
                        <a:cubicBezTo>
                          <a:pt x="15839" y="1098"/>
                          <a:pt x="15875" y="1077"/>
                          <a:pt x="15887" y="1035"/>
                        </a:cubicBezTo>
                        <a:cubicBezTo>
                          <a:pt x="16061" y="542"/>
                          <a:pt x="16494" y="299"/>
                          <a:pt x="16926" y="299"/>
                        </a:cubicBezTo>
                        <a:cubicBezTo>
                          <a:pt x="17383" y="299"/>
                          <a:pt x="17837" y="572"/>
                          <a:pt x="17979" y="1107"/>
                        </a:cubicBezTo>
                        <a:cubicBezTo>
                          <a:pt x="17993" y="1148"/>
                          <a:pt x="18031" y="1174"/>
                          <a:pt x="18070" y="1174"/>
                        </a:cubicBezTo>
                        <a:cubicBezTo>
                          <a:pt x="18098" y="1174"/>
                          <a:pt x="18126" y="1161"/>
                          <a:pt x="18146" y="1131"/>
                        </a:cubicBezTo>
                        <a:cubicBezTo>
                          <a:pt x="18347" y="680"/>
                          <a:pt x="18754" y="466"/>
                          <a:pt x="19161" y="466"/>
                        </a:cubicBezTo>
                        <a:cubicBezTo>
                          <a:pt x="19650" y="466"/>
                          <a:pt x="20138" y="777"/>
                          <a:pt x="20262" y="1358"/>
                        </a:cubicBezTo>
                        <a:cubicBezTo>
                          <a:pt x="20281" y="1409"/>
                          <a:pt x="20321" y="1431"/>
                          <a:pt x="20362" y="1431"/>
                        </a:cubicBezTo>
                        <a:cubicBezTo>
                          <a:pt x="20425" y="1431"/>
                          <a:pt x="20487" y="1378"/>
                          <a:pt x="20465" y="1298"/>
                        </a:cubicBezTo>
                        <a:cubicBezTo>
                          <a:pt x="20319" y="643"/>
                          <a:pt x="19754" y="276"/>
                          <a:pt x="19185" y="276"/>
                        </a:cubicBezTo>
                        <a:cubicBezTo>
                          <a:pt x="18778" y="276"/>
                          <a:pt x="18370" y="464"/>
                          <a:pt x="18110" y="868"/>
                        </a:cubicBezTo>
                        <a:cubicBezTo>
                          <a:pt x="17886" y="358"/>
                          <a:pt x="17414" y="97"/>
                          <a:pt x="16941" y="97"/>
                        </a:cubicBezTo>
                        <a:cubicBezTo>
                          <a:pt x="16504" y="97"/>
                          <a:pt x="16068" y="319"/>
                          <a:pt x="15827" y="772"/>
                        </a:cubicBezTo>
                        <a:cubicBezTo>
                          <a:pt x="15600" y="258"/>
                          <a:pt x="15125" y="1"/>
                          <a:pt x="14650" y="1"/>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39" name="Google Shape;539;p8"/>
                  <p:cNvSpPr/>
                  <p:nvPr/>
                </p:nvSpPr>
                <p:spPr>
                  <a:xfrm>
                    <a:off x="4979623" y="4288496"/>
                    <a:ext cx="4386615" cy="309370"/>
                  </a:xfrm>
                  <a:custGeom>
                    <a:avLst/>
                    <a:gdLst/>
                    <a:ahLst/>
                    <a:cxnLst/>
                    <a:rect l="l" t="t" r="r" b="b"/>
                    <a:pathLst>
                      <a:path w="20475" h="1444" extrusionOk="0">
                        <a:moveTo>
                          <a:pt x="14638" y="0"/>
                        </a:moveTo>
                        <a:cubicBezTo>
                          <a:pt x="14163" y="0"/>
                          <a:pt x="13687" y="254"/>
                          <a:pt x="13460" y="762"/>
                        </a:cubicBezTo>
                        <a:cubicBezTo>
                          <a:pt x="13242" y="394"/>
                          <a:pt x="12915" y="240"/>
                          <a:pt x="12568" y="240"/>
                        </a:cubicBezTo>
                        <a:cubicBezTo>
                          <a:pt x="12058" y="240"/>
                          <a:pt x="11507" y="573"/>
                          <a:pt x="11201" y="1049"/>
                        </a:cubicBezTo>
                        <a:cubicBezTo>
                          <a:pt x="10962" y="487"/>
                          <a:pt x="10434" y="194"/>
                          <a:pt x="9904" y="194"/>
                        </a:cubicBezTo>
                        <a:cubicBezTo>
                          <a:pt x="9453" y="194"/>
                          <a:pt x="9001" y="406"/>
                          <a:pt x="8727" y="846"/>
                        </a:cubicBezTo>
                        <a:cubicBezTo>
                          <a:pt x="8458" y="484"/>
                          <a:pt x="8059" y="308"/>
                          <a:pt x="7662" y="308"/>
                        </a:cubicBezTo>
                        <a:cubicBezTo>
                          <a:pt x="7194" y="308"/>
                          <a:pt x="6731" y="553"/>
                          <a:pt x="6491" y="1025"/>
                        </a:cubicBezTo>
                        <a:cubicBezTo>
                          <a:pt x="6261" y="546"/>
                          <a:pt x="5799" y="299"/>
                          <a:pt x="5334" y="299"/>
                        </a:cubicBezTo>
                        <a:cubicBezTo>
                          <a:pt x="4930" y="299"/>
                          <a:pt x="4524" y="486"/>
                          <a:pt x="4268" y="870"/>
                        </a:cubicBezTo>
                        <a:cubicBezTo>
                          <a:pt x="4040" y="347"/>
                          <a:pt x="3550" y="80"/>
                          <a:pt x="3057" y="80"/>
                        </a:cubicBezTo>
                        <a:cubicBezTo>
                          <a:pt x="2593" y="80"/>
                          <a:pt x="2127" y="317"/>
                          <a:pt x="1877" y="798"/>
                        </a:cubicBezTo>
                        <a:cubicBezTo>
                          <a:pt x="1743" y="430"/>
                          <a:pt x="1401" y="197"/>
                          <a:pt x="1016" y="197"/>
                        </a:cubicBezTo>
                        <a:cubicBezTo>
                          <a:pt x="988" y="197"/>
                          <a:pt x="961" y="198"/>
                          <a:pt x="933" y="200"/>
                        </a:cubicBezTo>
                        <a:cubicBezTo>
                          <a:pt x="335" y="248"/>
                          <a:pt x="13" y="822"/>
                          <a:pt x="1" y="1372"/>
                        </a:cubicBezTo>
                        <a:cubicBezTo>
                          <a:pt x="1" y="1420"/>
                          <a:pt x="36" y="1443"/>
                          <a:pt x="72" y="1443"/>
                        </a:cubicBezTo>
                        <a:cubicBezTo>
                          <a:pt x="108" y="1443"/>
                          <a:pt x="144" y="1420"/>
                          <a:pt x="144" y="1372"/>
                        </a:cubicBezTo>
                        <a:cubicBezTo>
                          <a:pt x="168" y="941"/>
                          <a:pt x="383" y="523"/>
                          <a:pt x="825" y="415"/>
                        </a:cubicBezTo>
                        <a:cubicBezTo>
                          <a:pt x="894" y="396"/>
                          <a:pt x="964" y="386"/>
                          <a:pt x="1032" y="386"/>
                        </a:cubicBezTo>
                        <a:cubicBezTo>
                          <a:pt x="1411" y="386"/>
                          <a:pt x="1749" y="681"/>
                          <a:pt x="1770" y="1097"/>
                        </a:cubicBezTo>
                        <a:cubicBezTo>
                          <a:pt x="1770" y="1149"/>
                          <a:pt x="1812" y="1180"/>
                          <a:pt x="1855" y="1180"/>
                        </a:cubicBezTo>
                        <a:cubicBezTo>
                          <a:pt x="1890" y="1180"/>
                          <a:pt x="1926" y="1158"/>
                          <a:pt x="1937" y="1109"/>
                        </a:cubicBezTo>
                        <a:cubicBezTo>
                          <a:pt x="2087" y="538"/>
                          <a:pt x="2570" y="251"/>
                          <a:pt x="3052" y="251"/>
                        </a:cubicBezTo>
                        <a:cubicBezTo>
                          <a:pt x="3529" y="251"/>
                          <a:pt x="4006" y="532"/>
                          <a:pt x="4160" y="1097"/>
                        </a:cubicBezTo>
                        <a:cubicBezTo>
                          <a:pt x="4174" y="1143"/>
                          <a:pt x="4213" y="1168"/>
                          <a:pt x="4252" y="1168"/>
                        </a:cubicBezTo>
                        <a:cubicBezTo>
                          <a:pt x="4282" y="1168"/>
                          <a:pt x="4312" y="1152"/>
                          <a:pt x="4328" y="1121"/>
                        </a:cubicBezTo>
                        <a:cubicBezTo>
                          <a:pt x="4547" y="688"/>
                          <a:pt x="4944" y="474"/>
                          <a:pt x="5336" y="474"/>
                        </a:cubicBezTo>
                        <a:cubicBezTo>
                          <a:pt x="5777" y="474"/>
                          <a:pt x="6213" y="745"/>
                          <a:pt x="6384" y="1276"/>
                        </a:cubicBezTo>
                        <a:cubicBezTo>
                          <a:pt x="6402" y="1312"/>
                          <a:pt x="6438" y="1330"/>
                          <a:pt x="6473" y="1330"/>
                        </a:cubicBezTo>
                        <a:cubicBezTo>
                          <a:pt x="6509" y="1330"/>
                          <a:pt x="6545" y="1312"/>
                          <a:pt x="6563" y="1276"/>
                        </a:cubicBezTo>
                        <a:cubicBezTo>
                          <a:pt x="6740" y="759"/>
                          <a:pt x="7200" y="485"/>
                          <a:pt x="7663" y="485"/>
                        </a:cubicBezTo>
                        <a:cubicBezTo>
                          <a:pt x="8044" y="485"/>
                          <a:pt x="8428" y="672"/>
                          <a:pt x="8655" y="1061"/>
                        </a:cubicBezTo>
                        <a:cubicBezTo>
                          <a:pt x="8673" y="1085"/>
                          <a:pt x="8700" y="1097"/>
                          <a:pt x="8727" y="1097"/>
                        </a:cubicBezTo>
                        <a:cubicBezTo>
                          <a:pt x="8754" y="1097"/>
                          <a:pt x="8781" y="1085"/>
                          <a:pt x="8798" y="1061"/>
                        </a:cubicBezTo>
                        <a:cubicBezTo>
                          <a:pt x="9028" y="597"/>
                          <a:pt x="9463" y="375"/>
                          <a:pt x="9898" y="375"/>
                        </a:cubicBezTo>
                        <a:cubicBezTo>
                          <a:pt x="10415" y="375"/>
                          <a:pt x="10931" y="690"/>
                          <a:pt x="11094" y="1288"/>
                        </a:cubicBezTo>
                        <a:cubicBezTo>
                          <a:pt x="11100" y="1335"/>
                          <a:pt x="11137" y="1359"/>
                          <a:pt x="11174" y="1359"/>
                        </a:cubicBezTo>
                        <a:cubicBezTo>
                          <a:pt x="11203" y="1359"/>
                          <a:pt x="11233" y="1344"/>
                          <a:pt x="11249" y="1312"/>
                        </a:cubicBezTo>
                        <a:cubicBezTo>
                          <a:pt x="11493" y="818"/>
                          <a:pt x="12045" y="426"/>
                          <a:pt x="12549" y="426"/>
                        </a:cubicBezTo>
                        <a:cubicBezTo>
                          <a:pt x="12886" y="426"/>
                          <a:pt x="13202" y="601"/>
                          <a:pt x="13389" y="1037"/>
                        </a:cubicBezTo>
                        <a:cubicBezTo>
                          <a:pt x="13403" y="1071"/>
                          <a:pt x="13430" y="1085"/>
                          <a:pt x="13458" y="1085"/>
                        </a:cubicBezTo>
                        <a:cubicBezTo>
                          <a:pt x="13498" y="1085"/>
                          <a:pt x="13542" y="1056"/>
                          <a:pt x="13556" y="1013"/>
                        </a:cubicBezTo>
                        <a:cubicBezTo>
                          <a:pt x="13698" y="462"/>
                          <a:pt x="14161" y="187"/>
                          <a:pt x="14625" y="187"/>
                        </a:cubicBezTo>
                        <a:cubicBezTo>
                          <a:pt x="15096" y="187"/>
                          <a:pt x="15569" y="471"/>
                          <a:pt x="15708" y="1037"/>
                        </a:cubicBezTo>
                        <a:cubicBezTo>
                          <a:pt x="15726" y="1079"/>
                          <a:pt x="15761" y="1100"/>
                          <a:pt x="15797" y="1100"/>
                        </a:cubicBezTo>
                        <a:cubicBezTo>
                          <a:pt x="15833" y="1100"/>
                          <a:pt x="15869" y="1079"/>
                          <a:pt x="15887" y="1037"/>
                        </a:cubicBezTo>
                        <a:cubicBezTo>
                          <a:pt x="16055" y="544"/>
                          <a:pt x="16486" y="301"/>
                          <a:pt x="16917" y="301"/>
                        </a:cubicBezTo>
                        <a:cubicBezTo>
                          <a:pt x="17373" y="301"/>
                          <a:pt x="17831" y="574"/>
                          <a:pt x="17979" y="1109"/>
                        </a:cubicBezTo>
                        <a:cubicBezTo>
                          <a:pt x="17992" y="1150"/>
                          <a:pt x="18029" y="1171"/>
                          <a:pt x="18065" y="1171"/>
                        </a:cubicBezTo>
                        <a:cubicBezTo>
                          <a:pt x="18092" y="1171"/>
                          <a:pt x="18119" y="1159"/>
                          <a:pt x="18134" y="1133"/>
                        </a:cubicBezTo>
                        <a:cubicBezTo>
                          <a:pt x="18341" y="681"/>
                          <a:pt x="18753" y="467"/>
                          <a:pt x="19162" y="467"/>
                        </a:cubicBezTo>
                        <a:cubicBezTo>
                          <a:pt x="19652" y="467"/>
                          <a:pt x="20138" y="775"/>
                          <a:pt x="20262" y="1348"/>
                        </a:cubicBezTo>
                        <a:cubicBezTo>
                          <a:pt x="20276" y="1400"/>
                          <a:pt x="20315" y="1422"/>
                          <a:pt x="20355" y="1422"/>
                        </a:cubicBezTo>
                        <a:cubicBezTo>
                          <a:pt x="20414" y="1422"/>
                          <a:pt x="20475" y="1372"/>
                          <a:pt x="20453" y="1300"/>
                        </a:cubicBezTo>
                        <a:cubicBezTo>
                          <a:pt x="20307" y="645"/>
                          <a:pt x="19746" y="278"/>
                          <a:pt x="19178" y="278"/>
                        </a:cubicBezTo>
                        <a:cubicBezTo>
                          <a:pt x="18772" y="278"/>
                          <a:pt x="18363" y="466"/>
                          <a:pt x="18098" y="870"/>
                        </a:cubicBezTo>
                        <a:cubicBezTo>
                          <a:pt x="17880" y="358"/>
                          <a:pt x="17404" y="97"/>
                          <a:pt x="16928" y="97"/>
                        </a:cubicBezTo>
                        <a:cubicBezTo>
                          <a:pt x="16492" y="97"/>
                          <a:pt x="16055" y="316"/>
                          <a:pt x="15815" y="762"/>
                        </a:cubicBezTo>
                        <a:cubicBezTo>
                          <a:pt x="15588" y="254"/>
                          <a:pt x="15113" y="0"/>
                          <a:pt x="14638" y="0"/>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40" name="Google Shape;540;p8"/>
                  <p:cNvSpPr/>
                  <p:nvPr/>
                </p:nvSpPr>
                <p:spPr>
                  <a:xfrm>
                    <a:off x="4979623" y="4829466"/>
                    <a:ext cx="4386615" cy="310655"/>
                  </a:xfrm>
                  <a:custGeom>
                    <a:avLst/>
                    <a:gdLst/>
                    <a:ahLst/>
                    <a:cxnLst/>
                    <a:rect l="l" t="t" r="r" b="b"/>
                    <a:pathLst>
                      <a:path w="20475" h="1450" extrusionOk="0">
                        <a:moveTo>
                          <a:pt x="14638" y="0"/>
                        </a:moveTo>
                        <a:cubicBezTo>
                          <a:pt x="14163" y="0"/>
                          <a:pt x="13687" y="257"/>
                          <a:pt x="13460" y="771"/>
                        </a:cubicBezTo>
                        <a:cubicBezTo>
                          <a:pt x="13242" y="398"/>
                          <a:pt x="12914" y="243"/>
                          <a:pt x="12567" y="243"/>
                        </a:cubicBezTo>
                        <a:cubicBezTo>
                          <a:pt x="12058" y="243"/>
                          <a:pt x="11507" y="577"/>
                          <a:pt x="11201" y="1046"/>
                        </a:cubicBezTo>
                        <a:cubicBezTo>
                          <a:pt x="10963" y="487"/>
                          <a:pt x="10439" y="198"/>
                          <a:pt x="9913" y="198"/>
                        </a:cubicBezTo>
                        <a:cubicBezTo>
                          <a:pt x="9459" y="198"/>
                          <a:pt x="9003" y="413"/>
                          <a:pt x="8727" y="855"/>
                        </a:cubicBezTo>
                        <a:cubicBezTo>
                          <a:pt x="8457" y="492"/>
                          <a:pt x="8056" y="316"/>
                          <a:pt x="7658" y="316"/>
                        </a:cubicBezTo>
                        <a:cubicBezTo>
                          <a:pt x="7192" y="316"/>
                          <a:pt x="6730" y="558"/>
                          <a:pt x="6491" y="1022"/>
                        </a:cubicBezTo>
                        <a:cubicBezTo>
                          <a:pt x="6262" y="545"/>
                          <a:pt x="5802" y="298"/>
                          <a:pt x="5339" y="298"/>
                        </a:cubicBezTo>
                        <a:cubicBezTo>
                          <a:pt x="4933" y="298"/>
                          <a:pt x="4525" y="488"/>
                          <a:pt x="4268" y="879"/>
                        </a:cubicBezTo>
                        <a:cubicBezTo>
                          <a:pt x="4040" y="348"/>
                          <a:pt x="3547" y="79"/>
                          <a:pt x="3053" y="79"/>
                        </a:cubicBezTo>
                        <a:cubicBezTo>
                          <a:pt x="2590" y="79"/>
                          <a:pt x="2126" y="315"/>
                          <a:pt x="1877" y="795"/>
                        </a:cubicBezTo>
                        <a:cubicBezTo>
                          <a:pt x="1743" y="437"/>
                          <a:pt x="1399" y="194"/>
                          <a:pt x="1012" y="194"/>
                        </a:cubicBezTo>
                        <a:cubicBezTo>
                          <a:pt x="986" y="194"/>
                          <a:pt x="960" y="195"/>
                          <a:pt x="933" y="198"/>
                        </a:cubicBezTo>
                        <a:cubicBezTo>
                          <a:pt x="335" y="257"/>
                          <a:pt x="13" y="831"/>
                          <a:pt x="1" y="1369"/>
                        </a:cubicBezTo>
                        <a:cubicBezTo>
                          <a:pt x="1" y="1423"/>
                          <a:pt x="36" y="1450"/>
                          <a:pt x="72" y="1450"/>
                        </a:cubicBezTo>
                        <a:cubicBezTo>
                          <a:pt x="108" y="1450"/>
                          <a:pt x="144" y="1423"/>
                          <a:pt x="144" y="1369"/>
                        </a:cubicBezTo>
                        <a:cubicBezTo>
                          <a:pt x="168" y="939"/>
                          <a:pt x="383" y="532"/>
                          <a:pt x="825" y="413"/>
                        </a:cubicBezTo>
                        <a:cubicBezTo>
                          <a:pt x="890" y="396"/>
                          <a:pt x="954" y="388"/>
                          <a:pt x="1018" y="388"/>
                        </a:cubicBezTo>
                        <a:cubicBezTo>
                          <a:pt x="1403" y="388"/>
                          <a:pt x="1749" y="684"/>
                          <a:pt x="1770" y="1094"/>
                        </a:cubicBezTo>
                        <a:cubicBezTo>
                          <a:pt x="1770" y="1153"/>
                          <a:pt x="1812" y="1183"/>
                          <a:pt x="1855" y="1183"/>
                        </a:cubicBezTo>
                        <a:cubicBezTo>
                          <a:pt x="1890" y="1183"/>
                          <a:pt x="1926" y="1162"/>
                          <a:pt x="1937" y="1118"/>
                        </a:cubicBezTo>
                        <a:cubicBezTo>
                          <a:pt x="2087" y="547"/>
                          <a:pt x="2570" y="260"/>
                          <a:pt x="3052" y="260"/>
                        </a:cubicBezTo>
                        <a:cubicBezTo>
                          <a:pt x="3529" y="260"/>
                          <a:pt x="4006" y="541"/>
                          <a:pt x="4160" y="1106"/>
                        </a:cubicBezTo>
                        <a:cubicBezTo>
                          <a:pt x="4174" y="1147"/>
                          <a:pt x="4215" y="1168"/>
                          <a:pt x="4254" y="1168"/>
                        </a:cubicBezTo>
                        <a:cubicBezTo>
                          <a:pt x="4283" y="1168"/>
                          <a:pt x="4312" y="1156"/>
                          <a:pt x="4328" y="1130"/>
                        </a:cubicBezTo>
                        <a:cubicBezTo>
                          <a:pt x="4548" y="690"/>
                          <a:pt x="4947" y="473"/>
                          <a:pt x="5340" y="473"/>
                        </a:cubicBezTo>
                        <a:cubicBezTo>
                          <a:pt x="5780" y="473"/>
                          <a:pt x="6214" y="743"/>
                          <a:pt x="6384" y="1273"/>
                        </a:cubicBezTo>
                        <a:cubicBezTo>
                          <a:pt x="6402" y="1315"/>
                          <a:pt x="6438" y="1336"/>
                          <a:pt x="6473" y="1336"/>
                        </a:cubicBezTo>
                        <a:cubicBezTo>
                          <a:pt x="6509" y="1336"/>
                          <a:pt x="6545" y="1315"/>
                          <a:pt x="6563" y="1273"/>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26" y="597"/>
                          <a:pt x="9458" y="377"/>
                          <a:pt x="9890" y="377"/>
                        </a:cubicBezTo>
                        <a:cubicBezTo>
                          <a:pt x="10410" y="377"/>
                          <a:pt x="10930" y="696"/>
                          <a:pt x="11094" y="1297"/>
                        </a:cubicBezTo>
                        <a:cubicBezTo>
                          <a:pt x="11100" y="1338"/>
                          <a:pt x="11138" y="1359"/>
                          <a:pt x="11176" y="1359"/>
                        </a:cubicBezTo>
                        <a:cubicBezTo>
                          <a:pt x="11205" y="1359"/>
                          <a:pt x="11233" y="1347"/>
                          <a:pt x="11249" y="1321"/>
                        </a:cubicBezTo>
                        <a:cubicBezTo>
                          <a:pt x="11492" y="821"/>
                          <a:pt x="12042" y="432"/>
                          <a:pt x="12545" y="432"/>
                        </a:cubicBezTo>
                        <a:cubicBezTo>
                          <a:pt x="12884" y="432"/>
                          <a:pt x="13201" y="608"/>
                          <a:pt x="13389" y="1046"/>
                        </a:cubicBezTo>
                        <a:cubicBezTo>
                          <a:pt x="13404" y="1076"/>
                          <a:pt x="13431" y="1090"/>
                          <a:pt x="13460" y="1090"/>
                        </a:cubicBezTo>
                        <a:cubicBezTo>
                          <a:pt x="13500" y="1090"/>
                          <a:pt x="13542" y="1064"/>
                          <a:pt x="13556" y="1022"/>
                        </a:cubicBezTo>
                        <a:cubicBezTo>
                          <a:pt x="13699" y="463"/>
                          <a:pt x="14164" y="186"/>
                          <a:pt x="14629" y="186"/>
                        </a:cubicBezTo>
                        <a:cubicBezTo>
                          <a:pt x="15099" y="186"/>
                          <a:pt x="15569" y="469"/>
                          <a:pt x="15708" y="1034"/>
                        </a:cubicBezTo>
                        <a:cubicBezTo>
                          <a:pt x="15726" y="1076"/>
                          <a:pt x="15761" y="1097"/>
                          <a:pt x="15797" y="1097"/>
                        </a:cubicBezTo>
                        <a:cubicBezTo>
                          <a:pt x="15833" y="1097"/>
                          <a:pt x="15869" y="1076"/>
                          <a:pt x="15887" y="1034"/>
                        </a:cubicBezTo>
                        <a:cubicBezTo>
                          <a:pt x="16055" y="541"/>
                          <a:pt x="16486" y="298"/>
                          <a:pt x="16917" y="298"/>
                        </a:cubicBezTo>
                        <a:cubicBezTo>
                          <a:pt x="17373" y="298"/>
                          <a:pt x="17831" y="571"/>
                          <a:pt x="17979" y="1106"/>
                        </a:cubicBezTo>
                        <a:cubicBezTo>
                          <a:pt x="17992" y="1147"/>
                          <a:pt x="18029" y="1168"/>
                          <a:pt x="18065" y="1168"/>
                        </a:cubicBezTo>
                        <a:cubicBezTo>
                          <a:pt x="18092" y="1168"/>
                          <a:pt x="18119" y="1156"/>
                          <a:pt x="18134" y="1130"/>
                        </a:cubicBezTo>
                        <a:cubicBezTo>
                          <a:pt x="18340" y="680"/>
                          <a:pt x="18751" y="466"/>
                          <a:pt x="19159" y="466"/>
                        </a:cubicBezTo>
                        <a:cubicBezTo>
                          <a:pt x="19650" y="466"/>
                          <a:pt x="20138" y="776"/>
                          <a:pt x="20262" y="1357"/>
                        </a:cubicBezTo>
                        <a:cubicBezTo>
                          <a:pt x="20276" y="1404"/>
                          <a:pt x="20315" y="1425"/>
                          <a:pt x="20354" y="1425"/>
                        </a:cubicBezTo>
                        <a:cubicBezTo>
                          <a:pt x="20414" y="1425"/>
                          <a:pt x="20475" y="1377"/>
                          <a:pt x="20453" y="1297"/>
                        </a:cubicBezTo>
                        <a:cubicBezTo>
                          <a:pt x="20307" y="643"/>
                          <a:pt x="19748" y="281"/>
                          <a:pt x="19181" y="281"/>
                        </a:cubicBezTo>
                        <a:cubicBezTo>
                          <a:pt x="18774" y="281"/>
                          <a:pt x="18363" y="467"/>
                          <a:pt x="18098" y="867"/>
                        </a:cubicBezTo>
                        <a:cubicBezTo>
                          <a:pt x="17881" y="357"/>
                          <a:pt x="17408" y="96"/>
                          <a:pt x="16933" y="96"/>
                        </a:cubicBezTo>
                        <a:cubicBezTo>
                          <a:pt x="16495" y="96"/>
                          <a:pt x="16056" y="318"/>
                          <a:pt x="15815" y="771"/>
                        </a:cubicBezTo>
                        <a:cubicBezTo>
                          <a:pt x="15588" y="257"/>
                          <a:pt x="15113" y="0"/>
                          <a:pt x="14638" y="0"/>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541" name="Google Shape;541;p8"/>
                <p:cNvGrpSpPr/>
                <p:nvPr/>
              </p:nvGrpSpPr>
              <p:grpSpPr>
                <a:xfrm>
                  <a:off x="3009214" y="2460963"/>
                  <a:ext cx="3113402" cy="2909203"/>
                  <a:chOff x="4977052" y="1038608"/>
                  <a:chExt cx="4389400" cy="4101513"/>
                </a:xfrm>
              </p:grpSpPr>
              <p:sp>
                <p:nvSpPr>
                  <p:cNvPr id="542" name="Google Shape;542;p8"/>
                  <p:cNvSpPr/>
                  <p:nvPr/>
                </p:nvSpPr>
                <p:spPr>
                  <a:xfrm>
                    <a:off x="4977052" y="1038608"/>
                    <a:ext cx="4387686" cy="309370"/>
                  </a:xfrm>
                  <a:custGeom>
                    <a:avLst/>
                    <a:gdLst/>
                    <a:ahLst/>
                    <a:cxnLst/>
                    <a:rect l="l" t="t" r="r" b="b"/>
                    <a:pathLst>
                      <a:path w="20480" h="1444" extrusionOk="0">
                        <a:moveTo>
                          <a:pt x="14650" y="0"/>
                        </a:moveTo>
                        <a:cubicBezTo>
                          <a:pt x="14175" y="0"/>
                          <a:pt x="13699" y="254"/>
                          <a:pt x="13472" y="762"/>
                        </a:cubicBezTo>
                        <a:cubicBezTo>
                          <a:pt x="13250" y="394"/>
                          <a:pt x="12919" y="240"/>
                          <a:pt x="12571" y="240"/>
                        </a:cubicBezTo>
                        <a:cubicBezTo>
                          <a:pt x="12060" y="240"/>
                          <a:pt x="11512" y="573"/>
                          <a:pt x="11213" y="1049"/>
                        </a:cubicBezTo>
                        <a:cubicBezTo>
                          <a:pt x="10974" y="487"/>
                          <a:pt x="10446" y="194"/>
                          <a:pt x="9916" y="194"/>
                        </a:cubicBezTo>
                        <a:cubicBezTo>
                          <a:pt x="9465" y="194"/>
                          <a:pt x="9013" y="406"/>
                          <a:pt x="8739" y="846"/>
                        </a:cubicBezTo>
                        <a:cubicBezTo>
                          <a:pt x="8470" y="484"/>
                          <a:pt x="8071" y="308"/>
                          <a:pt x="7673" y="308"/>
                        </a:cubicBezTo>
                        <a:cubicBezTo>
                          <a:pt x="7204" y="308"/>
                          <a:pt x="6737" y="553"/>
                          <a:pt x="6491" y="1025"/>
                        </a:cubicBezTo>
                        <a:cubicBezTo>
                          <a:pt x="6261" y="546"/>
                          <a:pt x="5799" y="299"/>
                          <a:pt x="5336" y="299"/>
                        </a:cubicBezTo>
                        <a:cubicBezTo>
                          <a:pt x="4933" y="299"/>
                          <a:pt x="4530" y="486"/>
                          <a:pt x="4280" y="870"/>
                        </a:cubicBezTo>
                        <a:cubicBezTo>
                          <a:pt x="4053" y="342"/>
                          <a:pt x="3561" y="76"/>
                          <a:pt x="3069" y="76"/>
                        </a:cubicBezTo>
                        <a:cubicBezTo>
                          <a:pt x="2602" y="76"/>
                          <a:pt x="2134" y="315"/>
                          <a:pt x="1889" y="798"/>
                        </a:cubicBezTo>
                        <a:cubicBezTo>
                          <a:pt x="1744" y="440"/>
                          <a:pt x="1399" y="197"/>
                          <a:pt x="1022" y="197"/>
                        </a:cubicBezTo>
                        <a:cubicBezTo>
                          <a:pt x="997" y="197"/>
                          <a:pt x="971" y="198"/>
                          <a:pt x="945" y="200"/>
                        </a:cubicBezTo>
                        <a:cubicBezTo>
                          <a:pt x="347" y="260"/>
                          <a:pt x="13" y="834"/>
                          <a:pt x="1" y="1372"/>
                        </a:cubicBezTo>
                        <a:cubicBezTo>
                          <a:pt x="1" y="1420"/>
                          <a:pt x="40" y="1443"/>
                          <a:pt x="78" y="1443"/>
                        </a:cubicBezTo>
                        <a:cubicBezTo>
                          <a:pt x="117" y="1443"/>
                          <a:pt x="156" y="1420"/>
                          <a:pt x="156" y="1372"/>
                        </a:cubicBezTo>
                        <a:cubicBezTo>
                          <a:pt x="168" y="941"/>
                          <a:pt x="395" y="523"/>
                          <a:pt x="825" y="415"/>
                        </a:cubicBezTo>
                        <a:cubicBezTo>
                          <a:pt x="895" y="396"/>
                          <a:pt x="964" y="387"/>
                          <a:pt x="1032" y="387"/>
                        </a:cubicBezTo>
                        <a:cubicBezTo>
                          <a:pt x="1420" y="387"/>
                          <a:pt x="1760" y="690"/>
                          <a:pt x="1770" y="1097"/>
                        </a:cubicBezTo>
                        <a:cubicBezTo>
                          <a:pt x="1770" y="1160"/>
                          <a:pt x="1823" y="1193"/>
                          <a:pt x="1874" y="1193"/>
                        </a:cubicBezTo>
                        <a:cubicBezTo>
                          <a:pt x="1921" y="1193"/>
                          <a:pt x="1967" y="1166"/>
                          <a:pt x="1973" y="1109"/>
                        </a:cubicBezTo>
                        <a:cubicBezTo>
                          <a:pt x="2124" y="536"/>
                          <a:pt x="2605" y="250"/>
                          <a:pt x="3086" y="250"/>
                        </a:cubicBezTo>
                        <a:cubicBezTo>
                          <a:pt x="3558" y="250"/>
                          <a:pt x="4030" y="528"/>
                          <a:pt x="4184" y="1085"/>
                        </a:cubicBezTo>
                        <a:cubicBezTo>
                          <a:pt x="4198" y="1132"/>
                          <a:pt x="4237" y="1156"/>
                          <a:pt x="4275" y="1156"/>
                        </a:cubicBezTo>
                        <a:cubicBezTo>
                          <a:pt x="4306" y="1156"/>
                          <a:pt x="4336" y="1141"/>
                          <a:pt x="4352" y="1109"/>
                        </a:cubicBezTo>
                        <a:cubicBezTo>
                          <a:pt x="4571" y="676"/>
                          <a:pt x="4968" y="462"/>
                          <a:pt x="5361" y="462"/>
                        </a:cubicBezTo>
                        <a:cubicBezTo>
                          <a:pt x="5804" y="462"/>
                          <a:pt x="6243" y="733"/>
                          <a:pt x="6420" y="1264"/>
                        </a:cubicBezTo>
                        <a:cubicBezTo>
                          <a:pt x="6432" y="1300"/>
                          <a:pt x="6468" y="1318"/>
                          <a:pt x="6503" y="1318"/>
                        </a:cubicBezTo>
                        <a:cubicBezTo>
                          <a:pt x="6539" y="1318"/>
                          <a:pt x="6575" y="1300"/>
                          <a:pt x="6587" y="1264"/>
                        </a:cubicBezTo>
                        <a:cubicBezTo>
                          <a:pt x="6763" y="748"/>
                          <a:pt x="7222" y="478"/>
                          <a:pt x="7683" y="478"/>
                        </a:cubicBezTo>
                        <a:cubicBezTo>
                          <a:pt x="8066" y="478"/>
                          <a:pt x="8451" y="664"/>
                          <a:pt x="8679" y="1049"/>
                        </a:cubicBezTo>
                        <a:cubicBezTo>
                          <a:pt x="8697" y="1073"/>
                          <a:pt x="8724" y="1085"/>
                          <a:pt x="8751" y="1085"/>
                        </a:cubicBezTo>
                        <a:cubicBezTo>
                          <a:pt x="8778" y="1085"/>
                          <a:pt x="8804" y="1073"/>
                          <a:pt x="8822" y="1049"/>
                        </a:cubicBezTo>
                        <a:cubicBezTo>
                          <a:pt x="9056" y="587"/>
                          <a:pt x="9490" y="367"/>
                          <a:pt x="9922" y="367"/>
                        </a:cubicBezTo>
                        <a:cubicBezTo>
                          <a:pt x="10440" y="367"/>
                          <a:pt x="10955" y="683"/>
                          <a:pt x="11117" y="1276"/>
                        </a:cubicBezTo>
                        <a:cubicBezTo>
                          <a:pt x="11131" y="1318"/>
                          <a:pt x="11174" y="1343"/>
                          <a:pt x="11213" y="1343"/>
                        </a:cubicBezTo>
                        <a:cubicBezTo>
                          <a:pt x="11242" y="1343"/>
                          <a:pt x="11270" y="1330"/>
                          <a:pt x="11285" y="1300"/>
                        </a:cubicBezTo>
                        <a:cubicBezTo>
                          <a:pt x="11521" y="806"/>
                          <a:pt x="12071" y="414"/>
                          <a:pt x="12574" y="414"/>
                        </a:cubicBezTo>
                        <a:cubicBezTo>
                          <a:pt x="12910" y="414"/>
                          <a:pt x="13226" y="589"/>
                          <a:pt x="13413" y="1025"/>
                        </a:cubicBezTo>
                        <a:cubicBezTo>
                          <a:pt x="13428" y="1060"/>
                          <a:pt x="13458" y="1074"/>
                          <a:pt x="13488" y="1074"/>
                        </a:cubicBezTo>
                        <a:cubicBezTo>
                          <a:pt x="13530" y="1074"/>
                          <a:pt x="13573" y="1048"/>
                          <a:pt x="13580" y="1013"/>
                        </a:cubicBezTo>
                        <a:cubicBezTo>
                          <a:pt x="13723" y="454"/>
                          <a:pt x="14191" y="176"/>
                          <a:pt x="14657" y="176"/>
                        </a:cubicBezTo>
                        <a:cubicBezTo>
                          <a:pt x="15129" y="176"/>
                          <a:pt x="15599" y="460"/>
                          <a:pt x="15732" y="1025"/>
                        </a:cubicBezTo>
                        <a:cubicBezTo>
                          <a:pt x="15750" y="1067"/>
                          <a:pt x="15788" y="1088"/>
                          <a:pt x="15826" y="1088"/>
                        </a:cubicBezTo>
                        <a:cubicBezTo>
                          <a:pt x="15863" y="1088"/>
                          <a:pt x="15899" y="1067"/>
                          <a:pt x="15911" y="1025"/>
                        </a:cubicBezTo>
                        <a:cubicBezTo>
                          <a:pt x="16079" y="526"/>
                          <a:pt x="16510" y="280"/>
                          <a:pt x="16941" y="280"/>
                        </a:cubicBezTo>
                        <a:cubicBezTo>
                          <a:pt x="17398" y="280"/>
                          <a:pt x="17855" y="556"/>
                          <a:pt x="18003" y="1097"/>
                        </a:cubicBezTo>
                        <a:cubicBezTo>
                          <a:pt x="18016" y="1138"/>
                          <a:pt x="18053" y="1159"/>
                          <a:pt x="18089" y="1159"/>
                        </a:cubicBezTo>
                        <a:cubicBezTo>
                          <a:pt x="18116" y="1159"/>
                          <a:pt x="18143" y="1147"/>
                          <a:pt x="18158" y="1121"/>
                        </a:cubicBezTo>
                        <a:cubicBezTo>
                          <a:pt x="18364" y="671"/>
                          <a:pt x="18775" y="457"/>
                          <a:pt x="19183" y="457"/>
                        </a:cubicBezTo>
                        <a:cubicBezTo>
                          <a:pt x="19674" y="457"/>
                          <a:pt x="20162" y="767"/>
                          <a:pt x="20286" y="1348"/>
                        </a:cubicBezTo>
                        <a:cubicBezTo>
                          <a:pt x="20300" y="1390"/>
                          <a:pt x="20335" y="1408"/>
                          <a:pt x="20370" y="1408"/>
                        </a:cubicBezTo>
                        <a:cubicBezTo>
                          <a:pt x="20424" y="1408"/>
                          <a:pt x="20480" y="1365"/>
                          <a:pt x="20465" y="1300"/>
                        </a:cubicBezTo>
                        <a:cubicBezTo>
                          <a:pt x="20319" y="640"/>
                          <a:pt x="19757" y="275"/>
                          <a:pt x="19190" y="275"/>
                        </a:cubicBezTo>
                        <a:cubicBezTo>
                          <a:pt x="18782" y="275"/>
                          <a:pt x="18371" y="464"/>
                          <a:pt x="18110" y="870"/>
                        </a:cubicBezTo>
                        <a:cubicBezTo>
                          <a:pt x="17886" y="358"/>
                          <a:pt x="17411" y="97"/>
                          <a:pt x="16936" y="97"/>
                        </a:cubicBezTo>
                        <a:cubicBezTo>
                          <a:pt x="16501" y="97"/>
                          <a:pt x="16067" y="316"/>
                          <a:pt x="15827" y="762"/>
                        </a:cubicBezTo>
                        <a:cubicBezTo>
                          <a:pt x="15600" y="254"/>
                          <a:pt x="15125" y="0"/>
                          <a:pt x="14650" y="0"/>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43" name="Google Shape;543;p8"/>
                  <p:cNvSpPr/>
                  <p:nvPr/>
                </p:nvSpPr>
                <p:spPr>
                  <a:xfrm>
                    <a:off x="4979623" y="1579578"/>
                    <a:ext cx="4386615" cy="311298"/>
                  </a:xfrm>
                  <a:custGeom>
                    <a:avLst/>
                    <a:gdLst/>
                    <a:ahLst/>
                    <a:cxnLst/>
                    <a:rect l="l" t="t" r="r" b="b"/>
                    <a:pathLst>
                      <a:path w="20475" h="1453" extrusionOk="0">
                        <a:moveTo>
                          <a:pt x="14638" y="0"/>
                        </a:moveTo>
                        <a:cubicBezTo>
                          <a:pt x="14163" y="0"/>
                          <a:pt x="13687" y="257"/>
                          <a:pt x="13460" y="771"/>
                        </a:cubicBezTo>
                        <a:cubicBezTo>
                          <a:pt x="13242" y="398"/>
                          <a:pt x="12914" y="243"/>
                          <a:pt x="12567" y="243"/>
                        </a:cubicBezTo>
                        <a:cubicBezTo>
                          <a:pt x="12058" y="243"/>
                          <a:pt x="11507" y="577"/>
                          <a:pt x="11201" y="1046"/>
                        </a:cubicBezTo>
                        <a:cubicBezTo>
                          <a:pt x="10963" y="487"/>
                          <a:pt x="10439" y="198"/>
                          <a:pt x="9913" y="198"/>
                        </a:cubicBezTo>
                        <a:cubicBezTo>
                          <a:pt x="9459" y="198"/>
                          <a:pt x="9003" y="413"/>
                          <a:pt x="8727" y="855"/>
                        </a:cubicBezTo>
                        <a:cubicBezTo>
                          <a:pt x="8457" y="492"/>
                          <a:pt x="8056" y="316"/>
                          <a:pt x="7658" y="316"/>
                        </a:cubicBezTo>
                        <a:cubicBezTo>
                          <a:pt x="7192" y="316"/>
                          <a:pt x="6730" y="558"/>
                          <a:pt x="6491" y="1022"/>
                        </a:cubicBezTo>
                        <a:cubicBezTo>
                          <a:pt x="6262" y="545"/>
                          <a:pt x="5802" y="298"/>
                          <a:pt x="5339" y="298"/>
                        </a:cubicBezTo>
                        <a:cubicBezTo>
                          <a:pt x="4933" y="298"/>
                          <a:pt x="4525" y="488"/>
                          <a:pt x="4268" y="879"/>
                        </a:cubicBezTo>
                        <a:cubicBezTo>
                          <a:pt x="4040" y="348"/>
                          <a:pt x="3547" y="79"/>
                          <a:pt x="3053" y="79"/>
                        </a:cubicBezTo>
                        <a:cubicBezTo>
                          <a:pt x="2590" y="79"/>
                          <a:pt x="2126" y="315"/>
                          <a:pt x="1877" y="795"/>
                        </a:cubicBezTo>
                        <a:cubicBezTo>
                          <a:pt x="1740" y="430"/>
                          <a:pt x="1386" y="196"/>
                          <a:pt x="990" y="196"/>
                        </a:cubicBezTo>
                        <a:cubicBezTo>
                          <a:pt x="971" y="196"/>
                          <a:pt x="952" y="196"/>
                          <a:pt x="933" y="198"/>
                        </a:cubicBezTo>
                        <a:cubicBezTo>
                          <a:pt x="335" y="257"/>
                          <a:pt x="13" y="831"/>
                          <a:pt x="1" y="1381"/>
                        </a:cubicBezTo>
                        <a:cubicBezTo>
                          <a:pt x="1" y="1429"/>
                          <a:pt x="36" y="1453"/>
                          <a:pt x="72" y="1453"/>
                        </a:cubicBezTo>
                        <a:cubicBezTo>
                          <a:pt x="108" y="1453"/>
                          <a:pt x="144" y="1429"/>
                          <a:pt x="144" y="1381"/>
                        </a:cubicBezTo>
                        <a:cubicBezTo>
                          <a:pt x="168" y="951"/>
                          <a:pt x="383" y="532"/>
                          <a:pt x="825" y="413"/>
                        </a:cubicBezTo>
                        <a:cubicBezTo>
                          <a:pt x="893" y="393"/>
                          <a:pt x="961" y="384"/>
                          <a:pt x="1027" y="384"/>
                        </a:cubicBezTo>
                        <a:cubicBezTo>
                          <a:pt x="1409" y="384"/>
                          <a:pt x="1749" y="687"/>
                          <a:pt x="1770" y="1094"/>
                        </a:cubicBezTo>
                        <a:cubicBezTo>
                          <a:pt x="1770" y="1154"/>
                          <a:pt x="1814" y="1188"/>
                          <a:pt x="1857" y="1188"/>
                        </a:cubicBezTo>
                        <a:cubicBezTo>
                          <a:pt x="1892" y="1188"/>
                          <a:pt x="1926" y="1166"/>
                          <a:pt x="1937" y="1118"/>
                        </a:cubicBezTo>
                        <a:cubicBezTo>
                          <a:pt x="2087" y="547"/>
                          <a:pt x="2570" y="260"/>
                          <a:pt x="3052" y="260"/>
                        </a:cubicBezTo>
                        <a:cubicBezTo>
                          <a:pt x="3529" y="260"/>
                          <a:pt x="4006" y="541"/>
                          <a:pt x="4160" y="1106"/>
                        </a:cubicBezTo>
                        <a:cubicBezTo>
                          <a:pt x="4174" y="1147"/>
                          <a:pt x="4215" y="1168"/>
                          <a:pt x="4254" y="1168"/>
                        </a:cubicBezTo>
                        <a:cubicBezTo>
                          <a:pt x="4283" y="1168"/>
                          <a:pt x="4312" y="1156"/>
                          <a:pt x="4328" y="1130"/>
                        </a:cubicBezTo>
                        <a:cubicBezTo>
                          <a:pt x="4549" y="694"/>
                          <a:pt x="4949" y="478"/>
                          <a:pt x="5344" y="478"/>
                        </a:cubicBezTo>
                        <a:cubicBezTo>
                          <a:pt x="5782" y="478"/>
                          <a:pt x="6214" y="745"/>
                          <a:pt x="6384" y="1273"/>
                        </a:cubicBezTo>
                        <a:cubicBezTo>
                          <a:pt x="6402" y="1315"/>
                          <a:pt x="6438" y="1336"/>
                          <a:pt x="6473" y="1336"/>
                        </a:cubicBezTo>
                        <a:cubicBezTo>
                          <a:pt x="6509" y="1336"/>
                          <a:pt x="6545" y="1315"/>
                          <a:pt x="6563" y="1273"/>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32" y="602"/>
                          <a:pt x="9466" y="382"/>
                          <a:pt x="9898" y="382"/>
                        </a:cubicBezTo>
                        <a:cubicBezTo>
                          <a:pt x="10416" y="382"/>
                          <a:pt x="10931" y="698"/>
                          <a:pt x="11094" y="1297"/>
                        </a:cubicBezTo>
                        <a:cubicBezTo>
                          <a:pt x="11100" y="1339"/>
                          <a:pt x="11144" y="1364"/>
                          <a:pt x="11183" y="1364"/>
                        </a:cubicBezTo>
                        <a:cubicBezTo>
                          <a:pt x="11212" y="1364"/>
                          <a:pt x="11239" y="1351"/>
                          <a:pt x="11249" y="1321"/>
                        </a:cubicBezTo>
                        <a:cubicBezTo>
                          <a:pt x="11492" y="821"/>
                          <a:pt x="12042" y="432"/>
                          <a:pt x="12545" y="432"/>
                        </a:cubicBezTo>
                        <a:cubicBezTo>
                          <a:pt x="12884" y="432"/>
                          <a:pt x="13201" y="608"/>
                          <a:pt x="13389" y="1046"/>
                        </a:cubicBezTo>
                        <a:cubicBezTo>
                          <a:pt x="13404" y="1076"/>
                          <a:pt x="13431" y="1090"/>
                          <a:pt x="13460" y="1090"/>
                        </a:cubicBezTo>
                        <a:cubicBezTo>
                          <a:pt x="13500" y="1090"/>
                          <a:pt x="13542" y="1064"/>
                          <a:pt x="13556" y="1022"/>
                        </a:cubicBezTo>
                        <a:cubicBezTo>
                          <a:pt x="13705" y="469"/>
                          <a:pt x="14170" y="194"/>
                          <a:pt x="14633" y="194"/>
                        </a:cubicBezTo>
                        <a:cubicBezTo>
                          <a:pt x="15102" y="194"/>
                          <a:pt x="15569" y="475"/>
                          <a:pt x="15708" y="1034"/>
                        </a:cubicBezTo>
                        <a:cubicBezTo>
                          <a:pt x="15726" y="1082"/>
                          <a:pt x="15761" y="1106"/>
                          <a:pt x="15797" y="1106"/>
                        </a:cubicBezTo>
                        <a:cubicBezTo>
                          <a:pt x="15833" y="1106"/>
                          <a:pt x="15869" y="1082"/>
                          <a:pt x="15887" y="1034"/>
                        </a:cubicBezTo>
                        <a:cubicBezTo>
                          <a:pt x="16055" y="541"/>
                          <a:pt x="16486" y="298"/>
                          <a:pt x="16917" y="298"/>
                        </a:cubicBezTo>
                        <a:cubicBezTo>
                          <a:pt x="17373" y="298"/>
                          <a:pt x="17831" y="571"/>
                          <a:pt x="17979" y="1106"/>
                        </a:cubicBezTo>
                        <a:cubicBezTo>
                          <a:pt x="17992" y="1153"/>
                          <a:pt x="18028" y="1177"/>
                          <a:pt x="18063" y="1177"/>
                        </a:cubicBezTo>
                        <a:cubicBezTo>
                          <a:pt x="18091" y="1177"/>
                          <a:pt x="18118" y="1162"/>
                          <a:pt x="18134" y="1130"/>
                        </a:cubicBezTo>
                        <a:cubicBezTo>
                          <a:pt x="18340" y="686"/>
                          <a:pt x="18750" y="475"/>
                          <a:pt x="19157" y="475"/>
                        </a:cubicBezTo>
                        <a:cubicBezTo>
                          <a:pt x="19649" y="475"/>
                          <a:pt x="20138" y="782"/>
                          <a:pt x="20262" y="1357"/>
                        </a:cubicBezTo>
                        <a:cubicBezTo>
                          <a:pt x="20276" y="1409"/>
                          <a:pt x="20314" y="1431"/>
                          <a:pt x="20353" y="1431"/>
                        </a:cubicBezTo>
                        <a:cubicBezTo>
                          <a:pt x="20413" y="1431"/>
                          <a:pt x="20475" y="1377"/>
                          <a:pt x="20453" y="1297"/>
                        </a:cubicBezTo>
                        <a:cubicBezTo>
                          <a:pt x="20307" y="643"/>
                          <a:pt x="19748" y="281"/>
                          <a:pt x="19181" y="281"/>
                        </a:cubicBezTo>
                        <a:cubicBezTo>
                          <a:pt x="18774" y="281"/>
                          <a:pt x="18363" y="467"/>
                          <a:pt x="18098" y="867"/>
                        </a:cubicBezTo>
                        <a:cubicBezTo>
                          <a:pt x="17881" y="358"/>
                          <a:pt x="17410" y="101"/>
                          <a:pt x="16937" y="101"/>
                        </a:cubicBezTo>
                        <a:cubicBezTo>
                          <a:pt x="16498" y="101"/>
                          <a:pt x="16057" y="323"/>
                          <a:pt x="15815" y="771"/>
                        </a:cubicBezTo>
                        <a:cubicBezTo>
                          <a:pt x="15588" y="257"/>
                          <a:pt x="15113" y="0"/>
                          <a:pt x="14638" y="0"/>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44" name="Google Shape;544;p8"/>
                  <p:cNvSpPr/>
                  <p:nvPr/>
                </p:nvSpPr>
                <p:spPr>
                  <a:xfrm>
                    <a:off x="4979623" y="2121833"/>
                    <a:ext cx="4384901" cy="309370"/>
                  </a:xfrm>
                  <a:custGeom>
                    <a:avLst/>
                    <a:gdLst/>
                    <a:ahLst/>
                    <a:cxnLst/>
                    <a:rect l="l" t="t" r="r" b="b"/>
                    <a:pathLst>
                      <a:path w="20467" h="1444" extrusionOk="0">
                        <a:moveTo>
                          <a:pt x="14638" y="0"/>
                        </a:moveTo>
                        <a:cubicBezTo>
                          <a:pt x="14163" y="0"/>
                          <a:pt x="13687" y="254"/>
                          <a:pt x="13460" y="762"/>
                        </a:cubicBezTo>
                        <a:cubicBezTo>
                          <a:pt x="13242" y="394"/>
                          <a:pt x="12915" y="240"/>
                          <a:pt x="12568" y="240"/>
                        </a:cubicBezTo>
                        <a:cubicBezTo>
                          <a:pt x="12058" y="240"/>
                          <a:pt x="11507" y="573"/>
                          <a:pt x="11201" y="1049"/>
                        </a:cubicBezTo>
                        <a:cubicBezTo>
                          <a:pt x="10962" y="487"/>
                          <a:pt x="10434" y="194"/>
                          <a:pt x="9904" y="194"/>
                        </a:cubicBezTo>
                        <a:cubicBezTo>
                          <a:pt x="9453" y="194"/>
                          <a:pt x="9001" y="407"/>
                          <a:pt x="8727" y="846"/>
                        </a:cubicBezTo>
                        <a:cubicBezTo>
                          <a:pt x="8458" y="484"/>
                          <a:pt x="8059" y="308"/>
                          <a:pt x="7662" y="308"/>
                        </a:cubicBezTo>
                        <a:cubicBezTo>
                          <a:pt x="7194" y="308"/>
                          <a:pt x="6731" y="553"/>
                          <a:pt x="6491" y="1025"/>
                        </a:cubicBezTo>
                        <a:cubicBezTo>
                          <a:pt x="6261" y="546"/>
                          <a:pt x="5799" y="299"/>
                          <a:pt x="5334" y="299"/>
                        </a:cubicBezTo>
                        <a:cubicBezTo>
                          <a:pt x="4930" y="299"/>
                          <a:pt x="4524" y="486"/>
                          <a:pt x="4268" y="870"/>
                        </a:cubicBezTo>
                        <a:cubicBezTo>
                          <a:pt x="4041" y="342"/>
                          <a:pt x="3553" y="76"/>
                          <a:pt x="3061" y="76"/>
                        </a:cubicBezTo>
                        <a:cubicBezTo>
                          <a:pt x="2596" y="76"/>
                          <a:pt x="2128" y="315"/>
                          <a:pt x="1877" y="798"/>
                        </a:cubicBezTo>
                        <a:cubicBezTo>
                          <a:pt x="1743" y="440"/>
                          <a:pt x="1399" y="197"/>
                          <a:pt x="1012" y="197"/>
                        </a:cubicBezTo>
                        <a:cubicBezTo>
                          <a:pt x="986" y="197"/>
                          <a:pt x="960" y="198"/>
                          <a:pt x="933" y="201"/>
                        </a:cubicBezTo>
                        <a:cubicBezTo>
                          <a:pt x="335" y="260"/>
                          <a:pt x="13" y="834"/>
                          <a:pt x="1" y="1372"/>
                        </a:cubicBezTo>
                        <a:cubicBezTo>
                          <a:pt x="1" y="1420"/>
                          <a:pt x="36" y="1444"/>
                          <a:pt x="72" y="1444"/>
                        </a:cubicBezTo>
                        <a:cubicBezTo>
                          <a:pt x="108" y="1444"/>
                          <a:pt x="144" y="1420"/>
                          <a:pt x="144" y="1372"/>
                        </a:cubicBezTo>
                        <a:cubicBezTo>
                          <a:pt x="168" y="942"/>
                          <a:pt x="383" y="523"/>
                          <a:pt x="825" y="416"/>
                        </a:cubicBezTo>
                        <a:cubicBezTo>
                          <a:pt x="893" y="396"/>
                          <a:pt x="961" y="387"/>
                          <a:pt x="1027" y="387"/>
                        </a:cubicBezTo>
                        <a:cubicBezTo>
                          <a:pt x="1409" y="387"/>
                          <a:pt x="1749" y="690"/>
                          <a:pt x="1770" y="1097"/>
                        </a:cubicBezTo>
                        <a:cubicBezTo>
                          <a:pt x="1770" y="1151"/>
                          <a:pt x="1815" y="1182"/>
                          <a:pt x="1859" y="1182"/>
                        </a:cubicBezTo>
                        <a:cubicBezTo>
                          <a:pt x="1893" y="1182"/>
                          <a:pt x="1927" y="1163"/>
                          <a:pt x="1937" y="1121"/>
                        </a:cubicBezTo>
                        <a:cubicBezTo>
                          <a:pt x="2087" y="544"/>
                          <a:pt x="2570" y="257"/>
                          <a:pt x="3052" y="257"/>
                        </a:cubicBezTo>
                        <a:cubicBezTo>
                          <a:pt x="3529" y="257"/>
                          <a:pt x="4006" y="538"/>
                          <a:pt x="4160" y="1097"/>
                        </a:cubicBezTo>
                        <a:cubicBezTo>
                          <a:pt x="4174" y="1144"/>
                          <a:pt x="4213" y="1168"/>
                          <a:pt x="4252" y="1168"/>
                        </a:cubicBezTo>
                        <a:cubicBezTo>
                          <a:pt x="4282" y="1168"/>
                          <a:pt x="4312" y="1153"/>
                          <a:pt x="4328" y="1121"/>
                        </a:cubicBezTo>
                        <a:cubicBezTo>
                          <a:pt x="4547" y="688"/>
                          <a:pt x="4944" y="475"/>
                          <a:pt x="5336" y="475"/>
                        </a:cubicBezTo>
                        <a:cubicBezTo>
                          <a:pt x="5777" y="475"/>
                          <a:pt x="6213" y="745"/>
                          <a:pt x="6384" y="1276"/>
                        </a:cubicBezTo>
                        <a:cubicBezTo>
                          <a:pt x="6402" y="1318"/>
                          <a:pt x="6438" y="1339"/>
                          <a:pt x="6473" y="1339"/>
                        </a:cubicBezTo>
                        <a:cubicBezTo>
                          <a:pt x="6509" y="1339"/>
                          <a:pt x="6545" y="1318"/>
                          <a:pt x="6563" y="1276"/>
                        </a:cubicBezTo>
                        <a:cubicBezTo>
                          <a:pt x="6740" y="765"/>
                          <a:pt x="7201" y="495"/>
                          <a:pt x="7664" y="495"/>
                        </a:cubicBezTo>
                        <a:cubicBezTo>
                          <a:pt x="8046" y="495"/>
                          <a:pt x="8428" y="678"/>
                          <a:pt x="8655" y="1061"/>
                        </a:cubicBezTo>
                        <a:cubicBezTo>
                          <a:pt x="8673" y="1085"/>
                          <a:pt x="8700" y="1097"/>
                          <a:pt x="8727" y="1097"/>
                        </a:cubicBezTo>
                        <a:cubicBezTo>
                          <a:pt x="8754" y="1097"/>
                          <a:pt x="8781" y="1085"/>
                          <a:pt x="8798" y="1061"/>
                        </a:cubicBezTo>
                        <a:cubicBezTo>
                          <a:pt x="9028" y="590"/>
                          <a:pt x="9469" y="365"/>
                          <a:pt x="9908" y="365"/>
                        </a:cubicBezTo>
                        <a:cubicBezTo>
                          <a:pt x="10427" y="365"/>
                          <a:pt x="10944" y="680"/>
                          <a:pt x="11105" y="1276"/>
                        </a:cubicBezTo>
                        <a:cubicBezTo>
                          <a:pt x="11119" y="1317"/>
                          <a:pt x="11156" y="1339"/>
                          <a:pt x="11192" y="1339"/>
                        </a:cubicBezTo>
                        <a:cubicBezTo>
                          <a:pt x="11219" y="1339"/>
                          <a:pt x="11245" y="1326"/>
                          <a:pt x="11261" y="1300"/>
                        </a:cubicBezTo>
                        <a:cubicBezTo>
                          <a:pt x="11504" y="800"/>
                          <a:pt x="12054" y="411"/>
                          <a:pt x="12557" y="411"/>
                        </a:cubicBezTo>
                        <a:cubicBezTo>
                          <a:pt x="12896" y="411"/>
                          <a:pt x="13213" y="588"/>
                          <a:pt x="13401" y="1025"/>
                        </a:cubicBezTo>
                        <a:cubicBezTo>
                          <a:pt x="13416" y="1055"/>
                          <a:pt x="13443" y="1069"/>
                          <a:pt x="13472" y="1069"/>
                        </a:cubicBezTo>
                        <a:cubicBezTo>
                          <a:pt x="13512" y="1069"/>
                          <a:pt x="13554" y="1043"/>
                          <a:pt x="13568" y="1002"/>
                        </a:cubicBezTo>
                        <a:cubicBezTo>
                          <a:pt x="13716" y="450"/>
                          <a:pt x="14179" y="175"/>
                          <a:pt x="14641" y="175"/>
                        </a:cubicBezTo>
                        <a:cubicBezTo>
                          <a:pt x="15111" y="175"/>
                          <a:pt x="15581" y="459"/>
                          <a:pt x="15720" y="1025"/>
                        </a:cubicBezTo>
                        <a:cubicBezTo>
                          <a:pt x="15732" y="1067"/>
                          <a:pt x="15767" y="1088"/>
                          <a:pt x="15805" y="1088"/>
                        </a:cubicBezTo>
                        <a:cubicBezTo>
                          <a:pt x="15842" y="1088"/>
                          <a:pt x="15881" y="1067"/>
                          <a:pt x="15899" y="1025"/>
                        </a:cubicBezTo>
                        <a:cubicBezTo>
                          <a:pt x="16067" y="526"/>
                          <a:pt x="16498" y="281"/>
                          <a:pt x="16929" y="281"/>
                        </a:cubicBezTo>
                        <a:cubicBezTo>
                          <a:pt x="17386" y="281"/>
                          <a:pt x="17843" y="556"/>
                          <a:pt x="17991" y="1097"/>
                        </a:cubicBezTo>
                        <a:cubicBezTo>
                          <a:pt x="17997" y="1136"/>
                          <a:pt x="18032" y="1157"/>
                          <a:pt x="18068" y="1157"/>
                        </a:cubicBezTo>
                        <a:cubicBezTo>
                          <a:pt x="18098" y="1157"/>
                          <a:pt x="18130" y="1142"/>
                          <a:pt x="18146" y="1109"/>
                        </a:cubicBezTo>
                        <a:cubicBezTo>
                          <a:pt x="18352" y="665"/>
                          <a:pt x="18762" y="454"/>
                          <a:pt x="19169" y="454"/>
                        </a:cubicBezTo>
                        <a:cubicBezTo>
                          <a:pt x="19661" y="454"/>
                          <a:pt x="20150" y="761"/>
                          <a:pt x="20274" y="1336"/>
                        </a:cubicBezTo>
                        <a:cubicBezTo>
                          <a:pt x="20284" y="1387"/>
                          <a:pt x="20323" y="1410"/>
                          <a:pt x="20361" y="1410"/>
                        </a:cubicBezTo>
                        <a:cubicBezTo>
                          <a:pt x="20414" y="1410"/>
                          <a:pt x="20467" y="1369"/>
                          <a:pt x="20453" y="1300"/>
                        </a:cubicBezTo>
                        <a:cubicBezTo>
                          <a:pt x="20307" y="645"/>
                          <a:pt x="19746" y="279"/>
                          <a:pt x="19178" y="279"/>
                        </a:cubicBezTo>
                        <a:cubicBezTo>
                          <a:pt x="18772" y="279"/>
                          <a:pt x="18363" y="466"/>
                          <a:pt x="18098" y="870"/>
                        </a:cubicBezTo>
                        <a:cubicBezTo>
                          <a:pt x="17880" y="359"/>
                          <a:pt x="17404" y="98"/>
                          <a:pt x="16928" y="98"/>
                        </a:cubicBezTo>
                        <a:cubicBezTo>
                          <a:pt x="16492" y="98"/>
                          <a:pt x="16055" y="317"/>
                          <a:pt x="15815" y="762"/>
                        </a:cubicBezTo>
                        <a:cubicBezTo>
                          <a:pt x="15588" y="254"/>
                          <a:pt x="15113" y="0"/>
                          <a:pt x="14638" y="0"/>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45" name="Google Shape;545;p8"/>
                  <p:cNvSpPr/>
                  <p:nvPr/>
                </p:nvSpPr>
                <p:spPr>
                  <a:xfrm>
                    <a:off x="4979623" y="2662802"/>
                    <a:ext cx="4386829" cy="310655"/>
                  </a:xfrm>
                  <a:custGeom>
                    <a:avLst/>
                    <a:gdLst/>
                    <a:ahLst/>
                    <a:cxnLst/>
                    <a:rect l="l" t="t" r="r" b="b"/>
                    <a:pathLst>
                      <a:path w="20476" h="1450" extrusionOk="0">
                        <a:moveTo>
                          <a:pt x="14638" y="1"/>
                        </a:moveTo>
                        <a:cubicBezTo>
                          <a:pt x="14163" y="1"/>
                          <a:pt x="13687" y="258"/>
                          <a:pt x="13460" y="772"/>
                        </a:cubicBezTo>
                        <a:cubicBezTo>
                          <a:pt x="13242" y="399"/>
                          <a:pt x="12914" y="243"/>
                          <a:pt x="12567" y="243"/>
                        </a:cubicBezTo>
                        <a:cubicBezTo>
                          <a:pt x="12058" y="243"/>
                          <a:pt x="11507" y="577"/>
                          <a:pt x="11201" y="1047"/>
                        </a:cubicBezTo>
                        <a:cubicBezTo>
                          <a:pt x="10963" y="486"/>
                          <a:pt x="10437" y="193"/>
                          <a:pt x="9909" y="193"/>
                        </a:cubicBezTo>
                        <a:cubicBezTo>
                          <a:pt x="9456" y="193"/>
                          <a:pt x="9003" y="409"/>
                          <a:pt x="8727" y="855"/>
                        </a:cubicBezTo>
                        <a:cubicBezTo>
                          <a:pt x="8457" y="492"/>
                          <a:pt x="8056" y="316"/>
                          <a:pt x="7658" y="316"/>
                        </a:cubicBezTo>
                        <a:cubicBezTo>
                          <a:pt x="7192" y="316"/>
                          <a:pt x="6730" y="558"/>
                          <a:pt x="6491" y="1023"/>
                        </a:cubicBezTo>
                        <a:cubicBezTo>
                          <a:pt x="6262" y="545"/>
                          <a:pt x="5802" y="298"/>
                          <a:pt x="5339" y="298"/>
                        </a:cubicBezTo>
                        <a:cubicBezTo>
                          <a:pt x="4933" y="298"/>
                          <a:pt x="4525" y="488"/>
                          <a:pt x="4268" y="879"/>
                        </a:cubicBezTo>
                        <a:cubicBezTo>
                          <a:pt x="4040" y="348"/>
                          <a:pt x="3547" y="79"/>
                          <a:pt x="3053" y="79"/>
                        </a:cubicBezTo>
                        <a:cubicBezTo>
                          <a:pt x="2590" y="79"/>
                          <a:pt x="2126" y="316"/>
                          <a:pt x="1877" y="796"/>
                        </a:cubicBezTo>
                        <a:cubicBezTo>
                          <a:pt x="1743" y="437"/>
                          <a:pt x="1399" y="194"/>
                          <a:pt x="1012" y="194"/>
                        </a:cubicBezTo>
                        <a:cubicBezTo>
                          <a:pt x="986" y="194"/>
                          <a:pt x="960" y="196"/>
                          <a:pt x="933" y="198"/>
                        </a:cubicBezTo>
                        <a:cubicBezTo>
                          <a:pt x="335" y="258"/>
                          <a:pt x="13" y="831"/>
                          <a:pt x="1" y="1369"/>
                        </a:cubicBezTo>
                        <a:cubicBezTo>
                          <a:pt x="1" y="1423"/>
                          <a:pt x="36" y="1450"/>
                          <a:pt x="72" y="1450"/>
                        </a:cubicBezTo>
                        <a:cubicBezTo>
                          <a:pt x="108" y="1450"/>
                          <a:pt x="144" y="1423"/>
                          <a:pt x="144" y="1369"/>
                        </a:cubicBezTo>
                        <a:cubicBezTo>
                          <a:pt x="168" y="951"/>
                          <a:pt x="383" y="533"/>
                          <a:pt x="825" y="413"/>
                        </a:cubicBezTo>
                        <a:cubicBezTo>
                          <a:pt x="893" y="393"/>
                          <a:pt x="961" y="384"/>
                          <a:pt x="1027" y="384"/>
                        </a:cubicBezTo>
                        <a:cubicBezTo>
                          <a:pt x="1409" y="384"/>
                          <a:pt x="1749" y="687"/>
                          <a:pt x="1770" y="1094"/>
                        </a:cubicBezTo>
                        <a:cubicBezTo>
                          <a:pt x="1770" y="1153"/>
                          <a:pt x="1812" y="1183"/>
                          <a:pt x="1855" y="1183"/>
                        </a:cubicBezTo>
                        <a:cubicBezTo>
                          <a:pt x="1890" y="1183"/>
                          <a:pt x="1926" y="1162"/>
                          <a:pt x="1937" y="1118"/>
                        </a:cubicBezTo>
                        <a:cubicBezTo>
                          <a:pt x="2087" y="547"/>
                          <a:pt x="2570" y="261"/>
                          <a:pt x="3052" y="261"/>
                        </a:cubicBezTo>
                        <a:cubicBezTo>
                          <a:pt x="3529" y="261"/>
                          <a:pt x="4006" y="542"/>
                          <a:pt x="4160" y="1106"/>
                        </a:cubicBezTo>
                        <a:cubicBezTo>
                          <a:pt x="4174" y="1147"/>
                          <a:pt x="4215" y="1168"/>
                          <a:pt x="4254" y="1168"/>
                        </a:cubicBezTo>
                        <a:cubicBezTo>
                          <a:pt x="4283" y="1168"/>
                          <a:pt x="4312" y="1156"/>
                          <a:pt x="4328" y="1130"/>
                        </a:cubicBezTo>
                        <a:cubicBezTo>
                          <a:pt x="4549" y="694"/>
                          <a:pt x="4949" y="478"/>
                          <a:pt x="5344" y="478"/>
                        </a:cubicBezTo>
                        <a:cubicBezTo>
                          <a:pt x="5782" y="478"/>
                          <a:pt x="6214" y="745"/>
                          <a:pt x="6384" y="1274"/>
                        </a:cubicBezTo>
                        <a:cubicBezTo>
                          <a:pt x="6402" y="1316"/>
                          <a:pt x="6438" y="1336"/>
                          <a:pt x="6473" y="1336"/>
                        </a:cubicBezTo>
                        <a:cubicBezTo>
                          <a:pt x="6509" y="1336"/>
                          <a:pt x="6545" y="1316"/>
                          <a:pt x="6563" y="1274"/>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27" y="590"/>
                          <a:pt x="9467" y="365"/>
                          <a:pt x="9905" y="365"/>
                        </a:cubicBezTo>
                        <a:cubicBezTo>
                          <a:pt x="10428" y="365"/>
                          <a:pt x="10949" y="686"/>
                          <a:pt x="11105" y="1298"/>
                        </a:cubicBezTo>
                        <a:cubicBezTo>
                          <a:pt x="11118" y="1336"/>
                          <a:pt x="11152" y="1358"/>
                          <a:pt x="11187" y="1358"/>
                        </a:cubicBezTo>
                        <a:cubicBezTo>
                          <a:pt x="11215" y="1358"/>
                          <a:pt x="11244" y="1342"/>
                          <a:pt x="11261" y="1310"/>
                        </a:cubicBezTo>
                        <a:cubicBezTo>
                          <a:pt x="11503" y="817"/>
                          <a:pt x="12052" y="432"/>
                          <a:pt x="12555" y="432"/>
                        </a:cubicBezTo>
                        <a:cubicBezTo>
                          <a:pt x="12894" y="432"/>
                          <a:pt x="13213" y="608"/>
                          <a:pt x="13401" y="1047"/>
                        </a:cubicBezTo>
                        <a:cubicBezTo>
                          <a:pt x="13415" y="1075"/>
                          <a:pt x="13440" y="1086"/>
                          <a:pt x="13467" y="1086"/>
                        </a:cubicBezTo>
                        <a:cubicBezTo>
                          <a:pt x="13508" y="1086"/>
                          <a:pt x="13553" y="1059"/>
                          <a:pt x="13568" y="1023"/>
                        </a:cubicBezTo>
                        <a:cubicBezTo>
                          <a:pt x="13717" y="470"/>
                          <a:pt x="14181" y="195"/>
                          <a:pt x="14645" y="195"/>
                        </a:cubicBezTo>
                        <a:cubicBezTo>
                          <a:pt x="15114" y="195"/>
                          <a:pt x="15581" y="476"/>
                          <a:pt x="15720" y="1035"/>
                        </a:cubicBezTo>
                        <a:cubicBezTo>
                          <a:pt x="15732" y="1076"/>
                          <a:pt x="15767" y="1097"/>
                          <a:pt x="15805" y="1097"/>
                        </a:cubicBezTo>
                        <a:cubicBezTo>
                          <a:pt x="15842" y="1097"/>
                          <a:pt x="15881" y="1076"/>
                          <a:pt x="15899" y="1035"/>
                        </a:cubicBezTo>
                        <a:cubicBezTo>
                          <a:pt x="16067" y="541"/>
                          <a:pt x="16497" y="299"/>
                          <a:pt x="16929" y="299"/>
                        </a:cubicBezTo>
                        <a:cubicBezTo>
                          <a:pt x="17385" y="299"/>
                          <a:pt x="17843" y="571"/>
                          <a:pt x="17991" y="1106"/>
                        </a:cubicBezTo>
                        <a:cubicBezTo>
                          <a:pt x="18004" y="1147"/>
                          <a:pt x="18041" y="1168"/>
                          <a:pt x="18077" y="1168"/>
                        </a:cubicBezTo>
                        <a:cubicBezTo>
                          <a:pt x="18104" y="1168"/>
                          <a:pt x="18131" y="1156"/>
                          <a:pt x="18146" y="1130"/>
                        </a:cubicBezTo>
                        <a:cubicBezTo>
                          <a:pt x="18352" y="680"/>
                          <a:pt x="18763" y="466"/>
                          <a:pt x="19171" y="466"/>
                        </a:cubicBezTo>
                        <a:cubicBezTo>
                          <a:pt x="19662" y="466"/>
                          <a:pt x="20150" y="776"/>
                          <a:pt x="20274" y="1357"/>
                        </a:cubicBezTo>
                        <a:cubicBezTo>
                          <a:pt x="20288" y="1403"/>
                          <a:pt x="20322" y="1422"/>
                          <a:pt x="20358" y="1422"/>
                        </a:cubicBezTo>
                        <a:cubicBezTo>
                          <a:pt x="20415" y="1422"/>
                          <a:pt x="20475" y="1371"/>
                          <a:pt x="20453" y="1298"/>
                        </a:cubicBezTo>
                        <a:cubicBezTo>
                          <a:pt x="20307" y="643"/>
                          <a:pt x="19748" y="281"/>
                          <a:pt x="19181" y="281"/>
                        </a:cubicBezTo>
                        <a:cubicBezTo>
                          <a:pt x="18774" y="281"/>
                          <a:pt x="18363" y="468"/>
                          <a:pt x="18098" y="867"/>
                        </a:cubicBezTo>
                        <a:cubicBezTo>
                          <a:pt x="17881" y="357"/>
                          <a:pt x="17408" y="97"/>
                          <a:pt x="16933" y="97"/>
                        </a:cubicBezTo>
                        <a:cubicBezTo>
                          <a:pt x="16495" y="97"/>
                          <a:pt x="16056" y="318"/>
                          <a:pt x="15815" y="772"/>
                        </a:cubicBezTo>
                        <a:cubicBezTo>
                          <a:pt x="15588" y="258"/>
                          <a:pt x="15113" y="1"/>
                          <a:pt x="14638" y="1"/>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46" name="Google Shape;546;p8"/>
                  <p:cNvSpPr/>
                  <p:nvPr/>
                </p:nvSpPr>
                <p:spPr>
                  <a:xfrm>
                    <a:off x="4979623" y="3205700"/>
                    <a:ext cx="4386615" cy="308941"/>
                  </a:xfrm>
                  <a:custGeom>
                    <a:avLst/>
                    <a:gdLst/>
                    <a:ahLst/>
                    <a:cxnLst/>
                    <a:rect l="l" t="t" r="r" b="b"/>
                    <a:pathLst>
                      <a:path w="20475" h="1442" extrusionOk="0">
                        <a:moveTo>
                          <a:pt x="14638" y="1"/>
                        </a:moveTo>
                        <a:cubicBezTo>
                          <a:pt x="14163" y="1"/>
                          <a:pt x="13687" y="258"/>
                          <a:pt x="13460" y="772"/>
                        </a:cubicBezTo>
                        <a:cubicBezTo>
                          <a:pt x="13242" y="399"/>
                          <a:pt x="12914" y="244"/>
                          <a:pt x="12567" y="244"/>
                        </a:cubicBezTo>
                        <a:cubicBezTo>
                          <a:pt x="12058" y="244"/>
                          <a:pt x="11507" y="578"/>
                          <a:pt x="11201" y="1047"/>
                        </a:cubicBezTo>
                        <a:cubicBezTo>
                          <a:pt x="10962" y="485"/>
                          <a:pt x="10434" y="192"/>
                          <a:pt x="9904" y="192"/>
                        </a:cubicBezTo>
                        <a:cubicBezTo>
                          <a:pt x="9453" y="192"/>
                          <a:pt x="9001" y="404"/>
                          <a:pt x="8727" y="843"/>
                        </a:cubicBezTo>
                        <a:cubicBezTo>
                          <a:pt x="8458" y="482"/>
                          <a:pt x="8059" y="306"/>
                          <a:pt x="7662" y="306"/>
                        </a:cubicBezTo>
                        <a:cubicBezTo>
                          <a:pt x="7194" y="306"/>
                          <a:pt x="6731" y="550"/>
                          <a:pt x="6491" y="1023"/>
                        </a:cubicBezTo>
                        <a:cubicBezTo>
                          <a:pt x="6262" y="545"/>
                          <a:pt x="5802" y="298"/>
                          <a:pt x="5339" y="298"/>
                        </a:cubicBezTo>
                        <a:cubicBezTo>
                          <a:pt x="4933" y="298"/>
                          <a:pt x="4525" y="488"/>
                          <a:pt x="4268" y="879"/>
                        </a:cubicBezTo>
                        <a:cubicBezTo>
                          <a:pt x="4040" y="349"/>
                          <a:pt x="3547" y="79"/>
                          <a:pt x="3053" y="79"/>
                        </a:cubicBezTo>
                        <a:cubicBezTo>
                          <a:pt x="2590" y="79"/>
                          <a:pt x="2126" y="316"/>
                          <a:pt x="1877" y="796"/>
                        </a:cubicBezTo>
                        <a:cubicBezTo>
                          <a:pt x="1743" y="437"/>
                          <a:pt x="1399" y="195"/>
                          <a:pt x="1012" y="195"/>
                        </a:cubicBezTo>
                        <a:cubicBezTo>
                          <a:pt x="986" y="195"/>
                          <a:pt x="960" y="196"/>
                          <a:pt x="933" y="198"/>
                        </a:cubicBezTo>
                        <a:cubicBezTo>
                          <a:pt x="335" y="258"/>
                          <a:pt x="13" y="832"/>
                          <a:pt x="1" y="1369"/>
                        </a:cubicBezTo>
                        <a:cubicBezTo>
                          <a:pt x="1" y="1417"/>
                          <a:pt x="36" y="1441"/>
                          <a:pt x="72" y="1441"/>
                        </a:cubicBezTo>
                        <a:cubicBezTo>
                          <a:pt x="108" y="1441"/>
                          <a:pt x="144" y="1417"/>
                          <a:pt x="144" y="1369"/>
                        </a:cubicBezTo>
                        <a:cubicBezTo>
                          <a:pt x="168" y="939"/>
                          <a:pt x="383" y="533"/>
                          <a:pt x="825" y="413"/>
                        </a:cubicBezTo>
                        <a:cubicBezTo>
                          <a:pt x="893" y="394"/>
                          <a:pt x="961" y="384"/>
                          <a:pt x="1027" y="384"/>
                        </a:cubicBezTo>
                        <a:cubicBezTo>
                          <a:pt x="1409" y="384"/>
                          <a:pt x="1749" y="687"/>
                          <a:pt x="1770" y="1095"/>
                        </a:cubicBezTo>
                        <a:cubicBezTo>
                          <a:pt x="1770" y="1148"/>
                          <a:pt x="1815" y="1179"/>
                          <a:pt x="1859" y="1179"/>
                        </a:cubicBezTo>
                        <a:cubicBezTo>
                          <a:pt x="1893" y="1179"/>
                          <a:pt x="1927" y="1160"/>
                          <a:pt x="1937" y="1118"/>
                        </a:cubicBezTo>
                        <a:cubicBezTo>
                          <a:pt x="2087" y="548"/>
                          <a:pt x="2570" y="261"/>
                          <a:pt x="3052" y="261"/>
                        </a:cubicBezTo>
                        <a:cubicBezTo>
                          <a:pt x="3529" y="261"/>
                          <a:pt x="4006" y="542"/>
                          <a:pt x="4160" y="1106"/>
                        </a:cubicBezTo>
                        <a:cubicBezTo>
                          <a:pt x="4173" y="1145"/>
                          <a:pt x="4211" y="1167"/>
                          <a:pt x="4248" y="1167"/>
                        </a:cubicBezTo>
                        <a:cubicBezTo>
                          <a:pt x="4280" y="1167"/>
                          <a:pt x="4311" y="1151"/>
                          <a:pt x="4328" y="1118"/>
                        </a:cubicBezTo>
                        <a:cubicBezTo>
                          <a:pt x="4547" y="685"/>
                          <a:pt x="4944" y="472"/>
                          <a:pt x="5336" y="472"/>
                        </a:cubicBezTo>
                        <a:cubicBezTo>
                          <a:pt x="5777" y="472"/>
                          <a:pt x="6213" y="742"/>
                          <a:pt x="6384" y="1274"/>
                        </a:cubicBezTo>
                        <a:cubicBezTo>
                          <a:pt x="6402" y="1316"/>
                          <a:pt x="6438" y="1337"/>
                          <a:pt x="6473" y="1337"/>
                        </a:cubicBezTo>
                        <a:cubicBezTo>
                          <a:pt x="6509" y="1337"/>
                          <a:pt x="6545" y="1316"/>
                          <a:pt x="6563" y="1274"/>
                        </a:cubicBezTo>
                        <a:cubicBezTo>
                          <a:pt x="6740" y="762"/>
                          <a:pt x="7201" y="492"/>
                          <a:pt x="7664" y="492"/>
                        </a:cubicBezTo>
                        <a:cubicBezTo>
                          <a:pt x="8046" y="492"/>
                          <a:pt x="8428" y="675"/>
                          <a:pt x="8655" y="1059"/>
                        </a:cubicBezTo>
                        <a:cubicBezTo>
                          <a:pt x="8673" y="1083"/>
                          <a:pt x="8700" y="1095"/>
                          <a:pt x="8727" y="1095"/>
                        </a:cubicBezTo>
                        <a:cubicBezTo>
                          <a:pt x="8754" y="1095"/>
                          <a:pt x="8781" y="1083"/>
                          <a:pt x="8798" y="1059"/>
                        </a:cubicBezTo>
                        <a:cubicBezTo>
                          <a:pt x="9026" y="598"/>
                          <a:pt x="9458" y="378"/>
                          <a:pt x="9890" y="378"/>
                        </a:cubicBezTo>
                        <a:cubicBezTo>
                          <a:pt x="10410" y="378"/>
                          <a:pt x="10930" y="697"/>
                          <a:pt x="11094" y="1298"/>
                        </a:cubicBezTo>
                        <a:cubicBezTo>
                          <a:pt x="11106" y="1337"/>
                          <a:pt x="11140" y="1358"/>
                          <a:pt x="11175" y="1358"/>
                        </a:cubicBezTo>
                        <a:cubicBezTo>
                          <a:pt x="11203" y="1358"/>
                          <a:pt x="11232" y="1343"/>
                          <a:pt x="11249" y="1310"/>
                        </a:cubicBezTo>
                        <a:cubicBezTo>
                          <a:pt x="11491" y="818"/>
                          <a:pt x="12040" y="432"/>
                          <a:pt x="12543" y="432"/>
                        </a:cubicBezTo>
                        <a:cubicBezTo>
                          <a:pt x="12882" y="432"/>
                          <a:pt x="13201" y="608"/>
                          <a:pt x="13389" y="1047"/>
                        </a:cubicBezTo>
                        <a:cubicBezTo>
                          <a:pt x="13403" y="1075"/>
                          <a:pt x="13428" y="1086"/>
                          <a:pt x="13455" y="1086"/>
                        </a:cubicBezTo>
                        <a:cubicBezTo>
                          <a:pt x="13496" y="1086"/>
                          <a:pt x="13541" y="1059"/>
                          <a:pt x="13556" y="1023"/>
                        </a:cubicBezTo>
                        <a:cubicBezTo>
                          <a:pt x="13699" y="464"/>
                          <a:pt x="14164" y="186"/>
                          <a:pt x="14629" y="186"/>
                        </a:cubicBezTo>
                        <a:cubicBezTo>
                          <a:pt x="15099" y="186"/>
                          <a:pt x="15569" y="470"/>
                          <a:pt x="15708" y="1035"/>
                        </a:cubicBezTo>
                        <a:cubicBezTo>
                          <a:pt x="15726" y="1077"/>
                          <a:pt x="15761" y="1097"/>
                          <a:pt x="15797" y="1097"/>
                        </a:cubicBezTo>
                        <a:cubicBezTo>
                          <a:pt x="15833" y="1097"/>
                          <a:pt x="15869" y="1077"/>
                          <a:pt x="15887" y="1035"/>
                        </a:cubicBezTo>
                        <a:cubicBezTo>
                          <a:pt x="16055" y="541"/>
                          <a:pt x="16486" y="299"/>
                          <a:pt x="16917" y="299"/>
                        </a:cubicBezTo>
                        <a:cubicBezTo>
                          <a:pt x="17373" y="299"/>
                          <a:pt x="17831" y="571"/>
                          <a:pt x="17979" y="1106"/>
                        </a:cubicBezTo>
                        <a:cubicBezTo>
                          <a:pt x="17992" y="1147"/>
                          <a:pt x="18029" y="1169"/>
                          <a:pt x="18065" y="1169"/>
                        </a:cubicBezTo>
                        <a:cubicBezTo>
                          <a:pt x="18092" y="1169"/>
                          <a:pt x="18119" y="1156"/>
                          <a:pt x="18134" y="1130"/>
                        </a:cubicBezTo>
                        <a:cubicBezTo>
                          <a:pt x="18340" y="680"/>
                          <a:pt x="18751" y="466"/>
                          <a:pt x="19159" y="466"/>
                        </a:cubicBezTo>
                        <a:cubicBezTo>
                          <a:pt x="19650" y="466"/>
                          <a:pt x="20138" y="776"/>
                          <a:pt x="20262" y="1357"/>
                        </a:cubicBezTo>
                        <a:cubicBezTo>
                          <a:pt x="20276" y="1405"/>
                          <a:pt x="20315" y="1426"/>
                          <a:pt x="20354" y="1426"/>
                        </a:cubicBezTo>
                        <a:cubicBezTo>
                          <a:pt x="20414" y="1426"/>
                          <a:pt x="20475" y="1377"/>
                          <a:pt x="20453" y="1298"/>
                        </a:cubicBezTo>
                        <a:cubicBezTo>
                          <a:pt x="20307" y="644"/>
                          <a:pt x="19748" y="281"/>
                          <a:pt x="19181" y="281"/>
                        </a:cubicBezTo>
                        <a:cubicBezTo>
                          <a:pt x="18774" y="281"/>
                          <a:pt x="18363" y="468"/>
                          <a:pt x="18098" y="867"/>
                        </a:cubicBezTo>
                        <a:cubicBezTo>
                          <a:pt x="17881" y="358"/>
                          <a:pt x="17408" y="97"/>
                          <a:pt x="16933" y="97"/>
                        </a:cubicBezTo>
                        <a:cubicBezTo>
                          <a:pt x="16495" y="97"/>
                          <a:pt x="16056" y="319"/>
                          <a:pt x="15815" y="772"/>
                        </a:cubicBezTo>
                        <a:cubicBezTo>
                          <a:pt x="15588" y="258"/>
                          <a:pt x="15113" y="1"/>
                          <a:pt x="14638" y="1"/>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47" name="Google Shape;547;p8"/>
                  <p:cNvSpPr/>
                  <p:nvPr/>
                </p:nvSpPr>
                <p:spPr>
                  <a:xfrm>
                    <a:off x="4977052" y="3746027"/>
                    <a:ext cx="4389186" cy="310869"/>
                  </a:xfrm>
                  <a:custGeom>
                    <a:avLst/>
                    <a:gdLst/>
                    <a:ahLst/>
                    <a:cxnLst/>
                    <a:rect l="l" t="t" r="r" b="b"/>
                    <a:pathLst>
                      <a:path w="20487" h="1451" extrusionOk="0">
                        <a:moveTo>
                          <a:pt x="14650" y="1"/>
                        </a:moveTo>
                        <a:cubicBezTo>
                          <a:pt x="14175" y="1"/>
                          <a:pt x="13699" y="258"/>
                          <a:pt x="13472" y="772"/>
                        </a:cubicBezTo>
                        <a:cubicBezTo>
                          <a:pt x="13249" y="399"/>
                          <a:pt x="12919" y="244"/>
                          <a:pt x="12570" y="244"/>
                        </a:cubicBezTo>
                        <a:cubicBezTo>
                          <a:pt x="12060" y="244"/>
                          <a:pt x="11512" y="578"/>
                          <a:pt x="11213" y="1047"/>
                        </a:cubicBezTo>
                        <a:cubicBezTo>
                          <a:pt x="10975" y="488"/>
                          <a:pt x="10451" y="198"/>
                          <a:pt x="9925" y="198"/>
                        </a:cubicBezTo>
                        <a:cubicBezTo>
                          <a:pt x="9471" y="198"/>
                          <a:pt x="9015" y="413"/>
                          <a:pt x="8739" y="856"/>
                        </a:cubicBezTo>
                        <a:cubicBezTo>
                          <a:pt x="8469" y="493"/>
                          <a:pt x="8068" y="317"/>
                          <a:pt x="7669" y="317"/>
                        </a:cubicBezTo>
                        <a:cubicBezTo>
                          <a:pt x="7201" y="317"/>
                          <a:pt x="6737" y="558"/>
                          <a:pt x="6491" y="1023"/>
                        </a:cubicBezTo>
                        <a:cubicBezTo>
                          <a:pt x="6262" y="545"/>
                          <a:pt x="5802" y="298"/>
                          <a:pt x="5341" y="298"/>
                        </a:cubicBezTo>
                        <a:cubicBezTo>
                          <a:pt x="4937" y="298"/>
                          <a:pt x="4531" y="489"/>
                          <a:pt x="4280" y="880"/>
                        </a:cubicBezTo>
                        <a:cubicBezTo>
                          <a:pt x="4052" y="349"/>
                          <a:pt x="3556" y="79"/>
                          <a:pt x="3060" y="79"/>
                        </a:cubicBezTo>
                        <a:cubicBezTo>
                          <a:pt x="2596" y="79"/>
                          <a:pt x="2132" y="316"/>
                          <a:pt x="1889" y="796"/>
                        </a:cubicBezTo>
                        <a:cubicBezTo>
                          <a:pt x="1744" y="438"/>
                          <a:pt x="1399" y="195"/>
                          <a:pt x="1022" y="195"/>
                        </a:cubicBezTo>
                        <a:cubicBezTo>
                          <a:pt x="997" y="195"/>
                          <a:pt x="971" y="196"/>
                          <a:pt x="945" y="198"/>
                        </a:cubicBezTo>
                        <a:cubicBezTo>
                          <a:pt x="347" y="258"/>
                          <a:pt x="13" y="832"/>
                          <a:pt x="1" y="1370"/>
                        </a:cubicBezTo>
                        <a:cubicBezTo>
                          <a:pt x="1" y="1423"/>
                          <a:pt x="40" y="1450"/>
                          <a:pt x="78" y="1450"/>
                        </a:cubicBezTo>
                        <a:cubicBezTo>
                          <a:pt x="117" y="1450"/>
                          <a:pt x="156" y="1423"/>
                          <a:pt x="156" y="1370"/>
                        </a:cubicBezTo>
                        <a:cubicBezTo>
                          <a:pt x="168" y="951"/>
                          <a:pt x="395" y="533"/>
                          <a:pt x="825" y="413"/>
                        </a:cubicBezTo>
                        <a:cubicBezTo>
                          <a:pt x="895" y="394"/>
                          <a:pt x="964" y="385"/>
                          <a:pt x="1032" y="385"/>
                        </a:cubicBezTo>
                        <a:cubicBezTo>
                          <a:pt x="1420" y="385"/>
                          <a:pt x="1760" y="688"/>
                          <a:pt x="1770" y="1095"/>
                        </a:cubicBezTo>
                        <a:cubicBezTo>
                          <a:pt x="1770" y="1153"/>
                          <a:pt x="1816" y="1183"/>
                          <a:pt x="1862" y="1183"/>
                        </a:cubicBezTo>
                        <a:cubicBezTo>
                          <a:pt x="1900" y="1183"/>
                          <a:pt x="1938" y="1162"/>
                          <a:pt x="1949" y="1119"/>
                        </a:cubicBezTo>
                        <a:cubicBezTo>
                          <a:pt x="2099" y="548"/>
                          <a:pt x="2582" y="261"/>
                          <a:pt x="3064" y="261"/>
                        </a:cubicBezTo>
                        <a:cubicBezTo>
                          <a:pt x="3541" y="261"/>
                          <a:pt x="4018" y="542"/>
                          <a:pt x="4172" y="1107"/>
                        </a:cubicBezTo>
                        <a:cubicBezTo>
                          <a:pt x="4185" y="1145"/>
                          <a:pt x="4219" y="1167"/>
                          <a:pt x="4253" y="1167"/>
                        </a:cubicBezTo>
                        <a:cubicBezTo>
                          <a:pt x="4282" y="1167"/>
                          <a:pt x="4311" y="1151"/>
                          <a:pt x="4328" y="1119"/>
                        </a:cubicBezTo>
                        <a:cubicBezTo>
                          <a:pt x="4553" y="686"/>
                          <a:pt x="4950" y="472"/>
                          <a:pt x="5342" y="472"/>
                        </a:cubicBezTo>
                        <a:cubicBezTo>
                          <a:pt x="5783" y="472"/>
                          <a:pt x="6219" y="742"/>
                          <a:pt x="6396" y="1274"/>
                        </a:cubicBezTo>
                        <a:cubicBezTo>
                          <a:pt x="6408" y="1316"/>
                          <a:pt x="6444" y="1337"/>
                          <a:pt x="6480" y="1337"/>
                        </a:cubicBezTo>
                        <a:cubicBezTo>
                          <a:pt x="6515" y="1337"/>
                          <a:pt x="6551" y="1316"/>
                          <a:pt x="6563" y="1274"/>
                        </a:cubicBezTo>
                        <a:cubicBezTo>
                          <a:pt x="6740" y="763"/>
                          <a:pt x="7201" y="492"/>
                          <a:pt x="7664" y="492"/>
                        </a:cubicBezTo>
                        <a:cubicBezTo>
                          <a:pt x="8046" y="492"/>
                          <a:pt x="8428" y="676"/>
                          <a:pt x="8655" y="1059"/>
                        </a:cubicBezTo>
                        <a:cubicBezTo>
                          <a:pt x="8673" y="1089"/>
                          <a:pt x="8703" y="1104"/>
                          <a:pt x="8733" y="1104"/>
                        </a:cubicBezTo>
                        <a:cubicBezTo>
                          <a:pt x="8763" y="1104"/>
                          <a:pt x="8793" y="1089"/>
                          <a:pt x="8810" y="1059"/>
                        </a:cubicBezTo>
                        <a:cubicBezTo>
                          <a:pt x="9038" y="598"/>
                          <a:pt x="9470" y="378"/>
                          <a:pt x="9901" y="378"/>
                        </a:cubicBezTo>
                        <a:cubicBezTo>
                          <a:pt x="10420" y="378"/>
                          <a:pt x="10937" y="697"/>
                          <a:pt x="11094" y="1298"/>
                        </a:cubicBezTo>
                        <a:cubicBezTo>
                          <a:pt x="11107" y="1337"/>
                          <a:pt x="11140" y="1358"/>
                          <a:pt x="11177" y="1358"/>
                        </a:cubicBezTo>
                        <a:cubicBezTo>
                          <a:pt x="11207" y="1358"/>
                          <a:pt x="11239" y="1343"/>
                          <a:pt x="11261" y="1310"/>
                        </a:cubicBezTo>
                        <a:cubicBezTo>
                          <a:pt x="11496" y="818"/>
                          <a:pt x="12042" y="432"/>
                          <a:pt x="12544" y="432"/>
                        </a:cubicBezTo>
                        <a:cubicBezTo>
                          <a:pt x="12882" y="432"/>
                          <a:pt x="13201" y="608"/>
                          <a:pt x="13389" y="1047"/>
                        </a:cubicBezTo>
                        <a:cubicBezTo>
                          <a:pt x="13404" y="1077"/>
                          <a:pt x="13433" y="1090"/>
                          <a:pt x="13464" y="1090"/>
                        </a:cubicBezTo>
                        <a:cubicBezTo>
                          <a:pt x="13506" y="1090"/>
                          <a:pt x="13549" y="1065"/>
                          <a:pt x="13556" y="1023"/>
                        </a:cubicBezTo>
                        <a:cubicBezTo>
                          <a:pt x="13705" y="464"/>
                          <a:pt x="14173" y="186"/>
                          <a:pt x="14639" y="186"/>
                        </a:cubicBezTo>
                        <a:cubicBezTo>
                          <a:pt x="15111" y="186"/>
                          <a:pt x="15581" y="470"/>
                          <a:pt x="15720" y="1035"/>
                        </a:cubicBezTo>
                        <a:cubicBezTo>
                          <a:pt x="15732" y="1077"/>
                          <a:pt x="15767" y="1098"/>
                          <a:pt x="15803" y="1098"/>
                        </a:cubicBezTo>
                        <a:cubicBezTo>
                          <a:pt x="15839" y="1098"/>
                          <a:pt x="15875" y="1077"/>
                          <a:pt x="15887" y="1035"/>
                        </a:cubicBezTo>
                        <a:cubicBezTo>
                          <a:pt x="16061" y="542"/>
                          <a:pt x="16494" y="299"/>
                          <a:pt x="16926" y="299"/>
                        </a:cubicBezTo>
                        <a:cubicBezTo>
                          <a:pt x="17383" y="299"/>
                          <a:pt x="17837" y="572"/>
                          <a:pt x="17979" y="1107"/>
                        </a:cubicBezTo>
                        <a:cubicBezTo>
                          <a:pt x="17993" y="1148"/>
                          <a:pt x="18031" y="1174"/>
                          <a:pt x="18070" y="1174"/>
                        </a:cubicBezTo>
                        <a:cubicBezTo>
                          <a:pt x="18098" y="1174"/>
                          <a:pt x="18126" y="1161"/>
                          <a:pt x="18146" y="1131"/>
                        </a:cubicBezTo>
                        <a:cubicBezTo>
                          <a:pt x="18347" y="680"/>
                          <a:pt x="18754" y="466"/>
                          <a:pt x="19161" y="466"/>
                        </a:cubicBezTo>
                        <a:cubicBezTo>
                          <a:pt x="19650" y="466"/>
                          <a:pt x="20138" y="777"/>
                          <a:pt x="20262" y="1358"/>
                        </a:cubicBezTo>
                        <a:cubicBezTo>
                          <a:pt x="20281" y="1409"/>
                          <a:pt x="20321" y="1431"/>
                          <a:pt x="20362" y="1431"/>
                        </a:cubicBezTo>
                        <a:cubicBezTo>
                          <a:pt x="20425" y="1431"/>
                          <a:pt x="20487" y="1378"/>
                          <a:pt x="20465" y="1298"/>
                        </a:cubicBezTo>
                        <a:cubicBezTo>
                          <a:pt x="20319" y="643"/>
                          <a:pt x="19754" y="276"/>
                          <a:pt x="19185" y="276"/>
                        </a:cubicBezTo>
                        <a:cubicBezTo>
                          <a:pt x="18778" y="276"/>
                          <a:pt x="18370" y="464"/>
                          <a:pt x="18110" y="868"/>
                        </a:cubicBezTo>
                        <a:cubicBezTo>
                          <a:pt x="17886" y="358"/>
                          <a:pt x="17414" y="97"/>
                          <a:pt x="16941" y="97"/>
                        </a:cubicBezTo>
                        <a:cubicBezTo>
                          <a:pt x="16504" y="97"/>
                          <a:pt x="16068" y="319"/>
                          <a:pt x="15827" y="772"/>
                        </a:cubicBezTo>
                        <a:cubicBezTo>
                          <a:pt x="15600" y="258"/>
                          <a:pt x="15125" y="1"/>
                          <a:pt x="14650" y="1"/>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48" name="Google Shape;548;p8"/>
                  <p:cNvSpPr/>
                  <p:nvPr/>
                </p:nvSpPr>
                <p:spPr>
                  <a:xfrm>
                    <a:off x="4979623" y="4288496"/>
                    <a:ext cx="4386615" cy="309370"/>
                  </a:xfrm>
                  <a:custGeom>
                    <a:avLst/>
                    <a:gdLst/>
                    <a:ahLst/>
                    <a:cxnLst/>
                    <a:rect l="l" t="t" r="r" b="b"/>
                    <a:pathLst>
                      <a:path w="20475" h="1444" extrusionOk="0">
                        <a:moveTo>
                          <a:pt x="14638" y="0"/>
                        </a:moveTo>
                        <a:cubicBezTo>
                          <a:pt x="14163" y="0"/>
                          <a:pt x="13687" y="254"/>
                          <a:pt x="13460" y="762"/>
                        </a:cubicBezTo>
                        <a:cubicBezTo>
                          <a:pt x="13242" y="394"/>
                          <a:pt x="12915" y="240"/>
                          <a:pt x="12568" y="240"/>
                        </a:cubicBezTo>
                        <a:cubicBezTo>
                          <a:pt x="12058" y="240"/>
                          <a:pt x="11507" y="573"/>
                          <a:pt x="11201" y="1049"/>
                        </a:cubicBezTo>
                        <a:cubicBezTo>
                          <a:pt x="10962" y="487"/>
                          <a:pt x="10434" y="194"/>
                          <a:pt x="9904" y="194"/>
                        </a:cubicBezTo>
                        <a:cubicBezTo>
                          <a:pt x="9453" y="194"/>
                          <a:pt x="9001" y="406"/>
                          <a:pt x="8727" y="846"/>
                        </a:cubicBezTo>
                        <a:cubicBezTo>
                          <a:pt x="8458" y="484"/>
                          <a:pt x="8059" y="308"/>
                          <a:pt x="7662" y="308"/>
                        </a:cubicBezTo>
                        <a:cubicBezTo>
                          <a:pt x="7194" y="308"/>
                          <a:pt x="6731" y="553"/>
                          <a:pt x="6491" y="1025"/>
                        </a:cubicBezTo>
                        <a:cubicBezTo>
                          <a:pt x="6261" y="546"/>
                          <a:pt x="5799" y="299"/>
                          <a:pt x="5334" y="299"/>
                        </a:cubicBezTo>
                        <a:cubicBezTo>
                          <a:pt x="4930" y="299"/>
                          <a:pt x="4524" y="486"/>
                          <a:pt x="4268" y="870"/>
                        </a:cubicBezTo>
                        <a:cubicBezTo>
                          <a:pt x="4040" y="347"/>
                          <a:pt x="3550" y="80"/>
                          <a:pt x="3057" y="80"/>
                        </a:cubicBezTo>
                        <a:cubicBezTo>
                          <a:pt x="2593" y="80"/>
                          <a:pt x="2127" y="317"/>
                          <a:pt x="1877" y="798"/>
                        </a:cubicBezTo>
                        <a:cubicBezTo>
                          <a:pt x="1743" y="430"/>
                          <a:pt x="1401" y="197"/>
                          <a:pt x="1016" y="197"/>
                        </a:cubicBezTo>
                        <a:cubicBezTo>
                          <a:pt x="988" y="197"/>
                          <a:pt x="961" y="198"/>
                          <a:pt x="933" y="200"/>
                        </a:cubicBezTo>
                        <a:cubicBezTo>
                          <a:pt x="335" y="248"/>
                          <a:pt x="13" y="822"/>
                          <a:pt x="1" y="1372"/>
                        </a:cubicBezTo>
                        <a:cubicBezTo>
                          <a:pt x="1" y="1420"/>
                          <a:pt x="36" y="1443"/>
                          <a:pt x="72" y="1443"/>
                        </a:cubicBezTo>
                        <a:cubicBezTo>
                          <a:pt x="108" y="1443"/>
                          <a:pt x="144" y="1420"/>
                          <a:pt x="144" y="1372"/>
                        </a:cubicBezTo>
                        <a:cubicBezTo>
                          <a:pt x="168" y="941"/>
                          <a:pt x="383" y="523"/>
                          <a:pt x="825" y="415"/>
                        </a:cubicBezTo>
                        <a:cubicBezTo>
                          <a:pt x="894" y="396"/>
                          <a:pt x="964" y="386"/>
                          <a:pt x="1032" y="386"/>
                        </a:cubicBezTo>
                        <a:cubicBezTo>
                          <a:pt x="1411" y="386"/>
                          <a:pt x="1749" y="681"/>
                          <a:pt x="1770" y="1097"/>
                        </a:cubicBezTo>
                        <a:cubicBezTo>
                          <a:pt x="1770" y="1149"/>
                          <a:pt x="1812" y="1180"/>
                          <a:pt x="1855" y="1180"/>
                        </a:cubicBezTo>
                        <a:cubicBezTo>
                          <a:pt x="1890" y="1180"/>
                          <a:pt x="1926" y="1158"/>
                          <a:pt x="1937" y="1109"/>
                        </a:cubicBezTo>
                        <a:cubicBezTo>
                          <a:pt x="2087" y="538"/>
                          <a:pt x="2570" y="251"/>
                          <a:pt x="3052" y="251"/>
                        </a:cubicBezTo>
                        <a:cubicBezTo>
                          <a:pt x="3529" y="251"/>
                          <a:pt x="4006" y="532"/>
                          <a:pt x="4160" y="1097"/>
                        </a:cubicBezTo>
                        <a:cubicBezTo>
                          <a:pt x="4174" y="1143"/>
                          <a:pt x="4213" y="1168"/>
                          <a:pt x="4252" y="1168"/>
                        </a:cubicBezTo>
                        <a:cubicBezTo>
                          <a:pt x="4282" y="1168"/>
                          <a:pt x="4312" y="1152"/>
                          <a:pt x="4328" y="1121"/>
                        </a:cubicBezTo>
                        <a:cubicBezTo>
                          <a:pt x="4547" y="688"/>
                          <a:pt x="4944" y="474"/>
                          <a:pt x="5336" y="474"/>
                        </a:cubicBezTo>
                        <a:cubicBezTo>
                          <a:pt x="5777" y="474"/>
                          <a:pt x="6213" y="745"/>
                          <a:pt x="6384" y="1276"/>
                        </a:cubicBezTo>
                        <a:cubicBezTo>
                          <a:pt x="6402" y="1312"/>
                          <a:pt x="6438" y="1330"/>
                          <a:pt x="6473" y="1330"/>
                        </a:cubicBezTo>
                        <a:cubicBezTo>
                          <a:pt x="6509" y="1330"/>
                          <a:pt x="6545" y="1312"/>
                          <a:pt x="6563" y="1276"/>
                        </a:cubicBezTo>
                        <a:cubicBezTo>
                          <a:pt x="6740" y="759"/>
                          <a:pt x="7200" y="485"/>
                          <a:pt x="7663" y="485"/>
                        </a:cubicBezTo>
                        <a:cubicBezTo>
                          <a:pt x="8044" y="485"/>
                          <a:pt x="8428" y="672"/>
                          <a:pt x="8655" y="1061"/>
                        </a:cubicBezTo>
                        <a:cubicBezTo>
                          <a:pt x="8673" y="1085"/>
                          <a:pt x="8700" y="1097"/>
                          <a:pt x="8727" y="1097"/>
                        </a:cubicBezTo>
                        <a:cubicBezTo>
                          <a:pt x="8754" y="1097"/>
                          <a:pt x="8781" y="1085"/>
                          <a:pt x="8798" y="1061"/>
                        </a:cubicBezTo>
                        <a:cubicBezTo>
                          <a:pt x="9028" y="597"/>
                          <a:pt x="9463" y="375"/>
                          <a:pt x="9898" y="375"/>
                        </a:cubicBezTo>
                        <a:cubicBezTo>
                          <a:pt x="10415" y="375"/>
                          <a:pt x="10931" y="690"/>
                          <a:pt x="11094" y="1288"/>
                        </a:cubicBezTo>
                        <a:cubicBezTo>
                          <a:pt x="11100" y="1335"/>
                          <a:pt x="11137" y="1359"/>
                          <a:pt x="11174" y="1359"/>
                        </a:cubicBezTo>
                        <a:cubicBezTo>
                          <a:pt x="11203" y="1359"/>
                          <a:pt x="11233" y="1344"/>
                          <a:pt x="11249" y="1312"/>
                        </a:cubicBezTo>
                        <a:cubicBezTo>
                          <a:pt x="11493" y="818"/>
                          <a:pt x="12045" y="426"/>
                          <a:pt x="12549" y="426"/>
                        </a:cubicBezTo>
                        <a:cubicBezTo>
                          <a:pt x="12886" y="426"/>
                          <a:pt x="13202" y="601"/>
                          <a:pt x="13389" y="1037"/>
                        </a:cubicBezTo>
                        <a:cubicBezTo>
                          <a:pt x="13403" y="1071"/>
                          <a:pt x="13430" y="1085"/>
                          <a:pt x="13458" y="1085"/>
                        </a:cubicBezTo>
                        <a:cubicBezTo>
                          <a:pt x="13498" y="1085"/>
                          <a:pt x="13542" y="1056"/>
                          <a:pt x="13556" y="1013"/>
                        </a:cubicBezTo>
                        <a:cubicBezTo>
                          <a:pt x="13698" y="462"/>
                          <a:pt x="14161" y="187"/>
                          <a:pt x="14625" y="187"/>
                        </a:cubicBezTo>
                        <a:cubicBezTo>
                          <a:pt x="15096" y="187"/>
                          <a:pt x="15569" y="471"/>
                          <a:pt x="15708" y="1037"/>
                        </a:cubicBezTo>
                        <a:cubicBezTo>
                          <a:pt x="15726" y="1079"/>
                          <a:pt x="15761" y="1100"/>
                          <a:pt x="15797" y="1100"/>
                        </a:cubicBezTo>
                        <a:cubicBezTo>
                          <a:pt x="15833" y="1100"/>
                          <a:pt x="15869" y="1079"/>
                          <a:pt x="15887" y="1037"/>
                        </a:cubicBezTo>
                        <a:cubicBezTo>
                          <a:pt x="16055" y="544"/>
                          <a:pt x="16486" y="301"/>
                          <a:pt x="16917" y="301"/>
                        </a:cubicBezTo>
                        <a:cubicBezTo>
                          <a:pt x="17373" y="301"/>
                          <a:pt x="17831" y="574"/>
                          <a:pt x="17979" y="1109"/>
                        </a:cubicBezTo>
                        <a:cubicBezTo>
                          <a:pt x="17992" y="1150"/>
                          <a:pt x="18029" y="1171"/>
                          <a:pt x="18065" y="1171"/>
                        </a:cubicBezTo>
                        <a:cubicBezTo>
                          <a:pt x="18092" y="1171"/>
                          <a:pt x="18119" y="1159"/>
                          <a:pt x="18134" y="1133"/>
                        </a:cubicBezTo>
                        <a:cubicBezTo>
                          <a:pt x="18341" y="681"/>
                          <a:pt x="18753" y="467"/>
                          <a:pt x="19162" y="467"/>
                        </a:cubicBezTo>
                        <a:cubicBezTo>
                          <a:pt x="19652" y="467"/>
                          <a:pt x="20138" y="775"/>
                          <a:pt x="20262" y="1348"/>
                        </a:cubicBezTo>
                        <a:cubicBezTo>
                          <a:pt x="20276" y="1400"/>
                          <a:pt x="20315" y="1422"/>
                          <a:pt x="20355" y="1422"/>
                        </a:cubicBezTo>
                        <a:cubicBezTo>
                          <a:pt x="20414" y="1422"/>
                          <a:pt x="20475" y="1372"/>
                          <a:pt x="20453" y="1300"/>
                        </a:cubicBezTo>
                        <a:cubicBezTo>
                          <a:pt x="20307" y="645"/>
                          <a:pt x="19746" y="278"/>
                          <a:pt x="19178" y="278"/>
                        </a:cubicBezTo>
                        <a:cubicBezTo>
                          <a:pt x="18772" y="278"/>
                          <a:pt x="18363" y="466"/>
                          <a:pt x="18098" y="870"/>
                        </a:cubicBezTo>
                        <a:cubicBezTo>
                          <a:pt x="17880" y="358"/>
                          <a:pt x="17404" y="97"/>
                          <a:pt x="16928" y="97"/>
                        </a:cubicBezTo>
                        <a:cubicBezTo>
                          <a:pt x="16492" y="97"/>
                          <a:pt x="16055" y="316"/>
                          <a:pt x="15815" y="762"/>
                        </a:cubicBezTo>
                        <a:cubicBezTo>
                          <a:pt x="15588" y="254"/>
                          <a:pt x="15113" y="0"/>
                          <a:pt x="14638" y="0"/>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49" name="Google Shape;549;p8"/>
                  <p:cNvSpPr/>
                  <p:nvPr/>
                </p:nvSpPr>
                <p:spPr>
                  <a:xfrm>
                    <a:off x="4979623" y="4829466"/>
                    <a:ext cx="4386615" cy="310655"/>
                  </a:xfrm>
                  <a:custGeom>
                    <a:avLst/>
                    <a:gdLst/>
                    <a:ahLst/>
                    <a:cxnLst/>
                    <a:rect l="l" t="t" r="r" b="b"/>
                    <a:pathLst>
                      <a:path w="20475" h="1450" extrusionOk="0">
                        <a:moveTo>
                          <a:pt x="14638" y="0"/>
                        </a:moveTo>
                        <a:cubicBezTo>
                          <a:pt x="14163" y="0"/>
                          <a:pt x="13687" y="257"/>
                          <a:pt x="13460" y="771"/>
                        </a:cubicBezTo>
                        <a:cubicBezTo>
                          <a:pt x="13242" y="398"/>
                          <a:pt x="12914" y="243"/>
                          <a:pt x="12567" y="243"/>
                        </a:cubicBezTo>
                        <a:cubicBezTo>
                          <a:pt x="12058" y="243"/>
                          <a:pt x="11507" y="577"/>
                          <a:pt x="11201" y="1046"/>
                        </a:cubicBezTo>
                        <a:cubicBezTo>
                          <a:pt x="10963" y="487"/>
                          <a:pt x="10439" y="198"/>
                          <a:pt x="9913" y="198"/>
                        </a:cubicBezTo>
                        <a:cubicBezTo>
                          <a:pt x="9459" y="198"/>
                          <a:pt x="9003" y="413"/>
                          <a:pt x="8727" y="855"/>
                        </a:cubicBezTo>
                        <a:cubicBezTo>
                          <a:pt x="8457" y="492"/>
                          <a:pt x="8056" y="316"/>
                          <a:pt x="7658" y="316"/>
                        </a:cubicBezTo>
                        <a:cubicBezTo>
                          <a:pt x="7192" y="316"/>
                          <a:pt x="6730" y="558"/>
                          <a:pt x="6491" y="1022"/>
                        </a:cubicBezTo>
                        <a:cubicBezTo>
                          <a:pt x="6262" y="545"/>
                          <a:pt x="5802" y="298"/>
                          <a:pt x="5339" y="298"/>
                        </a:cubicBezTo>
                        <a:cubicBezTo>
                          <a:pt x="4933" y="298"/>
                          <a:pt x="4525" y="488"/>
                          <a:pt x="4268" y="879"/>
                        </a:cubicBezTo>
                        <a:cubicBezTo>
                          <a:pt x="4040" y="348"/>
                          <a:pt x="3547" y="79"/>
                          <a:pt x="3053" y="79"/>
                        </a:cubicBezTo>
                        <a:cubicBezTo>
                          <a:pt x="2590" y="79"/>
                          <a:pt x="2126" y="315"/>
                          <a:pt x="1877" y="795"/>
                        </a:cubicBezTo>
                        <a:cubicBezTo>
                          <a:pt x="1743" y="437"/>
                          <a:pt x="1399" y="194"/>
                          <a:pt x="1012" y="194"/>
                        </a:cubicBezTo>
                        <a:cubicBezTo>
                          <a:pt x="986" y="194"/>
                          <a:pt x="960" y="195"/>
                          <a:pt x="933" y="198"/>
                        </a:cubicBezTo>
                        <a:cubicBezTo>
                          <a:pt x="335" y="257"/>
                          <a:pt x="13" y="831"/>
                          <a:pt x="1" y="1369"/>
                        </a:cubicBezTo>
                        <a:cubicBezTo>
                          <a:pt x="1" y="1423"/>
                          <a:pt x="36" y="1450"/>
                          <a:pt x="72" y="1450"/>
                        </a:cubicBezTo>
                        <a:cubicBezTo>
                          <a:pt x="108" y="1450"/>
                          <a:pt x="144" y="1423"/>
                          <a:pt x="144" y="1369"/>
                        </a:cubicBezTo>
                        <a:cubicBezTo>
                          <a:pt x="168" y="939"/>
                          <a:pt x="383" y="532"/>
                          <a:pt x="825" y="413"/>
                        </a:cubicBezTo>
                        <a:cubicBezTo>
                          <a:pt x="890" y="396"/>
                          <a:pt x="954" y="388"/>
                          <a:pt x="1018" y="388"/>
                        </a:cubicBezTo>
                        <a:cubicBezTo>
                          <a:pt x="1403" y="388"/>
                          <a:pt x="1749" y="684"/>
                          <a:pt x="1770" y="1094"/>
                        </a:cubicBezTo>
                        <a:cubicBezTo>
                          <a:pt x="1770" y="1153"/>
                          <a:pt x="1812" y="1183"/>
                          <a:pt x="1855" y="1183"/>
                        </a:cubicBezTo>
                        <a:cubicBezTo>
                          <a:pt x="1890" y="1183"/>
                          <a:pt x="1926" y="1162"/>
                          <a:pt x="1937" y="1118"/>
                        </a:cubicBezTo>
                        <a:cubicBezTo>
                          <a:pt x="2087" y="547"/>
                          <a:pt x="2570" y="260"/>
                          <a:pt x="3052" y="260"/>
                        </a:cubicBezTo>
                        <a:cubicBezTo>
                          <a:pt x="3529" y="260"/>
                          <a:pt x="4006" y="541"/>
                          <a:pt x="4160" y="1106"/>
                        </a:cubicBezTo>
                        <a:cubicBezTo>
                          <a:pt x="4174" y="1147"/>
                          <a:pt x="4215" y="1168"/>
                          <a:pt x="4254" y="1168"/>
                        </a:cubicBezTo>
                        <a:cubicBezTo>
                          <a:pt x="4283" y="1168"/>
                          <a:pt x="4312" y="1156"/>
                          <a:pt x="4328" y="1130"/>
                        </a:cubicBezTo>
                        <a:cubicBezTo>
                          <a:pt x="4548" y="690"/>
                          <a:pt x="4947" y="473"/>
                          <a:pt x="5340" y="473"/>
                        </a:cubicBezTo>
                        <a:cubicBezTo>
                          <a:pt x="5780" y="473"/>
                          <a:pt x="6214" y="743"/>
                          <a:pt x="6384" y="1273"/>
                        </a:cubicBezTo>
                        <a:cubicBezTo>
                          <a:pt x="6402" y="1315"/>
                          <a:pt x="6438" y="1336"/>
                          <a:pt x="6473" y="1336"/>
                        </a:cubicBezTo>
                        <a:cubicBezTo>
                          <a:pt x="6509" y="1336"/>
                          <a:pt x="6545" y="1315"/>
                          <a:pt x="6563" y="1273"/>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26" y="597"/>
                          <a:pt x="9458" y="377"/>
                          <a:pt x="9890" y="377"/>
                        </a:cubicBezTo>
                        <a:cubicBezTo>
                          <a:pt x="10410" y="377"/>
                          <a:pt x="10930" y="696"/>
                          <a:pt x="11094" y="1297"/>
                        </a:cubicBezTo>
                        <a:cubicBezTo>
                          <a:pt x="11100" y="1338"/>
                          <a:pt x="11138" y="1359"/>
                          <a:pt x="11176" y="1359"/>
                        </a:cubicBezTo>
                        <a:cubicBezTo>
                          <a:pt x="11205" y="1359"/>
                          <a:pt x="11233" y="1347"/>
                          <a:pt x="11249" y="1321"/>
                        </a:cubicBezTo>
                        <a:cubicBezTo>
                          <a:pt x="11492" y="821"/>
                          <a:pt x="12042" y="432"/>
                          <a:pt x="12545" y="432"/>
                        </a:cubicBezTo>
                        <a:cubicBezTo>
                          <a:pt x="12884" y="432"/>
                          <a:pt x="13201" y="608"/>
                          <a:pt x="13389" y="1046"/>
                        </a:cubicBezTo>
                        <a:cubicBezTo>
                          <a:pt x="13404" y="1076"/>
                          <a:pt x="13431" y="1090"/>
                          <a:pt x="13460" y="1090"/>
                        </a:cubicBezTo>
                        <a:cubicBezTo>
                          <a:pt x="13500" y="1090"/>
                          <a:pt x="13542" y="1064"/>
                          <a:pt x="13556" y="1022"/>
                        </a:cubicBezTo>
                        <a:cubicBezTo>
                          <a:pt x="13699" y="463"/>
                          <a:pt x="14164" y="186"/>
                          <a:pt x="14629" y="186"/>
                        </a:cubicBezTo>
                        <a:cubicBezTo>
                          <a:pt x="15099" y="186"/>
                          <a:pt x="15569" y="469"/>
                          <a:pt x="15708" y="1034"/>
                        </a:cubicBezTo>
                        <a:cubicBezTo>
                          <a:pt x="15726" y="1076"/>
                          <a:pt x="15761" y="1097"/>
                          <a:pt x="15797" y="1097"/>
                        </a:cubicBezTo>
                        <a:cubicBezTo>
                          <a:pt x="15833" y="1097"/>
                          <a:pt x="15869" y="1076"/>
                          <a:pt x="15887" y="1034"/>
                        </a:cubicBezTo>
                        <a:cubicBezTo>
                          <a:pt x="16055" y="541"/>
                          <a:pt x="16486" y="298"/>
                          <a:pt x="16917" y="298"/>
                        </a:cubicBezTo>
                        <a:cubicBezTo>
                          <a:pt x="17373" y="298"/>
                          <a:pt x="17831" y="571"/>
                          <a:pt x="17979" y="1106"/>
                        </a:cubicBezTo>
                        <a:cubicBezTo>
                          <a:pt x="17992" y="1147"/>
                          <a:pt x="18029" y="1168"/>
                          <a:pt x="18065" y="1168"/>
                        </a:cubicBezTo>
                        <a:cubicBezTo>
                          <a:pt x="18092" y="1168"/>
                          <a:pt x="18119" y="1156"/>
                          <a:pt x="18134" y="1130"/>
                        </a:cubicBezTo>
                        <a:cubicBezTo>
                          <a:pt x="18340" y="680"/>
                          <a:pt x="18751" y="466"/>
                          <a:pt x="19159" y="466"/>
                        </a:cubicBezTo>
                        <a:cubicBezTo>
                          <a:pt x="19650" y="466"/>
                          <a:pt x="20138" y="776"/>
                          <a:pt x="20262" y="1357"/>
                        </a:cubicBezTo>
                        <a:cubicBezTo>
                          <a:pt x="20276" y="1404"/>
                          <a:pt x="20315" y="1425"/>
                          <a:pt x="20354" y="1425"/>
                        </a:cubicBezTo>
                        <a:cubicBezTo>
                          <a:pt x="20414" y="1425"/>
                          <a:pt x="20475" y="1377"/>
                          <a:pt x="20453" y="1297"/>
                        </a:cubicBezTo>
                        <a:cubicBezTo>
                          <a:pt x="20307" y="643"/>
                          <a:pt x="19748" y="281"/>
                          <a:pt x="19181" y="281"/>
                        </a:cubicBezTo>
                        <a:cubicBezTo>
                          <a:pt x="18774" y="281"/>
                          <a:pt x="18363" y="467"/>
                          <a:pt x="18098" y="867"/>
                        </a:cubicBezTo>
                        <a:cubicBezTo>
                          <a:pt x="17881" y="357"/>
                          <a:pt x="17408" y="96"/>
                          <a:pt x="16933" y="96"/>
                        </a:cubicBezTo>
                        <a:cubicBezTo>
                          <a:pt x="16495" y="96"/>
                          <a:pt x="16056" y="318"/>
                          <a:pt x="15815" y="771"/>
                        </a:cubicBezTo>
                        <a:cubicBezTo>
                          <a:pt x="15588" y="257"/>
                          <a:pt x="15113" y="0"/>
                          <a:pt x="14638" y="0"/>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550" name="Google Shape;550;p8"/>
                <p:cNvGrpSpPr/>
                <p:nvPr/>
              </p:nvGrpSpPr>
              <p:grpSpPr>
                <a:xfrm>
                  <a:off x="-76454" y="2444062"/>
                  <a:ext cx="3113402" cy="2909203"/>
                  <a:chOff x="4977052" y="1038608"/>
                  <a:chExt cx="4389400" cy="4101513"/>
                </a:xfrm>
              </p:grpSpPr>
              <p:sp>
                <p:nvSpPr>
                  <p:cNvPr id="551" name="Google Shape;551;p8"/>
                  <p:cNvSpPr/>
                  <p:nvPr/>
                </p:nvSpPr>
                <p:spPr>
                  <a:xfrm>
                    <a:off x="4977052" y="1038608"/>
                    <a:ext cx="4387686" cy="309370"/>
                  </a:xfrm>
                  <a:custGeom>
                    <a:avLst/>
                    <a:gdLst/>
                    <a:ahLst/>
                    <a:cxnLst/>
                    <a:rect l="l" t="t" r="r" b="b"/>
                    <a:pathLst>
                      <a:path w="20480" h="1444" extrusionOk="0">
                        <a:moveTo>
                          <a:pt x="14650" y="0"/>
                        </a:moveTo>
                        <a:cubicBezTo>
                          <a:pt x="14175" y="0"/>
                          <a:pt x="13699" y="254"/>
                          <a:pt x="13472" y="762"/>
                        </a:cubicBezTo>
                        <a:cubicBezTo>
                          <a:pt x="13250" y="394"/>
                          <a:pt x="12919" y="240"/>
                          <a:pt x="12571" y="240"/>
                        </a:cubicBezTo>
                        <a:cubicBezTo>
                          <a:pt x="12060" y="240"/>
                          <a:pt x="11512" y="573"/>
                          <a:pt x="11213" y="1049"/>
                        </a:cubicBezTo>
                        <a:cubicBezTo>
                          <a:pt x="10974" y="487"/>
                          <a:pt x="10446" y="194"/>
                          <a:pt x="9916" y="194"/>
                        </a:cubicBezTo>
                        <a:cubicBezTo>
                          <a:pt x="9465" y="194"/>
                          <a:pt x="9013" y="406"/>
                          <a:pt x="8739" y="846"/>
                        </a:cubicBezTo>
                        <a:cubicBezTo>
                          <a:pt x="8470" y="484"/>
                          <a:pt x="8071" y="308"/>
                          <a:pt x="7673" y="308"/>
                        </a:cubicBezTo>
                        <a:cubicBezTo>
                          <a:pt x="7204" y="308"/>
                          <a:pt x="6737" y="553"/>
                          <a:pt x="6491" y="1025"/>
                        </a:cubicBezTo>
                        <a:cubicBezTo>
                          <a:pt x="6261" y="546"/>
                          <a:pt x="5799" y="299"/>
                          <a:pt x="5336" y="299"/>
                        </a:cubicBezTo>
                        <a:cubicBezTo>
                          <a:pt x="4933" y="299"/>
                          <a:pt x="4530" y="486"/>
                          <a:pt x="4280" y="870"/>
                        </a:cubicBezTo>
                        <a:cubicBezTo>
                          <a:pt x="4053" y="342"/>
                          <a:pt x="3561" y="76"/>
                          <a:pt x="3069" y="76"/>
                        </a:cubicBezTo>
                        <a:cubicBezTo>
                          <a:pt x="2602" y="76"/>
                          <a:pt x="2134" y="315"/>
                          <a:pt x="1889" y="798"/>
                        </a:cubicBezTo>
                        <a:cubicBezTo>
                          <a:pt x="1744" y="440"/>
                          <a:pt x="1399" y="197"/>
                          <a:pt x="1022" y="197"/>
                        </a:cubicBezTo>
                        <a:cubicBezTo>
                          <a:pt x="997" y="197"/>
                          <a:pt x="971" y="198"/>
                          <a:pt x="945" y="200"/>
                        </a:cubicBezTo>
                        <a:cubicBezTo>
                          <a:pt x="347" y="260"/>
                          <a:pt x="13" y="834"/>
                          <a:pt x="1" y="1372"/>
                        </a:cubicBezTo>
                        <a:cubicBezTo>
                          <a:pt x="1" y="1420"/>
                          <a:pt x="40" y="1443"/>
                          <a:pt x="78" y="1443"/>
                        </a:cubicBezTo>
                        <a:cubicBezTo>
                          <a:pt x="117" y="1443"/>
                          <a:pt x="156" y="1420"/>
                          <a:pt x="156" y="1372"/>
                        </a:cubicBezTo>
                        <a:cubicBezTo>
                          <a:pt x="168" y="941"/>
                          <a:pt x="395" y="523"/>
                          <a:pt x="825" y="415"/>
                        </a:cubicBezTo>
                        <a:cubicBezTo>
                          <a:pt x="895" y="396"/>
                          <a:pt x="964" y="387"/>
                          <a:pt x="1032" y="387"/>
                        </a:cubicBezTo>
                        <a:cubicBezTo>
                          <a:pt x="1420" y="387"/>
                          <a:pt x="1760" y="690"/>
                          <a:pt x="1770" y="1097"/>
                        </a:cubicBezTo>
                        <a:cubicBezTo>
                          <a:pt x="1770" y="1160"/>
                          <a:pt x="1823" y="1193"/>
                          <a:pt x="1874" y="1193"/>
                        </a:cubicBezTo>
                        <a:cubicBezTo>
                          <a:pt x="1921" y="1193"/>
                          <a:pt x="1967" y="1166"/>
                          <a:pt x="1973" y="1109"/>
                        </a:cubicBezTo>
                        <a:cubicBezTo>
                          <a:pt x="2124" y="536"/>
                          <a:pt x="2605" y="250"/>
                          <a:pt x="3086" y="250"/>
                        </a:cubicBezTo>
                        <a:cubicBezTo>
                          <a:pt x="3558" y="250"/>
                          <a:pt x="4030" y="528"/>
                          <a:pt x="4184" y="1085"/>
                        </a:cubicBezTo>
                        <a:cubicBezTo>
                          <a:pt x="4198" y="1132"/>
                          <a:pt x="4237" y="1156"/>
                          <a:pt x="4275" y="1156"/>
                        </a:cubicBezTo>
                        <a:cubicBezTo>
                          <a:pt x="4306" y="1156"/>
                          <a:pt x="4336" y="1141"/>
                          <a:pt x="4352" y="1109"/>
                        </a:cubicBezTo>
                        <a:cubicBezTo>
                          <a:pt x="4571" y="676"/>
                          <a:pt x="4968" y="462"/>
                          <a:pt x="5361" y="462"/>
                        </a:cubicBezTo>
                        <a:cubicBezTo>
                          <a:pt x="5804" y="462"/>
                          <a:pt x="6243" y="733"/>
                          <a:pt x="6420" y="1264"/>
                        </a:cubicBezTo>
                        <a:cubicBezTo>
                          <a:pt x="6432" y="1300"/>
                          <a:pt x="6468" y="1318"/>
                          <a:pt x="6503" y="1318"/>
                        </a:cubicBezTo>
                        <a:cubicBezTo>
                          <a:pt x="6539" y="1318"/>
                          <a:pt x="6575" y="1300"/>
                          <a:pt x="6587" y="1264"/>
                        </a:cubicBezTo>
                        <a:cubicBezTo>
                          <a:pt x="6763" y="748"/>
                          <a:pt x="7222" y="478"/>
                          <a:pt x="7683" y="478"/>
                        </a:cubicBezTo>
                        <a:cubicBezTo>
                          <a:pt x="8066" y="478"/>
                          <a:pt x="8451" y="664"/>
                          <a:pt x="8679" y="1049"/>
                        </a:cubicBezTo>
                        <a:cubicBezTo>
                          <a:pt x="8697" y="1073"/>
                          <a:pt x="8724" y="1085"/>
                          <a:pt x="8751" y="1085"/>
                        </a:cubicBezTo>
                        <a:cubicBezTo>
                          <a:pt x="8778" y="1085"/>
                          <a:pt x="8804" y="1073"/>
                          <a:pt x="8822" y="1049"/>
                        </a:cubicBezTo>
                        <a:cubicBezTo>
                          <a:pt x="9056" y="587"/>
                          <a:pt x="9490" y="367"/>
                          <a:pt x="9922" y="367"/>
                        </a:cubicBezTo>
                        <a:cubicBezTo>
                          <a:pt x="10440" y="367"/>
                          <a:pt x="10955" y="683"/>
                          <a:pt x="11117" y="1276"/>
                        </a:cubicBezTo>
                        <a:cubicBezTo>
                          <a:pt x="11131" y="1318"/>
                          <a:pt x="11174" y="1343"/>
                          <a:pt x="11213" y="1343"/>
                        </a:cubicBezTo>
                        <a:cubicBezTo>
                          <a:pt x="11242" y="1343"/>
                          <a:pt x="11270" y="1330"/>
                          <a:pt x="11285" y="1300"/>
                        </a:cubicBezTo>
                        <a:cubicBezTo>
                          <a:pt x="11521" y="806"/>
                          <a:pt x="12071" y="414"/>
                          <a:pt x="12574" y="414"/>
                        </a:cubicBezTo>
                        <a:cubicBezTo>
                          <a:pt x="12910" y="414"/>
                          <a:pt x="13226" y="589"/>
                          <a:pt x="13413" y="1025"/>
                        </a:cubicBezTo>
                        <a:cubicBezTo>
                          <a:pt x="13428" y="1060"/>
                          <a:pt x="13458" y="1074"/>
                          <a:pt x="13488" y="1074"/>
                        </a:cubicBezTo>
                        <a:cubicBezTo>
                          <a:pt x="13530" y="1074"/>
                          <a:pt x="13573" y="1048"/>
                          <a:pt x="13580" y="1013"/>
                        </a:cubicBezTo>
                        <a:cubicBezTo>
                          <a:pt x="13723" y="454"/>
                          <a:pt x="14191" y="176"/>
                          <a:pt x="14657" y="176"/>
                        </a:cubicBezTo>
                        <a:cubicBezTo>
                          <a:pt x="15129" y="176"/>
                          <a:pt x="15599" y="460"/>
                          <a:pt x="15732" y="1025"/>
                        </a:cubicBezTo>
                        <a:cubicBezTo>
                          <a:pt x="15750" y="1067"/>
                          <a:pt x="15788" y="1088"/>
                          <a:pt x="15826" y="1088"/>
                        </a:cubicBezTo>
                        <a:cubicBezTo>
                          <a:pt x="15863" y="1088"/>
                          <a:pt x="15899" y="1067"/>
                          <a:pt x="15911" y="1025"/>
                        </a:cubicBezTo>
                        <a:cubicBezTo>
                          <a:pt x="16079" y="526"/>
                          <a:pt x="16510" y="280"/>
                          <a:pt x="16941" y="280"/>
                        </a:cubicBezTo>
                        <a:cubicBezTo>
                          <a:pt x="17398" y="280"/>
                          <a:pt x="17855" y="556"/>
                          <a:pt x="18003" y="1097"/>
                        </a:cubicBezTo>
                        <a:cubicBezTo>
                          <a:pt x="18016" y="1138"/>
                          <a:pt x="18053" y="1159"/>
                          <a:pt x="18089" y="1159"/>
                        </a:cubicBezTo>
                        <a:cubicBezTo>
                          <a:pt x="18116" y="1159"/>
                          <a:pt x="18143" y="1147"/>
                          <a:pt x="18158" y="1121"/>
                        </a:cubicBezTo>
                        <a:cubicBezTo>
                          <a:pt x="18364" y="671"/>
                          <a:pt x="18775" y="457"/>
                          <a:pt x="19183" y="457"/>
                        </a:cubicBezTo>
                        <a:cubicBezTo>
                          <a:pt x="19674" y="457"/>
                          <a:pt x="20162" y="767"/>
                          <a:pt x="20286" y="1348"/>
                        </a:cubicBezTo>
                        <a:cubicBezTo>
                          <a:pt x="20300" y="1390"/>
                          <a:pt x="20335" y="1408"/>
                          <a:pt x="20370" y="1408"/>
                        </a:cubicBezTo>
                        <a:cubicBezTo>
                          <a:pt x="20424" y="1408"/>
                          <a:pt x="20480" y="1365"/>
                          <a:pt x="20465" y="1300"/>
                        </a:cubicBezTo>
                        <a:cubicBezTo>
                          <a:pt x="20319" y="640"/>
                          <a:pt x="19757" y="275"/>
                          <a:pt x="19190" y="275"/>
                        </a:cubicBezTo>
                        <a:cubicBezTo>
                          <a:pt x="18782" y="275"/>
                          <a:pt x="18371" y="464"/>
                          <a:pt x="18110" y="870"/>
                        </a:cubicBezTo>
                        <a:cubicBezTo>
                          <a:pt x="17886" y="358"/>
                          <a:pt x="17411" y="97"/>
                          <a:pt x="16936" y="97"/>
                        </a:cubicBezTo>
                        <a:cubicBezTo>
                          <a:pt x="16501" y="97"/>
                          <a:pt x="16067" y="316"/>
                          <a:pt x="15827" y="762"/>
                        </a:cubicBezTo>
                        <a:cubicBezTo>
                          <a:pt x="15600" y="254"/>
                          <a:pt x="15125" y="0"/>
                          <a:pt x="14650" y="0"/>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52" name="Google Shape;552;p8"/>
                  <p:cNvSpPr/>
                  <p:nvPr/>
                </p:nvSpPr>
                <p:spPr>
                  <a:xfrm>
                    <a:off x="4979623" y="1579578"/>
                    <a:ext cx="4386615" cy="311298"/>
                  </a:xfrm>
                  <a:custGeom>
                    <a:avLst/>
                    <a:gdLst/>
                    <a:ahLst/>
                    <a:cxnLst/>
                    <a:rect l="l" t="t" r="r" b="b"/>
                    <a:pathLst>
                      <a:path w="20475" h="1453" extrusionOk="0">
                        <a:moveTo>
                          <a:pt x="14638" y="0"/>
                        </a:moveTo>
                        <a:cubicBezTo>
                          <a:pt x="14163" y="0"/>
                          <a:pt x="13687" y="257"/>
                          <a:pt x="13460" y="771"/>
                        </a:cubicBezTo>
                        <a:cubicBezTo>
                          <a:pt x="13242" y="398"/>
                          <a:pt x="12914" y="243"/>
                          <a:pt x="12567" y="243"/>
                        </a:cubicBezTo>
                        <a:cubicBezTo>
                          <a:pt x="12058" y="243"/>
                          <a:pt x="11507" y="577"/>
                          <a:pt x="11201" y="1046"/>
                        </a:cubicBezTo>
                        <a:cubicBezTo>
                          <a:pt x="10963" y="487"/>
                          <a:pt x="10439" y="198"/>
                          <a:pt x="9913" y="198"/>
                        </a:cubicBezTo>
                        <a:cubicBezTo>
                          <a:pt x="9459" y="198"/>
                          <a:pt x="9003" y="413"/>
                          <a:pt x="8727" y="855"/>
                        </a:cubicBezTo>
                        <a:cubicBezTo>
                          <a:pt x="8457" y="492"/>
                          <a:pt x="8056" y="316"/>
                          <a:pt x="7658" y="316"/>
                        </a:cubicBezTo>
                        <a:cubicBezTo>
                          <a:pt x="7192" y="316"/>
                          <a:pt x="6730" y="558"/>
                          <a:pt x="6491" y="1022"/>
                        </a:cubicBezTo>
                        <a:cubicBezTo>
                          <a:pt x="6262" y="545"/>
                          <a:pt x="5802" y="298"/>
                          <a:pt x="5339" y="298"/>
                        </a:cubicBezTo>
                        <a:cubicBezTo>
                          <a:pt x="4933" y="298"/>
                          <a:pt x="4525" y="488"/>
                          <a:pt x="4268" y="879"/>
                        </a:cubicBezTo>
                        <a:cubicBezTo>
                          <a:pt x="4040" y="348"/>
                          <a:pt x="3547" y="79"/>
                          <a:pt x="3053" y="79"/>
                        </a:cubicBezTo>
                        <a:cubicBezTo>
                          <a:pt x="2590" y="79"/>
                          <a:pt x="2126" y="315"/>
                          <a:pt x="1877" y="795"/>
                        </a:cubicBezTo>
                        <a:cubicBezTo>
                          <a:pt x="1740" y="430"/>
                          <a:pt x="1386" y="196"/>
                          <a:pt x="990" y="196"/>
                        </a:cubicBezTo>
                        <a:cubicBezTo>
                          <a:pt x="971" y="196"/>
                          <a:pt x="952" y="196"/>
                          <a:pt x="933" y="198"/>
                        </a:cubicBezTo>
                        <a:cubicBezTo>
                          <a:pt x="335" y="257"/>
                          <a:pt x="13" y="831"/>
                          <a:pt x="1" y="1381"/>
                        </a:cubicBezTo>
                        <a:cubicBezTo>
                          <a:pt x="1" y="1429"/>
                          <a:pt x="36" y="1453"/>
                          <a:pt x="72" y="1453"/>
                        </a:cubicBezTo>
                        <a:cubicBezTo>
                          <a:pt x="108" y="1453"/>
                          <a:pt x="144" y="1429"/>
                          <a:pt x="144" y="1381"/>
                        </a:cubicBezTo>
                        <a:cubicBezTo>
                          <a:pt x="168" y="951"/>
                          <a:pt x="383" y="532"/>
                          <a:pt x="825" y="413"/>
                        </a:cubicBezTo>
                        <a:cubicBezTo>
                          <a:pt x="893" y="393"/>
                          <a:pt x="961" y="384"/>
                          <a:pt x="1027" y="384"/>
                        </a:cubicBezTo>
                        <a:cubicBezTo>
                          <a:pt x="1409" y="384"/>
                          <a:pt x="1749" y="687"/>
                          <a:pt x="1770" y="1094"/>
                        </a:cubicBezTo>
                        <a:cubicBezTo>
                          <a:pt x="1770" y="1154"/>
                          <a:pt x="1814" y="1188"/>
                          <a:pt x="1857" y="1188"/>
                        </a:cubicBezTo>
                        <a:cubicBezTo>
                          <a:pt x="1892" y="1188"/>
                          <a:pt x="1926" y="1166"/>
                          <a:pt x="1937" y="1118"/>
                        </a:cubicBezTo>
                        <a:cubicBezTo>
                          <a:pt x="2087" y="547"/>
                          <a:pt x="2570" y="260"/>
                          <a:pt x="3052" y="260"/>
                        </a:cubicBezTo>
                        <a:cubicBezTo>
                          <a:pt x="3529" y="260"/>
                          <a:pt x="4006" y="541"/>
                          <a:pt x="4160" y="1106"/>
                        </a:cubicBezTo>
                        <a:cubicBezTo>
                          <a:pt x="4174" y="1147"/>
                          <a:pt x="4215" y="1168"/>
                          <a:pt x="4254" y="1168"/>
                        </a:cubicBezTo>
                        <a:cubicBezTo>
                          <a:pt x="4283" y="1168"/>
                          <a:pt x="4312" y="1156"/>
                          <a:pt x="4328" y="1130"/>
                        </a:cubicBezTo>
                        <a:cubicBezTo>
                          <a:pt x="4549" y="694"/>
                          <a:pt x="4949" y="478"/>
                          <a:pt x="5344" y="478"/>
                        </a:cubicBezTo>
                        <a:cubicBezTo>
                          <a:pt x="5782" y="478"/>
                          <a:pt x="6214" y="745"/>
                          <a:pt x="6384" y="1273"/>
                        </a:cubicBezTo>
                        <a:cubicBezTo>
                          <a:pt x="6402" y="1315"/>
                          <a:pt x="6438" y="1336"/>
                          <a:pt x="6473" y="1336"/>
                        </a:cubicBezTo>
                        <a:cubicBezTo>
                          <a:pt x="6509" y="1336"/>
                          <a:pt x="6545" y="1315"/>
                          <a:pt x="6563" y="1273"/>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32" y="602"/>
                          <a:pt x="9466" y="382"/>
                          <a:pt x="9898" y="382"/>
                        </a:cubicBezTo>
                        <a:cubicBezTo>
                          <a:pt x="10416" y="382"/>
                          <a:pt x="10931" y="698"/>
                          <a:pt x="11094" y="1297"/>
                        </a:cubicBezTo>
                        <a:cubicBezTo>
                          <a:pt x="11100" y="1339"/>
                          <a:pt x="11144" y="1364"/>
                          <a:pt x="11183" y="1364"/>
                        </a:cubicBezTo>
                        <a:cubicBezTo>
                          <a:pt x="11212" y="1364"/>
                          <a:pt x="11239" y="1351"/>
                          <a:pt x="11249" y="1321"/>
                        </a:cubicBezTo>
                        <a:cubicBezTo>
                          <a:pt x="11492" y="821"/>
                          <a:pt x="12042" y="432"/>
                          <a:pt x="12545" y="432"/>
                        </a:cubicBezTo>
                        <a:cubicBezTo>
                          <a:pt x="12884" y="432"/>
                          <a:pt x="13201" y="608"/>
                          <a:pt x="13389" y="1046"/>
                        </a:cubicBezTo>
                        <a:cubicBezTo>
                          <a:pt x="13404" y="1076"/>
                          <a:pt x="13431" y="1090"/>
                          <a:pt x="13460" y="1090"/>
                        </a:cubicBezTo>
                        <a:cubicBezTo>
                          <a:pt x="13500" y="1090"/>
                          <a:pt x="13542" y="1064"/>
                          <a:pt x="13556" y="1022"/>
                        </a:cubicBezTo>
                        <a:cubicBezTo>
                          <a:pt x="13705" y="469"/>
                          <a:pt x="14170" y="194"/>
                          <a:pt x="14633" y="194"/>
                        </a:cubicBezTo>
                        <a:cubicBezTo>
                          <a:pt x="15102" y="194"/>
                          <a:pt x="15569" y="475"/>
                          <a:pt x="15708" y="1034"/>
                        </a:cubicBezTo>
                        <a:cubicBezTo>
                          <a:pt x="15726" y="1082"/>
                          <a:pt x="15761" y="1106"/>
                          <a:pt x="15797" y="1106"/>
                        </a:cubicBezTo>
                        <a:cubicBezTo>
                          <a:pt x="15833" y="1106"/>
                          <a:pt x="15869" y="1082"/>
                          <a:pt x="15887" y="1034"/>
                        </a:cubicBezTo>
                        <a:cubicBezTo>
                          <a:pt x="16055" y="541"/>
                          <a:pt x="16486" y="298"/>
                          <a:pt x="16917" y="298"/>
                        </a:cubicBezTo>
                        <a:cubicBezTo>
                          <a:pt x="17373" y="298"/>
                          <a:pt x="17831" y="571"/>
                          <a:pt x="17979" y="1106"/>
                        </a:cubicBezTo>
                        <a:cubicBezTo>
                          <a:pt x="17992" y="1153"/>
                          <a:pt x="18028" y="1177"/>
                          <a:pt x="18063" y="1177"/>
                        </a:cubicBezTo>
                        <a:cubicBezTo>
                          <a:pt x="18091" y="1177"/>
                          <a:pt x="18118" y="1162"/>
                          <a:pt x="18134" y="1130"/>
                        </a:cubicBezTo>
                        <a:cubicBezTo>
                          <a:pt x="18340" y="686"/>
                          <a:pt x="18750" y="475"/>
                          <a:pt x="19157" y="475"/>
                        </a:cubicBezTo>
                        <a:cubicBezTo>
                          <a:pt x="19649" y="475"/>
                          <a:pt x="20138" y="782"/>
                          <a:pt x="20262" y="1357"/>
                        </a:cubicBezTo>
                        <a:cubicBezTo>
                          <a:pt x="20276" y="1409"/>
                          <a:pt x="20314" y="1431"/>
                          <a:pt x="20353" y="1431"/>
                        </a:cubicBezTo>
                        <a:cubicBezTo>
                          <a:pt x="20413" y="1431"/>
                          <a:pt x="20475" y="1377"/>
                          <a:pt x="20453" y="1297"/>
                        </a:cubicBezTo>
                        <a:cubicBezTo>
                          <a:pt x="20307" y="643"/>
                          <a:pt x="19748" y="281"/>
                          <a:pt x="19181" y="281"/>
                        </a:cubicBezTo>
                        <a:cubicBezTo>
                          <a:pt x="18774" y="281"/>
                          <a:pt x="18363" y="467"/>
                          <a:pt x="18098" y="867"/>
                        </a:cubicBezTo>
                        <a:cubicBezTo>
                          <a:pt x="17881" y="358"/>
                          <a:pt x="17410" y="101"/>
                          <a:pt x="16937" y="101"/>
                        </a:cubicBezTo>
                        <a:cubicBezTo>
                          <a:pt x="16498" y="101"/>
                          <a:pt x="16057" y="323"/>
                          <a:pt x="15815" y="771"/>
                        </a:cubicBezTo>
                        <a:cubicBezTo>
                          <a:pt x="15588" y="257"/>
                          <a:pt x="15113" y="0"/>
                          <a:pt x="14638" y="0"/>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53" name="Google Shape;553;p8"/>
                  <p:cNvSpPr/>
                  <p:nvPr/>
                </p:nvSpPr>
                <p:spPr>
                  <a:xfrm>
                    <a:off x="4979623" y="2121833"/>
                    <a:ext cx="4384901" cy="309370"/>
                  </a:xfrm>
                  <a:custGeom>
                    <a:avLst/>
                    <a:gdLst/>
                    <a:ahLst/>
                    <a:cxnLst/>
                    <a:rect l="l" t="t" r="r" b="b"/>
                    <a:pathLst>
                      <a:path w="20467" h="1444" extrusionOk="0">
                        <a:moveTo>
                          <a:pt x="14638" y="0"/>
                        </a:moveTo>
                        <a:cubicBezTo>
                          <a:pt x="14163" y="0"/>
                          <a:pt x="13687" y="254"/>
                          <a:pt x="13460" y="762"/>
                        </a:cubicBezTo>
                        <a:cubicBezTo>
                          <a:pt x="13242" y="394"/>
                          <a:pt x="12915" y="240"/>
                          <a:pt x="12568" y="240"/>
                        </a:cubicBezTo>
                        <a:cubicBezTo>
                          <a:pt x="12058" y="240"/>
                          <a:pt x="11507" y="573"/>
                          <a:pt x="11201" y="1049"/>
                        </a:cubicBezTo>
                        <a:cubicBezTo>
                          <a:pt x="10962" y="487"/>
                          <a:pt x="10434" y="194"/>
                          <a:pt x="9904" y="194"/>
                        </a:cubicBezTo>
                        <a:cubicBezTo>
                          <a:pt x="9453" y="194"/>
                          <a:pt x="9001" y="407"/>
                          <a:pt x="8727" y="846"/>
                        </a:cubicBezTo>
                        <a:cubicBezTo>
                          <a:pt x="8458" y="484"/>
                          <a:pt x="8059" y="308"/>
                          <a:pt x="7662" y="308"/>
                        </a:cubicBezTo>
                        <a:cubicBezTo>
                          <a:pt x="7194" y="308"/>
                          <a:pt x="6731" y="553"/>
                          <a:pt x="6491" y="1025"/>
                        </a:cubicBezTo>
                        <a:cubicBezTo>
                          <a:pt x="6261" y="546"/>
                          <a:pt x="5799" y="299"/>
                          <a:pt x="5334" y="299"/>
                        </a:cubicBezTo>
                        <a:cubicBezTo>
                          <a:pt x="4930" y="299"/>
                          <a:pt x="4524" y="486"/>
                          <a:pt x="4268" y="870"/>
                        </a:cubicBezTo>
                        <a:cubicBezTo>
                          <a:pt x="4041" y="342"/>
                          <a:pt x="3553" y="76"/>
                          <a:pt x="3061" y="76"/>
                        </a:cubicBezTo>
                        <a:cubicBezTo>
                          <a:pt x="2596" y="76"/>
                          <a:pt x="2128" y="315"/>
                          <a:pt x="1877" y="798"/>
                        </a:cubicBezTo>
                        <a:cubicBezTo>
                          <a:pt x="1743" y="440"/>
                          <a:pt x="1399" y="197"/>
                          <a:pt x="1012" y="197"/>
                        </a:cubicBezTo>
                        <a:cubicBezTo>
                          <a:pt x="986" y="197"/>
                          <a:pt x="960" y="198"/>
                          <a:pt x="933" y="201"/>
                        </a:cubicBezTo>
                        <a:cubicBezTo>
                          <a:pt x="335" y="260"/>
                          <a:pt x="13" y="834"/>
                          <a:pt x="1" y="1372"/>
                        </a:cubicBezTo>
                        <a:cubicBezTo>
                          <a:pt x="1" y="1420"/>
                          <a:pt x="36" y="1444"/>
                          <a:pt x="72" y="1444"/>
                        </a:cubicBezTo>
                        <a:cubicBezTo>
                          <a:pt x="108" y="1444"/>
                          <a:pt x="144" y="1420"/>
                          <a:pt x="144" y="1372"/>
                        </a:cubicBezTo>
                        <a:cubicBezTo>
                          <a:pt x="168" y="942"/>
                          <a:pt x="383" y="523"/>
                          <a:pt x="825" y="416"/>
                        </a:cubicBezTo>
                        <a:cubicBezTo>
                          <a:pt x="893" y="396"/>
                          <a:pt x="961" y="387"/>
                          <a:pt x="1027" y="387"/>
                        </a:cubicBezTo>
                        <a:cubicBezTo>
                          <a:pt x="1409" y="387"/>
                          <a:pt x="1749" y="690"/>
                          <a:pt x="1770" y="1097"/>
                        </a:cubicBezTo>
                        <a:cubicBezTo>
                          <a:pt x="1770" y="1151"/>
                          <a:pt x="1815" y="1182"/>
                          <a:pt x="1859" y="1182"/>
                        </a:cubicBezTo>
                        <a:cubicBezTo>
                          <a:pt x="1893" y="1182"/>
                          <a:pt x="1927" y="1163"/>
                          <a:pt x="1937" y="1121"/>
                        </a:cubicBezTo>
                        <a:cubicBezTo>
                          <a:pt x="2087" y="544"/>
                          <a:pt x="2570" y="257"/>
                          <a:pt x="3052" y="257"/>
                        </a:cubicBezTo>
                        <a:cubicBezTo>
                          <a:pt x="3529" y="257"/>
                          <a:pt x="4006" y="538"/>
                          <a:pt x="4160" y="1097"/>
                        </a:cubicBezTo>
                        <a:cubicBezTo>
                          <a:pt x="4174" y="1144"/>
                          <a:pt x="4213" y="1168"/>
                          <a:pt x="4252" y="1168"/>
                        </a:cubicBezTo>
                        <a:cubicBezTo>
                          <a:pt x="4282" y="1168"/>
                          <a:pt x="4312" y="1153"/>
                          <a:pt x="4328" y="1121"/>
                        </a:cubicBezTo>
                        <a:cubicBezTo>
                          <a:pt x="4547" y="688"/>
                          <a:pt x="4944" y="475"/>
                          <a:pt x="5336" y="475"/>
                        </a:cubicBezTo>
                        <a:cubicBezTo>
                          <a:pt x="5777" y="475"/>
                          <a:pt x="6213" y="745"/>
                          <a:pt x="6384" y="1276"/>
                        </a:cubicBezTo>
                        <a:cubicBezTo>
                          <a:pt x="6402" y="1318"/>
                          <a:pt x="6438" y="1339"/>
                          <a:pt x="6473" y="1339"/>
                        </a:cubicBezTo>
                        <a:cubicBezTo>
                          <a:pt x="6509" y="1339"/>
                          <a:pt x="6545" y="1318"/>
                          <a:pt x="6563" y="1276"/>
                        </a:cubicBezTo>
                        <a:cubicBezTo>
                          <a:pt x="6740" y="765"/>
                          <a:pt x="7201" y="495"/>
                          <a:pt x="7664" y="495"/>
                        </a:cubicBezTo>
                        <a:cubicBezTo>
                          <a:pt x="8046" y="495"/>
                          <a:pt x="8428" y="678"/>
                          <a:pt x="8655" y="1061"/>
                        </a:cubicBezTo>
                        <a:cubicBezTo>
                          <a:pt x="8673" y="1085"/>
                          <a:pt x="8700" y="1097"/>
                          <a:pt x="8727" y="1097"/>
                        </a:cubicBezTo>
                        <a:cubicBezTo>
                          <a:pt x="8754" y="1097"/>
                          <a:pt x="8781" y="1085"/>
                          <a:pt x="8798" y="1061"/>
                        </a:cubicBezTo>
                        <a:cubicBezTo>
                          <a:pt x="9028" y="590"/>
                          <a:pt x="9469" y="365"/>
                          <a:pt x="9908" y="365"/>
                        </a:cubicBezTo>
                        <a:cubicBezTo>
                          <a:pt x="10427" y="365"/>
                          <a:pt x="10944" y="680"/>
                          <a:pt x="11105" y="1276"/>
                        </a:cubicBezTo>
                        <a:cubicBezTo>
                          <a:pt x="11119" y="1317"/>
                          <a:pt x="11156" y="1339"/>
                          <a:pt x="11192" y="1339"/>
                        </a:cubicBezTo>
                        <a:cubicBezTo>
                          <a:pt x="11219" y="1339"/>
                          <a:pt x="11245" y="1326"/>
                          <a:pt x="11261" y="1300"/>
                        </a:cubicBezTo>
                        <a:cubicBezTo>
                          <a:pt x="11504" y="800"/>
                          <a:pt x="12054" y="411"/>
                          <a:pt x="12557" y="411"/>
                        </a:cubicBezTo>
                        <a:cubicBezTo>
                          <a:pt x="12896" y="411"/>
                          <a:pt x="13213" y="588"/>
                          <a:pt x="13401" y="1025"/>
                        </a:cubicBezTo>
                        <a:cubicBezTo>
                          <a:pt x="13416" y="1055"/>
                          <a:pt x="13443" y="1069"/>
                          <a:pt x="13472" y="1069"/>
                        </a:cubicBezTo>
                        <a:cubicBezTo>
                          <a:pt x="13512" y="1069"/>
                          <a:pt x="13554" y="1043"/>
                          <a:pt x="13568" y="1002"/>
                        </a:cubicBezTo>
                        <a:cubicBezTo>
                          <a:pt x="13716" y="450"/>
                          <a:pt x="14179" y="175"/>
                          <a:pt x="14641" y="175"/>
                        </a:cubicBezTo>
                        <a:cubicBezTo>
                          <a:pt x="15111" y="175"/>
                          <a:pt x="15581" y="459"/>
                          <a:pt x="15720" y="1025"/>
                        </a:cubicBezTo>
                        <a:cubicBezTo>
                          <a:pt x="15732" y="1067"/>
                          <a:pt x="15767" y="1088"/>
                          <a:pt x="15805" y="1088"/>
                        </a:cubicBezTo>
                        <a:cubicBezTo>
                          <a:pt x="15842" y="1088"/>
                          <a:pt x="15881" y="1067"/>
                          <a:pt x="15899" y="1025"/>
                        </a:cubicBezTo>
                        <a:cubicBezTo>
                          <a:pt x="16067" y="526"/>
                          <a:pt x="16498" y="281"/>
                          <a:pt x="16929" y="281"/>
                        </a:cubicBezTo>
                        <a:cubicBezTo>
                          <a:pt x="17386" y="281"/>
                          <a:pt x="17843" y="556"/>
                          <a:pt x="17991" y="1097"/>
                        </a:cubicBezTo>
                        <a:cubicBezTo>
                          <a:pt x="17997" y="1136"/>
                          <a:pt x="18032" y="1157"/>
                          <a:pt x="18068" y="1157"/>
                        </a:cubicBezTo>
                        <a:cubicBezTo>
                          <a:pt x="18098" y="1157"/>
                          <a:pt x="18130" y="1142"/>
                          <a:pt x="18146" y="1109"/>
                        </a:cubicBezTo>
                        <a:cubicBezTo>
                          <a:pt x="18352" y="665"/>
                          <a:pt x="18762" y="454"/>
                          <a:pt x="19169" y="454"/>
                        </a:cubicBezTo>
                        <a:cubicBezTo>
                          <a:pt x="19661" y="454"/>
                          <a:pt x="20150" y="761"/>
                          <a:pt x="20274" y="1336"/>
                        </a:cubicBezTo>
                        <a:cubicBezTo>
                          <a:pt x="20284" y="1387"/>
                          <a:pt x="20323" y="1410"/>
                          <a:pt x="20361" y="1410"/>
                        </a:cubicBezTo>
                        <a:cubicBezTo>
                          <a:pt x="20414" y="1410"/>
                          <a:pt x="20467" y="1369"/>
                          <a:pt x="20453" y="1300"/>
                        </a:cubicBezTo>
                        <a:cubicBezTo>
                          <a:pt x="20307" y="645"/>
                          <a:pt x="19746" y="279"/>
                          <a:pt x="19178" y="279"/>
                        </a:cubicBezTo>
                        <a:cubicBezTo>
                          <a:pt x="18772" y="279"/>
                          <a:pt x="18363" y="466"/>
                          <a:pt x="18098" y="870"/>
                        </a:cubicBezTo>
                        <a:cubicBezTo>
                          <a:pt x="17880" y="359"/>
                          <a:pt x="17404" y="98"/>
                          <a:pt x="16928" y="98"/>
                        </a:cubicBezTo>
                        <a:cubicBezTo>
                          <a:pt x="16492" y="98"/>
                          <a:pt x="16055" y="317"/>
                          <a:pt x="15815" y="762"/>
                        </a:cubicBezTo>
                        <a:cubicBezTo>
                          <a:pt x="15588" y="254"/>
                          <a:pt x="15113" y="0"/>
                          <a:pt x="14638" y="0"/>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54" name="Google Shape;554;p8"/>
                  <p:cNvSpPr/>
                  <p:nvPr/>
                </p:nvSpPr>
                <p:spPr>
                  <a:xfrm>
                    <a:off x="4979623" y="2662802"/>
                    <a:ext cx="4386829" cy="310655"/>
                  </a:xfrm>
                  <a:custGeom>
                    <a:avLst/>
                    <a:gdLst/>
                    <a:ahLst/>
                    <a:cxnLst/>
                    <a:rect l="l" t="t" r="r" b="b"/>
                    <a:pathLst>
                      <a:path w="20476" h="1450" extrusionOk="0">
                        <a:moveTo>
                          <a:pt x="14638" y="1"/>
                        </a:moveTo>
                        <a:cubicBezTo>
                          <a:pt x="14163" y="1"/>
                          <a:pt x="13687" y="258"/>
                          <a:pt x="13460" y="772"/>
                        </a:cubicBezTo>
                        <a:cubicBezTo>
                          <a:pt x="13242" y="399"/>
                          <a:pt x="12914" y="243"/>
                          <a:pt x="12567" y="243"/>
                        </a:cubicBezTo>
                        <a:cubicBezTo>
                          <a:pt x="12058" y="243"/>
                          <a:pt x="11507" y="577"/>
                          <a:pt x="11201" y="1047"/>
                        </a:cubicBezTo>
                        <a:cubicBezTo>
                          <a:pt x="10963" y="486"/>
                          <a:pt x="10437" y="193"/>
                          <a:pt x="9909" y="193"/>
                        </a:cubicBezTo>
                        <a:cubicBezTo>
                          <a:pt x="9456" y="193"/>
                          <a:pt x="9003" y="409"/>
                          <a:pt x="8727" y="855"/>
                        </a:cubicBezTo>
                        <a:cubicBezTo>
                          <a:pt x="8457" y="492"/>
                          <a:pt x="8056" y="316"/>
                          <a:pt x="7658" y="316"/>
                        </a:cubicBezTo>
                        <a:cubicBezTo>
                          <a:pt x="7192" y="316"/>
                          <a:pt x="6730" y="558"/>
                          <a:pt x="6491" y="1023"/>
                        </a:cubicBezTo>
                        <a:cubicBezTo>
                          <a:pt x="6262" y="545"/>
                          <a:pt x="5802" y="298"/>
                          <a:pt x="5339" y="298"/>
                        </a:cubicBezTo>
                        <a:cubicBezTo>
                          <a:pt x="4933" y="298"/>
                          <a:pt x="4525" y="488"/>
                          <a:pt x="4268" y="879"/>
                        </a:cubicBezTo>
                        <a:cubicBezTo>
                          <a:pt x="4040" y="348"/>
                          <a:pt x="3547" y="79"/>
                          <a:pt x="3053" y="79"/>
                        </a:cubicBezTo>
                        <a:cubicBezTo>
                          <a:pt x="2590" y="79"/>
                          <a:pt x="2126" y="316"/>
                          <a:pt x="1877" y="796"/>
                        </a:cubicBezTo>
                        <a:cubicBezTo>
                          <a:pt x="1743" y="437"/>
                          <a:pt x="1399" y="194"/>
                          <a:pt x="1012" y="194"/>
                        </a:cubicBezTo>
                        <a:cubicBezTo>
                          <a:pt x="986" y="194"/>
                          <a:pt x="960" y="196"/>
                          <a:pt x="933" y="198"/>
                        </a:cubicBezTo>
                        <a:cubicBezTo>
                          <a:pt x="335" y="258"/>
                          <a:pt x="13" y="831"/>
                          <a:pt x="1" y="1369"/>
                        </a:cubicBezTo>
                        <a:cubicBezTo>
                          <a:pt x="1" y="1423"/>
                          <a:pt x="36" y="1450"/>
                          <a:pt x="72" y="1450"/>
                        </a:cubicBezTo>
                        <a:cubicBezTo>
                          <a:pt x="108" y="1450"/>
                          <a:pt x="144" y="1423"/>
                          <a:pt x="144" y="1369"/>
                        </a:cubicBezTo>
                        <a:cubicBezTo>
                          <a:pt x="168" y="951"/>
                          <a:pt x="383" y="533"/>
                          <a:pt x="825" y="413"/>
                        </a:cubicBezTo>
                        <a:cubicBezTo>
                          <a:pt x="893" y="393"/>
                          <a:pt x="961" y="384"/>
                          <a:pt x="1027" y="384"/>
                        </a:cubicBezTo>
                        <a:cubicBezTo>
                          <a:pt x="1409" y="384"/>
                          <a:pt x="1749" y="687"/>
                          <a:pt x="1770" y="1094"/>
                        </a:cubicBezTo>
                        <a:cubicBezTo>
                          <a:pt x="1770" y="1153"/>
                          <a:pt x="1812" y="1183"/>
                          <a:pt x="1855" y="1183"/>
                        </a:cubicBezTo>
                        <a:cubicBezTo>
                          <a:pt x="1890" y="1183"/>
                          <a:pt x="1926" y="1162"/>
                          <a:pt x="1937" y="1118"/>
                        </a:cubicBezTo>
                        <a:cubicBezTo>
                          <a:pt x="2087" y="547"/>
                          <a:pt x="2570" y="261"/>
                          <a:pt x="3052" y="261"/>
                        </a:cubicBezTo>
                        <a:cubicBezTo>
                          <a:pt x="3529" y="261"/>
                          <a:pt x="4006" y="542"/>
                          <a:pt x="4160" y="1106"/>
                        </a:cubicBezTo>
                        <a:cubicBezTo>
                          <a:pt x="4174" y="1147"/>
                          <a:pt x="4215" y="1168"/>
                          <a:pt x="4254" y="1168"/>
                        </a:cubicBezTo>
                        <a:cubicBezTo>
                          <a:pt x="4283" y="1168"/>
                          <a:pt x="4312" y="1156"/>
                          <a:pt x="4328" y="1130"/>
                        </a:cubicBezTo>
                        <a:cubicBezTo>
                          <a:pt x="4549" y="694"/>
                          <a:pt x="4949" y="478"/>
                          <a:pt x="5344" y="478"/>
                        </a:cubicBezTo>
                        <a:cubicBezTo>
                          <a:pt x="5782" y="478"/>
                          <a:pt x="6214" y="745"/>
                          <a:pt x="6384" y="1274"/>
                        </a:cubicBezTo>
                        <a:cubicBezTo>
                          <a:pt x="6402" y="1316"/>
                          <a:pt x="6438" y="1336"/>
                          <a:pt x="6473" y="1336"/>
                        </a:cubicBezTo>
                        <a:cubicBezTo>
                          <a:pt x="6509" y="1336"/>
                          <a:pt x="6545" y="1316"/>
                          <a:pt x="6563" y="1274"/>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27" y="590"/>
                          <a:pt x="9467" y="365"/>
                          <a:pt x="9905" y="365"/>
                        </a:cubicBezTo>
                        <a:cubicBezTo>
                          <a:pt x="10428" y="365"/>
                          <a:pt x="10949" y="686"/>
                          <a:pt x="11105" y="1298"/>
                        </a:cubicBezTo>
                        <a:cubicBezTo>
                          <a:pt x="11118" y="1336"/>
                          <a:pt x="11152" y="1358"/>
                          <a:pt x="11187" y="1358"/>
                        </a:cubicBezTo>
                        <a:cubicBezTo>
                          <a:pt x="11215" y="1358"/>
                          <a:pt x="11244" y="1342"/>
                          <a:pt x="11261" y="1310"/>
                        </a:cubicBezTo>
                        <a:cubicBezTo>
                          <a:pt x="11503" y="817"/>
                          <a:pt x="12052" y="432"/>
                          <a:pt x="12555" y="432"/>
                        </a:cubicBezTo>
                        <a:cubicBezTo>
                          <a:pt x="12894" y="432"/>
                          <a:pt x="13213" y="608"/>
                          <a:pt x="13401" y="1047"/>
                        </a:cubicBezTo>
                        <a:cubicBezTo>
                          <a:pt x="13415" y="1075"/>
                          <a:pt x="13440" y="1086"/>
                          <a:pt x="13467" y="1086"/>
                        </a:cubicBezTo>
                        <a:cubicBezTo>
                          <a:pt x="13508" y="1086"/>
                          <a:pt x="13553" y="1059"/>
                          <a:pt x="13568" y="1023"/>
                        </a:cubicBezTo>
                        <a:cubicBezTo>
                          <a:pt x="13717" y="470"/>
                          <a:pt x="14181" y="195"/>
                          <a:pt x="14645" y="195"/>
                        </a:cubicBezTo>
                        <a:cubicBezTo>
                          <a:pt x="15114" y="195"/>
                          <a:pt x="15581" y="476"/>
                          <a:pt x="15720" y="1035"/>
                        </a:cubicBezTo>
                        <a:cubicBezTo>
                          <a:pt x="15732" y="1076"/>
                          <a:pt x="15767" y="1097"/>
                          <a:pt x="15805" y="1097"/>
                        </a:cubicBezTo>
                        <a:cubicBezTo>
                          <a:pt x="15842" y="1097"/>
                          <a:pt x="15881" y="1076"/>
                          <a:pt x="15899" y="1035"/>
                        </a:cubicBezTo>
                        <a:cubicBezTo>
                          <a:pt x="16067" y="541"/>
                          <a:pt x="16497" y="299"/>
                          <a:pt x="16929" y="299"/>
                        </a:cubicBezTo>
                        <a:cubicBezTo>
                          <a:pt x="17385" y="299"/>
                          <a:pt x="17843" y="571"/>
                          <a:pt x="17991" y="1106"/>
                        </a:cubicBezTo>
                        <a:cubicBezTo>
                          <a:pt x="18004" y="1147"/>
                          <a:pt x="18041" y="1168"/>
                          <a:pt x="18077" y="1168"/>
                        </a:cubicBezTo>
                        <a:cubicBezTo>
                          <a:pt x="18104" y="1168"/>
                          <a:pt x="18131" y="1156"/>
                          <a:pt x="18146" y="1130"/>
                        </a:cubicBezTo>
                        <a:cubicBezTo>
                          <a:pt x="18352" y="680"/>
                          <a:pt x="18763" y="466"/>
                          <a:pt x="19171" y="466"/>
                        </a:cubicBezTo>
                        <a:cubicBezTo>
                          <a:pt x="19662" y="466"/>
                          <a:pt x="20150" y="776"/>
                          <a:pt x="20274" y="1357"/>
                        </a:cubicBezTo>
                        <a:cubicBezTo>
                          <a:pt x="20288" y="1403"/>
                          <a:pt x="20322" y="1422"/>
                          <a:pt x="20358" y="1422"/>
                        </a:cubicBezTo>
                        <a:cubicBezTo>
                          <a:pt x="20415" y="1422"/>
                          <a:pt x="20475" y="1371"/>
                          <a:pt x="20453" y="1298"/>
                        </a:cubicBezTo>
                        <a:cubicBezTo>
                          <a:pt x="20307" y="643"/>
                          <a:pt x="19748" y="281"/>
                          <a:pt x="19181" y="281"/>
                        </a:cubicBezTo>
                        <a:cubicBezTo>
                          <a:pt x="18774" y="281"/>
                          <a:pt x="18363" y="468"/>
                          <a:pt x="18098" y="867"/>
                        </a:cubicBezTo>
                        <a:cubicBezTo>
                          <a:pt x="17881" y="357"/>
                          <a:pt x="17408" y="97"/>
                          <a:pt x="16933" y="97"/>
                        </a:cubicBezTo>
                        <a:cubicBezTo>
                          <a:pt x="16495" y="97"/>
                          <a:pt x="16056" y="318"/>
                          <a:pt x="15815" y="772"/>
                        </a:cubicBezTo>
                        <a:cubicBezTo>
                          <a:pt x="15588" y="258"/>
                          <a:pt x="15113" y="1"/>
                          <a:pt x="14638" y="1"/>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55" name="Google Shape;555;p8"/>
                  <p:cNvSpPr/>
                  <p:nvPr/>
                </p:nvSpPr>
                <p:spPr>
                  <a:xfrm>
                    <a:off x="4979623" y="3205700"/>
                    <a:ext cx="4386615" cy="308941"/>
                  </a:xfrm>
                  <a:custGeom>
                    <a:avLst/>
                    <a:gdLst/>
                    <a:ahLst/>
                    <a:cxnLst/>
                    <a:rect l="l" t="t" r="r" b="b"/>
                    <a:pathLst>
                      <a:path w="20475" h="1442" extrusionOk="0">
                        <a:moveTo>
                          <a:pt x="14638" y="1"/>
                        </a:moveTo>
                        <a:cubicBezTo>
                          <a:pt x="14163" y="1"/>
                          <a:pt x="13687" y="258"/>
                          <a:pt x="13460" y="772"/>
                        </a:cubicBezTo>
                        <a:cubicBezTo>
                          <a:pt x="13242" y="399"/>
                          <a:pt x="12914" y="244"/>
                          <a:pt x="12567" y="244"/>
                        </a:cubicBezTo>
                        <a:cubicBezTo>
                          <a:pt x="12058" y="244"/>
                          <a:pt x="11507" y="578"/>
                          <a:pt x="11201" y="1047"/>
                        </a:cubicBezTo>
                        <a:cubicBezTo>
                          <a:pt x="10962" y="485"/>
                          <a:pt x="10434" y="192"/>
                          <a:pt x="9904" y="192"/>
                        </a:cubicBezTo>
                        <a:cubicBezTo>
                          <a:pt x="9453" y="192"/>
                          <a:pt x="9001" y="404"/>
                          <a:pt x="8727" y="843"/>
                        </a:cubicBezTo>
                        <a:cubicBezTo>
                          <a:pt x="8458" y="482"/>
                          <a:pt x="8059" y="306"/>
                          <a:pt x="7662" y="306"/>
                        </a:cubicBezTo>
                        <a:cubicBezTo>
                          <a:pt x="7194" y="306"/>
                          <a:pt x="6731" y="550"/>
                          <a:pt x="6491" y="1023"/>
                        </a:cubicBezTo>
                        <a:cubicBezTo>
                          <a:pt x="6262" y="545"/>
                          <a:pt x="5802" y="298"/>
                          <a:pt x="5339" y="298"/>
                        </a:cubicBezTo>
                        <a:cubicBezTo>
                          <a:pt x="4933" y="298"/>
                          <a:pt x="4525" y="488"/>
                          <a:pt x="4268" y="879"/>
                        </a:cubicBezTo>
                        <a:cubicBezTo>
                          <a:pt x="4040" y="349"/>
                          <a:pt x="3547" y="79"/>
                          <a:pt x="3053" y="79"/>
                        </a:cubicBezTo>
                        <a:cubicBezTo>
                          <a:pt x="2590" y="79"/>
                          <a:pt x="2126" y="316"/>
                          <a:pt x="1877" y="796"/>
                        </a:cubicBezTo>
                        <a:cubicBezTo>
                          <a:pt x="1743" y="437"/>
                          <a:pt x="1399" y="195"/>
                          <a:pt x="1012" y="195"/>
                        </a:cubicBezTo>
                        <a:cubicBezTo>
                          <a:pt x="986" y="195"/>
                          <a:pt x="960" y="196"/>
                          <a:pt x="933" y="198"/>
                        </a:cubicBezTo>
                        <a:cubicBezTo>
                          <a:pt x="335" y="258"/>
                          <a:pt x="13" y="832"/>
                          <a:pt x="1" y="1369"/>
                        </a:cubicBezTo>
                        <a:cubicBezTo>
                          <a:pt x="1" y="1417"/>
                          <a:pt x="36" y="1441"/>
                          <a:pt x="72" y="1441"/>
                        </a:cubicBezTo>
                        <a:cubicBezTo>
                          <a:pt x="108" y="1441"/>
                          <a:pt x="144" y="1417"/>
                          <a:pt x="144" y="1369"/>
                        </a:cubicBezTo>
                        <a:cubicBezTo>
                          <a:pt x="168" y="939"/>
                          <a:pt x="383" y="533"/>
                          <a:pt x="825" y="413"/>
                        </a:cubicBezTo>
                        <a:cubicBezTo>
                          <a:pt x="893" y="394"/>
                          <a:pt x="961" y="384"/>
                          <a:pt x="1027" y="384"/>
                        </a:cubicBezTo>
                        <a:cubicBezTo>
                          <a:pt x="1409" y="384"/>
                          <a:pt x="1749" y="687"/>
                          <a:pt x="1770" y="1095"/>
                        </a:cubicBezTo>
                        <a:cubicBezTo>
                          <a:pt x="1770" y="1148"/>
                          <a:pt x="1815" y="1179"/>
                          <a:pt x="1859" y="1179"/>
                        </a:cubicBezTo>
                        <a:cubicBezTo>
                          <a:pt x="1893" y="1179"/>
                          <a:pt x="1927" y="1160"/>
                          <a:pt x="1937" y="1118"/>
                        </a:cubicBezTo>
                        <a:cubicBezTo>
                          <a:pt x="2087" y="548"/>
                          <a:pt x="2570" y="261"/>
                          <a:pt x="3052" y="261"/>
                        </a:cubicBezTo>
                        <a:cubicBezTo>
                          <a:pt x="3529" y="261"/>
                          <a:pt x="4006" y="542"/>
                          <a:pt x="4160" y="1106"/>
                        </a:cubicBezTo>
                        <a:cubicBezTo>
                          <a:pt x="4173" y="1145"/>
                          <a:pt x="4211" y="1167"/>
                          <a:pt x="4248" y="1167"/>
                        </a:cubicBezTo>
                        <a:cubicBezTo>
                          <a:pt x="4280" y="1167"/>
                          <a:pt x="4311" y="1151"/>
                          <a:pt x="4328" y="1118"/>
                        </a:cubicBezTo>
                        <a:cubicBezTo>
                          <a:pt x="4547" y="685"/>
                          <a:pt x="4944" y="472"/>
                          <a:pt x="5336" y="472"/>
                        </a:cubicBezTo>
                        <a:cubicBezTo>
                          <a:pt x="5777" y="472"/>
                          <a:pt x="6213" y="742"/>
                          <a:pt x="6384" y="1274"/>
                        </a:cubicBezTo>
                        <a:cubicBezTo>
                          <a:pt x="6402" y="1316"/>
                          <a:pt x="6438" y="1337"/>
                          <a:pt x="6473" y="1337"/>
                        </a:cubicBezTo>
                        <a:cubicBezTo>
                          <a:pt x="6509" y="1337"/>
                          <a:pt x="6545" y="1316"/>
                          <a:pt x="6563" y="1274"/>
                        </a:cubicBezTo>
                        <a:cubicBezTo>
                          <a:pt x="6740" y="762"/>
                          <a:pt x="7201" y="492"/>
                          <a:pt x="7664" y="492"/>
                        </a:cubicBezTo>
                        <a:cubicBezTo>
                          <a:pt x="8046" y="492"/>
                          <a:pt x="8428" y="675"/>
                          <a:pt x="8655" y="1059"/>
                        </a:cubicBezTo>
                        <a:cubicBezTo>
                          <a:pt x="8673" y="1083"/>
                          <a:pt x="8700" y="1095"/>
                          <a:pt x="8727" y="1095"/>
                        </a:cubicBezTo>
                        <a:cubicBezTo>
                          <a:pt x="8754" y="1095"/>
                          <a:pt x="8781" y="1083"/>
                          <a:pt x="8798" y="1059"/>
                        </a:cubicBezTo>
                        <a:cubicBezTo>
                          <a:pt x="9026" y="598"/>
                          <a:pt x="9458" y="378"/>
                          <a:pt x="9890" y="378"/>
                        </a:cubicBezTo>
                        <a:cubicBezTo>
                          <a:pt x="10410" y="378"/>
                          <a:pt x="10930" y="697"/>
                          <a:pt x="11094" y="1298"/>
                        </a:cubicBezTo>
                        <a:cubicBezTo>
                          <a:pt x="11106" y="1337"/>
                          <a:pt x="11140" y="1358"/>
                          <a:pt x="11175" y="1358"/>
                        </a:cubicBezTo>
                        <a:cubicBezTo>
                          <a:pt x="11203" y="1358"/>
                          <a:pt x="11232" y="1343"/>
                          <a:pt x="11249" y="1310"/>
                        </a:cubicBezTo>
                        <a:cubicBezTo>
                          <a:pt x="11491" y="818"/>
                          <a:pt x="12040" y="432"/>
                          <a:pt x="12543" y="432"/>
                        </a:cubicBezTo>
                        <a:cubicBezTo>
                          <a:pt x="12882" y="432"/>
                          <a:pt x="13201" y="608"/>
                          <a:pt x="13389" y="1047"/>
                        </a:cubicBezTo>
                        <a:cubicBezTo>
                          <a:pt x="13403" y="1075"/>
                          <a:pt x="13428" y="1086"/>
                          <a:pt x="13455" y="1086"/>
                        </a:cubicBezTo>
                        <a:cubicBezTo>
                          <a:pt x="13496" y="1086"/>
                          <a:pt x="13541" y="1059"/>
                          <a:pt x="13556" y="1023"/>
                        </a:cubicBezTo>
                        <a:cubicBezTo>
                          <a:pt x="13699" y="464"/>
                          <a:pt x="14164" y="186"/>
                          <a:pt x="14629" y="186"/>
                        </a:cubicBezTo>
                        <a:cubicBezTo>
                          <a:pt x="15099" y="186"/>
                          <a:pt x="15569" y="470"/>
                          <a:pt x="15708" y="1035"/>
                        </a:cubicBezTo>
                        <a:cubicBezTo>
                          <a:pt x="15726" y="1077"/>
                          <a:pt x="15761" y="1097"/>
                          <a:pt x="15797" y="1097"/>
                        </a:cubicBezTo>
                        <a:cubicBezTo>
                          <a:pt x="15833" y="1097"/>
                          <a:pt x="15869" y="1077"/>
                          <a:pt x="15887" y="1035"/>
                        </a:cubicBezTo>
                        <a:cubicBezTo>
                          <a:pt x="16055" y="541"/>
                          <a:pt x="16486" y="299"/>
                          <a:pt x="16917" y="299"/>
                        </a:cubicBezTo>
                        <a:cubicBezTo>
                          <a:pt x="17373" y="299"/>
                          <a:pt x="17831" y="571"/>
                          <a:pt x="17979" y="1106"/>
                        </a:cubicBezTo>
                        <a:cubicBezTo>
                          <a:pt x="17992" y="1147"/>
                          <a:pt x="18029" y="1169"/>
                          <a:pt x="18065" y="1169"/>
                        </a:cubicBezTo>
                        <a:cubicBezTo>
                          <a:pt x="18092" y="1169"/>
                          <a:pt x="18119" y="1156"/>
                          <a:pt x="18134" y="1130"/>
                        </a:cubicBezTo>
                        <a:cubicBezTo>
                          <a:pt x="18340" y="680"/>
                          <a:pt x="18751" y="466"/>
                          <a:pt x="19159" y="466"/>
                        </a:cubicBezTo>
                        <a:cubicBezTo>
                          <a:pt x="19650" y="466"/>
                          <a:pt x="20138" y="776"/>
                          <a:pt x="20262" y="1357"/>
                        </a:cubicBezTo>
                        <a:cubicBezTo>
                          <a:pt x="20276" y="1405"/>
                          <a:pt x="20315" y="1426"/>
                          <a:pt x="20354" y="1426"/>
                        </a:cubicBezTo>
                        <a:cubicBezTo>
                          <a:pt x="20414" y="1426"/>
                          <a:pt x="20475" y="1377"/>
                          <a:pt x="20453" y="1298"/>
                        </a:cubicBezTo>
                        <a:cubicBezTo>
                          <a:pt x="20307" y="644"/>
                          <a:pt x="19748" y="281"/>
                          <a:pt x="19181" y="281"/>
                        </a:cubicBezTo>
                        <a:cubicBezTo>
                          <a:pt x="18774" y="281"/>
                          <a:pt x="18363" y="468"/>
                          <a:pt x="18098" y="867"/>
                        </a:cubicBezTo>
                        <a:cubicBezTo>
                          <a:pt x="17881" y="358"/>
                          <a:pt x="17408" y="97"/>
                          <a:pt x="16933" y="97"/>
                        </a:cubicBezTo>
                        <a:cubicBezTo>
                          <a:pt x="16495" y="97"/>
                          <a:pt x="16056" y="319"/>
                          <a:pt x="15815" y="772"/>
                        </a:cubicBezTo>
                        <a:cubicBezTo>
                          <a:pt x="15588" y="258"/>
                          <a:pt x="15113" y="1"/>
                          <a:pt x="14638" y="1"/>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56" name="Google Shape;556;p8"/>
                  <p:cNvSpPr/>
                  <p:nvPr/>
                </p:nvSpPr>
                <p:spPr>
                  <a:xfrm>
                    <a:off x="4977052" y="3746027"/>
                    <a:ext cx="4389186" cy="310869"/>
                  </a:xfrm>
                  <a:custGeom>
                    <a:avLst/>
                    <a:gdLst/>
                    <a:ahLst/>
                    <a:cxnLst/>
                    <a:rect l="l" t="t" r="r" b="b"/>
                    <a:pathLst>
                      <a:path w="20487" h="1451" extrusionOk="0">
                        <a:moveTo>
                          <a:pt x="14650" y="1"/>
                        </a:moveTo>
                        <a:cubicBezTo>
                          <a:pt x="14175" y="1"/>
                          <a:pt x="13699" y="258"/>
                          <a:pt x="13472" y="772"/>
                        </a:cubicBezTo>
                        <a:cubicBezTo>
                          <a:pt x="13249" y="399"/>
                          <a:pt x="12919" y="244"/>
                          <a:pt x="12570" y="244"/>
                        </a:cubicBezTo>
                        <a:cubicBezTo>
                          <a:pt x="12060" y="244"/>
                          <a:pt x="11512" y="578"/>
                          <a:pt x="11213" y="1047"/>
                        </a:cubicBezTo>
                        <a:cubicBezTo>
                          <a:pt x="10975" y="488"/>
                          <a:pt x="10451" y="198"/>
                          <a:pt x="9925" y="198"/>
                        </a:cubicBezTo>
                        <a:cubicBezTo>
                          <a:pt x="9471" y="198"/>
                          <a:pt x="9015" y="413"/>
                          <a:pt x="8739" y="856"/>
                        </a:cubicBezTo>
                        <a:cubicBezTo>
                          <a:pt x="8469" y="493"/>
                          <a:pt x="8068" y="317"/>
                          <a:pt x="7669" y="317"/>
                        </a:cubicBezTo>
                        <a:cubicBezTo>
                          <a:pt x="7201" y="317"/>
                          <a:pt x="6737" y="558"/>
                          <a:pt x="6491" y="1023"/>
                        </a:cubicBezTo>
                        <a:cubicBezTo>
                          <a:pt x="6262" y="545"/>
                          <a:pt x="5802" y="298"/>
                          <a:pt x="5341" y="298"/>
                        </a:cubicBezTo>
                        <a:cubicBezTo>
                          <a:pt x="4937" y="298"/>
                          <a:pt x="4531" y="489"/>
                          <a:pt x="4280" y="880"/>
                        </a:cubicBezTo>
                        <a:cubicBezTo>
                          <a:pt x="4052" y="349"/>
                          <a:pt x="3556" y="79"/>
                          <a:pt x="3060" y="79"/>
                        </a:cubicBezTo>
                        <a:cubicBezTo>
                          <a:pt x="2596" y="79"/>
                          <a:pt x="2132" y="316"/>
                          <a:pt x="1889" y="796"/>
                        </a:cubicBezTo>
                        <a:cubicBezTo>
                          <a:pt x="1744" y="438"/>
                          <a:pt x="1399" y="195"/>
                          <a:pt x="1022" y="195"/>
                        </a:cubicBezTo>
                        <a:cubicBezTo>
                          <a:pt x="997" y="195"/>
                          <a:pt x="971" y="196"/>
                          <a:pt x="945" y="198"/>
                        </a:cubicBezTo>
                        <a:cubicBezTo>
                          <a:pt x="347" y="258"/>
                          <a:pt x="13" y="832"/>
                          <a:pt x="1" y="1370"/>
                        </a:cubicBezTo>
                        <a:cubicBezTo>
                          <a:pt x="1" y="1423"/>
                          <a:pt x="40" y="1450"/>
                          <a:pt x="78" y="1450"/>
                        </a:cubicBezTo>
                        <a:cubicBezTo>
                          <a:pt x="117" y="1450"/>
                          <a:pt x="156" y="1423"/>
                          <a:pt x="156" y="1370"/>
                        </a:cubicBezTo>
                        <a:cubicBezTo>
                          <a:pt x="168" y="951"/>
                          <a:pt x="395" y="533"/>
                          <a:pt x="825" y="413"/>
                        </a:cubicBezTo>
                        <a:cubicBezTo>
                          <a:pt x="895" y="394"/>
                          <a:pt x="964" y="385"/>
                          <a:pt x="1032" y="385"/>
                        </a:cubicBezTo>
                        <a:cubicBezTo>
                          <a:pt x="1420" y="385"/>
                          <a:pt x="1760" y="688"/>
                          <a:pt x="1770" y="1095"/>
                        </a:cubicBezTo>
                        <a:cubicBezTo>
                          <a:pt x="1770" y="1153"/>
                          <a:pt x="1816" y="1183"/>
                          <a:pt x="1862" y="1183"/>
                        </a:cubicBezTo>
                        <a:cubicBezTo>
                          <a:pt x="1900" y="1183"/>
                          <a:pt x="1938" y="1162"/>
                          <a:pt x="1949" y="1119"/>
                        </a:cubicBezTo>
                        <a:cubicBezTo>
                          <a:pt x="2099" y="548"/>
                          <a:pt x="2582" y="261"/>
                          <a:pt x="3064" y="261"/>
                        </a:cubicBezTo>
                        <a:cubicBezTo>
                          <a:pt x="3541" y="261"/>
                          <a:pt x="4018" y="542"/>
                          <a:pt x="4172" y="1107"/>
                        </a:cubicBezTo>
                        <a:cubicBezTo>
                          <a:pt x="4185" y="1145"/>
                          <a:pt x="4219" y="1167"/>
                          <a:pt x="4253" y="1167"/>
                        </a:cubicBezTo>
                        <a:cubicBezTo>
                          <a:pt x="4282" y="1167"/>
                          <a:pt x="4311" y="1151"/>
                          <a:pt x="4328" y="1119"/>
                        </a:cubicBezTo>
                        <a:cubicBezTo>
                          <a:pt x="4553" y="686"/>
                          <a:pt x="4950" y="472"/>
                          <a:pt x="5342" y="472"/>
                        </a:cubicBezTo>
                        <a:cubicBezTo>
                          <a:pt x="5783" y="472"/>
                          <a:pt x="6219" y="742"/>
                          <a:pt x="6396" y="1274"/>
                        </a:cubicBezTo>
                        <a:cubicBezTo>
                          <a:pt x="6408" y="1316"/>
                          <a:pt x="6444" y="1337"/>
                          <a:pt x="6480" y="1337"/>
                        </a:cubicBezTo>
                        <a:cubicBezTo>
                          <a:pt x="6515" y="1337"/>
                          <a:pt x="6551" y="1316"/>
                          <a:pt x="6563" y="1274"/>
                        </a:cubicBezTo>
                        <a:cubicBezTo>
                          <a:pt x="6740" y="763"/>
                          <a:pt x="7201" y="492"/>
                          <a:pt x="7664" y="492"/>
                        </a:cubicBezTo>
                        <a:cubicBezTo>
                          <a:pt x="8046" y="492"/>
                          <a:pt x="8428" y="676"/>
                          <a:pt x="8655" y="1059"/>
                        </a:cubicBezTo>
                        <a:cubicBezTo>
                          <a:pt x="8673" y="1089"/>
                          <a:pt x="8703" y="1104"/>
                          <a:pt x="8733" y="1104"/>
                        </a:cubicBezTo>
                        <a:cubicBezTo>
                          <a:pt x="8763" y="1104"/>
                          <a:pt x="8793" y="1089"/>
                          <a:pt x="8810" y="1059"/>
                        </a:cubicBezTo>
                        <a:cubicBezTo>
                          <a:pt x="9038" y="598"/>
                          <a:pt x="9470" y="378"/>
                          <a:pt x="9901" y="378"/>
                        </a:cubicBezTo>
                        <a:cubicBezTo>
                          <a:pt x="10420" y="378"/>
                          <a:pt x="10937" y="697"/>
                          <a:pt x="11094" y="1298"/>
                        </a:cubicBezTo>
                        <a:cubicBezTo>
                          <a:pt x="11107" y="1337"/>
                          <a:pt x="11140" y="1358"/>
                          <a:pt x="11177" y="1358"/>
                        </a:cubicBezTo>
                        <a:cubicBezTo>
                          <a:pt x="11207" y="1358"/>
                          <a:pt x="11239" y="1343"/>
                          <a:pt x="11261" y="1310"/>
                        </a:cubicBezTo>
                        <a:cubicBezTo>
                          <a:pt x="11496" y="818"/>
                          <a:pt x="12042" y="432"/>
                          <a:pt x="12544" y="432"/>
                        </a:cubicBezTo>
                        <a:cubicBezTo>
                          <a:pt x="12882" y="432"/>
                          <a:pt x="13201" y="608"/>
                          <a:pt x="13389" y="1047"/>
                        </a:cubicBezTo>
                        <a:cubicBezTo>
                          <a:pt x="13404" y="1077"/>
                          <a:pt x="13433" y="1090"/>
                          <a:pt x="13464" y="1090"/>
                        </a:cubicBezTo>
                        <a:cubicBezTo>
                          <a:pt x="13506" y="1090"/>
                          <a:pt x="13549" y="1065"/>
                          <a:pt x="13556" y="1023"/>
                        </a:cubicBezTo>
                        <a:cubicBezTo>
                          <a:pt x="13705" y="464"/>
                          <a:pt x="14173" y="186"/>
                          <a:pt x="14639" y="186"/>
                        </a:cubicBezTo>
                        <a:cubicBezTo>
                          <a:pt x="15111" y="186"/>
                          <a:pt x="15581" y="470"/>
                          <a:pt x="15720" y="1035"/>
                        </a:cubicBezTo>
                        <a:cubicBezTo>
                          <a:pt x="15732" y="1077"/>
                          <a:pt x="15767" y="1098"/>
                          <a:pt x="15803" y="1098"/>
                        </a:cubicBezTo>
                        <a:cubicBezTo>
                          <a:pt x="15839" y="1098"/>
                          <a:pt x="15875" y="1077"/>
                          <a:pt x="15887" y="1035"/>
                        </a:cubicBezTo>
                        <a:cubicBezTo>
                          <a:pt x="16061" y="542"/>
                          <a:pt x="16494" y="299"/>
                          <a:pt x="16926" y="299"/>
                        </a:cubicBezTo>
                        <a:cubicBezTo>
                          <a:pt x="17383" y="299"/>
                          <a:pt x="17837" y="572"/>
                          <a:pt x="17979" y="1107"/>
                        </a:cubicBezTo>
                        <a:cubicBezTo>
                          <a:pt x="17993" y="1148"/>
                          <a:pt x="18031" y="1174"/>
                          <a:pt x="18070" y="1174"/>
                        </a:cubicBezTo>
                        <a:cubicBezTo>
                          <a:pt x="18098" y="1174"/>
                          <a:pt x="18126" y="1161"/>
                          <a:pt x="18146" y="1131"/>
                        </a:cubicBezTo>
                        <a:cubicBezTo>
                          <a:pt x="18347" y="680"/>
                          <a:pt x="18754" y="466"/>
                          <a:pt x="19161" y="466"/>
                        </a:cubicBezTo>
                        <a:cubicBezTo>
                          <a:pt x="19650" y="466"/>
                          <a:pt x="20138" y="777"/>
                          <a:pt x="20262" y="1358"/>
                        </a:cubicBezTo>
                        <a:cubicBezTo>
                          <a:pt x="20281" y="1409"/>
                          <a:pt x="20321" y="1431"/>
                          <a:pt x="20362" y="1431"/>
                        </a:cubicBezTo>
                        <a:cubicBezTo>
                          <a:pt x="20425" y="1431"/>
                          <a:pt x="20487" y="1378"/>
                          <a:pt x="20465" y="1298"/>
                        </a:cubicBezTo>
                        <a:cubicBezTo>
                          <a:pt x="20319" y="643"/>
                          <a:pt x="19754" y="276"/>
                          <a:pt x="19185" y="276"/>
                        </a:cubicBezTo>
                        <a:cubicBezTo>
                          <a:pt x="18778" y="276"/>
                          <a:pt x="18370" y="464"/>
                          <a:pt x="18110" y="868"/>
                        </a:cubicBezTo>
                        <a:cubicBezTo>
                          <a:pt x="17886" y="358"/>
                          <a:pt x="17414" y="97"/>
                          <a:pt x="16941" y="97"/>
                        </a:cubicBezTo>
                        <a:cubicBezTo>
                          <a:pt x="16504" y="97"/>
                          <a:pt x="16068" y="319"/>
                          <a:pt x="15827" y="772"/>
                        </a:cubicBezTo>
                        <a:cubicBezTo>
                          <a:pt x="15600" y="258"/>
                          <a:pt x="15125" y="1"/>
                          <a:pt x="14650" y="1"/>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57" name="Google Shape;557;p8"/>
                  <p:cNvSpPr/>
                  <p:nvPr/>
                </p:nvSpPr>
                <p:spPr>
                  <a:xfrm>
                    <a:off x="4979623" y="4288496"/>
                    <a:ext cx="4386615" cy="309370"/>
                  </a:xfrm>
                  <a:custGeom>
                    <a:avLst/>
                    <a:gdLst/>
                    <a:ahLst/>
                    <a:cxnLst/>
                    <a:rect l="l" t="t" r="r" b="b"/>
                    <a:pathLst>
                      <a:path w="20475" h="1444" extrusionOk="0">
                        <a:moveTo>
                          <a:pt x="14638" y="0"/>
                        </a:moveTo>
                        <a:cubicBezTo>
                          <a:pt x="14163" y="0"/>
                          <a:pt x="13687" y="254"/>
                          <a:pt x="13460" y="762"/>
                        </a:cubicBezTo>
                        <a:cubicBezTo>
                          <a:pt x="13242" y="394"/>
                          <a:pt x="12915" y="240"/>
                          <a:pt x="12568" y="240"/>
                        </a:cubicBezTo>
                        <a:cubicBezTo>
                          <a:pt x="12058" y="240"/>
                          <a:pt x="11507" y="573"/>
                          <a:pt x="11201" y="1049"/>
                        </a:cubicBezTo>
                        <a:cubicBezTo>
                          <a:pt x="10962" y="487"/>
                          <a:pt x="10434" y="194"/>
                          <a:pt x="9904" y="194"/>
                        </a:cubicBezTo>
                        <a:cubicBezTo>
                          <a:pt x="9453" y="194"/>
                          <a:pt x="9001" y="406"/>
                          <a:pt x="8727" y="846"/>
                        </a:cubicBezTo>
                        <a:cubicBezTo>
                          <a:pt x="8458" y="484"/>
                          <a:pt x="8059" y="308"/>
                          <a:pt x="7662" y="308"/>
                        </a:cubicBezTo>
                        <a:cubicBezTo>
                          <a:pt x="7194" y="308"/>
                          <a:pt x="6731" y="553"/>
                          <a:pt x="6491" y="1025"/>
                        </a:cubicBezTo>
                        <a:cubicBezTo>
                          <a:pt x="6261" y="546"/>
                          <a:pt x="5799" y="299"/>
                          <a:pt x="5334" y="299"/>
                        </a:cubicBezTo>
                        <a:cubicBezTo>
                          <a:pt x="4930" y="299"/>
                          <a:pt x="4524" y="486"/>
                          <a:pt x="4268" y="870"/>
                        </a:cubicBezTo>
                        <a:cubicBezTo>
                          <a:pt x="4040" y="347"/>
                          <a:pt x="3550" y="80"/>
                          <a:pt x="3057" y="80"/>
                        </a:cubicBezTo>
                        <a:cubicBezTo>
                          <a:pt x="2593" y="80"/>
                          <a:pt x="2127" y="317"/>
                          <a:pt x="1877" y="798"/>
                        </a:cubicBezTo>
                        <a:cubicBezTo>
                          <a:pt x="1743" y="430"/>
                          <a:pt x="1401" y="197"/>
                          <a:pt x="1016" y="197"/>
                        </a:cubicBezTo>
                        <a:cubicBezTo>
                          <a:pt x="988" y="197"/>
                          <a:pt x="961" y="198"/>
                          <a:pt x="933" y="200"/>
                        </a:cubicBezTo>
                        <a:cubicBezTo>
                          <a:pt x="335" y="248"/>
                          <a:pt x="13" y="822"/>
                          <a:pt x="1" y="1372"/>
                        </a:cubicBezTo>
                        <a:cubicBezTo>
                          <a:pt x="1" y="1420"/>
                          <a:pt x="36" y="1443"/>
                          <a:pt x="72" y="1443"/>
                        </a:cubicBezTo>
                        <a:cubicBezTo>
                          <a:pt x="108" y="1443"/>
                          <a:pt x="144" y="1420"/>
                          <a:pt x="144" y="1372"/>
                        </a:cubicBezTo>
                        <a:cubicBezTo>
                          <a:pt x="168" y="941"/>
                          <a:pt x="383" y="523"/>
                          <a:pt x="825" y="415"/>
                        </a:cubicBezTo>
                        <a:cubicBezTo>
                          <a:pt x="894" y="396"/>
                          <a:pt x="964" y="386"/>
                          <a:pt x="1032" y="386"/>
                        </a:cubicBezTo>
                        <a:cubicBezTo>
                          <a:pt x="1411" y="386"/>
                          <a:pt x="1749" y="681"/>
                          <a:pt x="1770" y="1097"/>
                        </a:cubicBezTo>
                        <a:cubicBezTo>
                          <a:pt x="1770" y="1149"/>
                          <a:pt x="1812" y="1180"/>
                          <a:pt x="1855" y="1180"/>
                        </a:cubicBezTo>
                        <a:cubicBezTo>
                          <a:pt x="1890" y="1180"/>
                          <a:pt x="1926" y="1158"/>
                          <a:pt x="1937" y="1109"/>
                        </a:cubicBezTo>
                        <a:cubicBezTo>
                          <a:pt x="2087" y="538"/>
                          <a:pt x="2570" y="251"/>
                          <a:pt x="3052" y="251"/>
                        </a:cubicBezTo>
                        <a:cubicBezTo>
                          <a:pt x="3529" y="251"/>
                          <a:pt x="4006" y="532"/>
                          <a:pt x="4160" y="1097"/>
                        </a:cubicBezTo>
                        <a:cubicBezTo>
                          <a:pt x="4174" y="1143"/>
                          <a:pt x="4213" y="1168"/>
                          <a:pt x="4252" y="1168"/>
                        </a:cubicBezTo>
                        <a:cubicBezTo>
                          <a:pt x="4282" y="1168"/>
                          <a:pt x="4312" y="1152"/>
                          <a:pt x="4328" y="1121"/>
                        </a:cubicBezTo>
                        <a:cubicBezTo>
                          <a:pt x="4547" y="688"/>
                          <a:pt x="4944" y="474"/>
                          <a:pt x="5336" y="474"/>
                        </a:cubicBezTo>
                        <a:cubicBezTo>
                          <a:pt x="5777" y="474"/>
                          <a:pt x="6213" y="745"/>
                          <a:pt x="6384" y="1276"/>
                        </a:cubicBezTo>
                        <a:cubicBezTo>
                          <a:pt x="6402" y="1312"/>
                          <a:pt x="6438" y="1330"/>
                          <a:pt x="6473" y="1330"/>
                        </a:cubicBezTo>
                        <a:cubicBezTo>
                          <a:pt x="6509" y="1330"/>
                          <a:pt x="6545" y="1312"/>
                          <a:pt x="6563" y="1276"/>
                        </a:cubicBezTo>
                        <a:cubicBezTo>
                          <a:pt x="6740" y="759"/>
                          <a:pt x="7200" y="485"/>
                          <a:pt x="7663" y="485"/>
                        </a:cubicBezTo>
                        <a:cubicBezTo>
                          <a:pt x="8044" y="485"/>
                          <a:pt x="8428" y="672"/>
                          <a:pt x="8655" y="1061"/>
                        </a:cubicBezTo>
                        <a:cubicBezTo>
                          <a:pt x="8673" y="1085"/>
                          <a:pt x="8700" y="1097"/>
                          <a:pt x="8727" y="1097"/>
                        </a:cubicBezTo>
                        <a:cubicBezTo>
                          <a:pt x="8754" y="1097"/>
                          <a:pt x="8781" y="1085"/>
                          <a:pt x="8798" y="1061"/>
                        </a:cubicBezTo>
                        <a:cubicBezTo>
                          <a:pt x="9028" y="597"/>
                          <a:pt x="9463" y="375"/>
                          <a:pt x="9898" y="375"/>
                        </a:cubicBezTo>
                        <a:cubicBezTo>
                          <a:pt x="10415" y="375"/>
                          <a:pt x="10931" y="690"/>
                          <a:pt x="11094" y="1288"/>
                        </a:cubicBezTo>
                        <a:cubicBezTo>
                          <a:pt x="11100" y="1335"/>
                          <a:pt x="11137" y="1359"/>
                          <a:pt x="11174" y="1359"/>
                        </a:cubicBezTo>
                        <a:cubicBezTo>
                          <a:pt x="11203" y="1359"/>
                          <a:pt x="11233" y="1344"/>
                          <a:pt x="11249" y="1312"/>
                        </a:cubicBezTo>
                        <a:cubicBezTo>
                          <a:pt x="11493" y="818"/>
                          <a:pt x="12045" y="426"/>
                          <a:pt x="12549" y="426"/>
                        </a:cubicBezTo>
                        <a:cubicBezTo>
                          <a:pt x="12886" y="426"/>
                          <a:pt x="13202" y="601"/>
                          <a:pt x="13389" y="1037"/>
                        </a:cubicBezTo>
                        <a:cubicBezTo>
                          <a:pt x="13403" y="1071"/>
                          <a:pt x="13430" y="1085"/>
                          <a:pt x="13458" y="1085"/>
                        </a:cubicBezTo>
                        <a:cubicBezTo>
                          <a:pt x="13498" y="1085"/>
                          <a:pt x="13542" y="1056"/>
                          <a:pt x="13556" y="1013"/>
                        </a:cubicBezTo>
                        <a:cubicBezTo>
                          <a:pt x="13698" y="462"/>
                          <a:pt x="14161" y="187"/>
                          <a:pt x="14625" y="187"/>
                        </a:cubicBezTo>
                        <a:cubicBezTo>
                          <a:pt x="15096" y="187"/>
                          <a:pt x="15569" y="471"/>
                          <a:pt x="15708" y="1037"/>
                        </a:cubicBezTo>
                        <a:cubicBezTo>
                          <a:pt x="15726" y="1079"/>
                          <a:pt x="15761" y="1100"/>
                          <a:pt x="15797" y="1100"/>
                        </a:cubicBezTo>
                        <a:cubicBezTo>
                          <a:pt x="15833" y="1100"/>
                          <a:pt x="15869" y="1079"/>
                          <a:pt x="15887" y="1037"/>
                        </a:cubicBezTo>
                        <a:cubicBezTo>
                          <a:pt x="16055" y="544"/>
                          <a:pt x="16486" y="301"/>
                          <a:pt x="16917" y="301"/>
                        </a:cubicBezTo>
                        <a:cubicBezTo>
                          <a:pt x="17373" y="301"/>
                          <a:pt x="17831" y="574"/>
                          <a:pt x="17979" y="1109"/>
                        </a:cubicBezTo>
                        <a:cubicBezTo>
                          <a:pt x="17992" y="1150"/>
                          <a:pt x="18029" y="1171"/>
                          <a:pt x="18065" y="1171"/>
                        </a:cubicBezTo>
                        <a:cubicBezTo>
                          <a:pt x="18092" y="1171"/>
                          <a:pt x="18119" y="1159"/>
                          <a:pt x="18134" y="1133"/>
                        </a:cubicBezTo>
                        <a:cubicBezTo>
                          <a:pt x="18341" y="681"/>
                          <a:pt x="18753" y="467"/>
                          <a:pt x="19162" y="467"/>
                        </a:cubicBezTo>
                        <a:cubicBezTo>
                          <a:pt x="19652" y="467"/>
                          <a:pt x="20138" y="775"/>
                          <a:pt x="20262" y="1348"/>
                        </a:cubicBezTo>
                        <a:cubicBezTo>
                          <a:pt x="20276" y="1400"/>
                          <a:pt x="20315" y="1422"/>
                          <a:pt x="20355" y="1422"/>
                        </a:cubicBezTo>
                        <a:cubicBezTo>
                          <a:pt x="20414" y="1422"/>
                          <a:pt x="20475" y="1372"/>
                          <a:pt x="20453" y="1300"/>
                        </a:cubicBezTo>
                        <a:cubicBezTo>
                          <a:pt x="20307" y="645"/>
                          <a:pt x="19746" y="278"/>
                          <a:pt x="19178" y="278"/>
                        </a:cubicBezTo>
                        <a:cubicBezTo>
                          <a:pt x="18772" y="278"/>
                          <a:pt x="18363" y="466"/>
                          <a:pt x="18098" y="870"/>
                        </a:cubicBezTo>
                        <a:cubicBezTo>
                          <a:pt x="17880" y="358"/>
                          <a:pt x="17404" y="97"/>
                          <a:pt x="16928" y="97"/>
                        </a:cubicBezTo>
                        <a:cubicBezTo>
                          <a:pt x="16492" y="97"/>
                          <a:pt x="16055" y="316"/>
                          <a:pt x="15815" y="762"/>
                        </a:cubicBezTo>
                        <a:cubicBezTo>
                          <a:pt x="15588" y="254"/>
                          <a:pt x="15113" y="0"/>
                          <a:pt x="14638" y="0"/>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58" name="Google Shape;558;p8"/>
                  <p:cNvSpPr/>
                  <p:nvPr/>
                </p:nvSpPr>
                <p:spPr>
                  <a:xfrm>
                    <a:off x="4979623" y="4829466"/>
                    <a:ext cx="4386615" cy="310655"/>
                  </a:xfrm>
                  <a:custGeom>
                    <a:avLst/>
                    <a:gdLst/>
                    <a:ahLst/>
                    <a:cxnLst/>
                    <a:rect l="l" t="t" r="r" b="b"/>
                    <a:pathLst>
                      <a:path w="20475" h="1450" extrusionOk="0">
                        <a:moveTo>
                          <a:pt x="14638" y="0"/>
                        </a:moveTo>
                        <a:cubicBezTo>
                          <a:pt x="14163" y="0"/>
                          <a:pt x="13687" y="257"/>
                          <a:pt x="13460" y="771"/>
                        </a:cubicBezTo>
                        <a:cubicBezTo>
                          <a:pt x="13242" y="398"/>
                          <a:pt x="12914" y="243"/>
                          <a:pt x="12567" y="243"/>
                        </a:cubicBezTo>
                        <a:cubicBezTo>
                          <a:pt x="12058" y="243"/>
                          <a:pt x="11507" y="577"/>
                          <a:pt x="11201" y="1046"/>
                        </a:cubicBezTo>
                        <a:cubicBezTo>
                          <a:pt x="10963" y="487"/>
                          <a:pt x="10439" y="198"/>
                          <a:pt x="9913" y="198"/>
                        </a:cubicBezTo>
                        <a:cubicBezTo>
                          <a:pt x="9459" y="198"/>
                          <a:pt x="9003" y="413"/>
                          <a:pt x="8727" y="855"/>
                        </a:cubicBezTo>
                        <a:cubicBezTo>
                          <a:pt x="8457" y="492"/>
                          <a:pt x="8056" y="316"/>
                          <a:pt x="7658" y="316"/>
                        </a:cubicBezTo>
                        <a:cubicBezTo>
                          <a:pt x="7192" y="316"/>
                          <a:pt x="6730" y="558"/>
                          <a:pt x="6491" y="1022"/>
                        </a:cubicBezTo>
                        <a:cubicBezTo>
                          <a:pt x="6262" y="545"/>
                          <a:pt x="5802" y="298"/>
                          <a:pt x="5339" y="298"/>
                        </a:cubicBezTo>
                        <a:cubicBezTo>
                          <a:pt x="4933" y="298"/>
                          <a:pt x="4525" y="488"/>
                          <a:pt x="4268" y="879"/>
                        </a:cubicBezTo>
                        <a:cubicBezTo>
                          <a:pt x="4040" y="348"/>
                          <a:pt x="3547" y="79"/>
                          <a:pt x="3053" y="79"/>
                        </a:cubicBezTo>
                        <a:cubicBezTo>
                          <a:pt x="2590" y="79"/>
                          <a:pt x="2126" y="315"/>
                          <a:pt x="1877" y="795"/>
                        </a:cubicBezTo>
                        <a:cubicBezTo>
                          <a:pt x="1743" y="437"/>
                          <a:pt x="1399" y="194"/>
                          <a:pt x="1012" y="194"/>
                        </a:cubicBezTo>
                        <a:cubicBezTo>
                          <a:pt x="986" y="194"/>
                          <a:pt x="960" y="195"/>
                          <a:pt x="933" y="198"/>
                        </a:cubicBezTo>
                        <a:cubicBezTo>
                          <a:pt x="335" y="257"/>
                          <a:pt x="13" y="831"/>
                          <a:pt x="1" y="1369"/>
                        </a:cubicBezTo>
                        <a:cubicBezTo>
                          <a:pt x="1" y="1423"/>
                          <a:pt x="36" y="1450"/>
                          <a:pt x="72" y="1450"/>
                        </a:cubicBezTo>
                        <a:cubicBezTo>
                          <a:pt x="108" y="1450"/>
                          <a:pt x="144" y="1423"/>
                          <a:pt x="144" y="1369"/>
                        </a:cubicBezTo>
                        <a:cubicBezTo>
                          <a:pt x="168" y="939"/>
                          <a:pt x="383" y="532"/>
                          <a:pt x="825" y="413"/>
                        </a:cubicBezTo>
                        <a:cubicBezTo>
                          <a:pt x="890" y="396"/>
                          <a:pt x="954" y="388"/>
                          <a:pt x="1018" y="388"/>
                        </a:cubicBezTo>
                        <a:cubicBezTo>
                          <a:pt x="1403" y="388"/>
                          <a:pt x="1749" y="684"/>
                          <a:pt x="1770" y="1094"/>
                        </a:cubicBezTo>
                        <a:cubicBezTo>
                          <a:pt x="1770" y="1153"/>
                          <a:pt x="1812" y="1183"/>
                          <a:pt x="1855" y="1183"/>
                        </a:cubicBezTo>
                        <a:cubicBezTo>
                          <a:pt x="1890" y="1183"/>
                          <a:pt x="1926" y="1162"/>
                          <a:pt x="1937" y="1118"/>
                        </a:cubicBezTo>
                        <a:cubicBezTo>
                          <a:pt x="2087" y="547"/>
                          <a:pt x="2570" y="260"/>
                          <a:pt x="3052" y="260"/>
                        </a:cubicBezTo>
                        <a:cubicBezTo>
                          <a:pt x="3529" y="260"/>
                          <a:pt x="4006" y="541"/>
                          <a:pt x="4160" y="1106"/>
                        </a:cubicBezTo>
                        <a:cubicBezTo>
                          <a:pt x="4174" y="1147"/>
                          <a:pt x="4215" y="1168"/>
                          <a:pt x="4254" y="1168"/>
                        </a:cubicBezTo>
                        <a:cubicBezTo>
                          <a:pt x="4283" y="1168"/>
                          <a:pt x="4312" y="1156"/>
                          <a:pt x="4328" y="1130"/>
                        </a:cubicBezTo>
                        <a:cubicBezTo>
                          <a:pt x="4548" y="690"/>
                          <a:pt x="4947" y="473"/>
                          <a:pt x="5340" y="473"/>
                        </a:cubicBezTo>
                        <a:cubicBezTo>
                          <a:pt x="5780" y="473"/>
                          <a:pt x="6214" y="743"/>
                          <a:pt x="6384" y="1273"/>
                        </a:cubicBezTo>
                        <a:cubicBezTo>
                          <a:pt x="6402" y="1315"/>
                          <a:pt x="6438" y="1336"/>
                          <a:pt x="6473" y="1336"/>
                        </a:cubicBezTo>
                        <a:cubicBezTo>
                          <a:pt x="6509" y="1336"/>
                          <a:pt x="6545" y="1315"/>
                          <a:pt x="6563" y="1273"/>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26" y="597"/>
                          <a:pt x="9458" y="377"/>
                          <a:pt x="9890" y="377"/>
                        </a:cubicBezTo>
                        <a:cubicBezTo>
                          <a:pt x="10410" y="377"/>
                          <a:pt x="10930" y="696"/>
                          <a:pt x="11094" y="1297"/>
                        </a:cubicBezTo>
                        <a:cubicBezTo>
                          <a:pt x="11100" y="1338"/>
                          <a:pt x="11138" y="1359"/>
                          <a:pt x="11176" y="1359"/>
                        </a:cubicBezTo>
                        <a:cubicBezTo>
                          <a:pt x="11205" y="1359"/>
                          <a:pt x="11233" y="1347"/>
                          <a:pt x="11249" y="1321"/>
                        </a:cubicBezTo>
                        <a:cubicBezTo>
                          <a:pt x="11492" y="821"/>
                          <a:pt x="12042" y="432"/>
                          <a:pt x="12545" y="432"/>
                        </a:cubicBezTo>
                        <a:cubicBezTo>
                          <a:pt x="12884" y="432"/>
                          <a:pt x="13201" y="608"/>
                          <a:pt x="13389" y="1046"/>
                        </a:cubicBezTo>
                        <a:cubicBezTo>
                          <a:pt x="13404" y="1076"/>
                          <a:pt x="13431" y="1090"/>
                          <a:pt x="13460" y="1090"/>
                        </a:cubicBezTo>
                        <a:cubicBezTo>
                          <a:pt x="13500" y="1090"/>
                          <a:pt x="13542" y="1064"/>
                          <a:pt x="13556" y="1022"/>
                        </a:cubicBezTo>
                        <a:cubicBezTo>
                          <a:pt x="13699" y="463"/>
                          <a:pt x="14164" y="186"/>
                          <a:pt x="14629" y="186"/>
                        </a:cubicBezTo>
                        <a:cubicBezTo>
                          <a:pt x="15099" y="186"/>
                          <a:pt x="15569" y="469"/>
                          <a:pt x="15708" y="1034"/>
                        </a:cubicBezTo>
                        <a:cubicBezTo>
                          <a:pt x="15726" y="1076"/>
                          <a:pt x="15761" y="1097"/>
                          <a:pt x="15797" y="1097"/>
                        </a:cubicBezTo>
                        <a:cubicBezTo>
                          <a:pt x="15833" y="1097"/>
                          <a:pt x="15869" y="1076"/>
                          <a:pt x="15887" y="1034"/>
                        </a:cubicBezTo>
                        <a:cubicBezTo>
                          <a:pt x="16055" y="541"/>
                          <a:pt x="16486" y="298"/>
                          <a:pt x="16917" y="298"/>
                        </a:cubicBezTo>
                        <a:cubicBezTo>
                          <a:pt x="17373" y="298"/>
                          <a:pt x="17831" y="571"/>
                          <a:pt x="17979" y="1106"/>
                        </a:cubicBezTo>
                        <a:cubicBezTo>
                          <a:pt x="17992" y="1147"/>
                          <a:pt x="18029" y="1168"/>
                          <a:pt x="18065" y="1168"/>
                        </a:cubicBezTo>
                        <a:cubicBezTo>
                          <a:pt x="18092" y="1168"/>
                          <a:pt x="18119" y="1156"/>
                          <a:pt x="18134" y="1130"/>
                        </a:cubicBezTo>
                        <a:cubicBezTo>
                          <a:pt x="18340" y="680"/>
                          <a:pt x="18751" y="466"/>
                          <a:pt x="19159" y="466"/>
                        </a:cubicBezTo>
                        <a:cubicBezTo>
                          <a:pt x="19650" y="466"/>
                          <a:pt x="20138" y="776"/>
                          <a:pt x="20262" y="1357"/>
                        </a:cubicBezTo>
                        <a:cubicBezTo>
                          <a:pt x="20276" y="1404"/>
                          <a:pt x="20315" y="1425"/>
                          <a:pt x="20354" y="1425"/>
                        </a:cubicBezTo>
                        <a:cubicBezTo>
                          <a:pt x="20414" y="1425"/>
                          <a:pt x="20475" y="1377"/>
                          <a:pt x="20453" y="1297"/>
                        </a:cubicBezTo>
                        <a:cubicBezTo>
                          <a:pt x="20307" y="643"/>
                          <a:pt x="19748" y="281"/>
                          <a:pt x="19181" y="281"/>
                        </a:cubicBezTo>
                        <a:cubicBezTo>
                          <a:pt x="18774" y="281"/>
                          <a:pt x="18363" y="467"/>
                          <a:pt x="18098" y="867"/>
                        </a:cubicBezTo>
                        <a:cubicBezTo>
                          <a:pt x="17881" y="357"/>
                          <a:pt x="17408" y="96"/>
                          <a:pt x="16933" y="96"/>
                        </a:cubicBezTo>
                        <a:cubicBezTo>
                          <a:pt x="16495" y="96"/>
                          <a:pt x="16056" y="318"/>
                          <a:pt x="15815" y="771"/>
                        </a:cubicBezTo>
                        <a:cubicBezTo>
                          <a:pt x="15588" y="257"/>
                          <a:pt x="15113" y="0"/>
                          <a:pt x="14638" y="0"/>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grpSp>
        <p:sp>
          <p:nvSpPr>
            <p:cNvPr id="559" name="Google Shape;559;p8"/>
            <p:cNvSpPr/>
            <p:nvPr/>
          </p:nvSpPr>
          <p:spPr>
            <a:xfrm flipH="1">
              <a:off x="689100" y="457200"/>
              <a:ext cx="7769100" cy="4227600"/>
            </a:xfrm>
            <a:prstGeom prst="snip2DiagRect">
              <a:avLst>
                <a:gd name="adj1" fmla="val 0"/>
                <a:gd name="adj2" fmla="val 0"/>
              </a:avLst>
            </a:pr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pic>
        <p:nvPicPr>
          <p:cNvPr id="560" name="Google Shape;560;p8"/>
          <p:cNvPicPr preferRelativeResize="0"/>
          <p:nvPr/>
        </p:nvPicPr>
        <p:blipFill>
          <a:blip r:embed="rId2"/>
          <a:stretch>
            <a:fillRect/>
          </a:stretch>
        </p:blipFill>
        <p:spPr>
          <a:xfrm>
            <a:off x="0" y="0"/>
            <a:ext cx="12192000" cy="6858000"/>
          </a:xfrm>
          <a:prstGeom prst="rect">
            <a:avLst/>
          </a:prstGeom>
          <a:noFill/>
          <a:ln w="9525" cap="flat" cmpd="sng">
            <a:solidFill>
              <a:schemeClr val="accent6"/>
            </a:solidFill>
            <a:prstDash val="solid"/>
            <a:round/>
            <a:headEnd type="none" w="sm" len="sm"/>
            <a:tailEnd type="none" w="sm" len="sm"/>
          </a:ln>
        </p:spPr>
      </p:pic>
      <p:sp>
        <p:nvSpPr>
          <p:cNvPr id="561" name="Google Shape;561;p8"/>
          <p:cNvSpPr txBox="1">
            <a:spLocks noGrp="1"/>
          </p:cNvSpPr>
          <p:nvPr>
            <p:ph type="title"/>
          </p:nvPr>
        </p:nvSpPr>
        <p:spPr>
          <a:xfrm>
            <a:off x="2531000" y="1397833"/>
            <a:ext cx="7130000" cy="4047200"/>
          </a:xfrm>
          <a:prstGeom prst="rect">
            <a:avLst/>
          </a:prstGeom>
        </p:spPr>
        <p:txBody>
          <a:bodyPr spcFirstLastPara="1" wrap="square" lIns="91425" tIns="91425" rIns="91425" bIns="91425" anchor="t" anchorCtr="0">
            <a:noAutofit/>
          </a:bodyPr>
          <a:lstStyle>
            <a:lvl1pPr lvl="0" algn="ctr">
              <a:lnSpc>
                <a:spcPct val="90000"/>
              </a:lnSpc>
              <a:spcBef>
                <a:spcPts val="0"/>
              </a:spcBef>
              <a:spcAft>
                <a:spcPts val="0"/>
              </a:spcAft>
              <a:buSzPts val="4800"/>
              <a:buNone/>
              <a:defRPr sz="14665"/>
            </a:lvl1pPr>
            <a:lvl2pPr lvl="1">
              <a:spcBef>
                <a:spcPts val="0"/>
              </a:spcBef>
              <a:spcAft>
                <a:spcPts val="0"/>
              </a:spcAft>
              <a:buSzPts val="4800"/>
              <a:buNone/>
              <a:defRPr sz="6400"/>
            </a:lvl2pPr>
            <a:lvl3pPr lvl="2">
              <a:spcBef>
                <a:spcPts val="0"/>
              </a:spcBef>
              <a:spcAft>
                <a:spcPts val="0"/>
              </a:spcAft>
              <a:buSzPts val="4800"/>
              <a:buNone/>
              <a:defRPr sz="6400"/>
            </a:lvl3pPr>
            <a:lvl4pPr lvl="3">
              <a:spcBef>
                <a:spcPts val="0"/>
              </a:spcBef>
              <a:spcAft>
                <a:spcPts val="0"/>
              </a:spcAft>
              <a:buSzPts val="4800"/>
              <a:buNone/>
              <a:defRPr sz="6400"/>
            </a:lvl4pPr>
            <a:lvl5pPr lvl="4">
              <a:spcBef>
                <a:spcPts val="0"/>
              </a:spcBef>
              <a:spcAft>
                <a:spcPts val="0"/>
              </a:spcAft>
              <a:buSzPts val="4800"/>
              <a:buNone/>
              <a:defRPr sz="6400"/>
            </a:lvl5pPr>
            <a:lvl6pPr lvl="5">
              <a:spcBef>
                <a:spcPts val="0"/>
              </a:spcBef>
              <a:spcAft>
                <a:spcPts val="0"/>
              </a:spcAft>
              <a:buSzPts val="4800"/>
              <a:buNone/>
              <a:defRPr sz="6400"/>
            </a:lvl6pPr>
            <a:lvl7pPr lvl="6">
              <a:spcBef>
                <a:spcPts val="0"/>
              </a:spcBef>
              <a:spcAft>
                <a:spcPts val="0"/>
              </a:spcAft>
              <a:buSzPts val="4800"/>
              <a:buNone/>
              <a:defRPr sz="6400"/>
            </a:lvl7pPr>
            <a:lvl8pPr lvl="7">
              <a:spcBef>
                <a:spcPts val="0"/>
              </a:spcBef>
              <a:spcAft>
                <a:spcPts val="0"/>
              </a:spcAft>
              <a:buSzPts val="4800"/>
              <a:buNone/>
              <a:defRPr sz="6400"/>
            </a:lvl8pPr>
            <a:lvl9pPr lvl="8">
              <a:spcBef>
                <a:spcPts val="0"/>
              </a:spcBef>
              <a:spcAft>
                <a:spcPts val="0"/>
              </a:spcAft>
              <a:buSzPts val="4800"/>
              <a:buNone/>
              <a:defRPr sz="6400"/>
            </a:lvl9pPr>
          </a:lstStyle>
          <a:p>
            <a:endParaRPr/>
          </a:p>
        </p:txBody>
      </p:sp>
    </p:spTree>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bg>
      <p:bgPr>
        <a:solidFill>
          <a:schemeClr val="accent3"/>
        </a:solidFill>
        <a:effectLst/>
      </p:bgPr>
    </p:bg>
    <p:spTree>
      <p:nvGrpSpPr>
        <p:cNvPr id="1" name="Shape 562"/>
        <p:cNvGrpSpPr/>
        <p:nvPr/>
      </p:nvGrpSpPr>
      <p:grpSpPr>
        <a:xfrm>
          <a:off x="0" y="0"/>
          <a:ext cx="0" cy="0"/>
          <a:chOff x="0" y="0"/>
          <a:chExt cx="0" cy="0"/>
        </a:xfrm>
      </p:grpSpPr>
      <p:grpSp>
        <p:nvGrpSpPr>
          <p:cNvPr id="563" name="Google Shape;563;p9"/>
          <p:cNvGrpSpPr/>
          <p:nvPr/>
        </p:nvGrpSpPr>
        <p:grpSpPr>
          <a:xfrm>
            <a:off x="-190735" y="-16495"/>
            <a:ext cx="12400215" cy="7493993"/>
            <a:chOff x="-143051" y="-12371"/>
            <a:chExt cx="9300161" cy="5620495"/>
          </a:xfrm>
        </p:grpSpPr>
        <p:sp>
          <p:nvSpPr>
            <p:cNvPr id="564" name="Google Shape;564;p9"/>
            <p:cNvSpPr/>
            <p:nvPr/>
          </p:nvSpPr>
          <p:spPr>
            <a:xfrm>
              <a:off x="274593" y="24051"/>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65" name="Google Shape;565;p9"/>
            <p:cNvSpPr/>
            <p:nvPr/>
          </p:nvSpPr>
          <p:spPr>
            <a:xfrm>
              <a:off x="245333" y="732438"/>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66" name="Google Shape;566;p9"/>
            <p:cNvSpPr/>
            <p:nvPr/>
          </p:nvSpPr>
          <p:spPr>
            <a:xfrm>
              <a:off x="609755" y="446587"/>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67" name="Google Shape;567;p9"/>
            <p:cNvSpPr/>
            <p:nvPr/>
          </p:nvSpPr>
          <p:spPr>
            <a:xfrm>
              <a:off x="946350" y="972455"/>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68" name="Google Shape;568;p9"/>
            <p:cNvSpPr/>
            <p:nvPr/>
          </p:nvSpPr>
          <p:spPr>
            <a:xfrm>
              <a:off x="1196801" y="515543"/>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69" name="Google Shape;569;p9"/>
            <p:cNvSpPr/>
            <p:nvPr/>
          </p:nvSpPr>
          <p:spPr>
            <a:xfrm>
              <a:off x="1247906" y="121058"/>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70" name="Google Shape;570;p9"/>
            <p:cNvSpPr/>
            <p:nvPr/>
          </p:nvSpPr>
          <p:spPr>
            <a:xfrm>
              <a:off x="1759907" y="286985"/>
              <a:ext cx="168196" cy="204413"/>
            </a:xfrm>
            <a:custGeom>
              <a:avLst/>
              <a:gdLst/>
              <a:ahLst/>
              <a:cxnLst/>
              <a:rect l="l" t="t" r="r" b="b"/>
              <a:pathLst>
                <a:path w="822" h="999" extrusionOk="0">
                  <a:moveTo>
                    <a:pt x="149" y="1"/>
                  </a:moveTo>
                  <a:cubicBezTo>
                    <a:pt x="63" y="1"/>
                    <a:pt x="0" y="102"/>
                    <a:pt x="9" y="195"/>
                  </a:cubicBezTo>
                  <a:cubicBezTo>
                    <a:pt x="33" y="314"/>
                    <a:pt x="81" y="434"/>
                    <a:pt x="153" y="553"/>
                  </a:cubicBezTo>
                  <a:cubicBezTo>
                    <a:pt x="201" y="673"/>
                    <a:pt x="260" y="792"/>
                    <a:pt x="344" y="900"/>
                  </a:cubicBezTo>
                  <a:cubicBezTo>
                    <a:pt x="391" y="969"/>
                    <a:pt x="457" y="998"/>
                    <a:pt x="523" y="998"/>
                  </a:cubicBezTo>
                  <a:cubicBezTo>
                    <a:pt x="673" y="998"/>
                    <a:pt x="822" y="844"/>
                    <a:pt x="739" y="661"/>
                  </a:cubicBezTo>
                  <a:cubicBezTo>
                    <a:pt x="607" y="422"/>
                    <a:pt x="440" y="195"/>
                    <a:pt x="225" y="27"/>
                  </a:cubicBezTo>
                  <a:cubicBezTo>
                    <a:pt x="198" y="9"/>
                    <a:pt x="173" y="1"/>
                    <a:pt x="149"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71" name="Google Shape;571;p9"/>
            <p:cNvSpPr/>
            <p:nvPr/>
          </p:nvSpPr>
          <p:spPr>
            <a:xfrm>
              <a:off x="1661691" y="760266"/>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72" name="Google Shape;572;p9"/>
            <p:cNvSpPr/>
            <p:nvPr/>
          </p:nvSpPr>
          <p:spPr>
            <a:xfrm>
              <a:off x="2037777" y="1172980"/>
              <a:ext cx="145483" cy="184770"/>
            </a:xfrm>
            <a:custGeom>
              <a:avLst/>
              <a:gdLst/>
              <a:ahLst/>
              <a:cxnLst/>
              <a:rect l="l" t="t" r="r" b="b"/>
              <a:pathLst>
                <a:path w="711" h="903" extrusionOk="0">
                  <a:moveTo>
                    <a:pt x="199" y="0"/>
                  </a:moveTo>
                  <a:cubicBezTo>
                    <a:pt x="98" y="0"/>
                    <a:pt x="0" y="96"/>
                    <a:pt x="26" y="216"/>
                  </a:cubicBezTo>
                  <a:cubicBezTo>
                    <a:pt x="74" y="431"/>
                    <a:pt x="169" y="634"/>
                    <a:pt x="301" y="802"/>
                  </a:cubicBezTo>
                  <a:cubicBezTo>
                    <a:pt x="342" y="872"/>
                    <a:pt x="407" y="902"/>
                    <a:pt x="471" y="902"/>
                  </a:cubicBezTo>
                  <a:cubicBezTo>
                    <a:pt x="591" y="902"/>
                    <a:pt x="711" y="795"/>
                    <a:pt x="672" y="646"/>
                  </a:cubicBezTo>
                  <a:cubicBezTo>
                    <a:pt x="600" y="419"/>
                    <a:pt x="480" y="216"/>
                    <a:pt x="313" y="48"/>
                  </a:cubicBezTo>
                  <a:cubicBezTo>
                    <a:pt x="279" y="15"/>
                    <a:pt x="239" y="0"/>
                    <a:pt x="199"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73" name="Google Shape;573;p9"/>
            <p:cNvSpPr/>
            <p:nvPr/>
          </p:nvSpPr>
          <p:spPr>
            <a:xfrm>
              <a:off x="2177530" y="799348"/>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74" name="Google Shape;574;p9"/>
            <p:cNvSpPr/>
            <p:nvPr/>
          </p:nvSpPr>
          <p:spPr>
            <a:xfrm>
              <a:off x="2445988" y="285143"/>
              <a:ext cx="163285" cy="193159"/>
            </a:xfrm>
            <a:custGeom>
              <a:avLst/>
              <a:gdLst/>
              <a:ahLst/>
              <a:cxnLst/>
              <a:rect l="l" t="t" r="r" b="b"/>
              <a:pathLst>
                <a:path w="798" h="944" extrusionOk="0">
                  <a:moveTo>
                    <a:pt x="615" y="1"/>
                  </a:moveTo>
                  <a:cubicBezTo>
                    <a:pt x="582" y="1"/>
                    <a:pt x="548" y="15"/>
                    <a:pt x="517" y="48"/>
                  </a:cubicBezTo>
                  <a:cubicBezTo>
                    <a:pt x="338" y="228"/>
                    <a:pt x="183" y="431"/>
                    <a:pt x="63" y="646"/>
                  </a:cubicBezTo>
                  <a:cubicBezTo>
                    <a:pt x="0" y="781"/>
                    <a:pt x="120" y="944"/>
                    <a:pt x="245" y="944"/>
                  </a:cubicBezTo>
                  <a:cubicBezTo>
                    <a:pt x="286" y="944"/>
                    <a:pt x="327" y="926"/>
                    <a:pt x="362" y="885"/>
                  </a:cubicBezTo>
                  <a:cubicBezTo>
                    <a:pt x="517" y="682"/>
                    <a:pt x="649" y="455"/>
                    <a:pt x="744" y="228"/>
                  </a:cubicBezTo>
                  <a:cubicBezTo>
                    <a:pt x="798" y="121"/>
                    <a:pt x="712" y="1"/>
                    <a:pt x="61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75" name="Google Shape;575;p9"/>
            <p:cNvSpPr/>
            <p:nvPr/>
          </p:nvSpPr>
          <p:spPr>
            <a:xfrm>
              <a:off x="2895736" y="388066"/>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76" name="Google Shape;576;p9"/>
            <p:cNvSpPr/>
            <p:nvPr/>
          </p:nvSpPr>
          <p:spPr>
            <a:xfrm>
              <a:off x="2913742" y="789526"/>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77" name="Google Shape;577;p9"/>
            <p:cNvSpPr/>
            <p:nvPr/>
          </p:nvSpPr>
          <p:spPr>
            <a:xfrm>
              <a:off x="3214119" y="1023609"/>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78" name="Google Shape;578;p9"/>
            <p:cNvSpPr/>
            <p:nvPr/>
          </p:nvSpPr>
          <p:spPr>
            <a:xfrm>
              <a:off x="3706223" y="909637"/>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79" name="Google Shape;579;p9"/>
            <p:cNvSpPr/>
            <p:nvPr/>
          </p:nvSpPr>
          <p:spPr>
            <a:xfrm>
              <a:off x="3408710" y="541734"/>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80" name="Google Shape;580;p9"/>
            <p:cNvSpPr/>
            <p:nvPr/>
          </p:nvSpPr>
          <p:spPr>
            <a:xfrm>
              <a:off x="3371061" y="162782"/>
              <a:ext cx="190704" cy="155714"/>
            </a:xfrm>
            <a:custGeom>
              <a:avLst/>
              <a:gdLst/>
              <a:ahLst/>
              <a:cxnLst/>
              <a:rect l="l" t="t" r="r" b="b"/>
              <a:pathLst>
                <a:path w="932" h="761" extrusionOk="0">
                  <a:moveTo>
                    <a:pt x="204" y="1"/>
                  </a:moveTo>
                  <a:cubicBezTo>
                    <a:pt x="132" y="13"/>
                    <a:pt x="73" y="61"/>
                    <a:pt x="61" y="120"/>
                  </a:cubicBezTo>
                  <a:cubicBezTo>
                    <a:pt x="1" y="264"/>
                    <a:pt x="144" y="455"/>
                    <a:pt x="228" y="539"/>
                  </a:cubicBezTo>
                  <a:cubicBezTo>
                    <a:pt x="336" y="658"/>
                    <a:pt x="479" y="730"/>
                    <a:pt x="622" y="754"/>
                  </a:cubicBezTo>
                  <a:cubicBezTo>
                    <a:pt x="638" y="758"/>
                    <a:pt x="653" y="760"/>
                    <a:pt x="668" y="760"/>
                  </a:cubicBezTo>
                  <a:cubicBezTo>
                    <a:pt x="816" y="760"/>
                    <a:pt x="932" y="562"/>
                    <a:pt x="802" y="443"/>
                  </a:cubicBezTo>
                  <a:cubicBezTo>
                    <a:pt x="706" y="371"/>
                    <a:pt x="622" y="288"/>
                    <a:pt x="539" y="216"/>
                  </a:cubicBezTo>
                  <a:cubicBezTo>
                    <a:pt x="443" y="132"/>
                    <a:pt x="336"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81" name="Google Shape;581;p9"/>
            <p:cNvSpPr/>
            <p:nvPr/>
          </p:nvSpPr>
          <p:spPr>
            <a:xfrm>
              <a:off x="3797687" y="-12371"/>
              <a:ext cx="128909" cy="251884"/>
            </a:xfrm>
            <a:custGeom>
              <a:avLst/>
              <a:gdLst/>
              <a:ahLst/>
              <a:cxnLst/>
              <a:rect l="l" t="t" r="r" b="b"/>
              <a:pathLst>
                <a:path w="630" h="1231" extrusionOk="0">
                  <a:moveTo>
                    <a:pt x="523" y="1"/>
                  </a:moveTo>
                  <a:cubicBezTo>
                    <a:pt x="487" y="1"/>
                    <a:pt x="450" y="18"/>
                    <a:pt x="426" y="56"/>
                  </a:cubicBezTo>
                  <a:cubicBezTo>
                    <a:pt x="259" y="355"/>
                    <a:pt x="139" y="666"/>
                    <a:pt x="44" y="1000"/>
                  </a:cubicBezTo>
                  <a:cubicBezTo>
                    <a:pt x="0" y="1137"/>
                    <a:pt x="118" y="1231"/>
                    <a:pt x="234" y="1231"/>
                  </a:cubicBezTo>
                  <a:cubicBezTo>
                    <a:pt x="310" y="1231"/>
                    <a:pt x="386" y="1191"/>
                    <a:pt x="414" y="1096"/>
                  </a:cubicBezTo>
                  <a:cubicBezTo>
                    <a:pt x="522" y="773"/>
                    <a:pt x="593" y="438"/>
                    <a:pt x="629" y="104"/>
                  </a:cubicBezTo>
                  <a:cubicBezTo>
                    <a:pt x="629" y="39"/>
                    <a:pt x="578" y="1"/>
                    <a:pt x="52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82" name="Google Shape;582;p9"/>
            <p:cNvSpPr/>
            <p:nvPr/>
          </p:nvSpPr>
          <p:spPr>
            <a:xfrm>
              <a:off x="2128627" y="-9711"/>
              <a:ext cx="129523" cy="286465"/>
            </a:xfrm>
            <a:custGeom>
              <a:avLst/>
              <a:gdLst/>
              <a:ahLst/>
              <a:cxnLst/>
              <a:rect l="l" t="t" r="r" b="b"/>
              <a:pathLst>
                <a:path w="633" h="1400" extrusionOk="0">
                  <a:moveTo>
                    <a:pt x="181" y="0"/>
                  </a:moveTo>
                  <a:cubicBezTo>
                    <a:pt x="122" y="0"/>
                    <a:pt x="70" y="34"/>
                    <a:pt x="60" y="115"/>
                  </a:cubicBezTo>
                  <a:cubicBezTo>
                    <a:pt x="0" y="497"/>
                    <a:pt x="24" y="880"/>
                    <a:pt x="132" y="1238"/>
                  </a:cubicBezTo>
                  <a:cubicBezTo>
                    <a:pt x="165" y="1351"/>
                    <a:pt x="255" y="1399"/>
                    <a:pt x="347" y="1399"/>
                  </a:cubicBezTo>
                  <a:cubicBezTo>
                    <a:pt x="488" y="1399"/>
                    <a:pt x="632" y="1285"/>
                    <a:pt x="574" y="1119"/>
                  </a:cubicBezTo>
                  <a:cubicBezTo>
                    <a:pt x="467" y="808"/>
                    <a:pt x="395" y="485"/>
                    <a:pt x="371" y="163"/>
                  </a:cubicBezTo>
                  <a:cubicBezTo>
                    <a:pt x="357" y="65"/>
                    <a:pt x="263" y="0"/>
                    <a:pt x="18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83" name="Google Shape;583;p9"/>
            <p:cNvSpPr/>
            <p:nvPr/>
          </p:nvSpPr>
          <p:spPr>
            <a:xfrm>
              <a:off x="3882398" y="538051"/>
              <a:ext cx="315725"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84" name="Google Shape;584;p9"/>
            <p:cNvSpPr/>
            <p:nvPr/>
          </p:nvSpPr>
          <p:spPr>
            <a:xfrm>
              <a:off x="-124001" y="509404"/>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85" name="Google Shape;585;p9"/>
            <p:cNvSpPr/>
            <p:nvPr/>
          </p:nvSpPr>
          <p:spPr>
            <a:xfrm>
              <a:off x="4703718" y="24051"/>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86" name="Google Shape;586;p9"/>
            <p:cNvSpPr/>
            <p:nvPr/>
          </p:nvSpPr>
          <p:spPr>
            <a:xfrm>
              <a:off x="4674458" y="732438"/>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87" name="Google Shape;587;p9"/>
            <p:cNvSpPr/>
            <p:nvPr/>
          </p:nvSpPr>
          <p:spPr>
            <a:xfrm>
              <a:off x="5038880" y="446587"/>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88" name="Google Shape;588;p9"/>
            <p:cNvSpPr/>
            <p:nvPr/>
          </p:nvSpPr>
          <p:spPr>
            <a:xfrm>
              <a:off x="5375475" y="972455"/>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89" name="Google Shape;589;p9"/>
            <p:cNvSpPr/>
            <p:nvPr/>
          </p:nvSpPr>
          <p:spPr>
            <a:xfrm>
              <a:off x="5625926" y="515543"/>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90" name="Google Shape;590;p9"/>
            <p:cNvSpPr/>
            <p:nvPr/>
          </p:nvSpPr>
          <p:spPr>
            <a:xfrm>
              <a:off x="5438906" y="153983"/>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91" name="Google Shape;591;p9"/>
            <p:cNvSpPr/>
            <p:nvPr/>
          </p:nvSpPr>
          <p:spPr>
            <a:xfrm>
              <a:off x="6189032" y="286985"/>
              <a:ext cx="168196" cy="204413"/>
            </a:xfrm>
            <a:custGeom>
              <a:avLst/>
              <a:gdLst/>
              <a:ahLst/>
              <a:cxnLst/>
              <a:rect l="l" t="t" r="r" b="b"/>
              <a:pathLst>
                <a:path w="822" h="999" extrusionOk="0">
                  <a:moveTo>
                    <a:pt x="149" y="1"/>
                  </a:moveTo>
                  <a:cubicBezTo>
                    <a:pt x="63" y="1"/>
                    <a:pt x="0" y="102"/>
                    <a:pt x="9" y="195"/>
                  </a:cubicBezTo>
                  <a:cubicBezTo>
                    <a:pt x="33" y="314"/>
                    <a:pt x="81" y="434"/>
                    <a:pt x="153" y="553"/>
                  </a:cubicBezTo>
                  <a:cubicBezTo>
                    <a:pt x="201" y="673"/>
                    <a:pt x="260" y="792"/>
                    <a:pt x="344" y="900"/>
                  </a:cubicBezTo>
                  <a:cubicBezTo>
                    <a:pt x="391" y="969"/>
                    <a:pt x="457" y="998"/>
                    <a:pt x="523" y="998"/>
                  </a:cubicBezTo>
                  <a:cubicBezTo>
                    <a:pt x="673" y="998"/>
                    <a:pt x="822" y="844"/>
                    <a:pt x="739" y="661"/>
                  </a:cubicBezTo>
                  <a:cubicBezTo>
                    <a:pt x="607" y="422"/>
                    <a:pt x="440" y="195"/>
                    <a:pt x="225" y="27"/>
                  </a:cubicBezTo>
                  <a:cubicBezTo>
                    <a:pt x="198" y="9"/>
                    <a:pt x="173" y="1"/>
                    <a:pt x="149"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92" name="Google Shape;592;p9"/>
            <p:cNvSpPr/>
            <p:nvPr/>
          </p:nvSpPr>
          <p:spPr>
            <a:xfrm>
              <a:off x="6090816" y="760266"/>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93" name="Google Shape;593;p9"/>
            <p:cNvSpPr/>
            <p:nvPr/>
          </p:nvSpPr>
          <p:spPr>
            <a:xfrm>
              <a:off x="6606655" y="799348"/>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94" name="Google Shape;594;p9"/>
            <p:cNvSpPr/>
            <p:nvPr/>
          </p:nvSpPr>
          <p:spPr>
            <a:xfrm>
              <a:off x="6875113" y="285143"/>
              <a:ext cx="163285" cy="193159"/>
            </a:xfrm>
            <a:custGeom>
              <a:avLst/>
              <a:gdLst/>
              <a:ahLst/>
              <a:cxnLst/>
              <a:rect l="l" t="t" r="r" b="b"/>
              <a:pathLst>
                <a:path w="798" h="944" extrusionOk="0">
                  <a:moveTo>
                    <a:pt x="615" y="1"/>
                  </a:moveTo>
                  <a:cubicBezTo>
                    <a:pt x="582" y="1"/>
                    <a:pt x="548" y="15"/>
                    <a:pt x="517" y="48"/>
                  </a:cubicBezTo>
                  <a:cubicBezTo>
                    <a:pt x="338" y="228"/>
                    <a:pt x="183" y="431"/>
                    <a:pt x="63" y="646"/>
                  </a:cubicBezTo>
                  <a:cubicBezTo>
                    <a:pt x="0" y="781"/>
                    <a:pt x="120" y="944"/>
                    <a:pt x="245" y="944"/>
                  </a:cubicBezTo>
                  <a:cubicBezTo>
                    <a:pt x="286" y="944"/>
                    <a:pt x="327" y="926"/>
                    <a:pt x="362" y="885"/>
                  </a:cubicBezTo>
                  <a:cubicBezTo>
                    <a:pt x="517" y="682"/>
                    <a:pt x="649" y="455"/>
                    <a:pt x="744" y="228"/>
                  </a:cubicBezTo>
                  <a:cubicBezTo>
                    <a:pt x="798" y="121"/>
                    <a:pt x="712" y="1"/>
                    <a:pt x="61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95" name="Google Shape;595;p9"/>
            <p:cNvSpPr/>
            <p:nvPr/>
          </p:nvSpPr>
          <p:spPr>
            <a:xfrm>
              <a:off x="7324861" y="388066"/>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96" name="Google Shape;596;p9"/>
            <p:cNvSpPr/>
            <p:nvPr/>
          </p:nvSpPr>
          <p:spPr>
            <a:xfrm>
              <a:off x="7342867" y="789526"/>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97" name="Google Shape;597;p9"/>
            <p:cNvSpPr/>
            <p:nvPr/>
          </p:nvSpPr>
          <p:spPr>
            <a:xfrm>
              <a:off x="7643244" y="1023609"/>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98" name="Google Shape;598;p9"/>
            <p:cNvSpPr/>
            <p:nvPr/>
          </p:nvSpPr>
          <p:spPr>
            <a:xfrm>
              <a:off x="8135348" y="909637"/>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99" name="Google Shape;599;p9"/>
            <p:cNvSpPr/>
            <p:nvPr/>
          </p:nvSpPr>
          <p:spPr>
            <a:xfrm>
              <a:off x="7837835" y="541734"/>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00" name="Google Shape;600;p9"/>
            <p:cNvSpPr/>
            <p:nvPr/>
          </p:nvSpPr>
          <p:spPr>
            <a:xfrm>
              <a:off x="7800186" y="162782"/>
              <a:ext cx="190704" cy="155714"/>
            </a:xfrm>
            <a:custGeom>
              <a:avLst/>
              <a:gdLst/>
              <a:ahLst/>
              <a:cxnLst/>
              <a:rect l="l" t="t" r="r" b="b"/>
              <a:pathLst>
                <a:path w="932" h="761" extrusionOk="0">
                  <a:moveTo>
                    <a:pt x="204" y="1"/>
                  </a:moveTo>
                  <a:cubicBezTo>
                    <a:pt x="132" y="13"/>
                    <a:pt x="73" y="61"/>
                    <a:pt x="61" y="120"/>
                  </a:cubicBezTo>
                  <a:cubicBezTo>
                    <a:pt x="1" y="264"/>
                    <a:pt x="144" y="455"/>
                    <a:pt x="228" y="539"/>
                  </a:cubicBezTo>
                  <a:cubicBezTo>
                    <a:pt x="336" y="658"/>
                    <a:pt x="479" y="730"/>
                    <a:pt x="622" y="754"/>
                  </a:cubicBezTo>
                  <a:cubicBezTo>
                    <a:pt x="638" y="758"/>
                    <a:pt x="653" y="760"/>
                    <a:pt x="668" y="760"/>
                  </a:cubicBezTo>
                  <a:cubicBezTo>
                    <a:pt x="816" y="760"/>
                    <a:pt x="932" y="562"/>
                    <a:pt x="802" y="443"/>
                  </a:cubicBezTo>
                  <a:cubicBezTo>
                    <a:pt x="706" y="371"/>
                    <a:pt x="622" y="288"/>
                    <a:pt x="539" y="216"/>
                  </a:cubicBezTo>
                  <a:cubicBezTo>
                    <a:pt x="443" y="132"/>
                    <a:pt x="336"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01" name="Google Shape;601;p9"/>
            <p:cNvSpPr/>
            <p:nvPr/>
          </p:nvSpPr>
          <p:spPr>
            <a:xfrm>
              <a:off x="8226812" y="-12371"/>
              <a:ext cx="128909" cy="251884"/>
            </a:xfrm>
            <a:custGeom>
              <a:avLst/>
              <a:gdLst/>
              <a:ahLst/>
              <a:cxnLst/>
              <a:rect l="l" t="t" r="r" b="b"/>
              <a:pathLst>
                <a:path w="630" h="1231" extrusionOk="0">
                  <a:moveTo>
                    <a:pt x="523" y="1"/>
                  </a:moveTo>
                  <a:cubicBezTo>
                    <a:pt x="487" y="1"/>
                    <a:pt x="450" y="18"/>
                    <a:pt x="426" y="56"/>
                  </a:cubicBezTo>
                  <a:cubicBezTo>
                    <a:pt x="259" y="355"/>
                    <a:pt x="139" y="666"/>
                    <a:pt x="44" y="1000"/>
                  </a:cubicBezTo>
                  <a:cubicBezTo>
                    <a:pt x="0" y="1137"/>
                    <a:pt x="118" y="1231"/>
                    <a:pt x="234" y="1231"/>
                  </a:cubicBezTo>
                  <a:cubicBezTo>
                    <a:pt x="310" y="1231"/>
                    <a:pt x="386" y="1191"/>
                    <a:pt x="414" y="1096"/>
                  </a:cubicBezTo>
                  <a:cubicBezTo>
                    <a:pt x="522" y="773"/>
                    <a:pt x="593" y="438"/>
                    <a:pt x="629" y="104"/>
                  </a:cubicBezTo>
                  <a:cubicBezTo>
                    <a:pt x="629" y="39"/>
                    <a:pt x="578" y="1"/>
                    <a:pt x="52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02" name="Google Shape;602;p9"/>
            <p:cNvSpPr/>
            <p:nvPr/>
          </p:nvSpPr>
          <p:spPr>
            <a:xfrm>
              <a:off x="6557752" y="-9711"/>
              <a:ext cx="129523" cy="286465"/>
            </a:xfrm>
            <a:custGeom>
              <a:avLst/>
              <a:gdLst/>
              <a:ahLst/>
              <a:cxnLst/>
              <a:rect l="l" t="t" r="r" b="b"/>
              <a:pathLst>
                <a:path w="633" h="1400" extrusionOk="0">
                  <a:moveTo>
                    <a:pt x="181" y="0"/>
                  </a:moveTo>
                  <a:cubicBezTo>
                    <a:pt x="122" y="0"/>
                    <a:pt x="70" y="34"/>
                    <a:pt x="60" y="115"/>
                  </a:cubicBezTo>
                  <a:cubicBezTo>
                    <a:pt x="0" y="497"/>
                    <a:pt x="24" y="880"/>
                    <a:pt x="132" y="1238"/>
                  </a:cubicBezTo>
                  <a:cubicBezTo>
                    <a:pt x="165" y="1351"/>
                    <a:pt x="255" y="1399"/>
                    <a:pt x="347" y="1399"/>
                  </a:cubicBezTo>
                  <a:cubicBezTo>
                    <a:pt x="488" y="1399"/>
                    <a:pt x="632" y="1285"/>
                    <a:pt x="574" y="1119"/>
                  </a:cubicBezTo>
                  <a:cubicBezTo>
                    <a:pt x="467" y="808"/>
                    <a:pt x="395" y="485"/>
                    <a:pt x="371" y="163"/>
                  </a:cubicBezTo>
                  <a:cubicBezTo>
                    <a:pt x="357" y="65"/>
                    <a:pt x="263" y="0"/>
                    <a:pt x="18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03" name="Google Shape;603;p9"/>
            <p:cNvSpPr/>
            <p:nvPr/>
          </p:nvSpPr>
          <p:spPr>
            <a:xfrm rot="-1206472">
              <a:off x="8244636" y="629176"/>
              <a:ext cx="315724"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04" name="Google Shape;604;p9"/>
            <p:cNvSpPr/>
            <p:nvPr/>
          </p:nvSpPr>
          <p:spPr>
            <a:xfrm rot="-1796623">
              <a:off x="4305124" y="509405"/>
              <a:ext cx="344986"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05" name="Google Shape;605;p9"/>
            <p:cNvSpPr/>
            <p:nvPr/>
          </p:nvSpPr>
          <p:spPr>
            <a:xfrm>
              <a:off x="465093" y="1176576"/>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06" name="Google Shape;606;p9"/>
            <p:cNvSpPr/>
            <p:nvPr/>
          </p:nvSpPr>
          <p:spPr>
            <a:xfrm>
              <a:off x="435833" y="1884963"/>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07" name="Google Shape;607;p9"/>
            <p:cNvSpPr/>
            <p:nvPr/>
          </p:nvSpPr>
          <p:spPr>
            <a:xfrm>
              <a:off x="800255" y="1599112"/>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08" name="Google Shape;608;p9"/>
            <p:cNvSpPr/>
            <p:nvPr/>
          </p:nvSpPr>
          <p:spPr>
            <a:xfrm>
              <a:off x="1136850" y="2124980"/>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09" name="Google Shape;609;p9"/>
            <p:cNvSpPr/>
            <p:nvPr/>
          </p:nvSpPr>
          <p:spPr>
            <a:xfrm>
              <a:off x="1387301" y="1668068"/>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10" name="Google Shape;610;p9"/>
            <p:cNvSpPr/>
            <p:nvPr/>
          </p:nvSpPr>
          <p:spPr>
            <a:xfrm>
              <a:off x="1200281" y="1306508"/>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11" name="Google Shape;611;p9"/>
            <p:cNvSpPr/>
            <p:nvPr/>
          </p:nvSpPr>
          <p:spPr>
            <a:xfrm>
              <a:off x="2152820" y="1564560"/>
              <a:ext cx="168196" cy="204413"/>
            </a:xfrm>
            <a:custGeom>
              <a:avLst/>
              <a:gdLst/>
              <a:ahLst/>
              <a:cxnLst/>
              <a:rect l="l" t="t" r="r" b="b"/>
              <a:pathLst>
                <a:path w="822" h="999" extrusionOk="0">
                  <a:moveTo>
                    <a:pt x="149" y="1"/>
                  </a:moveTo>
                  <a:cubicBezTo>
                    <a:pt x="63" y="1"/>
                    <a:pt x="0" y="102"/>
                    <a:pt x="9" y="195"/>
                  </a:cubicBezTo>
                  <a:cubicBezTo>
                    <a:pt x="33" y="314"/>
                    <a:pt x="81" y="434"/>
                    <a:pt x="153" y="553"/>
                  </a:cubicBezTo>
                  <a:cubicBezTo>
                    <a:pt x="201" y="673"/>
                    <a:pt x="260" y="792"/>
                    <a:pt x="344" y="900"/>
                  </a:cubicBezTo>
                  <a:cubicBezTo>
                    <a:pt x="391" y="969"/>
                    <a:pt x="457" y="998"/>
                    <a:pt x="523" y="998"/>
                  </a:cubicBezTo>
                  <a:cubicBezTo>
                    <a:pt x="673" y="998"/>
                    <a:pt x="822" y="844"/>
                    <a:pt x="739" y="661"/>
                  </a:cubicBezTo>
                  <a:cubicBezTo>
                    <a:pt x="607" y="422"/>
                    <a:pt x="440" y="195"/>
                    <a:pt x="225" y="27"/>
                  </a:cubicBezTo>
                  <a:cubicBezTo>
                    <a:pt x="198" y="9"/>
                    <a:pt x="173" y="1"/>
                    <a:pt x="149"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12" name="Google Shape;612;p9"/>
            <p:cNvSpPr/>
            <p:nvPr/>
          </p:nvSpPr>
          <p:spPr>
            <a:xfrm>
              <a:off x="1852191" y="1912791"/>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13" name="Google Shape;613;p9"/>
            <p:cNvSpPr/>
            <p:nvPr/>
          </p:nvSpPr>
          <p:spPr>
            <a:xfrm>
              <a:off x="2368030" y="1951873"/>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14" name="Google Shape;614;p9"/>
            <p:cNvSpPr/>
            <p:nvPr/>
          </p:nvSpPr>
          <p:spPr>
            <a:xfrm>
              <a:off x="2636488" y="1437668"/>
              <a:ext cx="163285" cy="193159"/>
            </a:xfrm>
            <a:custGeom>
              <a:avLst/>
              <a:gdLst/>
              <a:ahLst/>
              <a:cxnLst/>
              <a:rect l="l" t="t" r="r" b="b"/>
              <a:pathLst>
                <a:path w="798" h="944" extrusionOk="0">
                  <a:moveTo>
                    <a:pt x="615" y="1"/>
                  </a:moveTo>
                  <a:cubicBezTo>
                    <a:pt x="582" y="1"/>
                    <a:pt x="548" y="15"/>
                    <a:pt x="517" y="48"/>
                  </a:cubicBezTo>
                  <a:cubicBezTo>
                    <a:pt x="338" y="228"/>
                    <a:pt x="183" y="431"/>
                    <a:pt x="63" y="646"/>
                  </a:cubicBezTo>
                  <a:cubicBezTo>
                    <a:pt x="0" y="781"/>
                    <a:pt x="120" y="944"/>
                    <a:pt x="245" y="944"/>
                  </a:cubicBezTo>
                  <a:cubicBezTo>
                    <a:pt x="286" y="944"/>
                    <a:pt x="327" y="926"/>
                    <a:pt x="362" y="885"/>
                  </a:cubicBezTo>
                  <a:cubicBezTo>
                    <a:pt x="517" y="682"/>
                    <a:pt x="649" y="455"/>
                    <a:pt x="744" y="228"/>
                  </a:cubicBezTo>
                  <a:cubicBezTo>
                    <a:pt x="798" y="121"/>
                    <a:pt x="712" y="1"/>
                    <a:pt x="61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15" name="Google Shape;615;p9"/>
            <p:cNvSpPr/>
            <p:nvPr/>
          </p:nvSpPr>
          <p:spPr>
            <a:xfrm>
              <a:off x="3086236" y="1540591"/>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16" name="Google Shape;616;p9"/>
            <p:cNvSpPr/>
            <p:nvPr/>
          </p:nvSpPr>
          <p:spPr>
            <a:xfrm>
              <a:off x="3104242" y="1942051"/>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17" name="Google Shape;617;p9"/>
            <p:cNvSpPr/>
            <p:nvPr/>
          </p:nvSpPr>
          <p:spPr>
            <a:xfrm>
              <a:off x="3404619" y="2176134"/>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18" name="Google Shape;618;p9"/>
            <p:cNvSpPr/>
            <p:nvPr/>
          </p:nvSpPr>
          <p:spPr>
            <a:xfrm>
              <a:off x="3896723" y="2062162"/>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19" name="Google Shape;619;p9"/>
            <p:cNvSpPr/>
            <p:nvPr/>
          </p:nvSpPr>
          <p:spPr>
            <a:xfrm>
              <a:off x="3599210" y="1694259"/>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20" name="Google Shape;620;p9"/>
            <p:cNvSpPr/>
            <p:nvPr/>
          </p:nvSpPr>
          <p:spPr>
            <a:xfrm>
              <a:off x="3561561" y="1315307"/>
              <a:ext cx="190704" cy="155714"/>
            </a:xfrm>
            <a:custGeom>
              <a:avLst/>
              <a:gdLst/>
              <a:ahLst/>
              <a:cxnLst/>
              <a:rect l="l" t="t" r="r" b="b"/>
              <a:pathLst>
                <a:path w="932" h="761" extrusionOk="0">
                  <a:moveTo>
                    <a:pt x="204" y="1"/>
                  </a:moveTo>
                  <a:cubicBezTo>
                    <a:pt x="132" y="13"/>
                    <a:pt x="73" y="61"/>
                    <a:pt x="61" y="120"/>
                  </a:cubicBezTo>
                  <a:cubicBezTo>
                    <a:pt x="1" y="264"/>
                    <a:pt x="144" y="455"/>
                    <a:pt x="228" y="539"/>
                  </a:cubicBezTo>
                  <a:cubicBezTo>
                    <a:pt x="336" y="658"/>
                    <a:pt x="479" y="730"/>
                    <a:pt x="622" y="754"/>
                  </a:cubicBezTo>
                  <a:cubicBezTo>
                    <a:pt x="638" y="758"/>
                    <a:pt x="653" y="760"/>
                    <a:pt x="668" y="760"/>
                  </a:cubicBezTo>
                  <a:cubicBezTo>
                    <a:pt x="816" y="760"/>
                    <a:pt x="932" y="562"/>
                    <a:pt x="802" y="443"/>
                  </a:cubicBezTo>
                  <a:cubicBezTo>
                    <a:pt x="706" y="371"/>
                    <a:pt x="622" y="288"/>
                    <a:pt x="539" y="216"/>
                  </a:cubicBezTo>
                  <a:cubicBezTo>
                    <a:pt x="443" y="132"/>
                    <a:pt x="336"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21" name="Google Shape;621;p9"/>
            <p:cNvSpPr/>
            <p:nvPr/>
          </p:nvSpPr>
          <p:spPr>
            <a:xfrm>
              <a:off x="3988187" y="1140154"/>
              <a:ext cx="128909" cy="251884"/>
            </a:xfrm>
            <a:custGeom>
              <a:avLst/>
              <a:gdLst/>
              <a:ahLst/>
              <a:cxnLst/>
              <a:rect l="l" t="t" r="r" b="b"/>
              <a:pathLst>
                <a:path w="630" h="1231" extrusionOk="0">
                  <a:moveTo>
                    <a:pt x="523" y="1"/>
                  </a:moveTo>
                  <a:cubicBezTo>
                    <a:pt x="487" y="1"/>
                    <a:pt x="450" y="18"/>
                    <a:pt x="426" y="56"/>
                  </a:cubicBezTo>
                  <a:cubicBezTo>
                    <a:pt x="259" y="355"/>
                    <a:pt x="139" y="666"/>
                    <a:pt x="44" y="1000"/>
                  </a:cubicBezTo>
                  <a:cubicBezTo>
                    <a:pt x="0" y="1137"/>
                    <a:pt x="118" y="1231"/>
                    <a:pt x="234" y="1231"/>
                  </a:cubicBezTo>
                  <a:cubicBezTo>
                    <a:pt x="310" y="1231"/>
                    <a:pt x="386" y="1191"/>
                    <a:pt x="414" y="1096"/>
                  </a:cubicBezTo>
                  <a:cubicBezTo>
                    <a:pt x="522" y="773"/>
                    <a:pt x="593" y="438"/>
                    <a:pt x="629" y="104"/>
                  </a:cubicBezTo>
                  <a:cubicBezTo>
                    <a:pt x="629" y="39"/>
                    <a:pt x="578" y="1"/>
                    <a:pt x="52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22" name="Google Shape;622;p9"/>
            <p:cNvSpPr/>
            <p:nvPr/>
          </p:nvSpPr>
          <p:spPr>
            <a:xfrm>
              <a:off x="2319127" y="1142814"/>
              <a:ext cx="129523" cy="286465"/>
            </a:xfrm>
            <a:custGeom>
              <a:avLst/>
              <a:gdLst/>
              <a:ahLst/>
              <a:cxnLst/>
              <a:rect l="l" t="t" r="r" b="b"/>
              <a:pathLst>
                <a:path w="633" h="1400" extrusionOk="0">
                  <a:moveTo>
                    <a:pt x="181" y="0"/>
                  </a:moveTo>
                  <a:cubicBezTo>
                    <a:pt x="122" y="0"/>
                    <a:pt x="70" y="34"/>
                    <a:pt x="60" y="115"/>
                  </a:cubicBezTo>
                  <a:cubicBezTo>
                    <a:pt x="0" y="497"/>
                    <a:pt x="24" y="880"/>
                    <a:pt x="132" y="1238"/>
                  </a:cubicBezTo>
                  <a:cubicBezTo>
                    <a:pt x="165" y="1351"/>
                    <a:pt x="255" y="1399"/>
                    <a:pt x="347" y="1399"/>
                  </a:cubicBezTo>
                  <a:cubicBezTo>
                    <a:pt x="488" y="1399"/>
                    <a:pt x="632" y="1285"/>
                    <a:pt x="574" y="1119"/>
                  </a:cubicBezTo>
                  <a:cubicBezTo>
                    <a:pt x="467" y="808"/>
                    <a:pt x="395" y="485"/>
                    <a:pt x="371" y="163"/>
                  </a:cubicBezTo>
                  <a:cubicBezTo>
                    <a:pt x="357" y="65"/>
                    <a:pt x="263" y="0"/>
                    <a:pt x="18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23" name="Google Shape;623;p9"/>
            <p:cNvSpPr/>
            <p:nvPr/>
          </p:nvSpPr>
          <p:spPr>
            <a:xfrm>
              <a:off x="4072898" y="1690576"/>
              <a:ext cx="315725"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24" name="Google Shape;624;p9"/>
            <p:cNvSpPr/>
            <p:nvPr/>
          </p:nvSpPr>
          <p:spPr>
            <a:xfrm>
              <a:off x="66499" y="1661929"/>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25" name="Google Shape;625;p9"/>
            <p:cNvSpPr/>
            <p:nvPr/>
          </p:nvSpPr>
          <p:spPr>
            <a:xfrm>
              <a:off x="4531833" y="1066025"/>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26" name="Google Shape;626;p9"/>
            <p:cNvSpPr/>
            <p:nvPr/>
          </p:nvSpPr>
          <p:spPr>
            <a:xfrm>
              <a:off x="5232850" y="1306042"/>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27" name="Google Shape;627;p9"/>
            <p:cNvSpPr/>
            <p:nvPr/>
          </p:nvSpPr>
          <p:spPr>
            <a:xfrm>
              <a:off x="5948191" y="1093853"/>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28" name="Google Shape;628;p9"/>
            <p:cNvSpPr/>
            <p:nvPr/>
          </p:nvSpPr>
          <p:spPr>
            <a:xfrm>
              <a:off x="6324277" y="1506567"/>
              <a:ext cx="145483" cy="184770"/>
            </a:xfrm>
            <a:custGeom>
              <a:avLst/>
              <a:gdLst/>
              <a:ahLst/>
              <a:cxnLst/>
              <a:rect l="l" t="t" r="r" b="b"/>
              <a:pathLst>
                <a:path w="711" h="903" extrusionOk="0">
                  <a:moveTo>
                    <a:pt x="199" y="0"/>
                  </a:moveTo>
                  <a:cubicBezTo>
                    <a:pt x="98" y="0"/>
                    <a:pt x="0" y="96"/>
                    <a:pt x="26" y="216"/>
                  </a:cubicBezTo>
                  <a:cubicBezTo>
                    <a:pt x="74" y="431"/>
                    <a:pt x="169" y="634"/>
                    <a:pt x="301" y="802"/>
                  </a:cubicBezTo>
                  <a:cubicBezTo>
                    <a:pt x="342" y="872"/>
                    <a:pt x="407" y="902"/>
                    <a:pt x="471" y="902"/>
                  </a:cubicBezTo>
                  <a:cubicBezTo>
                    <a:pt x="591" y="902"/>
                    <a:pt x="711" y="795"/>
                    <a:pt x="672" y="646"/>
                  </a:cubicBezTo>
                  <a:cubicBezTo>
                    <a:pt x="600" y="419"/>
                    <a:pt x="480" y="216"/>
                    <a:pt x="313" y="48"/>
                  </a:cubicBezTo>
                  <a:cubicBezTo>
                    <a:pt x="279" y="15"/>
                    <a:pt x="239" y="0"/>
                    <a:pt x="199"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29" name="Google Shape;629;p9"/>
            <p:cNvSpPr/>
            <p:nvPr/>
          </p:nvSpPr>
          <p:spPr>
            <a:xfrm>
              <a:off x="6464030" y="1132935"/>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30" name="Google Shape;630;p9"/>
            <p:cNvSpPr/>
            <p:nvPr/>
          </p:nvSpPr>
          <p:spPr>
            <a:xfrm>
              <a:off x="7200242" y="1123114"/>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31" name="Google Shape;631;p9"/>
            <p:cNvSpPr/>
            <p:nvPr/>
          </p:nvSpPr>
          <p:spPr>
            <a:xfrm>
              <a:off x="7500619" y="1357196"/>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32" name="Google Shape;632;p9"/>
            <p:cNvSpPr/>
            <p:nvPr/>
          </p:nvSpPr>
          <p:spPr>
            <a:xfrm>
              <a:off x="7992723" y="1243224"/>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33" name="Google Shape;633;p9"/>
            <p:cNvSpPr/>
            <p:nvPr/>
          </p:nvSpPr>
          <p:spPr>
            <a:xfrm>
              <a:off x="4751593" y="1510164"/>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34" name="Google Shape;634;p9"/>
            <p:cNvSpPr/>
            <p:nvPr/>
          </p:nvSpPr>
          <p:spPr>
            <a:xfrm>
              <a:off x="4722333" y="2218550"/>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35" name="Google Shape;635;p9"/>
            <p:cNvSpPr/>
            <p:nvPr/>
          </p:nvSpPr>
          <p:spPr>
            <a:xfrm>
              <a:off x="5086755" y="1932699"/>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36" name="Google Shape;636;p9"/>
            <p:cNvSpPr/>
            <p:nvPr/>
          </p:nvSpPr>
          <p:spPr>
            <a:xfrm>
              <a:off x="5423350" y="2458567"/>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37" name="Google Shape;637;p9"/>
            <p:cNvSpPr/>
            <p:nvPr/>
          </p:nvSpPr>
          <p:spPr>
            <a:xfrm>
              <a:off x="5673801" y="2001655"/>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38" name="Google Shape;638;p9"/>
            <p:cNvSpPr/>
            <p:nvPr/>
          </p:nvSpPr>
          <p:spPr>
            <a:xfrm>
              <a:off x="5486781" y="1640096"/>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39" name="Google Shape;639;p9"/>
            <p:cNvSpPr/>
            <p:nvPr/>
          </p:nvSpPr>
          <p:spPr>
            <a:xfrm>
              <a:off x="6236907" y="1773097"/>
              <a:ext cx="168196" cy="204413"/>
            </a:xfrm>
            <a:custGeom>
              <a:avLst/>
              <a:gdLst/>
              <a:ahLst/>
              <a:cxnLst/>
              <a:rect l="l" t="t" r="r" b="b"/>
              <a:pathLst>
                <a:path w="822" h="999" extrusionOk="0">
                  <a:moveTo>
                    <a:pt x="149" y="1"/>
                  </a:moveTo>
                  <a:cubicBezTo>
                    <a:pt x="63" y="1"/>
                    <a:pt x="0" y="102"/>
                    <a:pt x="9" y="195"/>
                  </a:cubicBezTo>
                  <a:cubicBezTo>
                    <a:pt x="33" y="314"/>
                    <a:pt x="81" y="434"/>
                    <a:pt x="153" y="553"/>
                  </a:cubicBezTo>
                  <a:cubicBezTo>
                    <a:pt x="201" y="673"/>
                    <a:pt x="260" y="792"/>
                    <a:pt x="344" y="900"/>
                  </a:cubicBezTo>
                  <a:cubicBezTo>
                    <a:pt x="391" y="969"/>
                    <a:pt x="457" y="998"/>
                    <a:pt x="523" y="998"/>
                  </a:cubicBezTo>
                  <a:cubicBezTo>
                    <a:pt x="673" y="998"/>
                    <a:pt x="822" y="844"/>
                    <a:pt x="739" y="661"/>
                  </a:cubicBezTo>
                  <a:cubicBezTo>
                    <a:pt x="607" y="422"/>
                    <a:pt x="440" y="195"/>
                    <a:pt x="225" y="27"/>
                  </a:cubicBezTo>
                  <a:cubicBezTo>
                    <a:pt x="198" y="9"/>
                    <a:pt x="173" y="1"/>
                    <a:pt x="149"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40" name="Google Shape;640;p9"/>
            <p:cNvSpPr/>
            <p:nvPr/>
          </p:nvSpPr>
          <p:spPr>
            <a:xfrm>
              <a:off x="6082928" y="2146466"/>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41" name="Google Shape;641;p9"/>
            <p:cNvSpPr/>
            <p:nvPr/>
          </p:nvSpPr>
          <p:spPr>
            <a:xfrm>
              <a:off x="6489805" y="2433385"/>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42" name="Google Shape;642;p9"/>
            <p:cNvSpPr/>
            <p:nvPr/>
          </p:nvSpPr>
          <p:spPr>
            <a:xfrm>
              <a:off x="6922988" y="1771256"/>
              <a:ext cx="163285" cy="193159"/>
            </a:xfrm>
            <a:custGeom>
              <a:avLst/>
              <a:gdLst/>
              <a:ahLst/>
              <a:cxnLst/>
              <a:rect l="l" t="t" r="r" b="b"/>
              <a:pathLst>
                <a:path w="798" h="944" extrusionOk="0">
                  <a:moveTo>
                    <a:pt x="615" y="1"/>
                  </a:moveTo>
                  <a:cubicBezTo>
                    <a:pt x="582" y="1"/>
                    <a:pt x="548" y="15"/>
                    <a:pt x="517" y="48"/>
                  </a:cubicBezTo>
                  <a:cubicBezTo>
                    <a:pt x="338" y="228"/>
                    <a:pt x="183" y="431"/>
                    <a:pt x="63" y="646"/>
                  </a:cubicBezTo>
                  <a:cubicBezTo>
                    <a:pt x="0" y="781"/>
                    <a:pt x="120" y="944"/>
                    <a:pt x="245" y="944"/>
                  </a:cubicBezTo>
                  <a:cubicBezTo>
                    <a:pt x="286" y="944"/>
                    <a:pt x="327" y="926"/>
                    <a:pt x="362" y="885"/>
                  </a:cubicBezTo>
                  <a:cubicBezTo>
                    <a:pt x="517" y="682"/>
                    <a:pt x="649" y="455"/>
                    <a:pt x="744" y="228"/>
                  </a:cubicBezTo>
                  <a:cubicBezTo>
                    <a:pt x="798" y="121"/>
                    <a:pt x="712" y="1"/>
                    <a:pt x="61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43" name="Google Shape;643;p9"/>
            <p:cNvSpPr/>
            <p:nvPr/>
          </p:nvSpPr>
          <p:spPr>
            <a:xfrm>
              <a:off x="7372736" y="1874179"/>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44" name="Google Shape;644;p9"/>
            <p:cNvSpPr/>
            <p:nvPr/>
          </p:nvSpPr>
          <p:spPr>
            <a:xfrm>
              <a:off x="6581117" y="1970839"/>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45" name="Google Shape;645;p9"/>
            <p:cNvSpPr/>
            <p:nvPr/>
          </p:nvSpPr>
          <p:spPr>
            <a:xfrm>
              <a:off x="8689294" y="4382559"/>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46" name="Google Shape;646;p9"/>
            <p:cNvSpPr/>
            <p:nvPr/>
          </p:nvSpPr>
          <p:spPr>
            <a:xfrm>
              <a:off x="8183223" y="2395749"/>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47" name="Google Shape;647;p9"/>
            <p:cNvSpPr/>
            <p:nvPr/>
          </p:nvSpPr>
          <p:spPr>
            <a:xfrm>
              <a:off x="7885710" y="2027847"/>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48" name="Google Shape;648;p9"/>
            <p:cNvSpPr/>
            <p:nvPr/>
          </p:nvSpPr>
          <p:spPr>
            <a:xfrm>
              <a:off x="7848061" y="1648894"/>
              <a:ext cx="190704" cy="155714"/>
            </a:xfrm>
            <a:custGeom>
              <a:avLst/>
              <a:gdLst/>
              <a:ahLst/>
              <a:cxnLst/>
              <a:rect l="l" t="t" r="r" b="b"/>
              <a:pathLst>
                <a:path w="932" h="761" extrusionOk="0">
                  <a:moveTo>
                    <a:pt x="204" y="1"/>
                  </a:moveTo>
                  <a:cubicBezTo>
                    <a:pt x="132" y="13"/>
                    <a:pt x="73" y="61"/>
                    <a:pt x="61" y="120"/>
                  </a:cubicBezTo>
                  <a:cubicBezTo>
                    <a:pt x="1" y="264"/>
                    <a:pt x="144" y="455"/>
                    <a:pt x="228" y="539"/>
                  </a:cubicBezTo>
                  <a:cubicBezTo>
                    <a:pt x="336" y="658"/>
                    <a:pt x="479" y="730"/>
                    <a:pt x="622" y="754"/>
                  </a:cubicBezTo>
                  <a:cubicBezTo>
                    <a:pt x="638" y="758"/>
                    <a:pt x="653" y="760"/>
                    <a:pt x="668" y="760"/>
                  </a:cubicBezTo>
                  <a:cubicBezTo>
                    <a:pt x="816" y="760"/>
                    <a:pt x="932" y="562"/>
                    <a:pt x="802" y="443"/>
                  </a:cubicBezTo>
                  <a:cubicBezTo>
                    <a:pt x="706" y="371"/>
                    <a:pt x="622" y="288"/>
                    <a:pt x="539" y="216"/>
                  </a:cubicBezTo>
                  <a:cubicBezTo>
                    <a:pt x="443" y="132"/>
                    <a:pt x="336"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49" name="Google Shape;649;p9"/>
            <p:cNvSpPr/>
            <p:nvPr/>
          </p:nvSpPr>
          <p:spPr>
            <a:xfrm>
              <a:off x="8274687" y="1473742"/>
              <a:ext cx="128909" cy="251884"/>
            </a:xfrm>
            <a:custGeom>
              <a:avLst/>
              <a:gdLst/>
              <a:ahLst/>
              <a:cxnLst/>
              <a:rect l="l" t="t" r="r" b="b"/>
              <a:pathLst>
                <a:path w="630" h="1231" extrusionOk="0">
                  <a:moveTo>
                    <a:pt x="523" y="1"/>
                  </a:moveTo>
                  <a:cubicBezTo>
                    <a:pt x="487" y="1"/>
                    <a:pt x="450" y="18"/>
                    <a:pt x="426" y="56"/>
                  </a:cubicBezTo>
                  <a:cubicBezTo>
                    <a:pt x="259" y="355"/>
                    <a:pt x="139" y="666"/>
                    <a:pt x="44" y="1000"/>
                  </a:cubicBezTo>
                  <a:cubicBezTo>
                    <a:pt x="0" y="1137"/>
                    <a:pt x="118" y="1231"/>
                    <a:pt x="234" y="1231"/>
                  </a:cubicBezTo>
                  <a:cubicBezTo>
                    <a:pt x="310" y="1231"/>
                    <a:pt x="386" y="1191"/>
                    <a:pt x="414" y="1096"/>
                  </a:cubicBezTo>
                  <a:cubicBezTo>
                    <a:pt x="522" y="773"/>
                    <a:pt x="593" y="438"/>
                    <a:pt x="629" y="104"/>
                  </a:cubicBezTo>
                  <a:cubicBezTo>
                    <a:pt x="629" y="39"/>
                    <a:pt x="578" y="1"/>
                    <a:pt x="52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50" name="Google Shape;650;p9"/>
            <p:cNvSpPr/>
            <p:nvPr/>
          </p:nvSpPr>
          <p:spPr>
            <a:xfrm>
              <a:off x="6770239" y="1367202"/>
              <a:ext cx="129523" cy="286465"/>
            </a:xfrm>
            <a:custGeom>
              <a:avLst/>
              <a:gdLst/>
              <a:ahLst/>
              <a:cxnLst/>
              <a:rect l="l" t="t" r="r" b="b"/>
              <a:pathLst>
                <a:path w="633" h="1400" extrusionOk="0">
                  <a:moveTo>
                    <a:pt x="181" y="0"/>
                  </a:moveTo>
                  <a:cubicBezTo>
                    <a:pt x="122" y="0"/>
                    <a:pt x="70" y="34"/>
                    <a:pt x="60" y="115"/>
                  </a:cubicBezTo>
                  <a:cubicBezTo>
                    <a:pt x="0" y="497"/>
                    <a:pt x="24" y="880"/>
                    <a:pt x="132" y="1238"/>
                  </a:cubicBezTo>
                  <a:cubicBezTo>
                    <a:pt x="165" y="1351"/>
                    <a:pt x="255" y="1399"/>
                    <a:pt x="347" y="1399"/>
                  </a:cubicBezTo>
                  <a:cubicBezTo>
                    <a:pt x="488" y="1399"/>
                    <a:pt x="632" y="1285"/>
                    <a:pt x="574" y="1119"/>
                  </a:cubicBezTo>
                  <a:cubicBezTo>
                    <a:pt x="467" y="808"/>
                    <a:pt x="395" y="485"/>
                    <a:pt x="371" y="163"/>
                  </a:cubicBezTo>
                  <a:cubicBezTo>
                    <a:pt x="357" y="65"/>
                    <a:pt x="263" y="0"/>
                    <a:pt x="18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51" name="Google Shape;651;p9"/>
            <p:cNvSpPr/>
            <p:nvPr/>
          </p:nvSpPr>
          <p:spPr>
            <a:xfrm>
              <a:off x="8359398" y="2024163"/>
              <a:ext cx="315725"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52" name="Google Shape;652;p9"/>
            <p:cNvSpPr/>
            <p:nvPr/>
          </p:nvSpPr>
          <p:spPr>
            <a:xfrm>
              <a:off x="4352999" y="1995517"/>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53" name="Google Shape;653;p9"/>
            <p:cNvSpPr/>
            <p:nvPr/>
          </p:nvSpPr>
          <p:spPr>
            <a:xfrm>
              <a:off x="8808993" y="33576"/>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54" name="Google Shape;654;p9"/>
            <p:cNvSpPr/>
            <p:nvPr/>
          </p:nvSpPr>
          <p:spPr>
            <a:xfrm>
              <a:off x="8779733" y="741963"/>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55" name="Google Shape;655;p9"/>
            <p:cNvSpPr/>
            <p:nvPr/>
          </p:nvSpPr>
          <p:spPr>
            <a:xfrm>
              <a:off x="8488730" y="979749"/>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56" name="Google Shape;656;p9"/>
            <p:cNvSpPr/>
            <p:nvPr/>
          </p:nvSpPr>
          <p:spPr>
            <a:xfrm>
              <a:off x="8344774" y="286979"/>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57" name="Google Shape;657;p9"/>
            <p:cNvSpPr/>
            <p:nvPr/>
          </p:nvSpPr>
          <p:spPr>
            <a:xfrm>
              <a:off x="8999493" y="1186101"/>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58" name="Google Shape;658;p9"/>
            <p:cNvSpPr/>
            <p:nvPr/>
          </p:nvSpPr>
          <p:spPr>
            <a:xfrm>
              <a:off x="8855358" y="1884963"/>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59" name="Google Shape;659;p9"/>
            <p:cNvSpPr/>
            <p:nvPr/>
          </p:nvSpPr>
          <p:spPr>
            <a:xfrm rot="-2086714">
              <a:off x="8483424" y="1594104"/>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60" name="Google Shape;660;p9"/>
            <p:cNvSpPr/>
            <p:nvPr/>
          </p:nvSpPr>
          <p:spPr>
            <a:xfrm>
              <a:off x="255543" y="2281476"/>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61" name="Google Shape;661;p9"/>
            <p:cNvSpPr/>
            <p:nvPr/>
          </p:nvSpPr>
          <p:spPr>
            <a:xfrm>
              <a:off x="226283" y="2989863"/>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62" name="Google Shape;662;p9"/>
            <p:cNvSpPr/>
            <p:nvPr/>
          </p:nvSpPr>
          <p:spPr>
            <a:xfrm>
              <a:off x="590705" y="2704012"/>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63" name="Google Shape;663;p9"/>
            <p:cNvSpPr/>
            <p:nvPr/>
          </p:nvSpPr>
          <p:spPr>
            <a:xfrm>
              <a:off x="927300" y="3229880"/>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64" name="Google Shape;664;p9"/>
            <p:cNvSpPr/>
            <p:nvPr/>
          </p:nvSpPr>
          <p:spPr>
            <a:xfrm>
              <a:off x="1177751" y="2772968"/>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65" name="Google Shape;665;p9"/>
            <p:cNvSpPr/>
            <p:nvPr/>
          </p:nvSpPr>
          <p:spPr>
            <a:xfrm>
              <a:off x="990731" y="2411408"/>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66" name="Google Shape;666;p9"/>
            <p:cNvSpPr/>
            <p:nvPr/>
          </p:nvSpPr>
          <p:spPr>
            <a:xfrm>
              <a:off x="1740857" y="2544410"/>
              <a:ext cx="168196" cy="204413"/>
            </a:xfrm>
            <a:custGeom>
              <a:avLst/>
              <a:gdLst/>
              <a:ahLst/>
              <a:cxnLst/>
              <a:rect l="l" t="t" r="r" b="b"/>
              <a:pathLst>
                <a:path w="822" h="999" extrusionOk="0">
                  <a:moveTo>
                    <a:pt x="149" y="1"/>
                  </a:moveTo>
                  <a:cubicBezTo>
                    <a:pt x="63" y="1"/>
                    <a:pt x="0" y="102"/>
                    <a:pt x="9" y="195"/>
                  </a:cubicBezTo>
                  <a:cubicBezTo>
                    <a:pt x="33" y="314"/>
                    <a:pt x="81" y="434"/>
                    <a:pt x="153" y="553"/>
                  </a:cubicBezTo>
                  <a:cubicBezTo>
                    <a:pt x="201" y="673"/>
                    <a:pt x="260" y="792"/>
                    <a:pt x="344" y="900"/>
                  </a:cubicBezTo>
                  <a:cubicBezTo>
                    <a:pt x="391" y="969"/>
                    <a:pt x="457" y="998"/>
                    <a:pt x="523" y="998"/>
                  </a:cubicBezTo>
                  <a:cubicBezTo>
                    <a:pt x="673" y="998"/>
                    <a:pt x="822" y="844"/>
                    <a:pt x="739" y="661"/>
                  </a:cubicBezTo>
                  <a:cubicBezTo>
                    <a:pt x="607" y="422"/>
                    <a:pt x="440" y="195"/>
                    <a:pt x="225" y="27"/>
                  </a:cubicBezTo>
                  <a:cubicBezTo>
                    <a:pt x="198" y="9"/>
                    <a:pt x="173" y="1"/>
                    <a:pt x="149"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67" name="Google Shape;667;p9"/>
            <p:cNvSpPr/>
            <p:nvPr/>
          </p:nvSpPr>
          <p:spPr>
            <a:xfrm>
              <a:off x="1642641" y="3017691"/>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68" name="Google Shape;668;p9"/>
            <p:cNvSpPr/>
            <p:nvPr/>
          </p:nvSpPr>
          <p:spPr>
            <a:xfrm>
              <a:off x="2018727" y="3430405"/>
              <a:ext cx="145483" cy="184770"/>
            </a:xfrm>
            <a:custGeom>
              <a:avLst/>
              <a:gdLst/>
              <a:ahLst/>
              <a:cxnLst/>
              <a:rect l="l" t="t" r="r" b="b"/>
              <a:pathLst>
                <a:path w="711" h="903" extrusionOk="0">
                  <a:moveTo>
                    <a:pt x="199" y="0"/>
                  </a:moveTo>
                  <a:cubicBezTo>
                    <a:pt x="98" y="0"/>
                    <a:pt x="0" y="96"/>
                    <a:pt x="26" y="216"/>
                  </a:cubicBezTo>
                  <a:cubicBezTo>
                    <a:pt x="74" y="431"/>
                    <a:pt x="169" y="634"/>
                    <a:pt x="301" y="802"/>
                  </a:cubicBezTo>
                  <a:cubicBezTo>
                    <a:pt x="342" y="872"/>
                    <a:pt x="407" y="902"/>
                    <a:pt x="471" y="902"/>
                  </a:cubicBezTo>
                  <a:cubicBezTo>
                    <a:pt x="591" y="902"/>
                    <a:pt x="711" y="795"/>
                    <a:pt x="672" y="646"/>
                  </a:cubicBezTo>
                  <a:cubicBezTo>
                    <a:pt x="600" y="419"/>
                    <a:pt x="480" y="216"/>
                    <a:pt x="313" y="48"/>
                  </a:cubicBezTo>
                  <a:cubicBezTo>
                    <a:pt x="279" y="15"/>
                    <a:pt x="239" y="0"/>
                    <a:pt x="199"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69" name="Google Shape;669;p9"/>
            <p:cNvSpPr/>
            <p:nvPr/>
          </p:nvSpPr>
          <p:spPr>
            <a:xfrm>
              <a:off x="2158480" y="3056773"/>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70" name="Google Shape;670;p9"/>
            <p:cNvSpPr/>
            <p:nvPr/>
          </p:nvSpPr>
          <p:spPr>
            <a:xfrm>
              <a:off x="2426938" y="2542568"/>
              <a:ext cx="163285" cy="193159"/>
            </a:xfrm>
            <a:custGeom>
              <a:avLst/>
              <a:gdLst/>
              <a:ahLst/>
              <a:cxnLst/>
              <a:rect l="l" t="t" r="r" b="b"/>
              <a:pathLst>
                <a:path w="798" h="944" extrusionOk="0">
                  <a:moveTo>
                    <a:pt x="615" y="1"/>
                  </a:moveTo>
                  <a:cubicBezTo>
                    <a:pt x="582" y="1"/>
                    <a:pt x="548" y="15"/>
                    <a:pt x="517" y="48"/>
                  </a:cubicBezTo>
                  <a:cubicBezTo>
                    <a:pt x="338" y="228"/>
                    <a:pt x="183" y="431"/>
                    <a:pt x="63" y="646"/>
                  </a:cubicBezTo>
                  <a:cubicBezTo>
                    <a:pt x="0" y="781"/>
                    <a:pt x="120" y="944"/>
                    <a:pt x="245" y="944"/>
                  </a:cubicBezTo>
                  <a:cubicBezTo>
                    <a:pt x="286" y="944"/>
                    <a:pt x="327" y="926"/>
                    <a:pt x="362" y="885"/>
                  </a:cubicBezTo>
                  <a:cubicBezTo>
                    <a:pt x="517" y="682"/>
                    <a:pt x="649" y="455"/>
                    <a:pt x="744" y="228"/>
                  </a:cubicBezTo>
                  <a:cubicBezTo>
                    <a:pt x="798" y="121"/>
                    <a:pt x="712" y="1"/>
                    <a:pt x="61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71" name="Google Shape;671;p9"/>
            <p:cNvSpPr/>
            <p:nvPr/>
          </p:nvSpPr>
          <p:spPr>
            <a:xfrm>
              <a:off x="2876686" y="2645491"/>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72" name="Google Shape;672;p9"/>
            <p:cNvSpPr/>
            <p:nvPr/>
          </p:nvSpPr>
          <p:spPr>
            <a:xfrm>
              <a:off x="2894692" y="3046951"/>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73" name="Google Shape;673;p9"/>
            <p:cNvSpPr/>
            <p:nvPr/>
          </p:nvSpPr>
          <p:spPr>
            <a:xfrm>
              <a:off x="3195069" y="3281034"/>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74" name="Google Shape;674;p9"/>
            <p:cNvSpPr/>
            <p:nvPr/>
          </p:nvSpPr>
          <p:spPr>
            <a:xfrm>
              <a:off x="3687173" y="3167062"/>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75" name="Google Shape;675;p9"/>
            <p:cNvSpPr/>
            <p:nvPr/>
          </p:nvSpPr>
          <p:spPr>
            <a:xfrm>
              <a:off x="3389660" y="2799159"/>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76" name="Google Shape;676;p9"/>
            <p:cNvSpPr/>
            <p:nvPr/>
          </p:nvSpPr>
          <p:spPr>
            <a:xfrm>
              <a:off x="3352011" y="2420207"/>
              <a:ext cx="190704" cy="155714"/>
            </a:xfrm>
            <a:custGeom>
              <a:avLst/>
              <a:gdLst/>
              <a:ahLst/>
              <a:cxnLst/>
              <a:rect l="l" t="t" r="r" b="b"/>
              <a:pathLst>
                <a:path w="932" h="761" extrusionOk="0">
                  <a:moveTo>
                    <a:pt x="204" y="1"/>
                  </a:moveTo>
                  <a:cubicBezTo>
                    <a:pt x="132" y="13"/>
                    <a:pt x="73" y="61"/>
                    <a:pt x="61" y="120"/>
                  </a:cubicBezTo>
                  <a:cubicBezTo>
                    <a:pt x="1" y="264"/>
                    <a:pt x="144" y="455"/>
                    <a:pt x="228" y="539"/>
                  </a:cubicBezTo>
                  <a:cubicBezTo>
                    <a:pt x="336" y="658"/>
                    <a:pt x="479" y="730"/>
                    <a:pt x="622" y="754"/>
                  </a:cubicBezTo>
                  <a:cubicBezTo>
                    <a:pt x="638" y="758"/>
                    <a:pt x="653" y="760"/>
                    <a:pt x="668" y="760"/>
                  </a:cubicBezTo>
                  <a:cubicBezTo>
                    <a:pt x="816" y="760"/>
                    <a:pt x="932" y="562"/>
                    <a:pt x="802" y="443"/>
                  </a:cubicBezTo>
                  <a:cubicBezTo>
                    <a:pt x="706" y="371"/>
                    <a:pt x="622" y="288"/>
                    <a:pt x="539" y="216"/>
                  </a:cubicBezTo>
                  <a:cubicBezTo>
                    <a:pt x="443" y="132"/>
                    <a:pt x="336"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77" name="Google Shape;677;p9"/>
            <p:cNvSpPr/>
            <p:nvPr/>
          </p:nvSpPr>
          <p:spPr>
            <a:xfrm>
              <a:off x="3778637" y="2245054"/>
              <a:ext cx="128909" cy="251884"/>
            </a:xfrm>
            <a:custGeom>
              <a:avLst/>
              <a:gdLst/>
              <a:ahLst/>
              <a:cxnLst/>
              <a:rect l="l" t="t" r="r" b="b"/>
              <a:pathLst>
                <a:path w="630" h="1231" extrusionOk="0">
                  <a:moveTo>
                    <a:pt x="523" y="1"/>
                  </a:moveTo>
                  <a:cubicBezTo>
                    <a:pt x="487" y="1"/>
                    <a:pt x="450" y="18"/>
                    <a:pt x="426" y="56"/>
                  </a:cubicBezTo>
                  <a:cubicBezTo>
                    <a:pt x="259" y="355"/>
                    <a:pt x="139" y="666"/>
                    <a:pt x="44" y="1000"/>
                  </a:cubicBezTo>
                  <a:cubicBezTo>
                    <a:pt x="0" y="1137"/>
                    <a:pt x="118" y="1231"/>
                    <a:pt x="234" y="1231"/>
                  </a:cubicBezTo>
                  <a:cubicBezTo>
                    <a:pt x="310" y="1231"/>
                    <a:pt x="386" y="1191"/>
                    <a:pt x="414" y="1096"/>
                  </a:cubicBezTo>
                  <a:cubicBezTo>
                    <a:pt x="522" y="773"/>
                    <a:pt x="593" y="438"/>
                    <a:pt x="629" y="104"/>
                  </a:cubicBezTo>
                  <a:cubicBezTo>
                    <a:pt x="629" y="39"/>
                    <a:pt x="578" y="1"/>
                    <a:pt x="52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78" name="Google Shape;678;p9"/>
            <p:cNvSpPr/>
            <p:nvPr/>
          </p:nvSpPr>
          <p:spPr>
            <a:xfrm>
              <a:off x="2109577" y="2247714"/>
              <a:ext cx="129523" cy="286465"/>
            </a:xfrm>
            <a:custGeom>
              <a:avLst/>
              <a:gdLst/>
              <a:ahLst/>
              <a:cxnLst/>
              <a:rect l="l" t="t" r="r" b="b"/>
              <a:pathLst>
                <a:path w="633" h="1400" extrusionOk="0">
                  <a:moveTo>
                    <a:pt x="181" y="0"/>
                  </a:moveTo>
                  <a:cubicBezTo>
                    <a:pt x="122" y="0"/>
                    <a:pt x="70" y="34"/>
                    <a:pt x="60" y="115"/>
                  </a:cubicBezTo>
                  <a:cubicBezTo>
                    <a:pt x="0" y="497"/>
                    <a:pt x="24" y="880"/>
                    <a:pt x="132" y="1238"/>
                  </a:cubicBezTo>
                  <a:cubicBezTo>
                    <a:pt x="165" y="1351"/>
                    <a:pt x="255" y="1399"/>
                    <a:pt x="347" y="1399"/>
                  </a:cubicBezTo>
                  <a:cubicBezTo>
                    <a:pt x="488" y="1399"/>
                    <a:pt x="632" y="1285"/>
                    <a:pt x="574" y="1119"/>
                  </a:cubicBezTo>
                  <a:cubicBezTo>
                    <a:pt x="467" y="808"/>
                    <a:pt x="395" y="485"/>
                    <a:pt x="371" y="163"/>
                  </a:cubicBezTo>
                  <a:cubicBezTo>
                    <a:pt x="357" y="65"/>
                    <a:pt x="263" y="0"/>
                    <a:pt x="18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79" name="Google Shape;679;p9"/>
            <p:cNvSpPr/>
            <p:nvPr/>
          </p:nvSpPr>
          <p:spPr>
            <a:xfrm>
              <a:off x="3863348" y="2795476"/>
              <a:ext cx="315725"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80" name="Google Shape;680;p9"/>
            <p:cNvSpPr/>
            <p:nvPr/>
          </p:nvSpPr>
          <p:spPr>
            <a:xfrm>
              <a:off x="-143051" y="2766829"/>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81" name="Google Shape;681;p9"/>
            <p:cNvSpPr/>
            <p:nvPr/>
          </p:nvSpPr>
          <p:spPr>
            <a:xfrm>
              <a:off x="169705" y="4433614"/>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82" name="Google Shape;682;p9"/>
            <p:cNvSpPr/>
            <p:nvPr/>
          </p:nvSpPr>
          <p:spPr>
            <a:xfrm>
              <a:off x="4655408" y="2989863"/>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83" name="Google Shape;683;p9"/>
            <p:cNvSpPr/>
            <p:nvPr/>
          </p:nvSpPr>
          <p:spPr>
            <a:xfrm>
              <a:off x="5019830" y="2704012"/>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84" name="Google Shape;684;p9"/>
            <p:cNvSpPr/>
            <p:nvPr/>
          </p:nvSpPr>
          <p:spPr>
            <a:xfrm>
              <a:off x="5356425" y="3229880"/>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85" name="Google Shape;685;p9"/>
            <p:cNvSpPr/>
            <p:nvPr/>
          </p:nvSpPr>
          <p:spPr>
            <a:xfrm>
              <a:off x="5606876" y="2772968"/>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86" name="Google Shape;686;p9"/>
            <p:cNvSpPr/>
            <p:nvPr/>
          </p:nvSpPr>
          <p:spPr>
            <a:xfrm>
              <a:off x="5216181" y="2277783"/>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87" name="Google Shape;687;p9"/>
            <p:cNvSpPr/>
            <p:nvPr/>
          </p:nvSpPr>
          <p:spPr>
            <a:xfrm>
              <a:off x="6169982" y="2544410"/>
              <a:ext cx="168196" cy="204413"/>
            </a:xfrm>
            <a:custGeom>
              <a:avLst/>
              <a:gdLst/>
              <a:ahLst/>
              <a:cxnLst/>
              <a:rect l="l" t="t" r="r" b="b"/>
              <a:pathLst>
                <a:path w="822" h="999" extrusionOk="0">
                  <a:moveTo>
                    <a:pt x="149" y="1"/>
                  </a:moveTo>
                  <a:cubicBezTo>
                    <a:pt x="63" y="1"/>
                    <a:pt x="0" y="102"/>
                    <a:pt x="9" y="195"/>
                  </a:cubicBezTo>
                  <a:cubicBezTo>
                    <a:pt x="33" y="314"/>
                    <a:pt x="81" y="434"/>
                    <a:pt x="153" y="553"/>
                  </a:cubicBezTo>
                  <a:cubicBezTo>
                    <a:pt x="201" y="673"/>
                    <a:pt x="260" y="792"/>
                    <a:pt x="344" y="900"/>
                  </a:cubicBezTo>
                  <a:cubicBezTo>
                    <a:pt x="391" y="969"/>
                    <a:pt x="457" y="998"/>
                    <a:pt x="523" y="998"/>
                  </a:cubicBezTo>
                  <a:cubicBezTo>
                    <a:pt x="673" y="998"/>
                    <a:pt x="822" y="844"/>
                    <a:pt x="739" y="661"/>
                  </a:cubicBezTo>
                  <a:cubicBezTo>
                    <a:pt x="607" y="422"/>
                    <a:pt x="440" y="195"/>
                    <a:pt x="225" y="27"/>
                  </a:cubicBezTo>
                  <a:cubicBezTo>
                    <a:pt x="198" y="9"/>
                    <a:pt x="173" y="1"/>
                    <a:pt x="149"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88" name="Google Shape;688;p9"/>
            <p:cNvSpPr/>
            <p:nvPr/>
          </p:nvSpPr>
          <p:spPr>
            <a:xfrm>
              <a:off x="6071766" y="3017691"/>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89" name="Google Shape;689;p9"/>
            <p:cNvSpPr/>
            <p:nvPr/>
          </p:nvSpPr>
          <p:spPr>
            <a:xfrm>
              <a:off x="6587605" y="3056773"/>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90" name="Google Shape;690;p9"/>
            <p:cNvSpPr/>
            <p:nvPr/>
          </p:nvSpPr>
          <p:spPr>
            <a:xfrm>
              <a:off x="6856063" y="2542568"/>
              <a:ext cx="163285" cy="193159"/>
            </a:xfrm>
            <a:custGeom>
              <a:avLst/>
              <a:gdLst/>
              <a:ahLst/>
              <a:cxnLst/>
              <a:rect l="l" t="t" r="r" b="b"/>
              <a:pathLst>
                <a:path w="798" h="944" extrusionOk="0">
                  <a:moveTo>
                    <a:pt x="615" y="1"/>
                  </a:moveTo>
                  <a:cubicBezTo>
                    <a:pt x="582" y="1"/>
                    <a:pt x="548" y="15"/>
                    <a:pt x="517" y="48"/>
                  </a:cubicBezTo>
                  <a:cubicBezTo>
                    <a:pt x="338" y="228"/>
                    <a:pt x="183" y="431"/>
                    <a:pt x="63" y="646"/>
                  </a:cubicBezTo>
                  <a:cubicBezTo>
                    <a:pt x="0" y="781"/>
                    <a:pt x="120" y="944"/>
                    <a:pt x="245" y="944"/>
                  </a:cubicBezTo>
                  <a:cubicBezTo>
                    <a:pt x="286" y="944"/>
                    <a:pt x="327" y="926"/>
                    <a:pt x="362" y="885"/>
                  </a:cubicBezTo>
                  <a:cubicBezTo>
                    <a:pt x="517" y="682"/>
                    <a:pt x="649" y="455"/>
                    <a:pt x="744" y="228"/>
                  </a:cubicBezTo>
                  <a:cubicBezTo>
                    <a:pt x="798" y="121"/>
                    <a:pt x="712" y="1"/>
                    <a:pt x="61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91" name="Google Shape;691;p9"/>
            <p:cNvSpPr/>
            <p:nvPr/>
          </p:nvSpPr>
          <p:spPr>
            <a:xfrm>
              <a:off x="7305811" y="2645491"/>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92" name="Google Shape;692;p9"/>
            <p:cNvSpPr/>
            <p:nvPr/>
          </p:nvSpPr>
          <p:spPr>
            <a:xfrm>
              <a:off x="7323817" y="3046951"/>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93" name="Google Shape;693;p9"/>
            <p:cNvSpPr/>
            <p:nvPr/>
          </p:nvSpPr>
          <p:spPr>
            <a:xfrm>
              <a:off x="7624194" y="3281034"/>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94" name="Google Shape;694;p9"/>
            <p:cNvSpPr/>
            <p:nvPr/>
          </p:nvSpPr>
          <p:spPr>
            <a:xfrm>
              <a:off x="8116298" y="3167062"/>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95" name="Google Shape;695;p9"/>
            <p:cNvSpPr/>
            <p:nvPr/>
          </p:nvSpPr>
          <p:spPr>
            <a:xfrm>
              <a:off x="7818785" y="2799159"/>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96" name="Google Shape;696;p9"/>
            <p:cNvSpPr/>
            <p:nvPr/>
          </p:nvSpPr>
          <p:spPr>
            <a:xfrm>
              <a:off x="7781136" y="2420207"/>
              <a:ext cx="190704" cy="155714"/>
            </a:xfrm>
            <a:custGeom>
              <a:avLst/>
              <a:gdLst/>
              <a:ahLst/>
              <a:cxnLst/>
              <a:rect l="l" t="t" r="r" b="b"/>
              <a:pathLst>
                <a:path w="932" h="761" extrusionOk="0">
                  <a:moveTo>
                    <a:pt x="204" y="1"/>
                  </a:moveTo>
                  <a:cubicBezTo>
                    <a:pt x="132" y="13"/>
                    <a:pt x="73" y="61"/>
                    <a:pt x="61" y="120"/>
                  </a:cubicBezTo>
                  <a:cubicBezTo>
                    <a:pt x="1" y="264"/>
                    <a:pt x="144" y="455"/>
                    <a:pt x="228" y="539"/>
                  </a:cubicBezTo>
                  <a:cubicBezTo>
                    <a:pt x="336" y="658"/>
                    <a:pt x="479" y="730"/>
                    <a:pt x="622" y="754"/>
                  </a:cubicBezTo>
                  <a:cubicBezTo>
                    <a:pt x="638" y="758"/>
                    <a:pt x="653" y="760"/>
                    <a:pt x="668" y="760"/>
                  </a:cubicBezTo>
                  <a:cubicBezTo>
                    <a:pt x="816" y="760"/>
                    <a:pt x="932" y="562"/>
                    <a:pt x="802" y="443"/>
                  </a:cubicBezTo>
                  <a:cubicBezTo>
                    <a:pt x="706" y="371"/>
                    <a:pt x="622" y="288"/>
                    <a:pt x="539" y="216"/>
                  </a:cubicBezTo>
                  <a:cubicBezTo>
                    <a:pt x="443" y="132"/>
                    <a:pt x="336"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97" name="Google Shape;697;p9"/>
            <p:cNvSpPr/>
            <p:nvPr/>
          </p:nvSpPr>
          <p:spPr>
            <a:xfrm>
              <a:off x="8452812" y="4629654"/>
              <a:ext cx="128909" cy="251884"/>
            </a:xfrm>
            <a:custGeom>
              <a:avLst/>
              <a:gdLst/>
              <a:ahLst/>
              <a:cxnLst/>
              <a:rect l="l" t="t" r="r" b="b"/>
              <a:pathLst>
                <a:path w="630" h="1231" extrusionOk="0">
                  <a:moveTo>
                    <a:pt x="523" y="1"/>
                  </a:moveTo>
                  <a:cubicBezTo>
                    <a:pt x="487" y="1"/>
                    <a:pt x="450" y="18"/>
                    <a:pt x="426" y="56"/>
                  </a:cubicBezTo>
                  <a:cubicBezTo>
                    <a:pt x="259" y="355"/>
                    <a:pt x="139" y="666"/>
                    <a:pt x="44" y="1000"/>
                  </a:cubicBezTo>
                  <a:cubicBezTo>
                    <a:pt x="0" y="1137"/>
                    <a:pt x="118" y="1231"/>
                    <a:pt x="234" y="1231"/>
                  </a:cubicBezTo>
                  <a:cubicBezTo>
                    <a:pt x="310" y="1231"/>
                    <a:pt x="386" y="1191"/>
                    <a:pt x="414" y="1096"/>
                  </a:cubicBezTo>
                  <a:cubicBezTo>
                    <a:pt x="522" y="773"/>
                    <a:pt x="593" y="438"/>
                    <a:pt x="629" y="104"/>
                  </a:cubicBezTo>
                  <a:cubicBezTo>
                    <a:pt x="629" y="39"/>
                    <a:pt x="578" y="1"/>
                    <a:pt x="52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98" name="Google Shape;698;p9"/>
            <p:cNvSpPr/>
            <p:nvPr/>
          </p:nvSpPr>
          <p:spPr>
            <a:xfrm>
              <a:off x="5899902" y="1563402"/>
              <a:ext cx="129523" cy="286465"/>
            </a:xfrm>
            <a:custGeom>
              <a:avLst/>
              <a:gdLst/>
              <a:ahLst/>
              <a:cxnLst/>
              <a:rect l="l" t="t" r="r" b="b"/>
              <a:pathLst>
                <a:path w="633" h="1400" extrusionOk="0">
                  <a:moveTo>
                    <a:pt x="181" y="0"/>
                  </a:moveTo>
                  <a:cubicBezTo>
                    <a:pt x="122" y="0"/>
                    <a:pt x="70" y="34"/>
                    <a:pt x="60" y="115"/>
                  </a:cubicBezTo>
                  <a:cubicBezTo>
                    <a:pt x="0" y="497"/>
                    <a:pt x="24" y="880"/>
                    <a:pt x="132" y="1238"/>
                  </a:cubicBezTo>
                  <a:cubicBezTo>
                    <a:pt x="165" y="1351"/>
                    <a:pt x="255" y="1399"/>
                    <a:pt x="347" y="1399"/>
                  </a:cubicBezTo>
                  <a:cubicBezTo>
                    <a:pt x="488" y="1399"/>
                    <a:pt x="632" y="1285"/>
                    <a:pt x="574" y="1119"/>
                  </a:cubicBezTo>
                  <a:cubicBezTo>
                    <a:pt x="467" y="808"/>
                    <a:pt x="395" y="485"/>
                    <a:pt x="371" y="163"/>
                  </a:cubicBezTo>
                  <a:cubicBezTo>
                    <a:pt x="357" y="65"/>
                    <a:pt x="263" y="0"/>
                    <a:pt x="18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99" name="Google Shape;699;p9"/>
            <p:cNvSpPr/>
            <p:nvPr/>
          </p:nvSpPr>
          <p:spPr>
            <a:xfrm rot="-1206472">
              <a:off x="8225586" y="2886601"/>
              <a:ext cx="315724"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700" name="Google Shape;700;p9"/>
            <p:cNvSpPr/>
            <p:nvPr/>
          </p:nvSpPr>
          <p:spPr>
            <a:xfrm>
              <a:off x="4286074" y="2766829"/>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701" name="Google Shape;701;p9"/>
            <p:cNvSpPr/>
            <p:nvPr/>
          </p:nvSpPr>
          <p:spPr>
            <a:xfrm>
              <a:off x="446043" y="3434001"/>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702" name="Google Shape;702;p9"/>
            <p:cNvSpPr/>
            <p:nvPr/>
          </p:nvSpPr>
          <p:spPr>
            <a:xfrm>
              <a:off x="416783" y="4142388"/>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703" name="Google Shape;703;p9"/>
            <p:cNvSpPr/>
            <p:nvPr/>
          </p:nvSpPr>
          <p:spPr>
            <a:xfrm>
              <a:off x="781205" y="3856537"/>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704" name="Google Shape;704;p9"/>
            <p:cNvSpPr/>
            <p:nvPr/>
          </p:nvSpPr>
          <p:spPr>
            <a:xfrm>
              <a:off x="1117800" y="4382405"/>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705" name="Google Shape;705;p9"/>
            <p:cNvSpPr/>
            <p:nvPr/>
          </p:nvSpPr>
          <p:spPr>
            <a:xfrm>
              <a:off x="1368251" y="3925493"/>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706" name="Google Shape;706;p9"/>
            <p:cNvSpPr/>
            <p:nvPr/>
          </p:nvSpPr>
          <p:spPr>
            <a:xfrm>
              <a:off x="1181231" y="3563933"/>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707" name="Google Shape;707;p9"/>
            <p:cNvSpPr/>
            <p:nvPr/>
          </p:nvSpPr>
          <p:spPr>
            <a:xfrm>
              <a:off x="1931357" y="3696935"/>
              <a:ext cx="168196" cy="204413"/>
            </a:xfrm>
            <a:custGeom>
              <a:avLst/>
              <a:gdLst/>
              <a:ahLst/>
              <a:cxnLst/>
              <a:rect l="l" t="t" r="r" b="b"/>
              <a:pathLst>
                <a:path w="822" h="999" extrusionOk="0">
                  <a:moveTo>
                    <a:pt x="149" y="1"/>
                  </a:moveTo>
                  <a:cubicBezTo>
                    <a:pt x="63" y="1"/>
                    <a:pt x="0" y="102"/>
                    <a:pt x="9" y="195"/>
                  </a:cubicBezTo>
                  <a:cubicBezTo>
                    <a:pt x="33" y="314"/>
                    <a:pt x="81" y="434"/>
                    <a:pt x="153" y="553"/>
                  </a:cubicBezTo>
                  <a:cubicBezTo>
                    <a:pt x="201" y="673"/>
                    <a:pt x="260" y="792"/>
                    <a:pt x="344" y="900"/>
                  </a:cubicBezTo>
                  <a:cubicBezTo>
                    <a:pt x="391" y="969"/>
                    <a:pt x="457" y="998"/>
                    <a:pt x="523" y="998"/>
                  </a:cubicBezTo>
                  <a:cubicBezTo>
                    <a:pt x="673" y="998"/>
                    <a:pt x="822" y="844"/>
                    <a:pt x="739" y="661"/>
                  </a:cubicBezTo>
                  <a:cubicBezTo>
                    <a:pt x="607" y="422"/>
                    <a:pt x="440" y="195"/>
                    <a:pt x="225" y="27"/>
                  </a:cubicBezTo>
                  <a:cubicBezTo>
                    <a:pt x="198" y="9"/>
                    <a:pt x="173" y="1"/>
                    <a:pt x="149"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708" name="Google Shape;708;p9"/>
            <p:cNvSpPr/>
            <p:nvPr/>
          </p:nvSpPr>
          <p:spPr>
            <a:xfrm>
              <a:off x="1833141" y="4170216"/>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709" name="Google Shape;709;p9"/>
            <p:cNvSpPr/>
            <p:nvPr/>
          </p:nvSpPr>
          <p:spPr>
            <a:xfrm>
              <a:off x="2348980" y="4209298"/>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710" name="Google Shape;710;p9"/>
            <p:cNvSpPr/>
            <p:nvPr/>
          </p:nvSpPr>
          <p:spPr>
            <a:xfrm>
              <a:off x="2617438" y="3695093"/>
              <a:ext cx="163285" cy="193159"/>
            </a:xfrm>
            <a:custGeom>
              <a:avLst/>
              <a:gdLst/>
              <a:ahLst/>
              <a:cxnLst/>
              <a:rect l="l" t="t" r="r" b="b"/>
              <a:pathLst>
                <a:path w="798" h="944" extrusionOk="0">
                  <a:moveTo>
                    <a:pt x="615" y="1"/>
                  </a:moveTo>
                  <a:cubicBezTo>
                    <a:pt x="582" y="1"/>
                    <a:pt x="548" y="15"/>
                    <a:pt x="517" y="48"/>
                  </a:cubicBezTo>
                  <a:cubicBezTo>
                    <a:pt x="338" y="228"/>
                    <a:pt x="183" y="431"/>
                    <a:pt x="63" y="646"/>
                  </a:cubicBezTo>
                  <a:cubicBezTo>
                    <a:pt x="0" y="781"/>
                    <a:pt x="120" y="944"/>
                    <a:pt x="245" y="944"/>
                  </a:cubicBezTo>
                  <a:cubicBezTo>
                    <a:pt x="286" y="944"/>
                    <a:pt x="327" y="926"/>
                    <a:pt x="362" y="885"/>
                  </a:cubicBezTo>
                  <a:cubicBezTo>
                    <a:pt x="517" y="682"/>
                    <a:pt x="649" y="455"/>
                    <a:pt x="744" y="228"/>
                  </a:cubicBezTo>
                  <a:cubicBezTo>
                    <a:pt x="798" y="121"/>
                    <a:pt x="712" y="1"/>
                    <a:pt x="61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711" name="Google Shape;711;p9"/>
            <p:cNvSpPr/>
            <p:nvPr/>
          </p:nvSpPr>
          <p:spPr>
            <a:xfrm>
              <a:off x="3067186" y="3798016"/>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712" name="Google Shape;712;p9"/>
            <p:cNvSpPr/>
            <p:nvPr/>
          </p:nvSpPr>
          <p:spPr>
            <a:xfrm>
              <a:off x="3085192" y="4199476"/>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713" name="Google Shape;713;p9"/>
            <p:cNvSpPr/>
            <p:nvPr/>
          </p:nvSpPr>
          <p:spPr>
            <a:xfrm>
              <a:off x="3385569" y="4433559"/>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714" name="Google Shape;714;p9"/>
            <p:cNvSpPr/>
            <p:nvPr/>
          </p:nvSpPr>
          <p:spPr>
            <a:xfrm>
              <a:off x="3909061" y="4210899"/>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715" name="Google Shape;715;p9"/>
            <p:cNvSpPr/>
            <p:nvPr/>
          </p:nvSpPr>
          <p:spPr>
            <a:xfrm>
              <a:off x="3580160" y="3951684"/>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716" name="Google Shape;716;p9"/>
            <p:cNvSpPr/>
            <p:nvPr/>
          </p:nvSpPr>
          <p:spPr>
            <a:xfrm>
              <a:off x="3542511" y="3572732"/>
              <a:ext cx="190704" cy="155714"/>
            </a:xfrm>
            <a:custGeom>
              <a:avLst/>
              <a:gdLst/>
              <a:ahLst/>
              <a:cxnLst/>
              <a:rect l="l" t="t" r="r" b="b"/>
              <a:pathLst>
                <a:path w="932" h="761" extrusionOk="0">
                  <a:moveTo>
                    <a:pt x="204" y="1"/>
                  </a:moveTo>
                  <a:cubicBezTo>
                    <a:pt x="132" y="13"/>
                    <a:pt x="73" y="61"/>
                    <a:pt x="61" y="120"/>
                  </a:cubicBezTo>
                  <a:cubicBezTo>
                    <a:pt x="1" y="264"/>
                    <a:pt x="144" y="455"/>
                    <a:pt x="228" y="539"/>
                  </a:cubicBezTo>
                  <a:cubicBezTo>
                    <a:pt x="336" y="658"/>
                    <a:pt x="479" y="730"/>
                    <a:pt x="622" y="754"/>
                  </a:cubicBezTo>
                  <a:cubicBezTo>
                    <a:pt x="638" y="758"/>
                    <a:pt x="653" y="760"/>
                    <a:pt x="668" y="760"/>
                  </a:cubicBezTo>
                  <a:cubicBezTo>
                    <a:pt x="816" y="760"/>
                    <a:pt x="932" y="562"/>
                    <a:pt x="802" y="443"/>
                  </a:cubicBezTo>
                  <a:cubicBezTo>
                    <a:pt x="706" y="371"/>
                    <a:pt x="622" y="288"/>
                    <a:pt x="539" y="216"/>
                  </a:cubicBezTo>
                  <a:cubicBezTo>
                    <a:pt x="443" y="132"/>
                    <a:pt x="336"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717" name="Google Shape;717;p9"/>
            <p:cNvSpPr/>
            <p:nvPr/>
          </p:nvSpPr>
          <p:spPr>
            <a:xfrm>
              <a:off x="3969137" y="3397579"/>
              <a:ext cx="128909" cy="251884"/>
            </a:xfrm>
            <a:custGeom>
              <a:avLst/>
              <a:gdLst/>
              <a:ahLst/>
              <a:cxnLst/>
              <a:rect l="l" t="t" r="r" b="b"/>
              <a:pathLst>
                <a:path w="630" h="1231" extrusionOk="0">
                  <a:moveTo>
                    <a:pt x="523" y="1"/>
                  </a:moveTo>
                  <a:cubicBezTo>
                    <a:pt x="487" y="1"/>
                    <a:pt x="450" y="18"/>
                    <a:pt x="426" y="56"/>
                  </a:cubicBezTo>
                  <a:cubicBezTo>
                    <a:pt x="259" y="355"/>
                    <a:pt x="139" y="666"/>
                    <a:pt x="44" y="1000"/>
                  </a:cubicBezTo>
                  <a:cubicBezTo>
                    <a:pt x="0" y="1137"/>
                    <a:pt x="118" y="1231"/>
                    <a:pt x="234" y="1231"/>
                  </a:cubicBezTo>
                  <a:cubicBezTo>
                    <a:pt x="310" y="1231"/>
                    <a:pt x="386" y="1191"/>
                    <a:pt x="414" y="1096"/>
                  </a:cubicBezTo>
                  <a:cubicBezTo>
                    <a:pt x="522" y="773"/>
                    <a:pt x="593" y="438"/>
                    <a:pt x="629" y="104"/>
                  </a:cubicBezTo>
                  <a:cubicBezTo>
                    <a:pt x="629" y="39"/>
                    <a:pt x="578" y="1"/>
                    <a:pt x="52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718" name="Google Shape;718;p9"/>
            <p:cNvSpPr/>
            <p:nvPr/>
          </p:nvSpPr>
          <p:spPr>
            <a:xfrm>
              <a:off x="2300077" y="3400239"/>
              <a:ext cx="129523" cy="286464"/>
            </a:xfrm>
            <a:custGeom>
              <a:avLst/>
              <a:gdLst/>
              <a:ahLst/>
              <a:cxnLst/>
              <a:rect l="l" t="t" r="r" b="b"/>
              <a:pathLst>
                <a:path w="633" h="1400" extrusionOk="0">
                  <a:moveTo>
                    <a:pt x="181" y="0"/>
                  </a:moveTo>
                  <a:cubicBezTo>
                    <a:pt x="122" y="0"/>
                    <a:pt x="70" y="34"/>
                    <a:pt x="60" y="115"/>
                  </a:cubicBezTo>
                  <a:cubicBezTo>
                    <a:pt x="0" y="497"/>
                    <a:pt x="24" y="880"/>
                    <a:pt x="132" y="1238"/>
                  </a:cubicBezTo>
                  <a:cubicBezTo>
                    <a:pt x="165" y="1351"/>
                    <a:pt x="255" y="1399"/>
                    <a:pt x="347" y="1399"/>
                  </a:cubicBezTo>
                  <a:cubicBezTo>
                    <a:pt x="488" y="1399"/>
                    <a:pt x="632" y="1285"/>
                    <a:pt x="574" y="1119"/>
                  </a:cubicBezTo>
                  <a:cubicBezTo>
                    <a:pt x="467" y="808"/>
                    <a:pt x="395" y="485"/>
                    <a:pt x="371" y="163"/>
                  </a:cubicBezTo>
                  <a:cubicBezTo>
                    <a:pt x="357" y="65"/>
                    <a:pt x="263" y="0"/>
                    <a:pt x="18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719" name="Google Shape;719;p9"/>
            <p:cNvSpPr/>
            <p:nvPr/>
          </p:nvSpPr>
          <p:spPr>
            <a:xfrm>
              <a:off x="4053848" y="3948001"/>
              <a:ext cx="315725"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720" name="Google Shape;720;p9"/>
            <p:cNvSpPr/>
            <p:nvPr/>
          </p:nvSpPr>
          <p:spPr>
            <a:xfrm>
              <a:off x="47449" y="3919354"/>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721" name="Google Shape;721;p9"/>
            <p:cNvSpPr/>
            <p:nvPr/>
          </p:nvSpPr>
          <p:spPr>
            <a:xfrm>
              <a:off x="4512783" y="3323450"/>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722" name="Google Shape;722;p9"/>
            <p:cNvSpPr/>
            <p:nvPr/>
          </p:nvSpPr>
          <p:spPr>
            <a:xfrm>
              <a:off x="5213800" y="3563467"/>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723" name="Google Shape;723;p9"/>
            <p:cNvSpPr/>
            <p:nvPr/>
          </p:nvSpPr>
          <p:spPr>
            <a:xfrm>
              <a:off x="5929141" y="3351278"/>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724" name="Google Shape;724;p9"/>
            <p:cNvSpPr/>
            <p:nvPr/>
          </p:nvSpPr>
          <p:spPr>
            <a:xfrm>
              <a:off x="6305227" y="3763992"/>
              <a:ext cx="145483" cy="184770"/>
            </a:xfrm>
            <a:custGeom>
              <a:avLst/>
              <a:gdLst/>
              <a:ahLst/>
              <a:cxnLst/>
              <a:rect l="l" t="t" r="r" b="b"/>
              <a:pathLst>
                <a:path w="711" h="903" extrusionOk="0">
                  <a:moveTo>
                    <a:pt x="199" y="0"/>
                  </a:moveTo>
                  <a:cubicBezTo>
                    <a:pt x="98" y="0"/>
                    <a:pt x="0" y="96"/>
                    <a:pt x="26" y="216"/>
                  </a:cubicBezTo>
                  <a:cubicBezTo>
                    <a:pt x="74" y="431"/>
                    <a:pt x="169" y="634"/>
                    <a:pt x="301" y="802"/>
                  </a:cubicBezTo>
                  <a:cubicBezTo>
                    <a:pt x="342" y="872"/>
                    <a:pt x="407" y="902"/>
                    <a:pt x="471" y="902"/>
                  </a:cubicBezTo>
                  <a:cubicBezTo>
                    <a:pt x="591" y="902"/>
                    <a:pt x="711" y="795"/>
                    <a:pt x="672" y="646"/>
                  </a:cubicBezTo>
                  <a:cubicBezTo>
                    <a:pt x="600" y="419"/>
                    <a:pt x="480" y="216"/>
                    <a:pt x="313" y="48"/>
                  </a:cubicBezTo>
                  <a:cubicBezTo>
                    <a:pt x="279" y="15"/>
                    <a:pt x="239" y="0"/>
                    <a:pt x="199"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725" name="Google Shape;725;p9"/>
            <p:cNvSpPr/>
            <p:nvPr/>
          </p:nvSpPr>
          <p:spPr>
            <a:xfrm>
              <a:off x="6444980" y="3390360"/>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726" name="Google Shape;726;p9"/>
            <p:cNvSpPr/>
            <p:nvPr/>
          </p:nvSpPr>
          <p:spPr>
            <a:xfrm>
              <a:off x="7181192" y="3380539"/>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727" name="Google Shape;727;p9"/>
            <p:cNvSpPr/>
            <p:nvPr/>
          </p:nvSpPr>
          <p:spPr>
            <a:xfrm>
              <a:off x="7481569" y="3614621"/>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728" name="Google Shape;728;p9"/>
            <p:cNvSpPr/>
            <p:nvPr/>
          </p:nvSpPr>
          <p:spPr>
            <a:xfrm>
              <a:off x="7973673" y="3500649"/>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729" name="Google Shape;729;p9"/>
            <p:cNvSpPr/>
            <p:nvPr/>
          </p:nvSpPr>
          <p:spPr>
            <a:xfrm>
              <a:off x="4732543" y="3767589"/>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730" name="Google Shape;730;p9"/>
            <p:cNvSpPr/>
            <p:nvPr/>
          </p:nvSpPr>
          <p:spPr>
            <a:xfrm>
              <a:off x="4703283" y="4475975"/>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731" name="Google Shape;731;p9"/>
            <p:cNvSpPr/>
            <p:nvPr/>
          </p:nvSpPr>
          <p:spPr>
            <a:xfrm>
              <a:off x="5067705" y="4190124"/>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732" name="Google Shape;732;p9"/>
            <p:cNvSpPr/>
            <p:nvPr/>
          </p:nvSpPr>
          <p:spPr>
            <a:xfrm>
              <a:off x="5365113" y="4316417"/>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733" name="Google Shape;733;p9"/>
            <p:cNvSpPr/>
            <p:nvPr/>
          </p:nvSpPr>
          <p:spPr>
            <a:xfrm>
              <a:off x="5654751" y="4259080"/>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734" name="Google Shape;734;p9"/>
            <p:cNvSpPr/>
            <p:nvPr/>
          </p:nvSpPr>
          <p:spPr>
            <a:xfrm>
              <a:off x="5467731" y="3897521"/>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735" name="Google Shape;735;p9"/>
            <p:cNvSpPr/>
            <p:nvPr/>
          </p:nvSpPr>
          <p:spPr>
            <a:xfrm>
              <a:off x="6217857" y="4030522"/>
              <a:ext cx="168196" cy="204413"/>
            </a:xfrm>
            <a:custGeom>
              <a:avLst/>
              <a:gdLst/>
              <a:ahLst/>
              <a:cxnLst/>
              <a:rect l="l" t="t" r="r" b="b"/>
              <a:pathLst>
                <a:path w="822" h="999" extrusionOk="0">
                  <a:moveTo>
                    <a:pt x="149" y="1"/>
                  </a:moveTo>
                  <a:cubicBezTo>
                    <a:pt x="63" y="1"/>
                    <a:pt x="0" y="102"/>
                    <a:pt x="9" y="195"/>
                  </a:cubicBezTo>
                  <a:cubicBezTo>
                    <a:pt x="33" y="314"/>
                    <a:pt x="81" y="434"/>
                    <a:pt x="153" y="553"/>
                  </a:cubicBezTo>
                  <a:cubicBezTo>
                    <a:pt x="201" y="673"/>
                    <a:pt x="260" y="792"/>
                    <a:pt x="344" y="900"/>
                  </a:cubicBezTo>
                  <a:cubicBezTo>
                    <a:pt x="391" y="969"/>
                    <a:pt x="457" y="998"/>
                    <a:pt x="523" y="998"/>
                  </a:cubicBezTo>
                  <a:cubicBezTo>
                    <a:pt x="673" y="998"/>
                    <a:pt x="822" y="844"/>
                    <a:pt x="739" y="661"/>
                  </a:cubicBezTo>
                  <a:cubicBezTo>
                    <a:pt x="607" y="422"/>
                    <a:pt x="440" y="195"/>
                    <a:pt x="225" y="27"/>
                  </a:cubicBezTo>
                  <a:cubicBezTo>
                    <a:pt x="198" y="9"/>
                    <a:pt x="173" y="1"/>
                    <a:pt x="149"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736" name="Google Shape;736;p9"/>
            <p:cNvSpPr/>
            <p:nvPr/>
          </p:nvSpPr>
          <p:spPr>
            <a:xfrm>
              <a:off x="5866116" y="3871116"/>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737" name="Google Shape;737;p9"/>
            <p:cNvSpPr/>
            <p:nvPr/>
          </p:nvSpPr>
          <p:spPr>
            <a:xfrm>
              <a:off x="6577205" y="4323998"/>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738" name="Google Shape;738;p9"/>
            <p:cNvSpPr/>
            <p:nvPr/>
          </p:nvSpPr>
          <p:spPr>
            <a:xfrm>
              <a:off x="6903938" y="4028681"/>
              <a:ext cx="163285" cy="193159"/>
            </a:xfrm>
            <a:custGeom>
              <a:avLst/>
              <a:gdLst/>
              <a:ahLst/>
              <a:cxnLst/>
              <a:rect l="l" t="t" r="r" b="b"/>
              <a:pathLst>
                <a:path w="798" h="944" extrusionOk="0">
                  <a:moveTo>
                    <a:pt x="615" y="1"/>
                  </a:moveTo>
                  <a:cubicBezTo>
                    <a:pt x="582" y="1"/>
                    <a:pt x="548" y="15"/>
                    <a:pt x="517" y="48"/>
                  </a:cubicBezTo>
                  <a:cubicBezTo>
                    <a:pt x="338" y="228"/>
                    <a:pt x="183" y="431"/>
                    <a:pt x="63" y="646"/>
                  </a:cubicBezTo>
                  <a:cubicBezTo>
                    <a:pt x="0" y="781"/>
                    <a:pt x="120" y="944"/>
                    <a:pt x="245" y="944"/>
                  </a:cubicBezTo>
                  <a:cubicBezTo>
                    <a:pt x="286" y="944"/>
                    <a:pt x="327" y="926"/>
                    <a:pt x="362" y="885"/>
                  </a:cubicBezTo>
                  <a:cubicBezTo>
                    <a:pt x="517" y="682"/>
                    <a:pt x="649" y="455"/>
                    <a:pt x="744" y="228"/>
                  </a:cubicBezTo>
                  <a:cubicBezTo>
                    <a:pt x="798" y="121"/>
                    <a:pt x="712" y="1"/>
                    <a:pt x="61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739" name="Google Shape;739;p9"/>
            <p:cNvSpPr/>
            <p:nvPr/>
          </p:nvSpPr>
          <p:spPr>
            <a:xfrm>
              <a:off x="7353686" y="4131604"/>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740" name="Google Shape;740;p9"/>
            <p:cNvSpPr/>
            <p:nvPr/>
          </p:nvSpPr>
          <p:spPr>
            <a:xfrm>
              <a:off x="7371692" y="4533064"/>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741" name="Google Shape;741;p9"/>
            <p:cNvSpPr/>
            <p:nvPr/>
          </p:nvSpPr>
          <p:spPr>
            <a:xfrm>
              <a:off x="7552082" y="4848134"/>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742" name="Google Shape;742;p9"/>
            <p:cNvSpPr/>
            <p:nvPr/>
          </p:nvSpPr>
          <p:spPr>
            <a:xfrm>
              <a:off x="8198961" y="4775974"/>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743" name="Google Shape;743;p9"/>
            <p:cNvSpPr/>
            <p:nvPr/>
          </p:nvSpPr>
          <p:spPr>
            <a:xfrm>
              <a:off x="7866660" y="4285272"/>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744" name="Google Shape;744;p9"/>
            <p:cNvSpPr/>
            <p:nvPr/>
          </p:nvSpPr>
          <p:spPr>
            <a:xfrm>
              <a:off x="7829011" y="3906319"/>
              <a:ext cx="190704" cy="155714"/>
            </a:xfrm>
            <a:custGeom>
              <a:avLst/>
              <a:gdLst/>
              <a:ahLst/>
              <a:cxnLst/>
              <a:rect l="l" t="t" r="r" b="b"/>
              <a:pathLst>
                <a:path w="932" h="761" extrusionOk="0">
                  <a:moveTo>
                    <a:pt x="204" y="1"/>
                  </a:moveTo>
                  <a:cubicBezTo>
                    <a:pt x="132" y="13"/>
                    <a:pt x="73" y="61"/>
                    <a:pt x="61" y="120"/>
                  </a:cubicBezTo>
                  <a:cubicBezTo>
                    <a:pt x="1" y="264"/>
                    <a:pt x="144" y="455"/>
                    <a:pt x="228" y="539"/>
                  </a:cubicBezTo>
                  <a:cubicBezTo>
                    <a:pt x="336" y="658"/>
                    <a:pt x="479" y="730"/>
                    <a:pt x="622" y="754"/>
                  </a:cubicBezTo>
                  <a:cubicBezTo>
                    <a:pt x="638" y="758"/>
                    <a:pt x="653" y="760"/>
                    <a:pt x="668" y="760"/>
                  </a:cubicBezTo>
                  <a:cubicBezTo>
                    <a:pt x="816" y="760"/>
                    <a:pt x="932" y="562"/>
                    <a:pt x="802" y="443"/>
                  </a:cubicBezTo>
                  <a:cubicBezTo>
                    <a:pt x="706" y="371"/>
                    <a:pt x="622" y="288"/>
                    <a:pt x="539" y="216"/>
                  </a:cubicBezTo>
                  <a:cubicBezTo>
                    <a:pt x="443" y="132"/>
                    <a:pt x="336"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745" name="Google Shape;745;p9"/>
            <p:cNvSpPr/>
            <p:nvPr/>
          </p:nvSpPr>
          <p:spPr>
            <a:xfrm>
              <a:off x="8255637" y="3731167"/>
              <a:ext cx="128909" cy="251884"/>
            </a:xfrm>
            <a:custGeom>
              <a:avLst/>
              <a:gdLst/>
              <a:ahLst/>
              <a:cxnLst/>
              <a:rect l="l" t="t" r="r" b="b"/>
              <a:pathLst>
                <a:path w="630" h="1231" extrusionOk="0">
                  <a:moveTo>
                    <a:pt x="523" y="1"/>
                  </a:moveTo>
                  <a:cubicBezTo>
                    <a:pt x="487" y="1"/>
                    <a:pt x="450" y="18"/>
                    <a:pt x="426" y="56"/>
                  </a:cubicBezTo>
                  <a:cubicBezTo>
                    <a:pt x="259" y="355"/>
                    <a:pt x="139" y="666"/>
                    <a:pt x="44" y="1000"/>
                  </a:cubicBezTo>
                  <a:cubicBezTo>
                    <a:pt x="0" y="1137"/>
                    <a:pt x="118" y="1231"/>
                    <a:pt x="234" y="1231"/>
                  </a:cubicBezTo>
                  <a:cubicBezTo>
                    <a:pt x="310" y="1231"/>
                    <a:pt x="386" y="1191"/>
                    <a:pt x="414" y="1096"/>
                  </a:cubicBezTo>
                  <a:cubicBezTo>
                    <a:pt x="522" y="773"/>
                    <a:pt x="593" y="438"/>
                    <a:pt x="629" y="104"/>
                  </a:cubicBezTo>
                  <a:cubicBezTo>
                    <a:pt x="629" y="39"/>
                    <a:pt x="578" y="1"/>
                    <a:pt x="52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746" name="Google Shape;746;p9"/>
            <p:cNvSpPr/>
            <p:nvPr/>
          </p:nvSpPr>
          <p:spPr>
            <a:xfrm>
              <a:off x="6586577" y="3733827"/>
              <a:ext cx="129523" cy="286464"/>
            </a:xfrm>
            <a:custGeom>
              <a:avLst/>
              <a:gdLst/>
              <a:ahLst/>
              <a:cxnLst/>
              <a:rect l="l" t="t" r="r" b="b"/>
              <a:pathLst>
                <a:path w="633" h="1400" extrusionOk="0">
                  <a:moveTo>
                    <a:pt x="181" y="0"/>
                  </a:moveTo>
                  <a:cubicBezTo>
                    <a:pt x="122" y="0"/>
                    <a:pt x="70" y="34"/>
                    <a:pt x="60" y="115"/>
                  </a:cubicBezTo>
                  <a:cubicBezTo>
                    <a:pt x="0" y="497"/>
                    <a:pt x="24" y="880"/>
                    <a:pt x="132" y="1238"/>
                  </a:cubicBezTo>
                  <a:cubicBezTo>
                    <a:pt x="165" y="1351"/>
                    <a:pt x="255" y="1399"/>
                    <a:pt x="347" y="1399"/>
                  </a:cubicBezTo>
                  <a:cubicBezTo>
                    <a:pt x="488" y="1399"/>
                    <a:pt x="632" y="1285"/>
                    <a:pt x="574" y="1119"/>
                  </a:cubicBezTo>
                  <a:cubicBezTo>
                    <a:pt x="467" y="808"/>
                    <a:pt x="395" y="485"/>
                    <a:pt x="371" y="163"/>
                  </a:cubicBezTo>
                  <a:cubicBezTo>
                    <a:pt x="357" y="65"/>
                    <a:pt x="263" y="0"/>
                    <a:pt x="18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747" name="Google Shape;747;p9"/>
            <p:cNvSpPr/>
            <p:nvPr/>
          </p:nvSpPr>
          <p:spPr>
            <a:xfrm>
              <a:off x="8340348" y="4281588"/>
              <a:ext cx="315725"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748" name="Google Shape;748;p9"/>
            <p:cNvSpPr/>
            <p:nvPr/>
          </p:nvSpPr>
          <p:spPr>
            <a:xfrm>
              <a:off x="4333949" y="4252942"/>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749" name="Google Shape;749;p9"/>
            <p:cNvSpPr/>
            <p:nvPr/>
          </p:nvSpPr>
          <p:spPr>
            <a:xfrm>
              <a:off x="8827543" y="2281476"/>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750" name="Google Shape;750;p9"/>
            <p:cNvSpPr/>
            <p:nvPr/>
          </p:nvSpPr>
          <p:spPr>
            <a:xfrm>
              <a:off x="8760683" y="2999388"/>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751" name="Google Shape;751;p9"/>
            <p:cNvSpPr/>
            <p:nvPr/>
          </p:nvSpPr>
          <p:spPr>
            <a:xfrm>
              <a:off x="8469680" y="3237174"/>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752" name="Google Shape;752;p9"/>
            <p:cNvSpPr/>
            <p:nvPr/>
          </p:nvSpPr>
          <p:spPr>
            <a:xfrm>
              <a:off x="8373224" y="2634867"/>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753" name="Google Shape;753;p9"/>
            <p:cNvSpPr/>
            <p:nvPr/>
          </p:nvSpPr>
          <p:spPr>
            <a:xfrm>
              <a:off x="8980443" y="3443526"/>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754" name="Google Shape;754;p9"/>
            <p:cNvSpPr/>
            <p:nvPr/>
          </p:nvSpPr>
          <p:spPr>
            <a:xfrm>
              <a:off x="8836308" y="4142388"/>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755" name="Google Shape;755;p9"/>
            <p:cNvSpPr/>
            <p:nvPr/>
          </p:nvSpPr>
          <p:spPr>
            <a:xfrm rot="-2086714">
              <a:off x="8464374" y="3851529"/>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756" name="Google Shape;756;p9"/>
            <p:cNvSpPr/>
            <p:nvPr/>
          </p:nvSpPr>
          <p:spPr>
            <a:xfrm flipH="1">
              <a:off x="8740347" y="4926925"/>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757" name="Google Shape;757;p9"/>
            <p:cNvSpPr/>
            <p:nvPr/>
          </p:nvSpPr>
          <p:spPr>
            <a:xfrm flipH="1">
              <a:off x="8243290" y="4561387"/>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758" name="Google Shape;758;p9"/>
            <p:cNvSpPr/>
            <p:nvPr/>
          </p:nvSpPr>
          <p:spPr>
            <a:xfrm flipH="1">
              <a:off x="7936946" y="4882542"/>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759" name="Google Shape;759;p9"/>
            <p:cNvSpPr/>
            <p:nvPr/>
          </p:nvSpPr>
          <p:spPr>
            <a:xfrm flipH="1">
              <a:off x="7686668" y="4491618"/>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760" name="Google Shape;760;p9"/>
            <p:cNvSpPr/>
            <p:nvPr/>
          </p:nvSpPr>
          <p:spPr>
            <a:xfrm flipH="1">
              <a:off x="7212430" y="4875066"/>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761" name="Google Shape;761;p9"/>
            <p:cNvSpPr/>
            <p:nvPr/>
          </p:nvSpPr>
          <p:spPr>
            <a:xfrm flipH="1">
              <a:off x="6908674" y="4545042"/>
              <a:ext cx="145483" cy="184770"/>
            </a:xfrm>
            <a:custGeom>
              <a:avLst/>
              <a:gdLst/>
              <a:ahLst/>
              <a:cxnLst/>
              <a:rect l="l" t="t" r="r" b="b"/>
              <a:pathLst>
                <a:path w="711" h="903" extrusionOk="0">
                  <a:moveTo>
                    <a:pt x="199" y="0"/>
                  </a:moveTo>
                  <a:cubicBezTo>
                    <a:pt x="98" y="0"/>
                    <a:pt x="0" y="96"/>
                    <a:pt x="26" y="216"/>
                  </a:cubicBezTo>
                  <a:cubicBezTo>
                    <a:pt x="74" y="431"/>
                    <a:pt x="169" y="634"/>
                    <a:pt x="301" y="802"/>
                  </a:cubicBezTo>
                  <a:cubicBezTo>
                    <a:pt x="342" y="872"/>
                    <a:pt x="407" y="902"/>
                    <a:pt x="471" y="902"/>
                  </a:cubicBezTo>
                  <a:cubicBezTo>
                    <a:pt x="591" y="902"/>
                    <a:pt x="711" y="795"/>
                    <a:pt x="672" y="646"/>
                  </a:cubicBezTo>
                  <a:cubicBezTo>
                    <a:pt x="600" y="419"/>
                    <a:pt x="480" y="216"/>
                    <a:pt x="313" y="48"/>
                  </a:cubicBezTo>
                  <a:cubicBezTo>
                    <a:pt x="279" y="15"/>
                    <a:pt x="239" y="0"/>
                    <a:pt x="199"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762" name="Google Shape;762;p9"/>
            <p:cNvSpPr/>
            <p:nvPr/>
          </p:nvSpPr>
          <p:spPr>
            <a:xfrm flipH="1">
              <a:off x="6605946" y="4914148"/>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763" name="Google Shape;763;p9"/>
            <p:cNvSpPr/>
            <p:nvPr/>
          </p:nvSpPr>
          <p:spPr>
            <a:xfrm flipH="1">
              <a:off x="5947898" y="4502866"/>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764" name="Google Shape;764;p9"/>
            <p:cNvSpPr/>
            <p:nvPr/>
          </p:nvSpPr>
          <p:spPr>
            <a:xfrm flipH="1">
              <a:off x="6036088" y="4904326"/>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765" name="Google Shape;765;p9"/>
            <p:cNvSpPr/>
            <p:nvPr/>
          </p:nvSpPr>
          <p:spPr>
            <a:xfrm flipH="1">
              <a:off x="5639294" y="4788134"/>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766" name="Google Shape;766;p9"/>
            <p:cNvSpPr/>
            <p:nvPr/>
          </p:nvSpPr>
          <p:spPr>
            <a:xfrm flipH="1">
              <a:off x="5176033" y="4920587"/>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767" name="Google Shape;767;p9"/>
            <p:cNvSpPr/>
            <p:nvPr/>
          </p:nvSpPr>
          <p:spPr>
            <a:xfrm rot="3152087" flipH="1">
              <a:off x="5357731" y="4664383"/>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768" name="Google Shape;768;p9"/>
            <p:cNvSpPr/>
            <p:nvPr/>
          </p:nvSpPr>
          <p:spPr>
            <a:xfrm flipH="1">
              <a:off x="4834986" y="4652851"/>
              <a:ext cx="315725"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769" name="Google Shape;769;p9"/>
            <p:cNvSpPr/>
            <p:nvPr/>
          </p:nvSpPr>
          <p:spPr>
            <a:xfrm flipH="1">
              <a:off x="8812125" y="4624204"/>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770" name="Google Shape;770;p9"/>
            <p:cNvSpPr/>
            <p:nvPr/>
          </p:nvSpPr>
          <p:spPr>
            <a:xfrm flipH="1">
              <a:off x="3556697" y="4847238"/>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771" name="Google Shape;771;p9"/>
            <p:cNvSpPr/>
            <p:nvPr/>
          </p:nvSpPr>
          <p:spPr>
            <a:xfrm flipH="1">
              <a:off x="3814165" y="4561387"/>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772" name="Google Shape;772;p9"/>
            <p:cNvSpPr/>
            <p:nvPr/>
          </p:nvSpPr>
          <p:spPr>
            <a:xfrm flipH="1">
              <a:off x="3230084" y="4863992"/>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773" name="Google Shape;773;p9"/>
            <p:cNvSpPr/>
            <p:nvPr/>
          </p:nvSpPr>
          <p:spPr>
            <a:xfrm flipH="1">
              <a:off x="3022643" y="4592280"/>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774" name="Google Shape;774;p9"/>
            <p:cNvSpPr/>
            <p:nvPr/>
          </p:nvSpPr>
          <p:spPr>
            <a:xfrm flipH="1">
              <a:off x="2634343" y="4522941"/>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775" name="Google Shape;775;p9"/>
            <p:cNvSpPr/>
            <p:nvPr/>
          </p:nvSpPr>
          <p:spPr>
            <a:xfrm flipH="1">
              <a:off x="2027858" y="4562023"/>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776" name="Google Shape;776;p9"/>
            <p:cNvSpPr/>
            <p:nvPr/>
          </p:nvSpPr>
          <p:spPr>
            <a:xfrm flipH="1">
              <a:off x="1518773" y="4502866"/>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777" name="Google Shape;777;p9"/>
            <p:cNvSpPr/>
            <p:nvPr/>
          </p:nvSpPr>
          <p:spPr>
            <a:xfrm flipH="1">
              <a:off x="1606963" y="4904326"/>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778" name="Google Shape;778;p9"/>
            <p:cNvSpPr/>
            <p:nvPr/>
          </p:nvSpPr>
          <p:spPr>
            <a:xfrm flipH="1">
              <a:off x="931408" y="4939624"/>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779" name="Google Shape;779;p9"/>
            <p:cNvSpPr/>
            <p:nvPr/>
          </p:nvSpPr>
          <p:spPr>
            <a:xfrm flipH="1">
              <a:off x="1007844" y="4656534"/>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780" name="Google Shape;780;p9"/>
            <p:cNvSpPr/>
            <p:nvPr/>
          </p:nvSpPr>
          <p:spPr>
            <a:xfrm rot="1206472" flipH="1">
              <a:off x="472749" y="4743976"/>
              <a:ext cx="315724"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781" name="Google Shape;781;p9"/>
            <p:cNvSpPr/>
            <p:nvPr/>
          </p:nvSpPr>
          <p:spPr>
            <a:xfrm flipH="1">
              <a:off x="4383000" y="4624204"/>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782" name="Google Shape;782;p9"/>
            <p:cNvSpPr/>
            <p:nvPr/>
          </p:nvSpPr>
          <p:spPr>
            <a:xfrm flipH="1">
              <a:off x="8467549" y="5291376"/>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783" name="Google Shape;783;p9"/>
            <p:cNvSpPr/>
            <p:nvPr/>
          </p:nvSpPr>
          <p:spPr>
            <a:xfrm flipH="1">
              <a:off x="6361947" y="4467902"/>
              <a:ext cx="129523" cy="286464"/>
            </a:xfrm>
            <a:custGeom>
              <a:avLst/>
              <a:gdLst/>
              <a:ahLst/>
              <a:cxnLst/>
              <a:rect l="l" t="t" r="r" b="b"/>
              <a:pathLst>
                <a:path w="633" h="1400" extrusionOk="0">
                  <a:moveTo>
                    <a:pt x="181" y="0"/>
                  </a:moveTo>
                  <a:cubicBezTo>
                    <a:pt x="122" y="0"/>
                    <a:pt x="70" y="34"/>
                    <a:pt x="60" y="115"/>
                  </a:cubicBezTo>
                  <a:cubicBezTo>
                    <a:pt x="0" y="497"/>
                    <a:pt x="24" y="880"/>
                    <a:pt x="132" y="1238"/>
                  </a:cubicBezTo>
                  <a:cubicBezTo>
                    <a:pt x="165" y="1351"/>
                    <a:pt x="255" y="1399"/>
                    <a:pt x="347" y="1399"/>
                  </a:cubicBezTo>
                  <a:cubicBezTo>
                    <a:pt x="488" y="1399"/>
                    <a:pt x="632" y="1285"/>
                    <a:pt x="574" y="1119"/>
                  </a:cubicBezTo>
                  <a:cubicBezTo>
                    <a:pt x="467" y="808"/>
                    <a:pt x="395" y="485"/>
                    <a:pt x="371" y="163"/>
                  </a:cubicBezTo>
                  <a:cubicBezTo>
                    <a:pt x="357" y="65"/>
                    <a:pt x="263" y="0"/>
                    <a:pt x="18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784" name="Google Shape;784;p9"/>
            <p:cNvSpPr/>
            <p:nvPr/>
          </p:nvSpPr>
          <p:spPr>
            <a:xfrm flipH="1">
              <a:off x="4665060" y="4913725"/>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785" name="Google Shape;785;p9"/>
            <p:cNvSpPr/>
            <p:nvPr/>
          </p:nvSpPr>
          <p:spPr>
            <a:xfrm flipH="1">
              <a:off x="4083984" y="4829142"/>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786" name="Google Shape;786;p9"/>
            <p:cNvSpPr/>
            <p:nvPr/>
          </p:nvSpPr>
          <p:spPr>
            <a:xfrm flipH="1">
              <a:off x="2776968" y="4856528"/>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787" name="Google Shape;787;p9"/>
            <p:cNvSpPr/>
            <p:nvPr/>
          </p:nvSpPr>
          <p:spPr>
            <a:xfrm flipH="1">
              <a:off x="2170483" y="4895610"/>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788" name="Google Shape;788;p9"/>
            <p:cNvSpPr/>
            <p:nvPr/>
          </p:nvSpPr>
          <p:spPr>
            <a:xfrm flipH="1">
              <a:off x="41597" y="4856763"/>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789" name="Google Shape;789;p9"/>
            <p:cNvSpPr/>
            <p:nvPr/>
          </p:nvSpPr>
          <p:spPr>
            <a:xfrm flipH="1">
              <a:off x="340190" y="5025424"/>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790" name="Google Shape;790;p9"/>
            <p:cNvSpPr/>
            <p:nvPr/>
          </p:nvSpPr>
          <p:spPr>
            <a:xfrm>
              <a:off x="4162249" y="185554"/>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791" name="Google Shape;791;p9"/>
            <p:cNvSpPr/>
            <p:nvPr/>
          </p:nvSpPr>
          <p:spPr>
            <a:xfrm>
              <a:off x="4248281" y="820733"/>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792" name="Google Shape;792;p9"/>
            <p:cNvSpPr/>
            <p:nvPr/>
          </p:nvSpPr>
          <p:spPr>
            <a:xfrm>
              <a:off x="5873230" y="65923"/>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793" name="Google Shape;793;p9"/>
            <p:cNvSpPr/>
            <p:nvPr/>
          </p:nvSpPr>
          <p:spPr>
            <a:xfrm>
              <a:off x="7210806" y="20846"/>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794" name="Google Shape;794;p9"/>
            <p:cNvSpPr/>
            <p:nvPr/>
          </p:nvSpPr>
          <p:spPr>
            <a:xfrm>
              <a:off x="5085811" y="782119"/>
              <a:ext cx="190704" cy="155714"/>
            </a:xfrm>
            <a:custGeom>
              <a:avLst/>
              <a:gdLst/>
              <a:ahLst/>
              <a:cxnLst/>
              <a:rect l="l" t="t" r="r" b="b"/>
              <a:pathLst>
                <a:path w="932" h="761" extrusionOk="0">
                  <a:moveTo>
                    <a:pt x="204" y="1"/>
                  </a:moveTo>
                  <a:cubicBezTo>
                    <a:pt x="132" y="13"/>
                    <a:pt x="73" y="61"/>
                    <a:pt x="61" y="120"/>
                  </a:cubicBezTo>
                  <a:cubicBezTo>
                    <a:pt x="1" y="264"/>
                    <a:pt x="144" y="455"/>
                    <a:pt x="228" y="539"/>
                  </a:cubicBezTo>
                  <a:cubicBezTo>
                    <a:pt x="336" y="658"/>
                    <a:pt x="479" y="730"/>
                    <a:pt x="622" y="754"/>
                  </a:cubicBezTo>
                  <a:cubicBezTo>
                    <a:pt x="638" y="758"/>
                    <a:pt x="653" y="760"/>
                    <a:pt x="668" y="760"/>
                  </a:cubicBezTo>
                  <a:cubicBezTo>
                    <a:pt x="816" y="760"/>
                    <a:pt x="932" y="562"/>
                    <a:pt x="802" y="443"/>
                  </a:cubicBezTo>
                  <a:cubicBezTo>
                    <a:pt x="706" y="371"/>
                    <a:pt x="622" y="288"/>
                    <a:pt x="539" y="216"/>
                  </a:cubicBezTo>
                  <a:cubicBezTo>
                    <a:pt x="443" y="132"/>
                    <a:pt x="336"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795" name="Google Shape;795;p9"/>
            <p:cNvSpPr/>
            <p:nvPr/>
          </p:nvSpPr>
          <p:spPr>
            <a:xfrm>
              <a:off x="1539248" y="1385776"/>
              <a:ext cx="315725"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796" name="Google Shape;796;p9"/>
            <p:cNvSpPr/>
            <p:nvPr/>
          </p:nvSpPr>
          <p:spPr>
            <a:xfrm>
              <a:off x="2663198" y="2271601"/>
              <a:ext cx="315725"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797" name="Google Shape;797;p9"/>
            <p:cNvSpPr/>
            <p:nvPr/>
          </p:nvSpPr>
          <p:spPr>
            <a:xfrm>
              <a:off x="6982574" y="2168142"/>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sp>
        <p:nvSpPr>
          <p:cNvPr id="798" name="Google Shape;798;p9"/>
          <p:cNvSpPr/>
          <p:nvPr/>
        </p:nvSpPr>
        <p:spPr>
          <a:xfrm flipH="1">
            <a:off x="914400" y="609600"/>
            <a:ext cx="10363200" cy="5636800"/>
          </a:xfrm>
          <a:prstGeom prst="snip2DiagRect">
            <a:avLst>
              <a:gd name="adj1" fmla="val 0"/>
              <a:gd name="adj2" fmla="val 0"/>
            </a:avLst>
          </a:pr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799" name="Google Shape;799;p9"/>
          <p:cNvSpPr/>
          <p:nvPr/>
        </p:nvSpPr>
        <p:spPr>
          <a:xfrm>
            <a:off x="156900" y="4585907"/>
            <a:ext cx="229717" cy="215257"/>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00" name="Google Shape;800;p9"/>
          <p:cNvSpPr/>
          <p:nvPr/>
        </p:nvSpPr>
        <p:spPr>
          <a:xfrm>
            <a:off x="198735" y="1525591"/>
            <a:ext cx="178153" cy="29192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01" name="Google Shape;801;p9"/>
          <p:cNvSpPr/>
          <p:nvPr/>
        </p:nvSpPr>
        <p:spPr>
          <a:xfrm>
            <a:off x="3844383" y="72405"/>
            <a:ext cx="171879" cy="335845"/>
          </a:xfrm>
          <a:custGeom>
            <a:avLst/>
            <a:gdLst/>
            <a:ahLst/>
            <a:cxnLst/>
            <a:rect l="l" t="t" r="r" b="b"/>
            <a:pathLst>
              <a:path w="630" h="1231" extrusionOk="0">
                <a:moveTo>
                  <a:pt x="523" y="1"/>
                </a:moveTo>
                <a:cubicBezTo>
                  <a:pt x="487" y="1"/>
                  <a:pt x="450" y="18"/>
                  <a:pt x="426" y="56"/>
                </a:cubicBezTo>
                <a:cubicBezTo>
                  <a:pt x="259" y="355"/>
                  <a:pt x="139" y="666"/>
                  <a:pt x="44" y="1000"/>
                </a:cubicBezTo>
                <a:cubicBezTo>
                  <a:pt x="0" y="1137"/>
                  <a:pt x="118" y="1231"/>
                  <a:pt x="234" y="1231"/>
                </a:cubicBezTo>
                <a:cubicBezTo>
                  <a:pt x="310" y="1231"/>
                  <a:pt x="386" y="1191"/>
                  <a:pt x="414" y="1096"/>
                </a:cubicBezTo>
                <a:cubicBezTo>
                  <a:pt x="522" y="773"/>
                  <a:pt x="593" y="438"/>
                  <a:pt x="629" y="104"/>
                </a:cubicBezTo>
                <a:cubicBezTo>
                  <a:pt x="629" y="39"/>
                  <a:pt x="578" y="1"/>
                  <a:pt x="52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02" name="Google Shape;802;p9"/>
          <p:cNvSpPr/>
          <p:nvPr/>
        </p:nvSpPr>
        <p:spPr>
          <a:xfrm>
            <a:off x="796331" y="175117"/>
            <a:ext cx="420967" cy="130409"/>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03" name="Google Shape;803;p9"/>
          <p:cNvSpPr txBox="1">
            <a:spLocks noGrp="1"/>
          </p:cNvSpPr>
          <p:nvPr>
            <p:ph type="subTitle" idx="1"/>
          </p:nvPr>
        </p:nvSpPr>
        <p:spPr>
          <a:xfrm>
            <a:off x="1360351" y="3358267"/>
            <a:ext cx="4591600" cy="1926000"/>
          </a:xfrm>
          <a:prstGeom prst="rect">
            <a:avLst/>
          </a:prstGeom>
        </p:spPr>
        <p:txBody>
          <a:bodyPr spcFirstLastPara="1" wrap="square" lIns="91425" tIns="91425" rIns="91425" bIns="91425" anchor="t" anchorCtr="0">
            <a:noAutofit/>
          </a:bodyPr>
          <a:lstStyle>
            <a:lvl1pPr lvl="0">
              <a:lnSpc>
                <a:spcPct val="100000"/>
              </a:lnSpc>
              <a:spcBef>
                <a:spcPts val="0"/>
              </a:spcBef>
              <a:spcAft>
                <a:spcPts val="0"/>
              </a:spcAft>
              <a:buSzPts val="2100"/>
              <a:buNone/>
              <a:defRPr sz="2135"/>
            </a:lvl1pPr>
            <a:lvl2pPr lvl="1" algn="ctr">
              <a:lnSpc>
                <a:spcPct val="100000"/>
              </a:lnSpc>
              <a:spcBef>
                <a:spcPts val="0"/>
              </a:spcBef>
              <a:spcAft>
                <a:spcPts val="0"/>
              </a:spcAft>
              <a:buSzPts val="2100"/>
              <a:buNone/>
              <a:defRPr sz="2800"/>
            </a:lvl2pPr>
            <a:lvl3pPr lvl="2" algn="ctr">
              <a:lnSpc>
                <a:spcPct val="100000"/>
              </a:lnSpc>
              <a:spcBef>
                <a:spcPts val="0"/>
              </a:spcBef>
              <a:spcAft>
                <a:spcPts val="0"/>
              </a:spcAft>
              <a:buSzPts val="2100"/>
              <a:buNone/>
              <a:defRPr sz="2800"/>
            </a:lvl3pPr>
            <a:lvl4pPr lvl="3" algn="ctr">
              <a:lnSpc>
                <a:spcPct val="100000"/>
              </a:lnSpc>
              <a:spcBef>
                <a:spcPts val="0"/>
              </a:spcBef>
              <a:spcAft>
                <a:spcPts val="0"/>
              </a:spcAft>
              <a:buSzPts val="2100"/>
              <a:buNone/>
              <a:defRPr sz="2800"/>
            </a:lvl4pPr>
            <a:lvl5pPr lvl="4" algn="ctr">
              <a:lnSpc>
                <a:spcPct val="100000"/>
              </a:lnSpc>
              <a:spcBef>
                <a:spcPts val="0"/>
              </a:spcBef>
              <a:spcAft>
                <a:spcPts val="0"/>
              </a:spcAft>
              <a:buSzPts val="2100"/>
              <a:buNone/>
              <a:defRPr sz="2800"/>
            </a:lvl5pPr>
            <a:lvl6pPr lvl="5" algn="ctr">
              <a:lnSpc>
                <a:spcPct val="100000"/>
              </a:lnSpc>
              <a:spcBef>
                <a:spcPts val="0"/>
              </a:spcBef>
              <a:spcAft>
                <a:spcPts val="0"/>
              </a:spcAft>
              <a:buSzPts val="2100"/>
              <a:buNone/>
              <a:defRPr sz="2800"/>
            </a:lvl6pPr>
            <a:lvl7pPr lvl="6" algn="ctr">
              <a:lnSpc>
                <a:spcPct val="100000"/>
              </a:lnSpc>
              <a:spcBef>
                <a:spcPts val="0"/>
              </a:spcBef>
              <a:spcAft>
                <a:spcPts val="0"/>
              </a:spcAft>
              <a:buSzPts val="2100"/>
              <a:buNone/>
              <a:defRPr sz="2800"/>
            </a:lvl7pPr>
            <a:lvl8pPr lvl="7" algn="ctr">
              <a:lnSpc>
                <a:spcPct val="100000"/>
              </a:lnSpc>
              <a:spcBef>
                <a:spcPts val="0"/>
              </a:spcBef>
              <a:spcAft>
                <a:spcPts val="0"/>
              </a:spcAft>
              <a:buSzPts val="2100"/>
              <a:buNone/>
              <a:defRPr sz="2800"/>
            </a:lvl8pPr>
            <a:lvl9pPr lvl="8" algn="ctr">
              <a:lnSpc>
                <a:spcPct val="100000"/>
              </a:lnSpc>
              <a:spcBef>
                <a:spcPts val="0"/>
              </a:spcBef>
              <a:spcAft>
                <a:spcPts val="0"/>
              </a:spcAft>
              <a:buSzPts val="2100"/>
              <a:buNone/>
              <a:defRPr sz="2800"/>
            </a:lvl9pPr>
          </a:lstStyle>
          <a:p>
            <a:endParaRPr/>
          </a:p>
        </p:txBody>
      </p:sp>
      <p:sp>
        <p:nvSpPr>
          <p:cNvPr id="804" name="Google Shape;804;p9"/>
          <p:cNvSpPr txBox="1">
            <a:spLocks noGrp="1"/>
          </p:cNvSpPr>
          <p:nvPr>
            <p:ph type="title"/>
          </p:nvPr>
        </p:nvSpPr>
        <p:spPr>
          <a:xfrm>
            <a:off x="1382167" y="2038333"/>
            <a:ext cx="4548000" cy="1224800"/>
          </a:xfrm>
          <a:prstGeom prst="rect">
            <a:avLst/>
          </a:prstGeom>
        </p:spPr>
        <p:txBody>
          <a:bodyPr spcFirstLastPara="1" wrap="square" lIns="91425" tIns="91425" rIns="91425" bIns="91425" anchor="t" anchorCtr="0">
            <a:noAutofit/>
          </a:bodyPr>
          <a:lstStyle>
            <a:lvl1pPr lvl="0" rtl="0">
              <a:spcBef>
                <a:spcPts val="0"/>
              </a:spcBef>
              <a:spcAft>
                <a:spcPts val="0"/>
              </a:spcAft>
              <a:buSzPts val="4200"/>
              <a:buNone/>
              <a:defRPr sz="7465"/>
            </a:lvl1pPr>
            <a:lvl2pPr lvl="1" algn="ctr" rtl="0">
              <a:spcBef>
                <a:spcPts val="0"/>
              </a:spcBef>
              <a:spcAft>
                <a:spcPts val="0"/>
              </a:spcAft>
              <a:buSzPts val="4200"/>
              <a:buNone/>
              <a:defRPr sz="5600"/>
            </a:lvl2pPr>
            <a:lvl3pPr lvl="2" algn="ctr" rtl="0">
              <a:spcBef>
                <a:spcPts val="0"/>
              </a:spcBef>
              <a:spcAft>
                <a:spcPts val="0"/>
              </a:spcAft>
              <a:buSzPts val="4200"/>
              <a:buNone/>
              <a:defRPr sz="5600"/>
            </a:lvl3pPr>
            <a:lvl4pPr lvl="3" algn="ctr" rtl="0">
              <a:spcBef>
                <a:spcPts val="0"/>
              </a:spcBef>
              <a:spcAft>
                <a:spcPts val="0"/>
              </a:spcAft>
              <a:buSzPts val="4200"/>
              <a:buNone/>
              <a:defRPr sz="5600"/>
            </a:lvl4pPr>
            <a:lvl5pPr lvl="4" algn="ctr" rtl="0">
              <a:spcBef>
                <a:spcPts val="0"/>
              </a:spcBef>
              <a:spcAft>
                <a:spcPts val="0"/>
              </a:spcAft>
              <a:buSzPts val="4200"/>
              <a:buNone/>
              <a:defRPr sz="5600"/>
            </a:lvl5pPr>
            <a:lvl6pPr lvl="5" algn="ctr" rtl="0">
              <a:spcBef>
                <a:spcPts val="0"/>
              </a:spcBef>
              <a:spcAft>
                <a:spcPts val="0"/>
              </a:spcAft>
              <a:buSzPts val="4200"/>
              <a:buNone/>
              <a:defRPr sz="5600"/>
            </a:lvl6pPr>
            <a:lvl7pPr lvl="6" algn="ctr" rtl="0">
              <a:spcBef>
                <a:spcPts val="0"/>
              </a:spcBef>
              <a:spcAft>
                <a:spcPts val="0"/>
              </a:spcAft>
              <a:buSzPts val="4200"/>
              <a:buNone/>
              <a:defRPr sz="5600"/>
            </a:lvl7pPr>
            <a:lvl8pPr lvl="7" algn="ctr" rtl="0">
              <a:spcBef>
                <a:spcPts val="0"/>
              </a:spcBef>
              <a:spcAft>
                <a:spcPts val="0"/>
              </a:spcAft>
              <a:buSzPts val="4200"/>
              <a:buNone/>
              <a:defRPr sz="5600"/>
            </a:lvl8pPr>
            <a:lvl9pPr lvl="8" algn="ctr" rtl="0">
              <a:spcBef>
                <a:spcPts val="0"/>
              </a:spcBef>
              <a:spcAft>
                <a:spcPts val="0"/>
              </a:spcAft>
              <a:buSzPts val="4200"/>
              <a:buNone/>
              <a:defRPr sz="5600"/>
            </a:lvl9pPr>
          </a:lstStyle>
          <a:p>
            <a:endParaRPr/>
          </a:p>
        </p:txBody>
      </p:sp>
      <p:pic>
        <p:nvPicPr>
          <p:cNvPr id="805" name="Google Shape;805;p9"/>
          <p:cNvPicPr preferRelativeResize="0"/>
          <p:nvPr/>
        </p:nvPicPr>
        <p:blipFill>
          <a:blip r:embed="rId2"/>
          <a:stretch>
            <a:fillRect/>
          </a:stretch>
        </p:blipFill>
        <p:spPr>
          <a:xfrm>
            <a:off x="0" y="0"/>
            <a:ext cx="12192000" cy="6858000"/>
          </a:xfrm>
          <a:prstGeom prst="rect">
            <a:avLst/>
          </a:prstGeom>
          <a:noFill/>
          <a:ln>
            <a:noFill/>
          </a:ln>
        </p:spPr>
      </p:pic>
    </p:spTree>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matchingName="Caption">
  <p:cSld name="CAPTION_ONLY">
    <p:spTree>
      <p:nvGrpSpPr>
        <p:cNvPr id="1" name="Shape 806"/>
        <p:cNvGrpSpPr/>
        <p:nvPr/>
      </p:nvGrpSpPr>
      <p:grpSpPr>
        <a:xfrm>
          <a:off x="0" y="0"/>
          <a:ext cx="0" cy="0"/>
          <a:chOff x="0" y="0"/>
          <a:chExt cx="0" cy="0"/>
        </a:xfrm>
      </p:grpSpPr>
      <p:sp>
        <p:nvSpPr>
          <p:cNvPr id="807" name="Google Shape;807;p10"/>
          <p:cNvSpPr txBox="1">
            <a:spLocks noGrp="1"/>
          </p:cNvSpPr>
          <p:nvPr>
            <p:ph type="title"/>
          </p:nvPr>
        </p:nvSpPr>
        <p:spPr>
          <a:xfrm>
            <a:off x="7417033" y="611433"/>
            <a:ext cx="3967200" cy="1787200"/>
          </a:xfrm>
          <a:prstGeom prst="rect">
            <a:avLst/>
          </a:prstGeom>
        </p:spPr>
        <p:txBody>
          <a:bodyPr spcFirstLastPara="1" wrap="square" lIns="91425" tIns="91425" rIns="91425" bIns="91425" anchor="t" anchorCtr="0">
            <a:noAutofit/>
          </a:bodyPr>
          <a:lstStyle>
            <a:lvl1pPr lvl="0" algn="r" rtl="0">
              <a:spcBef>
                <a:spcPts val="0"/>
              </a:spcBef>
              <a:spcAft>
                <a:spcPts val="0"/>
              </a:spcAft>
              <a:buSzPts val="3600"/>
              <a:buNone/>
              <a:defRPr/>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a:endParaRPr/>
          </a:p>
        </p:txBody>
      </p:sp>
    </p:spTree>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matchingName="Big number">
  <p:cSld name="BIG_NUMBER">
    <p:bg>
      <p:bgPr>
        <a:solidFill>
          <a:schemeClr val="dk2"/>
        </a:solidFill>
        <a:effectLst/>
      </p:bgPr>
    </p:bg>
    <p:spTree>
      <p:nvGrpSpPr>
        <p:cNvPr id="1" name="Shape 808"/>
        <p:cNvGrpSpPr/>
        <p:nvPr/>
      </p:nvGrpSpPr>
      <p:grpSpPr>
        <a:xfrm>
          <a:off x="0" y="0"/>
          <a:ext cx="0" cy="0"/>
          <a:chOff x="0" y="0"/>
          <a:chExt cx="0" cy="0"/>
        </a:xfrm>
      </p:grpSpPr>
      <p:grpSp>
        <p:nvGrpSpPr>
          <p:cNvPr id="809" name="Google Shape;809;p11"/>
          <p:cNvGrpSpPr/>
          <p:nvPr/>
        </p:nvGrpSpPr>
        <p:grpSpPr>
          <a:xfrm>
            <a:off x="-431653" y="-179333"/>
            <a:ext cx="12923385" cy="7203813"/>
            <a:chOff x="-323749" y="-134500"/>
            <a:chExt cx="9639522" cy="5402860"/>
          </a:xfrm>
        </p:grpSpPr>
        <p:grpSp>
          <p:nvGrpSpPr>
            <p:cNvPr id="810" name="Google Shape;810;p11"/>
            <p:cNvGrpSpPr/>
            <p:nvPr/>
          </p:nvGrpSpPr>
          <p:grpSpPr>
            <a:xfrm>
              <a:off x="-323749" y="-134500"/>
              <a:ext cx="9639522" cy="5402860"/>
              <a:chOff x="-323749" y="-134500"/>
              <a:chExt cx="9639522" cy="5402860"/>
            </a:xfrm>
          </p:grpSpPr>
          <p:sp>
            <p:nvSpPr>
              <p:cNvPr id="811" name="Google Shape;811;p11"/>
              <p:cNvSpPr/>
              <p:nvPr/>
            </p:nvSpPr>
            <p:spPr>
              <a:xfrm>
                <a:off x="205100" y="-96400"/>
                <a:ext cx="151542" cy="5286213"/>
              </a:xfrm>
              <a:custGeom>
                <a:avLst/>
                <a:gdLst/>
                <a:ahLst/>
                <a:cxnLst/>
                <a:rect l="l" t="t" r="r" b="b"/>
                <a:pathLst>
                  <a:path w="904" h="29332" extrusionOk="0">
                    <a:moveTo>
                      <a:pt x="354" y="0"/>
                    </a:moveTo>
                    <a:cubicBezTo>
                      <a:pt x="293" y="0"/>
                      <a:pt x="233" y="42"/>
                      <a:pt x="227" y="126"/>
                    </a:cubicBezTo>
                    <a:cubicBezTo>
                      <a:pt x="36" y="3939"/>
                      <a:pt x="96" y="7776"/>
                      <a:pt x="72" y="11589"/>
                    </a:cubicBezTo>
                    <a:cubicBezTo>
                      <a:pt x="60" y="15379"/>
                      <a:pt x="0" y="19156"/>
                      <a:pt x="96" y="22945"/>
                    </a:cubicBezTo>
                    <a:cubicBezTo>
                      <a:pt x="156" y="25001"/>
                      <a:pt x="132" y="27165"/>
                      <a:pt x="526" y="29197"/>
                    </a:cubicBezTo>
                    <a:cubicBezTo>
                      <a:pt x="542" y="29290"/>
                      <a:pt x="615" y="29331"/>
                      <a:pt x="693" y="29331"/>
                    </a:cubicBezTo>
                    <a:cubicBezTo>
                      <a:pt x="795" y="29331"/>
                      <a:pt x="903" y="29259"/>
                      <a:pt x="897" y="29137"/>
                    </a:cubicBezTo>
                    <a:cubicBezTo>
                      <a:pt x="897" y="27284"/>
                      <a:pt x="658" y="25420"/>
                      <a:pt x="598" y="23567"/>
                    </a:cubicBezTo>
                    <a:cubicBezTo>
                      <a:pt x="538" y="21702"/>
                      <a:pt x="526" y="19837"/>
                      <a:pt x="526" y="17973"/>
                    </a:cubicBezTo>
                    <a:cubicBezTo>
                      <a:pt x="526" y="14195"/>
                      <a:pt x="562" y="10418"/>
                      <a:pt x="562" y="6653"/>
                    </a:cubicBezTo>
                    <a:cubicBezTo>
                      <a:pt x="562" y="4477"/>
                      <a:pt x="574" y="2301"/>
                      <a:pt x="490" y="126"/>
                    </a:cubicBezTo>
                    <a:cubicBezTo>
                      <a:pt x="478" y="42"/>
                      <a:pt x="416" y="0"/>
                      <a:pt x="354"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12" name="Google Shape;812;p11"/>
              <p:cNvSpPr/>
              <p:nvPr/>
            </p:nvSpPr>
            <p:spPr>
              <a:xfrm>
                <a:off x="706000" y="-96400"/>
                <a:ext cx="100412" cy="5264846"/>
              </a:xfrm>
              <a:custGeom>
                <a:avLst/>
                <a:gdLst/>
                <a:ahLst/>
                <a:cxnLst/>
                <a:rect l="l" t="t" r="r" b="b"/>
                <a:pathLst>
                  <a:path w="599" h="30246" extrusionOk="0">
                    <a:moveTo>
                      <a:pt x="264" y="1"/>
                    </a:moveTo>
                    <a:cubicBezTo>
                      <a:pt x="222" y="1"/>
                      <a:pt x="180" y="27"/>
                      <a:pt x="180" y="81"/>
                    </a:cubicBezTo>
                    <a:cubicBezTo>
                      <a:pt x="1" y="4026"/>
                      <a:pt x="96" y="7982"/>
                      <a:pt x="108" y="11927"/>
                    </a:cubicBezTo>
                    <a:cubicBezTo>
                      <a:pt x="108" y="15872"/>
                      <a:pt x="108" y="19828"/>
                      <a:pt x="120" y="23785"/>
                    </a:cubicBezTo>
                    <a:lnTo>
                      <a:pt x="132" y="27036"/>
                    </a:lnTo>
                    <a:cubicBezTo>
                      <a:pt x="132" y="28052"/>
                      <a:pt x="36" y="29140"/>
                      <a:pt x="276" y="30132"/>
                    </a:cubicBezTo>
                    <a:cubicBezTo>
                      <a:pt x="297" y="30209"/>
                      <a:pt x="364" y="30245"/>
                      <a:pt x="431" y="30245"/>
                    </a:cubicBezTo>
                    <a:cubicBezTo>
                      <a:pt x="511" y="30245"/>
                      <a:pt x="592" y="30194"/>
                      <a:pt x="598" y="30096"/>
                    </a:cubicBezTo>
                    <a:cubicBezTo>
                      <a:pt x="479" y="26235"/>
                      <a:pt x="515" y="22386"/>
                      <a:pt x="503" y="18537"/>
                    </a:cubicBezTo>
                    <a:cubicBezTo>
                      <a:pt x="479" y="14629"/>
                      <a:pt x="479" y="10708"/>
                      <a:pt x="455" y="6787"/>
                    </a:cubicBezTo>
                    <a:cubicBezTo>
                      <a:pt x="443" y="4552"/>
                      <a:pt x="455" y="2305"/>
                      <a:pt x="347" y="81"/>
                    </a:cubicBezTo>
                    <a:cubicBezTo>
                      <a:pt x="347" y="27"/>
                      <a:pt x="305" y="1"/>
                      <a:pt x="26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13" name="Google Shape;813;p11"/>
              <p:cNvSpPr/>
              <p:nvPr/>
            </p:nvSpPr>
            <p:spPr>
              <a:xfrm>
                <a:off x="1216943" y="-96400"/>
                <a:ext cx="140476" cy="5364760"/>
              </a:xfrm>
              <a:custGeom>
                <a:avLst/>
                <a:gdLst/>
                <a:ahLst/>
                <a:cxnLst/>
                <a:rect l="l" t="t" r="r" b="b"/>
                <a:pathLst>
                  <a:path w="838" h="30820" extrusionOk="0">
                    <a:moveTo>
                      <a:pt x="246" y="0"/>
                    </a:moveTo>
                    <a:cubicBezTo>
                      <a:pt x="195" y="0"/>
                      <a:pt x="144" y="33"/>
                      <a:pt x="144" y="99"/>
                    </a:cubicBezTo>
                    <a:cubicBezTo>
                      <a:pt x="1" y="2071"/>
                      <a:pt x="120" y="4091"/>
                      <a:pt x="132" y="6076"/>
                    </a:cubicBezTo>
                    <a:cubicBezTo>
                      <a:pt x="144" y="8048"/>
                      <a:pt x="156" y="10056"/>
                      <a:pt x="180" y="12052"/>
                    </a:cubicBezTo>
                    <a:cubicBezTo>
                      <a:pt x="216" y="15997"/>
                      <a:pt x="264" y="19942"/>
                      <a:pt x="300" y="23898"/>
                    </a:cubicBezTo>
                    <a:lnTo>
                      <a:pt x="335" y="27245"/>
                    </a:lnTo>
                    <a:cubicBezTo>
                      <a:pt x="347" y="28405"/>
                      <a:pt x="312" y="29564"/>
                      <a:pt x="407" y="30712"/>
                    </a:cubicBezTo>
                    <a:cubicBezTo>
                      <a:pt x="431" y="30784"/>
                      <a:pt x="494" y="30819"/>
                      <a:pt x="555" y="30819"/>
                    </a:cubicBezTo>
                    <a:cubicBezTo>
                      <a:pt x="616" y="30819"/>
                      <a:pt x="676" y="30784"/>
                      <a:pt x="694" y="30712"/>
                    </a:cubicBezTo>
                    <a:cubicBezTo>
                      <a:pt x="837" y="28740"/>
                      <a:pt x="694" y="26719"/>
                      <a:pt x="682" y="24735"/>
                    </a:cubicBezTo>
                    <a:cubicBezTo>
                      <a:pt x="658" y="22739"/>
                      <a:pt x="646" y="20755"/>
                      <a:pt x="622" y="18758"/>
                    </a:cubicBezTo>
                    <a:cubicBezTo>
                      <a:pt x="586" y="14814"/>
                      <a:pt x="551" y="10857"/>
                      <a:pt x="491" y="6912"/>
                    </a:cubicBezTo>
                    <a:cubicBezTo>
                      <a:pt x="467" y="4653"/>
                      <a:pt x="551" y="2346"/>
                      <a:pt x="347" y="99"/>
                    </a:cubicBezTo>
                    <a:cubicBezTo>
                      <a:pt x="347" y="33"/>
                      <a:pt x="297" y="0"/>
                      <a:pt x="246"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14" name="Google Shape;814;p11"/>
              <p:cNvSpPr/>
              <p:nvPr/>
            </p:nvSpPr>
            <p:spPr>
              <a:xfrm>
                <a:off x="1731909" y="-96400"/>
                <a:ext cx="180540" cy="5309233"/>
              </a:xfrm>
              <a:custGeom>
                <a:avLst/>
                <a:gdLst/>
                <a:ahLst/>
                <a:cxnLst/>
                <a:rect l="l" t="t" r="r" b="b"/>
                <a:pathLst>
                  <a:path w="1077" h="30501" extrusionOk="0">
                    <a:moveTo>
                      <a:pt x="183" y="0"/>
                    </a:moveTo>
                    <a:cubicBezTo>
                      <a:pt x="142" y="0"/>
                      <a:pt x="96" y="31"/>
                      <a:pt x="96" y="85"/>
                    </a:cubicBezTo>
                    <a:cubicBezTo>
                      <a:pt x="1" y="2021"/>
                      <a:pt x="180" y="4018"/>
                      <a:pt x="240" y="5966"/>
                    </a:cubicBezTo>
                    <a:cubicBezTo>
                      <a:pt x="312" y="7915"/>
                      <a:pt x="359" y="9887"/>
                      <a:pt x="407" y="11847"/>
                    </a:cubicBezTo>
                    <a:cubicBezTo>
                      <a:pt x="503" y="15768"/>
                      <a:pt x="563" y="19689"/>
                      <a:pt x="587" y="23610"/>
                    </a:cubicBezTo>
                    <a:cubicBezTo>
                      <a:pt x="598" y="25857"/>
                      <a:pt x="598" y="28092"/>
                      <a:pt x="622" y="30339"/>
                    </a:cubicBezTo>
                    <a:cubicBezTo>
                      <a:pt x="622" y="30447"/>
                      <a:pt x="703" y="30501"/>
                      <a:pt x="784" y="30501"/>
                    </a:cubicBezTo>
                    <a:cubicBezTo>
                      <a:pt x="864" y="30501"/>
                      <a:pt x="945" y="30447"/>
                      <a:pt x="945" y="30339"/>
                    </a:cubicBezTo>
                    <a:cubicBezTo>
                      <a:pt x="1077" y="22426"/>
                      <a:pt x="897" y="14501"/>
                      <a:pt x="598" y="6588"/>
                    </a:cubicBezTo>
                    <a:cubicBezTo>
                      <a:pt x="515" y="4424"/>
                      <a:pt x="551" y="2201"/>
                      <a:pt x="252" y="61"/>
                    </a:cubicBezTo>
                    <a:cubicBezTo>
                      <a:pt x="247" y="19"/>
                      <a:pt x="216" y="0"/>
                      <a:pt x="18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15" name="Google Shape;815;p11"/>
              <p:cNvSpPr/>
              <p:nvPr/>
            </p:nvSpPr>
            <p:spPr>
              <a:xfrm>
                <a:off x="2254925" y="-96400"/>
                <a:ext cx="158425" cy="5364733"/>
              </a:xfrm>
              <a:custGeom>
                <a:avLst/>
                <a:gdLst/>
                <a:ahLst/>
                <a:cxnLst/>
                <a:rect l="l" t="t" r="r" b="b"/>
                <a:pathLst>
                  <a:path w="945" h="28158" extrusionOk="0">
                    <a:moveTo>
                      <a:pt x="144" y="1"/>
                    </a:moveTo>
                    <a:cubicBezTo>
                      <a:pt x="96" y="1"/>
                      <a:pt x="48" y="31"/>
                      <a:pt x="48" y="90"/>
                    </a:cubicBezTo>
                    <a:cubicBezTo>
                      <a:pt x="1" y="3724"/>
                      <a:pt x="132" y="7370"/>
                      <a:pt x="204" y="10992"/>
                    </a:cubicBezTo>
                    <a:cubicBezTo>
                      <a:pt x="288" y="14590"/>
                      <a:pt x="359" y="18188"/>
                      <a:pt x="443" y="21786"/>
                    </a:cubicBezTo>
                    <a:cubicBezTo>
                      <a:pt x="491" y="23854"/>
                      <a:pt x="539" y="25910"/>
                      <a:pt x="586" y="27978"/>
                    </a:cubicBezTo>
                    <a:cubicBezTo>
                      <a:pt x="586" y="28098"/>
                      <a:pt x="676" y="28157"/>
                      <a:pt x="766" y="28157"/>
                    </a:cubicBezTo>
                    <a:cubicBezTo>
                      <a:pt x="855" y="28157"/>
                      <a:pt x="945" y="28098"/>
                      <a:pt x="945" y="27978"/>
                    </a:cubicBezTo>
                    <a:cubicBezTo>
                      <a:pt x="790" y="20746"/>
                      <a:pt x="646" y="13514"/>
                      <a:pt x="443" y="6282"/>
                    </a:cubicBezTo>
                    <a:cubicBezTo>
                      <a:pt x="383" y="4214"/>
                      <a:pt x="359" y="2158"/>
                      <a:pt x="240" y="90"/>
                    </a:cubicBezTo>
                    <a:cubicBezTo>
                      <a:pt x="240" y="31"/>
                      <a:pt x="192" y="1"/>
                      <a:pt x="14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16" name="Google Shape;816;p11"/>
              <p:cNvSpPr/>
              <p:nvPr/>
            </p:nvSpPr>
            <p:spPr>
              <a:xfrm>
                <a:off x="2713900" y="-96400"/>
                <a:ext cx="158425" cy="5309202"/>
              </a:xfrm>
              <a:custGeom>
                <a:avLst/>
                <a:gdLst/>
                <a:ahLst/>
                <a:cxnLst/>
                <a:rect l="l" t="t" r="r" b="b"/>
                <a:pathLst>
                  <a:path w="945" h="28145" extrusionOk="0">
                    <a:moveTo>
                      <a:pt x="143" y="0"/>
                    </a:moveTo>
                    <a:cubicBezTo>
                      <a:pt x="99" y="0"/>
                      <a:pt x="54" y="27"/>
                      <a:pt x="48" y="81"/>
                    </a:cubicBezTo>
                    <a:cubicBezTo>
                      <a:pt x="0" y="3715"/>
                      <a:pt x="132" y="7349"/>
                      <a:pt x="215" y="10983"/>
                    </a:cubicBezTo>
                    <a:cubicBezTo>
                      <a:pt x="287" y="14581"/>
                      <a:pt x="371" y="18179"/>
                      <a:pt x="442" y="21777"/>
                    </a:cubicBezTo>
                    <a:cubicBezTo>
                      <a:pt x="490" y="23845"/>
                      <a:pt x="538" y="25901"/>
                      <a:pt x="586" y="27957"/>
                    </a:cubicBezTo>
                    <a:cubicBezTo>
                      <a:pt x="586" y="28082"/>
                      <a:pt x="675" y="28145"/>
                      <a:pt x="765" y="28145"/>
                    </a:cubicBezTo>
                    <a:cubicBezTo>
                      <a:pt x="855" y="28145"/>
                      <a:pt x="944" y="28082"/>
                      <a:pt x="944" y="27957"/>
                    </a:cubicBezTo>
                    <a:cubicBezTo>
                      <a:pt x="789" y="20725"/>
                      <a:pt x="646" y="13493"/>
                      <a:pt x="442" y="6261"/>
                    </a:cubicBezTo>
                    <a:cubicBezTo>
                      <a:pt x="395" y="4205"/>
                      <a:pt x="359" y="2137"/>
                      <a:pt x="239" y="81"/>
                    </a:cubicBezTo>
                    <a:cubicBezTo>
                      <a:pt x="233" y="27"/>
                      <a:pt x="188" y="0"/>
                      <a:pt x="14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17" name="Google Shape;817;p11"/>
              <p:cNvSpPr/>
              <p:nvPr/>
            </p:nvSpPr>
            <p:spPr>
              <a:xfrm>
                <a:off x="-138585" y="1480892"/>
                <a:ext cx="9454358" cy="94211"/>
              </a:xfrm>
              <a:custGeom>
                <a:avLst/>
                <a:gdLst/>
                <a:ahLst/>
                <a:cxnLst/>
                <a:rect l="l" t="t" r="r" b="b"/>
                <a:pathLst>
                  <a:path w="29012" h="562" extrusionOk="0">
                    <a:moveTo>
                      <a:pt x="14107" y="1"/>
                    </a:moveTo>
                    <a:cubicBezTo>
                      <a:pt x="11499" y="1"/>
                      <a:pt x="8885" y="22"/>
                      <a:pt x="6276" y="72"/>
                    </a:cubicBezTo>
                    <a:cubicBezTo>
                      <a:pt x="4232" y="119"/>
                      <a:pt x="2116" y="48"/>
                      <a:pt x="72" y="311"/>
                    </a:cubicBezTo>
                    <a:cubicBezTo>
                      <a:pt x="0" y="323"/>
                      <a:pt x="24" y="430"/>
                      <a:pt x="84" y="430"/>
                    </a:cubicBezTo>
                    <a:cubicBezTo>
                      <a:pt x="690" y="477"/>
                      <a:pt x="1299" y="494"/>
                      <a:pt x="1909" y="494"/>
                    </a:cubicBezTo>
                    <a:cubicBezTo>
                      <a:pt x="3155" y="494"/>
                      <a:pt x="4407" y="426"/>
                      <a:pt x="5643" y="418"/>
                    </a:cubicBezTo>
                    <a:cubicBezTo>
                      <a:pt x="7531" y="394"/>
                      <a:pt x="9420" y="382"/>
                      <a:pt x="11309" y="370"/>
                    </a:cubicBezTo>
                    <a:cubicBezTo>
                      <a:pt x="11787" y="369"/>
                      <a:pt x="12266" y="368"/>
                      <a:pt x="12745" y="368"/>
                    </a:cubicBezTo>
                    <a:cubicBezTo>
                      <a:pt x="15971" y="368"/>
                      <a:pt x="19198" y="402"/>
                      <a:pt x="22425" y="454"/>
                    </a:cubicBezTo>
                    <a:cubicBezTo>
                      <a:pt x="24553" y="490"/>
                      <a:pt x="26681" y="550"/>
                      <a:pt x="28821" y="562"/>
                    </a:cubicBezTo>
                    <a:cubicBezTo>
                      <a:pt x="29012" y="562"/>
                      <a:pt x="29012" y="263"/>
                      <a:pt x="28821" y="263"/>
                    </a:cubicBezTo>
                    <a:cubicBezTo>
                      <a:pt x="25055" y="60"/>
                      <a:pt x="21266" y="24"/>
                      <a:pt x="17501" y="12"/>
                    </a:cubicBezTo>
                    <a:cubicBezTo>
                      <a:pt x="16371" y="5"/>
                      <a:pt x="15240" y="1"/>
                      <a:pt x="14107"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18" name="Google Shape;818;p11"/>
              <p:cNvSpPr/>
              <p:nvPr/>
            </p:nvSpPr>
            <p:spPr>
              <a:xfrm>
                <a:off x="-138585" y="2035928"/>
                <a:ext cx="9454358" cy="94211"/>
              </a:xfrm>
              <a:custGeom>
                <a:avLst/>
                <a:gdLst/>
                <a:ahLst/>
                <a:cxnLst/>
                <a:rect l="l" t="t" r="r" b="b"/>
                <a:pathLst>
                  <a:path w="29012" h="562" extrusionOk="0">
                    <a:moveTo>
                      <a:pt x="14107" y="1"/>
                    </a:moveTo>
                    <a:cubicBezTo>
                      <a:pt x="11499" y="1"/>
                      <a:pt x="8885" y="22"/>
                      <a:pt x="6276" y="72"/>
                    </a:cubicBezTo>
                    <a:cubicBezTo>
                      <a:pt x="4232" y="120"/>
                      <a:pt x="2116" y="48"/>
                      <a:pt x="72" y="311"/>
                    </a:cubicBezTo>
                    <a:cubicBezTo>
                      <a:pt x="0" y="311"/>
                      <a:pt x="24" y="430"/>
                      <a:pt x="84" y="430"/>
                    </a:cubicBezTo>
                    <a:cubicBezTo>
                      <a:pt x="690" y="478"/>
                      <a:pt x="1299" y="494"/>
                      <a:pt x="1909" y="494"/>
                    </a:cubicBezTo>
                    <a:cubicBezTo>
                      <a:pt x="3155" y="494"/>
                      <a:pt x="4407" y="426"/>
                      <a:pt x="5643" y="418"/>
                    </a:cubicBezTo>
                    <a:cubicBezTo>
                      <a:pt x="7531" y="394"/>
                      <a:pt x="9420" y="383"/>
                      <a:pt x="11309" y="371"/>
                    </a:cubicBezTo>
                    <a:cubicBezTo>
                      <a:pt x="11910" y="369"/>
                      <a:pt x="12511" y="368"/>
                      <a:pt x="13113" y="368"/>
                    </a:cubicBezTo>
                    <a:cubicBezTo>
                      <a:pt x="16217" y="368"/>
                      <a:pt x="19321" y="394"/>
                      <a:pt x="22425" y="454"/>
                    </a:cubicBezTo>
                    <a:cubicBezTo>
                      <a:pt x="24553" y="490"/>
                      <a:pt x="26681" y="550"/>
                      <a:pt x="28821" y="562"/>
                    </a:cubicBezTo>
                    <a:cubicBezTo>
                      <a:pt x="29012" y="562"/>
                      <a:pt x="29012" y="263"/>
                      <a:pt x="28821" y="263"/>
                    </a:cubicBezTo>
                    <a:cubicBezTo>
                      <a:pt x="25055" y="60"/>
                      <a:pt x="21266" y="36"/>
                      <a:pt x="17501" y="12"/>
                    </a:cubicBezTo>
                    <a:cubicBezTo>
                      <a:pt x="16371" y="5"/>
                      <a:pt x="15240" y="1"/>
                      <a:pt x="14107"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19" name="Google Shape;819;p11"/>
              <p:cNvSpPr/>
              <p:nvPr/>
            </p:nvSpPr>
            <p:spPr>
              <a:xfrm>
                <a:off x="-138585" y="2592976"/>
                <a:ext cx="9454358" cy="94211"/>
              </a:xfrm>
              <a:custGeom>
                <a:avLst/>
                <a:gdLst/>
                <a:ahLst/>
                <a:cxnLst/>
                <a:rect l="l" t="t" r="r" b="b"/>
                <a:pathLst>
                  <a:path w="29012" h="562" extrusionOk="0">
                    <a:moveTo>
                      <a:pt x="14107" y="1"/>
                    </a:moveTo>
                    <a:cubicBezTo>
                      <a:pt x="11499" y="1"/>
                      <a:pt x="8885" y="22"/>
                      <a:pt x="6276" y="72"/>
                    </a:cubicBezTo>
                    <a:cubicBezTo>
                      <a:pt x="4232" y="108"/>
                      <a:pt x="2116" y="36"/>
                      <a:pt x="72" y="299"/>
                    </a:cubicBezTo>
                    <a:cubicBezTo>
                      <a:pt x="0" y="311"/>
                      <a:pt x="24" y="418"/>
                      <a:pt x="84" y="430"/>
                    </a:cubicBezTo>
                    <a:cubicBezTo>
                      <a:pt x="682" y="477"/>
                      <a:pt x="1283" y="493"/>
                      <a:pt x="1886" y="493"/>
                    </a:cubicBezTo>
                    <a:cubicBezTo>
                      <a:pt x="3140" y="493"/>
                      <a:pt x="4399" y="423"/>
                      <a:pt x="5643" y="407"/>
                    </a:cubicBezTo>
                    <a:cubicBezTo>
                      <a:pt x="7531" y="395"/>
                      <a:pt x="9420" y="371"/>
                      <a:pt x="11309" y="371"/>
                    </a:cubicBezTo>
                    <a:cubicBezTo>
                      <a:pt x="11926" y="369"/>
                      <a:pt x="12544" y="368"/>
                      <a:pt x="13161" y="368"/>
                    </a:cubicBezTo>
                    <a:cubicBezTo>
                      <a:pt x="16249" y="368"/>
                      <a:pt x="19337" y="393"/>
                      <a:pt x="22425" y="442"/>
                    </a:cubicBezTo>
                    <a:cubicBezTo>
                      <a:pt x="24553" y="478"/>
                      <a:pt x="26681" y="538"/>
                      <a:pt x="28821" y="562"/>
                    </a:cubicBezTo>
                    <a:cubicBezTo>
                      <a:pt x="29012" y="562"/>
                      <a:pt x="29012" y="263"/>
                      <a:pt x="28821" y="263"/>
                    </a:cubicBezTo>
                    <a:cubicBezTo>
                      <a:pt x="25055" y="60"/>
                      <a:pt x="21266" y="36"/>
                      <a:pt x="17501" y="12"/>
                    </a:cubicBezTo>
                    <a:cubicBezTo>
                      <a:pt x="16371" y="5"/>
                      <a:pt x="15240" y="1"/>
                      <a:pt x="14107"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20" name="Google Shape;820;p11"/>
              <p:cNvSpPr/>
              <p:nvPr/>
            </p:nvSpPr>
            <p:spPr>
              <a:xfrm>
                <a:off x="-138585" y="3148013"/>
                <a:ext cx="9454358" cy="94379"/>
              </a:xfrm>
              <a:custGeom>
                <a:avLst/>
                <a:gdLst/>
                <a:ahLst/>
                <a:cxnLst/>
                <a:rect l="l" t="t" r="r" b="b"/>
                <a:pathLst>
                  <a:path w="29012" h="563" extrusionOk="0">
                    <a:moveTo>
                      <a:pt x="14107" y="1"/>
                    </a:moveTo>
                    <a:cubicBezTo>
                      <a:pt x="11499" y="1"/>
                      <a:pt x="8885" y="22"/>
                      <a:pt x="6276" y="72"/>
                    </a:cubicBezTo>
                    <a:cubicBezTo>
                      <a:pt x="4232" y="120"/>
                      <a:pt x="2116" y="48"/>
                      <a:pt x="72" y="311"/>
                    </a:cubicBezTo>
                    <a:cubicBezTo>
                      <a:pt x="0" y="323"/>
                      <a:pt x="24" y="431"/>
                      <a:pt x="84" y="431"/>
                    </a:cubicBezTo>
                    <a:cubicBezTo>
                      <a:pt x="690" y="478"/>
                      <a:pt x="1299" y="494"/>
                      <a:pt x="1909" y="494"/>
                    </a:cubicBezTo>
                    <a:cubicBezTo>
                      <a:pt x="3155" y="494"/>
                      <a:pt x="4407" y="427"/>
                      <a:pt x="5643" y="419"/>
                    </a:cubicBezTo>
                    <a:cubicBezTo>
                      <a:pt x="7531" y="395"/>
                      <a:pt x="9420" y="383"/>
                      <a:pt x="11309" y="383"/>
                    </a:cubicBezTo>
                    <a:cubicBezTo>
                      <a:pt x="11926" y="381"/>
                      <a:pt x="12544" y="380"/>
                      <a:pt x="13161" y="380"/>
                    </a:cubicBezTo>
                    <a:cubicBezTo>
                      <a:pt x="16249" y="380"/>
                      <a:pt x="19337" y="405"/>
                      <a:pt x="22425" y="454"/>
                    </a:cubicBezTo>
                    <a:cubicBezTo>
                      <a:pt x="24553" y="490"/>
                      <a:pt x="26681" y="550"/>
                      <a:pt x="28821" y="562"/>
                    </a:cubicBezTo>
                    <a:cubicBezTo>
                      <a:pt x="29012" y="562"/>
                      <a:pt x="29012" y="263"/>
                      <a:pt x="28821" y="263"/>
                    </a:cubicBezTo>
                    <a:cubicBezTo>
                      <a:pt x="25055" y="72"/>
                      <a:pt x="21266" y="36"/>
                      <a:pt x="17501" y="12"/>
                    </a:cubicBezTo>
                    <a:cubicBezTo>
                      <a:pt x="16371" y="5"/>
                      <a:pt x="15240" y="1"/>
                      <a:pt x="14107"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21" name="Google Shape;821;p11"/>
              <p:cNvSpPr/>
              <p:nvPr/>
            </p:nvSpPr>
            <p:spPr>
              <a:xfrm>
                <a:off x="-138585" y="3705229"/>
                <a:ext cx="9454358" cy="94211"/>
              </a:xfrm>
              <a:custGeom>
                <a:avLst/>
                <a:gdLst/>
                <a:ahLst/>
                <a:cxnLst/>
                <a:rect l="l" t="t" r="r" b="b"/>
                <a:pathLst>
                  <a:path w="29012" h="562" extrusionOk="0">
                    <a:moveTo>
                      <a:pt x="14107" y="0"/>
                    </a:moveTo>
                    <a:cubicBezTo>
                      <a:pt x="11499" y="0"/>
                      <a:pt x="8885" y="21"/>
                      <a:pt x="6276" y="71"/>
                    </a:cubicBezTo>
                    <a:cubicBezTo>
                      <a:pt x="4232" y="107"/>
                      <a:pt x="2116" y="35"/>
                      <a:pt x="72" y="298"/>
                    </a:cubicBezTo>
                    <a:cubicBezTo>
                      <a:pt x="0" y="310"/>
                      <a:pt x="24" y="430"/>
                      <a:pt x="84" y="430"/>
                    </a:cubicBezTo>
                    <a:cubicBezTo>
                      <a:pt x="682" y="476"/>
                      <a:pt x="1283" y="493"/>
                      <a:pt x="1886" y="493"/>
                    </a:cubicBezTo>
                    <a:cubicBezTo>
                      <a:pt x="3140" y="493"/>
                      <a:pt x="4399" y="422"/>
                      <a:pt x="5643" y="406"/>
                    </a:cubicBezTo>
                    <a:cubicBezTo>
                      <a:pt x="7531" y="394"/>
                      <a:pt x="9420" y="382"/>
                      <a:pt x="11309" y="370"/>
                    </a:cubicBezTo>
                    <a:cubicBezTo>
                      <a:pt x="11926" y="368"/>
                      <a:pt x="12544" y="367"/>
                      <a:pt x="13161" y="367"/>
                    </a:cubicBezTo>
                    <a:cubicBezTo>
                      <a:pt x="16249" y="367"/>
                      <a:pt x="19337" y="392"/>
                      <a:pt x="22425" y="442"/>
                    </a:cubicBezTo>
                    <a:cubicBezTo>
                      <a:pt x="24553" y="477"/>
                      <a:pt x="26681" y="537"/>
                      <a:pt x="28821" y="561"/>
                    </a:cubicBezTo>
                    <a:cubicBezTo>
                      <a:pt x="29012" y="561"/>
                      <a:pt x="29012" y="262"/>
                      <a:pt x="28821" y="262"/>
                    </a:cubicBezTo>
                    <a:cubicBezTo>
                      <a:pt x="25055" y="59"/>
                      <a:pt x="21266" y="35"/>
                      <a:pt x="17501" y="11"/>
                    </a:cubicBezTo>
                    <a:cubicBezTo>
                      <a:pt x="16371" y="4"/>
                      <a:pt x="15240" y="0"/>
                      <a:pt x="1410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22" name="Google Shape;822;p11"/>
              <p:cNvSpPr/>
              <p:nvPr/>
            </p:nvSpPr>
            <p:spPr>
              <a:xfrm>
                <a:off x="-138585" y="4262277"/>
                <a:ext cx="9454358" cy="92199"/>
              </a:xfrm>
              <a:custGeom>
                <a:avLst/>
                <a:gdLst/>
                <a:ahLst/>
                <a:cxnLst/>
                <a:rect l="l" t="t" r="r" b="b"/>
                <a:pathLst>
                  <a:path w="29012" h="550" extrusionOk="0">
                    <a:moveTo>
                      <a:pt x="14107" y="0"/>
                    </a:moveTo>
                    <a:cubicBezTo>
                      <a:pt x="11499" y="0"/>
                      <a:pt x="8885" y="21"/>
                      <a:pt x="6276" y="71"/>
                    </a:cubicBezTo>
                    <a:cubicBezTo>
                      <a:pt x="4232" y="107"/>
                      <a:pt x="2116" y="35"/>
                      <a:pt x="72" y="298"/>
                    </a:cubicBezTo>
                    <a:cubicBezTo>
                      <a:pt x="0" y="310"/>
                      <a:pt x="24" y="418"/>
                      <a:pt x="84" y="430"/>
                    </a:cubicBezTo>
                    <a:cubicBezTo>
                      <a:pt x="680" y="472"/>
                      <a:pt x="1281" y="487"/>
                      <a:pt x="1882" y="487"/>
                    </a:cubicBezTo>
                    <a:cubicBezTo>
                      <a:pt x="3137" y="487"/>
                      <a:pt x="4398" y="422"/>
                      <a:pt x="5643" y="406"/>
                    </a:cubicBezTo>
                    <a:cubicBezTo>
                      <a:pt x="7531" y="382"/>
                      <a:pt x="9420" y="370"/>
                      <a:pt x="11309" y="370"/>
                    </a:cubicBezTo>
                    <a:cubicBezTo>
                      <a:pt x="11926" y="368"/>
                      <a:pt x="12544" y="367"/>
                      <a:pt x="13161" y="367"/>
                    </a:cubicBezTo>
                    <a:cubicBezTo>
                      <a:pt x="16249" y="367"/>
                      <a:pt x="19337" y="392"/>
                      <a:pt x="22425" y="442"/>
                    </a:cubicBezTo>
                    <a:cubicBezTo>
                      <a:pt x="24553" y="478"/>
                      <a:pt x="26681" y="537"/>
                      <a:pt x="28821" y="549"/>
                    </a:cubicBezTo>
                    <a:cubicBezTo>
                      <a:pt x="29012" y="549"/>
                      <a:pt x="29012" y="250"/>
                      <a:pt x="28821" y="250"/>
                    </a:cubicBezTo>
                    <a:cubicBezTo>
                      <a:pt x="25055" y="59"/>
                      <a:pt x="21266" y="23"/>
                      <a:pt x="17501" y="11"/>
                    </a:cubicBezTo>
                    <a:cubicBezTo>
                      <a:pt x="16371" y="4"/>
                      <a:pt x="15240" y="0"/>
                      <a:pt x="1410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23" name="Google Shape;823;p11"/>
              <p:cNvSpPr/>
              <p:nvPr/>
            </p:nvSpPr>
            <p:spPr>
              <a:xfrm>
                <a:off x="-138585" y="4817314"/>
                <a:ext cx="9454358" cy="94211"/>
              </a:xfrm>
              <a:custGeom>
                <a:avLst/>
                <a:gdLst/>
                <a:ahLst/>
                <a:cxnLst/>
                <a:rect l="l" t="t" r="r" b="b"/>
                <a:pathLst>
                  <a:path w="29012" h="562" extrusionOk="0">
                    <a:moveTo>
                      <a:pt x="14107" y="0"/>
                    </a:moveTo>
                    <a:cubicBezTo>
                      <a:pt x="11499" y="0"/>
                      <a:pt x="8885" y="21"/>
                      <a:pt x="6276" y="71"/>
                    </a:cubicBezTo>
                    <a:cubicBezTo>
                      <a:pt x="4232" y="119"/>
                      <a:pt x="2116" y="35"/>
                      <a:pt x="72" y="310"/>
                    </a:cubicBezTo>
                    <a:cubicBezTo>
                      <a:pt x="0" y="310"/>
                      <a:pt x="24" y="430"/>
                      <a:pt x="84" y="430"/>
                    </a:cubicBezTo>
                    <a:cubicBezTo>
                      <a:pt x="690" y="477"/>
                      <a:pt x="1299" y="493"/>
                      <a:pt x="1909" y="493"/>
                    </a:cubicBezTo>
                    <a:cubicBezTo>
                      <a:pt x="3155" y="493"/>
                      <a:pt x="4407" y="426"/>
                      <a:pt x="5643" y="418"/>
                    </a:cubicBezTo>
                    <a:cubicBezTo>
                      <a:pt x="7531" y="394"/>
                      <a:pt x="9420" y="382"/>
                      <a:pt x="11309" y="370"/>
                    </a:cubicBezTo>
                    <a:cubicBezTo>
                      <a:pt x="11910" y="368"/>
                      <a:pt x="12511" y="367"/>
                      <a:pt x="13113" y="367"/>
                    </a:cubicBezTo>
                    <a:cubicBezTo>
                      <a:pt x="16217" y="367"/>
                      <a:pt x="19321" y="394"/>
                      <a:pt x="22425" y="454"/>
                    </a:cubicBezTo>
                    <a:cubicBezTo>
                      <a:pt x="24553" y="490"/>
                      <a:pt x="26681" y="549"/>
                      <a:pt x="28821" y="561"/>
                    </a:cubicBezTo>
                    <a:cubicBezTo>
                      <a:pt x="29012" y="561"/>
                      <a:pt x="29012" y="262"/>
                      <a:pt x="28821" y="262"/>
                    </a:cubicBezTo>
                    <a:cubicBezTo>
                      <a:pt x="25055" y="59"/>
                      <a:pt x="21266" y="35"/>
                      <a:pt x="17501" y="11"/>
                    </a:cubicBezTo>
                    <a:cubicBezTo>
                      <a:pt x="16371" y="4"/>
                      <a:pt x="15240" y="0"/>
                      <a:pt x="1410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24" name="Google Shape;824;p11"/>
              <p:cNvSpPr/>
              <p:nvPr/>
            </p:nvSpPr>
            <p:spPr>
              <a:xfrm>
                <a:off x="-323749" y="366550"/>
                <a:ext cx="9454358" cy="92199"/>
              </a:xfrm>
              <a:custGeom>
                <a:avLst/>
                <a:gdLst/>
                <a:ahLst/>
                <a:cxnLst/>
                <a:rect l="l" t="t" r="r" b="b"/>
                <a:pathLst>
                  <a:path w="29012" h="550" extrusionOk="0">
                    <a:moveTo>
                      <a:pt x="14107" y="0"/>
                    </a:moveTo>
                    <a:cubicBezTo>
                      <a:pt x="11499" y="0"/>
                      <a:pt x="8885" y="21"/>
                      <a:pt x="6276" y="71"/>
                    </a:cubicBezTo>
                    <a:cubicBezTo>
                      <a:pt x="4232" y="107"/>
                      <a:pt x="2116" y="35"/>
                      <a:pt x="72" y="298"/>
                    </a:cubicBezTo>
                    <a:cubicBezTo>
                      <a:pt x="0" y="310"/>
                      <a:pt x="24" y="418"/>
                      <a:pt x="84" y="430"/>
                    </a:cubicBezTo>
                    <a:cubicBezTo>
                      <a:pt x="680" y="472"/>
                      <a:pt x="1281" y="487"/>
                      <a:pt x="1882" y="487"/>
                    </a:cubicBezTo>
                    <a:cubicBezTo>
                      <a:pt x="3137" y="487"/>
                      <a:pt x="4398" y="422"/>
                      <a:pt x="5643" y="406"/>
                    </a:cubicBezTo>
                    <a:cubicBezTo>
                      <a:pt x="7531" y="382"/>
                      <a:pt x="9420" y="370"/>
                      <a:pt x="11309" y="370"/>
                    </a:cubicBezTo>
                    <a:cubicBezTo>
                      <a:pt x="11926" y="368"/>
                      <a:pt x="12544" y="367"/>
                      <a:pt x="13161" y="367"/>
                    </a:cubicBezTo>
                    <a:cubicBezTo>
                      <a:pt x="16249" y="367"/>
                      <a:pt x="19337" y="392"/>
                      <a:pt x="22425" y="442"/>
                    </a:cubicBezTo>
                    <a:cubicBezTo>
                      <a:pt x="24553" y="478"/>
                      <a:pt x="26681" y="537"/>
                      <a:pt x="28821" y="549"/>
                    </a:cubicBezTo>
                    <a:cubicBezTo>
                      <a:pt x="29012" y="549"/>
                      <a:pt x="29012" y="250"/>
                      <a:pt x="28821" y="250"/>
                    </a:cubicBezTo>
                    <a:cubicBezTo>
                      <a:pt x="25055" y="59"/>
                      <a:pt x="21266" y="23"/>
                      <a:pt x="17501" y="11"/>
                    </a:cubicBezTo>
                    <a:cubicBezTo>
                      <a:pt x="16371" y="4"/>
                      <a:pt x="15240" y="0"/>
                      <a:pt x="1410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25" name="Google Shape;825;p11"/>
              <p:cNvSpPr/>
              <p:nvPr/>
            </p:nvSpPr>
            <p:spPr>
              <a:xfrm>
                <a:off x="-323749" y="921587"/>
                <a:ext cx="9454358" cy="94211"/>
              </a:xfrm>
              <a:custGeom>
                <a:avLst/>
                <a:gdLst/>
                <a:ahLst/>
                <a:cxnLst/>
                <a:rect l="l" t="t" r="r" b="b"/>
                <a:pathLst>
                  <a:path w="29012" h="562" extrusionOk="0">
                    <a:moveTo>
                      <a:pt x="14107" y="0"/>
                    </a:moveTo>
                    <a:cubicBezTo>
                      <a:pt x="11499" y="0"/>
                      <a:pt x="8885" y="21"/>
                      <a:pt x="6276" y="71"/>
                    </a:cubicBezTo>
                    <a:cubicBezTo>
                      <a:pt x="4232" y="119"/>
                      <a:pt x="2116" y="35"/>
                      <a:pt x="72" y="310"/>
                    </a:cubicBezTo>
                    <a:cubicBezTo>
                      <a:pt x="0" y="310"/>
                      <a:pt x="24" y="430"/>
                      <a:pt x="84" y="430"/>
                    </a:cubicBezTo>
                    <a:cubicBezTo>
                      <a:pt x="690" y="477"/>
                      <a:pt x="1299" y="493"/>
                      <a:pt x="1909" y="493"/>
                    </a:cubicBezTo>
                    <a:cubicBezTo>
                      <a:pt x="3155" y="493"/>
                      <a:pt x="4407" y="426"/>
                      <a:pt x="5643" y="418"/>
                    </a:cubicBezTo>
                    <a:cubicBezTo>
                      <a:pt x="7531" y="394"/>
                      <a:pt x="9420" y="382"/>
                      <a:pt x="11309" y="370"/>
                    </a:cubicBezTo>
                    <a:cubicBezTo>
                      <a:pt x="11910" y="368"/>
                      <a:pt x="12511" y="367"/>
                      <a:pt x="13113" y="367"/>
                    </a:cubicBezTo>
                    <a:cubicBezTo>
                      <a:pt x="16217" y="367"/>
                      <a:pt x="19321" y="394"/>
                      <a:pt x="22425" y="454"/>
                    </a:cubicBezTo>
                    <a:cubicBezTo>
                      <a:pt x="24553" y="490"/>
                      <a:pt x="26681" y="549"/>
                      <a:pt x="28821" y="561"/>
                    </a:cubicBezTo>
                    <a:cubicBezTo>
                      <a:pt x="29012" y="561"/>
                      <a:pt x="29012" y="262"/>
                      <a:pt x="28821" y="262"/>
                    </a:cubicBezTo>
                    <a:cubicBezTo>
                      <a:pt x="25055" y="59"/>
                      <a:pt x="21266" y="35"/>
                      <a:pt x="17501" y="11"/>
                    </a:cubicBezTo>
                    <a:cubicBezTo>
                      <a:pt x="16371" y="4"/>
                      <a:pt x="15240" y="0"/>
                      <a:pt x="1410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26" name="Google Shape;826;p11"/>
              <p:cNvSpPr/>
              <p:nvPr/>
            </p:nvSpPr>
            <p:spPr>
              <a:xfrm>
                <a:off x="3272150" y="-134500"/>
                <a:ext cx="151542" cy="5286213"/>
              </a:xfrm>
              <a:custGeom>
                <a:avLst/>
                <a:gdLst/>
                <a:ahLst/>
                <a:cxnLst/>
                <a:rect l="l" t="t" r="r" b="b"/>
                <a:pathLst>
                  <a:path w="904" h="29332" extrusionOk="0">
                    <a:moveTo>
                      <a:pt x="354" y="0"/>
                    </a:moveTo>
                    <a:cubicBezTo>
                      <a:pt x="293" y="0"/>
                      <a:pt x="233" y="42"/>
                      <a:pt x="227" y="126"/>
                    </a:cubicBezTo>
                    <a:cubicBezTo>
                      <a:pt x="36" y="3939"/>
                      <a:pt x="96" y="7776"/>
                      <a:pt x="72" y="11589"/>
                    </a:cubicBezTo>
                    <a:cubicBezTo>
                      <a:pt x="60" y="15379"/>
                      <a:pt x="0" y="19156"/>
                      <a:pt x="96" y="22945"/>
                    </a:cubicBezTo>
                    <a:cubicBezTo>
                      <a:pt x="156" y="25001"/>
                      <a:pt x="132" y="27165"/>
                      <a:pt x="526" y="29197"/>
                    </a:cubicBezTo>
                    <a:cubicBezTo>
                      <a:pt x="542" y="29290"/>
                      <a:pt x="615" y="29331"/>
                      <a:pt x="693" y="29331"/>
                    </a:cubicBezTo>
                    <a:cubicBezTo>
                      <a:pt x="795" y="29331"/>
                      <a:pt x="903" y="29259"/>
                      <a:pt x="897" y="29137"/>
                    </a:cubicBezTo>
                    <a:cubicBezTo>
                      <a:pt x="897" y="27284"/>
                      <a:pt x="658" y="25420"/>
                      <a:pt x="598" y="23567"/>
                    </a:cubicBezTo>
                    <a:cubicBezTo>
                      <a:pt x="538" y="21702"/>
                      <a:pt x="526" y="19837"/>
                      <a:pt x="526" y="17973"/>
                    </a:cubicBezTo>
                    <a:cubicBezTo>
                      <a:pt x="526" y="14195"/>
                      <a:pt x="562" y="10418"/>
                      <a:pt x="562" y="6653"/>
                    </a:cubicBezTo>
                    <a:cubicBezTo>
                      <a:pt x="562" y="4477"/>
                      <a:pt x="574" y="2301"/>
                      <a:pt x="490" y="126"/>
                    </a:cubicBezTo>
                    <a:cubicBezTo>
                      <a:pt x="478" y="42"/>
                      <a:pt x="416" y="0"/>
                      <a:pt x="354"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27" name="Google Shape;827;p11"/>
              <p:cNvSpPr/>
              <p:nvPr/>
            </p:nvSpPr>
            <p:spPr>
              <a:xfrm>
                <a:off x="3773050" y="-134500"/>
                <a:ext cx="100412" cy="5264846"/>
              </a:xfrm>
              <a:custGeom>
                <a:avLst/>
                <a:gdLst/>
                <a:ahLst/>
                <a:cxnLst/>
                <a:rect l="l" t="t" r="r" b="b"/>
                <a:pathLst>
                  <a:path w="599" h="30246" extrusionOk="0">
                    <a:moveTo>
                      <a:pt x="264" y="1"/>
                    </a:moveTo>
                    <a:cubicBezTo>
                      <a:pt x="222" y="1"/>
                      <a:pt x="180" y="27"/>
                      <a:pt x="180" y="81"/>
                    </a:cubicBezTo>
                    <a:cubicBezTo>
                      <a:pt x="1" y="4026"/>
                      <a:pt x="96" y="7982"/>
                      <a:pt x="108" y="11927"/>
                    </a:cubicBezTo>
                    <a:cubicBezTo>
                      <a:pt x="108" y="15872"/>
                      <a:pt x="108" y="19828"/>
                      <a:pt x="120" y="23785"/>
                    </a:cubicBezTo>
                    <a:lnTo>
                      <a:pt x="132" y="27036"/>
                    </a:lnTo>
                    <a:cubicBezTo>
                      <a:pt x="132" y="28052"/>
                      <a:pt x="36" y="29140"/>
                      <a:pt x="276" y="30132"/>
                    </a:cubicBezTo>
                    <a:cubicBezTo>
                      <a:pt x="297" y="30209"/>
                      <a:pt x="364" y="30245"/>
                      <a:pt x="431" y="30245"/>
                    </a:cubicBezTo>
                    <a:cubicBezTo>
                      <a:pt x="511" y="30245"/>
                      <a:pt x="592" y="30194"/>
                      <a:pt x="598" y="30096"/>
                    </a:cubicBezTo>
                    <a:cubicBezTo>
                      <a:pt x="479" y="26235"/>
                      <a:pt x="515" y="22386"/>
                      <a:pt x="503" y="18537"/>
                    </a:cubicBezTo>
                    <a:cubicBezTo>
                      <a:pt x="479" y="14629"/>
                      <a:pt x="479" y="10708"/>
                      <a:pt x="455" y="6787"/>
                    </a:cubicBezTo>
                    <a:cubicBezTo>
                      <a:pt x="443" y="4552"/>
                      <a:pt x="455" y="2305"/>
                      <a:pt x="347" y="81"/>
                    </a:cubicBezTo>
                    <a:cubicBezTo>
                      <a:pt x="347" y="27"/>
                      <a:pt x="305" y="1"/>
                      <a:pt x="26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28" name="Google Shape;828;p11"/>
              <p:cNvSpPr/>
              <p:nvPr/>
            </p:nvSpPr>
            <p:spPr>
              <a:xfrm>
                <a:off x="4283993" y="-134500"/>
                <a:ext cx="140476" cy="5364760"/>
              </a:xfrm>
              <a:custGeom>
                <a:avLst/>
                <a:gdLst/>
                <a:ahLst/>
                <a:cxnLst/>
                <a:rect l="l" t="t" r="r" b="b"/>
                <a:pathLst>
                  <a:path w="838" h="30820" extrusionOk="0">
                    <a:moveTo>
                      <a:pt x="246" y="0"/>
                    </a:moveTo>
                    <a:cubicBezTo>
                      <a:pt x="195" y="0"/>
                      <a:pt x="144" y="33"/>
                      <a:pt x="144" y="99"/>
                    </a:cubicBezTo>
                    <a:cubicBezTo>
                      <a:pt x="1" y="2071"/>
                      <a:pt x="120" y="4091"/>
                      <a:pt x="132" y="6076"/>
                    </a:cubicBezTo>
                    <a:cubicBezTo>
                      <a:pt x="144" y="8048"/>
                      <a:pt x="156" y="10056"/>
                      <a:pt x="180" y="12052"/>
                    </a:cubicBezTo>
                    <a:cubicBezTo>
                      <a:pt x="216" y="15997"/>
                      <a:pt x="264" y="19942"/>
                      <a:pt x="300" y="23898"/>
                    </a:cubicBezTo>
                    <a:lnTo>
                      <a:pt x="335" y="27245"/>
                    </a:lnTo>
                    <a:cubicBezTo>
                      <a:pt x="347" y="28405"/>
                      <a:pt x="312" y="29564"/>
                      <a:pt x="407" y="30712"/>
                    </a:cubicBezTo>
                    <a:cubicBezTo>
                      <a:pt x="431" y="30784"/>
                      <a:pt x="494" y="30819"/>
                      <a:pt x="555" y="30819"/>
                    </a:cubicBezTo>
                    <a:cubicBezTo>
                      <a:pt x="616" y="30819"/>
                      <a:pt x="676" y="30784"/>
                      <a:pt x="694" y="30712"/>
                    </a:cubicBezTo>
                    <a:cubicBezTo>
                      <a:pt x="837" y="28740"/>
                      <a:pt x="694" y="26719"/>
                      <a:pt x="682" y="24735"/>
                    </a:cubicBezTo>
                    <a:cubicBezTo>
                      <a:pt x="658" y="22739"/>
                      <a:pt x="646" y="20755"/>
                      <a:pt x="622" y="18758"/>
                    </a:cubicBezTo>
                    <a:cubicBezTo>
                      <a:pt x="586" y="14814"/>
                      <a:pt x="551" y="10857"/>
                      <a:pt x="491" y="6912"/>
                    </a:cubicBezTo>
                    <a:cubicBezTo>
                      <a:pt x="467" y="4653"/>
                      <a:pt x="551" y="2346"/>
                      <a:pt x="347" y="99"/>
                    </a:cubicBezTo>
                    <a:cubicBezTo>
                      <a:pt x="347" y="33"/>
                      <a:pt x="297" y="0"/>
                      <a:pt x="246"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29" name="Google Shape;829;p11"/>
              <p:cNvSpPr/>
              <p:nvPr/>
            </p:nvSpPr>
            <p:spPr>
              <a:xfrm>
                <a:off x="4798959" y="-134500"/>
                <a:ext cx="180540" cy="5309233"/>
              </a:xfrm>
              <a:custGeom>
                <a:avLst/>
                <a:gdLst/>
                <a:ahLst/>
                <a:cxnLst/>
                <a:rect l="l" t="t" r="r" b="b"/>
                <a:pathLst>
                  <a:path w="1077" h="30501" extrusionOk="0">
                    <a:moveTo>
                      <a:pt x="183" y="0"/>
                    </a:moveTo>
                    <a:cubicBezTo>
                      <a:pt x="142" y="0"/>
                      <a:pt x="96" y="31"/>
                      <a:pt x="96" y="85"/>
                    </a:cubicBezTo>
                    <a:cubicBezTo>
                      <a:pt x="1" y="2021"/>
                      <a:pt x="180" y="4018"/>
                      <a:pt x="240" y="5966"/>
                    </a:cubicBezTo>
                    <a:cubicBezTo>
                      <a:pt x="312" y="7915"/>
                      <a:pt x="359" y="9887"/>
                      <a:pt x="407" y="11847"/>
                    </a:cubicBezTo>
                    <a:cubicBezTo>
                      <a:pt x="503" y="15768"/>
                      <a:pt x="563" y="19689"/>
                      <a:pt x="587" y="23610"/>
                    </a:cubicBezTo>
                    <a:cubicBezTo>
                      <a:pt x="598" y="25857"/>
                      <a:pt x="598" y="28092"/>
                      <a:pt x="622" y="30339"/>
                    </a:cubicBezTo>
                    <a:cubicBezTo>
                      <a:pt x="622" y="30447"/>
                      <a:pt x="703" y="30501"/>
                      <a:pt x="784" y="30501"/>
                    </a:cubicBezTo>
                    <a:cubicBezTo>
                      <a:pt x="864" y="30501"/>
                      <a:pt x="945" y="30447"/>
                      <a:pt x="945" y="30339"/>
                    </a:cubicBezTo>
                    <a:cubicBezTo>
                      <a:pt x="1077" y="22426"/>
                      <a:pt x="897" y="14501"/>
                      <a:pt x="598" y="6588"/>
                    </a:cubicBezTo>
                    <a:cubicBezTo>
                      <a:pt x="515" y="4424"/>
                      <a:pt x="551" y="2201"/>
                      <a:pt x="252" y="61"/>
                    </a:cubicBezTo>
                    <a:cubicBezTo>
                      <a:pt x="247" y="19"/>
                      <a:pt x="216" y="0"/>
                      <a:pt x="18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30" name="Google Shape;830;p11"/>
              <p:cNvSpPr/>
              <p:nvPr/>
            </p:nvSpPr>
            <p:spPr>
              <a:xfrm>
                <a:off x="5321975" y="-134500"/>
                <a:ext cx="158425" cy="5364733"/>
              </a:xfrm>
              <a:custGeom>
                <a:avLst/>
                <a:gdLst/>
                <a:ahLst/>
                <a:cxnLst/>
                <a:rect l="l" t="t" r="r" b="b"/>
                <a:pathLst>
                  <a:path w="945" h="28158" extrusionOk="0">
                    <a:moveTo>
                      <a:pt x="144" y="1"/>
                    </a:moveTo>
                    <a:cubicBezTo>
                      <a:pt x="96" y="1"/>
                      <a:pt x="48" y="31"/>
                      <a:pt x="48" y="90"/>
                    </a:cubicBezTo>
                    <a:cubicBezTo>
                      <a:pt x="1" y="3724"/>
                      <a:pt x="132" y="7370"/>
                      <a:pt x="204" y="10992"/>
                    </a:cubicBezTo>
                    <a:cubicBezTo>
                      <a:pt x="288" y="14590"/>
                      <a:pt x="359" y="18188"/>
                      <a:pt x="443" y="21786"/>
                    </a:cubicBezTo>
                    <a:cubicBezTo>
                      <a:pt x="491" y="23854"/>
                      <a:pt x="539" y="25910"/>
                      <a:pt x="586" y="27978"/>
                    </a:cubicBezTo>
                    <a:cubicBezTo>
                      <a:pt x="586" y="28098"/>
                      <a:pt x="676" y="28157"/>
                      <a:pt x="766" y="28157"/>
                    </a:cubicBezTo>
                    <a:cubicBezTo>
                      <a:pt x="855" y="28157"/>
                      <a:pt x="945" y="28098"/>
                      <a:pt x="945" y="27978"/>
                    </a:cubicBezTo>
                    <a:cubicBezTo>
                      <a:pt x="790" y="20746"/>
                      <a:pt x="646" y="13514"/>
                      <a:pt x="443" y="6282"/>
                    </a:cubicBezTo>
                    <a:cubicBezTo>
                      <a:pt x="383" y="4214"/>
                      <a:pt x="359" y="2158"/>
                      <a:pt x="240" y="90"/>
                    </a:cubicBezTo>
                    <a:cubicBezTo>
                      <a:pt x="240" y="31"/>
                      <a:pt x="192" y="1"/>
                      <a:pt x="14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31" name="Google Shape;831;p11"/>
              <p:cNvSpPr/>
              <p:nvPr/>
            </p:nvSpPr>
            <p:spPr>
              <a:xfrm>
                <a:off x="5780950" y="-134500"/>
                <a:ext cx="158425" cy="5309202"/>
              </a:xfrm>
              <a:custGeom>
                <a:avLst/>
                <a:gdLst/>
                <a:ahLst/>
                <a:cxnLst/>
                <a:rect l="l" t="t" r="r" b="b"/>
                <a:pathLst>
                  <a:path w="945" h="28145" extrusionOk="0">
                    <a:moveTo>
                      <a:pt x="143" y="0"/>
                    </a:moveTo>
                    <a:cubicBezTo>
                      <a:pt x="99" y="0"/>
                      <a:pt x="54" y="27"/>
                      <a:pt x="48" y="81"/>
                    </a:cubicBezTo>
                    <a:cubicBezTo>
                      <a:pt x="0" y="3715"/>
                      <a:pt x="132" y="7349"/>
                      <a:pt x="215" y="10983"/>
                    </a:cubicBezTo>
                    <a:cubicBezTo>
                      <a:pt x="287" y="14581"/>
                      <a:pt x="371" y="18179"/>
                      <a:pt x="442" y="21777"/>
                    </a:cubicBezTo>
                    <a:cubicBezTo>
                      <a:pt x="490" y="23845"/>
                      <a:pt x="538" y="25901"/>
                      <a:pt x="586" y="27957"/>
                    </a:cubicBezTo>
                    <a:cubicBezTo>
                      <a:pt x="586" y="28082"/>
                      <a:pt x="675" y="28145"/>
                      <a:pt x="765" y="28145"/>
                    </a:cubicBezTo>
                    <a:cubicBezTo>
                      <a:pt x="855" y="28145"/>
                      <a:pt x="944" y="28082"/>
                      <a:pt x="944" y="27957"/>
                    </a:cubicBezTo>
                    <a:cubicBezTo>
                      <a:pt x="789" y="20725"/>
                      <a:pt x="646" y="13493"/>
                      <a:pt x="442" y="6261"/>
                    </a:cubicBezTo>
                    <a:cubicBezTo>
                      <a:pt x="395" y="4205"/>
                      <a:pt x="359" y="2137"/>
                      <a:pt x="239" y="81"/>
                    </a:cubicBezTo>
                    <a:cubicBezTo>
                      <a:pt x="233" y="27"/>
                      <a:pt x="188" y="0"/>
                      <a:pt x="14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32" name="Google Shape;832;p11"/>
              <p:cNvSpPr/>
              <p:nvPr/>
            </p:nvSpPr>
            <p:spPr>
              <a:xfrm>
                <a:off x="6291575" y="-115450"/>
                <a:ext cx="151542" cy="5286213"/>
              </a:xfrm>
              <a:custGeom>
                <a:avLst/>
                <a:gdLst/>
                <a:ahLst/>
                <a:cxnLst/>
                <a:rect l="l" t="t" r="r" b="b"/>
                <a:pathLst>
                  <a:path w="904" h="29332" extrusionOk="0">
                    <a:moveTo>
                      <a:pt x="354" y="0"/>
                    </a:moveTo>
                    <a:cubicBezTo>
                      <a:pt x="293" y="0"/>
                      <a:pt x="233" y="42"/>
                      <a:pt x="227" y="126"/>
                    </a:cubicBezTo>
                    <a:cubicBezTo>
                      <a:pt x="36" y="3939"/>
                      <a:pt x="96" y="7776"/>
                      <a:pt x="72" y="11589"/>
                    </a:cubicBezTo>
                    <a:cubicBezTo>
                      <a:pt x="60" y="15379"/>
                      <a:pt x="0" y="19156"/>
                      <a:pt x="96" y="22945"/>
                    </a:cubicBezTo>
                    <a:cubicBezTo>
                      <a:pt x="156" y="25001"/>
                      <a:pt x="132" y="27165"/>
                      <a:pt x="526" y="29197"/>
                    </a:cubicBezTo>
                    <a:cubicBezTo>
                      <a:pt x="542" y="29290"/>
                      <a:pt x="615" y="29331"/>
                      <a:pt x="693" y="29331"/>
                    </a:cubicBezTo>
                    <a:cubicBezTo>
                      <a:pt x="795" y="29331"/>
                      <a:pt x="903" y="29259"/>
                      <a:pt x="897" y="29137"/>
                    </a:cubicBezTo>
                    <a:cubicBezTo>
                      <a:pt x="897" y="27284"/>
                      <a:pt x="658" y="25420"/>
                      <a:pt x="598" y="23567"/>
                    </a:cubicBezTo>
                    <a:cubicBezTo>
                      <a:pt x="538" y="21702"/>
                      <a:pt x="526" y="19837"/>
                      <a:pt x="526" y="17973"/>
                    </a:cubicBezTo>
                    <a:cubicBezTo>
                      <a:pt x="526" y="14195"/>
                      <a:pt x="562" y="10418"/>
                      <a:pt x="562" y="6653"/>
                    </a:cubicBezTo>
                    <a:cubicBezTo>
                      <a:pt x="562" y="4477"/>
                      <a:pt x="574" y="2301"/>
                      <a:pt x="490" y="126"/>
                    </a:cubicBezTo>
                    <a:cubicBezTo>
                      <a:pt x="478" y="42"/>
                      <a:pt x="416" y="0"/>
                      <a:pt x="354"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33" name="Google Shape;833;p11"/>
              <p:cNvSpPr/>
              <p:nvPr/>
            </p:nvSpPr>
            <p:spPr>
              <a:xfrm>
                <a:off x="6792475" y="-115450"/>
                <a:ext cx="100412" cy="5264846"/>
              </a:xfrm>
              <a:custGeom>
                <a:avLst/>
                <a:gdLst/>
                <a:ahLst/>
                <a:cxnLst/>
                <a:rect l="l" t="t" r="r" b="b"/>
                <a:pathLst>
                  <a:path w="599" h="30246" extrusionOk="0">
                    <a:moveTo>
                      <a:pt x="264" y="1"/>
                    </a:moveTo>
                    <a:cubicBezTo>
                      <a:pt x="222" y="1"/>
                      <a:pt x="180" y="27"/>
                      <a:pt x="180" y="81"/>
                    </a:cubicBezTo>
                    <a:cubicBezTo>
                      <a:pt x="1" y="4026"/>
                      <a:pt x="96" y="7982"/>
                      <a:pt x="108" y="11927"/>
                    </a:cubicBezTo>
                    <a:cubicBezTo>
                      <a:pt x="108" y="15872"/>
                      <a:pt x="108" y="19828"/>
                      <a:pt x="120" y="23785"/>
                    </a:cubicBezTo>
                    <a:lnTo>
                      <a:pt x="132" y="27036"/>
                    </a:lnTo>
                    <a:cubicBezTo>
                      <a:pt x="132" y="28052"/>
                      <a:pt x="36" y="29140"/>
                      <a:pt x="276" y="30132"/>
                    </a:cubicBezTo>
                    <a:cubicBezTo>
                      <a:pt x="297" y="30209"/>
                      <a:pt x="364" y="30245"/>
                      <a:pt x="431" y="30245"/>
                    </a:cubicBezTo>
                    <a:cubicBezTo>
                      <a:pt x="511" y="30245"/>
                      <a:pt x="592" y="30194"/>
                      <a:pt x="598" y="30096"/>
                    </a:cubicBezTo>
                    <a:cubicBezTo>
                      <a:pt x="479" y="26235"/>
                      <a:pt x="515" y="22386"/>
                      <a:pt x="503" y="18537"/>
                    </a:cubicBezTo>
                    <a:cubicBezTo>
                      <a:pt x="479" y="14629"/>
                      <a:pt x="479" y="10708"/>
                      <a:pt x="455" y="6787"/>
                    </a:cubicBezTo>
                    <a:cubicBezTo>
                      <a:pt x="443" y="4552"/>
                      <a:pt x="455" y="2305"/>
                      <a:pt x="347" y="81"/>
                    </a:cubicBezTo>
                    <a:cubicBezTo>
                      <a:pt x="347" y="27"/>
                      <a:pt x="305" y="1"/>
                      <a:pt x="26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34" name="Google Shape;834;p11"/>
              <p:cNvSpPr/>
              <p:nvPr/>
            </p:nvSpPr>
            <p:spPr>
              <a:xfrm>
                <a:off x="7303418" y="-115450"/>
                <a:ext cx="140476" cy="5364760"/>
              </a:xfrm>
              <a:custGeom>
                <a:avLst/>
                <a:gdLst/>
                <a:ahLst/>
                <a:cxnLst/>
                <a:rect l="l" t="t" r="r" b="b"/>
                <a:pathLst>
                  <a:path w="838" h="30820" extrusionOk="0">
                    <a:moveTo>
                      <a:pt x="246" y="0"/>
                    </a:moveTo>
                    <a:cubicBezTo>
                      <a:pt x="195" y="0"/>
                      <a:pt x="144" y="33"/>
                      <a:pt x="144" y="99"/>
                    </a:cubicBezTo>
                    <a:cubicBezTo>
                      <a:pt x="1" y="2071"/>
                      <a:pt x="120" y="4091"/>
                      <a:pt x="132" y="6076"/>
                    </a:cubicBezTo>
                    <a:cubicBezTo>
                      <a:pt x="144" y="8048"/>
                      <a:pt x="156" y="10056"/>
                      <a:pt x="180" y="12052"/>
                    </a:cubicBezTo>
                    <a:cubicBezTo>
                      <a:pt x="216" y="15997"/>
                      <a:pt x="264" y="19942"/>
                      <a:pt x="300" y="23898"/>
                    </a:cubicBezTo>
                    <a:lnTo>
                      <a:pt x="335" y="27245"/>
                    </a:lnTo>
                    <a:cubicBezTo>
                      <a:pt x="347" y="28405"/>
                      <a:pt x="312" y="29564"/>
                      <a:pt x="407" y="30712"/>
                    </a:cubicBezTo>
                    <a:cubicBezTo>
                      <a:pt x="431" y="30784"/>
                      <a:pt x="494" y="30819"/>
                      <a:pt x="555" y="30819"/>
                    </a:cubicBezTo>
                    <a:cubicBezTo>
                      <a:pt x="616" y="30819"/>
                      <a:pt x="676" y="30784"/>
                      <a:pt x="694" y="30712"/>
                    </a:cubicBezTo>
                    <a:cubicBezTo>
                      <a:pt x="837" y="28740"/>
                      <a:pt x="694" y="26719"/>
                      <a:pt x="682" y="24735"/>
                    </a:cubicBezTo>
                    <a:cubicBezTo>
                      <a:pt x="658" y="22739"/>
                      <a:pt x="646" y="20755"/>
                      <a:pt x="622" y="18758"/>
                    </a:cubicBezTo>
                    <a:cubicBezTo>
                      <a:pt x="586" y="14814"/>
                      <a:pt x="551" y="10857"/>
                      <a:pt x="491" y="6912"/>
                    </a:cubicBezTo>
                    <a:cubicBezTo>
                      <a:pt x="467" y="4653"/>
                      <a:pt x="551" y="2346"/>
                      <a:pt x="347" y="99"/>
                    </a:cubicBezTo>
                    <a:cubicBezTo>
                      <a:pt x="347" y="33"/>
                      <a:pt x="297" y="0"/>
                      <a:pt x="246"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35" name="Google Shape;835;p11"/>
              <p:cNvSpPr/>
              <p:nvPr/>
            </p:nvSpPr>
            <p:spPr>
              <a:xfrm>
                <a:off x="7818384" y="-115450"/>
                <a:ext cx="180540" cy="5309233"/>
              </a:xfrm>
              <a:custGeom>
                <a:avLst/>
                <a:gdLst/>
                <a:ahLst/>
                <a:cxnLst/>
                <a:rect l="l" t="t" r="r" b="b"/>
                <a:pathLst>
                  <a:path w="1077" h="30501" extrusionOk="0">
                    <a:moveTo>
                      <a:pt x="183" y="0"/>
                    </a:moveTo>
                    <a:cubicBezTo>
                      <a:pt x="142" y="0"/>
                      <a:pt x="96" y="31"/>
                      <a:pt x="96" y="85"/>
                    </a:cubicBezTo>
                    <a:cubicBezTo>
                      <a:pt x="1" y="2021"/>
                      <a:pt x="180" y="4018"/>
                      <a:pt x="240" y="5966"/>
                    </a:cubicBezTo>
                    <a:cubicBezTo>
                      <a:pt x="312" y="7915"/>
                      <a:pt x="359" y="9887"/>
                      <a:pt x="407" y="11847"/>
                    </a:cubicBezTo>
                    <a:cubicBezTo>
                      <a:pt x="503" y="15768"/>
                      <a:pt x="563" y="19689"/>
                      <a:pt x="587" y="23610"/>
                    </a:cubicBezTo>
                    <a:cubicBezTo>
                      <a:pt x="598" y="25857"/>
                      <a:pt x="598" y="28092"/>
                      <a:pt x="622" y="30339"/>
                    </a:cubicBezTo>
                    <a:cubicBezTo>
                      <a:pt x="622" y="30447"/>
                      <a:pt x="703" y="30501"/>
                      <a:pt x="784" y="30501"/>
                    </a:cubicBezTo>
                    <a:cubicBezTo>
                      <a:pt x="864" y="30501"/>
                      <a:pt x="945" y="30447"/>
                      <a:pt x="945" y="30339"/>
                    </a:cubicBezTo>
                    <a:cubicBezTo>
                      <a:pt x="1077" y="22426"/>
                      <a:pt x="897" y="14501"/>
                      <a:pt x="598" y="6588"/>
                    </a:cubicBezTo>
                    <a:cubicBezTo>
                      <a:pt x="515" y="4424"/>
                      <a:pt x="551" y="2201"/>
                      <a:pt x="252" y="61"/>
                    </a:cubicBezTo>
                    <a:cubicBezTo>
                      <a:pt x="247" y="19"/>
                      <a:pt x="216" y="0"/>
                      <a:pt x="18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36" name="Google Shape;836;p11"/>
              <p:cNvSpPr/>
              <p:nvPr/>
            </p:nvSpPr>
            <p:spPr>
              <a:xfrm>
                <a:off x="8341400" y="-115450"/>
                <a:ext cx="158425" cy="5364733"/>
              </a:xfrm>
              <a:custGeom>
                <a:avLst/>
                <a:gdLst/>
                <a:ahLst/>
                <a:cxnLst/>
                <a:rect l="l" t="t" r="r" b="b"/>
                <a:pathLst>
                  <a:path w="945" h="28158" extrusionOk="0">
                    <a:moveTo>
                      <a:pt x="144" y="1"/>
                    </a:moveTo>
                    <a:cubicBezTo>
                      <a:pt x="96" y="1"/>
                      <a:pt x="48" y="31"/>
                      <a:pt x="48" y="90"/>
                    </a:cubicBezTo>
                    <a:cubicBezTo>
                      <a:pt x="1" y="3724"/>
                      <a:pt x="132" y="7370"/>
                      <a:pt x="204" y="10992"/>
                    </a:cubicBezTo>
                    <a:cubicBezTo>
                      <a:pt x="288" y="14590"/>
                      <a:pt x="359" y="18188"/>
                      <a:pt x="443" y="21786"/>
                    </a:cubicBezTo>
                    <a:cubicBezTo>
                      <a:pt x="491" y="23854"/>
                      <a:pt x="539" y="25910"/>
                      <a:pt x="586" y="27978"/>
                    </a:cubicBezTo>
                    <a:cubicBezTo>
                      <a:pt x="586" y="28098"/>
                      <a:pt x="676" y="28157"/>
                      <a:pt x="766" y="28157"/>
                    </a:cubicBezTo>
                    <a:cubicBezTo>
                      <a:pt x="855" y="28157"/>
                      <a:pt x="945" y="28098"/>
                      <a:pt x="945" y="27978"/>
                    </a:cubicBezTo>
                    <a:cubicBezTo>
                      <a:pt x="790" y="20746"/>
                      <a:pt x="646" y="13514"/>
                      <a:pt x="443" y="6282"/>
                    </a:cubicBezTo>
                    <a:cubicBezTo>
                      <a:pt x="383" y="4214"/>
                      <a:pt x="359" y="2158"/>
                      <a:pt x="240" y="90"/>
                    </a:cubicBezTo>
                    <a:cubicBezTo>
                      <a:pt x="240" y="31"/>
                      <a:pt x="192" y="1"/>
                      <a:pt x="14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37" name="Google Shape;837;p11"/>
              <p:cNvSpPr/>
              <p:nvPr/>
            </p:nvSpPr>
            <p:spPr>
              <a:xfrm>
                <a:off x="8800375" y="-115450"/>
                <a:ext cx="158425" cy="5309202"/>
              </a:xfrm>
              <a:custGeom>
                <a:avLst/>
                <a:gdLst/>
                <a:ahLst/>
                <a:cxnLst/>
                <a:rect l="l" t="t" r="r" b="b"/>
                <a:pathLst>
                  <a:path w="945" h="28145" extrusionOk="0">
                    <a:moveTo>
                      <a:pt x="143" y="0"/>
                    </a:moveTo>
                    <a:cubicBezTo>
                      <a:pt x="99" y="0"/>
                      <a:pt x="54" y="27"/>
                      <a:pt x="48" y="81"/>
                    </a:cubicBezTo>
                    <a:cubicBezTo>
                      <a:pt x="0" y="3715"/>
                      <a:pt x="132" y="7349"/>
                      <a:pt x="215" y="10983"/>
                    </a:cubicBezTo>
                    <a:cubicBezTo>
                      <a:pt x="287" y="14581"/>
                      <a:pt x="371" y="18179"/>
                      <a:pt x="442" y="21777"/>
                    </a:cubicBezTo>
                    <a:cubicBezTo>
                      <a:pt x="490" y="23845"/>
                      <a:pt x="538" y="25901"/>
                      <a:pt x="586" y="27957"/>
                    </a:cubicBezTo>
                    <a:cubicBezTo>
                      <a:pt x="586" y="28082"/>
                      <a:pt x="675" y="28145"/>
                      <a:pt x="765" y="28145"/>
                    </a:cubicBezTo>
                    <a:cubicBezTo>
                      <a:pt x="855" y="28145"/>
                      <a:pt x="944" y="28082"/>
                      <a:pt x="944" y="27957"/>
                    </a:cubicBezTo>
                    <a:cubicBezTo>
                      <a:pt x="789" y="20725"/>
                      <a:pt x="646" y="13493"/>
                      <a:pt x="442" y="6261"/>
                    </a:cubicBezTo>
                    <a:cubicBezTo>
                      <a:pt x="395" y="4205"/>
                      <a:pt x="359" y="2137"/>
                      <a:pt x="239" y="81"/>
                    </a:cubicBezTo>
                    <a:cubicBezTo>
                      <a:pt x="233" y="27"/>
                      <a:pt x="188" y="0"/>
                      <a:pt x="14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sp>
          <p:nvSpPr>
            <p:cNvPr id="838" name="Google Shape;838;p11"/>
            <p:cNvSpPr/>
            <p:nvPr/>
          </p:nvSpPr>
          <p:spPr>
            <a:xfrm>
              <a:off x="685800" y="457200"/>
              <a:ext cx="7772400" cy="4227600"/>
            </a:xfrm>
            <a:prstGeom prst="snip2DiagRect">
              <a:avLst>
                <a:gd name="adj1" fmla="val 0"/>
                <a:gd name="adj2" fmla="val 0"/>
              </a:avLst>
            </a:pr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pic>
        <p:nvPicPr>
          <p:cNvPr id="839" name="Google Shape;839;p11"/>
          <p:cNvPicPr preferRelativeResize="0"/>
          <p:nvPr/>
        </p:nvPicPr>
        <p:blipFill>
          <a:blip r:embed="rId2"/>
          <a:stretch>
            <a:fillRect/>
          </a:stretch>
        </p:blipFill>
        <p:spPr>
          <a:xfrm>
            <a:off x="0" y="0"/>
            <a:ext cx="12192000" cy="6858000"/>
          </a:xfrm>
          <a:prstGeom prst="rect">
            <a:avLst/>
          </a:prstGeom>
          <a:noFill/>
          <a:ln w="9525" cap="flat" cmpd="sng">
            <a:solidFill>
              <a:schemeClr val="accent6"/>
            </a:solidFill>
            <a:prstDash val="solid"/>
            <a:round/>
            <a:headEnd type="none" w="sm" len="sm"/>
            <a:tailEnd type="none" w="sm" len="sm"/>
          </a:ln>
        </p:spPr>
      </p:pic>
      <p:sp>
        <p:nvSpPr>
          <p:cNvPr id="840" name="Google Shape;840;p11"/>
          <p:cNvSpPr txBox="1">
            <a:spLocks noGrp="1"/>
          </p:cNvSpPr>
          <p:nvPr>
            <p:ph type="title" hasCustomPrompt="1"/>
          </p:nvPr>
        </p:nvSpPr>
        <p:spPr>
          <a:xfrm>
            <a:off x="2783600" y="1722000"/>
            <a:ext cx="6624800" cy="2207600"/>
          </a:xfrm>
          <a:prstGeom prst="rect">
            <a:avLst/>
          </a:prstGeom>
        </p:spPr>
        <p:txBody>
          <a:bodyPr spcFirstLastPara="1" wrap="square" lIns="91425" tIns="91425" rIns="91425" bIns="91425" anchor="t" anchorCtr="0">
            <a:noAutofit/>
          </a:bodyPr>
          <a:lstStyle>
            <a:lvl1pPr lvl="0" algn="ctr">
              <a:spcBef>
                <a:spcPts val="0"/>
              </a:spcBef>
              <a:spcAft>
                <a:spcPts val="0"/>
              </a:spcAft>
              <a:buClr>
                <a:schemeClr val="dk2"/>
              </a:buClr>
              <a:buSzPts val="12000"/>
              <a:buNone/>
              <a:defRPr sz="16000"/>
            </a:lvl1pPr>
            <a:lvl2pPr lvl="1" algn="ctr">
              <a:spcBef>
                <a:spcPts val="0"/>
              </a:spcBef>
              <a:spcAft>
                <a:spcPts val="0"/>
              </a:spcAft>
              <a:buClr>
                <a:schemeClr val="dk2"/>
              </a:buClr>
              <a:buSzPts val="12000"/>
              <a:buNone/>
              <a:defRPr sz="16000">
                <a:solidFill>
                  <a:schemeClr val="dk2"/>
                </a:solidFill>
              </a:defRPr>
            </a:lvl2pPr>
            <a:lvl3pPr lvl="2" algn="ctr">
              <a:spcBef>
                <a:spcPts val="0"/>
              </a:spcBef>
              <a:spcAft>
                <a:spcPts val="0"/>
              </a:spcAft>
              <a:buClr>
                <a:schemeClr val="dk2"/>
              </a:buClr>
              <a:buSzPts val="12000"/>
              <a:buNone/>
              <a:defRPr sz="16000">
                <a:solidFill>
                  <a:schemeClr val="dk2"/>
                </a:solidFill>
              </a:defRPr>
            </a:lvl3pPr>
            <a:lvl4pPr lvl="3" algn="ctr">
              <a:spcBef>
                <a:spcPts val="0"/>
              </a:spcBef>
              <a:spcAft>
                <a:spcPts val="0"/>
              </a:spcAft>
              <a:buClr>
                <a:schemeClr val="dk2"/>
              </a:buClr>
              <a:buSzPts val="12000"/>
              <a:buNone/>
              <a:defRPr sz="16000">
                <a:solidFill>
                  <a:schemeClr val="dk2"/>
                </a:solidFill>
              </a:defRPr>
            </a:lvl4pPr>
            <a:lvl5pPr lvl="4" algn="ctr">
              <a:spcBef>
                <a:spcPts val="0"/>
              </a:spcBef>
              <a:spcAft>
                <a:spcPts val="0"/>
              </a:spcAft>
              <a:buClr>
                <a:schemeClr val="dk2"/>
              </a:buClr>
              <a:buSzPts val="12000"/>
              <a:buNone/>
              <a:defRPr sz="16000">
                <a:solidFill>
                  <a:schemeClr val="dk2"/>
                </a:solidFill>
              </a:defRPr>
            </a:lvl5pPr>
            <a:lvl6pPr lvl="5" algn="ctr">
              <a:spcBef>
                <a:spcPts val="0"/>
              </a:spcBef>
              <a:spcAft>
                <a:spcPts val="0"/>
              </a:spcAft>
              <a:buClr>
                <a:schemeClr val="dk2"/>
              </a:buClr>
              <a:buSzPts val="12000"/>
              <a:buNone/>
              <a:defRPr sz="16000">
                <a:solidFill>
                  <a:schemeClr val="dk2"/>
                </a:solidFill>
              </a:defRPr>
            </a:lvl6pPr>
            <a:lvl7pPr lvl="6" algn="ctr">
              <a:spcBef>
                <a:spcPts val="0"/>
              </a:spcBef>
              <a:spcAft>
                <a:spcPts val="0"/>
              </a:spcAft>
              <a:buClr>
                <a:schemeClr val="dk2"/>
              </a:buClr>
              <a:buSzPts val="12000"/>
              <a:buNone/>
              <a:defRPr sz="16000">
                <a:solidFill>
                  <a:schemeClr val="dk2"/>
                </a:solidFill>
              </a:defRPr>
            </a:lvl7pPr>
            <a:lvl8pPr lvl="7" algn="ctr">
              <a:spcBef>
                <a:spcPts val="0"/>
              </a:spcBef>
              <a:spcAft>
                <a:spcPts val="0"/>
              </a:spcAft>
              <a:buClr>
                <a:schemeClr val="dk2"/>
              </a:buClr>
              <a:buSzPts val="12000"/>
              <a:buNone/>
              <a:defRPr sz="16000">
                <a:solidFill>
                  <a:schemeClr val="dk2"/>
                </a:solidFill>
              </a:defRPr>
            </a:lvl8pPr>
            <a:lvl9pPr lvl="8" algn="ctr">
              <a:spcBef>
                <a:spcPts val="0"/>
              </a:spcBef>
              <a:spcAft>
                <a:spcPts val="0"/>
              </a:spcAft>
              <a:buClr>
                <a:schemeClr val="dk2"/>
              </a:buClr>
              <a:buSzPts val="12000"/>
              <a:buNone/>
              <a:defRPr sz="16000">
                <a:solidFill>
                  <a:schemeClr val="dk2"/>
                </a:solidFill>
              </a:defRPr>
            </a:lvl9pPr>
          </a:lstStyle>
          <a:p>
            <a:r>
              <a:t>xx%</a:t>
            </a:r>
          </a:p>
        </p:txBody>
      </p:sp>
      <p:sp>
        <p:nvSpPr>
          <p:cNvPr id="841" name="Google Shape;841;p11"/>
          <p:cNvSpPr txBox="1">
            <a:spLocks noGrp="1"/>
          </p:cNvSpPr>
          <p:nvPr>
            <p:ph type="body" idx="1"/>
          </p:nvPr>
        </p:nvSpPr>
        <p:spPr>
          <a:xfrm>
            <a:off x="2342200" y="4193969"/>
            <a:ext cx="7507600" cy="594400"/>
          </a:xfrm>
          <a:prstGeom prst="rect">
            <a:avLst/>
          </a:prstGeom>
        </p:spPr>
        <p:txBody>
          <a:bodyPr spcFirstLastPara="1" wrap="square" lIns="91425" tIns="91425" rIns="91425" bIns="91425" anchor="t" anchorCtr="0">
            <a:noAutofit/>
          </a:bodyPr>
          <a:lstStyle>
            <a:lvl1pPr marL="609600" lvl="0" indent="-423545" algn="ctr">
              <a:spcBef>
                <a:spcPts val="0"/>
              </a:spcBef>
              <a:spcAft>
                <a:spcPts val="0"/>
              </a:spcAft>
              <a:buSzPts val="1400"/>
              <a:buChar char="●"/>
              <a:defRPr sz="2400"/>
            </a:lvl1pPr>
            <a:lvl2pPr marL="1219200" lvl="1" indent="-423545" algn="ctr">
              <a:spcBef>
                <a:spcPts val="0"/>
              </a:spcBef>
              <a:spcAft>
                <a:spcPts val="0"/>
              </a:spcAft>
              <a:buSzPts val="1400"/>
              <a:buChar char="○"/>
              <a:defRPr/>
            </a:lvl2pPr>
            <a:lvl3pPr marL="1828800" lvl="2" indent="-423545" algn="ctr">
              <a:spcBef>
                <a:spcPts val="0"/>
              </a:spcBef>
              <a:spcAft>
                <a:spcPts val="0"/>
              </a:spcAft>
              <a:buSzPts val="1400"/>
              <a:buChar char="■"/>
              <a:defRPr/>
            </a:lvl3pPr>
            <a:lvl4pPr marL="2438400" lvl="3" indent="-423545" algn="ctr">
              <a:spcBef>
                <a:spcPts val="0"/>
              </a:spcBef>
              <a:spcAft>
                <a:spcPts val="0"/>
              </a:spcAft>
              <a:buSzPts val="1400"/>
              <a:buChar char="●"/>
              <a:defRPr/>
            </a:lvl4pPr>
            <a:lvl5pPr marL="3048000" lvl="4" indent="-423545" algn="ctr">
              <a:spcBef>
                <a:spcPts val="0"/>
              </a:spcBef>
              <a:spcAft>
                <a:spcPts val="0"/>
              </a:spcAft>
              <a:buSzPts val="1400"/>
              <a:buChar char="○"/>
              <a:defRPr/>
            </a:lvl5pPr>
            <a:lvl6pPr marL="3657600" lvl="5" indent="-423545" algn="ctr">
              <a:spcBef>
                <a:spcPts val="0"/>
              </a:spcBef>
              <a:spcAft>
                <a:spcPts val="0"/>
              </a:spcAft>
              <a:buSzPts val="1400"/>
              <a:buChar char="■"/>
              <a:defRPr/>
            </a:lvl6pPr>
            <a:lvl7pPr marL="4267200" lvl="6" indent="-423545" algn="ctr">
              <a:spcBef>
                <a:spcPts val="0"/>
              </a:spcBef>
              <a:spcAft>
                <a:spcPts val="0"/>
              </a:spcAft>
              <a:buSzPts val="1400"/>
              <a:buChar char="●"/>
              <a:defRPr/>
            </a:lvl7pPr>
            <a:lvl8pPr marL="4876800" lvl="7" indent="-423545" algn="ctr">
              <a:spcBef>
                <a:spcPts val="0"/>
              </a:spcBef>
              <a:spcAft>
                <a:spcPts val="0"/>
              </a:spcAft>
              <a:buSzPts val="1400"/>
              <a:buChar char="○"/>
              <a:defRPr/>
            </a:lvl8pPr>
            <a:lvl9pPr marL="5486400" lvl="8" indent="-423545" algn="ctr">
              <a:spcBef>
                <a:spcPts val="0"/>
              </a:spcBef>
              <a:spcAft>
                <a:spcPts val="0"/>
              </a:spcAft>
              <a:buSzPts val="1400"/>
              <a:buChar char="■"/>
              <a:defRPr/>
            </a:lvl9pPr>
          </a:lstStyle>
          <a:p>
            <a:endParaRPr/>
          </a:p>
        </p:txBody>
      </p:sp>
    </p:spTree>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matchingName="Blank" type="blank">
  <p:cSld name="BLANK">
    <p:spTree>
      <p:nvGrpSpPr>
        <p:cNvPr id="1" name="Shape 842"/>
        <p:cNvGrpSpPr/>
        <p:nvPr/>
      </p:nvGrpSpPr>
      <p:grpSpPr>
        <a:xfrm>
          <a:off x="0" y="0"/>
          <a:ext cx="0" cy="0"/>
          <a:chOff x="0" y="0"/>
          <a:chExt cx="0" cy="0"/>
        </a:xfrm>
      </p:grpSpPr>
    </p:spTree>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matchingName="Table of contents">
  <p:cSld name="CUSTOM">
    <p:bg>
      <p:bgPr>
        <a:solidFill>
          <a:schemeClr val="accent2"/>
        </a:solidFill>
        <a:effectLst/>
      </p:bgPr>
    </p:bg>
    <p:spTree>
      <p:nvGrpSpPr>
        <p:cNvPr id="1" name="Shape 843"/>
        <p:cNvGrpSpPr/>
        <p:nvPr/>
      </p:nvGrpSpPr>
      <p:grpSpPr>
        <a:xfrm>
          <a:off x="0" y="0"/>
          <a:ext cx="0" cy="0"/>
          <a:chOff x="0" y="0"/>
          <a:chExt cx="0" cy="0"/>
        </a:xfrm>
      </p:grpSpPr>
      <p:grpSp>
        <p:nvGrpSpPr>
          <p:cNvPr id="844" name="Google Shape;844;p13"/>
          <p:cNvGrpSpPr/>
          <p:nvPr/>
        </p:nvGrpSpPr>
        <p:grpSpPr>
          <a:xfrm>
            <a:off x="-190735" y="-16495"/>
            <a:ext cx="12400215" cy="7493993"/>
            <a:chOff x="-143051" y="-12371"/>
            <a:chExt cx="9300161" cy="5620495"/>
          </a:xfrm>
        </p:grpSpPr>
        <p:sp>
          <p:nvSpPr>
            <p:cNvPr id="845" name="Google Shape;845;p13"/>
            <p:cNvSpPr/>
            <p:nvPr/>
          </p:nvSpPr>
          <p:spPr>
            <a:xfrm>
              <a:off x="274593" y="24051"/>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46" name="Google Shape;846;p13"/>
            <p:cNvSpPr/>
            <p:nvPr/>
          </p:nvSpPr>
          <p:spPr>
            <a:xfrm>
              <a:off x="245333" y="732438"/>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47" name="Google Shape;847;p13"/>
            <p:cNvSpPr/>
            <p:nvPr/>
          </p:nvSpPr>
          <p:spPr>
            <a:xfrm>
              <a:off x="609755" y="446587"/>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48" name="Google Shape;848;p13"/>
            <p:cNvSpPr/>
            <p:nvPr/>
          </p:nvSpPr>
          <p:spPr>
            <a:xfrm>
              <a:off x="946350" y="972455"/>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49" name="Google Shape;849;p13"/>
            <p:cNvSpPr/>
            <p:nvPr/>
          </p:nvSpPr>
          <p:spPr>
            <a:xfrm>
              <a:off x="1196801" y="515543"/>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50" name="Google Shape;850;p13"/>
            <p:cNvSpPr/>
            <p:nvPr/>
          </p:nvSpPr>
          <p:spPr>
            <a:xfrm>
              <a:off x="1247906" y="121058"/>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51" name="Google Shape;851;p13"/>
            <p:cNvSpPr/>
            <p:nvPr/>
          </p:nvSpPr>
          <p:spPr>
            <a:xfrm>
              <a:off x="1759907" y="286985"/>
              <a:ext cx="168196" cy="204413"/>
            </a:xfrm>
            <a:custGeom>
              <a:avLst/>
              <a:gdLst/>
              <a:ahLst/>
              <a:cxnLst/>
              <a:rect l="l" t="t" r="r" b="b"/>
              <a:pathLst>
                <a:path w="822" h="999" extrusionOk="0">
                  <a:moveTo>
                    <a:pt x="149" y="1"/>
                  </a:moveTo>
                  <a:cubicBezTo>
                    <a:pt x="63" y="1"/>
                    <a:pt x="0" y="102"/>
                    <a:pt x="9" y="195"/>
                  </a:cubicBezTo>
                  <a:cubicBezTo>
                    <a:pt x="33" y="314"/>
                    <a:pt x="81" y="434"/>
                    <a:pt x="153" y="553"/>
                  </a:cubicBezTo>
                  <a:cubicBezTo>
                    <a:pt x="201" y="673"/>
                    <a:pt x="260" y="792"/>
                    <a:pt x="344" y="900"/>
                  </a:cubicBezTo>
                  <a:cubicBezTo>
                    <a:pt x="391" y="969"/>
                    <a:pt x="457" y="998"/>
                    <a:pt x="523" y="998"/>
                  </a:cubicBezTo>
                  <a:cubicBezTo>
                    <a:pt x="673" y="998"/>
                    <a:pt x="822" y="844"/>
                    <a:pt x="739" y="661"/>
                  </a:cubicBezTo>
                  <a:cubicBezTo>
                    <a:pt x="607" y="422"/>
                    <a:pt x="440" y="195"/>
                    <a:pt x="225" y="27"/>
                  </a:cubicBezTo>
                  <a:cubicBezTo>
                    <a:pt x="198" y="9"/>
                    <a:pt x="173" y="1"/>
                    <a:pt x="149"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52" name="Google Shape;852;p13"/>
            <p:cNvSpPr/>
            <p:nvPr/>
          </p:nvSpPr>
          <p:spPr>
            <a:xfrm>
              <a:off x="1661691" y="760266"/>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53" name="Google Shape;853;p13"/>
            <p:cNvSpPr/>
            <p:nvPr/>
          </p:nvSpPr>
          <p:spPr>
            <a:xfrm>
              <a:off x="2037777" y="1172980"/>
              <a:ext cx="145483" cy="184770"/>
            </a:xfrm>
            <a:custGeom>
              <a:avLst/>
              <a:gdLst/>
              <a:ahLst/>
              <a:cxnLst/>
              <a:rect l="l" t="t" r="r" b="b"/>
              <a:pathLst>
                <a:path w="711" h="903" extrusionOk="0">
                  <a:moveTo>
                    <a:pt x="199" y="0"/>
                  </a:moveTo>
                  <a:cubicBezTo>
                    <a:pt x="98" y="0"/>
                    <a:pt x="0" y="96"/>
                    <a:pt x="26" y="216"/>
                  </a:cubicBezTo>
                  <a:cubicBezTo>
                    <a:pt x="74" y="431"/>
                    <a:pt x="169" y="634"/>
                    <a:pt x="301" y="802"/>
                  </a:cubicBezTo>
                  <a:cubicBezTo>
                    <a:pt x="342" y="872"/>
                    <a:pt x="407" y="902"/>
                    <a:pt x="471" y="902"/>
                  </a:cubicBezTo>
                  <a:cubicBezTo>
                    <a:pt x="591" y="902"/>
                    <a:pt x="711" y="795"/>
                    <a:pt x="672" y="646"/>
                  </a:cubicBezTo>
                  <a:cubicBezTo>
                    <a:pt x="600" y="419"/>
                    <a:pt x="480" y="216"/>
                    <a:pt x="313" y="48"/>
                  </a:cubicBezTo>
                  <a:cubicBezTo>
                    <a:pt x="279" y="15"/>
                    <a:pt x="239" y="0"/>
                    <a:pt x="199"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54" name="Google Shape;854;p13"/>
            <p:cNvSpPr/>
            <p:nvPr/>
          </p:nvSpPr>
          <p:spPr>
            <a:xfrm>
              <a:off x="2177530" y="799348"/>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55" name="Google Shape;855;p13"/>
            <p:cNvSpPr/>
            <p:nvPr/>
          </p:nvSpPr>
          <p:spPr>
            <a:xfrm>
              <a:off x="2445988" y="285143"/>
              <a:ext cx="163285" cy="193159"/>
            </a:xfrm>
            <a:custGeom>
              <a:avLst/>
              <a:gdLst/>
              <a:ahLst/>
              <a:cxnLst/>
              <a:rect l="l" t="t" r="r" b="b"/>
              <a:pathLst>
                <a:path w="798" h="944" extrusionOk="0">
                  <a:moveTo>
                    <a:pt x="615" y="1"/>
                  </a:moveTo>
                  <a:cubicBezTo>
                    <a:pt x="582" y="1"/>
                    <a:pt x="548" y="15"/>
                    <a:pt x="517" y="48"/>
                  </a:cubicBezTo>
                  <a:cubicBezTo>
                    <a:pt x="338" y="228"/>
                    <a:pt x="183" y="431"/>
                    <a:pt x="63" y="646"/>
                  </a:cubicBezTo>
                  <a:cubicBezTo>
                    <a:pt x="0" y="781"/>
                    <a:pt x="120" y="944"/>
                    <a:pt x="245" y="944"/>
                  </a:cubicBezTo>
                  <a:cubicBezTo>
                    <a:pt x="286" y="944"/>
                    <a:pt x="327" y="926"/>
                    <a:pt x="362" y="885"/>
                  </a:cubicBezTo>
                  <a:cubicBezTo>
                    <a:pt x="517" y="682"/>
                    <a:pt x="649" y="455"/>
                    <a:pt x="744" y="228"/>
                  </a:cubicBezTo>
                  <a:cubicBezTo>
                    <a:pt x="798" y="121"/>
                    <a:pt x="712" y="1"/>
                    <a:pt x="61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56" name="Google Shape;856;p13"/>
            <p:cNvSpPr/>
            <p:nvPr/>
          </p:nvSpPr>
          <p:spPr>
            <a:xfrm>
              <a:off x="2895736" y="388066"/>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57" name="Google Shape;857;p13"/>
            <p:cNvSpPr/>
            <p:nvPr/>
          </p:nvSpPr>
          <p:spPr>
            <a:xfrm>
              <a:off x="2913742" y="789526"/>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58" name="Google Shape;858;p13"/>
            <p:cNvSpPr/>
            <p:nvPr/>
          </p:nvSpPr>
          <p:spPr>
            <a:xfrm>
              <a:off x="3214119" y="1023609"/>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59" name="Google Shape;859;p13"/>
            <p:cNvSpPr/>
            <p:nvPr/>
          </p:nvSpPr>
          <p:spPr>
            <a:xfrm>
              <a:off x="3706223" y="909637"/>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60" name="Google Shape;860;p13"/>
            <p:cNvSpPr/>
            <p:nvPr/>
          </p:nvSpPr>
          <p:spPr>
            <a:xfrm>
              <a:off x="3408710" y="541734"/>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61" name="Google Shape;861;p13"/>
            <p:cNvSpPr/>
            <p:nvPr/>
          </p:nvSpPr>
          <p:spPr>
            <a:xfrm>
              <a:off x="3371061" y="162782"/>
              <a:ext cx="190704" cy="155714"/>
            </a:xfrm>
            <a:custGeom>
              <a:avLst/>
              <a:gdLst/>
              <a:ahLst/>
              <a:cxnLst/>
              <a:rect l="l" t="t" r="r" b="b"/>
              <a:pathLst>
                <a:path w="932" h="761" extrusionOk="0">
                  <a:moveTo>
                    <a:pt x="204" y="1"/>
                  </a:moveTo>
                  <a:cubicBezTo>
                    <a:pt x="132" y="13"/>
                    <a:pt x="73" y="61"/>
                    <a:pt x="61" y="120"/>
                  </a:cubicBezTo>
                  <a:cubicBezTo>
                    <a:pt x="1" y="264"/>
                    <a:pt x="144" y="455"/>
                    <a:pt x="228" y="539"/>
                  </a:cubicBezTo>
                  <a:cubicBezTo>
                    <a:pt x="336" y="658"/>
                    <a:pt x="479" y="730"/>
                    <a:pt x="622" y="754"/>
                  </a:cubicBezTo>
                  <a:cubicBezTo>
                    <a:pt x="638" y="758"/>
                    <a:pt x="653" y="760"/>
                    <a:pt x="668" y="760"/>
                  </a:cubicBezTo>
                  <a:cubicBezTo>
                    <a:pt x="816" y="760"/>
                    <a:pt x="932" y="562"/>
                    <a:pt x="802" y="443"/>
                  </a:cubicBezTo>
                  <a:cubicBezTo>
                    <a:pt x="706" y="371"/>
                    <a:pt x="622" y="288"/>
                    <a:pt x="539" y="216"/>
                  </a:cubicBezTo>
                  <a:cubicBezTo>
                    <a:pt x="443" y="132"/>
                    <a:pt x="336"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62" name="Google Shape;862;p13"/>
            <p:cNvSpPr/>
            <p:nvPr/>
          </p:nvSpPr>
          <p:spPr>
            <a:xfrm>
              <a:off x="3797687" y="-12371"/>
              <a:ext cx="128909" cy="251884"/>
            </a:xfrm>
            <a:custGeom>
              <a:avLst/>
              <a:gdLst/>
              <a:ahLst/>
              <a:cxnLst/>
              <a:rect l="l" t="t" r="r" b="b"/>
              <a:pathLst>
                <a:path w="630" h="1231" extrusionOk="0">
                  <a:moveTo>
                    <a:pt x="523" y="1"/>
                  </a:moveTo>
                  <a:cubicBezTo>
                    <a:pt x="487" y="1"/>
                    <a:pt x="450" y="18"/>
                    <a:pt x="426" y="56"/>
                  </a:cubicBezTo>
                  <a:cubicBezTo>
                    <a:pt x="259" y="355"/>
                    <a:pt x="139" y="666"/>
                    <a:pt x="44" y="1000"/>
                  </a:cubicBezTo>
                  <a:cubicBezTo>
                    <a:pt x="0" y="1137"/>
                    <a:pt x="118" y="1231"/>
                    <a:pt x="234" y="1231"/>
                  </a:cubicBezTo>
                  <a:cubicBezTo>
                    <a:pt x="310" y="1231"/>
                    <a:pt x="386" y="1191"/>
                    <a:pt x="414" y="1096"/>
                  </a:cubicBezTo>
                  <a:cubicBezTo>
                    <a:pt x="522" y="773"/>
                    <a:pt x="593" y="438"/>
                    <a:pt x="629" y="104"/>
                  </a:cubicBezTo>
                  <a:cubicBezTo>
                    <a:pt x="629" y="39"/>
                    <a:pt x="578" y="1"/>
                    <a:pt x="52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63" name="Google Shape;863;p13"/>
            <p:cNvSpPr/>
            <p:nvPr/>
          </p:nvSpPr>
          <p:spPr>
            <a:xfrm>
              <a:off x="2128627" y="-9711"/>
              <a:ext cx="129523" cy="286465"/>
            </a:xfrm>
            <a:custGeom>
              <a:avLst/>
              <a:gdLst/>
              <a:ahLst/>
              <a:cxnLst/>
              <a:rect l="l" t="t" r="r" b="b"/>
              <a:pathLst>
                <a:path w="633" h="1400" extrusionOk="0">
                  <a:moveTo>
                    <a:pt x="181" y="0"/>
                  </a:moveTo>
                  <a:cubicBezTo>
                    <a:pt x="122" y="0"/>
                    <a:pt x="70" y="34"/>
                    <a:pt x="60" y="115"/>
                  </a:cubicBezTo>
                  <a:cubicBezTo>
                    <a:pt x="0" y="497"/>
                    <a:pt x="24" y="880"/>
                    <a:pt x="132" y="1238"/>
                  </a:cubicBezTo>
                  <a:cubicBezTo>
                    <a:pt x="165" y="1351"/>
                    <a:pt x="255" y="1399"/>
                    <a:pt x="347" y="1399"/>
                  </a:cubicBezTo>
                  <a:cubicBezTo>
                    <a:pt x="488" y="1399"/>
                    <a:pt x="632" y="1285"/>
                    <a:pt x="574" y="1119"/>
                  </a:cubicBezTo>
                  <a:cubicBezTo>
                    <a:pt x="467" y="808"/>
                    <a:pt x="395" y="485"/>
                    <a:pt x="371" y="163"/>
                  </a:cubicBezTo>
                  <a:cubicBezTo>
                    <a:pt x="357" y="65"/>
                    <a:pt x="263" y="0"/>
                    <a:pt x="18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64" name="Google Shape;864;p13"/>
            <p:cNvSpPr/>
            <p:nvPr/>
          </p:nvSpPr>
          <p:spPr>
            <a:xfrm>
              <a:off x="3882398" y="538051"/>
              <a:ext cx="315725"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65" name="Google Shape;865;p13"/>
            <p:cNvSpPr/>
            <p:nvPr/>
          </p:nvSpPr>
          <p:spPr>
            <a:xfrm>
              <a:off x="-124001" y="509404"/>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66" name="Google Shape;866;p13"/>
            <p:cNvSpPr/>
            <p:nvPr/>
          </p:nvSpPr>
          <p:spPr>
            <a:xfrm>
              <a:off x="4703718" y="24051"/>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67" name="Google Shape;867;p13"/>
            <p:cNvSpPr/>
            <p:nvPr/>
          </p:nvSpPr>
          <p:spPr>
            <a:xfrm>
              <a:off x="4674458" y="732438"/>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68" name="Google Shape;868;p13"/>
            <p:cNvSpPr/>
            <p:nvPr/>
          </p:nvSpPr>
          <p:spPr>
            <a:xfrm>
              <a:off x="5038880" y="446587"/>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69" name="Google Shape;869;p13"/>
            <p:cNvSpPr/>
            <p:nvPr/>
          </p:nvSpPr>
          <p:spPr>
            <a:xfrm>
              <a:off x="5375475" y="972455"/>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70" name="Google Shape;870;p13"/>
            <p:cNvSpPr/>
            <p:nvPr/>
          </p:nvSpPr>
          <p:spPr>
            <a:xfrm>
              <a:off x="5625926" y="515543"/>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71" name="Google Shape;871;p13"/>
            <p:cNvSpPr/>
            <p:nvPr/>
          </p:nvSpPr>
          <p:spPr>
            <a:xfrm>
              <a:off x="5438906" y="153983"/>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72" name="Google Shape;872;p13"/>
            <p:cNvSpPr/>
            <p:nvPr/>
          </p:nvSpPr>
          <p:spPr>
            <a:xfrm>
              <a:off x="6189032" y="286985"/>
              <a:ext cx="168196" cy="204413"/>
            </a:xfrm>
            <a:custGeom>
              <a:avLst/>
              <a:gdLst/>
              <a:ahLst/>
              <a:cxnLst/>
              <a:rect l="l" t="t" r="r" b="b"/>
              <a:pathLst>
                <a:path w="822" h="999" extrusionOk="0">
                  <a:moveTo>
                    <a:pt x="149" y="1"/>
                  </a:moveTo>
                  <a:cubicBezTo>
                    <a:pt x="63" y="1"/>
                    <a:pt x="0" y="102"/>
                    <a:pt x="9" y="195"/>
                  </a:cubicBezTo>
                  <a:cubicBezTo>
                    <a:pt x="33" y="314"/>
                    <a:pt x="81" y="434"/>
                    <a:pt x="153" y="553"/>
                  </a:cubicBezTo>
                  <a:cubicBezTo>
                    <a:pt x="201" y="673"/>
                    <a:pt x="260" y="792"/>
                    <a:pt x="344" y="900"/>
                  </a:cubicBezTo>
                  <a:cubicBezTo>
                    <a:pt x="391" y="969"/>
                    <a:pt x="457" y="998"/>
                    <a:pt x="523" y="998"/>
                  </a:cubicBezTo>
                  <a:cubicBezTo>
                    <a:pt x="673" y="998"/>
                    <a:pt x="822" y="844"/>
                    <a:pt x="739" y="661"/>
                  </a:cubicBezTo>
                  <a:cubicBezTo>
                    <a:pt x="607" y="422"/>
                    <a:pt x="440" y="195"/>
                    <a:pt x="225" y="27"/>
                  </a:cubicBezTo>
                  <a:cubicBezTo>
                    <a:pt x="198" y="9"/>
                    <a:pt x="173" y="1"/>
                    <a:pt x="149"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73" name="Google Shape;873;p13"/>
            <p:cNvSpPr/>
            <p:nvPr/>
          </p:nvSpPr>
          <p:spPr>
            <a:xfrm>
              <a:off x="6090816" y="760266"/>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74" name="Google Shape;874;p13"/>
            <p:cNvSpPr/>
            <p:nvPr/>
          </p:nvSpPr>
          <p:spPr>
            <a:xfrm>
              <a:off x="6606655" y="799348"/>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75" name="Google Shape;875;p13"/>
            <p:cNvSpPr/>
            <p:nvPr/>
          </p:nvSpPr>
          <p:spPr>
            <a:xfrm>
              <a:off x="6875113" y="285143"/>
              <a:ext cx="163285" cy="193159"/>
            </a:xfrm>
            <a:custGeom>
              <a:avLst/>
              <a:gdLst/>
              <a:ahLst/>
              <a:cxnLst/>
              <a:rect l="l" t="t" r="r" b="b"/>
              <a:pathLst>
                <a:path w="798" h="944" extrusionOk="0">
                  <a:moveTo>
                    <a:pt x="615" y="1"/>
                  </a:moveTo>
                  <a:cubicBezTo>
                    <a:pt x="582" y="1"/>
                    <a:pt x="548" y="15"/>
                    <a:pt x="517" y="48"/>
                  </a:cubicBezTo>
                  <a:cubicBezTo>
                    <a:pt x="338" y="228"/>
                    <a:pt x="183" y="431"/>
                    <a:pt x="63" y="646"/>
                  </a:cubicBezTo>
                  <a:cubicBezTo>
                    <a:pt x="0" y="781"/>
                    <a:pt x="120" y="944"/>
                    <a:pt x="245" y="944"/>
                  </a:cubicBezTo>
                  <a:cubicBezTo>
                    <a:pt x="286" y="944"/>
                    <a:pt x="327" y="926"/>
                    <a:pt x="362" y="885"/>
                  </a:cubicBezTo>
                  <a:cubicBezTo>
                    <a:pt x="517" y="682"/>
                    <a:pt x="649" y="455"/>
                    <a:pt x="744" y="228"/>
                  </a:cubicBezTo>
                  <a:cubicBezTo>
                    <a:pt x="798" y="121"/>
                    <a:pt x="712" y="1"/>
                    <a:pt x="61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76" name="Google Shape;876;p13"/>
            <p:cNvSpPr/>
            <p:nvPr/>
          </p:nvSpPr>
          <p:spPr>
            <a:xfrm>
              <a:off x="7324861" y="388066"/>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77" name="Google Shape;877;p13"/>
            <p:cNvSpPr/>
            <p:nvPr/>
          </p:nvSpPr>
          <p:spPr>
            <a:xfrm>
              <a:off x="7342867" y="789526"/>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78" name="Google Shape;878;p13"/>
            <p:cNvSpPr/>
            <p:nvPr/>
          </p:nvSpPr>
          <p:spPr>
            <a:xfrm>
              <a:off x="7643244" y="1023609"/>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79" name="Google Shape;879;p13"/>
            <p:cNvSpPr/>
            <p:nvPr/>
          </p:nvSpPr>
          <p:spPr>
            <a:xfrm>
              <a:off x="8135348" y="909637"/>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80" name="Google Shape;880;p13"/>
            <p:cNvSpPr/>
            <p:nvPr/>
          </p:nvSpPr>
          <p:spPr>
            <a:xfrm>
              <a:off x="7837835" y="541734"/>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81" name="Google Shape;881;p13"/>
            <p:cNvSpPr/>
            <p:nvPr/>
          </p:nvSpPr>
          <p:spPr>
            <a:xfrm>
              <a:off x="7800186" y="162782"/>
              <a:ext cx="190704" cy="155714"/>
            </a:xfrm>
            <a:custGeom>
              <a:avLst/>
              <a:gdLst/>
              <a:ahLst/>
              <a:cxnLst/>
              <a:rect l="l" t="t" r="r" b="b"/>
              <a:pathLst>
                <a:path w="932" h="761" extrusionOk="0">
                  <a:moveTo>
                    <a:pt x="204" y="1"/>
                  </a:moveTo>
                  <a:cubicBezTo>
                    <a:pt x="132" y="13"/>
                    <a:pt x="73" y="61"/>
                    <a:pt x="61" y="120"/>
                  </a:cubicBezTo>
                  <a:cubicBezTo>
                    <a:pt x="1" y="264"/>
                    <a:pt x="144" y="455"/>
                    <a:pt x="228" y="539"/>
                  </a:cubicBezTo>
                  <a:cubicBezTo>
                    <a:pt x="336" y="658"/>
                    <a:pt x="479" y="730"/>
                    <a:pt x="622" y="754"/>
                  </a:cubicBezTo>
                  <a:cubicBezTo>
                    <a:pt x="638" y="758"/>
                    <a:pt x="653" y="760"/>
                    <a:pt x="668" y="760"/>
                  </a:cubicBezTo>
                  <a:cubicBezTo>
                    <a:pt x="816" y="760"/>
                    <a:pt x="932" y="562"/>
                    <a:pt x="802" y="443"/>
                  </a:cubicBezTo>
                  <a:cubicBezTo>
                    <a:pt x="706" y="371"/>
                    <a:pt x="622" y="288"/>
                    <a:pt x="539" y="216"/>
                  </a:cubicBezTo>
                  <a:cubicBezTo>
                    <a:pt x="443" y="132"/>
                    <a:pt x="336"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82" name="Google Shape;882;p13"/>
            <p:cNvSpPr/>
            <p:nvPr/>
          </p:nvSpPr>
          <p:spPr>
            <a:xfrm>
              <a:off x="8226812" y="-12371"/>
              <a:ext cx="128909" cy="251884"/>
            </a:xfrm>
            <a:custGeom>
              <a:avLst/>
              <a:gdLst/>
              <a:ahLst/>
              <a:cxnLst/>
              <a:rect l="l" t="t" r="r" b="b"/>
              <a:pathLst>
                <a:path w="630" h="1231" extrusionOk="0">
                  <a:moveTo>
                    <a:pt x="523" y="1"/>
                  </a:moveTo>
                  <a:cubicBezTo>
                    <a:pt x="487" y="1"/>
                    <a:pt x="450" y="18"/>
                    <a:pt x="426" y="56"/>
                  </a:cubicBezTo>
                  <a:cubicBezTo>
                    <a:pt x="259" y="355"/>
                    <a:pt x="139" y="666"/>
                    <a:pt x="44" y="1000"/>
                  </a:cubicBezTo>
                  <a:cubicBezTo>
                    <a:pt x="0" y="1137"/>
                    <a:pt x="118" y="1231"/>
                    <a:pt x="234" y="1231"/>
                  </a:cubicBezTo>
                  <a:cubicBezTo>
                    <a:pt x="310" y="1231"/>
                    <a:pt x="386" y="1191"/>
                    <a:pt x="414" y="1096"/>
                  </a:cubicBezTo>
                  <a:cubicBezTo>
                    <a:pt x="522" y="773"/>
                    <a:pt x="593" y="438"/>
                    <a:pt x="629" y="104"/>
                  </a:cubicBezTo>
                  <a:cubicBezTo>
                    <a:pt x="629" y="39"/>
                    <a:pt x="578" y="1"/>
                    <a:pt x="52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83" name="Google Shape;883;p13"/>
            <p:cNvSpPr/>
            <p:nvPr/>
          </p:nvSpPr>
          <p:spPr>
            <a:xfrm>
              <a:off x="6557752" y="-9711"/>
              <a:ext cx="129523" cy="286465"/>
            </a:xfrm>
            <a:custGeom>
              <a:avLst/>
              <a:gdLst/>
              <a:ahLst/>
              <a:cxnLst/>
              <a:rect l="l" t="t" r="r" b="b"/>
              <a:pathLst>
                <a:path w="633" h="1400" extrusionOk="0">
                  <a:moveTo>
                    <a:pt x="181" y="0"/>
                  </a:moveTo>
                  <a:cubicBezTo>
                    <a:pt x="122" y="0"/>
                    <a:pt x="70" y="34"/>
                    <a:pt x="60" y="115"/>
                  </a:cubicBezTo>
                  <a:cubicBezTo>
                    <a:pt x="0" y="497"/>
                    <a:pt x="24" y="880"/>
                    <a:pt x="132" y="1238"/>
                  </a:cubicBezTo>
                  <a:cubicBezTo>
                    <a:pt x="165" y="1351"/>
                    <a:pt x="255" y="1399"/>
                    <a:pt x="347" y="1399"/>
                  </a:cubicBezTo>
                  <a:cubicBezTo>
                    <a:pt x="488" y="1399"/>
                    <a:pt x="632" y="1285"/>
                    <a:pt x="574" y="1119"/>
                  </a:cubicBezTo>
                  <a:cubicBezTo>
                    <a:pt x="467" y="808"/>
                    <a:pt x="395" y="485"/>
                    <a:pt x="371" y="163"/>
                  </a:cubicBezTo>
                  <a:cubicBezTo>
                    <a:pt x="357" y="65"/>
                    <a:pt x="263" y="0"/>
                    <a:pt x="18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84" name="Google Shape;884;p13"/>
            <p:cNvSpPr/>
            <p:nvPr/>
          </p:nvSpPr>
          <p:spPr>
            <a:xfrm rot="-1206472">
              <a:off x="8244636" y="629176"/>
              <a:ext cx="315724"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85" name="Google Shape;885;p13"/>
            <p:cNvSpPr/>
            <p:nvPr/>
          </p:nvSpPr>
          <p:spPr>
            <a:xfrm rot="-1796623">
              <a:off x="4305124" y="509405"/>
              <a:ext cx="344986"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86" name="Google Shape;886;p13"/>
            <p:cNvSpPr/>
            <p:nvPr/>
          </p:nvSpPr>
          <p:spPr>
            <a:xfrm>
              <a:off x="465093" y="1176576"/>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87" name="Google Shape;887;p13"/>
            <p:cNvSpPr/>
            <p:nvPr/>
          </p:nvSpPr>
          <p:spPr>
            <a:xfrm>
              <a:off x="435833" y="1884963"/>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88" name="Google Shape;888;p13"/>
            <p:cNvSpPr/>
            <p:nvPr/>
          </p:nvSpPr>
          <p:spPr>
            <a:xfrm>
              <a:off x="800255" y="1599112"/>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89" name="Google Shape;889;p13"/>
            <p:cNvSpPr/>
            <p:nvPr/>
          </p:nvSpPr>
          <p:spPr>
            <a:xfrm>
              <a:off x="1136850" y="2124980"/>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90" name="Google Shape;890;p13"/>
            <p:cNvSpPr/>
            <p:nvPr/>
          </p:nvSpPr>
          <p:spPr>
            <a:xfrm>
              <a:off x="1387301" y="1668068"/>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91" name="Google Shape;891;p13"/>
            <p:cNvSpPr/>
            <p:nvPr/>
          </p:nvSpPr>
          <p:spPr>
            <a:xfrm>
              <a:off x="1200281" y="1306508"/>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92" name="Google Shape;892;p13"/>
            <p:cNvSpPr/>
            <p:nvPr/>
          </p:nvSpPr>
          <p:spPr>
            <a:xfrm>
              <a:off x="2152820" y="1564560"/>
              <a:ext cx="168196" cy="204413"/>
            </a:xfrm>
            <a:custGeom>
              <a:avLst/>
              <a:gdLst/>
              <a:ahLst/>
              <a:cxnLst/>
              <a:rect l="l" t="t" r="r" b="b"/>
              <a:pathLst>
                <a:path w="822" h="999" extrusionOk="0">
                  <a:moveTo>
                    <a:pt x="149" y="1"/>
                  </a:moveTo>
                  <a:cubicBezTo>
                    <a:pt x="63" y="1"/>
                    <a:pt x="0" y="102"/>
                    <a:pt x="9" y="195"/>
                  </a:cubicBezTo>
                  <a:cubicBezTo>
                    <a:pt x="33" y="314"/>
                    <a:pt x="81" y="434"/>
                    <a:pt x="153" y="553"/>
                  </a:cubicBezTo>
                  <a:cubicBezTo>
                    <a:pt x="201" y="673"/>
                    <a:pt x="260" y="792"/>
                    <a:pt x="344" y="900"/>
                  </a:cubicBezTo>
                  <a:cubicBezTo>
                    <a:pt x="391" y="969"/>
                    <a:pt x="457" y="998"/>
                    <a:pt x="523" y="998"/>
                  </a:cubicBezTo>
                  <a:cubicBezTo>
                    <a:pt x="673" y="998"/>
                    <a:pt x="822" y="844"/>
                    <a:pt x="739" y="661"/>
                  </a:cubicBezTo>
                  <a:cubicBezTo>
                    <a:pt x="607" y="422"/>
                    <a:pt x="440" y="195"/>
                    <a:pt x="225" y="27"/>
                  </a:cubicBezTo>
                  <a:cubicBezTo>
                    <a:pt x="198" y="9"/>
                    <a:pt x="173" y="1"/>
                    <a:pt x="149"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93" name="Google Shape;893;p13"/>
            <p:cNvSpPr/>
            <p:nvPr/>
          </p:nvSpPr>
          <p:spPr>
            <a:xfrm>
              <a:off x="1852191" y="1912791"/>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94" name="Google Shape;894;p13"/>
            <p:cNvSpPr/>
            <p:nvPr/>
          </p:nvSpPr>
          <p:spPr>
            <a:xfrm>
              <a:off x="2368030" y="1951873"/>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95" name="Google Shape;895;p13"/>
            <p:cNvSpPr/>
            <p:nvPr/>
          </p:nvSpPr>
          <p:spPr>
            <a:xfrm>
              <a:off x="2636488" y="1437668"/>
              <a:ext cx="163285" cy="193159"/>
            </a:xfrm>
            <a:custGeom>
              <a:avLst/>
              <a:gdLst/>
              <a:ahLst/>
              <a:cxnLst/>
              <a:rect l="l" t="t" r="r" b="b"/>
              <a:pathLst>
                <a:path w="798" h="944" extrusionOk="0">
                  <a:moveTo>
                    <a:pt x="615" y="1"/>
                  </a:moveTo>
                  <a:cubicBezTo>
                    <a:pt x="582" y="1"/>
                    <a:pt x="548" y="15"/>
                    <a:pt x="517" y="48"/>
                  </a:cubicBezTo>
                  <a:cubicBezTo>
                    <a:pt x="338" y="228"/>
                    <a:pt x="183" y="431"/>
                    <a:pt x="63" y="646"/>
                  </a:cubicBezTo>
                  <a:cubicBezTo>
                    <a:pt x="0" y="781"/>
                    <a:pt x="120" y="944"/>
                    <a:pt x="245" y="944"/>
                  </a:cubicBezTo>
                  <a:cubicBezTo>
                    <a:pt x="286" y="944"/>
                    <a:pt x="327" y="926"/>
                    <a:pt x="362" y="885"/>
                  </a:cubicBezTo>
                  <a:cubicBezTo>
                    <a:pt x="517" y="682"/>
                    <a:pt x="649" y="455"/>
                    <a:pt x="744" y="228"/>
                  </a:cubicBezTo>
                  <a:cubicBezTo>
                    <a:pt x="798" y="121"/>
                    <a:pt x="712" y="1"/>
                    <a:pt x="61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96" name="Google Shape;896;p13"/>
            <p:cNvSpPr/>
            <p:nvPr/>
          </p:nvSpPr>
          <p:spPr>
            <a:xfrm>
              <a:off x="3086236" y="1540591"/>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97" name="Google Shape;897;p13"/>
            <p:cNvSpPr/>
            <p:nvPr/>
          </p:nvSpPr>
          <p:spPr>
            <a:xfrm>
              <a:off x="3104242" y="1942051"/>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98" name="Google Shape;898;p13"/>
            <p:cNvSpPr/>
            <p:nvPr/>
          </p:nvSpPr>
          <p:spPr>
            <a:xfrm>
              <a:off x="3404619" y="2176134"/>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99" name="Google Shape;899;p13"/>
            <p:cNvSpPr/>
            <p:nvPr/>
          </p:nvSpPr>
          <p:spPr>
            <a:xfrm>
              <a:off x="3896723" y="2062162"/>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900" name="Google Shape;900;p13"/>
            <p:cNvSpPr/>
            <p:nvPr/>
          </p:nvSpPr>
          <p:spPr>
            <a:xfrm>
              <a:off x="3599210" y="1694259"/>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901" name="Google Shape;901;p13"/>
            <p:cNvSpPr/>
            <p:nvPr/>
          </p:nvSpPr>
          <p:spPr>
            <a:xfrm>
              <a:off x="3561561" y="1315307"/>
              <a:ext cx="190704" cy="155714"/>
            </a:xfrm>
            <a:custGeom>
              <a:avLst/>
              <a:gdLst/>
              <a:ahLst/>
              <a:cxnLst/>
              <a:rect l="l" t="t" r="r" b="b"/>
              <a:pathLst>
                <a:path w="932" h="761" extrusionOk="0">
                  <a:moveTo>
                    <a:pt x="204" y="1"/>
                  </a:moveTo>
                  <a:cubicBezTo>
                    <a:pt x="132" y="13"/>
                    <a:pt x="73" y="61"/>
                    <a:pt x="61" y="120"/>
                  </a:cubicBezTo>
                  <a:cubicBezTo>
                    <a:pt x="1" y="264"/>
                    <a:pt x="144" y="455"/>
                    <a:pt x="228" y="539"/>
                  </a:cubicBezTo>
                  <a:cubicBezTo>
                    <a:pt x="336" y="658"/>
                    <a:pt x="479" y="730"/>
                    <a:pt x="622" y="754"/>
                  </a:cubicBezTo>
                  <a:cubicBezTo>
                    <a:pt x="638" y="758"/>
                    <a:pt x="653" y="760"/>
                    <a:pt x="668" y="760"/>
                  </a:cubicBezTo>
                  <a:cubicBezTo>
                    <a:pt x="816" y="760"/>
                    <a:pt x="932" y="562"/>
                    <a:pt x="802" y="443"/>
                  </a:cubicBezTo>
                  <a:cubicBezTo>
                    <a:pt x="706" y="371"/>
                    <a:pt x="622" y="288"/>
                    <a:pt x="539" y="216"/>
                  </a:cubicBezTo>
                  <a:cubicBezTo>
                    <a:pt x="443" y="132"/>
                    <a:pt x="336"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902" name="Google Shape;902;p13"/>
            <p:cNvSpPr/>
            <p:nvPr/>
          </p:nvSpPr>
          <p:spPr>
            <a:xfrm>
              <a:off x="3988187" y="1140154"/>
              <a:ext cx="128909" cy="251884"/>
            </a:xfrm>
            <a:custGeom>
              <a:avLst/>
              <a:gdLst/>
              <a:ahLst/>
              <a:cxnLst/>
              <a:rect l="l" t="t" r="r" b="b"/>
              <a:pathLst>
                <a:path w="630" h="1231" extrusionOk="0">
                  <a:moveTo>
                    <a:pt x="523" y="1"/>
                  </a:moveTo>
                  <a:cubicBezTo>
                    <a:pt x="487" y="1"/>
                    <a:pt x="450" y="18"/>
                    <a:pt x="426" y="56"/>
                  </a:cubicBezTo>
                  <a:cubicBezTo>
                    <a:pt x="259" y="355"/>
                    <a:pt x="139" y="666"/>
                    <a:pt x="44" y="1000"/>
                  </a:cubicBezTo>
                  <a:cubicBezTo>
                    <a:pt x="0" y="1137"/>
                    <a:pt x="118" y="1231"/>
                    <a:pt x="234" y="1231"/>
                  </a:cubicBezTo>
                  <a:cubicBezTo>
                    <a:pt x="310" y="1231"/>
                    <a:pt x="386" y="1191"/>
                    <a:pt x="414" y="1096"/>
                  </a:cubicBezTo>
                  <a:cubicBezTo>
                    <a:pt x="522" y="773"/>
                    <a:pt x="593" y="438"/>
                    <a:pt x="629" y="104"/>
                  </a:cubicBezTo>
                  <a:cubicBezTo>
                    <a:pt x="629" y="39"/>
                    <a:pt x="578" y="1"/>
                    <a:pt x="52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903" name="Google Shape;903;p13"/>
            <p:cNvSpPr/>
            <p:nvPr/>
          </p:nvSpPr>
          <p:spPr>
            <a:xfrm>
              <a:off x="2319127" y="1142814"/>
              <a:ext cx="129523" cy="286465"/>
            </a:xfrm>
            <a:custGeom>
              <a:avLst/>
              <a:gdLst/>
              <a:ahLst/>
              <a:cxnLst/>
              <a:rect l="l" t="t" r="r" b="b"/>
              <a:pathLst>
                <a:path w="633" h="1400" extrusionOk="0">
                  <a:moveTo>
                    <a:pt x="181" y="0"/>
                  </a:moveTo>
                  <a:cubicBezTo>
                    <a:pt x="122" y="0"/>
                    <a:pt x="70" y="34"/>
                    <a:pt x="60" y="115"/>
                  </a:cubicBezTo>
                  <a:cubicBezTo>
                    <a:pt x="0" y="497"/>
                    <a:pt x="24" y="880"/>
                    <a:pt x="132" y="1238"/>
                  </a:cubicBezTo>
                  <a:cubicBezTo>
                    <a:pt x="165" y="1351"/>
                    <a:pt x="255" y="1399"/>
                    <a:pt x="347" y="1399"/>
                  </a:cubicBezTo>
                  <a:cubicBezTo>
                    <a:pt x="488" y="1399"/>
                    <a:pt x="632" y="1285"/>
                    <a:pt x="574" y="1119"/>
                  </a:cubicBezTo>
                  <a:cubicBezTo>
                    <a:pt x="467" y="808"/>
                    <a:pt x="395" y="485"/>
                    <a:pt x="371" y="163"/>
                  </a:cubicBezTo>
                  <a:cubicBezTo>
                    <a:pt x="357" y="65"/>
                    <a:pt x="263" y="0"/>
                    <a:pt x="18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904" name="Google Shape;904;p13"/>
            <p:cNvSpPr/>
            <p:nvPr/>
          </p:nvSpPr>
          <p:spPr>
            <a:xfrm>
              <a:off x="4072898" y="1690576"/>
              <a:ext cx="315725"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905" name="Google Shape;905;p13"/>
            <p:cNvSpPr/>
            <p:nvPr/>
          </p:nvSpPr>
          <p:spPr>
            <a:xfrm>
              <a:off x="66499" y="1661929"/>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906" name="Google Shape;906;p13"/>
            <p:cNvSpPr/>
            <p:nvPr/>
          </p:nvSpPr>
          <p:spPr>
            <a:xfrm>
              <a:off x="4531833" y="1066025"/>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907" name="Google Shape;907;p13"/>
            <p:cNvSpPr/>
            <p:nvPr/>
          </p:nvSpPr>
          <p:spPr>
            <a:xfrm>
              <a:off x="5232850" y="1306042"/>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908" name="Google Shape;908;p13"/>
            <p:cNvSpPr/>
            <p:nvPr/>
          </p:nvSpPr>
          <p:spPr>
            <a:xfrm>
              <a:off x="5948191" y="1093853"/>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909" name="Google Shape;909;p13"/>
            <p:cNvSpPr/>
            <p:nvPr/>
          </p:nvSpPr>
          <p:spPr>
            <a:xfrm>
              <a:off x="6324277" y="1506567"/>
              <a:ext cx="145483" cy="184770"/>
            </a:xfrm>
            <a:custGeom>
              <a:avLst/>
              <a:gdLst/>
              <a:ahLst/>
              <a:cxnLst/>
              <a:rect l="l" t="t" r="r" b="b"/>
              <a:pathLst>
                <a:path w="711" h="903" extrusionOk="0">
                  <a:moveTo>
                    <a:pt x="199" y="0"/>
                  </a:moveTo>
                  <a:cubicBezTo>
                    <a:pt x="98" y="0"/>
                    <a:pt x="0" y="96"/>
                    <a:pt x="26" y="216"/>
                  </a:cubicBezTo>
                  <a:cubicBezTo>
                    <a:pt x="74" y="431"/>
                    <a:pt x="169" y="634"/>
                    <a:pt x="301" y="802"/>
                  </a:cubicBezTo>
                  <a:cubicBezTo>
                    <a:pt x="342" y="872"/>
                    <a:pt x="407" y="902"/>
                    <a:pt x="471" y="902"/>
                  </a:cubicBezTo>
                  <a:cubicBezTo>
                    <a:pt x="591" y="902"/>
                    <a:pt x="711" y="795"/>
                    <a:pt x="672" y="646"/>
                  </a:cubicBezTo>
                  <a:cubicBezTo>
                    <a:pt x="600" y="419"/>
                    <a:pt x="480" y="216"/>
                    <a:pt x="313" y="48"/>
                  </a:cubicBezTo>
                  <a:cubicBezTo>
                    <a:pt x="279" y="15"/>
                    <a:pt x="239" y="0"/>
                    <a:pt x="199"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910" name="Google Shape;910;p13"/>
            <p:cNvSpPr/>
            <p:nvPr/>
          </p:nvSpPr>
          <p:spPr>
            <a:xfrm>
              <a:off x="6464030" y="1132935"/>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911" name="Google Shape;911;p13"/>
            <p:cNvSpPr/>
            <p:nvPr/>
          </p:nvSpPr>
          <p:spPr>
            <a:xfrm>
              <a:off x="7200242" y="1123114"/>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912" name="Google Shape;912;p13"/>
            <p:cNvSpPr/>
            <p:nvPr/>
          </p:nvSpPr>
          <p:spPr>
            <a:xfrm>
              <a:off x="7500619" y="1357196"/>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913" name="Google Shape;913;p13"/>
            <p:cNvSpPr/>
            <p:nvPr/>
          </p:nvSpPr>
          <p:spPr>
            <a:xfrm>
              <a:off x="7992723" y="1243224"/>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914" name="Google Shape;914;p13"/>
            <p:cNvSpPr/>
            <p:nvPr/>
          </p:nvSpPr>
          <p:spPr>
            <a:xfrm>
              <a:off x="4751593" y="1510164"/>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915" name="Google Shape;915;p13"/>
            <p:cNvSpPr/>
            <p:nvPr/>
          </p:nvSpPr>
          <p:spPr>
            <a:xfrm>
              <a:off x="4722333" y="2218550"/>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916" name="Google Shape;916;p13"/>
            <p:cNvSpPr/>
            <p:nvPr/>
          </p:nvSpPr>
          <p:spPr>
            <a:xfrm>
              <a:off x="5086755" y="1932699"/>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917" name="Google Shape;917;p13"/>
            <p:cNvSpPr/>
            <p:nvPr/>
          </p:nvSpPr>
          <p:spPr>
            <a:xfrm>
              <a:off x="5423350" y="2458567"/>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918" name="Google Shape;918;p13"/>
            <p:cNvSpPr/>
            <p:nvPr/>
          </p:nvSpPr>
          <p:spPr>
            <a:xfrm>
              <a:off x="5673801" y="2001655"/>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919" name="Google Shape;919;p13"/>
            <p:cNvSpPr/>
            <p:nvPr/>
          </p:nvSpPr>
          <p:spPr>
            <a:xfrm>
              <a:off x="5486781" y="1640096"/>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920" name="Google Shape;920;p13"/>
            <p:cNvSpPr/>
            <p:nvPr/>
          </p:nvSpPr>
          <p:spPr>
            <a:xfrm>
              <a:off x="6236907" y="1773097"/>
              <a:ext cx="168196" cy="204413"/>
            </a:xfrm>
            <a:custGeom>
              <a:avLst/>
              <a:gdLst/>
              <a:ahLst/>
              <a:cxnLst/>
              <a:rect l="l" t="t" r="r" b="b"/>
              <a:pathLst>
                <a:path w="822" h="999" extrusionOk="0">
                  <a:moveTo>
                    <a:pt x="149" y="1"/>
                  </a:moveTo>
                  <a:cubicBezTo>
                    <a:pt x="63" y="1"/>
                    <a:pt x="0" y="102"/>
                    <a:pt x="9" y="195"/>
                  </a:cubicBezTo>
                  <a:cubicBezTo>
                    <a:pt x="33" y="314"/>
                    <a:pt x="81" y="434"/>
                    <a:pt x="153" y="553"/>
                  </a:cubicBezTo>
                  <a:cubicBezTo>
                    <a:pt x="201" y="673"/>
                    <a:pt x="260" y="792"/>
                    <a:pt x="344" y="900"/>
                  </a:cubicBezTo>
                  <a:cubicBezTo>
                    <a:pt x="391" y="969"/>
                    <a:pt x="457" y="998"/>
                    <a:pt x="523" y="998"/>
                  </a:cubicBezTo>
                  <a:cubicBezTo>
                    <a:pt x="673" y="998"/>
                    <a:pt x="822" y="844"/>
                    <a:pt x="739" y="661"/>
                  </a:cubicBezTo>
                  <a:cubicBezTo>
                    <a:pt x="607" y="422"/>
                    <a:pt x="440" y="195"/>
                    <a:pt x="225" y="27"/>
                  </a:cubicBezTo>
                  <a:cubicBezTo>
                    <a:pt x="198" y="9"/>
                    <a:pt x="173" y="1"/>
                    <a:pt x="149"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921" name="Google Shape;921;p13"/>
            <p:cNvSpPr/>
            <p:nvPr/>
          </p:nvSpPr>
          <p:spPr>
            <a:xfrm>
              <a:off x="6082928" y="2146466"/>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922" name="Google Shape;922;p13"/>
            <p:cNvSpPr/>
            <p:nvPr/>
          </p:nvSpPr>
          <p:spPr>
            <a:xfrm>
              <a:off x="6489805" y="2433385"/>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923" name="Google Shape;923;p13"/>
            <p:cNvSpPr/>
            <p:nvPr/>
          </p:nvSpPr>
          <p:spPr>
            <a:xfrm>
              <a:off x="6922988" y="1771256"/>
              <a:ext cx="163285" cy="193159"/>
            </a:xfrm>
            <a:custGeom>
              <a:avLst/>
              <a:gdLst/>
              <a:ahLst/>
              <a:cxnLst/>
              <a:rect l="l" t="t" r="r" b="b"/>
              <a:pathLst>
                <a:path w="798" h="944" extrusionOk="0">
                  <a:moveTo>
                    <a:pt x="615" y="1"/>
                  </a:moveTo>
                  <a:cubicBezTo>
                    <a:pt x="582" y="1"/>
                    <a:pt x="548" y="15"/>
                    <a:pt x="517" y="48"/>
                  </a:cubicBezTo>
                  <a:cubicBezTo>
                    <a:pt x="338" y="228"/>
                    <a:pt x="183" y="431"/>
                    <a:pt x="63" y="646"/>
                  </a:cubicBezTo>
                  <a:cubicBezTo>
                    <a:pt x="0" y="781"/>
                    <a:pt x="120" y="944"/>
                    <a:pt x="245" y="944"/>
                  </a:cubicBezTo>
                  <a:cubicBezTo>
                    <a:pt x="286" y="944"/>
                    <a:pt x="327" y="926"/>
                    <a:pt x="362" y="885"/>
                  </a:cubicBezTo>
                  <a:cubicBezTo>
                    <a:pt x="517" y="682"/>
                    <a:pt x="649" y="455"/>
                    <a:pt x="744" y="228"/>
                  </a:cubicBezTo>
                  <a:cubicBezTo>
                    <a:pt x="798" y="121"/>
                    <a:pt x="712" y="1"/>
                    <a:pt x="61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924" name="Google Shape;924;p13"/>
            <p:cNvSpPr/>
            <p:nvPr/>
          </p:nvSpPr>
          <p:spPr>
            <a:xfrm>
              <a:off x="7372736" y="1874179"/>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925" name="Google Shape;925;p13"/>
            <p:cNvSpPr/>
            <p:nvPr/>
          </p:nvSpPr>
          <p:spPr>
            <a:xfrm>
              <a:off x="6581117" y="1970839"/>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926" name="Google Shape;926;p13"/>
            <p:cNvSpPr/>
            <p:nvPr/>
          </p:nvSpPr>
          <p:spPr>
            <a:xfrm>
              <a:off x="8689294" y="4382559"/>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927" name="Google Shape;927;p13"/>
            <p:cNvSpPr/>
            <p:nvPr/>
          </p:nvSpPr>
          <p:spPr>
            <a:xfrm>
              <a:off x="8183223" y="2395749"/>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928" name="Google Shape;928;p13"/>
            <p:cNvSpPr/>
            <p:nvPr/>
          </p:nvSpPr>
          <p:spPr>
            <a:xfrm>
              <a:off x="7885710" y="2027847"/>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929" name="Google Shape;929;p13"/>
            <p:cNvSpPr/>
            <p:nvPr/>
          </p:nvSpPr>
          <p:spPr>
            <a:xfrm>
              <a:off x="7848061" y="1648894"/>
              <a:ext cx="190704" cy="155714"/>
            </a:xfrm>
            <a:custGeom>
              <a:avLst/>
              <a:gdLst/>
              <a:ahLst/>
              <a:cxnLst/>
              <a:rect l="l" t="t" r="r" b="b"/>
              <a:pathLst>
                <a:path w="932" h="761" extrusionOk="0">
                  <a:moveTo>
                    <a:pt x="204" y="1"/>
                  </a:moveTo>
                  <a:cubicBezTo>
                    <a:pt x="132" y="13"/>
                    <a:pt x="73" y="61"/>
                    <a:pt x="61" y="120"/>
                  </a:cubicBezTo>
                  <a:cubicBezTo>
                    <a:pt x="1" y="264"/>
                    <a:pt x="144" y="455"/>
                    <a:pt x="228" y="539"/>
                  </a:cubicBezTo>
                  <a:cubicBezTo>
                    <a:pt x="336" y="658"/>
                    <a:pt x="479" y="730"/>
                    <a:pt x="622" y="754"/>
                  </a:cubicBezTo>
                  <a:cubicBezTo>
                    <a:pt x="638" y="758"/>
                    <a:pt x="653" y="760"/>
                    <a:pt x="668" y="760"/>
                  </a:cubicBezTo>
                  <a:cubicBezTo>
                    <a:pt x="816" y="760"/>
                    <a:pt x="932" y="562"/>
                    <a:pt x="802" y="443"/>
                  </a:cubicBezTo>
                  <a:cubicBezTo>
                    <a:pt x="706" y="371"/>
                    <a:pt x="622" y="288"/>
                    <a:pt x="539" y="216"/>
                  </a:cubicBezTo>
                  <a:cubicBezTo>
                    <a:pt x="443" y="132"/>
                    <a:pt x="336"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930" name="Google Shape;930;p13"/>
            <p:cNvSpPr/>
            <p:nvPr/>
          </p:nvSpPr>
          <p:spPr>
            <a:xfrm>
              <a:off x="8274687" y="1473742"/>
              <a:ext cx="128909" cy="251884"/>
            </a:xfrm>
            <a:custGeom>
              <a:avLst/>
              <a:gdLst/>
              <a:ahLst/>
              <a:cxnLst/>
              <a:rect l="l" t="t" r="r" b="b"/>
              <a:pathLst>
                <a:path w="630" h="1231" extrusionOk="0">
                  <a:moveTo>
                    <a:pt x="523" y="1"/>
                  </a:moveTo>
                  <a:cubicBezTo>
                    <a:pt x="487" y="1"/>
                    <a:pt x="450" y="18"/>
                    <a:pt x="426" y="56"/>
                  </a:cubicBezTo>
                  <a:cubicBezTo>
                    <a:pt x="259" y="355"/>
                    <a:pt x="139" y="666"/>
                    <a:pt x="44" y="1000"/>
                  </a:cubicBezTo>
                  <a:cubicBezTo>
                    <a:pt x="0" y="1137"/>
                    <a:pt x="118" y="1231"/>
                    <a:pt x="234" y="1231"/>
                  </a:cubicBezTo>
                  <a:cubicBezTo>
                    <a:pt x="310" y="1231"/>
                    <a:pt x="386" y="1191"/>
                    <a:pt x="414" y="1096"/>
                  </a:cubicBezTo>
                  <a:cubicBezTo>
                    <a:pt x="522" y="773"/>
                    <a:pt x="593" y="438"/>
                    <a:pt x="629" y="104"/>
                  </a:cubicBezTo>
                  <a:cubicBezTo>
                    <a:pt x="629" y="39"/>
                    <a:pt x="578" y="1"/>
                    <a:pt x="52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931" name="Google Shape;931;p13"/>
            <p:cNvSpPr/>
            <p:nvPr/>
          </p:nvSpPr>
          <p:spPr>
            <a:xfrm>
              <a:off x="6770239" y="1367202"/>
              <a:ext cx="129523" cy="286465"/>
            </a:xfrm>
            <a:custGeom>
              <a:avLst/>
              <a:gdLst/>
              <a:ahLst/>
              <a:cxnLst/>
              <a:rect l="l" t="t" r="r" b="b"/>
              <a:pathLst>
                <a:path w="633" h="1400" extrusionOk="0">
                  <a:moveTo>
                    <a:pt x="181" y="0"/>
                  </a:moveTo>
                  <a:cubicBezTo>
                    <a:pt x="122" y="0"/>
                    <a:pt x="70" y="34"/>
                    <a:pt x="60" y="115"/>
                  </a:cubicBezTo>
                  <a:cubicBezTo>
                    <a:pt x="0" y="497"/>
                    <a:pt x="24" y="880"/>
                    <a:pt x="132" y="1238"/>
                  </a:cubicBezTo>
                  <a:cubicBezTo>
                    <a:pt x="165" y="1351"/>
                    <a:pt x="255" y="1399"/>
                    <a:pt x="347" y="1399"/>
                  </a:cubicBezTo>
                  <a:cubicBezTo>
                    <a:pt x="488" y="1399"/>
                    <a:pt x="632" y="1285"/>
                    <a:pt x="574" y="1119"/>
                  </a:cubicBezTo>
                  <a:cubicBezTo>
                    <a:pt x="467" y="808"/>
                    <a:pt x="395" y="485"/>
                    <a:pt x="371" y="163"/>
                  </a:cubicBezTo>
                  <a:cubicBezTo>
                    <a:pt x="357" y="65"/>
                    <a:pt x="263" y="0"/>
                    <a:pt x="18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932" name="Google Shape;932;p13"/>
            <p:cNvSpPr/>
            <p:nvPr/>
          </p:nvSpPr>
          <p:spPr>
            <a:xfrm>
              <a:off x="8359398" y="2024163"/>
              <a:ext cx="315725"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933" name="Google Shape;933;p13"/>
            <p:cNvSpPr/>
            <p:nvPr/>
          </p:nvSpPr>
          <p:spPr>
            <a:xfrm>
              <a:off x="4352999" y="1995517"/>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934" name="Google Shape;934;p13"/>
            <p:cNvSpPr/>
            <p:nvPr/>
          </p:nvSpPr>
          <p:spPr>
            <a:xfrm>
              <a:off x="8808993" y="33576"/>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935" name="Google Shape;935;p13"/>
            <p:cNvSpPr/>
            <p:nvPr/>
          </p:nvSpPr>
          <p:spPr>
            <a:xfrm>
              <a:off x="8779733" y="741963"/>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936" name="Google Shape;936;p13"/>
            <p:cNvSpPr/>
            <p:nvPr/>
          </p:nvSpPr>
          <p:spPr>
            <a:xfrm>
              <a:off x="8488730" y="979749"/>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937" name="Google Shape;937;p13"/>
            <p:cNvSpPr/>
            <p:nvPr/>
          </p:nvSpPr>
          <p:spPr>
            <a:xfrm>
              <a:off x="8344774" y="286979"/>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938" name="Google Shape;938;p13"/>
            <p:cNvSpPr/>
            <p:nvPr/>
          </p:nvSpPr>
          <p:spPr>
            <a:xfrm>
              <a:off x="8999493" y="1186101"/>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939" name="Google Shape;939;p13"/>
            <p:cNvSpPr/>
            <p:nvPr/>
          </p:nvSpPr>
          <p:spPr>
            <a:xfrm>
              <a:off x="8855358" y="1884963"/>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940" name="Google Shape;940;p13"/>
            <p:cNvSpPr/>
            <p:nvPr/>
          </p:nvSpPr>
          <p:spPr>
            <a:xfrm rot="-2086714">
              <a:off x="8483424" y="1594104"/>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941" name="Google Shape;941;p13"/>
            <p:cNvSpPr/>
            <p:nvPr/>
          </p:nvSpPr>
          <p:spPr>
            <a:xfrm>
              <a:off x="255543" y="2281476"/>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942" name="Google Shape;942;p13"/>
            <p:cNvSpPr/>
            <p:nvPr/>
          </p:nvSpPr>
          <p:spPr>
            <a:xfrm>
              <a:off x="226283" y="2989863"/>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943" name="Google Shape;943;p13"/>
            <p:cNvSpPr/>
            <p:nvPr/>
          </p:nvSpPr>
          <p:spPr>
            <a:xfrm>
              <a:off x="590705" y="2704012"/>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944" name="Google Shape;944;p13"/>
            <p:cNvSpPr/>
            <p:nvPr/>
          </p:nvSpPr>
          <p:spPr>
            <a:xfrm>
              <a:off x="927300" y="3229880"/>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945" name="Google Shape;945;p13"/>
            <p:cNvSpPr/>
            <p:nvPr/>
          </p:nvSpPr>
          <p:spPr>
            <a:xfrm>
              <a:off x="1177751" y="2772968"/>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946" name="Google Shape;946;p13"/>
            <p:cNvSpPr/>
            <p:nvPr/>
          </p:nvSpPr>
          <p:spPr>
            <a:xfrm>
              <a:off x="990731" y="2411408"/>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947" name="Google Shape;947;p13"/>
            <p:cNvSpPr/>
            <p:nvPr/>
          </p:nvSpPr>
          <p:spPr>
            <a:xfrm>
              <a:off x="1740857" y="2544410"/>
              <a:ext cx="168196" cy="204413"/>
            </a:xfrm>
            <a:custGeom>
              <a:avLst/>
              <a:gdLst/>
              <a:ahLst/>
              <a:cxnLst/>
              <a:rect l="l" t="t" r="r" b="b"/>
              <a:pathLst>
                <a:path w="822" h="999" extrusionOk="0">
                  <a:moveTo>
                    <a:pt x="149" y="1"/>
                  </a:moveTo>
                  <a:cubicBezTo>
                    <a:pt x="63" y="1"/>
                    <a:pt x="0" y="102"/>
                    <a:pt x="9" y="195"/>
                  </a:cubicBezTo>
                  <a:cubicBezTo>
                    <a:pt x="33" y="314"/>
                    <a:pt x="81" y="434"/>
                    <a:pt x="153" y="553"/>
                  </a:cubicBezTo>
                  <a:cubicBezTo>
                    <a:pt x="201" y="673"/>
                    <a:pt x="260" y="792"/>
                    <a:pt x="344" y="900"/>
                  </a:cubicBezTo>
                  <a:cubicBezTo>
                    <a:pt x="391" y="969"/>
                    <a:pt x="457" y="998"/>
                    <a:pt x="523" y="998"/>
                  </a:cubicBezTo>
                  <a:cubicBezTo>
                    <a:pt x="673" y="998"/>
                    <a:pt x="822" y="844"/>
                    <a:pt x="739" y="661"/>
                  </a:cubicBezTo>
                  <a:cubicBezTo>
                    <a:pt x="607" y="422"/>
                    <a:pt x="440" y="195"/>
                    <a:pt x="225" y="27"/>
                  </a:cubicBezTo>
                  <a:cubicBezTo>
                    <a:pt x="198" y="9"/>
                    <a:pt x="173" y="1"/>
                    <a:pt x="149"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948" name="Google Shape;948;p13"/>
            <p:cNvSpPr/>
            <p:nvPr/>
          </p:nvSpPr>
          <p:spPr>
            <a:xfrm>
              <a:off x="1642641" y="3017691"/>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949" name="Google Shape;949;p13"/>
            <p:cNvSpPr/>
            <p:nvPr/>
          </p:nvSpPr>
          <p:spPr>
            <a:xfrm>
              <a:off x="2018727" y="3430405"/>
              <a:ext cx="145483" cy="184770"/>
            </a:xfrm>
            <a:custGeom>
              <a:avLst/>
              <a:gdLst/>
              <a:ahLst/>
              <a:cxnLst/>
              <a:rect l="l" t="t" r="r" b="b"/>
              <a:pathLst>
                <a:path w="711" h="903" extrusionOk="0">
                  <a:moveTo>
                    <a:pt x="199" y="0"/>
                  </a:moveTo>
                  <a:cubicBezTo>
                    <a:pt x="98" y="0"/>
                    <a:pt x="0" y="96"/>
                    <a:pt x="26" y="216"/>
                  </a:cubicBezTo>
                  <a:cubicBezTo>
                    <a:pt x="74" y="431"/>
                    <a:pt x="169" y="634"/>
                    <a:pt x="301" y="802"/>
                  </a:cubicBezTo>
                  <a:cubicBezTo>
                    <a:pt x="342" y="872"/>
                    <a:pt x="407" y="902"/>
                    <a:pt x="471" y="902"/>
                  </a:cubicBezTo>
                  <a:cubicBezTo>
                    <a:pt x="591" y="902"/>
                    <a:pt x="711" y="795"/>
                    <a:pt x="672" y="646"/>
                  </a:cubicBezTo>
                  <a:cubicBezTo>
                    <a:pt x="600" y="419"/>
                    <a:pt x="480" y="216"/>
                    <a:pt x="313" y="48"/>
                  </a:cubicBezTo>
                  <a:cubicBezTo>
                    <a:pt x="279" y="15"/>
                    <a:pt x="239" y="0"/>
                    <a:pt x="199"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950" name="Google Shape;950;p13"/>
            <p:cNvSpPr/>
            <p:nvPr/>
          </p:nvSpPr>
          <p:spPr>
            <a:xfrm>
              <a:off x="2158480" y="3056773"/>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951" name="Google Shape;951;p13"/>
            <p:cNvSpPr/>
            <p:nvPr/>
          </p:nvSpPr>
          <p:spPr>
            <a:xfrm>
              <a:off x="2426938" y="2542568"/>
              <a:ext cx="163285" cy="193159"/>
            </a:xfrm>
            <a:custGeom>
              <a:avLst/>
              <a:gdLst/>
              <a:ahLst/>
              <a:cxnLst/>
              <a:rect l="l" t="t" r="r" b="b"/>
              <a:pathLst>
                <a:path w="798" h="944" extrusionOk="0">
                  <a:moveTo>
                    <a:pt x="615" y="1"/>
                  </a:moveTo>
                  <a:cubicBezTo>
                    <a:pt x="582" y="1"/>
                    <a:pt x="548" y="15"/>
                    <a:pt x="517" y="48"/>
                  </a:cubicBezTo>
                  <a:cubicBezTo>
                    <a:pt x="338" y="228"/>
                    <a:pt x="183" y="431"/>
                    <a:pt x="63" y="646"/>
                  </a:cubicBezTo>
                  <a:cubicBezTo>
                    <a:pt x="0" y="781"/>
                    <a:pt x="120" y="944"/>
                    <a:pt x="245" y="944"/>
                  </a:cubicBezTo>
                  <a:cubicBezTo>
                    <a:pt x="286" y="944"/>
                    <a:pt x="327" y="926"/>
                    <a:pt x="362" y="885"/>
                  </a:cubicBezTo>
                  <a:cubicBezTo>
                    <a:pt x="517" y="682"/>
                    <a:pt x="649" y="455"/>
                    <a:pt x="744" y="228"/>
                  </a:cubicBezTo>
                  <a:cubicBezTo>
                    <a:pt x="798" y="121"/>
                    <a:pt x="712" y="1"/>
                    <a:pt x="61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952" name="Google Shape;952;p13"/>
            <p:cNvSpPr/>
            <p:nvPr/>
          </p:nvSpPr>
          <p:spPr>
            <a:xfrm>
              <a:off x="2876686" y="2645491"/>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953" name="Google Shape;953;p13"/>
            <p:cNvSpPr/>
            <p:nvPr/>
          </p:nvSpPr>
          <p:spPr>
            <a:xfrm>
              <a:off x="2894692" y="3046951"/>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954" name="Google Shape;954;p13"/>
            <p:cNvSpPr/>
            <p:nvPr/>
          </p:nvSpPr>
          <p:spPr>
            <a:xfrm>
              <a:off x="3195069" y="3281034"/>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955" name="Google Shape;955;p13"/>
            <p:cNvSpPr/>
            <p:nvPr/>
          </p:nvSpPr>
          <p:spPr>
            <a:xfrm>
              <a:off x="3687173" y="3167062"/>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956" name="Google Shape;956;p13"/>
            <p:cNvSpPr/>
            <p:nvPr/>
          </p:nvSpPr>
          <p:spPr>
            <a:xfrm>
              <a:off x="3389660" y="2799159"/>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957" name="Google Shape;957;p13"/>
            <p:cNvSpPr/>
            <p:nvPr/>
          </p:nvSpPr>
          <p:spPr>
            <a:xfrm>
              <a:off x="3352011" y="2420207"/>
              <a:ext cx="190704" cy="155714"/>
            </a:xfrm>
            <a:custGeom>
              <a:avLst/>
              <a:gdLst/>
              <a:ahLst/>
              <a:cxnLst/>
              <a:rect l="l" t="t" r="r" b="b"/>
              <a:pathLst>
                <a:path w="932" h="761" extrusionOk="0">
                  <a:moveTo>
                    <a:pt x="204" y="1"/>
                  </a:moveTo>
                  <a:cubicBezTo>
                    <a:pt x="132" y="13"/>
                    <a:pt x="73" y="61"/>
                    <a:pt x="61" y="120"/>
                  </a:cubicBezTo>
                  <a:cubicBezTo>
                    <a:pt x="1" y="264"/>
                    <a:pt x="144" y="455"/>
                    <a:pt x="228" y="539"/>
                  </a:cubicBezTo>
                  <a:cubicBezTo>
                    <a:pt x="336" y="658"/>
                    <a:pt x="479" y="730"/>
                    <a:pt x="622" y="754"/>
                  </a:cubicBezTo>
                  <a:cubicBezTo>
                    <a:pt x="638" y="758"/>
                    <a:pt x="653" y="760"/>
                    <a:pt x="668" y="760"/>
                  </a:cubicBezTo>
                  <a:cubicBezTo>
                    <a:pt x="816" y="760"/>
                    <a:pt x="932" y="562"/>
                    <a:pt x="802" y="443"/>
                  </a:cubicBezTo>
                  <a:cubicBezTo>
                    <a:pt x="706" y="371"/>
                    <a:pt x="622" y="288"/>
                    <a:pt x="539" y="216"/>
                  </a:cubicBezTo>
                  <a:cubicBezTo>
                    <a:pt x="443" y="132"/>
                    <a:pt x="336"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958" name="Google Shape;958;p13"/>
            <p:cNvSpPr/>
            <p:nvPr/>
          </p:nvSpPr>
          <p:spPr>
            <a:xfrm>
              <a:off x="3778637" y="2245054"/>
              <a:ext cx="128909" cy="251884"/>
            </a:xfrm>
            <a:custGeom>
              <a:avLst/>
              <a:gdLst/>
              <a:ahLst/>
              <a:cxnLst/>
              <a:rect l="l" t="t" r="r" b="b"/>
              <a:pathLst>
                <a:path w="630" h="1231" extrusionOk="0">
                  <a:moveTo>
                    <a:pt x="523" y="1"/>
                  </a:moveTo>
                  <a:cubicBezTo>
                    <a:pt x="487" y="1"/>
                    <a:pt x="450" y="18"/>
                    <a:pt x="426" y="56"/>
                  </a:cubicBezTo>
                  <a:cubicBezTo>
                    <a:pt x="259" y="355"/>
                    <a:pt x="139" y="666"/>
                    <a:pt x="44" y="1000"/>
                  </a:cubicBezTo>
                  <a:cubicBezTo>
                    <a:pt x="0" y="1137"/>
                    <a:pt x="118" y="1231"/>
                    <a:pt x="234" y="1231"/>
                  </a:cubicBezTo>
                  <a:cubicBezTo>
                    <a:pt x="310" y="1231"/>
                    <a:pt x="386" y="1191"/>
                    <a:pt x="414" y="1096"/>
                  </a:cubicBezTo>
                  <a:cubicBezTo>
                    <a:pt x="522" y="773"/>
                    <a:pt x="593" y="438"/>
                    <a:pt x="629" y="104"/>
                  </a:cubicBezTo>
                  <a:cubicBezTo>
                    <a:pt x="629" y="39"/>
                    <a:pt x="578" y="1"/>
                    <a:pt x="52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959" name="Google Shape;959;p13"/>
            <p:cNvSpPr/>
            <p:nvPr/>
          </p:nvSpPr>
          <p:spPr>
            <a:xfrm>
              <a:off x="2109577" y="2247714"/>
              <a:ext cx="129523" cy="286465"/>
            </a:xfrm>
            <a:custGeom>
              <a:avLst/>
              <a:gdLst/>
              <a:ahLst/>
              <a:cxnLst/>
              <a:rect l="l" t="t" r="r" b="b"/>
              <a:pathLst>
                <a:path w="633" h="1400" extrusionOk="0">
                  <a:moveTo>
                    <a:pt x="181" y="0"/>
                  </a:moveTo>
                  <a:cubicBezTo>
                    <a:pt x="122" y="0"/>
                    <a:pt x="70" y="34"/>
                    <a:pt x="60" y="115"/>
                  </a:cubicBezTo>
                  <a:cubicBezTo>
                    <a:pt x="0" y="497"/>
                    <a:pt x="24" y="880"/>
                    <a:pt x="132" y="1238"/>
                  </a:cubicBezTo>
                  <a:cubicBezTo>
                    <a:pt x="165" y="1351"/>
                    <a:pt x="255" y="1399"/>
                    <a:pt x="347" y="1399"/>
                  </a:cubicBezTo>
                  <a:cubicBezTo>
                    <a:pt x="488" y="1399"/>
                    <a:pt x="632" y="1285"/>
                    <a:pt x="574" y="1119"/>
                  </a:cubicBezTo>
                  <a:cubicBezTo>
                    <a:pt x="467" y="808"/>
                    <a:pt x="395" y="485"/>
                    <a:pt x="371" y="163"/>
                  </a:cubicBezTo>
                  <a:cubicBezTo>
                    <a:pt x="357" y="65"/>
                    <a:pt x="263" y="0"/>
                    <a:pt x="18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960" name="Google Shape;960;p13"/>
            <p:cNvSpPr/>
            <p:nvPr/>
          </p:nvSpPr>
          <p:spPr>
            <a:xfrm>
              <a:off x="3863348" y="2795476"/>
              <a:ext cx="315725"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961" name="Google Shape;961;p13"/>
            <p:cNvSpPr/>
            <p:nvPr/>
          </p:nvSpPr>
          <p:spPr>
            <a:xfrm>
              <a:off x="-143051" y="2766829"/>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962" name="Google Shape;962;p13"/>
            <p:cNvSpPr/>
            <p:nvPr/>
          </p:nvSpPr>
          <p:spPr>
            <a:xfrm>
              <a:off x="169705" y="4433614"/>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963" name="Google Shape;963;p13"/>
            <p:cNvSpPr/>
            <p:nvPr/>
          </p:nvSpPr>
          <p:spPr>
            <a:xfrm>
              <a:off x="4655408" y="2989863"/>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964" name="Google Shape;964;p13"/>
            <p:cNvSpPr/>
            <p:nvPr/>
          </p:nvSpPr>
          <p:spPr>
            <a:xfrm>
              <a:off x="5019830" y="2704012"/>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965" name="Google Shape;965;p13"/>
            <p:cNvSpPr/>
            <p:nvPr/>
          </p:nvSpPr>
          <p:spPr>
            <a:xfrm>
              <a:off x="5356425" y="3229880"/>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966" name="Google Shape;966;p13"/>
            <p:cNvSpPr/>
            <p:nvPr/>
          </p:nvSpPr>
          <p:spPr>
            <a:xfrm>
              <a:off x="5606876" y="2772968"/>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967" name="Google Shape;967;p13"/>
            <p:cNvSpPr/>
            <p:nvPr/>
          </p:nvSpPr>
          <p:spPr>
            <a:xfrm>
              <a:off x="5216181" y="2277783"/>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968" name="Google Shape;968;p13"/>
            <p:cNvSpPr/>
            <p:nvPr/>
          </p:nvSpPr>
          <p:spPr>
            <a:xfrm>
              <a:off x="6169982" y="2544410"/>
              <a:ext cx="168196" cy="204413"/>
            </a:xfrm>
            <a:custGeom>
              <a:avLst/>
              <a:gdLst/>
              <a:ahLst/>
              <a:cxnLst/>
              <a:rect l="l" t="t" r="r" b="b"/>
              <a:pathLst>
                <a:path w="822" h="999" extrusionOk="0">
                  <a:moveTo>
                    <a:pt x="149" y="1"/>
                  </a:moveTo>
                  <a:cubicBezTo>
                    <a:pt x="63" y="1"/>
                    <a:pt x="0" y="102"/>
                    <a:pt x="9" y="195"/>
                  </a:cubicBezTo>
                  <a:cubicBezTo>
                    <a:pt x="33" y="314"/>
                    <a:pt x="81" y="434"/>
                    <a:pt x="153" y="553"/>
                  </a:cubicBezTo>
                  <a:cubicBezTo>
                    <a:pt x="201" y="673"/>
                    <a:pt x="260" y="792"/>
                    <a:pt x="344" y="900"/>
                  </a:cubicBezTo>
                  <a:cubicBezTo>
                    <a:pt x="391" y="969"/>
                    <a:pt x="457" y="998"/>
                    <a:pt x="523" y="998"/>
                  </a:cubicBezTo>
                  <a:cubicBezTo>
                    <a:pt x="673" y="998"/>
                    <a:pt x="822" y="844"/>
                    <a:pt x="739" y="661"/>
                  </a:cubicBezTo>
                  <a:cubicBezTo>
                    <a:pt x="607" y="422"/>
                    <a:pt x="440" y="195"/>
                    <a:pt x="225" y="27"/>
                  </a:cubicBezTo>
                  <a:cubicBezTo>
                    <a:pt x="198" y="9"/>
                    <a:pt x="173" y="1"/>
                    <a:pt x="149"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969" name="Google Shape;969;p13"/>
            <p:cNvSpPr/>
            <p:nvPr/>
          </p:nvSpPr>
          <p:spPr>
            <a:xfrm>
              <a:off x="6071766" y="3017691"/>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970" name="Google Shape;970;p13"/>
            <p:cNvSpPr/>
            <p:nvPr/>
          </p:nvSpPr>
          <p:spPr>
            <a:xfrm>
              <a:off x="6587605" y="3056773"/>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971" name="Google Shape;971;p13"/>
            <p:cNvSpPr/>
            <p:nvPr/>
          </p:nvSpPr>
          <p:spPr>
            <a:xfrm>
              <a:off x="6856063" y="2542568"/>
              <a:ext cx="163285" cy="193159"/>
            </a:xfrm>
            <a:custGeom>
              <a:avLst/>
              <a:gdLst/>
              <a:ahLst/>
              <a:cxnLst/>
              <a:rect l="l" t="t" r="r" b="b"/>
              <a:pathLst>
                <a:path w="798" h="944" extrusionOk="0">
                  <a:moveTo>
                    <a:pt x="615" y="1"/>
                  </a:moveTo>
                  <a:cubicBezTo>
                    <a:pt x="582" y="1"/>
                    <a:pt x="548" y="15"/>
                    <a:pt x="517" y="48"/>
                  </a:cubicBezTo>
                  <a:cubicBezTo>
                    <a:pt x="338" y="228"/>
                    <a:pt x="183" y="431"/>
                    <a:pt x="63" y="646"/>
                  </a:cubicBezTo>
                  <a:cubicBezTo>
                    <a:pt x="0" y="781"/>
                    <a:pt x="120" y="944"/>
                    <a:pt x="245" y="944"/>
                  </a:cubicBezTo>
                  <a:cubicBezTo>
                    <a:pt x="286" y="944"/>
                    <a:pt x="327" y="926"/>
                    <a:pt x="362" y="885"/>
                  </a:cubicBezTo>
                  <a:cubicBezTo>
                    <a:pt x="517" y="682"/>
                    <a:pt x="649" y="455"/>
                    <a:pt x="744" y="228"/>
                  </a:cubicBezTo>
                  <a:cubicBezTo>
                    <a:pt x="798" y="121"/>
                    <a:pt x="712" y="1"/>
                    <a:pt x="61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972" name="Google Shape;972;p13"/>
            <p:cNvSpPr/>
            <p:nvPr/>
          </p:nvSpPr>
          <p:spPr>
            <a:xfrm>
              <a:off x="7305811" y="2645491"/>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973" name="Google Shape;973;p13"/>
            <p:cNvSpPr/>
            <p:nvPr/>
          </p:nvSpPr>
          <p:spPr>
            <a:xfrm>
              <a:off x="7323817" y="3046951"/>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974" name="Google Shape;974;p13"/>
            <p:cNvSpPr/>
            <p:nvPr/>
          </p:nvSpPr>
          <p:spPr>
            <a:xfrm>
              <a:off x="7624194" y="3281034"/>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975" name="Google Shape;975;p13"/>
            <p:cNvSpPr/>
            <p:nvPr/>
          </p:nvSpPr>
          <p:spPr>
            <a:xfrm>
              <a:off x="8116298" y="3167062"/>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976" name="Google Shape;976;p13"/>
            <p:cNvSpPr/>
            <p:nvPr/>
          </p:nvSpPr>
          <p:spPr>
            <a:xfrm>
              <a:off x="7818785" y="2799159"/>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977" name="Google Shape;977;p13"/>
            <p:cNvSpPr/>
            <p:nvPr/>
          </p:nvSpPr>
          <p:spPr>
            <a:xfrm>
              <a:off x="7781136" y="2420207"/>
              <a:ext cx="190704" cy="155714"/>
            </a:xfrm>
            <a:custGeom>
              <a:avLst/>
              <a:gdLst/>
              <a:ahLst/>
              <a:cxnLst/>
              <a:rect l="l" t="t" r="r" b="b"/>
              <a:pathLst>
                <a:path w="932" h="761" extrusionOk="0">
                  <a:moveTo>
                    <a:pt x="204" y="1"/>
                  </a:moveTo>
                  <a:cubicBezTo>
                    <a:pt x="132" y="13"/>
                    <a:pt x="73" y="61"/>
                    <a:pt x="61" y="120"/>
                  </a:cubicBezTo>
                  <a:cubicBezTo>
                    <a:pt x="1" y="264"/>
                    <a:pt x="144" y="455"/>
                    <a:pt x="228" y="539"/>
                  </a:cubicBezTo>
                  <a:cubicBezTo>
                    <a:pt x="336" y="658"/>
                    <a:pt x="479" y="730"/>
                    <a:pt x="622" y="754"/>
                  </a:cubicBezTo>
                  <a:cubicBezTo>
                    <a:pt x="638" y="758"/>
                    <a:pt x="653" y="760"/>
                    <a:pt x="668" y="760"/>
                  </a:cubicBezTo>
                  <a:cubicBezTo>
                    <a:pt x="816" y="760"/>
                    <a:pt x="932" y="562"/>
                    <a:pt x="802" y="443"/>
                  </a:cubicBezTo>
                  <a:cubicBezTo>
                    <a:pt x="706" y="371"/>
                    <a:pt x="622" y="288"/>
                    <a:pt x="539" y="216"/>
                  </a:cubicBezTo>
                  <a:cubicBezTo>
                    <a:pt x="443" y="132"/>
                    <a:pt x="336"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978" name="Google Shape;978;p13"/>
            <p:cNvSpPr/>
            <p:nvPr/>
          </p:nvSpPr>
          <p:spPr>
            <a:xfrm>
              <a:off x="8452812" y="4629654"/>
              <a:ext cx="128909" cy="251884"/>
            </a:xfrm>
            <a:custGeom>
              <a:avLst/>
              <a:gdLst/>
              <a:ahLst/>
              <a:cxnLst/>
              <a:rect l="l" t="t" r="r" b="b"/>
              <a:pathLst>
                <a:path w="630" h="1231" extrusionOk="0">
                  <a:moveTo>
                    <a:pt x="523" y="1"/>
                  </a:moveTo>
                  <a:cubicBezTo>
                    <a:pt x="487" y="1"/>
                    <a:pt x="450" y="18"/>
                    <a:pt x="426" y="56"/>
                  </a:cubicBezTo>
                  <a:cubicBezTo>
                    <a:pt x="259" y="355"/>
                    <a:pt x="139" y="666"/>
                    <a:pt x="44" y="1000"/>
                  </a:cubicBezTo>
                  <a:cubicBezTo>
                    <a:pt x="0" y="1137"/>
                    <a:pt x="118" y="1231"/>
                    <a:pt x="234" y="1231"/>
                  </a:cubicBezTo>
                  <a:cubicBezTo>
                    <a:pt x="310" y="1231"/>
                    <a:pt x="386" y="1191"/>
                    <a:pt x="414" y="1096"/>
                  </a:cubicBezTo>
                  <a:cubicBezTo>
                    <a:pt x="522" y="773"/>
                    <a:pt x="593" y="438"/>
                    <a:pt x="629" y="104"/>
                  </a:cubicBezTo>
                  <a:cubicBezTo>
                    <a:pt x="629" y="39"/>
                    <a:pt x="578" y="1"/>
                    <a:pt x="52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979" name="Google Shape;979;p13"/>
            <p:cNvSpPr/>
            <p:nvPr/>
          </p:nvSpPr>
          <p:spPr>
            <a:xfrm>
              <a:off x="5899902" y="1563402"/>
              <a:ext cx="129523" cy="286465"/>
            </a:xfrm>
            <a:custGeom>
              <a:avLst/>
              <a:gdLst/>
              <a:ahLst/>
              <a:cxnLst/>
              <a:rect l="l" t="t" r="r" b="b"/>
              <a:pathLst>
                <a:path w="633" h="1400" extrusionOk="0">
                  <a:moveTo>
                    <a:pt x="181" y="0"/>
                  </a:moveTo>
                  <a:cubicBezTo>
                    <a:pt x="122" y="0"/>
                    <a:pt x="70" y="34"/>
                    <a:pt x="60" y="115"/>
                  </a:cubicBezTo>
                  <a:cubicBezTo>
                    <a:pt x="0" y="497"/>
                    <a:pt x="24" y="880"/>
                    <a:pt x="132" y="1238"/>
                  </a:cubicBezTo>
                  <a:cubicBezTo>
                    <a:pt x="165" y="1351"/>
                    <a:pt x="255" y="1399"/>
                    <a:pt x="347" y="1399"/>
                  </a:cubicBezTo>
                  <a:cubicBezTo>
                    <a:pt x="488" y="1399"/>
                    <a:pt x="632" y="1285"/>
                    <a:pt x="574" y="1119"/>
                  </a:cubicBezTo>
                  <a:cubicBezTo>
                    <a:pt x="467" y="808"/>
                    <a:pt x="395" y="485"/>
                    <a:pt x="371" y="163"/>
                  </a:cubicBezTo>
                  <a:cubicBezTo>
                    <a:pt x="357" y="65"/>
                    <a:pt x="263" y="0"/>
                    <a:pt x="18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980" name="Google Shape;980;p13"/>
            <p:cNvSpPr/>
            <p:nvPr/>
          </p:nvSpPr>
          <p:spPr>
            <a:xfrm rot="-1206472">
              <a:off x="8225586" y="2886601"/>
              <a:ext cx="315724"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981" name="Google Shape;981;p13"/>
            <p:cNvSpPr/>
            <p:nvPr/>
          </p:nvSpPr>
          <p:spPr>
            <a:xfrm>
              <a:off x="4286074" y="2766829"/>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982" name="Google Shape;982;p13"/>
            <p:cNvSpPr/>
            <p:nvPr/>
          </p:nvSpPr>
          <p:spPr>
            <a:xfrm>
              <a:off x="446043" y="3434001"/>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983" name="Google Shape;983;p13"/>
            <p:cNvSpPr/>
            <p:nvPr/>
          </p:nvSpPr>
          <p:spPr>
            <a:xfrm>
              <a:off x="416783" y="4142388"/>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984" name="Google Shape;984;p13"/>
            <p:cNvSpPr/>
            <p:nvPr/>
          </p:nvSpPr>
          <p:spPr>
            <a:xfrm>
              <a:off x="781205" y="3856537"/>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985" name="Google Shape;985;p13"/>
            <p:cNvSpPr/>
            <p:nvPr/>
          </p:nvSpPr>
          <p:spPr>
            <a:xfrm>
              <a:off x="1117800" y="4382405"/>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986" name="Google Shape;986;p13"/>
            <p:cNvSpPr/>
            <p:nvPr/>
          </p:nvSpPr>
          <p:spPr>
            <a:xfrm>
              <a:off x="1368251" y="3925493"/>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987" name="Google Shape;987;p13"/>
            <p:cNvSpPr/>
            <p:nvPr/>
          </p:nvSpPr>
          <p:spPr>
            <a:xfrm>
              <a:off x="1181231" y="3563933"/>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988" name="Google Shape;988;p13"/>
            <p:cNvSpPr/>
            <p:nvPr/>
          </p:nvSpPr>
          <p:spPr>
            <a:xfrm>
              <a:off x="1931357" y="3696935"/>
              <a:ext cx="168196" cy="204413"/>
            </a:xfrm>
            <a:custGeom>
              <a:avLst/>
              <a:gdLst/>
              <a:ahLst/>
              <a:cxnLst/>
              <a:rect l="l" t="t" r="r" b="b"/>
              <a:pathLst>
                <a:path w="822" h="999" extrusionOk="0">
                  <a:moveTo>
                    <a:pt x="149" y="1"/>
                  </a:moveTo>
                  <a:cubicBezTo>
                    <a:pt x="63" y="1"/>
                    <a:pt x="0" y="102"/>
                    <a:pt x="9" y="195"/>
                  </a:cubicBezTo>
                  <a:cubicBezTo>
                    <a:pt x="33" y="314"/>
                    <a:pt x="81" y="434"/>
                    <a:pt x="153" y="553"/>
                  </a:cubicBezTo>
                  <a:cubicBezTo>
                    <a:pt x="201" y="673"/>
                    <a:pt x="260" y="792"/>
                    <a:pt x="344" y="900"/>
                  </a:cubicBezTo>
                  <a:cubicBezTo>
                    <a:pt x="391" y="969"/>
                    <a:pt x="457" y="998"/>
                    <a:pt x="523" y="998"/>
                  </a:cubicBezTo>
                  <a:cubicBezTo>
                    <a:pt x="673" y="998"/>
                    <a:pt x="822" y="844"/>
                    <a:pt x="739" y="661"/>
                  </a:cubicBezTo>
                  <a:cubicBezTo>
                    <a:pt x="607" y="422"/>
                    <a:pt x="440" y="195"/>
                    <a:pt x="225" y="27"/>
                  </a:cubicBezTo>
                  <a:cubicBezTo>
                    <a:pt x="198" y="9"/>
                    <a:pt x="173" y="1"/>
                    <a:pt x="149"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989" name="Google Shape;989;p13"/>
            <p:cNvSpPr/>
            <p:nvPr/>
          </p:nvSpPr>
          <p:spPr>
            <a:xfrm>
              <a:off x="1833141" y="4170216"/>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990" name="Google Shape;990;p13"/>
            <p:cNvSpPr/>
            <p:nvPr/>
          </p:nvSpPr>
          <p:spPr>
            <a:xfrm>
              <a:off x="2348980" y="4209298"/>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991" name="Google Shape;991;p13"/>
            <p:cNvSpPr/>
            <p:nvPr/>
          </p:nvSpPr>
          <p:spPr>
            <a:xfrm>
              <a:off x="2617438" y="3695093"/>
              <a:ext cx="163285" cy="193159"/>
            </a:xfrm>
            <a:custGeom>
              <a:avLst/>
              <a:gdLst/>
              <a:ahLst/>
              <a:cxnLst/>
              <a:rect l="l" t="t" r="r" b="b"/>
              <a:pathLst>
                <a:path w="798" h="944" extrusionOk="0">
                  <a:moveTo>
                    <a:pt x="615" y="1"/>
                  </a:moveTo>
                  <a:cubicBezTo>
                    <a:pt x="582" y="1"/>
                    <a:pt x="548" y="15"/>
                    <a:pt x="517" y="48"/>
                  </a:cubicBezTo>
                  <a:cubicBezTo>
                    <a:pt x="338" y="228"/>
                    <a:pt x="183" y="431"/>
                    <a:pt x="63" y="646"/>
                  </a:cubicBezTo>
                  <a:cubicBezTo>
                    <a:pt x="0" y="781"/>
                    <a:pt x="120" y="944"/>
                    <a:pt x="245" y="944"/>
                  </a:cubicBezTo>
                  <a:cubicBezTo>
                    <a:pt x="286" y="944"/>
                    <a:pt x="327" y="926"/>
                    <a:pt x="362" y="885"/>
                  </a:cubicBezTo>
                  <a:cubicBezTo>
                    <a:pt x="517" y="682"/>
                    <a:pt x="649" y="455"/>
                    <a:pt x="744" y="228"/>
                  </a:cubicBezTo>
                  <a:cubicBezTo>
                    <a:pt x="798" y="121"/>
                    <a:pt x="712" y="1"/>
                    <a:pt x="61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992" name="Google Shape;992;p13"/>
            <p:cNvSpPr/>
            <p:nvPr/>
          </p:nvSpPr>
          <p:spPr>
            <a:xfrm>
              <a:off x="3067186" y="3798016"/>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993" name="Google Shape;993;p13"/>
            <p:cNvSpPr/>
            <p:nvPr/>
          </p:nvSpPr>
          <p:spPr>
            <a:xfrm>
              <a:off x="3085192" y="4199476"/>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994" name="Google Shape;994;p13"/>
            <p:cNvSpPr/>
            <p:nvPr/>
          </p:nvSpPr>
          <p:spPr>
            <a:xfrm>
              <a:off x="3385569" y="4433559"/>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995" name="Google Shape;995;p13"/>
            <p:cNvSpPr/>
            <p:nvPr/>
          </p:nvSpPr>
          <p:spPr>
            <a:xfrm>
              <a:off x="3909061" y="4210899"/>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996" name="Google Shape;996;p13"/>
            <p:cNvSpPr/>
            <p:nvPr/>
          </p:nvSpPr>
          <p:spPr>
            <a:xfrm>
              <a:off x="3580160" y="3951684"/>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997" name="Google Shape;997;p13"/>
            <p:cNvSpPr/>
            <p:nvPr/>
          </p:nvSpPr>
          <p:spPr>
            <a:xfrm>
              <a:off x="3542511" y="3572732"/>
              <a:ext cx="190704" cy="155714"/>
            </a:xfrm>
            <a:custGeom>
              <a:avLst/>
              <a:gdLst/>
              <a:ahLst/>
              <a:cxnLst/>
              <a:rect l="l" t="t" r="r" b="b"/>
              <a:pathLst>
                <a:path w="932" h="761" extrusionOk="0">
                  <a:moveTo>
                    <a:pt x="204" y="1"/>
                  </a:moveTo>
                  <a:cubicBezTo>
                    <a:pt x="132" y="13"/>
                    <a:pt x="73" y="61"/>
                    <a:pt x="61" y="120"/>
                  </a:cubicBezTo>
                  <a:cubicBezTo>
                    <a:pt x="1" y="264"/>
                    <a:pt x="144" y="455"/>
                    <a:pt x="228" y="539"/>
                  </a:cubicBezTo>
                  <a:cubicBezTo>
                    <a:pt x="336" y="658"/>
                    <a:pt x="479" y="730"/>
                    <a:pt x="622" y="754"/>
                  </a:cubicBezTo>
                  <a:cubicBezTo>
                    <a:pt x="638" y="758"/>
                    <a:pt x="653" y="760"/>
                    <a:pt x="668" y="760"/>
                  </a:cubicBezTo>
                  <a:cubicBezTo>
                    <a:pt x="816" y="760"/>
                    <a:pt x="932" y="562"/>
                    <a:pt x="802" y="443"/>
                  </a:cubicBezTo>
                  <a:cubicBezTo>
                    <a:pt x="706" y="371"/>
                    <a:pt x="622" y="288"/>
                    <a:pt x="539" y="216"/>
                  </a:cubicBezTo>
                  <a:cubicBezTo>
                    <a:pt x="443" y="132"/>
                    <a:pt x="336"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998" name="Google Shape;998;p13"/>
            <p:cNvSpPr/>
            <p:nvPr/>
          </p:nvSpPr>
          <p:spPr>
            <a:xfrm>
              <a:off x="3969137" y="3397579"/>
              <a:ext cx="128909" cy="251884"/>
            </a:xfrm>
            <a:custGeom>
              <a:avLst/>
              <a:gdLst/>
              <a:ahLst/>
              <a:cxnLst/>
              <a:rect l="l" t="t" r="r" b="b"/>
              <a:pathLst>
                <a:path w="630" h="1231" extrusionOk="0">
                  <a:moveTo>
                    <a:pt x="523" y="1"/>
                  </a:moveTo>
                  <a:cubicBezTo>
                    <a:pt x="487" y="1"/>
                    <a:pt x="450" y="18"/>
                    <a:pt x="426" y="56"/>
                  </a:cubicBezTo>
                  <a:cubicBezTo>
                    <a:pt x="259" y="355"/>
                    <a:pt x="139" y="666"/>
                    <a:pt x="44" y="1000"/>
                  </a:cubicBezTo>
                  <a:cubicBezTo>
                    <a:pt x="0" y="1137"/>
                    <a:pt x="118" y="1231"/>
                    <a:pt x="234" y="1231"/>
                  </a:cubicBezTo>
                  <a:cubicBezTo>
                    <a:pt x="310" y="1231"/>
                    <a:pt x="386" y="1191"/>
                    <a:pt x="414" y="1096"/>
                  </a:cubicBezTo>
                  <a:cubicBezTo>
                    <a:pt x="522" y="773"/>
                    <a:pt x="593" y="438"/>
                    <a:pt x="629" y="104"/>
                  </a:cubicBezTo>
                  <a:cubicBezTo>
                    <a:pt x="629" y="39"/>
                    <a:pt x="578" y="1"/>
                    <a:pt x="52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999" name="Google Shape;999;p13"/>
            <p:cNvSpPr/>
            <p:nvPr/>
          </p:nvSpPr>
          <p:spPr>
            <a:xfrm>
              <a:off x="2300077" y="3400239"/>
              <a:ext cx="129523" cy="286464"/>
            </a:xfrm>
            <a:custGeom>
              <a:avLst/>
              <a:gdLst/>
              <a:ahLst/>
              <a:cxnLst/>
              <a:rect l="l" t="t" r="r" b="b"/>
              <a:pathLst>
                <a:path w="633" h="1400" extrusionOk="0">
                  <a:moveTo>
                    <a:pt x="181" y="0"/>
                  </a:moveTo>
                  <a:cubicBezTo>
                    <a:pt x="122" y="0"/>
                    <a:pt x="70" y="34"/>
                    <a:pt x="60" y="115"/>
                  </a:cubicBezTo>
                  <a:cubicBezTo>
                    <a:pt x="0" y="497"/>
                    <a:pt x="24" y="880"/>
                    <a:pt x="132" y="1238"/>
                  </a:cubicBezTo>
                  <a:cubicBezTo>
                    <a:pt x="165" y="1351"/>
                    <a:pt x="255" y="1399"/>
                    <a:pt x="347" y="1399"/>
                  </a:cubicBezTo>
                  <a:cubicBezTo>
                    <a:pt x="488" y="1399"/>
                    <a:pt x="632" y="1285"/>
                    <a:pt x="574" y="1119"/>
                  </a:cubicBezTo>
                  <a:cubicBezTo>
                    <a:pt x="467" y="808"/>
                    <a:pt x="395" y="485"/>
                    <a:pt x="371" y="163"/>
                  </a:cubicBezTo>
                  <a:cubicBezTo>
                    <a:pt x="357" y="65"/>
                    <a:pt x="263" y="0"/>
                    <a:pt x="18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000" name="Google Shape;1000;p13"/>
            <p:cNvSpPr/>
            <p:nvPr/>
          </p:nvSpPr>
          <p:spPr>
            <a:xfrm>
              <a:off x="4053848" y="3948001"/>
              <a:ext cx="315725"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001" name="Google Shape;1001;p13"/>
            <p:cNvSpPr/>
            <p:nvPr/>
          </p:nvSpPr>
          <p:spPr>
            <a:xfrm>
              <a:off x="47449" y="3919354"/>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002" name="Google Shape;1002;p13"/>
            <p:cNvSpPr/>
            <p:nvPr/>
          </p:nvSpPr>
          <p:spPr>
            <a:xfrm>
              <a:off x="4512783" y="3323450"/>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003" name="Google Shape;1003;p13"/>
            <p:cNvSpPr/>
            <p:nvPr/>
          </p:nvSpPr>
          <p:spPr>
            <a:xfrm>
              <a:off x="5213800" y="3563467"/>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004" name="Google Shape;1004;p13"/>
            <p:cNvSpPr/>
            <p:nvPr/>
          </p:nvSpPr>
          <p:spPr>
            <a:xfrm>
              <a:off x="5929141" y="3351278"/>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005" name="Google Shape;1005;p13"/>
            <p:cNvSpPr/>
            <p:nvPr/>
          </p:nvSpPr>
          <p:spPr>
            <a:xfrm>
              <a:off x="6305227" y="3763992"/>
              <a:ext cx="145483" cy="184770"/>
            </a:xfrm>
            <a:custGeom>
              <a:avLst/>
              <a:gdLst/>
              <a:ahLst/>
              <a:cxnLst/>
              <a:rect l="l" t="t" r="r" b="b"/>
              <a:pathLst>
                <a:path w="711" h="903" extrusionOk="0">
                  <a:moveTo>
                    <a:pt x="199" y="0"/>
                  </a:moveTo>
                  <a:cubicBezTo>
                    <a:pt x="98" y="0"/>
                    <a:pt x="0" y="96"/>
                    <a:pt x="26" y="216"/>
                  </a:cubicBezTo>
                  <a:cubicBezTo>
                    <a:pt x="74" y="431"/>
                    <a:pt x="169" y="634"/>
                    <a:pt x="301" y="802"/>
                  </a:cubicBezTo>
                  <a:cubicBezTo>
                    <a:pt x="342" y="872"/>
                    <a:pt x="407" y="902"/>
                    <a:pt x="471" y="902"/>
                  </a:cubicBezTo>
                  <a:cubicBezTo>
                    <a:pt x="591" y="902"/>
                    <a:pt x="711" y="795"/>
                    <a:pt x="672" y="646"/>
                  </a:cubicBezTo>
                  <a:cubicBezTo>
                    <a:pt x="600" y="419"/>
                    <a:pt x="480" y="216"/>
                    <a:pt x="313" y="48"/>
                  </a:cubicBezTo>
                  <a:cubicBezTo>
                    <a:pt x="279" y="15"/>
                    <a:pt x="239" y="0"/>
                    <a:pt x="199"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006" name="Google Shape;1006;p13"/>
            <p:cNvSpPr/>
            <p:nvPr/>
          </p:nvSpPr>
          <p:spPr>
            <a:xfrm>
              <a:off x="6444980" y="3390360"/>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007" name="Google Shape;1007;p13"/>
            <p:cNvSpPr/>
            <p:nvPr/>
          </p:nvSpPr>
          <p:spPr>
            <a:xfrm>
              <a:off x="7181192" y="3380539"/>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008" name="Google Shape;1008;p13"/>
            <p:cNvSpPr/>
            <p:nvPr/>
          </p:nvSpPr>
          <p:spPr>
            <a:xfrm>
              <a:off x="7481569" y="3614621"/>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009" name="Google Shape;1009;p13"/>
            <p:cNvSpPr/>
            <p:nvPr/>
          </p:nvSpPr>
          <p:spPr>
            <a:xfrm>
              <a:off x="7973673" y="3500649"/>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010" name="Google Shape;1010;p13"/>
            <p:cNvSpPr/>
            <p:nvPr/>
          </p:nvSpPr>
          <p:spPr>
            <a:xfrm>
              <a:off x="4732543" y="3767589"/>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011" name="Google Shape;1011;p13"/>
            <p:cNvSpPr/>
            <p:nvPr/>
          </p:nvSpPr>
          <p:spPr>
            <a:xfrm>
              <a:off x="4703283" y="4475975"/>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012" name="Google Shape;1012;p13"/>
            <p:cNvSpPr/>
            <p:nvPr/>
          </p:nvSpPr>
          <p:spPr>
            <a:xfrm>
              <a:off x="5067705" y="4190124"/>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013" name="Google Shape;1013;p13"/>
            <p:cNvSpPr/>
            <p:nvPr/>
          </p:nvSpPr>
          <p:spPr>
            <a:xfrm>
              <a:off x="5365113" y="4316417"/>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014" name="Google Shape;1014;p13"/>
            <p:cNvSpPr/>
            <p:nvPr/>
          </p:nvSpPr>
          <p:spPr>
            <a:xfrm>
              <a:off x="5654751" y="4259080"/>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015" name="Google Shape;1015;p13"/>
            <p:cNvSpPr/>
            <p:nvPr/>
          </p:nvSpPr>
          <p:spPr>
            <a:xfrm>
              <a:off x="5467731" y="3897521"/>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016" name="Google Shape;1016;p13"/>
            <p:cNvSpPr/>
            <p:nvPr/>
          </p:nvSpPr>
          <p:spPr>
            <a:xfrm>
              <a:off x="6217857" y="4030522"/>
              <a:ext cx="168196" cy="204413"/>
            </a:xfrm>
            <a:custGeom>
              <a:avLst/>
              <a:gdLst/>
              <a:ahLst/>
              <a:cxnLst/>
              <a:rect l="l" t="t" r="r" b="b"/>
              <a:pathLst>
                <a:path w="822" h="999" extrusionOk="0">
                  <a:moveTo>
                    <a:pt x="149" y="1"/>
                  </a:moveTo>
                  <a:cubicBezTo>
                    <a:pt x="63" y="1"/>
                    <a:pt x="0" y="102"/>
                    <a:pt x="9" y="195"/>
                  </a:cubicBezTo>
                  <a:cubicBezTo>
                    <a:pt x="33" y="314"/>
                    <a:pt x="81" y="434"/>
                    <a:pt x="153" y="553"/>
                  </a:cubicBezTo>
                  <a:cubicBezTo>
                    <a:pt x="201" y="673"/>
                    <a:pt x="260" y="792"/>
                    <a:pt x="344" y="900"/>
                  </a:cubicBezTo>
                  <a:cubicBezTo>
                    <a:pt x="391" y="969"/>
                    <a:pt x="457" y="998"/>
                    <a:pt x="523" y="998"/>
                  </a:cubicBezTo>
                  <a:cubicBezTo>
                    <a:pt x="673" y="998"/>
                    <a:pt x="822" y="844"/>
                    <a:pt x="739" y="661"/>
                  </a:cubicBezTo>
                  <a:cubicBezTo>
                    <a:pt x="607" y="422"/>
                    <a:pt x="440" y="195"/>
                    <a:pt x="225" y="27"/>
                  </a:cubicBezTo>
                  <a:cubicBezTo>
                    <a:pt x="198" y="9"/>
                    <a:pt x="173" y="1"/>
                    <a:pt x="149"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017" name="Google Shape;1017;p13"/>
            <p:cNvSpPr/>
            <p:nvPr/>
          </p:nvSpPr>
          <p:spPr>
            <a:xfrm>
              <a:off x="5866116" y="3871116"/>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018" name="Google Shape;1018;p13"/>
            <p:cNvSpPr/>
            <p:nvPr/>
          </p:nvSpPr>
          <p:spPr>
            <a:xfrm>
              <a:off x="6577205" y="4323998"/>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019" name="Google Shape;1019;p13"/>
            <p:cNvSpPr/>
            <p:nvPr/>
          </p:nvSpPr>
          <p:spPr>
            <a:xfrm>
              <a:off x="6903938" y="4028681"/>
              <a:ext cx="163285" cy="193159"/>
            </a:xfrm>
            <a:custGeom>
              <a:avLst/>
              <a:gdLst/>
              <a:ahLst/>
              <a:cxnLst/>
              <a:rect l="l" t="t" r="r" b="b"/>
              <a:pathLst>
                <a:path w="798" h="944" extrusionOk="0">
                  <a:moveTo>
                    <a:pt x="615" y="1"/>
                  </a:moveTo>
                  <a:cubicBezTo>
                    <a:pt x="582" y="1"/>
                    <a:pt x="548" y="15"/>
                    <a:pt x="517" y="48"/>
                  </a:cubicBezTo>
                  <a:cubicBezTo>
                    <a:pt x="338" y="228"/>
                    <a:pt x="183" y="431"/>
                    <a:pt x="63" y="646"/>
                  </a:cubicBezTo>
                  <a:cubicBezTo>
                    <a:pt x="0" y="781"/>
                    <a:pt x="120" y="944"/>
                    <a:pt x="245" y="944"/>
                  </a:cubicBezTo>
                  <a:cubicBezTo>
                    <a:pt x="286" y="944"/>
                    <a:pt x="327" y="926"/>
                    <a:pt x="362" y="885"/>
                  </a:cubicBezTo>
                  <a:cubicBezTo>
                    <a:pt x="517" y="682"/>
                    <a:pt x="649" y="455"/>
                    <a:pt x="744" y="228"/>
                  </a:cubicBezTo>
                  <a:cubicBezTo>
                    <a:pt x="798" y="121"/>
                    <a:pt x="712" y="1"/>
                    <a:pt x="61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020" name="Google Shape;1020;p13"/>
            <p:cNvSpPr/>
            <p:nvPr/>
          </p:nvSpPr>
          <p:spPr>
            <a:xfrm>
              <a:off x="7353686" y="4131604"/>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021" name="Google Shape;1021;p13"/>
            <p:cNvSpPr/>
            <p:nvPr/>
          </p:nvSpPr>
          <p:spPr>
            <a:xfrm>
              <a:off x="7371692" y="4533064"/>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022" name="Google Shape;1022;p13"/>
            <p:cNvSpPr/>
            <p:nvPr/>
          </p:nvSpPr>
          <p:spPr>
            <a:xfrm>
              <a:off x="7552082" y="4848134"/>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023" name="Google Shape;1023;p13"/>
            <p:cNvSpPr/>
            <p:nvPr/>
          </p:nvSpPr>
          <p:spPr>
            <a:xfrm>
              <a:off x="8198961" y="4775974"/>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024" name="Google Shape;1024;p13"/>
            <p:cNvSpPr/>
            <p:nvPr/>
          </p:nvSpPr>
          <p:spPr>
            <a:xfrm>
              <a:off x="7866660" y="4285272"/>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025" name="Google Shape;1025;p13"/>
            <p:cNvSpPr/>
            <p:nvPr/>
          </p:nvSpPr>
          <p:spPr>
            <a:xfrm>
              <a:off x="7829011" y="3906319"/>
              <a:ext cx="190704" cy="155714"/>
            </a:xfrm>
            <a:custGeom>
              <a:avLst/>
              <a:gdLst/>
              <a:ahLst/>
              <a:cxnLst/>
              <a:rect l="l" t="t" r="r" b="b"/>
              <a:pathLst>
                <a:path w="932" h="761" extrusionOk="0">
                  <a:moveTo>
                    <a:pt x="204" y="1"/>
                  </a:moveTo>
                  <a:cubicBezTo>
                    <a:pt x="132" y="13"/>
                    <a:pt x="73" y="61"/>
                    <a:pt x="61" y="120"/>
                  </a:cubicBezTo>
                  <a:cubicBezTo>
                    <a:pt x="1" y="264"/>
                    <a:pt x="144" y="455"/>
                    <a:pt x="228" y="539"/>
                  </a:cubicBezTo>
                  <a:cubicBezTo>
                    <a:pt x="336" y="658"/>
                    <a:pt x="479" y="730"/>
                    <a:pt x="622" y="754"/>
                  </a:cubicBezTo>
                  <a:cubicBezTo>
                    <a:pt x="638" y="758"/>
                    <a:pt x="653" y="760"/>
                    <a:pt x="668" y="760"/>
                  </a:cubicBezTo>
                  <a:cubicBezTo>
                    <a:pt x="816" y="760"/>
                    <a:pt x="932" y="562"/>
                    <a:pt x="802" y="443"/>
                  </a:cubicBezTo>
                  <a:cubicBezTo>
                    <a:pt x="706" y="371"/>
                    <a:pt x="622" y="288"/>
                    <a:pt x="539" y="216"/>
                  </a:cubicBezTo>
                  <a:cubicBezTo>
                    <a:pt x="443" y="132"/>
                    <a:pt x="336"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026" name="Google Shape;1026;p13"/>
            <p:cNvSpPr/>
            <p:nvPr/>
          </p:nvSpPr>
          <p:spPr>
            <a:xfrm>
              <a:off x="8255637" y="3731167"/>
              <a:ext cx="128909" cy="251884"/>
            </a:xfrm>
            <a:custGeom>
              <a:avLst/>
              <a:gdLst/>
              <a:ahLst/>
              <a:cxnLst/>
              <a:rect l="l" t="t" r="r" b="b"/>
              <a:pathLst>
                <a:path w="630" h="1231" extrusionOk="0">
                  <a:moveTo>
                    <a:pt x="523" y="1"/>
                  </a:moveTo>
                  <a:cubicBezTo>
                    <a:pt x="487" y="1"/>
                    <a:pt x="450" y="18"/>
                    <a:pt x="426" y="56"/>
                  </a:cubicBezTo>
                  <a:cubicBezTo>
                    <a:pt x="259" y="355"/>
                    <a:pt x="139" y="666"/>
                    <a:pt x="44" y="1000"/>
                  </a:cubicBezTo>
                  <a:cubicBezTo>
                    <a:pt x="0" y="1137"/>
                    <a:pt x="118" y="1231"/>
                    <a:pt x="234" y="1231"/>
                  </a:cubicBezTo>
                  <a:cubicBezTo>
                    <a:pt x="310" y="1231"/>
                    <a:pt x="386" y="1191"/>
                    <a:pt x="414" y="1096"/>
                  </a:cubicBezTo>
                  <a:cubicBezTo>
                    <a:pt x="522" y="773"/>
                    <a:pt x="593" y="438"/>
                    <a:pt x="629" y="104"/>
                  </a:cubicBezTo>
                  <a:cubicBezTo>
                    <a:pt x="629" y="39"/>
                    <a:pt x="578" y="1"/>
                    <a:pt x="52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027" name="Google Shape;1027;p13"/>
            <p:cNvSpPr/>
            <p:nvPr/>
          </p:nvSpPr>
          <p:spPr>
            <a:xfrm>
              <a:off x="6586577" y="3733827"/>
              <a:ext cx="129523" cy="286464"/>
            </a:xfrm>
            <a:custGeom>
              <a:avLst/>
              <a:gdLst/>
              <a:ahLst/>
              <a:cxnLst/>
              <a:rect l="l" t="t" r="r" b="b"/>
              <a:pathLst>
                <a:path w="633" h="1400" extrusionOk="0">
                  <a:moveTo>
                    <a:pt x="181" y="0"/>
                  </a:moveTo>
                  <a:cubicBezTo>
                    <a:pt x="122" y="0"/>
                    <a:pt x="70" y="34"/>
                    <a:pt x="60" y="115"/>
                  </a:cubicBezTo>
                  <a:cubicBezTo>
                    <a:pt x="0" y="497"/>
                    <a:pt x="24" y="880"/>
                    <a:pt x="132" y="1238"/>
                  </a:cubicBezTo>
                  <a:cubicBezTo>
                    <a:pt x="165" y="1351"/>
                    <a:pt x="255" y="1399"/>
                    <a:pt x="347" y="1399"/>
                  </a:cubicBezTo>
                  <a:cubicBezTo>
                    <a:pt x="488" y="1399"/>
                    <a:pt x="632" y="1285"/>
                    <a:pt x="574" y="1119"/>
                  </a:cubicBezTo>
                  <a:cubicBezTo>
                    <a:pt x="467" y="808"/>
                    <a:pt x="395" y="485"/>
                    <a:pt x="371" y="163"/>
                  </a:cubicBezTo>
                  <a:cubicBezTo>
                    <a:pt x="357" y="65"/>
                    <a:pt x="263" y="0"/>
                    <a:pt x="18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028" name="Google Shape;1028;p13"/>
            <p:cNvSpPr/>
            <p:nvPr/>
          </p:nvSpPr>
          <p:spPr>
            <a:xfrm>
              <a:off x="8340348" y="4281588"/>
              <a:ext cx="315725"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029" name="Google Shape;1029;p13"/>
            <p:cNvSpPr/>
            <p:nvPr/>
          </p:nvSpPr>
          <p:spPr>
            <a:xfrm>
              <a:off x="4333949" y="4252942"/>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030" name="Google Shape;1030;p13"/>
            <p:cNvSpPr/>
            <p:nvPr/>
          </p:nvSpPr>
          <p:spPr>
            <a:xfrm>
              <a:off x="8827543" y="2281476"/>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031" name="Google Shape;1031;p13"/>
            <p:cNvSpPr/>
            <p:nvPr/>
          </p:nvSpPr>
          <p:spPr>
            <a:xfrm>
              <a:off x="8760683" y="2999388"/>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032" name="Google Shape;1032;p13"/>
            <p:cNvSpPr/>
            <p:nvPr/>
          </p:nvSpPr>
          <p:spPr>
            <a:xfrm>
              <a:off x="8469680" y="3237174"/>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033" name="Google Shape;1033;p13"/>
            <p:cNvSpPr/>
            <p:nvPr/>
          </p:nvSpPr>
          <p:spPr>
            <a:xfrm>
              <a:off x="8373224" y="2634867"/>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034" name="Google Shape;1034;p13"/>
            <p:cNvSpPr/>
            <p:nvPr/>
          </p:nvSpPr>
          <p:spPr>
            <a:xfrm>
              <a:off x="8980443" y="3443526"/>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035" name="Google Shape;1035;p13"/>
            <p:cNvSpPr/>
            <p:nvPr/>
          </p:nvSpPr>
          <p:spPr>
            <a:xfrm>
              <a:off x="8836308" y="4142388"/>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036" name="Google Shape;1036;p13"/>
            <p:cNvSpPr/>
            <p:nvPr/>
          </p:nvSpPr>
          <p:spPr>
            <a:xfrm rot="-2086714">
              <a:off x="8464374" y="3851529"/>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037" name="Google Shape;1037;p13"/>
            <p:cNvSpPr/>
            <p:nvPr/>
          </p:nvSpPr>
          <p:spPr>
            <a:xfrm flipH="1">
              <a:off x="8740347" y="4926925"/>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038" name="Google Shape;1038;p13"/>
            <p:cNvSpPr/>
            <p:nvPr/>
          </p:nvSpPr>
          <p:spPr>
            <a:xfrm flipH="1">
              <a:off x="8243290" y="4561387"/>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039" name="Google Shape;1039;p13"/>
            <p:cNvSpPr/>
            <p:nvPr/>
          </p:nvSpPr>
          <p:spPr>
            <a:xfrm flipH="1">
              <a:off x="7936946" y="4882542"/>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040" name="Google Shape;1040;p13"/>
            <p:cNvSpPr/>
            <p:nvPr/>
          </p:nvSpPr>
          <p:spPr>
            <a:xfrm flipH="1">
              <a:off x="7686668" y="4491618"/>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041" name="Google Shape;1041;p13"/>
            <p:cNvSpPr/>
            <p:nvPr/>
          </p:nvSpPr>
          <p:spPr>
            <a:xfrm flipH="1">
              <a:off x="7212430" y="4875066"/>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042" name="Google Shape;1042;p13"/>
            <p:cNvSpPr/>
            <p:nvPr/>
          </p:nvSpPr>
          <p:spPr>
            <a:xfrm flipH="1">
              <a:off x="6908674" y="4545042"/>
              <a:ext cx="145483" cy="184770"/>
            </a:xfrm>
            <a:custGeom>
              <a:avLst/>
              <a:gdLst/>
              <a:ahLst/>
              <a:cxnLst/>
              <a:rect l="l" t="t" r="r" b="b"/>
              <a:pathLst>
                <a:path w="711" h="903" extrusionOk="0">
                  <a:moveTo>
                    <a:pt x="199" y="0"/>
                  </a:moveTo>
                  <a:cubicBezTo>
                    <a:pt x="98" y="0"/>
                    <a:pt x="0" y="96"/>
                    <a:pt x="26" y="216"/>
                  </a:cubicBezTo>
                  <a:cubicBezTo>
                    <a:pt x="74" y="431"/>
                    <a:pt x="169" y="634"/>
                    <a:pt x="301" y="802"/>
                  </a:cubicBezTo>
                  <a:cubicBezTo>
                    <a:pt x="342" y="872"/>
                    <a:pt x="407" y="902"/>
                    <a:pt x="471" y="902"/>
                  </a:cubicBezTo>
                  <a:cubicBezTo>
                    <a:pt x="591" y="902"/>
                    <a:pt x="711" y="795"/>
                    <a:pt x="672" y="646"/>
                  </a:cubicBezTo>
                  <a:cubicBezTo>
                    <a:pt x="600" y="419"/>
                    <a:pt x="480" y="216"/>
                    <a:pt x="313" y="48"/>
                  </a:cubicBezTo>
                  <a:cubicBezTo>
                    <a:pt x="279" y="15"/>
                    <a:pt x="239" y="0"/>
                    <a:pt x="199"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043" name="Google Shape;1043;p13"/>
            <p:cNvSpPr/>
            <p:nvPr/>
          </p:nvSpPr>
          <p:spPr>
            <a:xfrm flipH="1">
              <a:off x="6605946" y="4914148"/>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044" name="Google Shape;1044;p13"/>
            <p:cNvSpPr/>
            <p:nvPr/>
          </p:nvSpPr>
          <p:spPr>
            <a:xfrm flipH="1">
              <a:off x="5947898" y="4502866"/>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045" name="Google Shape;1045;p13"/>
            <p:cNvSpPr/>
            <p:nvPr/>
          </p:nvSpPr>
          <p:spPr>
            <a:xfrm flipH="1">
              <a:off x="6036088" y="4904326"/>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046" name="Google Shape;1046;p13"/>
            <p:cNvSpPr/>
            <p:nvPr/>
          </p:nvSpPr>
          <p:spPr>
            <a:xfrm flipH="1">
              <a:off x="5639294" y="4788134"/>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047" name="Google Shape;1047;p13"/>
            <p:cNvSpPr/>
            <p:nvPr/>
          </p:nvSpPr>
          <p:spPr>
            <a:xfrm flipH="1">
              <a:off x="5176033" y="4920587"/>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048" name="Google Shape;1048;p13"/>
            <p:cNvSpPr/>
            <p:nvPr/>
          </p:nvSpPr>
          <p:spPr>
            <a:xfrm rot="3152087" flipH="1">
              <a:off x="5357731" y="4664383"/>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049" name="Google Shape;1049;p13"/>
            <p:cNvSpPr/>
            <p:nvPr/>
          </p:nvSpPr>
          <p:spPr>
            <a:xfrm flipH="1">
              <a:off x="4834986" y="4652851"/>
              <a:ext cx="315725"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050" name="Google Shape;1050;p13"/>
            <p:cNvSpPr/>
            <p:nvPr/>
          </p:nvSpPr>
          <p:spPr>
            <a:xfrm flipH="1">
              <a:off x="8812125" y="4624204"/>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051" name="Google Shape;1051;p13"/>
            <p:cNvSpPr/>
            <p:nvPr/>
          </p:nvSpPr>
          <p:spPr>
            <a:xfrm flipH="1">
              <a:off x="3556697" y="4847238"/>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052" name="Google Shape;1052;p13"/>
            <p:cNvSpPr/>
            <p:nvPr/>
          </p:nvSpPr>
          <p:spPr>
            <a:xfrm flipH="1">
              <a:off x="3814165" y="4561387"/>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053" name="Google Shape;1053;p13"/>
            <p:cNvSpPr/>
            <p:nvPr/>
          </p:nvSpPr>
          <p:spPr>
            <a:xfrm flipH="1">
              <a:off x="3230084" y="4863992"/>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054" name="Google Shape;1054;p13"/>
            <p:cNvSpPr/>
            <p:nvPr/>
          </p:nvSpPr>
          <p:spPr>
            <a:xfrm flipH="1">
              <a:off x="3022643" y="4592280"/>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055" name="Google Shape;1055;p13"/>
            <p:cNvSpPr/>
            <p:nvPr/>
          </p:nvSpPr>
          <p:spPr>
            <a:xfrm flipH="1">
              <a:off x="2634343" y="4522941"/>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056" name="Google Shape;1056;p13"/>
            <p:cNvSpPr/>
            <p:nvPr/>
          </p:nvSpPr>
          <p:spPr>
            <a:xfrm flipH="1">
              <a:off x="2027858" y="4562023"/>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057" name="Google Shape;1057;p13"/>
            <p:cNvSpPr/>
            <p:nvPr/>
          </p:nvSpPr>
          <p:spPr>
            <a:xfrm flipH="1">
              <a:off x="1518773" y="4502866"/>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058" name="Google Shape;1058;p13"/>
            <p:cNvSpPr/>
            <p:nvPr/>
          </p:nvSpPr>
          <p:spPr>
            <a:xfrm flipH="1">
              <a:off x="1606963" y="4904326"/>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059" name="Google Shape;1059;p13"/>
            <p:cNvSpPr/>
            <p:nvPr/>
          </p:nvSpPr>
          <p:spPr>
            <a:xfrm flipH="1">
              <a:off x="931408" y="4939624"/>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060" name="Google Shape;1060;p13"/>
            <p:cNvSpPr/>
            <p:nvPr/>
          </p:nvSpPr>
          <p:spPr>
            <a:xfrm flipH="1">
              <a:off x="1007844" y="4656534"/>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061" name="Google Shape;1061;p13"/>
            <p:cNvSpPr/>
            <p:nvPr/>
          </p:nvSpPr>
          <p:spPr>
            <a:xfrm rot="1206472" flipH="1">
              <a:off x="472749" y="4743976"/>
              <a:ext cx="315724"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062" name="Google Shape;1062;p13"/>
            <p:cNvSpPr/>
            <p:nvPr/>
          </p:nvSpPr>
          <p:spPr>
            <a:xfrm flipH="1">
              <a:off x="4383000" y="4624204"/>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063" name="Google Shape;1063;p13"/>
            <p:cNvSpPr/>
            <p:nvPr/>
          </p:nvSpPr>
          <p:spPr>
            <a:xfrm flipH="1">
              <a:off x="8467549" y="5291376"/>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064" name="Google Shape;1064;p13"/>
            <p:cNvSpPr/>
            <p:nvPr/>
          </p:nvSpPr>
          <p:spPr>
            <a:xfrm flipH="1">
              <a:off x="6361947" y="4467902"/>
              <a:ext cx="129523" cy="286464"/>
            </a:xfrm>
            <a:custGeom>
              <a:avLst/>
              <a:gdLst/>
              <a:ahLst/>
              <a:cxnLst/>
              <a:rect l="l" t="t" r="r" b="b"/>
              <a:pathLst>
                <a:path w="633" h="1400" extrusionOk="0">
                  <a:moveTo>
                    <a:pt x="181" y="0"/>
                  </a:moveTo>
                  <a:cubicBezTo>
                    <a:pt x="122" y="0"/>
                    <a:pt x="70" y="34"/>
                    <a:pt x="60" y="115"/>
                  </a:cubicBezTo>
                  <a:cubicBezTo>
                    <a:pt x="0" y="497"/>
                    <a:pt x="24" y="880"/>
                    <a:pt x="132" y="1238"/>
                  </a:cubicBezTo>
                  <a:cubicBezTo>
                    <a:pt x="165" y="1351"/>
                    <a:pt x="255" y="1399"/>
                    <a:pt x="347" y="1399"/>
                  </a:cubicBezTo>
                  <a:cubicBezTo>
                    <a:pt x="488" y="1399"/>
                    <a:pt x="632" y="1285"/>
                    <a:pt x="574" y="1119"/>
                  </a:cubicBezTo>
                  <a:cubicBezTo>
                    <a:pt x="467" y="808"/>
                    <a:pt x="395" y="485"/>
                    <a:pt x="371" y="163"/>
                  </a:cubicBezTo>
                  <a:cubicBezTo>
                    <a:pt x="357" y="65"/>
                    <a:pt x="263" y="0"/>
                    <a:pt x="18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065" name="Google Shape;1065;p13"/>
            <p:cNvSpPr/>
            <p:nvPr/>
          </p:nvSpPr>
          <p:spPr>
            <a:xfrm flipH="1">
              <a:off x="4665060" y="4913725"/>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066" name="Google Shape;1066;p13"/>
            <p:cNvSpPr/>
            <p:nvPr/>
          </p:nvSpPr>
          <p:spPr>
            <a:xfrm flipH="1">
              <a:off x="4083984" y="4829142"/>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067" name="Google Shape;1067;p13"/>
            <p:cNvSpPr/>
            <p:nvPr/>
          </p:nvSpPr>
          <p:spPr>
            <a:xfrm flipH="1">
              <a:off x="2776968" y="4856528"/>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068" name="Google Shape;1068;p13"/>
            <p:cNvSpPr/>
            <p:nvPr/>
          </p:nvSpPr>
          <p:spPr>
            <a:xfrm flipH="1">
              <a:off x="2170483" y="4895610"/>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069" name="Google Shape;1069;p13"/>
            <p:cNvSpPr/>
            <p:nvPr/>
          </p:nvSpPr>
          <p:spPr>
            <a:xfrm flipH="1">
              <a:off x="41597" y="4856763"/>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070" name="Google Shape;1070;p13"/>
            <p:cNvSpPr/>
            <p:nvPr/>
          </p:nvSpPr>
          <p:spPr>
            <a:xfrm flipH="1">
              <a:off x="340190" y="5025424"/>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071" name="Google Shape;1071;p13"/>
            <p:cNvSpPr/>
            <p:nvPr/>
          </p:nvSpPr>
          <p:spPr>
            <a:xfrm>
              <a:off x="4162249" y="185554"/>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072" name="Google Shape;1072;p13"/>
            <p:cNvSpPr/>
            <p:nvPr/>
          </p:nvSpPr>
          <p:spPr>
            <a:xfrm>
              <a:off x="4248281" y="820733"/>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073" name="Google Shape;1073;p13"/>
            <p:cNvSpPr/>
            <p:nvPr/>
          </p:nvSpPr>
          <p:spPr>
            <a:xfrm>
              <a:off x="5873230" y="65923"/>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074" name="Google Shape;1074;p13"/>
            <p:cNvSpPr/>
            <p:nvPr/>
          </p:nvSpPr>
          <p:spPr>
            <a:xfrm>
              <a:off x="7210806" y="20846"/>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075" name="Google Shape;1075;p13"/>
            <p:cNvSpPr/>
            <p:nvPr/>
          </p:nvSpPr>
          <p:spPr>
            <a:xfrm>
              <a:off x="5085811" y="782119"/>
              <a:ext cx="190704" cy="155714"/>
            </a:xfrm>
            <a:custGeom>
              <a:avLst/>
              <a:gdLst/>
              <a:ahLst/>
              <a:cxnLst/>
              <a:rect l="l" t="t" r="r" b="b"/>
              <a:pathLst>
                <a:path w="932" h="761" extrusionOk="0">
                  <a:moveTo>
                    <a:pt x="204" y="1"/>
                  </a:moveTo>
                  <a:cubicBezTo>
                    <a:pt x="132" y="13"/>
                    <a:pt x="73" y="61"/>
                    <a:pt x="61" y="120"/>
                  </a:cubicBezTo>
                  <a:cubicBezTo>
                    <a:pt x="1" y="264"/>
                    <a:pt x="144" y="455"/>
                    <a:pt x="228" y="539"/>
                  </a:cubicBezTo>
                  <a:cubicBezTo>
                    <a:pt x="336" y="658"/>
                    <a:pt x="479" y="730"/>
                    <a:pt x="622" y="754"/>
                  </a:cubicBezTo>
                  <a:cubicBezTo>
                    <a:pt x="638" y="758"/>
                    <a:pt x="653" y="760"/>
                    <a:pt x="668" y="760"/>
                  </a:cubicBezTo>
                  <a:cubicBezTo>
                    <a:pt x="816" y="760"/>
                    <a:pt x="932" y="562"/>
                    <a:pt x="802" y="443"/>
                  </a:cubicBezTo>
                  <a:cubicBezTo>
                    <a:pt x="706" y="371"/>
                    <a:pt x="622" y="288"/>
                    <a:pt x="539" y="216"/>
                  </a:cubicBezTo>
                  <a:cubicBezTo>
                    <a:pt x="443" y="132"/>
                    <a:pt x="336"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076" name="Google Shape;1076;p13"/>
            <p:cNvSpPr/>
            <p:nvPr/>
          </p:nvSpPr>
          <p:spPr>
            <a:xfrm>
              <a:off x="1539248" y="1385776"/>
              <a:ext cx="315725"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077" name="Google Shape;1077;p13"/>
            <p:cNvSpPr/>
            <p:nvPr/>
          </p:nvSpPr>
          <p:spPr>
            <a:xfrm>
              <a:off x="2663198" y="2271601"/>
              <a:ext cx="315725"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078" name="Google Shape;1078;p13"/>
            <p:cNvSpPr/>
            <p:nvPr/>
          </p:nvSpPr>
          <p:spPr>
            <a:xfrm>
              <a:off x="6982574" y="2168142"/>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sp>
        <p:nvSpPr>
          <p:cNvPr id="1079" name="Google Shape;1079;p13"/>
          <p:cNvSpPr/>
          <p:nvPr/>
        </p:nvSpPr>
        <p:spPr>
          <a:xfrm flipH="1">
            <a:off x="914400" y="609600"/>
            <a:ext cx="10363200" cy="5636800"/>
          </a:xfrm>
          <a:prstGeom prst="snip2DiagRect">
            <a:avLst>
              <a:gd name="adj1" fmla="val 0"/>
              <a:gd name="adj2" fmla="val 0"/>
            </a:avLst>
          </a:pr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pic>
        <p:nvPicPr>
          <p:cNvPr id="1080" name="Google Shape;1080;p13"/>
          <p:cNvPicPr preferRelativeResize="0"/>
          <p:nvPr/>
        </p:nvPicPr>
        <p:blipFill>
          <a:blip r:embed="rId2"/>
          <a:stretch>
            <a:fillRect/>
          </a:stretch>
        </p:blipFill>
        <p:spPr>
          <a:xfrm>
            <a:off x="0" y="0"/>
            <a:ext cx="12192000" cy="6858000"/>
          </a:xfrm>
          <a:prstGeom prst="rect">
            <a:avLst/>
          </a:prstGeom>
          <a:noFill/>
          <a:ln>
            <a:noFill/>
          </a:ln>
        </p:spPr>
      </p:pic>
      <p:sp>
        <p:nvSpPr>
          <p:cNvPr id="1081" name="Google Shape;1081;p13"/>
          <p:cNvSpPr txBox="1">
            <a:spLocks noGrp="1"/>
          </p:cNvSpPr>
          <p:nvPr>
            <p:ph type="title" hasCustomPrompt="1"/>
          </p:nvPr>
        </p:nvSpPr>
        <p:spPr>
          <a:xfrm flipH="1">
            <a:off x="1558192" y="1931200"/>
            <a:ext cx="1149600" cy="1314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500"/>
              <a:buNone/>
              <a:defRPr sz="8000"/>
            </a:lvl1pPr>
            <a:lvl2pPr lvl="1" algn="r" rtl="0">
              <a:spcBef>
                <a:spcPts val="0"/>
              </a:spcBef>
              <a:spcAft>
                <a:spcPts val="0"/>
              </a:spcAft>
              <a:buClr>
                <a:schemeClr val="dk1"/>
              </a:buClr>
              <a:buSzPts val="2500"/>
              <a:buNone/>
              <a:defRPr sz="3335">
                <a:solidFill>
                  <a:schemeClr val="dk1"/>
                </a:solidFill>
              </a:defRPr>
            </a:lvl2pPr>
            <a:lvl3pPr lvl="2" algn="r" rtl="0">
              <a:spcBef>
                <a:spcPts val="0"/>
              </a:spcBef>
              <a:spcAft>
                <a:spcPts val="0"/>
              </a:spcAft>
              <a:buClr>
                <a:schemeClr val="dk1"/>
              </a:buClr>
              <a:buSzPts val="2500"/>
              <a:buNone/>
              <a:defRPr sz="3335">
                <a:solidFill>
                  <a:schemeClr val="dk1"/>
                </a:solidFill>
              </a:defRPr>
            </a:lvl3pPr>
            <a:lvl4pPr lvl="3" algn="r" rtl="0">
              <a:spcBef>
                <a:spcPts val="0"/>
              </a:spcBef>
              <a:spcAft>
                <a:spcPts val="0"/>
              </a:spcAft>
              <a:buClr>
                <a:schemeClr val="dk1"/>
              </a:buClr>
              <a:buSzPts val="2500"/>
              <a:buNone/>
              <a:defRPr sz="3335">
                <a:solidFill>
                  <a:schemeClr val="dk1"/>
                </a:solidFill>
              </a:defRPr>
            </a:lvl4pPr>
            <a:lvl5pPr lvl="4" algn="r" rtl="0">
              <a:spcBef>
                <a:spcPts val="0"/>
              </a:spcBef>
              <a:spcAft>
                <a:spcPts val="0"/>
              </a:spcAft>
              <a:buClr>
                <a:schemeClr val="dk1"/>
              </a:buClr>
              <a:buSzPts val="2500"/>
              <a:buNone/>
              <a:defRPr sz="3335">
                <a:solidFill>
                  <a:schemeClr val="dk1"/>
                </a:solidFill>
              </a:defRPr>
            </a:lvl5pPr>
            <a:lvl6pPr lvl="5" algn="r" rtl="0">
              <a:spcBef>
                <a:spcPts val="0"/>
              </a:spcBef>
              <a:spcAft>
                <a:spcPts val="0"/>
              </a:spcAft>
              <a:buClr>
                <a:schemeClr val="dk1"/>
              </a:buClr>
              <a:buSzPts val="2500"/>
              <a:buNone/>
              <a:defRPr sz="3335">
                <a:solidFill>
                  <a:schemeClr val="dk1"/>
                </a:solidFill>
              </a:defRPr>
            </a:lvl6pPr>
            <a:lvl7pPr lvl="6" algn="r" rtl="0">
              <a:spcBef>
                <a:spcPts val="0"/>
              </a:spcBef>
              <a:spcAft>
                <a:spcPts val="0"/>
              </a:spcAft>
              <a:buClr>
                <a:schemeClr val="dk1"/>
              </a:buClr>
              <a:buSzPts val="2500"/>
              <a:buNone/>
              <a:defRPr sz="3335">
                <a:solidFill>
                  <a:schemeClr val="dk1"/>
                </a:solidFill>
              </a:defRPr>
            </a:lvl7pPr>
            <a:lvl8pPr lvl="7" algn="r" rtl="0">
              <a:spcBef>
                <a:spcPts val="0"/>
              </a:spcBef>
              <a:spcAft>
                <a:spcPts val="0"/>
              </a:spcAft>
              <a:buClr>
                <a:schemeClr val="dk1"/>
              </a:buClr>
              <a:buSzPts val="2500"/>
              <a:buNone/>
              <a:defRPr sz="3335">
                <a:solidFill>
                  <a:schemeClr val="dk1"/>
                </a:solidFill>
              </a:defRPr>
            </a:lvl8pPr>
            <a:lvl9pPr lvl="8" algn="r" rtl="0">
              <a:spcBef>
                <a:spcPts val="0"/>
              </a:spcBef>
              <a:spcAft>
                <a:spcPts val="0"/>
              </a:spcAft>
              <a:buClr>
                <a:schemeClr val="dk1"/>
              </a:buClr>
              <a:buSzPts val="2500"/>
              <a:buNone/>
              <a:defRPr sz="3335">
                <a:solidFill>
                  <a:schemeClr val="dk1"/>
                </a:solidFill>
              </a:defRPr>
            </a:lvl9pPr>
          </a:lstStyle>
          <a:p>
            <a:r>
              <a:t>xx%</a:t>
            </a:r>
          </a:p>
        </p:txBody>
      </p:sp>
      <p:sp>
        <p:nvSpPr>
          <p:cNvPr id="1082" name="Google Shape;1082;p13"/>
          <p:cNvSpPr txBox="1">
            <a:spLocks noGrp="1"/>
          </p:cNvSpPr>
          <p:nvPr>
            <p:ph type="subTitle" idx="1"/>
          </p:nvPr>
        </p:nvSpPr>
        <p:spPr>
          <a:xfrm>
            <a:off x="2909608" y="2536400"/>
            <a:ext cx="2992400" cy="709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a:lvl1pPr>
            <a:lvl2pPr lvl="1" algn="r" rtl="0">
              <a:spcBef>
                <a:spcPts val="0"/>
              </a:spcBef>
              <a:spcAft>
                <a:spcPts val="0"/>
              </a:spcAft>
              <a:buSzPts val="1400"/>
              <a:buNone/>
              <a:defRPr/>
            </a:lvl2pPr>
            <a:lvl3pPr lvl="2" algn="r" rtl="0">
              <a:spcBef>
                <a:spcPts val="0"/>
              </a:spcBef>
              <a:spcAft>
                <a:spcPts val="0"/>
              </a:spcAft>
              <a:buSzPts val="1400"/>
              <a:buNone/>
              <a:defRPr/>
            </a:lvl3pPr>
            <a:lvl4pPr lvl="3" algn="r" rtl="0">
              <a:spcBef>
                <a:spcPts val="0"/>
              </a:spcBef>
              <a:spcAft>
                <a:spcPts val="0"/>
              </a:spcAft>
              <a:buSzPts val="1400"/>
              <a:buNone/>
              <a:defRPr/>
            </a:lvl4pPr>
            <a:lvl5pPr lvl="4" algn="r" rtl="0">
              <a:spcBef>
                <a:spcPts val="0"/>
              </a:spcBef>
              <a:spcAft>
                <a:spcPts val="0"/>
              </a:spcAft>
              <a:buSzPts val="1400"/>
              <a:buNone/>
              <a:defRPr/>
            </a:lvl5pPr>
            <a:lvl6pPr lvl="5" algn="r" rtl="0">
              <a:spcBef>
                <a:spcPts val="0"/>
              </a:spcBef>
              <a:spcAft>
                <a:spcPts val="0"/>
              </a:spcAft>
              <a:buSzPts val="1400"/>
              <a:buNone/>
              <a:defRPr/>
            </a:lvl6pPr>
            <a:lvl7pPr lvl="6" algn="r" rtl="0">
              <a:spcBef>
                <a:spcPts val="0"/>
              </a:spcBef>
              <a:spcAft>
                <a:spcPts val="0"/>
              </a:spcAft>
              <a:buSzPts val="1400"/>
              <a:buNone/>
              <a:defRPr/>
            </a:lvl7pPr>
            <a:lvl8pPr lvl="7" algn="r" rtl="0">
              <a:spcBef>
                <a:spcPts val="0"/>
              </a:spcBef>
              <a:spcAft>
                <a:spcPts val="0"/>
              </a:spcAft>
              <a:buSzPts val="1400"/>
              <a:buNone/>
              <a:defRPr/>
            </a:lvl8pPr>
            <a:lvl9pPr lvl="8" algn="r" rtl="0">
              <a:spcBef>
                <a:spcPts val="0"/>
              </a:spcBef>
              <a:spcAft>
                <a:spcPts val="0"/>
              </a:spcAft>
              <a:buSzPts val="1400"/>
              <a:buNone/>
              <a:defRPr/>
            </a:lvl9pPr>
          </a:lstStyle>
          <a:p>
            <a:endParaRPr/>
          </a:p>
        </p:txBody>
      </p:sp>
      <p:sp>
        <p:nvSpPr>
          <p:cNvPr id="1083" name="Google Shape;1083;p13">
            <a:hlinkClick r:id="" action="ppaction://noaction"/>
          </p:cNvPr>
          <p:cNvSpPr txBox="1">
            <a:spLocks noGrp="1"/>
          </p:cNvSpPr>
          <p:nvPr>
            <p:ph type="subTitle" idx="2"/>
          </p:nvPr>
        </p:nvSpPr>
        <p:spPr>
          <a:xfrm>
            <a:off x="2909592" y="1895167"/>
            <a:ext cx="2992400" cy="6172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dk1"/>
              </a:buClr>
              <a:buSzPts val="2500"/>
              <a:buFont typeface="Delius Swash Caps" panose="02000603000000000000"/>
              <a:buNone/>
              <a:defRPr sz="3735">
                <a:latin typeface="Just Another Hand" panose="02000506000000020003"/>
                <a:ea typeface="Just Another Hand" panose="02000506000000020003"/>
                <a:cs typeface="Just Another Hand" panose="02000506000000020003"/>
                <a:sym typeface="Just Another Hand" panose="02000506000000020003"/>
              </a:defRPr>
            </a:lvl1pPr>
            <a:lvl2pPr lvl="1" algn="r"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2pPr>
            <a:lvl3pPr lvl="2" algn="r"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3pPr>
            <a:lvl4pPr lvl="3" algn="r"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4pPr>
            <a:lvl5pPr lvl="4" algn="r"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5pPr>
            <a:lvl6pPr lvl="5" algn="r"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6pPr>
            <a:lvl7pPr lvl="6" algn="r"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7pPr>
            <a:lvl8pPr lvl="7" algn="r"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8pPr>
            <a:lvl9pPr lvl="8" algn="r"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9pPr>
          </a:lstStyle>
          <a:p>
            <a:endParaRPr/>
          </a:p>
        </p:txBody>
      </p:sp>
      <p:sp>
        <p:nvSpPr>
          <p:cNvPr id="1084" name="Google Shape;1084;p13">
            <a:hlinkClick r:id=""/>
          </p:cNvPr>
          <p:cNvSpPr txBox="1">
            <a:spLocks noGrp="1"/>
          </p:cNvSpPr>
          <p:nvPr>
            <p:ph type="title" idx="3" hasCustomPrompt="1"/>
          </p:nvPr>
        </p:nvSpPr>
        <p:spPr>
          <a:xfrm flipH="1">
            <a:off x="1558192" y="4114933"/>
            <a:ext cx="1149600" cy="1314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500"/>
              <a:buNone/>
              <a:defRPr sz="8000"/>
            </a:lvl1pPr>
            <a:lvl2pPr lvl="1" algn="r" rtl="0">
              <a:spcBef>
                <a:spcPts val="0"/>
              </a:spcBef>
              <a:spcAft>
                <a:spcPts val="0"/>
              </a:spcAft>
              <a:buClr>
                <a:schemeClr val="dk1"/>
              </a:buClr>
              <a:buSzPts val="2500"/>
              <a:buNone/>
              <a:defRPr sz="3335">
                <a:solidFill>
                  <a:schemeClr val="dk1"/>
                </a:solidFill>
              </a:defRPr>
            </a:lvl2pPr>
            <a:lvl3pPr lvl="2" algn="r" rtl="0">
              <a:spcBef>
                <a:spcPts val="0"/>
              </a:spcBef>
              <a:spcAft>
                <a:spcPts val="0"/>
              </a:spcAft>
              <a:buClr>
                <a:schemeClr val="dk1"/>
              </a:buClr>
              <a:buSzPts val="2500"/>
              <a:buNone/>
              <a:defRPr sz="3335">
                <a:solidFill>
                  <a:schemeClr val="dk1"/>
                </a:solidFill>
              </a:defRPr>
            </a:lvl3pPr>
            <a:lvl4pPr lvl="3" algn="r" rtl="0">
              <a:spcBef>
                <a:spcPts val="0"/>
              </a:spcBef>
              <a:spcAft>
                <a:spcPts val="0"/>
              </a:spcAft>
              <a:buClr>
                <a:schemeClr val="dk1"/>
              </a:buClr>
              <a:buSzPts val="2500"/>
              <a:buNone/>
              <a:defRPr sz="3335">
                <a:solidFill>
                  <a:schemeClr val="dk1"/>
                </a:solidFill>
              </a:defRPr>
            </a:lvl4pPr>
            <a:lvl5pPr lvl="4" algn="r" rtl="0">
              <a:spcBef>
                <a:spcPts val="0"/>
              </a:spcBef>
              <a:spcAft>
                <a:spcPts val="0"/>
              </a:spcAft>
              <a:buClr>
                <a:schemeClr val="dk1"/>
              </a:buClr>
              <a:buSzPts val="2500"/>
              <a:buNone/>
              <a:defRPr sz="3335">
                <a:solidFill>
                  <a:schemeClr val="dk1"/>
                </a:solidFill>
              </a:defRPr>
            </a:lvl5pPr>
            <a:lvl6pPr lvl="5" algn="r" rtl="0">
              <a:spcBef>
                <a:spcPts val="0"/>
              </a:spcBef>
              <a:spcAft>
                <a:spcPts val="0"/>
              </a:spcAft>
              <a:buClr>
                <a:schemeClr val="dk1"/>
              </a:buClr>
              <a:buSzPts val="2500"/>
              <a:buNone/>
              <a:defRPr sz="3335">
                <a:solidFill>
                  <a:schemeClr val="dk1"/>
                </a:solidFill>
              </a:defRPr>
            </a:lvl6pPr>
            <a:lvl7pPr lvl="6" algn="r" rtl="0">
              <a:spcBef>
                <a:spcPts val="0"/>
              </a:spcBef>
              <a:spcAft>
                <a:spcPts val="0"/>
              </a:spcAft>
              <a:buClr>
                <a:schemeClr val="dk1"/>
              </a:buClr>
              <a:buSzPts val="2500"/>
              <a:buNone/>
              <a:defRPr sz="3335">
                <a:solidFill>
                  <a:schemeClr val="dk1"/>
                </a:solidFill>
              </a:defRPr>
            </a:lvl7pPr>
            <a:lvl8pPr lvl="7" algn="r" rtl="0">
              <a:spcBef>
                <a:spcPts val="0"/>
              </a:spcBef>
              <a:spcAft>
                <a:spcPts val="0"/>
              </a:spcAft>
              <a:buClr>
                <a:schemeClr val="dk1"/>
              </a:buClr>
              <a:buSzPts val="2500"/>
              <a:buNone/>
              <a:defRPr sz="3335">
                <a:solidFill>
                  <a:schemeClr val="dk1"/>
                </a:solidFill>
              </a:defRPr>
            </a:lvl8pPr>
            <a:lvl9pPr lvl="8" algn="r" rtl="0">
              <a:spcBef>
                <a:spcPts val="0"/>
              </a:spcBef>
              <a:spcAft>
                <a:spcPts val="0"/>
              </a:spcAft>
              <a:buClr>
                <a:schemeClr val="dk1"/>
              </a:buClr>
              <a:buSzPts val="2500"/>
              <a:buNone/>
              <a:defRPr sz="3335">
                <a:solidFill>
                  <a:schemeClr val="dk1"/>
                </a:solidFill>
              </a:defRPr>
            </a:lvl9pPr>
          </a:lstStyle>
          <a:p>
            <a:r>
              <a:t>xx%</a:t>
            </a:r>
          </a:p>
        </p:txBody>
      </p:sp>
      <p:sp>
        <p:nvSpPr>
          <p:cNvPr id="1085" name="Google Shape;1085;p13"/>
          <p:cNvSpPr txBox="1">
            <a:spLocks noGrp="1"/>
          </p:cNvSpPr>
          <p:nvPr>
            <p:ph type="subTitle" idx="4"/>
          </p:nvPr>
        </p:nvSpPr>
        <p:spPr>
          <a:xfrm>
            <a:off x="2909608" y="4736233"/>
            <a:ext cx="2992400" cy="709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a:lvl1pPr>
            <a:lvl2pPr lvl="1" algn="r" rtl="0">
              <a:spcBef>
                <a:spcPts val="0"/>
              </a:spcBef>
              <a:spcAft>
                <a:spcPts val="0"/>
              </a:spcAft>
              <a:buSzPts val="1400"/>
              <a:buNone/>
              <a:defRPr/>
            </a:lvl2pPr>
            <a:lvl3pPr lvl="2" algn="r" rtl="0">
              <a:spcBef>
                <a:spcPts val="0"/>
              </a:spcBef>
              <a:spcAft>
                <a:spcPts val="0"/>
              </a:spcAft>
              <a:buSzPts val="1400"/>
              <a:buNone/>
              <a:defRPr/>
            </a:lvl3pPr>
            <a:lvl4pPr lvl="3" algn="r" rtl="0">
              <a:spcBef>
                <a:spcPts val="0"/>
              </a:spcBef>
              <a:spcAft>
                <a:spcPts val="0"/>
              </a:spcAft>
              <a:buSzPts val="1400"/>
              <a:buNone/>
              <a:defRPr/>
            </a:lvl4pPr>
            <a:lvl5pPr lvl="4" algn="r" rtl="0">
              <a:spcBef>
                <a:spcPts val="0"/>
              </a:spcBef>
              <a:spcAft>
                <a:spcPts val="0"/>
              </a:spcAft>
              <a:buSzPts val="1400"/>
              <a:buNone/>
              <a:defRPr/>
            </a:lvl5pPr>
            <a:lvl6pPr lvl="5" algn="r" rtl="0">
              <a:spcBef>
                <a:spcPts val="0"/>
              </a:spcBef>
              <a:spcAft>
                <a:spcPts val="0"/>
              </a:spcAft>
              <a:buSzPts val="1400"/>
              <a:buNone/>
              <a:defRPr/>
            </a:lvl6pPr>
            <a:lvl7pPr lvl="6" algn="r" rtl="0">
              <a:spcBef>
                <a:spcPts val="0"/>
              </a:spcBef>
              <a:spcAft>
                <a:spcPts val="0"/>
              </a:spcAft>
              <a:buSzPts val="1400"/>
              <a:buNone/>
              <a:defRPr/>
            </a:lvl7pPr>
            <a:lvl8pPr lvl="7" algn="r" rtl="0">
              <a:spcBef>
                <a:spcPts val="0"/>
              </a:spcBef>
              <a:spcAft>
                <a:spcPts val="0"/>
              </a:spcAft>
              <a:buSzPts val="1400"/>
              <a:buNone/>
              <a:defRPr/>
            </a:lvl8pPr>
            <a:lvl9pPr lvl="8" algn="r" rtl="0">
              <a:spcBef>
                <a:spcPts val="0"/>
              </a:spcBef>
              <a:spcAft>
                <a:spcPts val="0"/>
              </a:spcAft>
              <a:buSzPts val="1400"/>
              <a:buNone/>
              <a:defRPr/>
            </a:lvl9pPr>
          </a:lstStyle>
          <a:p>
            <a:endParaRPr/>
          </a:p>
        </p:txBody>
      </p:sp>
      <p:sp>
        <p:nvSpPr>
          <p:cNvPr id="1086" name="Google Shape;1086;p13">
            <a:hlinkClick r:id=""/>
          </p:cNvPr>
          <p:cNvSpPr txBox="1">
            <a:spLocks noGrp="1"/>
          </p:cNvSpPr>
          <p:nvPr>
            <p:ph type="subTitle" idx="5"/>
          </p:nvPr>
        </p:nvSpPr>
        <p:spPr>
          <a:xfrm>
            <a:off x="2909592" y="4095128"/>
            <a:ext cx="2992400" cy="6132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dk1"/>
              </a:buClr>
              <a:buSzPts val="2500"/>
              <a:buFont typeface="Delius Swash Caps" panose="02000603000000000000"/>
              <a:buNone/>
              <a:defRPr sz="3735">
                <a:latin typeface="Just Another Hand" panose="02000506000000020003"/>
                <a:ea typeface="Just Another Hand" panose="02000506000000020003"/>
                <a:cs typeface="Just Another Hand" panose="02000506000000020003"/>
                <a:sym typeface="Just Another Hand" panose="02000506000000020003"/>
              </a:defRPr>
            </a:lvl1pPr>
            <a:lvl2pPr lvl="1" algn="r"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2pPr>
            <a:lvl3pPr lvl="2" algn="r"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3pPr>
            <a:lvl4pPr lvl="3" algn="r"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4pPr>
            <a:lvl5pPr lvl="4" algn="r"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5pPr>
            <a:lvl6pPr lvl="5" algn="r"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6pPr>
            <a:lvl7pPr lvl="6" algn="r"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7pPr>
            <a:lvl8pPr lvl="7" algn="r"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8pPr>
            <a:lvl9pPr lvl="8" algn="r"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9pPr>
          </a:lstStyle>
          <a:p>
            <a:endParaRPr/>
          </a:p>
        </p:txBody>
      </p:sp>
      <p:sp>
        <p:nvSpPr>
          <p:cNvPr id="1087" name="Google Shape;1087;p13">
            <a:hlinkClick r:id="" action="ppaction://noaction"/>
          </p:cNvPr>
          <p:cNvSpPr txBox="1">
            <a:spLocks noGrp="1"/>
          </p:cNvSpPr>
          <p:nvPr>
            <p:ph type="title" idx="6" hasCustomPrompt="1"/>
          </p:nvPr>
        </p:nvSpPr>
        <p:spPr>
          <a:xfrm flipH="1">
            <a:off x="6413592" y="1931200"/>
            <a:ext cx="1149600" cy="1314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500"/>
              <a:buNone/>
              <a:defRPr sz="8000"/>
            </a:lvl1pPr>
            <a:lvl2pPr lvl="1" algn="r" rtl="0">
              <a:spcBef>
                <a:spcPts val="0"/>
              </a:spcBef>
              <a:spcAft>
                <a:spcPts val="0"/>
              </a:spcAft>
              <a:buClr>
                <a:schemeClr val="dk1"/>
              </a:buClr>
              <a:buSzPts val="2500"/>
              <a:buNone/>
              <a:defRPr sz="3335">
                <a:solidFill>
                  <a:schemeClr val="dk1"/>
                </a:solidFill>
              </a:defRPr>
            </a:lvl2pPr>
            <a:lvl3pPr lvl="2" algn="r" rtl="0">
              <a:spcBef>
                <a:spcPts val="0"/>
              </a:spcBef>
              <a:spcAft>
                <a:spcPts val="0"/>
              </a:spcAft>
              <a:buClr>
                <a:schemeClr val="dk1"/>
              </a:buClr>
              <a:buSzPts val="2500"/>
              <a:buNone/>
              <a:defRPr sz="3335">
                <a:solidFill>
                  <a:schemeClr val="dk1"/>
                </a:solidFill>
              </a:defRPr>
            </a:lvl3pPr>
            <a:lvl4pPr lvl="3" algn="r" rtl="0">
              <a:spcBef>
                <a:spcPts val="0"/>
              </a:spcBef>
              <a:spcAft>
                <a:spcPts val="0"/>
              </a:spcAft>
              <a:buClr>
                <a:schemeClr val="dk1"/>
              </a:buClr>
              <a:buSzPts val="2500"/>
              <a:buNone/>
              <a:defRPr sz="3335">
                <a:solidFill>
                  <a:schemeClr val="dk1"/>
                </a:solidFill>
              </a:defRPr>
            </a:lvl4pPr>
            <a:lvl5pPr lvl="4" algn="r" rtl="0">
              <a:spcBef>
                <a:spcPts val="0"/>
              </a:spcBef>
              <a:spcAft>
                <a:spcPts val="0"/>
              </a:spcAft>
              <a:buClr>
                <a:schemeClr val="dk1"/>
              </a:buClr>
              <a:buSzPts val="2500"/>
              <a:buNone/>
              <a:defRPr sz="3335">
                <a:solidFill>
                  <a:schemeClr val="dk1"/>
                </a:solidFill>
              </a:defRPr>
            </a:lvl5pPr>
            <a:lvl6pPr lvl="5" algn="r" rtl="0">
              <a:spcBef>
                <a:spcPts val="0"/>
              </a:spcBef>
              <a:spcAft>
                <a:spcPts val="0"/>
              </a:spcAft>
              <a:buClr>
                <a:schemeClr val="dk1"/>
              </a:buClr>
              <a:buSzPts val="2500"/>
              <a:buNone/>
              <a:defRPr sz="3335">
                <a:solidFill>
                  <a:schemeClr val="dk1"/>
                </a:solidFill>
              </a:defRPr>
            </a:lvl6pPr>
            <a:lvl7pPr lvl="6" algn="r" rtl="0">
              <a:spcBef>
                <a:spcPts val="0"/>
              </a:spcBef>
              <a:spcAft>
                <a:spcPts val="0"/>
              </a:spcAft>
              <a:buClr>
                <a:schemeClr val="dk1"/>
              </a:buClr>
              <a:buSzPts val="2500"/>
              <a:buNone/>
              <a:defRPr sz="3335">
                <a:solidFill>
                  <a:schemeClr val="dk1"/>
                </a:solidFill>
              </a:defRPr>
            </a:lvl7pPr>
            <a:lvl8pPr lvl="7" algn="r" rtl="0">
              <a:spcBef>
                <a:spcPts val="0"/>
              </a:spcBef>
              <a:spcAft>
                <a:spcPts val="0"/>
              </a:spcAft>
              <a:buClr>
                <a:schemeClr val="dk1"/>
              </a:buClr>
              <a:buSzPts val="2500"/>
              <a:buNone/>
              <a:defRPr sz="3335">
                <a:solidFill>
                  <a:schemeClr val="dk1"/>
                </a:solidFill>
              </a:defRPr>
            </a:lvl8pPr>
            <a:lvl9pPr lvl="8" algn="r" rtl="0">
              <a:spcBef>
                <a:spcPts val="0"/>
              </a:spcBef>
              <a:spcAft>
                <a:spcPts val="0"/>
              </a:spcAft>
              <a:buClr>
                <a:schemeClr val="dk1"/>
              </a:buClr>
              <a:buSzPts val="2500"/>
              <a:buNone/>
              <a:defRPr sz="3335">
                <a:solidFill>
                  <a:schemeClr val="dk1"/>
                </a:solidFill>
              </a:defRPr>
            </a:lvl9pPr>
          </a:lstStyle>
          <a:p>
            <a:r>
              <a:t>xx%</a:t>
            </a:r>
          </a:p>
        </p:txBody>
      </p:sp>
      <p:sp>
        <p:nvSpPr>
          <p:cNvPr id="1088" name="Google Shape;1088;p13"/>
          <p:cNvSpPr txBox="1">
            <a:spLocks noGrp="1"/>
          </p:cNvSpPr>
          <p:nvPr>
            <p:ph type="subTitle" idx="7"/>
          </p:nvPr>
        </p:nvSpPr>
        <p:spPr>
          <a:xfrm>
            <a:off x="7747192" y="2536400"/>
            <a:ext cx="2992400" cy="709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a:lvl1pPr>
            <a:lvl2pPr lvl="1" algn="r" rtl="0">
              <a:spcBef>
                <a:spcPts val="0"/>
              </a:spcBef>
              <a:spcAft>
                <a:spcPts val="0"/>
              </a:spcAft>
              <a:buSzPts val="1400"/>
              <a:buNone/>
              <a:defRPr/>
            </a:lvl2pPr>
            <a:lvl3pPr lvl="2" algn="r" rtl="0">
              <a:spcBef>
                <a:spcPts val="0"/>
              </a:spcBef>
              <a:spcAft>
                <a:spcPts val="0"/>
              </a:spcAft>
              <a:buSzPts val="1400"/>
              <a:buNone/>
              <a:defRPr/>
            </a:lvl3pPr>
            <a:lvl4pPr lvl="3" algn="r" rtl="0">
              <a:spcBef>
                <a:spcPts val="0"/>
              </a:spcBef>
              <a:spcAft>
                <a:spcPts val="0"/>
              </a:spcAft>
              <a:buSzPts val="1400"/>
              <a:buNone/>
              <a:defRPr/>
            </a:lvl4pPr>
            <a:lvl5pPr lvl="4" algn="r" rtl="0">
              <a:spcBef>
                <a:spcPts val="0"/>
              </a:spcBef>
              <a:spcAft>
                <a:spcPts val="0"/>
              </a:spcAft>
              <a:buSzPts val="1400"/>
              <a:buNone/>
              <a:defRPr/>
            </a:lvl5pPr>
            <a:lvl6pPr lvl="5" algn="r" rtl="0">
              <a:spcBef>
                <a:spcPts val="0"/>
              </a:spcBef>
              <a:spcAft>
                <a:spcPts val="0"/>
              </a:spcAft>
              <a:buSzPts val="1400"/>
              <a:buNone/>
              <a:defRPr/>
            </a:lvl6pPr>
            <a:lvl7pPr lvl="6" algn="r" rtl="0">
              <a:spcBef>
                <a:spcPts val="0"/>
              </a:spcBef>
              <a:spcAft>
                <a:spcPts val="0"/>
              </a:spcAft>
              <a:buSzPts val="1400"/>
              <a:buNone/>
              <a:defRPr/>
            </a:lvl7pPr>
            <a:lvl8pPr lvl="7" algn="r" rtl="0">
              <a:spcBef>
                <a:spcPts val="0"/>
              </a:spcBef>
              <a:spcAft>
                <a:spcPts val="0"/>
              </a:spcAft>
              <a:buSzPts val="1400"/>
              <a:buNone/>
              <a:defRPr/>
            </a:lvl8pPr>
            <a:lvl9pPr lvl="8" algn="r" rtl="0">
              <a:spcBef>
                <a:spcPts val="0"/>
              </a:spcBef>
              <a:spcAft>
                <a:spcPts val="0"/>
              </a:spcAft>
              <a:buSzPts val="1400"/>
              <a:buNone/>
              <a:defRPr/>
            </a:lvl9pPr>
          </a:lstStyle>
          <a:p>
            <a:endParaRPr/>
          </a:p>
        </p:txBody>
      </p:sp>
      <p:sp>
        <p:nvSpPr>
          <p:cNvPr id="1089" name="Google Shape;1089;p13">
            <a:hlinkClick r:id="" action="ppaction://noaction"/>
          </p:cNvPr>
          <p:cNvSpPr txBox="1">
            <a:spLocks noGrp="1"/>
          </p:cNvSpPr>
          <p:nvPr>
            <p:ph type="title" idx="8" hasCustomPrompt="1"/>
          </p:nvPr>
        </p:nvSpPr>
        <p:spPr>
          <a:xfrm flipH="1">
            <a:off x="6413592" y="4114933"/>
            <a:ext cx="1149600" cy="1314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500"/>
              <a:buNone/>
              <a:defRPr sz="8000"/>
            </a:lvl1pPr>
            <a:lvl2pPr lvl="1" algn="r" rtl="0">
              <a:spcBef>
                <a:spcPts val="0"/>
              </a:spcBef>
              <a:spcAft>
                <a:spcPts val="0"/>
              </a:spcAft>
              <a:buClr>
                <a:schemeClr val="dk1"/>
              </a:buClr>
              <a:buSzPts val="2500"/>
              <a:buNone/>
              <a:defRPr sz="3335">
                <a:solidFill>
                  <a:schemeClr val="dk1"/>
                </a:solidFill>
              </a:defRPr>
            </a:lvl2pPr>
            <a:lvl3pPr lvl="2" algn="r" rtl="0">
              <a:spcBef>
                <a:spcPts val="0"/>
              </a:spcBef>
              <a:spcAft>
                <a:spcPts val="0"/>
              </a:spcAft>
              <a:buClr>
                <a:schemeClr val="dk1"/>
              </a:buClr>
              <a:buSzPts val="2500"/>
              <a:buNone/>
              <a:defRPr sz="3335">
                <a:solidFill>
                  <a:schemeClr val="dk1"/>
                </a:solidFill>
              </a:defRPr>
            </a:lvl3pPr>
            <a:lvl4pPr lvl="3" algn="r" rtl="0">
              <a:spcBef>
                <a:spcPts val="0"/>
              </a:spcBef>
              <a:spcAft>
                <a:spcPts val="0"/>
              </a:spcAft>
              <a:buClr>
                <a:schemeClr val="dk1"/>
              </a:buClr>
              <a:buSzPts val="2500"/>
              <a:buNone/>
              <a:defRPr sz="3335">
                <a:solidFill>
                  <a:schemeClr val="dk1"/>
                </a:solidFill>
              </a:defRPr>
            </a:lvl4pPr>
            <a:lvl5pPr lvl="4" algn="r" rtl="0">
              <a:spcBef>
                <a:spcPts val="0"/>
              </a:spcBef>
              <a:spcAft>
                <a:spcPts val="0"/>
              </a:spcAft>
              <a:buClr>
                <a:schemeClr val="dk1"/>
              </a:buClr>
              <a:buSzPts val="2500"/>
              <a:buNone/>
              <a:defRPr sz="3335">
                <a:solidFill>
                  <a:schemeClr val="dk1"/>
                </a:solidFill>
              </a:defRPr>
            </a:lvl5pPr>
            <a:lvl6pPr lvl="5" algn="r" rtl="0">
              <a:spcBef>
                <a:spcPts val="0"/>
              </a:spcBef>
              <a:spcAft>
                <a:spcPts val="0"/>
              </a:spcAft>
              <a:buClr>
                <a:schemeClr val="dk1"/>
              </a:buClr>
              <a:buSzPts val="2500"/>
              <a:buNone/>
              <a:defRPr sz="3335">
                <a:solidFill>
                  <a:schemeClr val="dk1"/>
                </a:solidFill>
              </a:defRPr>
            </a:lvl6pPr>
            <a:lvl7pPr lvl="6" algn="r" rtl="0">
              <a:spcBef>
                <a:spcPts val="0"/>
              </a:spcBef>
              <a:spcAft>
                <a:spcPts val="0"/>
              </a:spcAft>
              <a:buClr>
                <a:schemeClr val="dk1"/>
              </a:buClr>
              <a:buSzPts val="2500"/>
              <a:buNone/>
              <a:defRPr sz="3335">
                <a:solidFill>
                  <a:schemeClr val="dk1"/>
                </a:solidFill>
              </a:defRPr>
            </a:lvl7pPr>
            <a:lvl8pPr lvl="7" algn="r" rtl="0">
              <a:spcBef>
                <a:spcPts val="0"/>
              </a:spcBef>
              <a:spcAft>
                <a:spcPts val="0"/>
              </a:spcAft>
              <a:buClr>
                <a:schemeClr val="dk1"/>
              </a:buClr>
              <a:buSzPts val="2500"/>
              <a:buNone/>
              <a:defRPr sz="3335">
                <a:solidFill>
                  <a:schemeClr val="dk1"/>
                </a:solidFill>
              </a:defRPr>
            </a:lvl8pPr>
            <a:lvl9pPr lvl="8" algn="r" rtl="0">
              <a:spcBef>
                <a:spcPts val="0"/>
              </a:spcBef>
              <a:spcAft>
                <a:spcPts val="0"/>
              </a:spcAft>
              <a:buClr>
                <a:schemeClr val="dk1"/>
              </a:buClr>
              <a:buSzPts val="2500"/>
              <a:buNone/>
              <a:defRPr sz="3335">
                <a:solidFill>
                  <a:schemeClr val="dk1"/>
                </a:solidFill>
              </a:defRPr>
            </a:lvl9pPr>
          </a:lstStyle>
          <a:p>
            <a:r>
              <a:t>xx%</a:t>
            </a:r>
          </a:p>
        </p:txBody>
      </p:sp>
      <p:sp>
        <p:nvSpPr>
          <p:cNvPr id="1090" name="Google Shape;1090;p13"/>
          <p:cNvSpPr txBox="1">
            <a:spLocks noGrp="1"/>
          </p:cNvSpPr>
          <p:nvPr>
            <p:ph type="subTitle" idx="9"/>
          </p:nvPr>
        </p:nvSpPr>
        <p:spPr>
          <a:xfrm>
            <a:off x="7747192" y="4734033"/>
            <a:ext cx="2992400" cy="709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a:lvl1pPr>
            <a:lvl2pPr lvl="1" algn="r" rtl="0">
              <a:spcBef>
                <a:spcPts val="0"/>
              </a:spcBef>
              <a:spcAft>
                <a:spcPts val="0"/>
              </a:spcAft>
              <a:buSzPts val="1400"/>
              <a:buNone/>
              <a:defRPr/>
            </a:lvl2pPr>
            <a:lvl3pPr lvl="2" algn="r" rtl="0">
              <a:spcBef>
                <a:spcPts val="0"/>
              </a:spcBef>
              <a:spcAft>
                <a:spcPts val="0"/>
              </a:spcAft>
              <a:buSzPts val="1400"/>
              <a:buNone/>
              <a:defRPr/>
            </a:lvl3pPr>
            <a:lvl4pPr lvl="3" algn="r" rtl="0">
              <a:spcBef>
                <a:spcPts val="0"/>
              </a:spcBef>
              <a:spcAft>
                <a:spcPts val="0"/>
              </a:spcAft>
              <a:buSzPts val="1400"/>
              <a:buNone/>
              <a:defRPr/>
            </a:lvl4pPr>
            <a:lvl5pPr lvl="4" algn="r" rtl="0">
              <a:spcBef>
                <a:spcPts val="0"/>
              </a:spcBef>
              <a:spcAft>
                <a:spcPts val="0"/>
              </a:spcAft>
              <a:buSzPts val="1400"/>
              <a:buNone/>
              <a:defRPr/>
            </a:lvl5pPr>
            <a:lvl6pPr lvl="5" algn="r" rtl="0">
              <a:spcBef>
                <a:spcPts val="0"/>
              </a:spcBef>
              <a:spcAft>
                <a:spcPts val="0"/>
              </a:spcAft>
              <a:buSzPts val="1400"/>
              <a:buNone/>
              <a:defRPr/>
            </a:lvl6pPr>
            <a:lvl7pPr lvl="6" algn="r" rtl="0">
              <a:spcBef>
                <a:spcPts val="0"/>
              </a:spcBef>
              <a:spcAft>
                <a:spcPts val="0"/>
              </a:spcAft>
              <a:buSzPts val="1400"/>
              <a:buNone/>
              <a:defRPr/>
            </a:lvl7pPr>
            <a:lvl8pPr lvl="7" algn="r" rtl="0">
              <a:spcBef>
                <a:spcPts val="0"/>
              </a:spcBef>
              <a:spcAft>
                <a:spcPts val="0"/>
              </a:spcAft>
              <a:buSzPts val="1400"/>
              <a:buNone/>
              <a:defRPr/>
            </a:lvl8pPr>
            <a:lvl9pPr lvl="8" algn="r" rtl="0">
              <a:spcBef>
                <a:spcPts val="0"/>
              </a:spcBef>
              <a:spcAft>
                <a:spcPts val="0"/>
              </a:spcAft>
              <a:buSzPts val="1400"/>
              <a:buNone/>
              <a:defRPr/>
            </a:lvl9pPr>
          </a:lstStyle>
          <a:p>
            <a:endParaRPr/>
          </a:p>
        </p:txBody>
      </p:sp>
      <p:sp>
        <p:nvSpPr>
          <p:cNvPr id="1091" name="Google Shape;1091;p13">
            <a:hlinkClick r:id="" action="ppaction://noaction"/>
          </p:cNvPr>
          <p:cNvSpPr txBox="1">
            <a:spLocks noGrp="1"/>
          </p:cNvSpPr>
          <p:nvPr>
            <p:ph type="subTitle" idx="13"/>
          </p:nvPr>
        </p:nvSpPr>
        <p:spPr>
          <a:xfrm>
            <a:off x="7747152" y="4091147"/>
            <a:ext cx="2992400" cy="6132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dk1"/>
              </a:buClr>
              <a:buSzPts val="2500"/>
              <a:buFont typeface="Delius Swash Caps" panose="02000603000000000000"/>
              <a:buNone/>
              <a:defRPr sz="3735">
                <a:latin typeface="Just Another Hand" panose="02000506000000020003"/>
                <a:ea typeface="Just Another Hand" panose="02000506000000020003"/>
                <a:cs typeface="Just Another Hand" panose="02000506000000020003"/>
                <a:sym typeface="Just Another Hand" panose="02000506000000020003"/>
              </a:defRPr>
            </a:lvl1pPr>
            <a:lvl2pPr lvl="1" algn="r"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2pPr>
            <a:lvl3pPr lvl="2" algn="r"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3pPr>
            <a:lvl4pPr lvl="3" algn="r"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4pPr>
            <a:lvl5pPr lvl="4" algn="r"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5pPr>
            <a:lvl6pPr lvl="5" algn="r"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6pPr>
            <a:lvl7pPr lvl="6" algn="r"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7pPr>
            <a:lvl8pPr lvl="7" algn="r"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8pPr>
            <a:lvl9pPr lvl="8" algn="r"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9pPr>
          </a:lstStyle>
          <a:p>
            <a:endParaRPr/>
          </a:p>
        </p:txBody>
      </p:sp>
      <p:sp>
        <p:nvSpPr>
          <p:cNvPr id="1092" name="Google Shape;1092;p13">
            <a:hlinkClick r:id="" action="ppaction://noaction"/>
          </p:cNvPr>
          <p:cNvSpPr txBox="1">
            <a:spLocks noGrp="1"/>
          </p:cNvSpPr>
          <p:nvPr>
            <p:ph type="subTitle" idx="14"/>
          </p:nvPr>
        </p:nvSpPr>
        <p:spPr>
          <a:xfrm>
            <a:off x="7747152" y="1895167"/>
            <a:ext cx="2992400" cy="6172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dk1"/>
              </a:buClr>
              <a:buSzPts val="2500"/>
              <a:buFont typeface="Delius Swash Caps" panose="02000603000000000000"/>
              <a:buNone/>
              <a:defRPr sz="3735">
                <a:latin typeface="Just Another Hand" panose="02000506000000020003"/>
                <a:ea typeface="Just Another Hand" panose="02000506000000020003"/>
                <a:cs typeface="Just Another Hand" panose="02000506000000020003"/>
                <a:sym typeface="Just Another Hand" panose="02000506000000020003"/>
              </a:defRPr>
            </a:lvl1pPr>
            <a:lvl2pPr lvl="1" algn="r"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2pPr>
            <a:lvl3pPr lvl="2" algn="r"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3pPr>
            <a:lvl4pPr lvl="3" algn="r"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4pPr>
            <a:lvl5pPr lvl="4" algn="r"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5pPr>
            <a:lvl6pPr lvl="5" algn="r"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6pPr>
            <a:lvl7pPr lvl="6" algn="r"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7pPr>
            <a:lvl8pPr lvl="7" algn="r"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8pPr>
            <a:lvl9pPr lvl="8" algn="r"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9pPr>
          </a:lstStyle>
          <a:p>
            <a:endParaRPr/>
          </a:p>
        </p:txBody>
      </p:sp>
      <p:sp>
        <p:nvSpPr>
          <p:cNvPr id="1093" name="Google Shape;1093;p13"/>
          <p:cNvSpPr txBox="1">
            <a:spLocks noGrp="1"/>
          </p:cNvSpPr>
          <p:nvPr>
            <p:ph type="title" idx="15"/>
          </p:nvPr>
        </p:nvSpPr>
        <p:spPr>
          <a:xfrm>
            <a:off x="1115100" y="523700"/>
            <a:ext cx="10067600" cy="759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600"/>
              <a:buNone/>
              <a:defRPr>
                <a:latin typeface="Just Another Hand" panose="02000506000000020003"/>
                <a:ea typeface="Just Another Hand" panose="02000506000000020003"/>
                <a:cs typeface="Just Another Hand" panose="02000506000000020003"/>
                <a:sym typeface="Just Another Hand" panose="02000506000000020003"/>
              </a:defRPr>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a:endParaRPr/>
          </a:p>
        </p:txBody>
      </p:sp>
    </p:spTree>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matchingName="Quote">
  <p:cSld name="CUSTOM_2">
    <p:bg>
      <p:bgPr>
        <a:solidFill>
          <a:schemeClr val="lt2"/>
        </a:solidFill>
        <a:effectLst/>
      </p:bgPr>
    </p:bg>
    <p:spTree>
      <p:nvGrpSpPr>
        <p:cNvPr id="1" name="Shape 1094"/>
        <p:cNvGrpSpPr/>
        <p:nvPr/>
      </p:nvGrpSpPr>
      <p:grpSpPr>
        <a:xfrm>
          <a:off x="0" y="0"/>
          <a:ext cx="0" cy="0"/>
          <a:chOff x="0" y="0"/>
          <a:chExt cx="0" cy="0"/>
        </a:xfrm>
      </p:grpSpPr>
      <p:grpSp>
        <p:nvGrpSpPr>
          <p:cNvPr id="1095" name="Google Shape;1095;p14"/>
          <p:cNvGrpSpPr/>
          <p:nvPr/>
        </p:nvGrpSpPr>
        <p:grpSpPr>
          <a:xfrm>
            <a:off x="-101939" y="186920"/>
            <a:ext cx="12420281" cy="6465301"/>
            <a:chOff x="-76454" y="521190"/>
            <a:chExt cx="9315211" cy="4848976"/>
          </a:xfrm>
        </p:grpSpPr>
        <p:grpSp>
          <p:nvGrpSpPr>
            <p:cNvPr id="1096" name="Google Shape;1096;p14"/>
            <p:cNvGrpSpPr/>
            <p:nvPr/>
          </p:nvGrpSpPr>
          <p:grpSpPr>
            <a:xfrm>
              <a:off x="-76454" y="1669957"/>
              <a:ext cx="9307261" cy="3700209"/>
              <a:chOff x="-76454" y="1669957"/>
              <a:chExt cx="9307261" cy="3700209"/>
            </a:xfrm>
          </p:grpSpPr>
          <p:grpSp>
            <p:nvGrpSpPr>
              <p:cNvPr id="1097" name="Google Shape;1097;p14"/>
              <p:cNvGrpSpPr/>
              <p:nvPr/>
            </p:nvGrpSpPr>
            <p:grpSpPr>
              <a:xfrm>
                <a:off x="6117405" y="1669957"/>
                <a:ext cx="3113402" cy="3677686"/>
                <a:chOff x="4977052" y="-44831"/>
                <a:chExt cx="4389400" cy="5184952"/>
              </a:xfrm>
            </p:grpSpPr>
            <p:sp>
              <p:nvSpPr>
                <p:cNvPr id="1098" name="Google Shape;1098;p14"/>
                <p:cNvSpPr/>
                <p:nvPr/>
              </p:nvSpPr>
              <p:spPr>
                <a:xfrm>
                  <a:off x="4977052" y="-44831"/>
                  <a:ext cx="4389186" cy="309584"/>
                </a:xfrm>
                <a:custGeom>
                  <a:avLst/>
                  <a:gdLst/>
                  <a:ahLst/>
                  <a:cxnLst/>
                  <a:rect l="l" t="t" r="r" b="b"/>
                  <a:pathLst>
                    <a:path w="20487" h="1445" extrusionOk="0">
                      <a:moveTo>
                        <a:pt x="14650" y="1"/>
                      </a:moveTo>
                      <a:cubicBezTo>
                        <a:pt x="14175" y="1"/>
                        <a:pt x="13699" y="255"/>
                        <a:pt x="13472" y="763"/>
                      </a:cubicBezTo>
                      <a:cubicBezTo>
                        <a:pt x="13251" y="397"/>
                        <a:pt x="12922" y="244"/>
                        <a:pt x="12576" y="244"/>
                      </a:cubicBezTo>
                      <a:cubicBezTo>
                        <a:pt x="12064" y="244"/>
                        <a:pt x="11513" y="579"/>
                        <a:pt x="11213" y="1050"/>
                      </a:cubicBezTo>
                      <a:cubicBezTo>
                        <a:pt x="10974" y="488"/>
                        <a:pt x="10446" y="195"/>
                        <a:pt x="9916" y="195"/>
                      </a:cubicBezTo>
                      <a:cubicBezTo>
                        <a:pt x="9465" y="195"/>
                        <a:pt x="9013" y="407"/>
                        <a:pt x="8739" y="846"/>
                      </a:cubicBezTo>
                      <a:cubicBezTo>
                        <a:pt x="8470" y="485"/>
                        <a:pt x="8071" y="309"/>
                        <a:pt x="7673" y="309"/>
                      </a:cubicBezTo>
                      <a:cubicBezTo>
                        <a:pt x="7204" y="309"/>
                        <a:pt x="6737" y="553"/>
                        <a:pt x="6491" y="1026"/>
                      </a:cubicBezTo>
                      <a:cubicBezTo>
                        <a:pt x="6262" y="548"/>
                        <a:pt x="5802" y="301"/>
                        <a:pt x="5341" y="301"/>
                      </a:cubicBezTo>
                      <a:cubicBezTo>
                        <a:pt x="4937" y="301"/>
                        <a:pt x="4531" y="491"/>
                        <a:pt x="4280" y="882"/>
                      </a:cubicBezTo>
                      <a:cubicBezTo>
                        <a:pt x="4052" y="352"/>
                        <a:pt x="3556" y="82"/>
                        <a:pt x="3060" y="82"/>
                      </a:cubicBezTo>
                      <a:cubicBezTo>
                        <a:pt x="2596" y="82"/>
                        <a:pt x="2132" y="319"/>
                        <a:pt x="1889" y="799"/>
                      </a:cubicBezTo>
                      <a:cubicBezTo>
                        <a:pt x="1744" y="430"/>
                        <a:pt x="1401" y="197"/>
                        <a:pt x="1025" y="197"/>
                      </a:cubicBezTo>
                      <a:cubicBezTo>
                        <a:pt x="999" y="197"/>
                        <a:pt x="972" y="199"/>
                        <a:pt x="945" y="201"/>
                      </a:cubicBezTo>
                      <a:cubicBezTo>
                        <a:pt x="347" y="261"/>
                        <a:pt x="13" y="823"/>
                        <a:pt x="1" y="1372"/>
                      </a:cubicBezTo>
                      <a:cubicBezTo>
                        <a:pt x="1" y="1420"/>
                        <a:pt x="40" y="1444"/>
                        <a:pt x="78" y="1444"/>
                      </a:cubicBezTo>
                      <a:cubicBezTo>
                        <a:pt x="117" y="1444"/>
                        <a:pt x="156" y="1420"/>
                        <a:pt x="156" y="1372"/>
                      </a:cubicBezTo>
                      <a:cubicBezTo>
                        <a:pt x="168" y="942"/>
                        <a:pt x="395" y="524"/>
                        <a:pt x="825" y="416"/>
                      </a:cubicBezTo>
                      <a:cubicBezTo>
                        <a:pt x="895" y="397"/>
                        <a:pt x="964" y="387"/>
                        <a:pt x="1031" y="387"/>
                      </a:cubicBezTo>
                      <a:cubicBezTo>
                        <a:pt x="1417" y="387"/>
                        <a:pt x="1749" y="690"/>
                        <a:pt x="1770" y="1097"/>
                      </a:cubicBezTo>
                      <a:cubicBezTo>
                        <a:pt x="1770" y="1151"/>
                        <a:pt x="1819" y="1182"/>
                        <a:pt x="1866" y="1182"/>
                      </a:cubicBezTo>
                      <a:cubicBezTo>
                        <a:pt x="1903" y="1182"/>
                        <a:pt x="1939" y="1163"/>
                        <a:pt x="1949" y="1121"/>
                      </a:cubicBezTo>
                      <a:cubicBezTo>
                        <a:pt x="2100" y="549"/>
                        <a:pt x="2581" y="262"/>
                        <a:pt x="3063" y="262"/>
                      </a:cubicBezTo>
                      <a:cubicBezTo>
                        <a:pt x="3538" y="262"/>
                        <a:pt x="4012" y="540"/>
                        <a:pt x="4172" y="1097"/>
                      </a:cubicBezTo>
                      <a:cubicBezTo>
                        <a:pt x="4186" y="1144"/>
                        <a:pt x="4221" y="1168"/>
                        <a:pt x="4257" y="1168"/>
                      </a:cubicBezTo>
                      <a:cubicBezTo>
                        <a:pt x="4284" y="1168"/>
                        <a:pt x="4312" y="1153"/>
                        <a:pt x="4328" y="1121"/>
                      </a:cubicBezTo>
                      <a:cubicBezTo>
                        <a:pt x="4553" y="688"/>
                        <a:pt x="4950" y="475"/>
                        <a:pt x="5342" y="475"/>
                      </a:cubicBezTo>
                      <a:cubicBezTo>
                        <a:pt x="5783" y="475"/>
                        <a:pt x="6219" y="745"/>
                        <a:pt x="6396" y="1277"/>
                      </a:cubicBezTo>
                      <a:cubicBezTo>
                        <a:pt x="6408" y="1319"/>
                        <a:pt x="6444" y="1340"/>
                        <a:pt x="6480" y="1340"/>
                      </a:cubicBezTo>
                      <a:cubicBezTo>
                        <a:pt x="6515" y="1340"/>
                        <a:pt x="6551" y="1319"/>
                        <a:pt x="6563" y="1277"/>
                      </a:cubicBezTo>
                      <a:cubicBezTo>
                        <a:pt x="6740" y="761"/>
                        <a:pt x="7198" y="491"/>
                        <a:pt x="7659" y="491"/>
                      </a:cubicBezTo>
                      <a:cubicBezTo>
                        <a:pt x="8042" y="491"/>
                        <a:pt x="8427" y="677"/>
                        <a:pt x="8655" y="1062"/>
                      </a:cubicBezTo>
                      <a:cubicBezTo>
                        <a:pt x="8673" y="1086"/>
                        <a:pt x="8703" y="1097"/>
                        <a:pt x="8733" y="1097"/>
                      </a:cubicBezTo>
                      <a:cubicBezTo>
                        <a:pt x="8763" y="1097"/>
                        <a:pt x="8793" y="1086"/>
                        <a:pt x="8810" y="1062"/>
                      </a:cubicBezTo>
                      <a:cubicBezTo>
                        <a:pt x="9039" y="600"/>
                        <a:pt x="9472" y="380"/>
                        <a:pt x="9904" y="380"/>
                      </a:cubicBezTo>
                      <a:cubicBezTo>
                        <a:pt x="10422" y="380"/>
                        <a:pt x="10937" y="696"/>
                        <a:pt x="11094" y="1289"/>
                      </a:cubicBezTo>
                      <a:cubicBezTo>
                        <a:pt x="11107" y="1330"/>
                        <a:pt x="11150" y="1356"/>
                        <a:pt x="11190" y="1356"/>
                      </a:cubicBezTo>
                      <a:cubicBezTo>
                        <a:pt x="11218" y="1356"/>
                        <a:pt x="11246" y="1343"/>
                        <a:pt x="11261" y="1313"/>
                      </a:cubicBezTo>
                      <a:cubicBezTo>
                        <a:pt x="11497" y="818"/>
                        <a:pt x="12047" y="427"/>
                        <a:pt x="12550" y="427"/>
                      </a:cubicBezTo>
                      <a:cubicBezTo>
                        <a:pt x="12887" y="427"/>
                        <a:pt x="13202" y="602"/>
                        <a:pt x="13389" y="1038"/>
                      </a:cubicBezTo>
                      <a:cubicBezTo>
                        <a:pt x="13404" y="1073"/>
                        <a:pt x="13434" y="1087"/>
                        <a:pt x="13464" y="1087"/>
                      </a:cubicBezTo>
                      <a:cubicBezTo>
                        <a:pt x="13506" y="1087"/>
                        <a:pt x="13549" y="1060"/>
                        <a:pt x="13556" y="1026"/>
                      </a:cubicBezTo>
                      <a:cubicBezTo>
                        <a:pt x="13705" y="467"/>
                        <a:pt x="14173" y="189"/>
                        <a:pt x="14639" y="189"/>
                      </a:cubicBezTo>
                      <a:cubicBezTo>
                        <a:pt x="15111" y="189"/>
                        <a:pt x="15581" y="473"/>
                        <a:pt x="15720" y="1038"/>
                      </a:cubicBezTo>
                      <a:cubicBezTo>
                        <a:pt x="15732" y="1080"/>
                        <a:pt x="15767" y="1100"/>
                        <a:pt x="15803" y="1100"/>
                      </a:cubicBezTo>
                      <a:cubicBezTo>
                        <a:pt x="15839" y="1100"/>
                        <a:pt x="15875" y="1080"/>
                        <a:pt x="15887" y="1038"/>
                      </a:cubicBezTo>
                      <a:cubicBezTo>
                        <a:pt x="16055" y="538"/>
                        <a:pt x="16489" y="293"/>
                        <a:pt x="16921" y="293"/>
                      </a:cubicBezTo>
                      <a:cubicBezTo>
                        <a:pt x="17380" y="293"/>
                        <a:pt x="17837" y="568"/>
                        <a:pt x="17979" y="1109"/>
                      </a:cubicBezTo>
                      <a:cubicBezTo>
                        <a:pt x="17992" y="1150"/>
                        <a:pt x="18033" y="1172"/>
                        <a:pt x="18072" y="1172"/>
                      </a:cubicBezTo>
                      <a:cubicBezTo>
                        <a:pt x="18102" y="1172"/>
                        <a:pt x="18131" y="1159"/>
                        <a:pt x="18146" y="1133"/>
                      </a:cubicBezTo>
                      <a:cubicBezTo>
                        <a:pt x="18347" y="683"/>
                        <a:pt x="18754" y="469"/>
                        <a:pt x="19161" y="469"/>
                      </a:cubicBezTo>
                      <a:cubicBezTo>
                        <a:pt x="19650" y="469"/>
                        <a:pt x="20138" y="779"/>
                        <a:pt x="20262" y="1360"/>
                      </a:cubicBezTo>
                      <a:cubicBezTo>
                        <a:pt x="20281" y="1408"/>
                        <a:pt x="20322" y="1429"/>
                        <a:pt x="20363" y="1429"/>
                      </a:cubicBezTo>
                      <a:cubicBezTo>
                        <a:pt x="20426" y="1429"/>
                        <a:pt x="20487" y="1380"/>
                        <a:pt x="20465" y="1301"/>
                      </a:cubicBezTo>
                      <a:cubicBezTo>
                        <a:pt x="20319" y="641"/>
                        <a:pt x="19757" y="275"/>
                        <a:pt x="19190" y="275"/>
                      </a:cubicBezTo>
                      <a:cubicBezTo>
                        <a:pt x="18782" y="275"/>
                        <a:pt x="18371" y="465"/>
                        <a:pt x="18110" y="870"/>
                      </a:cubicBezTo>
                      <a:cubicBezTo>
                        <a:pt x="17886" y="359"/>
                        <a:pt x="17411" y="98"/>
                        <a:pt x="16936" y="98"/>
                      </a:cubicBezTo>
                      <a:cubicBezTo>
                        <a:pt x="16501" y="98"/>
                        <a:pt x="16067" y="317"/>
                        <a:pt x="15827" y="763"/>
                      </a:cubicBezTo>
                      <a:cubicBezTo>
                        <a:pt x="15600" y="255"/>
                        <a:pt x="15125" y="1"/>
                        <a:pt x="14650"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099" name="Google Shape;1099;p14"/>
                <p:cNvSpPr/>
                <p:nvPr/>
              </p:nvSpPr>
              <p:spPr>
                <a:xfrm>
                  <a:off x="4977052" y="498067"/>
                  <a:ext cx="4389186" cy="309584"/>
                </a:xfrm>
                <a:custGeom>
                  <a:avLst/>
                  <a:gdLst/>
                  <a:ahLst/>
                  <a:cxnLst/>
                  <a:rect l="l" t="t" r="r" b="b"/>
                  <a:pathLst>
                    <a:path w="20487" h="1445" extrusionOk="0">
                      <a:moveTo>
                        <a:pt x="14650" y="1"/>
                      </a:moveTo>
                      <a:cubicBezTo>
                        <a:pt x="14175" y="1"/>
                        <a:pt x="13699" y="255"/>
                        <a:pt x="13472" y="763"/>
                      </a:cubicBezTo>
                      <a:cubicBezTo>
                        <a:pt x="13249" y="390"/>
                        <a:pt x="12919" y="235"/>
                        <a:pt x="12570" y="235"/>
                      </a:cubicBezTo>
                      <a:cubicBezTo>
                        <a:pt x="12060" y="235"/>
                        <a:pt x="11512" y="569"/>
                        <a:pt x="11213" y="1038"/>
                      </a:cubicBezTo>
                      <a:cubicBezTo>
                        <a:pt x="10975" y="479"/>
                        <a:pt x="10451" y="189"/>
                        <a:pt x="9925" y="189"/>
                      </a:cubicBezTo>
                      <a:cubicBezTo>
                        <a:pt x="9471" y="189"/>
                        <a:pt x="9015" y="404"/>
                        <a:pt x="8739" y="847"/>
                      </a:cubicBezTo>
                      <a:cubicBezTo>
                        <a:pt x="8469" y="484"/>
                        <a:pt x="8068" y="308"/>
                        <a:pt x="7669" y="308"/>
                      </a:cubicBezTo>
                      <a:cubicBezTo>
                        <a:pt x="7201" y="308"/>
                        <a:pt x="6737" y="549"/>
                        <a:pt x="6491" y="1014"/>
                      </a:cubicBezTo>
                      <a:cubicBezTo>
                        <a:pt x="6262" y="536"/>
                        <a:pt x="5802" y="289"/>
                        <a:pt x="5341" y="289"/>
                      </a:cubicBezTo>
                      <a:cubicBezTo>
                        <a:pt x="4937" y="289"/>
                        <a:pt x="4531" y="480"/>
                        <a:pt x="4280" y="871"/>
                      </a:cubicBezTo>
                      <a:cubicBezTo>
                        <a:pt x="4052" y="340"/>
                        <a:pt x="3556" y="70"/>
                        <a:pt x="3060" y="70"/>
                      </a:cubicBezTo>
                      <a:cubicBezTo>
                        <a:pt x="2596" y="70"/>
                        <a:pt x="2132" y="307"/>
                        <a:pt x="1889" y="787"/>
                      </a:cubicBezTo>
                      <a:cubicBezTo>
                        <a:pt x="1741" y="422"/>
                        <a:pt x="1386" y="188"/>
                        <a:pt x="1001" y="188"/>
                      </a:cubicBezTo>
                      <a:cubicBezTo>
                        <a:pt x="982" y="188"/>
                        <a:pt x="964" y="188"/>
                        <a:pt x="945" y="189"/>
                      </a:cubicBezTo>
                      <a:cubicBezTo>
                        <a:pt x="347" y="249"/>
                        <a:pt x="13" y="823"/>
                        <a:pt x="1" y="1373"/>
                      </a:cubicBezTo>
                      <a:cubicBezTo>
                        <a:pt x="1" y="1420"/>
                        <a:pt x="40" y="1444"/>
                        <a:pt x="78" y="1444"/>
                      </a:cubicBezTo>
                      <a:cubicBezTo>
                        <a:pt x="117" y="1444"/>
                        <a:pt x="156" y="1420"/>
                        <a:pt x="156" y="1373"/>
                      </a:cubicBezTo>
                      <a:cubicBezTo>
                        <a:pt x="168" y="942"/>
                        <a:pt x="395" y="524"/>
                        <a:pt x="825" y="404"/>
                      </a:cubicBezTo>
                      <a:cubicBezTo>
                        <a:pt x="892" y="387"/>
                        <a:pt x="957" y="379"/>
                        <a:pt x="1022" y="379"/>
                      </a:cubicBezTo>
                      <a:cubicBezTo>
                        <a:pt x="1412" y="379"/>
                        <a:pt x="1749" y="675"/>
                        <a:pt x="1770" y="1086"/>
                      </a:cubicBezTo>
                      <a:cubicBezTo>
                        <a:pt x="1770" y="1145"/>
                        <a:pt x="1818" y="1179"/>
                        <a:pt x="1864" y="1179"/>
                      </a:cubicBezTo>
                      <a:cubicBezTo>
                        <a:pt x="1902" y="1179"/>
                        <a:pt x="1938" y="1157"/>
                        <a:pt x="1949" y="1110"/>
                      </a:cubicBezTo>
                      <a:cubicBezTo>
                        <a:pt x="2099" y="540"/>
                        <a:pt x="2576" y="256"/>
                        <a:pt x="3056" y="256"/>
                      </a:cubicBezTo>
                      <a:cubicBezTo>
                        <a:pt x="3533" y="256"/>
                        <a:pt x="4012" y="537"/>
                        <a:pt x="4172" y="1098"/>
                      </a:cubicBezTo>
                      <a:cubicBezTo>
                        <a:pt x="4186" y="1138"/>
                        <a:pt x="4223" y="1160"/>
                        <a:pt x="4258" y="1160"/>
                      </a:cubicBezTo>
                      <a:cubicBezTo>
                        <a:pt x="4286" y="1160"/>
                        <a:pt x="4312" y="1147"/>
                        <a:pt x="4328" y="1122"/>
                      </a:cubicBezTo>
                      <a:cubicBezTo>
                        <a:pt x="4554" y="686"/>
                        <a:pt x="4955" y="470"/>
                        <a:pt x="5350" y="470"/>
                      </a:cubicBezTo>
                      <a:cubicBezTo>
                        <a:pt x="5788" y="470"/>
                        <a:pt x="6220" y="736"/>
                        <a:pt x="6396" y="1265"/>
                      </a:cubicBezTo>
                      <a:cubicBezTo>
                        <a:pt x="6408" y="1307"/>
                        <a:pt x="6444" y="1328"/>
                        <a:pt x="6480" y="1328"/>
                      </a:cubicBezTo>
                      <a:cubicBezTo>
                        <a:pt x="6515" y="1328"/>
                        <a:pt x="6551" y="1307"/>
                        <a:pt x="6563" y="1265"/>
                      </a:cubicBezTo>
                      <a:cubicBezTo>
                        <a:pt x="6740" y="756"/>
                        <a:pt x="7198" y="485"/>
                        <a:pt x="7659" y="485"/>
                      </a:cubicBezTo>
                      <a:cubicBezTo>
                        <a:pt x="8042" y="485"/>
                        <a:pt x="8427" y="671"/>
                        <a:pt x="8655" y="1062"/>
                      </a:cubicBezTo>
                      <a:cubicBezTo>
                        <a:pt x="8673" y="1086"/>
                        <a:pt x="8703" y="1098"/>
                        <a:pt x="8733" y="1098"/>
                      </a:cubicBezTo>
                      <a:cubicBezTo>
                        <a:pt x="8763" y="1098"/>
                        <a:pt x="8793" y="1086"/>
                        <a:pt x="8810" y="1062"/>
                      </a:cubicBezTo>
                      <a:cubicBezTo>
                        <a:pt x="9040" y="598"/>
                        <a:pt x="9475" y="376"/>
                        <a:pt x="9909" y="376"/>
                      </a:cubicBezTo>
                      <a:cubicBezTo>
                        <a:pt x="10425" y="376"/>
                        <a:pt x="10938" y="691"/>
                        <a:pt x="11094" y="1289"/>
                      </a:cubicBezTo>
                      <a:cubicBezTo>
                        <a:pt x="11107" y="1331"/>
                        <a:pt x="11150" y="1356"/>
                        <a:pt x="11190" y="1356"/>
                      </a:cubicBezTo>
                      <a:cubicBezTo>
                        <a:pt x="11218" y="1356"/>
                        <a:pt x="11246" y="1343"/>
                        <a:pt x="11261" y="1313"/>
                      </a:cubicBezTo>
                      <a:cubicBezTo>
                        <a:pt x="11497" y="813"/>
                        <a:pt x="12044" y="424"/>
                        <a:pt x="12546" y="424"/>
                      </a:cubicBezTo>
                      <a:cubicBezTo>
                        <a:pt x="12884" y="424"/>
                        <a:pt x="13201" y="600"/>
                        <a:pt x="13389" y="1038"/>
                      </a:cubicBezTo>
                      <a:cubicBezTo>
                        <a:pt x="13404" y="1068"/>
                        <a:pt x="13433" y="1081"/>
                        <a:pt x="13464" y="1081"/>
                      </a:cubicBezTo>
                      <a:cubicBezTo>
                        <a:pt x="13506" y="1081"/>
                        <a:pt x="13549" y="1056"/>
                        <a:pt x="13556" y="1014"/>
                      </a:cubicBezTo>
                      <a:cubicBezTo>
                        <a:pt x="13704" y="463"/>
                        <a:pt x="14170" y="188"/>
                        <a:pt x="14635" y="188"/>
                      </a:cubicBezTo>
                      <a:cubicBezTo>
                        <a:pt x="15108" y="188"/>
                        <a:pt x="15581" y="472"/>
                        <a:pt x="15720" y="1038"/>
                      </a:cubicBezTo>
                      <a:cubicBezTo>
                        <a:pt x="15732" y="1080"/>
                        <a:pt x="15767" y="1101"/>
                        <a:pt x="15803" y="1101"/>
                      </a:cubicBezTo>
                      <a:cubicBezTo>
                        <a:pt x="15839" y="1101"/>
                        <a:pt x="15875" y="1080"/>
                        <a:pt x="15887" y="1038"/>
                      </a:cubicBezTo>
                      <a:cubicBezTo>
                        <a:pt x="16055" y="539"/>
                        <a:pt x="16489" y="293"/>
                        <a:pt x="16921" y="293"/>
                      </a:cubicBezTo>
                      <a:cubicBezTo>
                        <a:pt x="17380" y="293"/>
                        <a:pt x="17837" y="569"/>
                        <a:pt x="17979" y="1110"/>
                      </a:cubicBezTo>
                      <a:cubicBezTo>
                        <a:pt x="17992" y="1148"/>
                        <a:pt x="18029" y="1170"/>
                        <a:pt x="18067" y="1170"/>
                      </a:cubicBezTo>
                      <a:cubicBezTo>
                        <a:pt x="18098" y="1170"/>
                        <a:pt x="18130" y="1154"/>
                        <a:pt x="18146" y="1122"/>
                      </a:cubicBezTo>
                      <a:cubicBezTo>
                        <a:pt x="18347" y="677"/>
                        <a:pt x="18753" y="466"/>
                        <a:pt x="19159" y="466"/>
                      </a:cubicBezTo>
                      <a:cubicBezTo>
                        <a:pt x="19649" y="466"/>
                        <a:pt x="20138" y="773"/>
                        <a:pt x="20262" y="1349"/>
                      </a:cubicBezTo>
                      <a:cubicBezTo>
                        <a:pt x="20281" y="1400"/>
                        <a:pt x="20321" y="1422"/>
                        <a:pt x="20362" y="1422"/>
                      </a:cubicBezTo>
                      <a:cubicBezTo>
                        <a:pt x="20425" y="1422"/>
                        <a:pt x="20487" y="1369"/>
                        <a:pt x="20465" y="1289"/>
                      </a:cubicBezTo>
                      <a:cubicBezTo>
                        <a:pt x="20319" y="634"/>
                        <a:pt x="19754" y="267"/>
                        <a:pt x="19185" y="267"/>
                      </a:cubicBezTo>
                      <a:cubicBezTo>
                        <a:pt x="18778" y="267"/>
                        <a:pt x="18370" y="455"/>
                        <a:pt x="18110" y="859"/>
                      </a:cubicBezTo>
                      <a:cubicBezTo>
                        <a:pt x="17887" y="350"/>
                        <a:pt x="17416" y="93"/>
                        <a:pt x="16945" y="93"/>
                      </a:cubicBezTo>
                      <a:cubicBezTo>
                        <a:pt x="16507" y="93"/>
                        <a:pt x="16069" y="314"/>
                        <a:pt x="15827" y="763"/>
                      </a:cubicBezTo>
                      <a:cubicBezTo>
                        <a:pt x="15600" y="255"/>
                        <a:pt x="15125" y="1"/>
                        <a:pt x="14650"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100" name="Google Shape;1100;p14"/>
                <p:cNvSpPr/>
                <p:nvPr/>
              </p:nvSpPr>
              <p:spPr>
                <a:xfrm>
                  <a:off x="4977052" y="1038608"/>
                  <a:ext cx="4387686" cy="309370"/>
                </a:xfrm>
                <a:custGeom>
                  <a:avLst/>
                  <a:gdLst/>
                  <a:ahLst/>
                  <a:cxnLst/>
                  <a:rect l="l" t="t" r="r" b="b"/>
                  <a:pathLst>
                    <a:path w="20480" h="1444" extrusionOk="0">
                      <a:moveTo>
                        <a:pt x="14650" y="0"/>
                      </a:moveTo>
                      <a:cubicBezTo>
                        <a:pt x="14175" y="0"/>
                        <a:pt x="13699" y="254"/>
                        <a:pt x="13472" y="762"/>
                      </a:cubicBezTo>
                      <a:cubicBezTo>
                        <a:pt x="13250" y="394"/>
                        <a:pt x="12919" y="240"/>
                        <a:pt x="12571" y="240"/>
                      </a:cubicBezTo>
                      <a:cubicBezTo>
                        <a:pt x="12060" y="240"/>
                        <a:pt x="11512" y="573"/>
                        <a:pt x="11213" y="1049"/>
                      </a:cubicBezTo>
                      <a:cubicBezTo>
                        <a:pt x="10974" y="487"/>
                        <a:pt x="10446" y="194"/>
                        <a:pt x="9916" y="194"/>
                      </a:cubicBezTo>
                      <a:cubicBezTo>
                        <a:pt x="9465" y="194"/>
                        <a:pt x="9013" y="406"/>
                        <a:pt x="8739" y="846"/>
                      </a:cubicBezTo>
                      <a:cubicBezTo>
                        <a:pt x="8470" y="484"/>
                        <a:pt x="8071" y="308"/>
                        <a:pt x="7673" y="308"/>
                      </a:cubicBezTo>
                      <a:cubicBezTo>
                        <a:pt x="7204" y="308"/>
                        <a:pt x="6737" y="553"/>
                        <a:pt x="6491" y="1025"/>
                      </a:cubicBezTo>
                      <a:cubicBezTo>
                        <a:pt x="6261" y="546"/>
                        <a:pt x="5799" y="299"/>
                        <a:pt x="5336" y="299"/>
                      </a:cubicBezTo>
                      <a:cubicBezTo>
                        <a:pt x="4933" y="299"/>
                        <a:pt x="4530" y="486"/>
                        <a:pt x="4280" y="870"/>
                      </a:cubicBezTo>
                      <a:cubicBezTo>
                        <a:pt x="4053" y="342"/>
                        <a:pt x="3561" y="76"/>
                        <a:pt x="3069" y="76"/>
                      </a:cubicBezTo>
                      <a:cubicBezTo>
                        <a:pt x="2602" y="76"/>
                        <a:pt x="2134" y="315"/>
                        <a:pt x="1889" y="798"/>
                      </a:cubicBezTo>
                      <a:cubicBezTo>
                        <a:pt x="1744" y="440"/>
                        <a:pt x="1399" y="197"/>
                        <a:pt x="1022" y="197"/>
                      </a:cubicBezTo>
                      <a:cubicBezTo>
                        <a:pt x="997" y="197"/>
                        <a:pt x="971" y="198"/>
                        <a:pt x="945" y="200"/>
                      </a:cubicBezTo>
                      <a:cubicBezTo>
                        <a:pt x="347" y="260"/>
                        <a:pt x="13" y="834"/>
                        <a:pt x="1" y="1372"/>
                      </a:cubicBezTo>
                      <a:cubicBezTo>
                        <a:pt x="1" y="1420"/>
                        <a:pt x="40" y="1443"/>
                        <a:pt x="78" y="1443"/>
                      </a:cubicBezTo>
                      <a:cubicBezTo>
                        <a:pt x="117" y="1443"/>
                        <a:pt x="156" y="1420"/>
                        <a:pt x="156" y="1372"/>
                      </a:cubicBezTo>
                      <a:cubicBezTo>
                        <a:pt x="168" y="941"/>
                        <a:pt x="395" y="523"/>
                        <a:pt x="825" y="415"/>
                      </a:cubicBezTo>
                      <a:cubicBezTo>
                        <a:pt x="895" y="396"/>
                        <a:pt x="964" y="387"/>
                        <a:pt x="1032" y="387"/>
                      </a:cubicBezTo>
                      <a:cubicBezTo>
                        <a:pt x="1420" y="387"/>
                        <a:pt x="1760" y="690"/>
                        <a:pt x="1770" y="1097"/>
                      </a:cubicBezTo>
                      <a:cubicBezTo>
                        <a:pt x="1770" y="1160"/>
                        <a:pt x="1823" y="1193"/>
                        <a:pt x="1874" y="1193"/>
                      </a:cubicBezTo>
                      <a:cubicBezTo>
                        <a:pt x="1921" y="1193"/>
                        <a:pt x="1967" y="1166"/>
                        <a:pt x="1973" y="1109"/>
                      </a:cubicBezTo>
                      <a:cubicBezTo>
                        <a:pt x="2124" y="536"/>
                        <a:pt x="2605" y="250"/>
                        <a:pt x="3086" y="250"/>
                      </a:cubicBezTo>
                      <a:cubicBezTo>
                        <a:pt x="3558" y="250"/>
                        <a:pt x="4030" y="528"/>
                        <a:pt x="4184" y="1085"/>
                      </a:cubicBezTo>
                      <a:cubicBezTo>
                        <a:pt x="4198" y="1132"/>
                        <a:pt x="4237" y="1156"/>
                        <a:pt x="4275" y="1156"/>
                      </a:cubicBezTo>
                      <a:cubicBezTo>
                        <a:pt x="4306" y="1156"/>
                        <a:pt x="4336" y="1141"/>
                        <a:pt x="4352" y="1109"/>
                      </a:cubicBezTo>
                      <a:cubicBezTo>
                        <a:pt x="4571" y="676"/>
                        <a:pt x="4968" y="462"/>
                        <a:pt x="5361" y="462"/>
                      </a:cubicBezTo>
                      <a:cubicBezTo>
                        <a:pt x="5804" y="462"/>
                        <a:pt x="6243" y="733"/>
                        <a:pt x="6420" y="1264"/>
                      </a:cubicBezTo>
                      <a:cubicBezTo>
                        <a:pt x="6432" y="1300"/>
                        <a:pt x="6468" y="1318"/>
                        <a:pt x="6503" y="1318"/>
                      </a:cubicBezTo>
                      <a:cubicBezTo>
                        <a:pt x="6539" y="1318"/>
                        <a:pt x="6575" y="1300"/>
                        <a:pt x="6587" y="1264"/>
                      </a:cubicBezTo>
                      <a:cubicBezTo>
                        <a:pt x="6763" y="748"/>
                        <a:pt x="7222" y="478"/>
                        <a:pt x="7683" y="478"/>
                      </a:cubicBezTo>
                      <a:cubicBezTo>
                        <a:pt x="8066" y="478"/>
                        <a:pt x="8451" y="664"/>
                        <a:pt x="8679" y="1049"/>
                      </a:cubicBezTo>
                      <a:cubicBezTo>
                        <a:pt x="8697" y="1073"/>
                        <a:pt x="8724" y="1085"/>
                        <a:pt x="8751" y="1085"/>
                      </a:cubicBezTo>
                      <a:cubicBezTo>
                        <a:pt x="8778" y="1085"/>
                        <a:pt x="8804" y="1073"/>
                        <a:pt x="8822" y="1049"/>
                      </a:cubicBezTo>
                      <a:cubicBezTo>
                        <a:pt x="9056" y="587"/>
                        <a:pt x="9490" y="367"/>
                        <a:pt x="9922" y="367"/>
                      </a:cubicBezTo>
                      <a:cubicBezTo>
                        <a:pt x="10440" y="367"/>
                        <a:pt x="10955" y="683"/>
                        <a:pt x="11117" y="1276"/>
                      </a:cubicBezTo>
                      <a:cubicBezTo>
                        <a:pt x="11131" y="1318"/>
                        <a:pt x="11174" y="1343"/>
                        <a:pt x="11213" y="1343"/>
                      </a:cubicBezTo>
                      <a:cubicBezTo>
                        <a:pt x="11242" y="1343"/>
                        <a:pt x="11270" y="1330"/>
                        <a:pt x="11285" y="1300"/>
                      </a:cubicBezTo>
                      <a:cubicBezTo>
                        <a:pt x="11521" y="806"/>
                        <a:pt x="12071" y="414"/>
                        <a:pt x="12574" y="414"/>
                      </a:cubicBezTo>
                      <a:cubicBezTo>
                        <a:pt x="12910" y="414"/>
                        <a:pt x="13226" y="589"/>
                        <a:pt x="13413" y="1025"/>
                      </a:cubicBezTo>
                      <a:cubicBezTo>
                        <a:pt x="13428" y="1060"/>
                        <a:pt x="13458" y="1074"/>
                        <a:pt x="13488" y="1074"/>
                      </a:cubicBezTo>
                      <a:cubicBezTo>
                        <a:pt x="13530" y="1074"/>
                        <a:pt x="13573" y="1048"/>
                        <a:pt x="13580" y="1013"/>
                      </a:cubicBezTo>
                      <a:cubicBezTo>
                        <a:pt x="13723" y="454"/>
                        <a:pt x="14191" y="176"/>
                        <a:pt x="14657" y="176"/>
                      </a:cubicBezTo>
                      <a:cubicBezTo>
                        <a:pt x="15129" y="176"/>
                        <a:pt x="15599" y="460"/>
                        <a:pt x="15732" y="1025"/>
                      </a:cubicBezTo>
                      <a:cubicBezTo>
                        <a:pt x="15750" y="1067"/>
                        <a:pt x="15788" y="1088"/>
                        <a:pt x="15826" y="1088"/>
                      </a:cubicBezTo>
                      <a:cubicBezTo>
                        <a:pt x="15863" y="1088"/>
                        <a:pt x="15899" y="1067"/>
                        <a:pt x="15911" y="1025"/>
                      </a:cubicBezTo>
                      <a:cubicBezTo>
                        <a:pt x="16079" y="526"/>
                        <a:pt x="16510" y="280"/>
                        <a:pt x="16941" y="280"/>
                      </a:cubicBezTo>
                      <a:cubicBezTo>
                        <a:pt x="17398" y="280"/>
                        <a:pt x="17855" y="556"/>
                        <a:pt x="18003" y="1097"/>
                      </a:cubicBezTo>
                      <a:cubicBezTo>
                        <a:pt x="18016" y="1138"/>
                        <a:pt x="18053" y="1159"/>
                        <a:pt x="18089" y="1159"/>
                      </a:cubicBezTo>
                      <a:cubicBezTo>
                        <a:pt x="18116" y="1159"/>
                        <a:pt x="18143" y="1147"/>
                        <a:pt x="18158" y="1121"/>
                      </a:cubicBezTo>
                      <a:cubicBezTo>
                        <a:pt x="18364" y="671"/>
                        <a:pt x="18775" y="457"/>
                        <a:pt x="19183" y="457"/>
                      </a:cubicBezTo>
                      <a:cubicBezTo>
                        <a:pt x="19674" y="457"/>
                        <a:pt x="20162" y="767"/>
                        <a:pt x="20286" y="1348"/>
                      </a:cubicBezTo>
                      <a:cubicBezTo>
                        <a:pt x="20300" y="1390"/>
                        <a:pt x="20335" y="1408"/>
                        <a:pt x="20370" y="1408"/>
                      </a:cubicBezTo>
                      <a:cubicBezTo>
                        <a:pt x="20424" y="1408"/>
                        <a:pt x="20480" y="1365"/>
                        <a:pt x="20465" y="1300"/>
                      </a:cubicBezTo>
                      <a:cubicBezTo>
                        <a:pt x="20319" y="640"/>
                        <a:pt x="19757" y="275"/>
                        <a:pt x="19190" y="275"/>
                      </a:cubicBezTo>
                      <a:cubicBezTo>
                        <a:pt x="18782" y="275"/>
                        <a:pt x="18371" y="464"/>
                        <a:pt x="18110" y="870"/>
                      </a:cubicBezTo>
                      <a:cubicBezTo>
                        <a:pt x="17886" y="358"/>
                        <a:pt x="17411" y="97"/>
                        <a:pt x="16936" y="97"/>
                      </a:cubicBezTo>
                      <a:cubicBezTo>
                        <a:pt x="16501" y="97"/>
                        <a:pt x="16067" y="316"/>
                        <a:pt x="15827" y="762"/>
                      </a:cubicBezTo>
                      <a:cubicBezTo>
                        <a:pt x="15600" y="254"/>
                        <a:pt x="15125" y="0"/>
                        <a:pt x="14650"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101" name="Google Shape;1101;p14"/>
                <p:cNvSpPr/>
                <p:nvPr/>
              </p:nvSpPr>
              <p:spPr>
                <a:xfrm>
                  <a:off x="4979623" y="1579578"/>
                  <a:ext cx="4386615" cy="311298"/>
                </a:xfrm>
                <a:custGeom>
                  <a:avLst/>
                  <a:gdLst/>
                  <a:ahLst/>
                  <a:cxnLst/>
                  <a:rect l="l" t="t" r="r" b="b"/>
                  <a:pathLst>
                    <a:path w="20475" h="1453" extrusionOk="0">
                      <a:moveTo>
                        <a:pt x="14638" y="0"/>
                      </a:moveTo>
                      <a:cubicBezTo>
                        <a:pt x="14163" y="0"/>
                        <a:pt x="13687" y="257"/>
                        <a:pt x="13460" y="771"/>
                      </a:cubicBezTo>
                      <a:cubicBezTo>
                        <a:pt x="13242" y="398"/>
                        <a:pt x="12914" y="243"/>
                        <a:pt x="12567" y="243"/>
                      </a:cubicBezTo>
                      <a:cubicBezTo>
                        <a:pt x="12058" y="243"/>
                        <a:pt x="11507" y="577"/>
                        <a:pt x="11201" y="1046"/>
                      </a:cubicBezTo>
                      <a:cubicBezTo>
                        <a:pt x="10963" y="487"/>
                        <a:pt x="10439" y="198"/>
                        <a:pt x="9913" y="198"/>
                      </a:cubicBezTo>
                      <a:cubicBezTo>
                        <a:pt x="9459" y="198"/>
                        <a:pt x="9003" y="413"/>
                        <a:pt x="8727" y="855"/>
                      </a:cubicBezTo>
                      <a:cubicBezTo>
                        <a:pt x="8457" y="492"/>
                        <a:pt x="8056" y="316"/>
                        <a:pt x="7658" y="316"/>
                      </a:cubicBezTo>
                      <a:cubicBezTo>
                        <a:pt x="7192" y="316"/>
                        <a:pt x="6730" y="558"/>
                        <a:pt x="6491" y="1022"/>
                      </a:cubicBezTo>
                      <a:cubicBezTo>
                        <a:pt x="6262" y="545"/>
                        <a:pt x="5802" y="298"/>
                        <a:pt x="5339" y="298"/>
                      </a:cubicBezTo>
                      <a:cubicBezTo>
                        <a:pt x="4933" y="298"/>
                        <a:pt x="4525" y="488"/>
                        <a:pt x="4268" y="879"/>
                      </a:cubicBezTo>
                      <a:cubicBezTo>
                        <a:pt x="4040" y="348"/>
                        <a:pt x="3547" y="79"/>
                        <a:pt x="3053" y="79"/>
                      </a:cubicBezTo>
                      <a:cubicBezTo>
                        <a:pt x="2590" y="79"/>
                        <a:pt x="2126" y="315"/>
                        <a:pt x="1877" y="795"/>
                      </a:cubicBezTo>
                      <a:cubicBezTo>
                        <a:pt x="1740" y="430"/>
                        <a:pt x="1386" y="196"/>
                        <a:pt x="990" y="196"/>
                      </a:cubicBezTo>
                      <a:cubicBezTo>
                        <a:pt x="971" y="196"/>
                        <a:pt x="952" y="196"/>
                        <a:pt x="933" y="198"/>
                      </a:cubicBezTo>
                      <a:cubicBezTo>
                        <a:pt x="335" y="257"/>
                        <a:pt x="13" y="831"/>
                        <a:pt x="1" y="1381"/>
                      </a:cubicBezTo>
                      <a:cubicBezTo>
                        <a:pt x="1" y="1429"/>
                        <a:pt x="36" y="1453"/>
                        <a:pt x="72" y="1453"/>
                      </a:cubicBezTo>
                      <a:cubicBezTo>
                        <a:pt x="108" y="1453"/>
                        <a:pt x="144" y="1429"/>
                        <a:pt x="144" y="1381"/>
                      </a:cubicBezTo>
                      <a:cubicBezTo>
                        <a:pt x="168" y="951"/>
                        <a:pt x="383" y="532"/>
                        <a:pt x="825" y="413"/>
                      </a:cubicBezTo>
                      <a:cubicBezTo>
                        <a:pt x="893" y="393"/>
                        <a:pt x="961" y="384"/>
                        <a:pt x="1027" y="384"/>
                      </a:cubicBezTo>
                      <a:cubicBezTo>
                        <a:pt x="1409" y="384"/>
                        <a:pt x="1749" y="687"/>
                        <a:pt x="1770" y="1094"/>
                      </a:cubicBezTo>
                      <a:cubicBezTo>
                        <a:pt x="1770" y="1154"/>
                        <a:pt x="1814" y="1188"/>
                        <a:pt x="1857" y="1188"/>
                      </a:cubicBezTo>
                      <a:cubicBezTo>
                        <a:pt x="1892" y="1188"/>
                        <a:pt x="1926" y="1166"/>
                        <a:pt x="1937" y="1118"/>
                      </a:cubicBezTo>
                      <a:cubicBezTo>
                        <a:pt x="2087" y="547"/>
                        <a:pt x="2570" y="260"/>
                        <a:pt x="3052" y="260"/>
                      </a:cubicBezTo>
                      <a:cubicBezTo>
                        <a:pt x="3529" y="260"/>
                        <a:pt x="4006" y="541"/>
                        <a:pt x="4160" y="1106"/>
                      </a:cubicBezTo>
                      <a:cubicBezTo>
                        <a:pt x="4174" y="1147"/>
                        <a:pt x="4215" y="1168"/>
                        <a:pt x="4254" y="1168"/>
                      </a:cubicBezTo>
                      <a:cubicBezTo>
                        <a:pt x="4283" y="1168"/>
                        <a:pt x="4312" y="1156"/>
                        <a:pt x="4328" y="1130"/>
                      </a:cubicBezTo>
                      <a:cubicBezTo>
                        <a:pt x="4549" y="694"/>
                        <a:pt x="4949" y="478"/>
                        <a:pt x="5344" y="478"/>
                      </a:cubicBezTo>
                      <a:cubicBezTo>
                        <a:pt x="5782" y="478"/>
                        <a:pt x="6214" y="745"/>
                        <a:pt x="6384" y="1273"/>
                      </a:cubicBezTo>
                      <a:cubicBezTo>
                        <a:pt x="6402" y="1315"/>
                        <a:pt x="6438" y="1336"/>
                        <a:pt x="6473" y="1336"/>
                      </a:cubicBezTo>
                      <a:cubicBezTo>
                        <a:pt x="6509" y="1336"/>
                        <a:pt x="6545" y="1315"/>
                        <a:pt x="6563" y="1273"/>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32" y="602"/>
                        <a:pt x="9466" y="382"/>
                        <a:pt x="9898" y="382"/>
                      </a:cubicBezTo>
                      <a:cubicBezTo>
                        <a:pt x="10416" y="382"/>
                        <a:pt x="10931" y="698"/>
                        <a:pt x="11094" y="1297"/>
                      </a:cubicBezTo>
                      <a:cubicBezTo>
                        <a:pt x="11100" y="1339"/>
                        <a:pt x="11144" y="1364"/>
                        <a:pt x="11183" y="1364"/>
                      </a:cubicBezTo>
                      <a:cubicBezTo>
                        <a:pt x="11212" y="1364"/>
                        <a:pt x="11239" y="1351"/>
                        <a:pt x="11249" y="1321"/>
                      </a:cubicBezTo>
                      <a:cubicBezTo>
                        <a:pt x="11492" y="821"/>
                        <a:pt x="12042" y="432"/>
                        <a:pt x="12545" y="432"/>
                      </a:cubicBezTo>
                      <a:cubicBezTo>
                        <a:pt x="12884" y="432"/>
                        <a:pt x="13201" y="608"/>
                        <a:pt x="13389" y="1046"/>
                      </a:cubicBezTo>
                      <a:cubicBezTo>
                        <a:pt x="13404" y="1076"/>
                        <a:pt x="13431" y="1090"/>
                        <a:pt x="13460" y="1090"/>
                      </a:cubicBezTo>
                      <a:cubicBezTo>
                        <a:pt x="13500" y="1090"/>
                        <a:pt x="13542" y="1064"/>
                        <a:pt x="13556" y="1022"/>
                      </a:cubicBezTo>
                      <a:cubicBezTo>
                        <a:pt x="13705" y="469"/>
                        <a:pt x="14170" y="194"/>
                        <a:pt x="14633" y="194"/>
                      </a:cubicBezTo>
                      <a:cubicBezTo>
                        <a:pt x="15102" y="194"/>
                        <a:pt x="15569" y="475"/>
                        <a:pt x="15708" y="1034"/>
                      </a:cubicBezTo>
                      <a:cubicBezTo>
                        <a:pt x="15726" y="1082"/>
                        <a:pt x="15761" y="1106"/>
                        <a:pt x="15797" y="1106"/>
                      </a:cubicBezTo>
                      <a:cubicBezTo>
                        <a:pt x="15833" y="1106"/>
                        <a:pt x="15869" y="1082"/>
                        <a:pt x="15887" y="1034"/>
                      </a:cubicBezTo>
                      <a:cubicBezTo>
                        <a:pt x="16055" y="541"/>
                        <a:pt x="16486" y="298"/>
                        <a:pt x="16917" y="298"/>
                      </a:cubicBezTo>
                      <a:cubicBezTo>
                        <a:pt x="17373" y="298"/>
                        <a:pt x="17831" y="571"/>
                        <a:pt x="17979" y="1106"/>
                      </a:cubicBezTo>
                      <a:cubicBezTo>
                        <a:pt x="17992" y="1153"/>
                        <a:pt x="18028" y="1177"/>
                        <a:pt x="18063" y="1177"/>
                      </a:cubicBezTo>
                      <a:cubicBezTo>
                        <a:pt x="18091" y="1177"/>
                        <a:pt x="18118" y="1162"/>
                        <a:pt x="18134" y="1130"/>
                      </a:cubicBezTo>
                      <a:cubicBezTo>
                        <a:pt x="18340" y="686"/>
                        <a:pt x="18750" y="475"/>
                        <a:pt x="19157" y="475"/>
                      </a:cubicBezTo>
                      <a:cubicBezTo>
                        <a:pt x="19649" y="475"/>
                        <a:pt x="20138" y="782"/>
                        <a:pt x="20262" y="1357"/>
                      </a:cubicBezTo>
                      <a:cubicBezTo>
                        <a:pt x="20276" y="1409"/>
                        <a:pt x="20314" y="1431"/>
                        <a:pt x="20353" y="1431"/>
                      </a:cubicBezTo>
                      <a:cubicBezTo>
                        <a:pt x="20413" y="1431"/>
                        <a:pt x="20475" y="1377"/>
                        <a:pt x="20453" y="1297"/>
                      </a:cubicBezTo>
                      <a:cubicBezTo>
                        <a:pt x="20307" y="643"/>
                        <a:pt x="19748" y="281"/>
                        <a:pt x="19181" y="281"/>
                      </a:cubicBezTo>
                      <a:cubicBezTo>
                        <a:pt x="18774" y="281"/>
                        <a:pt x="18363" y="467"/>
                        <a:pt x="18098" y="867"/>
                      </a:cubicBezTo>
                      <a:cubicBezTo>
                        <a:pt x="17881" y="358"/>
                        <a:pt x="17410" y="101"/>
                        <a:pt x="16937" y="101"/>
                      </a:cubicBezTo>
                      <a:cubicBezTo>
                        <a:pt x="16498" y="101"/>
                        <a:pt x="16057" y="323"/>
                        <a:pt x="15815" y="771"/>
                      </a:cubicBezTo>
                      <a:cubicBezTo>
                        <a:pt x="15588" y="257"/>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102" name="Google Shape;1102;p14"/>
                <p:cNvSpPr/>
                <p:nvPr/>
              </p:nvSpPr>
              <p:spPr>
                <a:xfrm>
                  <a:off x="4979623" y="2121833"/>
                  <a:ext cx="4384901" cy="309370"/>
                </a:xfrm>
                <a:custGeom>
                  <a:avLst/>
                  <a:gdLst/>
                  <a:ahLst/>
                  <a:cxnLst/>
                  <a:rect l="l" t="t" r="r" b="b"/>
                  <a:pathLst>
                    <a:path w="20467" h="1444" extrusionOk="0">
                      <a:moveTo>
                        <a:pt x="14638" y="0"/>
                      </a:moveTo>
                      <a:cubicBezTo>
                        <a:pt x="14163" y="0"/>
                        <a:pt x="13687" y="254"/>
                        <a:pt x="13460" y="762"/>
                      </a:cubicBezTo>
                      <a:cubicBezTo>
                        <a:pt x="13242" y="394"/>
                        <a:pt x="12915" y="240"/>
                        <a:pt x="12568" y="240"/>
                      </a:cubicBezTo>
                      <a:cubicBezTo>
                        <a:pt x="12058" y="240"/>
                        <a:pt x="11507" y="573"/>
                        <a:pt x="11201" y="1049"/>
                      </a:cubicBezTo>
                      <a:cubicBezTo>
                        <a:pt x="10962" y="487"/>
                        <a:pt x="10434" y="194"/>
                        <a:pt x="9904" y="194"/>
                      </a:cubicBezTo>
                      <a:cubicBezTo>
                        <a:pt x="9453" y="194"/>
                        <a:pt x="9001" y="407"/>
                        <a:pt x="8727" y="846"/>
                      </a:cubicBezTo>
                      <a:cubicBezTo>
                        <a:pt x="8458" y="484"/>
                        <a:pt x="8059" y="308"/>
                        <a:pt x="7662" y="308"/>
                      </a:cubicBezTo>
                      <a:cubicBezTo>
                        <a:pt x="7194" y="308"/>
                        <a:pt x="6731" y="553"/>
                        <a:pt x="6491" y="1025"/>
                      </a:cubicBezTo>
                      <a:cubicBezTo>
                        <a:pt x="6261" y="546"/>
                        <a:pt x="5799" y="299"/>
                        <a:pt x="5334" y="299"/>
                      </a:cubicBezTo>
                      <a:cubicBezTo>
                        <a:pt x="4930" y="299"/>
                        <a:pt x="4524" y="486"/>
                        <a:pt x="4268" y="870"/>
                      </a:cubicBezTo>
                      <a:cubicBezTo>
                        <a:pt x="4041" y="342"/>
                        <a:pt x="3553" y="76"/>
                        <a:pt x="3061" y="76"/>
                      </a:cubicBezTo>
                      <a:cubicBezTo>
                        <a:pt x="2596" y="76"/>
                        <a:pt x="2128" y="315"/>
                        <a:pt x="1877" y="798"/>
                      </a:cubicBezTo>
                      <a:cubicBezTo>
                        <a:pt x="1743" y="440"/>
                        <a:pt x="1399" y="197"/>
                        <a:pt x="1012" y="197"/>
                      </a:cubicBezTo>
                      <a:cubicBezTo>
                        <a:pt x="986" y="197"/>
                        <a:pt x="960" y="198"/>
                        <a:pt x="933" y="201"/>
                      </a:cubicBezTo>
                      <a:cubicBezTo>
                        <a:pt x="335" y="260"/>
                        <a:pt x="13" y="834"/>
                        <a:pt x="1" y="1372"/>
                      </a:cubicBezTo>
                      <a:cubicBezTo>
                        <a:pt x="1" y="1420"/>
                        <a:pt x="36" y="1444"/>
                        <a:pt x="72" y="1444"/>
                      </a:cubicBezTo>
                      <a:cubicBezTo>
                        <a:pt x="108" y="1444"/>
                        <a:pt x="144" y="1420"/>
                        <a:pt x="144" y="1372"/>
                      </a:cubicBezTo>
                      <a:cubicBezTo>
                        <a:pt x="168" y="942"/>
                        <a:pt x="383" y="523"/>
                        <a:pt x="825" y="416"/>
                      </a:cubicBezTo>
                      <a:cubicBezTo>
                        <a:pt x="893" y="396"/>
                        <a:pt x="961" y="387"/>
                        <a:pt x="1027" y="387"/>
                      </a:cubicBezTo>
                      <a:cubicBezTo>
                        <a:pt x="1409" y="387"/>
                        <a:pt x="1749" y="690"/>
                        <a:pt x="1770" y="1097"/>
                      </a:cubicBezTo>
                      <a:cubicBezTo>
                        <a:pt x="1770" y="1151"/>
                        <a:pt x="1815" y="1182"/>
                        <a:pt x="1859" y="1182"/>
                      </a:cubicBezTo>
                      <a:cubicBezTo>
                        <a:pt x="1893" y="1182"/>
                        <a:pt x="1927" y="1163"/>
                        <a:pt x="1937" y="1121"/>
                      </a:cubicBezTo>
                      <a:cubicBezTo>
                        <a:pt x="2087" y="544"/>
                        <a:pt x="2570" y="257"/>
                        <a:pt x="3052" y="257"/>
                      </a:cubicBezTo>
                      <a:cubicBezTo>
                        <a:pt x="3529" y="257"/>
                        <a:pt x="4006" y="538"/>
                        <a:pt x="4160" y="1097"/>
                      </a:cubicBezTo>
                      <a:cubicBezTo>
                        <a:pt x="4174" y="1144"/>
                        <a:pt x="4213" y="1168"/>
                        <a:pt x="4252" y="1168"/>
                      </a:cubicBezTo>
                      <a:cubicBezTo>
                        <a:pt x="4282" y="1168"/>
                        <a:pt x="4312" y="1153"/>
                        <a:pt x="4328" y="1121"/>
                      </a:cubicBezTo>
                      <a:cubicBezTo>
                        <a:pt x="4547" y="688"/>
                        <a:pt x="4944" y="475"/>
                        <a:pt x="5336" y="475"/>
                      </a:cubicBezTo>
                      <a:cubicBezTo>
                        <a:pt x="5777" y="475"/>
                        <a:pt x="6213" y="745"/>
                        <a:pt x="6384" y="1276"/>
                      </a:cubicBezTo>
                      <a:cubicBezTo>
                        <a:pt x="6402" y="1318"/>
                        <a:pt x="6438" y="1339"/>
                        <a:pt x="6473" y="1339"/>
                      </a:cubicBezTo>
                      <a:cubicBezTo>
                        <a:pt x="6509" y="1339"/>
                        <a:pt x="6545" y="1318"/>
                        <a:pt x="6563" y="1276"/>
                      </a:cubicBezTo>
                      <a:cubicBezTo>
                        <a:pt x="6740" y="765"/>
                        <a:pt x="7201" y="495"/>
                        <a:pt x="7664" y="495"/>
                      </a:cubicBezTo>
                      <a:cubicBezTo>
                        <a:pt x="8046" y="495"/>
                        <a:pt x="8428" y="678"/>
                        <a:pt x="8655" y="1061"/>
                      </a:cubicBezTo>
                      <a:cubicBezTo>
                        <a:pt x="8673" y="1085"/>
                        <a:pt x="8700" y="1097"/>
                        <a:pt x="8727" y="1097"/>
                      </a:cubicBezTo>
                      <a:cubicBezTo>
                        <a:pt x="8754" y="1097"/>
                        <a:pt x="8781" y="1085"/>
                        <a:pt x="8798" y="1061"/>
                      </a:cubicBezTo>
                      <a:cubicBezTo>
                        <a:pt x="9028" y="590"/>
                        <a:pt x="9469" y="365"/>
                        <a:pt x="9908" y="365"/>
                      </a:cubicBezTo>
                      <a:cubicBezTo>
                        <a:pt x="10427" y="365"/>
                        <a:pt x="10944" y="680"/>
                        <a:pt x="11105" y="1276"/>
                      </a:cubicBezTo>
                      <a:cubicBezTo>
                        <a:pt x="11119" y="1317"/>
                        <a:pt x="11156" y="1339"/>
                        <a:pt x="11192" y="1339"/>
                      </a:cubicBezTo>
                      <a:cubicBezTo>
                        <a:pt x="11219" y="1339"/>
                        <a:pt x="11245" y="1326"/>
                        <a:pt x="11261" y="1300"/>
                      </a:cubicBezTo>
                      <a:cubicBezTo>
                        <a:pt x="11504" y="800"/>
                        <a:pt x="12054" y="411"/>
                        <a:pt x="12557" y="411"/>
                      </a:cubicBezTo>
                      <a:cubicBezTo>
                        <a:pt x="12896" y="411"/>
                        <a:pt x="13213" y="588"/>
                        <a:pt x="13401" y="1025"/>
                      </a:cubicBezTo>
                      <a:cubicBezTo>
                        <a:pt x="13416" y="1055"/>
                        <a:pt x="13443" y="1069"/>
                        <a:pt x="13472" y="1069"/>
                      </a:cubicBezTo>
                      <a:cubicBezTo>
                        <a:pt x="13512" y="1069"/>
                        <a:pt x="13554" y="1043"/>
                        <a:pt x="13568" y="1002"/>
                      </a:cubicBezTo>
                      <a:cubicBezTo>
                        <a:pt x="13716" y="450"/>
                        <a:pt x="14179" y="175"/>
                        <a:pt x="14641" y="175"/>
                      </a:cubicBezTo>
                      <a:cubicBezTo>
                        <a:pt x="15111" y="175"/>
                        <a:pt x="15581" y="459"/>
                        <a:pt x="15720" y="1025"/>
                      </a:cubicBezTo>
                      <a:cubicBezTo>
                        <a:pt x="15732" y="1067"/>
                        <a:pt x="15767" y="1088"/>
                        <a:pt x="15805" y="1088"/>
                      </a:cubicBezTo>
                      <a:cubicBezTo>
                        <a:pt x="15842" y="1088"/>
                        <a:pt x="15881" y="1067"/>
                        <a:pt x="15899" y="1025"/>
                      </a:cubicBezTo>
                      <a:cubicBezTo>
                        <a:pt x="16067" y="526"/>
                        <a:pt x="16498" y="281"/>
                        <a:pt x="16929" y="281"/>
                      </a:cubicBezTo>
                      <a:cubicBezTo>
                        <a:pt x="17386" y="281"/>
                        <a:pt x="17843" y="556"/>
                        <a:pt x="17991" y="1097"/>
                      </a:cubicBezTo>
                      <a:cubicBezTo>
                        <a:pt x="17997" y="1136"/>
                        <a:pt x="18032" y="1157"/>
                        <a:pt x="18068" y="1157"/>
                      </a:cubicBezTo>
                      <a:cubicBezTo>
                        <a:pt x="18098" y="1157"/>
                        <a:pt x="18130" y="1142"/>
                        <a:pt x="18146" y="1109"/>
                      </a:cubicBezTo>
                      <a:cubicBezTo>
                        <a:pt x="18352" y="665"/>
                        <a:pt x="18762" y="454"/>
                        <a:pt x="19169" y="454"/>
                      </a:cubicBezTo>
                      <a:cubicBezTo>
                        <a:pt x="19661" y="454"/>
                        <a:pt x="20150" y="761"/>
                        <a:pt x="20274" y="1336"/>
                      </a:cubicBezTo>
                      <a:cubicBezTo>
                        <a:pt x="20284" y="1387"/>
                        <a:pt x="20323" y="1410"/>
                        <a:pt x="20361" y="1410"/>
                      </a:cubicBezTo>
                      <a:cubicBezTo>
                        <a:pt x="20414" y="1410"/>
                        <a:pt x="20467" y="1369"/>
                        <a:pt x="20453" y="1300"/>
                      </a:cubicBezTo>
                      <a:cubicBezTo>
                        <a:pt x="20307" y="645"/>
                        <a:pt x="19746" y="279"/>
                        <a:pt x="19178" y="279"/>
                      </a:cubicBezTo>
                      <a:cubicBezTo>
                        <a:pt x="18772" y="279"/>
                        <a:pt x="18363" y="466"/>
                        <a:pt x="18098" y="870"/>
                      </a:cubicBezTo>
                      <a:cubicBezTo>
                        <a:pt x="17880" y="359"/>
                        <a:pt x="17404" y="98"/>
                        <a:pt x="16928" y="98"/>
                      </a:cubicBezTo>
                      <a:cubicBezTo>
                        <a:pt x="16492" y="98"/>
                        <a:pt x="16055" y="317"/>
                        <a:pt x="15815" y="762"/>
                      </a:cubicBezTo>
                      <a:cubicBezTo>
                        <a:pt x="15588" y="254"/>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103" name="Google Shape;1103;p14"/>
                <p:cNvSpPr/>
                <p:nvPr/>
              </p:nvSpPr>
              <p:spPr>
                <a:xfrm>
                  <a:off x="4979623" y="2662802"/>
                  <a:ext cx="4386829" cy="310655"/>
                </a:xfrm>
                <a:custGeom>
                  <a:avLst/>
                  <a:gdLst/>
                  <a:ahLst/>
                  <a:cxnLst/>
                  <a:rect l="l" t="t" r="r" b="b"/>
                  <a:pathLst>
                    <a:path w="20476" h="1450" extrusionOk="0">
                      <a:moveTo>
                        <a:pt x="14638" y="1"/>
                      </a:moveTo>
                      <a:cubicBezTo>
                        <a:pt x="14163" y="1"/>
                        <a:pt x="13687" y="258"/>
                        <a:pt x="13460" y="772"/>
                      </a:cubicBezTo>
                      <a:cubicBezTo>
                        <a:pt x="13242" y="399"/>
                        <a:pt x="12914" y="243"/>
                        <a:pt x="12567" y="243"/>
                      </a:cubicBezTo>
                      <a:cubicBezTo>
                        <a:pt x="12058" y="243"/>
                        <a:pt x="11507" y="577"/>
                        <a:pt x="11201" y="1047"/>
                      </a:cubicBezTo>
                      <a:cubicBezTo>
                        <a:pt x="10963" y="486"/>
                        <a:pt x="10437" y="193"/>
                        <a:pt x="9909" y="193"/>
                      </a:cubicBezTo>
                      <a:cubicBezTo>
                        <a:pt x="9456" y="193"/>
                        <a:pt x="9003" y="409"/>
                        <a:pt x="8727" y="855"/>
                      </a:cubicBezTo>
                      <a:cubicBezTo>
                        <a:pt x="8457" y="492"/>
                        <a:pt x="8056" y="316"/>
                        <a:pt x="7658" y="316"/>
                      </a:cubicBezTo>
                      <a:cubicBezTo>
                        <a:pt x="7192" y="316"/>
                        <a:pt x="6730" y="558"/>
                        <a:pt x="6491" y="1023"/>
                      </a:cubicBezTo>
                      <a:cubicBezTo>
                        <a:pt x="6262" y="545"/>
                        <a:pt x="5802" y="298"/>
                        <a:pt x="5339" y="298"/>
                      </a:cubicBezTo>
                      <a:cubicBezTo>
                        <a:pt x="4933" y="298"/>
                        <a:pt x="4525" y="488"/>
                        <a:pt x="4268" y="879"/>
                      </a:cubicBezTo>
                      <a:cubicBezTo>
                        <a:pt x="4040" y="348"/>
                        <a:pt x="3547" y="79"/>
                        <a:pt x="3053" y="79"/>
                      </a:cubicBezTo>
                      <a:cubicBezTo>
                        <a:pt x="2590" y="79"/>
                        <a:pt x="2126" y="316"/>
                        <a:pt x="1877" y="796"/>
                      </a:cubicBezTo>
                      <a:cubicBezTo>
                        <a:pt x="1743" y="437"/>
                        <a:pt x="1399" y="194"/>
                        <a:pt x="1012" y="194"/>
                      </a:cubicBezTo>
                      <a:cubicBezTo>
                        <a:pt x="986" y="194"/>
                        <a:pt x="960" y="196"/>
                        <a:pt x="933" y="198"/>
                      </a:cubicBezTo>
                      <a:cubicBezTo>
                        <a:pt x="335" y="258"/>
                        <a:pt x="13" y="831"/>
                        <a:pt x="1" y="1369"/>
                      </a:cubicBezTo>
                      <a:cubicBezTo>
                        <a:pt x="1" y="1423"/>
                        <a:pt x="36" y="1450"/>
                        <a:pt x="72" y="1450"/>
                      </a:cubicBezTo>
                      <a:cubicBezTo>
                        <a:pt x="108" y="1450"/>
                        <a:pt x="144" y="1423"/>
                        <a:pt x="144" y="1369"/>
                      </a:cubicBezTo>
                      <a:cubicBezTo>
                        <a:pt x="168" y="951"/>
                        <a:pt x="383" y="533"/>
                        <a:pt x="825" y="413"/>
                      </a:cubicBezTo>
                      <a:cubicBezTo>
                        <a:pt x="893" y="393"/>
                        <a:pt x="961" y="384"/>
                        <a:pt x="1027" y="384"/>
                      </a:cubicBezTo>
                      <a:cubicBezTo>
                        <a:pt x="1409" y="384"/>
                        <a:pt x="1749" y="687"/>
                        <a:pt x="1770" y="1094"/>
                      </a:cubicBezTo>
                      <a:cubicBezTo>
                        <a:pt x="1770" y="1153"/>
                        <a:pt x="1812" y="1183"/>
                        <a:pt x="1855" y="1183"/>
                      </a:cubicBezTo>
                      <a:cubicBezTo>
                        <a:pt x="1890" y="1183"/>
                        <a:pt x="1926" y="1162"/>
                        <a:pt x="1937" y="1118"/>
                      </a:cubicBezTo>
                      <a:cubicBezTo>
                        <a:pt x="2087" y="547"/>
                        <a:pt x="2570" y="261"/>
                        <a:pt x="3052" y="261"/>
                      </a:cubicBezTo>
                      <a:cubicBezTo>
                        <a:pt x="3529" y="261"/>
                        <a:pt x="4006" y="542"/>
                        <a:pt x="4160" y="1106"/>
                      </a:cubicBezTo>
                      <a:cubicBezTo>
                        <a:pt x="4174" y="1147"/>
                        <a:pt x="4215" y="1168"/>
                        <a:pt x="4254" y="1168"/>
                      </a:cubicBezTo>
                      <a:cubicBezTo>
                        <a:pt x="4283" y="1168"/>
                        <a:pt x="4312" y="1156"/>
                        <a:pt x="4328" y="1130"/>
                      </a:cubicBezTo>
                      <a:cubicBezTo>
                        <a:pt x="4549" y="694"/>
                        <a:pt x="4949" y="478"/>
                        <a:pt x="5344" y="478"/>
                      </a:cubicBezTo>
                      <a:cubicBezTo>
                        <a:pt x="5782" y="478"/>
                        <a:pt x="6214" y="745"/>
                        <a:pt x="6384" y="1274"/>
                      </a:cubicBezTo>
                      <a:cubicBezTo>
                        <a:pt x="6402" y="1316"/>
                        <a:pt x="6438" y="1336"/>
                        <a:pt x="6473" y="1336"/>
                      </a:cubicBezTo>
                      <a:cubicBezTo>
                        <a:pt x="6509" y="1336"/>
                        <a:pt x="6545" y="1316"/>
                        <a:pt x="6563" y="1274"/>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27" y="590"/>
                        <a:pt x="9467" y="365"/>
                        <a:pt x="9905" y="365"/>
                      </a:cubicBezTo>
                      <a:cubicBezTo>
                        <a:pt x="10428" y="365"/>
                        <a:pt x="10949" y="686"/>
                        <a:pt x="11105" y="1298"/>
                      </a:cubicBezTo>
                      <a:cubicBezTo>
                        <a:pt x="11118" y="1336"/>
                        <a:pt x="11152" y="1358"/>
                        <a:pt x="11187" y="1358"/>
                      </a:cubicBezTo>
                      <a:cubicBezTo>
                        <a:pt x="11215" y="1358"/>
                        <a:pt x="11244" y="1342"/>
                        <a:pt x="11261" y="1310"/>
                      </a:cubicBezTo>
                      <a:cubicBezTo>
                        <a:pt x="11503" y="817"/>
                        <a:pt x="12052" y="432"/>
                        <a:pt x="12555" y="432"/>
                      </a:cubicBezTo>
                      <a:cubicBezTo>
                        <a:pt x="12894" y="432"/>
                        <a:pt x="13213" y="608"/>
                        <a:pt x="13401" y="1047"/>
                      </a:cubicBezTo>
                      <a:cubicBezTo>
                        <a:pt x="13415" y="1075"/>
                        <a:pt x="13440" y="1086"/>
                        <a:pt x="13467" y="1086"/>
                      </a:cubicBezTo>
                      <a:cubicBezTo>
                        <a:pt x="13508" y="1086"/>
                        <a:pt x="13553" y="1059"/>
                        <a:pt x="13568" y="1023"/>
                      </a:cubicBezTo>
                      <a:cubicBezTo>
                        <a:pt x="13717" y="470"/>
                        <a:pt x="14181" y="195"/>
                        <a:pt x="14645" y="195"/>
                      </a:cubicBezTo>
                      <a:cubicBezTo>
                        <a:pt x="15114" y="195"/>
                        <a:pt x="15581" y="476"/>
                        <a:pt x="15720" y="1035"/>
                      </a:cubicBezTo>
                      <a:cubicBezTo>
                        <a:pt x="15732" y="1076"/>
                        <a:pt x="15767" y="1097"/>
                        <a:pt x="15805" y="1097"/>
                      </a:cubicBezTo>
                      <a:cubicBezTo>
                        <a:pt x="15842" y="1097"/>
                        <a:pt x="15881" y="1076"/>
                        <a:pt x="15899" y="1035"/>
                      </a:cubicBezTo>
                      <a:cubicBezTo>
                        <a:pt x="16067" y="541"/>
                        <a:pt x="16497" y="299"/>
                        <a:pt x="16929" y="299"/>
                      </a:cubicBezTo>
                      <a:cubicBezTo>
                        <a:pt x="17385" y="299"/>
                        <a:pt x="17843" y="571"/>
                        <a:pt x="17991" y="1106"/>
                      </a:cubicBezTo>
                      <a:cubicBezTo>
                        <a:pt x="18004" y="1147"/>
                        <a:pt x="18041" y="1168"/>
                        <a:pt x="18077" y="1168"/>
                      </a:cubicBezTo>
                      <a:cubicBezTo>
                        <a:pt x="18104" y="1168"/>
                        <a:pt x="18131" y="1156"/>
                        <a:pt x="18146" y="1130"/>
                      </a:cubicBezTo>
                      <a:cubicBezTo>
                        <a:pt x="18352" y="680"/>
                        <a:pt x="18763" y="466"/>
                        <a:pt x="19171" y="466"/>
                      </a:cubicBezTo>
                      <a:cubicBezTo>
                        <a:pt x="19662" y="466"/>
                        <a:pt x="20150" y="776"/>
                        <a:pt x="20274" y="1357"/>
                      </a:cubicBezTo>
                      <a:cubicBezTo>
                        <a:pt x="20288" y="1403"/>
                        <a:pt x="20322" y="1422"/>
                        <a:pt x="20358" y="1422"/>
                      </a:cubicBezTo>
                      <a:cubicBezTo>
                        <a:pt x="20415" y="1422"/>
                        <a:pt x="20475" y="1371"/>
                        <a:pt x="20453" y="1298"/>
                      </a:cubicBezTo>
                      <a:cubicBezTo>
                        <a:pt x="20307" y="643"/>
                        <a:pt x="19748" y="281"/>
                        <a:pt x="19181" y="281"/>
                      </a:cubicBezTo>
                      <a:cubicBezTo>
                        <a:pt x="18774" y="281"/>
                        <a:pt x="18363" y="468"/>
                        <a:pt x="18098" y="867"/>
                      </a:cubicBezTo>
                      <a:cubicBezTo>
                        <a:pt x="17881" y="357"/>
                        <a:pt x="17408" y="97"/>
                        <a:pt x="16933" y="97"/>
                      </a:cubicBezTo>
                      <a:cubicBezTo>
                        <a:pt x="16495" y="97"/>
                        <a:pt x="16056" y="318"/>
                        <a:pt x="15815" y="772"/>
                      </a:cubicBezTo>
                      <a:cubicBezTo>
                        <a:pt x="15588" y="258"/>
                        <a:pt x="15113" y="1"/>
                        <a:pt x="14638"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104" name="Google Shape;1104;p14"/>
                <p:cNvSpPr/>
                <p:nvPr/>
              </p:nvSpPr>
              <p:spPr>
                <a:xfrm>
                  <a:off x="4979623" y="3205700"/>
                  <a:ext cx="4386615" cy="308941"/>
                </a:xfrm>
                <a:custGeom>
                  <a:avLst/>
                  <a:gdLst/>
                  <a:ahLst/>
                  <a:cxnLst/>
                  <a:rect l="l" t="t" r="r" b="b"/>
                  <a:pathLst>
                    <a:path w="20475" h="1442" extrusionOk="0">
                      <a:moveTo>
                        <a:pt x="14638" y="1"/>
                      </a:moveTo>
                      <a:cubicBezTo>
                        <a:pt x="14163" y="1"/>
                        <a:pt x="13687" y="258"/>
                        <a:pt x="13460" y="772"/>
                      </a:cubicBezTo>
                      <a:cubicBezTo>
                        <a:pt x="13242" y="399"/>
                        <a:pt x="12914" y="244"/>
                        <a:pt x="12567" y="244"/>
                      </a:cubicBezTo>
                      <a:cubicBezTo>
                        <a:pt x="12058" y="244"/>
                        <a:pt x="11507" y="578"/>
                        <a:pt x="11201" y="1047"/>
                      </a:cubicBezTo>
                      <a:cubicBezTo>
                        <a:pt x="10962" y="485"/>
                        <a:pt x="10434" y="192"/>
                        <a:pt x="9904" y="192"/>
                      </a:cubicBezTo>
                      <a:cubicBezTo>
                        <a:pt x="9453" y="192"/>
                        <a:pt x="9001" y="404"/>
                        <a:pt x="8727" y="843"/>
                      </a:cubicBezTo>
                      <a:cubicBezTo>
                        <a:pt x="8458" y="482"/>
                        <a:pt x="8059" y="306"/>
                        <a:pt x="7662" y="306"/>
                      </a:cubicBezTo>
                      <a:cubicBezTo>
                        <a:pt x="7194" y="306"/>
                        <a:pt x="6731" y="550"/>
                        <a:pt x="6491" y="1023"/>
                      </a:cubicBezTo>
                      <a:cubicBezTo>
                        <a:pt x="6262" y="545"/>
                        <a:pt x="5802" y="298"/>
                        <a:pt x="5339" y="298"/>
                      </a:cubicBezTo>
                      <a:cubicBezTo>
                        <a:pt x="4933" y="298"/>
                        <a:pt x="4525" y="488"/>
                        <a:pt x="4268" y="879"/>
                      </a:cubicBezTo>
                      <a:cubicBezTo>
                        <a:pt x="4040" y="349"/>
                        <a:pt x="3547" y="79"/>
                        <a:pt x="3053" y="79"/>
                      </a:cubicBezTo>
                      <a:cubicBezTo>
                        <a:pt x="2590" y="79"/>
                        <a:pt x="2126" y="316"/>
                        <a:pt x="1877" y="796"/>
                      </a:cubicBezTo>
                      <a:cubicBezTo>
                        <a:pt x="1743" y="437"/>
                        <a:pt x="1399" y="195"/>
                        <a:pt x="1012" y="195"/>
                      </a:cubicBezTo>
                      <a:cubicBezTo>
                        <a:pt x="986" y="195"/>
                        <a:pt x="960" y="196"/>
                        <a:pt x="933" y="198"/>
                      </a:cubicBezTo>
                      <a:cubicBezTo>
                        <a:pt x="335" y="258"/>
                        <a:pt x="13" y="832"/>
                        <a:pt x="1" y="1369"/>
                      </a:cubicBezTo>
                      <a:cubicBezTo>
                        <a:pt x="1" y="1417"/>
                        <a:pt x="36" y="1441"/>
                        <a:pt x="72" y="1441"/>
                      </a:cubicBezTo>
                      <a:cubicBezTo>
                        <a:pt x="108" y="1441"/>
                        <a:pt x="144" y="1417"/>
                        <a:pt x="144" y="1369"/>
                      </a:cubicBezTo>
                      <a:cubicBezTo>
                        <a:pt x="168" y="939"/>
                        <a:pt x="383" y="533"/>
                        <a:pt x="825" y="413"/>
                      </a:cubicBezTo>
                      <a:cubicBezTo>
                        <a:pt x="893" y="394"/>
                        <a:pt x="961" y="384"/>
                        <a:pt x="1027" y="384"/>
                      </a:cubicBezTo>
                      <a:cubicBezTo>
                        <a:pt x="1409" y="384"/>
                        <a:pt x="1749" y="687"/>
                        <a:pt x="1770" y="1095"/>
                      </a:cubicBezTo>
                      <a:cubicBezTo>
                        <a:pt x="1770" y="1148"/>
                        <a:pt x="1815" y="1179"/>
                        <a:pt x="1859" y="1179"/>
                      </a:cubicBezTo>
                      <a:cubicBezTo>
                        <a:pt x="1893" y="1179"/>
                        <a:pt x="1927" y="1160"/>
                        <a:pt x="1937" y="1118"/>
                      </a:cubicBezTo>
                      <a:cubicBezTo>
                        <a:pt x="2087" y="548"/>
                        <a:pt x="2570" y="261"/>
                        <a:pt x="3052" y="261"/>
                      </a:cubicBezTo>
                      <a:cubicBezTo>
                        <a:pt x="3529" y="261"/>
                        <a:pt x="4006" y="542"/>
                        <a:pt x="4160" y="1106"/>
                      </a:cubicBezTo>
                      <a:cubicBezTo>
                        <a:pt x="4173" y="1145"/>
                        <a:pt x="4211" y="1167"/>
                        <a:pt x="4248" y="1167"/>
                      </a:cubicBezTo>
                      <a:cubicBezTo>
                        <a:pt x="4280" y="1167"/>
                        <a:pt x="4311" y="1151"/>
                        <a:pt x="4328" y="1118"/>
                      </a:cubicBezTo>
                      <a:cubicBezTo>
                        <a:pt x="4547" y="685"/>
                        <a:pt x="4944" y="472"/>
                        <a:pt x="5336" y="472"/>
                      </a:cubicBezTo>
                      <a:cubicBezTo>
                        <a:pt x="5777" y="472"/>
                        <a:pt x="6213" y="742"/>
                        <a:pt x="6384" y="1274"/>
                      </a:cubicBezTo>
                      <a:cubicBezTo>
                        <a:pt x="6402" y="1316"/>
                        <a:pt x="6438" y="1337"/>
                        <a:pt x="6473" y="1337"/>
                      </a:cubicBezTo>
                      <a:cubicBezTo>
                        <a:pt x="6509" y="1337"/>
                        <a:pt x="6545" y="1316"/>
                        <a:pt x="6563" y="1274"/>
                      </a:cubicBezTo>
                      <a:cubicBezTo>
                        <a:pt x="6740" y="762"/>
                        <a:pt x="7201" y="492"/>
                        <a:pt x="7664" y="492"/>
                      </a:cubicBezTo>
                      <a:cubicBezTo>
                        <a:pt x="8046" y="492"/>
                        <a:pt x="8428" y="675"/>
                        <a:pt x="8655" y="1059"/>
                      </a:cubicBezTo>
                      <a:cubicBezTo>
                        <a:pt x="8673" y="1083"/>
                        <a:pt x="8700" y="1095"/>
                        <a:pt x="8727" y="1095"/>
                      </a:cubicBezTo>
                      <a:cubicBezTo>
                        <a:pt x="8754" y="1095"/>
                        <a:pt x="8781" y="1083"/>
                        <a:pt x="8798" y="1059"/>
                      </a:cubicBezTo>
                      <a:cubicBezTo>
                        <a:pt x="9026" y="598"/>
                        <a:pt x="9458" y="378"/>
                        <a:pt x="9890" y="378"/>
                      </a:cubicBezTo>
                      <a:cubicBezTo>
                        <a:pt x="10410" y="378"/>
                        <a:pt x="10930" y="697"/>
                        <a:pt x="11094" y="1298"/>
                      </a:cubicBezTo>
                      <a:cubicBezTo>
                        <a:pt x="11106" y="1337"/>
                        <a:pt x="11140" y="1358"/>
                        <a:pt x="11175" y="1358"/>
                      </a:cubicBezTo>
                      <a:cubicBezTo>
                        <a:pt x="11203" y="1358"/>
                        <a:pt x="11232" y="1343"/>
                        <a:pt x="11249" y="1310"/>
                      </a:cubicBezTo>
                      <a:cubicBezTo>
                        <a:pt x="11491" y="818"/>
                        <a:pt x="12040" y="432"/>
                        <a:pt x="12543" y="432"/>
                      </a:cubicBezTo>
                      <a:cubicBezTo>
                        <a:pt x="12882" y="432"/>
                        <a:pt x="13201" y="608"/>
                        <a:pt x="13389" y="1047"/>
                      </a:cubicBezTo>
                      <a:cubicBezTo>
                        <a:pt x="13403" y="1075"/>
                        <a:pt x="13428" y="1086"/>
                        <a:pt x="13455" y="1086"/>
                      </a:cubicBezTo>
                      <a:cubicBezTo>
                        <a:pt x="13496" y="1086"/>
                        <a:pt x="13541" y="1059"/>
                        <a:pt x="13556" y="1023"/>
                      </a:cubicBezTo>
                      <a:cubicBezTo>
                        <a:pt x="13699" y="464"/>
                        <a:pt x="14164" y="186"/>
                        <a:pt x="14629" y="186"/>
                      </a:cubicBezTo>
                      <a:cubicBezTo>
                        <a:pt x="15099" y="186"/>
                        <a:pt x="15569" y="470"/>
                        <a:pt x="15708" y="1035"/>
                      </a:cubicBezTo>
                      <a:cubicBezTo>
                        <a:pt x="15726" y="1077"/>
                        <a:pt x="15761" y="1097"/>
                        <a:pt x="15797" y="1097"/>
                      </a:cubicBezTo>
                      <a:cubicBezTo>
                        <a:pt x="15833" y="1097"/>
                        <a:pt x="15869" y="1077"/>
                        <a:pt x="15887" y="1035"/>
                      </a:cubicBezTo>
                      <a:cubicBezTo>
                        <a:pt x="16055" y="541"/>
                        <a:pt x="16486" y="299"/>
                        <a:pt x="16917" y="299"/>
                      </a:cubicBezTo>
                      <a:cubicBezTo>
                        <a:pt x="17373" y="299"/>
                        <a:pt x="17831" y="571"/>
                        <a:pt x="17979" y="1106"/>
                      </a:cubicBezTo>
                      <a:cubicBezTo>
                        <a:pt x="17992" y="1147"/>
                        <a:pt x="18029" y="1169"/>
                        <a:pt x="18065" y="1169"/>
                      </a:cubicBezTo>
                      <a:cubicBezTo>
                        <a:pt x="18092" y="1169"/>
                        <a:pt x="18119" y="1156"/>
                        <a:pt x="18134" y="1130"/>
                      </a:cubicBezTo>
                      <a:cubicBezTo>
                        <a:pt x="18340" y="680"/>
                        <a:pt x="18751" y="466"/>
                        <a:pt x="19159" y="466"/>
                      </a:cubicBezTo>
                      <a:cubicBezTo>
                        <a:pt x="19650" y="466"/>
                        <a:pt x="20138" y="776"/>
                        <a:pt x="20262" y="1357"/>
                      </a:cubicBezTo>
                      <a:cubicBezTo>
                        <a:pt x="20276" y="1405"/>
                        <a:pt x="20315" y="1426"/>
                        <a:pt x="20354" y="1426"/>
                      </a:cubicBezTo>
                      <a:cubicBezTo>
                        <a:pt x="20414" y="1426"/>
                        <a:pt x="20475" y="1377"/>
                        <a:pt x="20453" y="1298"/>
                      </a:cubicBezTo>
                      <a:cubicBezTo>
                        <a:pt x="20307" y="644"/>
                        <a:pt x="19748" y="281"/>
                        <a:pt x="19181" y="281"/>
                      </a:cubicBezTo>
                      <a:cubicBezTo>
                        <a:pt x="18774" y="281"/>
                        <a:pt x="18363" y="468"/>
                        <a:pt x="18098" y="867"/>
                      </a:cubicBezTo>
                      <a:cubicBezTo>
                        <a:pt x="17881" y="358"/>
                        <a:pt x="17408" y="97"/>
                        <a:pt x="16933" y="97"/>
                      </a:cubicBezTo>
                      <a:cubicBezTo>
                        <a:pt x="16495" y="97"/>
                        <a:pt x="16056" y="319"/>
                        <a:pt x="15815" y="772"/>
                      </a:cubicBezTo>
                      <a:cubicBezTo>
                        <a:pt x="15588" y="258"/>
                        <a:pt x="15113" y="1"/>
                        <a:pt x="14638"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105" name="Google Shape;1105;p14"/>
                <p:cNvSpPr/>
                <p:nvPr/>
              </p:nvSpPr>
              <p:spPr>
                <a:xfrm>
                  <a:off x="4977052" y="3746027"/>
                  <a:ext cx="4389186" cy="310869"/>
                </a:xfrm>
                <a:custGeom>
                  <a:avLst/>
                  <a:gdLst/>
                  <a:ahLst/>
                  <a:cxnLst/>
                  <a:rect l="l" t="t" r="r" b="b"/>
                  <a:pathLst>
                    <a:path w="20487" h="1451" extrusionOk="0">
                      <a:moveTo>
                        <a:pt x="14650" y="1"/>
                      </a:moveTo>
                      <a:cubicBezTo>
                        <a:pt x="14175" y="1"/>
                        <a:pt x="13699" y="258"/>
                        <a:pt x="13472" y="772"/>
                      </a:cubicBezTo>
                      <a:cubicBezTo>
                        <a:pt x="13249" y="399"/>
                        <a:pt x="12919" y="244"/>
                        <a:pt x="12570" y="244"/>
                      </a:cubicBezTo>
                      <a:cubicBezTo>
                        <a:pt x="12060" y="244"/>
                        <a:pt x="11512" y="578"/>
                        <a:pt x="11213" y="1047"/>
                      </a:cubicBezTo>
                      <a:cubicBezTo>
                        <a:pt x="10975" y="488"/>
                        <a:pt x="10451" y="198"/>
                        <a:pt x="9925" y="198"/>
                      </a:cubicBezTo>
                      <a:cubicBezTo>
                        <a:pt x="9471" y="198"/>
                        <a:pt x="9015" y="413"/>
                        <a:pt x="8739" y="856"/>
                      </a:cubicBezTo>
                      <a:cubicBezTo>
                        <a:pt x="8469" y="493"/>
                        <a:pt x="8068" y="317"/>
                        <a:pt x="7669" y="317"/>
                      </a:cubicBezTo>
                      <a:cubicBezTo>
                        <a:pt x="7201" y="317"/>
                        <a:pt x="6737" y="558"/>
                        <a:pt x="6491" y="1023"/>
                      </a:cubicBezTo>
                      <a:cubicBezTo>
                        <a:pt x="6262" y="545"/>
                        <a:pt x="5802" y="298"/>
                        <a:pt x="5341" y="298"/>
                      </a:cubicBezTo>
                      <a:cubicBezTo>
                        <a:pt x="4937" y="298"/>
                        <a:pt x="4531" y="489"/>
                        <a:pt x="4280" y="880"/>
                      </a:cubicBezTo>
                      <a:cubicBezTo>
                        <a:pt x="4052" y="349"/>
                        <a:pt x="3556" y="79"/>
                        <a:pt x="3060" y="79"/>
                      </a:cubicBezTo>
                      <a:cubicBezTo>
                        <a:pt x="2596" y="79"/>
                        <a:pt x="2132" y="316"/>
                        <a:pt x="1889" y="796"/>
                      </a:cubicBezTo>
                      <a:cubicBezTo>
                        <a:pt x="1744" y="438"/>
                        <a:pt x="1399" y="195"/>
                        <a:pt x="1022" y="195"/>
                      </a:cubicBezTo>
                      <a:cubicBezTo>
                        <a:pt x="997" y="195"/>
                        <a:pt x="971" y="196"/>
                        <a:pt x="945" y="198"/>
                      </a:cubicBezTo>
                      <a:cubicBezTo>
                        <a:pt x="347" y="258"/>
                        <a:pt x="13" y="832"/>
                        <a:pt x="1" y="1370"/>
                      </a:cubicBezTo>
                      <a:cubicBezTo>
                        <a:pt x="1" y="1423"/>
                        <a:pt x="40" y="1450"/>
                        <a:pt x="78" y="1450"/>
                      </a:cubicBezTo>
                      <a:cubicBezTo>
                        <a:pt x="117" y="1450"/>
                        <a:pt x="156" y="1423"/>
                        <a:pt x="156" y="1370"/>
                      </a:cubicBezTo>
                      <a:cubicBezTo>
                        <a:pt x="168" y="951"/>
                        <a:pt x="395" y="533"/>
                        <a:pt x="825" y="413"/>
                      </a:cubicBezTo>
                      <a:cubicBezTo>
                        <a:pt x="895" y="394"/>
                        <a:pt x="964" y="385"/>
                        <a:pt x="1032" y="385"/>
                      </a:cubicBezTo>
                      <a:cubicBezTo>
                        <a:pt x="1420" y="385"/>
                        <a:pt x="1760" y="688"/>
                        <a:pt x="1770" y="1095"/>
                      </a:cubicBezTo>
                      <a:cubicBezTo>
                        <a:pt x="1770" y="1153"/>
                        <a:pt x="1816" y="1183"/>
                        <a:pt x="1862" y="1183"/>
                      </a:cubicBezTo>
                      <a:cubicBezTo>
                        <a:pt x="1900" y="1183"/>
                        <a:pt x="1938" y="1162"/>
                        <a:pt x="1949" y="1119"/>
                      </a:cubicBezTo>
                      <a:cubicBezTo>
                        <a:pt x="2099" y="548"/>
                        <a:pt x="2582" y="261"/>
                        <a:pt x="3064" y="261"/>
                      </a:cubicBezTo>
                      <a:cubicBezTo>
                        <a:pt x="3541" y="261"/>
                        <a:pt x="4018" y="542"/>
                        <a:pt x="4172" y="1107"/>
                      </a:cubicBezTo>
                      <a:cubicBezTo>
                        <a:pt x="4185" y="1145"/>
                        <a:pt x="4219" y="1167"/>
                        <a:pt x="4253" y="1167"/>
                      </a:cubicBezTo>
                      <a:cubicBezTo>
                        <a:pt x="4282" y="1167"/>
                        <a:pt x="4311" y="1151"/>
                        <a:pt x="4328" y="1119"/>
                      </a:cubicBezTo>
                      <a:cubicBezTo>
                        <a:pt x="4553" y="686"/>
                        <a:pt x="4950" y="472"/>
                        <a:pt x="5342" y="472"/>
                      </a:cubicBezTo>
                      <a:cubicBezTo>
                        <a:pt x="5783" y="472"/>
                        <a:pt x="6219" y="742"/>
                        <a:pt x="6396" y="1274"/>
                      </a:cubicBezTo>
                      <a:cubicBezTo>
                        <a:pt x="6408" y="1316"/>
                        <a:pt x="6444" y="1337"/>
                        <a:pt x="6480" y="1337"/>
                      </a:cubicBezTo>
                      <a:cubicBezTo>
                        <a:pt x="6515" y="1337"/>
                        <a:pt x="6551" y="1316"/>
                        <a:pt x="6563" y="1274"/>
                      </a:cubicBezTo>
                      <a:cubicBezTo>
                        <a:pt x="6740" y="763"/>
                        <a:pt x="7201" y="492"/>
                        <a:pt x="7664" y="492"/>
                      </a:cubicBezTo>
                      <a:cubicBezTo>
                        <a:pt x="8046" y="492"/>
                        <a:pt x="8428" y="676"/>
                        <a:pt x="8655" y="1059"/>
                      </a:cubicBezTo>
                      <a:cubicBezTo>
                        <a:pt x="8673" y="1089"/>
                        <a:pt x="8703" y="1104"/>
                        <a:pt x="8733" y="1104"/>
                      </a:cubicBezTo>
                      <a:cubicBezTo>
                        <a:pt x="8763" y="1104"/>
                        <a:pt x="8793" y="1089"/>
                        <a:pt x="8810" y="1059"/>
                      </a:cubicBezTo>
                      <a:cubicBezTo>
                        <a:pt x="9038" y="598"/>
                        <a:pt x="9470" y="378"/>
                        <a:pt x="9901" y="378"/>
                      </a:cubicBezTo>
                      <a:cubicBezTo>
                        <a:pt x="10420" y="378"/>
                        <a:pt x="10937" y="697"/>
                        <a:pt x="11094" y="1298"/>
                      </a:cubicBezTo>
                      <a:cubicBezTo>
                        <a:pt x="11107" y="1337"/>
                        <a:pt x="11140" y="1358"/>
                        <a:pt x="11177" y="1358"/>
                      </a:cubicBezTo>
                      <a:cubicBezTo>
                        <a:pt x="11207" y="1358"/>
                        <a:pt x="11239" y="1343"/>
                        <a:pt x="11261" y="1310"/>
                      </a:cubicBezTo>
                      <a:cubicBezTo>
                        <a:pt x="11496" y="818"/>
                        <a:pt x="12042" y="432"/>
                        <a:pt x="12544" y="432"/>
                      </a:cubicBezTo>
                      <a:cubicBezTo>
                        <a:pt x="12882" y="432"/>
                        <a:pt x="13201" y="608"/>
                        <a:pt x="13389" y="1047"/>
                      </a:cubicBezTo>
                      <a:cubicBezTo>
                        <a:pt x="13404" y="1077"/>
                        <a:pt x="13433" y="1090"/>
                        <a:pt x="13464" y="1090"/>
                      </a:cubicBezTo>
                      <a:cubicBezTo>
                        <a:pt x="13506" y="1090"/>
                        <a:pt x="13549" y="1065"/>
                        <a:pt x="13556" y="1023"/>
                      </a:cubicBezTo>
                      <a:cubicBezTo>
                        <a:pt x="13705" y="464"/>
                        <a:pt x="14173" y="186"/>
                        <a:pt x="14639" y="186"/>
                      </a:cubicBezTo>
                      <a:cubicBezTo>
                        <a:pt x="15111" y="186"/>
                        <a:pt x="15581" y="470"/>
                        <a:pt x="15720" y="1035"/>
                      </a:cubicBezTo>
                      <a:cubicBezTo>
                        <a:pt x="15732" y="1077"/>
                        <a:pt x="15767" y="1098"/>
                        <a:pt x="15803" y="1098"/>
                      </a:cubicBezTo>
                      <a:cubicBezTo>
                        <a:pt x="15839" y="1098"/>
                        <a:pt x="15875" y="1077"/>
                        <a:pt x="15887" y="1035"/>
                      </a:cubicBezTo>
                      <a:cubicBezTo>
                        <a:pt x="16061" y="542"/>
                        <a:pt x="16494" y="299"/>
                        <a:pt x="16926" y="299"/>
                      </a:cubicBezTo>
                      <a:cubicBezTo>
                        <a:pt x="17383" y="299"/>
                        <a:pt x="17837" y="572"/>
                        <a:pt x="17979" y="1107"/>
                      </a:cubicBezTo>
                      <a:cubicBezTo>
                        <a:pt x="17993" y="1148"/>
                        <a:pt x="18031" y="1174"/>
                        <a:pt x="18070" y="1174"/>
                      </a:cubicBezTo>
                      <a:cubicBezTo>
                        <a:pt x="18098" y="1174"/>
                        <a:pt x="18126" y="1161"/>
                        <a:pt x="18146" y="1131"/>
                      </a:cubicBezTo>
                      <a:cubicBezTo>
                        <a:pt x="18347" y="680"/>
                        <a:pt x="18754" y="466"/>
                        <a:pt x="19161" y="466"/>
                      </a:cubicBezTo>
                      <a:cubicBezTo>
                        <a:pt x="19650" y="466"/>
                        <a:pt x="20138" y="777"/>
                        <a:pt x="20262" y="1358"/>
                      </a:cubicBezTo>
                      <a:cubicBezTo>
                        <a:pt x="20281" y="1409"/>
                        <a:pt x="20321" y="1431"/>
                        <a:pt x="20362" y="1431"/>
                      </a:cubicBezTo>
                      <a:cubicBezTo>
                        <a:pt x="20425" y="1431"/>
                        <a:pt x="20487" y="1378"/>
                        <a:pt x="20465" y="1298"/>
                      </a:cubicBezTo>
                      <a:cubicBezTo>
                        <a:pt x="20319" y="643"/>
                        <a:pt x="19754" y="276"/>
                        <a:pt x="19185" y="276"/>
                      </a:cubicBezTo>
                      <a:cubicBezTo>
                        <a:pt x="18778" y="276"/>
                        <a:pt x="18370" y="464"/>
                        <a:pt x="18110" y="868"/>
                      </a:cubicBezTo>
                      <a:cubicBezTo>
                        <a:pt x="17886" y="358"/>
                        <a:pt x="17414" y="97"/>
                        <a:pt x="16941" y="97"/>
                      </a:cubicBezTo>
                      <a:cubicBezTo>
                        <a:pt x="16504" y="97"/>
                        <a:pt x="16068" y="319"/>
                        <a:pt x="15827" y="772"/>
                      </a:cubicBezTo>
                      <a:cubicBezTo>
                        <a:pt x="15600" y="258"/>
                        <a:pt x="15125" y="1"/>
                        <a:pt x="14650"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106" name="Google Shape;1106;p14"/>
                <p:cNvSpPr/>
                <p:nvPr/>
              </p:nvSpPr>
              <p:spPr>
                <a:xfrm>
                  <a:off x="4979623" y="4288496"/>
                  <a:ext cx="4386615" cy="309370"/>
                </a:xfrm>
                <a:custGeom>
                  <a:avLst/>
                  <a:gdLst/>
                  <a:ahLst/>
                  <a:cxnLst/>
                  <a:rect l="l" t="t" r="r" b="b"/>
                  <a:pathLst>
                    <a:path w="20475" h="1444" extrusionOk="0">
                      <a:moveTo>
                        <a:pt x="14638" y="0"/>
                      </a:moveTo>
                      <a:cubicBezTo>
                        <a:pt x="14163" y="0"/>
                        <a:pt x="13687" y="254"/>
                        <a:pt x="13460" y="762"/>
                      </a:cubicBezTo>
                      <a:cubicBezTo>
                        <a:pt x="13242" y="394"/>
                        <a:pt x="12915" y="240"/>
                        <a:pt x="12568" y="240"/>
                      </a:cubicBezTo>
                      <a:cubicBezTo>
                        <a:pt x="12058" y="240"/>
                        <a:pt x="11507" y="573"/>
                        <a:pt x="11201" y="1049"/>
                      </a:cubicBezTo>
                      <a:cubicBezTo>
                        <a:pt x="10962" y="487"/>
                        <a:pt x="10434" y="194"/>
                        <a:pt x="9904" y="194"/>
                      </a:cubicBezTo>
                      <a:cubicBezTo>
                        <a:pt x="9453" y="194"/>
                        <a:pt x="9001" y="406"/>
                        <a:pt x="8727" y="846"/>
                      </a:cubicBezTo>
                      <a:cubicBezTo>
                        <a:pt x="8458" y="484"/>
                        <a:pt x="8059" y="308"/>
                        <a:pt x="7662" y="308"/>
                      </a:cubicBezTo>
                      <a:cubicBezTo>
                        <a:pt x="7194" y="308"/>
                        <a:pt x="6731" y="553"/>
                        <a:pt x="6491" y="1025"/>
                      </a:cubicBezTo>
                      <a:cubicBezTo>
                        <a:pt x="6261" y="546"/>
                        <a:pt x="5799" y="299"/>
                        <a:pt x="5334" y="299"/>
                      </a:cubicBezTo>
                      <a:cubicBezTo>
                        <a:pt x="4930" y="299"/>
                        <a:pt x="4524" y="486"/>
                        <a:pt x="4268" y="870"/>
                      </a:cubicBezTo>
                      <a:cubicBezTo>
                        <a:pt x="4040" y="347"/>
                        <a:pt x="3550" y="80"/>
                        <a:pt x="3057" y="80"/>
                      </a:cubicBezTo>
                      <a:cubicBezTo>
                        <a:pt x="2593" y="80"/>
                        <a:pt x="2127" y="317"/>
                        <a:pt x="1877" y="798"/>
                      </a:cubicBezTo>
                      <a:cubicBezTo>
                        <a:pt x="1743" y="430"/>
                        <a:pt x="1401" y="197"/>
                        <a:pt x="1016" y="197"/>
                      </a:cubicBezTo>
                      <a:cubicBezTo>
                        <a:pt x="988" y="197"/>
                        <a:pt x="961" y="198"/>
                        <a:pt x="933" y="200"/>
                      </a:cubicBezTo>
                      <a:cubicBezTo>
                        <a:pt x="335" y="248"/>
                        <a:pt x="13" y="822"/>
                        <a:pt x="1" y="1372"/>
                      </a:cubicBezTo>
                      <a:cubicBezTo>
                        <a:pt x="1" y="1420"/>
                        <a:pt x="36" y="1443"/>
                        <a:pt x="72" y="1443"/>
                      </a:cubicBezTo>
                      <a:cubicBezTo>
                        <a:pt x="108" y="1443"/>
                        <a:pt x="144" y="1420"/>
                        <a:pt x="144" y="1372"/>
                      </a:cubicBezTo>
                      <a:cubicBezTo>
                        <a:pt x="168" y="941"/>
                        <a:pt x="383" y="523"/>
                        <a:pt x="825" y="415"/>
                      </a:cubicBezTo>
                      <a:cubicBezTo>
                        <a:pt x="894" y="396"/>
                        <a:pt x="964" y="386"/>
                        <a:pt x="1032" y="386"/>
                      </a:cubicBezTo>
                      <a:cubicBezTo>
                        <a:pt x="1411" y="386"/>
                        <a:pt x="1749" y="681"/>
                        <a:pt x="1770" y="1097"/>
                      </a:cubicBezTo>
                      <a:cubicBezTo>
                        <a:pt x="1770" y="1149"/>
                        <a:pt x="1812" y="1180"/>
                        <a:pt x="1855" y="1180"/>
                      </a:cubicBezTo>
                      <a:cubicBezTo>
                        <a:pt x="1890" y="1180"/>
                        <a:pt x="1926" y="1158"/>
                        <a:pt x="1937" y="1109"/>
                      </a:cubicBezTo>
                      <a:cubicBezTo>
                        <a:pt x="2087" y="538"/>
                        <a:pt x="2570" y="251"/>
                        <a:pt x="3052" y="251"/>
                      </a:cubicBezTo>
                      <a:cubicBezTo>
                        <a:pt x="3529" y="251"/>
                        <a:pt x="4006" y="532"/>
                        <a:pt x="4160" y="1097"/>
                      </a:cubicBezTo>
                      <a:cubicBezTo>
                        <a:pt x="4174" y="1143"/>
                        <a:pt x="4213" y="1168"/>
                        <a:pt x="4252" y="1168"/>
                      </a:cubicBezTo>
                      <a:cubicBezTo>
                        <a:pt x="4282" y="1168"/>
                        <a:pt x="4312" y="1152"/>
                        <a:pt x="4328" y="1121"/>
                      </a:cubicBezTo>
                      <a:cubicBezTo>
                        <a:pt x="4547" y="688"/>
                        <a:pt x="4944" y="474"/>
                        <a:pt x="5336" y="474"/>
                      </a:cubicBezTo>
                      <a:cubicBezTo>
                        <a:pt x="5777" y="474"/>
                        <a:pt x="6213" y="745"/>
                        <a:pt x="6384" y="1276"/>
                      </a:cubicBezTo>
                      <a:cubicBezTo>
                        <a:pt x="6402" y="1312"/>
                        <a:pt x="6438" y="1330"/>
                        <a:pt x="6473" y="1330"/>
                      </a:cubicBezTo>
                      <a:cubicBezTo>
                        <a:pt x="6509" y="1330"/>
                        <a:pt x="6545" y="1312"/>
                        <a:pt x="6563" y="1276"/>
                      </a:cubicBezTo>
                      <a:cubicBezTo>
                        <a:pt x="6740" y="759"/>
                        <a:pt x="7200" y="485"/>
                        <a:pt x="7663" y="485"/>
                      </a:cubicBezTo>
                      <a:cubicBezTo>
                        <a:pt x="8044" y="485"/>
                        <a:pt x="8428" y="672"/>
                        <a:pt x="8655" y="1061"/>
                      </a:cubicBezTo>
                      <a:cubicBezTo>
                        <a:pt x="8673" y="1085"/>
                        <a:pt x="8700" y="1097"/>
                        <a:pt x="8727" y="1097"/>
                      </a:cubicBezTo>
                      <a:cubicBezTo>
                        <a:pt x="8754" y="1097"/>
                        <a:pt x="8781" y="1085"/>
                        <a:pt x="8798" y="1061"/>
                      </a:cubicBezTo>
                      <a:cubicBezTo>
                        <a:pt x="9028" y="597"/>
                        <a:pt x="9463" y="375"/>
                        <a:pt x="9898" y="375"/>
                      </a:cubicBezTo>
                      <a:cubicBezTo>
                        <a:pt x="10415" y="375"/>
                        <a:pt x="10931" y="690"/>
                        <a:pt x="11094" y="1288"/>
                      </a:cubicBezTo>
                      <a:cubicBezTo>
                        <a:pt x="11100" y="1335"/>
                        <a:pt x="11137" y="1359"/>
                        <a:pt x="11174" y="1359"/>
                      </a:cubicBezTo>
                      <a:cubicBezTo>
                        <a:pt x="11203" y="1359"/>
                        <a:pt x="11233" y="1344"/>
                        <a:pt x="11249" y="1312"/>
                      </a:cubicBezTo>
                      <a:cubicBezTo>
                        <a:pt x="11493" y="818"/>
                        <a:pt x="12045" y="426"/>
                        <a:pt x="12549" y="426"/>
                      </a:cubicBezTo>
                      <a:cubicBezTo>
                        <a:pt x="12886" y="426"/>
                        <a:pt x="13202" y="601"/>
                        <a:pt x="13389" y="1037"/>
                      </a:cubicBezTo>
                      <a:cubicBezTo>
                        <a:pt x="13403" y="1071"/>
                        <a:pt x="13430" y="1085"/>
                        <a:pt x="13458" y="1085"/>
                      </a:cubicBezTo>
                      <a:cubicBezTo>
                        <a:pt x="13498" y="1085"/>
                        <a:pt x="13542" y="1056"/>
                        <a:pt x="13556" y="1013"/>
                      </a:cubicBezTo>
                      <a:cubicBezTo>
                        <a:pt x="13698" y="462"/>
                        <a:pt x="14161" y="187"/>
                        <a:pt x="14625" y="187"/>
                      </a:cubicBezTo>
                      <a:cubicBezTo>
                        <a:pt x="15096" y="187"/>
                        <a:pt x="15569" y="471"/>
                        <a:pt x="15708" y="1037"/>
                      </a:cubicBezTo>
                      <a:cubicBezTo>
                        <a:pt x="15726" y="1079"/>
                        <a:pt x="15761" y="1100"/>
                        <a:pt x="15797" y="1100"/>
                      </a:cubicBezTo>
                      <a:cubicBezTo>
                        <a:pt x="15833" y="1100"/>
                        <a:pt x="15869" y="1079"/>
                        <a:pt x="15887" y="1037"/>
                      </a:cubicBezTo>
                      <a:cubicBezTo>
                        <a:pt x="16055" y="544"/>
                        <a:pt x="16486" y="301"/>
                        <a:pt x="16917" y="301"/>
                      </a:cubicBezTo>
                      <a:cubicBezTo>
                        <a:pt x="17373" y="301"/>
                        <a:pt x="17831" y="574"/>
                        <a:pt x="17979" y="1109"/>
                      </a:cubicBezTo>
                      <a:cubicBezTo>
                        <a:pt x="17992" y="1150"/>
                        <a:pt x="18029" y="1171"/>
                        <a:pt x="18065" y="1171"/>
                      </a:cubicBezTo>
                      <a:cubicBezTo>
                        <a:pt x="18092" y="1171"/>
                        <a:pt x="18119" y="1159"/>
                        <a:pt x="18134" y="1133"/>
                      </a:cubicBezTo>
                      <a:cubicBezTo>
                        <a:pt x="18341" y="681"/>
                        <a:pt x="18753" y="467"/>
                        <a:pt x="19162" y="467"/>
                      </a:cubicBezTo>
                      <a:cubicBezTo>
                        <a:pt x="19652" y="467"/>
                        <a:pt x="20138" y="775"/>
                        <a:pt x="20262" y="1348"/>
                      </a:cubicBezTo>
                      <a:cubicBezTo>
                        <a:pt x="20276" y="1400"/>
                        <a:pt x="20315" y="1422"/>
                        <a:pt x="20355" y="1422"/>
                      </a:cubicBezTo>
                      <a:cubicBezTo>
                        <a:pt x="20414" y="1422"/>
                        <a:pt x="20475" y="1372"/>
                        <a:pt x="20453" y="1300"/>
                      </a:cubicBezTo>
                      <a:cubicBezTo>
                        <a:pt x="20307" y="645"/>
                        <a:pt x="19746" y="278"/>
                        <a:pt x="19178" y="278"/>
                      </a:cubicBezTo>
                      <a:cubicBezTo>
                        <a:pt x="18772" y="278"/>
                        <a:pt x="18363" y="466"/>
                        <a:pt x="18098" y="870"/>
                      </a:cubicBezTo>
                      <a:cubicBezTo>
                        <a:pt x="17880" y="358"/>
                        <a:pt x="17404" y="97"/>
                        <a:pt x="16928" y="97"/>
                      </a:cubicBezTo>
                      <a:cubicBezTo>
                        <a:pt x="16492" y="97"/>
                        <a:pt x="16055" y="316"/>
                        <a:pt x="15815" y="762"/>
                      </a:cubicBezTo>
                      <a:cubicBezTo>
                        <a:pt x="15588" y="254"/>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107" name="Google Shape;1107;p14"/>
                <p:cNvSpPr/>
                <p:nvPr/>
              </p:nvSpPr>
              <p:spPr>
                <a:xfrm>
                  <a:off x="4979623" y="4829466"/>
                  <a:ext cx="4386615" cy="310655"/>
                </a:xfrm>
                <a:custGeom>
                  <a:avLst/>
                  <a:gdLst/>
                  <a:ahLst/>
                  <a:cxnLst/>
                  <a:rect l="l" t="t" r="r" b="b"/>
                  <a:pathLst>
                    <a:path w="20475" h="1450" extrusionOk="0">
                      <a:moveTo>
                        <a:pt x="14638" y="0"/>
                      </a:moveTo>
                      <a:cubicBezTo>
                        <a:pt x="14163" y="0"/>
                        <a:pt x="13687" y="257"/>
                        <a:pt x="13460" y="771"/>
                      </a:cubicBezTo>
                      <a:cubicBezTo>
                        <a:pt x="13242" y="398"/>
                        <a:pt x="12914" y="243"/>
                        <a:pt x="12567" y="243"/>
                      </a:cubicBezTo>
                      <a:cubicBezTo>
                        <a:pt x="12058" y="243"/>
                        <a:pt x="11507" y="577"/>
                        <a:pt x="11201" y="1046"/>
                      </a:cubicBezTo>
                      <a:cubicBezTo>
                        <a:pt x="10963" y="487"/>
                        <a:pt x="10439" y="198"/>
                        <a:pt x="9913" y="198"/>
                      </a:cubicBezTo>
                      <a:cubicBezTo>
                        <a:pt x="9459" y="198"/>
                        <a:pt x="9003" y="413"/>
                        <a:pt x="8727" y="855"/>
                      </a:cubicBezTo>
                      <a:cubicBezTo>
                        <a:pt x="8457" y="492"/>
                        <a:pt x="8056" y="316"/>
                        <a:pt x="7658" y="316"/>
                      </a:cubicBezTo>
                      <a:cubicBezTo>
                        <a:pt x="7192" y="316"/>
                        <a:pt x="6730" y="558"/>
                        <a:pt x="6491" y="1022"/>
                      </a:cubicBezTo>
                      <a:cubicBezTo>
                        <a:pt x="6262" y="545"/>
                        <a:pt x="5802" y="298"/>
                        <a:pt x="5339" y="298"/>
                      </a:cubicBezTo>
                      <a:cubicBezTo>
                        <a:pt x="4933" y="298"/>
                        <a:pt x="4525" y="488"/>
                        <a:pt x="4268" y="879"/>
                      </a:cubicBezTo>
                      <a:cubicBezTo>
                        <a:pt x="4040" y="348"/>
                        <a:pt x="3547" y="79"/>
                        <a:pt x="3053" y="79"/>
                      </a:cubicBezTo>
                      <a:cubicBezTo>
                        <a:pt x="2590" y="79"/>
                        <a:pt x="2126" y="315"/>
                        <a:pt x="1877" y="795"/>
                      </a:cubicBezTo>
                      <a:cubicBezTo>
                        <a:pt x="1743" y="437"/>
                        <a:pt x="1399" y="194"/>
                        <a:pt x="1012" y="194"/>
                      </a:cubicBezTo>
                      <a:cubicBezTo>
                        <a:pt x="986" y="194"/>
                        <a:pt x="960" y="195"/>
                        <a:pt x="933" y="198"/>
                      </a:cubicBezTo>
                      <a:cubicBezTo>
                        <a:pt x="335" y="257"/>
                        <a:pt x="13" y="831"/>
                        <a:pt x="1" y="1369"/>
                      </a:cubicBezTo>
                      <a:cubicBezTo>
                        <a:pt x="1" y="1423"/>
                        <a:pt x="36" y="1450"/>
                        <a:pt x="72" y="1450"/>
                      </a:cubicBezTo>
                      <a:cubicBezTo>
                        <a:pt x="108" y="1450"/>
                        <a:pt x="144" y="1423"/>
                        <a:pt x="144" y="1369"/>
                      </a:cubicBezTo>
                      <a:cubicBezTo>
                        <a:pt x="168" y="939"/>
                        <a:pt x="383" y="532"/>
                        <a:pt x="825" y="413"/>
                      </a:cubicBezTo>
                      <a:cubicBezTo>
                        <a:pt x="890" y="396"/>
                        <a:pt x="954" y="388"/>
                        <a:pt x="1018" y="388"/>
                      </a:cubicBezTo>
                      <a:cubicBezTo>
                        <a:pt x="1403" y="388"/>
                        <a:pt x="1749" y="684"/>
                        <a:pt x="1770" y="1094"/>
                      </a:cubicBezTo>
                      <a:cubicBezTo>
                        <a:pt x="1770" y="1153"/>
                        <a:pt x="1812" y="1183"/>
                        <a:pt x="1855" y="1183"/>
                      </a:cubicBezTo>
                      <a:cubicBezTo>
                        <a:pt x="1890" y="1183"/>
                        <a:pt x="1926" y="1162"/>
                        <a:pt x="1937" y="1118"/>
                      </a:cubicBezTo>
                      <a:cubicBezTo>
                        <a:pt x="2087" y="547"/>
                        <a:pt x="2570" y="260"/>
                        <a:pt x="3052" y="260"/>
                      </a:cubicBezTo>
                      <a:cubicBezTo>
                        <a:pt x="3529" y="260"/>
                        <a:pt x="4006" y="541"/>
                        <a:pt x="4160" y="1106"/>
                      </a:cubicBezTo>
                      <a:cubicBezTo>
                        <a:pt x="4174" y="1147"/>
                        <a:pt x="4215" y="1168"/>
                        <a:pt x="4254" y="1168"/>
                      </a:cubicBezTo>
                      <a:cubicBezTo>
                        <a:pt x="4283" y="1168"/>
                        <a:pt x="4312" y="1156"/>
                        <a:pt x="4328" y="1130"/>
                      </a:cubicBezTo>
                      <a:cubicBezTo>
                        <a:pt x="4548" y="690"/>
                        <a:pt x="4947" y="473"/>
                        <a:pt x="5340" y="473"/>
                      </a:cubicBezTo>
                      <a:cubicBezTo>
                        <a:pt x="5780" y="473"/>
                        <a:pt x="6214" y="743"/>
                        <a:pt x="6384" y="1273"/>
                      </a:cubicBezTo>
                      <a:cubicBezTo>
                        <a:pt x="6402" y="1315"/>
                        <a:pt x="6438" y="1336"/>
                        <a:pt x="6473" y="1336"/>
                      </a:cubicBezTo>
                      <a:cubicBezTo>
                        <a:pt x="6509" y="1336"/>
                        <a:pt x="6545" y="1315"/>
                        <a:pt x="6563" y="1273"/>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26" y="597"/>
                        <a:pt x="9458" y="377"/>
                        <a:pt x="9890" y="377"/>
                      </a:cubicBezTo>
                      <a:cubicBezTo>
                        <a:pt x="10410" y="377"/>
                        <a:pt x="10930" y="696"/>
                        <a:pt x="11094" y="1297"/>
                      </a:cubicBezTo>
                      <a:cubicBezTo>
                        <a:pt x="11100" y="1338"/>
                        <a:pt x="11138" y="1359"/>
                        <a:pt x="11176" y="1359"/>
                      </a:cubicBezTo>
                      <a:cubicBezTo>
                        <a:pt x="11205" y="1359"/>
                        <a:pt x="11233" y="1347"/>
                        <a:pt x="11249" y="1321"/>
                      </a:cubicBezTo>
                      <a:cubicBezTo>
                        <a:pt x="11492" y="821"/>
                        <a:pt x="12042" y="432"/>
                        <a:pt x="12545" y="432"/>
                      </a:cubicBezTo>
                      <a:cubicBezTo>
                        <a:pt x="12884" y="432"/>
                        <a:pt x="13201" y="608"/>
                        <a:pt x="13389" y="1046"/>
                      </a:cubicBezTo>
                      <a:cubicBezTo>
                        <a:pt x="13404" y="1076"/>
                        <a:pt x="13431" y="1090"/>
                        <a:pt x="13460" y="1090"/>
                      </a:cubicBezTo>
                      <a:cubicBezTo>
                        <a:pt x="13500" y="1090"/>
                        <a:pt x="13542" y="1064"/>
                        <a:pt x="13556" y="1022"/>
                      </a:cubicBezTo>
                      <a:cubicBezTo>
                        <a:pt x="13699" y="463"/>
                        <a:pt x="14164" y="186"/>
                        <a:pt x="14629" y="186"/>
                      </a:cubicBezTo>
                      <a:cubicBezTo>
                        <a:pt x="15099" y="186"/>
                        <a:pt x="15569" y="469"/>
                        <a:pt x="15708" y="1034"/>
                      </a:cubicBezTo>
                      <a:cubicBezTo>
                        <a:pt x="15726" y="1076"/>
                        <a:pt x="15761" y="1097"/>
                        <a:pt x="15797" y="1097"/>
                      </a:cubicBezTo>
                      <a:cubicBezTo>
                        <a:pt x="15833" y="1097"/>
                        <a:pt x="15869" y="1076"/>
                        <a:pt x="15887" y="1034"/>
                      </a:cubicBezTo>
                      <a:cubicBezTo>
                        <a:pt x="16055" y="541"/>
                        <a:pt x="16486" y="298"/>
                        <a:pt x="16917" y="298"/>
                      </a:cubicBezTo>
                      <a:cubicBezTo>
                        <a:pt x="17373" y="298"/>
                        <a:pt x="17831" y="571"/>
                        <a:pt x="17979" y="1106"/>
                      </a:cubicBezTo>
                      <a:cubicBezTo>
                        <a:pt x="17992" y="1147"/>
                        <a:pt x="18029" y="1168"/>
                        <a:pt x="18065" y="1168"/>
                      </a:cubicBezTo>
                      <a:cubicBezTo>
                        <a:pt x="18092" y="1168"/>
                        <a:pt x="18119" y="1156"/>
                        <a:pt x="18134" y="1130"/>
                      </a:cubicBezTo>
                      <a:cubicBezTo>
                        <a:pt x="18340" y="680"/>
                        <a:pt x="18751" y="466"/>
                        <a:pt x="19159" y="466"/>
                      </a:cubicBezTo>
                      <a:cubicBezTo>
                        <a:pt x="19650" y="466"/>
                        <a:pt x="20138" y="776"/>
                        <a:pt x="20262" y="1357"/>
                      </a:cubicBezTo>
                      <a:cubicBezTo>
                        <a:pt x="20276" y="1404"/>
                        <a:pt x="20315" y="1425"/>
                        <a:pt x="20354" y="1425"/>
                      </a:cubicBezTo>
                      <a:cubicBezTo>
                        <a:pt x="20414" y="1425"/>
                        <a:pt x="20475" y="1377"/>
                        <a:pt x="20453" y="1297"/>
                      </a:cubicBezTo>
                      <a:cubicBezTo>
                        <a:pt x="20307" y="643"/>
                        <a:pt x="19748" y="281"/>
                        <a:pt x="19181" y="281"/>
                      </a:cubicBezTo>
                      <a:cubicBezTo>
                        <a:pt x="18774" y="281"/>
                        <a:pt x="18363" y="467"/>
                        <a:pt x="18098" y="867"/>
                      </a:cubicBezTo>
                      <a:cubicBezTo>
                        <a:pt x="17881" y="357"/>
                        <a:pt x="17408" y="96"/>
                        <a:pt x="16933" y="96"/>
                      </a:cubicBezTo>
                      <a:cubicBezTo>
                        <a:pt x="16495" y="96"/>
                        <a:pt x="16056" y="318"/>
                        <a:pt x="15815" y="771"/>
                      </a:cubicBezTo>
                      <a:cubicBezTo>
                        <a:pt x="15588" y="257"/>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1108" name="Google Shape;1108;p14"/>
              <p:cNvGrpSpPr/>
              <p:nvPr/>
            </p:nvGrpSpPr>
            <p:grpSpPr>
              <a:xfrm>
                <a:off x="3009214" y="1692480"/>
                <a:ext cx="3113402" cy="3677686"/>
                <a:chOff x="4977052" y="-44831"/>
                <a:chExt cx="4389400" cy="5184952"/>
              </a:xfrm>
            </p:grpSpPr>
            <p:sp>
              <p:nvSpPr>
                <p:cNvPr id="1109" name="Google Shape;1109;p14"/>
                <p:cNvSpPr/>
                <p:nvPr/>
              </p:nvSpPr>
              <p:spPr>
                <a:xfrm>
                  <a:off x="4977052" y="-44831"/>
                  <a:ext cx="4389186" cy="309584"/>
                </a:xfrm>
                <a:custGeom>
                  <a:avLst/>
                  <a:gdLst/>
                  <a:ahLst/>
                  <a:cxnLst/>
                  <a:rect l="l" t="t" r="r" b="b"/>
                  <a:pathLst>
                    <a:path w="20487" h="1445" extrusionOk="0">
                      <a:moveTo>
                        <a:pt x="14650" y="1"/>
                      </a:moveTo>
                      <a:cubicBezTo>
                        <a:pt x="14175" y="1"/>
                        <a:pt x="13699" y="255"/>
                        <a:pt x="13472" y="763"/>
                      </a:cubicBezTo>
                      <a:cubicBezTo>
                        <a:pt x="13251" y="397"/>
                        <a:pt x="12922" y="244"/>
                        <a:pt x="12576" y="244"/>
                      </a:cubicBezTo>
                      <a:cubicBezTo>
                        <a:pt x="12064" y="244"/>
                        <a:pt x="11513" y="579"/>
                        <a:pt x="11213" y="1050"/>
                      </a:cubicBezTo>
                      <a:cubicBezTo>
                        <a:pt x="10974" y="488"/>
                        <a:pt x="10446" y="195"/>
                        <a:pt x="9916" y="195"/>
                      </a:cubicBezTo>
                      <a:cubicBezTo>
                        <a:pt x="9465" y="195"/>
                        <a:pt x="9013" y="407"/>
                        <a:pt x="8739" y="846"/>
                      </a:cubicBezTo>
                      <a:cubicBezTo>
                        <a:pt x="8470" y="485"/>
                        <a:pt x="8071" y="309"/>
                        <a:pt x="7673" y="309"/>
                      </a:cubicBezTo>
                      <a:cubicBezTo>
                        <a:pt x="7204" y="309"/>
                        <a:pt x="6737" y="553"/>
                        <a:pt x="6491" y="1026"/>
                      </a:cubicBezTo>
                      <a:cubicBezTo>
                        <a:pt x="6262" y="548"/>
                        <a:pt x="5802" y="301"/>
                        <a:pt x="5341" y="301"/>
                      </a:cubicBezTo>
                      <a:cubicBezTo>
                        <a:pt x="4937" y="301"/>
                        <a:pt x="4531" y="491"/>
                        <a:pt x="4280" y="882"/>
                      </a:cubicBezTo>
                      <a:cubicBezTo>
                        <a:pt x="4052" y="352"/>
                        <a:pt x="3556" y="82"/>
                        <a:pt x="3060" y="82"/>
                      </a:cubicBezTo>
                      <a:cubicBezTo>
                        <a:pt x="2596" y="82"/>
                        <a:pt x="2132" y="319"/>
                        <a:pt x="1889" y="799"/>
                      </a:cubicBezTo>
                      <a:cubicBezTo>
                        <a:pt x="1744" y="430"/>
                        <a:pt x="1401" y="197"/>
                        <a:pt x="1025" y="197"/>
                      </a:cubicBezTo>
                      <a:cubicBezTo>
                        <a:pt x="999" y="197"/>
                        <a:pt x="972" y="199"/>
                        <a:pt x="945" y="201"/>
                      </a:cubicBezTo>
                      <a:cubicBezTo>
                        <a:pt x="347" y="261"/>
                        <a:pt x="13" y="823"/>
                        <a:pt x="1" y="1372"/>
                      </a:cubicBezTo>
                      <a:cubicBezTo>
                        <a:pt x="1" y="1420"/>
                        <a:pt x="40" y="1444"/>
                        <a:pt x="78" y="1444"/>
                      </a:cubicBezTo>
                      <a:cubicBezTo>
                        <a:pt x="117" y="1444"/>
                        <a:pt x="156" y="1420"/>
                        <a:pt x="156" y="1372"/>
                      </a:cubicBezTo>
                      <a:cubicBezTo>
                        <a:pt x="168" y="942"/>
                        <a:pt x="395" y="524"/>
                        <a:pt x="825" y="416"/>
                      </a:cubicBezTo>
                      <a:cubicBezTo>
                        <a:pt x="895" y="397"/>
                        <a:pt x="964" y="387"/>
                        <a:pt x="1031" y="387"/>
                      </a:cubicBezTo>
                      <a:cubicBezTo>
                        <a:pt x="1417" y="387"/>
                        <a:pt x="1749" y="690"/>
                        <a:pt x="1770" y="1097"/>
                      </a:cubicBezTo>
                      <a:cubicBezTo>
                        <a:pt x="1770" y="1151"/>
                        <a:pt x="1819" y="1182"/>
                        <a:pt x="1866" y="1182"/>
                      </a:cubicBezTo>
                      <a:cubicBezTo>
                        <a:pt x="1903" y="1182"/>
                        <a:pt x="1939" y="1163"/>
                        <a:pt x="1949" y="1121"/>
                      </a:cubicBezTo>
                      <a:cubicBezTo>
                        <a:pt x="2100" y="549"/>
                        <a:pt x="2581" y="262"/>
                        <a:pt x="3063" y="262"/>
                      </a:cubicBezTo>
                      <a:cubicBezTo>
                        <a:pt x="3538" y="262"/>
                        <a:pt x="4012" y="540"/>
                        <a:pt x="4172" y="1097"/>
                      </a:cubicBezTo>
                      <a:cubicBezTo>
                        <a:pt x="4186" y="1144"/>
                        <a:pt x="4221" y="1168"/>
                        <a:pt x="4257" y="1168"/>
                      </a:cubicBezTo>
                      <a:cubicBezTo>
                        <a:pt x="4284" y="1168"/>
                        <a:pt x="4312" y="1153"/>
                        <a:pt x="4328" y="1121"/>
                      </a:cubicBezTo>
                      <a:cubicBezTo>
                        <a:pt x="4553" y="688"/>
                        <a:pt x="4950" y="475"/>
                        <a:pt x="5342" y="475"/>
                      </a:cubicBezTo>
                      <a:cubicBezTo>
                        <a:pt x="5783" y="475"/>
                        <a:pt x="6219" y="745"/>
                        <a:pt x="6396" y="1277"/>
                      </a:cubicBezTo>
                      <a:cubicBezTo>
                        <a:pt x="6408" y="1319"/>
                        <a:pt x="6444" y="1340"/>
                        <a:pt x="6480" y="1340"/>
                      </a:cubicBezTo>
                      <a:cubicBezTo>
                        <a:pt x="6515" y="1340"/>
                        <a:pt x="6551" y="1319"/>
                        <a:pt x="6563" y="1277"/>
                      </a:cubicBezTo>
                      <a:cubicBezTo>
                        <a:pt x="6740" y="761"/>
                        <a:pt x="7198" y="491"/>
                        <a:pt x="7659" y="491"/>
                      </a:cubicBezTo>
                      <a:cubicBezTo>
                        <a:pt x="8042" y="491"/>
                        <a:pt x="8427" y="677"/>
                        <a:pt x="8655" y="1062"/>
                      </a:cubicBezTo>
                      <a:cubicBezTo>
                        <a:pt x="8673" y="1086"/>
                        <a:pt x="8703" y="1097"/>
                        <a:pt x="8733" y="1097"/>
                      </a:cubicBezTo>
                      <a:cubicBezTo>
                        <a:pt x="8763" y="1097"/>
                        <a:pt x="8793" y="1086"/>
                        <a:pt x="8810" y="1062"/>
                      </a:cubicBezTo>
                      <a:cubicBezTo>
                        <a:pt x="9039" y="600"/>
                        <a:pt x="9472" y="380"/>
                        <a:pt x="9904" y="380"/>
                      </a:cubicBezTo>
                      <a:cubicBezTo>
                        <a:pt x="10422" y="380"/>
                        <a:pt x="10937" y="696"/>
                        <a:pt x="11094" y="1289"/>
                      </a:cubicBezTo>
                      <a:cubicBezTo>
                        <a:pt x="11107" y="1330"/>
                        <a:pt x="11150" y="1356"/>
                        <a:pt x="11190" y="1356"/>
                      </a:cubicBezTo>
                      <a:cubicBezTo>
                        <a:pt x="11218" y="1356"/>
                        <a:pt x="11246" y="1343"/>
                        <a:pt x="11261" y="1313"/>
                      </a:cubicBezTo>
                      <a:cubicBezTo>
                        <a:pt x="11497" y="818"/>
                        <a:pt x="12047" y="427"/>
                        <a:pt x="12550" y="427"/>
                      </a:cubicBezTo>
                      <a:cubicBezTo>
                        <a:pt x="12887" y="427"/>
                        <a:pt x="13202" y="602"/>
                        <a:pt x="13389" y="1038"/>
                      </a:cubicBezTo>
                      <a:cubicBezTo>
                        <a:pt x="13404" y="1073"/>
                        <a:pt x="13434" y="1087"/>
                        <a:pt x="13464" y="1087"/>
                      </a:cubicBezTo>
                      <a:cubicBezTo>
                        <a:pt x="13506" y="1087"/>
                        <a:pt x="13549" y="1060"/>
                        <a:pt x="13556" y="1026"/>
                      </a:cubicBezTo>
                      <a:cubicBezTo>
                        <a:pt x="13705" y="467"/>
                        <a:pt x="14173" y="189"/>
                        <a:pt x="14639" y="189"/>
                      </a:cubicBezTo>
                      <a:cubicBezTo>
                        <a:pt x="15111" y="189"/>
                        <a:pt x="15581" y="473"/>
                        <a:pt x="15720" y="1038"/>
                      </a:cubicBezTo>
                      <a:cubicBezTo>
                        <a:pt x="15732" y="1080"/>
                        <a:pt x="15767" y="1100"/>
                        <a:pt x="15803" y="1100"/>
                      </a:cubicBezTo>
                      <a:cubicBezTo>
                        <a:pt x="15839" y="1100"/>
                        <a:pt x="15875" y="1080"/>
                        <a:pt x="15887" y="1038"/>
                      </a:cubicBezTo>
                      <a:cubicBezTo>
                        <a:pt x="16055" y="538"/>
                        <a:pt x="16489" y="293"/>
                        <a:pt x="16921" y="293"/>
                      </a:cubicBezTo>
                      <a:cubicBezTo>
                        <a:pt x="17380" y="293"/>
                        <a:pt x="17837" y="568"/>
                        <a:pt x="17979" y="1109"/>
                      </a:cubicBezTo>
                      <a:cubicBezTo>
                        <a:pt x="17992" y="1150"/>
                        <a:pt x="18033" y="1172"/>
                        <a:pt x="18072" y="1172"/>
                      </a:cubicBezTo>
                      <a:cubicBezTo>
                        <a:pt x="18102" y="1172"/>
                        <a:pt x="18131" y="1159"/>
                        <a:pt x="18146" y="1133"/>
                      </a:cubicBezTo>
                      <a:cubicBezTo>
                        <a:pt x="18347" y="683"/>
                        <a:pt x="18754" y="469"/>
                        <a:pt x="19161" y="469"/>
                      </a:cubicBezTo>
                      <a:cubicBezTo>
                        <a:pt x="19650" y="469"/>
                        <a:pt x="20138" y="779"/>
                        <a:pt x="20262" y="1360"/>
                      </a:cubicBezTo>
                      <a:cubicBezTo>
                        <a:pt x="20281" y="1408"/>
                        <a:pt x="20322" y="1429"/>
                        <a:pt x="20363" y="1429"/>
                      </a:cubicBezTo>
                      <a:cubicBezTo>
                        <a:pt x="20426" y="1429"/>
                        <a:pt x="20487" y="1380"/>
                        <a:pt x="20465" y="1301"/>
                      </a:cubicBezTo>
                      <a:cubicBezTo>
                        <a:pt x="20319" y="641"/>
                        <a:pt x="19757" y="275"/>
                        <a:pt x="19190" y="275"/>
                      </a:cubicBezTo>
                      <a:cubicBezTo>
                        <a:pt x="18782" y="275"/>
                        <a:pt x="18371" y="465"/>
                        <a:pt x="18110" y="870"/>
                      </a:cubicBezTo>
                      <a:cubicBezTo>
                        <a:pt x="17886" y="359"/>
                        <a:pt x="17411" y="98"/>
                        <a:pt x="16936" y="98"/>
                      </a:cubicBezTo>
                      <a:cubicBezTo>
                        <a:pt x="16501" y="98"/>
                        <a:pt x="16067" y="317"/>
                        <a:pt x="15827" y="763"/>
                      </a:cubicBezTo>
                      <a:cubicBezTo>
                        <a:pt x="15600" y="255"/>
                        <a:pt x="15125" y="1"/>
                        <a:pt x="14650"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110" name="Google Shape;1110;p14"/>
                <p:cNvSpPr/>
                <p:nvPr/>
              </p:nvSpPr>
              <p:spPr>
                <a:xfrm>
                  <a:off x="4977052" y="498067"/>
                  <a:ext cx="4389186" cy="309584"/>
                </a:xfrm>
                <a:custGeom>
                  <a:avLst/>
                  <a:gdLst/>
                  <a:ahLst/>
                  <a:cxnLst/>
                  <a:rect l="l" t="t" r="r" b="b"/>
                  <a:pathLst>
                    <a:path w="20487" h="1445" extrusionOk="0">
                      <a:moveTo>
                        <a:pt x="14650" y="1"/>
                      </a:moveTo>
                      <a:cubicBezTo>
                        <a:pt x="14175" y="1"/>
                        <a:pt x="13699" y="255"/>
                        <a:pt x="13472" y="763"/>
                      </a:cubicBezTo>
                      <a:cubicBezTo>
                        <a:pt x="13249" y="390"/>
                        <a:pt x="12919" y="235"/>
                        <a:pt x="12570" y="235"/>
                      </a:cubicBezTo>
                      <a:cubicBezTo>
                        <a:pt x="12060" y="235"/>
                        <a:pt x="11512" y="569"/>
                        <a:pt x="11213" y="1038"/>
                      </a:cubicBezTo>
                      <a:cubicBezTo>
                        <a:pt x="10975" y="479"/>
                        <a:pt x="10451" y="189"/>
                        <a:pt x="9925" y="189"/>
                      </a:cubicBezTo>
                      <a:cubicBezTo>
                        <a:pt x="9471" y="189"/>
                        <a:pt x="9015" y="404"/>
                        <a:pt x="8739" y="847"/>
                      </a:cubicBezTo>
                      <a:cubicBezTo>
                        <a:pt x="8469" y="484"/>
                        <a:pt x="8068" y="308"/>
                        <a:pt x="7669" y="308"/>
                      </a:cubicBezTo>
                      <a:cubicBezTo>
                        <a:pt x="7201" y="308"/>
                        <a:pt x="6737" y="549"/>
                        <a:pt x="6491" y="1014"/>
                      </a:cubicBezTo>
                      <a:cubicBezTo>
                        <a:pt x="6262" y="536"/>
                        <a:pt x="5802" y="289"/>
                        <a:pt x="5341" y="289"/>
                      </a:cubicBezTo>
                      <a:cubicBezTo>
                        <a:pt x="4937" y="289"/>
                        <a:pt x="4531" y="480"/>
                        <a:pt x="4280" y="871"/>
                      </a:cubicBezTo>
                      <a:cubicBezTo>
                        <a:pt x="4052" y="340"/>
                        <a:pt x="3556" y="70"/>
                        <a:pt x="3060" y="70"/>
                      </a:cubicBezTo>
                      <a:cubicBezTo>
                        <a:pt x="2596" y="70"/>
                        <a:pt x="2132" y="307"/>
                        <a:pt x="1889" y="787"/>
                      </a:cubicBezTo>
                      <a:cubicBezTo>
                        <a:pt x="1741" y="422"/>
                        <a:pt x="1386" y="188"/>
                        <a:pt x="1001" y="188"/>
                      </a:cubicBezTo>
                      <a:cubicBezTo>
                        <a:pt x="982" y="188"/>
                        <a:pt x="964" y="188"/>
                        <a:pt x="945" y="189"/>
                      </a:cubicBezTo>
                      <a:cubicBezTo>
                        <a:pt x="347" y="249"/>
                        <a:pt x="13" y="823"/>
                        <a:pt x="1" y="1373"/>
                      </a:cubicBezTo>
                      <a:cubicBezTo>
                        <a:pt x="1" y="1420"/>
                        <a:pt x="40" y="1444"/>
                        <a:pt x="78" y="1444"/>
                      </a:cubicBezTo>
                      <a:cubicBezTo>
                        <a:pt x="117" y="1444"/>
                        <a:pt x="156" y="1420"/>
                        <a:pt x="156" y="1373"/>
                      </a:cubicBezTo>
                      <a:cubicBezTo>
                        <a:pt x="168" y="942"/>
                        <a:pt x="395" y="524"/>
                        <a:pt x="825" y="404"/>
                      </a:cubicBezTo>
                      <a:cubicBezTo>
                        <a:pt x="892" y="387"/>
                        <a:pt x="957" y="379"/>
                        <a:pt x="1022" y="379"/>
                      </a:cubicBezTo>
                      <a:cubicBezTo>
                        <a:pt x="1412" y="379"/>
                        <a:pt x="1749" y="675"/>
                        <a:pt x="1770" y="1086"/>
                      </a:cubicBezTo>
                      <a:cubicBezTo>
                        <a:pt x="1770" y="1145"/>
                        <a:pt x="1818" y="1179"/>
                        <a:pt x="1864" y="1179"/>
                      </a:cubicBezTo>
                      <a:cubicBezTo>
                        <a:pt x="1902" y="1179"/>
                        <a:pt x="1938" y="1157"/>
                        <a:pt x="1949" y="1110"/>
                      </a:cubicBezTo>
                      <a:cubicBezTo>
                        <a:pt x="2099" y="540"/>
                        <a:pt x="2576" y="256"/>
                        <a:pt x="3056" y="256"/>
                      </a:cubicBezTo>
                      <a:cubicBezTo>
                        <a:pt x="3533" y="256"/>
                        <a:pt x="4012" y="537"/>
                        <a:pt x="4172" y="1098"/>
                      </a:cubicBezTo>
                      <a:cubicBezTo>
                        <a:pt x="4186" y="1138"/>
                        <a:pt x="4223" y="1160"/>
                        <a:pt x="4258" y="1160"/>
                      </a:cubicBezTo>
                      <a:cubicBezTo>
                        <a:pt x="4286" y="1160"/>
                        <a:pt x="4312" y="1147"/>
                        <a:pt x="4328" y="1122"/>
                      </a:cubicBezTo>
                      <a:cubicBezTo>
                        <a:pt x="4554" y="686"/>
                        <a:pt x="4955" y="470"/>
                        <a:pt x="5350" y="470"/>
                      </a:cubicBezTo>
                      <a:cubicBezTo>
                        <a:pt x="5788" y="470"/>
                        <a:pt x="6220" y="736"/>
                        <a:pt x="6396" y="1265"/>
                      </a:cubicBezTo>
                      <a:cubicBezTo>
                        <a:pt x="6408" y="1307"/>
                        <a:pt x="6444" y="1328"/>
                        <a:pt x="6480" y="1328"/>
                      </a:cubicBezTo>
                      <a:cubicBezTo>
                        <a:pt x="6515" y="1328"/>
                        <a:pt x="6551" y="1307"/>
                        <a:pt x="6563" y="1265"/>
                      </a:cubicBezTo>
                      <a:cubicBezTo>
                        <a:pt x="6740" y="756"/>
                        <a:pt x="7198" y="485"/>
                        <a:pt x="7659" y="485"/>
                      </a:cubicBezTo>
                      <a:cubicBezTo>
                        <a:pt x="8042" y="485"/>
                        <a:pt x="8427" y="671"/>
                        <a:pt x="8655" y="1062"/>
                      </a:cubicBezTo>
                      <a:cubicBezTo>
                        <a:pt x="8673" y="1086"/>
                        <a:pt x="8703" y="1098"/>
                        <a:pt x="8733" y="1098"/>
                      </a:cubicBezTo>
                      <a:cubicBezTo>
                        <a:pt x="8763" y="1098"/>
                        <a:pt x="8793" y="1086"/>
                        <a:pt x="8810" y="1062"/>
                      </a:cubicBezTo>
                      <a:cubicBezTo>
                        <a:pt x="9040" y="598"/>
                        <a:pt x="9475" y="376"/>
                        <a:pt x="9909" y="376"/>
                      </a:cubicBezTo>
                      <a:cubicBezTo>
                        <a:pt x="10425" y="376"/>
                        <a:pt x="10938" y="691"/>
                        <a:pt x="11094" y="1289"/>
                      </a:cubicBezTo>
                      <a:cubicBezTo>
                        <a:pt x="11107" y="1331"/>
                        <a:pt x="11150" y="1356"/>
                        <a:pt x="11190" y="1356"/>
                      </a:cubicBezTo>
                      <a:cubicBezTo>
                        <a:pt x="11218" y="1356"/>
                        <a:pt x="11246" y="1343"/>
                        <a:pt x="11261" y="1313"/>
                      </a:cubicBezTo>
                      <a:cubicBezTo>
                        <a:pt x="11497" y="813"/>
                        <a:pt x="12044" y="424"/>
                        <a:pt x="12546" y="424"/>
                      </a:cubicBezTo>
                      <a:cubicBezTo>
                        <a:pt x="12884" y="424"/>
                        <a:pt x="13201" y="600"/>
                        <a:pt x="13389" y="1038"/>
                      </a:cubicBezTo>
                      <a:cubicBezTo>
                        <a:pt x="13404" y="1068"/>
                        <a:pt x="13433" y="1081"/>
                        <a:pt x="13464" y="1081"/>
                      </a:cubicBezTo>
                      <a:cubicBezTo>
                        <a:pt x="13506" y="1081"/>
                        <a:pt x="13549" y="1056"/>
                        <a:pt x="13556" y="1014"/>
                      </a:cubicBezTo>
                      <a:cubicBezTo>
                        <a:pt x="13704" y="463"/>
                        <a:pt x="14170" y="188"/>
                        <a:pt x="14635" y="188"/>
                      </a:cubicBezTo>
                      <a:cubicBezTo>
                        <a:pt x="15108" y="188"/>
                        <a:pt x="15581" y="472"/>
                        <a:pt x="15720" y="1038"/>
                      </a:cubicBezTo>
                      <a:cubicBezTo>
                        <a:pt x="15732" y="1080"/>
                        <a:pt x="15767" y="1101"/>
                        <a:pt x="15803" y="1101"/>
                      </a:cubicBezTo>
                      <a:cubicBezTo>
                        <a:pt x="15839" y="1101"/>
                        <a:pt x="15875" y="1080"/>
                        <a:pt x="15887" y="1038"/>
                      </a:cubicBezTo>
                      <a:cubicBezTo>
                        <a:pt x="16055" y="539"/>
                        <a:pt x="16489" y="293"/>
                        <a:pt x="16921" y="293"/>
                      </a:cubicBezTo>
                      <a:cubicBezTo>
                        <a:pt x="17380" y="293"/>
                        <a:pt x="17837" y="569"/>
                        <a:pt x="17979" y="1110"/>
                      </a:cubicBezTo>
                      <a:cubicBezTo>
                        <a:pt x="17992" y="1148"/>
                        <a:pt x="18029" y="1170"/>
                        <a:pt x="18067" y="1170"/>
                      </a:cubicBezTo>
                      <a:cubicBezTo>
                        <a:pt x="18098" y="1170"/>
                        <a:pt x="18130" y="1154"/>
                        <a:pt x="18146" y="1122"/>
                      </a:cubicBezTo>
                      <a:cubicBezTo>
                        <a:pt x="18347" y="677"/>
                        <a:pt x="18753" y="466"/>
                        <a:pt x="19159" y="466"/>
                      </a:cubicBezTo>
                      <a:cubicBezTo>
                        <a:pt x="19649" y="466"/>
                        <a:pt x="20138" y="773"/>
                        <a:pt x="20262" y="1349"/>
                      </a:cubicBezTo>
                      <a:cubicBezTo>
                        <a:pt x="20281" y="1400"/>
                        <a:pt x="20321" y="1422"/>
                        <a:pt x="20362" y="1422"/>
                      </a:cubicBezTo>
                      <a:cubicBezTo>
                        <a:pt x="20425" y="1422"/>
                        <a:pt x="20487" y="1369"/>
                        <a:pt x="20465" y="1289"/>
                      </a:cubicBezTo>
                      <a:cubicBezTo>
                        <a:pt x="20319" y="634"/>
                        <a:pt x="19754" y="267"/>
                        <a:pt x="19185" y="267"/>
                      </a:cubicBezTo>
                      <a:cubicBezTo>
                        <a:pt x="18778" y="267"/>
                        <a:pt x="18370" y="455"/>
                        <a:pt x="18110" y="859"/>
                      </a:cubicBezTo>
                      <a:cubicBezTo>
                        <a:pt x="17887" y="350"/>
                        <a:pt x="17416" y="93"/>
                        <a:pt x="16945" y="93"/>
                      </a:cubicBezTo>
                      <a:cubicBezTo>
                        <a:pt x="16507" y="93"/>
                        <a:pt x="16069" y="314"/>
                        <a:pt x="15827" y="763"/>
                      </a:cubicBezTo>
                      <a:cubicBezTo>
                        <a:pt x="15600" y="255"/>
                        <a:pt x="15125" y="1"/>
                        <a:pt x="14650"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111" name="Google Shape;1111;p14"/>
                <p:cNvSpPr/>
                <p:nvPr/>
              </p:nvSpPr>
              <p:spPr>
                <a:xfrm>
                  <a:off x="4977052" y="1038608"/>
                  <a:ext cx="4387686" cy="309370"/>
                </a:xfrm>
                <a:custGeom>
                  <a:avLst/>
                  <a:gdLst/>
                  <a:ahLst/>
                  <a:cxnLst/>
                  <a:rect l="l" t="t" r="r" b="b"/>
                  <a:pathLst>
                    <a:path w="20480" h="1444" extrusionOk="0">
                      <a:moveTo>
                        <a:pt x="14650" y="0"/>
                      </a:moveTo>
                      <a:cubicBezTo>
                        <a:pt x="14175" y="0"/>
                        <a:pt x="13699" y="254"/>
                        <a:pt x="13472" y="762"/>
                      </a:cubicBezTo>
                      <a:cubicBezTo>
                        <a:pt x="13250" y="394"/>
                        <a:pt x="12919" y="240"/>
                        <a:pt x="12571" y="240"/>
                      </a:cubicBezTo>
                      <a:cubicBezTo>
                        <a:pt x="12060" y="240"/>
                        <a:pt x="11512" y="573"/>
                        <a:pt x="11213" y="1049"/>
                      </a:cubicBezTo>
                      <a:cubicBezTo>
                        <a:pt x="10974" y="487"/>
                        <a:pt x="10446" y="194"/>
                        <a:pt x="9916" y="194"/>
                      </a:cubicBezTo>
                      <a:cubicBezTo>
                        <a:pt x="9465" y="194"/>
                        <a:pt x="9013" y="406"/>
                        <a:pt x="8739" y="846"/>
                      </a:cubicBezTo>
                      <a:cubicBezTo>
                        <a:pt x="8470" y="484"/>
                        <a:pt x="8071" y="308"/>
                        <a:pt x="7673" y="308"/>
                      </a:cubicBezTo>
                      <a:cubicBezTo>
                        <a:pt x="7204" y="308"/>
                        <a:pt x="6737" y="553"/>
                        <a:pt x="6491" y="1025"/>
                      </a:cubicBezTo>
                      <a:cubicBezTo>
                        <a:pt x="6261" y="546"/>
                        <a:pt x="5799" y="299"/>
                        <a:pt x="5336" y="299"/>
                      </a:cubicBezTo>
                      <a:cubicBezTo>
                        <a:pt x="4933" y="299"/>
                        <a:pt x="4530" y="486"/>
                        <a:pt x="4280" y="870"/>
                      </a:cubicBezTo>
                      <a:cubicBezTo>
                        <a:pt x="4053" y="342"/>
                        <a:pt x="3561" y="76"/>
                        <a:pt x="3069" y="76"/>
                      </a:cubicBezTo>
                      <a:cubicBezTo>
                        <a:pt x="2602" y="76"/>
                        <a:pt x="2134" y="315"/>
                        <a:pt x="1889" y="798"/>
                      </a:cubicBezTo>
                      <a:cubicBezTo>
                        <a:pt x="1744" y="440"/>
                        <a:pt x="1399" y="197"/>
                        <a:pt x="1022" y="197"/>
                      </a:cubicBezTo>
                      <a:cubicBezTo>
                        <a:pt x="997" y="197"/>
                        <a:pt x="971" y="198"/>
                        <a:pt x="945" y="200"/>
                      </a:cubicBezTo>
                      <a:cubicBezTo>
                        <a:pt x="347" y="260"/>
                        <a:pt x="13" y="834"/>
                        <a:pt x="1" y="1372"/>
                      </a:cubicBezTo>
                      <a:cubicBezTo>
                        <a:pt x="1" y="1420"/>
                        <a:pt x="40" y="1443"/>
                        <a:pt x="78" y="1443"/>
                      </a:cubicBezTo>
                      <a:cubicBezTo>
                        <a:pt x="117" y="1443"/>
                        <a:pt x="156" y="1420"/>
                        <a:pt x="156" y="1372"/>
                      </a:cubicBezTo>
                      <a:cubicBezTo>
                        <a:pt x="168" y="941"/>
                        <a:pt x="395" y="523"/>
                        <a:pt x="825" y="415"/>
                      </a:cubicBezTo>
                      <a:cubicBezTo>
                        <a:pt x="895" y="396"/>
                        <a:pt x="964" y="387"/>
                        <a:pt x="1032" y="387"/>
                      </a:cubicBezTo>
                      <a:cubicBezTo>
                        <a:pt x="1420" y="387"/>
                        <a:pt x="1760" y="690"/>
                        <a:pt x="1770" y="1097"/>
                      </a:cubicBezTo>
                      <a:cubicBezTo>
                        <a:pt x="1770" y="1160"/>
                        <a:pt x="1823" y="1193"/>
                        <a:pt x="1874" y="1193"/>
                      </a:cubicBezTo>
                      <a:cubicBezTo>
                        <a:pt x="1921" y="1193"/>
                        <a:pt x="1967" y="1166"/>
                        <a:pt x="1973" y="1109"/>
                      </a:cubicBezTo>
                      <a:cubicBezTo>
                        <a:pt x="2124" y="536"/>
                        <a:pt x="2605" y="250"/>
                        <a:pt x="3086" y="250"/>
                      </a:cubicBezTo>
                      <a:cubicBezTo>
                        <a:pt x="3558" y="250"/>
                        <a:pt x="4030" y="528"/>
                        <a:pt x="4184" y="1085"/>
                      </a:cubicBezTo>
                      <a:cubicBezTo>
                        <a:pt x="4198" y="1132"/>
                        <a:pt x="4237" y="1156"/>
                        <a:pt x="4275" y="1156"/>
                      </a:cubicBezTo>
                      <a:cubicBezTo>
                        <a:pt x="4306" y="1156"/>
                        <a:pt x="4336" y="1141"/>
                        <a:pt x="4352" y="1109"/>
                      </a:cubicBezTo>
                      <a:cubicBezTo>
                        <a:pt x="4571" y="676"/>
                        <a:pt x="4968" y="462"/>
                        <a:pt x="5361" y="462"/>
                      </a:cubicBezTo>
                      <a:cubicBezTo>
                        <a:pt x="5804" y="462"/>
                        <a:pt x="6243" y="733"/>
                        <a:pt x="6420" y="1264"/>
                      </a:cubicBezTo>
                      <a:cubicBezTo>
                        <a:pt x="6432" y="1300"/>
                        <a:pt x="6468" y="1318"/>
                        <a:pt x="6503" y="1318"/>
                      </a:cubicBezTo>
                      <a:cubicBezTo>
                        <a:pt x="6539" y="1318"/>
                        <a:pt x="6575" y="1300"/>
                        <a:pt x="6587" y="1264"/>
                      </a:cubicBezTo>
                      <a:cubicBezTo>
                        <a:pt x="6763" y="748"/>
                        <a:pt x="7222" y="478"/>
                        <a:pt x="7683" y="478"/>
                      </a:cubicBezTo>
                      <a:cubicBezTo>
                        <a:pt x="8066" y="478"/>
                        <a:pt x="8451" y="664"/>
                        <a:pt x="8679" y="1049"/>
                      </a:cubicBezTo>
                      <a:cubicBezTo>
                        <a:pt x="8697" y="1073"/>
                        <a:pt x="8724" y="1085"/>
                        <a:pt x="8751" y="1085"/>
                      </a:cubicBezTo>
                      <a:cubicBezTo>
                        <a:pt x="8778" y="1085"/>
                        <a:pt x="8804" y="1073"/>
                        <a:pt x="8822" y="1049"/>
                      </a:cubicBezTo>
                      <a:cubicBezTo>
                        <a:pt x="9056" y="587"/>
                        <a:pt x="9490" y="367"/>
                        <a:pt x="9922" y="367"/>
                      </a:cubicBezTo>
                      <a:cubicBezTo>
                        <a:pt x="10440" y="367"/>
                        <a:pt x="10955" y="683"/>
                        <a:pt x="11117" y="1276"/>
                      </a:cubicBezTo>
                      <a:cubicBezTo>
                        <a:pt x="11131" y="1318"/>
                        <a:pt x="11174" y="1343"/>
                        <a:pt x="11213" y="1343"/>
                      </a:cubicBezTo>
                      <a:cubicBezTo>
                        <a:pt x="11242" y="1343"/>
                        <a:pt x="11270" y="1330"/>
                        <a:pt x="11285" y="1300"/>
                      </a:cubicBezTo>
                      <a:cubicBezTo>
                        <a:pt x="11521" y="806"/>
                        <a:pt x="12071" y="414"/>
                        <a:pt x="12574" y="414"/>
                      </a:cubicBezTo>
                      <a:cubicBezTo>
                        <a:pt x="12910" y="414"/>
                        <a:pt x="13226" y="589"/>
                        <a:pt x="13413" y="1025"/>
                      </a:cubicBezTo>
                      <a:cubicBezTo>
                        <a:pt x="13428" y="1060"/>
                        <a:pt x="13458" y="1074"/>
                        <a:pt x="13488" y="1074"/>
                      </a:cubicBezTo>
                      <a:cubicBezTo>
                        <a:pt x="13530" y="1074"/>
                        <a:pt x="13573" y="1048"/>
                        <a:pt x="13580" y="1013"/>
                      </a:cubicBezTo>
                      <a:cubicBezTo>
                        <a:pt x="13723" y="454"/>
                        <a:pt x="14191" y="176"/>
                        <a:pt x="14657" y="176"/>
                      </a:cubicBezTo>
                      <a:cubicBezTo>
                        <a:pt x="15129" y="176"/>
                        <a:pt x="15599" y="460"/>
                        <a:pt x="15732" y="1025"/>
                      </a:cubicBezTo>
                      <a:cubicBezTo>
                        <a:pt x="15750" y="1067"/>
                        <a:pt x="15788" y="1088"/>
                        <a:pt x="15826" y="1088"/>
                      </a:cubicBezTo>
                      <a:cubicBezTo>
                        <a:pt x="15863" y="1088"/>
                        <a:pt x="15899" y="1067"/>
                        <a:pt x="15911" y="1025"/>
                      </a:cubicBezTo>
                      <a:cubicBezTo>
                        <a:pt x="16079" y="526"/>
                        <a:pt x="16510" y="280"/>
                        <a:pt x="16941" y="280"/>
                      </a:cubicBezTo>
                      <a:cubicBezTo>
                        <a:pt x="17398" y="280"/>
                        <a:pt x="17855" y="556"/>
                        <a:pt x="18003" y="1097"/>
                      </a:cubicBezTo>
                      <a:cubicBezTo>
                        <a:pt x="18016" y="1138"/>
                        <a:pt x="18053" y="1159"/>
                        <a:pt x="18089" y="1159"/>
                      </a:cubicBezTo>
                      <a:cubicBezTo>
                        <a:pt x="18116" y="1159"/>
                        <a:pt x="18143" y="1147"/>
                        <a:pt x="18158" y="1121"/>
                      </a:cubicBezTo>
                      <a:cubicBezTo>
                        <a:pt x="18364" y="671"/>
                        <a:pt x="18775" y="457"/>
                        <a:pt x="19183" y="457"/>
                      </a:cubicBezTo>
                      <a:cubicBezTo>
                        <a:pt x="19674" y="457"/>
                        <a:pt x="20162" y="767"/>
                        <a:pt x="20286" y="1348"/>
                      </a:cubicBezTo>
                      <a:cubicBezTo>
                        <a:pt x="20300" y="1390"/>
                        <a:pt x="20335" y="1408"/>
                        <a:pt x="20370" y="1408"/>
                      </a:cubicBezTo>
                      <a:cubicBezTo>
                        <a:pt x="20424" y="1408"/>
                        <a:pt x="20480" y="1365"/>
                        <a:pt x="20465" y="1300"/>
                      </a:cubicBezTo>
                      <a:cubicBezTo>
                        <a:pt x="20319" y="640"/>
                        <a:pt x="19757" y="275"/>
                        <a:pt x="19190" y="275"/>
                      </a:cubicBezTo>
                      <a:cubicBezTo>
                        <a:pt x="18782" y="275"/>
                        <a:pt x="18371" y="464"/>
                        <a:pt x="18110" y="870"/>
                      </a:cubicBezTo>
                      <a:cubicBezTo>
                        <a:pt x="17886" y="358"/>
                        <a:pt x="17411" y="97"/>
                        <a:pt x="16936" y="97"/>
                      </a:cubicBezTo>
                      <a:cubicBezTo>
                        <a:pt x="16501" y="97"/>
                        <a:pt x="16067" y="316"/>
                        <a:pt x="15827" y="762"/>
                      </a:cubicBezTo>
                      <a:cubicBezTo>
                        <a:pt x="15600" y="254"/>
                        <a:pt x="15125" y="0"/>
                        <a:pt x="14650"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112" name="Google Shape;1112;p14"/>
                <p:cNvSpPr/>
                <p:nvPr/>
              </p:nvSpPr>
              <p:spPr>
                <a:xfrm>
                  <a:off x="4979623" y="1579578"/>
                  <a:ext cx="4386615" cy="311298"/>
                </a:xfrm>
                <a:custGeom>
                  <a:avLst/>
                  <a:gdLst/>
                  <a:ahLst/>
                  <a:cxnLst/>
                  <a:rect l="l" t="t" r="r" b="b"/>
                  <a:pathLst>
                    <a:path w="20475" h="1453" extrusionOk="0">
                      <a:moveTo>
                        <a:pt x="14638" y="0"/>
                      </a:moveTo>
                      <a:cubicBezTo>
                        <a:pt x="14163" y="0"/>
                        <a:pt x="13687" y="257"/>
                        <a:pt x="13460" y="771"/>
                      </a:cubicBezTo>
                      <a:cubicBezTo>
                        <a:pt x="13242" y="398"/>
                        <a:pt x="12914" y="243"/>
                        <a:pt x="12567" y="243"/>
                      </a:cubicBezTo>
                      <a:cubicBezTo>
                        <a:pt x="12058" y="243"/>
                        <a:pt x="11507" y="577"/>
                        <a:pt x="11201" y="1046"/>
                      </a:cubicBezTo>
                      <a:cubicBezTo>
                        <a:pt x="10963" y="487"/>
                        <a:pt x="10439" y="198"/>
                        <a:pt x="9913" y="198"/>
                      </a:cubicBezTo>
                      <a:cubicBezTo>
                        <a:pt x="9459" y="198"/>
                        <a:pt x="9003" y="413"/>
                        <a:pt x="8727" y="855"/>
                      </a:cubicBezTo>
                      <a:cubicBezTo>
                        <a:pt x="8457" y="492"/>
                        <a:pt x="8056" y="316"/>
                        <a:pt x="7658" y="316"/>
                      </a:cubicBezTo>
                      <a:cubicBezTo>
                        <a:pt x="7192" y="316"/>
                        <a:pt x="6730" y="558"/>
                        <a:pt x="6491" y="1022"/>
                      </a:cubicBezTo>
                      <a:cubicBezTo>
                        <a:pt x="6262" y="545"/>
                        <a:pt x="5802" y="298"/>
                        <a:pt x="5339" y="298"/>
                      </a:cubicBezTo>
                      <a:cubicBezTo>
                        <a:pt x="4933" y="298"/>
                        <a:pt x="4525" y="488"/>
                        <a:pt x="4268" y="879"/>
                      </a:cubicBezTo>
                      <a:cubicBezTo>
                        <a:pt x="4040" y="348"/>
                        <a:pt x="3547" y="79"/>
                        <a:pt x="3053" y="79"/>
                      </a:cubicBezTo>
                      <a:cubicBezTo>
                        <a:pt x="2590" y="79"/>
                        <a:pt x="2126" y="315"/>
                        <a:pt x="1877" y="795"/>
                      </a:cubicBezTo>
                      <a:cubicBezTo>
                        <a:pt x="1740" y="430"/>
                        <a:pt x="1386" y="196"/>
                        <a:pt x="990" y="196"/>
                      </a:cubicBezTo>
                      <a:cubicBezTo>
                        <a:pt x="971" y="196"/>
                        <a:pt x="952" y="196"/>
                        <a:pt x="933" y="198"/>
                      </a:cubicBezTo>
                      <a:cubicBezTo>
                        <a:pt x="335" y="257"/>
                        <a:pt x="13" y="831"/>
                        <a:pt x="1" y="1381"/>
                      </a:cubicBezTo>
                      <a:cubicBezTo>
                        <a:pt x="1" y="1429"/>
                        <a:pt x="36" y="1453"/>
                        <a:pt x="72" y="1453"/>
                      </a:cubicBezTo>
                      <a:cubicBezTo>
                        <a:pt x="108" y="1453"/>
                        <a:pt x="144" y="1429"/>
                        <a:pt x="144" y="1381"/>
                      </a:cubicBezTo>
                      <a:cubicBezTo>
                        <a:pt x="168" y="951"/>
                        <a:pt x="383" y="532"/>
                        <a:pt x="825" y="413"/>
                      </a:cubicBezTo>
                      <a:cubicBezTo>
                        <a:pt x="893" y="393"/>
                        <a:pt x="961" y="384"/>
                        <a:pt x="1027" y="384"/>
                      </a:cubicBezTo>
                      <a:cubicBezTo>
                        <a:pt x="1409" y="384"/>
                        <a:pt x="1749" y="687"/>
                        <a:pt x="1770" y="1094"/>
                      </a:cubicBezTo>
                      <a:cubicBezTo>
                        <a:pt x="1770" y="1154"/>
                        <a:pt x="1814" y="1188"/>
                        <a:pt x="1857" y="1188"/>
                      </a:cubicBezTo>
                      <a:cubicBezTo>
                        <a:pt x="1892" y="1188"/>
                        <a:pt x="1926" y="1166"/>
                        <a:pt x="1937" y="1118"/>
                      </a:cubicBezTo>
                      <a:cubicBezTo>
                        <a:pt x="2087" y="547"/>
                        <a:pt x="2570" y="260"/>
                        <a:pt x="3052" y="260"/>
                      </a:cubicBezTo>
                      <a:cubicBezTo>
                        <a:pt x="3529" y="260"/>
                        <a:pt x="4006" y="541"/>
                        <a:pt x="4160" y="1106"/>
                      </a:cubicBezTo>
                      <a:cubicBezTo>
                        <a:pt x="4174" y="1147"/>
                        <a:pt x="4215" y="1168"/>
                        <a:pt x="4254" y="1168"/>
                      </a:cubicBezTo>
                      <a:cubicBezTo>
                        <a:pt x="4283" y="1168"/>
                        <a:pt x="4312" y="1156"/>
                        <a:pt x="4328" y="1130"/>
                      </a:cubicBezTo>
                      <a:cubicBezTo>
                        <a:pt x="4549" y="694"/>
                        <a:pt x="4949" y="478"/>
                        <a:pt x="5344" y="478"/>
                      </a:cubicBezTo>
                      <a:cubicBezTo>
                        <a:pt x="5782" y="478"/>
                        <a:pt x="6214" y="745"/>
                        <a:pt x="6384" y="1273"/>
                      </a:cubicBezTo>
                      <a:cubicBezTo>
                        <a:pt x="6402" y="1315"/>
                        <a:pt x="6438" y="1336"/>
                        <a:pt x="6473" y="1336"/>
                      </a:cubicBezTo>
                      <a:cubicBezTo>
                        <a:pt x="6509" y="1336"/>
                        <a:pt x="6545" y="1315"/>
                        <a:pt x="6563" y="1273"/>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32" y="602"/>
                        <a:pt x="9466" y="382"/>
                        <a:pt x="9898" y="382"/>
                      </a:cubicBezTo>
                      <a:cubicBezTo>
                        <a:pt x="10416" y="382"/>
                        <a:pt x="10931" y="698"/>
                        <a:pt x="11094" y="1297"/>
                      </a:cubicBezTo>
                      <a:cubicBezTo>
                        <a:pt x="11100" y="1339"/>
                        <a:pt x="11144" y="1364"/>
                        <a:pt x="11183" y="1364"/>
                      </a:cubicBezTo>
                      <a:cubicBezTo>
                        <a:pt x="11212" y="1364"/>
                        <a:pt x="11239" y="1351"/>
                        <a:pt x="11249" y="1321"/>
                      </a:cubicBezTo>
                      <a:cubicBezTo>
                        <a:pt x="11492" y="821"/>
                        <a:pt x="12042" y="432"/>
                        <a:pt x="12545" y="432"/>
                      </a:cubicBezTo>
                      <a:cubicBezTo>
                        <a:pt x="12884" y="432"/>
                        <a:pt x="13201" y="608"/>
                        <a:pt x="13389" y="1046"/>
                      </a:cubicBezTo>
                      <a:cubicBezTo>
                        <a:pt x="13404" y="1076"/>
                        <a:pt x="13431" y="1090"/>
                        <a:pt x="13460" y="1090"/>
                      </a:cubicBezTo>
                      <a:cubicBezTo>
                        <a:pt x="13500" y="1090"/>
                        <a:pt x="13542" y="1064"/>
                        <a:pt x="13556" y="1022"/>
                      </a:cubicBezTo>
                      <a:cubicBezTo>
                        <a:pt x="13705" y="469"/>
                        <a:pt x="14170" y="194"/>
                        <a:pt x="14633" y="194"/>
                      </a:cubicBezTo>
                      <a:cubicBezTo>
                        <a:pt x="15102" y="194"/>
                        <a:pt x="15569" y="475"/>
                        <a:pt x="15708" y="1034"/>
                      </a:cubicBezTo>
                      <a:cubicBezTo>
                        <a:pt x="15726" y="1082"/>
                        <a:pt x="15761" y="1106"/>
                        <a:pt x="15797" y="1106"/>
                      </a:cubicBezTo>
                      <a:cubicBezTo>
                        <a:pt x="15833" y="1106"/>
                        <a:pt x="15869" y="1082"/>
                        <a:pt x="15887" y="1034"/>
                      </a:cubicBezTo>
                      <a:cubicBezTo>
                        <a:pt x="16055" y="541"/>
                        <a:pt x="16486" y="298"/>
                        <a:pt x="16917" y="298"/>
                      </a:cubicBezTo>
                      <a:cubicBezTo>
                        <a:pt x="17373" y="298"/>
                        <a:pt x="17831" y="571"/>
                        <a:pt x="17979" y="1106"/>
                      </a:cubicBezTo>
                      <a:cubicBezTo>
                        <a:pt x="17992" y="1153"/>
                        <a:pt x="18028" y="1177"/>
                        <a:pt x="18063" y="1177"/>
                      </a:cubicBezTo>
                      <a:cubicBezTo>
                        <a:pt x="18091" y="1177"/>
                        <a:pt x="18118" y="1162"/>
                        <a:pt x="18134" y="1130"/>
                      </a:cubicBezTo>
                      <a:cubicBezTo>
                        <a:pt x="18340" y="686"/>
                        <a:pt x="18750" y="475"/>
                        <a:pt x="19157" y="475"/>
                      </a:cubicBezTo>
                      <a:cubicBezTo>
                        <a:pt x="19649" y="475"/>
                        <a:pt x="20138" y="782"/>
                        <a:pt x="20262" y="1357"/>
                      </a:cubicBezTo>
                      <a:cubicBezTo>
                        <a:pt x="20276" y="1409"/>
                        <a:pt x="20314" y="1431"/>
                        <a:pt x="20353" y="1431"/>
                      </a:cubicBezTo>
                      <a:cubicBezTo>
                        <a:pt x="20413" y="1431"/>
                        <a:pt x="20475" y="1377"/>
                        <a:pt x="20453" y="1297"/>
                      </a:cubicBezTo>
                      <a:cubicBezTo>
                        <a:pt x="20307" y="643"/>
                        <a:pt x="19748" y="281"/>
                        <a:pt x="19181" y="281"/>
                      </a:cubicBezTo>
                      <a:cubicBezTo>
                        <a:pt x="18774" y="281"/>
                        <a:pt x="18363" y="467"/>
                        <a:pt x="18098" y="867"/>
                      </a:cubicBezTo>
                      <a:cubicBezTo>
                        <a:pt x="17881" y="358"/>
                        <a:pt x="17410" y="101"/>
                        <a:pt x="16937" y="101"/>
                      </a:cubicBezTo>
                      <a:cubicBezTo>
                        <a:pt x="16498" y="101"/>
                        <a:pt x="16057" y="323"/>
                        <a:pt x="15815" y="771"/>
                      </a:cubicBezTo>
                      <a:cubicBezTo>
                        <a:pt x="15588" y="257"/>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113" name="Google Shape;1113;p14"/>
                <p:cNvSpPr/>
                <p:nvPr/>
              </p:nvSpPr>
              <p:spPr>
                <a:xfrm>
                  <a:off x="4979623" y="2121833"/>
                  <a:ext cx="4384901" cy="309370"/>
                </a:xfrm>
                <a:custGeom>
                  <a:avLst/>
                  <a:gdLst/>
                  <a:ahLst/>
                  <a:cxnLst/>
                  <a:rect l="l" t="t" r="r" b="b"/>
                  <a:pathLst>
                    <a:path w="20467" h="1444" extrusionOk="0">
                      <a:moveTo>
                        <a:pt x="14638" y="0"/>
                      </a:moveTo>
                      <a:cubicBezTo>
                        <a:pt x="14163" y="0"/>
                        <a:pt x="13687" y="254"/>
                        <a:pt x="13460" y="762"/>
                      </a:cubicBezTo>
                      <a:cubicBezTo>
                        <a:pt x="13242" y="394"/>
                        <a:pt x="12915" y="240"/>
                        <a:pt x="12568" y="240"/>
                      </a:cubicBezTo>
                      <a:cubicBezTo>
                        <a:pt x="12058" y="240"/>
                        <a:pt x="11507" y="573"/>
                        <a:pt x="11201" y="1049"/>
                      </a:cubicBezTo>
                      <a:cubicBezTo>
                        <a:pt x="10962" y="487"/>
                        <a:pt x="10434" y="194"/>
                        <a:pt x="9904" y="194"/>
                      </a:cubicBezTo>
                      <a:cubicBezTo>
                        <a:pt x="9453" y="194"/>
                        <a:pt x="9001" y="407"/>
                        <a:pt x="8727" y="846"/>
                      </a:cubicBezTo>
                      <a:cubicBezTo>
                        <a:pt x="8458" y="484"/>
                        <a:pt x="8059" y="308"/>
                        <a:pt x="7662" y="308"/>
                      </a:cubicBezTo>
                      <a:cubicBezTo>
                        <a:pt x="7194" y="308"/>
                        <a:pt x="6731" y="553"/>
                        <a:pt x="6491" y="1025"/>
                      </a:cubicBezTo>
                      <a:cubicBezTo>
                        <a:pt x="6261" y="546"/>
                        <a:pt x="5799" y="299"/>
                        <a:pt x="5334" y="299"/>
                      </a:cubicBezTo>
                      <a:cubicBezTo>
                        <a:pt x="4930" y="299"/>
                        <a:pt x="4524" y="486"/>
                        <a:pt x="4268" y="870"/>
                      </a:cubicBezTo>
                      <a:cubicBezTo>
                        <a:pt x="4041" y="342"/>
                        <a:pt x="3553" y="76"/>
                        <a:pt x="3061" y="76"/>
                      </a:cubicBezTo>
                      <a:cubicBezTo>
                        <a:pt x="2596" y="76"/>
                        <a:pt x="2128" y="315"/>
                        <a:pt x="1877" y="798"/>
                      </a:cubicBezTo>
                      <a:cubicBezTo>
                        <a:pt x="1743" y="440"/>
                        <a:pt x="1399" y="197"/>
                        <a:pt x="1012" y="197"/>
                      </a:cubicBezTo>
                      <a:cubicBezTo>
                        <a:pt x="986" y="197"/>
                        <a:pt x="960" y="198"/>
                        <a:pt x="933" y="201"/>
                      </a:cubicBezTo>
                      <a:cubicBezTo>
                        <a:pt x="335" y="260"/>
                        <a:pt x="13" y="834"/>
                        <a:pt x="1" y="1372"/>
                      </a:cubicBezTo>
                      <a:cubicBezTo>
                        <a:pt x="1" y="1420"/>
                        <a:pt x="36" y="1444"/>
                        <a:pt x="72" y="1444"/>
                      </a:cubicBezTo>
                      <a:cubicBezTo>
                        <a:pt x="108" y="1444"/>
                        <a:pt x="144" y="1420"/>
                        <a:pt x="144" y="1372"/>
                      </a:cubicBezTo>
                      <a:cubicBezTo>
                        <a:pt x="168" y="942"/>
                        <a:pt x="383" y="523"/>
                        <a:pt x="825" y="416"/>
                      </a:cubicBezTo>
                      <a:cubicBezTo>
                        <a:pt x="893" y="396"/>
                        <a:pt x="961" y="387"/>
                        <a:pt x="1027" y="387"/>
                      </a:cubicBezTo>
                      <a:cubicBezTo>
                        <a:pt x="1409" y="387"/>
                        <a:pt x="1749" y="690"/>
                        <a:pt x="1770" y="1097"/>
                      </a:cubicBezTo>
                      <a:cubicBezTo>
                        <a:pt x="1770" y="1151"/>
                        <a:pt x="1815" y="1182"/>
                        <a:pt x="1859" y="1182"/>
                      </a:cubicBezTo>
                      <a:cubicBezTo>
                        <a:pt x="1893" y="1182"/>
                        <a:pt x="1927" y="1163"/>
                        <a:pt x="1937" y="1121"/>
                      </a:cubicBezTo>
                      <a:cubicBezTo>
                        <a:pt x="2087" y="544"/>
                        <a:pt x="2570" y="257"/>
                        <a:pt x="3052" y="257"/>
                      </a:cubicBezTo>
                      <a:cubicBezTo>
                        <a:pt x="3529" y="257"/>
                        <a:pt x="4006" y="538"/>
                        <a:pt x="4160" y="1097"/>
                      </a:cubicBezTo>
                      <a:cubicBezTo>
                        <a:pt x="4174" y="1144"/>
                        <a:pt x="4213" y="1168"/>
                        <a:pt x="4252" y="1168"/>
                      </a:cubicBezTo>
                      <a:cubicBezTo>
                        <a:pt x="4282" y="1168"/>
                        <a:pt x="4312" y="1153"/>
                        <a:pt x="4328" y="1121"/>
                      </a:cubicBezTo>
                      <a:cubicBezTo>
                        <a:pt x="4547" y="688"/>
                        <a:pt x="4944" y="475"/>
                        <a:pt x="5336" y="475"/>
                      </a:cubicBezTo>
                      <a:cubicBezTo>
                        <a:pt x="5777" y="475"/>
                        <a:pt x="6213" y="745"/>
                        <a:pt x="6384" y="1276"/>
                      </a:cubicBezTo>
                      <a:cubicBezTo>
                        <a:pt x="6402" y="1318"/>
                        <a:pt x="6438" y="1339"/>
                        <a:pt x="6473" y="1339"/>
                      </a:cubicBezTo>
                      <a:cubicBezTo>
                        <a:pt x="6509" y="1339"/>
                        <a:pt x="6545" y="1318"/>
                        <a:pt x="6563" y="1276"/>
                      </a:cubicBezTo>
                      <a:cubicBezTo>
                        <a:pt x="6740" y="765"/>
                        <a:pt x="7201" y="495"/>
                        <a:pt x="7664" y="495"/>
                      </a:cubicBezTo>
                      <a:cubicBezTo>
                        <a:pt x="8046" y="495"/>
                        <a:pt x="8428" y="678"/>
                        <a:pt x="8655" y="1061"/>
                      </a:cubicBezTo>
                      <a:cubicBezTo>
                        <a:pt x="8673" y="1085"/>
                        <a:pt x="8700" y="1097"/>
                        <a:pt x="8727" y="1097"/>
                      </a:cubicBezTo>
                      <a:cubicBezTo>
                        <a:pt x="8754" y="1097"/>
                        <a:pt x="8781" y="1085"/>
                        <a:pt x="8798" y="1061"/>
                      </a:cubicBezTo>
                      <a:cubicBezTo>
                        <a:pt x="9028" y="590"/>
                        <a:pt x="9469" y="365"/>
                        <a:pt x="9908" y="365"/>
                      </a:cubicBezTo>
                      <a:cubicBezTo>
                        <a:pt x="10427" y="365"/>
                        <a:pt x="10944" y="680"/>
                        <a:pt x="11105" y="1276"/>
                      </a:cubicBezTo>
                      <a:cubicBezTo>
                        <a:pt x="11119" y="1317"/>
                        <a:pt x="11156" y="1339"/>
                        <a:pt x="11192" y="1339"/>
                      </a:cubicBezTo>
                      <a:cubicBezTo>
                        <a:pt x="11219" y="1339"/>
                        <a:pt x="11245" y="1326"/>
                        <a:pt x="11261" y="1300"/>
                      </a:cubicBezTo>
                      <a:cubicBezTo>
                        <a:pt x="11504" y="800"/>
                        <a:pt x="12054" y="411"/>
                        <a:pt x="12557" y="411"/>
                      </a:cubicBezTo>
                      <a:cubicBezTo>
                        <a:pt x="12896" y="411"/>
                        <a:pt x="13213" y="588"/>
                        <a:pt x="13401" y="1025"/>
                      </a:cubicBezTo>
                      <a:cubicBezTo>
                        <a:pt x="13416" y="1055"/>
                        <a:pt x="13443" y="1069"/>
                        <a:pt x="13472" y="1069"/>
                      </a:cubicBezTo>
                      <a:cubicBezTo>
                        <a:pt x="13512" y="1069"/>
                        <a:pt x="13554" y="1043"/>
                        <a:pt x="13568" y="1002"/>
                      </a:cubicBezTo>
                      <a:cubicBezTo>
                        <a:pt x="13716" y="450"/>
                        <a:pt x="14179" y="175"/>
                        <a:pt x="14641" y="175"/>
                      </a:cubicBezTo>
                      <a:cubicBezTo>
                        <a:pt x="15111" y="175"/>
                        <a:pt x="15581" y="459"/>
                        <a:pt x="15720" y="1025"/>
                      </a:cubicBezTo>
                      <a:cubicBezTo>
                        <a:pt x="15732" y="1067"/>
                        <a:pt x="15767" y="1088"/>
                        <a:pt x="15805" y="1088"/>
                      </a:cubicBezTo>
                      <a:cubicBezTo>
                        <a:pt x="15842" y="1088"/>
                        <a:pt x="15881" y="1067"/>
                        <a:pt x="15899" y="1025"/>
                      </a:cubicBezTo>
                      <a:cubicBezTo>
                        <a:pt x="16067" y="526"/>
                        <a:pt x="16498" y="281"/>
                        <a:pt x="16929" y="281"/>
                      </a:cubicBezTo>
                      <a:cubicBezTo>
                        <a:pt x="17386" y="281"/>
                        <a:pt x="17843" y="556"/>
                        <a:pt x="17991" y="1097"/>
                      </a:cubicBezTo>
                      <a:cubicBezTo>
                        <a:pt x="17997" y="1136"/>
                        <a:pt x="18032" y="1157"/>
                        <a:pt x="18068" y="1157"/>
                      </a:cubicBezTo>
                      <a:cubicBezTo>
                        <a:pt x="18098" y="1157"/>
                        <a:pt x="18130" y="1142"/>
                        <a:pt x="18146" y="1109"/>
                      </a:cubicBezTo>
                      <a:cubicBezTo>
                        <a:pt x="18352" y="665"/>
                        <a:pt x="18762" y="454"/>
                        <a:pt x="19169" y="454"/>
                      </a:cubicBezTo>
                      <a:cubicBezTo>
                        <a:pt x="19661" y="454"/>
                        <a:pt x="20150" y="761"/>
                        <a:pt x="20274" y="1336"/>
                      </a:cubicBezTo>
                      <a:cubicBezTo>
                        <a:pt x="20284" y="1387"/>
                        <a:pt x="20323" y="1410"/>
                        <a:pt x="20361" y="1410"/>
                      </a:cubicBezTo>
                      <a:cubicBezTo>
                        <a:pt x="20414" y="1410"/>
                        <a:pt x="20467" y="1369"/>
                        <a:pt x="20453" y="1300"/>
                      </a:cubicBezTo>
                      <a:cubicBezTo>
                        <a:pt x="20307" y="645"/>
                        <a:pt x="19746" y="279"/>
                        <a:pt x="19178" y="279"/>
                      </a:cubicBezTo>
                      <a:cubicBezTo>
                        <a:pt x="18772" y="279"/>
                        <a:pt x="18363" y="466"/>
                        <a:pt x="18098" y="870"/>
                      </a:cubicBezTo>
                      <a:cubicBezTo>
                        <a:pt x="17880" y="359"/>
                        <a:pt x="17404" y="98"/>
                        <a:pt x="16928" y="98"/>
                      </a:cubicBezTo>
                      <a:cubicBezTo>
                        <a:pt x="16492" y="98"/>
                        <a:pt x="16055" y="317"/>
                        <a:pt x="15815" y="762"/>
                      </a:cubicBezTo>
                      <a:cubicBezTo>
                        <a:pt x="15588" y="254"/>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114" name="Google Shape;1114;p14"/>
                <p:cNvSpPr/>
                <p:nvPr/>
              </p:nvSpPr>
              <p:spPr>
                <a:xfrm>
                  <a:off x="4979623" y="2662802"/>
                  <a:ext cx="4386829" cy="310655"/>
                </a:xfrm>
                <a:custGeom>
                  <a:avLst/>
                  <a:gdLst/>
                  <a:ahLst/>
                  <a:cxnLst/>
                  <a:rect l="l" t="t" r="r" b="b"/>
                  <a:pathLst>
                    <a:path w="20476" h="1450" extrusionOk="0">
                      <a:moveTo>
                        <a:pt x="14638" y="1"/>
                      </a:moveTo>
                      <a:cubicBezTo>
                        <a:pt x="14163" y="1"/>
                        <a:pt x="13687" y="258"/>
                        <a:pt x="13460" y="772"/>
                      </a:cubicBezTo>
                      <a:cubicBezTo>
                        <a:pt x="13242" y="399"/>
                        <a:pt x="12914" y="243"/>
                        <a:pt x="12567" y="243"/>
                      </a:cubicBezTo>
                      <a:cubicBezTo>
                        <a:pt x="12058" y="243"/>
                        <a:pt x="11507" y="577"/>
                        <a:pt x="11201" y="1047"/>
                      </a:cubicBezTo>
                      <a:cubicBezTo>
                        <a:pt x="10963" y="486"/>
                        <a:pt x="10437" y="193"/>
                        <a:pt x="9909" y="193"/>
                      </a:cubicBezTo>
                      <a:cubicBezTo>
                        <a:pt x="9456" y="193"/>
                        <a:pt x="9003" y="409"/>
                        <a:pt x="8727" y="855"/>
                      </a:cubicBezTo>
                      <a:cubicBezTo>
                        <a:pt x="8457" y="492"/>
                        <a:pt x="8056" y="316"/>
                        <a:pt x="7658" y="316"/>
                      </a:cubicBezTo>
                      <a:cubicBezTo>
                        <a:pt x="7192" y="316"/>
                        <a:pt x="6730" y="558"/>
                        <a:pt x="6491" y="1023"/>
                      </a:cubicBezTo>
                      <a:cubicBezTo>
                        <a:pt x="6262" y="545"/>
                        <a:pt x="5802" y="298"/>
                        <a:pt x="5339" y="298"/>
                      </a:cubicBezTo>
                      <a:cubicBezTo>
                        <a:pt x="4933" y="298"/>
                        <a:pt x="4525" y="488"/>
                        <a:pt x="4268" y="879"/>
                      </a:cubicBezTo>
                      <a:cubicBezTo>
                        <a:pt x="4040" y="348"/>
                        <a:pt x="3547" y="79"/>
                        <a:pt x="3053" y="79"/>
                      </a:cubicBezTo>
                      <a:cubicBezTo>
                        <a:pt x="2590" y="79"/>
                        <a:pt x="2126" y="316"/>
                        <a:pt x="1877" y="796"/>
                      </a:cubicBezTo>
                      <a:cubicBezTo>
                        <a:pt x="1743" y="437"/>
                        <a:pt x="1399" y="194"/>
                        <a:pt x="1012" y="194"/>
                      </a:cubicBezTo>
                      <a:cubicBezTo>
                        <a:pt x="986" y="194"/>
                        <a:pt x="960" y="196"/>
                        <a:pt x="933" y="198"/>
                      </a:cubicBezTo>
                      <a:cubicBezTo>
                        <a:pt x="335" y="258"/>
                        <a:pt x="13" y="831"/>
                        <a:pt x="1" y="1369"/>
                      </a:cubicBezTo>
                      <a:cubicBezTo>
                        <a:pt x="1" y="1423"/>
                        <a:pt x="36" y="1450"/>
                        <a:pt x="72" y="1450"/>
                      </a:cubicBezTo>
                      <a:cubicBezTo>
                        <a:pt x="108" y="1450"/>
                        <a:pt x="144" y="1423"/>
                        <a:pt x="144" y="1369"/>
                      </a:cubicBezTo>
                      <a:cubicBezTo>
                        <a:pt x="168" y="951"/>
                        <a:pt x="383" y="533"/>
                        <a:pt x="825" y="413"/>
                      </a:cubicBezTo>
                      <a:cubicBezTo>
                        <a:pt x="893" y="393"/>
                        <a:pt x="961" y="384"/>
                        <a:pt x="1027" y="384"/>
                      </a:cubicBezTo>
                      <a:cubicBezTo>
                        <a:pt x="1409" y="384"/>
                        <a:pt x="1749" y="687"/>
                        <a:pt x="1770" y="1094"/>
                      </a:cubicBezTo>
                      <a:cubicBezTo>
                        <a:pt x="1770" y="1153"/>
                        <a:pt x="1812" y="1183"/>
                        <a:pt x="1855" y="1183"/>
                      </a:cubicBezTo>
                      <a:cubicBezTo>
                        <a:pt x="1890" y="1183"/>
                        <a:pt x="1926" y="1162"/>
                        <a:pt x="1937" y="1118"/>
                      </a:cubicBezTo>
                      <a:cubicBezTo>
                        <a:pt x="2087" y="547"/>
                        <a:pt x="2570" y="261"/>
                        <a:pt x="3052" y="261"/>
                      </a:cubicBezTo>
                      <a:cubicBezTo>
                        <a:pt x="3529" y="261"/>
                        <a:pt x="4006" y="542"/>
                        <a:pt x="4160" y="1106"/>
                      </a:cubicBezTo>
                      <a:cubicBezTo>
                        <a:pt x="4174" y="1147"/>
                        <a:pt x="4215" y="1168"/>
                        <a:pt x="4254" y="1168"/>
                      </a:cubicBezTo>
                      <a:cubicBezTo>
                        <a:pt x="4283" y="1168"/>
                        <a:pt x="4312" y="1156"/>
                        <a:pt x="4328" y="1130"/>
                      </a:cubicBezTo>
                      <a:cubicBezTo>
                        <a:pt x="4549" y="694"/>
                        <a:pt x="4949" y="478"/>
                        <a:pt x="5344" y="478"/>
                      </a:cubicBezTo>
                      <a:cubicBezTo>
                        <a:pt x="5782" y="478"/>
                        <a:pt x="6214" y="745"/>
                        <a:pt x="6384" y="1274"/>
                      </a:cubicBezTo>
                      <a:cubicBezTo>
                        <a:pt x="6402" y="1316"/>
                        <a:pt x="6438" y="1336"/>
                        <a:pt x="6473" y="1336"/>
                      </a:cubicBezTo>
                      <a:cubicBezTo>
                        <a:pt x="6509" y="1336"/>
                        <a:pt x="6545" y="1316"/>
                        <a:pt x="6563" y="1274"/>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27" y="590"/>
                        <a:pt x="9467" y="365"/>
                        <a:pt x="9905" y="365"/>
                      </a:cubicBezTo>
                      <a:cubicBezTo>
                        <a:pt x="10428" y="365"/>
                        <a:pt x="10949" y="686"/>
                        <a:pt x="11105" y="1298"/>
                      </a:cubicBezTo>
                      <a:cubicBezTo>
                        <a:pt x="11118" y="1336"/>
                        <a:pt x="11152" y="1358"/>
                        <a:pt x="11187" y="1358"/>
                      </a:cubicBezTo>
                      <a:cubicBezTo>
                        <a:pt x="11215" y="1358"/>
                        <a:pt x="11244" y="1342"/>
                        <a:pt x="11261" y="1310"/>
                      </a:cubicBezTo>
                      <a:cubicBezTo>
                        <a:pt x="11503" y="817"/>
                        <a:pt x="12052" y="432"/>
                        <a:pt x="12555" y="432"/>
                      </a:cubicBezTo>
                      <a:cubicBezTo>
                        <a:pt x="12894" y="432"/>
                        <a:pt x="13213" y="608"/>
                        <a:pt x="13401" y="1047"/>
                      </a:cubicBezTo>
                      <a:cubicBezTo>
                        <a:pt x="13415" y="1075"/>
                        <a:pt x="13440" y="1086"/>
                        <a:pt x="13467" y="1086"/>
                      </a:cubicBezTo>
                      <a:cubicBezTo>
                        <a:pt x="13508" y="1086"/>
                        <a:pt x="13553" y="1059"/>
                        <a:pt x="13568" y="1023"/>
                      </a:cubicBezTo>
                      <a:cubicBezTo>
                        <a:pt x="13717" y="470"/>
                        <a:pt x="14181" y="195"/>
                        <a:pt x="14645" y="195"/>
                      </a:cubicBezTo>
                      <a:cubicBezTo>
                        <a:pt x="15114" y="195"/>
                        <a:pt x="15581" y="476"/>
                        <a:pt x="15720" y="1035"/>
                      </a:cubicBezTo>
                      <a:cubicBezTo>
                        <a:pt x="15732" y="1076"/>
                        <a:pt x="15767" y="1097"/>
                        <a:pt x="15805" y="1097"/>
                      </a:cubicBezTo>
                      <a:cubicBezTo>
                        <a:pt x="15842" y="1097"/>
                        <a:pt x="15881" y="1076"/>
                        <a:pt x="15899" y="1035"/>
                      </a:cubicBezTo>
                      <a:cubicBezTo>
                        <a:pt x="16067" y="541"/>
                        <a:pt x="16497" y="299"/>
                        <a:pt x="16929" y="299"/>
                      </a:cubicBezTo>
                      <a:cubicBezTo>
                        <a:pt x="17385" y="299"/>
                        <a:pt x="17843" y="571"/>
                        <a:pt x="17991" y="1106"/>
                      </a:cubicBezTo>
                      <a:cubicBezTo>
                        <a:pt x="18004" y="1147"/>
                        <a:pt x="18041" y="1168"/>
                        <a:pt x="18077" y="1168"/>
                      </a:cubicBezTo>
                      <a:cubicBezTo>
                        <a:pt x="18104" y="1168"/>
                        <a:pt x="18131" y="1156"/>
                        <a:pt x="18146" y="1130"/>
                      </a:cubicBezTo>
                      <a:cubicBezTo>
                        <a:pt x="18352" y="680"/>
                        <a:pt x="18763" y="466"/>
                        <a:pt x="19171" y="466"/>
                      </a:cubicBezTo>
                      <a:cubicBezTo>
                        <a:pt x="19662" y="466"/>
                        <a:pt x="20150" y="776"/>
                        <a:pt x="20274" y="1357"/>
                      </a:cubicBezTo>
                      <a:cubicBezTo>
                        <a:pt x="20288" y="1403"/>
                        <a:pt x="20322" y="1422"/>
                        <a:pt x="20358" y="1422"/>
                      </a:cubicBezTo>
                      <a:cubicBezTo>
                        <a:pt x="20415" y="1422"/>
                        <a:pt x="20475" y="1371"/>
                        <a:pt x="20453" y="1298"/>
                      </a:cubicBezTo>
                      <a:cubicBezTo>
                        <a:pt x="20307" y="643"/>
                        <a:pt x="19748" y="281"/>
                        <a:pt x="19181" y="281"/>
                      </a:cubicBezTo>
                      <a:cubicBezTo>
                        <a:pt x="18774" y="281"/>
                        <a:pt x="18363" y="468"/>
                        <a:pt x="18098" y="867"/>
                      </a:cubicBezTo>
                      <a:cubicBezTo>
                        <a:pt x="17881" y="357"/>
                        <a:pt x="17408" y="97"/>
                        <a:pt x="16933" y="97"/>
                      </a:cubicBezTo>
                      <a:cubicBezTo>
                        <a:pt x="16495" y="97"/>
                        <a:pt x="16056" y="318"/>
                        <a:pt x="15815" y="772"/>
                      </a:cubicBezTo>
                      <a:cubicBezTo>
                        <a:pt x="15588" y="258"/>
                        <a:pt x="15113" y="1"/>
                        <a:pt x="14638"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115" name="Google Shape;1115;p14"/>
                <p:cNvSpPr/>
                <p:nvPr/>
              </p:nvSpPr>
              <p:spPr>
                <a:xfrm>
                  <a:off x="4979623" y="3205700"/>
                  <a:ext cx="4386615" cy="308941"/>
                </a:xfrm>
                <a:custGeom>
                  <a:avLst/>
                  <a:gdLst/>
                  <a:ahLst/>
                  <a:cxnLst/>
                  <a:rect l="l" t="t" r="r" b="b"/>
                  <a:pathLst>
                    <a:path w="20475" h="1442" extrusionOk="0">
                      <a:moveTo>
                        <a:pt x="14638" y="1"/>
                      </a:moveTo>
                      <a:cubicBezTo>
                        <a:pt x="14163" y="1"/>
                        <a:pt x="13687" y="258"/>
                        <a:pt x="13460" y="772"/>
                      </a:cubicBezTo>
                      <a:cubicBezTo>
                        <a:pt x="13242" y="399"/>
                        <a:pt x="12914" y="244"/>
                        <a:pt x="12567" y="244"/>
                      </a:cubicBezTo>
                      <a:cubicBezTo>
                        <a:pt x="12058" y="244"/>
                        <a:pt x="11507" y="578"/>
                        <a:pt x="11201" y="1047"/>
                      </a:cubicBezTo>
                      <a:cubicBezTo>
                        <a:pt x="10962" y="485"/>
                        <a:pt x="10434" y="192"/>
                        <a:pt x="9904" y="192"/>
                      </a:cubicBezTo>
                      <a:cubicBezTo>
                        <a:pt x="9453" y="192"/>
                        <a:pt x="9001" y="404"/>
                        <a:pt x="8727" y="843"/>
                      </a:cubicBezTo>
                      <a:cubicBezTo>
                        <a:pt x="8458" y="482"/>
                        <a:pt x="8059" y="306"/>
                        <a:pt x="7662" y="306"/>
                      </a:cubicBezTo>
                      <a:cubicBezTo>
                        <a:pt x="7194" y="306"/>
                        <a:pt x="6731" y="550"/>
                        <a:pt x="6491" y="1023"/>
                      </a:cubicBezTo>
                      <a:cubicBezTo>
                        <a:pt x="6262" y="545"/>
                        <a:pt x="5802" y="298"/>
                        <a:pt x="5339" y="298"/>
                      </a:cubicBezTo>
                      <a:cubicBezTo>
                        <a:pt x="4933" y="298"/>
                        <a:pt x="4525" y="488"/>
                        <a:pt x="4268" y="879"/>
                      </a:cubicBezTo>
                      <a:cubicBezTo>
                        <a:pt x="4040" y="349"/>
                        <a:pt x="3547" y="79"/>
                        <a:pt x="3053" y="79"/>
                      </a:cubicBezTo>
                      <a:cubicBezTo>
                        <a:pt x="2590" y="79"/>
                        <a:pt x="2126" y="316"/>
                        <a:pt x="1877" y="796"/>
                      </a:cubicBezTo>
                      <a:cubicBezTo>
                        <a:pt x="1743" y="437"/>
                        <a:pt x="1399" y="195"/>
                        <a:pt x="1012" y="195"/>
                      </a:cubicBezTo>
                      <a:cubicBezTo>
                        <a:pt x="986" y="195"/>
                        <a:pt x="960" y="196"/>
                        <a:pt x="933" y="198"/>
                      </a:cubicBezTo>
                      <a:cubicBezTo>
                        <a:pt x="335" y="258"/>
                        <a:pt x="13" y="832"/>
                        <a:pt x="1" y="1369"/>
                      </a:cubicBezTo>
                      <a:cubicBezTo>
                        <a:pt x="1" y="1417"/>
                        <a:pt x="36" y="1441"/>
                        <a:pt x="72" y="1441"/>
                      </a:cubicBezTo>
                      <a:cubicBezTo>
                        <a:pt x="108" y="1441"/>
                        <a:pt x="144" y="1417"/>
                        <a:pt x="144" y="1369"/>
                      </a:cubicBezTo>
                      <a:cubicBezTo>
                        <a:pt x="168" y="939"/>
                        <a:pt x="383" y="533"/>
                        <a:pt x="825" y="413"/>
                      </a:cubicBezTo>
                      <a:cubicBezTo>
                        <a:pt x="893" y="394"/>
                        <a:pt x="961" y="384"/>
                        <a:pt x="1027" y="384"/>
                      </a:cubicBezTo>
                      <a:cubicBezTo>
                        <a:pt x="1409" y="384"/>
                        <a:pt x="1749" y="687"/>
                        <a:pt x="1770" y="1095"/>
                      </a:cubicBezTo>
                      <a:cubicBezTo>
                        <a:pt x="1770" y="1148"/>
                        <a:pt x="1815" y="1179"/>
                        <a:pt x="1859" y="1179"/>
                      </a:cubicBezTo>
                      <a:cubicBezTo>
                        <a:pt x="1893" y="1179"/>
                        <a:pt x="1927" y="1160"/>
                        <a:pt x="1937" y="1118"/>
                      </a:cubicBezTo>
                      <a:cubicBezTo>
                        <a:pt x="2087" y="548"/>
                        <a:pt x="2570" y="261"/>
                        <a:pt x="3052" y="261"/>
                      </a:cubicBezTo>
                      <a:cubicBezTo>
                        <a:pt x="3529" y="261"/>
                        <a:pt x="4006" y="542"/>
                        <a:pt x="4160" y="1106"/>
                      </a:cubicBezTo>
                      <a:cubicBezTo>
                        <a:pt x="4173" y="1145"/>
                        <a:pt x="4211" y="1167"/>
                        <a:pt x="4248" y="1167"/>
                      </a:cubicBezTo>
                      <a:cubicBezTo>
                        <a:pt x="4280" y="1167"/>
                        <a:pt x="4311" y="1151"/>
                        <a:pt x="4328" y="1118"/>
                      </a:cubicBezTo>
                      <a:cubicBezTo>
                        <a:pt x="4547" y="685"/>
                        <a:pt x="4944" y="472"/>
                        <a:pt x="5336" y="472"/>
                      </a:cubicBezTo>
                      <a:cubicBezTo>
                        <a:pt x="5777" y="472"/>
                        <a:pt x="6213" y="742"/>
                        <a:pt x="6384" y="1274"/>
                      </a:cubicBezTo>
                      <a:cubicBezTo>
                        <a:pt x="6402" y="1316"/>
                        <a:pt x="6438" y="1337"/>
                        <a:pt x="6473" y="1337"/>
                      </a:cubicBezTo>
                      <a:cubicBezTo>
                        <a:pt x="6509" y="1337"/>
                        <a:pt x="6545" y="1316"/>
                        <a:pt x="6563" y="1274"/>
                      </a:cubicBezTo>
                      <a:cubicBezTo>
                        <a:pt x="6740" y="762"/>
                        <a:pt x="7201" y="492"/>
                        <a:pt x="7664" y="492"/>
                      </a:cubicBezTo>
                      <a:cubicBezTo>
                        <a:pt x="8046" y="492"/>
                        <a:pt x="8428" y="675"/>
                        <a:pt x="8655" y="1059"/>
                      </a:cubicBezTo>
                      <a:cubicBezTo>
                        <a:pt x="8673" y="1083"/>
                        <a:pt x="8700" y="1095"/>
                        <a:pt x="8727" y="1095"/>
                      </a:cubicBezTo>
                      <a:cubicBezTo>
                        <a:pt x="8754" y="1095"/>
                        <a:pt x="8781" y="1083"/>
                        <a:pt x="8798" y="1059"/>
                      </a:cubicBezTo>
                      <a:cubicBezTo>
                        <a:pt x="9026" y="598"/>
                        <a:pt x="9458" y="378"/>
                        <a:pt x="9890" y="378"/>
                      </a:cubicBezTo>
                      <a:cubicBezTo>
                        <a:pt x="10410" y="378"/>
                        <a:pt x="10930" y="697"/>
                        <a:pt x="11094" y="1298"/>
                      </a:cubicBezTo>
                      <a:cubicBezTo>
                        <a:pt x="11106" y="1337"/>
                        <a:pt x="11140" y="1358"/>
                        <a:pt x="11175" y="1358"/>
                      </a:cubicBezTo>
                      <a:cubicBezTo>
                        <a:pt x="11203" y="1358"/>
                        <a:pt x="11232" y="1343"/>
                        <a:pt x="11249" y="1310"/>
                      </a:cubicBezTo>
                      <a:cubicBezTo>
                        <a:pt x="11491" y="818"/>
                        <a:pt x="12040" y="432"/>
                        <a:pt x="12543" y="432"/>
                      </a:cubicBezTo>
                      <a:cubicBezTo>
                        <a:pt x="12882" y="432"/>
                        <a:pt x="13201" y="608"/>
                        <a:pt x="13389" y="1047"/>
                      </a:cubicBezTo>
                      <a:cubicBezTo>
                        <a:pt x="13403" y="1075"/>
                        <a:pt x="13428" y="1086"/>
                        <a:pt x="13455" y="1086"/>
                      </a:cubicBezTo>
                      <a:cubicBezTo>
                        <a:pt x="13496" y="1086"/>
                        <a:pt x="13541" y="1059"/>
                        <a:pt x="13556" y="1023"/>
                      </a:cubicBezTo>
                      <a:cubicBezTo>
                        <a:pt x="13699" y="464"/>
                        <a:pt x="14164" y="186"/>
                        <a:pt x="14629" y="186"/>
                      </a:cubicBezTo>
                      <a:cubicBezTo>
                        <a:pt x="15099" y="186"/>
                        <a:pt x="15569" y="470"/>
                        <a:pt x="15708" y="1035"/>
                      </a:cubicBezTo>
                      <a:cubicBezTo>
                        <a:pt x="15726" y="1077"/>
                        <a:pt x="15761" y="1097"/>
                        <a:pt x="15797" y="1097"/>
                      </a:cubicBezTo>
                      <a:cubicBezTo>
                        <a:pt x="15833" y="1097"/>
                        <a:pt x="15869" y="1077"/>
                        <a:pt x="15887" y="1035"/>
                      </a:cubicBezTo>
                      <a:cubicBezTo>
                        <a:pt x="16055" y="541"/>
                        <a:pt x="16486" y="299"/>
                        <a:pt x="16917" y="299"/>
                      </a:cubicBezTo>
                      <a:cubicBezTo>
                        <a:pt x="17373" y="299"/>
                        <a:pt x="17831" y="571"/>
                        <a:pt x="17979" y="1106"/>
                      </a:cubicBezTo>
                      <a:cubicBezTo>
                        <a:pt x="17992" y="1147"/>
                        <a:pt x="18029" y="1169"/>
                        <a:pt x="18065" y="1169"/>
                      </a:cubicBezTo>
                      <a:cubicBezTo>
                        <a:pt x="18092" y="1169"/>
                        <a:pt x="18119" y="1156"/>
                        <a:pt x="18134" y="1130"/>
                      </a:cubicBezTo>
                      <a:cubicBezTo>
                        <a:pt x="18340" y="680"/>
                        <a:pt x="18751" y="466"/>
                        <a:pt x="19159" y="466"/>
                      </a:cubicBezTo>
                      <a:cubicBezTo>
                        <a:pt x="19650" y="466"/>
                        <a:pt x="20138" y="776"/>
                        <a:pt x="20262" y="1357"/>
                      </a:cubicBezTo>
                      <a:cubicBezTo>
                        <a:pt x="20276" y="1405"/>
                        <a:pt x="20315" y="1426"/>
                        <a:pt x="20354" y="1426"/>
                      </a:cubicBezTo>
                      <a:cubicBezTo>
                        <a:pt x="20414" y="1426"/>
                        <a:pt x="20475" y="1377"/>
                        <a:pt x="20453" y="1298"/>
                      </a:cubicBezTo>
                      <a:cubicBezTo>
                        <a:pt x="20307" y="644"/>
                        <a:pt x="19748" y="281"/>
                        <a:pt x="19181" y="281"/>
                      </a:cubicBezTo>
                      <a:cubicBezTo>
                        <a:pt x="18774" y="281"/>
                        <a:pt x="18363" y="468"/>
                        <a:pt x="18098" y="867"/>
                      </a:cubicBezTo>
                      <a:cubicBezTo>
                        <a:pt x="17881" y="358"/>
                        <a:pt x="17408" y="97"/>
                        <a:pt x="16933" y="97"/>
                      </a:cubicBezTo>
                      <a:cubicBezTo>
                        <a:pt x="16495" y="97"/>
                        <a:pt x="16056" y="319"/>
                        <a:pt x="15815" y="772"/>
                      </a:cubicBezTo>
                      <a:cubicBezTo>
                        <a:pt x="15588" y="258"/>
                        <a:pt x="15113" y="1"/>
                        <a:pt x="14638"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116" name="Google Shape;1116;p14"/>
                <p:cNvSpPr/>
                <p:nvPr/>
              </p:nvSpPr>
              <p:spPr>
                <a:xfrm>
                  <a:off x="4977052" y="3746027"/>
                  <a:ext cx="4389186" cy="310869"/>
                </a:xfrm>
                <a:custGeom>
                  <a:avLst/>
                  <a:gdLst/>
                  <a:ahLst/>
                  <a:cxnLst/>
                  <a:rect l="l" t="t" r="r" b="b"/>
                  <a:pathLst>
                    <a:path w="20487" h="1451" extrusionOk="0">
                      <a:moveTo>
                        <a:pt x="14650" y="1"/>
                      </a:moveTo>
                      <a:cubicBezTo>
                        <a:pt x="14175" y="1"/>
                        <a:pt x="13699" y="258"/>
                        <a:pt x="13472" y="772"/>
                      </a:cubicBezTo>
                      <a:cubicBezTo>
                        <a:pt x="13249" y="399"/>
                        <a:pt x="12919" y="244"/>
                        <a:pt x="12570" y="244"/>
                      </a:cubicBezTo>
                      <a:cubicBezTo>
                        <a:pt x="12060" y="244"/>
                        <a:pt x="11512" y="578"/>
                        <a:pt x="11213" y="1047"/>
                      </a:cubicBezTo>
                      <a:cubicBezTo>
                        <a:pt x="10975" y="488"/>
                        <a:pt x="10451" y="198"/>
                        <a:pt x="9925" y="198"/>
                      </a:cubicBezTo>
                      <a:cubicBezTo>
                        <a:pt x="9471" y="198"/>
                        <a:pt x="9015" y="413"/>
                        <a:pt x="8739" y="856"/>
                      </a:cubicBezTo>
                      <a:cubicBezTo>
                        <a:pt x="8469" y="493"/>
                        <a:pt x="8068" y="317"/>
                        <a:pt x="7669" y="317"/>
                      </a:cubicBezTo>
                      <a:cubicBezTo>
                        <a:pt x="7201" y="317"/>
                        <a:pt x="6737" y="558"/>
                        <a:pt x="6491" y="1023"/>
                      </a:cubicBezTo>
                      <a:cubicBezTo>
                        <a:pt x="6262" y="545"/>
                        <a:pt x="5802" y="298"/>
                        <a:pt x="5341" y="298"/>
                      </a:cubicBezTo>
                      <a:cubicBezTo>
                        <a:pt x="4937" y="298"/>
                        <a:pt x="4531" y="489"/>
                        <a:pt x="4280" y="880"/>
                      </a:cubicBezTo>
                      <a:cubicBezTo>
                        <a:pt x="4052" y="349"/>
                        <a:pt x="3556" y="79"/>
                        <a:pt x="3060" y="79"/>
                      </a:cubicBezTo>
                      <a:cubicBezTo>
                        <a:pt x="2596" y="79"/>
                        <a:pt x="2132" y="316"/>
                        <a:pt x="1889" y="796"/>
                      </a:cubicBezTo>
                      <a:cubicBezTo>
                        <a:pt x="1744" y="438"/>
                        <a:pt x="1399" y="195"/>
                        <a:pt x="1022" y="195"/>
                      </a:cubicBezTo>
                      <a:cubicBezTo>
                        <a:pt x="997" y="195"/>
                        <a:pt x="971" y="196"/>
                        <a:pt x="945" y="198"/>
                      </a:cubicBezTo>
                      <a:cubicBezTo>
                        <a:pt x="347" y="258"/>
                        <a:pt x="13" y="832"/>
                        <a:pt x="1" y="1370"/>
                      </a:cubicBezTo>
                      <a:cubicBezTo>
                        <a:pt x="1" y="1423"/>
                        <a:pt x="40" y="1450"/>
                        <a:pt x="78" y="1450"/>
                      </a:cubicBezTo>
                      <a:cubicBezTo>
                        <a:pt x="117" y="1450"/>
                        <a:pt x="156" y="1423"/>
                        <a:pt x="156" y="1370"/>
                      </a:cubicBezTo>
                      <a:cubicBezTo>
                        <a:pt x="168" y="951"/>
                        <a:pt x="395" y="533"/>
                        <a:pt x="825" y="413"/>
                      </a:cubicBezTo>
                      <a:cubicBezTo>
                        <a:pt x="895" y="394"/>
                        <a:pt x="964" y="385"/>
                        <a:pt x="1032" y="385"/>
                      </a:cubicBezTo>
                      <a:cubicBezTo>
                        <a:pt x="1420" y="385"/>
                        <a:pt x="1760" y="688"/>
                        <a:pt x="1770" y="1095"/>
                      </a:cubicBezTo>
                      <a:cubicBezTo>
                        <a:pt x="1770" y="1153"/>
                        <a:pt x="1816" y="1183"/>
                        <a:pt x="1862" y="1183"/>
                      </a:cubicBezTo>
                      <a:cubicBezTo>
                        <a:pt x="1900" y="1183"/>
                        <a:pt x="1938" y="1162"/>
                        <a:pt x="1949" y="1119"/>
                      </a:cubicBezTo>
                      <a:cubicBezTo>
                        <a:pt x="2099" y="548"/>
                        <a:pt x="2582" y="261"/>
                        <a:pt x="3064" y="261"/>
                      </a:cubicBezTo>
                      <a:cubicBezTo>
                        <a:pt x="3541" y="261"/>
                        <a:pt x="4018" y="542"/>
                        <a:pt x="4172" y="1107"/>
                      </a:cubicBezTo>
                      <a:cubicBezTo>
                        <a:pt x="4185" y="1145"/>
                        <a:pt x="4219" y="1167"/>
                        <a:pt x="4253" y="1167"/>
                      </a:cubicBezTo>
                      <a:cubicBezTo>
                        <a:pt x="4282" y="1167"/>
                        <a:pt x="4311" y="1151"/>
                        <a:pt x="4328" y="1119"/>
                      </a:cubicBezTo>
                      <a:cubicBezTo>
                        <a:pt x="4553" y="686"/>
                        <a:pt x="4950" y="472"/>
                        <a:pt x="5342" y="472"/>
                      </a:cubicBezTo>
                      <a:cubicBezTo>
                        <a:pt x="5783" y="472"/>
                        <a:pt x="6219" y="742"/>
                        <a:pt x="6396" y="1274"/>
                      </a:cubicBezTo>
                      <a:cubicBezTo>
                        <a:pt x="6408" y="1316"/>
                        <a:pt x="6444" y="1337"/>
                        <a:pt x="6480" y="1337"/>
                      </a:cubicBezTo>
                      <a:cubicBezTo>
                        <a:pt x="6515" y="1337"/>
                        <a:pt x="6551" y="1316"/>
                        <a:pt x="6563" y="1274"/>
                      </a:cubicBezTo>
                      <a:cubicBezTo>
                        <a:pt x="6740" y="763"/>
                        <a:pt x="7201" y="492"/>
                        <a:pt x="7664" y="492"/>
                      </a:cubicBezTo>
                      <a:cubicBezTo>
                        <a:pt x="8046" y="492"/>
                        <a:pt x="8428" y="676"/>
                        <a:pt x="8655" y="1059"/>
                      </a:cubicBezTo>
                      <a:cubicBezTo>
                        <a:pt x="8673" y="1089"/>
                        <a:pt x="8703" y="1104"/>
                        <a:pt x="8733" y="1104"/>
                      </a:cubicBezTo>
                      <a:cubicBezTo>
                        <a:pt x="8763" y="1104"/>
                        <a:pt x="8793" y="1089"/>
                        <a:pt x="8810" y="1059"/>
                      </a:cubicBezTo>
                      <a:cubicBezTo>
                        <a:pt x="9038" y="598"/>
                        <a:pt x="9470" y="378"/>
                        <a:pt x="9901" y="378"/>
                      </a:cubicBezTo>
                      <a:cubicBezTo>
                        <a:pt x="10420" y="378"/>
                        <a:pt x="10937" y="697"/>
                        <a:pt x="11094" y="1298"/>
                      </a:cubicBezTo>
                      <a:cubicBezTo>
                        <a:pt x="11107" y="1337"/>
                        <a:pt x="11140" y="1358"/>
                        <a:pt x="11177" y="1358"/>
                      </a:cubicBezTo>
                      <a:cubicBezTo>
                        <a:pt x="11207" y="1358"/>
                        <a:pt x="11239" y="1343"/>
                        <a:pt x="11261" y="1310"/>
                      </a:cubicBezTo>
                      <a:cubicBezTo>
                        <a:pt x="11496" y="818"/>
                        <a:pt x="12042" y="432"/>
                        <a:pt x="12544" y="432"/>
                      </a:cubicBezTo>
                      <a:cubicBezTo>
                        <a:pt x="12882" y="432"/>
                        <a:pt x="13201" y="608"/>
                        <a:pt x="13389" y="1047"/>
                      </a:cubicBezTo>
                      <a:cubicBezTo>
                        <a:pt x="13404" y="1077"/>
                        <a:pt x="13433" y="1090"/>
                        <a:pt x="13464" y="1090"/>
                      </a:cubicBezTo>
                      <a:cubicBezTo>
                        <a:pt x="13506" y="1090"/>
                        <a:pt x="13549" y="1065"/>
                        <a:pt x="13556" y="1023"/>
                      </a:cubicBezTo>
                      <a:cubicBezTo>
                        <a:pt x="13705" y="464"/>
                        <a:pt x="14173" y="186"/>
                        <a:pt x="14639" y="186"/>
                      </a:cubicBezTo>
                      <a:cubicBezTo>
                        <a:pt x="15111" y="186"/>
                        <a:pt x="15581" y="470"/>
                        <a:pt x="15720" y="1035"/>
                      </a:cubicBezTo>
                      <a:cubicBezTo>
                        <a:pt x="15732" y="1077"/>
                        <a:pt x="15767" y="1098"/>
                        <a:pt x="15803" y="1098"/>
                      </a:cubicBezTo>
                      <a:cubicBezTo>
                        <a:pt x="15839" y="1098"/>
                        <a:pt x="15875" y="1077"/>
                        <a:pt x="15887" y="1035"/>
                      </a:cubicBezTo>
                      <a:cubicBezTo>
                        <a:pt x="16061" y="542"/>
                        <a:pt x="16494" y="299"/>
                        <a:pt x="16926" y="299"/>
                      </a:cubicBezTo>
                      <a:cubicBezTo>
                        <a:pt x="17383" y="299"/>
                        <a:pt x="17837" y="572"/>
                        <a:pt x="17979" y="1107"/>
                      </a:cubicBezTo>
                      <a:cubicBezTo>
                        <a:pt x="17993" y="1148"/>
                        <a:pt x="18031" y="1174"/>
                        <a:pt x="18070" y="1174"/>
                      </a:cubicBezTo>
                      <a:cubicBezTo>
                        <a:pt x="18098" y="1174"/>
                        <a:pt x="18126" y="1161"/>
                        <a:pt x="18146" y="1131"/>
                      </a:cubicBezTo>
                      <a:cubicBezTo>
                        <a:pt x="18347" y="680"/>
                        <a:pt x="18754" y="466"/>
                        <a:pt x="19161" y="466"/>
                      </a:cubicBezTo>
                      <a:cubicBezTo>
                        <a:pt x="19650" y="466"/>
                        <a:pt x="20138" y="777"/>
                        <a:pt x="20262" y="1358"/>
                      </a:cubicBezTo>
                      <a:cubicBezTo>
                        <a:pt x="20281" y="1409"/>
                        <a:pt x="20321" y="1431"/>
                        <a:pt x="20362" y="1431"/>
                      </a:cubicBezTo>
                      <a:cubicBezTo>
                        <a:pt x="20425" y="1431"/>
                        <a:pt x="20487" y="1378"/>
                        <a:pt x="20465" y="1298"/>
                      </a:cubicBezTo>
                      <a:cubicBezTo>
                        <a:pt x="20319" y="643"/>
                        <a:pt x="19754" y="276"/>
                        <a:pt x="19185" y="276"/>
                      </a:cubicBezTo>
                      <a:cubicBezTo>
                        <a:pt x="18778" y="276"/>
                        <a:pt x="18370" y="464"/>
                        <a:pt x="18110" y="868"/>
                      </a:cubicBezTo>
                      <a:cubicBezTo>
                        <a:pt x="17886" y="358"/>
                        <a:pt x="17414" y="97"/>
                        <a:pt x="16941" y="97"/>
                      </a:cubicBezTo>
                      <a:cubicBezTo>
                        <a:pt x="16504" y="97"/>
                        <a:pt x="16068" y="319"/>
                        <a:pt x="15827" y="772"/>
                      </a:cubicBezTo>
                      <a:cubicBezTo>
                        <a:pt x="15600" y="258"/>
                        <a:pt x="15125" y="1"/>
                        <a:pt x="14650"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117" name="Google Shape;1117;p14"/>
                <p:cNvSpPr/>
                <p:nvPr/>
              </p:nvSpPr>
              <p:spPr>
                <a:xfrm>
                  <a:off x="4979623" y="4288496"/>
                  <a:ext cx="4386615" cy="309370"/>
                </a:xfrm>
                <a:custGeom>
                  <a:avLst/>
                  <a:gdLst/>
                  <a:ahLst/>
                  <a:cxnLst/>
                  <a:rect l="l" t="t" r="r" b="b"/>
                  <a:pathLst>
                    <a:path w="20475" h="1444" extrusionOk="0">
                      <a:moveTo>
                        <a:pt x="14638" y="0"/>
                      </a:moveTo>
                      <a:cubicBezTo>
                        <a:pt x="14163" y="0"/>
                        <a:pt x="13687" y="254"/>
                        <a:pt x="13460" y="762"/>
                      </a:cubicBezTo>
                      <a:cubicBezTo>
                        <a:pt x="13242" y="394"/>
                        <a:pt x="12915" y="240"/>
                        <a:pt x="12568" y="240"/>
                      </a:cubicBezTo>
                      <a:cubicBezTo>
                        <a:pt x="12058" y="240"/>
                        <a:pt x="11507" y="573"/>
                        <a:pt x="11201" y="1049"/>
                      </a:cubicBezTo>
                      <a:cubicBezTo>
                        <a:pt x="10962" y="487"/>
                        <a:pt x="10434" y="194"/>
                        <a:pt x="9904" y="194"/>
                      </a:cubicBezTo>
                      <a:cubicBezTo>
                        <a:pt x="9453" y="194"/>
                        <a:pt x="9001" y="406"/>
                        <a:pt x="8727" y="846"/>
                      </a:cubicBezTo>
                      <a:cubicBezTo>
                        <a:pt x="8458" y="484"/>
                        <a:pt x="8059" y="308"/>
                        <a:pt x="7662" y="308"/>
                      </a:cubicBezTo>
                      <a:cubicBezTo>
                        <a:pt x="7194" y="308"/>
                        <a:pt x="6731" y="553"/>
                        <a:pt x="6491" y="1025"/>
                      </a:cubicBezTo>
                      <a:cubicBezTo>
                        <a:pt x="6261" y="546"/>
                        <a:pt x="5799" y="299"/>
                        <a:pt x="5334" y="299"/>
                      </a:cubicBezTo>
                      <a:cubicBezTo>
                        <a:pt x="4930" y="299"/>
                        <a:pt x="4524" y="486"/>
                        <a:pt x="4268" y="870"/>
                      </a:cubicBezTo>
                      <a:cubicBezTo>
                        <a:pt x="4040" y="347"/>
                        <a:pt x="3550" y="80"/>
                        <a:pt x="3057" y="80"/>
                      </a:cubicBezTo>
                      <a:cubicBezTo>
                        <a:pt x="2593" y="80"/>
                        <a:pt x="2127" y="317"/>
                        <a:pt x="1877" y="798"/>
                      </a:cubicBezTo>
                      <a:cubicBezTo>
                        <a:pt x="1743" y="430"/>
                        <a:pt x="1401" y="197"/>
                        <a:pt x="1016" y="197"/>
                      </a:cubicBezTo>
                      <a:cubicBezTo>
                        <a:pt x="988" y="197"/>
                        <a:pt x="961" y="198"/>
                        <a:pt x="933" y="200"/>
                      </a:cubicBezTo>
                      <a:cubicBezTo>
                        <a:pt x="335" y="248"/>
                        <a:pt x="13" y="822"/>
                        <a:pt x="1" y="1372"/>
                      </a:cubicBezTo>
                      <a:cubicBezTo>
                        <a:pt x="1" y="1420"/>
                        <a:pt x="36" y="1443"/>
                        <a:pt x="72" y="1443"/>
                      </a:cubicBezTo>
                      <a:cubicBezTo>
                        <a:pt x="108" y="1443"/>
                        <a:pt x="144" y="1420"/>
                        <a:pt x="144" y="1372"/>
                      </a:cubicBezTo>
                      <a:cubicBezTo>
                        <a:pt x="168" y="941"/>
                        <a:pt x="383" y="523"/>
                        <a:pt x="825" y="415"/>
                      </a:cubicBezTo>
                      <a:cubicBezTo>
                        <a:pt x="894" y="396"/>
                        <a:pt x="964" y="386"/>
                        <a:pt x="1032" y="386"/>
                      </a:cubicBezTo>
                      <a:cubicBezTo>
                        <a:pt x="1411" y="386"/>
                        <a:pt x="1749" y="681"/>
                        <a:pt x="1770" y="1097"/>
                      </a:cubicBezTo>
                      <a:cubicBezTo>
                        <a:pt x="1770" y="1149"/>
                        <a:pt x="1812" y="1180"/>
                        <a:pt x="1855" y="1180"/>
                      </a:cubicBezTo>
                      <a:cubicBezTo>
                        <a:pt x="1890" y="1180"/>
                        <a:pt x="1926" y="1158"/>
                        <a:pt x="1937" y="1109"/>
                      </a:cubicBezTo>
                      <a:cubicBezTo>
                        <a:pt x="2087" y="538"/>
                        <a:pt x="2570" y="251"/>
                        <a:pt x="3052" y="251"/>
                      </a:cubicBezTo>
                      <a:cubicBezTo>
                        <a:pt x="3529" y="251"/>
                        <a:pt x="4006" y="532"/>
                        <a:pt x="4160" y="1097"/>
                      </a:cubicBezTo>
                      <a:cubicBezTo>
                        <a:pt x="4174" y="1143"/>
                        <a:pt x="4213" y="1168"/>
                        <a:pt x="4252" y="1168"/>
                      </a:cubicBezTo>
                      <a:cubicBezTo>
                        <a:pt x="4282" y="1168"/>
                        <a:pt x="4312" y="1152"/>
                        <a:pt x="4328" y="1121"/>
                      </a:cubicBezTo>
                      <a:cubicBezTo>
                        <a:pt x="4547" y="688"/>
                        <a:pt x="4944" y="474"/>
                        <a:pt x="5336" y="474"/>
                      </a:cubicBezTo>
                      <a:cubicBezTo>
                        <a:pt x="5777" y="474"/>
                        <a:pt x="6213" y="745"/>
                        <a:pt x="6384" y="1276"/>
                      </a:cubicBezTo>
                      <a:cubicBezTo>
                        <a:pt x="6402" y="1312"/>
                        <a:pt x="6438" y="1330"/>
                        <a:pt x="6473" y="1330"/>
                      </a:cubicBezTo>
                      <a:cubicBezTo>
                        <a:pt x="6509" y="1330"/>
                        <a:pt x="6545" y="1312"/>
                        <a:pt x="6563" y="1276"/>
                      </a:cubicBezTo>
                      <a:cubicBezTo>
                        <a:pt x="6740" y="759"/>
                        <a:pt x="7200" y="485"/>
                        <a:pt x="7663" y="485"/>
                      </a:cubicBezTo>
                      <a:cubicBezTo>
                        <a:pt x="8044" y="485"/>
                        <a:pt x="8428" y="672"/>
                        <a:pt x="8655" y="1061"/>
                      </a:cubicBezTo>
                      <a:cubicBezTo>
                        <a:pt x="8673" y="1085"/>
                        <a:pt x="8700" y="1097"/>
                        <a:pt x="8727" y="1097"/>
                      </a:cubicBezTo>
                      <a:cubicBezTo>
                        <a:pt x="8754" y="1097"/>
                        <a:pt x="8781" y="1085"/>
                        <a:pt x="8798" y="1061"/>
                      </a:cubicBezTo>
                      <a:cubicBezTo>
                        <a:pt x="9028" y="597"/>
                        <a:pt x="9463" y="375"/>
                        <a:pt x="9898" y="375"/>
                      </a:cubicBezTo>
                      <a:cubicBezTo>
                        <a:pt x="10415" y="375"/>
                        <a:pt x="10931" y="690"/>
                        <a:pt x="11094" y="1288"/>
                      </a:cubicBezTo>
                      <a:cubicBezTo>
                        <a:pt x="11100" y="1335"/>
                        <a:pt x="11137" y="1359"/>
                        <a:pt x="11174" y="1359"/>
                      </a:cubicBezTo>
                      <a:cubicBezTo>
                        <a:pt x="11203" y="1359"/>
                        <a:pt x="11233" y="1344"/>
                        <a:pt x="11249" y="1312"/>
                      </a:cubicBezTo>
                      <a:cubicBezTo>
                        <a:pt x="11493" y="818"/>
                        <a:pt x="12045" y="426"/>
                        <a:pt x="12549" y="426"/>
                      </a:cubicBezTo>
                      <a:cubicBezTo>
                        <a:pt x="12886" y="426"/>
                        <a:pt x="13202" y="601"/>
                        <a:pt x="13389" y="1037"/>
                      </a:cubicBezTo>
                      <a:cubicBezTo>
                        <a:pt x="13403" y="1071"/>
                        <a:pt x="13430" y="1085"/>
                        <a:pt x="13458" y="1085"/>
                      </a:cubicBezTo>
                      <a:cubicBezTo>
                        <a:pt x="13498" y="1085"/>
                        <a:pt x="13542" y="1056"/>
                        <a:pt x="13556" y="1013"/>
                      </a:cubicBezTo>
                      <a:cubicBezTo>
                        <a:pt x="13698" y="462"/>
                        <a:pt x="14161" y="187"/>
                        <a:pt x="14625" y="187"/>
                      </a:cubicBezTo>
                      <a:cubicBezTo>
                        <a:pt x="15096" y="187"/>
                        <a:pt x="15569" y="471"/>
                        <a:pt x="15708" y="1037"/>
                      </a:cubicBezTo>
                      <a:cubicBezTo>
                        <a:pt x="15726" y="1079"/>
                        <a:pt x="15761" y="1100"/>
                        <a:pt x="15797" y="1100"/>
                      </a:cubicBezTo>
                      <a:cubicBezTo>
                        <a:pt x="15833" y="1100"/>
                        <a:pt x="15869" y="1079"/>
                        <a:pt x="15887" y="1037"/>
                      </a:cubicBezTo>
                      <a:cubicBezTo>
                        <a:pt x="16055" y="544"/>
                        <a:pt x="16486" y="301"/>
                        <a:pt x="16917" y="301"/>
                      </a:cubicBezTo>
                      <a:cubicBezTo>
                        <a:pt x="17373" y="301"/>
                        <a:pt x="17831" y="574"/>
                        <a:pt x="17979" y="1109"/>
                      </a:cubicBezTo>
                      <a:cubicBezTo>
                        <a:pt x="17992" y="1150"/>
                        <a:pt x="18029" y="1171"/>
                        <a:pt x="18065" y="1171"/>
                      </a:cubicBezTo>
                      <a:cubicBezTo>
                        <a:pt x="18092" y="1171"/>
                        <a:pt x="18119" y="1159"/>
                        <a:pt x="18134" y="1133"/>
                      </a:cubicBezTo>
                      <a:cubicBezTo>
                        <a:pt x="18341" y="681"/>
                        <a:pt x="18753" y="467"/>
                        <a:pt x="19162" y="467"/>
                      </a:cubicBezTo>
                      <a:cubicBezTo>
                        <a:pt x="19652" y="467"/>
                        <a:pt x="20138" y="775"/>
                        <a:pt x="20262" y="1348"/>
                      </a:cubicBezTo>
                      <a:cubicBezTo>
                        <a:pt x="20276" y="1400"/>
                        <a:pt x="20315" y="1422"/>
                        <a:pt x="20355" y="1422"/>
                      </a:cubicBezTo>
                      <a:cubicBezTo>
                        <a:pt x="20414" y="1422"/>
                        <a:pt x="20475" y="1372"/>
                        <a:pt x="20453" y="1300"/>
                      </a:cubicBezTo>
                      <a:cubicBezTo>
                        <a:pt x="20307" y="645"/>
                        <a:pt x="19746" y="278"/>
                        <a:pt x="19178" y="278"/>
                      </a:cubicBezTo>
                      <a:cubicBezTo>
                        <a:pt x="18772" y="278"/>
                        <a:pt x="18363" y="466"/>
                        <a:pt x="18098" y="870"/>
                      </a:cubicBezTo>
                      <a:cubicBezTo>
                        <a:pt x="17880" y="358"/>
                        <a:pt x="17404" y="97"/>
                        <a:pt x="16928" y="97"/>
                      </a:cubicBezTo>
                      <a:cubicBezTo>
                        <a:pt x="16492" y="97"/>
                        <a:pt x="16055" y="316"/>
                        <a:pt x="15815" y="762"/>
                      </a:cubicBezTo>
                      <a:cubicBezTo>
                        <a:pt x="15588" y="254"/>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118" name="Google Shape;1118;p14"/>
                <p:cNvSpPr/>
                <p:nvPr/>
              </p:nvSpPr>
              <p:spPr>
                <a:xfrm>
                  <a:off x="4979623" y="4829466"/>
                  <a:ext cx="4386615" cy="310655"/>
                </a:xfrm>
                <a:custGeom>
                  <a:avLst/>
                  <a:gdLst/>
                  <a:ahLst/>
                  <a:cxnLst/>
                  <a:rect l="l" t="t" r="r" b="b"/>
                  <a:pathLst>
                    <a:path w="20475" h="1450" extrusionOk="0">
                      <a:moveTo>
                        <a:pt x="14638" y="0"/>
                      </a:moveTo>
                      <a:cubicBezTo>
                        <a:pt x="14163" y="0"/>
                        <a:pt x="13687" y="257"/>
                        <a:pt x="13460" y="771"/>
                      </a:cubicBezTo>
                      <a:cubicBezTo>
                        <a:pt x="13242" y="398"/>
                        <a:pt x="12914" y="243"/>
                        <a:pt x="12567" y="243"/>
                      </a:cubicBezTo>
                      <a:cubicBezTo>
                        <a:pt x="12058" y="243"/>
                        <a:pt x="11507" y="577"/>
                        <a:pt x="11201" y="1046"/>
                      </a:cubicBezTo>
                      <a:cubicBezTo>
                        <a:pt x="10963" y="487"/>
                        <a:pt x="10439" y="198"/>
                        <a:pt x="9913" y="198"/>
                      </a:cubicBezTo>
                      <a:cubicBezTo>
                        <a:pt x="9459" y="198"/>
                        <a:pt x="9003" y="413"/>
                        <a:pt x="8727" y="855"/>
                      </a:cubicBezTo>
                      <a:cubicBezTo>
                        <a:pt x="8457" y="492"/>
                        <a:pt x="8056" y="316"/>
                        <a:pt x="7658" y="316"/>
                      </a:cubicBezTo>
                      <a:cubicBezTo>
                        <a:pt x="7192" y="316"/>
                        <a:pt x="6730" y="558"/>
                        <a:pt x="6491" y="1022"/>
                      </a:cubicBezTo>
                      <a:cubicBezTo>
                        <a:pt x="6262" y="545"/>
                        <a:pt x="5802" y="298"/>
                        <a:pt x="5339" y="298"/>
                      </a:cubicBezTo>
                      <a:cubicBezTo>
                        <a:pt x="4933" y="298"/>
                        <a:pt x="4525" y="488"/>
                        <a:pt x="4268" y="879"/>
                      </a:cubicBezTo>
                      <a:cubicBezTo>
                        <a:pt x="4040" y="348"/>
                        <a:pt x="3547" y="79"/>
                        <a:pt x="3053" y="79"/>
                      </a:cubicBezTo>
                      <a:cubicBezTo>
                        <a:pt x="2590" y="79"/>
                        <a:pt x="2126" y="315"/>
                        <a:pt x="1877" y="795"/>
                      </a:cubicBezTo>
                      <a:cubicBezTo>
                        <a:pt x="1743" y="437"/>
                        <a:pt x="1399" y="194"/>
                        <a:pt x="1012" y="194"/>
                      </a:cubicBezTo>
                      <a:cubicBezTo>
                        <a:pt x="986" y="194"/>
                        <a:pt x="960" y="195"/>
                        <a:pt x="933" y="198"/>
                      </a:cubicBezTo>
                      <a:cubicBezTo>
                        <a:pt x="335" y="257"/>
                        <a:pt x="13" y="831"/>
                        <a:pt x="1" y="1369"/>
                      </a:cubicBezTo>
                      <a:cubicBezTo>
                        <a:pt x="1" y="1423"/>
                        <a:pt x="36" y="1450"/>
                        <a:pt x="72" y="1450"/>
                      </a:cubicBezTo>
                      <a:cubicBezTo>
                        <a:pt x="108" y="1450"/>
                        <a:pt x="144" y="1423"/>
                        <a:pt x="144" y="1369"/>
                      </a:cubicBezTo>
                      <a:cubicBezTo>
                        <a:pt x="168" y="939"/>
                        <a:pt x="383" y="532"/>
                        <a:pt x="825" y="413"/>
                      </a:cubicBezTo>
                      <a:cubicBezTo>
                        <a:pt x="890" y="396"/>
                        <a:pt x="954" y="388"/>
                        <a:pt x="1018" y="388"/>
                      </a:cubicBezTo>
                      <a:cubicBezTo>
                        <a:pt x="1403" y="388"/>
                        <a:pt x="1749" y="684"/>
                        <a:pt x="1770" y="1094"/>
                      </a:cubicBezTo>
                      <a:cubicBezTo>
                        <a:pt x="1770" y="1153"/>
                        <a:pt x="1812" y="1183"/>
                        <a:pt x="1855" y="1183"/>
                      </a:cubicBezTo>
                      <a:cubicBezTo>
                        <a:pt x="1890" y="1183"/>
                        <a:pt x="1926" y="1162"/>
                        <a:pt x="1937" y="1118"/>
                      </a:cubicBezTo>
                      <a:cubicBezTo>
                        <a:pt x="2087" y="547"/>
                        <a:pt x="2570" y="260"/>
                        <a:pt x="3052" y="260"/>
                      </a:cubicBezTo>
                      <a:cubicBezTo>
                        <a:pt x="3529" y="260"/>
                        <a:pt x="4006" y="541"/>
                        <a:pt x="4160" y="1106"/>
                      </a:cubicBezTo>
                      <a:cubicBezTo>
                        <a:pt x="4174" y="1147"/>
                        <a:pt x="4215" y="1168"/>
                        <a:pt x="4254" y="1168"/>
                      </a:cubicBezTo>
                      <a:cubicBezTo>
                        <a:pt x="4283" y="1168"/>
                        <a:pt x="4312" y="1156"/>
                        <a:pt x="4328" y="1130"/>
                      </a:cubicBezTo>
                      <a:cubicBezTo>
                        <a:pt x="4548" y="690"/>
                        <a:pt x="4947" y="473"/>
                        <a:pt x="5340" y="473"/>
                      </a:cubicBezTo>
                      <a:cubicBezTo>
                        <a:pt x="5780" y="473"/>
                        <a:pt x="6214" y="743"/>
                        <a:pt x="6384" y="1273"/>
                      </a:cubicBezTo>
                      <a:cubicBezTo>
                        <a:pt x="6402" y="1315"/>
                        <a:pt x="6438" y="1336"/>
                        <a:pt x="6473" y="1336"/>
                      </a:cubicBezTo>
                      <a:cubicBezTo>
                        <a:pt x="6509" y="1336"/>
                        <a:pt x="6545" y="1315"/>
                        <a:pt x="6563" y="1273"/>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26" y="597"/>
                        <a:pt x="9458" y="377"/>
                        <a:pt x="9890" y="377"/>
                      </a:cubicBezTo>
                      <a:cubicBezTo>
                        <a:pt x="10410" y="377"/>
                        <a:pt x="10930" y="696"/>
                        <a:pt x="11094" y="1297"/>
                      </a:cubicBezTo>
                      <a:cubicBezTo>
                        <a:pt x="11100" y="1338"/>
                        <a:pt x="11138" y="1359"/>
                        <a:pt x="11176" y="1359"/>
                      </a:cubicBezTo>
                      <a:cubicBezTo>
                        <a:pt x="11205" y="1359"/>
                        <a:pt x="11233" y="1347"/>
                        <a:pt x="11249" y="1321"/>
                      </a:cubicBezTo>
                      <a:cubicBezTo>
                        <a:pt x="11492" y="821"/>
                        <a:pt x="12042" y="432"/>
                        <a:pt x="12545" y="432"/>
                      </a:cubicBezTo>
                      <a:cubicBezTo>
                        <a:pt x="12884" y="432"/>
                        <a:pt x="13201" y="608"/>
                        <a:pt x="13389" y="1046"/>
                      </a:cubicBezTo>
                      <a:cubicBezTo>
                        <a:pt x="13404" y="1076"/>
                        <a:pt x="13431" y="1090"/>
                        <a:pt x="13460" y="1090"/>
                      </a:cubicBezTo>
                      <a:cubicBezTo>
                        <a:pt x="13500" y="1090"/>
                        <a:pt x="13542" y="1064"/>
                        <a:pt x="13556" y="1022"/>
                      </a:cubicBezTo>
                      <a:cubicBezTo>
                        <a:pt x="13699" y="463"/>
                        <a:pt x="14164" y="186"/>
                        <a:pt x="14629" y="186"/>
                      </a:cubicBezTo>
                      <a:cubicBezTo>
                        <a:pt x="15099" y="186"/>
                        <a:pt x="15569" y="469"/>
                        <a:pt x="15708" y="1034"/>
                      </a:cubicBezTo>
                      <a:cubicBezTo>
                        <a:pt x="15726" y="1076"/>
                        <a:pt x="15761" y="1097"/>
                        <a:pt x="15797" y="1097"/>
                      </a:cubicBezTo>
                      <a:cubicBezTo>
                        <a:pt x="15833" y="1097"/>
                        <a:pt x="15869" y="1076"/>
                        <a:pt x="15887" y="1034"/>
                      </a:cubicBezTo>
                      <a:cubicBezTo>
                        <a:pt x="16055" y="541"/>
                        <a:pt x="16486" y="298"/>
                        <a:pt x="16917" y="298"/>
                      </a:cubicBezTo>
                      <a:cubicBezTo>
                        <a:pt x="17373" y="298"/>
                        <a:pt x="17831" y="571"/>
                        <a:pt x="17979" y="1106"/>
                      </a:cubicBezTo>
                      <a:cubicBezTo>
                        <a:pt x="17992" y="1147"/>
                        <a:pt x="18029" y="1168"/>
                        <a:pt x="18065" y="1168"/>
                      </a:cubicBezTo>
                      <a:cubicBezTo>
                        <a:pt x="18092" y="1168"/>
                        <a:pt x="18119" y="1156"/>
                        <a:pt x="18134" y="1130"/>
                      </a:cubicBezTo>
                      <a:cubicBezTo>
                        <a:pt x="18340" y="680"/>
                        <a:pt x="18751" y="466"/>
                        <a:pt x="19159" y="466"/>
                      </a:cubicBezTo>
                      <a:cubicBezTo>
                        <a:pt x="19650" y="466"/>
                        <a:pt x="20138" y="776"/>
                        <a:pt x="20262" y="1357"/>
                      </a:cubicBezTo>
                      <a:cubicBezTo>
                        <a:pt x="20276" y="1404"/>
                        <a:pt x="20315" y="1425"/>
                        <a:pt x="20354" y="1425"/>
                      </a:cubicBezTo>
                      <a:cubicBezTo>
                        <a:pt x="20414" y="1425"/>
                        <a:pt x="20475" y="1377"/>
                        <a:pt x="20453" y="1297"/>
                      </a:cubicBezTo>
                      <a:cubicBezTo>
                        <a:pt x="20307" y="643"/>
                        <a:pt x="19748" y="281"/>
                        <a:pt x="19181" y="281"/>
                      </a:cubicBezTo>
                      <a:cubicBezTo>
                        <a:pt x="18774" y="281"/>
                        <a:pt x="18363" y="467"/>
                        <a:pt x="18098" y="867"/>
                      </a:cubicBezTo>
                      <a:cubicBezTo>
                        <a:pt x="17881" y="357"/>
                        <a:pt x="17408" y="96"/>
                        <a:pt x="16933" y="96"/>
                      </a:cubicBezTo>
                      <a:cubicBezTo>
                        <a:pt x="16495" y="96"/>
                        <a:pt x="16056" y="318"/>
                        <a:pt x="15815" y="771"/>
                      </a:cubicBezTo>
                      <a:cubicBezTo>
                        <a:pt x="15588" y="257"/>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1119" name="Google Shape;1119;p14"/>
              <p:cNvGrpSpPr/>
              <p:nvPr/>
            </p:nvGrpSpPr>
            <p:grpSpPr>
              <a:xfrm>
                <a:off x="-76454" y="1675579"/>
                <a:ext cx="3113402" cy="3677686"/>
                <a:chOff x="4977052" y="-44831"/>
                <a:chExt cx="4389400" cy="5184952"/>
              </a:xfrm>
            </p:grpSpPr>
            <p:sp>
              <p:nvSpPr>
                <p:cNvPr id="1120" name="Google Shape;1120;p14"/>
                <p:cNvSpPr/>
                <p:nvPr/>
              </p:nvSpPr>
              <p:spPr>
                <a:xfrm>
                  <a:off x="4977052" y="-44831"/>
                  <a:ext cx="4389186" cy="309584"/>
                </a:xfrm>
                <a:custGeom>
                  <a:avLst/>
                  <a:gdLst/>
                  <a:ahLst/>
                  <a:cxnLst/>
                  <a:rect l="l" t="t" r="r" b="b"/>
                  <a:pathLst>
                    <a:path w="20487" h="1445" extrusionOk="0">
                      <a:moveTo>
                        <a:pt x="14650" y="1"/>
                      </a:moveTo>
                      <a:cubicBezTo>
                        <a:pt x="14175" y="1"/>
                        <a:pt x="13699" y="255"/>
                        <a:pt x="13472" y="763"/>
                      </a:cubicBezTo>
                      <a:cubicBezTo>
                        <a:pt x="13251" y="397"/>
                        <a:pt x="12922" y="244"/>
                        <a:pt x="12576" y="244"/>
                      </a:cubicBezTo>
                      <a:cubicBezTo>
                        <a:pt x="12064" y="244"/>
                        <a:pt x="11513" y="579"/>
                        <a:pt x="11213" y="1050"/>
                      </a:cubicBezTo>
                      <a:cubicBezTo>
                        <a:pt x="10974" y="488"/>
                        <a:pt x="10446" y="195"/>
                        <a:pt x="9916" y="195"/>
                      </a:cubicBezTo>
                      <a:cubicBezTo>
                        <a:pt x="9465" y="195"/>
                        <a:pt x="9013" y="407"/>
                        <a:pt x="8739" y="846"/>
                      </a:cubicBezTo>
                      <a:cubicBezTo>
                        <a:pt x="8470" y="485"/>
                        <a:pt x="8071" y="309"/>
                        <a:pt x="7673" y="309"/>
                      </a:cubicBezTo>
                      <a:cubicBezTo>
                        <a:pt x="7204" y="309"/>
                        <a:pt x="6737" y="553"/>
                        <a:pt x="6491" y="1026"/>
                      </a:cubicBezTo>
                      <a:cubicBezTo>
                        <a:pt x="6262" y="548"/>
                        <a:pt x="5802" y="301"/>
                        <a:pt x="5341" y="301"/>
                      </a:cubicBezTo>
                      <a:cubicBezTo>
                        <a:pt x="4937" y="301"/>
                        <a:pt x="4531" y="491"/>
                        <a:pt x="4280" y="882"/>
                      </a:cubicBezTo>
                      <a:cubicBezTo>
                        <a:pt x="4052" y="352"/>
                        <a:pt x="3556" y="82"/>
                        <a:pt x="3060" y="82"/>
                      </a:cubicBezTo>
                      <a:cubicBezTo>
                        <a:pt x="2596" y="82"/>
                        <a:pt x="2132" y="319"/>
                        <a:pt x="1889" y="799"/>
                      </a:cubicBezTo>
                      <a:cubicBezTo>
                        <a:pt x="1744" y="430"/>
                        <a:pt x="1401" y="197"/>
                        <a:pt x="1025" y="197"/>
                      </a:cubicBezTo>
                      <a:cubicBezTo>
                        <a:pt x="999" y="197"/>
                        <a:pt x="972" y="199"/>
                        <a:pt x="945" y="201"/>
                      </a:cubicBezTo>
                      <a:cubicBezTo>
                        <a:pt x="347" y="261"/>
                        <a:pt x="13" y="823"/>
                        <a:pt x="1" y="1372"/>
                      </a:cubicBezTo>
                      <a:cubicBezTo>
                        <a:pt x="1" y="1420"/>
                        <a:pt x="40" y="1444"/>
                        <a:pt x="78" y="1444"/>
                      </a:cubicBezTo>
                      <a:cubicBezTo>
                        <a:pt x="117" y="1444"/>
                        <a:pt x="156" y="1420"/>
                        <a:pt x="156" y="1372"/>
                      </a:cubicBezTo>
                      <a:cubicBezTo>
                        <a:pt x="168" y="942"/>
                        <a:pt x="395" y="524"/>
                        <a:pt x="825" y="416"/>
                      </a:cubicBezTo>
                      <a:cubicBezTo>
                        <a:pt x="895" y="397"/>
                        <a:pt x="964" y="387"/>
                        <a:pt x="1031" y="387"/>
                      </a:cubicBezTo>
                      <a:cubicBezTo>
                        <a:pt x="1417" y="387"/>
                        <a:pt x="1749" y="690"/>
                        <a:pt x="1770" y="1097"/>
                      </a:cubicBezTo>
                      <a:cubicBezTo>
                        <a:pt x="1770" y="1151"/>
                        <a:pt x="1819" y="1182"/>
                        <a:pt x="1866" y="1182"/>
                      </a:cubicBezTo>
                      <a:cubicBezTo>
                        <a:pt x="1903" y="1182"/>
                        <a:pt x="1939" y="1163"/>
                        <a:pt x="1949" y="1121"/>
                      </a:cubicBezTo>
                      <a:cubicBezTo>
                        <a:pt x="2100" y="549"/>
                        <a:pt x="2581" y="262"/>
                        <a:pt x="3063" y="262"/>
                      </a:cubicBezTo>
                      <a:cubicBezTo>
                        <a:pt x="3538" y="262"/>
                        <a:pt x="4012" y="540"/>
                        <a:pt x="4172" y="1097"/>
                      </a:cubicBezTo>
                      <a:cubicBezTo>
                        <a:pt x="4186" y="1144"/>
                        <a:pt x="4221" y="1168"/>
                        <a:pt x="4257" y="1168"/>
                      </a:cubicBezTo>
                      <a:cubicBezTo>
                        <a:pt x="4284" y="1168"/>
                        <a:pt x="4312" y="1153"/>
                        <a:pt x="4328" y="1121"/>
                      </a:cubicBezTo>
                      <a:cubicBezTo>
                        <a:pt x="4553" y="688"/>
                        <a:pt x="4950" y="475"/>
                        <a:pt x="5342" y="475"/>
                      </a:cubicBezTo>
                      <a:cubicBezTo>
                        <a:pt x="5783" y="475"/>
                        <a:pt x="6219" y="745"/>
                        <a:pt x="6396" y="1277"/>
                      </a:cubicBezTo>
                      <a:cubicBezTo>
                        <a:pt x="6408" y="1319"/>
                        <a:pt x="6444" y="1340"/>
                        <a:pt x="6480" y="1340"/>
                      </a:cubicBezTo>
                      <a:cubicBezTo>
                        <a:pt x="6515" y="1340"/>
                        <a:pt x="6551" y="1319"/>
                        <a:pt x="6563" y="1277"/>
                      </a:cubicBezTo>
                      <a:cubicBezTo>
                        <a:pt x="6740" y="761"/>
                        <a:pt x="7198" y="491"/>
                        <a:pt x="7659" y="491"/>
                      </a:cubicBezTo>
                      <a:cubicBezTo>
                        <a:pt x="8042" y="491"/>
                        <a:pt x="8427" y="677"/>
                        <a:pt x="8655" y="1062"/>
                      </a:cubicBezTo>
                      <a:cubicBezTo>
                        <a:pt x="8673" y="1086"/>
                        <a:pt x="8703" y="1097"/>
                        <a:pt x="8733" y="1097"/>
                      </a:cubicBezTo>
                      <a:cubicBezTo>
                        <a:pt x="8763" y="1097"/>
                        <a:pt x="8793" y="1086"/>
                        <a:pt x="8810" y="1062"/>
                      </a:cubicBezTo>
                      <a:cubicBezTo>
                        <a:pt x="9039" y="600"/>
                        <a:pt x="9472" y="380"/>
                        <a:pt x="9904" y="380"/>
                      </a:cubicBezTo>
                      <a:cubicBezTo>
                        <a:pt x="10422" y="380"/>
                        <a:pt x="10937" y="696"/>
                        <a:pt x="11094" y="1289"/>
                      </a:cubicBezTo>
                      <a:cubicBezTo>
                        <a:pt x="11107" y="1330"/>
                        <a:pt x="11150" y="1356"/>
                        <a:pt x="11190" y="1356"/>
                      </a:cubicBezTo>
                      <a:cubicBezTo>
                        <a:pt x="11218" y="1356"/>
                        <a:pt x="11246" y="1343"/>
                        <a:pt x="11261" y="1313"/>
                      </a:cubicBezTo>
                      <a:cubicBezTo>
                        <a:pt x="11497" y="818"/>
                        <a:pt x="12047" y="427"/>
                        <a:pt x="12550" y="427"/>
                      </a:cubicBezTo>
                      <a:cubicBezTo>
                        <a:pt x="12887" y="427"/>
                        <a:pt x="13202" y="602"/>
                        <a:pt x="13389" y="1038"/>
                      </a:cubicBezTo>
                      <a:cubicBezTo>
                        <a:pt x="13404" y="1073"/>
                        <a:pt x="13434" y="1087"/>
                        <a:pt x="13464" y="1087"/>
                      </a:cubicBezTo>
                      <a:cubicBezTo>
                        <a:pt x="13506" y="1087"/>
                        <a:pt x="13549" y="1060"/>
                        <a:pt x="13556" y="1026"/>
                      </a:cubicBezTo>
                      <a:cubicBezTo>
                        <a:pt x="13705" y="467"/>
                        <a:pt x="14173" y="189"/>
                        <a:pt x="14639" y="189"/>
                      </a:cubicBezTo>
                      <a:cubicBezTo>
                        <a:pt x="15111" y="189"/>
                        <a:pt x="15581" y="473"/>
                        <a:pt x="15720" y="1038"/>
                      </a:cubicBezTo>
                      <a:cubicBezTo>
                        <a:pt x="15732" y="1080"/>
                        <a:pt x="15767" y="1100"/>
                        <a:pt x="15803" y="1100"/>
                      </a:cubicBezTo>
                      <a:cubicBezTo>
                        <a:pt x="15839" y="1100"/>
                        <a:pt x="15875" y="1080"/>
                        <a:pt x="15887" y="1038"/>
                      </a:cubicBezTo>
                      <a:cubicBezTo>
                        <a:pt x="16055" y="538"/>
                        <a:pt x="16489" y="293"/>
                        <a:pt x="16921" y="293"/>
                      </a:cubicBezTo>
                      <a:cubicBezTo>
                        <a:pt x="17380" y="293"/>
                        <a:pt x="17837" y="568"/>
                        <a:pt x="17979" y="1109"/>
                      </a:cubicBezTo>
                      <a:cubicBezTo>
                        <a:pt x="17992" y="1150"/>
                        <a:pt x="18033" y="1172"/>
                        <a:pt x="18072" y="1172"/>
                      </a:cubicBezTo>
                      <a:cubicBezTo>
                        <a:pt x="18102" y="1172"/>
                        <a:pt x="18131" y="1159"/>
                        <a:pt x="18146" y="1133"/>
                      </a:cubicBezTo>
                      <a:cubicBezTo>
                        <a:pt x="18347" y="683"/>
                        <a:pt x="18754" y="469"/>
                        <a:pt x="19161" y="469"/>
                      </a:cubicBezTo>
                      <a:cubicBezTo>
                        <a:pt x="19650" y="469"/>
                        <a:pt x="20138" y="779"/>
                        <a:pt x="20262" y="1360"/>
                      </a:cubicBezTo>
                      <a:cubicBezTo>
                        <a:pt x="20281" y="1408"/>
                        <a:pt x="20322" y="1429"/>
                        <a:pt x="20363" y="1429"/>
                      </a:cubicBezTo>
                      <a:cubicBezTo>
                        <a:pt x="20426" y="1429"/>
                        <a:pt x="20487" y="1380"/>
                        <a:pt x="20465" y="1301"/>
                      </a:cubicBezTo>
                      <a:cubicBezTo>
                        <a:pt x="20319" y="641"/>
                        <a:pt x="19757" y="275"/>
                        <a:pt x="19190" y="275"/>
                      </a:cubicBezTo>
                      <a:cubicBezTo>
                        <a:pt x="18782" y="275"/>
                        <a:pt x="18371" y="465"/>
                        <a:pt x="18110" y="870"/>
                      </a:cubicBezTo>
                      <a:cubicBezTo>
                        <a:pt x="17886" y="359"/>
                        <a:pt x="17411" y="98"/>
                        <a:pt x="16936" y="98"/>
                      </a:cubicBezTo>
                      <a:cubicBezTo>
                        <a:pt x="16501" y="98"/>
                        <a:pt x="16067" y="317"/>
                        <a:pt x="15827" y="763"/>
                      </a:cubicBezTo>
                      <a:cubicBezTo>
                        <a:pt x="15600" y="255"/>
                        <a:pt x="15125" y="1"/>
                        <a:pt x="14650"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121" name="Google Shape;1121;p14"/>
                <p:cNvSpPr/>
                <p:nvPr/>
              </p:nvSpPr>
              <p:spPr>
                <a:xfrm>
                  <a:off x="4977052" y="498067"/>
                  <a:ext cx="4389186" cy="309584"/>
                </a:xfrm>
                <a:custGeom>
                  <a:avLst/>
                  <a:gdLst/>
                  <a:ahLst/>
                  <a:cxnLst/>
                  <a:rect l="l" t="t" r="r" b="b"/>
                  <a:pathLst>
                    <a:path w="20487" h="1445" extrusionOk="0">
                      <a:moveTo>
                        <a:pt x="14650" y="1"/>
                      </a:moveTo>
                      <a:cubicBezTo>
                        <a:pt x="14175" y="1"/>
                        <a:pt x="13699" y="255"/>
                        <a:pt x="13472" y="763"/>
                      </a:cubicBezTo>
                      <a:cubicBezTo>
                        <a:pt x="13249" y="390"/>
                        <a:pt x="12919" y="235"/>
                        <a:pt x="12570" y="235"/>
                      </a:cubicBezTo>
                      <a:cubicBezTo>
                        <a:pt x="12060" y="235"/>
                        <a:pt x="11512" y="569"/>
                        <a:pt x="11213" y="1038"/>
                      </a:cubicBezTo>
                      <a:cubicBezTo>
                        <a:pt x="10975" y="479"/>
                        <a:pt x="10451" y="189"/>
                        <a:pt x="9925" y="189"/>
                      </a:cubicBezTo>
                      <a:cubicBezTo>
                        <a:pt x="9471" y="189"/>
                        <a:pt x="9015" y="404"/>
                        <a:pt x="8739" y="847"/>
                      </a:cubicBezTo>
                      <a:cubicBezTo>
                        <a:pt x="8469" y="484"/>
                        <a:pt x="8068" y="308"/>
                        <a:pt x="7669" y="308"/>
                      </a:cubicBezTo>
                      <a:cubicBezTo>
                        <a:pt x="7201" y="308"/>
                        <a:pt x="6737" y="549"/>
                        <a:pt x="6491" y="1014"/>
                      </a:cubicBezTo>
                      <a:cubicBezTo>
                        <a:pt x="6262" y="536"/>
                        <a:pt x="5802" y="289"/>
                        <a:pt x="5341" y="289"/>
                      </a:cubicBezTo>
                      <a:cubicBezTo>
                        <a:pt x="4937" y="289"/>
                        <a:pt x="4531" y="480"/>
                        <a:pt x="4280" y="871"/>
                      </a:cubicBezTo>
                      <a:cubicBezTo>
                        <a:pt x="4052" y="340"/>
                        <a:pt x="3556" y="70"/>
                        <a:pt x="3060" y="70"/>
                      </a:cubicBezTo>
                      <a:cubicBezTo>
                        <a:pt x="2596" y="70"/>
                        <a:pt x="2132" y="307"/>
                        <a:pt x="1889" y="787"/>
                      </a:cubicBezTo>
                      <a:cubicBezTo>
                        <a:pt x="1741" y="422"/>
                        <a:pt x="1386" y="188"/>
                        <a:pt x="1001" y="188"/>
                      </a:cubicBezTo>
                      <a:cubicBezTo>
                        <a:pt x="982" y="188"/>
                        <a:pt x="964" y="188"/>
                        <a:pt x="945" y="189"/>
                      </a:cubicBezTo>
                      <a:cubicBezTo>
                        <a:pt x="347" y="249"/>
                        <a:pt x="13" y="823"/>
                        <a:pt x="1" y="1373"/>
                      </a:cubicBezTo>
                      <a:cubicBezTo>
                        <a:pt x="1" y="1420"/>
                        <a:pt x="40" y="1444"/>
                        <a:pt x="78" y="1444"/>
                      </a:cubicBezTo>
                      <a:cubicBezTo>
                        <a:pt x="117" y="1444"/>
                        <a:pt x="156" y="1420"/>
                        <a:pt x="156" y="1373"/>
                      </a:cubicBezTo>
                      <a:cubicBezTo>
                        <a:pt x="168" y="942"/>
                        <a:pt x="395" y="524"/>
                        <a:pt x="825" y="404"/>
                      </a:cubicBezTo>
                      <a:cubicBezTo>
                        <a:pt x="892" y="387"/>
                        <a:pt x="957" y="379"/>
                        <a:pt x="1022" y="379"/>
                      </a:cubicBezTo>
                      <a:cubicBezTo>
                        <a:pt x="1412" y="379"/>
                        <a:pt x="1749" y="675"/>
                        <a:pt x="1770" y="1086"/>
                      </a:cubicBezTo>
                      <a:cubicBezTo>
                        <a:pt x="1770" y="1145"/>
                        <a:pt x="1818" y="1179"/>
                        <a:pt x="1864" y="1179"/>
                      </a:cubicBezTo>
                      <a:cubicBezTo>
                        <a:pt x="1902" y="1179"/>
                        <a:pt x="1938" y="1157"/>
                        <a:pt x="1949" y="1110"/>
                      </a:cubicBezTo>
                      <a:cubicBezTo>
                        <a:pt x="2099" y="540"/>
                        <a:pt x="2576" y="256"/>
                        <a:pt x="3056" y="256"/>
                      </a:cubicBezTo>
                      <a:cubicBezTo>
                        <a:pt x="3533" y="256"/>
                        <a:pt x="4012" y="537"/>
                        <a:pt x="4172" y="1098"/>
                      </a:cubicBezTo>
                      <a:cubicBezTo>
                        <a:pt x="4186" y="1138"/>
                        <a:pt x="4223" y="1160"/>
                        <a:pt x="4258" y="1160"/>
                      </a:cubicBezTo>
                      <a:cubicBezTo>
                        <a:pt x="4286" y="1160"/>
                        <a:pt x="4312" y="1147"/>
                        <a:pt x="4328" y="1122"/>
                      </a:cubicBezTo>
                      <a:cubicBezTo>
                        <a:pt x="4554" y="686"/>
                        <a:pt x="4955" y="470"/>
                        <a:pt x="5350" y="470"/>
                      </a:cubicBezTo>
                      <a:cubicBezTo>
                        <a:pt x="5788" y="470"/>
                        <a:pt x="6220" y="736"/>
                        <a:pt x="6396" y="1265"/>
                      </a:cubicBezTo>
                      <a:cubicBezTo>
                        <a:pt x="6408" y="1307"/>
                        <a:pt x="6444" y="1328"/>
                        <a:pt x="6480" y="1328"/>
                      </a:cubicBezTo>
                      <a:cubicBezTo>
                        <a:pt x="6515" y="1328"/>
                        <a:pt x="6551" y="1307"/>
                        <a:pt x="6563" y="1265"/>
                      </a:cubicBezTo>
                      <a:cubicBezTo>
                        <a:pt x="6740" y="756"/>
                        <a:pt x="7198" y="485"/>
                        <a:pt x="7659" y="485"/>
                      </a:cubicBezTo>
                      <a:cubicBezTo>
                        <a:pt x="8042" y="485"/>
                        <a:pt x="8427" y="671"/>
                        <a:pt x="8655" y="1062"/>
                      </a:cubicBezTo>
                      <a:cubicBezTo>
                        <a:pt x="8673" y="1086"/>
                        <a:pt x="8703" y="1098"/>
                        <a:pt x="8733" y="1098"/>
                      </a:cubicBezTo>
                      <a:cubicBezTo>
                        <a:pt x="8763" y="1098"/>
                        <a:pt x="8793" y="1086"/>
                        <a:pt x="8810" y="1062"/>
                      </a:cubicBezTo>
                      <a:cubicBezTo>
                        <a:pt x="9040" y="598"/>
                        <a:pt x="9475" y="376"/>
                        <a:pt x="9909" y="376"/>
                      </a:cubicBezTo>
                      <a:cubicBezTo>
                        <a:pt x="10425" y="376"/>
                        <a:pt x="10938" y="691"/>
                        <a:pt x="11094" y="1289"/>
                      </a:cubicBezTo>
                      <a:cubicBezTo>
                        <a:pt x="11107" y="1331"/>
                        <a:pt x="11150" y="1356"/>
                        <a:pt x="11190" y="1356"/>
                      </a:cubicBezTo>
                      <a:cubicBezTo>
                        <a:pt x="11218" y="1356"/>
                        <a:pt x="11246" y="1343"/>
                        <a:pt x="11261" y="1313"/>
                      </a:cubicBezTo>
                      <a:cubicBezTo>
                        <a:pt x="11497" y="813"/>
                        <a:pt x="12044" y="424"/>
                        <a:pt x="12546" y="424"/>
                      </a:cubicBezTo>
                      <a:cubicBezTo>
                        <a:pt x="12884" y="424"/>
                        <a:pt x="13201" y="600"/>
                        <a:pt x="13389" y="1038"/>
                      </a:cubicBezTo>
                      <a:cubicBezTo>
                        <a:pt x="13404" y="1068"/>
                        <a:pt x="13433" y="1081"/>
                        <a:pt x="13464" y="1081"/>
                      </a:cubicBezTo>
                      <a:cubicBezTo>
                        <a:pt x="13506" y="1081"/>
                        <a:pt x="13549" y="1056"/>
                        <a:pt x="13556" y="1014"/>
                      </a:cubicBezTo>
                      <a:cubicBezTo>
                        <a:pt x="13704" y="463"/>
                        <a:pt x="14170" y="188"/>
                        <a:pt x="14635" y="188"/>
                      </a:cubicBezTo>
                      <a:cubicBezTo>
                        <a:pt x="15108" y="188"/>
                        <a:pt x="15581" y="472"/>
                        <a:pt x="15720" y="1038"/>
                      </a:cubicBezTo>
                      <a:cubicBezTo>
                        <a:pt x="15732" y="1080"/>
                        <a:pt x="15767" y="1101"/>
                        <a:pt x="15803" y="1101"/>
                      </a:cubicBezTo>
                      <a:cubicBezTo>
                        <a:pt x="15839" y="1101"/>
                        <a:pt x="15875" y="1080"/>
                        <a:pt x="15887" y="1038"/>
                      </a:cubicBezTo>
                      <a:cubicBezTo>
                        <a:pt x="16055" y="539"/>
                        <a:pt x="16489" y="293"/>
                        <a:pt x="16921" y="293"/>
                      </a:cubicBezTo>
                      <a:cubicBezTo>
                        <a:pt x="17380" y="293"/>
                        <a:pt x="17837" y="569"/>
                        <a:pt x="17979" y="1110"/>
                      </a:cubicBezTo>
                      <a:cubicBezTo>
                        <a:pt x="17992" y="1148"/>
                        <a:pt x="18029" y="1170"/>
                        <a:pt x="18067" y="1170"/>
                      </a:cubicBezTo>
                      <a:cubicBezTo>
                        <a:pt x="18098" y="1170"/>
                        <a:pt x="18130" y="1154"/>
                        <a:pt x="18146" y="1122"/>
                      </a:cubicBezTo>
                      <a:cubicBezTo>
                        <a:pt x="18347" y="677"/>
                        <a:pt x="18753" y="466"/>
                        <a:pt x="19159" y="466"/>
                      </a:cubicBezTo>
                      <a:cubicBezTo>
                        <a:pt x="19649" y="466"/>
                        <a:pt x="20138" y="773"/>
                        <a:pt x="20262" y="1349"/>
                      </a:cubicBezTo>
                      <a:cubicBezTo>
                        <a:pt x="20281" y="1400"/>
                        <a:pt x="20321" y="1422"/>
                        <a:pt x="20362" y="1422"/>
                      </a:cubicBezTo>
                      <a:cubicBezTo>
                        <a:pt x="20425" y="1422"/>
                        <a:pt x="20487" y="1369"/>
                        <a:pt x="20465" y="1289"/>
                      </a:cubicBezTo>
                      <a:cubicBezTo>
                        <a:pt x="20319" y="634"/>
                        <a:pt x="19754" y="267"/>
                        <a:pt x="19185" y="267"/>
                      </a:cubicBezTo>
                      <a:cubicBezTo>
                        <a:pt x="18778" y="267"/>
                        <a:pt x="18370" y="455"/>
                        <a:pt x="18110" y="859"/>
                      </a:cubicBezTo>
                      <a:cubicBezTo>
                        <a:pt x="17887" y="350"/>
                        <a:pt x="17416" y="93"/>
                        <a:pt x="16945" y="93"/>
                      </a:cubicBezTo>
                      <a:cubicBezTo>
                        <a:pt x="16507" y="93"/>
                        <a:pt x="16069" y="314"/>
                        <a:pt x="15827" y="763"/>
                      </a:cubicBezTo>
                      <a:cubicBezTo>
                        <a:pt x="15600" y="255"/>
                        <a:pt x="15125" y="1"/>
                        <a:pt x="14650"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122" name="Google Shape;1122;p14"/>
                <p:cNvSpPr/>
                <p:nvPr/>
              </p:nvSpPr>
              <p:spPr>
                <a:xfrm>
                  <a:off x="4977052" y="1038608"/>
                  <a:ext cx="4387686" cy="309370"/>
                </a:xfrm>
                <a:custGeom>
                  <a:avLst/>
                  <a:gdLst/>
                  <a:ahLst/>
                  <a:cxnLst/>
                  <a:rect l="l" t="t" r="r" b="b"/>
                  <a:pathLst>
                    <a:path w="20480" h="1444" extrusionOk="0">
                      <a:moveTo>
                        <a:pt x="14650" y="0"/>
                      </a:moveTo>
                      <a:cubicBezTo>
                        <a:pt x="14175" y="0"/>
                        <a:pt x="13699" y="254"/>
                        <a:pt x="13472" y="762"/>
                      </a:cubicBezTo>
                      <a:cubicBezTo>
                        <a:pt x="13250" y="394"/>
                        <a:pt x="12919" y="240"/>
                        <a:pt x="12571" y="240"/>
                      </a:cubicBezTo>
                      <a:cubicBezTo>
                        <a:pt x="12060" y="240"/>
                        <a:pt x="11512" y="573"/>
                        <a:pt x="11213" y="1049"/>
                      </a:cubicBezTo>
                      <a:cubicBezTo>
                        <a:pt x="10974" y="487"/>
                        <a:pt x="10446" y="194"/>
                        <a:pt x="9916" y="194"/>
                      </a:cubicBezTo>
                      <a:cubicBezTo>
                        <a:pt x="9465" y="194"/>
                        <a:pt x="9013" y="406"/>
                        <a:pt x="8739" y="846"/>
                      </a:cubicBezTo>
                      <a:cubicBezTo>
                        <a:pt x="8470" y="484"/>
                        <a:pt x="8071" y="308"/>
                        <a:pt x="7673" y="308"/>
                      </a:cubicBezTo>
                      <a:cubicBezTo>
                        <a:pt x="7204" y="308"/>
                        <a:pt x="6737" y="553"/>
                        <a:pt x="6491" y="1025"/>
                      </a:cubicBezTo>
                      <a:cubicBezTo>
                        <a:pt x="6261" y="546"/>
                        <a:pt x="5799" y="299"/>
                        <a:pt x="5336" y="299"/>
                      </a:cubicBezTo>
                      <a:cubicBezTo>
                        <a:pt x="4933" y="299"/>
                        <a:pt x="4530" y="486"/>
                        <a:pt x="4280" y="870"/>
                      </a:cubicBezTo>
                      <a:cubicBezTo>
                        <a:pt x="4053" y="342"/>
                        <a:pt x="3561" y="76"/>
                        <a:pt x="3069" y="76"/>
                      </a:cubicBezTo>
                      <a:cubicBezTo>
                        <a:pt x="2602" y="76"/>
                        <a:pt x="2134" y="315"/>
                        <a:pt x="1889" y="798"/>
                      </a:cubicBezTo>
                      <a:cubicBezTo>
                        <a:pt x="1744" y="440"/>
                        <a:pt x="1399" y="197"/>
                        <a:pt x="1022" y="197"/>
                      </a:cubicBezTo>
                      <a:cubicBezTo>
                        <a:pt x="997" y="197"/>
                        <a:pt x="971" y="198"/>
                        <a:pt x="945" y="200"/>
                      </a:cubicBezTo>
                      <a:cubicBezTo>
                        <a:pt x="347" y="260"/>
                        <a:pt x="13" y="834"/>
                        <a:pt x="1" y="1372"/>
                      </a:cubicBezTo>
                      <a:cubicBezTo>
                        <a:pt x="1" y="1420"/>
                        <a:pt x="40" y="1443"/>
                        <a:pt x="78" y="1443"/>
                      </a:cubicBezTo>
                      <a:cubicBezTo>
                        <a:pt x="117" y="1443"/>
                        <a:pt x="156" y="1420"/>
                        <a:pt x="156" y="1372"/>
                      </a:cubicBezTo>
                      <a:cubicBezTo>
                        <a:pt x="168" y="941"/>
                        <a:pt x="395" y="523"/>
                        <a:pt x="825" y="415"/>
                      </a:cubicBezTo>
                      <a:cubicBezTo>
                        <a:pt x="895" y="396"/>
                        <a:pt x="964" y="387"/>
                        <a:pt x="1032" y="387"/>
                      </a:cubicBezTo>
                      <a:cubicBezTo>
                        <a:pt x="1420" y="387"/>
                        <a:pt x="1760" y="690"/>
                        <a:pt x="1770" y="1097"/>
                      </a:cubicBezTo>
                      <a:cubicBezTo>
                        <a:pt x="1770" y="1160"/>
                        <a:pt x="1823" y="1193"/>
                        <a:pt x="1874" y="1193"/>
                      </a:cubicBezTo>
                      <a:cubicBezTo>
                        <a:pt x="1921" y="1193"/>
                        <a:pt x="1967" y="1166"/>
                        <a:pt x="1973" y="1109"/>
                      </a:cubicBezTo>
                      <a:cubicBezTo>
                        <a:pt x="2124" y="536"/>
                        <a:pt x="2605" y="250"/>
                        <a:pt x="3086" y="250"/>
                      </a:cubicBezTo>
                      <a:cubicBezTo>
                        <a:pt x="3558" y="250"/>
                        <a:pt x="4030" y="528"/>
                        <a:pt x="4184" y="1085"/>
                      </a:cubicBezTo>
                      <a:cubicBezTo>
                        <a:pt x="4198" y="1132"/>
                        <a:pt x="4237" y="1156"/>
                        <a:pt x="4275" y="1156"/>
                      </a:cubicBezTo>
                      <a:cubicBezTo>
                        <a:pt x="4306" y="1156"/>
                        <a:pt x="4336" y="1141"/>
                        <a:pt x="4352" y="1109"/>
                      </a:cubicBezTo>
                      <a:cubicBezTo>
                        <a:pt x="4571" y="676"/>
                        <a:pt x="4968" y="462"/>
                        <a:pt x="5361" y="462"/>
                      </a:cubicBezTo>
                      <a:cubicBezTo>
                        <a:pt x="5804" y="462"/>
                        <a:pt x="6243" y="733"/>
                        <a:pt x="6420" y="1264"/>
                      </a:cubicBezTo>
                      <a:cubicBezTo>
                        <a:pt x="6432" y="1300"/>
                        <a:pt x="6468" y="1318"/>
                        <a:pt x="6503" y="1318"/>
                      </a:cubicBezTo>
                      <a:cubicBezTo>
                        <a:pt x="6539" y="1318"/>
                        <a:pt x="6575" y="1300"/>
                        <a:pt x="6587" y="1264"/>
                      </a:cubicBezTo>
                      <a:cubicBezTo>
                        <a:pt x="6763" y="748"/>
                        <a:pt x="7222" y="478"/>
                        <a:pt x="7683" y="478"/>
                      </a:cubicBezTo>
                      <a:cubicBezTo>
                        <a:pt x="8066" y="478"/>
                        <a:pt x="8451" y="664"/>
                        <a:pt x="8679" y="1049"/>
                      </a:cubicBezTo>
                      <a:cubicBezTo>
                        <a:pt x="8697" y="1073"/>
                        <a:pt x="8724" y="1085"/>
                        <a:pt x="8751" y="1085"/>
                      </a:cubicBezTo>
                      <a:cubicBezTo>
                        <a:pt x="8778" y="1085"/>
                        <a:pt x="8804" y="1073"/>
                        <a:pt x="8822" y="1049"/>
                      </a:cubicBezTo>
                      <a:cubicBezTo>
                        <a:pt x="9056" y="587"/>
                        <a:pt x="9490" y="367"/>
                        <a:pt x="9922" y="367"/>
                      </a:cubicBezTo>
                      <a:cubicBezTo>
                        <a:pt x="10440" y="367"/>
                        <a:pt x="10955" y="683"/>
                        <a:pt x="11117" y="1276"/>
                      </a:cubicBezTo>
                      <a:cubicBezTo>
                        <a:pt x="11131" y="1318"/>
                        <a:pt x="11174" y="1343"/>
                        <a:pt x="11213" y="1343"/>
                      </a:cubicBezTo>
                      <a:cubicBezTo>
                        <a:pt x="11242" y="1343"/>
                        <a:pt x="11270" y="1330"/>
                        <a:pt x="11285" y="1300"/>
                      </a:cubicBezTo>
                      <a:cubicBezTo>
                        <a:pt x="11521" y="806"/>
                        <a:pt x="12071" y="414"/>
                        <a:pt x="12574" y="414"/>
                      </a:cubicBezTo>
                      <a:cubicBezTo>
                        <a:pt x="12910" y="414"/>
                        <a:pt x="13226" y="589"/>
                        <a:pt x="13413" y="1025"/>
                      </a:cubicBezTo>
                      <a:cubicBezTo>
                        <a:pt x="13428" y="1060"/>
                        <a:pt x="13458" y="1074"/>
                        <a:pt x="13488" y="1074"/>
                      </a:cubicBezTo>
                      <a:cubicBezTo>
                        <a:pt x="13530" y="1074"/>
                        <a:pt x="13573" y="1048"/>
                        <a:pt x="13580" y="1013"/>
                      </a:cubicBezTo>
                      <a:cubicBezTo>
                        <a:pt x="13723" y="454"/>
                        <a:pt x="14191" y="176"/>
                        <a:pt x="14657" y="176"/>
                      </a:cubicBezTo>
                      <a:cubicBezTo>
                        <a:pt x="15129" y="176"/>
                        <a:pt x="15599" y="460"/>
                        <a:pt x="15732" y="1025"/>
                      </a:cubicBezTo>
                      <a:cubicBezTo>
                        <a:pt x="15750" y="1067"/>
                        <a:pt x="15788" y="1088"/>
                        <a:pt x="15826" y="1088"/>
                      </a:cubicBezTo>
                      <a:cubicBezTo>
                        <a:pt x="15863" y="1088"/>
                        <a:pt x="15899" y="1067"/>
                        <a:pt x="15911" y="1025"/>
                      </a:cubicBezTo>
                      <a:cubicBezTo>
                        <a:pt x="16079" y="526"/>
                        <a:pt x="16510" y="280"/>
                        <a:pt x="16941" y="280"/>
                      </a:cubicBezTo>
                      <a:cubicBezTo>
                        <a:pt x="17398" y="280"/>
                        <a:pt x="17855" y="556"/>
                        <a:pt x="18003" y="1097"/>
                      </a:cubicBezTo>
                      <a:cubicBezTo>
                        <a:pt x="18016" y="1138"/>
                        <a:pt x="18053" y="1159"/>
                        <a:pt x="18089" y="1159"/>
                      </a:cubicBezTo>
                      <a:cubicBezTo>
                        <a:pt x="18116" y="1159"/>
                        <a:pt x="18143" y="1147"/>
                        <a:pt x="18158" y="1121"/>
                      </a:cubicBezTo>
                      <a:cubicBezTo>
                        <a:pt x="18364" y="671"/>
                        <a:pt x="18775" y="457"/>
                        <a:pt x="19183" y="457"/>
                      </a:cubicBezTo>
                      <a:cubicBezTo>
                        <a:pt x="19674" y="457"/>
                        <a:pt x="20162" y="767"/>
                        <a:pt x="20286" y="1348"/>
                      </a:cubicBezTo>
                      <a:cubicBezTo>
                        <a:pt x="20300" y="1390"/>
                        <a:pt x="20335" y="1408"/>
                        <a:pt x="20370" y="1408"/>
                      </a:cubicBezTo>
                      <a:cubicBezTo>
                        <a:pt x="20424" y="1408"/>
                        <a:pt x="20480" y="1365"/>
                        <a:pt x="20465" y="1300"/>
                      </a:cubicBezTo>
                      <a:cubicBezTo>
                        <a:pt x="20319" y="640"/>
                        <a:pt x="19757" y="275"/>
                        <a:pt x="19190" y="275"/>
                      </a:cubicBezTo>
                      <a:cubicBezTo>
                        <a:pt x="18782" y="275"/>
                        <a:pt x="18371" y="464"/>
                        <a:pt x="18110" y="870"/>
                      </a:cubicBezTo>
                      <a:cubicBezTo>
                        <a:pt x="17886" y="358"/>
                        <a:pt x="17411" y="97"/>
                        <a:pt x="16936" y="97"/>
                      </a:cubicBezTo>
                      <a:cubicBezTo>
                        <a:pt x="16501" y="97"/>
                        <a:pt x="16067" y="316"/>
                        <a:pt x="15827" y="762"/>
                      </a:cubicBezTo>
                      <a:cubicBezTo>
                        <a:pt x="15600" y="254"/>
                        <a:pt x="15125" y="0"/>
                        <a:pt x="14650"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123" name="Google Shape;1123;p14"/>
                <p:cNvSpPr/>
                <p:nvPr/>
              </p:nvSpPr>
              <p:spPr>
                <a:xfrm>
                  <a:off x="4979623" y="1579578"/>
                  <a:ext cx="4386615" cy="311298"/>
                </a:xfrm>
                <a:custGeom>
                  <a:avLst/>
                  <a:gdLst/>
                  <a:ahLst/>
                  <a:cxnLst/>
                  <a:rect l="l" t="t" r="r" b="b"/>
                  <a:pathLst>
                    <a:path w="20475" h="1453" extrusionOk="0">
                      <a:moveTo>
                        <a:pt x="14638" y="0"/>
                      </a:moveTo>
                      <a:cubicBezTo>
                        <a:pt x="14163" y="0"/>
                        <a:pt x="13687" y="257"/>
                        <a:pt x="13460" y="771"/>
                      </a:cubicBezTo>
                      <a:cubicBezTo>
                        <a:pt x="13242" y="398"/>
                        <a:pt x="12914" y="243"/>
                        <a:pt x="12567" y="243"/>
                      </a:cubicBezTo>
                      <a:cubicBezTo>
                        <a:pt x="12058" y="243"/>
                        <a:pt x="11507" y="577"/>
                        <a:pt x="11201" y="1046"/>
                      </a:cubicBezTo>
                      <a:cubicBezTo>
                        <a:pt x="10963" y="487"/>
                        <a:pt x="10439" y="198"/>
                        <a:pt x="9913" y="198"/>
                      </a:cubicBezTo>
                      <a:cubicBezTo>
                        <a:pt x="9459" y="198"/>
                        <a:pt x="9003" y="413"/>
                        <a:pt x="8727" y="855"/>
                      </a:cubicBezTo>
                      <a:cubicBezTo>
                        <a:pt x="8457" y="492"/>
                        <a:pt x="8056" y="316"/>
                        <a:pt x="7658" y="316"/>
                      </a:cubicBezTo>
                      <a:cubicBezTo>
                        <a:pt x="7192" y="316"/>
                        <a:pt x="6730" y="558"/>
                        <a:pt x="6491" y="1022"/>
                      </a:cubicBezTo>
                      <a:cubicBezTo>
                        <a:pt x="6262" y="545"/>
                        <a:pt x="5802" y="298"/>
                        <a:pt x="5339" y="298"/>
                      </a:cubicBezTo>
                      <a:cubicBezTo>
                        <a:pt x="4933" y="298"/>
                        <a:pt x="4525" y="488"/>
                        <a:pt x="4268" y="879"/>
                      </a:cubicBezTo>
                      <a:cubicBezTo>
                        <a:pt x="4040" y="348"/>
                        <a:pt x="3547" y="79"/>
                        <a:pt x="3053" y="79"/>
                      </a:cubicBezTo>
                      <a:cubicBezTo>
                        <a:pt x="2590" y="79"/>
                        <a:pt x="2126" y="315"/>
                        <a:pt x="1877" y="795"/>
                      </a:cubicBezTo>
                      <a:cubicBezTo>
                        <a:pt x="1740" y="430"/>
                        <a:pt x="1386" y="196"/>
                        <a:pt x="990" y="196"/>
                      </a:cubicBezTo>
                      <a:cubicBezTo>
                        <a:pt x="971" y="196"/>
                        <a:pt x="952" y="196"/>
                        <a:pt x="933" y="198"/>
                      </a:cubicBezTo>
                      <a:cubicBezTo>
                        <a:pt x="335" y="257"/>
                        <a:pt x="13" y="831"/>
                        <a:pt x="1" y="1381"/>
                      </a:cubicBezTo>
                      <a:cubicBezTo>
                        <a:pt x="1" y="1429"/>
                        <a:pt x="36" y="1453"/>
                        <a:pt x="72" y="1453"/>
                      </a:cubicBezTo>
                      <a:cubicBezTo>
                        <a:pt x="108" y="1453"/>
                        <a:pt x="144" y="1429"/>
                        <a:pt x="144" y="1381"/>
                      </a:cubicBezTo>
                      <a:cubicBezTo>
                        <a:pt x="168" y="951"/>
                        <a:pt x="383" y="532"/>
                        <a:pt x="825" y="413"/>
                      </a:cubicBezTo>
                      <a:cubicBezTo>
                        <a:pt x="893" y="393"/>
                        <a:pt x="961" y="384"/>
                        <a:pt x="1027" y="384"/>
                      </a:cubicBezTo>
                      <a:cubicBezTo>
                        <a:pt x="1409" y="384"/>
                        <a:pt x="1749" y="687"/>
                        <a:pt x="1770" y="1094"/>
                      </a:cubicBezTo>
                      <a:cubicBezTo>
                        <a:pt x="1770" y="1154"/>
                        <a:pt x="1814" y="1188"/>
                        <a:pt x="1857" y="1188"/>
                      </a:cubicBezTo>
                      <a:cubicBezTo>
                        <a:pt x="1892" y="1188"/>
                        <a:pt x="1926" y="1166"/>
                        <a:pt x="1937" y="1118"/>
                      </a:cubicBezTo>
                      <a:cubicBezTo>
                        <a:pt x="2087" y="547"/>
                        <a:pt x="2570" y="260"/>
                        <a:pt x="3052" y="260"/>
                      </a:cubicBezTo>
                      <a:cubicBezTo>
                        <a:pt x="3529" y="260"/>
                        <a:pt x="4006" y="541"/>
                        <a:pt x="4160" y="1106"/>
                      </a:cubicBezTo>
                      <a:cubicBezTo>
                        <a:pt x="4174" y="1147"/>
                        <a:pt x="4215" y="1168"/>
                        <a:pt x="4254" y="1168"/>
                      </a:cubicBezTo>
                      <a:cubicBezTo>
                        <a:pt x="4283" y="1168"/>
                        <a:pt x="4312" y="1156"/>
                        <a:pt x="4328" y="1130"/>
                      </a:cubicBezTo>
                      <a:cubicBezTo>
                        <a:pt x="4549" y="694"/>
                        <a:pt x="4949" y="478"/>
                        <a:pt x="5344" y="478"/>
                      </a:cubicBezTo>
                      <a:cubicBezTo>
                        <a:pt x="5782" y="478"/>
                        <a:pt x="6214" y="745"/>
                        <a:pt x="6384" y="1273"/>
                      </a:cubicBezTo>
                      <a:cubicBezTo>
                        <a:pt x="6402" y="1315"/>
                        <a:pt x="6438" y="1336"/>
                        <a:pt x="6473" y="1336"/>
                      </a:cubicBezTo>
                      <a:cubicBezTo>
                        <a:pt x="6509" y="1336"/>
                        <a:pt x="6545" y="1315"/>
                        <a:pt x="6563" y="1273"/>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32" y="602"/>
                        <a:pt x="9466" y="382"/>
                        <a:pt x="9898" y="382"/>
                      </a:cubicBezTo>
                      <a:cubicBezTo>
                        <a:pt x="10416" y="382"/>
                        <a:pt x="10931" y="698"/>
                        <a:pt x="11094" y="1297"/>
                      </a:cubicBezTo>
                      <a:cubicBezTo>
                        <a:pt x="11100" y="1339"/>
                        <a:pt x="11144" y="1364"/>
                        <a:pt x="11183" y="1364"/>
                      </a:cubicBezTo>
                      <a:cubicBezTo>
                        <a:pt x="11212" y="1364"/>
                        <a:pt x="11239" y="1351"/>
                        <a:pt x="11249" y="1321"/>
                      </a:cubicBezTo>
                      <a:cubicBezTo>
                        <a:pt x="11492" y="821"/>
                        <a:pt x="12042" y="432"/>
                        <a:pt x="12545" y="432"/>
                      </a:cubicBezTo>
                      <a:cubicBezTo>
                        <a:pt x="12884" y="432"/>
                        <a:pt x="13201" y="608"/>
                        <a:pt x="13389" y="1046"/>
                      </a:cubicBezTo>
                      <a:cubicBezTo>
                        <a:pt x="13404" y="1076"/>
                        <a:pt x="13431" y="1090"/>
                        <a:pt x="13460" y="1090"/>
                      </a:cubicBezTo>
                      <a:cubicBezTo>
                        <a:pt x="13500" y="1090"/>
                        <a:pt x="13542" y="1064"/>
                        <a:pt x="13556" y="1022"/>
                      </a:cubicBezTo>
                      <a:cubicBezTo>
                        <a:pt x="13705" y="469"/>
                        <a:pt x="14170" y="194"/>
                        <a:pt x="14633" y="194"/>
                      </a:cubicBezTo>
                      <a:cubicBezTo>
                        <a:pt x="15102" y="194"/>
                        <a:pt x="15569" y="475"/>
                        <a:pt x="15708" y="1034"/>
                      </a:cubicBezTo>
                      <a:cubicBezTo>
                        <a:pt x="15726" y="1082"/>
                        <a:pt x="15761" y="1106"/>
                        <a:pt x="15797" y="1106"/>
                      </a:cubicBezTo>
                      <a:cubicBezTo>
                        <a:pt x="15833" y="1106"/>
                        <a:pt x="15869" y="1082"/>
                        <a:pt x="15887" y="1034"/>
                      </a:cubicBezTo>
                      <a:cubicBezTo>
                        <a:pt x="16055" y="541"/>
                        <a:pt x="16486" y="298"/>
                        <a:pt x="16917" y="298"/>
                      </a:cubicBezTo>
                      <a:cubicBezTo>
                        <a:pt x="17373" y="298"/>
                        <a:pt x="17831" y="571"/>
                        <a:pt x="17979" y="1106"/>
                      </a:cubicBezTo>
                      <a:cubicBezTo>
                        <a:pt x="17992" y="1153"/>
                        <a:pt x="18028" y="1177"/>
                        <a:pt x="18063" y="1177"/>
                      </a:cubicBezTo>
                      <a:cubicBezTo>
                        <a:pt x="18091" y="1177"/>
                        <a:pt x="18118" y="1162"/>
                        <a:pt x="18134" y="1130"/>
                      </a:cubicBezTo>
                      <a:cubicBezTo>
                        <a:pt x="18340" y="686"/>
                        <a:pt x="18750" y="475"/>
                        <a:pt x="19157" y="475"/>
                      </a:cubicBezTo>
                      <a:cubicBezTo>
                        <a:pt x="19649" y="475"/>
                        <a:pt x="20138" y="782"/>
                        <a:pt x="20262" y="1357"/>
                      </a:cubicBezTo>
                      <a:cubicBezTo>
                        <a:pt x="20276" y="1409"/>
                        <a:pt x="20314" y="1431"/>
                        <a:pt x="20353" y="1431"/>
                      </a:cubicBezTo>
                      <a:cubicBezTo>
                        <a:pt x="20413" y="1431"/>
                        <a:pt x="20475" y="1377"/>
                        <a:pt x="20453" y="1297"/>
                      </a:cubicBezTo>
                      <a:cubicBezTo>
                        <a:pt x="20307" y="643"/>
                        <a:pt x="19748" y="281"/>
                        <a:pt x="19181" y="281"/>
                      </a:cubicBezTo>
                      <a:cubicBezTo>
                        <a:pt x="18774" y="281"/>
                        <a:pt x="18363" y="467"/>
                        <a:pt x="18098" y="867"/>
                      </a:cubicBezTo>
                      <a:cubicBezTo>
                        <a:pt x="17881" y="358"/>
                        <a:pt x="17410" y="101"/>
                        <a:pt x="16937" y="101"/>
                      </a:cubicBezTo>
                      <a:cubicBezTo>
                        <a:pt x="16498" y="101"/>
                        <a:pt x="16057" y="323"/>
                        <a:pt x="15815" y="771"/>
                      </a:cubicBezTo>
                      <a:cubicBezTo>
                        <a:pt x="15588" y="257"/>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124" name="Google Shape;1124;p14"/>
                <p:cNvSpPr/>
                <p:nvPr/>
              </p:nvSpPr>
              <p:spPr>
                <a:xfrm>
                  <a:off x="4979623" y="2121833"/>
                  <a:ext cx="4384901" cy="309370"/>
                </a:xfrm>
                <a:custGeom>
                  <a:avLst/>
                  <a:gdLst/>
                  <a:ahLst/>
                  <a:cxnLst/>
                  <a:rect l="l" t="t" r="r" b="b"/>
                  <a:pathLst>
                    <a:path w="20467" h="1444" extrusionOk="0">
                      <a:moveTo>
                        <a:pt x="14638" y="0"/>
                      </a:moveTo>
                      <a:cubicBezTo>
                        <a:pt x="14163" y="0"/>
                        <a:pt x="13687" y="254"/>
                        <a:pt x="13460" y="762"/>
                      </a:cubicBezTo>
                      <a:cubicBezTo>
                        <a:pt x="13242" y="394"/>
                        <a:pt x="12915" y="240"/>
                        <a:pt x="12568" y="240"/>
                      </a:cubicBezTo>
                      <a:cubicBezTo>
                        <a:pt x="12058" y="240"/>
                        <a:pt x="11507" y="573"/>
                        <a:pt x="11201" y="1049"/>
                      </a:cubicBezTo>
                      <a:cubicBezTo>
                        <a:pt x="10962" y="487"/>
                        <a:pt x="10434" y="194"/>
                        <a:pt x="9904" y="194"/>
                      </a:cubicBezTo>
                      <a:cubicBezTo>
                        <a:pt x="9453" y="194"/>
                        <a:pt x="9001" y="407"/>
                        <a:pt x="8727" y="846"/>
                      </a:cubicBezTo>
                      <a:cubicBezTo>
                        <a:pt x="8458" y="484"/>
                        <a:pt x="8059" y="308"/>
                        <a:pt x="7662" y="308"/>
                      </a:cubicBezTo>
                      <a:cubicBezTo>
                        <a:pt x="7194" y="308"/>
                        <a:pt x="6731" y="553"/>
                        <a:pt x="6491" y="1025"/>
                      </a:cubicBezTo>
                      <a:cubicBezTo>
                        <a:pt x="6261" y="546"/>
                        <a:pt x="5799" y="299"/>
                        <a:pt x="5334" y="299"/>
                      </a:cubicBezTo>
                      <a:cubicBezTo>
                        <a:pt x="4930" y="299"/>
                        <a:pt x="4524" y="486"/>
                        <a:pt x="4268" y="870"/>
                      </a:cubicBezTo>
                      <a:cubicBezTo>
                        <a:pt x="4041" y="342"/>
                        <a:pt x="3553" y="76"/>
                        <a:pt x="3061" y="76"/>
                      </a:cubicBezTo>
                      <a:cubicBezTo>
                        <a:pt x="2596" y="76"/>
                        <a:pt x="2128" y="315"/>
                        <a:pt x="1877" y="798"/>
                      </a:cubicBezTo>
                      <a:cubicBezTo>
                        <a:pt x="1743" y="440"/>
                        <a:pt x="1399" y="197"/>
                        <a:pt x="1012" y="197"/>
                      </a:cubicBezTo>
                      <a:cubicBezTo>
                        <a:pt x="986" y="197"/>
                        <a:pt x="960" y="198"/>
                        <a:pt x="933" y="201"/>
                      </a:cubicBezTo>
                      <a:cubicBezTo>
                        <a:pt x="335" y="260"/>
                        <a:pt x="13" y="834"/>
                        <a:pt x="1" y="1372"/>
                      </a:cubicBezTo>
                      <a:cubicBezTo>
                        <a:pt x="1" y="1420"/>
                        <a:pt x="36" y="1444"/>
                        <a:pt x="72" y="1444"/>
                      </a:cubicBezTo>
                      <a:cubicBezTo>
                        <a:pt x="108" y="1444"/>
                        <a:pt x="144" y="1420"/>
                        <a:pt x="144" y="1372"/>
                      </a:cubicBezTo>
                      <a:cubicBezTo>
                        <a:pt x="168" y="942"/>
                        <a:pt x="383" y="523"/>
                        <a:pt x="825" y="416"/>
                      </a:cubicBezTo>
                      <a:cubicBezTo>
                        <a:pt x="893" y="396"/>
                        <a:pt x="961" y="387"/>
                        <a:pt x="1027" y="387"/>
                      </a:cubicBezTo>
                      <a:cubicBezTo>
                        <a:pt x="1409" y="387"/>
                        <a:pt x="1749" y="690"/>
                        <a:pt x="1770" y="1097"/>
                      </a:cubicBezTo>
                      <a:cubicBezTo>
                        <a:pt x="1770" y="1151"/>
                        <a:pt x="1815" y="1182"/>
                        <a:pt x="1859" y="1182"/>
                      </a:cubicBezTo>
                      <a:cubicBezTo>
                        <a:pt x="1893" y="1182"/>
                        <a:pt x="1927" y="1163"/>
                        <a:pt x="1937" y="1121"/>
                      </a:cubicBezTo>
                      <a:cubicBezTo>
                        <a:pt x="2087" y="544"/>
                        <a:pt x="2570" y="257"/>
                        <a:pt x="3052" y="257"/>
                      </a:cubicBezTo>
                      <a:cubicBezTo>
                        <a:pt x="3529" y="257"/>
                        <a:pt x="4006" y="538"/>
                        <a:pt x="4160" y="1097"/>
                      </a:cubicBezTo>
                      <a:cubicBezTo>
                        <a:pt x="4174" y="1144"/>
                        <a:pt x="4213" y="1168"/>
                        <a:pt x="4252" y="1168"/>
                      </a:cubicBezTo>
                      <a:cubicBezTo>
                        <a:pt x="4282" y="1168"/>
                        <a:pt x="4312" y="1153"/>
                        <a:pt x="4328" y="1121"/>
                      </a:cubicBezTo>
                      <a:cubicBezTo>
                        <a:pt x="4547" y="688"/>
                        <a:pt x="4944" y="475"/>
                        <a:pt x="5336" y="475"/>
                      </a:cubicBezTo>
                      <a:cubicBezTo>
                        <a:pt x="5777" y="475"/>
                        <a:pt x="6213" y="745"/>
                        <a:pt x="6384" y="1276"/>
                      </a:cubicBezTo>
                      <a:cubicBezTo>
                        <a:pt x="6402" y="1318"/>
                        <a:pt x="6438" y="1339"/>
                        <a:pt x="6473" y="1339"/>
                      </a:cubicBezTo>
                      <a:cubicBezTo>
                        <a:pt x="6509" y="1339"/>
                        <a:pt x="6545" y="1318"/>
                        <a:pt x="6563" y="1276"/>
                      </a:cubicBezTo>
                      <a:cubicBezTo>
                        <a:pt x="6740" y="765"/>
                        <a:pt x="7201" y="495"/>
                        <a:pt x="7664" y="495"/>
                      </a:cubicBezTo>
                      <a:cubicBezTo>
                        <a:pt x="8046" y="495"/>
                        <a:pt x="8428" y="678"/>
                        <a:pt x="8655" y="1061"/>
                      </a:cubicBezTo>
                      <a:cubicBezTo>
                        <a:pt x="8673" y="1085"/>
                        <a:pt x="8700" y="1097"/>
                        <a:pt x="8727" y="1097"/>
                      </a:cubicBezTo>
                      <a:cubicBezTo>
                        <a:pt x="8754" y="1097"/>
                        <a:pt x="8781" y="1085"/>
                        <a:pt x="8798" y="1061"/>
                      </a:cubicBezTo>
                      <a:cubicBezTo>
                        <a:pt x="9028" y="590"/>
                        <a:pt x="9469" y="365"/>
                        <a:pt x="9908" y="365"/>
                      </a:cubicBezTo>
                      <a:cubicBezTo>
                        <a:pt x="10427" y="365"/>
                        <a:pt x="10944" y="680"/>
                        <a:pt x="11105" y="1276"/>
                      </a:cubicBezTo>
                      <a:cubicBezTo>
                        <a:pt x="11119" y="1317"/>
                        <a:pt x="11156" y="1339"/>
                        <a:pt x="11192" y="1339"/>
                      </a:cubicBezTo>
                      <a:cubicBezTo>
                        <a:pt x="11219" y="1339"/>
                        <a:pt x="11245" y="1326"/>
                        <a:pt x="11261" y="1300"/>
                      </a:cubicBezTo>
                      <a:cubicBezTo>
                        <a:pt x="11504" y="800"/>
                        <a:pt x="12054" y="411"/>
                        <a:pt x="12557" y="411"/>
                      </a:cubicBezTo>
                      <a:cubicBezTo>
                        <a:pt x="12896" y="411"/>
                        <a:pt x="13213" y="588"/>
                        <a:pt x="13401" y="1025"/>
                      </a:cubicBezTo>
                      <a:cubicBezTo>
                        <a:pt x="13416" y="1055"/>
                        <a:pt x="13443" y="1069"/>
                        <a:pt x="13472" y="1069"/>
                      </a:cubicBezTo>
                      <a:cubicBezTo>
                        <a:pt x="13512" y="1069"/>
                        <a:pt x="13554" y="1043"/>
                        <a:pt x="13568" y="1002"/>
                      </a:cubicBezTo>
                      <a:cubicBezTo>
                        <a:pt x="13716" y="450"/>
                        <a:pt x="14179" y="175"/>
                        <a:pt x="14641" y="175"/>
                      </a:cubicBezTo>
                      <a:cubicBezTo>
                        <a:pt x="15111" y="175"/>
                        <a:pt x="15581" y="459"/>
                        <a:pt x="15720" y="1025"/>
                      </a:cubicBezTo>
                      <a:cubicBezTo>
                        <a:pt x="15732" y="1067"/>
                        <a:pt x="15767" y="1088"/>
                        <a:pt x="15805" y="1088"/>
                      </a:cubicBezTo>
                      <a:cubicBezTo>
                        <a:pt x="15842" y="1088"/>
                        <a:pt x="15881" y="1067"/>
                        <a:pt x="15899" y="1025"/>
                      </a:cubicBezTo>
                      <a:cubicBezTo>
                        <a:pt x="16067" y="526"/>
                        <a:pt x="16498" y="281"/>
                        <a:pt x="16929" y="281"/>
                      </a:cubicBezTo>
                      <a:cubicBezTo>
                        <a:pt x="17386" y="281"/>
                        <a:pt x="17843" y="556"/>
                        <a:pt x="17991" y="1097"/>
                      </a:cubicBezTo>
                      <a:cubicBezTo>
                        <a:pt x="17997" y="1136"/>
                        <a:pt x="18032" y="1157"/>
                        <a:pt x="18068" y="1157"/>
                      </a:cubicBezTo>
                      <a:cubicBezTo>
                        <a:pt x="18098" y="1157"/>
                        <a:pt x="18130" y="1142"/>
                        <a:pt x="18146" y="1109"/>
                      </a:cubicBezTo>
                      <a:cubicBezTo>
                        <a:pt x="18352" y="665"/>
                        <a:pt x="18762" y="454"/>
                        <a:pt x="19169" y="454"/>
                      </a:cubicBezTo>
                      <a:cubicBezTo>
                        <a:pt x="19661" y="454"/>
                        <a:pt x="20150" y="761"/>
                        <a:pt x="20274" y="1336"/>
                      </a:cubicBezTo>
                      <a:cubicBezTo>
                        <a:pt x="20284" y="1387"/>
                        <a:pt x="20323" y="1410"/>
                        <a:pt x="20361" y="1410"/>
                      </a:cubicBezTo>
                      <a:cubicBezTo>
                        <a:pt x="20414" y="1410"/>
                        <a:pt x="20467" y="1369"/>
                        <a:pt x="20453" y="1300"/>
                      </a:cubicBezTo>
                      <a:cubicBezTo>
                        <a:pt x="20307" y="645"/>
                        <a:pt x="19746" y="279"/>
                        <a:pt x="19178" y="279"/>
                      </a:cubicBezTo>
                      <a:cubicBezTo>
                        <a:pt x="18772" y="279"/>
                        <a:pt x="18363" y="466"/>
                        <a:pt x="18098" y="870"/>
                      </a:cubicBezTo>
                      <a:cubicBezTo>
                        <a:pt x="17880" y="359"/>
                        <a:pt x="17404" y="98"/>
                        <a:pt x="16928" y="98"/>
                      </a:cubicBezTo>
                      <a:cubicBezTo>
                        <a:pt x="16492" y="98"/>
                        <a:pt x="16055" y="317"/>
                        <a:pt x="15815" y="762"/>
                      </a:cubicBezTo>
                      <a:cubicBezTo>
                        <a:pt x="15588" y="254"/>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125" name="Google Shape;1125;p14"/>
                <p:cNvSpPr/>
                <p:nvPr/>
              </p:nvSpPr>
              <p:spPr>
                <a:xfrm>
                  <a:off x="4979623" y="2662802"/>
                  <a:ext cx="4386829" cy="310655"/>
                </a:xfrm>
                <a:custGeom>
                  <a:avLst/>
                  <a:gdLst/>
                  <a:ahLst/>
                  <a:cxnLst/>
                  <a:rect l="l" t="t" r="r" b="b"/>
                  <a:pathLst>
                    <a:path w="20476" h="1450" extrusionOk="0">
                      <a:moveTo>
                        <a:pt x="14638" y="1"/>
                      </a:moveTo>
                      <a:cubicBezTo>
                        <a:pt x="14163" y="1"/>
                        <a:pt x="13687" y="258"/>
                        <a:pt x="13460" y="772"/>
                      </a:cubicBezTo>
                      <a:cubicBezTo>
                        <a:pt x="13242" y="399"/>
                        <a:pt x="12914" y="243"/>
                        <a:pt x="12567" y="243"/>
                      </a:cubicBezTo>
                      <a:cubicBezTo>
                        <a:pt x="12058" y="243"/>
                        <a:pt x="11507" y="577"/>
                        <a:pt x="11201" y="1047"/>
                      </a:cubicBezTo>
                      <a:cubicBezTo>
                        <a:pt x="10963" y="486"/>
                        <a:pt x="10437" y="193"/>
                        <a:pt x="9909" y="193"/>
                      </a:cubicBezTo>
                      <a:cubicBezTo>
                        <a:pt x="9456" y="193"/>
                        <a:pt x="9003" y="409"/>
                        <a:pt x="8727" y="855"/>
                      </a:cubicBezTo>
                      <a:cubicBezTo>
                        <a:pt x="8457" y="492"/>
                        <a:pt x="8056" y="316"/>
                        <a:pt x="7658" y="316"/>
                      </a:cubicBezTo>
                      <a:cubicBezTo>
                        <a:pt x="7192" y="316"/>
                        <a:pt x="6730" y="558"/>
                        <a:pt x="6491" y="1023"/>
                      </a:cubicBezTo>
                      <a:cubicBezTo>
                        <a:pt x="6262" y="545"/>
                        <a:pt x="5802" y="298"/>
                        <a:pt x="5339" y="298"/>
                      </a:cubicBezTo>
                      <a:cubicBezTo>
                        <a:pt x="4933" y="298"/>
                        <a:pt x="4525" y="488"/>
                        <a:pt x="4268" y="879"/>
                      </a:cubicBezTo>
                      <a:cubicBezTo>
                        <a:pt x="4040" y="348"/>
                        <a:pt x="3547" y="79"/>
                        <a:pt x="3053" y="79"/>
                      </a:cubicBezTo>
                      <a:cubicBezTo>
                        <a:pt x="2590" y="79"/>
                        <a:pt x="2126" y="316"/>
                        <a:pt x="1877" y="796"/>
                      </a:cubicBezTo>
                      <a:cubicBezTo>
                        <a:pt x="1743" y="437"/>
                        <a:pt x="1399" y="194"/>
                        <a:pt x="1012" y="194"/>
                      </a:cubicBezTo>
                      <a:cubicBezTo>
                        <a:pt x="986" y="194"/>
                        <a:pt x="960" y="196"/>
                        <a:pt x="933" y="198"/>
                      </a:cubicBezTo>
                      <a:cubicBezTo>
                        <a:pt x="335" y="258"/>
                        <a:pt x="13" y="831"/>
                        <a:pt x="1" y="1369"/>
                      </a:cubicBezTo>
                      <a:cubicBezTo>
                        <a:pt x="1" y="1423"/>
                        <a:pt x="36" y="1450"/>
                        <a:pt x="72" y="1450"/>
                      </a:cubicBezTo>
                      <a:cubicBezTo>
                        <a:pt x="108" y="1450"/>
                        <a:pt x="144" y="1423"/>
                        <a:pt x="144" y="1369"/>
                      </a:cubicBezTo>
                      <a:cubicBezTo>
                        <a:pt x="168" y="951"/>
                        <a:pt x="383" y="533"/>
                        <a:pt x="825" y="413"/>
                      </a:cubicBezTo>
                      <a:cubicBezTo>
                        <a:pt x="893" y="393"/>
                        <a:pt x="961" y="384"/>
                        <a:pt x="1027" y="384"/>
                      </a:cubicBezTo>
                      <a:cubicBezTo>
                        <a:pt x="1409" y="384"/>
                        <a:pt x="1749" y="687"/>
                        <a:pt x="1770" y="1094"/>
                      </a:cubicBezTo>
                      <a:cubicBezTo>
                        <a:pt x="1770" y="1153"/>
                        <a:pt x="1812" y="1183"/>
                        <a:pt x="1855" y="1183"/>
                      </a:cubicBezTo>
                      <a:cubicBezTo>
                        <a:pt x="1890" y="1183"/>
                        <a:pt x="1926" y="1162"/>
                        <a:pt x="1937" y="1118"/>
                      </a:cubicBezTo>
                      <a:cubicBezTo>
                        <a:pt x="2087" y="547"/>
                        <a:pt x="2570" y="261"/>
                        <a:pt x="3052" y="261"/>
                      </a:cubicBezTo>
                      <a:cubicBezTo>
                        <a:pt x="3529" y="261"/>
                        <a:pt x="4006" y="542"/>
                        <a:pt x="4160" y="1106"/>
                      </a:cubicBezTo>
                      <a:cubicBezTo>
                        <a:pt x="4174" y="1147"/>
                        <a:pt x="4215" y="1168"/>
                        <a:pt x="4254" y="1168"/>
                      </a:cubicBezTo>
                      <a:cubicBezTo>
                        <a:pt x="4283" y="1168"/>
                        <a:pt x="4312" y="1156"/>
                        <a:pt x="4328" y="1130"/>
                      </a:cubicBezTo>
                      <a:cubicBezTo>
                        <a:pt x="4549" y="694"/>
                        <a:pt x="4949" y="478"/>
                        <a:pt x="5344" y="478"/>
                      </a:cubicBezTo>
                      <a:cubicBezTo>
                        <a:pt x="5782" y="478"/>
                        <a:pt x="6214" y="745"/>
                        <a:pt x="6384" y="1274"/>
                      </a:cubicBezTo>
                      <a:cubicBezTo>
                        <a:pt x="6402" y="1316"/>
                        <a:pt x="6438" y="1336"/>
                        <a:pt x="6473" y="1336"/>
                      </a:cubicBezTo>
                      <a:cubicBezTo>
                        <a:pt x="6509" y="1336"/>
                        <a:pt x="6545" y="1316"/>
                        <a:pt x="6563" y="1274"/>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27" y="590"/>
                        <a:pt x="9467" y="365"/>
                        <a:pt x="9905" y="365"/>
                      </a:cubicBezTo>
                      <a:cubicBezTo>
                        <a:pt x="10428" y="365"/>
                        <a:pt x="10949" y="686"/>
                        <a:pt x="11105" y="1298"/>
                      </a:cubicBezTo>
                      <a:cubicBezTo>
                        <a:pt x="11118" y="1336"/>
                        <a:pt x="11152" y="1358"/>
                        <a:pt x="11187" y="1358"/>
                      </a:cubicBezTo>
                      <a:cubicBezTo>
                        <a:pt x="11215" y="1358"/>
                        <a:pt x="11244" y="1342"/>
                        <a:pt x="11261" y="1310"/>
                      </a:cubicBezTo>
                      <a:cubicBezTo>
                        <a:pt x="11503" y="817"/>
                        <a:pt x="12052" y="432"/>
                        <a:pt x="12555" y="432"/>
                      </a:cubicBezTo>
                      <a:cubicBezTo>
                        <a:pt x="12894" y="432"/>
                        <a:pt x="13213" y="608"/>
                        <a:pt x="13401" y="1047"/>
                      </a:cubicBezTo>
                      <a:cubicBezTo>
                        <a:pt x="13415" y="1075"/>
                        <a:pt x="13440" y="1086"/>
                        <a:pt x="13467" y="1086"/>
                      </a:cubicBezTo>
                      <a:cubicBezTo>
                        <a:pt x="13508" y="1086"/>
                        <a:pt x="13553" y="1059"/>
                        <a:pt x="13568" y="1023"/>
                      </a:cubicBezTo>
                      <a:cubicBezTo>
                        <a:pt x="13717" y="470"/>
                        <a:pt x="14181" y="195"/>
                        <a:pt x="14645" y="195"/>
                      </a:cubicBezTo>
                      <a:cubicBezTo>
                        <a:pt x="15114" y="195"/>
                        <a:pt x="15581" y="476"/>
                        <a:pt x="15720" y="1035"/>
                      </a:cubicBezTo>
                      <a:cubicBezTo>
                        <a:pt x="15732" y="1076"/>
                        <a:pt x="15767" y="1097"/>
                        <a:pt x="15805" y="1097"/>
                      </a:cubicBezTo>
                      <a:cubicBezTo>
                        <a:pt x="15842" y="1097"/>
                        <a:pt x="15881" y="1076"/>
                        <a:pt x="15899" y="1035"/>
                      </a:cubicBezTo>
                      <a:cubicBezTo>
                        <a:pt x="16067" y="541"/>
                        <a:pt x="16497" y="299"/>
                        <a:pt x="16929" y="299"/>
                      </a:cubicBezTo>
                      <a:cubicBezTo>
                        <a:pt x="17385" y="299"/>
                        <a:pt x="17843" y="571"/>
                        <a:pt x="17991" y="1106"/>
                      </a:cubicBezTo>
                      <a:cubicBezTo>
                        <a:pt x="18004" y="1147"/>
                        <a:pt x="18041" y="1168"/>
                        <a:pt x="18077" y="1168"/>
                      </a:cubicBezTo>
                      <a:cubicBezTo>
                        <a:pt x="18104" y="1168"/>
                        <a:pt x="18131" y="1156"/>
                        <a:pt x="18146" y="1130"/>
                      </a:cubicBezTo>
                      <a:cubicBezTo>
                        <a:pt x="18352" y="680"/>
                        <a:pt x="18763" y="466"/>
                        <a:pt x="19171" y="466"/>
                      </a:cubicBezTo>
                      <a:cubicBezTo>
                        <a:pt x="19662" y="466"/>
                        <a:pt x="20150" y="776"/>
                        <a:pt x="20274" y="1357"/>
                      </a:cubicBezTo>
                      <a:cubicBezTo>
                        <a:pt x="20288" y="1403"/>
                        <a:pt x="20322" y="1422"/>
                        <a:pt x="20358" y="1422"/>
                      </a:cubicBezTo>
                      <a:cubicBezTo>
                        <a:pt x="20415" y="1422"/>
                        <a:pt x="20475" y="1371"/>
                        <a:pt x="20453" y="1298"/>
                      </a:cubicBezTo>
                      <a:cubicBezTo>
                        <a:pt x="20307" y="643"/>
                        <a:pt x="19748" y="281"/>
                        <a:pt x="19181" y="281"/>
                      </a:cubicBezTo>
                      <a:cubicBezTo>
                        <a:pt x="18774" y="281"/>
                        <a:pt x="18363" y="468"/>
                        <a:pt x="18098" y="867"/>
                      </a:cubicBezTo>
                      <a:cubicBezTo>
                        <a:pt x="17881" y="357"/>
                        <a:pt x="17408" y="97"/>
                        <a:pt x="16933" y="97"/>
                      </a:cubicBezTo>
                      <a:cubicBezTo>
                        <a:pt x="16495" y="97"/>
                        <a:pt x="16056" y="318"/>
                        <a:pt x="15815" y="772"/>
                      </a:cubicBezTo>
                      <a:cubicBezTo>
                        <a:pt x="15588" y="258"/>
                        <a:pt x="15113" y="1"/>
                        <a:pt x="14638"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126" name="Google Shape;1126;p14"/>
                <p:cNvSpPr/>
                <p:nvPr/>
              </p:nvSpPr>
              <p:spPr>
                <a:xfrm>
                  <a:off x="4979623" y="3205700"/>
                  <a:ext cx="4386615" cy="308941"/>
                </a:xfrm>
                <a:custGeom>
                  <a:avLst/>
                  <a:gdLst/>
                  <a:ahLst/>
                  <a:cxnLst/>
                  <a:rect l="l" t="t" r="r" b="b"/>
                  <a:pathLst>
                    <a:path w="20475" h="1442" extrusionOk="0">
                      <a:moveTo>
                        <a:pt x="14638" y="1"/>
                      </a:moveTo>
                      <a:cubicBezTo>
                        <a:pt x="14163" y="1"/>
                        <a:pt x="13687" y="258"/>
                        <a:pt x="13460" y="772"/>
                      </a:cubicBezTo>
                      <a:cubicBezTo>
                        <a:pt x="13242" y="399"/>
                        <a:pt x="12914" y="244"/>
                        <a:pt x="12567" y="244"/>
                      </a:cubicBezTo>
                      <a:cubicBezTo>
                        <a:pt x="12058" y="244"/>
                        <a:pt x="11507" y="578"/>
                        <a:pt x="11201" y="1047"/>
                      </a:cubicBezTo>
                      <a:cubicBezTo>
                        <a:pt x="10962" y="485"/>
                        <a:pt x="10434" y="192"/>
                        <a:pt x="9904" y="192"/>
                      </a:cubicBezTo>
                      <a:cubicBezTo>
                        <a:pt x="9453" y="192"/>
                        <a:pt x="9001" y="404"/>
                        <a:pt x="8727" y="843"/>
                      </a:cubicBezTo>
                      <a:cubicBezTo>
                        <a:pt x="8458" y="482"/>
                        <a:pt x="8059" y="306"/>
                        <a:pt x="7662" y="306"/>
                      </a:cubicBezTo>
                      <a:cubicBezTo>
                        <a:pt x="7194" y="306"/>
                        <a:pt x="6731" y="550"/>
                        <a:pt x="6491" y="1023"/>
                      </a:cubicBezTo>
                      <a:cubicBezTo>
                        <a:pt x="6262" y="545"/>
                        <a:pt x="5802" y="298"/>
                        <a:pt x="5339" y="298"/>
                      </a:cubicBezTo>
                      <a:cubicBezTo>
                        <a:pt x="4933" y="298"/>
                        <a:pt x="4525" y="488"/>
                        <a:pt x="4268" y="879"/>
                      </a:cubicBezTo>
                      <a:cubicBezTo>
                        <a:pt x="4040" y="349"/>
                        <a:pt x="3547" y="79"/>
                        <a:pt x="3053" y="79"/>
                      </a:cubicBezTo>
                      <a:cubicBezTo>
                        <a:pt x="2590" y="79"/>
                        <a:pt x="2126" y="316"/>
                        <a:pt x="1877" y="796"/>
                      </a:cubicBezTo>
                      <a:cubicBezTo>
                        <a:pt x="1743" y="437"/>
                        <a:pt x="1399" y="195"/>
                        <a:pt x="1012" y="195"/>
                      </a:cubicBezTo>
                      <a:cubicBezTo>
                        <a:pt x="986" y="195"/>
                        <a:pt x="960" y="196"/>
                        <a:pt x="933" y="198"/>
                      </a:cubicBezTo>
                      <a:cubicBezTo>
                        <a:pt x="335" y="258"/>
                        <a:pt x="13" y="832"/>
                        <a:pt x="1" y="1369"/>
                      </a:cubicBezTo>
                      <a:cubicBezTo>
                        <a:pt x="1" y="1417"/>
                        <a:pt x="36" y="1441"/>
                        <a:pt x="72" y="1441"/>
                      </a:cubicBezTo>
                      <a:cubicBezTo>
                        <a:pt x="108" y="1441"/>
                        <a:pt x="144" y="1417"/>
                        <a:pt x="144" y="1369"/>
                      </a:cubicBezTo>
                      <a:cubicBezTo>
                        <a:pt x="168" y="939"/>
                        <a:pt x="383" y="533"/>
                        <a:pt x="825" y="413"/>
                      </a:cubicBezTo>
                      <a:cubicBezTo>
                        <a:pt x="893" y="394"/>
                        <a:pt x="961" y="384"/>
                        <a:pt x="1027" y="384"/>
                      </a:cubicBezTo>
                      <a:cubicBezTo>
                        <a:pt x="1409" y="384"/>
                        <a:pt x="1749" y="687"/>
                        <a:pt x="1770" y="1095"/>
                      </a:cubicBezTo>
                      <a:cubicBezTo>
                        <a:pt x="1770" y="1148"/>
                        <a:pt x="1815" y="1179"/>
                        <a:pt x="1859" y="1179"/>
                      </a:cubicBezTo>
                      <a:cubicBezTo>
                        <a:pt x="1893" y="1179"/>
                        <a:pt x="1927" y="1160"/>
                        <a:pt x="1937" y="1118"/>
                      </a:cubicBezTo>
                      <a:cubicBezTo>
                        <a:pt x="2087" y="548"/>
                        <a:pt x="2570" y="261"/>
                        <a:pt x="3052" y="261"/>
                      </a:cubicBezTo>
                      <a:cubicBezTo>
                        <a:pt x="3529" y="261"/>
                        <a:pt x="4006" y="542"/>
                        <a:pt x="4160" y="1106"/>
                      </a:cubicBezTo>
                      <a:cubicBezTo>
                        <a:pt x="4173" y="1145"/>
                        <a:pt x="4211" y="1167"/>
                        <a:pt x="4248" y="1167"/>
                      </a:cubicBezTo>
                      <a:cubicBezTo>
                        <a:pt x="4280" y="1167"/>
                        <a:pt x="4311" y="1151"/>
                        <a:pt x="4328" y="1118"/>
                      </a:cubicBezTo>
                      <a:cubicBezTo>
                        <a:pt x="4547" y="685"/>
                        <a:pt x="4944" y="472"/>
                        <a:pt x="5336" y="472"/>
                      </a:cubicBezTo>
                      <a:cubicBezTo>
                        <a:pt x="5777" y="472"/>
                        <a:pt x="6213" y="742"/>
                        <a:pt x="6384" y="1274"/>
                      </a:cubicBezTo>
                      <a:cubicBezTo>
                        <a:pt x="6402" y="1316"/>
                        <a:pt x="6438" y="1337"/>
                        <a:pt x="6473" y="1337"/>
                      </a:cubicBezTo>
                      <a:cubicBezTo>
                        <a:pt x="6509" y="1337"/>
                        <a:pt x="6545" y="1316"/>
                        <a:pt x="6563" y="1274"/>
                      </a:cubicBezTo>
                      <a:cubicBezTo>
                        <a:pt x="6740" y="762"/>
                        <a:pt x="7201" y="492"/>
                        <a:pt x="7664" y="492"/>
                      </a:cubicBezTo>
                      <a:cubicBezTo>
                        <a:pt x="8046" y="492"/>
                        <a:pt x="8428" y="675"/>
                        <a:pt x="8655" y="1059"/>
                      </a:cubicBezTo>
                      <a:cubicBezTo>
                        <a:pt x="8673" y="1083"/>
                        <a:pt x="8700" y="1095"/>
                        <a:pt x="8727" y="1095"/>
                      </a:cubicBezTo>
                      <a:cubicBezTo>
                        <a:pt x="8754" y="1095"/>
                        <a:pt x="8781" y="1083"/>
                        <a:pt x="8798" y="1059"/>
                      </a:cubicBezTo>
                      <a:cubicBezTo>
                        <a:pt x="9026" y="598"/>
                        <a:pt x="9458" y="378"/>
                        <a:pt x="9890" y="378"/>
                      </a:cubicBezTo>
                      <a:cubicBezTo>
                        <a:pt x="10410" y="378"/>
                        <a:pt x="10930" y="697"/>
                        <a:pt x="11094" y="1298"/>
                      </a:cubicBezTo>
                      <a:cubicBezTo>
                        <a:pt x="11106" y="1337"/>
                        <a:pt x="11140" y="1358"/>
                        <a:pt x="11175" y="1358"/>
                      </a:cubicBezTo>
                      <a:cubicBezTo>
                        <a:pt x="11203" y="1358"/>
                        <a:pt x="11232" y="1343"/>
                        <a:pt x="11249" y="1310"/>
                      </a:cubicBezTo>
                      <a:cubicBezTo>
                        <a:pt x="11491" y="818"/>
                        <a:pt x="12040" y="432"/>
                        <a:pt x="12543" y="432"/>
                      </a:cubicBezTo>
                      <a:cubicBezTo>
                        <a:pt x="12882" y="432"/>
                        <a:pt x="13201" y="608"/>
                        <a:pt x="13389" y="1047"/>
                      </a:cubicBezTo>
                      <a:cubicBezTo>
                        <a:pt x="13403" y="1075"/>
                        <a:pt x="13428" y="1086"/>
                        <a:pt x="13455" y="1086"/>
                      </a:cubicBezTo>
                      <a:cubicBezTo>
                        <a:pt x="13496" y="1086"/>
                        <a:pt x="13541" y="1059"/>
                        <a:pt x="13556" y="1023"/>
                      </a:cubicBezTo>
                      <a:cubicBezTo>
                        <a:pt x="13699" y="464"/>
                        <a:pt x="14164" y="186"/>
                        <a:pt x="14629" y="186"/>
                      </a:cubicBezTo>
                      <a:cubicBezTo>
                        <a:pt x="15099" y="186"/>
                        <a:pt x="15569" y="470"/>
                        <a:pt x="15708" y="1035"/>
                      </a:cubicBezTo>
                      <a:cubicBezTo>
                        <a:pt x="15726" y="1077"/>
                        <a:pt x="15761" y="1097"/>
                        <a:pt x="15797" y="1097"/>
                      </a:cubicBezTo>
                      <a:cubicBezTo>
                        <a:pt x="15833" y="1097"/>
                        <a:pt x="15869" y="1077"/>
                        <a:pt x="15887" y="1035"/>
                      </a:cubicBezTo>
                      <a:cubicBezTo>
                        <a:pt x="16055" y="541"/>
                        <a:pt x="16486" y="299"/>
                        <a:pt x="16917" y="299"/>
                      </a:cubicBezTo>
                      <a:cubicBezTo>
                        <a:pt x="17373" y="299"/>
                        <a:pt x="17831" y="571"/>
                        <a:pt x="17979" y="1106"/>
                      </a:cubicBezTo>
                      <a:cubicBezTo>
                        <a:pt x="17992" y="1147"/>
                        <a:pt x="18029" y="1169"/>
                        <a:pt x="18065" y="1169"/>
                      </a:cubicBezTo>
                      <a:cubicBezTo>
                        <a:pt x="18092" y="1169"/>
                        <a:pt x="18119" y="1156"/>
                        <a:pt x="18134" y="1130"/>
                      </a:cubicBezTo>
                      <a:cubicBezTo>
                        <a:pt x="18340" y="680"/>
                        <a:pt x="18751" y="466"/>
                        <a:pt x="19159" y="466"/>
                      </a:cubicBezTo>
                      <a:cubicBezTo>
                        <a:pt x="19650" y="466"/>
                        <a:pt x="20138" y="776"/>
                        <a:pt x="20262" y="1357"/>
                      </a:cubicBezTo>
                      <a:cubicBezTo>
                        <a:pt x="20276" y="1405"/>
                        <a:pt x="20315" y="1426"/>
                        <a:pt x="20354" y="1426"/>
                      </a:cubicBezTo>
                      <a:cubicBezTo>
                        <a:pt x="20414" y="1426"/>
                        <a:pt x="20475" y="1377"/>
                        <a:pt x="20453" y="1298"/>
                      </a:cubicBezTo>
                      <a:cubicBezTo>
                        <a:pt x="20307" y="644"/>
                        <a:pt x="19748" y="281"/>
                        <a:pt x="19181" y="281"/>
                      </a:cubicBezTo>
                      <a:cubicBezTo>
                        <a:pt x="18774" y="281"/>
                        <a:pt x="18363" y="468"/>
                        <a:pt x="18098" y="867"/>
                      </a:cubicBezTo>
                      <a:cubicBezTo>
                        <a:pt x="17881" y="358"/>
                        <a:pt x="17408" y="97"/>
                        <a:pt x="16933" y="97"/>
                      </a:cubicBezTo>
                      <a:cubicBezTo>
                        <a:pt x="16495" y="97"/>
                        <a:pt x="16056" y="319"/>
                        <a:pt x="15815" y="772"/>
                      </a:cubicBezTo>
                      <a:cubicBezTo>
                        <a:pt x="15588" y="258"/>
                        <a:pt x="15113" y="1"/>
                        <a:pt x="14638"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127" name="Google Shape;1127;p14"/>
                <p:cNvSpPr/>
                <p:nvPr/>
              </p:nvSpPr>
              <p:spPr>
                <a:xfrm>
                  <a:off x="4977052" y="3746027"/>
                  <a:ext cx="4389186" cy="310869"/>
                </a:xfrm>
                <a:custGeom>
                  <a:avLst/>
                  <a:gdLst/>
                  <a:ahLst/>
                  <a:cxnLst/>
                  <a:rect l="l" t="t" r="r" b="b"/>
                  <a:pathLst>
                    <a:path w="20487" h="1451" extrusionOk="0">
                      <a:moveTo>
                        <a:pt x="14650" y="1"/>
                      </a:moveTo>
                      <a:cubicBezTo>
                        <a:pt x="14175" y="1"/>
                        <a:pt x="13699" y="258"/>
                        <a:pt x="13472" y="772"/>
                      </a:cubicBezTo>
                      <a:cubicBezTo>
                        <a:pt x="13249" y="399"/>
                        <a:pt x="12919" y="244"/>
                        <a:pt x="12570" y="244"/>
                      </a:cubicBezTo>
                      <a:cubicBezTo>
                        <a:pt x="12060" y="244"/>
                        <a:pt x="11512" y="578"/>
                        <a:pt x="11213" y="1047"/>
                      </a:cubicBezTo>
                      <a:cubicBezTo>
                        <a:pt x="10975" y="488"/>
                        <a:pt x="10451" y="198"/>
                        <a:pt x="9925" y="198"/>
                      </a:cubicBezTo>
                      <a:cubicBezTo>
                        <a:pt x="9471" y="198"/>
                        <a:pt x="9015" y="413"/>
                        <a:pt x="8739" y="856"/>
                      </a:cubicBezTo>
                      <a:cubicBezTo>
                        <a:pt x="8469" y="493"/>
                        <a:pt x="8068" y="317"/>
                        <a:pt x="7669" y="317"/>
                      </a:cubicBezTo>
                      <a:cubicBezTo>
                        <a:pt x="7201" y="317"/>
                        <a:pt x="6737" y="558"/>
                        <a:pt x="6491" y="1023"/>
                      </a:cubicBezTo>
                      <a:cubicBezTo>
                        <a:pt x="6262" y="545"/>
                        <a:pt x="5802" y="298"/>
                        <a:pt x="5341" y="298"/>
                      </a:cubicBezTo>
                      <a:cubicBezTo>
                        <a:pt x="4937" y="298"/>
                        <a:pt x="4531" y="489"/>
                        <a:pt x="4280" y="880"/>
                      </a:cubicBezTo>
                      <a:cubicBezTo>
                        <a:pt x="4052" y="349"/>
                        <a:pt x="3556" y="79"/>
                        <a:pt x="3060" y="79"/>
                      </a:cubicBezTo>
                      <a:cubicBezTo>
                        <a:pt x="2596" y="79"/>
                        <a:pt x="2132" y="316"/>
                        <a:pt x="1889" y="796"/>
                      </a:cubicBezTo>
                      <a:cubicBezTo>
                        <a:pt x="1744" y="438"/>
                        <a:pt x="1399" y="195"/>
                        <a:pt x="1022" y="195"/>
                      </a:cubicBezTo>
                      <a:cubicBezTo>
                        <a:pt x="997" y="195"/>
                        <a:pt x="971" y="196"/>
                        <a:pt x="945" y="198"/>
                      </a:cubicBezTo>
                      <a:cubicBezTo>
                        <a:pt x="347" y="258"/>
                        <a:pt x="13" y="832"/>
                        <a:pt x="1" y="1370"/>
                      </a:cubicBezTo>
                      <a:cubicBezTo>
                        <a:pt x="1" y="1423"/>
                        <a:pt x="40" y="1450"/>
                        <a:pt x="78" y="1450"/>
                      </a:cubicBezTo>
                      <a:cubicBezTo>
                        <a:pt x="117" y="1450"/>
                        <a:pt x="156" y="1423"/>
                        <a:pt x="156" y="1370"/>
                      </a:cubicBezTo>
                      <a:cubicBezTo>
                        <a:pt x="168" y="951"/>
                        <a:pt x="395" y="533"/>
                        <a:pt x="825" y="413"/>
                      </a:cubicBezTo>
                      <a:cubicBezTo>
                        <a:pt x="895" y="394"/>
                        <a:pt x="964" y="385"/>
                        <a:pt x="1032" y="385"/>
                      </a:cubicBezTo>
                      <a:cubicBezTo>
                        <a:pt x="1420" y="385"/>
                        <a:pt x="1760" y="688"/>
                        <a:pt x="1770" y="1095"/>
                      </a:cubicBezTo>
                      <a:cubicBezTo>
                        <a:pt x="1770" y="1153"/>
                        <a:pt x="1816" y="1183"/>
                        <a:pt x="1862" y="1183"/>
                      </a:cubicBezTo>
                      <a:cubicBezTo>
                        <a:pt x="1900" y="1183"/>
                        <a:pt x="1938" y="1162"/>
                        <a:pt x="1949" y="1119"/>
                      </a:cubicBezTo>
                      <a:cubicBezTo>
                        <a:pt x="2099" y="548"/>
                        <a:pt x="2582" y="261"/>
                        <a:pt x="3064" y="261"/>
                      </a:cubicBezTo>
                      <a:cubicBezTo>
                        <a:pt x="3541" y="261"/>
                        <a:pt x="4018" y="542"/>
                        <a:pt x="4172" y="1107"/>
                      </a:cubicBezTo>
                      <a:cubicBezTo>
                        <a:pt x="4185" y="1145"/>
                        <a:pt x="4219" y="1167"/>
                        <a:pt x="4253" y="1167"/>
                      </a:cubicBezTo>
                      <a:cubicBezTo>
                        <a:pt x="4282" y="1167"/>
                        <a:pt x="4311" y="1151"/>
                        <a:pt x="4328" y="1119"/>
                      </a:cubicBezTo>
                      <a:cubicBezTo>
                        <a:pt x="4553" y="686"/>
                        <a:pt x="4950" y="472"/>
                        <a:pt x="5342" y="472"/>
                      </a:cubicBezTo>
                      <a:cubicBezTo>
                        <a:pt x="5783" y="472"/>
                        <a:pt x="6219" y="742"/>
                        <a:pt x="6396" y="1274"/>
                      </a:cubicBezTo>
                      <a:cubicBezTo>
                        <a:pt x="6408" y="1316"/>
                        <a:pt x="6444" y="1337"/>
                        <a:pt x="6480" y="1337"/>
                      </a:cubicBezTo>
                      <a:cubicBezTo>
                        <a:pt x="6515" y="1337"/>
                        <a:pt x="6551" y="1316"/>
                        <a:pt x="6563" y="1274"/>
                      </a:cubicBezTo>
                      <a:cubicBezTo>
                        <a:pt x="6740" y="763"/>
                        <a:pt x="7201" y="492"/>
                        <a:pt x="7664" y="492"/>
                      </a:cubicBezTo>
                      <a:cubicBezTo>
                        <a:pt x="8046" y="492"/>
                        <a:pt x="8428" y="676"/>
                        <a:pt x="8655" y="1059"/>
                      </a:cubicBezTo>
                      <a:cubicBezTo>
                        <a:pt x="8673" y="1089"/>
                        <a:pt x="8703" y="1104"/>
                        <a:pt x="8733" y="1104"/>
                      </a:cubicBezTo>
                      <a:cubicBezTo>
                        <a:pt x="8763" y="1104"/>
                        <a:pt x="8793" y="1089"/>
                        <a:pt x="8810" y="1059"/>
                      </a:cubicBezTo>
                      <a:cubicBezTo>
                        <a:pt x="9038" y="598"/>
                        <a:pt x="9470" y="378"/>
                        <a:pt x="9901" y="378"/>
                      </a:cubicBezTo>
                      <a:cubicBezTo>
                        <a:pt x="10420" y="378"/>
                        <a:pt x="10937" y="697"/>
                        <a:pt x="11094" y="1298"/>
                      </a:cubicBezTo>
                      <a:cubicBezTo>
                        <a:pt x="11107" y="1337"/>
                        <a:pt x="11140" y="1358"/>
                        <a:pt x="11177" y="1358"/>
                      </a:cubicBezTo>
                      <a:cubicBezTo>
                        <a:pt x="11207" y="1358"/>
                        <a:pt x="11239" y="1343"/>
                        <a:pt x="11261" y="1310"/>
                      </a:cubicBezTo>
                      <a:cubicBezTo>
                        <a:pt x="11496" y="818"/>
                        <a:pt x="12042" y="432"/>
                        <a:pt x="12544" y="432"/>
                      </a:cubicBezTo>
                      <a:cubicBezTo>
                        <a:pt x="12882" y="432"/>
                        <a:pt x="13201" y="608"/>
                        <a:pt x="13389" y="1047"/>
                      </a:cubicBezTo>
                      <a:cubicBezTo>
                        <a:pt x="13404" y="1077"/>
                        <a:pt x="13433" y="1090"/>
                        <a:pt x="13464" y="1090"/>
                      </a:cubicBezTo>
                      <a:cubicBezTo>
                        <a:pt x="13506" y="1090"/>
                        <a:pt x="13549" y="1065"/>
                        <a:pt x="13556" y="1023"/>
                      </a:cubicBezTo>
                      <a:cubicBezTo>
                        <a:pt x="13705" y="464"/>
                        <a:pt x="14173" y="186"/>
                        <a:pt x="14639" y="186"/>
                      </a:cubicBezTo>
                      <a:cubicBezTo>
                        <a:pt x="15111" y="186"/>
                        <a:pt x="15581" y="470"/>
                        <a:pt x="15720" y="1035"/>
                      </a:cubicBezTo>
                      <a:cubicBezTo>
                        <a:pt x="15732" y="1077"/>
                        <a:pt x="15767" y="1098"/>
                        <a:pt x="15803" y="1098"/>
                      </a:cubicBezTo>
                      <a:cubicBezTo>
                        <a:pt x="15839" y="1098"/>
                        <a:pt x="15875" y="1077"/>
                        <a:pt x="15887" y="1035"/>
                      </a:cubicBezTo>
                      <a:cubicBezTo>
                        <a:pt x="16061" y="542"/>
                        <a:pt x="16494" y="299"/>
                        <a:pt x="16926" y="299"/>
                      </a:cubicBezTo>
                      <a:cubicBezTo>
                        <a:pt x="17383" y="299"/>
                        <a:pt x="17837" y="572"/>
                        <a:pt x="17979" y="1107"/>
                      </a:cubicBezTo>
                      <a:cubicBezTo>
                        <a:pt x="17993" y="1148"/>
                        <a:pt x="18031" y="1174"/>
                        <a:pt x="18070" y="1174"/>
                      </a:cubicBezTo>
                      <a:cubicBezTo>
                        <a:pt x="18098" y="1174"/>
                        <a:pt x="18126" y="1161"/>
                        <a:pt x="18146" y="1131"/>
                      </a:cubicBezTo>
                      <a:cubicBezTo>
                        <a:pt x="18347" y="680"/>
                        <a:pt x="18754" y="466"/>
                        <a:pt x="19161" y="466"/>
                      </a:cubicBezTo>
                      <a:cubicBezTo>
                        <a:pt x="19650" y="466"/>
                        <a:pt x="20138" y="777"/>
                        <a:pt x="20262" y="1358"/>
                      </a:cubicBezTo>
                      <a:cubicBezTo>
                        <a:pt x="20281" y="1409"/>
                        <a:pt x="20321" y="1431"/>
                        <a:pt x="20362" y="1431"/>
                      </a:cubicBezTo>
                      <a:cubicBezTo>
                        <a:pt x="20425" y="1431"/>
                        <a:pt x="20487" y="1378"/>
                        <a:pt x="20465" y="1298"/>
                      </a:cubicBezTo>
                      <a:cubicBezTo>
                        <a:pt x="20319" y="643"/>
                        <a:pt x="19754" y="276"/>
                        <a:pt x="19185" y="276"/>
                      </a:cubicBezTo>
                      <a:cubicBezTo>
                        <a:pt x="18778" y="276"/>
                        <a:pt x="18370" y="464"/>
                        <a:pt x="18110" y="868"/>
                      </a:cubicBezTo>
                      <a:cubicBezTo>
                        <a:pt x="17886" y="358"/>
                        <a:pt x="17414" y="97"/>
                        <a:pt x="16941" y="97"/>
                      </a:cubicBezTo>
                      <a:cubicBezTo>
                        <a:pt x="16504" y="97"/>
                        <a:pt x="16068" y="319"/>
                        <a:pt x="15827" y="772"/>
                      </a:cubicBezTo>
                      <a:cubicBezTo>
                        <a:pt x="15600" y="258"/>
                        <a:pt x="15125" y="1"/>
                        <a:pt x="14650"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128" name="Google Shape;1128;p14"/>
                <p:cNvSpPr/>
                <p:nvPr/>
              </p:nvSpPr>
              <p:spPr>
                <a:xfrm>
                  <a:off x="4979623" y="4288496"/>
                  <a:ext cx="4386615" cy="309370"/>
                </a:xfrm>
                <a:custGeom>
                  <a:avLst/>
                  <a:gdLst/>
                  <a:ahLst/>
                  <a:cxnLst/>
                  <a:rect l="l" t="t" r="r" b="b"/>
                  <a:pathLst>
                    <a:path w="20475" h="1444" extrusionOk="0">
                      <a:moveTo>
                        <a:pt x="14638" y="0"/>
                      </a:moveTo>
                      <a:cubicBezTo>
                        <a:pt x="14163" y="0"/>
                        <a:pt x="13687" y="254"/>
                        <a:pt x="13460" y="762"/>
                      </a:cubicBezTo>
                      <a:cubicBezTo>
                        <a:pt x="13242" y="394"/>
                        <a:pt x="12915" y="240"/>
                        <a:pt x="12568" y="240"/>
                      </a:cubicBezTo>
                      <a:cubicBezTo>
                        <a:pt x="12058" y="240"/>
                        <a:pt x="11507" y="573"/>
                        <a:pt x="11201" y="1049"/>
                      </a:cubicBezTo>
                      <a:cubicBezTo>
                        <a:pt x="10962" y="487"/>
                        <a:pt x="10434" y="194"/>
                        <a:pt x="9904" y="194"/>
                      </a:cubicBezTo>
                      <a:cubicBezTo>
                        <a:pt x="9453" y="194"/>
                        <a:pt x="9001" y="406"/>
                        <a:pt x="8727" y="846"/>
                      </a:cubicBezTo>
                      <a:cubicBezTo>
                        <a:pt x="8458" y="484"/>
                        <a:pt x="8059" y="308"/>
                        <a:pt x="7662" y="308"/>
                      </a:cubicBezTo>
                      <a:cubicBezTo>
                        <a:pt x="7194" y="308"/>
                        <a:pt x="6731" y="553"/>
                        <a:pt x="6491" y="1025"/>
                      </a:cubicBezTo>
                      <a:cubicBezTo>
                        <a:pt x="6261" y="546"/>
                        <a:pt x="5799" y="299"/>
                        <a:pt x="5334" y="299"/>
                      </a:cubicBezTo>
                      <a:cubicBezTo>
                        <a:pt x="4930" y="299"/>
                        <a:pt x="4524" y="486"/>
                        <a:pt x="4268" y="870"/>
                      </a:cubicBezTo>
                      <a:cubicBezTo>
                        <a:pt x="4040" y="347"/>
                        <a:pt x="3550" y="80"/>
                        <a:pt x="3057" y="80"/>
                      </a:cubicBezTo>
                      <a:cubicBezTo>
                        <a:pt x="2593" y="80"/>
                        <a:pt x="2127" y="317"/>
                        <a:pt x="1877" y="798"/>
                      </a:cubicBezTo>
                      <a:cubicBezTo>
                        <a:pt x="1743" y="430"/>
                        <a:pt x="1401" y="197"/>
                        <a:pt x="1016" y="197"/>
                      </a:cubicBezTo>
                      <a:cubicBezTo>
                        <a:pt x="988" y="197"/>
                        <a:pt x="961" y="198"/>
                        <a:pt x="933" y="200"/>
                      </a:cubicBezTo>
                      <a:cubicBezTo>
                        <a:pt x="335" y="248"/>
                        <a:pt x="13" y="822"/>
                        <a:pt x="1" y="1372"/>
                      </a:cubicBezTo>
                      <a:cubicBezTo>
                        <a:pt x="1" y="1420"/>
                        <a:pt x="36" y="1443"/>
                        <a:pt x="72" y="1443"/>
                      </a:cubicBezTo>
                      <a:cubicBezTo>
                        <a:pt x="108" y="1443"/>
                        <a:pt x="144" y="1420"/>
                        <a:pt x="144" y="1372"/>
                      </a:cubicBezTo>
                      <a:cubicBezTo>
                        <a:pt x="168" y="941"/>
                        <a:pt x="383" y="523"/>
                        <a:pt x="825" y="415"/>
                      </a:cubicBezTo>
                      <a:cubicBezTo>
                        <a:pt x="894" y="396"/>
                        <a:pt x="964" y="386"/>
                        <a:pt x="1032" y="386"/>
                      </a:cubicBezTo>
                      <a:cubicBezTo>
                        <a:pt x="1411" y="386"/>
                        <a:pt x="1749" y="681"/>
                        <a:pt x="1770" y="1097"/>
                      </a:cubicBezTo>
                      <a:cubicBezTo>
                        <a:pt x="1770" y="1149"/>
                        <a:pt x="1812" y="1180"/>
                        <a:pt x="1855" y="1180"/>
                      </a:cubicBezTo>
                      <a:cubicBezTo>
                        <a:pt x="1890" y="1180"/>
                        <a:pt x="1926" y="1158"/>
                        <a:pt x="1937" y="1109"/>
                      </a:cubicBezTo>
                      <a:cubicBezTo>
                        <a:pt x="2087" y="538"/>
                        <a:pt x="2570" y="251"/>
                        <a:pt x="3052" y="251"/>
                      </a:cubicBezTo>
                      <a:cubicBezTo>
                        <a:pt x="3529" y="251"/>
                        <a:pt x="4006" y="532"/>
                        <a:pt x="4160" y="1097"/>
                      </a:cubicBezTo>
                      <a:cubicBezTo>
                        <a:pt x="4174" y="1143"/>
                        <a:pt x="4213" y="1168"/>
                        <a:pt x="4252" y="1168"/>
                      </a:cubicBezTo>
                      <a:cubicBezTo>
                        <a:pt x="4282" y="1168"/>
                        <a:pt x="4312" y="1152"/>
                        <a:pt x="4328" y="1121"/>
                      </a:cubicBezTo>
                      <a:cubicBezTo>
                        <a:pt x="4547" y="688"/>
                        <a:pt x="4944" y="474"/>
                        <a:pt x="5336" y="474"/>
                      </a:cubicBezTo>
                      <a:cubicBezTo>
                        <a:pt x="5777" y="474"/>
                        <a:pt x="6213" y="745"/>
                        <a:pt x="6384" y="1276"/>
                      </a:cubicBezTo>
                      <a:cubicBezTo>
                        <a:pt x="6402" y="1312"/>
                        <a:pt x="6438" y="1330"/>
                        <a:pt x="6473" y="1330"/>
                      </a:cubicBezTo>
                      <a:cubicBezTo>
                        <a:pt x="6509" y="1330"/>
                        <a:pt x="6545" y="1312"/>
                        <a:pt x="6563" y="1276"/>
                      </a:cubicBezTo>
                      <a:cubicBezTo>
                        <a:pt x="6740" y="759"/>
                        <a:pt x="7200" y="485"/>
                        <a:pt x="7663" y="485"/>
                      </a:cubicBezTo>
                      <a:cubicBezTo>
                        <a:pt x="8044" y="485"/>
                        <a:pt x="8428" y="672"/>
                        <a:pt x="8655" y="1061"/>
                      </a:cubicBezTo>
                      <a:cubicBezTo>
                        <a:pt x="8673" y="1085"/>
                        <a:pt x="8700" y="1097"/>
                        <a:pt x="8727" y="1097"/>
                      </a:cubicBezTo>
                      <a:cubicBezTo>
                        <a:pt x="8754" y="1097"/>
                        <a:pt x="8781" y="1085"/>
                        <a:pt x="8798" y="1061"/>
                      </a:cubicBezTo>
                      <a:cubicBezTo>
                        <a:pt x="9028" y="597"/>
                        <a:pt x="9463" y="375"/>
                        <a:pt x="9898" y="375"/>
                      </a:cubicBezTo>
                      <a:cubicBezTo>
                        <a:pt x="10415" y="375"/>
                        <a:pt x="10931" y="690"/>
                        <a:pt x="11094" y="1288"/>
                      </a:cubicBezTo>
                      <a:cubicBezTo>
                        <a:pt x="11100" y="1335"/>
                        <a:pt x="11137" y="1359"/>
                        <a:pt x="11174" y="1359"/>
                      </a:cubicBezTo>
                      <a:cubicBezTo>
                        <a:pt x="11203" y="1359"/>
                        <a:pt x="11233" y="1344"/>
                        <a:pt x="11249" y="1312"/>
                      </a:cubicBezTo>
                      <a:cubicBezTo>
                        <a:pt x="11493" y="818"/>
                        <a:pt x="12045" y="426"/>
                        <a:pt x="12549" y="426"/>
                      </a:cubicBezTo>
                      <a:cubicBezTo>
                        <a:pt x="12886" y="426"/>
                        <a:pt x="13202" y="601"/>
                        <a:pt x="13389" y="1037"/>
                      </a:cubicBezTo>
                      <a:cubicBezTo>
                        <a:pt x="13403" y="1071"/>
                        <a:pt x="13430" y="1085"/>
                        <a:pt x="13458" y="1085"/>
                      </a:cubicBezTo>
                      <a:cubicBezTo>
                        <a:pt x="13498" y="1085"/>
                        <a:pt x="13542" y="1056"/>
                        <a:pt x="13556" y="1013"/>
                      </a:cubicBezTo>
                      <a:cubicBezTo>
                        <a:pt x="13698" y="462"/>
                        <a:pt x="14161" y="187"/>
                        <a:pt x="14625" y="187"/>
                      </a:cubicBezTo>
                      <a:cubicBezTo>
                        <a:pt x="15096" y="187"/>
                        <a:pt x="15569" y="471"/>
                        <a:pt x="15708" y="1037"/>
                      </a:cubicBezTo>
                      <a:cubicBezTo>
                        <a:pt x="15726" y="1079"/>
                        <a:pt x="15761" y="1100"/>
                        <a:pt x="15797" y="1100"/>
                      </a:cubicBezTo>
                      <a:cubicBezTo>
                        <a:pt x="15833" y="1100"/>
                        <a:pt x="15869" y="1079"/>
                        <a:pt x="15887" y="1037"/>
                      </a:cubicBezTo>
                      <a:cubicBezTo>
                        <a:pt x="16055" y="544"/>
                        <a:pt x="16486" y="301"/>
                        <a:pt x="16917" y="301"/>
                      </a:cubicBezTo>
                      <a:cubicBezTo>
                        <a:pt x="17373" y="301"/>
                        <a:pt x="17831" y="574"/>
                        <a:pt x="17979" y="1109"/>
                      </a:cubicBezTo>
                      <a:cubicBezTo>
                        <a:pt x="17992" y="1150"/>
                        <a:pt x="18029" y="1171"/>
                        <a:pt x="18065" y="1171"/>
                      </a:cubicBezTo>
                      <a:cubicBezTo>
                        <a:pt x="18092" y="1171"/>
                        <a:pt x="18119" y="1159"/>
                        <a:pt x="18134" y="1133"/>
                      </a:cubicBezTo>
                      <a:cubicBezTo>
                        <a:pt x="18341" y="681"/>
                        <a:pt x="18753" y="467"/>
                        <a:pt x="19162" y="467"/>
                      </a:cubicBezTo>
                      <a:cubicBezTo>
                        <a:pt x="19652" y="467"/>
                        <a:pt x="20138" y="775"/>
                        <a:pt x="20262" y="1348"/>
                      </a:cubicBezTo>
                      <a:cubicBezTo>
                        <a:pt x="20276" y="1400"/>
                        <a:pt x="20315" y="1422"/>
                        <a:pt x="20355" y="1422"/>
                      </a:cubicBezTo>
                      <a:cubicBezTo>
                        <a:pt x="20414" y="1422"/>
                        <a:pt x="20475" y="1372"/>
                        <a:pt x="20453" y="1300"/>
                      </a:cubicBezTo>
                      <a:cubicBezTo>
                        <a:pt x="20307" y="645"/>
                        <a:pt x="19746" y="278"/>
                        <a:pt x="19178" y="278"/>
                      </a:cubicBezTo>
                      <a:cubicBezTo>
                        <a:pt x="18772" y="278"/>
                        <a:pt x="18363" y="466"/>
                        <a:pt x="18098" y="870"/>
                      </a:cubicBezTo>
                      <a:cubicBezTo>
                        <a:pt x="17880" y="358"/>
                        <a:pt x="17404" y="97"/>
                        <a:pt x="16928" y="97"/>
                      </a:cubicBezTo>
                      <a:cubicBezTo>
                        <a:pt x="16492" y="97"/>
                        <a:pt x="16055" y="316"/>
                        <a:pt x="15815" y="762"/>
                      </a:cubicBezTo>
                      <a:cubicBezTo>
                        <a:pt x="15588" y="254"/>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129" name="Google Shape;1129;p14"/>
                <p:cNvSpPr/>
                <p:nvPr/>
              </p:nvSpPr>
              <p:spPr>
                <a:xfrm>
                  <a:off x="4979623" y="4829466"/>
                  <a:ext cx="4386615" cy="310655"/>
                </a:xfrm>
                <a:custGeom>
                  <a:avLst/>
                  <a:gdLst/>
                  <a:ahLst/>
                  <a:cxnLst/>
                  <a:rect l="l" t="t" r="r" b="b"/>
                  <a:pathLst>
                    <a:path w="20475" h="1450" extrusionOk="0">
                      <a:moveTo>
                        <a:pt x="14638" y="0"/>
                      </a:moveTo>
                      <a:cubicBezTo>
                        <a:pt x="14163" y="0"/>
                        <a:pt x="13687" y="257"/>
                        <a:pt x="13460" y="771"/>
                      </a:cubicBezTo>
                      <a:cubicBezTo>
                        <a:pt x="13242" y="398"/>
                        <a:pt x="12914" y="243"/>
                        <a:pt x="12567" y="243"/>
                      </a:cubicBezTo>
                      <a:cubicBezTo>
                        <a:pt x="12058" y="243"/>
                        <a:pt x="11507" y="577"/>
                        <a:pt x="11201" y="1046"/>
                      </a:cubicBezTo>
                      <a:cubicBezTo>
                        <a:pt x="10963" y="487"/>
                        <a:pt x="10439" y="198"/>
                        <a:pt x="9913" y="198"/>
                      </a:cubicBezTo>
                      <a:cubicBezTo>
                        <a:pt x="9459" y="198"/>
                        <a:pt x="9003" y="413"/>
                        <a:pt x="8727" y="855"/>
                      </a:cubicBezTo>
                      <a:cubicBezTo>
                        <a:pt x="8457" y="492"/>
                        <a:pt x="8056" y="316"/>
                        <a:pt x="7658" y="316"/>
                      </a:cubicBezTo>
                      <a:cubicBezTo>
                        <a:pt x="7192" y="316"/>
                        <a:pt x="6730" y="558"/>
                        <a:pt x="6491" y="1022"/>
                      </a:cubicBezTo>
                      <a:cubicBezTo>
                        <a:pt x="6262" y="545"/>
                        <a:pt x="5802" y="298"/>
                        <a:pt x="5339" y="298"/>
                      </a:cubicBezTo>
                      <a:cubicBezTo>
                        <a:pt x="4933" y="298"/>
                        <a:pt x="4525" y="488"/>
                        <a:pt x="4268" y="879"/>
                      </a:cubicBezTo>
                      <a:cubicBezTo>
                        <a:pt x="4040" y="348"/>
                        <a:pt x="3547" y="79"/>
                        <a:pt x="3053" y="79"/>
                      </a:cubicBezTo>
                      <a:cubicBezTo>
                        <a:pt x="2590" y="79"/>
                        <a:pt x="2126" y="315"/>
                        <a:pt x="1877" y="795"/>
                      </a:cubicBezTo>
                      <a:cubicBezTo>
                        <a:pt x="1743" y="437"/>
                        <a:pt x="1399" y="194"/>
                        <a:pt x="1012" y="194"/>
                      </a:cubicBezTo>
                      <a:cubicBezTo>
                        <a:pt x="986" y="194"/>
                        <a:pt x="960" y="195"/>
                        <a:pt x="933" y="198"/>
                      </a:cubicBezTo>
                      <a:cubicBezTo>
                        <a:pt x="335" y="257"/>
                        <a:pt x="13" y="831"/>
                        <a:pt x="1" y="1369"/>
                      </a:cubicBezTo>
                      <a:cubicBezTo>
                        <a:pt x="1" y="1423"/>
                        <a:pt x="36" y="1450"/>
                        <a:pt x="72" y="1450"/>
                      </a:cubicBezTo>
                      <a:cubicBezTo>
                        <a:pt x="108" y="1450"/>
                        <a:pt x="144" y="1423"/>
                        <a:pt x="144" y="1369"/>
                      </a:cubicBezTo>
                      <a:cubicBezTo>
                        <a:pt x="168" y="939"/>
                        <a:pt x="383" y="532"/>
                        <a:pt x="825" y="413"/>
                      </a:cubicBezTo>
                      <a:cubicBezTo>
                        <a:pt x="890" y="396"/>
                        <a:pt x="954" y="388"/>
                        <a:pt x="1018" y="388"/>
                      </a:cubicBezTo>
                      <a:cubicBezTo>
                        <a:pt x="1403" y="388"/>
                        <a:pt x="1749" y="684"/>
                        <a:pt x="1770" y="1094"/>
                      </a:cubicBezTo>
                      <a:cubicBezTo>
                        <a:pt x="1770" y="1153"/>
                        <a:pt x="1812" y="1183"/>
                        <a:pt x="1855" y="1183"/>
                      </a:cubicBezTo>
                      <a:cubicBezTo>
                        <a:pt x="1890" y="1183"/>
                        <a:pt x="1926" y="1162"/>
                        <a:pt x="1937" y="1118"/>
                      </a:cubicBezTo>
                      <a:cubicBezTo>
                        <a:pt x="2087" y="547"/>
                        <a:pt x="2570" y="260"/>
                        <a:pt x="3052" y="260"/>
                      </a:cubicBezTo>
                      <a:cubicBezTo>
                        <a:pt x="3529" y="260"/>
                        <a:pt x="4006" y="541"/>
                        <a:pt x="4160" y="1106"/>
                      </a:cubicBezTo>
                      <a:cubicBezTo>
                        <a:pt x="4174" y="1147"/>
                        <a:pt x="4215" y="1168"/>
                        <a:pt x="4254" y="1168"/>
                      </a:cubicBezTo>
                      <a:cubicBezTo>
                        <a:pt x="4283" y="1168"/>
                        <a:pt x="4312" y="1156"/>
                        <a:pt x="4328" y="1130"/>
                      </a:cubicBezTo>
                      <a:cubicBezTo>
                        <a:pt x="4548" y="690"/>
                        <a:pt x="4947" y="473"/>
                        <a:pt x="5340" y="473"/>
                      </a:cubicBezTo>
                      <a:cubicBezTo>
                        <a:pt x="5780" y="473"/>
                        <a:pt x="6214" y="743"/>
                        <a:pt x="6384" y="1273"/>
                      </a:cubicBezTo>
                      <a:cubicBezTo>
                        <a:pt x="6402" y="1315"/>
                        <a:pt x="6438" y="1336"/>
                        <a:pt x="6473" y="1336"/>
                      </a:cubicBezTo>
                      <a:cubicBezTo>
                        <a:pt x="6509" y="1336"/>
                        <a:pt x="6545" y="1315"/>
                        <a:pt x="6563" y="1273"/>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26" y="597"/>
                        <a:pt x="9458" y="377"/>
                        <a:pt x="9890" y="377"/>
                      </a:cubicBezTo>
                      <a:cubicBezTo>
                        <a:pt x="10410" y="377"/>
                        <a:pt x="10930" y="696"/>
                        <a:pt x="11094" y="1297"/>
                      </a:cubicBezTo>
                      <a:cubicBezTo>
                        <a:pt x="11100" y="1338"/>
                        <a:pt x="11138" y="1359"/>
                        <a:pt x="11176" y="1359"/>
                      </a:cubicBezTo>
                      <a:cubicBezTo>
                        <a:pt x="11205" y="1359"/>
                        <a:pt x="11233" y="1347"/>
                        <a:pt x="11249" y="1321"/>
                      </a:cubicBezTo>
                      <a:cubicBezTo>
                        <a:pt x="11492" y="821"/>
                        <a:pt x="12042" y="432"/>
                        <a:pt x="12545" y="432"/>
                      </a:cubicBezTo>
                      <a:cubicBezTo>
                        <a:pt x="12884" y="432"/>
                        <a:pt x="13201" y="608"/>
                        <a:pt x="13389" y="1046"/>
                      </a:cubicBezTo>
                      <a:cubicBezTo>
                        <a:pt x="13404" y="1076"/>
                        <a:pt x="13431" y="1090"/>
                        <a:pt x="13460" y="1090"/>
                      </a:cubicBezTo>
                      <a:cubicBezTo>
                        <a:pt x="13500" y="1090"/>
                        <a:pt x="13542" y="1064"/>
                        <a:pt x="13556" y="1022"/>
                      </a:cubicBezTo>
                      <a:cubicBezTo>
                        <a:pt x="13699" y="463"/>
                        <a:pt x="14164" y="186"/>
                        <a:pt x="14629" y="186"/>
                      </a:cubicBezTo>
                      <a:cubicBezTo>
                        <a:pt x="15099" y="186"/>
                        <a:pt x="15569" y="469"/>
                        <a:pt x="15708" y="1034"/>
                      </a:cubicBezTo>
                      <a:cubicBezTo>
                        <a:pt x="15726" y="1076"/>
                        <a:pt x="15761" y="1097"/>
                        <a:pt x="15797" y="1097"/>
                      </a:cubicBezTo>
                      <a:cubicBezTo>
                        <a:pt x="15833" y="1097"/>
                        <a:pt x="15869" y="1076"/>
                        <a:pt x="15887" y="1034"/>
                      </a:cubicBezTo>
                      <a:cubicBezTo>
                        <a:pt x="16055" y="541"/>
                        <a:pt x="16486" y="298"/>
                        <a:pt x="16917" y="298"/>
                      </a:cubicBezTo>
                      <a:cubicBezTo>
                        <a:pt x="17373" y="298"/>
                        <a:pt x="17831" y="571"/>
                        <a:pt x="17979" y="1106"/>
                      </a:cubicBezTo>
                      <a:cubicBezTo>
                        <a:pt x="17992" y="1147"/>
                        <a:pt x="18029" y="1168"/>
                        <a:pt x="18065" y="1168"/>
                      </a:cubicBezTo>
                      <a:cubicBezTo>
                        <a:pt x="18092" y="1168"/>
                        <a:pt x="18119" y="1156"/>
                        <a:pt x="18134" y="1130"/>
                      </a:cubicBezTo>
                      <a:cubicBezTo>
                        <a:pt x="18340" y="680"/>
                        <a:pt x="18751" y="466"/>
                        <a:pt x="19159" y="466"/>
                      </a:cubicBezTo>
                      <a:cubicBezTo>
                        <a:pt x="19650" y="466"/>
                        <a:pt x="20138" y="776"/>
                        <a:pt x="20262" y="1357"/>
                      </a:cubicBezTo>
                      <a:cubicBezTo>
                        <a:pt x="20276" y="1404"/>
                        <a:pt x="20315" y="1425"/>
                        <a:pt x="20354" y="1425"/>
                      </a:cubicBezTo>
                      <a:cubicBezTo>
                        <a:pt x="20414" y="1425"/>
                        <a:pt x="20475" y="1377"/>
                        <a:pt x="20453" y="1297"/>
                      </a:cubicBezTo>
                      <a:cubicBezTo>
                        <a:pt x="20307" y="643"/>
                        <a:pt x="19748" y="281"/>
                        <a:pt x="19181" y="281"/>
                      </a:cubicBezTo>
                      <a:cubicBezTo>
                        <a:pt x="18774" y="281"/>
                        <a:pt x="18363" y="467"/>
                        <a:pt x="18098" y="867"/>
                      </a:cubicBezTo>
                      <a:cubicBezTo>
                        <a:pt x="17881" y="357"/>
                        <a:pt x="17408" y="96"/>
                        <a:pt x="16933" y="96"/>
                      </a:cubicBezTo>
                      <a:cubicBezTo>
                        <a:pt x="16495" y="96"/>
                        <a:pt x="16056" y="318"/>
                        <a:pt x="15815" y="771"/>
                      </a:cubicBezTo>
                      <a:cubicBezTo>
                        <a:pt x="15588" y="257"/>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grpSp>
          <p:nvGrpSpPr>
            <p:cNvPr id="1130" name="Google Shape;1130;p14"/>
            <p:cNvGrpSpPr/>
            <p:nvPr/>
          </p:nvGrpSpPr>
          <p:grpSpPr>
            <a:xfrm>
              <a:off x="-68504" y="521190"/>
              <a:ext cx="9307261" cy="2931726"/>
              <a:chOff x="-76454" y="2438440"/>
              <a:chExt cx="9307261" cy="2931726"/>
            </a:xfrm>
          </p:grpSpPr>
          <p:grpSp>
            <p:nvGrpSpPr>
              <p:cNvPr id="1131" name="Google Shape;1131;p14"/>
              <p:cNvGrpSpPr/>
              <p:nvPr/>
            </p:nvGrpSpPr>
            <p:grpSpPr>
              <a:xfrm>
                <a:off x="6117405" y="2438440"/>
                <a:ext cx="3113402" cy="2909203"/>
                <a:chOff x="4977052" y="1038608"/>
                <a:chExt cx="4389400" cy="4101513"/>
              </a:xfrm>
            </p:grpSpPr>
            <p:sp>
              <p:nvSpPr>
                <p:cNvPr id="1132" name="Google Shape;1132;p14"/>
                <p:cNvSpPr/>
                <p:nvPr/>
              </p:nvSpPr>
              <p:spPr>
                <a:xfrm>
                  <a:off x="4977052" y="1038608"/>
                  <a:ext cx="4387686" cy="309370"/>
                </a:xfrm>
                <a:custGeom>
                  <a:avLst/>
                  <a:gdLst/>
                  <a:ahLst/>
                  <a:cxnLst/>
                  <a:rect l="l" t="t" r="r" b="b"/>
                  <a:pathLst>
                    <a:path w="20480" h="1444" extrusionOk="0">
                      <a:moveTo>
                        <a:pt x="14650" y="0"/>
                      </a:moveTo>
                      <a:cubicBezTo>
                        <a:pt x="14175" y="0"/>
                        <a:pt x="13699" y="254"/>
                        <a:pt x="13472" y="762"/>
                      </a:cubicBezTo>
                      <a:cubicBezTo>
                        <a:pt x="13250" y="394"/>
                        <a:pt x="12919" y="240"/>
                        <a:pt x="12571" y="240"/>
                      </a:cubicBezTo>
                      <a:cubicBezTo>
                        <a:pt x="12060" y="240"/>
                        <a:pt x="11512" y="573"/>
                        <a:pt x="11213" y="1049"/>
                      </a:cubicBezTo>
                      <a:cubicBezTo>
                        <a:pt x="10974" y="487"/>
                        <a:pt x="10446" y="194"/>
                        <a:pt x="9916" y="194"/>
                      </a:cubicBezTo>
                      <a:cubicBezTo>
                        <a:pt x="9465" y="194"/>
                        <a:pt x="9013" y="406"/>
                        <a:pt x="8739" y="846"/>
                      </a:cubicBezTo>
                      <a:cubicBezTo>
                        <a:pt x="8470" y="484"/>
                        <a:pt x="8071" y="308"/>
                        <a:pt x="7673" y="308"/>
                      </a:cubicBezTo>
                      <a:cubicBezTo>
                        <a:pt x="7204" y="308"/>
                        <a:pt x="6737" y="553"/>
                        <a:pt x="6491" y="1025"/>
                      </a:cubicBezTo>
                      <a:cubicBezTo>
                        <a:pt x="6261" y="546"/>
                        <a:pt x="5799" y="299"/>
                        <a:pt x="5336" y="299"/>
                      </a:cubicBezTo>
                      <a:cubicBezTo>
                        <a:pt x="4933" y="299"/>
                        <a:pt x="4530" y="486"/>
                        <a:pt x="4280" y="870"/>
                      </a:cubicBezTo>
                      <a:cubicBezTo>
                        <a:pt x="4053" y="342"/>
                        <a:pt x="3561" y="76"/>
                        <a:pt x="3069" y="76"/>
                      </a:cubicBezTo>
                      <a:cubicBezTo>
                        <a:pt x="2602" y="76"/>
                        <a:pt x="2134" y="315"/>
                        <a:pt x="1889" y="798"/>
                      </a:cubicBezTo>
                      <a:cubicBezTo>
                        <a:pt x="1744" y="440"/>
                        <a:pt x="1399" y="197"/>
                        <a:pt x="1022" y="197"/>
                      </a:cubicBezTo>
                      <a:cubicBezTo>
                        <a:pt x="997" y="197"/>
                        <a:pt x="971" y="198"/>
                        <a:pt x="945" y="200"/>
                      </a:cubicBezTo>
                      <a:cubicBezTo>
                        <a:pt x="347" y="260"/>
                        <a:pt x="13" y="834"/>
                        <a:pt x="1" y="1372"/>
                      </a:cubicBezTo>
                      <a:cubicBezTo>
                        <a:pt x="1" y="1420"/>
                        <a:pt x="40" y="1443"/>
                        <a:pt x="78" y="1443"/>
                      </a:cubicBezTo>
                      <a:cubicBezTo>
                        <a:pt x="117" y="1443"/>
                        <a:pt x="156" y="1420"/>
                        <a:pt x="156" y="1372"/>
                      </a:cubicBezTo>
                      <a:cubicBezTo>
                        <a:pt x="168" y="941"/>
                        <a:pt x="395" y="523"/>
                        <a:pt x="825" y="415"/>
                      </a:cubicBezTo>
                      <a:cubicBezTo>
                        <a:pt x="895" y="396"/>
                        <a:pt x="964" y="387"/>
                        <a:pt x="1032" y="387"/>
                      </a:cubicBezTo>
                      <a:cubicBezTo>
                        <a:pt x="1420" y="387"/>
                        <a:pt x="1760" y="690"/>
                        <a:pt x="1770" y="1097"/>
                      </a:cubicBezTo>
                      <a:cubicBezTo>
                        <a:pt x="1770" y="1160"/>
                        <a:pt x="1823" y="1193"/>
                        <a:pt x="1874" y="1193"/>
                      </a:cubicBezTo>
                      <a:cubicBezTo>
                        <a:pt x="1921" y="1193"/>
                        <a:pt x="1967" y="1166"/>
                        <a:pt x="1973" y="1109"/>
                      </a:cubicBezTo>
                      <a:cubicBezTo>
                        <a:pt x="2124" y="536"/>
                        <a:pt x="2605" y="250"/>
                        <a:pt x="3086" y="250"/>
                      </a:cubicBezTo>
                      <a:cubicBezTo>
                        <a:pt x="3558" y="250"/>
                        <a:pt x="4030" y="528"/>
                        <a:pt x="4184" y="1085"/>
                      </a:cubicBezTo>
                      <a:cubicBezTo>
                        <a:pt x="4198" y="1132"/>
                        <a:pt x="4237" y="1156"/>
                        <a:pt x="4275" y="1156"/>
                      </a:cubicBezTo>
                      <a:cubicBezTo>
                        <a:pt x="4306" y="1156"/>
                        <a:pt x="4336" y="1141"/>
                        <a:pt x="4352" y="1109"/>
                      </a:cubicBezTo>
                      <a:cubicBezTo>
                        <a:pt x="4571" y="676"/>
                        <a:pt x="4968" y="462"/>
                        <a:pt x="5361" y="462"/>
                      </a:cubicBezTo>
                      <a:cubicBezTo>
                        <a:pt x="5804" y="462"/>
                        <a:pt x="6243" y="733"/>
                        <a:pt x="6420" y="1264"/>
                      </a:cubicBezTo>
                      <a:cubicBezTo>
                        <a:pt x="6432" y="1300"/>
                        <a:pt x="6468" y="1318"/>
                        <a:pt x="6503" y="1318"/>
                      </a:cubicBezTo>
                      <a:cubicBezTo>
                        <a:pt x="6539" y="1318"/>
                        <a:pt x="6575" y="1300"/>
                        <a:pt x="6587" y="1264"/>
                      </a:cubicBezTo>
                      <a:cubicBezTo>
                        <a:pt x="6763" y="748"/>
                        <a:pt x="7222" y="478"/>
                        <a:pt x="7683" y="478"/>
                      </a:cubicBezTo>
                      <a:cubicBezTo>
                        <a:pt x="8066" y="478"/>
                        <a:pt x="8451" y="664"/>
                        <a:pt x="8679" y="1049"/>
                      </a:cubicBezTo>
                      <a:cubicBezTo>
                        <a:pt x="8697" y="1073"/>
                        <a:pt x="8724" y="1085"/>
                        <a:pt x="8751" y="1085"/>
                      </a:cubicBezTo>
                      <a:cubicBezTo>
                        <a:pt x="8778" y="1085"/>
                        <a:pt x="8804" y="1073"/>
                        <a:pt x="8822" y="1049"/>
                      </a:cubicBezTo>
                      <a:cubicBezTo>
                        <a:pt x="9056" y="587"/>
                        <a:pt x="9490" y="367"/>
                        <a:pt x="9922" y="367"/>
                      </a:cubicBezTo>
                      <a:cubicBezTo>
                        <a:pt x="10440" y="367"/>
                        <a:pt x="10955" y="683"/>
                        <a:pt x="11117" y="1276"/>
                      </a:cubicBezTo>
                      <a:cubicBezTo>
                        <a:pt x="11131" y="1318"/>
                        <a:pt x="11174" y="1343"/>
                        <a:pt x="11213" y="1343"/>
                      </a:cubicBezTo>
                      <a:cubicBezTo>
                        <a:pt x="11242" y="1343"/>
                        <a:pt x="11270" y="1330"/>
                        <a:pt x="11285" y="1300"/>
                      </a:cubicBezTo>
                      <a:cubicBezTo>
                        <a:pt x="11521" y="806"/>
                        <a:pt x="12071" y="414"/>
                        <a:pt x="12574" y="414"/>
                      </a:cubicBezTo>
                      <a:cubicBezTo>
                        <a:pt x="12910" y="414"/>
                        <a:pt x="13226" y="589"/>
                        <a:pt x="13413" y="1025"/>
                      </a:cubicBezTo>
                      <a:cubicBezTo>
                        <a:pt x="13428" y="1060"/>
                        <a:pt x="13458" y="1074"/>
                        <a:pt x="13488" y="1074"/>
                      </a:cubicBezTo>
                      <a:cubicBezTo>
                        <a:pt x="13530" y="1074"/>
                        <a:pt x="13573" y="1048"/>
                        <a:pt x="13580" y="1013"/>
                      </a:cubicBezTo>
                      <a:cubicBezTo>
                        <a:pt x="13723" y="454"/>
                        <a:pt x="14191" y="176"/>
                        <a:pt x="14657" y="176"/>
                      </a:cubicBezTo>
                      <a:cubicBezTo>
                        <a:pt x="15129" y="176"/>
                        <a:pt x="15599" y="460"/>
                        <a:pt x="15732" y="1025"/>
                      </a:cubicBezTo>
                      <a:cubicBezTo>
                        <a:pt x="15750" y="1067"/>
                        <a:pt x="15788" y="1088"/>
                        <a:pt x="15826" y="1088"/>
                      </a:cubicBezTo>
                      <a:cubicBezTo>
                        <a:pt x="15863" y="1088"/>
                        <a:pt x="15899" y="1067"/>
                        <a:pt x="15911" y="1025"/>
                      </a:cubicBezTo>
                      <a:cubicBezTo>
                        <a:pt x="16079" y="526"/>
                        <a:pt x="16510" y="280"/>
                        <a:pt x="16941" y="280"/>
                      </a:cubicBezTo>
                      <a:cubicBezTo>
                        <a:pt x="17398" y="280"/>
                        <a:pt x="17855" y="556"/>
                        <a:pt x="18003" y="1097"/>
                      </a:cubicBezTo>
                      <a:cubicBezTo>
                        <a:pt x="18016" y="1138"/>
                        <a:pt x="18053" y="1159"/>
                        <a:pt x="18089" y="1159"/>
                      </a:cubicBezTo>
                      <a:cubicBezTo>
                        <a:pt x="18116" y="1159"/>
                        <a:pt x="18143" y="1147"/>
                        <a:pt x="18158" y="1121"/>
                      </a:cubicBezTo>
                      <a:cubicBezTo>
                        <a:pt x="18364" y="671"/>
                        <a:pt x="18775" y="457"/>
                        <a:pt x="19183" y="457"/>
                      </a:cubicBezTo>
                      <a:cubicBezTo>
                        <a:pt x="19674" y="457"/>
                        <a:pt x="20162" y="767"/>
                        <a:pt x="20286" y="1348"/>
                      </a:cubicBezTo>
                      <a:cubicBezTo>
                        <a:pt x="20300" y="1390"/>
                        <a:pt x="20335" y="1408"/>
                        <a:pt x="20370" y="1408"/>
                      </a:cubicBezTo>
                      <a:cubicBezTo>
                        <a:pt x="20424" y="1408"/>
                        <a:pt x="20480" y="1365"/>
                        <a:pt x="20465" y="1300"/>
                      </a:cubicBezTo>
                      <a:cubicBezTo>
                        <a:pt x="20319" y="640"/>
                        <a:pt x="19757" y="275"/>
                        <a:pt x="19190" y="275"/>
                      </a:cubicBezTo>
                      <a:cubicBezTo>
                        <a:pt x="18782" y="275"/>
                        <a:pt x="18371" y="464"/>
                        <a:pt x="18110" y="870"/>
                      </a:cubicBezTo>
                      <a:cubicBezTo>
                        <a:pt x="17886" y="358"/>
                        <a:pt x="17411" y="97"/>
                        <a:pt x="16936" y="97"/>
                      </a:cubicBezTo>
                      <a:cubicBezTo>
                        <a:pt x="16501" y="97"/>
                        <a:pt x="16067" y="316"/>
                        <a:pt x="15827" y="762"/>
                      </a:cubicBezTo>
                      <a:cubicBezTo>
                        <a:pt x="15600" y="254"/>
                        <a:pt x="15125" y="0"/>
                        <a:pt x="14650"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133" name="Google Shape;1133;p14"/>
                <p:cNvSpPr/>
                <p:nvPr/>
              </p:nvSpPr>
              <p:spPr>
                <a:xfrm>
                  <a:off x="4979623" y="1579578"/>
                  <a:ext cx="4386615" cy="311298"/>
                </a:xfrm>
                <a:custGeom>
                  <a:avLst/>
                  <a:gdLst/>
                  <a:ahLst/>
                  <a:cxnLst/>
                  <a:rect l="l" t="t" r="r" b="b"/>
                  <a:pathLst>
                    <a:path w="20475" h="1453" extrusionOk="0">
                      <a:moveTo>
                        <a:pt x="14638" y="0"/>
                      </a:moveTo>
                      <a:cubicBezTo>
                        <a:pt x="14163" y="0"/>
                        <a:pt x="13687" y="257"/>
                        <a:pt x="13460" y="771"/>
                      </a:cubicBezTo>
                      <a:cubicBezTo>
                        <a:pt x="13242" y="398"/>
                        <a:pt x="12914" y="243"/>
                        <a:pt x="12567" y="243"/>
                      </a:cubicBezTo>
                      <a:cubicBezTo>
                        <a:pt x="12058" y="243"/>
                        <a:pt x="11507" y="577"/>
                        <a:pt x="11201" y="1046"/>
                      </a:cubicBezTo>
                      <a:cubicBezTo>
                        <a:pt x="10963" y="487"/>
                        <a:pt x="10439" y="198"/>
                        <a:pt x="9913" y="198"/>
                      </a:cubicBezTo>
                      <a:cubicBezTo>
                        <a:pt x="9459" y="198"/>
                        <a:pt x="9003" y="413"/>
                        <a:pt x="8727" y="855"/>
                      </a:cubicBezTo>
                      <a:cubicBezTo>
                        <a:pt x="8457" y="492"/>
                        <a:pt x="8056" y="316"/>
                        <a:pt x="7658" y="316"/>
                      </a:cubicBezTo>
                      <a:cubicBezTo>
                        <a:pt x="7192" y="316"/>
                        <a:pt x="6730" y="558"/>
                        <a:pt x="6491" y="1022"/>
                      </a:cubicBezTo>
                      <a:cubicBezTo>
                        <a:pt x="6262" y="545"/>
                        <a:pt x="5802" y="298"/>
                        <a:pt x="5339" y="298"/>
                      </a:cubicBezTo>
                      <a:cubicBezTo>
                        <a:pt x="4933" y="298"/>
                        <a:pt x="4525" y="488"/>
                        <a:pt x="4268" y="879"/>
                      </a:cubicBezTo>
                      <a:cubicBezTo>
                        <a:pt x="4040" y="348"/>
                        <a:pt x="3547" y="79"/>
                        <a:pt x="3053" y="79"/>
                      </a:cubicBezTo>
                      <a:cubicBezTo>
                        <a:pt x="2590" y="79"/>
                        <a:pt x="2126" y="315"/>
                        <a:pt x="1877" y="795"/>
                      </a:cubicBezTo>
                      <a:cubicBezTo>
                        <a:pt x="1740" y="430"/>
                        <a:pt x="1386" y="196"/>
                        <a:pt x="990" y="196"/>
                      </a:cubicBezTo>
                      <a:cubicBezTo>
                        <a:pt x="971" y="196"/>
                        <a:pt x="952" y="196"/>
                        <a:pt x="933" y="198"/>
                      </a:cubicBezTo>
                      <a:cubicBezTo>
                        <a:pt x="335" y="257"/>
                        <a:pt x="13" y="831"/>
                        <a:pt x="1" y="1381"/>
                      </a:cubicBezTo>
                      <a:cubicBezTo>
                        <a:pt x="1" y="1429"/>
                        <a:pt x="36" y="1453"/>
                        <a:pt x="72" y="1453"/>
                      </a:cubicBezTo>
                      <a:cubicBezTo>
                        <a:pt x="108" y="1453"/>
                        <a:pt x="144" y="1429"/>
                        <a:pt x="144" y="1381"/>
                      </a:cubicBezTo>
                      <a:cubicBezTo>
                        <a:pt x="168" y="951"/>
                        <a:pt x="383" y="532"/>
                        <a:pt x="825" y="413"/>
                      </a:cubicBezTo>
                      <a:cubicBezTo>
                        <a:pt x="893" y="393"/>
                        <a:pt x="961" y="384"/>
                        <a:pt x="1027" y="384"/>
                      </a:cubicBezTo>
                      <a:cubicBezTo>
                        <a:pt x="1409" y="384"/>
                        <a:pt x="1749" y="687"/>
                        <a:pt x="1770" y="1094"/>
                      </a:cubicBezTo>
                      <a:cubicBezTo>
                        <a:pt x="1770" y="1154"/>
                        <a:pt x="1814" y="1188"/>
                        <a:pt x="1857" y="1188"/>
                      </a:cubicBezTo>
                      <a:cubicBezTo>
                        <a:pt x="1892" y="1188"/>
                        <a:pt x="1926" y="1166"/>
                        <a:pt x="1937" y="1118"/>
                      </a:cubicBezTo>
                      <a:cubicBezTo>
                        <a:pt x="2087" y="547"/>
                        <a:pt x="2570" y="260"/>
                        <a:pt x="3052" y="260"/>
                      </a:cubicBezTo>
                      <a:cubicBezTo>
                        <a:pt x="3529" y="260"/>
                        <a:pt x="4006" y="541"/>
                        <a:pt x="4160" y="1106"/>
                      </a:cubicBezTo>
                      <a:cubicBezTo>
                        <a:pt x="4174" y="1147"/>
                        <a:pt x="4215" y="1168"/>
                        <a:pt x="4254" y="1168"/>
                      </a:cubicBezTo>
                      <a:cubicBezTo>
                        <a:pt x="4283" y="1168"/>
                        <a:pt x="4312" y="1156"/>
                        <a:pt x="4328" y="1130"/>
                      </a:cubicBezTo>
                      <a:cubicBezTo>
                        <a:pt x="4549" y="694"/>
                        <a:pt x="4949" y="478"/>
                        <a:pt x="5344" y="478"/>
                      </a:cubicBezTo>
                      <a:cubicBezTo>
                        <a:pt x="5782" y="478"/>
                        <a:pt x="6214" y="745"/>
                        <a:pt x="6384" y="1273"/>
                      </a:cubicBezTo>
                      <a:cubicBezTo>
                        <a:pt x="6402" y="1315"/>
                        <a:pt x="6438" y="1336"/>
                        <a:pt x="6473" y="1336"/>
                      </a:cubicBezTo>
                      <a:cubicBezTo>
                        <a:pt x="6509" y="1336"/>
                        <a:pt x="6545" y="1315"/>
                        <a:pt x="6563" y="1273"/>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32" y="602"/>
                        <a:pt x="9466" y="382"/>
                        <a:pt x="9898" y="382"/>
                      </a:cubicBezTo>
                      <a:cubicBezTo>
                        <a:pt x="10416" y="382"/>
                        <a:pt x="10931" y="698"/>
                        <a:pt x="11094" y="1297"/>
                      </a:cubicBezTo>
                      <a:cubicBezTo>
                        <a:pt x="11100" y="1339"/>
                        <a:pt x="11144" y="1364"/>
                        <a:pt x="11183" y="1364"/>
                      </a:cubicBezTo>
                      <a:cubicBezTo>
                        <a:pt x="11212" y="1364"/>
                        <a:pt x="11239" y="1351"/>
                        <a:pt x="11249" y="1321"/>
                      </a:cubicBezTo>
                      <a:cubicBezTo>
                        <a:pt x="11492" y="821"/>
                        <a:pt x="12042" y="432"/>
                        <a:pt x="12545" y="432"/>
                      </a:cubicBezTo>
                      <a:cubicBezTo>
                        <a:pt x="12884" y="432"/>
                        <a:pt x="13201" y="608"/>
                        <a:pt x="13389" y="1046"/>
                      </a:cubicBezTo>
                      <a:cubicBezTo>
                        <a:pt x="13404" y="1076"/>
                        <a:pt x="13431" y="1090"/>
                        <a:pt x="13460" y="1090"/>
                      </a:cubicBezTo>
                      <a:cubicBezTo>
                        <a:pt x="13500" y="1090"/>
                        <a:pt x="13542" y="1064"/>
                        <a:pt x="13556" y="1022"/>
                      </a:cubicBezTo>
                      <a:cubicBezTo>
                        <a:pt x="13705" y="469"/>
                        <a:pt x="14170" y="194"/>
                        <a:pt x="14633" y="194"/>
                      </a:cubicBezTo>
                      <a:cubicBezTo>
                        <a:pt x="15102" y="194"/>
                        <a:pt x="15569" y="475"/>
                        <a:pt x="15708" y="1034"/>
                      </a:cubicBezTo>
                      <a:cubicBezTo>
                        <a:pt x="15726" y="1082"/>
                        <a:pt x="15761" y="1106"/>
                        <a:pt x="15797" y="1106"/>
                      </a:cubicBezTo>
                      <a:cubicBezTo>
                        <a:pt x="15833" y="1106"/>
                        <a:pt x="15869" y="1082"/>
                        <a:pt x="15887" y="1034"/>
                      </a:cubicBezTo>
                      <a:cubicBezTo>
                        <a:pt x="16055" y="541"/>
                        <a:pt x="16486" y="298"/>
                        <a:pt x="16917" y="298"/>
                      </a:cubicBezTo>
                      <a:cubicBezTo>
                        <a:pt x="17373" y="298"/>
                        <a:pt x="17831" y="571"/>
                        <a:pt x="17979" y="1106"/>
                      </a:cubicBezTo>
                      <a:cubicBezTo>
                        <a:pt x="17992" y="1153"/>
                        <a:pt x="18028" y="1177"/>
                        <a:pt x="18063" y="1177"/>
                      </a:cubicBezTo>
                      <a:cubicBezTo>
                        <a:pt x="18091" y="1177"/>
                        <a:pt x="18118" y="1162"/>
                        <a:pt x="18134" y="1130"/>
                      </a:cubicBezTo>
                      <a:cubicBezTo>
                        <a:pt x="18340" y="686"/>
                        <a:pt x="18750" y="475"/>
                        <a:pt x="19157" y="475"/>
                      </a:cubicBezTo>
                      <a:cubicBezTo>
                        <a:pt x="19649" y="475"/>
                        <a:pt x="20138" y="782"/>
                        <a:pt x="20262" y="1357"/>
                      </a:cubicBezTo>
                      <a:cubicBezTo>
                        <a:pt x="20276" y="1409"/>
                        <a:pt x="20314" y="1431"/>
                        <a:pt x="20353" y="1431"/>
                      </a:cubicBezTo>
                      <a:cubicBezTo>
                        <a:pt x="20413" y="1431"/>
                        <a:pt x="20475" y="1377"/>
                        <a:pt x="20453" y="1297"/>
                      </a:cubicBezTo>
                      <a:cubicBezTo>
                        <a:pt x="20307" y="643"/>
                        <a:pt x="19748" y="281"/>
                        <a:pt x="19181" y="281"/>
                      </a:cubicBezTo>
                      <a:cubicBezTo>
                        <a:pt x="18774" y="281"/>
                        <a:pt x="18363" y="467"/>
                        <a:pt x="18098" y="867"/>
                      </a:cubicBezTo>
                      <a:cubicBezTo>
                        <a:pt x="17881" y="358"/>
                        <a:pt x="17410" y="101"/>
                        <a:pt x="16937" y="101"/>
                      </a:cubicBezTo>
                      <a:cubicBezTo>
                        <a:pt x="16498" y="101"/>
                        <a:pt x="16057" y="323"/>
                        <a:pt x="15815" y="771"/>
                      </a:cubicBezTo>
                      <a:cubicBezTo>
                        <a:pt x="15588" y="257"/>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134" name="Google Shape;1134;p14"/>
                <p:cNvSpPr/>
                <p:nvPr/>
              </p:nvSpPr>
              <p:spPr>
                <a:xfrm>
                  <a:off x="4979623" y="2121833"/>
                  <a:ext cx="4384901" cy="309370"/>
                </a:xfrm>
                <a:custGeom>
                  <a:avLst/>
                  <a:gdLst/>
                  <a:ahLst/>
                  <a:cxnLst/>
                  <a:rect l="l" t="t" r="r" b="b"/>
                  <a:pathLst>
                    <a:path w="20467" h="1444" extrusionOk="0">
                      <a:moveTo>
                        <a:pt x="14638" y="0"/>
                      </a:moveTo>
                      <a:cubicBezTo>
                        <a:pt x="14163" y="0"/>
                        <a:pt x="13687" y="254"/>
                        <a:pt x="13460" y="762"/>
                      </a:cubicBezTo>
                      <a:cubicBezTo>
                        <a:pt x="13242" y="394"/>
                        <a:pt x="12915" y="240"/>
                        <a:pt x="12568" y="240"/>
                      </a:cubicBezTo>
                      <a:cubicBezTo>
                        <a:pt x="12058" y="240"/>
                        <a:pt x="11507" y="573"/>
                        <a:pt x="11201" y="1049"/>
                      </a:cubicBezTo>
                      <a:cubicBezTo>
                        <a:pt x="10962" y="487"/>
                        <a:pt x="10434" y="194"/>
                        <a:pt x="9904" y="194"/>
                      </a:cubicBezTo>
                      <a:cubicBezTo>
                        <a:pt x="9453" y="194"/>
                        <a:pt x="9001" y="407"/>
                        <a:pt x="8727" y="846"/>
                      </a:cubicBezTo>
                      <a:cubicBezTo>
                        <a:pt x="8458" y="484"/>
                        <a:pt x="8059" y="308"/>
                        <a:pt x="7662" y="308"/>
                      </a:cubicBezTo>
                      <a:cubicBezTo>
                        <a:pt x="7194" y="308"/>
                        <a:pt x="6731" y="553"/>
                        <a:pt x="6491" y="1025"/>
                      </a:cubicBezTo>
                      <a:cubicBezTo>
                        <a:pt x="6261" y="546"/>
                        <a:pt x="5799" y="299"/>
                        <a:pt x="5334" y="299"/>
                      </a:cubicBezTo>
                      <a:cubicBezTo>
                        <a:pt x="4930" y="299"/>
                        <a:pt x="4524" y="486"/>
                        <a:pt x="4268" y="870"/>
                      </a:cubicBezTo>
                      <a:cubicBezTo>
                        <a:pt x="4041" y="342"/>
                        <a:pt x="3553" y="76"/>
                        <a:pt x="3061" y="76"/>
                      </a:cubicBezTo>
                      <a:cubicBezTo>
                        <a:pt x="2596" y="76"/>
                        <a:pt x="2128" y="315"/>
                        <a:pt x="1877" y="798"/>
                      </a:cubicBezTo>
                      <a:cubicBezTo>
                        <a:pt x="1743" y="440"/>
                        <a:pt x="1399" y="197"/>
                        <a:pt x="1012" y="197"/>
                      </a:cubicBezTo>
                      <a:cubicBezTo>
                        <a:pt x="986" y="197"/>
                        <a:pt x="960" y="198"/>
                        <a:pt x="933" y="201"/>
                      </a:cubicBezTo>
                      <a:cubicBezTo>
                        <a:pt x="335" y="260"/>
                        <a:pt x="13" y="834"/>
                        <a:pt x="1" y="1372"/>
                      </a:cubicBezTo>
                      <a:cubicBezTo>
                        <a:pt x="1" y="1420"/>
                        <a:pt x="36" y="1444"/>
                        <a:pt x="72" y="1444"/>
                      </a:cubicBezTo>
                      <a:cubicBezTo>
                        <a:pt x="108" y="1444"/>
                        <a:pt x="144" y="1420"/>
                        <a:pt x="144" y="1372"/>
                      </a:cubicBezTo>
                      <a:cubicBezTo>
                        <a:pt x="168" y="942"/>
                        <a:pt x="383" y="523"/>
                        <a:pt x="825" y="416"/>
                      </a:cubicBezTo>
                      <a:cubicBezTo>
                        <a:pt x="893" y="396"/>
                        <a:pt x="961" y="387"/>
                        <a:pt x="1027" y="387"/>
                      </a:cubicBezTo>
                      <a:cubicBezTo>
                        <a:pt x="1409" y="387"/>
                        <a:pt x="1749" y="690"/>
                        <a:pt x="1770" y="1097"/>
                      </a:cubicBezTo>
                      <a:cubicBezTo>
                        <a:pt x="1770" y="1151"/>
                        <a:pt x="1815" y="1182"/>
                        <a:pt x="1859" y="1182"/>
                      </a:cubicBezTo>
                      <a:cubicBezTo>
                        <a:pt x="1893" y="1182"/>
                        <a:pt x="1927" y="1163"/>
                        <a:pt x="1937" y="1121"/>
                      </a:cubicBezTo>
                      <a:cubicBezTo>
                        <a:pt x="2087" y="544"/>
                        <a:pt x="2570" y="257"/>
                        <a:pt x="3052" y="257"/>
                      </a:cubicBezTo>
                      <a:cubicBezTo>
                        <a:pt x="3529" y="257"/>
                        <a:pt x="4006" y="538"/>
                        <a:pt x="4160" y="1097"/>
                      </a:cubicBezTo>
                      <a:cubicBezTo>
                        <a:pt x="4174" y="1144"/>
                        <a:pt x="4213" y="1168"/>
                        <a:pt x="4252" y="1168"/>
                      </a:cubicBezTo>
                      <a:cubicBezTo>
                        <a:pt x="4282" y="1168"/>
                        <a:pt x="4312" y="1153"/>
                        <a:pt x="4328" y="1121"/>
                      </a:cubicBezTo>
                      <a:cubicBezTo>
                        <a:pt x="4547" y="688"/>
                        <a:pt x="4944" y="475"/>
                        <a:pt x="5336" y="475"/>
                      </a:cubicBezTo>
                      <a:cubicBezTo>
                        <a:pt x="5777" y="475"/>
                        <a:pt x="6213" y="745"/>
                        <a:pt x="6384" y="1276"/>
                      </a:cubicBezTo>
                      <a:cubicBezTo>
                        <a:pt x="6402" y="1318"/>
                        <a:pt x="6438" y="1339"/>
                        <a:pt x="6473" y="1339"/>
                      </a:cubicBezTo>
                      <a:cubicBezTo>
                        <a:pt x="6509" y="1339"/>
                        <a:pt x="6545" y="1318"/>
                        <a:pt x="6563" y="1276"/>
                      </a:cubicBezTo>
                      <a:cubicBezTo>
                        <a:pt x="6740" y="765"/>
                        <a:pt x="7201" y="495"/>
                        <a:pt x="7664" y="495"/>
                      </a:cubicBezTo>
                      <a:cubicBezTo>
                        <a:pt x="8046" y="495"/>
                        <a:pt x="8428" y="678"/>
                        <a:pt x="8655" y="1061"/>
                      </a:cubicBezTo>
                      <a:cubicBezTo>
                        <a:pt x="8673" y="1085"/>
                        <a:pt x="8700" y="1097"/>
                        <a:pt x="8727" y="1097"/>
                      </a:cubicBezTo>
                      <a:cubicBezTo>
                        <a:pt x="8754" y="1097"/>
                        <a:pt x="8781" y="1085"/>
                        <a:pt x="8798" y="1061"/>
                      </a:cubicBezTo>
                      <a:cubicBezTo>
                        <a:pt x="9028" y="590"/>
                        <a:pt x="9469" y="365"/>
                        <a:pt x="9908" y="365"/>
                      </a:cubicBezTo>
                      <a:cubicBezTo>
                        <a:pt x="10427" y="365"/>
                        <a:pt x="10944" y="680"/>
                        <a:pt x="11105" y="1276"/>
                      </a:cubicBezTo>
                      <a:cubicBezTo>
                        <a:pt x="11119" y="1317"/>
                        <a:pt x="11156" y="1339"/>
                        <a:pt x="11192" y="1339"/>
                      </a:cubicBezTo>
                      <a:cubicBezTo>
                        <a:pt x="11219" y="1339"/>
                        <a:pt x="11245" y="1326"/>
                        <a:pt x="11261" y="1300"/>
                      </a:cubicBezTo>
                      <a:cubicBezTo>
                        <a:pt x="11504" y="800"/>
                        <a:pt x="12054" y="411"/>
                        <a:pt x="12557" y="411"/>
                      </a:cubicBezTo>
                      <a:cubicBezTo>
                        <a:pt x="12896" y="411"/>
                        <a:pt x="13213" y="588"/>
                        <a:pt x="13401" y="1025"/>
                      </a:cubicBezTo>
                      <a:cubicBezTo>
                        <a:pt x="13416" y="1055"/>
                        <a:pt x="13443" y="1069"/>
                        <a:pt x="13472" y="1069"/>
                      </a:cubicBezTo>
                      <a:cubicBezTo>
                        <a:pt x="13512" y="1069"/>
                        <a:pt x="13554" y="1043"/>
                        <a:pt x="13568" y="1002"/>
                      </a:cubicBezTo>
                      <a:cubicBezTo>
                        <a:pt x="13716" y="450"/>
                        <a:pt x="14179" y="175"/>
                        <a:pt x="14641" y="175"/>
                      </a:cubicBezTo>
                      <a:cubicBezTo>
                        <a:pt x="15111" y="175"/>
                        <a:pt x="15581" y="459"/>
                        <a:pt x="15720" y="1025"/>
                      </a:cubicBezTo>
                      <a:cubicBezTo>
                        <a:pt x="15732" y="1067"/>
                        <a:pt x="15767" y="1088"/>
                        <a:pt x="15805" y="1088"/>
                      </a:cubicBezTo>
                      <a:cubicBezTo>
                        <a:pt x="15842" y="1088"/>
                        <a:pt x="15881" y="1067"/>
                        <a:pt x="15899" y="1025"/>
                      </a:cubicBezTo>
                      <a:cubicBezTo>
                        <a:pt x="16067" y="526"/>
                        <a:pt x="16498" y="281"/>
                        <a:pt x="16929" y="281"/>
                      </a:cubicBezTo>
                      <a:cubicBezTo>
                        <a:pt x="17386" y="281"/>
                        <a:pt x="17843" y="556"/>
                        <a:pt x="17991" y="1097"/>
                      </a:cubicBezTo>
                      <a:cubicBezTo>
                        <a:pt x="17997" y="1136"/>
                        <a:pt x="18032" y="1157"/>
                        <a:pt x="18068" y="1157"/>
                      </a:cubicBezTo>
                      <a:cubicBezTo>
                        <a:pt x="18098" y="1157"/>
                        <a:pt x="18130" y="1142"/>
                        <a:pt x="18146" y="1109"/>
                      </a:cubicBezTo>
                      <a:cubicBezTo>
                        <a:pt x="18352" y="665"/>
                        <a:pt x="18762" y="454"/>
                        <a:pt x="19169" y="454"/>
                      </a:cubicBezTo>
                      <a:cubicBezTo>
                        <a:pt x="19661" y="454"/>
                        <a:pt x="20150" y="761"/>
                        <a:pt x="20274" y="1336"/>
                      </a:cubicBezTo>
                      <a:cubicBezTo>
                        <a:pt x="20284" y="1387"/>
                        <a:pt x="20323" y="1410"/>
                        <a:pt x="20361" y="1410"/>
                      </a:cubicBezTo>
                      <a:cubicBezTo>
                        <a:pt x="20414" y="1410"/>
                        <a:pt x="20467" y="1369"/>
                        <a:pt x="20453" y="1300"/>
                      </a:cubicBezTo>
                      <a:cubicBezTo>
                        <a:pt x="20307" y="645"/>
                        <a:pt x="19746" y="279"/>
                        <a:pt x="19178" y="279"/>
                      </a:cubicBezTo>
                      <a:cubicBezTo>
                        <a:pt x="18772" y="279"/>
                        <a:pt x="18363" y="466"/>
                        <a:pt x="18098" y="870"/>
                      </a:cubicBezTo>
                      <a:cubicBezTo>
                        <a:pt x="17880" y="359"/>
                        <a:pt x="17404" y="98"/>
                        <a:pt x="16928" y="98"/>
                      </a:cubicBezTo>
                      <a:cubicBezTo>
                        <a:pt x="16492" y="98"/>
                        <a:pt x="16055" y="317"/>
                        <a:pt x="15815" y="762"/>
                      </a:cubicBezTo>
                      <a:cubicBezTo>
                        <a:pt x="15588" y="254"/>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135" name="Google Shape;1135;p14"/>
                <p:cNvSpPr/>
                <p:nvPr/>
              </p:nvSpPr>
              <p:spPr>
                <a:xfrm>
                  <a:off x="4979623" y="2662802"/>
                  <a:ext cx="4386829" cy="310655"/>
                </a:xfrm>
                <a:custGeom>
                  <a:avLst/>
                  <a:gdLst/>
                  <a:ahLst/>
                  <a:cxnLst/>
                  <a:rect l="l" t="t" r="r" b="b"/>
                  <a:pathLst>
                    <a:path w="20476" h="1450" extrusionOk="0">
                      <a:moveTo>
                        <a:pt x="14638" y="1"/>
                      </a:moveTo>
                      <a:cubicBezTo>
                        <a:pt x="14163" y="1"/>
                        <a:pt x="13687" y="258"/>
                        <a:pt x="13460" y="772"/>
                      </a:cubicBezTo>
                      <a:cubicBezTo>
                        <a:pt x="13242" y="399"/>
                        <a:pt x="12914" y="243"/>
                        <a:pt x="12567" y="243"/>
                      </a:cubicBezTo>
                      <a:cubicBezTo>
                        <a:pt x="12058" y="243"/>
                        <a:pt x="11507" y="577"/>
                        <a:pt x="11201" y="1047"/>
                      </a:cubicBezTo>
                      <a:cubicBezTo>
                        <a:pt x="10963" y="486"/>
                        <a:pt x="10437" y="193"/>
                        <a:pt x="9909" y="193"/>
                      </a:cubicBezTo>
                      <a:cubicBezTo>
                        <a:pt x="9456" y="193"/>
                        <a:pt x="9003" y="409"/>
                        <a:pt x="8727" y="855"/>
                      </a:cubicBezTo>
                      <a:cubicBezTo>
                        <a:pt x="8457" y="492"/>
                        <a:pt x="8056" y="316"/>
                        <a:pt x="7658" y="316"/>
                      </a:cubicBezTo>
                      <a:cubicBezTo>
                        <a:pt x="7192" y="316"/>
                        <a:pt x="6730" y="558"/>
                        <a:pt x="6491" y="1023"/>
                      </a:cubicBezTo>
                      <a:cubicBezTo>
                        <a:pt x="6262" y="545"/>
                        <a:pt x="5802" y="298"/>
                        <a:pt x="5339" y="298"/>
                      </a:cubicBezTo>
                      <a:cubicBezTo>
                        <a:pt x="4933" y="298"/>
                        <a:pt x="4525" y="488"/>
                        <a:pt x="4268" y="879"/>
                      </a:cubicBezTo>
                      <a:cubicBezTo>
                        <a:pt x="4040" y="348"/>
                        <a:pt x="3547" y="79"/>
                        <a:pt x="3053" y="79"/>
                      </a:cubicBezTo>
                      <a:cubicBezTo>
                        <a:pt x="2590" y="79"/>
                        <a:pt x="2126" y="316"/>
                        <a:pt x="1877" y="796"/>
                      </a:cubicBezTo>
                      <a:cubicBezTo>
                        <a:pt x="1743" y="437"/>
                        <a:pt x="1399" y="194"/>
                        <a:pt x="1012" y="194"/>
                      </a:cubicBezTo>
                      <a:cubicBezTo>
                        <a:pt x="986" y="194"/>
                        <a:pt x="960" y="196"/>
                        <a:pt x="933" y="198"/>
                      </a:cubicBezTo>
                      <a:cubicBezTo>
                        <a:pt x="335" y="258"/>
                        <a:pt x="13" y="831"/>
                        <a:pt x="1" y="1369"/>
                      </a:cubicBezTo>
                      <a:cubicBezTo>
                        <a:pt x="1" y="1423"/>
                        <a:pt x="36" y="1450"/>
                        <a:pt x="72" y="1450"/>
                      </a:cubicBezTo>
                      <a:cubicBezTo>
                        <a:pt x="108" y="1450"/>
                        <a:pt x="144" y="1423"/>
                        <a:pt x="144" y="1369"/>
                      </a:cubicBezTo>
                      <a:cubicBezTo>
                        <a:pt x="168" y="951"/>
                        <a:pt x="383" y="533"/>
                        <a:pt x="825" y="413"/>
                      </a:cubicBezTo>
                      <a:cubicBezTo>
                        <a:pt x="893" y="393"/>
                        <a:pt x="961" y="384"/>
                        <a:pt x="1027" y="384"/>
                      </a:cubicBezTo>
                      <a:cubicBezTo>
                        <a:pt x="1409" y="384"/>
                        <a:pt x="1749" y="687"/>
                        <a:pt x="1770" y="1094"/>
                      </a:cubicBezTo>
                      <a:cubicBezTo>
                        <a:pt x="1770" y="1153"/>
                        <a:pt x="1812" y="1183"/>
                        <a:pt x="1855" y="1183"/>
                      </a:cubicBezTo>
                      <a:cubicBezTo>
                        <a:pt x="1890" y="1183"/>
                        <a:pt x="1926" y="1162"/>
                        <a:pt x="1937" y="1118"/>
                      </a:cubicBezTo>
                      <a:cubicBezTo>
                        <a:pt x="2087" y="547"/>
                        <a:pt x="2570" y="261"/>
                        <a:pt x="3052" y="261"/>
                      </a:cubicBezTo>
                      <a:cubicBezTo>
                        <a:pt x="3529" y="261"/>
                        <a:pt x="4006" y="542"/>
                        <a:pt x="4160" y="1106"/>
                      </a:cubicBezTo>
                      <a:cubicBezTo>
                        <a:pt x="4174" y="1147"/>
                        <a:pt x="4215" y="1168"/>
                        <a:pt x="4254" y="1168"/>
                      </a:cubicBezTo>
                      <a:cubicBezTo>
                        <a:pt x="4283" y="1168"/>
                        <a:pt x="4312" y="1156"/>
                        <a:pt x="4328" y="1130"/>
                      </a:cubicBezTo>
                      <a:cubicBezTo>
                        <a:pt x="4549" y="694"/>
                        <a:pt x="4949" y="478"/>
                        <a:pt x="5344" y="478"/>
                      </a:cubicBezTo>
                      <a:cubicBezTo>
                        <a:pt x="5782" y="478"/>
                        <a:pt x="6214" y="745"/>
                        <a:pt x="6384" y="1274"/>
                      </a:cubicBezTo>
                      <a:cubicBezTo>
                        <a:pt x="6402" y="1316"/>
                        <a:pt x="6438" y="1336"/>
                        <a:pt x="6473" y="1336"/>
                      </a:cubicBezTo>
                      <a:cubicBezTo>
                        <a:pt x="6509" y="1336"/>
                        <a:pt x="6545" y="1316"/>
                        <a:pt x="6563" y="1274"/>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27" y="590"/>
                        <a:pt x="9467" y="365"/>
                        <a:pt x="9905" y="365"/>
                      </a:cubicBezTo>
                      <a:cubicBezTo>
                        <a:pt x="10428" y="365"/>
                        <a:pt x="10949" y="686"/>
                        <a:pt x="11105" y="1298"/>
                      </a:cubicBezTo>
                      <a:cubicBezTo>
                        <a:pt x="11118" y="1336"/>
                        <a:pt x="11152" y="1358"/>
                        <a:pt x="11187" y="1358"/>
                      </a:cubicBezTo>
                      <a:cubicBezTo>
                        <a:pt x="11215" y="1358"/>
                        <a:pt x="11244" y="1342"/>
                        <a:pt x="11261" y="1310"/>
                      </a:cubicBezTo>
                      <a:cubicBezTo>
                        <a:pt x="11503" y="817"/>
                        <a:pt x="12052" y="432"/>
                        <a:pt x="12555" y="432"/>
                      </a:cubicBezTo>
                      <a:cubicBezTo>
                        <a:pt x="12894" y="432"/>
                        <a:pt x="13213" y="608"/>
                        <a:pt x="13401" y="1047"/>
                      </a:cubicBezTo>
                      <a:cubicBezTo>
                        <a:pt x="13415" y="1075"/>
                        <a:pt x="13440" y="1086"/>
                        <a:pt x="13467" y="1086"/>
                      </a:cubicBezTo>
                      <a:cubicBezTo>
                        <a:pt x="13508" y="1086"/>
                        <a:pt x="13553" y="1059"/>
                        <a:pt x="13568" y="1023"/>
                      </a:cubicBezTo>
                      <a:cubicBezTo>
                        <a:pt x="13717" y="470"/>
                        <a:pt x="14181" y="195"/>
                        <a:pt x="14645" y="195"/>
                      </a:cubicBezTo>
                      <a:cubicBezTo>
                        <a:pt x="15114" y="195"/>
                        <a:pt x="15581" y="476"/>
                        <a:pt x="15720" y="1035"/>
                      </a:cubicBezTo>
                      <a:cubicBezTo>
                        <a:pt x="15732" y="1076"/>
                        <a:pt x="15767" y="1097"/>
                        <a:pt x="15805" y="1097"/>
                      </a:cubicBezTo>
                      <a:cubicBezTo>
                        <a:pt x="15842" y="1097"/>
                        <a:pt x="15881" y="1076"/>
                        <a:pt x="15899" y="1035"/>
                      </a:cubicBezTo>
                      <a:cubicBezTo>
                        <a:pt x="16067" y="541"/>
                        <a:pt x="16497" y="299"/>
                        <a:pt x="16929" y="299"/>
                      </a:cubicBezTo>
                      <a:cubicBezTo>
                        <a:pt x="17385" y="299"/>
                        <a:pt x="17843" y="571"/>
                        <a:pt x="17991" y="1106"/>
                      </a:cubicBezTo>
                      <a:cubicBezTo>
                        <a:pt x="18004" y="1147"/>
                        <a:pt x="18041" y="1168"/>
                        <a:pt x="18077" y="1168"/>
                      </a:cubicBezTo>
                      <a:cubicBezTo>
                        <a:pt x="18104" y="1168"/>
                        <a:pt x="18131" y="1156"/>
                        <a:pt x="18146" y="1130"/>
                      </a:cubicBezTo>
                      <a:cubicBezTo>
                        <a:pt x="18352" y="680"/>
                        <a:pt x="18763" y="466"/>
                        <a:pt x="19171" y="466"/>
                      </a:cubicBezTo>
                      <a:cubicBezTo>
                        <a:pt x="19662" y="466"/>
                        <a:pt x="20150" y="776"/>
                        <a:pt x="20274" y="1357"/>
                      </a:cubicBezTo>
                      <a:cubicBezTo>
                        <a:pt x="20288" y="1403"/>
                        <a:pt x="20322" y="1422"/>
                        <a:pt x="20358" y="1422"/>
                      </a:cubicBezTo>
                      <a:cubicBezTo>
                        <a:pt x="20415" y="1422"/>
                        <a:pt x="20475" y="1371"/>
                        <a:pt x="20453" y="1298"/>
                      </a:cubicBezTo>
                      <a:cubicBezTo>
                        <a:pt x="20307" y="643"/>
                        <a:pt x="19748" y="281"/>
                        <a:pt x="19181" y="281"/>
                      </a:cubicBezTo>
                      <a:cubicBezTo>
                        <a:pt x="18774" y="281"/>
                        <a:pt x="18363" y="468"/>
                        <a:pt x="18098" y="867"/>
                      </a:cubicBezTo>
                      <a:cubicBezTo>
                        <a:pt x="17881" y="357"/>
                        <a:pt x="17408" y="97"/>
                        <a:pt x="16933" y="97"/>
                      </a:cubicBezTo>
                      <a:cubicBezTo>
                        <a:pt x="16495" y="97"/>
                        <a:pt x="16056" y="318"/>
                        <a:pt x="15815" y="772"/>
                      </a:cubicBezTo>
                      <a:cubicBezTo>
                        <a:pt x="15588" y="258"/>
                        <a:pt x="15113" y="1"/>
                        <a:pt x="14638"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136" name="Google Shape;1136;p14"/>
                <p:cNvSpPr/>
                <p:nvPr/>
              </p:nvSpPr>
              <p:spPr>
                <a:xfrm>
                  <a:off x="4979623" y="3205700"/>
                  <a:ext cx="4386615" cy="308941"/>
                </a:xfrm>
                <a:custGeom>
                  <a:avLst/>
                  <a:gdLst/>
                  <a:ahLst/>
                  <a:cxnLst/>
                  <a:rect l="l" t="t" r="r" b="b"/>
                  <a:pathLst>
                    <a:path w="20475" h="1442" extrusionOk="0">
                      <a:moveTo>
                        <a:pt x="14638" y="1"/>
                      </a:moveTo>
                      <a:cubicBezTo>
                        <a:pt x="14163" y="1"/>
                        <a:pt x="13687" y="258"/>
                        <a:pt x="13460" y="772"/>
                      </a:cubicBezTo>
                      <a:cubicBezTo>
                        <a:pt x="13242" y="399"/>
                        <a:pt x="12914" y="244"/>
                        <a:pt x="12567" y="244"/>
                      </a:cubicBezTo>
                      <a:cubicBezTo>
                        <a:pt x="12058" y="244"/>
                        <a:pt x="11507" y="578"/>
                        <a:pt x="11201" y="1047"/>
                      </a:cubicBezTo>
                      <a:cubicBezTo>
                        <a:pt x="10962" y="485"/>
                        <a:pt x="10434" y="192"/>
                        <a:pt x="9904" y="192"/>
                      </a:cubicBezTo>
                      <a:cubicBezTo>
                        <a:pt x="9453" y="192"/>
                        <a:pt x="9001" y="404"/>
                        <a:pt x="8727" y="843"/>
                      </a:cubicBezTo>
                      <a:cubicBezTo>
                        <a:pt x="8458" y="482"/>
                        <a:pt x="8059" y="306"/>
                        <a:pt x="7662" y="306"/>
                      </a:cubicBezTo>
                      <a:cubicBezTo>
                        <a:pt x="7194" y="306"/>
                        <a:pt x="6731" y="550"/>
                        <a:pt x="6491" y="1023"/>
                      </a:cubicBezTo>
                      <a:cubicBezTo>
                        <a:pt x="6262" y="545"/>
                        <a:pt x="5802" y="298"/>
                        <a:pt x="5339" y="298"/>
                      </a:cubicBezTo>
                      <a:cubicBezTo>
                        <a:pt x="4933" y="298"/>
                        <a:pt x="4525" y="488"/>
                        <a:pt x="4268" y="879"/>
                      </a:cubicBezTo>
                      <a:cubicBezTo>
                        <a:pt x="4040" y="349"/>
                        <a:pt x="3547" y="79"/>
                        <a:pt x="3053" y="79"/>
                      </a:cubicBezTo>
                      <a:cubicBezTo>
                        <a:pt x="2590" y="79"/>
                        <a:pt x="2126" y="316"/>
                        <a:pt x="1877" y="796"/>
                      </a:cubicBezTo>
                      <a:cubicBezTo>
                        <a:pt x="1743" y="437"/>
                        <a:pt x="1399" y="195"/>
                        <a:pt x="1012" y="195"/>
                      </a:cubicBezTo>
                      <a:cubicBezTo>
                        <a:pt x="986" y="195"/>
                        <a:pt x="960" y="196"/>
                        <a:pt x="933" y="198"/>
                      </a:cubicBezTo>
                      <a:cubicBezTo>
                        <a:pt x="335" y="258"/>
                        <a:pt x="13" y="832"/>
                        <a:pt x="1" y="1369"/>
                      </a:cubicBezTo>
                      <a:cubicBezTo>
                        <a:pt x="1" y="1417"/>
                        <a:pt x="36" y="1441"/>
                        <a:pt x="72" y="1441"/>
                      </a:cubicBezTo>
                      <a:cubicBezTo>
                        <a:pt x="108" y="1441"/>
                        <a:pt x="144" y="1417"/>
                        <a:pt x="144" y="1369"/>
                      </a:cubicBezTo>
                      <a:cubicBezTo>
                        <a:pt x="168" y="939"/>
                        <a:pt x="383" y="533"/>
                        <a:pt x="825" y="413"/>
                      </a:cubicBezTo>
                      <a:cubicBezTo>
                        <a:pt x="893" y="394"/>
                        <a:pt x="961" y="384"/>
                        <a:pt x="1027" y="384"/>
                      </a:cubicBezTo>
                      <a:cubicBezTo>
                        <a:pt x="1409" y="384"/>
                        <a:pt x="1749" y="687"/>
                        <a:pt x="1770" y="1095"/>
                      </a:cubicBezTo>
                      <a:cubicBezTo>
                        <a:pt x="1770" y="1148"/>
                        <a:pt x="1815" y="1179"/>
                        <a:pt x="1859" y="1179"/>
                      </a:cubicBezTo>
                      <a:cubicBezTo>
                        <a:pt x="1893" y="1179"/>
                        <a:pt x="1927" y="1160"/>
                        <a:pt x="1937" y="1118"/>
                      </a:cubicBezTo>
                      <a:cubicBezTo>
                        <a:pt x="2087" y="548"/>
                        <a:pt x="2570" y="261"/>
                        <a:pt x="3052" y="261"/>
                      </a:cubicBezTo>
                      <a:cubicBezTo>
                        <a:pt x="3529" y="261"/>
                        <a:pt x="4006" y="542"/>
                        <a:pt x="4160" y="1106"/>
                      </a:cubicBezTo>
                      <a:cubicBezTo>
                        <a:pt x="4173" y="1145"/>
                        <a:pt x="4211" y="1167"/>
                        <a:pt x="4248" y="1167"/>
                      </a:cubicBezTo>
                      <a:cubicBezTo>
                        <a:pt x="4280" y="1167"/>
                        <a:pt x="4311" y="1151"/>
                        <a:pt x="4328" y="1118"/>
                      </a:cubicBezTo>
                      <a:cubicBezTo>
                        <a:pt x="4547" y="685"/>
                        <a:pt x="4944" y="472"/>
                        <a:pt x="5336" y="472"/>
                      </a:cubicBezTo>
                      <a:cubicBezTo>
                        <a:pt x="5777" y="472"/>
                        <a:pt x="6213" y="742"/>
                        <a:pt x="6384" y="1274"/>
                      </a:cubicBezTo>
                      <a:cubicBezTo>
                        <a:pt x="6402" y="1316"/>
                        <a:pt x="6438" y="1337"/>
                        <a:pt x="6473" y="1337"/>
                      </a:cubicBezTo>
                      <a:cubicBezTo>
                        <a:pt x="6509" y="1337"/>
                        <a:pt x="6545" y="1316"/>
                        <a:pt x="6563" y="1274"/>
                      </a:cubicBezTo>
                      <a:cubicBezTo>
                        <a:pt x="6740" y="762"/>
                        <a:pt x="7201" y="492"/>
                        <a:pt x="7664" y="492"/>
                      </a:cubicBezTo>
                      <a:cubicBezTo>
                        <a:pt x="8046" y="492"/>
                        <a:pt x="8428" y="675"/>
                        <a:pt x="8655" y="1059"/>
                      </a:cubicBezTo>
                      <a:cubicBezTo>
                        <a:pt x="8673" y="1083"/>
                        <a:pt x="8700" y="1095"/>
                        <a:pt x="8727" y="1095"/>
                      </a:cubicBezTo>
                      <a:cubicBezTo>
                        <a:pt x="8754" y="1095"/>
                        <a:pt x="8781" y="1083"/>
                        <a:pt x="8798" y="1059"/>
                      </a:cubicBezTo>
                      <a:cubicBezTo>
                        <a:pt x="9026" y="598"/>
                        <a:pt x="9458" y="378"/>
                        <a:pt x="9890" y="378"/>
                      </a:cubicBezTo>
                      <a:cubicBezTo>
                        <a:pt x="10410" y="378"/>
                        <a:pt x="10930" y="697"/>
                        <a:pt x="11094" y="1298"/>
                      </a:cubicBezTo>
                      <a:cubicBezTo>
                        <a:pt x="11106" y="1337"/>
                        <a:pt x="11140" y="1358"/>
                        <a:pt x="11175" y="1358"/>
                      </a:cubicBezTo>
                      <a:cubicBezTo>
                        <a:pt x="11203" y="1358"/>
                        <a:pt x="11232" y="1343"/>
                        <a:pt x="11249" y="1310"/>
                      </a:cubicBezTo>
                      <a:cubicBezTo>
                        <a:pt x="11491" y="818"/>
                        <a:pt x="12040" y="432"/>
                        <a:pt x="12543" y="432"/>
                      </a:cubicBezTo>
                      <a:cubicBezTo>
                        <a:pt x="12882" y="432"/>
                        <a:pt x="13201" y="608"/>
                        <a:pt x="13389" y="1047"/>
                      </a:cubicBezTo>
                      <a:cubicBezTo>
                        <a:pt x="13403" y="1075"/>
                        <a:pt x="13428" y="1086"/>
                        <a:pt x="13455" y="1086"/>
                      </a:cubicBezTo>
                      <a:cubicBezTo>
                        <a:pt x="13496" y="1086"/>
                        <a:pt x="13541" y="1059"/>
                        <a:pt x="13556" y="1023"/>
                      </a:cubicBezTo>
                      <a:cubicBezTo>
                        <a:pt x="13699" y="464"/>
                        <a:pt x="14164" y="186"/>
                        <a:pt x="14629" y="186"/>
                      </a:cubicBezTo>
                      <a:cubicBezTo>
                        <a:pt x="15099" y="186"/>
                        <a:pt x="15569" y="470"/>
                        <a:pt x="15708" y="1035"/>
                      </a:cubicBezTo>
                      <a:cubicBezTo>
                        <a:pt x="15726" y="1077"/>
                        <a:pt x="15761" y="1097"/>
                        <a:pt x="15797" y="1097"/>
                      </a:cubicBezTo>
                      <a:cubicBezTo>
                        <a:pt x="15833" y="1097"/>
                        <a:pt x="15869" y="1077"/>
                        <a:pt x="15887" y="1035"/>
                      </a:cubicBezTo>
                      <a:cubicBezTo>
                        <a:pt x="16055" y="541"/>
                        <a:pt x="16486" y="299"/>
                        <a:pt x="16917" y="299"/>
                      </a:cubicBezTo>
                      <a:cubicBezTo>
                        <a:pt x="17373" y="299"/>
                        <a:pt x="17831" y="571"/>
                        <a:pt x="17979" y="1106"/>
                      </a:cubicBezTo>
                      <a:cubicBezTo>
                        <a:pt x="17992" y="1147"/>
                        <a:pt x="18029" y="1169"/>
                        <a:pt x="18065" y="1169"/>
                      </a:cubicBezTo>
                      <a:cubicBezTo>
                        <a:pt x="18092" y="1169"/>
                        <a:pt x="18119" y="1156"/>
                        <a:pt x="18134" y="1130"/>
                      </a:cubicBezTo>
                      <a:cubicBezTo>
                        <a:pt x="18340" y="680"/>
                        <a:pt x="18751" y="466"/>
                        <a:pt x="19159" y="466"/>
                      </a:cubicBezTo>
                      <a:cubicBezTo>
                        <a:pt x="19650" y="466"/>
                        <a:pt x="20138" y="776"/>
                        <a:pt x="20262" y="1357"/>
                      </a:cubicBezTo>
                      <a:cubicBezTo>
                        <a:pt x="20276" y="1405"/>
                        <a:pt x="20315" y="1426"/>
                        <a:pt x="20354" y="1426"/>
                      </a:cubicBezTo>
                      <a:cubicBezTo>
                        <a:pt x="20414" y="1426"/>
                        <a:pt x="20475" y="1377"/>
                        <a:pt x="20453" y="1298"/>
                      </a:cubicBezTo>
                      <a:cubicBezTo>
                        <a:pt x="20307" y="644"/>
                        <a:pt x="19748" y="281"/>
                        <a:pt x="19181" y="281"/>
                      </a:cubicBezTo>
                      <a:cubicBezTo>
                        <a:pt x="18774" y="281"/>
                        <a:pt x="18363" y="468"/>
                        <a:pt x="18098" y="867"/>
                      </a:cubicBezTo>
                      <a:cubicBezTo>
                        <a:pt x="17881" y="358"/>
                        <a:pt x="17408" y="97"/>
                        <a:pt x="16933" y="97"/>
                      </a:cubicBezTo>
                      <a:cubicBezTo>
                        <a:pt x="16495" y="97"/>
                        <a:pt x="16056" y="319"/>
                        <a:pt x="15815" y="772"/>
                      </a:cubicBezTo>
                      <a:cubicBezTo>
                        <a:pt x="15588" y="258"/>
                        <a:pt x="15113" y="1"/>
                        <a:pt x="14638"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137" name="Google Shape;1137;p14"/>
                <p:cNvSpPr/>
                <p:nvPr/>
              </p:nvSpPr>
              <p:spPr>
                <a:xfrm>
                  <a:off x="4977052" y="3746027"/>
                  <a:ext cx="4389186" cy="310869"/>
                </a:xfrm>
                <a:custGeom>
                  <a:avLst/>
                  <a:gdLst/>
                  <a:ahLst/>
                  <a:cxnLst/>
                  <a:rect l="l" t="t" r="r" b="b"/>
                  <a:pathLst>
                    <a:path w="20487" h="1451" extrusionOk="0">
                      <a:moveTo>
                        <a:pt x="14650" y="1"/>
                      </a:moveTo>
                      <a:cubicBezTo>
                        <a:pt x="14175" y="1"/>
                        <a:pt x="13699" y="258"/>
                        <a:pt x="13472" y="772"/>
                      </a:cubicBezTo>
                      <a:cubicBezTo>
                        <a:pt x="13249" y="399"/>
                        <a:pt x="12919" y="244"/>
                        <a:pt x="12570" y="244"/>
                      </a:cubicBezTo>
                      <a:cubicBezTo>
                        <a:pt x="12060" y="244"/>
                        <a:pt x="11512" y="578"/>
                        <a:pt x="11213" y="1047"/>
                      </a:cubicBezTo>
                      <a:cubicBezTo>
                        <a:pt x="10975" y="488"/>
                        <a:pt x="10451" y="198"/>
                        <a:pt x="9925" y="198"/>
                      </a:cubicBezTo>
                      <a:cubicBezTo>
                        <a:pt x="9471" y="198"/>
                        <a:pt x="9015" y="413"/>
                        <a:pt x="8739" y="856"/>
                      </a:cubicBezTo>
                      <a:cubicBezTo>
                        <a:pt x="8469" y="493"/>
                        <a:pt x="8068" y="317"/>
                        <a:pt x="7669" y="317"/>
                      </a:cubicBezTo>
                      <a:cubicBezTo>
                        <a:pt x="7201" y="317"/>
                        <a:pt x="6737" y="558"/>
                        <a:pt x="6491" y="1023"/>
                      </a:cubicBezTo>
                      <a:cubicBezTo>
                        <a:pt x="6262" y="545"/>
                        <a:pt x="5802" y="298"/>
                        <a:pt x="5341" y="298"/>
                      </a:cubicBezTo>
                      <a:cubicBezTo>
                        <a:pt x="4937" y="298"/>
                        <a:pt x="4531" y="489"/>
                        <a:pt x="4280" y="880"/>
                      </a:cubicBezTo>
                      <a:cubicBezTo>
                        <a:pt x="4052" y="349"/>
                        <a:pt x="3556" y="79"/>
                        <a:pt x="3060" y="79"/>
                      </a:cubicBezTo>
                      <a:cubicBezTo>
                        <a:pt x="2596" y="79"/>
                        <a:pt x="2132" y="316"/>
                        <a:pt x="1889" y="796"/>
                      </a:cubicBezTo>
                      <a:cubicBezTo>
                        <a:pt x="1744" y="438"/>
                        <a:pt x="1399" y="195"/>
                        <a:pt x="1022" y="195"/>
                      </a:cubicBezTo>
                      <a:cubicBezTo>
                        <a:pt x="997" y="195"/>
                        <a:pt x="971" y="196"/>
                        <a:pt x="945" y="198"/>
                      </a:cubicBezTo>
                      <a:cubicBezTo>
                        <a:pt x="347" y="258"/>
                        <a:pt x="13" y="832"/>
                        <a:pt x="1" y="1370"/>
                      </a:cubicBezTo>
                      <a:cubicBezTo>
                        <a:pt x="1" y="1423"/>
                        <a:pt x="40" y="1450"/>
                        <a:pt x="78" y="1450"/>
                      </a:cubicBezTo>
                      <a:cubicBezTo>
                        <a:pt x="117" y="1450"/>
                        <a:pt x="156" y="1423"/>
                        <a:pt x="156" y="1370"/>
                      </a:cubicBezTo>
                      <a:cubicBezTo>
                        <a:pt x="168" y="951"/>
                        <a:pt x="395" y="533"/>
                        <a:pt x="825" y="413"/>
                      </a:cubicBezTo>
                      <a:cubicBezTo>
                        <a:pt x="895" y="394"/>
                        <a:pt x="964" y="385"/>
                        <a:pt x="1032" y="385"/>
                      </a:cubicBezTo>
                      <a:cubicBezTo>
                        <a:pt x="1420" y="385"/>
                        <a:pt x="1760" y="688"/>
                        <a:pt x="1770" y="1095"/>
                      </a:cubicBezTo>
                      <a:cubicBezTo>
                        <a:pt x="1770" y="1153"/>
                        <a:pt x="1816" y="1183"/>
                        <a:pt x="1862" y="1183"/>
                      </a:cubicBezTo>
                      <a:cubicBezTo>
                        <a:pt x="1900" y="1183"/>
                        <a:pt x="1938" y="1162"/>
                        <a:pt x="1949" y="1119"/>
                      </a:cubicBezTo>
                      <a:cubicBezTo>
                        <a:pt x="2099" y="548"/>
                        <a:pt x="2582" y="261"/>
                        <a:pt x="3064" y="261"/>
                      </a:cubicBezTo>
                      <a:cubicBezTo>
                        <a:pt x="3541" y="261"/>
                        <a:pt x="4018" y="542"/>
                        <a:pt x="4172" y="1107"/>
                      </a:cubicBezTo>
                      <a:cubicBezTo>
                        <a:pt x="4185" y="1145"/>
                        <a:pt x="4219" y="1167"/>
                        <a:pt x="4253" y="1167"/>
                      </a:cubicBezTo>
                      <a:cubicBezTo>
                        <a:pt x="4282" y="1167"/>
                        <a:pt x="4311" y="1151"/>
                        <a:pt x="4328" y="1119"/>
                      </a:cubicBezTo>
                      <a:cubicBezTo>
                        <a:pt x="4553" y="686"/>
                        <a:pt x="4950" y="472"/>
                        <a:pt x="5342" y="472"/>
                      </a:cubicBezTo>
                      <a:cubicBezTo>
                        <a:pt x="5783" y="472"/>
                        <a:pt x="6219" y="742"/>
                        <a:pt x="6396" y="1274"/>
                      </a:cubicBezTo>
                      <a:cubicBezTo>
                        <a:pt x="6408" y="1316"/>
                        <a:pt x="6444" y="1337"/>
                        <a:pt x="6480" y="1337"/>
                      </a:cubicBezTo>
                      <a:cubicBezTo>
                        <a:pt x="6515" y="1337"/>
                        <a:pt x="6551" y="1316"/>
                        <a:pt x="6563" y="1274"/>
                      </a:cubicBezTo>
                      <a:cubicBezTo>
                        <a:pt x="6740" y="763"/>
                        <a:pt x="7201" y="492"/>
                        <a:pt x="7664" y="492"/>
                      </a:cubicBezTo>
                      <a:cubicBezTo>
                        <a:pt x="8046" y="492"/>
                        <a:pt x="8428" y="676"/>
                        <a:pt x="8655" y="1059"/>
                      </a:cubicBezTo>
                      <a:cubicBezTo>
                        <a:pt x="8673" y="1089"/>
                        <a:pt x="8703" y="1104"/>
                        <a:pt x="8733" y="1104"/>
                      </a:cubicBezTo>
                      <a:cubicBezTo>
                        <a:pt x="8763" y="1104"/>
                        <a:pt x="8793" y="1089"/>
                        <a:pt x="8810" y="1059"/>
                      </a:cubicBezTo>
                      <a:cubicBezTo>
                        <a:pt x="9038" y="598"/>
                        <a:pt x="9470" y="378"/>
                        <a:pt x="9901" y="378"/>
                      </a:cubicBezTo>
                      <a:cubicBezTo>
                        <a:pt x="10420" y="378"/>
                        <a:pt x="10937" y="697"/>
                        <a:pt x="11094" y="1298"/>
                      </a:cubicBezTo>
                      <a:cubicBezTo>
                        <a:pt x="11107" y="1337"/>
                        <a:pt x="11140" y="1358"/>
                        <a:pt x="11177" y="1358"/>
                      </a:cubicBezTo>
                      <a:cubicBezTo>
                        <a:pt x="11207" y="1358"/>
                        <a:pt x="11239" y="1343"/>
                        <a:pt x="11261" y="1310"/>
                      </a:cubicBezTo>
                      <a:cubicBezTo>
                        <a:pt x="11496" y="818"/>
                        <a:pt x="12042" y="432"/>
                        <a:pt x="12544" y="432"/>
                      </a:cubicBezTo>
                      <a:cubicBezTo>
                        <a:pt x="12882" y="432"/>
                        <a:pt x="13201" y="608"/>
                        <a:pt x="13389" y="1047"/>
                      </a:cubicBezTo>
                      <a:cubicBezTo>
                        <a:pt x="13404" y="1077"/>
                        <a:pt x="13433" y="1090"/>
                        <a:pt x="13464" y="1090"/>
                      </a:cubicBezTo>
                      <a:cubicBezTo>
                        <a:pt x="13506" y="1090"/>
                        <a:pt x="13549" y="1065"/>
                        <a:pt x="13556" y="1023"/>
                      </a:cubicBezTo>
                      <a:cubicBezTo>
                        <a:pt x="13705" y="464"/>
                        <a:pt x="14173" y="186"/>
                        <a:pt x="14639" y="186"/>
                      </a:cubicBezTo>
                      <a:cubicBezTo>
                        <a:pt x="15111" y="186"/>
                        <a:pt x="15581" y="470"/>
                        <a:pt x="15720" y="1035"/>
                      </a:cubicBezTo>
                      <a:cubicBezTo>
                        <a:pt x="15732" y="1077"/>
                        <a:pt x="15767" y="1098"/>
                        <a:pt x="15803" y="1098"/>
                      </a:cubicBezTo>
                      <a:cubicBezTo>
                        <a:pt x="15839" y="1098"/>
                        <a:pt x="15875" y="1077"/>
                        <a:pt x="15887" y="1035"/>
                      </a:cubicBezTo>
                      <a:cubicBezTo>
                        <a:pt x="16061" y="542"/>
                        <a:pt x="16494" y="299"/>
                        <a:pt x="16926" y="299"/>
                      </a:cubicBezTo>
                      <a:cubicBezTo>
                        <a:pt x="17383" y="299"/>
                        <a:pt x="17837" y="572"/>
                        <a:pt x="17979" y="1107"/>
                      </a:cubicBezTo>
                      <a:cubicBezTo>
                        <a:pt x="17993" y="1148"/>
                        <a:pt x="18031" y="1174"/>
                        <a:pt x="18070" y="1174"/>
                      </a:cubicBezTo>
                      <a:cubicBezTo>
                        <a:pt x="18098" y="1174"/>
                        <a:pt x="18126" y="1161"/>
                        <a:pt x="18146" y="1131"/>
                      </a:cubicBezTo>
                      <a:cubicBezTo>
                        <a:pt x="18347" y="680"/>
                        <a:pt x="18754" y="466"/>
                        <a:pt x="19161" y="466"/>
                      </a:cubicBezTo>
                      <a:cubicBezTo>
                        <a:pt x="19650" y="466"/>
                        <a:pt x="20138" y="777"/>
                        <a:pt x="20262" y="1358"/>
                      </a:cubicBezTo>
                      <a:cubicBezTo>
                        <a:pt x="20281" y="1409"/>
                        <a:pt x="20321" y="1431"/>
                        <a:pt x="20362" y="1431"/>
                      </a:cubicBezTo>
                      <a:cubicBezTo>
                        <a:pt x="20425" y="1431"/>
                        <a:pt x="20487" y="1378"/>
                        <a:pt x="20465" y="1298"/>
                      </a:cubicBezTo>
                      <a:cubicBezTo>
                        <a:pt x="20319" y="643"/>
                        <a:pt x="19754" y="276"/>
                        <a:pt x="19185" y="276"/>
                      </a:cubicBezTo>
                      <a:cubicBezTo>
                        <a:pt x="18778" y="276"/>
                        <a:pt x="18370" y="464"/>
                        <a:pt x="18110" y="868"/>
                      </a:cubicBezTo>
                      <a:cubicBezTo>
                        <a:pt x="17886" y="358"/>
                        <a:pt x="17414" y="97"/>
                        <a:pt x="16941" y="97"/>
                      </a:cubicBezTo>
                      <a:cubicBezTo>
                        <a:pt x="16504" y="97"/>
                        <a:pt x="16068" y="319"/>
                        <a:pt x="15827" y="772"/>
                      </a:cubicBezTo>
                      <a:cubicBezTo>
                        <a:pt x="15600" y="258"/>
                        <a:pt x="15125" y="1"/>
                        <a:pt x="14650"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138" name="Google Shape;1138;p14"/>
                <p:cNvSpPr/>
                <p:nvPr/>
              </p:nvSpPr>
              <p:spPr>
                <a:xfrm>
                  <a:off x="4979623" y="4288496"/>
                  <a:ext cx="4386615" cy="309370"/>
                </a:xfrm>
                <a:custGeom>
                  <a:avLst/>
                  <a:gdLst/>
                  <a:ahLst/>
                  <a:cxnLst/>
                  <a:rect l="l" t="t" r="r" b="b"/>
                  <a:pathLst>
                    <a:path w="20475" h="1444" extrusionOk="0">
                      <a:moveTo>
                        <a:pt x="14638" y="0"/>
                      </a:moveTo>
                      <a:cubicBezTo>
                        <a:pt x="14163" y="0"/>
                        <a:pt x="13687" y="254"/>
                        <a:pt x="13460" y="762"/>
                      </a:cubicBezTo>
                      <a:cubicBezTo>
                        <a:pt x="13242" y="394"/>
                        <a:pt x="12915" y="240"/>
                        <a:pt x="12568" y="240"/>
                      </a:cubicBezTo>
                      <a:cubicBezTo>
                        <a:pt x="12058" y="240"/>
                        <a:pt x="11507" y="573"/>
                        <a:pt x="11201" y="1049"/>
                      </a:cubicBezTo>
                      <a:cubicBezTo>
                        <a:pt x="10962" y="487"/>
                        <a:pt x="10434" y="194"/>
                        <a:pt x="9904" y="194"/>
                      </a:cubicBezTo>
                      <a:cubicBezTo>
                        <a:pt x="9453" y="194"/>
                        <a:pt x="9001" y="406"/>
                        <a:pt x="8727" y="846"/>
                      </a:cubicBezTo>
                      <a:cubicBezTo>
                        <a:pt x="8458" y="484"/>
                        <a:pt x="8059" y="308"/>
                        <a:pt x="7662" y="308"/>
                      </a:cubicBezTo>
                      <a:cubicBezTo>
                        <a:pt x="7194" y="308"/>
                        <a:pt x="6731" y="553"/>
                        <a:pt x="6491" y="1025"/>
                      </a:cubicBezTo>
                      <a:cubicBezTo>
                        <a:pt x="6261" y="546"/>
                        <a:pt x="5799" y="299"/>
                        <a:pt x="5334" y="299"/>
                      </a:cubicBezTo>
                      <a:cubicBezTo>
                        <a:pt x="4930" y="299"/>
                        <a:pt x="4524" y="486"/>
                        <a:pt x="4268" y="870"/>
                      </a:cubicBezTo>
                      <a:cubicBezTo>
                        <a:pt x="4040" y="347"/>
                        <a:pt x="3550" y="80"/>
                        <a:pt x="3057" y="80"/>
                      </a:cubicBezTo>
                      <a:cubicBezTo>
                        <a:pt x="2593" y="80"/>
                        <a:pt x="2127" y="317"/>
                        <a:pt x="1877" y="798"/>
                      </a:cubicBezTo>
                      <a:cubicBezTo>
                        <a:pt x="1743" y="430"/>
                        <a:pt x="1401" y="197"/>
                        <a:pt x="1016" y="197"/>
                      </a:cubicBezTo>
                      <a:cubicBezTo>
                        <a:pt x="988" y="197"/>
                        <a:pt x="961" y="198"/>
                        <a:pt x="933" y="200"/>
                      </a:cubicBezTo>
                      <a:cubicBezTo>
                        <a:pt x="335" y="248"/>
                        <a:pt x="13" y="822"/>
                        <a:pt x="1" y="1372"/>
                      </a:cubicBezTo>
                      <a:cubicBezTo>
                        <a:pt x="1" y="1420"/>
                        <a:pt x="36" y="1443"/>
                        <a:pt x="72" y="1443"/>
                      </a:cubicBezTo>
                      <a:cubicBezTo>
                        <a:pt x="108" y="1443"/>
                        <a:pt x="144" y="1420"/>
                        <a:pt x="144" y="1372"/>
                      </a:cubicBezTo>
                      <a:cubicBezTo>
                        <a:pt x="168" y="941"/>
                        <a:pt x="383" y="523"/>
                        <a:pt x="825" y="415"/>
                      </a:cubicBezTo>
                      <a:cubicBezTo>
                        <a:pt x="894" y="396"/>
                        <a:pt x="964" y="386"/>
                        <a:pt x="1032" y="386"/>
                      </a:cubicBezTo>
                      <a:cubicBezTo>
                        <a:pt x="1411" y="386"/>
                        <a:pt x="1749" y="681"/>
                        <a:pt x="1770" y="1097"/>
                      </a:cubicBezTo>
                      <a:cubicBezTo>
                        <a:pt x="1770" y="1149"/>
                        <a:pt x="1812" y="1180"/>
                        <a:pt x="1855" y="1180"/>
                      </a:cubicBezTo>
                      <a:cubicBezTo>
                        <a:pt x="1890" y="1180"/>
                        <a:pt x="1926" y="1158"/>
                        <a:pt x="1937" y="1109"/>
                      </a:cubicBezTo>
                      <a:cubicBezTo>
                        <a:pt x="2087" y="538"/>
                        <a:pt x="2570" y="251"/>
                        <a:pt x="3052" y="251"/>
                      </a:cubicBezTo>
                      <a:cubicBezTo>
                        <a:pt x="3529" y="251"/>
                        <a:pt x="4006" y="532"/>
                        <a:pt x="4160" y="1097"/>
                      </a:cubicBezTo>
                      <a:cubicBezTo>
                        <a:pt x="4174" y="1143"/>
                        <a:pt x="4213" y="1168"/>
                        <a:pt x="4252" y="1168"/>
                      </a:cubicBezTo>
                      <a:cubicBezTo>
                        <a:pt x="4282" y="1168"/>
                        <a:pt x="4312" y="1152"/>
                        <a:pt x="4328" y="1121"/>
                      </a:cubicBezTo>
                      <a:cubicBezTo>
                        <a:pt x="4547" y="688"/>
                        <a:pt x="4944" y="474"/>
                        <a:pt x="5336" y="474"/>
                      </a:cubicBezTo>
                      <a:cubicBezTo>
                        <a:pt x="5777" y="474"/>
                        <a:pt x="6213" y="745"/>
                        <a:pt x="6384" y="1276"/>
                      </a:cubicBezTo>
                      <a:cubicBezTo>
                        <a:pt x="6402" y="1312"/>
                        <a:pt x="6438" y="1330"/>
                        <a:pt x="6473" y="1330"/>
                      </a:cubicBezTo>
                      <a:cubicBezTo>
                        <a:pt x="6509" y="1330"/>
                        <a:pt x="6545" y="1312"/>
                        <a:pt x="6563" y="1276"/>
                      </a:cubicBezTo>
                      <a:cubicBezTo>
                        <a:pt x="6740" y="759"/>
                        <a:pt x="7200" y="485"/>
                        <a:pt x="7663" y="485"/>
                      </a:cubicBezTo>
                      <a:cubicBezTo>
                        <a:pt x="8044" y="485"/>
                        <a:pt x="8428" y="672"/>
                        <a:pt x="8655" y="1061"/>
                      </a:cubicBezTo>
                      <a:cubicBezTo>
                        <a:pt x="8673" y="1085"/>
                        <a:pt x="8700" y="1097"/>
                        <a:pt x="8727" y="1097"/>
                      </a:cubicBezTo>
                      <a:cubicBezTo>
                        <a:pt x="8754" y="1097"/>
                        <a:pt x="8781" y="1085"/>
                        <a:pt x="8798" y="1061"/>
                      </a:cubicBezTo>
                      <a:cubicBezTo>
                        <a:pt x="9028" y="597"/>
                        <a:pt x="9463" y="375"/>
                        <a:pt x="9898" y="375"/>
                      </a:cubicBezTo>
                      <a:cubicBezTo>
                        <a:pt x="10415" y="375"/>
                        <a:pt x="10931" y="690"/>
                        <a:pt x="11094" y="1288"/>
                      </a:cubicBezTo>
                      <a:cubicBezTo>
                        <a:pt x="11100" y="1335"/>
                        <a:pt x="11137" y="1359"/>
                        <a:pt x="11174" y="1359"/>
                      </a:cubicBezTo>
                      <a:cubicBezTo>
                        <a:pt x="11203" y="1359"/>
                        <a:pt x="11233" y="1344"/>
                        <a:pt x="11249" y="1312"/>
                      </a:cubicBezTo>
                      <a:cubicBezTo>
                        <a:pt x="11493" y="818"/>
                        <a:pt x="12045" y="426"/>
                        <a:pt x="12549" y="426"/>
                      </a:cubicBezTo>
                      <a:cubicBezTo>
                        <a:pt x="12886" y="426"/>
                        <a:pt x="13202" y="601"/>
                        <a:pt x="13389" y="1037"/>
                      </a:cubicBezTo>
                      <a:cubicBezTo>
                        <a:pt x="13403" y="1071"/>
                        <a:pt x="13430" y="1085"/>
                        <a:pt x="13458" y="1085"/>
                      </a:cubicBezTo>
                      <a:cubicBezTo>
                        <a:pt x="13498" y="1085"/>
                        <a:pt x="13542" y="1056"/>
                        <a:pt x="13556" y="1013"/>
                      </a:cubicBezTo>
                      <a:cubicBezTo>
                        <a:pt x="13698" y="462"/>
                        <a:pt x="14161" y="187"/>
                        <a:pt x="14625" y="187"/>
                      </a:cubicBezTo>
                      <a:cubicBezTo>
                        <a:pt x="15096" y="187"/>
                        <a:pt x="15569" y="471"/>
                        <a:pt x="15708" y="1037"/>
                      </a:cubicBezTo>
                      <a:cubicBezTo>
                        <a:pt x="15726" y="1079"/>
                        <a:pt x="15761" y="1100"/>
                        <a:pt x="15797" y="1100"/>
                      </a:cubicBezTo>
                      <a:cubicBezTo>
                        <a:pt x="15833" y="1100"/>
                        <a:pt x="15869" y="1079"/>
                        <a:pt x="15887" y="1037"/>
                      </a:cubicBezTo>
                      <a:cubicBezTo>
                        <a:pt x="16055" y="544"/>
                        <a:pt x="16486" y="301"/>
                        <a:pt x="16917" y="301"/>
                      </a:cubicBezTo>
                      <a:cubicBezTo>
                        <a:pt x="17373" y="301"/>
                        <a:pt x="17831" y="574"/>
                        <a:pt x="17979" y="1109"/>
                      </a:cubicBezTo>
                      <a:cubicBezTo>
                        <a:pt x="17992" y="1150"/>
                        <a:pt x="18029" y="1171"/>
                        <a:pt x="18065" y="1171"/>
                      </a:cubicBezTo>
                      <a:cubicBezTo>
                        <a:pt x="18092" y="1171"/>
                        <a:pt x="18119" y="1159"/>
                        <a:pt x="18134" y="1133"/>
                      </a:cubicBezTo>
                      <a:cubicBezTo>
                        <a:pt x="18341" y="681"/>
                        <a:pt x="18753" y="467"/>
                        <a:pt x="19162" y="467"/>
                      </a:cubicBezTo>
                      <a:cubicBezTo>
                        <a:pt x="19652" y="467"/>
                        <a:pt x="20138" y="775"/>
                        <a:pt x="20262" y="1348"/>
                      </a:cubicBezTo>
                      <a:cubicBezTo>
                        <a:pt x="20276" y="1400"/>
                        <a:pt x="20315" y="1422"/>
                        <a:pt x="20355" y="1422"/>
                      </a:cubicBezTo>
                      <a:cubicBezTo>
                        <a:pt x="20414" y="1422"/>
                        <a:pt x="20475" y="1372"/>
                        <a:pt x="20453" y="1300"/>
                      </a:cubicBezTo>
                      <a:cubicBezTo>
                        <a:pt x="20307" y="645"/>
                        <a:pt x="19746" y="278"/>
                        <a:pt x="19178" y="278"/>
                      </a:cubicBezTo>
                      <a:cubicBezTo>
                        <a:pt x="18772" y="278"/>
                        <a:pt x="18363" y="466"/>
                        <a:pt x="18098" y="870"/>
                      </a:cubicBezTo>
                      <a:cubicBezTo>
                        <a:pt x="17880" y="358"/>
                        <a:pt x="17404" y="97"/>
                        <a:pt x="16928" y="97"/>
                      </a:cubicBezTo>
                      <a:cubicBezTo>
                        <a:pt x="16492" y="97"/>
                        <a:pt x="16055" y="316"/>
                        <a:pt x="15815" y="762"/>
                      </a:cubicBezTo>
                      <a:cubicBezTo>
                        <a:pt x="15588" y="254"/>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139" name="Google Shape;1139;p14"/>
                <p:cNvSpPr/>
                <p:nvPr/>
              </p:nvSpPr>
              <p:spPr>
                <a:xfrm>
                  <a:off x="4979623" y="4829466"/>
                  <a:ext cx="4386615" cy="310655"/>
                </a:xfrm>
                <a:custGeom>
                  <a:avLst/>
                  <a:gdLst/>
                  <a:ahLst/>
                  <a:cxnLst/>
                  <a:rect l="l" t="t" r="r" b="b"/>
                  <a:pathLst>
                    <a:path w="20475" h="1450" extrusionOk="0">
                      <a:moveTo>
                        <a:pt x="14638" y="0"/>
                      </a:moveTo>
                      <a:cubicBezTo>
                        <a:pt x="14163" y="0"/>
                        <a:pt x="13687" y="257"/>
                        <a:pt x="13460" y="771"/>
                      </a:cubicBezTo>
                      <a:cubicBezTo>
                        <a:pt x="13242" y="398"/>
                        <a:pt x="12914" y="243"/>
                        <a:pt x="12567" y="243"/>
                      </a:cubicBezTo>
                      <a:cubicBezTo>
                        <a:pt x="12058" y="243"/>
                        <a:pt x="11507" y="577"/>
                        <a:pt x="11201" y="1046"/>
                      </a:cubicBezTo>
                      <a:cubicBezTo>
                        <a:pt x="10963" y="487"/>
                        <a:pt x="10439" y="198"/>
                        <a:pt x="9913" y="198"/>
                      </a:cubicBezTo>
                      <a:cubicBezTo>
                        <a:pt x="9459" y="198"/>
                        <a:pt x="9003" y="413"/>
                        <a:pt x="8727" y="855"/>
                      </a:cubicBezTo>
                      <a:cubicBezTo>
                        <a:pt x="8457" y="492"/>
                        <a:pt x="8056" y="316"/>
                        <a:pt x="7658" y="316"/>
                      </a:cubicBezTo>
                      <a:cubicBezTo>
                        <a:pt x="7192" y="316"/>
                        <a:pt x="6730" y="558"/>
                        <a:pt x="6491" y="1022"/>
                      </a:cubicBezTo>
                      <a:cubicBezTo>
                        <a:pt x="6262" y="545"/>
                        <a:pt x="5802" y="298"/>
                        <a:pt x="5339" y="298"/>
                      </a:cubicBezTo>
                      <a:cubicBezTo>
                        <a:pt x="4933" y="298"/>
                        <a:pt x="4525" y="488"/>
                        <a:pt x="4268" y="879"/>
                      </a:cubicBezTo>
                      <a:cubicBezTo>
                        <a:pt x="4040" y="348"/>
                        <a:pt x="3547" y="79"/>
                        <a:pt x="3053" y="79"/>
                      </a:cubicBezTo>
                      <a:cubicBezTo>
                        <a:pt x="2590" y="79"/>
                        <a:pt x="2126" y="315"/>
                        <a:pt x="1877" y="795"/>
                      </a:cubicBezTo>
                      <a:cubicBezTo>
                        <a:pt x="1743" y="437"/>
                        <a:pt x="1399" y="194"/>
                        <a:pt x="1012" y="194"/>
                      </a:cubicBezTo>
                      <a:cubicBezTo>
                        <a:pt x="986" y="194"/>
                        <a:pt x="960" y="195"/>
                        <a:pt x="933" y="198"/>
                      </a:cubicBezTo>
                      <a:cubicBezTo>
                        <a:pt x="335" y="257"/>
                        <a:pt x="13" y="831"/>
                        <a:pt x="1" y="1369"/>
                      </a:cubicBezTo>
                      <a:cubicBezTo>
                        <a:pt x="1" y="1423"/>
                        <a:pt x="36" y="1450"/>
                        <a:pt x="72" y="1450"/>
                      </a:cubicBezTo>
                      <a:cubicBezTo>
                        <a:pt x="108" y="1450"/>
                        <a:pt x="144" y="1423"/>
                        <a:pt x="144" y="1369"/>
                      </a:cubicBezTo>
                      <a:cubicBezTo>
                        <a:pt x="168" y="939"/>
                        <a:pt x="383" y="532"/>
                        <a:pt x="825" y="413"/>
                      </a:cubicBezTo>
                      <a:cubicBezTo>
                        <a:pt x="890" y="396"/>
                        <a:pt x="954" y="388"/>
                        <a:pt x="1018" y="388"/>
                      </a:cubicBezTo>
                      <a:cubicBezTo>
                        <a:pt x="1403" y="388"/>
                        <a:pt x="1749" y="684"/>
                        <a:pt x="1770" y="1094"/>
                      </a:cubicBezTo>
                      <a:cubicBezTo>
                        <a:pt x="1770" y="1153"/>
                        <a:pt x="1812" y="1183"/>
                        <a:pt x="1855" y="1183"/>
                      </a:cubicBezTo>
                      <a:cubicBezTo>
                        <a:pt x="1890" y="1183"/>
                        <a:pt x="1926" y="1162"/>
                        <a:pt x="1937" y="1118"/>
                      </a:cubicBezTo>
                      <a:cubicBezTo>
                        <a:pt x="2087" y="547"/>
                        <a:pt x="2570" y="260"/>
                        <a:pt x="3052" y="260"/>
                      </a:cubicBezTo>
                      <a:cubicBezTo>
                        <a:pt x="3529" y="260"/>
                        <a:pt x="4006" y="541"/>
                        <a:pt x="4160" y="1106"/>
                      </a:cubicBezTo>
                      <a:cubicBezTo>
                        <a:pt x="4174" y="1147"/>
                        <a:pt x="4215" y="1168"/>
                        <a:pt x="4254" y="1168"/>
                      </a:cubicBezTo>
                      <a:cubicBezTo>
                        <a:pt x="4283" y="1168"/>
                        <a:pt x="4312" y="1156"/>
                        <a:pt x="4328" y="1130"/>
                      </a:cubicBezTo>
                      <a:cubicBezTo>
                        <a:pt x="4548" y="690"/>
                        <a:pt x="4947" y="473"/>
                        <a:pt x="5340" y="473"/>
                      </a:cubicBezTo>
                      <a:cubicBezTo>
                        <a:pt x="5780" y="473"/>
                        <a:pt x="6214" y="743"/>
                        <a:pt x="6384" y="1273"/>
                      </a:cubicBezTo>
                      <a:cubicBezTo>
                        <a:pt x="6402" y="1315"/>
                        <a:pt x="6438" y="1336"/>
                        <a:pt x="6473" y="1336"/>
                      </a:cubicBezTo>
                      <a:cubicBezTo>
                        <a:pt x="6509" y="1336"/>
                        <a:pt x="6545" y="1315"/>
                        <a:pt x="6563" y="1273"/>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26" y="597"/>
                        <a:pt x="9458" y="377"/>
                        <a:pt x="9890" y="377"/>
                      </a:cubicBezTo>
                      <a:cubicBezTo>
                        <a:pt x="10410" y="377"/>
                        <a:pt x="10930" y="696"/>
                        <a:pt x="11094" y="1297"/>
                      </a:cubicBezTo>
                      <a:cubicBezTo>
                        <a:pt x="11100" y="1338"/>
                        <a:pt x="11138" y="1359"/>
                        <a:pt x="11176" y="1359"/>
                      </a:cubicBezTo>
                      <a:cubicBezTo>
                        <a:pt x="11205" y="1359"/>
                        <a:pt x="11233" y="1347"/>
                        <a:pt x="11249" y="1321"/>
                      </a:cubicBezTo>
                      <a:cubicBezTo>
                        <a:pt x="11492" y="821"/>
                        <a:pt x="12042" y="432"/>
                        <a:pt x="12545" y="432"/>
                      </a:cubicBezTo>
                      <a:cubicBezTo>
                        <a:pt x="12884" y="432"/>
                        <a:pt x="13201" y="608"/>
                        <a:pt x="13389" y="1046"/>
                      </a:cubicBezTo>
                      <a:cubicBezTo>
                        <a:pt x="13404" y="1076"/>
                        <a:pt x="13431" y="1090"/>
                        <a:pt x="13460" y="1090"/>
                      </a:cubicBezTo>
                      <a:cubicBezTo>
                        <a:pt x="13500" y="1090"/>
                        <a:pt x="13542" y="1064"/>
                        <a:pt x="13556" y="1022"/>
                      </a:cubicBezTo>
                      <a:cubicBezTo>
                        <a:pt x="13699" y="463"/>
                        <a:pt x="14164" y="186"/>
                        <a:pt x="14629" y="186"/>
                      </a:cubicBezTo>
                      <a:cubicBezTo>
                        <a:pt x="15099" y="186"/>
                        <a:pt x="15569" y="469"/>
                        <a:pt x="15708" y="1034"/>
                      </a:cubicBezTo>
                      <a:cubicBezTo>
                        <a:pt x="15726" y="1076"/>
                        <a:pt x="15761" y="1097"/>
                        <a:pt x="15797" y="1097"/>
                      </a:cubicBezTo>
                      <a:cubicBezTo>
                        <a:pt x="15833" y="1097"/>
                        <a:pt x="15869" y="1076"/>
                        <a:pt x="15887" y="1034"/>
                      </a:cubicBezTo>
                      <a:cubicBezTo>
                        <a:pt x="16055" y="541"/>
                        <a:pt x="16486" y="298"/>
                        <a:pt x="16917" y="298"/>
                      </a:cubicBezTo>
                      <a:cubicBezTo>
                        <a:pt x="17373" y="298"/>
                        <a:pt x="17831" y="571"/>
                        <a:pt x="17979" y="1106"/>
                      </a:cubicBezTo>
                      <a:cubicBezTo>
                        <a:pt x="17992" y="1147"/>
                        <a:pt x="18029" y="1168"/>
                        <a:pt x="18065" y="1168"/>
                      </a:cubicBezTo>
                      <a:cubicBezTo>
                        <a:pt x="18092" y="1168"/>
                        <a:pt x="18119" y="1156"/>
                        <a:pt x="18134" y="1130"/>
                      </a:cubicBezTo>
                      <a:cubicBezTo>
                        <a:pt x="18340" y="680"/>
                        <a:pt x="18751" y="466"/>
                        <a:pt x="19159" y="466"/>
                      </a:cubicBezTo>
                      <a:cubicBezTo>
                        <a:pt x="19650" y="466"/>
                        <a:pt x="20138" y="776"/>
                        <a:pt x="20262" y="1357"/>
                      </a:cubicBezTo>
                      <a:cubicBezTo>
                        <a:pt x="20276" y="1404"/>
                        <a:pt x="20315" y="1425"/>
                        <a:pt x="20354" y="1425"/>
                      </a:cubicBezTo>
                      <a:cubicBezTo>
                        <a:pt x="20414" y="1425"/>
                        <a:pt x="20475" y="1377"/>
                        <a:pt x="20453" y="1297"/>
                      </a:cubicBezTo>
                      <a:cubicBezTo>
                        <a:pt x="20307" y="643"/>
                        <a:pt x="19748" y="281"/>
                        <a:pt x="19181" y="281"/>
                      </a:cubicBezTo>
                      <a:cubicBezTo>
                        <a:pt x="18774" y="281"/>
                        <a:pt x="18363" y="467"/>
                        <a:pt x="18098" y="867"/>
                      </a:cubicBezTo>
                      <a:cubicBezTo>
                        <a:pt x="17881" y="357"/>
                        <a:pt x="17408" y="96"/>
                        <a:pt x="16933" y="96"/>
                      </a:cubicBezTo>
                      <a:cubicBezTo>
                        <a:pt x="16495" y="96"/>
                        <a:pt x="16056" y="318"/>
                        <a:pt x="15815" y="771"/>
                      </a:cubicBezTo>
                      <a:cubicBezTo>
                        <a:pt x="15588" y="257"/>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1140" name="Google Shape;1140;p14"/>
              <p:cNvGrpSpPr/>
              <p:nvPr/>
            </p:nvGrpSpPr>
            <p:grpSpPr>
              <a:xfrm>
                <a:off x="3009214" y="2460963"/>
                <a:ext cx="3113402" cy="2909203"/>
                <a:chOff x="4977052" y="1038608"/>
                <a:chExt cx="4389400" cy="4101513"/>
              </a:xfrm>
            </p:grpSpPr>
            <p:sp>
              <p:nvSpPr>
                <p:cNvPr id="1141" name="Google Shape;1141;p14"/>
                <p:cNvSpPr/>
                <p:nvPr/>
              </p:nvSpPr>
              <p:spPr>
                <a:xfrm>
                  <a:off x="4977052" y="1038608"/>
                  <a:ext cx="4387686" cy="309370"/>
                </a:xfrm>
                <a:custGeom>
                  <a:avLst/>
                  <a:gdLst/>
                  <a:ahLst/>
                  <a:cxnLst/>
                  <a:rect l="l" t="t" r="r" b="b"/>
                  <a:pathLst>
                    <a:path w="20480" h="1444" extrusionOk="0">
                      <a:moveTo>
                        <a:pt x="14650" y="0"/>
                      </a:moveTo>
                      <a:cubicBezTo>
                        <a:pt x="14175" y="0"/>
                        <a:pt x="13699" y="254"/>
                        <a:pt x="13472" y="762"/>
                      </a:cubicBezTo>
                      <a:cubicBezTo>
                        <a:pt x="13250" y="394"/>
                        <a:pt x="12919" y="240"/>
                        <a:pt x="12571" y="240"/>
                      </a:cubicBezTo>
                      <a:cubicBezTo>
                        <a:pt x="12060" y="240"/>
                        <a:pt x="11512" y="573"/>
                        <a:pt x="11213" y="1049"/>
                      </a:cubicBezTo>
                      <a:cubicBezTo>
                        <a:pt x="10974" y="487"/>
                        <a:pt x="10446" y="194"/>
                        <a:pt x="9916" y="194"/>
                      </a:cubicBezTo>
                      <a:cubicBezTo>
                        <a:pt x="9465" y="194"/>
                        <a:pt x="9013" y="406"/>
                        <a:pt x="8739" y="846"/>
                      </a:cubicBezTo>
                      <a:cubicBezTo>
                        <a:pt x="8470" y="484"/>
                        <a:pt x="8071" y="308"/>
                        <a:pt x="7673" y="308"/>
                      </a:cubicBezTo>
                      <a:cubicBezTo>
                        <a:pt x="7204" y="308"/>
                        <a:pt x="6737" y="553"/>
                        <a:pt x="6491" y="1025"/>
                      </a:cubicBezTo>
                      <a:cubicBezTo>
                        <a:pt x="6261" y="546"/>
                        <a:pt x="5799" y="299"/>
                        <a:pt x="5336" y="299"/>
                      </a:cubicBezTo>
                      <a:cubicBezTo>
                        <a:pt x="4933" y="299"/>
                        <a:pt x="4530" y="486"/>
                        <a:pt x="4280" y="870"/>
                      </a:cubicBezTo>
                      <a:cubicBezTo>
                        <a:pt x="4053" y="342"/>
                        <a:pt x="3561" y="76"/>
                        <a:pt x="3069" y="76"/>
                      </a:cubicBezTo>
                      <a:cubicBezTo>
                        <a:pt x="2602" y="76"/>
                        <a:pt x="2134" y="315"/>
                        <a:pt x="1889" y="798"/>
                      </a:cubicBezTo>
                      <a:cubicBezTo>
                        <a:pt x="1744" y="440"/>
                        <a:pt x="1399" y="197"/>
                        <a:pt x="1022" y="197"/>
                      </a:cubicBezTo>
                      <a:cubicBezTo>
                        <a:pt x="997" y="197"/>
                        <a:pt x="971" y="198"/>
                        <a:pt x="945" y="200"/>
                      </a:cubicBezTo>
                      <a:cubicBezTo>
                        <a:pt x="347" y="260"/>
                        <a:pt x="13" y="834"/>
                        <a:pt x="1" y="1372"/>
                      </a:cubicBezTo>
                      <a:cubicBezTo>
                        <a:pt x="1" y="1420"/>
                        <a:pt x="40" y="1443"/>
                        <a:pt x="78" y="1443"/>
                      </a:cubicBezTo>
                      <a:cubicBezTo>
                        <a:pt x="117" y="1443"/>
                        <a:pt x="156" y="1420"/>
                        <a:pt x="156" y="1372"/>
                      </a:cubicBezTo>
                      <a:cubicBezTo>
                        <a:pt x="168" y="941"/>
                        <a:pt x="395" y="523"/>
                        <a:pt x="825" y="415"/>
                      </a:cubicBezTo>
                      <a:cubicBezTo>
                        <a:pt x="895" y="396"/>
                        <a:pt x="964" y="387"/>
                        <a:pt x="1032" y="387"/>
                      </a:cubicBezTo>
                      <a:cubicBezTo>
                        <a:pt x="1420" y="387"/>
                        <a:pt x="1760" y="690"/>
                        <a:pt x="1770" y="1097"/>
                      </a:cubicBezTo>
                      <a:cubicBezTo>
                        <a:pt x="1770" y="1160"/>
                        <a:pt x="1823" y="1193"/>
                        <a:pt x="1874" y="1193"/>
                      </a:cubicBezTo>
                      <a:cubicBezTo>
                        <a:pt x="1921" y="1193"/>
                        <a:pt x="1967" y="1166"/>
                        <a:pt x="1973" y="1109"/>
                      </a:cubicBezTo>
                      <a:cubicBezTo>
                        <a:pt x="2124" y="536"/>
                        <a:pt x="2605" y="250"/>
                        <a:pt x="3086" y="250"/>
                      </a:cubicBezTo>
                      <a:cubicBezTo>
                        <a:pt x="3558" y="250"/>
                        <a:pt x="4030" y="528"/>
                        <a:pt x="4184" y="1085"/>
                      </a:cubicBezTo>
                      <a:cubicBezTo>
                        <a:pt x="4198" y="1132"/>
                        <a:pt x="4237" y="1156"/>
                        <a:pt x="4275" y="1156"/>
                      </a:cubicBezTo>
                      <a:cubicBezTo>
                        <a:pt x="4306" y="1156"/>
                        <a:pt x="4336" y="1141"/>
                        <a:pt x="4352" y="1109"/>
                      </a:cubicBezTo>
                      <a:cubicBezTo>
                        <a:pt x="4571" y="676"/>
                        <a:pt x="4968" y="462"/>
                        <a:pt x="5361" y="462"/>
                      </a:cubicBezTo>
                      <a:cubicBezTo>
                        <a:pt x="5804" y="462"/>
                        <a:pt x="6243" y="733"/>
                        <a:pt x="6420" y="1264"/>
                      </a:cubicBezTo>
                      <a:cubicBezTo>
                        <a:pt x="6432" y="1300"/>
                        <a:pt x="6468" y="1318"/>
                        <a:pt x="6503" y="1318"/>
                      </a:cubicBezTo>
                      <a:cubicBezTo>
                        <a:pt x="6539" y="1318"/>
                        <a:pt x="6575" y="1300"/>
                        <a:pt x="6587" y="1264"/>
                      </a:cubicBezTo>
                      <a:cubicBezTo>
                        <a:pt x="6763" y="748"/>
                        <a:pt x="7222" y="478"/>
                        <a:pt x="7683" y="478"/>
                      </a:cubicBezTo>
                      <a:cubicBezTo>
                        <a:pt x="8066" y="478"/>
                        <a:pt x="8451" y="664"/>
                        <a:pt x="8679" y="1049"/>
                      </a:cubicBezTo>
                      <a:cubicBezTo>
                        <a:pt x="8697" y="1073"/>
                        <a:pt x="8724" y="1085"/>
                        <a:pt x="8751" y="1085"/>
                      </a:cubicBezTo>
                      <a:cubicBezTo>
                        <a:pt x="8778" y="1085"/>
                        <a:pt x="8804" y="1073"/>
                        <a:pt x="8822" y="1049"/>
                      </a:cubicBezTo>
                      <a:cubicBezTo>
                        <a:pt x="9056" y="587"/>
                        <a:pt x="9490" y="367"/>
                        <a:pt x="9922" y="367"/>
                      </a:cubicBezTo>
                      <a:cubicBezTo>
                        <a:pt x="10440" y="367"/>
                        <a:pt x="10955" y="683"/>
                        <a:pt x="11117" y="1276"/>
                      </a:cubicBezTo>
                      <a:cubicBezTo>
                        <a:pt x="11131" y="1318"/>
                        <a:pt x="11174" y="1343"/>
                        <a:pt x="11213" y="1343"/>
                      </a:cubicBezTo>
                      <a:cubicBezTo>
                        <a:pt x="11242" y="1343"/>
                        <a:pt x="11270" y="1330"/>
                        <a:pt x="11285" y="1300"/>
                      </a:cubicBezTo>
                      <a:cubicBezTo>
                        <a:pt x="11521" y="806"/>
                        <a:pt x="12071" y="414"/>
                        <a:pt x="12574" y="414"/>
                      </a:cubicBezTo>
                      <a:cubicBezTo>
                        <a:pt x="12910" y="414"/>
                        <a:pt x="13226" y="589"/>
                        <a:pt x="13413" y="1025"/>
                      </a:cubicBezTo>
                      <a:cubicBezTo>
                        <a:pt x="13428" y="1060"/>
                        <a:pt x="13458" y="1074"/>
                        <a:pt x="13488" y="1074"/>
                      </a:cubicBezTo>
                      <a:cubicBezTo>
                        <a:pt x="13530" y="1074"/>
                        <a:pt x="13573" y="1048"/>
                        <a:pt x="13580" y="1013"/>
                      </a:cubicBezTo>
                      <a:cubicBezTo>
                        <a:pt x="13723" y="454"/>
                        <a:pt x="14191" y="176"/>
                        <a:pt x="14657" y="176"/>
                      </a:cubicBezTo>
                      <a:cubicBezTo>
                        <a:pt x="15129" y="176"/>
                        <a:pt x="15599" y="460"/>
                        <a:pt x="15732" y="1025"/>
                      </a:cubicBezTo>
                      <a:cubicBezTo>
                        <a:pt x="15750" y="1067"/>
                        <a:pt x="15788" y="1088"/>
                        <a:pt x="15826" y="1088"/>
                      </a:cubicBezTo>
                      <a:cubicBezTo>
                        <a:pt x="15863" y="1088"/>
                        <a:pt x="15899" y="1067"/>
                        <a:pt x="15911" y="1025"/>
                      </a:cubicBezTo>
                      <a:cubicBezTo>
                        <a:pt x="16079" y="526"/>
                        <a:pt x="16510" y="280"/>
                        <a:pt x="16941" y="280"/>
                      </a:cubicBezTo>
                      <a:cubicBezTo>
                        <a:pt x="17398" y="280"/>
                        <a:pt x="17855" y="556"/>
                        <a:pt x="18003" y="1097"/>
                      </a:cubicBezTo>
                      <a:cubicBezTo>
                        <a:pt x="18016" y="1138"/>
                        <a:pt x="18053" y="1159"/>
                        <a:pt x="18089" y="1159"/>
                      </a:cubicBezTo>
                      <a:cubicBezTo>
                        <a:pt x="18116" y="1159"/>
                        <a:pt x="18143" y="1147"/>
                        <a:pt x="18158" y="1121"/>
                      </a:cubicBezTo>
                      <a:cubicBezTo>
                        <a:pt x="18364" y="671"/>
                        <a:pt x="18775" y="457"/>
                        <a:pt x="19183" y="457"/>
                      </a:cubicBezTo>
                      <a:cubicBezTo>
                        <a:pt x="19674" y="457"/>
                        <a:pt x="20162" y="767"/>
                        <a:pt x="20286" y="1348"/>
                      </a:cubicBezTo>
                      <a:cubicBezTo>
                        <a:pt x="20300" y="1390"/>
                        <a:pt x="20335" y="1408"/>
                        <a:pt x="20370" y="1408"/>
                      </a:cubicBezTo>
                      <a:cubicBezTo>
                        <a:pt x="20424" y="1408"/>
                        <a:pt x="20480" y="1365"/>
                        <a:pt x="20465" y="1300"/>
                      </a:cubicBezTo>
                      <a:cubicBezTo>
                        <a:pt x="20319" y="640"/>
                        <a:pt x="19757" y="275"/>
                        <a:pt x="19190" y="275"/>
                      </a:cubicBezTo>
                      <a:cubicBezTo>
                        <a:pt x="18782" y="275"/>
                        <a:pt x="18371" y="464"/>
                        <a:pt x="18110" y="870"/>
                      </a:cubicBezTo>
                      <a:cubicBezTo>
                        <a:pt x="17886" y="358"/>
                        <a:pt x="17411" y="97"/>
                        <a:pt x="16936" y="97"/>
                      </a:cubicBezTo>
                      <a:cubicBezTo>
                        <a:pt x="16501" y="97"/>
                        <a:pt x="16067" y="316"/>
                        <a:pt x="15827" y="762"/>
                      </a:cubicBezTo>
                      <a:cubicBezTo>
                        <a:pt x="15600" y="254"/>
                        <a:pt x="15125" y="0"/>
                        <a:pt x="14650"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142" name="Google Shape;1142;p14"/>
                <p:cNvSpPr/>
                <p:nvPr/>
              </p:nvSpPr>
              <p:spPr>
                <a:xfrm>
                  <a:off x="4979623" y="1579578"/>
                  <a:ext cx="4386615" cy="311298"/>
                </a:xfrm>
                <a:custGeom>
                  <a:avLst/>
                  <a:gdLst/>
                  <a:ahLst/>
                  <a:cxnLst/>
                  <a:rect l="l" t="t" r="r" b="b"/>
                  <a:pathLst>
                    <a:path w="20475" h="1453" extrusionOk="0">
                      <a:moveTo>
                        <a:pt x="14638" y="0"/>
                      </a:moveTo>
                      <a:cubicBezTo>
                        <a:pt x="14163" y="0"/>
                        <a:pt x="13687" y="257"/>
                        <a:pt x="13460" y="771"/>
                      </a:cubicBezTo>
                      <a:cubicBezTo>
                        <a:pt x="13242" y="398"/>
                        <a:pt x="12914" y="243"/>
                        <a:pt x="12567" y="243"/>
                      </a:cubicBezTo>
                      <a:cubicBezTo>
                        <a:pt x="12058" y="243"/>
                        <a:pt x="11507" y="577"/>
                        <a:pt x="11201" y="1046"/>
                      </a:cubicBezTo>
                      <a:cubicBezTo>
                        <a:pt x="10963" y="487"/>
                        <a:pt x="10439" y="198"/>
                        <a:pt x="9913" y="198"/>
                      </a:cubicBezTo>
                      <a:cubicBezTo>
                        <a:pt x="9459" y="198"/>
                        <a:pt x="9003" y="413"/>
                        <a:pt x="8727" y="855"/>
                      </a:cubicBezTo>
                      <a:cubicBezTo>
                        <a:pt x="8457" y="492"/>
                        <a:pt x="8056" y="316"/>
                        <a:pt x="7658" y="316"/>
                      </a:cubicBezTo>
                      <a:cubicBezTo>
                        <a:pt x="7192" y="316"/>
                        <a:pt x="6730" y="558"/>
                        <a:pt x="6491" y="1022"/>
                      </a:cubicBezTo>
                      <a:cubicBezTo>
                        <a:pt x="6262" y="545"/>
                        <a:pt x="5802" y="298"/>
                        <a:pt x="5339" y="298"/>
                      </a:cubicBezTo>
                      <a:cubicBezTo>
                        <a:pt x="4933" y="298"/>
                        <a:pt x="4525" y="488"/>
                        <a:pt x="4268" y="879"/>
                      </a:cubicBezTo>
                      <a:cubicBezTo>
                        <a:pt x="4040" y="348"/>
                        <a:pt x="3547" y="79"/>
                        <a:pt x="3053" y="79"/>
                      </a:cubicBezTo>
                      <a:cubicBezTo>
                        <a:pt x="2590" y="79"/>
                        <a:pt x="2126" y="315"/>
                        <a:pt x="1877" y="795"/>
                      </a:cubicBezTo>
                      <a:cubicBezTo>
                        <a:pt x="1740" y="430"/>
                        <a:pt x="1386" y="196"/>
                        <a:pt x="990" y="196"/>
                      </a:cubicBezTo>
                      <a:cubicBezTo>
                        <a:pt x="971" y="196"/>
                        <a:pt x="952" y="196"/>
                        <a:pt x="933" y="198"/>
                      </a:cubicBezTo>
                      <a:cubicBezTo>
                        <a:pt x="335" y="257"/>
                        <a:pt x="13" y="831"/>
                        <a:pt x="1" y="1381"/>
                      </a:cubicBezTo>
                      <a:cubicBezTo>
                        <a:pt x="1" y="1429"/>
                        <a:pt x="36" y="1453"/>
                        <a:pt x="72" y="1453"/>
                      </a:cubicBezTo>
                      <a:cubicBezTo>
                        <a:pt x="108" y="1453"/>
                        <a:pt x="144" y="1429"/>
                        <a:pt x="144" y="1381"/>
                      </a:cubicBezTo>
                      <a:cubicBezTo>
                        <a:pt x="168" y="951"/>
                        <a:pt x="383" y="532"/>
                        <a:pt x="825" y="413"/>
                      </a:cubicBezTo>
                      <a:cubicBezTo>
                        <a:pt x="893" y="393"/>
                        <a:pt x="961" y="384"/>
                        <a:pt x="1027" y="384"/>
                      </a:cubicBezTo>
                      <a:cubicBezTo>
                        <a:pt x="1409" y="384"/>
                        <a:pt x="1749" y="687"/>
                        <a:pt x="1770" y="1094"/>
                      </a:cubicBezTo>
                      <a:cubicBezTo>
                        <a:pt x="1770" y="1154"/>
                        <a:pt x="1814" y="1188"/>
                        <a:pt x="1857" y="1188"/>
                      </a:cubicBezTo>
                      <a:cubicBezTo>
                        <a:pt x="1892" y="1188"/>
                        <a:pt x="1926" y="1166"/>
                        <a:pt x="1937" y="1118"/>
                      </a:cubicBezTo>
                      <a:cubicBezTo>
                        <a:pt x="2087" y="547"/>
                        <a:pt x="2570" y="260"/>
                        <a:pt x="3052" y="260"/>
                      </a:cubicBezTo>
                      <a:cubicBezTo>
                        <a:pt x="3529" y="260"/>
                        <a:pt x="4006" y="541"/>
                        <a:pt x="4160" y="1106"/>
                      </a:cubicBezTo>
                      <a:cubicBezTo>
                        <a:pt x="4174" y="1147"/>
                        <a:pt x="4215" y="1168"/>
                        <a:pt x="4254" y="1168"/>
                      </a:cubicBezTo>
                      <a:cubicBezTo>
                        <a:pt x="4283" y="1168"/>
                        <a:pt x="4312" y="1156"/>
                        <a:pt x="4328" y="1130"/>
                      </a:cubicBezTo>
                      <a:cubicBezTo>
                        <a:pt x="4549" y="694"/>
                        <a:pt x="4949" y="478"/>
                        <a:pt x="5344" y="478"/>
                      </a:cubicBezTo>
                      <a:cubicBezTo>
                        <a:pt x="5782" y="478"/>
                        <a:pt x="6214" y="745"/>
                        <a:pt x="6384" y="1273"/>
                      </a:cubicBezTo>
                      <a:cubicBezTo>
                        <a:pt x="6402" y="1315"/>
                        <a:pt x="6438" y="1336"/>
                        <a:pt x="6473" y="1336"/>
                      </a:cubicBezTo>
                      <a:cubicBezTo>
                        <a:pt x="6509" y="1336"/>
                        <a:pt x="6545" y="1315"/>
                        <a:pt x="6563" y="1273"/>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32" y="602"/>
                        <a:pt x="9466" y="382"/>
                        <a:pt x="9898" y="382"/>
                      </a:cubicBezTo>
                      <a:cubicBezTo>
                        <a:pt x="10416" y="382"/>
                        <a:pt x="10931" y="698"/>
                        <a:pt x="11094" y="1297"/>
                      </a:cubicBezTo>
                      <a:cubicBezTo>
                        <a:pt x="11100" y="1339"/>
                        <a:pt x="11144" y="1364"/>
                        <a:pt x="11183" y="1364"/>
                      </a:cubicBezTo>
                      <a:cubicBezTo>
                        <a:pt x="11212" y="1364"/>
                        <a:pt x="11239" y="1351"/>
                        <a:pt x="11249" y="1321"/>
                      </a:cubicBezTo>
                      <a:cubicBezTo>
                        <a:pt x="11492" y="821"/>
                        <a:pt x="12042" y="432"/>
                        <a:pt x="12545" y="432"/>
                      </a:cubicBezTo>
                      <a:cubicBezTo>
                        <a:pt x="12884" y="432"/>
                        <a:pt x="13201" y="608"/>
                        <a:pt x="13389" y="1046"/>
                      </a:cubicBezTo>
                      <a:cubicBezTo>
                        <a:pt x="13404" y="1076"/>
                        <a:pt x="13431" y="1090"/>
                        <a:pt x="13460" y="1090"/>
                      </a:cubicBezTo>
                      <a:cubicBezTo>
                        <a:pt x="13500" y="1090"/>
                        <a:pt x="13542" y="1064"/>
                        <a:pt x="13556" y="1022"/>
                      </a:cubicBezTo>
                      <a:cubicBezTo>
                        <a:pt x="13705" y="469"/>
                        <a:pt x="14170" y="194"/>
                        <a:pt x="14633" y="194"/>
                      </a:cubicBezTo>
                      <a:cubicBezTo>
                        <a:pt x="15102" y="194"/>
                        <a:pt x="15569" y="475"/>
                        <a:pt x="15708" y="1034"/>
                      </a:cubicBezTo>
                      <a:cubicBezTo>
                        <a:pt x="15726" y="1082"/>
                        <a:pt x="15761" y="1106"/>
                        <a:pt x="15797" y="1106"/>
                      </a:cubicBezTo>
                      <a:cubicBezTo>
                        <a:pt x="15833" y="1106"/>
                        <a:pt x="15869" y="1082"/>
                        <a:pt x="15887" y="1034"/>
                      </a:cubicBezTo>
                      <a:cubicBezTo>
                        <a:pt x="16055" y="541"/>
                        <a:pt x="16486" y="298"/>
                        <a:pt x="16917" y="298"/>
                      </a:cubicBezTo>
                      <a:cubicBezTo>
                        <a:pt x="17373" y="298"/>
                        <a:pt x="17831" y="571"/>
                        <a:pt x="17979" y="1106"/>
                      </a:cubicBezTo>
                      <a:cubicBezTo>
                        <a:pt x="17992" y="1153"/>
                        <a:pt x="18028" y="1177"/>
                        <a:pt x="18063" y="1177"/>
                      </a:cubicBezTo>
                      <a:cubicBezTo>
                        <a:pt x="18091" y="1177"/>
                        <a:pt x="18118" y="1162"/>
                        <a:pt x="18134" y="1130"/>
                      </a:cubicBezTo>
                      <a:cubicBezTo>
                        <a:pt x="18340" y="686"/>
                        <a:pt x="18750" y="475"/>
                        <a:pt x="19157" y="475"/>
                      </a:cubicBezTo>
                      <a:cubicBezTo>
                        <a:pt x="19649" y="475"/>
                        <a:pt x="20138" y="782"/>
                        <a:pt x="20262" y="1357"/>
                      </a:cubicBezTo>
                      <a:cubicBezTo>
                        <a:pt x="20276" y="1409"/>
                        <a:pt x="20314" y="1431"/>
                        <a:pt x="20353" y="1431"/>
                      </a:cubicBezTo>
                      <a:cubicBezTo>
                        <a:pt x="20413" y="1431"/>
                        <a:pt x="20475" y="1377"/>
                        <a:pt x="20453" y="1297"/>
                      </a:cubicBezTo>
                      <a:cubicBezTo>
                        <a:pt x="20307" y="643"/>
                        <a:pt x="19748" y="281"/>
                        <a:pt x="19181" y="281"/>
                      </a:cubicBezTo>
                      <a:cubicBezTo>
                        <a:pt x="18774" y="281"/>
                        <a:pt x="18363" y="467"/>
                        <a:pt x="18098" y="867"/>
                      </a:cubicBezTo>
                      <a:cubicBezTo>
                        <a:pt x="17881" y="358"/>
                        <a:pt x="17410" y="101"/>
                        <a:pt x="16937" y="101"/>
                      </a:cubicBezTo>
                      <a:cubicBezTo>
                        <a:pt x="16498" y="101"/>
                        <a:pt x="16057" y="323"/>
                        <a:pt x="15815" y="771"/>
                      </a:cubicBezTo>
                      <a:cubicBezTo>
                        <a:pt x="15588" y="257"/>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143" name="Google Shape;1143;p14"/>
                <p:cNvSpPr/>
                <p:nvPr/>
              </p:nvSpPr>
              <p:spPr>
                <a:xfrm>
                  <a:off x="4979623" y="2121833"/>
                  <a:ext cx="4384901" cy="309370"/>
                </a:xfrm>
                <a:custGeom>
                  <a:avLst/>
                  <a:gdLst/>
                  <a:ahLst/>
                  <a:cxnLst/>
                  <a:rect l="l" t="t" r="r" b="b"/>
                  <a:pathLst>
                    <a:path w="20467" h="1444" extrusionOk="0">
                      <a:moveTo>
                        <a:pt x="14638" y="0"/>
                      </a:moveTo>
                      <a:cubicBezTo>
                        <a:pt x="14163" y="0"/>
                        <a:pt x="13687" y="254"/>
                        <a:pt x="13460" y="762"/>
                      </a:cubicBezTo>
                      <a:cubicBezTo>
                        <a:pt x="13242" y="394"/>
                        <a:pt x="12915" y="240"/>
                        <a:pt x="12568" y="240"/>
                      </a:cubicBezTo>
                      <a:cubicBezTo>
                        <a:pt x="12058" y="240"/>
                        <a:pt x="11507" y="573"/>
                        <a:pt x="11201" y="1049"/>
                      </a:cubicBezTo>
                      <a:cubicBezTo>
                        <a:pt x="10962" y="487"/>
                        <a:pt x="10434" y="194"/>
                        <a:pt x="9904" y="194"/>
                      </a:cubicBezTo>
                      <a:cubicBezTo>
                        <a:pt x="9453" y="194"/>
                        <a:pt x="9001" y="407"/>
                        <a:pt x="8727" y="846"/>
                      </a:cubicBezTo>
                      <a:cubicBezTo>
                        <a:pt x="8458" y="484"/>
                        <a:pt x="8059" y="308"/>
                        <a:pt x="7662" y="308"/>
                      </a:cubicBezTo>
                      <a:cubicBezTo>
                        <a:pt x="7194" y="308"/>
                        <a:pt x="6731" y="553"/>
                        <a:pt x="6491" y="1025"/>
                      </a:cubicBezTo>
                      <a:cubicBezTo>
                        <a:pt x="6261" y="546"/>
                        <a:pt x="5799" y="299"/>
                        <a:pt x="5334" y="299"/>
                      </a:cubicBezTo>
                      <a:cubicBezTo>
                        <a:pt x="4930" y="299"/>
                        <a:pt x="4524" y="486"/>
                        <a:pt x="4268" y="870"/>
                      </a:cubicBezTo>
                      <a:cubicBezTo>
                        <a:pt x="4041" y="342"/>
                        <a:pt x="3553" y="76"/>
                        <a:pt x="3061" y="76"/>
                      </a:cubicBezTo>
                      <a:cubicBezTo>
                        <a:pt x="2596" y="76"/>
                        <a:pt x="2128" y="315"/>
                        <a:pt x="1877" y="798"/>
                      </a:cubicBezTo>
                      <a:cubicBezTo>
                        <a:pt x="1743" y="440"/>
                        <a:pt x="1399" y="197"/>
                        <a:pt x="1012" y="197"/>
                      </a:cubicBezTo>
                      <a:cubicBezTo>
                        <a:pt x="986" y="197"/>
                        <a:pt x="960" y="198"/>
                        <a:pt x="933" y="201"/>
                      </a:cubicBezTo>
                      <a:cubicBezTo>
                        <a:pt x="335" y="260"/>
                        <a:pt x="13" y="834"/>
                        <a:pt x="1" y="1372"/>
                      </a:cubicBezTo>
                      <a:cubicBezTo>
                        <a:pt x="1" y="1420"/>
                        <a:pt x="36" y="1444"/>
                        <a:pt x="72" y="1444"/>
                      </a:cubicBezTo>
                      <a:cubicBezTo>
                        <a:pt x="108" y="1444"/>
                        <a:pt x="144" y="1420"/>
                        <a:pt x="144" y="1372"/>
                      </a:cubicBezTo>
                      <a:cubicBezTo>
                        <a:pt x="168" y="942"/>
                        <a:pt x="383" y="523"/>
                        <a:pt x="825" y="416"/>
                      </a:cubicBezTo>
                      <a:cubicBezTo>
                        <a:pt x="893" y="396"/>
                        <a:pt x="961" y="387"/>
                        <a:pt x="1027" y="387"/>
                      </a:cubicBezTo>
                      <a:cubicBezTo>
                        <a:pt x="1409" y="387"/>
                        <a:pt x="1749" y="690"/>
                        <a:pt x="1770" y="1097"/>
                      </a:cubicBezTo>
                      <a:cubicBezTo>
                        <a:pt x="1770" y="1151"/>
                        <a:pt x="1815" y="1182"/>
                        <a:pt x="1859" y="1182"/>
                      </a:cubicBezTo>
                      <a:cubicBezTo>
                        <a:pt x="1893" y="1182"/>
                        <a:pt x="1927" y="1163"/>
                        <a:pt x="1937" y="1121"/>
                      </a:cubicBezTo>
                      <a:cubicBezTo>
                        <a:pt x="2087" y="544"/>
                        <a:pt x="2570" y="257"/>
                        <a:pt x="3052" y="257"/>
                      </a:cubicBezTo>
                      <a:cubicBezTo>
                        <a:pt x="3529" y="257"/>
                        <a:pt x="4006" y="538"/>
                        <a:pt x="4160" y="1097"/>
                      </a:cubicBezTo>
                      <a:cubicBezTo>
                        <a:pt x="4174" y="1144"/>
                        <a:pt x="4213" y="1168"/>
                        <a:pt x="4252" y="1168"/>
                      </a:cubicBezTo>
                      <a:cubicBezTo>
                        <a:pt x="4282" y="1168"/>
                        <a:pt x="4312" y="1153"/>
                        <a:pt x="4328" y="1121"/>
                      </a:cubicBezTo>
                      <a:cubicBezTo>
                        <a:pt x="4547" y="688"/>
                        <a:pt x="4944" y="475"/>
                        <a:pt x="5336" y="475"/>
                      </a:cubicBezTo>
                      <a:cubicBezTo>
                        <a:pt x="5777" y="475"/>
                        <a:pt x="6213" y="745"/>
                        <a:pt x="6384" y="1276"/>
                      </a:cubicBezTo>
                      <a:cubicBezTo>
                        <a:pt x="6402" y="1318"/>
                        <a:pt x="6438" y="1339"/>
                        <a:pt x="6473" y="1339"/>
                      </a:cubicBezTo>
                      <a:cubicBezTo>
                        <a:pt x="6509" y="1339"/>
                        <a:pt x="6545" y="1318"/>
                        <a:pt x="6563" y="1276"/>
                      </a:cubicBezTo>
                      <a:cubicBezTo>
                        <a:pt x="6740" y="765"/>
                        <a:pt x="7201" y="495"/>
                        <a:pt x="7664" y="495"/>
                      </a:cubicBezTo>
                      <a:cubicBezTo>
                        <a:pt x="8046" y="495"/>
                        <a:pt x="8428" y="678"/>
                        <a:pt x="8655" y="1061"/>
                      </a:cubicBezTo>
                      <a:cubicBezTo>
                        <a:pt x="8673" y="1085"/>
                        <a:pt x="8700" y="1097"/>
                        <a:pt x="8727" y="1097"/>
                      </a:cubicBezTo>
                      <a:cubicBezTo>
                        <a:pt x="8754" y="1097"/>
                        <a:pt x="8781" y="1085"/>
                        <a:pt x="8798" y="1061"/>
                      </a:cubicBezTo>
                      <a:cubicBezTo>
                        <a:pt x="9028" y="590"/>
                        <a:pt x="9469" y="365"/>
                        <a:pt x="9908" y="365"/>
                      </a:cubicBezTo>
                      <a:cubicBezTo>
                        <a:pt x="10427" y="365"/>
                        <a:pt x="10944" y="680"/>
                        <a:pt x="11105" y="1276"/>
                      </a:cubicBezTo>
                      <a:cubicBezTo>
                        <a:pt x="11119" y="1317"/>
                        <a:pt x="11156" y="1339"/>
                        <a:pt x="11192" y="1339"/>
                      </a:cubicBezTo>
                      <a:cubicBezTo>
                        <a:pt x="11219" y="1339"/>
                        <a:pt x="11245" y="1326"/>
                        <a:pt x="11261" y="1300"/>
                      </a:cubicBezTo>
                      <a:cubicBezTo>
                        <a:pt x="11504" y="800"/>
                        <a:pt x="12054" y="411"/>
                        <a:pt x="12557" y="411"/>
                      </a:cubicBezTo>
                      <a:cubicBezTo>
                        <a:pt x="12896" y="411"/>
                        <a:pt x="13213" y="588"/>
                        <a:pt x="13401" y="1025"/>
                      </a:cubicBezTo>
                      <a:cubicBezTo>
                        <a:pt x="13416" y="1055"/>
                        <a:pt x="13443" y="1069"/>
                        <a:pt x="13472" y="1069"/>
                      </a:cubicBezTo>
                      <a:cubicBezTo>
                        <a:pt x="13512" y="1069"/>
                        <a:pt x="13554" y="1043"/>
                        <a:pt x="13568" y="1002"/>
                      </a:cubicBezTo>
                      <a:cubicBezTo>
                        <a:pt x="13716" y="450"/>
                        <a:pt x="14179" y="175"/>
                        <a:pt x="14641" y="175"/>
                      </a:cubicBezTo>
                      <a:cubicBezTo>
                        <a:pt x="15111" y="175"/>
                        <a:pt x="15581" y="459"/>
                        <a:pt x="15720" y="1025"/>
                      </a:cubicBezTo>
                      <a:cubicBezTo>
                        <a:pt x="15732" y="1067"/>
                        <a:pt x="15767" y="1088"/>
                        <a:pt x="15805" y="1088"/>
                      </a:cubicBezTo>
                      <a:cubicBezTo>
                        <a:pt x="15842" y="1088"/>
                        <a:pt x="15881" y="1067"/>
                        <a:pt x="15899" y="1025"/>
                      </a:cubicBezTo>
                      <a:cubicBezTo>
                        <a:pt x="16067" y="526"/>
                        <a:pt x="16498" y="281"/>
                        <a:pt x="16929" y="281"/>
                      </a:cubicBezTo>
                      <a:cubicBezTo>
                        <a:pt x="17386" y="281"/>
                        <a:pt x="17843" y="556"/>
                        <a:pt x="17991" y="1097"/>
                      </a:cubicBezTo>
                      <a:cubicBezTo>
                        <a:pt x="17997" y="1136"/>
                        <a:pt x="18032" y="1157"/>
                        <a:pt x="18068" y="1157"/>
                      </a:cubicBezTo>
                      <a:cubicBezTo>
                        <a:pt x="18098" y="1157"/>
                        <a:pt x="18130" y="1142"/>
                        <a:pt x="18146" y="1109"/>
                      </a:cubicBezTo>
                      <a:cubicBezTo>
                        <a:pt x="18352" y="665"/>
                        <a:pt x="18762" y="454"/>
                        <a:pt x="19169" y="454"/>
                      </a:cubicBezTo>
                      <a:cubicBezTo>
                        <a:pt x="19661" y="454"/>
                        <a:pt x="20150" y="761"/>
                        <a:pt x="20274" y="1336"/>
                      </a:cubicBezTo>
                      <a:cubicBezTo>
                        <a:pt x="20284" y="1387"/>
                        <a:pt x="20323" y="1410"/>
                        <a:pt x="20361" y="1410"/>
                      </a:cubicBezTo>
                      <a:cubicBezTo>
                        <a:pt x="20414" y="1410"/>
                        <a:pt x="20467" y="1369"/>
                        <a:pt x="20453" y="1300"/>
                      </a:cubicBezTo>
                      <a:cubicBezTo>
                        <a:pt x="20307" y="645"/>
                        <a:pt x="19746" y="279"/>
                        <a:pt x="19178" y="279"/>
                      </a:cubicBezTo>
                      <a:cubicBezTo>
                        <a:pt x="18772" y="279"/>
                        <a:pt x="18363" y="466"/>
                        <a:pt x="18098" y="870"/>
                      </a:cubicBezTo>
                      <a:cubicBezTo>
                        <a:pt x="17880" y="359"/>
                        <a:pt x="17404" y="98"/>
                        <a:pt x="16928" y="98"/>
                      </a:cubicBezTo>
                      <a:cubicBezTo>
                        <a:pt x="16492" y="98"/>
                        <a:pt x="16055" y="317"/>
                        <a:pt x="15815" y="762"/>
                      </a:cubicBezTo>
                      <a:cubicBezTo>
                        <a:pt x="15588" y="254"/>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144" name="Google Shape;1144;p14"/>
                <p:cNvSpPr/>
                <p:nvPr/>
              </p:nvSpPr>
              <p:spPr>
                <a:xfrm>
                  <a:off x="4979623" y="2662802"/>
                  <a:ext cx="4386829" cy="310655"/>
                </a:xfrm>
                <a:custGeom>
                  <a:avLst/>
                  <a:gdLst/>
                  <a:ahLst/>
                  <a:cxnLst/>
                  <a:rect l="l" t="t" r="r" b="b"/>
                  <a:pathLst>
                    <a:path w="20476" h="1450" extrusionOk="0">
                      <a:moveTo>
                        <a:pt x="14638" y="1"/>
                      </a:moveTo>
                      <a:cubicBezTo>
                        <a:pt x="14163" y="1"/>
                        <a:pt x="13687" y="258"/>
                        <a:pt x="13460" y="772"/>
                      </a:cubicBezTo>
                      <a:cubicBezTo>
                        <a:pt x="13242" y="399"/>
                        <a:pt x="12914" y="243"/>
                        <a:pt x="12567" y="243"/>
                      </a:cubicBezTo>
                      <a:cubicBezTo>
                        <a:pt x="12058" y="243"/>
                        <a:pt x="11507" y="577"/>
                        <a:pt x="11201" y="1047"/>
                      </a:cubicBezTo>
                      <a:cubicBezTo>
                        <a:pt x="10963" y="486"/>
                        <a:pt x="10437" y="193"/>
                        <a:pt x="9909" y="193"/>
                      </a:cubicBezTo>
                      <a:cubicBezTo>
                        <a:pt x="9456" y="193"/>
                        <a:pt x="9003" y="409"/>
                        <a:pt x="8727" y="855"/>
                      </a:cubicBezTo>
                      <a:cubicBezTo>
                        <a:pt x="8457" y="492"/>
                        <a:pt x="8056" y="316"/>
                        <a:pt x="7658" y="316"/>
                      </a:cubicBezTo>
                      <a:cubicBezTo>
                        <a:pt x="7192" y="316"/>
                        <a:pt x="6730" y="558"/>
                        <a:pt x="6491" y="1023"/>
                      </a:cubicBezTo>
                      <a:cubicBezTo>
                        <a:pt x="6262" y="545"/>
                        <a:pt x="5802" y="298"/>
                        <a:pt x="5339" y="298"/>
                      </a:cubicBezTo>
                      <a:cubicBezTo>
                        <a:pt x="4933" y="298"/>
                        <a:pt x="4525" y="488"/>
                        <a:pt x="4268" y="879"/>
                      </a:cubicBezTo>
                      <a:cubicBezTo>
                        <a:pt x="4040" y="348"/>
                        <a:pt x="3547" y="79"/>
                        <a:pt x="3053" y="79"/>
                      </a:cubicBezTo>
                      <a:cubicBezTo>
                        <a:pt x="2590" y="79"/>
                        <a:pt x="2126" y="316"/>
                        <a:pt x="1877" y="796"/>
                      </a:cubicBezTo>
                      <a:cubicBezTo>
                        <a:pt x="1743" y="437"/>
                        <a:pt x="1399" y="194"/>
                        <a:pt x="1012" y="194"/>
                      </a:cubicBezTo>
                      <a:cubicBezTo>
                        <a:pt x="986" y="194"/>
                        <a:pt x="960" y="196"/>
                        <a:pt x="933" y="198"/>
                      </a:cubicBezTo>
                      <a:cubicBezTo>
                        <a:pt x="335" y="258"/>
                        <a:pt x="13" y="831"/>
                        <a:pt x="1" y="1369"/>
                      </a:cubicBezTo>
                      <a:cubicBezTo>
                        <a:pt x="1" y="1423"/>
                        <a:pt x="36" y="1450"/>
                        <a:pt x="72" y="1450"/>
                      </a:cubicBezTo>
                      <a:cubicBezTo>
                        <a:pt x="108" y="1450"/>
                        <a:pt x="144" y="1423"/>
                        <a:pt x="144" y="1369"/>
                      </a:cubicBezTo>
                      <a:cubicBezTo>
                        <a:pt x="168" y="951"/>
                        <a:pt x="383" y="533"/>
                        <a:pt x="825" y="413"/>
                      </a:cubicBezTo>
                      <a:cubicBezTo>
                        <a:pt x="893" y="393"/>
                        <a:pt x="961" y="384"/>
                        <a:pt x="1027" y="384"/>
                      </a:cubicBezTo>
                      <a:cubicBezTo>
                        <a:pt x="1409" y="384"/>
                        <a:pt x="1749" y="687"/>
                        <a:pt x="1770" y="1094"/>
                      </a:cubicBezTo>
                      <a:cubicBezTo>
                        <a:pt x="1770" y="1153"/>
                        <a:pt x="1812" y="1183"/>
                        <a:pt x="1855" y="1183"/>
                      </a:cubicBezTo>
                      <a:cubicBezTo>
                        <a:pt x="1890" y="1183"/>
                        <a:pt x="1926" y="1162"/>
                        <a:pt x="1937" y="1118"/>
                      </a:cubicBezTo>
                      <a:cubicBezTo>
                        <a:pt x="2087" y="547"/>
                        <a:pt x="2570" y="261"/>
                        <a:pt x="3052" y="261"/>
                      </a:cubicBezTo>
                      <a:cubicBezTo>
                        <a:pt x="3529" y="261"/>
                        <a:pt x="4006" y="542"/>
                        <a:pt x="4160" y="1106"/>
                      </a:cubicBezTo>
                      <a:cubicBezTo>
                        <a:pt x="4174" y="1147"/>
                        <a:pt x="4215" y="1168"/>
                        <a:pt x="4254" y="1168"/>
                      </a:cubicBezTo>
                      <a:cubicBezTo>
                        <a:pt x="4283" y="1168"/>
                        <a:pt x="4312" y="1156"/>
                        <a:pt x="4328" y="1130"/>
                      </a:cubicBezTo>
                      <a:cubicBezTo>
                        <a:pt x="4549" y="694"/>
                        <a:pt x="4949" y="478"/>
                        <a:pt x="5344" y="478"/>
                      </a:cubicBezTo>
                      <a:cubicBezTo>
                        <a:pt x="5782" y="478"/>
                        <a:pt x="6214" y="745"/>
                        <a:pt x="6384" y="1274"/>
                      </a:cubicBezTo>
                      <a:cubicBezTo>
                        <a:pt x="6402" y="1316"/>
                        <a:pt x="6438" y="1336"/>
                        <a:pt x="6473" y="1336"/>
                      </a:cubicBezTo>
                      <a:cubicBezTo>
                        <a:pt x="6509" y="1336"/>
                        <a:pt x="6545" y="1316"/>
                        <a:pt x="6563" y="1274"/>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27" y="590"/>
                        <a:pt x="9467" y="365"/>
                        <a:pt x="9905" y="365"/>
                      </a:cubicBezTo>
                      <a:cubicBezTo>
                        <a:pt x="10428" y="365"/>
                        <a:pt x="10949" y="686"/>
                        <a:pt x="11105" y="1298"/>
                      </a:cubicBezTo>
                      <a:cubicBezTo>
                        <a:pt x="11118" y="1336"/>
                        <a:pt x="11152" y="1358"/>
                        <a:pt x="11187" y="1358"/>
                      </a:cubicBezTo>
                      <a:cubicBezTo>
                        <a:pt x="11215" y="1358"/>
                        <a:pt x="11244" y="1342"/>
                        <a:pt x="11261" y="1310"/>
                      </a:cubicBezTo>
                      <a:cubicBezTo>
                        <a:pt x="11503" y="817"/>
                        <a:pt x="12052" y="432"/>
                        <a:pt x="12555" y="432"/>
                      </a:cubicBezTo>
                      <a:cubicBezTo>
                        <a:pt x="12894" y="432"/>
                        <a:pt x="13213" y="608"/>
                        <a:pt x="13401" y="1047"/>
                      </a:cubicBezTo>
                      <a:cubicBezTo>
                        <a:pt x="13415" y="1075"/>
                        <a:pt x="13440" y="1086"/>
                        <a:pt x="13467" y="1086"/>
                      </a:cubicBezTo>
                      <a:cubicBezTo>
                        <a:pt x="13508" y="1086"/>
                        <a:pt x="13553" y="1059"/>
                        <a:pt x="13568" y="1023"/>
                      </a:cubicBezTo>
                      <a:cubicBezTo>
                        <a:pt x="13717" y="470"/>
                        <a:pt x="14181" y="195"/>
                        <a:pt x="14645" y="195"/>
                      </a:cubicBezTo>
                      <a:cubicBezTo>
                        <a:pt x="15114" y="195"/>
                        <a:pt x="15581" y="476"/>
                        <a:pt x="15720" y="1035"/>
                      </a:cubicBezTo>
                      <a:cubicBezTo>
                        <a:pt x="15732" y="1076"/>
                        <a:pt x="15767" y="1097"/>
                        <a:pt x="15805" y="1097"/>
                      </a:cubicBezTo>
                      <a:cubicBezTo>
                        <a:pt x="15842" y="1097"/>
                        <a:pt x="15881" y="1076"/>
                        <a:pt x="15899" y="1035"/>
                      </a:cubicBezTo>
                      <a:cubicBezTo>
                        <a:pt x="16067" y="541"/>
                        <a:pt x="16497" y="299"/>
                        <a:pt x="16929" y="299"/>
                      </a:cubicBezTo>
                      <a:cubicBezTo>
                        <a:pt x="17385" y="299"/>
                        <a:pt x="17843" y="571"/>
                        <a:pt x="17991" y="1106"/>
                      </a:cubicBezTo>
                      <a:cubicBezTo>
                        <a:pt x="18004" y="1147"/>
                        <a:pt x="18041" y="1168"/>
                        <a:pt x="18077" y="1168"/>
                      </a:cubicBezTo>
                      <a:cubicBezTo>
                        <a:pt x="18104" y="1168"/>
                        <a:pt x="18131" y="1156"/>
                        <a:pt x="18146" y="1130"/>
                      </a:cubicBezTo>
                      <a:cubicBezTo>
                        <a:pt x="18352" y="680"/>
                        <a:pt x="18763" y="466"/>
                        <a:pt x="19171" y="466"/>
                      </a:cubicBezTo>
                      <a:cubicBezTo>
                        <a:pt x="19662" y="466"/>
                        <a:pt x="20150" y="776"/>
                        <a:pt x="20274" y="1357"/>
                      </a:cubicBezTo>
                      <a:cubicBezTo>
                        <a:pt x="20288" y="1403"/>
                        <a:pt x="20322" y="1422"/>
                        <a:pt x="20358" y="1422"/>
                      </a:cubicBezTo>
                      <a:cubicBezTo>
                        <a:pt x="20415" y="1422"/>
                        <a:pt x="20475" y="1371"/>
                        <a:pt x="20453" y="1298"/>
                      </a:cubicBezTo>
                      <a:cubicBezTo>
                        <a:pt x="20307" y="643"/>
                        <a:pt x="19748" y="281"/>
                        <a:pt x="19181" y="281"/>
                      </a:cubicBezTo>
                      <a:cubicBezTo>
                        <a:pt x="18774" y="281"/>
                        <a:pt x="18363" y="468"/>
                        <a:pt x="18098" y="867"/>
                      </a:cubicBezTo>
                      <a:cubicBezTo>
                        <a:pt x="17881" y="357"/>
                        <a:pt x="17408" y="97"/>
                        <a:pt x="16933" y="97"/>
                      </a:cubicBezTo>
                      <a:cubicBezTo>
                        <a:pt x="16495" y="97"/>
                        <a:pt x="16056" y="318"/>
                        <a:pt x="15815" y="772"/>
                      </a:cubicBezTo>
                      <a:cubicBezTo>
                        <a:pt x="15588" y="258"/>
                        <a:pt x="15113" y="1"/>
                        <a:pt x="14638"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145" name="Google Shape;1145;p14"/>
                <p:cNvSpPr/>
                <p:nvPr/>
              </p:nvSpPr>
              <p:spPr>
                <a:xfrm>
                  <a:off x="4979623" y="3205700"/>
                  <a:ext cx="4386615" cy="308941"/>
                </a:xfrm>
                <a:custGeom>
                  <a:avLst/>
                  <a:gdLst/>
                  <a:ahLst/>
                  <a:cxnLst/>
                  <a:rect l="l" t="t" r="r" b="b"/>
                  <a:pathLst>
                    <a:path w="20475" h="1442" extrusionOk="0">
                      <a:moveTo>
                        <a:pt x="14638" y="1"/>
                      </a:moveTo>
                      <a:cubicBezTo>
                        <a:pt x="14163" y="1"/>
                        <a:pt x="13687" y="258"/>
                        <a:pt x="13460" y="772"/>
                      </a:cubicBezTo>
                      <a:cubicBezTo>
                        <a:pt x="13242" y="399"/>
                        <a:pt x="12914" y="244"/>
                        <a:pt x="12567" y="244"/>
                      </a:cubicBezTo>
                      <a:cubicBezTo>
                        <a:pt x="12058" y="244"/>
                        <a:pt x="11507" y="578"/>
                        <a:pt x="11201" y="1047"/>
                      </a:cubicBezTo>
                      <a:cubicBezTo>
                        <a:pt x="10962" y="485"/>
                        <a:pt x="10434" y="192"/>
                        <a:pt x="9904" y="192"/>
                      </a:cubicBezTo>
                      <a:cubicBezTo>
                        <a:pt x="9453" y="192"/>
                        <a:pt x="9001" y="404"/>
                        <a:pt x="8727" y="843"/>
                      </a:cubicBezTo>
                      <a:cubicBezTo>
                        <a:pt x="8458" y="482"/>
                        <a:pt x="8059" y="306"/>
                        <a:pt x="7662" y="306"/>
                      </a:cubicBezTo>
                      <a:cubicBezTo>
                        <a:pt x="7194" y="306"/>
                        <a:pt x="6731" y="550"/>
                        <a:pt x="6491" y="1023"/>
                      </a:cubicBezTo>
                      <a:cubicBezTo>
                        <a:pt x="6262" y="545"/>
                        <a:pt x="5802" y="298"/>
                        <a:pt x="5339" y="298"/>
                      </a:cubicBezTo>
                      <a:cubicBezTo>
                        <a:pt x="4933" y="298"/>
                        <a:pt x="4525" y="488"/>
                        <a:pt x="4268" y="879"/>
                      </a:cubicBezTo>
                      <a:cubicBezTo>
                        <a:pt x="4040" y="349"/>
                        <a:pt x="3547" y="79"/>
                        <a:pt x="3053" y="79"/>
                      </a:cubicBezTo>
                      <a:cubicBezTo>
                        <a:pt x="2590" y="79"/>
                        <a:pt x="2126" y="316"/>
                        <a:pt x="1877" y="796"/>
                      </a:cubicBezTo>
                      <a:cubicBezTo>
                        <a:pt x="1743" y="437"/>
                        <a:pt x="1399" y="195"/>
                        <a:pt x="1012" y="195"/>
                      </a:cubicBezTo>
                      <a:cubicBezTo>
                        <a:pt x="986" y="195"/>
                        <a:pt x="960" y="196"/>
                        <a:pt x="933" y="198"/>
                      </a:cubicBezTo>
                      <a:cubicBezTo>
                        <a:pt x="335" y="258"/>
                        <a:pt x="13" y="832"/>
                        <a:pt x="1" y="1369"/>
                      </a:cubicBezTo>
                      <a:cubicBezTo>
                        <a:pt x="1" y="1417"/>
                        <a:pt x="36" y="1441"/>
                        <a:pt x="72" y="1441"/>
                      </a:cubicBezTo>
                      <a:cubicBezTo>
                        <a:pt x="108" y="1441"/>
                        <a:pt x="144" y="1417"/>
                        <a:pt x="144" y="1369"/>
                      </a:cubicBezTo>
                      <a:cubicBezTo>
                        <a:pt x="168" y="939"/>
                        <a:pt x="383" y="533"/>
                        <a:pt x="825" y="413"/>
                      </a:cubicBezTo>
                      <a:cubicBezTo>
                        <a:pt x="893" y="394"/>
                        <a:pt x="961" y="384"/>
                        <a:pt x="1027" y="384"/>
                      </a:cubicBezTo>
                      <a:cubicBezTo>
                        <a:pt x="1409" y="384"/>
                        <a:pt x="1749" y="687"/>
                        <a:pt x="1770" y="1095"/>
                      </a:cubicBezTo>
                      <a:cubicBezTo>
                        <a:pt x="1770" y="1148"/>
                        <a:pt x="1815" y="1179"/>
                        <a:pt x="1859" y="1179"/>
                      </a:cubicBezTo>
                      <a:cubicBezTo>
                        <a:pt x="1893" y="1179"/>
                        <a:pt x="1927" y="1160"/>
                        <a:pt x="1937" y="1118"/>
                      </a:cubicBezTo>
                      <a:cubicBezTo>
                        <a:pt x="2087" y="548"/>
                        <a:pt x="2570" y="261"/>
                        <a:pt x="3052" y="261"/>
                      </a:cubicBezTo>
                      <a:cubicBezTo>
                        <a:pt x="3529" y="261"/>
                        <a:pt x="4006" y="542"/>
                        <a:pt x="4160" y="1106"/>
                      </a:cubicBezTo>
                      <a:cubicBezTo>
                        <a:pt x="4173" y="1145"/>
                        <a:pt x="4211" y="1167"/>
                        <a:pt x="4248" y="1167"/>
                      </a:cubicBezTo>
                      <a:cubicBezTo>
                        <a:pt x="4280" y="1167"/>
                        <a:pt x="4311" y="1151"/>
                        <a:pt x="4328" y="1118"/>
                      </a:cubicBezTo>
                      <a:cubicBezTo>
                        <a:pt x="4547" y="685"/>
                        <a:pt x="4944" y="472"/>
                        <a:pt x="5336" y="472"/>
                      </a:cubicBezTo>
                      <a:cubicBezTo>
                        <a:pt x="5777" y="472"/>
                        <a:pt x="6213" y="742"/>
                        <a:pt x="6384" y="1274"/>
                      </a:cubicBezTo>
                      <a:cubicBezTo>
                        <a:pt x="6402" y="1316"/>
                        <a:pt x="6438" y="1337"/>
                        <a:pt x="6473" y="1337"/>
                      </a:cubicBezTo>
                      <a:cubicBezTo>
                        <a:pt x="6509" y="1337"/>
                        <a:pt x="6545" y="1316"/>
                        <a:pt x="6563" y="1274"/>
                      </a:cubicBezTo>
                      <a:cubicBezTo>
                        <a:pt x="6740" y="762"/>
                        <a:pt x="7201" y="492"/>
                        <a:pt x="7664" y="492"/>
                      </a:cubicBezTo>
                      <a:cubicBezTo>
                        <a:pt x="8046" y="492"/>
                        <a:pt x="8428" y="675"/>
                        <a:pt x="8655" y="1059"/>
                      </a:cubicBezTo>
                      <a:cubicBezTo>
                        <a:pt x="8673" y="1083"/>
                        <a:pt x="8700" y="1095"/>
                        <a:pt x="8727" y="1095"/>
                      </a:cubicBezTo>
                      <a:cubicBezTo>
                        <a:pt x="8754" y="1095"/>
                        <a:pt x="8781" y="1083"/>
                        <a:pt x="8798" y="1059"/>
                      </a:cubicBezTo>
                      <a:cubicBezTo>
                        <a:pt x="9026" y="598"/>
                        <a:pt x="9458" y="378"/>
                        <a:pt x="9890" y="378"/>
                      </a:cubicBezTo>
                      <a:cubicBezTo>
                        <a:pt x="10410" y="378"/>
                        <a:pt x="10930" y="697"/>
                        <a:pt x="11094" y="1298"/>
                      </a:cubicBezTo>
                      <a:cubicBezTo>
                        <a:pt x="11106" y="1337"/>
                        <a:pt x="11140" y="1358"/>
                        <a:pt x="11175" y="1358"/>
                      </a:cubicBezTo>
                      <a:cubicBezTo>
                        <a:pt x="11203" y="1358"/>
                        <a:pt x="11232" y="1343"/>
                        <a:pt x="11249" y="1310"/>
                      </a:cubicBezTo>
                      <a:cubicBezTo>
                        <a:pt x="11491" y="818"/>
                        <a:pt x="12040" y="432"/>
                        <a:pt x="12543" y="432"/>
                      </a:cubicBezTo>
                      <a:cubicBezTo>
                        <a:pt x="12882" y="432"/>
                        <a:pt x="13201" y="608"/>
                        <a:pt x="13389" y="1047"/>
                      </a:cubicBezTo>
                      <a:cubicBezTo>
                        <a:pt x="13403" y="1075"/>
                        <a:pt x="13428" y="1086"/>
                        <a:pt x="13455" y="1086"/>
                      </a:cubicBezTo>
                      <a:cubicBezTo>
                        <a:pt x="13496" y="1086"/>
                        <a:pt x="13541" y="1059"/>
                        <a:pt x="13556" y="1023"/>
                      </a:cubicBezTo>
                      <a:cubicBezTo>
                        <a:pt x="13699" y="464"/>
                        <a:pt x="14164" y="186"/>
                        <a:pt x="14629" y="186"/>
                      </a:cubicBezTo>
                      <a:cubicBezTo>
                        <a:pt x="15099" y="186"/>
                        <a:pt x="15569" y="470"/>
                        <a:pt x="15708" y="1035"/>
                      </a:cubicBezTo>
                      <a:cubicBezTo>
                        <a:pt x="15726" y="1077"/>
                        <a:pt x="15761" y="1097"/>
                        <a:pt x="15797" y="1097"/>
                      </a:cubicBezTo>
                      <a:cubicBezTo>
                        <a:pt x="15833" y="1097"/>
                        <a:pt x="15869" y="1077"/>
                        <a:pt x="15887" y="1035"/>
                      </a:cubicBezTo>
                      <a:cubicBezTo>
                        <a:pt x="16055" y="541"/>
                        <a:pt x="16486" y="299"/>
                        <a:pt x="16917" y="299"/>
                      </a:cubicBezTo>
                      <a:cubicBezTo>
                        <a:pt x="17373" y="299"/>
                        <a:pt x="17831" y="571"/>
                        <a:pt x="17979" y="1106"/>
                      </a:cubicBezTo>
                      <a:cubicBezTo>
                        <a:pt x="17992" y="1147"/>
                        <a:pt x="18029" y="1169"/>
                        <a:pt x="18065" y="1169"/>
                      </a:cubicBezTo>
                      <a:cubicBezTo>
                        <a:pt x="18092" y="1169"/>
                        <a:pt x="18119" y="1156"/>
                        <a:pt x="18134" y="1130"/>
                      </a:cubicBezTo>
                      <a:cubicBezTo>
                        <a:pt x="18340" y="680"/>
                        <a:pt x="18751" y="466"/>
                        <a:pt x="19159" y="466"/>
                      </a:cubicBezTo>
                      <a:cubicBezTo>
                        <a:pt x="19650" y="466"/>
                        <a:pt x="20138" y="776"/>
                        <a:pt x="20262" y="1357"/>
                      </a:cubicBezTo>
                      <a:cubicBezTo>
                        <a:pt x="20276" y="1405"/>
                        <a:pt x="20315" y="1426"/>
                        <a:pt x="20354" y="1426"/>
                      </a:cubicBezTo>
                      <a:cubicBezTo>
                        <a:pt x="20414" y="1426"/>
                        <a:pt x="20475" y="1377"/>
                        <a:pt x="20453" y="1298"/>
                      </a:cubicBezTo>
                      <a:cubicBezTo>
                        <a:pt x="20307" y="644"/>
                        <a:pt x="19748" y="281"/>
                        <a:pt x="19181" y="281"/>
                      </a:cubicBezTo>
                      <a:cubicBezTo>
                        <a:pt x="18774" y="281"/>
                        <a:pt x="18363" y="468"/>
                        <a:pt x="18098" y="867"/>
                      </a:cubicBezTo>
                      <a:cubicBezTo>
                        <a:pt x="17881" y="358"/>
                        <a:pt x="17408" y="97"/>
                        <a:pt x="16933" y="97"/>
                      </a:cubicBezTo>
                      <a:cubicBezTo>
                        <a:pt x="16495" y="97"/>
                        <a:pt x="16056" y="319"/>
                        <a:pt x="15815" y="772"/>
                      </a:cubicBezTo>
                      <a:cubicBezTo>
                        <a:pt x="15588" y="258"/>
                        <a:pt x="15113" y="1"/>
                        <a:pt x="14638"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146" name="Google Shape;1146;p14"/>
                <p:cNvSpPr/>
                <p:nvPr/>
              </p:nvSpPr>
              <p:spPr>
                <a:xfrm>
                  <a:off x="4977052" y="3746027"/>
                  <a:ext cx="4389186" cy="310869"/>
                </a:xfrm>
                <a:custGeom>
                  <a:avLst/>
                  <a:gdLst/>
                  <a:ahLst/>
                  <a:cxnLst/>
                  <a:rect l="l" t="t" r="r" b="b"/>
                  <a:pathLst>
                    <a:path w="20487" h="1451" extrusionOk="0">
                      <a:moveTo>
                        <a:pt x="14650" y="1"/>
                      </a:moveTo>
                      <a:cubicBezTo>
                        <a:pt x="14175" y="1"/>
                        <a:pt x="13699" y="258"/>
                        <a:pt x="13472" y="772"/>
                      </a:cubicBezTo>
                      <a:cubicBezTo>
                        <a:pt x="13249" y="399"/>
                        <a:pt x="12919" y="244"/>
                        <a:pt x="12570" y="244"/>
                      </a:cubicBezTo>
                      <a:cubicBezTo>
                        <a:pt x="12060" y="244"/>
                        <a:pt x="11512" y="578"/>
                        <a:pt x="11213" y="1047"/>
                      </a:cubicBezTo>
                      <a:cubicBezTo>
                        <a:pt x="10975" y="488"/>
                        <a:pt x="10451" y="198"/>
                        <a:pt x="9925" y="198"/>
                      </a:cubicBezTo>
                      <a:cubicBezTo>
                        <a:pt x="9471" y="198"/>
                        <a:pt x="9015" y="413"/>
                        <a:pt x="8739" y="856"/>
                      </a:cubicBezTo>
                      <a:cubicBezTo>
                        <a:pt x="8469" y="493"/>
                        <a:pt x="8068" y="317"/>
                        <a:pt x="7669" y="317"/>
                      </a:cubicBezTo>
                      <a:cubicBezTo>
                        <a:pt x="7201" y="317"/>
                        <a:pt x="6737" y="558"/>
                        <a:pt x="6491" y="1023"/>
                      </a:cubicBezTo>
                      <a:cubicBezTo>
                        <a:pt x="6262" y="545"/>
                        <a:pt x="5802" y="298"/>
                        <a:pt x="5341" y="298"/>
                      </a:cubicBezTo>
                      <a:cubicBezTo>
                        <a:pt x="4937" y="298"/>
                        <a:pt x="4531" y="489"/>
                        <a:pt x="4280" y="880"/>
                      </a:cubicBezTo>
                      <a:cubicBezTo>
                        <a:pt x="4052" y="349"/>
                        <a:pt x="3556" y="79"/>
                        <a:pt x="3060" y="79"/>
                      </a:cubicBezTo>
                      <a:cubicBezTo>
                        <a:pt x="2596" y="79"/>
                        <a:pt x="2132" y="316"/>
                        <a:pt x="1889" y="796"/>
                      </a:cubicBezTo>
                      <a:cubicBezTo>
                        <a:pt x="1744" y="438"/>
                        <a:pt x="1399" y="195"/>
                        <a:pt x="1022" y="195"/>
                      </a:cubicBezTo>
                      <a:cubicBezTo>
                        <a:pt x="997" y="195"/>
                        <a:pt x="971" y="196"/>
                        <a:pt x="945" y="198"/>
                      </a:cubicBezTo>
                      <a:cubicBezTo>
                        <a:pt x="347" y="258"/>
                        <a:pt x="13" y="832"/>
                        <a:pt x="1" y="1370"/>
                      </a:cubicBezTo>
                      <a:cubicBezTo>
                        <a:pt x="1" y="1423"/>
                        <a:pt x="40" y="1450"/>
                        <a:pt x="78" y="1450"/>
                      </a:cubicBezTo>
                      <a:cubicBezTo>
                        <a:pt x="117" y="1450"/>
                        <a:pt x="156" y="1423"/>
                        <a:pt x="156" y="1370"/>
                      </a:cubicBezTo>
                      <a:cubicBezTo>
                        <a:pt x="168" y="951"/>
                        <a:pt x="395" y="533"/>
                        <a:pt x="825" y="413"/>
                      </a:cubicBezTo>
                      <a:cubicBezTo>
                        <a:pt x="895" y="394"/>
                        <a:pt x="964" y="385"/>
                        <a:pt x="1032" y="385"/>
                      </a:cubicBezTo>
                      <a:cubicBezTo>
                        <a:pt x="1420" y="385"/>
                        <a:pt x="1760" y="688"/>
                        <a:pt x="1770" y="1095"/>
                      </a:cubicBezTo>
                      <a:cubicBezTo>
                        <a:pt x="1770" y="1153"/>
                        <a:pt x="1816" y="1183"/>
                        <a:pt x="1862" y="1183"/>
                      </a:cubicBezTo>
                      <a:cubicBezTo>
                        <a:pt x="1900" y="1183"/>
                        <a:pt x="1938" y="1162"/>
                        <a:pt x="1949" y="1119"/>
                      </a:cubicBezTo>
                      <a:cubicBezTo>
                        <a:pt x="2099" y="548"/>
                        <a:pt x="2582" y="261"/>
                        <a:pt x="3064" y="261"/>
                      </a:cubicBezTo>
                      <a:cubicBezTo>
                        <a:pt x="3541" y="261"/>
                        <a:pt x="4018" y="542"/>
                        <a:pt x="4172" y="1107"/>
                      </a:cubicBezTo>
                      <a:cubicBezTo>
                        <a:pt x="4185" y="1145"/>
                        <a:pt x="4219" y="1167"/>
                        <a:pt x="4253" y="1167"/>
                      </a:cubicBezTo>
                      <a:cubicBezTo>
                        <a:pt x="4282" y="1167"/>
                        <a:pt x="4311" y="1151"/>
                        <a:pt x="4328" y="1119"/>
                      </a:cubicBezTo>
                      <a:cubicBezTo>
                        <a:pt x="4553" y="686"/>
                        <a:pt x="4950" y="472"/>
                        <a:pt x="5342" y="472"/>
                      </a:cubicBezTo>
                      <a:cubicBezTo>
                        <a:pt x="5783" y="472"/>
                        <a:pt x="6219" y="742"/>
                        <a:pt x="6396" y="1274"/>
                      </a:cubicBezTo>
                      <a:cubicBezTo>
                        <a:pt x="6408" y="1316"/>
                        <a:pt x="6444" y="1337"/>
                        <a:pt x="6480" y="1337"/>
                      </a:cubicBezTo>
                      <a:cubicBezTo>
                        <a:pt x="6515" y="1337"/>
                        <a:pt x="6551" y="1316"/>
                        <a:pt x="6563" y="1274"/>
                      </a:cubicBezTo>
                      <a:cubicBezTo>
                        <a:pt x="6740" y="763"/>
                        <a:pt x="7201" y="492"/>
                        <a:pt x="7664" y="492"/>
                      </a:cubicBezTo>
                      <a:cubicBezTo>
                        <a:pt x="8046" y="492"/>
                        <a:pt x="8428" y="676"/>
                        <a:pt x="8655" y="1059"/>
                      </a:cubicBezTo>
                      <a:cubicBezTo>
                        <a:pt x="8673" y="1089"/>
                        <a:pt x="8703" y="1104"/>
                        <a:pt x="8733" y="1104"/>
                      </a:cubicBezTo>
                      <a:cubicBezTo>
                        <a:pt x="8763" y="1104"/>
                        <a:pt x="8793" y="1089"/>
                        <a:pt x="8810" y="1059"/>
                      </a:cubicBezTo>
                      <a:cubicBezTo>
                        <a:pt x="9038" y="598"/>
                        <a:pt x="9470" y="378"/>
                        <a:pt x="9901" y="378"/>
                      </a:cubicBezTo>
                      <a:cubicBezTo>
                        <a:pt x="10420" y="378"/>
                        <a:pt x="10937" y="697"/>
                        <a:pt x="11094" y="1298"/>
                      </a:cubicBezTo>
                      <a:cubicBezTo>
                        <a:pt x="11107" y="1337"/>
                        <a:pt x="11140" y="1358"/>
                        <a:pt x="11177" y="1358"/>
                      </a:cubicBezTo>
                      <a:cubicBezTo>
                        <a:pt x="11207" y="1358"/>
                        <a:pt x="11239" y="1343"/>
                        <a:pt x="11261" y="1310"/>
                      </a:cubicBezTo>
                      <a:cubicBezTo>
                        <a:pt x="11496" y="818"/>
                        <a:pt x="12042" y="432"/>
                        <a:pt x="12544" y="432"/>
                      </a:cubicBezTo>
                      <a:cubicBezTo>
                        <a:pt x="12882" y="432"/>
                        <a:pt x="13201" y="608"/>
                        <a:pt x="13389" y="1047"/>
                      </a:cubicBezTo>
                      <a:cubicBezTo>
                        <a:pt x="13404" y="1077"/>
                        <a:pt x="13433" y="1090"/>
                        <a:pt x="13464" y="1090"/>
                      </a:cubicBezTo>
                      <a:cubicBezTo>
                        <a:pt x="13506" y="1090"/>
                        <a:pt x="13549" y="1065"/>
                        <a:pt x="13556" y="1023"/>
                      </a:cubicBezTo>
                      <a:cubicBezTo>
                        <a:pt x="13705" y="464"/>
                        <a:pt x="14173" y="186"/>
                        <a:pt x="14639" y="186"/>
                      </a:cubicBezTo>
                      <a:cubicBezTo>
                        <a:pt x="15111" y="186"/>
                        <a:pt x="15581" y="470"/>
                        <a:pt x="15720" y="1035"/>
                      </a:cubicBezTo>
                      <a:cubicBezTo>
                        <a:pt x="15732" y="1077"/>
                        <a:pt x="15767" y="1098"/>
                        <a:pt x="15803" y="1098"/>
                      </a:cubicBezTo>
                      <a:cubicBezTo>
                        <a:pt x="15839" y="1098"/>
                        <a:pt x="15875" y="1077"/>
                        <a:pt x="15887" y="1035"/>
                      </a:cubicBezTo>
                      <a:cubicBezTo>
                        <a:pt x="16061" y="542"/>
                        <a:pt x="16494" y="299"/>
                        <a:pt x="16926" y="299"/>
                      </a:cubicBezTo>
                      <a:cubicBezTo>
                        <a:pt x="17383" y="299"/>
                        <a:pt x="17837" y="572"/>
                        <a:pt x="17979" y="1107"/>
                      </a:cubicBezTo>
                      <a:cubicBezTo>
                        <a:pt x="17993" y="1148"/>
                        <a:pt x="18031" y="1174"/>
                        <a:pt x="18070" y="1174"/>
                      </a:cubicBezTo>
                      <a:cubicBezTo>
                        <a:pt x="18098" y="1174"/>
                        <a:pt x="18126" y="1161"/>
                        <a:pt x="18146" y="1131"/>
                      </a:cubicBezTo>
                      <a:cubicBezTo>
                        <a:pt x="18347" y="680"/>
                        <a:pt x="18754" y="466"/>
                        <a:pt x="19161" y="466"/>
                      </a:cubicBezTo>
                      <a:cubicBezTo>
                        <a:pt x="19650" y="466"/>
                        <a:pt x="20138" y="777"/>
                        <a:pt x="20262" y="1358"/>
                      </a:cubicBezTo>
                      <a:cubicBezTo>
                        <a:pt x="20281" y="1409"/>
                        <a:pt x="20321" y="1431"/>
                        <a:pt x="20362" y="1431"/>
                      </a:cubicBezTo>
                      <a:cubicBezTo>
                        <a:pt x="20425" y="1431"/>
                        <a:pt x="20487" y="1378"/>
                        <a:pt x="20465" y="1298"/>
                      </a:cubicBezTo>
                      <a:cubicBezTo>
                        <a:pt x="20319" y="643"/>
                        <a:pt x="19754" y="276"/>
                        <a:pt x="19185" y="276"/>
                      </a:cubicBezTo>
                      <a:cubicBezTo>
                        <a:pt x="18778" y="276"/>
                        <a:pt x="18370" y="464"/>
                        <a:pt x="18110" y="868"/>
                      </a:cubicBezTo>
                      <a:cubicBezTo>
                        <a:pt x="17886" y="358"/>
                        <a:pt x="17414" y="97"/>
                        <a:pt x="16941" y="97"/>
                      </a:cubicBezTo>
                      <a:cubicBezTo>
                        <a:pt x="16504" y="97"/>
                        <a:pt x="16068" y="319"/>
                        <a:pt x="15827" y="772"/>
                      </a:cubicBezTo>
                      <a:cubicBezTo>
                        <a:pt x="15600" y="258"/>
                        <a:pt x="15125" y="1"/>
                        <a:pt x="14650"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147" name="Google Shape;1147;p14"/>
                <p:cNvSpPr/>
                <p:nvPr/>
              </p:nvSpPr>
              <p:spPr>
                <a:xfrm>
                  <a:off x="4979623" y="4288496"/>
                  <a:ext cx="4386615" cy="309370"/>
                </a:xfrm>
                <a:custGeom>
                  <a:avLst/>
                  <a:gdLst/>
                  <a:ahLst/>
                  <a:cxnLst/>
                  <a:rect l="l" t="t" r="r" b="b"/>
                  <a:pathLst>
                    <a:path w="20475" h="1444" extrusionOk="0">
                      <a:moveTo>
                        <a:pt x="14638" y="0"/>
                      </a:moveTo>
                      <a:cubicBezTo>
                        <a:pt x="14163" y="0"/>
                        <a:pt x="13687" y="254"/>
                        <a:pt x="13460" y="762"/>
                      </a:cubicBezTo>
                      <a:cubicBezTo>
                        <a:pt x="13242" y="394"/>
                        <a:pt x="12915" y="240"/>
                        <a:pt x="12568" y="240"/>
                      </a:cubicBezTo>
                      <a:cubicBezTo>
                        <a:pt x="12058" y="240"/>
                        <a:pt x="11507" y="573"/>
                        <a:pt x="11201" y="1049"/>
                      </a:cubicBezTo>
                      <a:cubicBezTo>
                        <a:pt x="10962" y="487"/>
                        <a:pt x="10434" y="194"/>
                        <a:pt x="9904" y="194"/>
                      </a:cubicBezTo>
                      <a:cubicBezTo>
                        <a:pt x="9453" y="194"/>
                        <a:pt x="9001" y="406"/>
                        <a:pt x="8727" y="846"/>
                      </a:cubicBezTo>
                      <a:cubicBezTo>
                        <a:pt x="8458" y="484"/>
                        <a:pt x="8059" y="308"/>
                        <a:pt x="7662" y="308"/>
                      </a:cubicBezTo>
                      <a:cubicBezTo>
                        <a:pt x="7194" y="308"/>
                        <a:pt x="6731" y="553"/>
                        <a:pt x="6491" y="1025"/>
                      </a:cubicBezTo>
                      <a:cubicBezTo>
                        <a:pt x="6261" y="546"/>
                        <a:pt x="5799" y="299"/>
                        <a:pt x="5334" y="299"/>
                      </a:cubicBezTo>
                      <a:cubicBezTo>
                        <a:pt x="4930" y="299"/>
                        <a:pt x="4524" y="486"/>
                        <a:pt x="4268" y="870"/>
                      </a:cubicBezTo>
                      <a:cubicBezTo>
                        <a:pt x="4040" y="347"/>
                        <a:pt x="3550" y="80"/>
                        <a:pt x="3057" y="80"/>
                      </a:cubicBezTo>
                      <a:cubicBezTo>
                        <a:pt x="2593" y="80"/>
                        <a:pt x="2127" y="317"/>
                        <a:pt x="1877" y="798"/>
                      </a:cubicBezTo>
                      <a:cubicBezTo>
                        <a:pt x="1743" y="430"/>
                        <a:pt x="1401" y="197"/>
                        <a:pt x="1016" y="197"/>
                      </a:cubicBezTo>
                      <a:cubicBezTo>
                        <a:pt x="988" y="197"/>
                        <a:pt x="961" y="198"/>
                        <a:pt x="933" y="200"/>
                      </a:cubicBezTo>
                      <a:cubicBezTo>
                        <a:pt x="335" y="248"/>
                        <a:pt x="13" y="822"/>
                        <a:pt x="1" y="1372"/>
                      </a:cubicBezTo>
                      <a:cubicBezTo>
                        <a:pt x="1" y="1420"/>
                        <a:pt x="36" y="1443"/>
                        <a:pt x="72" y="1443"/>
                      </a:cubicBezTo>
                      <a:cubicBezTo>
                        <a:pt x="108" y="1443"/>
                        <a:pt x="144" y="1420"/>
                        <a:pt x="144" y="1372"/>
                      </a:cubicBezTo>
                      <a:cubicBezTo>
                        <a:pt x="168" y="941"/>
                        <a:pt x="383" y="523"/>
                        <a:pt x="825" y="415"/>
                      </a:cubicBezTo>
                      <a:cubicBezTo>
                        <a:pt x="894" y="396"/>
                        <a:pt x="964" y="386"/>
                        <a:pt x="1032" y="386"/>
                      </a:cubicBezTo>
                      <a:cubicBezTo>
                        <a:pt x="1411" y="386"/>
                        <a:pt x="1749" y="681"/>
                        <a:pt x="1770" y="1097"/>
                      </a:cubicBezTo>
                      <a:cubicBezTo>
                        <a:pt x="1770" y="1149"/>
                        <a:pt x="1812" y="1180"/>
                        <a:pt x="1855" y="1180"/>
                      </a:cubicBezTo>
                      <a:cubicBezTo>
                        <a:pt x="1890" y="1180"/>
                        <a:pt x="1926" y="1158"/>
                        <a:pt x="1937" y="1109"/>
                      </a:cubicBezTo>
                      <a:cubicBezTo>
                        <a:pt x="2087" y="538"/>
                        <a:pt x="2570" y="251"/>
                        <a:pt x="3052" y="251"/>
                      </a:cubicBezTo>
                      <a:cubicBezTo>
                        <a:pt x="3529" y="251"/>
                        <a:pt x="4006" y="532"/>
                        <a:pt x="4160" y="1097"/>
                      </a:cubicBezTo>
                      <a:cubicBezTo>
                        <a:pt x="4174" y="1143"/>
                        <a:pt x="4213" y="1168"/>
                        <a:pt x="4252" y="1168"/>
                      </a:cubicBezTo>
                      <a:cubicBezTo>
                        <a:pt x="4282" y="1168"/>
                        <a:pt x="4312" y="1152"/>
                        <a:pt x="4328" y="1121"/>
                      </a:cubicBezTo>
                      <a:cubicBezTo>
                        <a:pt x="4547" y="688"/>
                        <a:pt x="4944" y="474"/>
                        <a:pt x="5336" y="474"/>
                      </a:cubicBezTo>
                      <a:cubicBezTo>
                        <a:pt x="5777" y="474"/>
                        <a:pt x="6213" y="745"/>
                        <a:pt x="6384" y="1276"/>
                      </a:cubicBezTo>
                      <a:cubicBezTo>
                        <a:pt x="6402" y="1312"/>
                        <a:pt x="6438" y="1330"/>
                        <a:pt x="6473" y="1330"/>
                      </a:cubicBezTo>
                      <a:cubicBezTo>
                        <a:pt x="6509" y="1330"/>
                        <a:pt x="6545" y="1312"/>
                        <a:pt x="6563" y="1276"/>
                      </a:cubicBezTo>
                      <a:cubicBezTo>
                        <a:pt x="6740" y="759"/>
                        <a:pt x="7200" y="485"/>
                        <a:pt x="7663" y="485"/>
                      </a:cubicBezTo>
                      <a:cubicBezTo>
                        <a:pt x="8044" y="485"/>
                        <a:pt x="8428" y="672"/>
                        <a:pt x="8655" y="1061"/>
                      </a:cubicBezTo>
                      <a:cubicBezTo>
                        <a:pt x="8673" y="1085"/>
                        <a:pt x="8700" y="1097"/>
                        <a:pt x="8727" y="1097"/>
                      </a:cubicBezTo>
                      <a:cubicBezTo>
                        <a:pt x="8754" y="1097"/>
                        <a:pt x="8781" y="1085"/>
                        <a:pt x="8798" y="1061"/>
                      </a:cubicBezTo>
                      <a:cubicBezTo>
                        <a:pt x="9028" y="597"/>
                        <a:pt x="9463" y="375"/>
                        <a:pt x="9898" y="375"/>
                      </a:cubicBezTo>
                      <a:cubicBezTo>
                        <a:pt x="10415" y="375"/>
                        <a:pt x="10931" y="690"/>
                        <a:pt x="11094" y="1288"/>
                      </a:cubicBezTo>
                      <a:cubicBezTo>
                        <a:pt x="11100" y="1335"/>
                        <a:pt x="11137" y="1359"/>
                        <a:pt x="11174" y="1359"/>
                      </a:cubicBezTo>
                      <a:cubicBezTo>
                        <a:pt x="11203" y="1359"/>
                        <a:pt x="11233" y="1344"/>
                        <a:pt x="11249" y="1312"/>
                      </a:cubicBezTo>
                      <a:cubicBezTo>
                        <a:pt x="11493" y="818"/>
                        <a:pt x="12045" y="426"/>
                        <a:pt x="12549" y="426"/>
                      </a:cubicBezTo>
                      <a:cubicBezTo>
                        <a:pt x="12886" y="426"/>
                        <a:pt x="13202" y="601"/>
                        <a:pt x="13389" y="1037"/>
                      </a:cubicBezTo>
                      <a:cubicBezTo>
                        <a:pt x="13403" y="1071"/>
                        <a:pt x="13430" y="1085"/>
                        <a:pt x="13458" y="1085"/>
                      </a:cubicBezTo>
                      <a:cubicBezTo>
                        <a:pt x="13498" y="1085"/>
                        <a:pt x="13542" y="1056"/>
                        <a:pt x="13556" y="1013"/>
                      </a:cubicBezTo>
                      <a:cubicBezTo>
                        <a:pt x="13698" y="462"/>
                        <a:pt x="14161" y="187"/>
                        <a:pt x="14625" y="187"/>
                      </a:cubicBezTo>
                      <a:cubicBezTo>
                        <a:pt x="15096" y="187"/>
                        <a:pt x="15569" y="471"/>
                        <a:pt x="15708" y="1037"/>
                      </a:cubicBezTo>
                      <a:cubicBezTo>
                        <a:pt x="15726" y="1079"/>
                        <a:pt x="15761" y="1100"/>
                        <a:pt x="15797" y="1100"/>
                      </a:cubicBezTo>
                      <a:cubicBezTo>
                        <a:pt x="15833" y="1100"/>
                        <a:pt x="15869" y="1079"/>
                        <a:pt x="15887" y="1037"/>
                      </a:cubicBezTo>
                      <a:cubicBezTo>
                        <a:pt x="16055" y="544"/>
                        <a:pt x="16486" y="301"/>
                        <a:pt x="16917" y="301"/>
                      </a:cubicBezTo>
                      <a:cubicBezTo>
                        <a:pt x="17373" y="301"/>
                        <a:pt x="17831" y="574"/>
                        <a:pt x="17979" y="1109"/>
                      </a:cubicBezTo>
                      <a:cubicBezTo>
                        <a:pt x="17992" y="1150"/>
                        <a:pt x="18029" y="1171"/>
                        <a:pt x="18065" y="1171"/>
                      </a:cubicBezTo>
                      <a:cubicBezTo>
                        <a:pt x="18092" y="1171"/>
                        <a:pt x="18119" y="1159"/>
                        <a:pt x="18134" y="1133"/>
                      </a:cubicBezTo>
                      <a:cubicBezTo>
                        <a:pt x="18341" y="681"/>
                        <a:pt x="18753" y="467"/>
                        <a:pt x="19162" y="467"/>
                      </a:cubicBezTo>
                      <a:cubicBezTo>
                        <a:pt x="19652" y="467"/>
                        <a:pt x="20138" y="775"/>
                        <a:pt x="20262" y="1348"/>
                      </a:cubicBezTo>
                      <a:cubicBezTo>
                        <a:pt x="20276" y="1400"/>
                        <a:pt x="20315" y="1422"/>
                        <a:pt x="20355" y="1422"/>
                      </a:cubicBezTo>
                      <a:cubicBezTo>
                        <a:pt x="20414" y="1422"/>
                        <a:pt x="20475" y="1372"/>
                        <a:pt x="20453" y="1300"/>
                      </a:cubicBezTo>
                      <a:cubicBezTo>
                        <a:pt x="20307" y="645"/>
                        <a:pt x="19746" y="278"/>
                        <a:pt x="19178" y="278"/>
                      </a:cubicBezTo>
                      <a:cubicBezTo>
                        <a:pt x="18772" y="278"/>
                        <a:pt x="18363" y="466"/>
                        <a:pt x="18098" y="870"/>
                      </a:cubicBezTo>
                      <a:cubicBezTo>
                        <a:pt x="17880" y="358"/>
                        <a:pt x="17404" y="97"/>
                        <a:pt x="16928" y="97"/>
                      </a:cubicBezTo>
                      <a:cubicBezTo>
                        <a:pt x="16492" y="97"/>
                        <a:pt x="16055" y="316"/>
                        <a:pt x="15815" y="762"/>
                      </a:cubicBezTo>
                      <a:cubicBezTo>
                        <a:pt x="15588" y="254"/>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148" name="Google Shape;1148;p14"/>
                <p:cNvSpPr/>
                <p:nvPr/>
              </p:nvSpPr>
              <p:spPr>
                <a:xfrm>
                  <a:off x="4979623" y="4829466"/>
                  <a:ext cx="4386615" cy="310655"/>
                </a:xfrm>
                <a:custGeom>
                  <a:avLst/>
                  <a:gdLst/>
                  <a:ahLst/>
                  <a:cxnLst/>
                  <a:rect l="l" t="t" r="r" b="b"/>
                  <a:pathLst>
                    <a:path w="20475" h="1450" extrusionOk="0">
                      <a:moveTo>
                        <a:pt x="14638" y="0"/>
                      </a:moveTo>
                      <a:cubicBezTo>
                        <a:pt x="14163" y="0"/>
                        <a:pt x="13687" y="257"/>
                        <a:pt x="13460" y="771"/>
                      </a:cubicBezTo>
                      <a:cubicBezTo>
                        <a:pt x="13242" y="398"/>
                        <a:pt x="12914" y="243"/>
                        <a:pt x="12567" y="243"/>
                      </a:cubicBezTo>
                      <a:cubicBezTo>
                        <a:pt x="12058" y="243"/>
                        <a:pt x="11507" y="577"/>
                        <a:pt x="11201" y="1046"/>
                      </a:cubicBezTo>
                      <a:cubicBezTo>
                        <a:pt x="10963" y="487"/>
                        <a:pt x="10439" y="198"/>
                        <a:pt x="9913" y="198"/>
                      </a:cubicBezTo>
                      <a:cubicBezTo>
                        <a:pt x="9459" y="198"/>
                        <a:pt x="9003" y="413"/>
                        <a:pt x="8727" y="855"/>
                      </a:cubicBezTo>
                      <a:cubicBezTo>
                        <a:pt x="8457" y="492"/>
                        <a:pt x="8056" y="316"/>
                        <a:pt x="7658" y="316"/>
                      </a:cubicBezTo>
                      <a:cubicBezTo>
                        <a:pt x="7192" y="316"/>
                        <a:pt x="6730" y="558"/>
                        <a:pt x="6491" y="1022"/>
                      </a:cubicBezTo>
                      <a:cubicBezTo>
                        <a:pt x="6262" y="545"/>
                        <a:pt x="5802" y="298"/>
                        <a:pt x="5339" y="298"/>
                      </a:cubicBezTo>
                      <a:cubicBezTo>
                        <a:pt x="4933" y="298"/>
                        <a:pt x="4525" y="488"/>
                        <a:pt x="4268" y="879"/>
                      </a:cubicBezTo>
                      <a:cubicBezTo>
                        <a:pt x="4040" y="348"/>
                        <a:pt x="3547" y="79"/>
                        <a:pt x="3053" y="79"/>
                      </a:cubicBezTo>
                      <a:cubicBezTo>
                        <a:pt x="2590" y="79"/>
                        <a:pt x="2126" y="315"/>
                        <a:pt x="1877" y="795"/>
                      </a:cubicBezTo>
                      <a:cubicBezTo>
                        <a:pt x="1743" y="437"/>
                        <a:pt x="1399" y="194"/>
                        <a:pt x="1012" y="194"/>
                      </a:cubicBezTo>
                      <a:cubicBezTo>
                        <a:pt x="986" y="194"/>
                        <a:pt x="960" y="195"/>
                        <a:pt x="933" y="198"/>
                      </a:cubicBezTo>
                      <a:cubicBezTo>
                        <a:pt x="335" y="257"/>
                        <a:pt x="13" y="831"/>
                        <a:pt x="1" y="1369"/>
                      </a:cubicBezTo>
                      <a:cubicBezTo>
                        <a:pt x="1" y="1423"/>
                        <a:pt x="36" y="1450"/>
                        <a:pt x="72" y="1450"/>
                      </a:cubicBezTo>
                      <a:cubicBezTo>
                        <a:pt x="108" y="1450"/>
                        <a:pt x="144" y="1423"/>
                        <a:pt x="144" y="1369"/>
                      </a:cubicBezTo>
                      <a:cubicBezTo>
                        <a:pt x="168" y="939"/>
                        <a:pt x="383" y="532"/>
                        <a:pt x="825" y="413"/>
                      </a:cubicBezTo>
                      <a:cubicBezTo>
                        <a:pt x="890" y="396"/>
                        <a:pt x="954" y="388"/>
                        <a:pt x="1018" y="388"/>
                      </a:cubicBezTo>
                      <a:cubicBezTo>
                        <a:pt x="1403" y="388"/>
                        <a:pt x="1749" y="684"/>
                        <a:pt x="1770" y="1094"/>
                      </a:cubicBezTo>
                      <a:cubicBezTo>
                        <a:pt x="1770" y="1153"/>
                        <a:pt x="1812" y="1183"/>
                        <a:pt x="1855" y="1183"/>
                      </a:cubicBezTo>
                      <a:cubicBezTo>
                        <a:pt x="1890" y="1183"/>
                        <a:pt x="1926" y="1162"/>
                        <a:pt x="1937" y="1118"/>
                      </a:cubicBezTo>
                      <a:cubicBezTo>
                        <a:pt x="2087" y="547"/>
                        <a:pt x="2570" y="260"/>
                        <a:pt x="3052" y="260"/>
                      </a:cubicBezTo>
                      <a:cubicBezTo>
                        <a:pt x="3529" y="260"/>
                        <a:pt x="4006" y="541"/>
                        <a:pt x="4160" y="1106"/>
                      </a:cubicBezTo>
                      <a:cubicBezTo>
                        <a:pt x="4174" y="1147"/>
                        <a:pt x="4215" y="1168"/>
                        <a:pt x="4254" y="1168"/>
                      </a:cubicBezTo>
                      <a:cubicBezTo>
                        <a:pt x="4283" y="1168"/>
                        <a:pt x="4312" y="1156"/>
                        <a:pt x="4328" y="1130"/>
                      </a:cubicBezTo>
                      <a:cubicBezTo>
                        <a:pt x="4548" y="690"/>
                        <a:pt x="4947" y="473"/>
                        <a:pt x="5340" y="473"/>
                      </a:cubicBezTo>
                      <a:cubicBezTo>
                        <a:pt x="5780" y="473"/>
                        <a:pt x="6214" y="743"/>
                        <a:pt x="6384" y="1273"/>
                      </a:cubicBezTo>
                      <a:cubicBezTo>
                        <a:pt x="6402" y="1315"/>
                        <a:pt x="6438" y="1336"/>
                        <a:pt x="6473" y="1336"/>
                      </a:cubicBezTo>
                      <a:cubicBezTo>
                        <a:pt x="6509" y="1336"/>
                        <a:pt x="6545" y="1315"/>
                        <a:pt x="6563" y="1273"/>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26" y="597"/>
                        <a:pt x="9458" y="377"/>
                        <a:pt x="9890" y="377"/>
                      </a:cubicBezTo>
                      <a:cubicBezTo>
                        <a:pt x="10410" y="377"/>
                        <a:pt x="10930" y="696"/>
                        <a:pt x="11094" y="1297"/>
                      </a:cubicBezTo>
                      <a:cubicBezTo>
                        <a:pt x="11100" y="1338"/>
                        <a:pt x="11138" y="1359"/>
                        <a:pt x="11176" y="1359"/>
                      </a:cubicBezTo>
                      <a:cubicBezTo>
                        <a:pt x="11205" y="1359"/>
                        <a:pt x="11233" y="1347"/>
                        <a:pt x="11249" y="1321"/>
                      </a:cubicBezTo>
                      <a:cubicBezTo>
                        <a:pt x="11492" y="821"/>
                        <a:pt x="12042" y="432"/>
                        <a:pt x="12545" y="432"/>
                      </a:cubicBezTo>
                      <a:cubicBezTo>
                        <a:pt x="12884" y="432"/>
                        <a:pt x="13201" y="608"/>
                        <a:pt x="13389" y="1046"/>
                      </a:cubicBezTo>
                      <a:cubicBezTo>
                        <a:pt x="13404" y="1076"/>
                        <a:pt x="13431" y="1090"/>
                        <a:pt x="13460" y="1090"/>
                      </a:cubicBezTo>
                      <a:cubicBezTo>
                        <a:pt x="13500" y="1090"/>
                        <a:pt x="13542" y="1064"/>
                        <a:pt x="13556" y="1022"/>
                      </a:cubicBezTo>
                      <a:cubicBezTo>
                        <a:pt x="13699" y="463"/>
                        <a:pt x="14164" y="186"/>
                        <a:pt x="14629" y="186"/>
                      </a:cubicBezTo>
                      <a:cubicBezTo>
                        <a:pt x="15099" y="186"/>
                        <a:pt x="15569" y="469"/>
                        <a:pt x="15708" y="1034"/>
                      </a:cubicBezTo>
                      <a:cubicBezTo>
                        <a:pt x="15726" y="1076"/>
                        <a:pt x="15761" y="1097"/>
                        <a:pt x="15797" y="1097"/>
                      </a:cubicBezTo>
                      <a:cubicBezTo>
                        <a:pt x="15833" y="1097"/>
                        <a:pt x="15869" y="1076"/>
                        <a:pt x="15887" y="1034"/>
                      </a:cubicBezTo>
                      <a:cubicBezTo>
                        <a:pt x="16055" y="541"/>
                        <a:pt x="16486" y="298"/>
                        <a:pt x="16917" y="298"/>
                      </a:cubicBezTo>
                      <a:cubicBezTo>
                        <a:pt x="17373" y="298"/>
                        <a:pt x="17831" y="571"/>
                        <a:pt x="17979" y="1106"/>
                      </a:cubicBezTo>
                      <a:cubicBezTo>
                        <a:pt x="17992" y="1147"/>
                        <a:pt x="18029" y="1168"/>
                        <a:pt x="18065" y="1168"/>
                      </a:cubicBezTo>
                      <a:cubicBezTo>
                        <a:pt x="18092" y="1168"/>
                        <a:pt x="18119" y="1156"/>
                        <a:pt x="18134" y="1130"/>
                      </a:cubicBezTo>
                      <a:cubicBezTo>
                        <a:pt x="18340" y="680"/>
                        <a:pt x="18751" y="466"/>
                        <a:pt x="19159" y="466"/>
                      </a:cubicBezTo>
                      <a:cubicBezTo>
                        <a:pt x="19650" y="466"/>
                        <a:pt x="20138" y="776"/>
                        <a:pt x="20262" y="1357"/>
                      </a:cubicBezTo>
                      <a:cubicBezTo>
                        <a:pt x="20276" y="1404"/>
                        <a:pt x="20315" y="1425"/>
                        <a:pt x="20354" y="1425"/>
                      </a:cubicBezTo>
                      <a:cubicBezTo>
                        <a:pt x="20414" y="1425"/>
                        <a:pt x="20475" y="1377"/>
                        <a:pt x="20453" y="1297"/>
                      </a:cubicBezTo>
                      <a:cubicBezTo>
                        <a:pt x="20307" y="643"/>
                        <a:pt x="19748" y="281"/>
                        <a:pt x="19181" y="281"/>
                      </a:cubicBezTo>
                      <a:cubicBezTo>
                        <a:pt x="18774" y="281"/>
                        <a:pt x="18363" y="467"/>
                        <a:pt x="18098" y="867"/>
                      </a:cubicBezTo>
                      <a:cubicBezTo>
                        <a:pt x="17881" y="357"/>
                        <a:pt x="17408" y="96"/>
                        <a:pt x="16933" y="96"/>
                      </a:cubicBezTo>
                      <a:cubicBezTo>
                        <a:pt x="16495" y="96"/>
                        <a:pt x="16056" y="318"/>
                        <a:pt x="15815" y="771"/>
                      </a:cubicBezTo>
                      <a:cubicBezTo>
                        <a:pt x="15588" y="257"/>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1149" name="Google Shape;1149;p14"/>
              <p:cNvGrpSpPr/>
              <p:nvPr/>
            </p:nvGrpSpPr>
            <p:grpSpPr>
              <a:xfrm>
                <a:off x="-76454" y="2444062"/>
                <a:ext cx="3113402" cy="2909203"/>
                <a:chOff x="4977052" y="1038608"/>
                <a:chExt cx="4389400" cy="4101513"/>
              </a:xfrm>
            </p:grpSpPr>
            <p:sp>
              <p:nvSpPr>
                <p:cNvPr id="1150" name="Google Shape;1150;p14"/>
                <p:cNvSpPr/>
                <p:nvPr/>
              </p:nvSpPr>
              <p:spPr>
                <a:xfrm>
                  <a:off x="4977052" y="1038608"/>
                  <a:ext cx="4387686" cy="309370"/>
                </a:xfrm>
                <a:custGeom>
                  <a:avLst/>
                  <a:gdLst/>
                  <a:ahLst/>
                  <a:cxnLst/>
                  <a:rect l="l" t="t" r="r" b="b"/>
                  <a:pathLst>
                    <a:path w="20480" h="1444" extrusionOk="0">
                      <a:moveTo>
                        <a:pt x="14650" y="0"/>
                      </a:moveTo>
                      <a:cubicBezTo>
                        <a:pt x="14175" y="0"/>
                        <a:pt x="13699" y="254"/>
                        <a:pt x="13472" y="762"/>
                      </a:cubicBezTo>
                      <a:cubicBezTo>
                        <a:pt x="13250" y="394"/>
                        <a:pt x="12919" y="240"/>
                        <a:pt x="12571" y="240"/>
                      </a:cubicBezTo>
                      <a:cubicBezTo>
                        <a:pt x="12060" y="240"/>
                        <a:pt x="11512" y="573"/>
                        <a:pt x="11213" y="1049"/>
                      </a:cubicBezTo>
                      <a:cubicBezTo>
                        <a:pt x="10974" y="487"/>
                        <a:pt x="10446" y="194"/>
                        <a:pt x="9916" y="194"/>
                      </a:cubicBezTo>
                      <a:cubicBezTo>
                        <a:pt x="9465" y="194"/>
                        <a:pt x="9013" y="406"/>
                        <a:pt x="8739" y="846"/>
                      </a:cubicBezTo>
                      <a:cubicBezTo>
                        <a:pt x="8470" y="484"/>
                        <a:pt x="8071" y="308"/>
                        <a:pt x="7673" y="308"/>
                      </a:cubicBezTo>
                      <a:cubicBezTo>
                        <a:pt x="7204" y="308"/>
                        <a:pt x="6737" y="553"/>
                        <a:pt x="6491" y="1025"/>
                      </a:cubicBezTo>
                      <a:cubicBezTo>
                        <a:pt x="6261" y="546"/>
                        <a:pt x="5799" y="299"/>
                        <a:pt x="5336" y="299"/>
                      </a:cubicBezTo>
                      <a:cubicBezTo>
                        <a:pt x="4933" y="299"/>
                        <a:pt x="4530" y="486"/>
                        <a:pt x="4280" y="870"/>
                      </a:cubicBezTo>
                      <a:cubicBezTo>
                        <a:pt x="4053" y="342"/>
                        <a:pt x="3561" y="76"/>
                        <a:pt x="3069" y="76"/>
                      </a:cubicBezTo>
                      <a:cubicBezTo>
                        <a:pt x="2602" y="76"/>
                        <a:pt x="2134" y="315"/>
                        <a:pt x="1889" y="798"/>
                      </a:cubicBezTo>
                      <a:cubicBezTo>
                        <a:pt x="1744" y="440"/>
                        <a:pt x="1399" y="197"/>
                        <a:pt x="1022" y="197"/>
                      </a:cubicBezTo>
                      <a:cubicBezTo>
                        <a:pt x="997" y="197"/>
                        <a:pt x="971" y="198"/>
                        <a:pt x="945" y="200"/>
                      </a:cubicBezTo>
                      <a:cubicBezTo>
                        <a:pt x="347" y="260"/>
                        <a:pt x="13" y="834"/>
                        <a:pt x="1" y="1372"/>
                      </a:cubicBezTo>
                      <a:cubicBezTo>
                        <a:pt x="1" y="1420"/>
                        <a:pt x="40" y="1443"/>
                        <a:pt x="78" y="1443"/>
                      </a:cubicBezTo>
                      <a:cubicBezTo>
                        <a:pt x="117" y="1443"/>
                        <a:pt x="156" y="1420"/>
                        <a:pt x="156" y="1372"/>
                      </a:cubicBezTo>
                      <a:cubicBezTo>
                        <a:pt x="168" y="941"/>
                        <a:pt x="395" y="523"/>
                        <a:pt x="825" y="415"/>
                      </a:cubicBezTo>
                      <a:cubicBezTo>
                        <a:pt x="895" y="396"/>
                        <a:pt x="964" y="387"/>
                        <a:pt x="1032" y="387"/>
                      </a:cubicBezTo>
                      <a:cubicBezTo>
                        <a:pt x="1420" y="387"/>
                        <a:pt x="1760" y="690"/>
                        <a:pt x="1770" y="1097"/>
                      </a:cubicBezTo>
                      <a:cubicBezTo>
                        <a:pt x="1770" y="1160"/>
                        <a:pt x="1823" y="1193"/>
                        <a:pt x="1874" y="1193"/>
                      </a:cubicBezTo>
                      <a:cubicBezTo>
                        <a:pt x="1921" y="1193"/>
                        <a:pt x="1967" y="1166"/>
                        <a:pt x="1973" y="1109"/>
                      </a:cubicBezTo>
                      <a:cubicBezTo>
                        <a:pt x="2124" y="536"/>
                        <a:pt x="2605" y="250"/>
                        <a:pt x="3086" y="250"/>
                      </a:cubicBezTo>
                      <a:cubicBezTo>
                        <a:pt x="3558" y="250"/>
                        <a:pt x="4030" y="528"/>
                        <a:pt x="4184" y="1085"/>
                      </a:cubicBezTo>
                      <a:cubicBezTo>
                        <a:pt x="4198" y="1132"/>
                        <a:pt x="4237" y="1156"/>
                        <a:pt x="4275" y="1156"/>
                      </a:cubicBezTo>
                      <a:cubicBezTo>
                        <a:pt x="4306" y="1156"/>
                        <a:pt x="4336" y="1141"/>
                        <a:pt x="4352" y="1109"/>
                      </a:cubicBezTo>
                      <a:cubicBezTo>
                        <a:pt x="4571" y="676"/>
                        <a:pt x="4968" y="462"/>
                        <a:pt x="5361" y="462"/>
                      </a:cubicBezTo>
                      <a:cubicBezTo>
                        <a:pt x="5804" y="462"/>
                        <a:pt x="6243" y="733"/>
                        <a:pt x="6420" y="1264"/>
                      </a:cubicBezTo>
                      <a:cubicBezTo>
                        <a:pt x="6432" y="1300"/>
                        <a:pt x="6468" y="1318"/>
                        <a:pt x="6503" y="1318"/>
                      </a:cubicBezTo>
                      <a:cubicBezTo>
                        <a:pt x="6539" y="1318"/>
                        <a:pt x="6575" y="1300"/>
                        <a:pt x="6587" y="1264"/>
                      </a:cubicBezTo>
                      <a:cubicBezTo>
                        <a:pt x="6763" y="748"/>
                        <a:pt x="7222" y="478"/>
                        <a:pt x="7683" y="478"/>
                      </a:cubicBezTo>
                      <a:cubicBezTo>
                        <a:pt x="8066" y="478"/>
                        <a:pt x="8451" y="664"/>
                        <a:pt x="8679" y="1049"/>
                      </a:cubicBezTo>
                      <a:cubicBezTo>
                        <a:pt x="8697" y="1073"/>
                        <a:pt x="8724" y="1085"/>
                        <a:pt x="8751" y="1085"/>
                      </a:cubicBezTo>
                      <a:cubicBezTo>
                        <a:pt x="8778" y="1085"/>
                        <a:pt x="8804" y="1073"/>
                        <a:pt x="8822" y="1049"/>
                      </a:cubicBezTo>
                      <a:cubicBezTo>
                        <a:pt x="9056" y="587"/>
                        <a:pt x="9490" y="367"/>
                        <a:pt x="9922" y="367"/>
                      </a:cubicBezTo>
                      <a:cubicBezTo>
                        <a:pt x="10440" y="367"/>
                        <a:pt x="10955" y="683"/>
                        <a:pt x="11117" y="1276"/>
                      </a:cubicBezTo>
                      <a:cubicBezTo>
                        <a:pt x="11131" y="1318"/>
                        <a:pt x="11174" y="1343"/>
                        <a:pt x="11213" y="1343"/>
                      </a:cubicBezTo>
                      <a:cubicBezTo>
                        <a:pt x="11242" y="1343"/>
                        <a:pt x="11270" y="1330"/>
                        <a:pt x="11285" y="1300"/>
                      </a:cubicBezTo>
                      <a:cubicBezTo>
                        <a:pt x="11521" y="806"/>
                        <a:pt x="12071" y="414"/>
                        <a:pt x="12574" y="414"/>
                      </a:cubicBezTo>
                      <a:cubicBezTo>
                        <a:pt x="12910" y="414"/>
                        <a:pt x="13226" y="589"/>
                        <a:pt x="13413" y="1025"/>
                      </a:cubicBezTo>
                      <a:cubicBezTo>
                        <a:pt x="13428" y="1060"/>
                        <a:pt x="13458" y="1074"/>
                        <a:pt x="13488" y="1074"/>
                      </a:cubicBezTo>
                      <a:cubicBezTo>
                        <a:pt x="13530" y="1074"/>
                        <a:pt x="13573" y="1048"/>
                        <a:pt x="13580" y="1013"/>
                      </a:cubicBezTo>
                      <a:cubicBezTo>
                        <a:pt x="13723" y="454"/>
                        <a:pt x="14191" y="176"/>
                        <a:pt x="14657" y="176"/>
                      </a:cubicBezTo>
                      <a:cubicBezTo>
                        <a:pt x="15129" y="176"/>
                        <a:pt x="15599" y="460"/>
                        <a:pt x="15732" y="1025"/>
                      </a:cubicBezTo>
                      <a:cubicBezTo>
                        <a:pt x="15750" y="1067"/>
                        <a:pt x="15788" y="1088"/>
                        <a:pt x="15826" y="1088"/>
                      </a:cubicBezTo>
                      <a:cubicBezTo>
                        <a:pt x="15863" y="1088"/>
                        <a:pt x="15899" y="1067"/>
                        <a:pt x="15911" y="1025"/>
                      </a:cubicBezTo>
                      <a:cubicBezTo>
                        <a:pt x="16079" y="526"/>
                        <a:pt x="16510" y="280"/>
                        <a:pt x="16941" y="280"/>
                      </a:cubicBezTo>
                      <a:cubicBezTo>
                        <a:pt x="17398" y="280"/>
                        <a:pt x="17855" y="556"/>
                        <a:pt x="18003" y="1097"/>
                      </a:cubicBezTo>
                      <a:cubicBezTo>
                        <a:pt x="18016" y="1138"/>
                        <a:pt x="18053" y="1159"/>
                        <a:pt x="18089" y="1159"/>
                      </a:cubicBezTo>
                      <a:cubicBezTo>
                        <a:pt x="18116" y="1159"/>
                        <a:pt x="18143" y="1147"/>
                        <a:pt x="18158" y="1121"/>
                      </a:cubicBezTo>
                      <a:cubicBezTo>
                        <a:pt x="18364" y="671"/>
                        <a:pt x="18775" y="457"/>
                        <a:pt x="19183" y="457"/>
                      </a:cubicBezTo>
                      <a:cubicBezTo>
                        <a:pt x="19674" y="457"/>
                        <a:pt x="20162" y="767"/>
                        <a:pt x="20286" y="1348"/>
                      </a:cubicBezTo>
                      <a:cubicBezTo>
                        <a:pt x="20300" y="1390"/>
                        <a:pt x="20335" y="1408"/>
                        <a:pt x="20370" y="1408"/>
                      </a:cubicBezTo>
                      <a:cubicBezTo>
                        <a:pt x="20424" y="1408"/>
                        <a:pt x="20480" y="1365"/>
                        <a:pt x="20465" y="1300"/>
                      </a:cubicBezTo>
                      <a:cubicBezTo>
                        <a:pt x="20319" y="640"/>
                        <a:pt x="19757" y="275"/>
                        <a:pt x="19190" y="275"/>
                      </a:cubicBezTo>
                      <a:cubicBezTo>
                        <a:pt x="18782" y="275"/>
                        <a:pt x="18371" y="464"/>
                        <a:pt x="18110" y="870"/>
                      </a:cubicBezTo>
                      <a:cubicBezTo>
                        <a:pt x="17886" y="358"/>
                        <a:pt x="17411" y="97"/>
                        <a:pt x="16936" y="97"/>
                      </a:cubicBezTo>
                      <a:cubicBezTo>
                        <a:pt x="16501" y="97"/>
                        <a:pt x="16067" y="316"/>
                        <a:pt x="15827" y="762"/>
                      </a:cubicBezTo>
                      <a:cubicBezTo>
                        <a:pt x="15600" y="254"/>
                        <a:pt x="15125" y="0"/>
                        <a:pt x="14650"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151" name="Google Shape;1151;p14"/>
                <p:cNvSpPr/>
                <p:nvPr/>
              </p:nvSpPr>
              <p:spPr>
                <a:xfrm>
                  <a:off x="4979623" y="1579578"/>
                  <a:ext cx="4386615" cy="311298"/>
                </a:xfrm>
                <a:custGeom>
                  <a:avLst/>
                  <a:gdLst/>
                  <a:ahLst/>
                  <a:cxnLst/>
                  <a:rect l="l" t="t" r="r" b="b"/>
                  <a:pathLst>
                    <a:path w="20475" h="1453" extrusionOk="0">
                      <a:moveTo>
                        <a:pt x="14638" y="0"/>
                      </a:moveTo>
                      <a:cubicBezTo>
                        <a:pt x="14163" y="0"/>
                        <a:pt x="13687" y="257"/>
                        <a:pt x="13460" y="771"/>
                      </a:cubicBezTo>
                      <a:cubicBezTo>
                        <a:pt x="13242" y="398"/>
                        <a:pt x="12914" y="243"/>
                        <a:pt x="12567" y="243"/>
                      </a:cubicBezTo>
                      <a:cubicBezTo>
                        <a:pt x="12058" y="243"/>
                        <a:pt x="11507" y="577"/>
                        <a:pt x="11201" y="1046"/>
                      </a:cubicBezTo>
                      <a:cubicBezTo>
                        <a:pt x="10963" y="487"/>
                        <a:pt x="10439" y="198"/>
                        <a:pt x="9913" y="198"/>
                      </a:cubicBezTo>
                      <a:cubicBezTo>
                        <a:pt x="9459" y="198"/>
                        <a:pt x="9003" y="413"/>
                        <a:pt x="8727" y="855"/>
                      </a:cubicBezTo>
                      <a:cubicBezTo>
                        <a:pt x="8457" y="492"/>
                        <a:pt x="8056" y="316"/>
                        <a:pt x="7658" y="316"/>
                      </a:cubicBezTo>
                      <a:cubicBezTo>
                        <a:pt x="7192" y="316"/>
                        <a:pt x="6730" y="558"/>
                        <a:pt x="6491" y="1022"/>
                      </a:cubicBezTo>
                      <a:cubicBezTo>
                        <a:pt x="6262" y="545"/>
                        <a:pt x="5802" y="298"/>
                        <a:pt x="5339" y="298"/>
                      </a:cubicBezTo>
                      <a:cubicBezTo>
                        <a:pt x="4933" y="298"/>
                        <a:pt x="4525" y="488"/>
                        <a:pt x="4268" y="879"/>
                      </a:cubicBezTo>
                      <a:cubicBezTo>
                        <a:pt x="4040" y="348"/>
                        <a:pt x="3547" y="79"/>
                        <a:pt x="3053" y="79"/>
                      </a:cubicBezTo>
                      <a:cubicBezTo>
                        <a:pt x="2590" y="79"/>
                        <a:pt x="2126" y="315"/>
                        <a:pt x="1877" y="795"/>
                      </a:cubicBezTo>
                      <a:cubicBezTo>
                        <a:pt x="1740" y="430"/>
                        <a:pt x="1386" y="196"/>
                        <a:pt x="990" y="196"/>
                      </a:cubicBezTo>
                      <a:cubicBezTo>
                        <a:pt x="971" y="196"/>
                        <a:pt x="952" y="196"/>
                        <a:pt x="933" y="198"/>
                      </a:cubicBezTo>
                      <a:cubicBezTo>
                        <a:pt x="335" y="257"/>
                        <a:pt x="13" y="831"/>
                        <a:pt x="1" y="1381"/>
                      </a:cubicBezTo>
                      <a:cubicBezTo>
                        <a:pt x="1" y="1429"/>
                        <a:pt x="36" y="1453"/>
                        <a:pt x="72" y="1453"/>
                      </a:cubicBezTo>
                      <a:cubicBezTo>
                        <a:pt x="108" y="1453"/>
                        <a:pt x="144" y="1429"/>
                        <a:pt x="144" y="1381"/>
                      </a:cubicBezTo>
                      <a:cubicBezTo>
                        <a:pt x="168" y="951"/>
                        <a:pt x="383" y="532"/>
                        <a:pt x="825" y="413"/>
                      </a:cubicBezTo>
                      <a:cubicBezTo>
                        <a:pt x="893" y="393"/>
                        <a:pt x="961" y="384"/>
                        <a:pt x="1027" y="384"/>
                      </a:cubicBezTo>
                      <a:cubicBezTo>
                        <a:pt x="1409" y="384"/>
                        <a:pt x="1749" y="687"/>
                        <a:pt x="1770" y="1094"/>
                      </a:cubicBezTo>
                      <a:cubicBezTo>
                        <a:pt x="1770" y="1154"/>
                        <a:pt x="1814" y="1188"/>
                        <a:pt x="1857" y="1188"/>
                      </a:cubicBezTo>
                      <a:cubicBezTo>
                        <a:pt x="1892" y="1188"/>
                        <a:pt x="1926" y="1166"/>
                        <a:pt x="1937" y="1118"/>
                      </a:cubicBezTo>
                      <a:cubicBezTo>
                        <a:pt x="2087" y="547"/>
                        <a:pt x="2570" y="260"/>
                        <a:pt x="3052" y="260"/>
                      </a:cubicBezTo>
                      <a:cubicBezTo>
                        <a:pt x="3529" y="260"/>
                        <a:pt x="4006" y="541"/>
                        <a:pt x="4160" y="1106"/>
                      </a:cubicBezTo>
                      <a:cubicBezTo>
                        <a:pt x="4174" y="1147"/>
                        <a:pt x="4215" y="1168"/>
                        <a:pt x="4254" y="1168"/>
                      </a:cubicBezTo>
                      <a:cubicBezTo>
                        <a:pt x="4283" y="1168"/>
                        <a:pt x="4312" y="1156"/>
                        <a:pt x="4328" y="1130"/>
                      </a:cubicBezTo>
                      <a:cubicBezTo>
                        <a:pt x="4549" y="694"/>
                        <a:pt x="4949" y="478"/>
                        <a:pt x="5344" y="478"/>
                      </a:cubicBezTo>
                      <a:cubicBezTo>
                        <a:pt x="5782" y="478"/>
                        <a:pt x="6214" y="745"/>
                        <a:pt x="6384" y="1273"/>
                      </a:cubicBezTo>
                      <a:cubicBezTo>
                        <a:pt x="6402" y="1315"/>
                        <a:pt x="6438" y="1336"/>
                        <a:pt x="6473" y="1336"/>
                      </a:cubicBezTo>
                      <a:cubicBezTo>
                        <a:pt x="6509" y="1336"/>
                        <a:pt x="6545" y="1315"/>
                        <a:pt x="6563" y="1273"/>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32" y="602"/>
                        <a:pt x="9466" y="382"/>
                        <a:pt x="9898" y="382"/>
                      </a:cubicBezTo>
                      <a:cubicBezTo>
                        <a:pt x="10416" y="382"/>
                        <a:pt x="10931" y="698"/>
                        <a:pt x="11094" y="1297"/>
                      </a:cubicBezTo>
                      <a:cubicBezTo>
                        <a:pt x="11100" y="1339"/>
                        <a:pt x="11144" y="1364"/>
                        <a:pt x="11183" y="1364"/>
                      </a:cubicBezTo>
                      <a:cubicBezTo>
                        <a:pt x="11212" y="1364"/>
                        <a:pt x="11239" y="1351"/>
                        <a:pt x="11249" y="1321"/>
                      </a:cubicBezTo>
                      <a:cubicBezTo>
                        <a:pt x="11492" y="821"/>
                        <a:pt x="12042" y="432"/>
                        <a:pt x="12545" y="432"/>
                      </a:cubicBezTo>
                      <a:cubicBezTo>
                        <a:pt x="12884" y="432"/>
                        <a:pt x="13201" y="608"/>
                        <a:pt x="13389" y="1046"/>
                      </a:cubicBezTo>
                      <a:cubicBezTo>
                        <a:pt x="13404" y="1076"/>
                        <a:pt x="13431" y="1090"/>
                        <a:pt x="13460" y="1090"/>
                      </a:cubicBezTo>
                      <a:cubicBezTo>
                        <a:pt x="13500" y="1090"/>
                        <a:pt x="13542" y="1064"/>
                        <a:pt x="13556" y="1022"/>
                      </a:cubicBezTo>
                      <a:cubicBezTo>
                        <a:pt x="13705" y="469"/>
                        <a:pt x="14170" y="194"/>
                        <a:pt x="14633" y="194"/>
                      </a:cubicBezTo>
                      <a:cubicBezTo>
                        <a:pt x="15102" y="194"/>
                        <a:pt x="15569" y="475"/>
                        <a:pt x="15708" y="1034"/>
                      </a:cubicBezTo>
                      <a:cubicBezTo>
                        <a:pt x="15726" y="1082"/>
                        <a:pt x="15761" y="1106"/>
                        <a:pt x="15797" y="1106"/>
                      </a:cubicBezTo>
                      <a:cubicBezTo>
                        <a:pt x="15833" y="1106"/>
                        <a:pt x="15869" y="1082"/>
                        <a:pt x="15887" y="1034"/>
                      </a:cubicBezTo>
                      <a:cubicBezTo>
                        <a:pt x="16055" y="541"/>
                        <a:pt x="16486" y="298"/>
                        <a:pt x="16917" y="298"/>
                      </a:cubicBezTo>
                      <a:cubicBezTo>
                        <a:pt x="17373" y="298"/>
                        <a:pt x="17831" y="571"/>
                        <a:pt x="17979" y="1106"/>
                      </a:cubicBezTo>
                      <a:cubicBezTo>
                        <a:pt x="17992" y="1153"/>
                        <a:pt x="18028" y="1177"/>
                        <a:pt x="18063" y="1177"/>
                      </a:cubicBezTo>
                      <a:cubicBezTo>
                        <a:pt x="18091" y="1177"/>
                        <a:pt x="18118" y="1162"/>
                        <a:pt x="18134" y="1130"/>
                      </a:cubicBezTo>
                      <a:cubicBezTo>
                        <a:pt x="18340" y="686"/>
                        <a:pt x="18750" y="475"/>
                        <a:pt x="19157" y="475"/>
                      </a:cubicBezTo>
                      <a:cubicBezTo>
                        <a:pt x="19649" y="475"/>
                        <a:pt x="20138" y="782"/>
                        <a:pt x="20262" y="1357"/>
                      </a:cubicBezTo>
                      <a:cubicBezTo>
                        <a:pt x="20276" y="1409"/>
                        <a:pt x="20314" y="1431"/>
                        <a:pt x="20353" y="1431"/>
                      </a:cubicBezTo>
                      <a:cubicBezTo>
                        <a:pt x="20413" y="1431"/>
                        <a:pt x="20475" y="1377"/>
                        <a:pt x="20453" y="1297"/>
                      </a:cubicBezTo>
                      <a:cubicBezTo>
                        <a:pt x="20307" y="643"/>
                        <a:pt x="19748" y="281"/>
                        <a:pt x="19181" y="281"/>
                      </a:cubicBezTo>
                      <a:cubicBezTo>
                        <a:pt x="18774" y="281"/>
                        <a:pt x="18363" y="467"/>
                        <a:pt x="18098" y="867"/>
                      </a:cubicBezTo>
                      <a:cubicBezTo>
                        <a:pt x="17881" y="358"/>
                        <a:pt x="17410" y="101"/>
                        <a:pt x="16937" y="101"/>
                      </a:cubicBezTo>
                      <a:cubicBezTo>
                        <a:pt x="16498" y="101"/>
                        <a:pt x="16057" y="323"/>
                        <a:pt x="15815" y="771"/>
                      </a:cubicBezTo>
                      <a:cubicBezTo>
                        <a:pt x="15588" y="257"/>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152" name="Google Shape;1152;p14"/>
                <p:cNvSpPr/>
                <p:nvPr/>
              </p:nvSpPr>
              <p:spPr>
                <a:xfrm>
                  <a:off x="4979623" y="2121833"/>
                  <a:ext cx="4384901" cy="309370"/>
                </a:xfrm>
                <a:custGeom>
                  <a:avLst/>
                  <a:gdLst/>
                  <a:ahLst/>
                  <a:cxnLst/>
                  <a:rect l="l" t="t" r="r" b="b"/>
                  <a:pathLst>
                    <a:path w="20467" h="1444" extrusionOk="0">
                      <a:moveTo>
                        <a:pt x="14638" y="0"/>
                      </a:moveTo>
                      <a:cubicBezTo>
                        <a:pt x="14163" y="0"/>
                        <a:pt x="13687" y="254"/>
                        <a:pt x="13460" y="762"/>
                      </a:cubicBezTo>
                      <a:cubicBezTo>
                        <a:pt x="13242" y="394"/>
                        <a:pt x="12915" y="240"/>
                        <a:pt x="12568" y="240"/>
                      </a:cubicBezTo>
                      <a:cubicBezTo>
                        <a:pt x="12058" y="240"/>
                        <a:pt x="11507" y="573"/>
                        <a:pt x="11201" y="1049"/>
                      </a:cubicBezTo>
                      <a:cubicBezTo>
                        <a:pt x="10962" y="487"/>
                        <a:pt x="10434" y="194"/>
                        <a:pt x="9904" y="194"/>
                      </a:cubicBezTo>
                      <a:cubicBezTo>
                        <a:pt x="9453" y="194"/>
                        <a:pt x="9001" y="407"/>
                        <a:pt x="8727" y="846"/>
                      </a:cubicBezTo>
                      <a:cubicBezTo>
                        <a:pt x="8458" y="484"/>
                        <a:pt x="8059" y="308"/>
                        <a:pt x="7662" y="308"/>
                      </a:cubicBezTo>
                      <a:cubicBezTo>
                        <a:pt x="7194" y="308"/>
                        <a:pt x="6731" y="553"/>
                        <a:pt x="6491" y="1025"/>
                      </a:cubicBezTo>
                      <a:cubicBezTo>
                        <a:pt x="6261" y="546"/>
                        <a:pt x="5799" y="299"/>
                        <a:pt x="5334" y="299"/>
                      </a:cubicBezTo>
                      <a:cubicBezTo>
                        <a:pt x="4930" y="299"/>
                        <a:pt x="4524" y="486"/>
                        <a:pt x="4268" y="870"/>
                      </a:cubicBezTo>
                      <a:cubicBezTo>
                        <a:pt x="4041" y="342"/>
                        <a:pt x="3553" y="76"/>
                        <a:pt x="3061" y="76"/>
                      </a:cubicBezTo>
                      <a:cubicBezTo>
                        <a:pt x="2596" y="76"/>
                        <a:pt x="2128" y="315"/>
                        <a:pt x="1877" y="798"/>
                      </a:cubicBezTo>
                      <a:cubicBezTo>
                        <a:pt x="1743" y="440"/>
                        <a:pt x="1399" y="197"/>
                        <a:pt x="1012" y="197"/>
                      </a:cubicBezTo>
                      <a:cubicBezTo>
                        <a:pt x="986" y="197"/>
                        <a:pt x="960" y="198"/>
                        <a:pt x="933" y="201"/>
                      </a:cubicBezTo>
                      <a:cubicBezTo>
                        <a:pt x="335" y="260"/>
                        <a:pt x="13" y="834"/>
                        <a:pt x="1" y="1372"/>
                      </a:cubicBezTo>
                      <a:cubicBezTo>
                        <a:pt x="1" y="1420"/>
                        <a:pt x="36" y="1444"/>
                        <a:pt x="72" y="1444"/>
                      </a:cubicBezTo>
                      <a:cubicBezTo>
                        <a:pt x="108" y="1444"/>
                        <a:pt x="144" y="1420"/>
                        <a:pt x="144" y="1372"/>
                      </a:cubicBezTo>
                      <a:cubicBezTo>
                        <a:pt x="168" y="942"/>
                        <a:pt x="383" y="523"/>
                        <a:pt x="825" y="416"/>
                      </a:cubicBezTo>
                      <a:cubicBezTo>
                        <a:pt x="893" y="396"/>
                        <a:pt x="961" y="387"/>
                        <a:pt x="1027" y="387"/>
                      </a:cubicBezTo>
                      <a:cubicBezTo>
                        <a:pt x="1409" y="387"/>
                        <a:pt x="1749" y="690"/>
                        <a:pt x="1770" y="1097"/>
                      </a:cubicBezTo>
                      <a:cubicBezTo>
                        <a:pt x="1770" y="1151"/>
                        <a:pt x="1815" y="1182"/>
                        <a:pt x="1859" y="1182"/>
                      </a:cubicBezTo>
                      <a:cubicBezTo>
                        <a:pt x="1893" y="1182"/>
                        <a:pt x="1927" y="1163"/>
                        <a:pt x="1937" y="1121"/>
                      </a:cubicBezTo>
                      <a:cubicBezTo>
                        <a:pt x="2087" y="544"/>
                        <a:pt x="2570" y="257"/>
                        <a:pt x="3052" y="257"/>
                      </a:cubicBezTo>
                      <a:cubicBezTo>
                        <a:pt x="3529" y="257"/>
                        <a:pt x="4006" y="538"/>
                        <a:pt x="4160" y="1097"/>
                      </a:cubicBezTo>
                      <a:cubicBezTo>
                        <a:pt x="4174" y="1144"/>
                        <a:pt x="4213" y="1168"/>
                        <a:pt x="4252" y="1168"/>
                      </a:cubicBezTo>
                      <a:cubicBezTo>
                        <a:pt x="4282" y="1168"/>
                        <a:pt x="4312" y="1153"/>
                        <a:pt x="4328" y="1121"/>
                      </a:cubicBezTo>
                      <a:cubicBezTo>
                        <a:pt x="4547" y="688"/>
                        <a:pt x="4944" y="475"/>
                        <a:pt x="5336" y="475"/>
                      </a:cubicBezTo>
                      <a:cubicBezTo>
                        <a:pt x="5777" y="475"/>
                        <a:pt x="6213" y="745"/>
                        <a:pt x="6384" y="1276"/>
                      </a:cubicBezTo>
                      <a:cubicBezTo>
                        <a:pt x="6402" y="1318"/>
                        <a:pt x="6438" y="1339"/>
                        <a:pt x="6473" y="1339"/>
                      </a:cubicBezTo>
                      <a:cubicBezTo>
                        <a:pt x="6509" y="1339"/>
                        <a:pt x="6545" y="1318"/>
                        <a:pt x="6563" y="1276"/>
                      </a:cubicBezTo>
                      <a:cubicBezTo>
                        <a:pt x="6740" y="765"/>
                        <a:pt x="7201" y="495"/>
                        <a:pt x="7664" y="495"/>
                      </a:cubicBezTo>
                      <a:cubicBezTo>
                        <a:pt x="8046" y="495"/>
                        <a:pt x="8428" y="678"/>
                        <a:pt x="8655" y="1061"/>
                      </a:cubicBezTo>
                      <a:cubicBezTo>
                        <a:pt x="8673" y="1085"/>
                        <a:pt x="8700" y="1097"/>
                        <a:pt x="8727" y="1097"/>
                      </a:cubicBezTo>
                      <a:cubicBezTo>
                        <a:pt x="8754" y="1097"/>
                        <a:pt x="8781" y="1085"/>
                        <a:pt x="8798" y="1061"/>
                      </a:cubicBezTo>
                      <a:cubicBezTo>
                        <a:pt x="9028" y="590"/>
                        <a:pt x="9469" y="365"/>
                        <a:pt x="9908" y="365"/>
                      </a:cubicBezTo>
                      <a:cubicBezTo>
                        <a:pt x="10427" y="365"/>
                        <a:pt x="10944" y="680"/>
                        <a:pt x="11105" y="1276"/>
                      </a:cubicBezTo>
                      <a:cubicBezTo>
                        <a:pt x="11119" y="1317"/>
                        <a:pt x="11156" y="1339"/>
                        <a:pt x="11192" y="1339"/>
                      </a:cubicBezTo>
                      <a:cubicBezTo>
                        <a:pt x="11219" y="1339"/>
                        <a:pt x="11245" y="1326"/>
                        <a:pt x="11261" y="1300"/>
                      </a:cubicBezTo>
                      <a:cubicBezTo>
                        <a:pt x="11504" y="800"/>
                        <a:pt x="12054" y="411"/>
                        <a:pt x="12557" y="411"/>
                      </a:cubicBezTo>
                      <a:cubicBezTo>
                        <a:pt x="12896" y="411"/>
                        <a:pt x="13213" y="588"/>
                        <a:pt x="13401" y="1025"/>
                      </a:cubicBezTo>
                      <a:cubicBezTo>
                        <a:pt x="13416" y="1055"/>
                        <a:pt x="13443" y="1069"/>
                        <a:pt x="13472" y="1069"/>
                      </a:cubicBezTo>
                      <a:cubicBezTo>
                        <a:pt x="13512" y="1069"/>
                        <a:pt x="13554" y="1043"/>
                        <a:pt x="13568" y="1002"/>
                      </a:cubicBezTo>
                      <a:cubicBezTo>
                        <a:pt x="13716" y="450"/>
                        <a:pt x="14179" y="175"/>
                        <a:pt x="14641" y="175"/>
                      </a:cubicBezTo>
                      <a:cubicBezTo>
                        <a:pt x="15111" y="175"/>
                        <a:pt x="15581" y="459"/>
                        <a:pt x="15720" y="1025"/>
                      </a:cubicBezTo>
                      <a:cubicBezTo>
                        <a:pt x="15732" y="1067"/>
                        <a:pt x="15767" y="1088"/>
                        <a:pt x="15805" y="1088"/>
                      </a:cubicBezTo>
                      <a:cubicBezTo>
                        <a:pt x="15842" y="1088"/>
                        <a:pt x="15881" y="1067"/>
                        <a:pt x="15899" y="1025"/>
                      </a:cubicBezTo>
                      <a:cubicBezTo>
                        <a:pt x="16067" y="526"/>
                        <a:pt x="16498" y="281"/>
                        <a:pt x="16929" y="281"/>
                      </a:cubicBezTo>
                      <a:cubicBezTo>
                        <a:pt x="17386" y="281"/>
                        <a:pt x="17843" y="556"/>
                        <a:pt x="17991" y="1097"/>
                      </a:cubicBezTo>
                      <a:cubicBezTo>
                        <a:pt x="17997" y="1136"/>
                        <a:pt x="18032" y="1157"/>
                        <a:pt x="18068" y="1157"/>
                      </a:cubicBezTo>
                      <a:cubicBezTo>
                        <a:pt x="18098" y="1157"/>
                        <a:pt x="18130" y="1142"/>
                        <a:pt x="18146" y="1109"/>
                      </a:cubicBezTo>
                      <a:cubicBezTo>
                        <a:pt x="18352" y="665"/>
                        <a:pt x="18762" y="454"/>
                        <a:pt x="19169" y="454"/>
                      </a:cubicBezTo>
                      <a:cubicBezTo>
                        <a:pt x="19661" y="454"/>
                        <a:pt x="20150" y="761"/>
                        <a:pt x="20274" y="1336"/>
                      </a:cubicBezTo>
                      <a:cubicBezTo>
                        <a:pt x="20284" y="1387"/>
                        <a:pt x="20323" y="1410"/>
                        <a:pt x="20361" y="1410"/>
                      </a:cubicBezTo>
                      <a:cubicBezTo>
                        <a:pt x="20414" y="1410"/>
                        <a:pt x="20467" y="1369"/>
                        <a:pt x="20453" y="1300"/>
                      </a:cubicBezTo>
                      <a:cubicBezTo>
                        <a:pt x="20307" y="645"/>
                        <a:pt x="19746" y="279"/>
                        <a:pt x="19178" y="279"/>
                      </a:cubicBezTo>
                      <a:cubicBezTo>
                        <a:pt x="18772" y="279"/>
                        <a:pt x="18363" y="466"/>
                        <a:pt x="18098" y="870"/>
                      </a:cubicBezTo>
                      <a:cubicBezTo>
                        <a:pt x="17880" y="359"/>
                        <a:pt x="17404" y="98"/>
                        <a:pt x="16928" y="98"/>
                      </a:cubicBezTo>
                      <a:cubicBezTo>
                        <a:pt x="16492" y="98"/>
                        <a:pt x="16055" y="317"/>
                        <a:pt x="15815" y="762"/>
                      </a:cubicBezTo>
                      <a:cubicBezTo>
                        <a:pt x="15588" y="254"/>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153" name="Google Shape;1153;p14"/>
                <p:cNvSpPr/>
                <p:nvPr/>
              </p:nvSpPr>
              <p:spPr>
                <a:xfrm>
                  <a:off x="4979623" y="2662802"/>
                  <a:ext cx="4386829" cy="310655"/>
                </a:xfrm>
                <a:custGeom>
                  <a:avLst/>
                  <a:gdLst/>
                  <a:ahLst/>
                  <a:cxnLst/>
                  <a:rect l="l" t="t" r="r" b="b"/>
                  <a:pathLst>
                    <a:path w="20476" h="1450" extrusionOk="0">
                      <a:moveTo>
                        <a:pt x="14638" y="1"/>
                      </a:moveTo>
                      <a:cubicBezTo>
                        <a:pt x="14163" y="1"/>
                        <a:pt x="13687" y="258"/>
                        <a:pt x="13460" y="772"/>
                      </a:cubicBezTo>
                      <a:cubicBezTo>
                        <a:pt x="13242" y="399"/>
                        <a:pt x="12914" y="243"/>
                        <a:pt x="12567" y="243"/>
                      </a:cubicBezTo>
                      <a:cubicBezTo>
                        <a:pt x="12058" y="243"/>
                        <a:pt x="11507" y="577"/>
                        <a:pt x="11201" y="1047"/>
                      </a:cubicBezTo>
                      <a:cubicBezTo>
                        <a:pt x="10963" y="486"/>
                        <a:pt x="10437" y="193"/>
                        <a:pt x="9909" y="193"/>
                      </a:cubicBezTo>
                      <a:cubicBezTo>
                        <a:pt x="9456" y="193"/>
                        <a:pt x="9003" y="409"/>
                        <a:pt x="8727" y="855"/>
                      </a:cubicBezTo>
                      <a:cubicBezTo>
                        <a:pt x="8457" y="492"/>
                        <a:pt x="8056" y="316"/>
                        <a:pt x="7658" y="316"/>
                      </a:cubicBezTo>
                      <a:cubicBezTo>
                        <a:pt x="7192" y="316"/>
                        <a:pt x="6730" y="558"/>
                        <a:pt x="6491" y="1023"/>
                      </a:cubicBezTo>
                      <a:cubicBezTo>
                        <a:pt x="6262" y="545"/>
                        <a:pt x="5802" y="298"/>
                        <a:pt x="5339" y="298"/>
                      </a:cubicBezTo>
                      <a:cubicBezTo>
                        <a:pt x="4933" y="298"/>
                        <a:pt x="4525" y="488"/>
                        <a:pt x="4268" y="879"/>
                      </a:cubicBezTo>
                      <a:cubicBezTo>
                        <a:pt x="4040" y="348"/>
                        <a:pt x="3547" y="79"/>
                        <a:pt x="3053" y="79"/>
                      </a:cubicBezTo>
                      <a:cubicBezTo>
                        <a:pt x="2590" y="79"/>
                        <a:pt x="2126" y="316"/>
                        <a:pt x="1877" y="796"/>
                      </a:cubicBezTo>
                      <a:cubicBezTo>
                        <a:pt x="1743" y="437"/>
                        <a:pt x="1399" y="194"/>
                        <a:pt x="1012" y="194"/>
                      </a:cubicBezTo>
                      <a:cubicBezTo>
                        <a:pt x="986" y="194"/>
                        <a:pt x="960" y="196"/>
                        <a:pt x="933" y="198"/>
                      </a:cubicBezTo>
                      <a:cubicBezTo>
                        <a:pt x="335" y="258"/>
                        <a:pt x="13" y="831"/>
                        <a:pt x="1" y="1369"/>
                      </a:cubicBezTo>
                      <a:cubicBezTo>
                        <a:pt x="1" y="1423"/>
                        <a:pt x="36" y="1450"/>
                        <a:pt x="72" y="1450"/>
                      </a:cubicBezTo>
                      <a:cubicBezTo>
                        <a:pt x="108" y="1450"/>
                        <a:pt x="144" y="1423"/>
                        <a:pt x="144" y="1369"/>
                      </a:cubicBezTo>
                      <a:cubicBezTo>
                        <a:pt x="168" y="951"/>
                        <a:pt x="383" y="533"/>
                        <a:pt x="825" y="413"/>
                      </a:cubicBezTo>
                      <a:cubicBezTo>
                        <a:pt x="893" y="393"/>
                        <a:pt x="961" y="384"/>
                        <a:pt x="1027" y="384"/>
                      </a:cubicBezTo>
                      <a:cubicBezTo>
                        <a:pt x="1409" y="384"/>
                        <a:pt x="1749" y="687"/>
                        <a:pt x="1770" y="1094"/>
                      </a:cubicBezTo>
                      <a:cubicBezTo>
                        <a:pt x="1770" y="1153"/>
                        <a:pt x="1812" y="1183"/>
                        <a:pt x="1855" y="1183"/>
                      </a:cubicBezTo>
                      <a:cubicBezTo>
                        <a:pt x="1890" y="1183"/>
                        <a:pt x="1926" y="1162"/>
                        <a:pt x="1937" y="1118"/>
                      </a:cubicBezTo>
                      <a:cubicBezTo>
                        <a:pt x="2087" y="547"/>
                        <a:pt x="2570" y="261"/>
                        <a:pt x="3052" y="261"/>
                      </a:cubicBezTo>
                      <a:cubicBezTo>
                        <a:pt x="3529" y="261"/>
                        <a:pt x="4006" y="542"/>
                        <a:pt x="4160" y="1106"/>
                      </a:cubicBezTo>
                      <a:cubicBezTo>
                        <a:pt x="4174" y="1147"/>
                        <a:pt x="4215" y="1168"/>
                        <a:pt x="4254" y="1168"/>
                      </a:cubicBezTo>
                      <a:cubicBezTo>
                        <a:pt x="4283" y="1168"/>
                        <a:pt x="4312" y="1156"/>
                        <a:pt x="4328" y="1130"/>
                      </a:cubicBezTo>
                      <a:cubicBezTo>
                        <a:pt x="4549" y="694"/>
                        <a:pt x="4949" y="478"/>
                        <a:pt x="5344" y="478"/>
                      </a:cubicBezTo>
                      <a:cubicBezTo>
                        <a:pt x="5782" y="478"/>
                        <a:pt x="6214" y="745"/>
                        <a:pt x="6384" y="1274"/>
                      </a:cubicBezTo>
                      <a:cubicBezTo>
                        <a:pt x="6402" y="1316"/>
                        <a:pt x="6438" y="1336"/>
                        <a:pt x="6473" y="1336"/>
                      </a:cubicBezTo>
                      <a:cubicBezTo>
                        <a:pt x="6509" y="1336"/>
                        <a:pt x="6545" y="1316"/>
                        <a:pt x="6563" y="1274"/>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27" y="590"/>
                        <a:pt x="9467" y="365"/>
                        <a:pt x="9905" y="365"/>
                      </a:cubicBezTo>
                      <a:cubicBezTo>
                        <a:pt x="10428" y="365"/>
                        <a:pt x="10949" y="686"/>
                        <a:pt x="11105" y="1298"/>
                      </a:cubicBezTo>
                      <a:cubicBezTo>
                        <a:pt x="11118" y="1336"/>
                        <a:pt x="11152" y="1358"/>
                        <a:pt x="11187" y="1358"/>
                      </a:cubicBezTo>
                      <a:cubicBezTo>
                        <a:pt x="11215" y="1358"/>
                        <a:pt x="11244" y="1342"/>
                        <a:pt x="11261" y="1310"/>
                      </a:cubicBezTo>
                      <a:cubicBezTo>
                        <a:pt x="11503" y="817"/>
                        <a:pt x="12052" y="432"/>
                        <a:pt x="12555" y="432"/>
                      </a:cubicBezTo>
                      <a:cubicBezTo>
                        <a:pt x="12894" y="432"/>
                        <a:pt x="13213" y="608"/>
                        <a:pt x="13401" y="1047"/>
                      </a:cubicBezTo>
                      <a:cubicBezTo>
                        <a:pt x="13415" y="1075"/>
                        <a:pt x="13440" y="1086"/>
                        <a:pt x="13467" y="1086"/>
                      </a:cubicBezTo>
                      <a:cubicBezTo>
                        <a:pt x="13508" y="1086"/>
                        <a:pt x="13553" y="1059"/>
                        <a:pt x="13568" y="1023"/>
                      </a:cubicBezTo>
                      <a:cubicBezTo>
                        <a:pt x="13717" y="470"/>
                        <a:pt x="14181" y="195"/>
                        <a:pt x="14645" y="195"/>
                      </a:cubicBezTo>
                      <a:cubicBezTo>
                        <a:pt x="15114" y="195"/>
                        <a:pt x="15581" y="476"/>
                        <a:pt x="15720" y="1035"/>
                      </a:cubicBezTo>
                      <a:cubicBezTo>
                        <a:pt x="15732" y="1076"/>
                        <a:pt x="15767" y="1097"/>
                        <a:pt x="15805" y="1097"/>
                      </a:cubicBezTo>
                      <a:cubicBezTo>
                        <a:pt x="15842" y="1097"/>
                        <a:pt x="15881" y="1076"/>
                        <a:pt x="15899" y="1035"/>
                      </a:cubicBezTo>
                      <a:cubicBezTo>
                        <a:pt x="16067" y="541"/>
                        <a:pt x="16497" y="299"/>
                        <a:pt x="16929" y="299"/>
                      </a:cubicBezTo>
                      <a:cubicBezTo>
                        <a:pt x="17385" y="299"/>
                        <a:pt x="17843" y="571"/>
                        <a:pt x="17991" y="1106"/>
                      </a:cubicBezTo>
                      <a:cubicBezTo>
                        <a:pt x="18004" y="1147"/>
                        <a:pt x="18041" y="1168"/>
                        <a:pt x="18077" y="1168"/>
                      </a:cubicBezTo>
                      <a:cubicBezTo>
                        <a:pt x="18104" y="1168"/>
                        <a:pt x="18131" y="1156"/>
                        <a:pt x="18146" y="1130"/>
                      </a:cubicBezTo>
                      <a:cubicBezTo>
                        <a:pt x="18352" y="680"/>
                        <a:pt x="18763" y="466"/>
                        <a:pt x="19171" y="466"/>
                      </a:cubicBezTo>
                      <a:cubicBezTo>
                        <a:pt x="19662" y="466"/>
                        <a:pt x="20150" y="776"/>
                        <a:pt x="20274" y="1357"/>
                      </a:cubicBezTo>
                      <a:cubicBezTo>
                        <a:pt x="20288" y="1403"/>
                        <a:pt x="20322" y="1422"/>
                        <a:pt x="20358" y="1422"/>
                      </a:cubicBezTo>
                      <a:cubicBezTo>
                        <a:pt x="20415" y="1422"/>
                        <a:pt x="20475" y="1371"/>
                        <a:pt x="20453" y="1298"/>
                      </a:cubicBezTo>
                      <a:cubicBezTo>
                        <a:pt x="20307" y="643"/>
                        <a:pt x="19748" y="281"/>
                        <a:pt x="19181" y="281"/>
                      </a:cubicBezTo>
                      <a:cubicBezTo>
                        <a:pt x="18774" y="281"/>
                        <a:pt x="18363" y="468"/>
                        <a:pt x="18098" y="867"/>
                      </a:cubicBezTo>
                      <a:cubicBezTo>
                        <a:pt x="17881" y="357"/>
                        <a:pt x="17408" y="97"/>
                        <a:pt x="16933" y="97"/>
                      </a:cubicBezTo>
                      <a:cubicBezTo>
                        <a:pt x="16495" y="97"/>
                        <a:pt x="16056" y="318"/>
                        <a:pt x="15815" y="772"/>
                      </a:cubicBezTo>
                      <a:cubicBezTo>
                        <a:pt x="15588" y="258"/>
                        <a:pt x="15113" y="1"/>
                        <a:pt x="14638"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154" name="Google Shape;1154;p14"/>
                <p:cNvSpPr/>
                <p:nvPr/>
              </p:nvSpPr>
              <p:spPr>
                <a:xfrm>
                  <a:off x="4979623" y="3205700"/>
                  <a:ext cx="4386615" cy="308941"/>
                </a:xfrm>
                <a:custGeom>
                  <a:avLst/>
                  <a:gdLst/>
                  <a:ahLst/>
                  <a:cxnLst/>
                  <a:rect l="l" t="t" r="r" b="b"/>
                  <a:pathLst>
                    <a:path w="20475" h="1442" extrusionOk="0">
                      <a:moveTo>
                        <a:pt x="14638" y="1"/>
                      </a:moveTo>
                      <a:cubicBezTo>
                        <a:pt x="14163" y="1"/>
                        <a:pt x="13687" y="258"/>
                        <a:pt x="13460" y="772"/>
                      </a:cubicBezTo>
                      <a:cubicBezTo>
                        <a:pt x="13242" y="399"/>
                        <a:pt x="12914" y="244"/>
                        <a:pt x="12567" y="244"/>
                      </a:cubicBezTo>
                      <a:cubicBezTo>
                        <a:pt x="12058" y="244"/>
                        <a:pt x="11507" y="578"/>
                        <a:pt x="11201" y="1047"/>
                      </a:cubicBezTo>
                      <a:cubicBezTo>
                        <a:pt x="10962" y="485"/>
                        <a:pt x="10434" y="192"/>
                        <a:pt x="9904" y="192"/>
                      </a:cubicBezTo>
                      <a:cubicBezTo>
                        <a:pt x="9453" y="192"/>
                        <a:pt x="9001" y="404"/>
                        <a:pt x="8727" y="843"/>
                      </a:cubicBezTo>
                      <a:cubicBezTo>
                        <a:pt x="8458" y="482"/>
                        <a:pt x="8059" y="306"/>
                        <a:pt x="7662" y="306"/>
                      </a:cubicBezTo>
                      <a:cubicBezTo>
                        <a:pt x="7194" y="306"/>
                        <a:pt x="6731" y="550"/>
                        <a:pt x="6491" y="1023"/>
                      </a:cubicBezTo>
                      <a:cubicBezTo>
                        <a:pt x="6262" y="545"/>
                        <a:pt x="5802" y="298"/>
                        <a:pt x="5339" y="298"/>
                      </a:cubicBezTo>
                      <a:cubicBezTo>
                        <a:pt x="4933" y="298"/>
                        <a:pt x="4525" y="488"/>
                        <a:pt x="4268" y="879"/>
                      </a:cubicBezTo>
                      <a:cubicBezTo>
                        <a:pt x="4040" y="349"/>
                        <a:pt x="3547" y="79"/>
                        <a:pt x="3053" y="79"/>
                      </a:cubicBezTo>
                      <a:cubicBezTo>
                        <a:pt x="2590" y="79"/>
                        <a:pt x="2126" y="316"/>
                        <a:pt x="1877" y="796"/>
                      </a:cubicBezTo>
                      <a:cubicBezTo>
                        <a:pt x="1743" y="437"/>
                        <a:pt x="1399" y="195"/>
                        <a:pt x="1012" y="195"/>
                      </a:cubicBezTo>
                      <a:cubicBezTo>
                        <a:pt x="986" y="195"/>
                        <a:pt x="960" y="196"/>
                        <a:pt x="933" y="198"/>
                      </a:cubicBezTo>
                      <a:cubicBezTo>
                        <a:pt x="335" y="258"/>
                        <a:pt x="13" y="832"/>
                        <a:pt x="1" y="1369"/>
                      </a:cubicBezTo>
                      <a:cubicBezTo>
                        <a:pt x="1" y="1417"/>
                        <a:pt x="36" y="1441"/>
                        <a:pt x="72" y="1441"/>
                      </a:cubicBezTo>
                      <a:cubicBezTo>
                        <a:pt x="108" y="1441"/>
                        <a:pt x="144" y="1417"/>
                        <a:pt x="144" y="1369"/>
                      </a:cubicBezTo>
                      <a:cubicBezTo>
                        <a:pt x="168" y="939"/>
                        <a:pt x="383" y="533"/>
                        <a:pt x="825" y="413"/>
                      </a:cubicBezTo>
                      <a:cubicBezTo>
                        <a:pt x="893" y="394"/>
                        <a:pt x="961" y="384"/>
                        <a:pt x="1027" y="384"/>
                      </a:cubicBezTo>
                      <a:cubicBezTo>
                        <a:pt x="1409" y="384"/>
                        <a:pt x="1749" y="687"/>
                        <a:pt x="1770" y="1095"/>
                      </a:cubicBezTo>
                      <a:cubicBezTo>
                        <a:pt x="1770" y="1148"/>
                        <a:pt x="1815" y="1179"/>
                        <a:pt x="1859" y="1179"/>
                      </a:cubicBezTo>
                      <a:cubicBezTo>
                        <a:pt x="1893" y="1179"/>
                        <a:pt x="1927" y="1160"/>
                        <a:pt x="1937" y="1118"/>
                      </a:cubicBezTo>
                      <a:cubicBezTo>
                        <a:pt x="2087" y="548"/>
                        <a:pt x="2570" y="261"/>
                        <a:pt x="3052" y="261"/>
                      </a:cubicBezTo>
                      <a:cubicBezTo>
                        <a:pt x="3529" y="261"/>
                        <a:pt x="4006" y="542"/>
                        <a:pt x="4160" y="1106"/>
                      </a:cubicBezTo>
                      <a:cubicBezTo>
                        <a:pt x="4173" y="1145"/>
                        <a:pt x="4211" y="1167"/>
                        <a:pt x="4248" y="1167"/>
                      </a:cubicBezTo>
                      <a:cubicBezTo>
                        <a:pt x="4280" y="1167"/>
                        <a:pt x="4311" y="1151"/>
                        <a:pt x="4328" y="1118"/>
                      </a:cubicBezTo>
                      <a:cubicBezTo>
                        <a:pt x="4547" y="685"/>
                        <a:pt x="4944" y="472"/>
                        <a:pt x="5336" y="472"/>
                      </a:cubicBezTo>
                      <a:cubicBezTo>
                        <a:pt x="5777" y="472"/>
                        <a:pt x="6213" y="742"/>
                        <a:pt x="6384" y="1274"/>
                      </a:cubicBezTo>
                      <a:cubicBezTo>
                        <a:pt x="6402" y="1316"/>
                        <a:pt x="6438" y="1337"/>
                        <a:pt x="6473" y="1337"/>
                      </a:cubicBezTo>
                      <a:cubicBezTo>
                        <a:pt x="6509" y="1337"/>
                        <a:pt x="6545" y="1316"/>
                        <a:pt x="6563" y="1274"/>
                      </a:cubicBezTo>
                      <a:cubicBezTo>
                        <a:pt x="6740" y="762"/>
                        <a:pt x="7201" y="492"/>
                        <a:pt x="7664" y="492"/>
                      </a:cubicBezTo>
                      <a:cubicBezTo>
                        <a:pt x="8046" y="492"/>
                        <a:pt x="8428" y="675"/>
                        <a:pt x="8655" y="1059"/>
                      </a:cubicBezTo>
                      <a:cubicBezTo>
                        <a:pt x="8673" y="1083"/>
                        <a:pt x="8700" y="1095"/>
                        <a:pt x="8727" y="1095"/>
                      </a:cubicBezTo>
                      <a:cubicBezTo>
                        <a:pt x="8754" y="1095"/>
                        <a:pt x="8781" y="1083"/>
                        <a:pt x="8798" y="1059"/>
                      </a:cubicBezTo>
                      <a:cubicBezTo>
                        <a:pt x="9026" y="598"/>
                        <a:pt x="9458" y="378"/>
                        <a:pt x="9890" y="378"/>
                      </a:cubicBezTo>
                      <a:cubicBezTo>
                        <a:pt x="10410" y="378"/>
                        <a:pt x="10930" y="697"/>
                        <a:pt x="11094" y="1298"/>
                      </a:cubicBezTo>
                      <a:cubicBezTo>
                        <a:pt x="11106" y="1337"/>
                        <a:pt x="11140" y="1358"/>
                        <a:pt x="11175" y="1358"/>
                      </a:cubicBezTo>
                      <a:cubicBezTo>
                        <a:pt x="11203" y="1358"/>
                        <a:pt x="11232" y="1343"/>
                        <a:pt x="11249" y="1310"/>
                      </a:cubicBezTo>
                      <a:cubicBezTo>
                        <a:pt x="11491" y="818"/>
                        <a:pt x="12040" y="432"/>
                        <a:pt x="12543" y="432"/>
                      </a:cubicBezTo>
                      <a:cubicBezTo>
                        <a:pt x="12882" y="432"/>
                        <a:pt x="13201" y="608"/>
                        <a:pt x="13389" y="1047"/>
                      </a:cubicBezTo>
                      <a:cubicBezTo>
                        <a:pt x="13403" y="1075"/>
                        <a:pt x="13428" y="1086"/>
                        <a:pt x="13455" y="1086"/>
                      </a:cubicBezTo>
                      <a:cubicBezTo>
                        <a:pt x="13496" y="1086"/>
                        <a:pt x="13541" y="1059"/>
                        <a:pt x="13556" y="1023"/>
                      </a:cubicBezTo>
                      <a:cubicBezTo>
                        <a:pt x="13699" y="464"/>
                        <a:pt x="14164" y="186"/>
                        <a:pt x="14629" y="186"/>
                      </a:cubicBezTo>
                      <a:cubicBezTo>
                        <a:pt x="15099" y="186"/>
                        <a:pt x="15569" y="470"/>
                        <a:pt x="15708" y="1035"/>
                      </a:cubicBezTo>
                      <a:cubicBezTo>
                        <a:pt x="15726" y="1077"/>
                        <a:pt x="15761" y="1097"/>
                        <a:pt x="15797" y="1097"/>
                      </a:cubicBezTo>
                      <a:cubicBezTo>
                        <a:pt x="15833" y="1097"/>
                        <a:pt x="15869" y="1077"/>
                        <a:pt x="15887" y="1035"/>
                      </a:cubicBezTo>
                      <a:cubicBezTo>
                        <a:pt x="16055" y="541"/>
                        <a:pt x="16486" y="299"/>
                        <a:pt x="16917" y="299"/>
                      </a:cubicBezTo>
                      <a:cubicBezTo>
                        <a:pt x="17373" y="299"/>
                        <a:pt x="17831" y="571"/>
                        <a:pt x="17979" y="1106"/>
                      </a:cubicBezTo>
                      <a:cubicBezTo>
                        <a:pt x="17992" y="1147"/>
                        <a:pt x="18029" y="1169"/>
                        <a:pt x="18065" y="1169"/>
                      </a:cubicBezTo>
                      <a:cubicBezTo>
                        <a:pt x="18092" y="1169"/>
                        <a:pt x="18119" y="1156"/>
                        <a:pt x="18134" y="1130"/>
                      </a:cubicBezTo>
                      <a:cubicBezTo>
                        <a:pt x="18340" y="680"/>
                        <a:pt x="18751" y="466"/>
                        <a:pt x="19159" y="466"/>
                      </a:cubicBezTo>
                      <a:cubicBezTo>
                        <a:pt x="19650" y="466"/>
                        <a:pt x="20138" y="776"/>
                        <a:pt x="20262" y="1357"/>
                      </a:cubicBezTo>
                      <a:cubicBezTo>
                        <a:pt x="20276" y="1405"/>
                        <a:pt x="20315" y="1426"/>
                        <a:pt x="20354" y="1426"/>
                      </a:cubicBezTo>
                      <a:cubicBezTo>
                        <a:pt x="20414" y="1426"/>
                        <a:pt x="20475" y="1377"/>
                        <a:pt x="20453" y="1298"/>
                      </a:cubicBezTo>
                      <a:cubicBezTo>
                        <a:pt x="20307" y="644"/>
                        <a:pt x="19748" y="281"/>
                        <a:pt x="19181" y="281"/>
                      </a:cubicBezTo>
                      <a:cubicBezTo>
                        <a:pt x="18774" y="281"/>
                        <a:pt x="18363" y="468"/>
                        <a:pt x="18098" y="867"/>
                      </a:cubicBezTo>
                      <a:cubicBezTo>
                        <a:pt x="17881" y="358"/>
                        <a:pt x="17408" y="97"/>
                        <a:pt x="16933" y="97"/>
                      </a:cubicBezTo>
                      <a:cubicBezTo>
                        <a:pt x="16495" y="97"/>
                        <a:pt x="16056" y="319"/>
                        <a:pt x="15815" y="772"/>
                      </a:cubicBezTo>
                      <a:cubicBezTo>
                        <a:pt x="15588" y="258"/>
                        <a:pt x="15113" y="1"/>
                        <a:pt x="14638"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155" name="Google Shape;1155;p14"/>
                <p:cNvSpPr/>
                <p:nvPr/>
              </p:nvSpPr>
              <p:spPr>
                <a:xfrm>
                  <a:off x="4977052" y="3746027"/>
                  <a:ext cx="4389186" cy="310869"/>
                </a:xfrm>
                <a:custGeom>
                  <a:avLst/>
                  <a:gdLst/>
                  <a:ahLst/>
                  <a:cxnLst/>
                  <a:rect l="l" t="t" r="r" b="b"/>
                  <a:pathLst>
                    <a:path w="20487" h="1451" extrusionOk="0">
                      <a:moveTo>
                        <a:pt x="14650" y="1"/>
                      </a:moveTo>
                      <a:cubicBezTo>
                        <a:pt x="14175" y="1"/>
                        <a:pt x="13699" y="258"/>
                        <a:pt x="13472" y="772"/>
                      </a:cubicBezTo>
                      <a:cubicBezTo>
                        <a:pt x="13249" y="399"/>
                        <a:pt x="12919" y="244"/>
                        <a:pt x="12570" y="244"/>
                      </a:cubicBezTo>
                      <a:cubicBezTo>
                        <a:pt x="12060" y="244"/>
                        <a:pt x="11512" y="578"/>
                        <a:pt x="11213" y="1047"/>
                      </a:cubicBezTo>
                      <a:cubicBezTo>
                        <a:pt x="10975" y="488"/>
                        <a:pt x="10451" y="198"/>
                        <a:pt x="9925" y="198"/>
                      </a:cubicBezTo>
                      <a:cubicBezTo>
                        <a:pt x="9471" y="198"/>
                        <a:pt x="9015" y="413"/>
                        <a:pt x="8739" y="856"/>
                      </a:cubicBezTo>
                      <a:cubicBezTo>
                        <a:pt x="8469" y="493"/>
                        <a:pt x="8068" y="317"/>
                        <a:pt x="7669" y="317"/>
                      </a:cubicBezTo>
                      <a:cubicBezTo>
                        <a:pt x="7201" y="317"/>
                        <a:pt x="6737" y="558"/>
                        <a:pt x="6491" y="1023"/>
                      </a:cubicBezTo>
                      <a:cubicBezTo>
                        <a:pt x="6262" y="545"/>
                        <a:pt x="5802" y="298"/>
                        <a:pt x="5341" y="298"/>
                      </a:cubicBezTo>
                      <a:cubicBezTo>
                        <a:pt x="4937" y="298"/>
                        <a:pt x="4531" y="489"/>
                        <a:pt x="4280" y="880"/>
                      </a:cubicBezTo>
                      <a:cubicBezTo>
                        <a:pt x="4052" y="349"/>
                        <a:pt x="3556" y="79"/>
                        <a:pt x="3060" y="79"/>
                      </a:cubicBezTo>
                      <a:cubicBezTo>
                        <a:pt x="2596" y="79"/>
                        <a:pt x="2132" y="316"/>
                        <a:pt x="1889" y="796"/>
                      </a:cubicBezTo>
                      <a:cubicBezTo>
                        <a:pt x="1744" y="438"/>
                        <a:pt x="1399" y="195"/>
                        <a:pt x="1022" y="195"/>
                      </a:cubicBezTo>
                      <a:cubicBezTo>
                        <a:pt x="997" y="195"/>
                        <a:pt x="971" y="196"/>
                        <a:pt x="945" y="198"/>
                      </a:cubicBezTo>
                      <a:cubicBezTo>
                        <a:pt x="347" y="258"/>
                        <a:pt x="13" y="832"/>
                        <a:pt x="1" y="1370"/>
                      </a:cubicBezTo>
                      <a:cubicBezTo>
                        <a:pt x="1" y="1423"/>
                        <a:pt x="40" y="1450"/>
                        <a:pt x="78" y="1450"/>
                      </a:cubicBezTo>
                      <a:cubicBezTo>
                        <a:pt x="117" y="1450"/>
                        <a:pt x="156" y="1423"/>
                        <a:pt x="156" y="1370"/>
                      </a:cubicBezTo>
                      <a:cubicBezTo>
                        <a:pt x="168" y="951"/>
                        <a:pt x="395" y="533"/>
                        <a:pt x="825" y="413"/>
                      </a:cubicBezTo>
                      <a:cubicBezTo>
                        <a:pt x="895" y="394"/>
                        <a:pt x="964" y="385"/>
                        <a:pt x="1032" y="385"/>
                      </a:cubicBezTo>
                      <a:cubicBezTo>
                        <a:pt x="1420" y="385"/>
                        <a:pt x="1760" y="688"/>
                        <a:pt x="1770" y="1095"/>
                      </a:cubicBezTo>
                      <a:cubicBezTo>
                        <a:pt x="1770" y="1153"/>
                        <a:pt x="1816" y="1183"/>
                        <a:pt x="1862" y="1183"/>
                      </a:cubicBezTo>
                      <a:cubicBezTo>
                        <a:pt x="1900" y="1183"/>
                        <a:pt x="1938" y="1162"/>
                        <a:pt x="1949" y="1119"/>
                      </a:cubicBezTo>
                      <a:cubicBezTo>
                        <a:pt x="2099" y="548"/>
                        <a:pt x="2582" y="261"/>
                        <a:pt x="3064" y="261"/>
                      </a:cubicBezTo>
                      <a:cubicBezTo>
                        <a:pt x="3541" y="261"/>
                        <a:pt x="4018" y="542"/>
                        <a:pt x="4172" y="1107"/>
                      </a:cubicBezTo>
                      <a:cubicBezTo>
                        <a:pt x="4185" y="1145"/>
                        <a:pt x="4219" y="1167"/>
                        <a:pt x="4253" y="1167"/>
                      </a:cubicBezTo>
                      <a:cubicBezTo>
                        <a:pt x="4282" y="1167"/>
                        <a:pt x="4311" y="1151"/>
                        <a:pt x="4328" y="1119"/>
                      </a:cubicBezTo>
                      <a:cubicBezTo>
                        <a:pt x="4553" y="686"/>
                        <a:pt x="4950" y="472"/>
                        <a:pt x="5342" y="472"/>
                      </a:cubicBezTo>
                      <a:cubicBezTo>
                        <a:pt x="5783" y="472"/>
                        <a:pt x="6219" y="742"/>
                        <a:pt x="6396" y="1274"/>
                      </a:cubicBezTo>
                      <a:cubicBezTo>
                        <a:pt x="6408" y="1316"/>
                        <a:pt x="6444" y="1337"/>
                        <a:pt x="6480" y="1337"/>
                      </a:cubicBezTo>
                      <a:cubicBezTo>
                        <a:pt x="6515" y="1337"/>
                        <a:pt x="6551" y="1316"/>
                        <a:pt x="6563" y="1274"/>
                      </a:cubicBezTo>
                      <a:cubicBezTo>
                        <a:pt x="6740" y="763"/>
                        <a:pt x="7201" y="492"/>
                        <a:pt x="7664" y="492"/>
                      </a:cubicBezTo>
                      <a:cubicBezTo>
                        <a:pt x="8046" y="492"/>
                        <a:pt x="8428" y="676"/>
                        <a:pt x="8655" y="1059"/>
                      </a:cubicBezTo>
                      <a:cubicBezTo>
                        <a:pt x="8673" y="1089"/>
                        <a:pt x="8703" y="1104"/>
                        <a:pt x="8733" y="1104"/>
                      </a:cubicBezTo>
                      <a:cubicBezTo>
                        <a:pt x="8763" y="1104"/>
                        <a:pt x="8793" y="1089"/>
                        <a:pt x="8810" y="1059"/>
                      </a:cubicBezTo>
                      <a:cubicBezTo>
                        <a:pt x="9038" y="598"/>
                        <a:pt x="9470" y="378"/>
                        <a:pt x="9901" y="378"/>
                      </a:cubicBezTo>
                      <a:cubicBezTo>
                        <a:pt x="10420" y="378"/>
                        <a:pt x="10937" y="697"/>
                        <a:pt x="11094" y="1298"/>
                      </a:cubicBezTo>
                      <a:cubicBezTo>
                        <a:pt x="11107" y="1337"/>
                        <a:pt x="11140" y="1358"/>
                        <a:pt x="11177" y="1358"/>
                      </a:cubicBezTo>
                      <a:cubicBezTo>
                        <a:pt x="11207" y="1358"/>
                        <a:pt x="11239" y="1343"/>
                        <a:pt x="11261" y="1310"/>
                      </a:cubicBezTo>
                      <a:cubicBezTo>
                        <a:pt x="11496" y="818"/>
                        <a:pt x="12042" y="432"/>
                        <a:pt x="12544" y="432"/>
                      </a:cubicBezTo>
                      <a:cubicBezTo>
                        <a:pt x="12882" y="432"/>
                        <a:pt x="13201" y="608"/>
                        <a:pt x="13389" y="1047"/>
                      </a:cubicBezTo>
                      <a:cubicBezTo>
                        <a:pt x="13404" y="1077"/>
                        <a:pt x="13433" y="1090"/>
                        <a:pt x="13464" y="1090"/>
                      </a:cubicBezTo>
                      <a:cubicBezTo>
                        <a:pt x="13506" y="1090"/>
                        <a:pt x="13549" y="1065"/>
                        <a:pt x="13556" y="1023"/>
                      </a:cubicBezTo>
                      <a:cubicBezTo>
                        <a:pt x="13705" y="464"/>
                        <a:pt x="14173" y="186"/>
                        <a:pt x="14639" y="186"/>
                      </a:cubicBezTo>
                      <a:cubicBezTo>
                        <a:pt x="15111" y="186"/>
                        <a:pt x="15581" y="470"/>
                        <a:pt x="15720" y="1035"/>
                      </a:cubicBezTo>
                      <a:cubicBezTo>
                        <a:pt x="15732" y="1077"/>
                        <a:pt x="15767" y="1098"/>
                        <a:pt x="15803" y="1098"/>
                      </a:cubicBezTo>
                      <a:cubicBezTo>
                        <a:pt x="15839" y="1098"/>
                        <a:pt x="15875" y="1077"/>
                        <a:pt x="15887" y="1035"/>
                      </a:cubicBezTo>
                      <a:cubicBezTo>
                        <a:pt x="16061" y="542"/>
                        <a:pt x="16494" y="299"/>
                        <a:pt x="16926" y="299"/>
                      </a:cubicBezTo>
                      <a:cubicBezTo>
                        <a:pt x="17383" y="299"/>
                        <a:pt x="17837" y="572"/>
                        <a:pt x="17979" y="1107"/>
                      </a:cubicBezTo>
                      <a:cubicBezTo>
                        <a:pt x="17993" y="1148"/>
                        <a:pt x="18031" y="1174"/>
                        <a:pt x="18070" y="1174"/>
                      </a:cubicBezTo>
                      <a:cubicBezTo>
                        <a:pt x="18098" y="1174"/>
                        <a:pt x="18126" y="1161"/>
                        <a:pt x="18146" y="1131"/>
                      </a:cubicBezTo>
                      <a:cubicBezTo>
                        <a:pt x="18347" y="680"/>
                        <a:pt x="18754" y="466"/>
                        <a:pt x="19161" y="466"/>
                      </a:cubicBezTo>
                      <a:cubicBezTo>
                        <a:pt x="19650" y="466"/>
                        <a:pt x="20138" y="777"/>
                        <a:pt x="20262" y="1358"/>
                      </a:cubicBezTo>
                      <a:cubicBezTo>
                        <a:pt x="20281" y="1409"/>
                        <a:pt x="20321" y="1431"/>
                        <a:pt x="20362" y="1431"/>
                      </a:cubicBezTo>
                      <a:cubicBezTo>
                        <a:pt x="20425" y="1431"/>
                        <a:pt x="20487" y="1378"/>
                        <a:pt x="20465" y="1298"/>
                      </a:cubicBezTo>
                      <a:cubicBezTo>
                        <a:pt x="20319" y="643"/>
                        <a:pt x="19754" y="276"/>
                        <a:pt x="19185" y="276"/>
                      </a:cubicBezTo>
                      <a:cubicBezTo>
                        <a:pt x="18778" y="276"/>
                        <a:pt x="18370" y="464"/>
                        <a:pt x="18110" y="868"/>
                      </a:cubicBezTo>
                      <a:cubicBezTo>
                        <a:pt x="17886" y="358"/>
                        <a:pt x="17414" y="97"/>
                        <a:pt x="16941" y="97"/>
                      </a:cubicBezTo>
                      <a:cubicBezTo>
                        <a:pt x="16504" y="97"/>
                        <a:pt x="16068" y="319"/>
                        <a:pt x="15827" y="772"/>
                      </a:cubicBezTo>
                      <a:cubicBezTo>
                        <a:pt x="15600" y="258"/>
                        <a:pt x="15125" y="1"/>
                        <a:pt x="14650"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156" name="Google Shape;1156;p14"/>
                <p:cNvSpPr/>
                <p:nvPr/>
              </p:nvSpPr>
              <p:spPr>
                <a:xfrm>
                  <a:off x="4979623" y="4288496"/>
                  <a:ext cx="4386615" cy="309370"/>
                </a:xfrm>
                <a:custGeom>
                  <a:avLst/>
                  <a:gdLst/>
                  <a:ahLst/>
                  <a:cxnLst/>
                  <a:rect l="l" t="t" r="r" b="b"/>
                  <a:pathLst>
                    <a:path w="20475" h="1444" extrusionOk="0">
                      <a:moveTo>
                        <a:pt x="14638" y="0"/>
                      </a:moveTo>
                      <a:cubicBezTo>
                        <a:pt x="14163" y="0"/>
                        <a:pt x="13687" y="254"/>
                        <a:pt x="13460" y="762"/>
                      </a:cubicBezTo>
                      <a:cubicBezTo>
                        <a:pt x="13242" y="394"/>
                        <a:pt x="12915" y="240"/>
                        <a:pt x="12568" y="240"/>
                      </a:cubicBezTo>
                      <a:cubicBezTo>
                        <a:pt x="12058" y="240"/>
                        <a:pt x="11507" y="573"/>
                        <a:pt x="11201" y="1049"/>
                      </a:cubicBezTo>
                      <a:cubicBezTo>
                        <a:pt x="10962" y="487"/>
                        <a:pt x="10434" y="194"/>
                        <a:pt x="9904" y="194"/>
                      </a:cubicBezTo>
                      <a:cubicBezTo>
                        <a:pt x="9453" y="194"/>
                        <a:pt x="9001" y="406"/>
                        <a:pt x="8727" y="846"/>
                      </a:cubicBezTo>
                      <a:cubicBezTo>
                        <a:pt x="8458" y="484"/>
                        <a:pt x="8059" y="308"/>
                        <a:pt x="7662" y="308"/>
                      </a:cubicBezTo>
                      <a:cubicBezTo>
                        <a:pt x="7194" y="308"/>
                        <a:pt x="6731" y="553"/>
                        <a:pt x="6491" y="1025"/>
                      </a:cubicBezTo>
                      <a:cubicBezTo>
                        <a:pt x="6261" y="546"/>
                        <a:pt x="5799" y="299"/>
                        <a:pt x="5334" y="299"/>
                      </a:cubicBezTo>
                      <a:cubicBezTo>
                        <a:pt x="4930" y="299"/>
                        <a:pt x="4524" y="486"/>
                        <a:pt x="4268" y="870"/>
                      </a:cubicBezTo>
                      <a:cubicBezTo>
                        <a:pt x="4040" y="347"/>
                        <a:pt x="3550" y="80"/>
                        <a:pt x="3057" y="80"/>
                      </a:cubicBezTo>
                      <a:cubicBezTo>
                        <a:pt x="2593" y="80"/>
                        <a:pt x="2127" y="317"/>
                        <a:pt x="1877" y="798"/>
                      </a:cubicBezTo>
                      <a:cubicBezTo>
                        <a:pt x="1743" y="430"/>
                        <a:pt x="1401" y="197"/>
                        <a:pt x="1016" y="197"/>
                      </a:cubicBezTo>
                      <a:cubicBezTo>
                        <a:pt x="988" y="197"/>
                        <a:pt x="961" y="198"/>
                        <a:pt x="933" y="200"/>
                      </a:cubicBezTo>
                      <a:cubicBezTo>
                        <a:pt x="335" y="248"/>
                        <a:pt x="13" y="822"/>
                        <a:pt x="1" y="1372"/>
                      </a:cubicBezTo>
                      <a:cubicBezTo>
                        <a:pt x="1" y="1420"/>
                        <a:pt x="36" y="1443"/>
                        <a:pt x="72" y="1443"/>
                      </a:cubicBezTo>
                      <a:cubicBezTo>
                        <a:pt x="108" y="1443"/>
                        <a:pt x="144" y="1420"/>
                        <a:pt x="144" y="1372"/>
                      </a:cubicBezTo>
                      <a:cubicBezTo>
                        <a:pt x="168" y="941"/>
                        <a:pt x="383" y="523"/>
                        <a:pt x="825" y="415"/>
                      </a:cubicBezTo>
                      <a:cubicBezTo>
                        <a:pt x="894" y="396"/>
                        <a:pt x="964" y="386"/>
                        <a:pt x="1032" y="386"/>
                      </a:cubicBezTo>
                      <a:cubicBezTo>
                        <a:pt x="1411" y="386"/>
                        <a:pt x="1749" y="681"/>
                        <a:pt x="1770" y="1097"/>
                      </a:cubicBezTo>
                      <a:cubicBezTo>
                        <a:pt x="1770" y="1149"/>
                        <a:pt x="1812" y="1180"/>
                        <a:pt x="1855" y="1180"/>
                      </a:cubicBezTo>
                      <a:cubicBezTo>
                        <a:pt x="1890" y="1180"/>
                        <a:pt x="1926" y="1158"/>
                        <a:pt x="1937" y="1109"/>
                      </a:cubicBezTo>
                      <a:cubicBezTo>
                        <a:pt x="2087" y="538"/>
                        <a:pt x="2570" y="251"/>
                        <a:pt x="3052" y="251"/>
                      </a:cubicBezTo>
                      <a:cubicBezTo>
                        <a:pt x="3529" y="251"/>
                        <a:pt x="4006" y="532"/>
                        <a:pt x="4160" y="1097"/>
                      </a:cubicBezTo>
                      <a:cubicBezTo>
                        <a:pt x="4174" y="1143"/>
                        <a:pt x="4213" y="1168"/>
                        <a:pt x="4252" y="1168"/>
                      </a:cubicBezTo>
                      <a:cubicBezTo>
                        <a:pt x="4282" y="1168"/>
                        <a:pt x="4312" y="1152"/>
                        <a:pt x="4328" y="1121"/>
                      </a:cubicBezTo>
                      <a:cubicBezTo>
                        <a:pt x="4547" y="688"/>
                        <a:pt x="4944" y="474"/>
                        <a:pt x="5336" y="474"/>
                      </a:cubicBezTo>
                      <a:cubicBezTo>
                        <a:pt x="5777" y="474"/>
                        <a:pt x="6213" y="745"/>
                        <a:pt x="6384" y="1276"/>
                      </a:cubicBezTo>
                      <a:cubicBezTo>
                        <a:pt x="6402" y="1312"/>
                        <a:pt x="6438" y="1330"/>
                        <a:pt x="6473" y="1330"/>
                      </a:cubicBezTo>
                      <a:cubicBezTo>
                        <a:pt x="6509" y="1330"/>
                        <a:pt x="6545" y="1312"/>
                        <a:pt x="6563" y="1276"/>
                      </a:cubicBezTo>
                      <a:cubicBezTo>
                        <a:pt x="6740" y="759"/>
                        <a:pt x="7200" y="485"/>
                        <a:pt x="7663" y="485"/>
                      </a:cubicBezTo>
                      <a:cubicBezTo>
                        <a:pt x="8044" y="485"/>
                        <a:pt x="8428" y="672"/>
                        <a:pt x="8655" y="1061"/>
                      </a:cubicBezTo>
                      <a:cubicBezTo>
                        <a:pt x="8673" y="1085"/>
                        <a:pt x="8700" y="1097"/>
                        <a:pt x="8727" y="1097"/>
                      </a:cubicBezTo>
                      <a:cubicBezTo>
                        <a:pt x="8754" y="1097"/>
                        <a:pt x="8781" y="1085"/>
                        <a:pt x="8798" y="1061"/>
                      </a:cubicBezTo>
                      <a:cubicBezTo>
                        <a:pt x="9028" y="597"/>
                        <a:pt x="9463" y="375"/>
                        <a:pt x="9898" y="375"/>
                      </a:cubicBezTo>
                      <a:cubicBezTo>
                        <a:pt x="10415" y="375"/>
                        <a:pt x="10931" y="690"/>
                        <a:pt x="11094" y="1288"/>
                      </a:cubicBezTo>
                      <a:cubicBezTo>
                        <a:pt x="11100" y="1335"/>
                        <a:pt x="11137" y="1359"/>
                        <a:pt x="11174" y="1359"/>
                      </a:cubicBezTo>
                      <a:cubicBezTo>
                        <a:pt x="11203" y="1359"/>
                        <a:pt x="11233" y="1344"/>
                        <a:pt x="11249" y="1312"/>
                      </a:cubicBezTo>
                      <a:cubicBezTo>
                        <a:pt x="11493" y="818"/>
                        <a:pt x="12045" y="426"/>
                        <a:pt x="12549" y="426"/>
                      </a:cubicBezTo>
                      <a:cubicBezTo>
                        <a:pt x="12886" y="426"/>
                        <a:pt x="13202" y="601"/>
                        <a:pt x="13389" y="1037"/>
                      </a:cubicBezTo>
                      <a:cubicBezTo>
                        <a:pt x="13403" y="1071"/>
                        <a:pt x="13430" y="1085"/>
                        <a:pt x="13458" y="1085"/>
                      </a:cubicBezTo>
                      <a:cubicBezTo>
                        <a:pt x="13498" y="1085"/>
                        <a:pt x="13542" y="1056"/>
                        <a:pt x="13556" y="1013"/>
                      </a:cubicBezTo>
                      <a:cubicBezTo>
                        <a:pt x="13698" y="462"/>
                        <a:pt x="14161" y="187"/>
                        <a:pt x="14625" y="187"/>
                      </a:cubicBezTo>
                      <a:cubicBezTo>
                        <a:pt x="15096" y="187"/>
                        <a:pt x="15569" y="471"/>
                        <a:pt x="15708" y="1037"/>
                      </a:cubicBezTo>
                      <a:cubicBezTo>
                        <a:pt x="15726" y="1079"/>
                        <a:pt x="15761" y="1100"/>
                        <a:pt x="15797" y="1100"/>
                      </a:cubicBezTo>
                      <a:cubicBezTo>
                        <a:pt x="15833" y="1100"/>
                        <a:pt x="15869" y="1079"/>
                        <a:pt x="15887" y="1037"/>
                      </a:cubicBezTo>
                      <a:cubicBezTo>
                        <a:pt x="16055" y="544"/>
                        <a:pt x="16486" y="301"/>
                        <a:pt x="16917" y="301"/>
                      </a:cubicBezTo>
                      <a:cubicBezTo>
                        <a:pt x="17373" y="301"/>
                        <a:pt x="17831" y="574"/>
                        <a:pt x="17979" y="1109"/>
                      </a:cubicBezTo>
                      <a:cubicBezTo>
                        <a:pt x="17992" y="1150"/>
                        <a:pt x="18029" y="1171"/>
                        <a:pt x="18065" y="1171"/>
                      </a:cubicBezTo>
                      <a:cubicBezTo>
                        <a:pt x="18092" y="1171"/>
                        <a:pt x="18119" y="1159"/>
                        <a:pt x="18134" y="1133"/>
                      </a:cubicBezTo>
                      <a:cubicBezTo>
                        <a:pt x="18341" y="681"/>
                        <a:pt x="18753" y="467"/>
                        <a:pt x="19162" y="467"/>
                      </a:cubicBezTo>
                      <a:cubicBezTo>
                        <a:pt x="19652" y="467"/>
                        <a:pt x="20138" y="775"/>
                        <a:pt x="20262" y="1348"/>
                      </a:cubicBezTo>
                      <a:cubicBezTo>
                        <a:pt x="20276" y="1400"/>
                        <a:pt x="20315" y="1422"/>
                        <a:pt x="20355" y="1422"/>
                      </a:cubicBezTo>
                      <a:cubicBezTo>
                        <a:pt x="20414" y="1422"/>
                        <a:pt x="20475" y="1372"/>
                        <a:pt x="20453" y="1300"/>
                      </a:cubicBezTo>
                      <a:cubicBezTo>
                        <a:pt x="20307" y="645"/>
                        <a:pt x="19746" y="278"/>
                        <a:pt x="19178" y="278"/>
                      </a:cubicBezTo>
                      <a:cubicBezTo>
                        <a:pt x="18772" y="278"/>
                        <a:pt x="18363" y="466"/>
                        <a:pt x="18098" y="870"/>
                      </a:cubicBezTo>
                      <a:cubicBezTo>
                        <a:pt x="17880" y="358"/>
                        <a:pt x="17404" y="97"/>
                        <a:pt x="16928" y="97"/>
                      </a:cubicBezTo>
                      <a:cubicBezTo>
                        <a:pt x="16492" y="97"/>
                        <a:pt x="16055" y="316"/>
                        <a:pt x="15815" y="762"/>
                      </a:cubicBezTo>
                      <a:cubicBezTo>
                        <a:pt x="15588" y="254"/>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157" name="Google Shape;1157;p14"/>
                <p:cNvSpPr/>
                <p:nvPr/>
              </p:nvSpPr>
              <p:spPr>
                <a:xfrm>
                  <a:off x="4979623" y="4829466"/>
                  <a:ext cx="4386615" cy="310655"/>
                </a:xfrm>
                <a:custGeom>
                  <a:avLst/>
                  <a:gdLst/>
                  <a:ahLst/>
                  <a:cxnLst/>
                  <a:rect l="l" t="t" r="r" b="b"/>
                  <a:pathLst>
                    <a:path w="20475" h="1450" extrusionOk="0">
                      <a:moveTo>
                        <a:pt x="14638" y="0"/>
                      </a:moveTo>
                      <a:cubicBezTo>
                        <a:pt x="14163" y="0"/>
                        <a:pt x="13687" y="257"/>
                        <a:pt x="13460" y="771"/>
                      </a:cubicBezTo>
                      <a:cubicBezTo>
                        <a:pt x="13242" y="398"/>
                        <a:pt x="12914" y="243"/>
                        <a:pt x="12567" y="243"/>
                      </a:cubicBezTo>
                      <a:cubicBezTo>
                        <a:pt x="12058" y="243"/>
                        <a:pt x="11507" y="577"/>
                        <a:pt x="11201" y="1046"/>
                      </a:cubicBezTo>
                      <a:cubicBezTo>
                        <a:pt x="10963" y="487"/>
                        <a:pt x="10439" y="198"/>
                        <a:pt x="9913" y="198"/>
                      </a:cubicBezTo>
                      <a:cubicBezTo>
                        <a:pt x="9459" y="198"/>
                        <a:pt x="9003" y="413"/>
                        <a:pt x="8727" y="855"/>
                      </a:cubicBezTo>
                      <a:cubicBezTo>
                        <a:pt x="8457" y="492"/>
                        <a:pt x="8056" y="316"/>
                        <a:pt x="7658" y="316"/>
                      </a:cubicBezTo>
                      <a:cubicBezTo>
                        <a:pt x="7192" y="316"/>
                        <a:pt x="6730" y="558"/>
                        <a:pt x="6491" y="1022"/>
                      </a:cubicBezTo>
                      <a:cubicBezTo>
                        <a:pt x="6262" y="545"/>
                        <a:pt x="5802" y="298"/>
                        <a:pt x="5339" y="298"/>
                      </a:cubicBezTo>
                      <a:cubicBezTo>
                        <a:pt x="4933" y="298"/>
                        <a:pt x="4525" y="488"/>
                        <a:pt x="4268" y="879"/>
                      </a:cubicBezTo>
                      <a:cubicBezTo>
                        <a:pt x="4040" y="348"/>
                        <a:pt x="3547" y="79"/>
                        <a:pt x="3053" y="79"/>
                      </a:cubicBezTo>
                      <a:cubicBezTo>
                        <a:pt x="2590" y="79"/>
                        <a:pt x="2126" y="315"/>
                        <a:pt x="1877" y="795"/>
                      </a:cubicBezTo>
                      <a:cubicBezTo>
                        <a:pt x="1743" y="437"/>
                        <a:pt x="1399" y="194"/>
                        <a:pt x="1012" y="194"/>
                      </a:cubicBezTo>
                      <a:cubicBezTo>
                        <a:pt x="986" y="194"/>
                        <a:pt x="960" y="195"/>
                        <a:pt x="933" y="198"/>
                      </a:cubicBezTo>
                      <a:cubicBezTo>
                        <a:pt x="335" y="257"/>
                        <a:pt x="13" y="831"/>
                        <a:pt x="1" y="1369"/>
                      </a:cubicBezTo>
                      <a:cubicBezTo>
                        <a:pt x="1" y="1423"/>
                        <a:pt x="36" y="1450"/>
                        <a:pt x="72" y="1450"/>
                      </a:cubicBezTo>
                      <a:cubicBezTo>
                        <a:pt x="108" y="1450"/>
                        <a:pt x="144" y="1423"/>
                        <a:pt x="144" y="1369"/>
                      </a:cubicBezTo>
                      <a:cubicBezTo>
                        <a:pt x="168" y="939"/>
                        <a:pt x="383" y="532"/>
                        <a:pt x="825" y="413"/>
                      </a:cubicBezTo>
                      <a:cubicBezTo>
                        <a:pt x="890" y="396"/>
                        <a:pt x="954" y="388"/>
                        <a:pt x="1018" y="388"/>
                      </a:cubicBezTo>
                      <a:cubicBezTo>
                        <a:pt x="1403" y="388"/>
                        <a:pt x="1749" y="684"/>
                        <a:pt x="1770" y="1094"/>
                      </a:cubicBezTo>
                      <a:cubicBezTo>
                        <a:pt x="1770" y="1153"/>
                        <a:pt x="1812" y="1183"/>
                        <a:pt x="1855" y="1183"/>
                      </a:cubicBezTo>
                      <a:cubicBezTo>
                        <a:pt x="1890" y="1183"/>
                        <a:pt x="1926" y="1162"/>
                        <a:pt x="1937" y="1118"/>
                      </a:cubicBezTo>
                      <a:cubicBezTo>
                        <a:pt x="2087" y="547"/>
                        <a:pt x="2570" y="260"/>
                        <a:pt x="3052" y="260"/>
                      </a:cubicBezTo>
                      <a:cubicBezTo>
                        <a:pt x="3529" y="260"/>
                        <a:pt x="4006" y="541"/>
                        <a:pt x="4160" y="1106"/>
                      </a:cubicBezTo>
                      <a:cubicBezTo>
                        <a:pt x="4174" y="1147"/>
                        <a:pt x="4215" y="1168"/>
                        <a:pt x="4254" y="1168"/>
                      </a:cubicBezTo>
                      <a:cubicBezTo>
                        <a:pt x="4283" y="1168"/>
                        <a:pt x="4312" y="1156"/>
                        <a:pt x="4328" y="1130"/>
                      </a:cubicBezTo>
                      <a:cubicBezTo>
                        <a:pt x="4548" y="690"/>
                        <a:pt x="4947" y="473"/>
                        <a:pt x="5340" y="473"/>
                      </a:cubicBezTo>
                      <a:cubicBezTo>
                        <a:pt x="5780" y="473"/>
                        <a:pt x="6214" y="743"/>
                        <a:pt x="6384" y="1273"/>
                      </a:cubicBezTo>
                      <a:cubicBezTo>
                        <a:pt x="6402" y="1315"/>
                        <a:pt x="6438" y="1336"/>
                        <a:pt x="6473" y="1336"/>
                      </a:cubicBezTo>
                      <a:cubicBezTo>
                        <a:pt x="6509" y="1336"/>
                        <a:pt x="6545" y="1315"/>
                        <a:pt x="6563" y="1273"/>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26" y="597"/>
                        <a:pt x="9458" y="377"/>
                        <a:pt x="9890" y="377"/>
                      </a:cubicBezTo>
                      <a:cubicBezTo>
                        <a:pt x="10410" y="377"/>
                        <a:pt x="10930" y="696"/>
                        <a:pt x="11094" y="1297"/>
                      </a:cubicBezTo>
                      <a:cubicBezTo>
                        <a:pt x="11100" y="1338"/>
                        <a:pt x="11138" y="1359"/>
                        <a:pt x="11176" y="1359"/>
                      </a:cubicBezTo>
                      <a:cubicBezTo>
                        <a:pt x="11205" y="1359"/>
                        <a:pt x="11233" y="1347"/>
                        <a:pt x="11249" y="1321"/>
                      </a:cubicBezTo>
                      <a:cubicBezTo>
                        <a:pt x="11492" y="821"/>
                        <a:pt x="12042" y="432"/>
                        <a:pt x="12545" y="432"/>
                      </a:cubicBezTo>
                      <a:cubicBezTo>
                        <a:pt x="12884" y="432"/>
                        <a:pt x="13201" y="608"/>
                        <a:pt x="13389" y="1046"/>
                      </a:cubicBezTo>
                      <a:cubicBezTo>
                        <a:pt x="13404" y="1076"/>
                        <a:pt x="13431" y="1090"/>
                        <a:pt x="13460" y="1090"/>
                      </a:cubicBezTo>
                      <a:cubicBezTo>
                        <a:pt x="13500" y="1090"/>
                        <a:pt x="13542" y="1064"/>
                        <a:pt x="13556" y="1022"/>
                      </a:cubicBezTo>
                      <a:cubicBezTo>
                        <a:pt x="13699" y="463"/>
                        <a:pt x="14164" y="186"/>
                        <a:pt x="14629" y="186"/>
                      </a:cubicBezTo>
                      <a:cubicBezTo>
                        <a:pt x="15099" y="186"/>
                        <a:pt x="15569" y="469"/>
                        <a:pt x="15708" y="1034"/>
                      </a:cubicBezTo>
                      <a:cubicBezTo>
                        <a:pt x="15726" y="1076"/>
                        <a:pt x="15761" y="1097"/>
                        <a:pt x="15797" y="1097"/>
                      </a:cubicBezTo>
                      <a:cubicBezTo>
                        <a:pt x="15833" y="1097"/>
                        <a:pt x="15869" y="1076"/>
                        <a:pt x="15887" y="1034"/>
                      </a:cubicBezTo>
                      <a:cubicBezTo>
                        <a:pt x="16055" y="541"/>
                        <a:pt x="16486" y="298"/>
                        <a:pt x="16917" y="298"/>
                      </a:cubicBezTo>
                      <a:cubicBezTo>
                        <a:pt x="17373" y="298"/>
                        <a:pt x="17831" y="571"/>
                        <a:pt x="17979" y="1106"/>
                      </a:cubicBezTo>
                      <a:cubicBezTo>
                        <a:pt x="17992" y="1147"/>
                        <a:pt x="18029" y="1168"/>
                        <a:pt x="18065" y="1168"/>
                      </a:cubicBezTo>
                      <a:cubicBezTo>
                        <a:pt x="18092" y="1168"/>
                        <a:pt x="18119" y="1156"/>
                        <a:pt x="18134" y="1130"/>
                      </a:cubicBezTo>
                      <a:cubicBezTo>
                        <a:pt x="18340" y="680"/>
                        <a:pt x="18751" y="466"/>
                        <a:pt x="19159" y="466"/>
                      </a:cubicBezTo>
                      <a:cubicBezTo>
                        <a:pt x="19650" y="466"/>
                        <a:pt x="20138" y="776"/>
                        <a:pt x="20262" y="1357"/>
                      </a:cubicBezTo>
                      <a:cubicBezTo>
                        <a:pt x="20276" y="1404"/>
                        <a:pt x="20315" y="1425"/>
                        <a:pt x="20354" y="1425"/>
                      </a:cubicBezTo>
                      <a:cubicBezTo>
                        <a:pt x="20414" y="1425"/>
                        <a:pt x="20475" y="1377"/>
                        <a:pt x="20453" y="1297"/>
                      </a:cubicBezTo>
                      <a:cubicBezTo>
                        <a:pt x="20307" y="643"/>
                        <a:pt x="19748" y="281"/>
                        <a:pt x="19181" y="281"/>
                      </a:cubicBezTo>
                      <a:cubicBezTo>
                        <a:pt x="18774" y="281"/>
                        <a:pt x="18363" y="467"/>
                        <a:pt x="18098" y="867"/>
                      </a:cubicBezTo>
                      <a:cubicBezTo>
                        <a:pt x="17881" y="357"/>
                        <a:pt x="17408" y="96"/>
                        <a:pt x="16933" y="96"/>
                      </a:cubicBezTo>
                      <a:cubicBezTo>
                        <a:pt x="16495" y="96"/>
                        <a:pt x="16056" y="318"/>
                        <a:pt x="15815" y="771"/>
                      </a:cubicBezTo>
                      <a:cubicBezTo>
                        <a:pt x="15588" y="257"/>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grpSp>
      <p:sp>
        <p:nvSpPr>
          <p:cNvPr id="1158" name="Google Shape;1158;p14"/>
          <p:cNvSpPr/>
          <p:nvPr/>
        </p:nvSpPr>
        <p:spPr>
          <a:xfrm flipH="1">
            <a:off x="914400" y="609600"/>
            <a:ext cx="10363200" cy="5636800"/>
          </a:xfrm>
          <a:prstGeom prst="snip2DiagRect">
            <a:avLst>
              <a:gd name="adj1" fmla="val 0"/>
              <a:gd name="adj2" fmla="val 0"/>
            </a:avLst>
          </a:pr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159" name="Google Shape;1159;p14"/>
          <p:cNvSpPr txBox="1">
            <a:spLocks noGrp="1"/>
          </p:cNvSpPr>
          <p:nvPr>
            <p:ph type="title"/>
          </p:nvPr>
        </p:nvSpPr>
        <p:spPr>
          <a:xfrm>
            <a:off x="4150800" y="3968167"/>
            <a:ext cx="4049200" cy="7444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dk2"/>
              </a:buClr>
              <a:buSzPts val="4200"/>
              <a:buNone/>
              <a:defRPr sz="4800"/>
            </a:lvl1pPr>
            <a:lvl2pPr lvl="1" algn="ctr" rtl="0">
              <a:spcBef>
                <a:spcPts val="0"/>
              </a:spcBef>
              <a:spcAft>
                <a:spcPts val="0"/>
              </a:spcAft>
              <a:buSzPts val="4200"/>
              <a:buNone/>
              <a:defRPr sz="5600"/>
            </a:lvl2pPr>
            <a:lvl3pPr lvl="2" algn="ctr" rtl="0">
              <a:spcBef>
                <a:spcPts val="0"/>
              </a:spcBef>
              <a:spcAft>
                <a:spcPts val="0"/>
              </a:spcAft>
              <a:buSzPts val="4200"/>
              <a:buNone/>
              <a:defRPr sz="5600"/>
            </a:lvl3pPr>
            <a:lvl4pPr lvl="3" algn="ctr" rtl="0">
              <a:spcBef>
                <a:spcPts val="0"/>
              </a:spcBef>
              <a:spcAft>
                <a:spcPts val="0"/>
              </a:spcAft>
              <a:buSzPts val="4200"/>
              <a:buNone/>
              <a:defRPr sz="5600"/>
            </a:lvl4pPr>
            <a:lvl5pPr lvl="4" algn="ctr" rtl="0">
              <a:spcBef>
                <a:spcPts val="0"/>
              </a:spcBef>
              <a:spcAft>
                <a:spcPts val="0"/>
              </a:spcAft>
              <a:buSzPts val="4200"/>
              <a:buNone/>
              <a:defRPr sz="5600"/>
            </a:lvl5pPr>
            <a:lvl6pPr lvl="5" algn="ctr" rtl="0">
              <a:spcBef>
                <a:spcPts val="0"/>
              </a:spcBef>
              <a:spcAft>
                <a:spcPts val="0"/>
              </a:spcAft>
              <a:buSzPts val="4200"/>
              <a:buNone/>
              <a:defRPr sz="5600"/>
            </a:lvl6pPr>
            <a:lvl7pPr lvl="6" algn="ctr" rtl="0">
              <a:spcBef>
                <a:spcPts val="0"/>
              </a:spcBef>
              <a:spcAft>
                <a:spcPts val="0"/>
              </a:spcAft>
              <a:buSzPts val="4200"/>
              <a:buNone/>
              <a:defRPr sz="5600"/>
            </a:lvl7pPr>
            <a:lvl8pPr lvl="7" algn="ctr" rtl="0">
              <a:spcBef>
                <a:spcPts val="0"/>
              </a:spcBef>
              <a:spcAft>
                <a:spcPts val="0"/>
              </a:spcAft>
              <a:buSzPts val="4200"/>
              <a:buNone/>
              <a:defRPr sz="5600"/>
            </a:lvl8pPr>
            <a:lvl9pPr lvl="8" algn="ctr" rtl="0">
              <a:spcBef>
                <a:spcPts val="0"/>
              </a:spcBef>
              <a:spcAft>
                <a:spcPts val="0"/>
              </a:spcAft>
              <a:buSzPts val="4200"/>
              <a:buNone/>
              <a:defRPr sz="5600"/>
            </a:lvl9pPr>
          </a:lstStyle>
          <a:p>
            <a:endParaRPr/>
          </a:p>
        </p:txBody>
      </p:sp>
      <p:sp>
        <p:nvSpPr>
          <p:cNvPr id="1160" name="Google Shape;1160;p14"/>
          <p:cNvSpPr txBox="1">
            <a:spLocks noGrp="1"/>
          </p:cNvSpPr>
          <p:nvPr>
            <p:ph type="subTitle" idx="1"/>
          </p:nvPr>
        </p:nvSpPr>
        <p:spPr>
          <a:xfrm>
            <a:off x="2221400" y="2145417"/>
            <a:ext cx="7749200" cy="1616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2100"/>
              <a:buNone/>
              <a:defRPr sz="3335"/>
            </a:lvl1pPr>
            <a:lvl2pPr lvl="1" algn="ctr" rtl="0">
              <a:lnSpc>
                <a:spcPct val="100000"/>
              </a:lnSpc>
              <a:spcBef>
                <a:spcPts val="0"/>
              </a:spcBef>
              <a:spcAft>
                <a:spcPts val="0"/>
              </a:spcAft>
              <a:buSzPts val="2100"/>
              <a:buNone/>
              <a:defRPr sz="2800"/>
            </a:lvl2pPr>
            <a:lvl3pPr lvl="2" algn="ctr" rtl="0">
              <a:lnSpc>
                <a:spcPct val="100000"/>
              </a:lnSpc>
              <a:spcBef>
                <a:spcPts val="0"/>
              </a:spcBef>
              <a:spcAft>
                <a:spcPts val="0"/>
              </a:spcAft>
              <a:buSzPts val="2100"/>
              <a:buNone/>
              <a:defRPr sz="2800"/>
            </a:lvl3pPr>
            <a:lvl4pPr lvl="3" algn="ctr" rtl="0">
              <a:lnSpc>
                <a:spcPct val="100000"/>
              </a:lnSpc>
              <a:spcBef>
                <a:spcPts val="0"/>
              </a:spcBef>
              <a:spcAft>
                <a:spcPts val="0"/>
              </a:spcAft>
              <a:buSzPts val="2100"/>
              <a:buNone/>
              <a:defRPr sz="2800"/>
            </a:lvl4pPr>
            <a:lvl5pPr lvl="4" algn="ctr" rtl="0">
              <a:lnSpc>
                <a:spcPct val="100000"/>
              </a:lnSpc>
              <a:spcBef>
                <a:spcPts val="0"/>
              </a:spcBef>
              <a:spcAft>
                <a:spcPts val="0"/>
              </a:spcAft>
              <a:buSzPts val="2100"/>
              <a:buNone/>
              <a:defRPr sz="2800"/>
            </a:lvl5pPr>
            <a:lvl6pPr lvl="5" algn="ctr" rtl="0">
              <a:lnSpc>
                <a:spcPct val="100000"/>
              </a:lnSpc>
              <a:spcBef>
                <a:spcPts val="0"/>
              </a:spcBef>
              <a:spcAft>
                <a:spcPts val="0"/>
              </a:spcAft>
              <a:buSzPts val="2100"/>
              <a:buNone/>
              <a:defRPr sz="2800"/>
            </a:lvl6pPr>
            <a:lvl7pPr lvl="6" algn="ctr" rtl="0">
              <a:lnSpc>
                <a:spcPct val="100000"/>
              </a:lnSpc>
              <a:spcBef>
                <a:spcPts val="0"/>
              </a:spcBef>
              <a:spcAft>
                <a:spcPts val="0"/>
              </a:spcAft>
              <a:buSzPts val="2100"/>
              <a:buNone/>
              <a:defRPr sz="2800"/>
            </a:lvl7pPr>
            <a:lvl8pPr lvl="7" algn="ctr" rtl="0">
              <a:lnSpc>
                <a:spcPct val="100000"/>
              </a:lnSpc>
              <a:spcBef>
                <a:spcPts val="0"/>
              </a:spcBef>
              <a:spcAft>
                <a:spcPts val="0"/>
              </a:spcAft>
              <a:buSzPts val="2100"/>
              <a:buNone/>
              <a:defRPr sz="2800"/>
            </a:lvl8pPr>
            <a:lvl9pPr lvl="8" algn="ctr" rtl="0">
              <a:lnSpc>
                <a:spcPct val="100000"/>
              </a:lnSpc>
              <a:spcBef>
                <a:spcPts val="0"/>
              </a:spcBef>
              <a:spcAft>
                <a:spcPts val="0"/>
              </a:spcAft>
              <a:buSzPts val="2100"/>
              <a:buNone/>
              <a:defRPr sz="2800"/>
            </a:lvl9pPr>
          </a:lstStyle>
          <a:p>
            <a:endParaRPr/>
          </a:p>
        </p:txBody>
      </p:sp>
      <p:pic>
        <p:nvPicPr>
          <p:cNvPr id="1161" name="Google Shape;1161;p14"/>
          <p:cNvPicPr preferRelativeResize="0"/>
          <p:nvPr/>
        </p:nvPicPr>
        <p:blipFill>
          <a:blip r:embed="rId2"/>
          <a:stretch>
            <a:fillRect/>
          </a:stretch>
        </p:blipFill>
        <p:spPr>
          <a:xfrm>
            <a:off x="0" y="0"/>
            <a:ext cx="12192000" cy="6858000"/>
          </a:xfrm>
          <a:prstGeom prst="rect">
            <a:avLst/>
          </a:prstGeom>
          <a:noFill/>
          <a:ln>
            <a:noFill/>
          </a:ln>
        </p:spPr>
      </p:pic>
    </p:spTree>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matchingName="Section header 1">
  <p:cSld name="CUSTOM_10">
    <p:bg>
      <p:bgPr>
        <a:solidFill>
          <a:schemeClr val="lt2"/>
        </a:solidFill>
        <a:effectLst/>
      </p:bgPr>
    </p:bg>
    <p:spTree>
      <p:nvGrpSpPr>
        <p:cNvPr id="1" name="Shape 1162"/>
        <p:cNvGrpSpPr/>
        <p:nvPr/>
      </p:nvGrpSpPr>
      <p:grpSpPr>
        <a:xfrm>
          <a:off x="0" y="0"/>
          <a:ext cx="0" cy="0"/>
          <a:chOff x="0" y="0"/>
          <a:chExt cx="0" cy="0"/>
        </a:xfrm>
      </p:grpSpPr>
      <p:grpSp>
        <p:nvGrpSpPr>
          <p:cNvPr id="1163" name="Google Shape;1163;p15"/>
          <p:cNvGrpSpPr/>
          <p:nvPr/>
        </p:nvGrpSpPr>
        <p:grpSpPr>
          <a:xfrm>
            <a:off x="-190735" y="-16495"/>
            <a:ext cx="12400215" cy="7493993"/>
            <a:chOff x="-143051" y="-12371"/>
            <a:chExt cx="9300161" cy="5620495"/>
          </a:xfrm>
        </p:grpSpPr>
        <p:sp>
          <p:nvSpPr>
            <p:cNvPr id="1164" name="Google Shape;1164;p15"/>
            <p:cNvSpPr/>
            <p:nvPr/>
          </p:nvSpPr>
          <p:spPr>
            <a:xfrm>
              <a:off x="274593" y="24051"/>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165" name="Google Shape;1165;p15"/>
            <p:cNvSpPr/>
            <p:nvPr/>
          </p:nvSpPr>
          <p:spPr>
            <a:xfrm>
              <a:off x="245333" y="732438"/>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166" name="Google Shape;1166;p15"/>
            <p:cNvSpPr/>
            <p:nvPr/>
          </p:nvSpPr>
          <p:spPr>
            <a:xfrm>
              <a:off x="609755" y="446587"/>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167" name="Google Shape;1167;p15"/>
            <p:cNvSpPr/>
            <p:nvPr/>
          </p:nvSpPr>
          <p:spPr>
            <a:xfrm>
              <a:off x="946350" y="972455"/>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168" name="Google Shape;1168;p15"/>
            <p:cNvSpPr/>
            <p:nvPr/>
          </p:nvSpPr>
          <p:spPr>
            <a:xfrm>
              <a:off x="1196801" y="515543"/>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169" name="Google Shape;1169;p15"/>
            <p:cNvSpPr/>
            <p:nvPr/>
          </p:nvSpPr>
          <p:spPr>
            <a:xfrm>
              <a:off x="1247906" y="121058"/>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170" name="Google Shape;1170;p15"/>
            <p:cNvSpPr/>
            <p:nvPr/>
          </p:nvSpPr>
          <p:spPr>
            <a:xfrm>
              <a:off x="1759907" y="286985"/>
              <a:ext cx="168196" cy="204413"/>
            </a:xfrm>
            <a:custGeom>
              <a:avLst/>
              <a:gdLst/>
              <a:ahLst/>
              <a:cxnLst/>
              <a:rect l="l" t="t" r="r" b="b"/>
              <a:pathLst>
                <a:path w="822" h="999" extrusionOk="0">
                  <a:moveTo>
                    <a:pt x="149" y="1"/>
                  </a:moveTo>
                  <a:cubicBezTo>
                    <a:pt x="63" y="1"/>
                    <a:pt x="0" y="102"/>
                    <a:pt x="9" y="195"/>
                  </a:cubicBezTo>
                  <a:cubicBezTo>
                    <a:pt x="33" y="314"/>
                    <a:pt x="81" y="434"/>
                    <a:pt x="153" y="553"/>
                  </a:cubicBezTo>
                  <a:cubicBezTo>
                    <a:pt x="201" y="673"/>
                    <a:pt x="260" y="792"/>
                    <a:pt x="344" y="900"/>
                  </a:cubicBezTo>
                  <a:cubicBezTo>
                    <a:pt x="391" y="969"/>
                    <a:pt x="457" y="998"/>
                    <a:pt x="523" y="998"/>
                  </a:cubicBezTo>
                  <a:cubicBezTo>
                    <a:pt x="673" y="998"/>
                    <a:pt x="822" y="844"/>
                    <a:pt x="739" y="661"/>
                  </a:cubicBezTo>
                  <a:cubicBezTo>
                    <a:pt x="607" y="422"/>
                    <a:pt x="440" y="195"/>
                    <a:pt x="225" y="27"/>
                  </a:cubicBezTo>
                  <a:cubicBezTo>
                    <a:pt x="198" y="9"/>
                    <a:pt x="173" y="1"/>
                    <a:pt x="149"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171" name="Google Shape;1171;p15"/>
            <p:cNvSpPr/>
            <p:nvPr/>
          </p:nvSpPr>
          <p:spPr>
            <a:xfrm>
              <a:off x="1661691" y="760266"/>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172" name="Google Shape;1172;p15"/>
            <p:cNvSpPr/>
            <p:nvPr/>
          </p:nvSpPr>
          <p:spPr>
            <a:xfrm>
              <a:off x="2037777" y="1172980"/>
              <a:ext cx="145483" cy="184770"/>
            </a:xfrm>
            <a:custGeom>
              <a:avLst/>
              <a:gdLst/>
              <a:ahLst/>
              <a:cxnLst/>
              <a:rect l="l" t="t" r="r" b="b"/>
              <a:pathLst>
                <a:path w="711" h="903" extrusionOk="0">
                  <a:moveTo>
                    <a:pt x="199" y="0"/>
                  </a:moveTo>
                  <a:cubicBezTo>
                    <a:pt x="98" y="0"/>
                    <a:pt x="0" y="96"/>
                    <a:pt x="26" y="216"/>
                  </a:cubicBezTo>
                  <a:cubicBezTo>
                    <a:pt x="74" y="431"/>
                    <a:pt x="169" y="634"/>
                    <a:pt x="301" y="802"/>
                  </a:cubicBezTo>
                  <a:cubicBezTo>
                    <a:pt x="342" y="872"/>
                    <a:pt x="407" y="902"/>
                    <a:pt x="471" y="902"/>
                  </a:cubicBezTo>
                  <a:cubicBezTo>
                    <a:pt x="591" y="902"/>
                    <a:pt x="711" y="795"/>
                    <a:pt x="672" y="646"/>
                  </a:cubicBezTo>
                  <a:cubicBezTo>
                    <a:pt x="600" y="419"/>
                    <a:pt x="480" y="216"/>
                    <a:pt x="313" y="48"/>
                  </a:cubicBezTo>
                  <a:cubicBezTo>
                    <a:pt x="279" y="15"/>
                    <a:pt x="239" y="0"/>
                    <a:pt x="199"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173" name="Google Shape;1173;p15"/>
            <p:cNvSpPr/>
            <p:nvPr/>
          </p:nvSpPr>
          <p:spPr>
            <a:xfrm>
              <a:off x="2177530" y="799348"/>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174" name="Google Shape;1174;p15"/>
            <p:cNvSpPr/>
            <p:nvPr/>
          </p:nvSpPr>
          <p:spPr>
            <a:xfrm>
              <a:off x="2445988" y="285143"/>
              <a:ext cx="163285" cy="193159"/>
            </a:xfrm>
            <a:custGeom>
              <a:avLst/>
              <a:gdLst/>
              <a:ahLst/>
              <a:cxnLst/>
              <a:rect l="l" t="t" r="r" b="b"/>
              <a:pathLst>
                <a:path w="798" h="944" extrusionOk="0">
                  <a:moveTo>
                    <a:pt x="615" y="1"/>
                  </a:moveTo>
                  <a:cubicBezTo>
                    <a:pt x="582" y="1"/>
                    <a:pt x="548" y="15"/>
                    <a:pt x="517" y="48"/>
                  </a:cubicBezTo>
                  <a:cubicBezTo>
                    <a:pt x="338" y="228"/>
                    <a:pt x="183" y="431"/>
                    <a:pt x="63" y="646"/>
                  </a:cubicBezTo>
                  <a:cubicBezTo>
                    <a:pt x="0" y="781"/>
                    <a:pt x="120" y="944"/>
                    <a:pt x="245" y="944"/>
                  </a:cubicBezTo>
                  <a:cubicBezTo>
                    <a:pt x="286" y="944"/>
                    <a:pt x="327" y="926"/>
                    <a:pt x="362" y="885"/>
                  </a:cubicBezTo>
                  <a:cubicBezTo>
                    <a:pt x="517" y="682"/>
                    <a:pt x="649" y="455"/>
                    <a:pt x="744" y="228"/>
                  </a:cubicBezTo>
                  <a:cubicBezTo>
                    <a:pt x="798" y="121"/>
                    <a:pt x="712" y="1"/>
                    <a:pt x="61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175" name="Google Shape;1175;p15"/>
            <p:cNvSpPr/>
            <p:nvPr/>
          </p:nvSpPr>
          <p:spPr>
            <a:xfrm>
              <a:off x="2895736" y="388066"/>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176" name="Google Shape;1176;p15"/>
            <p:cNvSpPr/>
            <p:nvPr/>
          </p:nvSpPr>
          <p:spPr>
            <a:xfrm>
              <a:off x="2913742" y="789526"/>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177" name="Google Shape;1177;p15"/>
            <p:cNvSpPr/>
            <p:nvPr/>
          </p:nvSpPr>
          <p:spPr>
            <a:xfrm>
              <a:off x="3214119" y="1023609"/>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178" name="Google Shape;1178;p15"/>
            <p:cNvSpPr/>
            <p:nvPr/>
          </p:nvSpPr>
          <p:spPr>
            <a:xfrm>
              <a:off x="3706223" y="909637"/>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179" name="Google Shape;1179;p15"/>
            <p:cNvSpPr/>
            <p:nvPr/>
          </p:nvSpPr>
          <p:spPr>
            <a:xfrm>
              <a:off x="3408710" y="541734"/>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180" name="Google Shape;1180;p15"/>
            <p:cNvSpPr/>
            <p:nvPr/>
          </p:nvSpPr>
          <p:spPr>
            <a:xfrm>
              <a:off x="3371061" y="162782"/>
              <a:ext cx="190704" cy="155714"/>
            </a:xfrm>
            <a:custGeom>
              <a:avLst/>
              <a:gdLst/>
              <a:ahLst/>
              <a:cxnLst/>
              <a:rect l="l" t="t" r="r" b="b"/>
              <a:pathLst>
                <a:path w="932" h="761" extrusionOk="0">
                  <a:moveTo>
                    <a:pt x="204" y="1"/>
                  </a:moveTo>
                  <a:cubicBezTo>
                    <a:pt x="132" y="13"/>
                    <a:pt x="73" y="61"/>
                    <a:pt x="61" y="120"/>
                  </a:cubicBezTo>
                  <a:cubicBezTo>
                    <a:pt x="1" y="264"/>
                    <a:pt x="144" y="455"/>
                    <a:pt x="228" y="539"/>
                  </a:cubicBezTo>
                  <a:cubicBezTo>
                    <a:pt x="336" y="658"/>
                    <a:pt x="479" y="730"/>
                    <a:pt x="622" y="754"/>
                  </a:cubicBezTo>
                  <a:cubicBezTo>
                    <a:pt x="638" y="758"/>
                    <a:pt x="653" y="760"/>
                    <a:pt x="668" y="760"/>
                  </a:cubicBezTo>
                  <a:cubicBezTo>
                    <a:pt x="816" y="760"/>
                    <a:pt x="932" y="562"/>
                    <a:pt x="802" y="443"/>
                  </a:cubicBezTo>
                  <a:cubicBezTo>
                    <a:pt x="706" y="371"/>
                    <a:pt x="622" y="288"/>
                    <a:pt x="539" y="216"/>
                  </a:cubicBezTo>
                  <a:cubicBezTo>
                    <a:pt x="443" y="132"/>
                    <a:pt x="336"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181" name="Google Shape;1181;p15"/>
            <p:cNvSpPr/>
            <p:nvPr/>
          </p:nvSpPr>
          <p:spPr>
            <a:xfrm>
              <a:off x="3797687" y="-12371"/>
              <a:ext cx="128909" cy="251884"/>
            </a:xfrm>
            <a:custGeom>
              <a:avLst/>
              <a:gdLst/>
              <a:ahLst/>
              <a:cxnLst/>
              <a:rect l="l" t="t" r="r" b="b"/>
              <a:pathLst>
                <a:path w="630" h="1231" extrusionOk="0">
                  <a:moveTo>
                    <a:pt x="523" y="1"/>
                  </a:moveTo>
                  <a:cubicBezTo>
                    <a:pt x="487" y="1"/>
                    <a:pt x="450" y="18"/>
                    <a:pt x="426" y="56"/>
                  </a:cubicBezTo>
                  <a:cubicBezTo>
                    <a:pt x="259" y="355"/>
                    <a:pt x="139" y="666"/>
                    <a:pt x="44" y="1000"/>
                  </a:cubicBezTo>
                  <a:cubicBezTo>
                    <a:pt x="0" y="1137"/>
                    <a:pt x="118" y="1231"/>
                    <a:pt x="234" y="1231"/>
                  </a:cubicBezTo>
                  <a:cubicBezTo>
                    <a:pt x="310" y="1231"/>
                    <a:pt x="386" y="1191"/>
                    <a:pt x="414" y="1096"/>
                  </a:cubicBezTo>
                  <a:cubicBezTo>
                    <a:pt x="522" y="773"/>
                    <a:pt x="593" y="438"/>
                    <a:pt x="629" y="104"/>
                  </a:cubicBezTo>
                  <a:cubicBezTo>
                    <a:pt x="629" y="39"/>
                    <a:pt x="578" y="1"/>
                    <a:pt x="52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182" name="Google Shape;1182;p15"/>
            <p:cNvSpPr/>
            <p:nvPr/>
          </p:nvSpPr>
          <p:spPr>
            <a:xfrm>
              <a:off x="2128627" y="-9711"/>
              <a:ext cx="129523" cy="286465"/>
            </a:xfrm>
            <a:custGeom>
              <a:avLst/>
              <a:gdLst/>
              <a:ahLst/>
              <a:cxnLst/>
              <a:rect l="l" t="t" r="r" b="b"/>
              <a:pathLst>
                <a:path w="633" h="1400" extrusionOk="0">
                  <a:moveTo>
                    <a:pt x="181" y="0"/>
                  </a:moveTo>
                  <a:cubicBezTo>
                    <a:pt x="122" y="0"/>
                    <a:pt x="70" y="34"/>
                    <a:pt x="60" y="115"/>
                  </a:cubicBezTo>
                  <a:cubicBezTo>
                    <a:pt x="0" y="497"/>
                    <a:pt x="24" y="880"/>
                    <a:pt x="132" y="1238"/>
                  </a:cubicBezTo>
                  <a:cubicBezTo>
                    <a:pt x="165" y="1351"/>
                    <a:pt x="255" y="1399"/>
                    <a:pt x="347" y="1399"/>
                  </a:cubicBezTo>
                  <a:cubicBezTo>
                    <a:pt x="488" y="1399"/>
                    <a:pt x="632" y="1285"/>
                    <a:pt x="574" y="1119"/>
                  </a:cubicBezTo>
                  <a:cubicBezTo>
                    <a:pt x="467" y="808"/>
                    <a:pt x="395" y="485"/>
                    <a:pt x="371" y="163"/>
                  </a:cubicBezTo>
                  <a:cubicBezTo>
                    <a:pt x="357" y="65"/>
                    <a:pt x="263" y="0"/>
                    <a:pt x="18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183" name="Google Shape;1183;p15"/>
            <p:cNvSpPr/>
            <p:nvPr/>
          </p:nvSpPr>
          <p:spPr>
            <a:xfrm>
              <a:off x="3882398" y="538051"/>
              <a:ext cx="315725"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184" name="Google Shape;1184;p15"/>
            <p:cNvSpPr/>
            <p:nvPr/>
          </p:nvSpPr>
          <p:spPr>
            <a:xfrm>
              <a:off x="-124001" y="509404"/>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185" name="Google Shape;1185;p15"/>
            <p:cNvSpPr/>
            <p:nvPr/>
          </p:nvSpPr>
          <p:spPr>
            <a:xfrm>
              <a:off x="4703718" y="24051"/>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186" name="Google Shape;1186;p15"/>
            <p:cNvSpPr/>
            <p:nvPr/>
          </p:nvSpPr>
          <p:spPr>
            <a:xfrm>
              <a:off x="4674458" y="732438"/>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187" name="Google Shape;1187;p15"/>
            <p:cNvSpPr/>
            <p:nvPr/>
          </p:nvSpPr>
          <p:spPr>
            <a:xfrm>
              <a:off x="5038880" y="446587"/>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188" name="Google Shape;1188;p15"/>
            <p:cNvSpPr/>
            <p:nvPr/>
          </p:nvSpPr>
          <p:spPr>
            <a:xfrm>
              <a:off x="5375475" y="972455"/>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189" name="Google Shape;1189;p15"/>
            <p:cNvSpPr/>
            <p:nvPr/>
          </p:nvSpPr>
          <p:spPr>
            <a:xfrm>
              <a:off x="5625926" y="515543"/>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190" name="Google Shape;1190;p15"/>
            <p:cNvSpPr/>
            <p:nvPr/>
          </p:nvSpPr>
          <p:spPr>
            <a:xfrm>
              <a:off x="5438906" y="153983"/>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191" name="Google Shape;1191;p15"/>
            <p:cNvSpPr/>
            <p:nvPr/>
          </p:nvSpPr>
          <p:spPr>
            <a:xfrm>
              <a:off x="6189032" y="286985"/>
              <a:ext cx="168196" cy="204413"/>
            </a:xfrm>
            <a:custGeom>
              <a:avLst/>
              <a:gdLst/>
              <a:ahLst/>
              <a:cxnLst/>
              <a:rect l="l" t="t" r="r" b="b"/>
              <a:pathLst>
                <a:path w="822" h="999" extrusionOk="0">
                  <a:moveTo>
                    <a:pt x="149" y="1"/>
                  </a:moveTo>
                  <a:cubicBezTo>
                    <a:pt x="63" y="1"/>
                    <a:pt x="0" y="102"/>
                    <a:pt x="9" y="195"/>
                  </a:cubicBezTo>
                  <a:cubicBezTo>
                    <a:pt x="33" y="314"/>
                    <a:pt x="81" y="434"/>
                    <a:pt x="153" y="553"/>
                  </a:cubicBezTo>
                  <a:cubicBezTo>
                    <a:pt x="201" y="673"/>
                    <a:pt x="260" y="792"/>
                    <a:pt x="344" y="900"/>
                  </a:cubicBezTo>
                  <a:cubicBezTo>
                    <a:pt x="391" y="969"/>
                    <a:pt x="457" y="998"/>
                    <a:pt x="523" y="998"/>
                  </a:cubicBezTo>
                  <a:cubicBezTo>
                    <a:pt x="673" y="998"/>
                    <a:pt x="822" y="844"/>
                    <a:pt x="739" y="661"/>
                  </a:cubicBezTo>
                  <a:cubicBezTo>
                    <a:pt x="607" y="422"/>
                    <a:pt x="440" y="195"/>
                    <a:pt x="225" y="27"/>
                  </a:cubicBezTo>
                  <a:cubicBezTo>
                    <a:pt x="198" y="9"/>
                    <a:pt x="173" y="1"/>
                    <a:pt x="149"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192" name="Google Shape;1192;p15"/>
            <p:cNvSpPr/>
            <p:nvPr/>
          </p:nvSpPr>
          <p:spPr>
            <a:xfrm>
              <a:off x="6090816" y="760266"/>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193" name="Google Shape;1193;p15"/>
            <p:cNvSpPr/>
            <p:nvPr/>
          </p:nvSpPr>
          <p:spPr>
            <a:xfrm>
              <a:off x="6606655" y="799348"/>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194" name="Google Shape;1194;p15"/>
            <p:cNvSpPr/>
            <p:nvPr/>
          </p:nvSpPr>
          <p:spPr>
            <a:xfrm>
              <a:off x="6875113" y="285143"/>
              <a:ext cx="163285" cy="193159"/>
            </a:xfrm>
            <a:custGeom>
              <a:avLst/>
              <a:gdLst/>
              <a:ahLst/>
              <a:cxnLst/>
              <a:rect l="l" t="t" r="r" b="b"/>
              <a:pathLst>
                <a:path w="798" h="944" extrusionOk="0">
                  <a:moveTo>
                    <a:pt x="615" y="1"/>
                  </a:moveTo>
                  <a:cubicBezTo>
                    <a:pt x="582" y="1"/>
                    <a:pt x="548" y="15"/>
                    <a:pt x="517" y="48"/>
                  </a:cubicBezTo>
                  <a:cubicBezTo>
                    <a:pt x="338" y="228"/>
                    <a:pt x="183" y="431"/>
                    <a:pt x="63" y="646"/>
                  </a:cubicBezTo>
                  <a:cubicBezTo>
                    <a:pt x="0" y="781"/>
                    <a:pt x="120" y="944"/>
                    <a:pt x="245" y="944"/>
                  </a:cubicBezTo>
                  <a:cubicBezTo>
                    <a:pt x="286" y="944"/>
                    <a:pt x="327" y="926"/>
                    <a:pt x="362" y="885"/>
                  </a:cubicBezTo>
                  <a:cubicBezTo>
                    <a:pt x="517" y="682"/>
                    <a:pt x="649" y="455"/>
                    <a:pt x="744" y="228"/>
                  </a:cubicBezTo>
                  <a:cubicBezTo>
                    <a:pt x="798" y="121"/>
                    <a:pt x="712" y="1"/>
                    <a:pt x="61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195" name="Google Shape;1195;p15"/>
            <p:cNvSpPr/>
            <p:nvPr/>
          </p:nvSpPr>
          <p:spPr>
            <a:xfrm>
              <a:off x="7324861" y="388066"/>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196" name="Google Shape;1196;p15"/>
            <p:cNvSpPr/>
            <p:nvPr/>
          </p:nvSpPr>
          <p:spPr>
            <a:xfrm>
              <a:off x="7342867" y="789526"/>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197" name="Google Shape;1197;p15"/>
            <p:cNvSpPr/>
            <p:nvPr/>
          </p:nvSpPr>
          <p:spPr>
            <a:xfrm>
              <a:off x="7643244" y="1023609"/>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198" name="Google Shape;1198;p15"/>
            <p:cNvSpPr/>
            <p:nvPr/>
          </p:nvSpPr>
          <p:spPr>
            <a:xfrm>
              <a:off x="8135348" y="909637"/>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199" name="Google Shape;1199;p15"/>
            <p:cNvSpPr/>
            <p:nvPr/>
          </p:nvSpPr>
          <p:spPr>
            <a:xfrm>
              <a:off x="7837835" y="541734"/>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200" name="Google Shape;1200;p15"/>
            <p:cNvSpPr/>
            <p:nvPr/>
          </p:nvSpPr>
          <p:spPr>
            <a:xfrm>
              <a:off x="7800186" y="162782"/>
              <a:ext cx="190704" cy="155714"/>
            </a:xfrm>
            <a:custGeom>
              <a:avLst/>
              <a:gdLst/>
              <a:ahLst/>
              <a:cxnLst/>
              <a:rect l="l" t="t" r="r" b="b"/>
              <a:pathLst>
                <a:path w="932" h="761" extrusionOk="0">
                  <a:moveTo>
                    <a:pt x="204" y="1"/>
                  </a:moveTo>
                  <a:cubicBezTo>
                    <a:pt x="132" y="13"/>
                    <a:pt x="73" y="61"/>
                    <a:pt x="61" y="120"/>
                  </a:cubicBezTo>
                  <a:cubicBezTo>
                    <a:pt x="1" y="264"/>
                    <a:pt x="144" y="455"/>
                    <a:pt x="228" y="539"/>
                  </a:cubicBezTo>
                  <a:cubicBezTo>
                    <a:pt x="336" y="658"/>
                    <a:pt x="479" y="730"/>
                    <a:pt x="622" y="754"/>
                  </a:cubicBezTo>
                  <a:cubicBezTo>
                    <a:pt x="638" y="758"/>
                    <a:pt x="653" y="760"/>
                    <a:pt x="668" y="760"/>
                  </a:cubicBezTo>
                  <a:cubicBezTo>
                    <a:pt x="816" y="760"/>
                    <a:pt x="932" y="562"/>
                    <a:pt x="802" y="443"/>
                  </a:cubicBezTo>
                  <a:cubicBezTo>
                    <a:pt x="706" y="371"/>
                    <a:pt x="622" y="288"/>
                    <a:pt x="539" y="216"/>
                  </a:cubicBezTo>
                  <a:cubicBezTo>
                    <a:pt x="443" y="132"/>
                    <a:pt x="336"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201" name="Google Shape;1201;p15"/>
            <p:cNvSpPr/>
            <p:nvPr/>
          </p:nvSpPr>
          <p:spPr>
            <a:xfrm>
              <a:off x="8226812" y="-12371"/>
              <a:ext cx="128909" cy="251884"/>
            </a:xfrm>
            <a:custGeom>
              <a:avLst/>
              <a:gdLst/>
              <a:ahLst/>
              <a:cxnLst/>
              <a:rect l="l" t="t" r="r" b="b"/>
              <a:pathLst>
                <a:path w="630" h="1231" extrusionOk="0">
                  <a:moveTo>
                    <a:pt x="523" y="1"/>
                  </a:moveTo>
                  <a:cubicBezTo>
                    <a:pt x="487" y="1"/>
                    <a:pt x="450" y="18"/>
                    <a:pt x="426" y="56"/>
                  </a:cubicBezTo>
                  <a:cubicBezTo>
                    <a:pt x="259" y="355"/>
                    <a:pt x="139" y="666"/>
                    <a:pt x="44" y="1000"/>
                  </a:cubicBezTo>
                  <a:cubicBezTo>
                    <a:pt x="0" y="1137"/>
                    <a:pt x="118" y="1231"/>
                    <a:pt x="234" y="1231"/>
                  </a:cubicBezTo>
                  <a:cubicBezTo>
                    <a:pt x="310" y="1231"/>
                    <a:pt x="386" y="1191"/>
                    <a:pt x="414" y="1096"/>
                  </a:cubicBezTo>
                  <a:cubicBezTo>
                    <a:pt x="522" y="773"/>
                    <a:pt x="593" y="438"/>
                    <a:pt x="629" y="104"/>
                  </a:cubicBezTo>
                  <a:cubicBezTo>
                    <a:pt x="629" y="39"/>
                    <a:pt x="578" y="1"/>
                    <a:pt x="52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202" name="Google Shape;1202;p15"/>
            <p:cNvSpPr/>
            <p:nvPr/>
          </p:nvSpPr>
          <p:spPr>
            <a:xfrm>
              <a:off x="6557752" y="-9711"/>
              <a:ext cx="129523" cy="286465"/>
            </a:xfrm>
            <a:custGeom>
              <a:avLst/>
              <a:gdLst/>
              <a:ahLst/>
              <a:cxnLst/>
              <a:rect l="l" t="t" r="r" b="b"/>
              <a:pathLst>
                <a:path w="633" h="1400" extrusionOk="0">
                  <a:moveTo>
                    <a:pt x="181" y="0"/>
                  </a:moveTo>
                  <a:cubicBezTo>
                    <a:pt x="122" y="0"/>
                    <a:pt x="70" y="34"/>
                    <a:pt x="60" y="115"/>
                  </a:cubicBezTo>
                  <a:cubicBezTo>
                    <a:pt x="0" y="497"/>
                    <a:pt x="24" y="880"/>
                    <a:pt x="132" y="1238"/>
                  </a:cubicBezTo>
                  <a:cubicBezTo>
                    <a:pt x="165" y="1351"/>
                    <a:pt x="255" y="1399"/>
                    <a:pt x="347" y="1399"/>
                  </a:cubicBezTo>
                  <a:cubicBezTo>
                    <a:pt x="488" y="1399"/>
                    <a:pt x="632" y="1285"/>
                    <a:pt x="574" y="1119"/>
                  </a:cubicBezTo>
                  <a:cubicBezTo>
                    <a:pt x="467" y="808"/>
                    <a:pt x="395" y="485"/>
                    <a:pt x="371" y="163"/>
                  </a:cubicBezTo>
                  <a:cubicBezTo>
                    <a:pt x="357" y="65"/>
                    <a:pt x="263" y="0"/>
                    <a:pt x="18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203" name="Google Shape;1203;p15"/>
            <p:cNvSpPr/>
            <p:nvPr/>
          </p:nvSpPr>
          <p:spPr>
            <a:xfrm rot="-1206472">
              <a:off x="8244636" y="629176"/>
              <a:ext cx="315724"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204" name="Google Shape;1204;p15"/>
            <p:cNvSpPr/>
            <p:nvPr/>
          </p:nvSpPr>
          <p:spPr>
            <a:xfrm rot="-1796623">
              <a:off x="4305124" y="509405"/>
              <a:ext cx="344986"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205" name="Google Shape;1205;p15"/>
            <p:cNvSpPr/>
            <p:nvPr/>
          </p:nvSpPr>
          <p:spPr>
            <a:xfrm>
              <a:off x="465093" y="1176576"/>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206" name="Google Shape;1206;p15"/>
            <p:cNvSpPr/>
            <p:nvPr/>
          </p:nvSpPr>
          <p:spPr>
            <a:xfrm>
              <a:off x="435833" y="1884963"/>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207" name="Google Shape;1207;p15"/>
            <p:cNvSpPr/>
            <p:nvPr/>
          </p:nvSpPr>
          <p:spPr>
            <a:xfrm>
              <a:off x="800255" y="1599112"/>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208" name="Google Shape;1208;p15"/>
            <p:cNvSpPr/>
            <p:nvPr/>
          </p:nvSpPr>
          <p:spPr>
            <a:xfrm>
              <a:off x="1136850" y="2124980"/>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209" name="Google Shape;1209;p15"/>
            <p:cNvSpPr/>
            <p:nvPr/>
          </p:nvSpPr>
          <p:spPr>
            <a:xfrm>
              <a:off x="1387301" y="1668068"/>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210" name="Google Shape;1210;p15"/>
            <p:cNvSpPr/>
            <p:nvPr/>
          </p:nvSpPr>
          <p:spPr>
            <a:xfrm>
              <a:off x="1200281" y="1306508"/>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211" name="Google Shape;1211;p15"/>
            <p:cNvSpPr/>
            <p:nvPr/>
          </p:nvSpPr>
          <p:spPr>
            <a:xfrm>
              <a:off x="2152820" y="1564560"/>
              <a:ext cx="168196" cy="204413"/>
            </a:xfrm>
            <a:custGeom>
              <a:avLst/>
              <a:gdLst/>
              <a:ahLst/>
              <a:cxnLst/>
              <a:rect l="l" t="t" r="r" b="b"/>
              <a:pathLst>
                <a:path w="822" h="999" extrusionOk="0">
                  <a:moveTo>
                    <a:pt x="149" y="1"/>
                  </a:moveTo>
                  <a:cubicBezTo>
                    <a:pt x="63" y="1"/>
                    <a:pt x="0" y="102"/>
                    <a:pt x="9" y="195"/>
                  </a:cubicBezTo>
                  <a:cubicBezTo>
                    <a:pt x="33" y="314"/>
                    <a:pt x="81" y="434"/>
                    <a:pt x="153" y="553"/>
                  </a:cubicBezTo>
                  <a:cubicBezTo>
                    <a:pt x="201" y="673"/>
                    <a:pt x="260" y="792"/>
                    <a:pt x="344" y="900"/>
                  </a:cubicBezTo>
                  <a:cubicBezTo>
                    <a:pt x="391" y="969"/>
                    <a:pt x="457" y="998"/>
                    <a:pt x="523" y="998"/>
                  </a:cubicBezTo>
                  <a:cubicBezTo>
                    <a:pt x="673" y="998"/>
                    <a:pt x="822" y="844"/>
                    <a:pt x="739" y="661"/>
                  </a:cubicBezTo>
                  <a:cubicBezTo>
                    <a:pt x="607" y="422"/>
                    <a:pt x="440" y="195"/>
                    <a:pt x="225" y="27"/>
                  </a:cubicBezTo>
                  <a:cubicBezTo>
                    <a:pt x="198" y="9"/>
                    <a:pt x="173" y="1"/>
                    <a:pt x="149"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212" name="Google Shape;1212;p15"/>
            <p:cNvSpPr/>
            <p:nvPr/>
          </p:nvSpPr>
          <p:spPr>
            <a:xfrm>
              <a:off x="1852191" y="1912791"/>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213" name="Google Shape;1213;p15"/>
            <p:cNvSpPr/>
            <p:nvPr/>
          </p:nvSpPr>
          <p:spPr>
            <a:xfrm>
              <a:off x="2368030" y="1951873"/>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214" name="Google Shape;1214;p15"/>
            <p:cNvSpPr/>
            <p:nvPr/>
          </p:nvSpPr>
          <p:spPr>
            <a:xfrm>
              <a:off x="2636488" y="1437668"/>
              <a:ext cx="163285" cy="193159"/>
            </a:xfrm>
            <a:custGeom>
              <a:avLst/>
              <a:gdLst/>
              <a:ahLst/>
              <a:cxnLst/>
              <a:rect l="l" t="t" r="r" b="b"/>
              <a:pathLst>
                <a:path w="798" h="944" extrusionOk="0">
                  <a:moveTo>
                    <a:pt x="615" y="1"/>
                  </a:moveTo>
                  <a:cubicBezTo>
                    <a:pt x="582" y="1"/>
                    <a:pt x="548" y="15"/>
                    <a:pt x="517" y="48"/>
                  </a:cubicBezTo>
                  <a:cubicBezTo>
                    <a:pt x="338" y="228"/>
                    <a:pt x="183" y="431"/>
                    <a:pt x="63" y="646"/>
                  </a:cubicBezTo>
                  <a:cubicBezTo>
                    <a:pt x="0" y="781"/>
                    <a:pt x="120" y="944"/>
                    <a:pt x="245" y="944"/>
                  </a:cubicBezTo>
                  <a:cubicBezTo>
                    <a:pt x="286" y="944"/>
                    <a:pt x="327" y="926"/>
                    <a:pt x="362" y="885"/>
                  </a:cubicBezTo>
                  <a:cubicBezTo>
                    <a:pt x="517" y="682"/>
                    <a:pt x="649" y="455"/>
                    <a:pt x="744" y="228"/>
                  </a:cubicBezTo>
                  <a:cubicBezTo>
                    <a:pt x="798" y="121"/>
                    <a:pt x="712" y="1"/>
                    <a:pt x="61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215" name="Google Shape;1215;p15"/>
            <p:cNvSpPr/>
            <p:nvPr/>
          </p:nvSpPr>
          <p:spPr>
            <a:xfrm>
              <a:off x="3086236" y="1540591"/>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216" name="Google Shape;1216;p15"/>
            <p:cNvSpPr/>
            <p:nvPr/>
          </p:nvSpPr>
          <p:spPr>
            <a:xfrm>
              <a:off x="3104242" y="1942051"/>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217" name="Google Shape;1217;p15"/>
            <p:cNvSpPr/>
            <p:nvPr/>
          </p:nvSpPr>
          <p:spPr>
            <a:xfrm>
              <a:off x="3404619" y="2176134"/>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218" name="Google Shape;1218;p15"/>
            <p:cNvSpPr/>
            <p:nvPr/>
          </p:nvSpPr>
          <p:spPr>
            <a:xfrm>
              <a:off x="3896723" y="2062162"/>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219" name="Google Shape;1219;p15"/>
            <p:cNvSpPr/>
            <p:nvPr/>
          </p:nvSpPr>
          <p:spPr>
            <a:xfrm>
              <a:off x="3599210" y="1694259"/>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220" name="Google Shape;1220;p15"/>
            <p:cNvSpPr/>
            <p:nvPr/>
          </p:nvSpPr>
          <p:spPr>
            <a:xfrm>
              <a:off x="3561561" y="1315307"/>
              <a:ext cx="190704" cy="155714"/>
            </a:xfrm>
            <a:custGeom>
              <a:avLst/>
              <a:gdLst/>
              <a:ahLst/>
              <a:cxnLst/>
              <a:rect l="l" t="t" r="r" b="b"/>
              <a:pathLst>
                <a:path w="932" h="761" extrusionOk="0">
                  <a:moveTo>
                    <a:pt x="204" y="1"/>
                  </a:moveTo>
                  <a:cubicBezTo>
                    <a:pt x="132" y="13"/>
                    <a:pt x="73" y="61"/>
                    <a:pt x="61" y="120"/>
                  </a:cubicBezTo>
                  <a:cubicBezTo>
                    <a:pt x="1" y="264"/>
                    <a:pt x="144" y="455"/>
                    <a:pt x="228" y="539"/>
                  </a:cubicBezTo>
                  <a:cubicBezTo>
                    <a:pt x="336" y="658"/>
                    <a:pt x="479" y="730"/>
                    <a:pt x="622" y="754"/>
                  </a:cubicBezTo>
                  <a:cubicBezTo>
                    <a:pt x="638" y="758"/>
                    <a:pt x="653" y="760"/>
                    <a:pt x="668" y="760"/>
                  </a:cubicBezTo>
                  <a:cubicBezTo>
                    <a:pt x="816" y="760"/>
                    <a:pt x="932" y="562"/>
                    <a:pt x="802" y="443"/>
                  </a:cubicBezTo>
                  <a:cubicBezTo>
                    <a:pt x="706" y="371"/>
                    <a:pt x="622" y="288"/>
                    <a:pt x="539" y="216"/>
                  </a:cubicBezTo>
                  <a:cubicBezTo>
                    <a:pt x="443" y="132"/>
                    <a:pt x="336"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221" name="Google Shape;1221;p15"/>
            <p:cNvSpPr/>
            <p:nvPr/>
          </p:nvSpPr>
          <p:spPr>
            <a:xfrm>
              <a:off x="3988187" y="1140154"/>
              <a:ext cx="128909" cy="251884"/>
            </a:xfrm>
            <a:custGeom>
              <a:avLst/>
              <a:gdLst/>
              <a:ahLst/>
              <a:cxnLst/>
              <a:rect l="l" t="t" r="r" b="b"/>
              <a:pathLst>
                <a:path w="630" h="1231" extrusionOk="0">
                  <a:moveTo>
                    <a:pt x="523" y="1"/>
                  </a:moveTo>
                  <a:cubicBezTo>
                    <a:pt x="487" y="1"/>
                    <a:pt x="450" y="18"/>
                    <a:pt x="426" y="56"/>
                  </a:cubicBezTo>
                  <a:cubicBezTo>
                    <a:pt x="259" y="355"/>
                    <a:pt x="139" y="666"/>
                    <a:pt x="44" y="1000"/>
                  </a:cubicBezTo>
                  <a:cubicBezTo>
                    <a:pt x="0" y="1137"/>
                    <a:pt x="118" y="1231"/>
                    <a:pt x="234" y="1231"/>
                  </a:cubicBezTo>
                  <a:cubicBezTo>
                    <a:pt x="310" y="1231"/>
                    <a:pt x="386" y="1191"/>
                    <a:pt x="414" y="1096"/>
                  </a:cubicBezTo>
                  <a:cubicBezTo>
                    <a:pt x="522" y="773"/>
                    <a:pt x="593" y="438"/>
                    <a:pt x="629" y="104"/>
                  </a:cubicBezTo>
                  <a:cubicBezTo>
                    <a:pt x="629" y="39"/>
                    <a:pt x="578" y="1"/>
                    <a:pt x="52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222" name="Google Shape;1222;p15"/>
            <p:cNvSpPr/>
            <p:nvPr/>
          </p:nvSpPr>
          <p:spPr>
            <a:xfrm>
              <a:off x="2319127" y="1142814"/>
              <a:ext cx="129523" cy="286465"/>
            </a:xfrm>
            <a:custGeom>
              <a:avLst/>
              <a:gdLst/>
              <a:ahLst/>
              <a:cxnLst/>
              <a:rect l="l" t="t" r="r" b="b"/>
              <a:pathLst>
                <a:path w="633" h="1400" extrusionOk="0">
                  <a:moveTo>
                    <a:pt x="181" y="0"/>
                  </a:moveTo>
                  <a:cubicBezTo>
                    <a:pt x="122" y="0"/>
                    <a:pt x="70" y="34"/>
                    <a:pt x="60" y="115"/>
                  </a:cubicBezTo>
                  <a:cubicBezTo>
                    <a:pt x="0" y="497"/>
                    <a:pt x="24" y="880"/>
                    <a:pt x="132" y="1238"/>
                  </a:cubicBezTo>
                  <a:cubicBezTo>
                    <a:pt x="165" y="1351"/>
                    <a:pt x="255" y="1399"/>
                    <a:pt x="347" y="1399"/>
                  </a:cubicBezTo>
                  <a:cubicBezTo>
                    <a:pt x="488" y="1399"/>
                    <a:pt x="632" y="1285"/>
                    <a:pt x="574" y="1119"/>
                  </a:cubicBezTo>
                  <a:cubicBezTo>
                    <a:pt x="467" y="808"/>
                    <a:pt x="395" y="485"/>
                    <a:pt x="371" y="163"/>
                  </a:cubicBezTo>
                  <a:cubicBezTo>
                    <a:pt x="357" y="65"/>
                    <a:pt x="263" y="0"/>
                    <a:pt x="18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223" name="Google Shape;1223;p15"/>
            <p:cNvSpPr/>
            <p:nvPr/>
          </p:nvSpPr>
          <p:spPr>
            <a:xfrm>
              <a:off x="4072898" y="1690576"/>
              <a:ext cx="315725"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224" name="Google Shape;1224;p15"/>
            <p:cNvSpPr/>
            <p:nvPr/>
          </p:nvSpPr>
          <p:spPr>
            <a:xfrm>
              <a:off x="66499" y="1661929"/>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225" name="Google Shape;1225;p15"/>
            <p:cNvSpPr/>
            <p:nvPr/>
          </p:nvSpPr>
          <p:spPr>
            <a:xfrm>
              <a:off x="4531833" y="1066025"/>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226" name="Google Shape;1226;p15"/>
            <p:cNvSpPr/>
            <p:nvPr/>
          </p:nvSpPr>
          <p:spPr>
            <a:xfrm>
              <a:off x="5232850" y="1306042"/>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227" name="Google Shape;1227;p15"/>
            <p:cNvSpPr/>
            <p:nvPr/>
          </p:nvSpPr>
          <p:spPr>
            <a:xfrm>
              <a:off x="5948191" y="1093853"/>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228" name="Google Shape;1228;p15"/>
            <p:cNvSpPr/>
            <p:nvPr/>
          </p:nvSpPr>
          <p:spPr>
            <a:xfrm>
              <a:off x="6324277" y="1506567"/>
              <a:ext cx="145483" cy="184770"/>
            </a:xfrm>
            <a:custGeom>
              <a:avLst/>
              <a:gdLst/>
              <a:ahLst/>
              <a:cxnLst/>
              <a:rect l="l" t="t" r="r" b="b"/>
              <a:pathLst>
                <a:path w="711" h="903" extrusionOk="0">
                  <a:moveTo>
                    <a:pt x="199" y="0"/>
                  </a:moveTo>
                  <a:cubicBezTo>
                    <a:pt x="98" y="0"/>
                    <a:pt x="0" y="96"/>
                    <a:pt x="26" y="216"/>
                  </a:cubicBezTo>
                  <a:cubicBezTo>
                    <a:pt x="74" y="431"/>
                    <a:pt x="169" y="634"/>
                    <a:pt x="301" y="802"/>
                  </a:cubicBezTo>
                  <a:cubicBezTo>
                    <a:pt x="342" y="872"/>
                    <a:pt x="407" y="902"/>
                    <a:pt x="471" y="902"/>
                  </a:cubicBezTo>
                  <a:cubicBezTo>
                    <a:pt x="591" y="902"/>
                    <a:pt x="711" y="795"/>
                    <a:pt x="672" y="646"/>
                  </a:cubicBezTo>
                  <a:cubicBezTo>
                    <a:pt x="600" y="419"/>
                    <a:pt x="480" y="216"/>
                    <a:pt x="313" y="48"/>
                  </a:cubicBezTo>
                  <a:cubicBezTo>
                    <a:pt x="279" y="15"/>
                    <a:pt x="239" y="0"/>
                    <a:pt x="199"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229" name="Google Shape;1229;p15"/>
            <p:cNvSpPr/>
            <p:nvPr/>
          </p:nvSpPr>
          <p:spPr>
            <a:xfrm>
              <a:off x="6464030" y="1132935"/>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230" name="Google Shape;1230;p15"/>
            <p:cNvSpPr/>
            <p:nvPr/>
          </p:nvSpPr>
          <p:spPr>
            <a:xfrm>
              <a:off x="7200242" y="1123114"/>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231" name="Google Shape;1231;p15"/>
            <p:cNvSpPr/>
            <p:nvPr/>
          </p:nvSpPr>
          <p:spPr>
            <a:xfrm>
              <a:off x="7500619" y="1357196"/>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232" name="Google Shape;1232;p15"/>
            <p:cNvSpPr/>
            <p:nvPr/>
          </p:nvSpPr>
          <p:spPr>
            <a:xfrm>
              <a:off x="7992723" y="1243224"/>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233" name="Google Shape;1233;p15"/>
            <p:cNvSpPr/>
            <p:nvPr/>
          </p:nvSpPr>
          <p:spPr>
            <a:xfrm>
              <a:off x="4751593" y="1510164"/>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234" name="Google Shape;1234;p15"/>
            <p:cNvSpPr/>
            <p:nvPr/>
          </p:nvSpPr>
          <p:spPr>
            <a:xfrm>
              <a:off x="4722333" y="2218550"/>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235" name="Google Shape;1235;p15"/>
            <p:cNvSpPr/>
            <p:nvPr/>
          </p:nvSpPr>
          <p:spPr>
            <a:xfrm>
              <a:off x="5086755" y="1932699"/>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236" name="Google Shape;1236;p15"/>
            <p:cNvSpPr/>
            <p:nvPr/>
          </p:nvSpPr>
          <p:spPr>
            <a:xfrm>
              <a:off x="5423350" y="2458567"/>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237" name="Google Shape;1237;p15"/>
            <p:cNvSpPr/>
            <p:nvPr/>
          </p:nvSpPr>
          <p:spPr>
            <a:xfrm>
              <a:off x="5673801" y="2001655"/>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238" name="Google Shape;1238;p15"/>
            <p:cNvSpPr/>
            <p:nvPr/>
          </p:nvSpPr>
          <p:spPr>
            <a:xfrm>
              <a:off x="5486781" y="1640096"/>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239" name="Google Shape;1239;p15"/>
            <p:cNvSpPr/>
            <p:nvPr/>
          </p:nvSpPr>
          <p:spPr>
            <a:xfrm>
              <a:off x="6236907" y="1773097"/>
              <a:ext cx="168196" cy="204413"/>
            </a:xfrm>
            <a:custGeom>
              <a:avLst/>
              <a:gdLst/>
              <a:ahLst/>
              <a:cxnLst/>
              <a:rect l="l" t="t" r="r" b="b"/>
              <a:pathLst>
                <a:path w="822" h="999" extrusionOk="0">
                  <a:moveTo>
                    <a:pt x="149" y="1"/>
                  </a:moveTo>
                  <a:cubicBezTo>
                    <a:pt x="63" y="1"/>
                    <a:pt x="0" y="102"/>
                    <a:pt x="9" y="195"/>
                  </a:cubicBezTo>
                  <a:cubicBezTo>
                    <a:pt x="33" y="314"/>
                    <a:pt x="81" y="434"/>
                    <a:pt x="153" y="553"/>
                  </a:cubicBezTo>
                  <a:cubicBezTo>
                    <a:pt x="201" y="673"/>
                    <a:pt x="260" y="792"/>
                    <a:pt x="344" y="900"/>
                  </a:cubicBezTo>
                  <a:cubicBezTo>
                    <a:pt x="391" y="969"/>
                    <a:pt x="457" y="998"/>
                    <a:pt x="523" y="998"/>
                  </a:cubicBezTo>
                  <a:cubicBezTo>
                    <a:pt x="673" y="998"/>
                    <a:pt x="822" y="844"/>
                    <a:pt x="739" y="661"/>
                  </a:cubicBezTo>
                  <a:cubicBezTo>
                    <a:pt x="607" y="422"/>
                    <a:pt x="440" y="195"/>
                    <a:pt x="225" y="27"/>
                  </a:cubicBezTo>
                  <a:cubicBezTo>
                    <a:pt x="198" y="9"/>
                    <a:pt x="173" y="1"/>
                    <a:pt x="149"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240" name="Google Shape;1240;p15"/>
            <p:cNvSpPr/>
            <p:nvPr/>
          </p:nvSpPr>
          <p:spPr>
            <a:xfrm>
              <a:off x="6082928" y="2146466"/>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241" name="Google Shape;1241;p15"/>
            <p:cNvSpPr/>
            <p:nvPr/>
          </p:nvSpPr>
          <p:spPr>
            <a:xfrm>
              <a:off x="6489805" y="2433385"/>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242" name="Google Shape;1242;p15"/>
            <p:cNvSpPr/>
            <p:nvPr/>
          </p:nvSpPr>
          <p:spPr>
            <a:xfrm>
              <a:off x="6922988" y="1771256"/>
              <a:ext cx="163285" cy="193159"/>
            </a:xfrm>
            <a:custGeom>
              <a:avLst/>
              <a:gdLst/>
              <a:ahLst/>
              <a:cxnLst/>
              <a:rect l="l" t="t" r="r" b="b"/>
              <a:pathLst>
                <a:path w="798" h="944" extrusionOk="0">
                  <a:moveTo>
                    <a:pt x="615" y="1"/>
                  </a:moveTo>
                  <a:cubicBezTo>
                    <a:pt x="582" y="1"/>
                    <a:pt x="548" y="15"/>
                    <a:pt x="517" y="48"/>
                  </a:cubicBezTo>
                  <a:cubicBezTo>
                    <a:pt x="338" y="228"/>
                    <a:pt x="183" y="431"/>
                    <a:pt x="63" y="646"/>
                  </a:cubicBezTo>
                  <a:cubicBezTo>
                    <a:pt x="0" y="781"/>
                    <a:pt x="120" y="944"/>
                    <a:pt x="245" y="944"/>
                  </a:cubicBezTo>
                  <a:cubicBezTo>
                    <a:pt x="286" y="944"/>
                    <a:pt x="327" y="926"/>
                    <a:pt x="362" y="885"/>
                  </a:cubicBezTo>
                  <a:cubicBezTo>
                    <a:pt x="517" y="682"/>
                    <a:pt x="649" y="455"/>
                    <a:pt x="744" y="228"/>
                  </a:cubicBezTo>
                  <a:cubicBezTo>
                    <a:pt x="798" y="121"/>
                    <a:pt x="712" y="1"/>
                    <a:pt x="61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243" name="Google Shape;1243;p15"/>
            <p:cNvSpPr/>
            <p:nvPr/>
          </p:nvSpPr>
          <p:spPr>
            <a:xfrm>
              <a:off x="7372736" y="1874179"/>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244" name="Google Shape;1244;p15"/>
            <p:cNvSpPr/>
            <p:nvPr/>
          </p:nvSpPr>
          <p:spPr>
            <a:xfrm>
              <a:off x="6581117" y="1970839"/>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245" name="Google Shape;1245;p15"/>
            <p:cNvSpPr/>
            <p:nvPr/>
          </p:nvSpPr>
          <p:spPr>
            <a:xfrm>
              <a:off x="8689294" y="4382559"/>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246" name="Google Shape;1246;p15"/>
            <p:cNvSpPr/>
            <p:nvPr/>
          </p:nvSpPr>
          <p:spPr>
            <a:xfrm>
              <a:off x="8183223" y="2395749"/>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247" name="Google Shape;1247;p15"/>
            <p:cNvSpPr/>
            <p:nvPr/>
          </p:nvSpPr>
          <p:spPr>
            <a:xfrm>
              <a:off x="7885710" y="2027847"/>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248" name="Google Shape;1248;p15"/>
            <p:cNvSpPr/>
            <p:nvPr/>
          </p:nvSpPr>
          <p:spPr>
            <a:xfrm>
              <a:off x="7848061" y="1648894"/>
              <a:ext cx="190704" cy="155714"/>
            </a:xfrm>
            <a:custGeom>
              <a:avLst/>
              <a:gdLst/>
              <a:ahLst/>
              <a:cxnLst/>
              <a:rect l="l" t="t" r="r" b="b"/>
              <a:pathLst>
                <a:path w="932" h="761" extrusionOk="0">
                  <a:moveTo>
                    <a:pt x="204" y="1"/>
                  </a:moveTo>
                  <a:cubicBezTo>
                    <a:pt x="132" y="13"/>
                    <a:pt x="73" y="61"/>
                    <a:pt x="61" y="120"/>
                  </a:cubicBezTo>
                  <a:cubicBezTo>
                    <a:pt x="1" y="264"/>
                    <a:pt x="144" y="455"/>
                    <a:pt x="228" y="539"/>
                  </a:cubicBezTo>
                  <a:cubicBezTo>
                    <a:pt x="336" y="658"/>
                    <a:pt x="479" y="730"/>
                    <a:pt x="622" y="754"/>
                  </a:cubicBezTo>
                  <a:cubicBezTo>
                    <a:pt x="638" y="758"/>
                    <a:pt x="653" y="760"/>
                    <a:pt x="668" y="760"/>
                  </a:cubicBezTo>
                  <a:cubicBezTo>
                    <a:pt x="816" y="760"/>
                    <a:pt x="932" y="562"/>
                    <a:pt x="802" y="443"/>
                  </a:cubicBezTo>
                  <a:cubicBezTo>
                    <a:pt x="706" y="371"/>
                    <a:pt x="622" y="288"/>
                    <a:pt x="539" y="216"/>
                  </a:cubicBezTo>
                  <a:cubicBezTo>
                    <a:pt x="443" y="132"/>
                    <a:pt x="336"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249" name="Google Shape;1249;p15"/>
            <p:cNvSpPr/>
            <p:nvPr/>
          </p:nvSpPr>
          <p:spPr>
            <a:xfrm>
              <a:off x="8274687" y="1473742"/>
              <a:ext cx="128909" cy="251884"/>
            </a:xfrm>
            <a:custGeom>
              <a:avLst/>
              <a:gdLst/>
              <a:ahLst/>
              <a:cxnLst/>
              <a:rect l="l" t="t" r="r" b="b"/>
              <a:pathLst>
                <a:path w="630" h="1231" extrusionOk="0">
                  <a:moveTo>
                    <a:pt x="523" y="1"/>
                  </a:moveTo>
                  <a:cubicBezTo>
                    <a:pt x="487" y="1"/>
                    <a:pt x="450" y="18"/>
                    <a:pt x="426" y="56"/>
                  </a:cubicBezTo>
                  <a:cubicBezTo>
                    <a:pt x="259" y="355"/>
                    <a:pt x="139" y="666"/>
                    <a:pt x="44" y="1000"/>
                  </a:cubicBezTo>
                  <a:cubicBezTo>
                    <a:pt x="0" y="1137"/>
                    <a:pt x="118" y="1231"/>
                    <a:pt x="234" y="1231"/>
                  </a:cubicBezTo>
                  <a:cubicBezTo>
                    <a:pt x="310" y="1231"/>
                    <a:pt x="386" y="1191"/>
                    <a:pt x="414" y="1096"/>
                  </a:cubicBezTo>
                  <a:cubicBezTo>
                    <a:pt x="522" y="773"/>
                    <a:pt x="593" y="438"/>
                    <a:pt x="629" y="104"/>
                  </a:cubicBezTo>
                  <a:cubicBezTo>
                    <a:pt x="629" y="39"/>
                    <a:pt x="578" y="1"/>
                    <a:pt x="52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250" name="Google Shape;1250;p15"/>
            <p:cNvSpPr/>
            <p:nvPr/>
          </p:nvSpPr>
          <p:spPr>
            <a:xfrm>
              <a:off x="6770239" y="1367202"/>
              <a:ext cx="129523" cy="286465"/>
            </a:xfrm>
            <a:custGeom>
              <a:avLst/>
              <a:gdLst/>
              <a:ahLst/>
              <a:cxnLst/>
              <a:rect l="l" t="t" r="r" b="b"/>
              <a:pathLst>
                <a:path w="633" h="1400" extrusionOk="0">
                  <a:moveTo>
                    <a:pt x="181" y="0"/>
                  </a:moveTo>
                  <a:cubicBezTo>
                    <a:pt x="122" y="0"/>
                    <a:pt x="70" y="34"/>
                    <a:pt x="60" y="115"/>
                  </a:cubicBezTo>
                  <a:cubicBezTo>
                    <a:pt x="0" y="497"/>
                    <a:pt x="24" y="880"/>
                    <a:pt x="132" y="1238"/>
                  </a:cubicBezTo>
                  <a:cubicBezTo>
                    <a:pt x="165" y="1351"/>
                    <a:pt x="255" y="1399"/>
                    <a:pt x="347" y="1399"/>
                  </a:cubicBezTo>
                  <a:cubicBezTo>
                    <a:pt x="488" y="1399"/>
                    <a:pt x="632" y="1285"/>
                    <a:pt x="574" y="1119"/>
                  </a:cubicBezTo>
                  <a:cubicBezTo>
                    <a:pt x="467" y="808"/>
                    <a:pt x="395" y="485"/>
                    <a:pt x="371" y="163"/>
                  </a:cubicBezTo>
                  <a:cubicBezTo>
                    <a:pt x="357" y="65"/>
                    <a:pt x="263" y="0"/>
                    <a:pt x="18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251" name="Google Shape;1251;p15"/>
            <p:cNvSpPr/>
            <p:nvPr/>
          </p:nvSpPr>
          <p:spPr>
            <a:xfrm>
              <a:off x="8359398" y="2024163"/>
              <a:ext cx="315725"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252" name="Google Shape;1252;p15"/>
            <p:cNvSpPr/>
            <p:nvPr/>
          </p:nvSpPr>
          <p:spPr>
            <a:xfrm>
              <a:off x="4352999" y="1995517"/>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253" name="Google Shape;1253;p15"/>
            <p:cNvSpPr/>
            <p:nvPr/>
          </p:nvSpPr>
          <p:spPr>
            <a:xfrm>
              <a:off x="8808993" y="33576"/>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254" name="Google Shape;1254;p15"/>
            <p:cNvSpPr/>
            <p:nvPr/>
          </p:nvSpPr>
          <p:spPr>
            <a:xfrm>
              <a:off x="8779733" y="741963"/>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255" name="Google Shape;1255;p15"/>
            <p:cNvSpPr/>
            <p:nvPr/>
          </p:nvSpPr>
          <p:spPr>
            <a:xfrm>
              <a:off x="8488730" y="979749"/>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256" name="Google Shape;1256;p15"/>
            <p:cNvSpPr/>
            <p:nvPr/>
          </p:nvSpPr>
          <p:spPr>
            <a:xfrm>
              <a:off x="8344774" y="286979"/>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257" name="Google Shape;1257;p15"/>
            <p:cNvSpPr/>
            <p:nvPr/>
          </p:nvSpPr>
          <p:spPr>
            <a:xfrm>
              <a:off x="8999493" y="1186101"/>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258" name="Google Shape;1258;p15"/>
            <p:cNvSpPr/>
            <p:nvPr/>
          </p:nvSpPr>
          <p:spPr>
            <a:xfrm>
              <a:off x="8855358" y="1884963"/>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259" name="Google Shape;1259;p15"/>
            <p:cNvSpPr/>
            <p:nvPr/>
          </p:nvSpPr>
          <p:spPr>
            <a:xfrm rot="-2086714">
              <a:off x="8483424" y="1594104"/>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260" name="Google Shape;1260;p15"/>
            <p:cNvSpPr/>
            <p:nvPr/>
          </p:nvSpPr>
          <p:spPr>
            <a:xfrm>
              <a:off x="255543" y="2281476"/>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261" name="Google Shape;1261;p15"/>
            <p:cNvSpPr/>
            <p:nvPr/>
          </p:nvSpPr>
          <p:spPr>
            <a:xfrm>
              <a:off x="226283" y="2989863"/>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262" name="Google Shape;1262;p15"/>
            <p:cNvSpPr/>
            <p:nvPr/>
          </p:nvSpPr>
          <p:spPr>
            <a:xfrm>
              <a:off x="590705" y="2704012"/>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263" name="Google Shape;1263;p15"/>
            <p:cNvSpPr/>
            <p:nvPr/>
          </p:nvSpPr>
          <p:spPr>
            <a:xfrm>
              <a:off x="927300" y="3229880"/>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264" name="Google Shape;1264;p15"/>
            <p:cNvSpPr/>
            <p:nvPr/>
          </p:nvSpPr>
          <p:spPr>
            <a:xfrm>
              <a:off x="1177751" y="2772968"/>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265" name="Google Shape;1265;p15"/>
            <p:cNvSpPr/>
            <p:nvPr/>
          </p:nvSpPr>
          <p:spPr>
            <a:xfrm>
              <a:off x="990731" y="2411408"/>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266" name="Google Shape;1266;p15"/>
            <p:cNvSpPr/>
            <p:nvPr/>
          </p:nvSpPr>
          <p:spPr>
            <a:xfrm>
              <a:off x="1740857" y="2544410"/>
              <a:ext cx="168196" cy="204413"/>
            </a:xfrm>
            <a:custGeom>
              <a:avLst/>
              <a:gdLst/>
              <a:ahLst/>
              <a:cxnLst/>
              <a:rect l="l" t="t" r="r" b="b"/>
              <a:pathLst>
                <a:path w="822" h="999" extrusionOk="0">
                  <a:moveTo>
                    <a:pt x="149" y="1"/>
                  </a:moveTo>
                  <a:cubicBezTo>
                    <a:pt x="63" y="1"/>
                    <a:pt x="0" y="102"/>
                    <a:pt x="9" y="195"/>
                  </a:cubicBezTo>
                  <a:cubicBezTo>
                    <a:pt x="33" y="314"/>
                    <a:pt x="81" y="434"/>
                    <a:pt x="153" y="553"/>
                  </a:cubicBezTo>
                  <a:cubicBezTo>
                    <a:pt x="201" y="673"/>
                    <a:pt x="260" y="792"/>
                    <a:pt x="344" y="900"/>
                  </a:cubicBezTo>
                  <a:cubicBezTo>
                    <a:pt x="391" y="969"/>
                    <a:pt x="457" y="998"/>
                    <a:pt x="523" y="998"/>
                  </a:cubicBezTo>
                  <a:cubicBezTo>
                    <a:pt x="673" y="998"/>
                    <a:pt x="822" y="844"/>
                    <a:pt x="739" y="661"/>
                  </a:cubicBezTo>
                  <a:cubicBezTo>
                    <a:pt x="607" y="422"/>
                    <a:pt x="440" y="195"/>
                    <a:pt x="225" y="27"/>
                  </a:cubicBezTo>
                  <a:cubicBezTo>
                    <a:pt x="198" y="9"/>
                    <a:pt x="173" y="1"/>
                    <a:pt x="149"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267" name="Google Shape;1267;p15"/>
            <p:cNvSpPr/>
            <p:nvPr/>
          </p:nvSpPr>
          <p:spPr>
            <a:xfrm>
              <a:off x="1642641" y="3017691"/>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268" name="Google Shape;1268;p15"/>
            <p:cNvSpPr/>
            <p:nvPr/>
          </p:nvSpPr>
          <p:spPr>
            <a:xfrm>
              <a:off x="2018727" y="3430405"/>
              <a:ext cx="145483" cy="184770"/>
            </a:xfrm>
            <a:custGeom>
              <a:avLst/>
              <a:gdLst/>
              <a:ahLst/>
              <a:cxnLst/>
              <a:rect l="l" t="t" r="r" b="b"/>
              <a:pathLst>
                <a:path w="711" h="903" extrusionOk="0">
                  <a:moveTo>
                    <a:pt x="199" y="0"/>
                  </a:moveTo>
                  <a:cubicBezTo>
                    <a:pt x="98" y="0"/>
                    <a:pt x="0" y="96"/>
                    <a:pt x="26" y="216"/>
                  </a:cubicBezTo>
                  <a:cubicBezTo>
                    <a:pt x="74" y="431"/>
                    <a:pt x="169" y="634"/>
                    <a:pt x="301" y="802"/>
                  </a:cubicBezTo>
                  <a:cubicBezTo>
                    <a:pt x="342" y="872"/>
                    <a:pt x="407" y="902"/>
                    <a:pt x="471" y="902"/>
                  </a:cubicBezTo>
                  <a:cubicBezTo>
                    <a:pt x="591" y="902"/>
                    <a:pt x="711" y="795"/>
                    <a:pt x="672" y="646"/>
                  </a:cubicBezTo>
                  <a:cubicBezTo>
                    <a:pt x="600" y="419"/>
                    <a:pt x="480" y="216"/>
                    <a:pt x="313" y="48"/>
                  </a:cubicBezTo>
                  <a:cubicBezTo>
                    <a:pt x="279" y="15"/>
                    <a:pt x="239" y="0"/>
                    <a:pt x="199"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269" name="Google Shape;1269;p15"/>
            <p:cNvSpPr/>
            <p:nvPr/>
          </p:nvSpPr>
          <p:spPr>
            <a:xfrm>
              <a:off x="2158480" y="3056773"/>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270" name="Google Shape;1270;p15"/>
            <p:cNvSpPr/>
            <p:nvPr/>
          </p:nvSpPr>
          <p:spPr>
            <a:xfrm>
              <a:off x="2426938" y="2542568"/>
              <a:ext cx="163285" cy="193159"/>
            </a:xfrm>
            <a:custGeom>
              <a:avLst/>
              <a:gdLst/>
              <a:ahLst/>
              <a:cxnLst/>
              <a:rect l="l" t="t" r="r" b="b"/>
              <a:pathLst>
                <a:path w="798" h="944" extrusionOk="0">
                  <a:moveTo>
                    <a:pt x="615" y="1"/>
                  </a:moveTo>
                  <a:cubicBezTo>
                    <a:pt x="582" y="1"/>
                    <a:pt x="548" y="15"/>
                    <a:pt x="517" y="48"/>
                  </a:cubicBezTo>
                  <a:cubicBezTo>
                    <a:pt x="338" y="228"/>
                    <a:pt x="183" y="431"/>
                    <a:pt x="63" y="646"/>
                  </a:cubicBezTo>
                  <a:cubicBezTo>
                    <a:pt x="0" y="781"/>
                    <a:pt x="120" y="944"/>
                    <a:pt x="245" y="944"/>
                  </a:cubicBezTo>
                  <a:cubicBezTo>
                    <a:pt x="286" y="944"/>
                    <a:pt x="327" y="926"/>
                    <a:pt x="362" y="885"/>
                  </a:cubicBezTo>
                  <a:cubicBezTo>
                    <a:pt x="517" y="682"/>
                    <a:pt x="649" y="455"/>
                    <a:pt x="744" y="228"/>
                  </a:cubicBezTo>
                  <a:cubicBezTo>
                    <a:pt x="798" y="121"/>
                    <a:pt x="712" y="1"/>
                    <a:pt x="61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271" name="Google Shape;1271;p15"/>
            <p:cNvSpPr/>
            <p:nvPr/>
          </p:nvSpPr>
          <p:spPr>
            <a:xfrm>
              <a:off x="2876686" y="2645491"/>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272" name="Google Shape;1272;p15"/>
            <p:cNvSpPr/>
            <p:nvPr/>
          </p:nvSpPr>
          <p:spPr>
            <a:xfrm>
              <a:off x="2894692" y="3046951"/>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273" name="Google Shape;1273;p15"/>
            <p:cNvSpPr/>
            <p:nvPr/>
          </p:nvSpPr>
          <p:spPr>
            <a:xfrm>
              <a:off x="3195069" y="3281034"/>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274" name="Google Shape;1274;p15"/>
            <p:cNvSpPr/>
            <p:nvPr/>
          </p:nvSpPr>
          <p:spPr>
            <a:xfrm>
              <a:off x="3687173" y="3167062"/>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275" name="Google Shape;1275;p15"/>
            <p:cNvSpPr/>
            <p:nvPr/>
          </p:nvSpPr>
          <p:spPr>
            <a:xfrm>
              <a:off x="3389660" y="2799159"/>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276" name="Google Shape;1276;p15"/>
            <p:cNvSpPr/>
            <p:nvPr/>
          </p:nvSpPr>
          <p:spPr>
            <a:xfrm>
              <a:off x="3352011" y="2420207"/>
              <a:ext cx="190704" cy="155714"/>
            </a:xfrm>
            <a:custGeom>
              <a:avLst/>
              <a:gdLst/>
              <a:ahLst/>
              <a:cxnLst/>
              <a:rect l="l" t="t" r="r" b="b"/>
              <a:pathLst>
                <a:path w="932" h="761" extrusionOk="0">
                  <a:moveTo>
                    <a:pt x="204" y="1"/>
                  </a:moveTo>
                  <a:cubicBezTo>
                    <a:pt x="132" y="13"/>
                    <a:pt x="73" y="61"/>
                    <a:pt x="61" y="120"/>
                  </a:cubicBezTo>
                  <a:cubicBezTo>
                    <a:pt x="1" y="264"/>
                    <a:pt x="144" y="455"/>
                    <a:pt x="228" y="539"/>
                  </a:cubicBezTo>
                  <a:cubicBezTo>
                    <a:pt x="336" y="658"/>
                    <a:pt x="479" y="730"/>
                    <a:pt x="622" y="754"/>
                  </a:cubicBezTo>
                  <a:cubicBezTo>
                    <a:pt x="638" y="758"/>
                    <a:pt x="653" y="760"/>
                    <a:pt x="668" y="760"/>
                  </a:cubicBezTo>
                  <a:cubicBezTo>
                    <a:pt x="816" y="760"/>
                    <a:pt x="932" y="562"/>
                    <a:pt x="802" y="443"/>
                  </a:cubicBezTo>
                  <a:cubicBezTo>
                    <a:pt x="706" y="371"/>
                    <a:pt x="622" y="288"/>
                    <a:pt x="539" y="216"/>
                  </a:cubicBezTo>
                  <a:cubicBezTo>
                    <a:pt x="443" y="132"/>
                    <a:pt x="336"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277" name="Google Shape;1277;p15"/>
            <p:cNvSpPr/>
            <p:nvPr/>
          </p:nvSpPr>
          <p:spPr>
            <a:xfrm>
              <a:off x="3778637" y="2245054"/>
              <a:ext cx="128909" cy="251884"/>
            </a:xfrm>
            <a:custGeom>
              <a:avLst/>
              <a:gdLst/>
              <a:ahLst/>
              <a:cxnLst/>
              <a:rect l="l" t="t" r="r" b="b"/>
              <a:pathLst>
                <a:path w="630" h="1231" extrusionOk="0">
                  <a:moveTo>
                    <a:pt x="523" y="1"/>
                  </a:moveTo>
                  <a:cubicBezTo>
                    <a:pt x="487" y="1"/>
                    <a:pt x="450" y="18"/>
                    <a:pt x="426" y="56"/>
                  </a:cubicBezTo>
                  <a:cubicBezTo>
                    <a:pt x="259" y="355"/>
                    <a:pt x="139" y="666"/>
                    <a:pt x="44" y="1000"/>
                  </a:cubicBezTo>
                  <a:cubicBezTo>
                    <a:pt x="0" y="1137"/>
                    <a:pt x="118" y="1231"/>
                    <a:pt x="234" y="1231"/>
                  </a:cubicBezTo>
                  <a:cubicBezTo>
                    <a:pt x="310" y="1231"/>
                    <a:pt x="386" y="1191"/>
                    <a:pt x="414" y="1096"/>
                  </a:cubicBezTo>
                  <a:cubicBezTo>
                    <a:pt x="522" y="773"/>
                    <a:pt x="593" y="438"/>
                    <a:pt x="629" y="104"/>
                  </a:cubicBezTo>
                  <a:cubicBezTo>
                    <a:pt x="629" y="39"/>
                    <a:pt x="578" y="1"/>
                    <a:pt x="52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278" name="Google Shape;1278;p15"/>
            <p:cNvSpPr/>
            <p:nvPr/>
          </p:nvSpPr>
          <p:spPr>
            <a:xfrm>
              <a:off x="2109577" y="2247714"/>
              <a:ext cx="129523" cy="286465"/>
            </a:xfrm>
            <a:custGeom>
              <a:avLst/>
              <a:gdLst/>
              <a:ahLst/>
              <a:cxnLst/>
              <a:rect l="l" t="t" r="r" b="b"/>
              <a:pathLst>
                <a:path w="633" h="1400" extrusionOk="0">
                  <a:moveTo>
                    <a:pt x="181" y="0"/>
                  </a:moveTo>
                  <a:cubicBezTo>
                    <a:pt x="122" y="0"/>
                    <a:pt x="70" y="34"/>
                    <a:pt x="60" y="115"/>
                  </a:cubicBezTo>
                  <a:cubicBezTo>
                    <a:pt x="0" y="497"/>
                    <a:pt x="24" y="880"/>
                    <a:pt x="132" y="1238"/>
                  </a:cubicBezTo>
                  <a:cubicBezTo>
                    <a:pt x="165" y="1351"/>
                    <a:pt x="255" y="1399"/>
                    <a:pt x="347" y="1399"/>
                  </a:cubicBezTo>
                  <a:cubicBezTo>
                    <a:pt x="488" y="1399"/>
                    <a:pt x="632" y="1285"/>
                    <a:pt x="574" y="1119"/>
                  </a:cubicBezTo>
                  <a:cubicBezTo>
                    <a:pt x="467" y="808"/>
                    <a:pt x="395" y="485"/>
                    <a:pt x="371" y="163"/>
                  </a:cubicBezTo>
                  <a:cubicBezTo>
                    <a:pt x="357" y="65"/>
                    <a:pt x="263" y="0"/>
                    <a:pt x="18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279" name="Google Shape;1279;p15"/>
            <p:cNvSpPr/>
            <p:nvPr/>
          </p:nvSpPr>
          <p:spPr>
            <a:xfrm>
              <a:off x="3863348" y="2795476"/>
              <a:ext cx="315725"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280" name="Google Shape;1280;p15"/>
            <p:cNvSpPr/>
            <p:nvPr/>
          </p:nvSpPr>
          <p:spPr>
            <a:xfrm>
              <a:off x="-143051" y="2766829"/>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281" name="Google Shape;1281;p15"/>
            <p:cNvSpPr/>
            <p:nvPr/>
          </p:nvSpPr>
          <p:spPr>
            <a:xfrm>
              <a:off x="169705" y="4433614"/>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282" name="Google Shape;1282;p15"/>
            <p:cNvSpPr/>
            <p:nvPr/>
          </p:nvSpPr>
          <p:spPr>
            <a:xfrm>
              <a:off x="4655408" y="2989863"/>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283" name="Google Shape;1283;p15"/>
            <p:cNvSpPr/>
            <p:nvPr/>
          </p:nvSpPr>
          <p:spPr>
            <a:xfrm>
              <a:off x="5019830" y="2704012"/>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284" name="Google Shape;1284;p15"/>
            <p:cNvSpPr/>
            <p:nvPr/>
          </p:nvSpPr>
          <p:spPr>
            <a:xfrm>
              <a:off x="5356425" y="3229880"/>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285" name="Google Shape;1285;p15"/>
            <p:cNvSpPr/>
            <p:nvPr/>
          </p:nvSpPr>
          <p:spPr>
            <a:xfrm>
              <a:off x="5606876" y="2772968"/>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286" name="Google Shape;1286;p15"/>
            <p:cNvSpPr/>
            <p:nvPr/>
          </p:nvSpPr>
          <p:spPr>
            <a:xfrm>
              <a:off x="5216181" y="2277783"/>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287" name="Google Shape;1287;p15"/>
            <p:cNvSpPr/>
            <p:nvPr/>
          </p:nvSpPr>
          <p:spPr>
            <a:xfrm>
              <a:off x="6169982" y="2544410"/>
              <a:ext cx="168196" cy="204413"/>
            </a:xfrm>
            <a:custGeom>
              <a:avLst/>
              <a:gdLst/>
              <a:ahLst/>
              <a:cxnLst/>
              <a:rect l="l" t="t" r="r" b="b"/>
              <a:pathLst>
                <a:path w="822" h="999" extrusionOk="0">
                  <a:moveTo>
                    <a:pt x="149" y="1"/>
                  </a:moveTo>
                  <a:cubicBezTo>
                    <a:pt x="63" y="1"/>
                    <a:pt x="0" y="102"/>
                    <a:pt x="9" y="195"/>
                  </a:cubicBezTo>
                  <a:cubicBezTo>
                    <a:pt x="33" y="314"/>
                    <a:pt x="81" y="434"/>
                    <a:pt x="153" y="553"/>
                  </a:cubicBezTo>
                  <a:cubicBezTo>
                    <a:pt x="201" y="673"/>
                    <a:pt x="260" y="792"/>
                    <a:pt x="344" y="900"/>
                  </a:cubicBezTo>
                  <a:cubicBezTo>
                    <a:pt x="391" y="969"/>
                    <a:pt x="457" y="998"/>
                    <a:pt x="523" y="998"/>
                  </a:cubicBezTo>
                  <a:cubicBezTo>
                    <a:pt x="673" y="998"/>
                    <a:pt x="822" y="844"/>
                    <a:pt x="739" y="661"/>
                  </a:cubicBezTo>
                  <a:cubicBezTo>
                    <a:pt x="607" y="422"/>
                    <a:pt x="440" y="195"/>
                    <a:pt x="225" y="27"/>
                  </a:cubicBezTo>
                  <a:cubicBezTo>
                    <a:pt x="198" y="9"/>
                    <a:pt x="173" y="1"/>
                    <a:pt x="149"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288" name="Google Shape;1288;p15"/>
            <p:cNvSpPr/>
            <p:nvPr/>
          </p:nvSpPr>
          <p:spPr>
            <a:xfrm>
              <a:off x="6071766" y="3017691"/>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289" name="Google Shape;1289;p15"/>
            <p:cNvSpPr/>
            <p:nvPr/>
          </p:nvSpPr>
          <p:spPr>
            <a:xfrm>
              <a:off x="6587605" y="3056773"/>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290" name="Google Shape;1290;p15"/>
            <p:cNvSpPr/>
            <p:nvPr/>
          </p:nvSpPr>
          <p:spPr>
            <a:xfrm>
              <a:off x="6856063" y="2542568"/>
              <a:ext cx="163285" cy="193159"/>
            </a:xfrm>
            <a:custGeom>
              <a:avLst/>
              <a:gdLst/>
              <a:ahLst/>
              <a:cxnLst/>
              <a:rect l="l" t="t" r="r" b="b"/>
              <a:pathLst>
                <a:path w="798" h="944" extrusionOk="0">
                  <a:moveTo>
                    <a:pt x="615" y="1"/>
                  </a:moveTo>
                  <a:cubicBezTo>
                    <a:pt x="582" y="1"/>
                    <a:pt x="548" y="15"/>
                    <a:pt x="517" y="48"/>
                  </a:cubicBezTo>
                  <a:cubicBezTo>
                    <a:pt x="338" y="228"/>
                    <a:pt x="183" y="431"/>
                    <a:pt x="63" y="646"/>
                  </a:cubicBezTo>
                  <a:cubicBezTo>
                    <a:pt x="0" y="781"/>
                    <a:pt x="120" y="944"/>
                    <a:pt x="245" y="944"/>
                  </a:cubicBezTo>
                  <a:cubicBezTo>
                    <a:pt x="286" y="944"/>
                    <a:pt x="327" y="926"/>
                    <a:pt x="362" y="885"/>
                  </a:cubicBezTo>
                  <a:cubicBezTo>
                    <a:pt x="517" y="682"/>
                    <a:pt x="649" y="455"/>
                    <a:pt x="744" y="228"/>
                  </a:cubicBezTo>
                  <a:cubicBezTo>
                    <a:pt x="798" y="121"/>
                    <a:pt x="712" y="1"/>
                    <a:pt x="61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291" name="Google Shape;1291;p15"/>
            <p:cNvSpPr/>
            <p:nvPr/>
          </p:nvSpPr>
          <p:spPr>
            <a:xfrm>
              <a:off x="7305811" y="2645491"/>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292" name="Google Shape;1292;p15"/>
            <p:cNvSpPr/>
            <p:nvPr/>
          </p:nvSpPr>
          <p:spPr>
            <a:xfrm>
              <a:off x="7323817" y="3046951"/>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293" name="Google Shape;1293;p15"/>
            <p:cNvSpPr/>
            <p:nvPr/>
          </p:nvSpPr>
          <p:spPr>
            <a:xfrm>
              <a:off x="7624194" y="3281034"/>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294" name="Google Shape;1294;p15"/>
            <p:cNvSpPr/>
            <p:nvPr/>
          </p:nvSpPr>
          <p:spPr>
            <a:xfrm>
              <a:off x="8116298" y="3167062"/>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295" name="Google Shape;1295;p15"/>
            <p:cNvSpPr/>
            <p:nvPr/>
          </p:nvSpPr>
          <p:spPr>
            <a:xfrm>
              <a:off x="7818785" y="2799159"/>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296" name="Google Shape;1296;p15"/>
            <p:cNvSpPr/>
            <p:nvPr/>
          </p:nvSpPr>
          <p:spPr>
            <a:xfrm>
              <a:off x="7781136" y="2420207"/>
              <a:ext cx="190704" cy="155714"/>
            </a:xfrm>
            <a:custGeom>
              <a:avLst/>
              <a:gdLst/>
              <a:ahLst/>
              <a:cxnLst/>
              <a:rect l="l" t="t" r="r" b="b"/>
              <a:pathLst>
                <a:path w="932" h="761" extrusionOk="0">
                  <a:moveTo>
                    <a:pt x="204" y="1"/>
                  </a:moveTo>
                  <a:cubicBezTo>
                    <a:pt x="132" y="13"/>
                    <a:pt x="73" y="61"/>
                    <a:pt x="61" y="120"/>
                  </a:cubicBezTo>
                  <a:cubicBezTo>
                    <a:pt x="1" y="264"/>
                    <a:pt x="144" y="455"/>
                    <a:pt x="228" y="539"/>
                  </a:cubicBezTo>
                  <a:cubicBezTo>
                    <a:pt x="336" y="658"/>
                    <a:pt x="479" y="730"/>
                    <a:pt x="622" y="754"/>
                  </a:cubicBezTo>
                  <a:cubicBezTo>
                    <a:pt x="638" y="758"/>
                    <a:pt x="653" y="760"/>
                    <a:pt x="668" y="760"/>
                  </a:cubicBezTo>
                  <a:cubicBezTo>
                    <a:pt x="816" y="760"/>
                    <a:pt x="932" y="562"/>
                    <a:pt x="802" y="443"/>
                  </a:cubicBezTo>
                  <a:cubicBezTo>
                    <a:pt x="706" y="371"/>
                    <a:pt x="622" y="288"/>
                    <a:pt x="539" y="216"/>
                  </a:cubicBezTo>
                  <a:cubicBezTo>
                    <a:pt x="443" y="132"/>
                    <a:pt x="336"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297" name="Google Shape;1297;p15"/>
            <p:cNvSpPr/>
            <p:nvPr/>
          </p:nvSpPr>
          <p:spPr>
            <a:xfrm>
              <a:off x="8452812" y="4629654"/>
              <a:ext cx="128909" cy="251884"/>
            </a:xfrm>
            <a:custGeom>
              <a:avLst/>
              <a:gdLst/>
              <a:ahLst/>
              <a:cxnLst/>
              <a:rect l="l" t="t" r="r" b="b"/>
              <a:pathLst>
                <a:path w="630" h="1231" extrusionOk="0">
                  <a:moveTo>
                    <a:pt x="523" y="1"/>
                  </a:moveTo>
                  <a:cubicBezTo>
                    <a:pt x="487" y="1"/>
                    <a:pt x="450" y="18"/>
                    <a:pt x="426" y="56"/>
                  </a:cubicBezTo>
                  <a:cubicBezTo>
                    <a:pt x="259" y="355"/>
                    <a:pt x="139" y="666"/>
                    <a:pt x="44" y="1000"/>
                  </a:cubicBezTo>
                  <a:cubicBezTo>
                    <a:pt x="0" y="1137"/>
                    <a:pt x="118" y="1231"/>
                    <a:pt x="234" y="1231"/>
                  </a:cubicBezTo>
                  <a:cubicBezTo>
                    <a:pt x="310" y="1231"/>
                    <a:pt x="386" y="1191"/>
                    <a:pt x="414" y="1096"/>
                  </a:cubicBezTo>
                  <a:cubicBezTo>
                    <a:pt x="522" y="773"/>
                    <a:pt x="593" y="438"/>
                    <a:pt x="629" y="104"/>
                  </a:cubicBezTo>
                  <a:cubicBezTo>
                    <a:pt x="629" y="39"/>
                    <a:pt x="578" y="1"/>
                    <a:pt x="52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298" name="Google Shape;1298;p15"/>
            <p:cNvSpPr/>
            <p:nvPr/>
          </p:nvSpPr>
          <p:spPr>
            <a:xfrm>
              <a:off x="5899902" y="1563402"/>
              <a:ext cx="129523" cy="286465"/>
            </a:xfrm>
            <a:custGeom>
              <a:avLst/>
              <a:gdLst/>
              <a:ahLst/>
              <a:cxnLst/>
              <a:rect l="l" t="t" r="r" b="b"/>
              <a:pathLst>
                <a:path w="633" h="1400" extrusionOk="0">
                  <a:moveTo>
                    <a:pt x="181" y="0"/>
                  </a:moveTo>
                  <a:cubicBezTo>
                    <a:pt x="122" y="0"/>
                    <a:pt x="70" y="34"/>
                    <a:pt x="60" y="115"/>
                  </a:cubicBezTo>
                  <a:cubicBezTo>
                    <a:pt x="0" y="497"/>
                    <a:pt x="24" y="880"/>
                    <a:pt x="132" y="1238"/>
                  </a:cubicBezTo>
                  <a:cubicBezTo>
                    <a:pt x="165" y="1351"/>
                    <a:pt x="255" y="1399"/>
                    <a:pt x="347" y="1399"/>
                  </a:cubicBezTo>
                  <a:cubicBezTo>
                    <a:pt x="488" y="1399"/>
                    <a:pt x="632" y="1285"/>
                    <a:pt x="574" y="1119"/>
                  </a:cubicBezTo>
                  <a:cubicBezTo>
                    <a:pt x="467" y="808"/>
                    <a:pt x="395" y="485"/>
                    <a:pt x="371" y="163"/>
                  </a:cubicBezTo>
                  <a:cubicBezTo>
                    <a:pt x="357" y="65"/>
                    <a:pt x="263" y="0"/>
                    <a:pt x="18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299" name="Google Shape;1299;p15"/>
            <p:cNvSpPr/>
            <p:nvPr/>
          </p:nvSpPr>
          <p:spPr>
            <a:xfrm rot="-1206472">
              <a:off x="8225586" y="2886601"/>
              <a:ext cx="315724"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300" name="Google Shape;1300;p15"/>
            <p:cNvSpPr/>
            <p:nvPr/>
          </p:nvSpPr>
          <p:spPr>
            <a:xfrm>
              <a:off x="4286074" y="2766829"/>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301" name="Google Shape;1301;p15"/>
            <p:cNvSpPr/>
            <p:nvPr/>
          </p:nvSpPr>
          <p:spPr>
            <a:xfrm>
              <a:off x="446043" y="3434001"/>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302" name="Google Shape;1302;p15"/>
            <p:cNvSpPr/>
            <p:nvPr/>
          </p:nvSpPr>
          <p:spPr>
            <a:xfrm>
              <a:off x="416783" y="4142388"/>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303" name="Google Shape;1303;p15"/>
            <p:cNvSpPr/>
            <p:nvPr/>
          </p:nvSpPr>
          <p:spPr>
            <a:xfrm>
              <a:off x="781205" y="3856537"/>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304" name="Google Shape;1304;p15"/>
            <p:cNvSpPr/>
            <p:nvPr/>
          </p:nvSpPr>
          <p:spPr>
            <a:xfrm>
              <a:off x="1117800" y="4382405"/>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305" name="Google Shape;1305;p15"/>
            <p:cNvSpPr/>
            <p:nvPr/>
          </p:nvSpPr>
          <p:spPr>
            <a:xfrm>
              <a:off x="1368251" y="3925493"/>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306" name="Google Shape;1306;p15"/>
            <p:cNvSpPr/>
            <p:nvPr/>
          </p:nvSpPr>
          <p:spPr>
            <a:xfrm>
              <a:off x="1181231" y="3563933"/>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307" name="Google Shape;1307;p15"/>
            <p:cNvSpPr/>
            <p:nvPr/>
          </p:nvSpPr>
          <p:spPr>
            <a:xfrm>
              <a:off x="1931357" y="3696935"/>
              <a:ext cx="168196" cy="204413"/>
            </a:xfrm>
            <a:custGeom>
              <a:avLst/>
              <a:gdLst/>
              <a:ahLst/>
              <a:cxnLst/>
              <a:rect l="l" t="t" r="r" b="b"/>
              <a:pathLst>
                <a:path w="822" h="999" extrusionOk="0">
                  <a:moveTo>
                    <a:pt x="149" y="1"/>
                  </a:moveTo>
                  <a:cubicBezTo>
                    <a:pt x="63" y="1"/>
                    <a:pt x="0" y="102"/>
                    <a:pt x="9" y="195"/>
                  </a:cubicBezTo>
                  <a:cubicBezTo>
                    <a:pt x="33" y="314"/>
                    <a:pt x="81" y="434"/>
                    <a:pt x="153" y="553"/>
                  </a:cubicBezTo>
                  <a:cubicBezTo>
                    <a:pt x="201" y="673"/>
                    <a:pt x="260" y="792"/>
                    <a:pt x="344" y="900"/>
                  </a:cubicBezTo>
                  <a:cubicBezTo>
                    <a:pt x="391" y="969"/>
                    <a:pt x="457" y="998"/>
                    <a:pt x="523" y="998"/>
                  </a:cubicBezTo>
                  <a:cubicBezTo>
                    <a:pt x="673" y="998"/>
                    <a:pt x="822" y="844"/>
                    <a:pt x="739" y="661"/>
                  </a:cubicBezTo>
                  <a:cubicBezTo>
                    <a:pt x="607" y="422"/>
                    <a:pt x="440" y="195"/>
                    <a:pt x="225" y="27"/>
                  </a:cubicBezTo>
                  <a:cubicBezTo>
                    <a:pt x="198" y="9"/>
                    <a:pt x="173" y="1"/>
                    <a:pt x="149"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308" name="Google Shape;1308;p15"/>
            <p:cNvSpPr/>
            <p:nvPr/>
          </p:nvSpPr>
          <p:spPr>
            <a:xfrm>
              <a:off x="1833141" y="4170216"/>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309" name="Google Shape;1309;p15"/>
            <p:cNvSpPr/>
            <p:nvPr/>
          </p:nvSpPr>
          <p:spPr>
            <a:xfrm>
              <a:off x="2348980" y="4209298"/>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310" name="Google Shape;1310;p15"/>
            <p:cNvSpPr/>
            <p:nvPr/>
          </p:nvSpPr>
          <p:spPr>
            <a:xfrm>
              <a:off x="2617438" y="3695093"/>
              <a:ext cx="163285" cy="193159"/>
            </a:xfrm>
            <a:custGeom>
              <a:avLst/>
              <a:gdLst/>
              <a:ahLst/>
              <a:cxnLst/>
              <a:rect l="l" t="t" r="r" b="b"/>
              <a:pathLst>
                <a:path w="798" h="944" extrusionOk="0">
                  <a:moveTo>
                    <a:pt x="615" y="1"/>
                  </a:moveTo>
                  <a:cubicBezTo>
                    <a:pt x="582" y="1"/>
                    <a:pt x="548" y="15"/>
                    <a:pt x="517" y="48"/>
                  </a:cubicBezTo>
                  <a:cubicBezTo>
                    <a:pt x="338" y="228"/>
                    <a:pt x="183" y="431"/>
                    <a:pt x="63" y="646"/>
                  </a:cubicBezTo>
                  <a:cubicBezTo>
                    <a:pt x="0" y="781"/>
                    <a:pt x="120" y="944"/>
                    <a:pt x="245" y="944"/>
                  </a:cubicBezTo>
                  <a:cubicBezTo>
                    <a:pt x="286" y="944"/>
                    <a:pt x="327" y="926"/>
                    <a:pt x="362" y="885"/>
                  </a:cubicBezTo>
                  <a:cubicBezTo>
                    <a:pt x="517" y="682"/>
                    <a:pt x="649" y="455"/>
                    <a:pt x="744" y="228"/>
                  </a:cubicBezTo>
                  <a:cubicBezTo>
                    <a:pt x="798" y="121"/>
                    <a:pt x="712" y="1"/>
                    <a:pt x="61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311" name="Google Shape;1311;p15"/>
            <p:cNvSpPr/>
            <p:nvPr/>
          </p:nvSpPr>
          <p:spPr>
            <a:xfrm>
              <a:off x="3067186" y="3798016"/>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312" name="Google Shape;1312;p15"/>
            <p:cNvSpPr/>
            <p:nvPr/>
          </p:nvSpPr>
          <p:spPr>
            <a:xfrm>
              <a:off x="3085192" y="4199476"/>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313" name="Google Shape;1313;p15"/>
            <p:cNvSpPr/>
            <p:nvPr/>
          </p:nvSpPr>
          <p:spPr>
            <a:xfrm>
              <a:off x="3385569" y="4433559"/>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314" name="Google Shape;1314;p15"/>
            <p:cNvSpPr/>
            <p:nvPr/>
          </p:nvSpPr>
          <p:spPr>
            <a:xfrm>
              <a:off x="3909061" y="4210899"/>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315" name="Google Shape;1315;p15"/>
            <p:cNvSpPr/>
            <p:nvPr/>
          </p:nvSpPr>
          <p:spPr>
            <a:xfrm>
              <a:off x="3580160" y="3951684"/>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316" name="Google Shape;1316;p15"/>
            <p:cNvSpPr/>
            <p:nvPr/>
          </p:nvSpPr>
          <p:spPr>
            <a:xfrm>
              <a:off x="3542511" y="3572732"/>
              <a:ext cx="190704" cy="155714"/>
            </a:xfrm>
            <a:custGeom>
              <a:avLst/>
              <a:gdLst/>
              <a:ahLst/>
              <a:cxnLst/>
              <a:rect l="l" t="t" r="r" b="b"/>
              <a:pathLst>
                <a:path w="932" h="761" extrusionOk="0">
                  <a:moveTo>
                    <a:pt x="204" y="1"/>
                  </a:moveTo>
                  <a:cubicBezTo>
                    <a:pt x="132" y="13"/>
                    <a:pt x="73" y="61"/>
                    <a:pt x="61" y="120"/>
                  </a:cubicBezTo>
                  <a:cubicBezTo>
                    <a:pt x="1" y="264"/>
                    <a:pt x="144" y="455"/>
                    <a:pt x="228" y="539"/>
                  </a:cubicBezTo>
                  <a:cubicBezTo>
                    <a:pt x="336" y="658"/>
                    <a:pt x="479" y="730"/>
                    <a:pt x="622" y="754"/>
                  </a:cubicBezTo>
                  <a:cubicBezTo>
                    <a:pt x="638" y="758"/>
                    <a:pt x="653" y="760"/>
                    <a:pt x="668" y="760"/>
                  </a:cubicBezTo>
                  <a:cubicBezTo>
                    <a:pt x="816" y="760"/>
                    <a:pt x="932" y="562"/>
                    <a:pt x="802" y="443"/>
                  </a:cubicBezTo>
                  <a:cubicBezTo>
                    <a:pt x="706" y="371"/>
                    <a:pt x="622" y="288"/>
                    <a:pt x="539" y="216"/>
                  </a:cubicBezTo>
                  <a:cubicBezTo>
                    <a:pt x="443" y="132"/>
                    <a:pt x="336"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317" name="Google Shape;1317;p15"/>
            <p:cNvSpPr/>
            <p:nvPr/>
          </p:nvSpPr>
          <p:spPr>
            <a:xfrm>
              <a:off x="3969137" y="3397579"/>
              <a:ext cx="128909" cy="251884"/>
            </a:xfrm>
            <a:custGeom>
              <a:avLst/>
              <a:gdLst/>
              <a:ahLst/>
              <a:cxnLst/>
              <a:rect l="l" t="t" r="r" b="b"/>
              <a:pathLst>
                <a:path w="630" h="1231" extrusionOk="0">
                  <a:moveTo>
                    <a:pt x="523" y="1"/>
                  </a:moveTo>
                  <a:cubicBezTo>
                    <a:pt x="487" y="1"/>
                    <a:pt x="450" y="18"/>
                    <a:pt x="426" y="56"/>
                  </a:cubicBezTo>
                  <a:cubicBezTo>
                    <a:pt x="259" y="355"/>
                    <a:pt x="139" y="666"/>
                    <a:pt x="44" y="1000"/>
                  </a:cubicBezTo>
                  <a:cubicBezTo>
                    <a:pt x="0" y="1137"/>
                    <a:pt x="118" y="1231"/>
                    <a:pt x="234" y="1231"/>
                  </a:cubicBezTo>
                  <a:cubicBezTo>
                    <a:pt x="310" y="1231"/>
                    <a:pt x="386" y="1191"/>
                    <a:pt x="414" y="1096"/>
                  </a:cubicBezTo>
                  <a:cubicBezTo>
                    <a:pt x="522" y="773"/>
                    <a:pt x="593" y="438"/>
                    <a:pt x="629" y="104"/>
                  </a:cubicBezTo>
                  <a:cubicBezTo>
                    <a:pt x="629" y="39"/>
                    <a:pt x="578" y="1"/>
                    <a:pt x="52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318" name="Google Shape;1318;p15"/>
            <p:cNvSpPr/>
            <p:nvPr/>
          </p:nvSpPr>
          <p:spPr>
            <a:xfrm>
              <a:off x="2300077" y="3400239"/>
              <a:ext cx="129523" cy="286464"/>
            </a:xfrm>
            <a:custGeom>
              <a:avLst/>
              <a:gdLst/>
              <a:ahLst/>
              <a:cxnLst/>
              <a:rect l="l" t="t" r="r" b="b"/>
              <a:pathLst>
                <a:path w="633" h="1400" extrusionOk="0">
                  <a:moveTo>
                    <a:pt x="181" y="0"/>
                  </a:moveTo>
                  <a:cubicBezTo>
                    <a:pt x="122" y="0"/>
                    <a:pt x="70" y="34"/>
                    <a:pt x="60" y="115"/>
                  </a:cubicBezTo>
                  <a:cubicBezTo>
                    <a:pt x="0" y="497"/>
                    <a:pt x="24" y="880"/>
                    <a:pt x="132" y="1238"/>
                  </a:cubicBezTo>
                  <a:cubicBezTo>
                    <a:pt x="165" y="1351"/>
                    <a:pt x="255" y="1399"/>
                    <a:pt x="347" y="1399"/>
                  </a:cubicBezTo>
                  <a:cubicBezTo>
                    <a:pt x="488" y="1399"/>
                    <a:pt x="632" y="1285"/>
                    <a:pt x="574" y="1119"/>
                  </a:cubicBezTo>
                  <a:cubicBezTo>
                    <a:pt x="467" y="808"/>
                    <a:pt x="395" y="485"/>
                    <a:pt x="371" y="163"/>
                  </a:cubicBezTo>
                  <a:cubicBezTo>
                    <a:pt x="357" y="65"/>
                    <a:pt x="263" y="0"/>
                    <a:pt x="18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319" name="Google Shape;1319;p15"/>
            <p:cNvSpPr/>
            <p:nvPr/>
          </p:nvSpPr>
          <p:spPr>
            <a:xfrm>
              <a:off x="4053848" y="3948001"/>
              <a:ext cx="315725"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320" name="Google Shape;1320;p15"/>
            <p:cNvSpPr/>
            <p:nvPr/>
          </p:nvSpPr>
          <p:spPr>
            <a:xfrm>
              <a:off x="47449" y="3919354"/>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321" name="Google Shape;1321;p15"/>
            <p:cNvSpPr/>
            <p:nvPr/>
          </p:nvSpPr>
          <p:spPr>
            <a:xfrm>
              <a:off x="4512783" y="3323450"/>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322" name="Google Shape;1322;p15"/>
            <p:cNvSpPr/>
            <p:nvPr/>
          </p:nvSpPr>
          <p:spPr>
            <a:xfrm>
              <a:off x="5213800" y="3563467"/>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323" name="Google Shape;1323;p15"/>
            <p:cNvSpPr/>
            <p:nvPr/>
          </p:nvSpPr>
          <p:spPr>
            <a:xfrm>
              <a:off x="5929141" y="3351278"/>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324" name="Google Shape;1324;p15"/>
            <p:cNvSpPr/>
            <p:nvPr/>
          </p:nvSpPr>
          <p:spPr>
            <a:xfrm>
              <a:off x="6305227" y="3763992"/>
              <a:ext cx="145483" cy="184770"/>
            </a:xfrm>
            <a:custGeom>
              <a:avLst/>
              <a:gdLst/>
              <a:ahLst/>
              <a:cxnLst/>
              <a:rect l="l" t="t" r="r" b="b"/>
              <a:pathLst>
                <a:path w="711" h="903" extrusionOk="0">
                  <a:moveTo>
                    <a:pt x="199" y="0"/>
                  </a:moveTo>
                  <a:cubicBezTo>
                    <a:pt x="98" y="0"/>
                    <a:pt x="0" y="96"/>
                    <a:pt x="26" y="216"/>
                  </a:cubicBezTo>
                  <a:cubicBezTo>
                    <a:pt x="74" y="431"/>
                    <a:pt x="169" y="634"/>
                    <a:pt x="301" y="802"/>
                  </a:cubicBezTo>
                  <a:cubicBezTo>
                    <a:pt x="342" y="872"/>
                    <a:pt x="407" y="902"/>
                    <a:pt x="471" y="902"/>
                  </a:cubicBezTo>
                  <a:cubicBezTo>
                    <a:pt x="591" y="902"/>
                    <a:pt x="711" y="795"/>
                    <a:pt x="672" y="646"/>
                  </a:cubicBezTo>
                  <a:cubicBezTo>
                    <a:pt x="600" y="419"/>
                    <a:pt x="480" y="216"/>
                    <a:pt x="313" y="48"/>
                  </a:cubicBezTo>
                  <a:cubicBezTo>
                    <a:pt x="279" y="15"/>
                    <a:pt x="239" y="0"/>
                    <a:pt x="199"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325" name="Google Shape;1325;p15"/>
            <p:cNvSpPr/>
            <p:nvPr/>
          </p:nvSpPr>
          <p:spPr>
            <a:xfrm>
              <a:off x="6444980" y="3390360"/>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326" name="Google Shape;1326;p15"/>
            <p:cNvSpPr/>
            <p:nvPr/>
          </p:nvSpPr>
          <p:spPr>
            <a:xfrm>
              <a:off x="7181192" y="3380539"/>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327" name="Google Shape;1327;p15"/>
            <p:cNvSpPr/>
            <p:nvPr/>
          </p:nvSpPr>
          <p:spPr>
            <a:xfrm>
              <a:off x="7481569" y="3614621"/>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328" name="Google Shape;1328;p15"/>
            <p:cNvSpPr/>
            <p:nvPr/>
          </p:nvSpPr>
          <p:spPr>
            <a:xfrm>
              <a:off x="7973673" y="3500649"/>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329" name="Google Shape;1329;p15"/>
            <p:cNvSpPr/>
            <p:nvPr/>
          </p:nvSpPr>
          <p:spPr>
            <a:xfrm>
              <a:off x="4732543" y="3767589"/>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330" name="Google Shape;1330;p15"/>
            <p:cNvSpPr/>
            <p:nvPr/>
          </p:nvSpPr>
          <p:spPr>
            <a:xfrm>
              <a:off x="4703283" y="4475975"/>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331" name="Google Shape;1331;p15"/>
            <p:cNvSpPr/>
            <p:nvPr/>
          </p:nvSpPr>
          <p:spPr>
            <a:xfrm>
              <a:off x="5067705" y="4190124"/>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332" name="Google Shape;1332;p15"/>
            <p:cNvSpPr/>
            <p:nvPr/>
          </p:nvSpPr>
          <p:spPr>
            <a:xfrm>
              <a:off x="5365113" y="4316417"/>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333" name="Google Shape;1333;p15"/>
            <p:cNvSpPr/>
            <p:nvPr/>
          </p:nvSpPr>
          <p:spPr>
            <a:xfrm>
              <a:off x="5654751" y="4259080"/>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334" name="Google Shape;1334;p15"/>
            <p:cNvSpPr/>
            <p:nvPr/>
          </p:nvSpPr>
          <p:spPr>
            <a:xfrm>
              <a:off x="5467731" y="3897521"/>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335" name="Google Shape;1335;p15"/>
            <p:cNvSpPr/>
            <p:nvPr/>
          </p:nvSpPr>
          <p:spPr>
            <a:xfrm>
              <a:off x="6217857" y="4030522"/>
              <a:ext cx="168196" cy="204413"/>
            </a:xfrm>
            <a:custGeom>
              <a:avLst/>
              <a:gdLst/>
              <a:ahLst/>
              <a:cxnLst/>
              <a:rect l="l" t="t" r="r" b="b"/>
              <a:pathLst>
                <a:path w="822" h="999" extrusionOk="0">
                  <a:moveTo>
                    <a:pt x="149" y="1"/>
                  </a:moveTo>
                  <a:cubicBezTo>
                    <a:pt x="63" y="1"/>
                    <a:pt x="0" y="102"/>
                    <a:pt x="9" y="195"/>
                  </a:cubicBezTo>
                  <a:cubicBezTo>
                    <a:pt x="33" y="314"/>
                    <a:pt x="81" y="434"/>
                    <a:pt x="153" y="553"/>
                  </a:cubicBezTo>
                  <a:cubicBezTo>
                    <a:pt x="201" y="673"/>
                    <a:pt x="260" y="792"/>
                    <a:pt x="344" y="900"/>
                  </a:cubicBezTo>
                  <a:cubicBezTo>
                    <a:pt x="391" y="969"/>
                    <a:pt x="457" y="998"/>
                    <a:pt x="523" y="998"/>
                  </a:cubicBezTo>
                  <a:cubicBezTo>
                    <a:pt x="673" y="998"/>
                    <a:pt x="822" y="844"/>
                    <a:pt x="739" y="661"/>
                  </a:cubicBezTo>
                  <a:cubicBezTo>
                    <a:pt x="607" y="422"/>
                    <a:pt x="440" y="195"/>
                    <a:pt x="225" y="27"/>
                  </a:cubicBezTo>
                  <a:cubicBezTo>
                    <a:pt x="198" y="9"/>
                    <a:pt x="173" y="1"/>
                    <a:pt x="149"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336" name="Google Shape;1336;p15"/>
            <p:cNvSpPr/>
            <p:nvPr/>
          </p:nvSpPr>
          <p:spPr>
            <a:xfrm>
              <a:off x="5866116" y="3871116"/>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337" name="Google Shape;1337;p15"/>
            <p:cNvSpPr/>
            <p:nvPr/>
          </p:nvSpPr>
          <p:spPr>
            <a:xfrm>
              <a:off x="6577205" y="4323998"/>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338" name="Google Shape;1338;p15"/>
            <p:cNvSpPr/>
            <p:nvPr/>
          </p:nvSpPr>
          <p:spPr>
            <a:xfrm>
              <a:off x="6903938" y="4028681"/>
              <a:ext cx="163285" cy="193159"/>
            </a:xfrm>
            <a:custGeom>
              <a:avLst/>
              <a:gdLst/>
              <a:ahLst/>
              <a:cxnLst/>
              <a:rect l="l" t="t" r="r" b="b"/>
              <a:pathLst>
                <a:path w="798" h="944" extrusionOk="0">
                  <a:moveTo>
                    <a:pt x="615" y="1"/>
                  </a:moveTo>
                  <a:cubicBezTo>
                    <a:pt x="582" y="1"/>
                    <a:pt x="548" y="15"/>
                    <a:pt x="517" y="48"/>
                  </a:cubicBezTo>
                  <a:cubicBezTo>
                    <a:pt x="338" y="228"/>
                    <a:pt x="183" y="431"/>
                    <a:pt x="63" y="646"/>
                  </a:cubicBezTo>
                  <a:cubicBezTo>
                    <a:pt x="0" y="781"/>
                    <a:pt x="120" y="944"/>
                    <a:pt x="245" y="944"/>
                  </a:cubicBezTo>
                  <a:cubicBezTo>
                    <a:pt x="286" y="944"/>
                    <a:pt x="327" y="926"/>
                    <a:pt x="362" y="885"/>
                  </a:cubicBezTo>
                  <a:cubicBezTo>
                    <a:pt x="517" y="682"/>
                    <a:pt x="649" y="455"/>
                    <a:pt x="744" y="228"/>
                  </a:cubicBezTo>
                  <a:cubicBezTo>
                    <a:pt x="798" y="121"/>
                    <a:pt x="712" y="1"/>
                    <a:pt x="61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339" name="Google Shape;1339;p15"/>
            <p:cNvSpPr/>
            <p:nvPr/>
          </p:nvSpPr>
          <p:spPr>
            <a:xfrm>
              <a:off x="7353686" y="4131604"/>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340" name="Google Shape;1340;p15"/>
            <p:cNvSpPr/>
            <p:nvPr/>
          </p:nvSpPr>
          <p:spPr>
            <a:xfrm>
              <a:off x="7371692" y="4533064"/>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341" name="Google Shape;1341;p15"/>
            <p:cNvSpPr/>
            <p:nvPr/>
          </p:nvSpPr>
          <p:spPr>
            <a:xfrm>
              <a:off x="7552082" y="4848134"/>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342" name="Google Shape;1342;p15"/>
            <p:cNvSpPr/>
            <p:nvPr/>
          </p:nvSpPr>
          <p:spPr>
            <a:xfrm>
              <a:off x="8198961" y="4775974"/>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343" name="Google Shape;1343;p15"/>
            <p:cNvSpPr/>
            <p:nvPr/>
          </p:nvSpPr>
          <p:spPr>
            <a:xfrm>
              <a:off x="7866660" y="4285272"/>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344" name="Google Shape;1344;p15"/>
            <p:cNvSpPr/>
            <p:nvPr/>
          </p:nvSpPr>
          <p:spPr>
            <a:xfrm>
              <a:off x="7829011" y="3906319"/>
              <a:ext cx="190704" cy="155714"/>
            </a:xfrm>
            <a:custGeom>
              <a:avLst/>
              <a:gdLst/>
              <a:ahLst/>
              <a:cxnLst/>
              <a:rect l="l" t="t" r="r" b="b"/>
              <a:pathLst>
                <a:path w="932" h="761" extrusionOk="0">
                  <a:moveTo>
                    <a:pt x="204" y="1"/>
                  </a:moveTo>
                  <a:cubicBezTo>
                    <a:pt x="132" y="13"/>
                    <a:pt x="73" y="61"/>
                    <a:pt x="61" y="120"/>
                  </a:cubicBezTo>
                  <a:cubicBezTo>
                    <a:pt x="1" y="264"/>
                    <a:pt x="144" y="455"/>
                    <a:pt x="228" y="539"/>
                  </a:cubicBezTo>
                  <a:cubicBezTo>
                    <a:pt x="336" y="658"/>
                    <a:pt x="479" y="730"/>
                    <a:pt x="622" y="754"/>
                  </a:cubicBezTo>
                  <a:cubicBezTo>
                    <a:pt x="638" y="758"/>
                    <a:pt x="653" y="760"/>
                    <a:pt x="668" y="760"/>
                  </a:cubicBezTo>
                  <a:cubicBezTo>
                    <a:pt x="816" y="760"/>
                    <a:pt x="932" y="562"/>
                    <a:pt x="802" y="443"/>
                  </a:cubicBezTo>
                  <a:cubicBezTo>
                    <a:pt x="706" y="371"/>
                    <a:pt x="622" y="288"/>
                    <a:pt x="539" y="216"/>
                  </a:cubicBezTo>
                  <a:cubicBezTo>
                    <a:pt x="443" y="132"/>
                    <a:pt x="336"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345" name="Google Shape;1345;p15"/>
            <p:cNvSpPr/>
            <p:nvPr/>
          </p:nvSpPr>
          <p:spPr>
            <a:xfrm>
              <a:off x="8255637" y="3731167"/>
              <a:ext cx="128909" cy="251884"/>
            </a:xfrm>
            <a:custGeom>
              <a:avLst/>
              <a:gdLst/>
              <a:ahLst/>
              <a:cxnLst/>
              <a:rect l="l" t="t" r="r" b="b"/>
              <a:pathLst>
                <a:path w="630" h="1231" extrusionOk="0">
                  <a:moveTo>
                    <a:pt x="523" y="1"/>
                  </a:moveTo>
                  <a:cubicBezTo>
                    <a:pt x="487" y="1"/>
                    <a:pt x="450" y="18"/>
                    <a:pt x="426" y="56"/>
                  </a:cubicBezTo>
                  <a:cubicBezTo>
                    <a:pt x="259" y="355"/>
                    <a:pt x="139" y="666"/>
                    <a:pt x="44" y="1000"/>
                  </a:cubicBezTo>
                  <a:cubicBezTo>
                    <a:pt x="0" y="1137"/>
                    <a:pt x="118" y="1231"/>
                    <a:pt x="234" y="1231"/>
                  </a:cubicBezTo>
                  <a:cubicBezTo>
                    <a:pt x="310" y="1231"/>
                    <a:pt x="386" y="1191"/>
                    <a:pt x="414" y="1096"/>
                  </a:cubicBezTo>
                  <a:cubicBezTo>
                    <a:pt x="522" y="773"/>
                    <a:pt x="593" y="438"/>
                    <a:pt x="629" y="104"/>
                  </a:cubicBezTo>
                  <a:cubicBezTo>
                    <a:pt x="629" y="39"/>
                    <a:pt x="578" y="1"/>
                    <a:pt x="52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346" name="Google Shape;1346;p15"/>
            <p:cNvSpPr/>
            <p:nvPr/>
          </p:nvSpPr>
          <p:spPr>
            <a:xfrm>
              <a:off x="6586577" y="3733827"/>
              <a:ext cx="129523" cy="286464"/>
            </a:xfrm>
            <a:custGeom>
              <a:avLst/>
              <a:gdLst/>
              <a:ahLst/>
              <a:cxnLst/>
              <a:rect l="l" t="t" r="r" b="b"/>
              <a:pathLst>
                <a:path w="633" h="1400" extrusionOk="0">
                  <a:moveTo>
                    <a:pt x="181" y="0"/>
                  </a:moveTo>
                  <a:cubicBezTo>
                    <a:pt x="122" y="0"/>
                    <a:pt x="70" y="34"/>
                    <a:pt x="60" y="115"/>
                  </a:cubicBezTo>
                  <a:cubicBezTo>
                    <a:pt x="0" y="497"/>
                    <a:pt x="24" y="880"/>
                    <a:pt x="132" y="1238"/>
                  </a:cubicBezTo>
                  <a:cubicBezTo>
                    <a:pt x="165" y="1351"/>
                    <a:pt x="255" y="1399"/>
                    <a:pt x="347" y="1399"/>
                  </a:cubicBezTo>
                  <a:cubicBezTo>
                    <a:pt x="488" y="1399"/>
                    <a:pt x="632" y="1285"/>
                    <a:pt x="574" y="1119"/>
                  </a:cubicBezTo>
                  <a:cubicBezTo>
                    <a:pt x="467" y="808"/>
                    <a:pt x="395" y="485"/>
                    <a:pt x="371" y="163"/>
                  </a:cubicBezTo>
                  <a:cubicBezTo>
                    <a:pt x="357" y="65"/>
                    <a:pt x="263" y="0"/>
                    <a:pt x="18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347" name="Google Shape;1347;p15"/>
            <p:cNvSpPr/>
            <p:nvPr/>
          </p:nvSpPr>
          <p:spPr>
            <a:xfrm>
              <a:off x="8340348" y="4281588"/>
              <a:ext cx="315725"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348" name="Google Shape;1348;p15"/>
            <p:cNvSpPr/>
            <p:nvPr/>
          </p:nvSpPr>
          <p:spPr>
            <a:xfrm>
              <a:off x="4333949" y="4252942"/>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349" name="Google Shape;1349;p15"/>
            <p:cNvSpPr/>
            <p:nvPr/>
          </p:nvSpPr>
          <p:spPr>
            <a:xfrm>
              <a:off x="8827543" y="2281476"/>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350" name="Google Shape;1350;p15"/>
            <p:cNvSpPr/>
            <p:nvPr/>
          </p:nvSpPr>
          <p:spPr>
            <a:xfrm>
              <a:off x="8760683" y="2999388"/>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351" name="Google Shape;1351;p15"/>
            <p:cNvSpPr/>
            <p:nvPr/>
          </p:nvSpPr>
          <p:spPr>
            <a:xfrm>
              <a:off x="8469680" y="3237174"/>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352" name="Google Shape;1352;p15"/>
            <p:cNvSpPr/>
            <p:nvPr/>
          </p:nvSpPr>
          <p:spPr>
            <a:xfrm>
              <a:off x="8373224" y="2634867"/>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353" name="Google Shape;1353;p15"/>
            <p:cNvSpPr/>
            <p:nvPr/>
          </p:nvSpPr>
          <p:spPr>
            <a:xfrm>
              <a:off x="8980443" y="3443526"/>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354" name="Google Shape;1354;p15"/>
            <p:cNvSpPr/>
            <p:nvPr/>
          </p:nvSpPr>
          <p:spPr>
            <a:xfrm>
              <a:off x="8836308" y="4142388"/>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355" name="Google Shape;1355;p15"/>
            <p:cNvSpPr/>
            <p:nvPr/>
          </p:nvSpPr>
          <p:spPr>
            <a:xfrm rot="-2086714">
              <a:off x="8464374" y="3851529"/>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356" name="Google Shape;1356;p15"/>
            <p:cNvSpPr/>
            <p:nvPr/>
          </p:nvSpPr>
          <p:spPr>
            <a:xfrm flipH="1">
              <a:off x="8740347" y="4926925"/>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357" name="Google Shape;1357;p15"/>
            <p:cNvSpPr/>
            <p:nvPr/>
          </p:nvSpPr>
          <p:spPr>
            <a:xfrm flipH="1">
              <a:off x="8243290" y="4561387"/>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358" name="Google Shape;1358;p15"/>
            <p:cNvSpPr/>
            <p:nvPr/>
          </p:nvSpPr>
          <p:spPr>
            <a:xfrm flipH="1">
              <a:off x="7936946" y="4882542"/>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359" name="Google Shape;1359;p15"/>
            <p:cNvSpPr/>
            <p:nvPr/>
          </p:nvSpPr>
          <p:spPr>
            <a:xfrm flipH="1">
              <a:off x="7686668" y="4491618"/>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360" name="Google Shape;1360;p15"/>
            <p:cNvSpPr/>
            <p:nvPr/>
          </p:nvSpPr>
          <p:spPr>
            <a:xfrm flipH="1">
              <a:off x="7212430" y="4875066"/>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361" name="Google Shape;1361;p15"/>
            <p:cNvSpPr/>
            <p:nvPr/>
          </p:nvSpPr>
          <p:spPr>
            <a:xfrm flipH="1">
              <a:off x="6908674" y="4545042"/>
              <a:ext cx="145483" cy="184770"/>
            </a:xfrm>
            <a:custGeom>
              <a:avLst/>
              <a:gdLst/>
              <a:ahLst/>
              <a:cxnLst/>
              <a:rect l="l" t="t" r="r" b="b"/>
              <a:pathLst>
                <a:path w="711" h="903" extrusionOk="0">
                  <a:moveTo>
                    <a:pt x="199" y="0"/>
                  </a:moveTo>
                  <a:cubicBezTo>
                    <a:pt x="98" y="0"/>
                    <a:pt x="0" y="96"/>
                    <a:pt x="26" y="216"/>
                  </a:cubicBezTo>
                  <a:cubicBezTo>
                    <a:pt x="74" y="431"/>
                    <a:pt x="169" y="634"/>
                    <a:pt x="301" y="802"/>
                  </a:cubicBezTo>
                  <a:cubicBezTo>
                    <a:pt x="342" y="872"/>
                    <a:pt x="407" y="902"/>
                    <a:pt x="471" y="902"/>
                  </a:cubicBezTo>
                  <a:cubicBezTo>
                    <a:pt x="591" y="902"/>
                    <a:pt x="711" y="795"/>
                    <a:pt x="672" y="646"/>
                  </a:cubicBezTo>
                  <a:cubicBezTo>
                    <a:pt x="600" y="419"/>
                    <a:pt x="480" y="216"/>
                    <a:pt x="313" y="48"/>
                  </a:cubicBezTo>
                  <a:cubicBezTo>
                    <a:pt x="279" y="15"/>
                    <a:pt x="239" y="0"/>
                    <a:pt x="199"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362" name="Google Shape;1362;p15"/>
            <p:cNvSpPr/>
            <p:nvPr/>
          </p:nvSpPr>
          <p:spPr>
            <a:xfrm flipH="1">
              <a:off x="6605946" y="4914148"/>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363" name="Google Shape;1363;p15"/>
            <p:cNvSpPr/>
            <p:nvPr/>
          </p:nvSpPr>
          <p:spPr>
            <a:xfrm flipH="1">
              <a:off x="5947898" y="4502866"/>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364" name="Google Shape;1364;p15"/>
            <p:cNvSpPr/>
            <p:nvPr/>
          </p:nvSpPr>
          <p:spPr>
            <a:xfrm flipH="1">
              <a:off x="6036088" y="4904326"/>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365" name="Google Shape;1365;p15"/>
            <p:cNvSpPr/>
            <p:nvPr/>
          </p:nvSpPr>
          <p:spPr>
            <a:xfrm flipH="1">
              <a:off x="5639294" y="4788134"/>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366" name="Google Shape;1366;p15"/>
            <p:cNvSpPr/>
            <p:nvPr/>
          </p:nvSpPr>
          <p:spPr>
            <a:xfrm flipH="1">
              <a:off x="5176033" y="4920587"/>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367" name="Google Shape;1367;p15"/>
            <p:cNvSpPr/>
            <p:nvPr/>
          </p:nvSpPr>
          <p:spPr>
            <a:xfrm rot="3152087" flipH="1">
              <a:off x="5357731" y="4664383"/>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368" name="Google Shape;1368;p15"/>
            <p:cNvSpPr/>
            <p:nvPr/>
          </p:nvSpPr>
          <p:spPr>
            <a:xfrm flipH="1">
              <a:off x="4834986" y="4652851"/>
              <a:ext cx="315725"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369" name="Google Shape;1369;p15"/>
            <p:cNvSpPr/>
            <p:nvPr/>
          </p:nvSpPr>
          <p:spPr>
            <a:xfrm flipH="1">
              <a:off x="8812125" y="4624204"/>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370" name="Google Shape;1370;p15"/>
            <p:cNvSpPr/>
            <p:nvPr/>
          </p:nvSpPr>
          <p:spPr>
            <a:xfrm flipH="1">
              <a:off x="3556697" y="4847238"/>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371" name="Google Shape;1371;p15"/>
            <p:cNvSpPr/>
            <p:nvPr/>
          </p:nvSpPr>
          <p:spPr>
            <a:xfrm flipH="1">
              <a:off x="3814165" y="4561387"/>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372" name="Google Shape;1372;p15"/>
            <p:cNvSpPr/>
            <p:nvPr/>
          </p:nvSpPr>
          <p:spPr>
            <a:xfrm flipH="1">
              <a:off x="3230084" y="4863992"/>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373" name="Google Shape;1373;p15"/>
            <p:cNvSpPr/>
            <p:nvPr/>
          </p:nvSpPr>
          <p:spPr>
            <a:xfrm flipH="1">
              <a:off x="3022643" y="4592280"/>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374" name="Google Shape;1374;p15"/>
            <p:cNvSpPr/>
            <p:nvPr/>
          </p:nvSpPr>
          <p:spPr>
            <a:xfrm flipH="1">
              <a:off x="2634343" y="4522941"/>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375" name="Google Shape;1375;p15"/>
            <p:cNvSpPr/>
            <p:nvPr/>
          </p:nvSpPr>
          <p:spPr>
            <a:xfrm flipH="1">
              <a:off x="2027858" y="4562023"/>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376" name="Google Shape;1376;p15"/>
            <p:cNvSpPr/>
            <p:nvPr/>
          </p:nvSpPr>
          <p:spPr>
            <a:xfrm flipH="1">
              <a:off x="1518773" y="4502866"/>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377" name="Google Shape;1377;p15"/>
            <p:cNvSpPr/>
            <p:nvPr/>
          </p:nvSpPr>
          <p:spPr>
            <a:xfrm flipH="1">
              <a:off x="1606963" y="4904326"/>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378" name="Google Shape;1378;p15"/>
            <p:cNvSpPr/>
            <p:nvPr/>
          </p:nvSpPr>
          <p:spPr>
            <a:xfrm flipH="1">
              <a:off x="931408" y="4939624"/>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379" name="Google Shape;1379;p15"/>
            <p:cNvSpPr/>
            <p:nvPr/>
          </p:nvSpPr>
          <p:spPr>
            <a:xfrm flipH="1">
              <a:off x="1007844" y="4656534"/>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380" name="Google Shape;1380;p15"/>
            <p:cNvSpPr/>
            <p:nvPr/>
          </p:nvSpPr>
          <p:spPr>
            <a:xfrm rot="1206472" flipH="1">
              <a:off x="472749" y="4743976"/>
              <a:ext cx="315724"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381" name="Google Shape;1381;p15"/>
            <p:cNvSpPr/>
            <p:nvPr/>
          </p:nvSpPr>
          <p:spPr>
            <a:xfrm flipH="1">
              <a:off x="4383000" y="4624204"/>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382" name="Google Shape;1382;p15"/>
            <p:cNvSpPr/>
            <p:nvPr/>
          </p:nvSpPr>
          <p:spPr>
            <a:xfrm flipH="1">
              <a:off x="8467549" y="5291376"/>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383" name="Google Shape;1383;p15"/>
            <p:cNvSpPr/>
            <p:nvPr/>
          </p:nvSpPr>
          <p:spPr>
            <a:xfrm flipH="1">
              <a:off x="6361947" y="4467902"/>
              <a:ext cx="129523" cy="286464"/>
            </a:xfrm>
            <a:custGeom>
              <a:avLst/>
              <a:gdLst/>
              <a:ahLst/>
              <a:cxnLst/>
              <a:rect l="l" t="t" r="r" b="b"/>
              <a:pathLst>
                <a:path w="633" h="1400" extrusionOk="0">
                  <a:moveTo>
                    <a:pt x="181" y="0"/>
                  </a:moveTo>
                  <a:cubicBezTo>
                    <a:pt x="122" y="0"/>
                    <a:pt x="70" y="34"/>
                    <a:pt x="60" y="115"/>
                  </a:cubicBezTo>
                  <a:cubicBezTo>
                    <a:pt x="0" y="497"/>
                    <a:pt x="24" y="880"/>
                    <a:pt x="132" y="1238"/>
                  </a:cubicBezTo>
                  <a:cubicBezTo>
                    <a:pt x="165" y="1351"/>
                    <a:pt x="255" y="1399"/>
                    <a:pt x="347" y="1399"/>
                  </a:cubicBezTo>
                  <a:cubicBezTo>
                    <a:pt x="488" y="1399"/>
                    <a:pt x="632" y="1285"/>
                    <a:pt x="574" y="1119"/>
                  </a:cubicBezTo>
                  <a:cubicBezTo>
                    <a:pt x="467" y="808"/>
                    <a:pt x="395" y="485"/>
                    <a:pt x="371" y="163"/>
                  </a:cubicBezTo>
                  <a:cubicBezTo>
                    <a:pt x="357" y="65"/>
                    <a:pt x="263" y="0"/>
                    <a:pt x="18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384" name="Google Shape;1384;p15"/>
            <p:cNvSpPr/>
            <p:nvPr/>
          </p:nvSpPr>
          <p:spPr>
            <a:xfrm flipH="1">
              <a:off x="4665060" y="4913725"/>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385" name="Google Shape;1385;p15"/>
            <p:cNvSpPr/>
            <p:nvPr/>
          </p:nvSpPr>
          <p:spPr>
            <a:xfrm flipH="1">
              <a:off x="4083984" y="4829142"/>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386" name="Google Shape;1386;p15"/>
            <p:cNvSpPr/>
            <p:nvPr/>
          </p:nvSpPr>
          <p:spPr>
            <a:xfrm flipH="1">
              <a:off x="2776968" y="4856528"/>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387" name="Google Shape;1387;p15"/>
            <p:cNvSpPr/>
            <p:nvPr/>
          </p:nvSpPr>
          <p:spPr>
            <a:xfrm flipH="1">
              <a:off x="2170483" y="4895610"/>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388" name="Google Shape;1388;p15"/>
            <p:cNvSpPr/>
            <p:nvPr/>
          </p:nvSpPr>
          <p:spPr>
            <a:xfrm flipH="1">
              <a:off x="41597" y="4856763"/>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389" name="Google Shape;1389;p15"/>
            <p:cNvSpPr/>
            <p:nvPr/>
          </p:nvSpPr>
          <p:spPr>
            <a:xfrm flipH="1">
              <a:off x="340190" y="5025424"/>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390" name="Google Shape;1390;p15"/>
            <p:cNvSpPr/>
            <p:nvPr/>
          </p:nvSpPr>
          <p:spPr>
            <a:xfrm>
              <a:off x="4162249" y="185554"/>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391" name="Google Shape;1391;p15"/>
            <p:cNvSpPr/>
            <p:nvPr/>
          </p:nvSpPr>
          <p:spPr>
            <a:xfrm>
              <a:off x="4248281" y="820733"/>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392" name="Google Shape;1392;p15"/>
            <p:cNvSpPr/>
            <p:nvPr/>
          </p:nvSpPr>
          <p:spPr>
            <a:xfrm>
              <a:off x="5873230" y="65923"/>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393" name="Google Shape;1393;p15"/>
            <p:cNvSpPr/>
            <p:nvPr/>
          </p:nvSpPr>
          <p:spPr>
            <a:xfrm>
              <a:off x="7210806" y="20846"/>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394" name="Google Shape;1394;p15"/>
            <p:cNvSpPr/>
            <p:nvPr/>
          </p:nvSpPr>
          <p:spPr>
            <a:xfrm>
              <a:off x="5085811" y="782119"/>
              <a:ext cx="190704" cy="155714"/>
            </a:xfrm>
            <a:custGeom>
              <a:avLst/>
              <a:gdLst/>
              <a:ahLst/>
              <a:cxnLst/>
              <a:rect l="l" t="t" r="r" b="b"/>
              <a:pathLst>
                <a:path w="932" h="761" extrusionOk="0">
                  <a:moveTo>
                    <a:pt x="204" y="1"/>
                  </a:moveTo>
                  <a:cubicBezTo>
                    <a:pt x="132" y="13"/>
                    <a:pt x="73" y="61"/>
                    <a:pt x="61" y="120"/>
                  </a:cubicBezTo>
                  <a:cubicBezTo>
                    <a:pt x="1" y="264"/>
                    <a:pt x="144" y="455"/>
                    <a:pt x="228" y="539"/>
                  </a:cubicBezTo>
                  <a:cubicBezTo>
                    <a:pt x="336" y="658"/>
                    <a:pt x="479" y="730"/>
                    <a:pt x="622" y="754"/>
                  </a:cubicBezTo>
                  <a:cubicBezTo>
                    <a:pt x="638" y="758"/>
                    <a:pt x="653" y="760"/>
                    <a:pt x="668" y="760"/>
                  </a:cubicBezTo>
                  <a:cubicBezTo>
                    <a:pt x="816" y="760"/>
                    <a:pt x="932" y="562"/>
                    <a:pt x="802" y="443"/>
                  </a:cubicBezTo>
                  <a:cubicBezTo>
                    <a:pt x="706" y="371"/>
                    <a:pt x="622" y="288"/>
                    <a:pt x="539" y="216"/>
                  </a:cubicBezTo>
                  <a:cubicBezTo>
                    <a:pt x="443" y="132"/>
                    <a:pt x="336"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395" name="Google Shape;1395;p15"/>
            <p:cNvSpPr/>
            <p:nvPr/>
          </p:nvSpPr>
          <p:spPr>
            <a:xfrm>
              <a:off x="1539248" y="1385776"/>
              <a:ext cx="315725"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396" name="Google Shape;1396;p15"/>
            <p:cNvSpPr/>
            <p:nvPr/>
          </p:nvSpPr>
          <p:spPr>
            <a:xfrm>
              <a:off x="2663198" y="2271601"/>
              <a:ext cx="315725"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397" name="Google Shape;1397;p15"/>
            <p:cNvSpPr/>
            <p:nvPr/>
          </p:nvSpPr>
          <p:spPr>
            <a:xfrm>
              <a:off x="6982574" y="2168142"/>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sp>
        <p:nvSpPr>
          <p:cNvPr id="1398" name="Google Shape;1398;p15"/>
          <p:cNvSpPr/>
          <p:nvPr/>
        </p:nvSpPr>
        <p:spPr>
          <a:xfrm flipH="1">
            <a:off x="914400" y="609600"/>
            <a:ext cx="10363200" cy="5636800"/>
          </a:xfrm>
          <a:prstGeom prst="snip2DiagRect">
            <a:avLst>
              <a:gd name="adj1" fmla="val 0"/>
              <a:gd name="adj2" fmla="val 0"/>
            </a:avLst>
          </a:pr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pic>
        <p:nvPicPr>
          <p:cNvPr id="1399" name="Google Shape;1399;p15"/>
          <p:cNvPicPr preferRelativeResize="0"/>
          <p:nvPr/>
        </p:nvPicPr>
        <p:blipFill>
          <a:blip r:embed="rId2"/>
          <a:stretch>
            <a:fillRect/>
          </a:stretch>
        </p:blipFill>
        <p:spPr>
          <a:xfrm>
            <a:off x="0" y="0"/>
            <a:ext cx="12192000" cy="6858000"/>
          </a:xfrm>
          <a:prstGeom prst="rect">
            <a:avLst/>
          </a:prstGeom>
          <a:noFill/>
          <a:ln>
            <a:noFill/>
          </a:ln>
        </p:spPr>
      </p:pic>
      <p:sp>
        <p:nvSpPr>
          <p:cNvPr id="1400" name="Google Shape;1400;p15"/>
          <p:cNvSpPr txBox="1">
            <a:spLocks noGrp="1"/>
          </p:cNvSpPr>
          <p:nvPr>
            <p:ph type="title" hasCustomPrompt="1"/>
          </p:nvPr>
        </p:nvSpPr>
        <p:spPr>
          <a:xfrm flipH="1">
            <a:off x="2260500" y="1455033"/>
            <a:ext cx="1881600" cy="1618000"/>
          </a:xfrm>
          <a:prstGeom prst="rect">
            <a:avLst/>
          </a:prstGeom>
        </p:spPr>
        <p:txBody>
          <a:bodyPr spcFirstLastPara="1" wrap="square" lIns="91425" tIns="91425" rIns="91425" bIns="91425" anchor="ctr" anchorCtr="0">
            <a:noAutofit/>
          </a:bodyPr>
          <a:lstStyle>
            <a:lvl1pPr lvl="0" rtl="0">
              <a:spcBef>
                <a:spcPts val="0"/>
              </a:spcBef>
              <a:spcAft>
                <a:spcPts val="0"/>
              </a:spcAft>
              <a:buSzPts val="2500"/>
              <a:buNone/>
              <a:defRPr sz="10665"/>
            </a:lvl1pPr>
            <a:lvl2pPr lvl="1" rtl="0">
              <a:spcBef>
                <a:spcPts val="0"/>
              </a:spcBef>
              <a:spcAft>
                <a:spcPts val="0"/>
              </a:spcAft>
              <a:buClr>
                <a:schemeClr val="dk1"/>
              </a:buClr>
              <a:buSzPts val="2500"/>
              <a:buNone/>
              <a:defRPr sz="3335">
                <a:solidFill>
                  <a:schemeClr val="dk1"/>
                </a:solidFill>
              </a:defRPr>
            </a:lvl2pPr>
            <a:lvl3pPr lvl="2" rtl="0">
              <a:spcBef>
                <a:spcPts val="0"/>
              </a:spcBef>
              <a:spcAft>
                <a:spcPts val="0"/>
              </a:spcAft>
              <a:buClr>
                <a:schemeClr val="dk1"/>
              </a:buClr>
              <a:buSzPts val="2500"/>
              <a:buNone/>
              <a:defRPr sz="3335">
                <a:solidFill>
                  <a:schemeClr val="dk1"/>
                </a:solidFill>
              </a:defRPr>
            </a:lvl3pPr>
            <a:lvl4pPr lvl="3" rtl="0">
              <a:spcBef>
                <a:spcPts val="0"/>
              </a:spcBef>
              <a:spcAft>
                <a:spcPts val="0"/>
              </a:spcAft>
              <a:buClr>
                <a:schemeClr val="dk1"/>
              </a:buClr>
              <a:buSzPts val="2500"/>
              <a:buNone/>
              <a:defRPr sz="3335">
                <a:solidFill>
                  <a:schemeClr val="dk1"/>
                </a:solidFill>
              </a:defRPr>
            </a:lvl4pPr>
            <a:lvl5pPr lvl="4" rtl="0">
              <a:spcBef>
                <a:spcPts val="0"/>
              </a:spcBef>
              <a:spcAft>
                <a:spcPts val="0"/>
              </a:spcAft>
              <a:buClr>
                <a:schemeClr val="dk1"/>
              </a:buClr>
              <a:buSzPts val="2500"/>
              <a:buNone/>
              <a:defRPr sz="3335">
                <a:solidFill>
                  <a:schemeClr val="dk1"/>
                </a:solidFill>
              </a:defRPr>
            </a:lvl5pPr>
            <a:lvl6pPr lvl="5" rtl="0">
              <a:spcBef>
                <a:spcPts val="0"/>
              </a:spcBef>
              <a:spcAft>
                <a:spcPts val="0"/>
              </a:spcAft>
              <a:buClr>
                <a:schemeClr val="dk1"/>
              </a:buClr>
              <a:buSzPts val="2500"/>
              <a:buNone/>
              <a:defRPr sz="3335">
                <a:solidFill>
                  <a:schemeClr val="dk1"/>
                </a:solidFill>
              </a:defRPr>
            </a:lvl6pPr>
            <a:lvl7pPr lvl="6" rtl="0">
              <a:spcBef>
                <a:spcPts val="0"/>
              </a:spcBef>
              <a:spcAft>
                <a:spcPts val="0"/>
              </a:spcAft>
              <a:buClr>
                <a:schemeClr val="dk1"/>
              </a:buClr>
              <a:buSzPts val="2500"/>
              <a:buNone/>
              <a:defRPr sz="3335">
                <a:solidFill>
                  <a:schemeClr val="dk1"/>
                </a:solidFill>
              </a:defRPr>
            </a:lvl7pPr>
            <a:lvl8pPr lvl="7" rtl="0">
              <a:spcBef>
                <a:spcPts val="0"/>
              </a:spcBef>
              <a:spcAft>
                <a:spcPts val="0"/>
              </a:spcAft>
              <a:buClr>
                <a:schemeClr val="dk1"/>
              </a:buClr>
              <a:buSzPts val="2500"/>
              <a:buNone/>
              <a:defRPr sz="3335">
                <a:solidFill>
                  <a:schemeClr val="dk1"/>
                </a:solidFill>
              </a:defRPr>
            </a:lvl8pPr>
            <a:lvl9pPr lvl="8" rtl="0">
              <a:spcBef>
                <a:spcPts val="0"/>
              </a:spcBef>
              <a:spcAft>
                <a:spcPts val="0"/>
              </a:spcAft>
              <a:buClr>
                <a:schemeClr val="dk1"/>
              </a:buClr>
              <a:buSzPts val="2500"/>
              <a:buNone/>
              <a:defRPr sz="3335">
                <a:solidFill>
                  <a:schemeClr val="dk1"/>
                </a:solidFill>
              </a:defRPr>
            </a:lvl9pPr>
          </a:lstStyle>
          <a:p>
            <a:r>
              <a:t>xx%</a:t>
            </a:r>
          </a:p>
        </p:txBody>
      </p:sp>
      <p:sp>
        <p:nvSpPr>
          <p:cNvPr id="1401" name="Google Shape;1401;p15"/>
          <p:cNvSpPr txBox="1">
            <a:spLocks noGrp="1"/>
          </p:cNvSpPr>
          <p:nvPr>
            <p:ph type="title" idx="2"/>
          </p:nvPr>
        </p:nvSpPr>
        <p:spPr>
          <a:xfrm>
            <a:off x="2260500" y="3073033"/>
            <a:ext cx="3535600" cy="1122800"/>
          </a:xfrm>
          <a:prstGeom prst="rect">
            <a:avLst/>
          </a:prstGeom>
        </p:spPr>
        <p:txBody>
          <a:bodyPr spcFirstLastPara="1" wrap="square" lIns="91425" tIns="91425" rIns="91425" bIns="91425" anchor="ctr" anchorCtr="0">
            <a:noAutofit/>
          </a:bodyPr>
          <a:lstStyle>
            <a:lvl1pPr lvl="0" rtl="0">
              <a:spcBef>
                <a:spcPts val="0"/>
              </a:spcBef>
              <a:spcAft>
                <a:spcPts val="0"/>
              </a:spcAft>
              <a:buSzPts val="3600"/>
              <a:buNone/>
              <a:defRPr sz="5335"/>
            </a:lvl1pPr>
            <a:lvl2pPr lvl="1" rtl="0">
              <a:spcBef>
                <a:spcPts val="0"/>
              </a:spcBef>
              <a:spcAft>
                <a:spcPts val="0"/>
              </a:spcAft>
              <a:buSzPts val="3600"/>
              <a:buNone/>
              <a:defRPr sz="4800"/>
            </a:lvl2pPr>
            <a:lvl3pPr lvl="2" rtl="0">
              <a:spcBef>
                <a:spcPts val="0"/>
              </a:spcBef>
              <a:spcAft>
                <a:spcPts val="0"/>
              </a:spcAft>
              <a:buSzPts val="3600"/>
              <a:buNone/>
              <a:defRPr sz="4800"/>
            </a:lvl3pPr>
            <a:lvl4pPr lvl="3" rtl="0">
              <a:spcBef>
                <a:spcPts val="0"/>
              </a:spcBef>
              <a:spcAft>
                <a:spcPts val="0"/>
              </a:spcAft>
              <a:buSzPts val="3600"/>
              <a:buNone/>
              <a:defRPr sz="4800"/>
            </a:lvl4pPr>
            <a:lvl5pPr lvl="4" rtl="0">
              <a:spcBef>
                <a:spcPts val="0"/>
              </a:spcBef>
              <a:spcAft>
                <a:spcPts val="0"/>
              </a:spcAft>
              <a:buSzPts val="3600"/>
              <a:buNone/>
              <a:defRPr sz="4800"/>
            </a:lvl5pPr>
            <a:lvl6pPr lvl="5" rtl="0">
              <a:spcBef>
                <a:spcPts val="0"/>
              </a:spcBef>
              <a:spcAft>
                <a:spcPts val="0"/>
              </a:spcAft>
              <a:buSzPts val="3600"/>
              <a:buNone/>
              <a:defRPr sz="4800"/>
            </a:lvl6pPr>
            <a:lvl7pPr lvl="6" rtl="0">
              <a:spcBef>
                <a:spcPts val="0"/>
              </a:spcBef>
              <a:spcAft>
                <a:spcPts val="0"/>
              </a:spcAft>
              <a:buSzPts val="3600"/>
              <a:buNone/>
              <a:defRPr sz="4800"/>
            </a:lvl7pPr>
            <a:lvl8pPr lvl="7" rtl="0">
              <a:spcBef>
                <a:spcPts val="0"/>
              </a:spcBef>
              <a:spcAft>
                <a:spcPts val="0"/>
              </a:spcAft>
              <a:buSzPts val="3600"/>
              <a:buNone/>
              <a:defRPr sz="4800"/>
            </a:lvl8pPr>
            <a:lvl9pPr lvl="8" rtl="0">
              <a:spcBef>
                <a:spcPts val="0"/>
              </a:spcBef>
              <a:spcAft>
                <a:spcPts val="0"/>
              </a:spcAft>
              <a:buSzPts val="3600"/>
              <a:buNone/>
              <a:defRPr sz="4800"/>
            </a:lvl9pPr>
          </a:lstStyle>
          <a:p>
            <a:endParaRPr/>
          </a:p>
        </p:txBody>
      </p:sp>
      <p:sp>
        <p:nvSpPr>
          <p:cNvPr id="1402" name="Google Shape;1402;p15"/>
          <p:cNvSpPr txBox="1">
            <a:spLocks noGrp="1"/>
          </p:cNvSpPr>
          <p:nvPr>
            <p:ph type="subTitle" idx="1"/>
          </p:nvPr>
        </p:nvSpPr>
        <p:spPr>
          <a:xfrm>
            <a:off x="2260500" y="4112500"/>
            <a:ext cx="3535600" cy="11528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2135"/>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Tree>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matchingName="Section header 2">
  <p:cSld name="SECTION_HEADER_1">
    <p:bg>
      <p:bgPr>
        <a:solidFill>
          <a:schemeClr val="accent2"/>
        </a:solidFill>
        <a:effectLst/>
      </p:bgPr>
    </p:bg>
    <p:spTree>
      <p:nvGrpSpPr>
        <p:cNvPr id="1" name="Shape 1403"/>
        <p:cNvGrpSpPr/>
        <p:nvPr/>
      </p:nvGrpSpPr>
      <p:grpSpPr>
        <a:xfrm>
          <a:off x="0" y="0"/>
          <a:ext cx="0" cy="0"/>
          <a:chOff x="0" y="0"/>
          <a:chExt cx="0" cy="0"/>
        </a:xfrm>
      </p:grpSpPr>
      <p:grpSp>
        <p:nvGrpSpPr>
          <p:cNvPr id="1404" name="Google Shape;1404;p16"/>
          <p:cNvGrpSpPr/>
          <p:nvPr/>
        </p:nvGrpSpPr>
        <p:grpSpPr>
          <a:xfrm>
            <a:off x="-101939" y="186920"/>
            <a:ext cx="12420281" cy="6465301"/>
            <a:chOff x="-76454" y="521190"/>
            <a:chExt cx="9315211" cy="4848976"/>
          </a:xfrm>
        </p:grpSpPr>
        <p:grpSp>
          <p:nvGrpSpPr>
            <p:cNvPr id="1405" name="Google Shape;1405;p16"/>
            <p:cNvGrpSpPr/>
            <p:nvPr/>
          </p:nvGrpSpPr>
          <p:grpSpPr>
            <a:xfrm>
              <a:off x="-76454" y="1669957"/>
              <a:ext cx="9307261" cy="3700209"/>
              <a:chOff x="-76454" y="1669957"/>
              <a:chExt cx="9307261" cy="3700209"/>
            </a:xfrm>
          </p:grpSpPr>
          <p:grpSp>
            <p:nvGrpSpPr>
              <p:cNvPr id="1406" name="Google Shape;1406;p16"/>
              <p:cNvGrpSpPr/>
              <p:nvPr/>
            </p:nvGrpSpPr>
            <p:grpSpPr>
              <a:xfrm>
                <a:off x="6117405" y="1669957"/>
                <a:ext cx="3113402" cy="3677686"/>
                <a:chOff x="4977052" y="-44831"/>
                <a:chExt cx="4389400" cy="5184952"/>
              </a:xfrm>
            </p:grpSpPr>
            <p:sp>
              <p:nvSpPr>
                <p:cNvPr id="1407" name="Google Shape;1407;p16"/>
                <p:cNvSpPr/>
                <p:nvPr/>
              </p:nvSpPr>
              <p:spPr>
                <a:xfrm>
                  <a:off x="4977052" y="-44831"/>
                  <a:ext cx="4389186" cy="309584"/>
                </a:xfrm>
                <a:custGeom>
                  <a:avLst/>
                  <a:gdLst/>
                  <a:ahLst/>
                  <a:cxnLst/>
                  <a:rect l="l" t="t" r="r" b="b"/>
                  <a:pathLst>
                    <a:path w="20487" h="1445" extrusionOk="0">
                      <a:moveTo>
                        <a:pt x="14650" y="1"/>
                      </a:moveTo>
                      <a:cubicBezTo>
                        <a:pt x="14175" y="1"/>
                        <a:pt x="13699" y="255"/>
                        <a:pt x="13472" y="763"/>
                      </a:cubicBezTo>
                      <a:cubicBezTo>
                        <a:pt x="13251" y="397"/>
                        <a:pt x="12922" y="244"/>
                        <a:pt x="12576" y="244"/>
                      </a:cubicBezTo>
                      <a:cubicBezTo>
                        <a:pt x="12064" y="244"/>
                        <a:pt x="11513" y="579"/>
                        <a:pt x="11213" y="1050"/>
                      </a:cubicBezTo>
                      <a:cubicBezTo>
                        <a:pt x="10974" y="488"/>
                        <a:pt x="10446" y="195"/>
                        <a:pt x="9916" y="195"/>
                      </a:cubicBezTo>
                      <a:cubicBezTo>
                        <a:pt x="9465" y="195"/>
                        <a:pt x="9013" y="407"/>
                        <a:pt x="8739" y="846"/>
                      </a:cubicBezTo>
                      <a:cubicBezTo>
                        <a:pt x="8470" y="485"/>
                        <a:pt x="8071" y="309"/>
                        <a:pt x="7673" y="309"/>
                      </a:cubicBezTo>
                      <a:cubicBezTo>
                        <a:pt x="7204" y="309"/>
                        <a:pt x="6737" y="553"/>
                        <a:pt x="6491" y="1026"/>
                      </a:cubicBezTo>
                      <a:cubicBezTo>
                        <a:pt x="6262" y="548"/>
                        <a:pt x="5802" y="301"/>
                        <a:pt x="5341" y="301"/>
                      </a:cubicBezTo>
                      <a:cubicBezTo>
                        <a:pt x="4937" y="301"/>
                        <a:pt x="4531" y="491"/>
                        <a:pt x="4280" y="882"/>
                      </a:cubicBezTo>
                      <a:cubicBezTo>
                        <a:pt x="4052" y="352"/>
                        <a:pt x="3556" y="82"/>
                        <a:pt x="3060" y="82"/>
                      </a:cubicBezTo>
                      <a:cubicBezTo>
                        <a:pt x="2596" y="82"/>
                        <a:pt x="2132" y="319"/>
                        <a:pt x="1889" y="799"/>
                      </a:cubicBezTo>
                      <a:cubicBezTo>
                        <a:pt x="1744" y="430"/>
                        <a:pt x="1401" y="197"/>
                        <a:pt x="1025" y="197"/>
                      </a:cubicBezTo>
                      <a:cubicBezTo>
                        <a:pt x="999" y="197"/>
                        <a:pt x="972" y="199"/>
                        <a:pt x="945" y="201"/>
                      </a:cubicBezTo>
                      <a:cubicBezTo>
                        <a:pt x="347" y="261"/>
                        <a:pt x="13" y="823"/>
                        <a:pt x="1" y="1372"/>
                      </a:cubicBezTo>
                      <a:cubicBezTo>
                        <a:pt x="1" y="1420"/>
                        <a:pt x="40" y="1444"/>
                        <a:pt x="78" y="1444"/>
                      </a:cubicBezTo>
                      <a:cubicBezTo>
                        <a:pt x="117" y="1444"/>
                        <a:pt x="156" y="1420"/>
                        <a:pt x="156" y="1372"/>
                      </a:cubicBezTo>
                      <a:cubicBezTo>
                        <a:pt x="168" y="942"/>
                        <a:pt x="395" y="524"/>
                        <a:pt x="825" y="416"/>
                      </a:cubicBezTo>
                      <a:cubicBezTo>
                        <a:pt x="895" y="397"/>
                        <a:pt x="964" y="387"/>
                        <a:pt x="1031" y="387"/>
                      </a:cubicBezTo>
                      <a:cubicBezTo>
                        <a:pt x="1417" y="387"/>
                        <a:pt x="1749" y="690"/>
                        <a:pt x="1770" y="1097"/>
                      </a:cubicBezTo>
                      <a:cubicBezTo>
                        <a:pt x="1770" y="1151"/>
                        <a:pt x="1819" y="1182"/>
                        <a:pt x="1866" y="1182"/>
                      </a:cubicBezTo>
                      <a:cubicBezTo>
                        <a:pt x="1903" y="1182"/>
                        <a:pt x="1939" y="1163"/>
                        <a:pt x="1949" y="1121"/>
                      </a:cubicBezTo>
                      <a:cubicBezTo>
                        <a:pt x="2100" y="549"/>
                        <a:pt x="2581" y="262"/>
                        <a:pt x="3063" y="262"/>
                      </a:cubicBezTo>
                      <a:cubicBezTo>
                        <a:pt x="3538" y="262"/>
                        <a:pt x="4012" y="540"/>
                        <a:pt x="4172" y="1097"/>
                      </a:cubicBezTo>
                      <a:cubicBezTo>
                        <a:pt x="4186" y="1144"/>
                        <a:pt x="4221" y="1168"/>
                        <a:pt x="4257" y="1168"/>
                      </a:cubicBezTo>
                      <a:cubicBezTo>
                        <a:pt x="4284" y="1168"/>
                        <a:pt x="4312" y="1153"/>
                        <a:pt x="4328" y="1121"/>
                      </a:cubicBezTo>
                      <a:cubicBezTo>
                        <a:pt x="4553" y="688"/>
                        <a:pt x="4950" y="475"/>
                        <a:pt x="5342" y="475"/>
                      </a:cubicBezTo>
                      <a:cubicBezTo>
                        <a:pt x="5783" y="475"/>
                        <a:pt x="6219" y="745"/>
                        <a:pt x="6396" y="1277"/>
                      </a:cubicBezTo>
                      <a:cubicBezTo>
                        <a:pt x="6408" y="1319"/>
                        <a:pt x="6444" y="1340"/>
                        <a:pt x="6480" y="1340"/>
                      </a:cubicBezTo>
                      <a:cubicBezTo>
                        <a:pt x="6515" y="1340"/>
                        <a:pt x="6551" y="1319"/>
                        <a:pt x="6563" y="1277"/>
                      </a:cubicBezTo>
                      <a:cubicBezTo>
                        <a:pt x="6740" y="761"/>
                        <a:pt x="7198" y="491"/>
                        <a:pt x="7659" y="491"/>
                      </a:cubicBezTo>
                      <a:cubicBezTo>
                        <a:pt x="8042" y="491"/>
                        <a:pt x="8427" y="677"/>
                        <a:pt x="8655" y="1062"/>
                      </a:cubicBezTo>
                      <a:cubicBezTo>
                        <a:pt x="8673" y="1086"/>
                        <a:pt x="8703" y="1097"/>
                        <a:pt x="8733" y="1097"/>
                      </a:cubicBezTo>
                      <a:cubicBezTo>
                        <a:pt x="8763" y="1097"/>
                        <a:pt x="8793" y="1086"/>
                        <a:pt x="8810" y="1062"/>
                      </a:cubicBezTo>
                      <a:cubicBezTo>
                        <a:pt x="9039" y="600"/>
                        <a:pt x="9472" y="380"/>
                        <a:pt x="9904" y="380"/>
                      </a:cubicBezTo>
                      <a:cubicBezTo>
                        <a:pt x="10422" y="380"/>
                        <a:pt x="10937" y="696"/>
                        <a:pt x="11094" y="1289"/>
                      </a:cubicBezTo>
                      <a:cubicBezTo>
                        <a:pt x="11107" y="1330"/>
                        <a:pt x="11150" y="1356"/>
                        <a:pt x="11190" y="1356"/>
                      </a:cubicBezTo>
                      <a:cubicBezTo>
                        <a:pt x="11218" y="1356"/>
                        <a:pt x="11246" y="1343"/>
                        <a:pt x="11261" y="1313"/>
                      </a:cubicBezTo>
                      <a:cubicBezTo>
                        <a:pt x="11497" y="818"/>
                        <a:pt x="12047" y="427"/>
                        <a:pt x="12550" y="427"/>
                      </a:cubicBezTo>
                      <a:cubicBezTo>
                        <a:pt x="12887" y="427"/>
                        <a:pt x="13202" y="602"/>
                        <a:pt x="13389" y="1038"/>
                      </a:cubicBezTo>
                      <a:cubicBezTo>
                        <a:pt x="13404" y="1073"/>
                        <a:pt x="13434" y="1087"/>
                        <a:pt x="13464" y="1087"/>
                      </a:cubicBezTo>
                      <a:cubicBezTo>
                        <a:pt x="13506" y="1087"/>
                        <a:pt x="13549" y="1060"/>
                        <a:pt x="13556" y="1026"/>
                      </a:cubicBezTo>
                      <a:cubicBezTo>
                        <a:pt x="13705" y="467"/>
                        <a:pt x="14173" y="189"/>
                        <a:pt x="14639" y="189"/>
                      </a:cubicBezTo>
                      <a:cubicBezTo>
                        <a:pt x="15111" y="189"/>
                        <a:pt x="15581" y="473"/>
                        <a:pt x="15720" y="1038"/>
                      </a:cubicBezTo>
                      <a:cubicBezTo>
                        <a:pt x="15732" y="1080"/>
                        <a:pt x="15767" y="1100"/>
                        <a:pt x="15803" y="1100"/>
                      </a:cubicBezTo>
                      <a:cubicBezTo>
                        <a:pt x="15839" y="1100"/>
                        <a:pt x="15875" y="1080"/>
                        <a:pt x="15887" y="1038"/>
                      </a:cubicBezTo>
                      <a:cubicBezTo>
                        <a:pt x="16055" y="538"/>
                        <a:pt x="16489" y="293"/>
                        <a:pt x="16921" y="293"/>
                      </a:cubicBezTo>
                      <a:cubicBezTo>
                        <a:pt x="17380" y="293"/>
                        <a:pt x="17837" y="568"/>
                        <a:pt x="17979" y="1109"/>
                      </a:cubicBezTo>
                      <a:cubicBezTo>
                        <a:pt x="17992" y="1150"/>
                        <a:pt x="18033" y="1172"/>
                        <a:pt x="18072" y="1172"/>
                      </a:cubicBezTo>
                      <a:cubicBezTo>
                        <a:pt x="18102" y="1172"/>
                        <a:pt x="18131" y="1159"/>
                        <a:pt x="18146" y="1133"/>
                      </a:cubicBezTo>
                      <a:cubicBezTo>
                        <a:pt x="18347" y="683"/>
                        <a:pt x="18754" y="469"/>
                        <a:pt x="19161" y="469"/>
                      </a:cubicBezTo>
                      <a:cubicBezTo>
                        <a:pt x="19650" y="469"/>
                        <a:pt x="20138" y="779"/>
                        <a:pt x="20262" y="1360"/>
                      </a:cubicBezTo>
                      <a:cubicBezTo>
                        <a:pt x="20281" y="1408"/>
                        <a:pt x="20322" y="1429"/>
                        <a:pt x="20363" y="1429"/>
                      </a:cubicBezTo>
                      <a:cubicBezTo>
                        <a:pt x="20426" y="1429"/>
                        <a:pt x="20487" y="1380"/>
                        <a:pt x="20465" y="1301"/>
                      </a:cubicBezTo>
                      <a:cubicBezTo>
                        <a:pt x="20319" y="641"/>
                        <a:pt x="19757" y="275"/>
                        <a:pt x="19190" y="275"/>
                      </a:cubicBezTo>
                      <a:cubicBezTo>
                        <a:pt x="18782" y="275"/>
                        <a:pt x="18371" y="465"/>
                        <a:pt x="18110" y="870"/>
                      </a:cubicBezTo>
                      <a:cubicBezTo>
                        <a:pt x="17886" y="359"/>
                        <a:pt x="17411" y="98"/>
                        <a:pt x="16936" y="98"/>
                      </a:cubicBezTo>
                      <a:cubicBezTo>
                        <a:pt x="16501" y="98"/>
                        <a:pt x="16067" y="317"/>
                        <a:pt x="15827" y="763"/>
                      </a:cubicBezTo>
                      <a:cubicBezTo>
                        <a:pt x="15600" y="255"/>
                        <a:pt x="15125" y="1"/>
                        <a:pt x="14650"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408" name="Google Shape;1408;p16"/>
                <p:cNvSpPr/>
                <p:nvPr/>
              </p:nvSpPr>
              <p:spPr>
                <a:xfrm>
                  <a:off x="4977052" y="498067"/>
                  <a:ext cx="4389186" cy="309584"/>
                </a:xfrm>
                <a:custGeom>
                  <a:avLst/>
                  <a:gdLst/>
                  <a:ahLst/>
                  <a:cxnLst/>
                  <a:rect l="l" t="t" r="r" b="b"/>
                  <a:pathLst>
                    <a:path w="20487" h="1445" extrusionOk="0">
                      <a:moveTo>
                        <a:pt x="14650" y="1"/>
                      </a:moveTo>
                      <a:cubicBezTo>
                        <a:pt x="14175" y="1"/>
                        <a:pt x="13699" y="255"/>
                        <a:pt x="13472" y="763"/>
                      </a:cubicBezTo>
                      <a:cubicBezTo>
                        <a:pt x="13249" y="390"/>
                        <a:pt x="12919" y="235"/>
                        <a:pt x="12570" y="235"/>
                      </a:cubicBezTo>
                      <a:cubicBezTo>
                        <a:pt x="12060" y="235"/>
                        <a:pt x="11512" y="569"/>
                        <a:pt x="11213" y="1038"/>
                      </a:cubicBezTo>
                      <a:cubicBezTo>
                        <a:pt x="10975" y="479"/>
                        <a:pt x="10451" y="189"/>
                        <a:pt x="9925" y="189"/>
                      </a:cubicBezTo>
                      <a:cubicBezTo>
                        <a:pt x="9471" y="189"/>
                        <a:pt x="9015" y="404"/>
                        <a:pt x="8739" y="847"/>
                      </a:cubicBezTo>
                      <a:cubicBezTo>
                        <a:pt x="8469" y="484"/>
                        <a:pt x="8068" y="308"/>
                        <a:pt x="7669" y="308"/>
                      </a:cubicBezTo>
                      <a:cubicBezTo>
                        <a:pt x="7201" y="308"/>
                        <a:pt x="6737" y="549"/>
                        <a:pt x="6491" y="1014"/>
                      </a:cubicBezTo>
                      <a:cubicBezTo>
                        <a:pt x="6262" y="536"/>
                        <a:pt x="5802" y="289"/>
                        <a:pt x="5341" y="289"/>
                      </a:cubicBezTo>
                      <a:cubicBezTo>
                        <a:pt x="4937" y="289"/>
                        <a:pt x="4531" y="480"/>
                        <a:pt x="4280" y="871"/>
                      </a:cubicBezTo>
                      <a:cubicBezTo>
                        <a:pt x="4052" y="340"/>
                        <a:pt x="3556" y="70"/>
                        <a:pt x="3060" y="70"/>
                      </a:cubicBezTo>
                      <a:cubicBezTo>
                        <a:pt x="2596" y="70"/>
                        <a:pt x="2132" y="307"/>
                        <a:pt x="1889" y="787"/>
                      </a:cubicBezTo>
                      <a:cubicBezTo>
                        <a:pt x="1741" y="422"/>
                        <a:pt x="1386" y="188"/>
                        <a:pt x="1001" y="188"/>
                      </a:cubicBezTo>
                      <a:cubicBezTo>
                        <a:pt x="982" y="188"/>
                        <a:pt x="964" y="188"/>
                        <a:pt x="945" y="189"/>
                      </a:cubicBezTo>
                      <a:cubicBezTo>
                        <a:pt x="347" y="249"/>
                        <a:pt x="13" y="823"/>
                        <a:pt x="1" y="1373"/>
                      </a:cubicBezTo>
                      <a:cubicBezTo>
                        <a:pt x="1" y="1420"/>
                        <a:pt x="40" y="1444"/>
                        <a:pt x="78" y="1444"/>
                      </a:cubicBezTo>
                      <a:cubicBezTo>
                        <a:pt x="117" y="1444"/>
                        <a:pt x="156" y="1420"/>
                        <a:pt x="156" y="1373"/>
                      </a:cubicBezTo>
                      <a:cubicBezTo>
                        <a:pt x="168" y="942"/>
                        <a:pt x="395" y="524"/>
                        <a:pt x="825" y="404"/>
                      </a:cubicBezTo>
                      <a:cubicBezTo>
                        <a:pt x="892" y="387"/>
                        <a:pt x="957" y="379"/>
                        <a:pt x="1022" y="379"/>
                      </a:cubicBezTo>
                      <a:cubicBezTo>
                        <a:pt x="1412" y="379"/>
                        <a:pt x="1749" y="675"/>
                        <a:pt x="1770" y="1086"/>
                      </a:cubicBezTo>
                      <a:cubicBezTo>
                        <a:pt x="1770" y="1145"/>
                        <a:pt x="1818" y="1179"/>
                        <a:pt x="1864" y="1179"/>
                      </a:cubicBezTo>
                      <a:cubicBezTo>
                        <a:pt x="1902" y="1179"/>
                        <a:pt x="1938" y="1157"/>
                        <a:pt x="1949" y="1110"/>
                      </a:cubicBezTo>
                      <a:cubicBezTo>
                        <a:pt x="2099" y="540"/>
                        <a:pt x="2576" y="256"/>
                        <a:pt x="3056" y="256"/>
                      </a:cubicBezTo>
                      <a:cubicBezTo>
                        <a:pt x="3533" y="256"/>
                        <a:pt x="4012" y="537"/>
                        <a:pt x="4172" y="1098"/>
                      </a:cubicBezTo>
                      <a:cubicBezTo>
                        <a:pt x="4186" y="1138"/>
                        <a:pt x="4223" y="1160"/>
                        <a:pt x="4258" y="1160"/>
                      </a:cubicBezTo>
                      <a:cubicBezTo>
                        <a:pt x="4286" y="1160"/>
                        <a:pt x="4312" y="1147"/>
                        <a:pt x="4328" y="1122"/>
                      </a:cubicBezTo>
                      <a:cubicBezTo>
                        <a:pt x="4554" y="686"/>
                        <a:pt x="4955" y="470"/>
                        <a:pt x="5350" y="470"/>
                      </a:cubicBezTo>
                      <a:cubicBezTo>
                        <a:pt x="5788" y="470"/>
                        <a:pt x="6220" y="736"/>
                        <a:pt x="6396" y="1265"/>
                      </a:cubicBezTo>
                      <a:cubicBezTo>
                        <a:pt x="6408" y="1307"/>
                        <a:pt x="6444" y="1328"/>
                        <a:pt x="6480" y="1328"/>
                      </a:cubicBezTo>
                      <a:cubicBezTo>
                        <a:pt x="6515" y="1328"/>
                        <a:pt x="6551" y="1307"/>
                        <a:pt x="6563" y="1265"/>
                      </a:cubicBezTo>
                      <a:cubicBezTo>
                        <a:pt x="6740" y="756"/>
                        <a:pt x="7198" y="485"/>
                        <a:pt x="7659" y="485"/>
                      </a:cubicBezTo>
                      <a:cubicBezTo>
                        <a:pt x="8042" y="485"/>
                        <a:pt x="8427" y="671"/>
                        <a:pt x="8655" y="1062"/>
                      </a:cubicBezTo>
                      <a:cubicBezTo>
                        <a:pt x="8673" y="1086"/>
                        <a:pt x="8703" y="1098"/>
                        <a:pt x="8733" y="1098"/>
                      </a:cubicBezTo>
                      <a:cubicBezTo>
                        <a:pt x="8763" y="1098"/>
                        <a:pt x="8793" y="1086"/>
                        <a:pt x="8810" y="1062"/>
                      </a:cubicBezTo>
                      <a:cubicBezTo>
                        <a:pt x="9040" y="598"/>
                        <a:pt x="9475" y="376"/>
                        <a:pt x="9909" y="376"/>
                      </a:cubicBezTo>
                      <a:cubicBezTo>
                        <a:pt x="10425" y="376"/>
                        <a:pt x="10938" y="691"/>
                        <a:pt x="11094" y="1289"/>
                      </a:cubicBezTo>
                      <a:cubicBezTo>
                        <a:pt x="11107" y="1331"/>
                        <a:pt x="11150" y="1356"/>
                        <a:pt x="11190" y="1356"/>
                      </a:cubicBezTo>
                      <a:cubicBezTo>
                        <a:pt x="11218" y="1356"/>
                        <a:pt x="11246" y="1343"/>
                        <a:pt x="11261" y="1313"/>
                      </a:cubicBezTo>
                      <a:cubicBezTo>
                        <a:pt x="11497" y="813"/>
                        <a:pt x="12044" y="424"/>
                        <a:pt x="12546" y="424"/>
                      </a:cubicBezTo>
                      <a:cubicBezTo>
                        <a:pt x="12884" y="424"/>
                        <a:pt x="13201" y="600"/>
                        <a:pt x="13389" y="1038"/>
                      </a:cubicBezTo>
                      <a:cubicBezTo>
                        <a:pt x="13404" y="1068"/>
                        <a:pt x="13433" y="1081"/>
                        <a:pt x="13464" y="1081"/>
                      </a:cubicBezTo>
                      <a:cubicBezTo>
                        <a:pt x="13506" y="1081"/>
                        <a:pt x="13549" y="1056"/>
                        <a:pt x="13556" y="1014"/>
                      </a:cubicBezTo>
                      <a:cubicBezTo>
                        <a:pt x="13704" y="463"/>
                        <a:pt x="14170" y="188"/>
                        <a:pt x="14635" y="188"/>
                      </a:cubicBezTo>
                      <a:cubicBezTo>
                        <a:pt x="15108" y="188"/>
                        <a:pt x="15581" y="472"/>
                        <a:pt x="15720" y="1038"/>
                      </a:cubicBezTo>
                      <a:cubicBezTo>
                        <a:pt x="15732" y="1080"/>
                        <a:pt x="15767" y="1101"/>
                        <a:pt x="15803" y="1101"/>
                      </a:cubicBezTo>
                      <a:cubicBezTo>
                        <a:pt x="15839" y="1101"/>
                        <a:pt x="15875" y="1080"/>
                        <a:pt x="15887" y="1038"/>
                      </a:cubicBezTo>
                      <a:cubicBezTo>
                        <a:pt x="16055" y="539"/>
                        <a:pt x="16489" y="293"/>
                        <a:pt x="16921" y="293"/>
                      </a:cubicBezTo>
                      <a:cubicBezTo>
                        <a:pt x="17380" y="293"/>
                        <a:pt x="17837" y="569"/>
                        <a:pt x="17979" y="1110"/>
                      </a:cubicBezTo>
                      <a:cubicBezTo>
                        <a:pt x="17992" y="1148"/>
                        <a:pt x="18029" y="1170"/>
                        <a:pt x="18067" y="1170"/>
                      </a:cubicBezTo>
                      <a:cubicBezTo>
                        <a:pt x="18098" y="1170"/>
                        <a:pt x="18130" y="1154"/>
                        <a:pt x="18146" y="1122"/>
                      </a:cubicBezTo>
                      <a:cubicBezTo>
                        <a:pt x="18347" y="677"/>
                        <a:pt x="18753" y="466"/>
                        <a:pt x="19159" y="466"/>
                      </a:cubicBezTo>
                      <a:cubicBezTo>
                        <a:pt x="19649" y="466"/>
                        <a:pt x="20138" y="773"/>
                        <a:pt x="20262" y="1349"/>
                      </a:cubicBezTo>
                      <a:cubicBezTo>
                        <a:pt x="20281" y="1400"/>
                        <a:pt x="20321" y="1422"/>
                        <a:pt x="20362" y="1422"/>
                      </a:cubicBezTo>
                      <a:cubicBezTo>
                        <a:pt x="20425" y="1422"/>
                        <a:pt x="20487" y="1369"/>
                        <a:pt x="20465" y="1289"/>
                      </a:cubicBezTo>
                      <a:cubicBezTo>
                        <a:pt x="20319" y="634"/>
                        <a:pt x="19754" y="267"/>
                        <a:pt x="19185" y="267"/>
                      </a:cubicBezTo>
                      <a:cubicBezTo>
                        <a:pt x="18778" y="267"/>
                        <a:pt x="18370" y="455"/>
                        <a:pt x="18110" y="859"/>
                      </a:cubicBezTo>
                      <a:cubicBezTo>
                        <a:pt x="17887" y="350"/>
                        <a:pt x="17416" y="93"/>
                        <a:pt x="16945" y="93"/>
                      </a:cubicBezTo>
                      <a:cubicBezTo>
                        <a:pt x="16507" y="93"/>
                        <a:pt x="16069" y="314"/>
                        <a:pt x="15827" y="763"/>
                      </a:cubicBezTo>
                      <a:cubicBezTo>
                        <a:pt x="15600" y="255"/>
                        <a:pt x="15125" y="1"/>
                        <a:pt x="14650"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409" name="Google Shape;1409;p16"/>
                <p:cNvSpPr/>
                <p:nvPr/>
              </p:nvSpPr>
              <p:spPr>
                <a:xfrm>
                  <a:off x="4977052" y="1038608"/>
                  <a:ext cx="4387686" cy="309370"/>
                </a:xfrm>
                <a:custGeom>
                  <a:avLst/>
                  <a:gdLst/>
                  <a:ahLst/>
                  <a:cxnLst/>
                  <a:rect l="l" t="t" r="r" b="b"/>
                  <a:pathLst>
                    <a:path w="20480" h="1444" extrusionOk="0">
                      <a:moveTo>
                        <a:pt x="14650" y="0"/>
                      </a:moveTo>
                      <a:cubicBezTo>
                        <a:pt x="14175" y="0"/>
                        <a:pt x="13699" y="254"/>
                        <a:pt x="13472" y="762"/>
                      </a:cubicBezTo>
                      <a:cubicBezTo>
                        <a:pt x="13250" y="394"/>
                        <a:pt x="12919" y="240"/>
                        <a:pt x="12571" y="240"/>
                      </a:cubicBezTo>
                      <a:cubicBezTo>
                        <a:pt x="12060" y="240"/>
                        <a:pt x="11512" y="573"/>
                        <a:pt x="11213" y="1049"/>
                      </a:cubicBezTo>
                      <a:cubicBezTo>
                        <a:pt x="10974" y="487"/>
                        <a:pt x="10446" y="194"/>
                        <a:pt x="9916" y="194"/>
                      </a:cubicBezTo>
                      <a:cubicBezTo>
                        <a:pt x="9465" y="194"/>
                        <a:pt x="9013" y="406"/>
                        <a:pt x="8739" y="846"/>
                      </a:cubicBezTo>
                      <a:cubicBezTo>
                        <a:pt x="8470" y="484"/>
                        <a:pt x="8071" y="308"/>
                        <a:pt x="7673" y="308"/>
                      </a:cubicBezTo>
                      <a:cubicBezTo>
                        <a:pt x="7204" y="308"/>
                        <a:pt x="6737" y="553"/>
                        <a:pt x="6491" y="1025"/>
                      </a:cubicBezTo>
                      <a:cubicBezTo>
                        <a:pt x="6261" y="546"/>
                        <a:pt x="5799" y="299"/>
                        <a:pt x="5336" y="299"/>
                      </a:cubicBezTo>
                      <a:cubicBezTo>
                        <a:pt x="4933" y="299"/>
                        <a:pt x="4530" y="486"/>
                        <a:pt x="4280" y="870"/>
                      </a:cubicBezTo>
                      <a:cubicBezTo>
                        <a:pt x="4053" y="342"/>
                        <a:pt x="3561" y="76"/>
                        <a:pt x="3069" y="76"/>
                      </a:cubicBezTo>
                      <a:cubicBezTo>
                        <a:pt x="2602" y="76"/>
                        <a:pt x="2134" y="315"/>
                        <a:pt x="1889" y="798"/>
                      </a:cubicBezTo>
                      <a:cubicBezTo>
                        <a:pt x="1744" y="440"/>
                        <a:pt x="1399" y="197"/>
                        <a:pt x="1022" y="197"/>
                      </a:cubicBezTo>
                      <a:cubicBezTo>
                        <a:pt x="997" y="197"/>
                        <a:pt x="971" y="198"/>
                        <a:pt x="945" y="200"/>
                      </a:cubicBezTo>
                      <a:cubicBezTo>
                        <a:pt x="347" y="260"/>
                        <a:pt x="13" y="834"/>
                        <a:pt x="1" y="1372"/>
                      </a:cubicBezTo>
                      <a:cubicBezTo>
                        <a:pt x="1" y="1420"/>
                        <a:pt x="40" y="1443"/>
                        <a:pt x="78" y="1443"/>
                      </a:cubicBezTo>
                      <a:cubicBezTo>
                        <a:pt x="117" y="1443"/>
                        <a:pt x="156" y="1420"/>
                        <a:pt x="156" y="1372"/>
                      </a:cubicBezTo>
                      <a:cubicBezTo>
                        <a:pt x="168" y="941"/>
                        <a:pt x="395" y="523"/>
                        <a:pt x="825" y="415"/>
                      </a:cubicBezTo>
                      <a:cubicBezTo>
                        <a:pt x="895" y="396"/>
                        <a:pt x="964" y="387"/>
                        <a:pt x="1032" y="387"/>
                      </a:cubicBezTo>
                      <a:cubicBezTo>
                        <a:pt x="1420" y="387"/>
                        <a:pt x="1760" y="690"/>
                        <a:pt x="1770" y="1097"/>
                      </a:cubicBezTo>
                      <a:cubicBezTo>
                        <a:pt x="1770" y="1160"/>
                        <a:pt x="1823" y="1193"/>
                        <a:pt x="1874" y="1193"/>
                      </a:cubicBezTo>
                      <a:cubicBezTo>
                        <a:pt x="1921" y="1193"/>
                        <a:pt x="1967" y="1166"/>
                        <a:pt x="1973" y="1109"/>
                      </a:cubicBezTo>
                      <a:cubicBezTo>
                        <a:pt x="2124" y="536"/>
                        <a:pt x="2605" y="250"/>
                        <a:pt x="3086" y="250"/>
                      </a:cubicBezTo>
                      <a:cubicBezTo>
                        <a:pt x="3558" y="250"/>
                        <a:pt x="4030" y="528"/>
                        <a:pt x="4184" y="1085"/>
                      </a:cubicBezTo>
                      <a:cubicBezTo>
                        <a:pt x="4198" y="1132"/>
                        <a:pt x="4237" y="1156"/>
                        <a:pt x="4275" y="1156"/>
                      </a:cubicBezTo>
                      <a:cubicBezTo>
                        <a:pt x="4306" y="1156"/>
                        <a:pt x="4336" y="1141"/>
                        <a:pt x="4352" y="1109"/>
                      </a:cubicBezTo>
                      <a:cubicBezTo>
                        <a:pt x="4571" y="676"/>
                        <a:pt x="4968" y="462"/>
                        <a:pt x="5361" y="462"/>
                      </a:cubicBezTo>
                      <a:cubicBezTo>
                        <a:pt x="5804" y="462"/>
                        <a:pt x="6243" y="733"/>
                        <a:pt x="6420" y="1264"/>
                      </a:cubicBezTo>
                      <a:cubicBezTo>
                        <a:pt x="6432" y="1300"/>
                        <a:pt x="6468" y="1318"/>
                        <a:pt x="6503" y="1318"/>
                      </a:cubicBezTo>
                      <a:cubicBezTo>
                        <a:pt x="6539" y="1318"/>
                        <a:pt x="6575" y="1300"/>
                        <a:pt x="6587" y="1264"/>
                      </a:cubicBezTo>
                      <a:cubicBezTo>
                        <a:pt x="6763" y="748"/>
                        <a:pt x="7222" y="478"/>
                        <a:pt x="7683" y="478"/>
                      </a:cubicBezTo>
                      <a:cubicBezTo>
                        <a:pt x="8066" y="478"/>
                        <a:pt x="8451" y="664"/>
                        <a:pt x="8679" y="1049"/>
                      </a:cubicBezTo>
                      <a:cubicBezTo>
                        <a:pt x="8697" y="1073"/>
                        <a:pt x="8724" y="1085"/>
                        <a:pt x="8751" y="1085"/>
                      </a:cubicBezTo>
                      <a:cubicBezTo>
                        <a:pt x="8778" y="1085"/>
                        <a:pt x="8804" y="1073"/>
                        <a:pt x="8822" y="1049"/>
                      </a:cubicBezTo>
                      <a:cubicBezTo>
                        <a:pt x="9056" y="587"/>
                        <a:pt x="9490" y="367"/>
                        <a:pt x="9922" y="367"/>
                      </a:cubicBezTo>
                      <a:cubicBezTo>
                        <a:pt x="10440" y="367"/>
                        <a:pt x="10955" y="683"/>
                        <a:pt x="11117" y="1276"/>
                      </a:cubicBezTo>
                      <a:cubicBezTo>
                        <a:pt x="11131" y="1318"/>
                        <a:pt x="11174" y="1343"/>
                        <a:pt x="11213" y="1343"/>
                      </a:cubicBezTo>
                      <a:cubicBezTo>
                        <a:pt x="11242" y="1343"/>
                        <a:pt x="11270" y="1330"/>
                        <a:pt x="11285" y="1300"/>
                      </a:cubicBezTo>
                      <a:cubicBezTo>
                        <a:pt x="11521" y="806"/>
                        <a:pt x="12071" y="414"/>
                        <a:pt x="12574" y="414"/>
                      </a:cubicBezTo>
                      <a:cubicBezTo>
                        <a:pt x="12910" y="414"/>
                        <a:pt x="13226" y="589"/>
                        <a:pt x="13413" y="1025"/>
                      </a:cubicBezTo>
                      <a:cubicBezTo>
                        <a:pt x="13428" y="1060"/>
                        <a:pt x="13458" y="1074"/>
                        <a:pt x="13488" y="1074"/>
                      </a:cubicBezTo>
                      <a:cubicBezTo>
                        <a:pt x="13530" y="1074"/>
                        <a:pt x="13573" y="1048"/>
                        <a:pt x="13580" y="1013"/>
                      </a:cubicBezTo>
                      <a:cubicBezTo>
                        <a:pt x="13723" y="454"/>
                        <a:pt x="14191" y="176"/>
                        <a:pt x="14657" y="176"/>
                      </a:cubicBezTo>
                      <a:cubicBezTo>
                        <a:pt x="15129" y="176"/>
                        <a:pt x="15599" y="460"/>
                        <a:pt x="15732" y="1025"/>
                      </a:cubicBezTo>
                      <a:cubicBezTo>
                        <a:pt x="15750" y="1067"/>
                        <a:pt x="15788" y="1088"/>
                        <a:pt x="15826" y="1088"/>
                      </a:cubicBezTo>
                      <a:cubicBezTo>
                        <a:pt x="15863" y="1088"/>
                        <a:pt x="15899" y="1067"/>
                        <a:pt x="15911" y="1025"/>
                      </a:cubicBezTo>
                      <a:cubicBezTo>
                        <a:pt x="16079" y="526"/>
                        <a:pt x="16510" y="280"/>
                        <a:pt x="16941" y="280"/>
                      </a:cubicBezTo>
                      <a:cubicBezTo>
                        <a:pt x="17398" y="280"/>
                        <a:pt x="17855" y="556"/>
                        <a:pt x="18003" y="1097"/>
                      </a:cubicBezTo>
                      <a:cubicBezTo>
                        <a:pt x="18016" y="1138"/>
                        <a:pt x="18053" y="1159"/>
                        <a:pt x="18089" y="1159"/>
                      </a:cubicBezTo>
                      <a:cubicBezTo>
                        <a:pt x="18116" y="1159"/>
                        <a:pt x="18143" y="1147"/>
                        <a:pt x="18158" y="1121"/>
                      </a:cubicBezTo>
                      <a:cubicBezTo>
                        <a:pt x="18364" y="671"/>
                        <a:pt x="18775" y="457"/>
                        <a:pt x="19183" y="457"/>
                      </a:cubicBezTo>
                      <a:cubicBezTo>
                        <a:pt x="19674" y="457"/>
                        <a:pt x="20162" y="767"/>
                        <a:pt x="20286" y="1348"/>
                      </a:cubicBezTo>
                      <a:cubicBezTo>
                        <a:pt x="20300" y="1390"/>
                        <a:pt x="20335" y="1408"/>
                        <a:pt x="20370" y="1408"/>
                      </a:cubicBezTo>
                      <a:cubicBezTo>
                        <a:pt x="20424" y="1408"/>
                        <a:pt x="20480" y="1365"/>
                        <a:pt x="20465" y="1300"/>
                      </a:cubicBezTo>
                      <a:cubicBezTo>
                        <a:pt x="20319" y="640"/>
                        <a:pt x="19757" y="275"/>
                        <a:pt x="19190" y="275"/>
                      </a:cubicBezTo>
                      <a:cubicBezTo>
                        <a:pt x="18782" y="275"/>
                        <a:pt x="18371" y="464"/>
                        <a:pt x="18110" y="870"/>
                      </a:cubicBezTo>
                      <a:cubicBezTo>
                        <a:pt x="17886" y="358"/>
                        <a:pt x="17411" y="97"/>
                        <a:pt x="16936" y="97"/>
                      </a:cubicBezTo>
                      <a:cubicBezTo>
                        <a:pt x="16501" y="97"/>
                        <a:pt x="16067" y="316"/>
                        <a:pt x="15827" y="762"/>
                      </a:cubicBezTo>
                      <a:cubicBezTo>
                        <a:pt x="15600" y="254"/>
                        <a:pt x="15125" y="0"/>
                        <a:pt x="14650"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410" name="Google Shape;1410;p16"/>
                <p:cNvSpPr/>
                <p:nvPr/>
              </p:nvSpPr>
              <p:spPr>
                <a:xfrm>
                  <a:off x="4979623" y="1579578"/>
                  <a:ext cx="4386615" cy="311298"/>
                </a:xfrm>
                <a:custGeom>
                  <a:avLst/>
                  <a:gdLst/>
                  <a:ahLst/>
                  <a:cxnLst/>
                  <a:rect l="l" t="t" r="r" b="b"/>
                  <a:pathLst>
                    <a:path w="20475" h="1453" extrusionOk="0">
                      <a:moveTo>
                        <a:pt x="14638" y="0"/>
                      </a:moveTo>
                      <a:cubicBezTo>
                        <a:pt x="14163" y="0"/>
                        <a:pt x="13687" y="257"/>
                        <a:pt x="13460" y="771"/>
                      </a:cubicBezTo>
                      <a:cubicBezTo>
                        <a:pt x="13242" y="398"/>
                        <a:pt x="12914" y="243"/>
                        <a:pt x="12567" y="243"/>
                      </a:cubicBezTo>
                      <a:cubicBezTo>
                        <a:pt x="12058" y="243"/>
                        <a:pt x="11507" y="577"/>
                        <a:pt x="11201" y="1046"/>
                      </a:cubicBezTo>
                      <a:cubicBezTo>
                        <a:pt x="10963" y="487"/>
                        <a:pt x="10439" y="198"/>
                        <a:pt x="9913" y="198"/>
                      </a:cubicBezTo>
                      <a:cubicBezTo>
                        <a:pt x="9459" y="198"/>
                        <a:pt x="9003" y="413"/>
                        <a:pt x="8727" y="855"/>
                      </a:cubicBezTo>
                      <a:cubicBezTo>
                        <a:pt x="8457" y="492"/>
                        <a:pt x="8056" y="316"/>
                        <a:pt x="7658" y="316"/>
                      </a:cubicBezTo>
                      <a:cubicBezTo>
                        <a:pt x="7192" y="316"/>
                        <a:pt x="6730" y="558"/>
                        <a:pt x="6491" y="1022"/>
                      </a:cubicBezTo>
                      <a:cubicBezTo>
                        <a:pt x="6262" y="545"/>
                        <a:pt x="5802" y="298"/>
                        <a:pt x="5339" y="298"/>
                      </a:cubicBezTo>
                      <a:cubicBezTo>
                        <a:pt x="4933" y="298"/>
                        <a:pt x="4525" y="488"/>
                        <a:pt x="4268" y="879"/>
                      </a:cubicBezTo>
                      <a:cubicBezTo>
                        <a:pt x="4040" y="348"/>
                        <a:pt x="3547" y="79"/>
                        <a:pt x="3053" y="79"/>
                      </a:cubicBezTo>
                      <a:cubicBezTo>
                        <a:pt x="2590" y="79"/>
                        <a:pt x="2126" y="315"/>
                        <a:pt x="1877" y="795"/>
                      </a:cubicBezTo>
                      <a:cubicBezTo>
                        <a:pt x="1740" y="430"/>
                        <a:pt x="1386" y="196"/>
                        <a:pt x="990" y="196"/>
                      </a:cubicBezTo>
                      <a:cubicBezTo>
                        <a:pt x="971" y="196"/>
                        <a:pt x="952" y="196"/>
                        <a:pt x="933" y="198"/>
                      </a:cubicBezTo>
                      <a:cubicBezTo>
                        <a:pt x="335" y="257"/>
                        <a:pt x="13" y="831"/>
                        <a:pt x="1" y="1381"/>
                      </a:cubicBezTo>
                      <a:cubicBezTo>
                        <a:pt x="1" y="1429"/>
                        <a:pt x="36" y="1453"/>
                        <a:pt x="72" y="1453"/>
                      </a:cubicBezTo>
                      <a:cubicBezTo>
                        <a:pt x="108" y="1453"/>
                        <a:pt x="144" y="1429"/>
                        <a:pt x="144" y="1381"/>
                      </a:cubicBezTo>
                      <a:cubicBezTo>
                        <a:pt x="168" y="951"/>
                        <a:pt x="383" y="532"/>
                        <a:pt x="825" y="413"/>
                      </a:cubicBezTo>
                      <a:cubicBezTo>
                        <a:pt x="893" y="393"/>
                        <a:pt x="961" y="384"/>
                        <a:pt x="1027" y="384"/>
                      </a:cubicBezTo>
                      <a:cubicBezTo>
                        <a:pt x="1409" y="384"/>
                        <a:pt x="1749" y="687"/>
                        <a:pt x="1770" y="1094"/>
                      </a:cubicBezTo>
                      <a:cubicBezTo>
                        <a:pt x="1770" y="1154"/>
                        <a:pt x="1814" y="1188"/>
                        <a:pt x="1857" y="1188"/>
                      </a:cubicBezTo>
                      <a:cubicBezTo>
                        <a:pt x="1892" y="1188"/>
                        <a:pt x="1926" y="1166"/>
                        <a:pt x="1937" y="1118"/>
                      </a:cubicBezTo>
                      <a:cubicBezTo>
                        <a:pt x="2087" y="547"/>
                        <a:pt x="2570" y="260"/>
                        <a:pt x="3052" y="260"/>
                      </a:cubicBezTo>
                      <a:cubicBezTo>
                        <a:pt x="3529" y="260"/>
                        <a:pt x="4006" y="541"/>
                        <a:pt x="4160" y="1106"/>
                      </a:cubicBezTo>
                      <a:cubicBezTo>
                        <a:pt x="4174" y="1147"/>
                        <a:pt x="4215" y="1168"/>
                        <a:pt x="4254" y="1168"/>
                      </a:cubicBezTo>
                      <a:cubicBezTo>
                        <a:pt x="4283" y="1168"/>
                        <a:pt x="4312" y="1156"/>
                        <a:pt x="4328" y="1130"/>
                      </a:cubicBezTo>
                      <a:cubicBezTo>
                        <a:pt x="4549" y="694"/>
                        <a:pt x="4949" y="478"/>
                        <a:pt x="5344" y="478"/>
                      </a:cubicBezTo>
                      <a:cubicBezTo>
                        <a:pt x="5782" y="478"/>
                        <a:pt x="6214" y="745"/>
                        <a:pt x="6384" y="1273"/>
                      </a:cubicBezTo>
                      <a:cubicBezTo>
                        <a:pt x="6402" y="1315"/>
                        <a:pt x="6438" y="1336"/>
                        <a:pt x="6473" y="1336"/>
                      </a:cubicBezTo>
                      <a:cubicBezTo>
                        <a:pt x="6509" y="1336"/>
                        <a:pt x="6545" y="1315"/>
                        <a:pt x="6563" y="1273"/>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32" y="602"/>
                        <a:pt x="9466" y="382"/>
                        <a:pt x="9898" y="382"/>
                      </a:cubicBezTo>
                      <a:cubicBezTo>
                        <a:pt x="10416" y="382"/>
                        <a:pt x="10931" y="698"/>
                        <a:pt x="11094" y="1297"/>
                      </a:cubicBezTo>
                      <a:cubicBezTo>
                        <a:pt x="11100" y="1339"/>
                        <a:pt x="11144" y="1364"/>
                        <a:pt x="11183" y="1364"/>
                      </a:cubicBezTo>
                      <a:cubicBezTo>
                        <a:pt x="11212" y="1364"/>
                        <a:pt x="11239" y="1351"/>
                        <a:pt x="11249" y="1321"/>
                      </a:cubicBezTo>
                      <a:cubicBezTo>
                        <a:pt x="11492" y="821"/>
                        <a:pt x="12042" y="432"/>
                        <a:pt x="12545" y="432"/>
                      </a:cubicBezTo>
                      <a:cubicBezTo>
                        <a:pt x="12884" y="432"/>
                        <a:pt x="13201" y="608"/>
                        <a:pt x="13389" y="1046"/>
                      </a:cubicBezTo>
                      <a:cubicBezTo>
                        <a:pt x="13404" y="1076"/>
                        <a:pt x="13431" y="1090"/>
                        <a:pt x="13460" y="1090"/>
                      </a:cubicBezTo>
                      <a:cubicBezTo>
                        <a:pt x="13500" y="1090"/>
                        <a:pt x="13542" y="1064"/>
                        <a:pt x="13556" y="1022"/>
                      </a:cubicBezTo>
                      <a:cubicBezTo>
                        <a:pt x="13705" y="469"/>
                        <a:pt x="14170" y="194"/>
                        <a:pt x="14633" y="194"/>
                      </a:cubicBezTo>
                      <a:cubicBezTo>
                        <a:pt x="15102" y="194"/>
                        <a:pt x="15569" y="475"/>
                        <a:pt x="15708" y="1034"/>
                      </a:cubicBezTo>
                      <a:cubicBezTo>
                        <a:pt x="15726" y="1082"/>
                        <a:pt x="15761" y="1106"/>
                        <a:pt x="15797" y="1106"/>
                      </a:cubicBezTo>
                      <a:cubicBezTo>
                        <a:pt x="15833" y="1106"/>
                        <a:pt x="15869" y="1082"/>
                        <a:pt x="15887" y="1034"/>
                      </a:cubicBezTo>
                      <a:cubicBezTo>
                        <a:pt x="16055" y="541"/>
                        <a:pt x="16486" y="298"/>
                        <a:pt x="16917" y="298"/>
                      </a:cubicBezTo>
                      <a:cubicBezTo>
                        <a:pt x="17373" y="298"/>
                        <a:pt x="17831" y="571"/>
                        <a:pt x="17979" y="1106"/>
                      </a:cubicBezTo>
                      <a:cubicBezTo>
                        <a:pt x="17992" y="1153"/>
                        <a:pt x="18028" y="1177"/>
                        <a:pt x="18063" y="1177"/>
                      </a:cubicBezTo>
                      <a:cubicBezTo>
                        <a:pt x="18091" y="1177"/>
                        <a:pt x="18118" y="1162"/>
                        <a:pt x="18134" y="1130"/>
                      </a:cubicBezTo>
                      <a:cubicBezTo>
                        <a:pt x="18340" y="686"/>
                        <a:pt x="18750" y="475"/>
                        <a:pt x="19157" y="475"/>
                      </a:cubicBezTo>
                      <a:cubicBezTo>
                        <a:pt x="19649" y="475"/>
                        <a:pt x="20138" y="782"/>
                        <a:pt x="20262" y="1357"/>
                      </a:cubicBezTo>
                      <a:cubicBezTo>
                        <a:pt x="20276" y="1409"/>
                        <a:pt x="20314" y="1431"/>
                        <a:pt x="20353" y="1431"/>
                      </a:cubicBezTo>
                      <a:cubicBezTo>
                        <a:pt x="20413" y="1431"/>
                        <a:pt x="20475" y="1377"/>
                        <a:pt x="20453" y="1297"/>
                      </a:cubicBezTo>
                      <a:cubicBezTo>
                        <a:pt x="20307" y="643"/>
                        <a:pt x="19748" y="281"/>
                        <a:pt x="19181" y="281"/>
                      </a:cubicBezTo>
                      <a:cubicBezTo>
                        <a:pt x="18774" y="281"/>
                        <a:pt x="18363" y="467"/>
                        <a:pt x="18098" y="867"/>
                      </a:cubicBezTo>
                      <a:cubicBezTo>
                        <a:pt x="17881" y="358"/>
                        <a:pt x="17410" y="101"/>
                        <a:pt x="16937" y="101"/>
                      </a:cubicBezTo>
                      <a:cubicBezTo>
                        <a:pt x="16498" y="101"/>
                        <a:pt x="16057" y="323"/>
                        <a:pt x="15815" y="771"/>
                      </a:cubicBezTo>
                      <a:cubicBezTo>
                        <a:pt x="15588" y="257"/>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411" name="Google Shape;1411;p16"/>
                <p:cNvSpPr/>
                <p:nvPr/>
              </p:nvSpPr>
              <p:spPr>
                <a:xfrm>
                  <a:off x="4979623" y="2121833"/>
                  <a:ext cx="4384901" cy="309370"/>
                </a:xfrm>
                <a:custGeom>
                  <a:avLst/>
                  <a:gdLst/>
                  <a:ahLst/>
                  <a:cxnLst/>
                  <a:rect l="l" t="t" r="r" b="b"/>
                  <a:pathLst>
                    <a:path w="20467" h="1444" extrusionOk="0">
                      <a:moveTo>
                        <a:pt x="14638" y="0"/>
                      </a:moveTo>
                      <a:cubicBezTo>
                        <a:pt x="14163" y="0"/>
                        <a:pt x="13687" y="254"/>
                        <a:pt x="13460" y="762"/>
                      </a:cubicBezTo>
                      <a:cubicBezTo>
                        <a:pt x="13242" y="394"/>
                        <a:pt x="12915" y="240"/>
                        <a:pt x="12568" y="240"/>
                      </a:cubicBezTo>
                      <a:cubicBezTo>
                        <a:pt x="12058" y="240"/>
                        <a:pt x="11507" y="573"/>
                        <a:pt x="11201" y="1049"/>
                      </a:cubicBezTo>
                      <a:cubicBezTo>
                        <a:pt x="10962" y="487"/>
                        <a:pt x="10434" y="194"/>
                        <a:pt x="9904" y="194"/>
                      </a:cubicBezTo>
                      <a:cubicBezTo>
                        <a:pt x="9453" y="194"/>
                        <a:pt x="9001" y="407"/>
                        <a:pt x="8727" y="846"/>
                      </a:cubicBezTo>
                      <a:cubicBezTo>
                        <a:pt x="8458" y="484"/>
                        <a:pt x="8059" y="308"/>
                        <a:pt x="7662" y="308"/>
                      </a:cubicBezTo>
                      <a:cubicBezTo>
                        <a:pt x="7194" y="308"/>
                        <a:pt x="6731" y="553"/>
                        <a:pt x="6491" y="1025"/>
                      </a:cubicBezTo>
                      <a:cubicBezTo>
                        <a:pt x="6261" y="546"/>
                        <a:pt x="5799" y="299"/>
                        <a:pt x="5334" y="299"/>
                      </a:cubicBezTo>
                      <a:cubicBezTo>
                        <a:pt x="4930" y="299"/>
                        <a:pt x="4524" y="486"/>
                        <a:pt x="4268" y="870"/>
                      </a:cubicBezTo>
                      <a:cubicBezTo>
                        <a:pt x="4041" y="342"/>
                        <a:pt x="3553" y="76"/>
                        <a:pt x="3061" y="76"/>
                      </a:cubicBezTo>
                      <a:cubicBezTo>
                        <a:pt x="2596" y="76"/>
                        <a:pt x="2128" y="315"/>
                        <a:pt x="1877" y="798"/>
                      </a:cubicBezTo>
                      <a:cubicBezTo>
                        <a:pt x="1743" y="440"/>
                        <a:pt x="1399" y="197"/>
                        <a:pt x="1012" y="197"/>
                      </a:cubicBezTo>
                      <a:cubicBezTo>
                        <a:pt x="986" y="197"/>
                        <a:pt x="960" y="198"/>
                        <a:pt x="933" y="201"/>
                      </a:cubicBezTo>
                      <a:cubicBezTo>
                        <a:pt x="335" y="260"/>
                        <a:pt x="13" y="834"/>
                        <a:pt x="1" y="1372"/>
                      </a:cubicBezTo>
                      <a:cubicBezTo>
                        <a:pt x="1" y="1420"/>
                        <a:pt x="36" y="1444"/>
                        <a:pt x="72" y="1444"/>
                      </a:cubicBezTo>
                      <a:cubicBezTo>
                        <a:pt x="108" y="1444"/>
                        <a:pt x="144" y="1420"/>
                        <a:pt x="144" y="1372"/>
                      </a:cubicBezTo>
                      <a:cubicBezTo>
                        <a:pt x="168" y="942"/>
                        <a:pt x="383" y="523"/>
                        <a:pt x="825" y="416"/>
                      </a:cubicBezTo>
                      <a:cubicBezTo>
                        <a:pt x="893" y="396"/>
                        <a:pt x="961" y="387"/>
                        <a:pt x="1027" y="387"/>
                      </a:cubicBezTo>
                      <a:cubicBezTo>
                        <a:pt x="1409" y="387"/>
                        <a:pt x="1749" y="690"/>
                        <a:pt x="1770" y="1097"/>
                      </a:cubicBezTo>
                      <a:cubicBezTo>
                        <a:pt x="1770" y="1151"/>
                        <a:pt x="1815" y="1182"/>
                        <a:pt x="1859" y="1182"/>
                      </a:cubicBezTo>
                      <a:cubicBezTo>
                        <a:pt x="1893" y="1182"/>
                        <a:pt x="1927" y="1163"/>
                        <a:pt x="1937" y="1121"/>
                      </a:cubicBezTo>
                      <a:cubicBezTo>
                        <a:pt x="2087" y="544"/>
                        <a:pt x="2570" y="257"/>
                        <a:pt x="3052" y="257"/>
                      </a:cubicBezTo>
                      <a:cubicBezTo>
                        <a:pt x="3529" y="257"/>
                        <a:pt x="4006" y="538"/>
                        <a:pt x="4160" y="1097"/>
                      </a:cubicBezTo>
                      <a:cubicBezTo>
                        <a:pt x="4174" y="1144"/>
                        <a:pt x="4213" y="1168"/>
                        <a:pt x="4252" y="1168"/>
                      </a:cubicBezTo>
                      <a:cubicBezTo>
                        <a:pt x="4282" y="1168"/>
                        <a:pt x="4312" y="1153"/>
                        <a:pt x="4328" y="1121"/>
                      </a:cubicBezTo>
                      <a:cubicBezTo>
                        <a:pt x="4547" y="688"/>
                        <a:pt x="4944" y="475"/>
                        <a:pt x="5336" y="475"/>
                      </a:cubicBezTo>
                      <a:cubicBezTo>
                        <a:pt x="5777" y="475"/>
                        <a:pt x="6213" y="745"/>
                        <a:pt x="6384" y="1276"/>
                      </a:cubicBezTo>
                      <a:cubicBezTo>
                        <a:pt x="6402" y="1318"/>
                        <a:pt x="6438" y="1339"/>
                        <a:pt x="6473" y="1339"/>
                      </a:cubicBezTo>
                      <a:cubicBezTo>
                        <a:pt x="6509" y="1339"/>
                        <a:pt x="6545" y="1318"/>
                        <a:pt x="6563" y="1276"/>
                      </a:cubicBezTo>
                      <a:cubicBezTo>
                        <a:pt x="6740" y="765"/>
                        <a:pt x="7201" y="495"/>
                        <a:pt x="7664" y="495"/>
                      </a:cubicBezTo>
                      <a:cubicBezTo>
                        <a:pt x="8046" y="495"/>
                        <a:pt x="8428" y="678"/>
                        <a:pt x="8655" y="1061"/>
                      </a:cubicBezTo>
                      <a:cubicBezTo>
                        <a:pt x="8673" y="1085"/>
                        <a:pt x="8700" y="1097"/>
                        <a:pt x="8727" y="1097"/>
                      </a:cubicBezTo>
                      <a:cubicBezTo>
                        <a:pt x="8754" y="1097"/>
                        <a:pt x="8781" y="1085"/>
                        <a:pt x="8798" y="1061"/>
                      </a:cubicBezTo>
                      <a:cubicBezTo>
                        <a:pt x="9028" y="590"/>
                        <a:pt x="9469" y="365"/>
                        <a:pt x="9908" y="365"/>
                      </a:cubicBezTo>
                      <a:cubicBezTo>
                        <a:pt x="10427" y="365"/>
                        <a:pt x="10944" y="680"/>
                        <a:pt x="11105" y="1276"/>
                      </a:cubicBezTo>
                      <a:cubicBezTo>
                        <a:pt x="11119" y="1317"/>
                        <a:pt x="11156" y="1339"/>
                        <a:pt x="11192" y="1339"/>
                      </a:cubicBezTo>
                      <a:cubicBezTo>
                        <a:pt x="11219" y="1339"/>
                        <a:pt x="11245" y="1326"/>
                        <a:pt x="11261" y="1300"/>
                      </a:cubicBezTo>
                      <a:cubicBezTo>
                        <a:pt x="11504" y="800"/>
                        <a:pt x="12054" y="411"/>
                        <a:pt x="12557" y="411"/>
                      </a:cubicBezTo>
                      <a:cubicBezTo>
                        <a:pt x="12896" y="411"/>
                        <a:pt x="13213" y="588"/>
                        <a:pt x="13401" y="1025"/>
                      </a:cubicBezTo>
                      <a:cubicBezTo>
                        <a:pt x="13416" y="1055"/>
                        <a:pt x="13443" y="1069"/>
                        <a:pt x="13472" y="1069"/>
                      </a:cubicBezTo>
                      <a:cubicBezTo>
                        <a:pt x="13512" y="1069"/>
                        <a:pt x="13554" y="1043"/>
                        <a:pt x="13568" y="1002"/>
                      </a:cubicBezTo>
                      <a:cubicBezTo>
                        <a:pt x="13716" y="450"/>
                        <a:pt x="14179" y="175"/>
                        <a:pt x="14641" y="175"/>
                      </a:cubicBezTo>
                      <a:cubicBezTo>
                        <a:pt x="15111" y="175"/>
                        <a:pt x="15581" y="459"/>
                        <a:pt x="15720" y="1025"/>
                      </a:cubicBezTo>
                      <a:cubicBezTo>
                        <a:pt x="15732" y="1067"/>
                        <a:pt x="15767" y="1088"/>
                        <a:pt x="15805" y="1088"/>
                      </a:cubicBezTo>
                      <a:cubicBezTo>
                        <a:pt x="15842" y="1088"/>
                        <a:pt x="15881" y="1067"/>
                        <a:pt x="15899" y="1025"/>
                      </a:cubicBezTo>
                      <a:cubicBezTo>
                        <a:pt x="16067" y="526"/>
                        <a:pt x="16498" y="281"/>
                        <a:pt x="16929" y="281"/>
                      </a:cubicBezTo>
                      <a:cubicBezTo>
                        <a:pt x="17386" y="281"/>
                        <a:pt x="17843" y="556"/>
                        <a:pt x="17991" y="1097"/>
                      </a:cubicBezTo>
                      <a:cubicBezTo>
                        <a:pt x="17997" y="1136"/>
                        <a:pt x="18032" y="1157"/>
                        <a:pt x="18068" y="1157"/>
                      </a:cubicBezTo>
                      <a:cubicBezTo>
                        <a:pt x="18098" y="1157"/>
                        <a:pt x="18130" y="1142"/>
                        <a:pt x="18146" y="1109"/>
                      </a:cubicBezTo>
                      <a:cubicBezTo>
                        <a:pt x="18352" y="665"/>
                        <a:pt x="18762" y="454"/>
                        <a:pt x="19169" y="454"/>
                      </a:cubicBezTo>
                      <a:cubicBezTo>
                        <a:pt x="19661" y="454"/>
                        <a:pt x="20150" y="761"/>
                        <a:pt x="20274" y="1336"/>
                      </a:cubicBezTo>
                      <a:cubicBezTo>
                        <a:pt x="20284" y="1387"/>
                        <a:pt x="20323" y="1410"/>
                        <a:pt x="20361" y="1410"/>
                      </a:cubicBezTo>
                      <a:cubicBezTo>
                        <a:pt x="20414" y="1410"/>
                        <a:pt x="20467" y="1369"/>
                        <a:pt x="20453" y="1300"/>
                      </a:cubicBezTo>
                      <a:cubicBezTo>
                        <a:pt x="20307" y="645"/>
                        <a:pt x="19746" y="279"/>
                        <a:pt x="19178" y="279"/>
                      </a:cubicBezTo>
                      <a:cubicBezTo>
                        <a:pt x="18772" y="279"/>
                        <a:pt x="18363" y="466"/>
                        <a:pt x="18098" y="870"/>
                      </a:cubicBezTo>
                      <a:cubicBezTo>
                        <a:pt x="17880" y="359"/>
                        <a:pt x="17404" y="98"/>
                        <a:pt x="16928" y="98"/>
                      </a:cubicBezTo>
                      <a:cubicBezTo>
                        <a:pt x="16492" y="98"/>
                        <a:pt x="16055" y="317"/>
                        <a:pt x="15815" y="762"/>
                      </a:cubicBezTo>
                      <a:cubicBezTo>
                        <a:pt x="15588" y="254"/>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412" name="Google Shape;1412;p16"/>
                <p:cNvSpPr/>
                <p:nvPr/>
              </p:nvSpPr>
              <p:spPr>
                <a:xfrm>
                  <a:off x="4979623" y="2662802"/>
                  <a:ext cx="4386829" cy="310655"/>
                </a:xfrm>
                <a:custGeom>
                  <a:avLst/>
                  <a:gdLst/>
                  <a:ahLst/>
                  <a:cxnLst/>
                  <a:rect l="l" t="t" r="r" b="b"/>
                  <a:pathLst>
                    <a:path w="20476" h="1450" extrusionOk="0">
                      <a:moveTo>
                        <a:pt x="14638" y="1"/>
                      </a:moveTo>
                      <a:cubicBezTo>
                        <a:pt x="14163" y="1"/>
                        <a:pt x="13687" y="258"/>
                        <a:pt x="13460" y="772"/>
                      </a:cubicBezTo>
                      <a:cubicBezTo>
                        <a:pt x="13242" y="399"/>
                        <a:pt x="12914" y="243"/>
                        <a:pt x="12567" y="243"/>
                      </a:cubicBezTo>
                      <a:cubicBezTo>
                        <a:pt x="12058" y="243"/>
                        <a:pt x="11507" y="577"/>
                        <a:pt x="11201" y="1047"/>
                      </a:cubicBezTo>
                      <a:cubicBezTo>
                        <a:pt x="10963" y="486"/>
                        <a:pt x="10437" y="193"/>
                        <a:pt x="9909" y="193"/>
                      </a:cubicBezTo>
                      <a:cubicBezTo>
                        <a:pt x="9456" y="193"/>
                        <a:pt x="9003" y="409"/>
                        <a:pt x="8727" y="855"/>
                      </a:cubicBezTo>
                      <a:cubicBezTo>
                        <a:pt x="8457" y="492"/>
                        <a:pt x="8056" y="316"/>
                        <a:pt x="7658" y="316"/>
                      </a:cubicBezTo>
                      <a:cubicBezTo>
                        <a:pt x="7192" y="316"/>
                        <a:pt x="6730" y="558"/>
                        <a:pt x="6491" y="1023"/>
                      </a:cubicBezTo>
                      <a:cubicBezTo>
                        <a:pt x="6262" y="545"/>
                        <a:pt x="5802" y="298"/>
                        <a:pt x="5339" y="298"/>
                      </a:cubicBezTo>
                      <a:cubicBezTo>
                        <a:pt x="4933" y="298"/>
                        <a:pt x="4525" y="488"/>
                        <a:pt x="4268" y="879"/>
                      </a:cubicBezTo>
                      <a:cubicBezTo>
                        <a:pt x="4040" y="348"/>
                        <a:pt x="3547" y="79"/>
                        <a:pt x="3053" y="79"/>
                      </a:cubicBezTo>
                      <a:cubicBezTo>
                        <a:pt x="2590" y="79"/>
                        <a:pt x="2126" y="316"/>
                        <a:pt x="1877" y="796"/>
                      </a:cubicBezTo>
                      <a:cubicBezTo>
                        <a:pt x="1743" y="437"/>
                        <a:pt x="1399" y="194"/>
                        <a:pt x="1012" y="194"/>
                      </a:cubicBezTo>
                      <a:cubicBezTo>
                        <a:pt x="986" y="194"/>
                        <a:pt x="960" y="196"/>
                        <a:pt x="933" y="198"/>
                      </a:cubicBezTo>
                      <a:cubicBezTo>
                        <a:pt x="335" y="258"/>
                        <a:pt x="13" y="831"/>
                        <a:pt x="1" y="1369"/>
                      </a:cubicBezTo>
                      <a:cubicBezTo>
                        <a:pt x="1" y="1423"/>
                        <a:pt x="36" y="1450"/>
                        <a:pt x="72" y="1450"/>
                      </a:cubicBezTo>
                      <a:cubicBezTo>
                        <a:pt x="108" y="1450"/>
                        <a:pt x="144" y="1423"/>
                        <a:pt x="144" y="1369"/>
                      </a:cubicBezTo>
                      <a:cubicBezTo>
                        <a:pt x="168" y="951"/>
                        <a:pt x="383" y="533"/>
                        <a:pt x="825" y="413"/>
                      </a:cubicBezTo>
                      <a:cubicBezTo>
                        <a:pt x="893" y="393"/>
                        <a:pt x="961" y="384"/>
                        <a:pt x="1027" y="384"/>
                      </a:cubicBezTo>
                      <a:cubicBezTo>
                        <a:pt x="1409" y="384"/>
                        <a:pt x="1749" y="687"/>
                        <a:pt x="1770" y="1094"/>
                      </a:cubicBezTo>
                      <a:cubicBezTo>
                        <a:pt x="1770" y="1153"/>
                        <a:pt x="1812" y="1183"/>
                        <a:pt x="1855" y="1183"/>
                      </a:cubicBezTo>
                      <a:cubicBezTo>
                        <a:pt x="1890" y="1183"/>
                        <a:pt x="1926" y="1162"/>
                        <a:pt x="1937" y="1118"/>
                      </a:cubicBezTo>
                      <a:cubicBezTo>
                        <a:pt x="2087" y="547"/>
                        <a:pt x="2570" y="261"/>
                        <a:pt x="3052" y="261"/>
                      </a:cubicBezTo>
                      <a:cubicBezTo>
                        <a:pt x="3529" y="261"/>
                        <a:pt x="4006" y="542"/>
                        <a:pt x="4160" y="1106"/>
                      </a:cubicBezTo>
                      <a:cubicBezTo>
                        <a:pt x="4174" y="1147"/>
                        <a:pt x="4215" y="1168"/>
                        <a:pt x="4254" y="1168"/>
                      </a:cubicBezTo>
                      <a:cubicBezTo>
                        <a:pt x="4283" y="1168"/>
                        <a:pt x="4312" y="1156"/>
                        <a:pt x="4328" y="1130"/>
                      </a:cubicBezTo>
                      <a:cubicBezTo>
                        <a:pt x="4549" y="694"/>
                        <a:pt x="4949" y="478"/>
                        <a:pt x="5344" y="478"/>
                      </a:cubicBezTo>
                      <a:cubicBezTo>
                        <a:pt x="5782" y="478"/>
                        <a:pt x="6214" y="745"/>
                        <a:pt x="6384" y="1274"/>
                      </a:cubicBezTo>
                      <a:cubicBezTo>
                        <a:pt x="6402" y="1316"/>
                        <a:pt x="6438" y="1336"/>
                        <a:pt x="6473" y="1336"/>
                      </a:cubicBezTo>
                      <a:cubicBezTo>
                        <a:pt x="6509" y="1336"/>
                        <a:pt x="6545" y="1316"/>
                        <a:pt x="6563" y="1274"/>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27" y="590"/>
                        <a:pt x="9467" y="365"/>
                        <a:pt x="9905" y="365"/>
                      </a:cubicBezTo>
                      <a:cubicBezTo>
                        <a:pt x="10428" y="365"/>
                        <a:pt x="10949" y="686"/>
                        <a:pt x="11105" y="1298"/>
                      </a:cubicBezTo>
                      <a:cubicBezTo>
                        <a:pt x="11118" y="1336"/>
                        <a:pt x="11152" y="1358"/>
                        <a:pt x="11187" y="1358"/>
                      </a:cubicBezTo>
                      <a:cubicBezTo>
                        <a:pt x="11215" y="1358"/>
                        <a:pt x="11244" y="1342"/>
                        <a:pt x="11261" y="1310"/>
                      </a:cubicBezTo>
                      <a:cubicBezTo>
                        <a:pt x="11503" y="817"/>
                        <a:pt x="12052" y="432"/>
                        <a:pt x="12555" y="432"/>
                      </a:cubicBezTo>
                      <a:cubicBezTo>
                        <a:pt x="12894" y="432"/>
                        <a:pt x="13213" y="608"/>
                        <a:pt x="13401" y="1047"/>
                      </a:cubicBezTo>
                      <a:cubicBezTo>
                        <a:pt x="13415" y="1075"/>
                        <a:pt x="13440" y="1086"/>
                        <a:pt x="13467" y="1086"/>
                      </a:cubicBezTo>
                      <a:cubicBezTo>
                        <a:pt x="13508" y="1086"/>
                        <a:pt x="13553" y="1059"/>
                        <a:pt x="13568" y="1023"/>
                      </a:cubicBezTo>
                      <a:cubicBezTo>
                        <a:pt x="13717" y="470"/>
                        <a:pt x="14181" y="195"/>
                        <a:pt x="14645" y="195"/>
                      </a:cubicBezTo>
                      <a:cubicBezTo>
                        <a:pt x="15114" y="195"/>
                        <a:pt x="15581" y="476"/>
                        <a:pt x="15720" y="1035"/>
                      </a:cubicBezTo>
                      <a:cubicBezTo>
                        <a:pt x="15732" y="1076"/>
                        <a:pt x="15767" y="1097"/>
                        <a:pt x="15805" y="1097"/>
                      </a:cubicBezTo>
                      <a:cubicBezTo>
                        <a:pt x="15842" y="1097"/>
                        <a:pt x="15881" y="1076"/>
                        <a:pt x="15899" y="1035"/>
                      </a:cubicBezTo>
                      <a:cubicBezTo>
                        <a:pt x="16067" y="541"/>
                        <a:pt x="16497" y="299"/>
                        <a:pt x="16929" y="299"/>
                      </a:cubicBezTo>
                      <a:cubicBezTo>
                        <a:pt x="17385" y="299"/>
                        <a:pt x="17843" y="571"/>
                        <a:pt x="17991" y="1106"/>
                      </a:cubicBezTo>
                      <a:cubicBezTo>
                        <a:pt x="18004" y="1147"/>
                        <a:pt x="18041" y="1168"/>
                        <a:pt x="18077" y="1168"/>
                      </a:cubicBezTo>
                      <a:cubicBezTo>
                        <a:pt x="18104" y="1168"/>
                        <a:pt x="18131" y="1156"/>
                        <a:pt x="18146" y="1130"/>
                      </a:cubicBezTo>
                      <a:cubicBezTo>
                        <a:pt x="18352" y="680"/>
                        <a:pt x="18763" y="466"/>
                        <a:pt x="19171" y="466"/>
                      </a:cubicBezTo>
                      <a:cubicBezTo>
                        <a:pt x="19662" y="466"/>
                        <a:pt x="20150" y="776"/>
                        <a:pt x="20274" y="1357"/>
                      </a:cubicBezTo>
                      <a:cubicBezTo>
                        <a:pt x="20288" y="1403"/>
                        <a:pt x="20322" y="1422"/>
                        <a:pt x="20358" y="1422"/>
                      </a:cubicBezTo>
                      <a:cubicBezTo>
                        <a:pt x="20415" y="1422"/>
                        <a:pt x="20475" y="1371"/>
                        <a:pt x="20453" y="1298"/>
                      </a:cubicBezTo>
                      <a:cubicBezTo>
                        <a:pt x="20307" y="643"/>
                        <a:pt x="19748" y="281"/>
                        <a:pt x="19181" y="281"/>
                      </a:cubicBezTo>
                      <a:cubicBezTo>
                        <a:pt x="18774" y="281"/>
                        <a:pt x="18363" y="468"/>
                        <a:pt x="18098" y="867"/>
                      </a:cubicBezTo>
                      <a:cubicBezTo>
                        <a:pt x="17881" y="357"/>
                        <a:pt x="17408" y="97"/>
                        <a:pt x="16933" y="97"/>
                      </a:cubicBezTo>
                      <a:cubicBezTo>
                        <a:pt x="16495" y="97"/>
                        <a:pt x="16056" y="318"/>
                        <a:pt x="15815" y="772"/>
                      </a:cubicBezTo>
                      <a:cubicBezTo>
                        <a:pt x="15588" y="258"/>
                        <a:pt x="15113" y="1"/>
                        <a:pt x="14638"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413" name="Google Shape;1413;p16"/>
                <p:cNvSpPr/>
                <p:nvPr/>
              </p:nvSpPr>
              <p:spPr>
                <a:xfrm>
                  <a:off x="4979623" y="3205700"/>
                  <a:ext cx="4386615" cy="308941"/>
                </a:xfrm>
                <a:custGeom>
                  <a:avLst/>
                  <a:gdLst/>
                  <a:ahLst/>
                  <a:cxnLst/>
                  <a:rect l="l" t="t" r="r" b="b"/>
                  <a:pathLst>
                    <a:path w="20475" h="1442" extrusionOk="0">
                      <a:moveTo>
                        <a:pt x="14638" y="1"/>
                      </a:moveTo>
                      <a:cubicBezTo>
                        <a:pt x="14163" y="1"/>
                        <a:pt x="13687" y="258"/>
                        <a:pt x="13460" y="772"/>
                      </a:cubicBezTo>
                      <a:cubicBezTo>
                        <a:pt x="13242" y="399"/>
                        <a:pt x="12914" y="244"/>
                        <a:pt x="12567" y="244"/>
                      </a:cubicBezTo>
                      <a:cubicBezTo>
                        <a:pt x="12058" y="244"/>
                        <a:pt x="11507" y="578"/>
                        <a:pt x="11201" y="1047"/>
                      </a:cubicBezTo>
                      <a:cubicBezTo>
                        <a:pt x="10962" y="485"/>
                        <a:pt x="10434" y="192"/>
                        <a:pt x="9904" y="192"/>
                      </a:cubicBezTo>
                      <a:cubicBezTo>
                        <a:pt x="9453" y="192"/>
                        <a:pt x="9001" y="404"/>
                        <a:pt x="8727" y="843"/>
                      </a:cubicBezTo>
                      <a:cubicBezTo>
                        <a:pt x="8458" y="482"/>
                        <a:pt x="8059" y="306"/>
                        <a:pt x="7662" y="306"/>
                      </a:cubicBezTo>
                      <a:cubicBezTo>
                        <a:pt x="7194" y="306"/>
                        <a:pt x="6731" y="550"/>
                        <a:pt x="6491" y="1023"/>
                      </a:cubicBezTo>
                      <a:cubicBezTo>
                        <a:pt x="6262" y="545"/>
                        <a:pt x="5802" y="298"/>
                        <a:pt x="5339" y="298"/>
                      </a:cubicBezTo>
                      <a:cubicBezTo>
                        <a:pt x="4933" y="298"/>
                        <a:pt x="4525" y="488"/>
                        <a:pt x="4268" y="879"/>
                      </a:cubicBezTo>
                      <a:cubicBezTo>
                        <a:pt x="4040" y="349"/>
                        <a:pt x="3547" y="79"/>
                        <a:pt x="3053" y="79"/>
                      </a:cubicBezTo>
                      <a:cubicBezTo>
                        <a:pt x="2590" y="79"/>
                        <a:pt x="2126" y="316"/>
                        <a:pt x="1877" y="796"/>
                      </a:cubicBezTo>
                      <a:cubicBezTo>
                        <a:pt x="1743" y="437"/>
                        <a:pt x="1399" y="195"/>
                        <a:pt x="1012" y="195"/>
                      </a:cubicBezTo>
                      <a:cubicBezTo>
                        <a:pt x="986" y="195"/>
                        <a:pt x="960" y="196"/>
                        <a:pt x="933" y="198"/>
                      </a:cubicBezTo>
                      <a:cubicBezTo>
                        <a:pt x="335" y="258"/>
                        <a:pt x="13" y="832"/>
                        <a:pt x="1" y="1369"/>
                      </a:cubicBezTo>
                      <a:cubicBezTo>
                        <a:pt x="1" y="1417"/>
                        <a:pt x="36" y="1441"/>
                        <a:pt x="72" y="1441"/>
                      </a:cubicBezTo>
                      <a:cubicBezTo>
                        <a:pt x="108" y="1441"/>
                        <a:pt x="144" y="1417"/>
                        <a:pt x="144" y="1369"/>
                      </a:cubicBezTo>
                      <a:cubicBezTo>
                        <a:pt x="168" y="939"/>
                        <a:pt x="383" y="533"/>
                        <a:pt x="825" y="413"/>
                      </a:cubicBezTo>
                      <a:cubicBezTo>
                        <a:pt x="893" y="394"/>
                        <a:pt x="961" y="384"/>
                        <a:pt x="1027" y="384"/>
                      </a:cubicBezTo>
                      <a:cubicBezTo>
                        <a:pt x="1409" y="384"/>
                        <a:pt x="1749" y="687"/>
                        <a:pt x="1770" y="1095"/>
                      </a:cubicBezTo>
                      <a:cubicBezTo>
                        <a:pt x="1770" y="1148"/>
                        <a:pt x="1815" y="1179"/>
                        <a:pt x="1859" y="1179"/>
                      </a:cubicBezTo>
                      <a:cubicBezTo>
                        <a:pt x="1893" y="1179"/>
                        <a:pt x="1927" y="1160"/>
                        <a:pt x="1937" y="1118"/>
                      </a:cubicBezTo>
                      <a:cubicBezTo>
                        <a:pt x="2087" y="548"/>
                        <a:pt x="2570" y="261"/>
                        <a:pt x="3052" y="261"/>
                      </a:cubicBezTo>
                      <a:cubicBezTo>
                        <a:pt x="3529" y="261"/>
                        <a:pt x="4006" y="542"/>
                        <a:pt x="4160" y="1106"/>
                      </a:cubicBezTo>
                      <a:cubicBezTo>
                        <a:pt x="4173" y="1145"/>
                        <a:pt x="4211" y="1167"/>
                        <a:pt x="4248" y="1167"/>
                      </a:cubicBezTo>
                      <a:cubicBezTo>
                        <a:pt x="4280" y="1167"/>
                        <a:pt x="4311" y="1151"/>
                        <a:pt x="4328" y="1118"/>
                      </a:cubicBezTo>
                      <a:cubicBezTo>
                        <a:pt x="4547" y="685"/>
                        <a:pt x="4944" y="472"/>
                        <a:pt x="5336" y="472"/>
                      </a:cubicBezTo>
                      <a:cubicBezTo>
                        <a:pt x="5777" y="472"/>
                        <a:pt x="6213" y="742"/>
                        <a:pt x="6384" y="1274"/>
                      </a:cubicBezTo>
                      <a:cubicBezTo>
                        <a:pt x="6402" y="1316"/>
                        <a:pt x="6438" y="1337"/>
                        <a:pt x="6473" y="1337"/>
                      </a:cubicBezTo>
                      <a:cubicBezTo>
                        <a:pt x="6509" y="1337"/>
                        <a:pt x="6545" y="1316"/>
                        <a:pt x="6563" y="1274"/>
                      </a:cubicBezTo>
                      <a:cubicBezTo>
                        <a:pt x="6740" y="762"/>
                        <a:pt x="7201" y="492"/>
                        <a:pt x="7664" y="492"/>
                      </a:cubicBezTo>
                      <a:cubicBezTo>
                        <a:pt x="8046" y="492"/>
                        <a:pt x="8428" y="675"/>
                        <a:pt x="8655" y="1059"/>
                      </a:cubicBezTo>
                      <a:cubicBezTo>
                        <a:pt x="8673" y="1083"/>
                        <a:pt x="8700" y="1095"/>
                        <a:pt x="8727" y="1095"/>
                      </a:cubicBezTo>
                      <a:cubicBezTo>
                        <a:pt x="8754" y="1095"/>
                        <a:pt x="8781" y="1083"/>
                        <a:pt x="8798" y="1059"/>
                      </a:cubicBezTo>
                      <a:cubicBezTo>
                        <a:pt x="9026" y="598"/>
                        <a:pt x="9458" y="378"/>
                        <a:pt x="9890" y="378"/>
                      </a:cubicBezTo>
                      <a:cubicBezTo>
                        <a:pt x="10410" y="378"/>
                        <a:pt x="10930" y="697"/>
                        <a:pt x="11094" y="1298"/>
                      </a:cubicBezTo>
                      <a:cubicBezTo>
                        <a:pt x="11106" y="1337"/>
                        <a:pt x="11140" y="1358"/>
                        <a:pt x="11175" y="1358"/>
                      </a:cubicBezTo>
                      <a:cubicBezTo>
                        <a:pt x="11203" y="1358"/>
                        <a:pt x="11232" y="1343"/>
                        <a:pt x="11249" y="1310"/>
                      </a:cubicBezTo>
                      <a:cubicBezTo>
                        <a:pt x="11491" y="818"/>
                        <a:pt x="12040" y="432"/>
                        <a:pt x="12543" y="432"/>
                      </a:cubicBezTo>
                      <a:cubicBezTo>
                        <a:pt x="12882" y="432"/>
                        <a:pt x="13201" y="608"/>
                        <a:pt x="13389" y="1047"/>
                      </a:cubicBezTo>
                      <a:cubicBezTo>
                        <a:pt x="13403" y="1075"/>
                        <a:pt x="13428" y="1086"/>
                        <a:pt x="13455" y="1086"/>
                      </a:cubicBezTo>
                      <a:cubicBezTo>
                        <a:pt x="13496" y="1086"/>
                        <a:pt x="13541" y="1059"/>
                        <a:pt x="13556" y="1023"/>
                      </a:cubicBezTo>
                      <a:cubicBezTo>
                        <a:pt x="13699" y="464"/>
                        <a:pt x="14164" y="186"/>
                        <a:pt x="14629" y="186"/>
                      </a:cubicBezTo>
                      <a:cubicBezTo>
                        <a:pt x="15099" y="186"/>
                        <a:pt x="15569" y="470"/>
                        <a:pt x="15708" y="1035"/>
                      </a:cubicBezTo>
                      <a:cubicBezTo>
                        <a:pt x="15726" y="1077"/>
                        <a:pt x="15761" y="1097"/>
                        <a:pt x="15797" y="1097"/>
                      </a:cubicBezTo>
                      <a:cubicBezTo>
                        <a:pt x="15833" y="1097"/>
                        <a:pt x="15869" y="1077"/>
                        <a:pt x="15887" y="1035"/>
                      </a:cubicBezTo>
                      <a:cubicBezTo>
                        <a:pt x="16055" y="541"/>
                        <a:pt x="16486" y="299"/>
                        <a:pt x="16917" y="299"/>
                      </a:cubicBezTo>
                      <a:cubicBezTo>
                        <a:pt x="17373" y="299"/>
                        <a:pt x="17831" y="571"/>
                        <a:pt x="17979" y="1106"/>
                      </a:cubicBezTo>
                      <a:cubicBezTo>
                        <a:pt x="17992" y="1147"/>
                        <a:pt x="18029" y="1169"/>
                        <a:pt x="18065" y="1169"/>
                      </a:cubicBezTo>
                      <a:cubicBezTo>
                        <a:pt x="18092" y="1169"/>
                        <a:pt x="18119" y="1156"/>
                        <a:pt x="18134" y="1130"/>
                      </a:cubicBezTo>
                      <a:cubicBezTo>
                        <a:pt x="18340" y="680"/>
                        <a:pt x="18751" y="466"/>
                        <a:pt x="19159" y="466"/>
                      </a:cubicBezTo>
                      <a:cubicBezTo>
                        <a:pt x="19650" y="466"/>
                        <a:pt x="20138" y="776"/>
                        <a:pt x="20262" y="1357"/>
                      </a:cubicBezTo>
                      <a:cubicBezTo>
                        <a:pt x="20276" y="1405"/>
                        <a:pt x="20315" y="1426"/>
                        <a:pt x="20354" y="1426"/>
                      </a:cubicBezTo>
                      <a:cubicBezTo>
                        <a:pt x="20414" y="1426"/>
                        <a:pt x="20475" y="1377"/>
                        <a:pt x="20453" y="1298"/>
                      </a:cubicBezTo>
                      <a:cubicBezTo>
                        <a:pt x="20307" y="644"/>
                        <a:pt x="19748" y="281"/>
                        <a:pt x="19181" y="281"/>
                      </a:cubicBezTo>
                      <a:cubicBezTo>
                        <a:pt x="18774" y="281"/>
                        <a:pt x="18363" y="468"/>
                        <a:pt x="18098" y="867"/>
                      </a:cubicBezTo>
                      <a:cubicBezTo>
                        <a:pt x="17881" y="358"/>
                        <a:pt x="17408" y="97"/>
                        <a:pt x="16933" y="97"/>
                      </a:cubicBezTo>
                      <a:cubicBezTo>
                        <a:pt x="16495" y="97"/>
                        <a:pt x="16056" y="319"/>
                        <a:pt x="15815" y="772"/>
                      </a:cubicBezTo>
                      <a:cubicBezTo>
                        <a:pt x="15588" y="258"/>
                        <a:pt x="15113" y="1"/>
                        <a:pt x="14638"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414" name="Google Shape;1414;p16"/>
                <p:cNvSpPr/>
                <p:nvPr/>
              </p:nvSpPr>
              <p:spPr>
                <a:xfrm>
                  <a:off x="4977052" y="3746027"/>
                  <a:ext cx="4389186" cy="310869"/>
                </a:xfrm>
                <a:custGeom>
                  <a:avLst/>
                  <a:gdLst/>
                  <a:ahLst/>
                  <a:cxnLst/>
                  <a:rect l="l" t="t" r="r" b="b"/>
                  <a:pathLst>
                    <a:path w="20487" h="1451" extrusionOk="0">
                      <a:moveTo>
                        <a:pt x="14650" y="1"/>
                      </a:moveTo>
                      <a:cubicBezTo>
                        <a:pt x="14175" y="1"/>
                        <a:pt x="13699" y="258"/>
                        <a:pt x="13472" y="772"/>
                      </a:cubicBezTo>
                      <a:cubicBezTo>
                        <a:pt x="13249" y="399"/>
                        <a:pt x="12919" y="244"/>
                        <a:pt x="12570" y="244"/>
                      </a:cubicBezTo>
                      <a:cubicBezTo>
                        <a:pt x="12060" y="244"/>
                        <a:pt x="11512" y="578"/>
                        <a:pt x="11213" y="1047"/>
                      </a:cubicBezTo>
                      <a:cubicBezTo>
                        <a:pt x="10975" y="488"/>
                        <a:pt x="10451" y="198"/>
                        <a:pt x="9925" y="198"/>
                      </a:cubicBezTo>
                      <a:cubicBezTo>
                        <a:pt x="9471" y="198"/>
                        <a:pt x="9015" y="413"/>
                        <a:pt x="8739" y="856"/>
                      </a:cubicBezTo>
                      <a:cubicBezTo>
                        <a:pt x="8469" y="493"/>
                        <a:pt x="8068" y="317"/>
                        <a:pt x="7669" y="317"/>
                      </a:cubicBezTo>
                      <a:cubicBezTo>
                        <a:pt x="7201" y="317"/>
                        <a:pt x="6737" y="558"/>
                        <a:pt x="6491" y="1023"/>
                      </a:cubicBezTo>
                      <a:cubicBezTo>
                        <a:pt x="6262" y="545"/>
                        <a:pt x="5802" y="298"/>
                        <a:pt x="5341" y="298"/>
                      </a:cubicBezTo>
                      <a:cubicBezTo>
                        <a:pt x="4937" y="298"/>
                        <a:pt x="4531" y="489"/>
                        <a:pt x="4280" y="880"/>
                      </a:cubicBezTo>
                      <a:cubicBezTo>
                        <a:pt x="4052" y="349"/>
                        <a:pt x="3556" y="79"/>
                        <a:pt x="3060" y="79"/>
                      </a:cubicBezTo>
                      <a:cubicBezTo>
                        <a:pt x="2596" y="79"/>
                        <a:pt x="2132" y="316"/>
                        <a:pt x="1889" y="796"/>
                      </a:cubicBezTo>
                      <a:cubicBezTo>
                        <a:pt x="1744" y="438"/>
                        <a:pt x="1399" y="195"/>
                        <a:pt x="1022" y="195"/>
                      </a:cubicBezTo>
                      <a:cubicBezTo>
                        <a:pt x="997" y="195"/>
                        <a:pt x="971" y="196"/>
                        <a:pt x="945" y="198"/>
                      </a:cubicBezTo>
                      <a:cubicBezTo>
                        <a:pt x="347" y="258"/>
                        <a:pt x="13" y="832"/>
                        <a:pt x="1" y="1370"/>
                      </a:cubicBezTo>
                      <a:cubicBezTo>
                        <a:pt x="1" y="1423"/>
                        <a:pt x="40" y="1450"/>
                        <a:pt x="78" y="1450"/>
                      </a:cubicBezTo>
                      <a:cubicBezTo>
                        <a:pt x="117" y="1450"/>
                        <a:pt x="156" y="1423"/>
                        <a:pt x="156" y="1370"/>
                      </a:cubicBezTo>
                      <a:cubicBezTo>
                        <a:pt x="168" y="951"/>
                        <a:pt x="395" y="533"/>
                        <a:pt x="825" y="413"/>
                      </a:cubicBezTo>
                      <a:cubicBezTo>
                        <a:pt x="895" y="394"/>
                        <a:pt x="964" y="385"/>
                        <a:pt x="1032" y="385"/>
                      </a:cubicBezTo>
                      <a:cubicBezTo>
                        <a:pt x="1420" y="385"/>
                        <a:pt x="1760" y="688"/>
                        <a:pt x="1770" y="1095"/>
                      </a:cubicBezTo>
                      <a:cubicBezTo>
                        <a:pt x="1770" y="1153"/>
                        <a:pt x="1816" y="1183"/>
                        <a:pt x="1862" y="1183"/>
                      </a:cubicBezTo>
                      <a:cubicBezTo>
                        <a:pt x="1900" y="1183"/>
                        <a:pt x="1938" y="1162"/>
                        <a:pt x="1949" y="1119"/>
                      </a:cubicBezTo>
                      <a:cubicBezTo>
                        <a:pt x="2099" y="548"/>
                        <a:pt x="2582" y="261"/>
                        <a:pt x="3064" y="261"/>
                      </a:cubicBezTo>
                      <a:cubicBezTo>
                        <a:pt x="3541" y="261"/>
                        <a:pt x="4018" y="542"/>
                        <a:pt x="4172" y="1107"/>
                      </a:cubicBezTo>
                      <a:cubicBezTo>
                        <a:pt x="4185" y="1145"/>
                        <a:pt x="4219" y="1167"/>
                        <a:pt x="4253" y="1167"/>
                      </a:cubicBezTo>
                      <a:cubicBezTo>
                        <a:pt x="4282" y="1167"/>
                        <a:pt x="4311" y="1151"/>
                        <a:pt x="4328" y="1119"/>
                      </a:cubicBezTo>
                      <a:cubicBezTo>
                        <a:pt x="4553" y="686"/>
                        <a:pt x="4950" y="472"/>
                        <a:pt x="5342" y="472"/>
                      </a:cubicBezTo>
                      <a:cubicBezTo>
                        <a:pt x="5783" y="472"/>
                        <a:pt x="6219" y="742"/>
                        <a:pt x="6396" y="1274"/>
                      </a:cubicBezTo>
                      <a:cubicBezTo>
                        <a:pt x="6408" y="1316"/>
                        <a:pt x="6444" y="1337"/>
                        <a:pt x="6480" y="1337"/>
                      </a:cubicBezTo>
                      <a:cubicBezTo>
                        <a:pt x="6515" y="1337"/>
                        <a:pt x="6551" y="1316"/>
                        <a:pt x="6563" y="1274"/>
                      </a:cubicBezTo>
                      <a:cubicBezTo>
                        <a:pt x="6740" y="763"/>
                        <a:pt x="7201" y="492"/>
                        <a:pt x="7664" y="492"/>
                      </a:cubicBezTo>
                      <a:cubicBezTo>
                        <a:pt x="8046" y="492"/>
                        <a:pt x="8428" y="676"/>
                        <a:pt x="8655" y="1059"/>
                      </a:cubicBezTo>
                      <a:cubicBezTo>
                        <a:pt x="8673" y="1089"/>
                        <a:pt x="8703" y="1104"/>
                        <a:pt x="8733" y="1104"/>
                      </a:cubicBezTo>
                      <a:cubicBezTo>
                        <a:pt x="8763" y="1104"/>
                        <a:pt x="8793" y="1089"/>
                        <a:pt x="8810" y="1059"/>
                      </a:cubicBezTo>
                      <a:cubicBezTo>
                        <a:pt x="9038" y="598"/>
                        <a:pt x="9470" y="378"/>
                        <a:pt x="9901" y="378"/>
                      </a:cubicBezTo>
                      <a:cubicBezTo>
                        <a:pt x="10420" y="378"/>
                        <a:pt x="10937" y="697"/>
                        <a:pt x="11094" y="1298"/>
                      </a:cubicBezTo>
                      <a:cubicBezTo>
                        <a:pt x="11107" y="1337"/>
                        <a:pt x="11140" y="1358"/>
                        <a:pt x="11177" y="1358"/>
                      </a:cubicBezTo>
                      <a:cubicBezTo>
                        <a:pt x="11207" y="1358"/>
                        <a:pt x="11239" y="1343"/>
                        <a:pt x="11261" y="1310"/>
                      </a:cubicBezTo>
                      <a:cubicBezTo>
                        <a:pt x="11496" y="818"/>
                        <a:pt x="12042" y="432"/>
                        <a:pt x="12544" y="432"/>
                      </a:cubicBezTo>
                      <a:cubicBezTo>
                        <a:pt x="12882" y="432"/>
                        <a:pt x="13201" y="608"/>
                        <a:pt x="13389" y="1047"/>
                      </a:cubicBezTo>
                      <a:cubicBezTo>
                        <a:pt x="13404" y="1077"/>
                        <a:pt x="13433" y="1090"/>
                        <a:pt x="13464" y="1090"/>
                      </a:cubicBezTo>
                      <a:cubicBezTo>
                        <a:pt x="13506" y="1090"/>
                        <a:pt x="13549" y="1065"/>
                        <a:pt x="13556" y="1023"/>
                      </a:cubicBezTo>
                      <a:cubicBezTo>
                        <a:pt x="13705" y="464"/>
                        <a:pt x="14173" y="186"/>
                        <a:pt x="14639" y="186"/>
                      </a:cubicBezTo>
                      <a:cubicBezTo>
                        <a:pt x="15111" y="186"/>
                        <a:pt x="15581" y="470"/>
                        <a:pt x="15720" y="1035"/>
                      </a:cubicBezTo>
                      <a:cubicBezTo>
                        <a:pt x="15732" y="1077"/>
                        <a:pt x="15767" y="1098"/>
                        <a:pt x="15803" y="1098"/>
                      </a:cubicBezTo>
                      <a:cubicBezTo>
                        <a:pt x="15839" y="1098"/>
                        <a:pt x="15875" y="1077"/>
                        <a:pt x="15887" y="1035"/>
                      </a:cubicBezTo>
                      <a:cubicBezTo>
                        <a:pt x="16061" y="542"/>
                        <a:pt x="16494" y="299"/>
                        <a:pt x="16926" y="299"/>
                      </a:cubicBezTo>
                      <a:cubicBezTo>
                        <a:pt x="17383" y="299"/>
                        <a:pt x="17837" y="572"/>
                        <a:pt x="17979" y="1107"/>
                      </a:cubicBezTo>
                      <a:cubicBezTo>
                        <a:pt x="17993" y="1148"/>
                        <a:pt x="18031" y="1174"/>
                        <a:pt x="18070" y="1174"/>
                      </a:cubicBezTo>
                      <a:cubicBezTo>
                        <a:pt x="18098" y="1174"/>
                        <a:pt x="18126" y="1161"/>
                        <a:pt x="18146" y="1131"/>
                      </a:cubicBezTo>
                      <a:cubicBezTo>
                        <a:pt x="18347" y="680"/>
                        <a:pt x="18754" y="466"/>
                        <a:pt x="19161" y="466"/>
                      </a:cubicBezTo>
                      <a:cubicBezTo>
                        <a:pt x="19650" y="466"/>
                        <a:pt x="20138" y="777"/>
                        <a:pt x="20262" y="1358"/>
                      </a:cubicBezTo>
                      <a:cubicBezTo>
                        <a:pt x="20281" y="1409"/>
                        <a:pt x="20321" y="1431"/>
                        <a:pt x="20362" y="1431"/>
                      </a:cubicBezTo>
                      <a:cubicBezTo>
                        <a:pt x="20425" y="1431"/>
                        <a:pt x="20487" y="1378"/>
                        <a:pt x="20465" y="1298"/>
                      </a:cubicBezTo>
                      <a:cubicBezTo>
                        <a:pt x="20319" y="643"/>
                        <a:pt x="19754" y="276"/>
                        <a:pt x="19185" y="276"/>
                      </a:cubicBezTo>
                      <a:cubicBezTo>
                        <a:pt x="18778" y="276"/>
                        <a:pt x="18370" y="464"/>
                        <a:pt x="18110" y="868"/>
                      </a:cubicBezTo>
                      <a:cubicBezTo>
                        <a:pt x="17886" y="358"/>
                        <a:pt x="17414" y="97"/>
                        <a:pt x="16941" y="97"/>
                      </a:cubicBezTo>
                      <a:cubicBezTo>
                        <a:pt x="16504" y="97"/>
                        <a:pt x="16068" y="319"/>
                        <a:pt x="15827" y="772"/>
                      </a:cubicBezTo>
                      <a:cubicBezTo>
                        <a:pt x="15600" y="258"/>
                        <a:pt x="15125" y="1"/>
                        <a:pt x="14650"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415" name="Google Shape;1415;p16"/>
                <p:cNvSpPr/>
                <p:nvPr/>
              </p:nvSpPr>
              <p:spPr>
                <a:xfrm>
                  <a:off x="4979623" y="4288496"/>
                  <a:ext cx="4386615" cy="309370"/>
                </a:xfrm>
                <a:custGeom>
                  <a:avLst/>
                  <a:gdLst/>
                  <a:ahLst/>
                  <a:cxnLst/>
                  <a:rect l="l" t="t" r="r" b="b"/>
                  <a:pathLst>
                    <a:path w="20475" h="1444" extrusionOk="0">
                      <a:moveTo>
                        <a:pt x="14638" y="0"/>
                      </a:moveTo>
                      <a:cubicBezTo>
                        <a:pt x="14163" y="0"/>
                        <a:pt x="13687" y="254"/>
                        <a:pt x="13460" y="762"/>
                      </a:cubicBezTo>
                      <a:cubicBezTo>
                        <a:pt x="13242" y="394"/>
                        <a:pt x="12915" y="240"/>
                        <a:pt x="12568" y="240"/>
                      </a:cubicBezTo>
                      <a:cubicBezTo>
                        <a:pt x="12058" y="240"/>
                        <a:pt x="11507" y="573"/>
                        <a:pt x="11201" y="1049"/>
                      </a:cubicBezTo>
                      <a:cubicBezTo>
                        <a:pt x="10962" y="487"/>
                        <a:pt x="10434" y="194"/>
                        <a:pt x="9904" y="194"/>
                      </a:cubicBezTo>
                      <a:cubicBezTo>
                        <a:pt x="9453" y="194"/>
                        <a:pt x="9001" y="406"/>
                        <a:pt x="8727" y="846"/>
                      </a:cubicBezTo>
                      <a:cubicBezTo>
                        <a:pt x="8458" y="484"/>
                        <a:pt x="8059" y="308"/>
                        <a:pt x="7662" y="308"/>
                      </a:cubicBezTo>
                      <a:cubicBezTo>
                        <a:pt x="7194" y="308"/>
                        <a:pt x="6731" y="553"/>
                        <a:pt x="6491" y="1025"/>
                      </a:cubicBezTo>
                      <a:cubicBezTo>
                        <a:pt x="6261" y="546"/>
                        <a:pt x="5799" y="299"/>
                        <a:pt x="5334" y="299"/>
                      </a:cubicBezTo>
                      <a:cubicBezTo>
                        <a:pt x="4930" y="299"/>
                        <a:pt x="4524" y="486"/>
                        <a:pt x="4268" y="870"/>
                      </a:cubicBezTo>
                      <a:cubicBezTo>
                        <a:pt x="4040" y="347"/>
                        <a:pt x="3550" y="80"/>
                        <a:pt x="3057" y="80"/>
                      </a:cubicBezTo>
                      <a:cubicBezTo>
                        <a:pt x="2593" y="80"/>
                        <a:pt x="2127" y="317"/>
                        <a:pt x="1877" y="798"/>
                      </a:cubicBezTo>
                      <a:cubicBezTo>
                        <a:pt x="1743" y="430"/>
                        <a:pt x="1401" y="197"/>
                        <a:pt x="1016" y="197"/>
                      </a:cubicBezTo>
                      <a:cubicBezTo>
                        <a:pt x="988" y="197"/>
                        <a:pt x="961" y="198"/>
                        <a:pt x="933" y="200"/>
                      </a:cubicBezTo>
                      <a:cubicBezTo>
                        <a:pt x="335" y="248"/>
                        <a:pt x="13" y="822"/>
                        <a:pt x="1" y="1372"/>
                      </a:cubicBezTo>
                      <a:cubicBezTo>
                        <a:pt x="1" y="1420"/>
                        <a:pt x="36" y="1443"/>
                        <a:pt x="72" y="1443"/>
                      </a:cubicBezTo>
                      <a:cubicBezTo>
                        <a:pt x="108" y="1443"/>
                        <a:pt x="144" y="1420"/>
                        <a:pt x="144" y="1372"/>
                      </a:cubicBezTo>
                      <a:cubicBezTo>
                        <a:pt x="168" y="941"/>
                        <a:pt x="383" y="523"/>
                        <a:pt x="825" y="415"/>
                      </a:cubicBezTo>
                      <a:cubicBezTo>
                        <a:pt x="894" y="396"/>
                        <a:pt x="964" y="386"/>
                        <a:pt x="1032" y="386"/>
                      </a:cubicBezTo>
                      <a:cubicBezTo>
                        <a:pt x="1411" y="386"/>
                        <a:pt x="1749" y="681"/>
                        <a:pt x="1770" y="1097"/>
                      </a:cubicBezTo>
                      <a:cubicBezTo>
                        <a:pt x="1770" y="1149"/>
                        <a:pt x="1812" y="1180"/>
                        <a:pt x="1855" y="1180"/>
                      </a:cubicBezTo>
                      <a:cubicBezTo>
                        <a:pt x="1890" y="1180"/>
                        <a:pt x="1926" y="1158"/>
                        <a:pt x="1937" y="1109"/>
                      </a:cubicBezTo>
                      <a:cubicBezTo>
                        <a:pt x="2087" y="538"/>
                        <a:pt x="2570" y="251"/>
                        <a:pt x="3052" y="251"/>
                      </a:cubicBezTo>
                      <a:cubicBezTo>
                        <a:pt x="3529" y="251"/>
                        <a:pt x="4006" y="532"/>
                        <a:pt x="4160" y="1097"/>
                      </a:cubicBezTo>
                      <a:cubicBezTo>
                        <a:pt x="4174" y="1143"/>
                        <a:pt x="4213" y="1168"/>
                        <a:pt x="4252" y="1168"/>
                      </a:cubicBezTo>
                      <a:cubicBezTo>
                        <a:pt x="4282" y="1168"/>
                        <a:pt x="4312" y="1152"/>
                        <a:pt x="4328" y="1121"/>
                      </a:cubicBezTo>
                      <a:cubicBezTo>
                        <a:pt x="4547" y="688"/>
                        <a:pt x="4944" y="474"/>
                        <a:pt x="5336" y="474"/>
                      </a:cubicBezTo>
                      <a:cubicBezTo>
                        <a:pt x="5777" y="474"/>
                        <a:pt x="6213" y="745"/>
                        <a:pt x="6384" y="1276"/>
                      </a:cubicBezTo>
                      <a:cubicBezTo>
                        <a:pt x="6402" y="1312"/>
                        <a:pt x="6438" y="1330"/>
                        <a:pt x="6473" y="1330"/>
                      </a:cubicBezTo>
                      <a:cubicBezTo>
                        <a:pt x="6509" y="1330"/>
                        <a:pt x="6545" y="1312"/>
                        <a:pt x="6563" y="1276"/>
                      </a:cubicBezTo>
                      <a:cubicBezTo>
                        <a:pt x="6740" y="759"/>
                        <a:pt x="7200" y="485"/>
                        <a:pt x="7663" y="485"/>
                      </a:cubicBezTo>
                      <a:cubicBezTo>
                        <a:pt x="8044" y="485"/>
                        <a:pt x="8428" y="672"/>
                        <a:pt x="8655" y="1061"/>
                      </a:cubicBezTo>
                      <a:cubicBezTo>
                        <a:pt x="8673" y="1085"/>
                        <a:pt x="8700" y="1097"/>
                        <a:pt x="8727" y="1097"/>
                      </a:cubicBezTo>
                      <a:cubicBezTo>
                        <a:pt x="8754" y="1097"/>
                        <a:pt x="8781" y="1085"/>
                        <a:pt x="8798" y="1061"/>
                      </a:cubicBezTo>
                      <a:cubicBezTo>
                        <a:pt x="9028" y="597"/>
                        <a:pt x="9463" y="375"/>
                        <a:pt x="9898" y="375"/>
                      </a:cubicBezTo>
                      <a:cubicBezTo>
                        <a:pt x="10415" y="375"/>
                        <a:pt x="10931" y="690"/>
                        <a:pt x="11094" y="1288"/>
                      </a:cubicBezTo>
                      <a:cubicBezTo>
                        <a:pt x="11100" y="1335"/>
                        <a:pt x="11137" y="1359"/>
                        <a:pt x="11174" y="1359"/>
                      </a:cubicBezTo>
                      <a:cubicBezTo>
                        <a:pt x="11203" y="1359"/>
                        <a:pt x="11233" y="1344"/>
                        <a:pt x="11249" y="1312"/>
                      </a:cubicBezTo>
                      <a:cubicBezTo>
                        <a:pt x="11493" y="818"/>
                        <a:pt x="12045" y="426"/>
                        <a:pt x="12549" y="426"/>
                      </a:cubicBezTo>
                      <a:cubicBezTo>
                        <a:pt x="12886" y="426"/>
                        <a:pt x="13202" y="601"/>
                        <a:pt x="13389" y="1037"/>
                      </a:cubicBezTo>
                      <a:cubicBezTo>
                        <a:pt x="13403" y="1071"/>
                        <a:pt x="13430" y="1085"/>
                        <a:pt x="13458" y="1085"/>
                      </a:cubicBezTo>
                      <a:cubicBezTo>
                        <a:pt x="13498" y="1085"/>
                        <a:pt x="13542" y="1056"/>
                        <a:pt x="13556" y="1013"/>
                      </a:cubicBezTo>
                      <a:cubicBezTo>
                        <a:pt x="13698" y="462"/>
                        <a:pt x="14161" y="187"/>
                        <a:pt x="14625" y="187"/>
                      </a:cubicBezTo>
                      <a:cubicBezTo>
                        <a:pt x="15096" y="187"/>
                        <a:pt x="15569" y="471"/>
                        <a:pt x="15708" y="1037"/>
                      </a:cubicBezTo>
                      <a:cubicBezTo>
                        <a:pt x="15726" y="1079"/>
                        <a:pt x="15761" y="1100"/>
                        <a:pt x="15797" y="1100"/>
                      </a:cubicBezTo>
                      <a:cubicBezTo>
                        <a:pt x="15833" y="1100"/>
                        <a:pt x="15869" y="1079"/>
                        <a:pt x="15887" y="1037"/>
                      </a:cubicBezTo>
                      <a:cubicBezTo>
                        <a:pt x="16055" y="544"/>
                        <a:pt x="16486" y="301"/>
                        <a:pt x="16917" y="301"/>
                      </a:cubicBezTo>
                      <a:cubicBezTo>
                        <a:pt x="17373" y="301"/>
                        <a:pt x="17831" y="574"/>
                        <a:pt x="17979" y="1109"/>
                      </a:cubicBezTo>
                      <a:cubicBezTo>
                        <a:pt x="17992" y="1150"/>
                        <a:pt x="18029" y="1171"/>
                        <a:pt x="18065" y="1171"/>
                      </a:cubicBezTo>
                      <a:cubicBezTo>
                        <a:pt x="18092" y="1171"/>
                        <a:pt x="18119" y="1159"/>
                        <a:pt x="18134" y="1133"/>
                      </a:cubicBezTo>
                      <a:cubicBezTo>
                        <a:pt x="18341" y="681"/>
                        <a:pt x="18753" y="467"/>
                        <a:pt x="19162" y="467"/>
                      </a:cubicBezTo>
                      <a:cubicBezTo>
                        <a:pt x="19652" y="467"/>
                        <a:pt x="20138" y="775"/>
                        <a:pt x="20262" y="1348"/>
                      </a:cubicBezTo>
                      <a:cubicBezTo>
                        <a:pt x="20276" y="1400"/>
                        <a:pt x="20315" y="1422"/>
                        <a:pt x="20355" y="1422"/>
                      </a:cubicBezTo>
                      <a:cubicBezTo>
                        <a:pt x="20414" y="1422"/>
                        <a:pt x="20475" y="1372"/>
                        <a:pt x="20453" y="1300"/>
                      </a:cubicBezTo>
                      <a:cubicBezTo>
                        <a:pt x="20307" y="645"/>
                        <a:pt x="19746" y="278"/>
                        <a:pt x="19178" y="278"/>
                      </a:cubicBezTo>
                      <a:cubicBezTo>
                        <a:pt x="18772" y="278"/>
                        <a:pt x="18363" y="466"/>
                        <a:pt x="18098" y="870"/>
                      </a:cubicBezTo>
                      <a:cubicBezTo>
                        <a:pt x="17880" y="358"/>
                        <a:pt x="17404" y="97"/>
                        <a:pt x="16928" y="97"/>
                      </a:cubicBezTo>
                      <a:cubicBezTo>
                        <a:pt x="16492" y="97"/>
                        <a:pt x="16055" y="316"/>
                        <a:pt x="15815" y="762"/>
                      </a:cubicBezTo>
                      <a:cubicBezTo>
                        <a:pt x="15588" y="254"/>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416" name="Google Shape;1416;p16"/>
                <p:cNvSpPr/>
                <p:nvPr/>
              </p:nvSpPr>
              <p:spPr>
                <a:xfrm>
                  <a:off x="4979623" y="4829466"/>
                  <a:ext cx="4386615" cy="310655"/>
                </a:xfrm>
                <a:custGeom>
                  <a:avLst/>
                  <a:gdLst/>
                  <a:ahLst/>
                  <a:cxnLst/>
                  <a:rect l="l" t="t" r="r" b="b"/>
                  <a:pathLst>
                    <a:path w="20475" h="1450" extrusionOk="0">
                      <a:moveTo>
                        <a:pt x="14638" y="0"/>
                      </a:moveTo>
                      <a:cubicBezTo>
                        <a:pt x="14163" y="0"/>
                        <a:pt x="13687" y="257"/>
                        <a:pt x="13460" y="771"/>
                      </a:cubicBezTo>
                      <a:cubicBezTo>
                        <a:pt x="13242" y="398"/>
                        <a:pt x="12914" y="243"/>
                        <a:pt x="12567" y="243"/>
                      </a:cubicBezTo>
                      <a:cubicBezTo>
                        <a:pt x="12058" y="243"/>
                        <a:pt x="11507" y="577"/>
                        <a:pt x="11201" y="1046"/>
                      </a:cubicBezTo>
                      <a:cubicBezTo>
                        <a:pt x="10963" y="487"/>
                        <a:pt x="10439" y="198"/>
                        <a:pt x="9913" y="198"/>
                      </a:cubicBezTo>
                      <a:cubicBezTo>
                        <a:pt x="9459" y="198"/>
                        <a:pt x="9003" y="413"/>
                        <a:pt x="8727" y="855"/>
                      </a:cubicBezTo>
                      <a:cubicBezTo>
                        <a:pt x="8457" y="492"/>
                        <a:pt x="8056" y="316"/>
                        <a:pt x="7658" y="316"/>
                      </a:cubicBezTo>
                      <a:cubicBezTo>
                        <a:pt x="7192" y="316"/>
                        <a:pt x="6730" y="558"/>
                        <a:pt x="6491" y="1022"/>
                      </a:cubicBezTo>
                      <a:cubicBezTo>
                        <a:pt x="6262" y="545"/>
                        <a:pt x="5802" y="298"/>
                        <a:pt x="5339" y="298"/>
                      </a:cubicBezTo>
                      <a:cubicBezTo>
                        <a:pt x="4933" y="298"/>
                        <a:pt x="4525" y="488"/>
                        <a:pt x="4268" y="879"/>
                      </a:cubicBezTo>
                      <a:cubicBezTo>
                        <a:pt x="4040" y="348"/>
                        <a:pt x="3547" y="79"/>
                        <a:pt x="3053" y="79"/>
                      </a:cubicBezTo>
                      <a:cubicBezTo>
                        <a:pt x="2590" y="79"/>
                        <a:pt x="2126" y="315"/>
                        <a:pt x="1877" y="795"/>
                      </a:cubicBezTo>
                      <a:cubicBezTo>
                        <a:pt x="1743" y="437"/>
                        <a:pt x="1399" y="194"/>
                        <a:pt x="1012" y="194"/>
                      </a:cubicBezTo>
                      <a:cubicBezTo>
                        <a:pt x="986" y="194"/>
                        <a:pt x="960" y="195"/>
                        <a:pt x="933" y="198"/>
                      </a:cubicBezTo>
                      <a:cubicBezTo>
                        <a:pt x="335" y="257"/>
                        <a:pt x="13" y="831"/>
                        <a:pt x="1" y="1369"/>
                      </a:cubicBezTo>
                      <a:cubicBezTo>
                        <a:pt x="1" y="1423"/>
                        <a:pt x="36" y="1450"/>
                        <a:pt x="72" y="1450"/>
                      </a:cubicBezTo>
                      <a:cubicBezTo>
                        <a:pt x="108" y="1450"/>
                        <a:pt x="144" y="1423"/>
                        <a:pt x="144" y="1369"/>
                      </a:cubicBezTo>
                      <a:cubicBezTo>
                        <a:pt x="168" y="939"/>
                        <a:pt x="383" y="532"/>
                        <a:pt x="825" y="413"/>
                      </a:cubicBezTo>
                      <a:cubicBezTo>
                        <a:pt x="890" y="396"/>
                        <a:pt x="954" y="388"/>
                        <a:pt x="1018" y="388"/>
                      </a:cubicBezTo>
                      <a:cubicBezTo>
                        <a:pt x="1403" y="388"/>
                        <a:pt x="1749" y="684"/>
                        <a:pt x="1770" y="1094"/>
                      </a:cubicBezTo>
                      <a:cubicBezTo>
                        <a:pt x="1770" y="1153"/>
                        <a:pt x="1812" y="1183"/>
                        <a:pt x="1855" y="1183"/>
                      </a:cubicBezTo>
                      <a:cubicBezTo>
                        <a:pt x="1890" y="1183"/>
                        <a:pt x="1926" y="1162"/>
                        <a:pt x="1937" y="1118"/>
                      </a:cubicBezTo>
                      <a:cubicBezTo>
                        <a:pt x="2087" y="547"/>
                        <a:pt x="2570" y="260"/>
                        <a:pt x="3052" y="260"/>
                      </a:cubicBezTo>
                      <a:cubicBezTo>
                        <a:pt x="3529" y="260"/>
                        <a:pt x="4006" y="541"/>
                        <a:pt x="4160" y="1106"/>
                      </a:cubicBezTo>
                      <a:cubicBezTo>
                        <a:pt x="4174" y="1147"/>
                        <a:pt x="4215" y="1168"/>
                        <a:pt x="4254" y="1168"/>
                      </a:cubicBezTo>
                      <a:cubicBezTo>
                        <a:pt x="4283" y="1168"/>
                        <a:pt x="4312" y="1156"/>
                        <a:pt x="4328" y="1130"/>
                      </a:cubicBezTo>
                      <a:cubicBezTo>
                        <a:pt x="4548" y="690"/>
                        <a:pt x="4947" y="473"/>
                        <a:pt x="5340" y="473"/>
                      </a:cubicBezTo>
                      <a:cubicBezTo>
                        <a:pt x="5780" y="473"/>
                        <a:pt x="6214" y="743"/>
                        <a:pt x="6384" y="1273"/>
                      </a:cubicBezTo>
                      <a:cubicBezTo>
                        <a:pt x="6402" y="1315"/>
                        <a:pt x="6438" y="1336"/>
                        <a:pt x="6473" y="1336"/>
                      </a:cubicBezTo>
                      <a:cubicBezTo>
                        <a:pt x="6509" y="1336"/>
                        <a:pt x="6545" y="1315"/>
                        <a:pt x="6563" y="1273"/>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26" y="597"/>
                        <a:pt x="9458" y="377"/>
                        <a:pt x="9890" y="377"/>
                      </a:cubicBezTo>
                      <a:cubicBezTo>
                        <a:pt x="10410" y="377"/>
                        <a:pt x="10930" y="696"/>
                        <a:pt x="11094" y="1297"/>
                      </a:cubicBezTo>
                      <a:cubicBezTo>
                        <a:pt x="11100" y="1338"/>
                        <a:pt x="11138" y="1359"/>
                        <a:pt x="11176" y="1359"/>
                      </a:cubicBezTo>
                      <a:cubicBezTo>
                        <a:pt x="11205" y="1359"/>
                        <a:pt x="11233" y="1347"/>
                        <a:pt x="11249" y="1321"/>
                      </a:cubicBezTo>
                      <a:cubicBezTo>
                        <a:pt x="11492" y="821"/>
                        <a:pt x="12042" y="432"/>
                        <a:pt x="12545" y="432"/>
                      </a:cubicBezTo>
                      <a:cubicBezTo>
                        <a:pt x="12884" y="432"/>
                        <a:pt x="13201" y="608"/>
                        <a:pt x="13389" y="1046"/>
                      </a:cubicBezTo>
                      <a:cubicBezTo>
                        <a:pt x="13404" y="1076"/>
                        <a:pt x="13431" y="1090"/>
                        <a:pt x="13460" y="1090"/>
                      </a:cubicBezTo>
                      <a:cubicBezTo>
                        <a:pt x="13500" y="1090"/>
                        <a:pt x="13542" y="1064"/>
                        <a:pt x="13556" y="1022"/>
                      </a:cubicBezTo>
                      <a:cubicBezTo>
                        <a:pt x="13699" y="463"/>
                        <a:pt x="14164" y="186"/>
                        <a:pt x="14629" y="186"/>
                      </a:cubicBezTo>
                      <a:cubicBezTo>
                        <a:pt x="15099" y="186"/>
                        <a:pt x="15569" y="469"/>
                        <a:pt x="15708" y="1034"/>
                      </a:cubicBezTo>
                      <a:cubicBezTo>
                        <a:pt x="15726" y="1076"/>
                        <a:pt x="15761" y="1097"/>
                        <a:pt x="15797" y="1097"/>
                      </a:cubicBezTo>
                      <a:cubicBezTo>
                        <a:pt x="15833" y="1097"/>
                        <a:pt x="15869" y="1076"/>
                        <a:pt x="15887" y="1034"/>
                      </a:cubicBezTo>
                      <a:cubicBezTo>
                        <a:pt x="16055" y="541"/>
                        <a:pt x="16486" y="298"/>
                        <a:pt x="16917" y="298"/>
                      </a:cubicBezTo>
                      <a:cubicBezTo>
                        <a:pt x="17373" y="298"/>
                        <a:pt x="17831" y="571"/>
                        <a:pt x="17979" y="1106"/>
                      </a:cubicBezTo>
                      <a:cubicBezTo>
                        <a:pt x="17992" y="1147"/>
                        <a:pt x="18029" y="1168"/>
                        <a:pt x="18065" y="1168"/>
                      </a:cubicBezTo>
                      <a:cubicBezTo>
                        <a:pt x="18092" y="1168"/>
                        <a:pt x="18119" y="1156"/>
                        <a:pt x="18134" y="1130"/>
                      </a:cubicBezTo>
                      <a:cubicBezTo>
                        <a:pt x="18340" y="680"/>
                        <a:pt x="18751" y="466"/>
                        <a:pt x="19159" y="466"/>
                      </a:cubicBezTo>
                      <a:cubicBezTo>
                        <a:pt x="19650" y="466"/>
                        <a:pt x="20138" y="776"/>
                        <a:pt x="20262" y="1357"/>
                      </a:cubicBezTo>
                      <a:cubicBezTo>
                        <a:pt x="20276" y="1404"/>
                        <a:pt x="20315" y="1425"/>
                        <a:pt x="20354" y="1425"/>
                      </a:cubicBezTo>
                      <a:cubicBezTo>
                        <a:pt x="20414" y="1425"/>
                        <a:pt x="20475" y="1377"/>
                        <a:pt x="20453" y="1297"/>
                      </a:cubicBezTo>
                      <a:cubicBezTo>
                        <a:pt x="20307" y="643"/>
                        <a:pt x="19748" y="281"/>
                        <a:pt x="19181" y="281"/>
                      </a:cubicBezTo>
                      <a:cubicBezTo>
                        <a:pt x="18774" y="281"/>
                        <a:pt x="18363" y="467"/>
                        <a:pt x="18098" y="867"/>
                      </a:cubicBezTo>
                      <a:cubicBezTo>
                        <a:pt x="17881" y="357"/>
                        <a:pt x="17408" y="96"/>
                        <a:pt x="16933" y="96"/>
                      </a:cubicBezTo>
                      <a:cubicBezTo>
                        <a:pt x="16495" y="96"/>
                        <a:pt x="16056" y="318"/>
                        <a:pt x="15815" y="771"/>
                      </a:cubicBezTo>
                      <a:cubicBezTo>
                        <a:pt x="15588" y="257"/>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1417" name="Google Shape;1417;p16"/>
              <p:cNvGrpSpPr/>
              <p:nvPr/>
            </p:nvGrpSpPr>
            <p:grpSpPr>
              <a:xfrm>
                <a:off x="3009214" y="1692480"/>
                <a:ext cx="3113402" cy="3677686"/>
                <a:chOff x="4977052" y="-44831"/>
                <a:chExt cx="4389400" cy="5184952"/>
              </a:xfrm>
            </p:grpSpPr>
            <p:sp>
              <p:nvSpPr>
                <p:cNvPr id="1418" name="Google Shape;1418;p16"/>
                <p:cNvSpPr/>
                <p:nvPr/>
              </p:nvSpPr>
              <p:spPr>
                <a:xfrm>
                  <a:off x="4977052" y="-44831"/>
                  <a:ext cx="4389186" cy="309584"/>
                </a:xfrm>
                <a:custGeom>
                  <a:avLst/>
                  <a:gdLst/>
                  <a:ahLst/>
                  <a:cxnLst/>
                  <a:rect l="l" t="t" r="r" b="b"/>
                  <a:pathLst>
                    <a:path w="20487" h="1445" extrusionOk="0">
                      <a:moveTo>
                        <a:pt x="14650" y="1"/>
                      </a:moveTo>
                      <a:cubicBezTo>
                        <a:pt x="14175" y="1"/>
                        <a:pt x="13699" y="255"/>
                        <a:pt x="13472" y="763"/>
                      </a:cubicBezTo>
                      <a:cubicBezTo>
                        <a:pt x="13251" y="397"/>
                        <a:pt x="12922" y="244"/>
                        <a:pt x="12576" y="244"/>
                      </a:cubicBezTo>
                      <a:cubicBezTo>
                        <a:pt x="12064" y="244"/>
                        <a:pt x="11513" y="579"/>
                        <a:pt x="11213" y="1050"/>
                      </a:cubicBezTo>
                      <a:cubicBezTo>
                        <a:pt x="10974" y="488"/>
                        <a:pt x="10446" y="195"/>
                        <a:pt x="9916" y="195"/>
                      </a:cubicBezTo>
                      <a:cubicBezTo>
                        <a:pt x="9465" y="195"/>
                        <a:pt x="9013" y="407"/>
                        <a:pt x="8739" y="846"/>
                      </a:cubicBezTo>
                      <a:cubicBezTo>
                        <a:pt x="8470" y="485"/>
                        <a:pt x="8071" y="309"/>
                        <a:pt x="7673" y="309"/>
                      </a:cubicBezTo>
                      <a:cubicBezTo>
                        <a:pt x="7204" y="309"/>
                        <a:pt x="6737" y="553"/>
                        <a:pt x="6491" y="1026"/>
                      </a:cubicBezTo>
                      <a:cubicBezTo>
                        <a:pt x="6262" y="548"/>
                        <a:pt x="5802" y="301"/>
                        <a:pt x="5341" y="301"/>
                      </a:cubicBezTo>
                      <a:cubicBezTo>
                        <a:pt x="4937" y="301"/>
                        <a:pt x="4531" y="491"/>
                        <a:pt x="4280" y="882"/>
                      </a:cubicBezTo>
                      <a:cubicBezTo>
                        <a:pt x="4052" y="352"/>
                        <a:pt x="3556" y="82"/>
                        <a:pt x="3060" y="82"/>
                      </a:cubicBezTo>
                      <a:cubicBezTo>
                        <a:pt x="2596" y="82"/>
                        <a:pt x="2132" y="319"/>
                        <a:pt x="1889" y="799"/>
                      </a:cubicBezTo>
                      <a:cubicBezTo>
                        <a:pt x="1744" y="430"/>
                        <a:pt x="1401" y="197"/>
                        <a:pt x="1025" y="197"/>
                      </a:cubicBezTo>
                      <a:cubicBezTo>
                        <a:pt x="999" y="197"/>
                        <a:pt x="972" y="199"/>
                        <a:pt x="945" y="201"/>
                      </a:cubicBezTo>
                      <a:cubicBezTo>
                        <a:pt x="347" y="261"/>
                        <a:pt x="13" y="823"/>
                        <a:pt x="1" y="1372"/>
                      </a:cubicBezTo>
                      <a:cubicBezTo>
                        <a:pt x="1" y="1420"/>
                        <a:pt x="40" y="1444"/>
                        <a:pt x="78" y="1444"/>
                      </a:cubicBezTo>
                      <a:cubicBezTo>
                        <a:pt x="117" y="1444"/>
                        <a:pt x="156" y="1420"/>
                        <a:pt x="156" y="1372"/>
                      </a:cubicBezTo>
                      <a:cubicBezTo>
                        <a:pt x="168" y="942"/>
                        <a:pt x="395" y="524"/>
                        <a:pt x="825" y="416"/>
                      </a:cubicBezTo>
                      <a:cubicBezTo>
                        <a:pt x="895" y="397"/>
                        <a:pt x="964" y="387"/>
                        <a:pt x="1031" y="387"/>
                      </a:cubicBezTo>
                      <a:cubicBezTo>
                        <a:pt x="1417" y="387"/>
                        <a:pt x="1749" y="690"/>
                        <a:pt x="1770" y="1097"/>
                      </a:cubicBezTo>
                      <a:cubicBezTo>
                        <a:pt x="1770" y="1151"/>
                        <a:pt x="1819" y="1182"/>
                        <a:pt x="1866" y="1182"/>
                      </a:cubicBezTo>
                      <a:cubicBezTo>
                        <a:pt x="1903" y="1182"/>
                        <a:pt x="1939" y="1163"/>
                        <a:pt x="1949" y="1121"/>
                      </a:cubicBezTo>
                      <a:cubicBezTo>
                        <a:pt x="2100" y="549"/>
                        <a:pt x="2581" y="262"/>
                        <a:pt x="3063" y="262"/>
                      </a:cubicBezTo>
                      <a:cubicBezTo>
                        <a:pt x="3538" y="262"/>
                        <a:pt x="4012" y="540"/>
                        <a:pt x="4172" y="1097"/>
                      </a:cubicBezTo>
                      <a:cubicBezTo>
                        <a:pt x="4186" y="1144"/>
                        <a:pt x="4221" y="1168"/>
                        <a:pt x="4257" y="1168"/>
                      </a:cubicBezTo>
                      <a:cubicBezTo>
                        <a:pt x="4284" y="1168"/>
                        <a:pt x="4312" y="1153"/>
                        <a:pt x="4328" y="1121"/>
                      </a:cubicBezTo>
                      <a:cubicBezTo>
                        <a:pt x="4553" y="688"/>
                        <a:pt x="4950" y="475"/>
                        <a:pt x="5342" y="475"/>
                      </a:cubicBezTo>
                      <a:cubicBezTo>
                        <a:pt x="5783" y="475"/>
                        <a:pt x="6219" y="745"/>
                        <a:pt x="6396" y="1277"/>
                      </a:cubicBezTo>
                      <a:cubicBezTo>
                        <a:pt x="6408" y="1319"/>
                        <a:pt x="6444" y="1340"/>
                        <a:pt x="6480" y="1340"/>
                      </a:cubicBezTo>
                      <a:cubicBezTo>
                        <a:pt x="6515" y="1340"/>
                        <a:pt x="6551" y="1319"/>
                        <a:pt x="6563" y="1277"/>
                      </a:cubicBezTo>
                      <a:cubicBezTo>
                        <a:pt x="6740" y="761"/>
                        <a:pt x="7198" y="491"/>
                        <a:pt x="7659" y="491"/>
                      </a:cubicBezTo>
                      <a:cubicBezTo>
                        <a:pt x="8042" y="491"/>
                        <a:pt x="8427" y="677"/>
                        <a:pt x="8655" y="1062"/>
                      </a:cubicBezTo>
                      <a:cubicBezTo>
                        <a:pt x="8673" y="1086"/>
                        <a:pt x="8703" y="1097"/>
                        <a:pt x="8733" y="1097"/>
                      </a:cubicBezTo>
                      <a:cubicBezTo>
                        <a:pt x="8763" y="1097"/>
                        <a:pt x="8793" y="1086"/>
                        <a:pt x="8810" y="1062"/>
                      </a:cubicBezTo>
                      <a:cubicBezTo>
                        <a:pt x="9039" y="600"/>
                        <a:pt x="9472" y="380"/>
                        <a:pt x="9904" y="380"/>
                      </a:cubicBezTo>
                      <a:cubicBezTo>
                        <a:pt x="10422" y="380"/>
                        <a:pt x="10937" y="696"/>
                        <a:pt x="11094" y="1289"/>
                      </a:cubicBezTo>
                      <a:cubicBezTo>
                        <a:pt x="11107" y="1330"/>
                        <a:pt x="11150" y="1356"/>
                        <a:pt x="11190" y="1356"/>
                      </a:cubicBezTo>
                      <a:cubicBezTo>
                        <a:pt x="11218" y="1356"/>
                        <a:pt x="11246" y="1343"/>
                        <a:pt x="11261" y="1313"/>
                      </a:cubicBezTo>
                      <a:cubicBezTo>
                        <a:pt x="11497" y="818"/>
                        <a:pt x="12047" y="427"/>
                        <a:pt x="12550" y="427"/>
                      </a:cubicBezTo>
                      <a:cubicBezTo>
                        <a:pt x="12887" y="427"/>
                        <a:pt x="13202" y="602"/>
                        <a:pt x="13389" y="1038"/>
                      </a:cubicBezTo>
                      <a:cubicBezTo>
                        <a:pt x="13404" y="1073"/>
                        <a:pt x="13434" y="1087"/>
                        <a:pt x="13464" y="1087"/>
                      </a:cubicBezTo>
                      <a:cubicBezTo>
                        <a:pt x="13506" y="1087"/>
                        <a:pt x="13549" y="1060"/>
                        <a:pt x="13556" y="1026"/>
                      </a:cubicBezTo>
                      <a:cubicBezTo>
                        <a:pt x="13705" y="467"/>
                        <a:pt x="14173" y="189"/>
                        <a:pt x="14639" y="189"/>
                      </a:cubicBezTo>
                      <a:cubicBezTo>
                        <a:pt x="15111" y="189"/>
                        <a:pt x="15581" y="473"/>
                        <a:pt x="15720" y="1038"/>
                      </a:cubicBezTo>
                      <a:cubicBezTo>
                        <a:pt x="15732" y="1080"/>
                        <a:pt x="15767" y="1100"/>
                        <a:pt x="15803" y="1100"/>
                      </a:cubicBezTo>
                      <a:cubicBezTo>
                        <a:pt x="15839" y="1100"/>
                        <a:pt x="15875" y="1080"/>
                        <a:pt x="15887" y="1038"/>
                      </a:cubicBezTo>
                      <a:cubicBezTo>
                        <a:pt x="16055" y="538"/>
                        <a:pt x="16489" y="293"/>
                        <a:pt x="16921" y="293"/>
                      </a:cubicBezTo>
                      <a:cubicBezTo>
                        <a:pt x="17380" y="293"/>
                        <a:pt x="17837" y="568"/>
                        <a:pt x="17979" y="1109"/>
                      </a:cubicBezTo>
                      <a:cubicBezTo>
                        <a:pt x="17992" y="1150"/>
                        <a:pt x="18033" y="1172"/>
                        <a:pt x="18072" y="1172"/>
                      </a:cubicBezTo>
                      <a:cubicBezTo>
                        <a:pt x="18102" y="1172"/>
                        <a:pt x="18131" y="1159"/>
                        <a:pt x="18146" y="1133"/>
                      </a:cubicBezTo>
                      <a:cubicBezTo>
                        <a:pt x="18347" y="683"/>
                        <a:pt x="18754" y="469"/>
                        <a:pt x="19161" y="469"/>
                      </a:cubicBezTo>
                      <a:cubicBezTo>
                        <a:pt x="19650" y="469"/>
                        <a:pt x="20138" y="779"/>
                        <a:pt x="20262" y="1360"/>
                      </a:cubicBezTo>
                      <a:cubicBezTo>
                        <a:pt x="20281" y="1408"/>
                        <a:pt x="20322" y="1429"/>
                        <a:pt x="20363" y="1429"/>
                      </a:cubicBezTo>
                      <a:cubicBezTo>
                        <a:pt x="20426" y="1429"/>
                        <a:pt x="20487" y="1380"/>
                        <a:pt x="20465" y="1301"/>
                      </a:cubicBezTo>
                      <a:cubicBezTo>
                        <a:pt x="20319" y="641"/>
                        <a:pt x="19757" y="275"/>
                        <a:pt x="19190" y="275"/>
                      </a:cubicBezTo>
                      <a:cubicBezTo>
                        <a:pt x="18782" y="275"/>
                        <a:pt x="18371" y="465"/>
                        <a:pt x="18110" y="870"/>
                      </a:cubicBezTo>
                      <a:cubicBezTo>
                        <a:pt x="17886" y="359"/>
                        <a:pt x="17411" y="98"/>
                        <a:pt x="16936" y="98"/>
                      </a:cubicBezTo>
                      <a:cubicBezTo>
                        <a:pt x="16501" y="98"/>
                        <a:pt x="16067" y="317"/>
                        <a:pt x="15827" y="763"/>
                      </a:cubicBezTo>
                      <a:cubicBezTo>
                        <a:pt x="15600" y="255"/>
                        <a:pt x="15125" y="1"/>
                        <a:pt x="14650"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419" name="Google Shape;1419;p16"/>
                <p:cNvSpPr/>
                <p:nvPr/>
              </p:nvSpPr>
              <p:spPr>
                <a:xfrm>
                  <a:off x="4977052" y="498067"/>
                  <a:ext cx="4389186" cy="309584"/>
                </a:xfrm>
                <a:custGeom>
                  <a:avLst/>
                  <a:gdLst/>
                  <a:ahLst/>
                  <a:cxnLst/>
                  <a:rect l="l" t="t" r="r" b="b"/>
                  <a:pathLst>
                    <a:path w="20487" h="1445" extrusionOk="0">
                      <a:moveTo>
                        <a:pt x="14650" y="1"/>
                      </a:moveTo>
                      <a:cubicBezTo>
                        <a:pt x="14175" y="1"/>
                        <a:pt x="13699" y="255"/>
                        <a:pt x="13472" y="763"/>
                      </a:cubicBezTo>
                      <a:cubicBezTo>
                        <a:pt x="13249" y="390"/>
                        <a:pt x="12919" y="235"/>
                        <a:pt x="12570" y="235"/>
                      </a:cubicBezTo>
                      <a:cubicBezTo>
                        <a:pt x="12060" y="235"/>
                        <a:pt x="11512" y="569"/>
                        <a:pt x="11213" y="1038"/>
                      </a:cubicBezTo>
                      <a:cubicBezTo>
                        <a:pt x="10975" y="479"/>
                        <a:pt x="10451" y="189"/>
                        <a:pt x="9925" y="189"/>
                      </a:cubicBezTo>
                      <a:cubicBezTo>
                        <a:pt x="9471" y="189"/>
                        <a:pt x="9015" y="404"/>
                        <a:pt x="8739" y="847"/>
                      </a:cubicBezTo>
                      <a:cubicBezTo>
                        <a:pt x="8469" y="484"/>
                        <a:pt x="8068" y="308"/>
                        <a:pt x="7669" y="308"/>
                      </a:cubicBezTo>
                      <a:cubicBezTo>
                        <a:pt x="7201" y="308"/>
                        <a:pt x="6737" y="549"/>
                        <a:pt x="6491" y="1014"/>
                      </a:cubicBezTo>
                      <a:cubicBezTo>
                        <a:pt x="6262" y="536"/>
                        <a:pt x="5802" y="289"/>
                        <a:pt x="5341" y="289"/>
                      </a:cubicBezTo>
                      <a:cubicBezTo>
                        <a:pt x="4937" y="289"/>
                        <a:pt x="4531" y="480"/>
                        <a:pt x="4280" y="871"/>
                      </a:cubicBezTo>
                      <a:cubicBezTo>
                        <a:pt x="4052" y="340"/>
                        <a:pt x="3556" y="70"/>
                        <a:pt x="3060" y="70"/>
                      </a:cubicBezTo>
                      <a:cubicBezTo>
                        <a:pt x="2596" y="70"/>
                        <a:pt x="2132" y="307"/>
                        <a:pt x="1889" y="787"/>
                      </a:cubicBezTo>
                      <a:cubicBezTo>
                        <a:pt x="1741" y="422"/>
                        <a:pt x="1386" y="188"/>
                        <a:pt x="1001" y="188"/>
                      </a:cubicBezTo>
                      <a:cubicBezTo>
                        <a:pt x="982" y="188"/>
                        <a:pt x="964" y="188"/>
                        <a:pt x="945" y="189"/>
                      </a:cubicBezTo>
                      <a:cubicBezTo>
                        <a:pt x="347" y="249"/>
                        <a:pt x="13" y="823"/>
                        <a:pt x="1" y="1373"/>
                      </a:cubicBezTo>
                      <a:cubicBezTo>
                        <a:pt x="1" y="1420"/>
                        <a:pt x="40" y="1444"/>
                        <a:pt x="78" y="1444"/>
                      </a:cubicBezTo>
                      <a:cubicBezTo>
                        <a:pt x="117" y="1444"/>
                        <a:pt x="156" y="1420"/>
                        <a:pt x="156" y="1373"/>
                      </a:cubicBezTo>
                      <a:cubicBezTo>
                        <a:pt x="168" y="942"/>
                        <a:pt x="395" y="524"/>
                        <a:pt x="825" y="404"/>
                      </a:cubicBezTo>
                      <a:cubicBezTo>
                        <a:pt x="892" y="387"/>
                        <a:pt x="957" y="379"/>
                        <a:pt x="1022" y="379"/>
                      </a:cubicBezTo>
                      <a:cubicBezTo>
                        <a:pt x="1412" y="379"/>
                        <a:pt x="1749" y="675"/>
                        <a:pt x="1770" y="1086"/>
                      </a:cubicBezTo>
                      <a:cubicBezTo>
                        <a:pt x="1770" y="1145"/>
                        <a:pt x="1818" y="1179"/>
                        <a:pt x="1864" y="1179"/>
                      </a:cubicBezTo>
                      <a:cubicBezTo>
                        <a:pt x="1902" y="1179"/>
                        <a:pt x="1938" y="1157"/>
                        <a:pt x="1949" y="1110"/>
                      </a:cubicBezTo>
                      <a:cubicBezTo>
                        <a:pt x="2099" y="540"/>
                        <a:pt x="2576" y="256"/>
                        <a:pt x="3056" y="256"/>
                      </a:cubicBezTo>
                      <a:cubicBezTo>
                        <a:pt x="3533" y="256"/>
                        <a:pt x="4012" y="537"/>
                        <a:pt x="4172" y="1098"/>
                      </a:cubicBezTo>
                      <a:cubicBezTo>
                        <a:pt x="4186" y="1138"/>
                        <a:pt x="4223" y="1160"/>
                        <a:pt x="4258" y="1160"/>
                      </a:cubicBezTo>
                      <a:cubicBezTo>
                        <a:pt x="4286" y="1160"/>
                        <a:pt x="4312" y="1147"/>
                        <a:pt x="4328" y="1122"/>
                      </a:cubicBezTo>
                      <a:cubicBezTo>
                        <a:pt x="4554" y="686"/>
                        <a:pt x="4955" y="470"/>
                        <a:pt x="5350" y="470"/>
                      </a:cubicBezTo>
                      <a:cubicBezTo>
                        <a:pt x="5788" y="470"/>
                        <a:pt x="6220" y="736"/>
                        <a:pt x="6396" y="1265"/>
                      </a:cubicBezTo>
                      <a:cubicBezTo>
                        <a:pt x="6408" y="1307"/>
                        <a:pt x="6444" y="1328"/>
                        <a:pt x="6480" y="1328"/>
                      </a:cubicBezTo>
                      <a:cubicBezTo>
                        <a:pt x="6515" y="1328"/>
                        <a:pt x="6551" y="1307"/>
                        <a:pt x="6563" y="1265"/>
                      </a:cubicBezTo>
                      <a:cubicBezTo>
                        <a:pt x="6740" y="756"/>
                        <a:pt x="7198" y="485"/>
                        <a:pt x="7659" y="485"/>
                      </a:cubicBezTo>
                      <a:cubicBezTo>
                        <a:pt x="8042" y="485"/>
                        <a:pt x="8427" y="671"/>
                        <a:pt x="8655" y="1062"/>
                      </a:cubicBezTo>
                      <a:cubicBezTo>
                        <a:pt x="8673" y="1086"/>
                        <a:pt x="8703" y="1098"/>
                        <a:pt x="8733" y="1098"/>
                      </a:cubicBezTo>
                      <a:cubicBezTo>
                        <a:pt x="8763" y="1098"/>
                        <a:pt x="8793" y="1086"/>
                        <a:pt x="8810" y="1062"/>
                      </a:cubicBezTo>
                      <a:cubicBezTo>
                        <a:pt x="9040" y="598"/>
                        <a:pt x="9475" y="376"/>
                        <a:pt x="9909" y="376"/>
                      </a:cubicBezTo>
                      <a:cubicBezTo>
                        <a:pt x="10425" y="376"/>
                        <a:pt x="10938" y="691"/>
                        <a:pt x="11094" y="1289"/>
                      </a:cubicBezTo>
                      <a:cubicBezTo>
                        <a:pt x="11107" y="1331"/>
                        <a:pt x="11150" y="1356"/>
                        <a:pt x="11190" y="1356"/>
                      </a:cubicBezTo>
                      <a:cubicBezTo>
                        <a:pt x="11218" y="1356"/>
                        <a:pt x="11246" y="1343"/>
                        <a:pt x="11261" y="1313"/>
                      </a:cubicBezTo>
                      <a:cubicBezTo>
                        <a:pt x="11497" y="813"/>
                        <a:pt x="12044" y="424"/>
                        <a:pt x="12546" y="424"/>
                      </a:cubicBezTo>
                      <a:cubicBezTo>
                        <a:pt x="12884" y="424"/>
                        <a:pt x="13201" y="600"/>
                        <a:pt x="13389" y="1038"/>
                      </a:cubicBezTo>
                      <a:cubicBezTo>
                        <a:pt x="13404" y="1068"/>
                        <a:pt x="13433" y="1081"/>
                        <a:pt x="13464" y="1081"/>
                      </a:cubicBezTo>
                      <a:cubicBezTo>
                        <a:pt x="13506" y="1081"/>
                        <a:pt x="13549" y="1056"/>
                        <a:pt x="13556" y="1014"/>
                      </a:cubicBezTo>
                      <a:cubicBezTo>
                        <a:pt x="13704" y="463"/>
                        <a:pt x="14170" y="188"/>
                        <a:pt x="14635" y="188"/>
                      </a:cubicBezTo>
                      <a:cubicBezTo>
                        <a:pt x="15108" y="188"/>
                        <a:pt x="15581" y="472"/>
                        <a:pt x="15720" y="1038"/>
                      </a:cubicBezTo>
                      <a:cubicBezTo>
                        <a:pt x="15732" y="1080"/>
                        <a:pt x="15767" y="1101"/>
                        <a:pt x="15803" y="1101"/>
                      </a:cubicBezTo>
                      <a:cubicBezTo>
                        <a:pt x="15839" y="1101"/>
                        <a:pt x="15875" y="1080"/>
                        <a:pt x="15887" y="1038"/>
                      </a:cubicBezTo>
                      <a:cubicBezTo>
                        <a:pt x="16055" y="539"/>
                        <a:pt x="16489" y="293"/>
                        <a:pt x="16921" y="293"/>
                      </a:cubicBezTo>
                      <a:cubicBezTo>
                        <a:pt x="17380" y="293"/>
                        <a:pt x="17837" y="569"/>
                        <a:pt x="17979" y="1110"/>
                      </a:cubicBezTo>
                      <a:cubicBezTo>
                        <a:pt x="17992" y="1148"/>
                        <a:pt x="18029" y="1170"/>
                        <a:pt x="18067" y="1170"/>
                      </a:cubicBezTo>
                      <a:cubicBezTo>
                        <a:pt x="18098" y="1170"/>
                        <a:pt x="18130" y="1154"/>
                        <a:pt x="18146" y="1122"/>
                      </a:cubicBezTo>
                      <a:cubicBezTo>
                        <a:pt x="18347" y="677"/>
                        <a:pt x="18753" y="466"/>
                        <a:pt x="19159" y="466"/>
                      </a:cubicBezTo>
                      <a:cubicBezTo>
                        <a:pt x="19649" y="466"/>
                        <a:pt x="20138" y="773"/>
                        <a:pt x="20262" y="1349"/>
                      </a:cubicBezTo>
                      <a:cubicBezTo>
                        <a:pt x="20281" y="1400"/>
                        <a:pt x="20321" y="1422"/>
                        <a:pt x="20362" y="1422"/>
                      </a:cubicBezTo>
                      <a:cubicBezTo>
                        <a:pt x="20425" y="1422"/>
                        <a:pt x="20487" y="1369"/>
                        <a:pt x="20465" y="1289"/>
                      </a:cubicBezTo>
                      <a:cubicBezTo>
                        <a:pt x="20319" y="634"/>
                        <a:pt x="19754" y="267"/>
                        <a:pt x="19185" y="267"/>
                      </a:cubicBezTo>
                      <a:cubicBezTo>
                        <a:pt x="18778" y="267"/>
                        <a:pt x="18370" y="455"/>
                        <a:pt x="18110" y="859"/>
                      </a:cubicBezTo>
                      <a:cubicBezTo>
                        <a:pt x="17887" y="350"/>
                        <a:pt x="17416" y="93"/>
                        <a:pt x="16945" y="93"/>
                      </a:cubicBezTo>
                      <a:cubicBezTo>
                        <a:pt x="16507" y="93"/>
                        <a:pt x="16069" y="314"/>
                        <a:pt x="15827" y="763"/>
                      </a:cubicBezTo>
                      <a:cubicBezTo>
                        <a:pt x="15600" y="255"/>
                        <a:pt x="15125" y="1"/>
                        <a:pt x="14650"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420" name="Google Shape;1420;p16"/>
                <p:cNvSpPr/>
                <p:nvPr/>
              </p:nvSpPr>
              <p:spPr>
                <a:xfrm>
                  <a:off x="4977052" y="1038608"/>
                  <a:ext cx="4387686" cy="309370"/>
                </a:xfrm>
                <a:custGeom>
                  <a:avLst/>
                  <a:gdLst/>
                  <a:ahLst/>
                  <a:cxnLst/>
                  <a:rect l="l" t="t" r="r" b="b"/>
                  <a:pathLst>
                    <a:path w="20480" h="1444" extrusionOk="0">
                      <a:moveTo>
                        <a:pt x="14650" y="0"/>
                      </a:moveTo>
                      <a:cubicBezTo>
                        <a:pt x="14175" y="0"/>
                        <a:pt x="13699" y="254"/>
                        <a:pt x="13472" y="762"/>
                      </a:cubicBezTo>
                      <a:cubicBezTo>
                        <a:pt x="13250" y="394"/>
                        <a:pt x="12919" y="240"/>
                        <a:pt x="12571" y="240"/>
                      </a:cubicBezTo>
                      <a:cubicBezTo>
                        <a:pt x="12060" y="240"/>
                        <a:pt x="11512" y="573"/>
                        <a:pt x="11213" y="1049"/>
                      </a:cubicBezTo>
                      <a:cubicBezTo>
                        <a:pt x="10974" y="487"/>
                        <a:pt x="10446" y="194"/>
                        <a:pt x="9916" y="194"/>
                      </a:cubicBezTo>
                      <a:cubicBezTo>
                        <a:pt x="9465" y="194"/>
                        <a:pt x="9013" y="406"/>
                        <a:pt x="8739" y="846"/>
                      </a:cubicBezTo>
                      <a:cubicBezTo>
                        <a:pt x="8470" y="484"/>
                        <a:pt x="8071" y="308"/>
                        <a:pt x="7673" y="308"/>
                      </a:cubicBezTo>
                      <a:cubicBezTo>
                        <a:pt x="7204" y="308"/>
                        <a:pt x="6737" y="553"/>
                        <a:pt x="6491" y="1025"/>
                      </a:cubicBezTo>
                      <a:cubicBezTo>
                        <a:pt x="6261" y="546"/>
                        <a:pt x="5799" y="299"/>
                        <a:pt x="5336" y="299"/>
                      </a:cubicBezTo>
                      <a:cubicBezTo>
                        <a:pt x="4933" y="299"/>
                        <a:pt x="4530" y="486"/>
                        <a:pt x="4280" y="870"/>
                      </a:cubicBezTo>
                      <a:cubicBezTo>
                        <a:pt x="4053" y="342"/>
                        <a:pt x="3561" y="76"/>
                        <a:pt x="3069" y="76"/>
                      </a:cubicBezTo>
                      <a:cubicBezTo>
                        <a:pt x="2602" y="76"/>
                        <a:pt x="2134" y="315"/>
                        <a:pt x="1889" y="798"/>
                      </a:cubicBezTo>
                      <a:cubicBezTo>
                        <a:pt x="1744" y="440"/>
                        <a:pt x="1399" y="197"/>
                        <a:pt x="1022" y="197"/>
                      </a:cubicBezTo>
                      <a:cubicBezTo>
                        <a:pt x="997" y="197"/>
                        <a:pt x="971" y="198"/>
                        <a:pt x="945" y="200"/>
                      </a:cubicBezTo>
                      <a:cubicBezTo>
                        <a:pt x="347" y="260"/>
                        <a:pt x="13" y="834"/>
                        <a:pt x="1" y="1372"/>
                      </a:cubicBezTo>
                      <a:cubicBezTo>
                        <a:pt x="1" y="1420"/>
                        <a:pt x="40" y="1443"/>
                        <a:pt x="78" y="1443"/>
                      </a:cubicBezTo>
                      <a:cubicBezTo>
                        <a:pt x="117" y="1443"/>
                        <a:pt x="156" y="1420"/>
                        <a:pt x="156" y="1372"/>
                      </a:cubicBezTo>
                      <a:cubicBezTo>
                        <a:pt x="168" y="941"/>
                        <a:pt x="395" y="523"/>
                        <a:pt x="825" y="415"/>
                      </a:cubicBezTo>
                      <a:cubicBezTo>
                        <a:pt x="895" y="396"/>
                        <a:pt x="964" y="387"/>
                        <a:pt x="1032" y="387"/>
                      </a:cubicBezTo>
                      <a:cubicBezTo>
                        <a:pt x="1420" y="387"/>
                        <a:pt x="1760" y="690"/>
                        <a:pt x="1770" y="1097"/>
                      </a:cubicBezTo>
                      <a:cubicBezTo>
                        <a:pt x="1770" y="1160"/>
                        <a:pt x="1823" y="1193"/>
                        <a:pt x="1874" y="1193"/>
                      </a:cubicBezTo>
                      <a:cubicBezTo>
                        <a:pt x="1921" y="1193"/>
                        <a:pt x="1967" y="1166"/>
                        <a:pt x="1973" y="1109"/>
                      </a:cubicBezTo>
                      <a:cubicBezTo>
                        <a:pt x="2124" y="536"/>
                        <a:pt x="2605" y="250"/>
                        <a:pt x="3086" y="250"/>
                      </a:cubicBezTo>
                      <a:cubicBezTo>
                        <a:pt x="3558" y="250"/>
                        <a:pt x="4030" y="528"/>
                        <a:pt x="4184" y="1085"/>
                      </a:cubicBezTo>
                      <a:cubicBezTo>
                        <a:pt x="4198" y="1132"/>
                        <a:pt x="4237" y="1156"/>
                        <a:pt x="4275" y="1156"/>
                      </a:cubicBezTo>
                      <a:cubicBezTo>
                        <a:pt x="4306" y="1156"/>
                        <a:pt x="4336" y="1141"/>
                        <a:pt x="4352" y="1109"/>
                      </a:cubicBezTo>
                      <a:cubicBezTo>
                        <a:pt x="4571" y="676"/>
                        <a:pt x="4968" y="462"/>
                        <a:pt x="5361" y="462"/>
                      </a:cubicBezTo>
                      <a:cubicBezTo>
                        <a:pt x="5804" y="462"/>
                        <a:pt x="6243" y="733"/>
                        <a:pt x="6420" y="1264"/>
                      </a:cubicBezTo>
                      <a:cubicBezTo>
                        <a:pt x="6432" y="1300"/>
                        <a:pt x="6468" y="1318"/>
                        <a:pt x="6503" y="1318"/>
                      </a:cubicBezTo>
                      <a:cubicBezTo>
                        <a:pt x="6539" y="1318"/>
                        <a:pt x="6575" y="1300"/>
                        <a:pt x="6587" y="1264"/>
                      </a:cubicBezTo>
                      <a:cubicBezTo>
                        <a:pt x="6763" y="748"/>
                        <a:pt x="7222" y="478"/>
                        <a:pt x="7683" y="478"/>
                      </a:cubicBezTo>
                      <a:cubicBezTo>
                        <a:pt x="8066" y="478"/>
                        <a:pt x="8451" y="664"/>
                        <a:pt x="8679" y="1049"/>
                      </a:cubicBezTo>
                      <a:cubicBezTo>
                        <a:pt x="8697" y="1073"/>
                        <a:pt x="8724" y="1085"/>
                        <a:pt x="8751" y="1085"/>
                      </a:cubicBezTo>
                      <a:cubicBezTo>
                        <a:pt x="8778" y="1085"/>
                        <a:pt x="8804" y="1073"/>
                        <a:pt x="8822" y="1049"/>
                      </a:cubicBezTo>
                      <a:cubicBezTo>
                        <a:pt x="9056" y="587"/>
                        <a:pt x="9490" y="367"/>
                        <a:pt x="9922" y="367"/>
                      </a:cubicBezTo>
                      <a:cubicBezTo>
                        <a:pt x="10440" y="367"/>
                        <a:pt x="10955" y="683"/>
                        <a:pt x="11117" y="1276"/>
                      </a:cubicBezTo>
                      <a:cubicBezTo>
                        <a:pt x="11131" y="1318"/>
                        <a:pt x="11174" y="1343"/>
                        <a:pt x="11213" y="1343"/>
                      </a:cubicBezTo>
                      <a:cubicBezTo>
                        <a:pt x="11242" y="1343"/>
                        <a:pt x="11270" y="1330"/>
                        <a:pt x="11285" y="1300"/>
                      </a:cubicBezTo>
                      <a:cubicBezTo>
                        <a:pt x="11521" y="806"/>
                        <a:pt x="12071" y="414"/>
                        <a:pt x="12574" y="414"/>
                      </a:cubicBezTo>
                      <a:cubicBezTo>
                        <a:pt x="12910" y="414"/>
                        <a:pt x="13226" y="589"/>
                        <a:pt x="13413" y="1025"/>
                      </a:cubicBezTo>
                      <a:cubicBezTo>
                        <a:pt x="13428" y="1060"/>
                        <a:pt x="13458" y="1074"/>
                        <a:pt x="13488" y="1074"/>
                      </a:cubicBezTo>
                      <a:cubicBezTo>
                        <a:pt x="13530" y="1074"/>
                        <a:pt x="13573" y="1048"/>
                        <a:pt x="13580" y="1013"/>
                      </a:cubicBezTo>
                      <a:cubicBezTo>
                        <a:pt x="13723" y="454"/>
                        <a:pt x="14191" y="176"/>
                        <a:pt x="14657" y="176"/>
                      </a:cubicBezTo>
                      <a:cubicBezTo>
                        <a:pt x="15129" y="176"/>
                        <a:pt x="15599" y="460"/>
                        <a:pt x="15732" y="1025"/>
                      </a:cubicBezTo>
                      <a:cubicBezTo>
                        <a:pt x="15750" y="1067"/>
                        <a:pt x="15788" y="1088"/>
                        <a:pt x="15826" y="1088"/>
                      </a:cubicBezTo>
                      <a:cubicBezTo>
                        <a:pt x="15863" y="1088"/>
                        <a:pt x="15899" y="1067"/>
                        <a:pt x="15911" y="1025"/>
                      </a:cubicBezTo>
                      <a:cubicBezTo>
                        <a:pt x="16079" y="526"/>
                        <a:pt x="16510" y="280"/>
                        <a:pt x="16941" y="280"/>
                      </a:cubicBezTo>
                      <a:cubicBezTo>
                        <a:pt x="17398" y="280"/>
                        <a:pt x="17855" y="556"/>
                        <a:pt x="18003" y="1097"/>
                      </a:cubicBezTo>
                      <a:cubicBezTo>
                        <a:pt x="18016" y="1138"/>
                        <a:pt x="18053" y="1159"/>
                        <a:pt x="18089" y="1159"/>
                      </a:cubicBezTo>
                      <a:cubicBezTo>
                        <a:pt x="18116" y="1159"/>
                        <a:pt x="18143" y="1147"/>
                        <a:pt x="18158" y="1121"/>
                      </a:cubicBezTo>
                      <a:cubicBezTo>
                        <a:pt x="18364" y="671"/>
                        <a:pt x="18775" y="457"/>
                        <a:pt x="19183" y="457"/>
                      </a:cubicBezTo>
                      <a:cubicBezTo>
                        <a:pt x="19674" y="457"/>
                        <a:pt x="20162" y="767"/>
                        <a:pt x="20286" y="1348"/>
                      </a:cubicBezTo>
                      <a:cubicBezTo>
                        <a:pt x="20300" y="1390"/>
                        <a:pt x="20335" y="1408"/>
                        <a:pt x="20370" y="1408"/>
                      </a:cubicBezTo>
                      <a:cubicBezTo>
                        <a:pt x="20424" y="1408"/>
                        <a:pt x="20480" y="1365"/>
                        <a:pt x="20465" y="1300"/>
                      </a:cubicBezTo>
                      <a:cubicBezTo>
                        <a:pt x="20319" y="640"/>
                        <a:pt x="19757" y="275"/>
                        <a:pt x="19190" y="275"/>
                      </a:cubicBezTo>
                      <a:cubicBezTo>
                        <a:pt x="18782" y="275"/>
                        <a:pt x="18371" y="464"/>
                        <a:pt x="18110" y="870"/>
                      </a:cubicBezTo>
                      <a:cubicBezTo>
                        <a:pt x="17886" y="358"/>
                        <a:pt x="17411" y="97"/>
                        <a:pt x="16936" y="97"/>
                      </a:cubicBezTo>
                      <a:cubicBezTo>
                        <a:pt x="16501" y="97"/>
                        <a:pt x="16067" y="316"/>
                        <a:pt x="15827" y="762"/>
                      </a:cubicBezTo>
                      <a:cubicBezTo>
                        <a:pt x="15600" y="254"/>
                        <a:pt x="15125" y="0"/>
                        <a:pt x="14650"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421" name="Google Shape;1421;p16"/>
                <p:cNvSpPr/>
                <p:nvPr/>
              </p:nvSpPr>
              <p:spPr>
                <a:xfrm>
                  <a:off x="4979623" y="1579578"/>
                  <a:ext cx="4386615" cy="311298"/>
                </a:xfrm>
                <a:custGeom>
                  <a:avLst/>
                  <a:gdLst/>
                  <a:ahLst/>
                  <a:cxnLst/>
                  <a:rect l="l" t="t" r="r" b="b"/>
                  <a:pathLst>
                    <a:path w="20475" h="1453" extrusionOk="0">
                      <a:moveTo>
                        <a:pt x="14638" y="0"/>
                      </a:moveTo>
                      <a:cubicBezTo>
                        <a:pt x="14163" y="0"/>
                        <a:pt x="13687" y="257"/>
                        <a:pt x="13460" y="771"/>
                      </a:cubicBezTo>
                      <a:cubicBezTo>
                        <a:pt x="13242" y="398"/>
                        <a:pt x="12914" y="243"/>
                        <a:pt x="12567" y="243"/>
                      </a:cubicBezTo>
                      <a:cubicBezTo>
                        <a:pt x="12058" y="243"/>
                        <a:pt x="11507" y="577"/>
                        <a:pt x="11201" y="1046"/>
                      </a:cubicBezTo>
                      <a:cubicBezTo>
                        <a:pt x="10963" y="487"/>
                        <a:pt x="10439" y="198"/>
                        <a:pt x="9913" y="198"/>
                      </a:cubicBezTo>
                      <a:cubicBezTo>
                        <a:pt x="9459" y="198"/>
                        <a:pt x="9003" y="413"/>
                        <a:pt x="8727" y="855"/>
                      </a:cubicBezTo>
                      <a:cubicBezTo>
                        <a:pt x="8457" y="492"/>
                        <a:pt x="8056" y="316"/>
                        <a:pt x="7658" y="316"/>
                      </a:cubicBezTo>
                      <a:cubicBezTo>
                        <a:pt x="7192" y="316"/>
                        <a:pt x="6730" y="558"/>
                        <a:pt x="6491" y="1022"/>
                      </a:cubicBezTo>
                      <a:cubicBezTo>
                        <a:pt x="6262" y="545"/>
                        <a:pt x="5802" y="298"/>
                        <a:pt x="5339" y="298"/>
                      </a:cubicBezTo>
                      <a:cubicBezTo>
                        <a:pt x="4933" y="298"/>
                        <a:pt x="4525" y="488"/>
                        <a:pt x="4268" y="879"/>
                      </a:cubicBezTo>
                      <a:cubicBezTo>
                        <a:pt x="4040" y="348"/>
                        <a:pt x="3547" y="79"/>
                        <a:pt x="3053" y="79"/>
                      </a:cubicBezTo>
                      <a:cubicBezTo>
                        <a:pt x="2590" y="79"/>
                        <a:pt x="2126" y="315"/>
                        <a:pt x="1877" y="795"/>
                      </a:cubicBezTo>
                      <a:cubicBezTo>
                        <a:pt x="1740" y="430"/>
                        <a:pt x="1386" y="196"/>
                        <a:pt x="990" y="196"/>
                      </a:cubicBezTo>
                      <a:cubicBezTo>
                        <a:pt x="971" y="196"/>
                        <a:pt x="952" y="196"/>
                        <a:pt x="933" y="198"/>
                      </a:cubicBezTo>
                      <a:cubicBezTo>
                        <a:pt x="335" y="257"/>
                        <a:pt x="13" y="831"/>
                        <a:pt x="1" y="1381"/>
                      </a:cubicBezTo>
                      <a:cubicBezTo>
                        <a:pt x="1" y="1429"/>
                        <a:pt x="36" y="1453"/>
                        <a:pt x="72" y="1453"/>
                      </a:cubicBezTo>
                      <a:cubicBezTo>
                        <a:pt x="108" y="1453"/>
                        <a:pt x="144" y="1429"/>
                        <a:pt x="144" y="1381"/>
                      </a:cubicBezTo>
                      <a:cubicBezTo>
                        <a:pt x="168" y="951"/>
                        <a:pt x="383" y="532"/>
                        <a:pt x="825" y="413"/>
                      </a:cubicBezTo>
                      <a:cubicBezTo>
                        <a:pt x="893" y="393"/>
                        <a:pt x="961" y="384"/>
                        <a:pt x="1027" y="384"/>
                      </a:cubicBezTo>
                      <a:cubicBezTo>
                        <a:pt x="1409" y="384"/>
                        <a:pt x="1749" y="687"/>
                        <a:pt x="1770" y="1094"/>
                      </a:cubicBezTo>
                      <a:cubicBezTo>
                        <a:pt x="1770" y="1154"/>
                        <a:pt x="1814" y="1188"/>
                        <a:pt x="1857" y="1188"/>
                      </a:cubicBezTo>
                      <a:cubicBezTo>
                        <a:pt x="1892" y="1188"/>
                        <a:pt x="1926" y="1166"/>
                        <a:pt x="1937" y="1118"/>
                      </a:cubicBezTo>
                      <a:cubicBezTo>
                        <a:pt x="2087" y="547"/>
                        <a:pt x="2570" y="260"/>
                        <a:pt x="3052" y="260"/>
                      </a:cubicBezTo>
                      <a:cubicBezTo>
                        <a:pt x="3529" y="260"/>
                        <a:pt x="4006" y="541"/>
                        <a:pt x="4160" y="1106"/>
                      </a:cubicBezTo>
                      <a:cubicBezTo>
                        <a:pt x="4174" y="1147"/>
                        <a:pt x="4215" y="1168"/>
                        <a:pt x="4254" y="1168"/>
                      </a:cubicBezTo>
                      <a:cubicBezTo>
                        <a:pt x="4283" y="1168"/>
                        <a:pt x="4312" y="1156"/>
                        <a:pt x="4328" y="1130"/>
                      </a:cubicBezTo>
                      <a:cubicBezTo>
                        <a:pt x="4549" y="694"/>
                        <a:pt x="4949" y="478"/>
                        <a:pt x="5344" y="478"/>
                      </a:cubicBezTo>
                      <a:cubicBezTo>
                        <a:pt x="5782" y="478"/>
                        <a:pt x="6214" y="745"/>
                        <a:pt x="6384" y="1273"/>
                      </a:cubicBezTo>
                      <a:cubicBezTo>
                        <a:pt x="6402" y="1315"/>
                        <a:pt x="6438" y="1336"/>
                        <a:pt x="6473" y="1336"/>
                      </a:cubicBezTo>
                      <a:cubicBezTo>
                        <a:pt x="6509" y="1336"/>
                        <a:pt x="6545" y="1315"/>
                        <a:pt x="6563" y="1273"/>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32" y="602"/>
                        <a:pt x="9466" y="382"/>
                        <a:pt x="9898" y="382"/>
                      </a:cubicBezTo>
                      <a:cubicBezTo>
                        <a:pt x="10416" y="382"/>
                        <a:pt x="10931" y="698"/>
                        <a:pt x="11094" y="1297"/>
                      </a:cubicBezTo>
                      <a:cubicBezTo>
                        <a:pt x="11100" y="1339"/>
                        <a:pt x="11144" y="1364"/>
                        <a:pt x="11183" y="1364"/>
                      </a:cubicBezTo>
                      <a:cubicBezTo>
                        <a:pt x="11212" y="1364"/>
                        <a:pt x="11239" y="1351"/>
                        <a:pt x="11249" y="1321"/>
                      </a:cubicBezTo>
                      <a:cubicBezTo>
                        <a:pt x="11492" y="821"/>
                        <a:pt x="12042" y="432"/>
                        <a:pt x="12545" y="432"/>
                      </a:cubicBezTo>
                      <a:cubicBezTo>
                        <a:pt x="12884" y="432"/>
                        <a:pt x="13201" y="608"/>
                        <a:pt x="13389" y="1046"/>
                      </a:cubicBezTo>
                      <a:cubicBezTo>
                        <a:pt x="13404" y="1076"/>
                        <a:pt x="13431" y="1090"/>
                        <a:pt x="13460" y="1090"/>
                      </a:cubicBezTo>
                      <a:cubicBezTo>
                        <a:pt x="13500" y="1090"/>
                        <a:pt x="13542" y="1064"/>
                        <a:pt x="13556" y="1022"/>
                      </a:cubicBezTo>
                      <a:cubicBezTo>
                        <a:pt x="13705" y="469"/>
                        <a:pt x="14170" y="194"/>
                        <a:pt x="14633" y="194"/>
                      </a:cubicBezTo>
                      <a:cubicBezTo>
                        <a:pt x="15102" y="194"/>
                        <a:pt x="15569" y="475"/>
                        <a:pt x="15708" y="1034"/>
                      </a:cubicBezTo>
                      <a:cubicBezTo>
                        <a:pt x="15726" y="1082"/>
                        <a:pt x="15761" y="1106"/>
                        <a:pt x="15797" y="1106"/>
                      </a:cubicBezTo>
                      <a:cubicBezTo>
                        <a:pt x="15833" y="1106"/>
                        <a:pt x="15869" y="1082"/>
                        <a:pt x="15887" y="1034"/>
                      </a:cubicBezTo>
                      <a:cubicBezTo>
                        <a:pt x="16055" y="541"/>
                        <a:pt x="16486" y="298"/>
                        <a:pt x="16917" y="298"/>
                      </a:cubicBezTo>
                      <a:cubicBezTo>
                        <a:pt x="17373" y="298"/>
                        <a:pt x="17831" y="571"/>
                        <a:pt x="17979" y="1106"/>
                      </a:cubicBezTo>
                      <a:cubicBezTo>
                        <a:pt x="17992" y="1153"/>
                        <a:pt x="18028" y="1177"/>
                        <a:pt x="18063" y="1177"/>
                      </a:cubicBezTo>
                      <a:cubicBezTo>
                        <a:pt x="18091" y="1177"/>
                        <a:pt x="18118" y="1162"/>
                        <a:pt x="18134" y="1130"/>
                      </a:cubicBezTo>
                      <a:cubicBezTo>
                        <a:pt x="18340" y="686"/>
                        <a:pt x="18750" y="475"/>
                        <a:pt x="19157" y="475"/>
                      </a:cubicBezTo>
                      <a:cubicBezTo>
                        <a:pt x="19649" y="475"/>
                        <a:pt x="20138" y="782"/>
                        <a:pt x="20262" y="1357"/>
                      </a:cubicBezTo>
                      <a:cubicBezTo>
                        <a:pt x="20276" y="1409"/>
                        <a:pt x="20314" y="1431"/>
                        <a:pt x="20353" y="1431"/>
                      </a:cubicBezTo>
                      <a:cubicBezTo>
                        <a:pt x="20413" y="1431"/>
                        <a:pt x="20475" y="1377"/>
                        <a:pt x="20453" y="1297"/>
                      </a:cubicBezTo>
                      <a:cubicBezTo>
                        <a:pt x="20307" y="643"/>
                        <a:pt x="19748" y="281"/>
                        <a:pt x="19181" y="281"/>
                      </a:cubicBezTo>
                      <a:cubicBezTo>
                        <a:pt x="18774" y="281"/>
                        <a:pt x="18363" y="467"/>
                        <a:pt x="18098" y="867"/>
                      </a:cubicBezTo>
                      <a:cubicBezTo>
                        <a:pt x="17881" y="358"/>
                        <a:pt x="17410" y="101"/>
                        <a:pt x="16937" y="101"/>
                      </a:cubicBezTo>
                      <a:cubicBezTo>
                        <a:pt x="16498" y="101"/>
                        <a:pt x="16057" y="323"/>
                        <a:pt x="15815" y="771"/>
                      </a:cubicBezTo>
                      <a:cubicBezTo>
                        <a:pt x="15588" y="257"/>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422" name="Google Shape;1422;p16"/>
                <p:cNvSpPr/>
                <p:nvPr/>
              </p:nvSpPr>
              <p:spPr>
                <a:xfrm>
                  <a:off x="4979623" y="2121833"/>
                  <a:ext cx="4384901" cy="309370"/>
                </a:xfrm>
                <a:custGeom>
                  <a:avLst/>
                  <a:gdLst/>
                  <a:ahLst/>
                  <a:cxnLst/>
                  <a:rect l="l" t="t" r="r" b="b"/>
                  <a:pathLst>
                    <a:path w="20467" h="1444" extrusionOk="0">
                      <a:moveTo>
                        <a:pt x="14638" y="0"/>
                      </a:moveTo>
                      <a:cubicBezTo>
                        <a:pt x="14163" y="0"/>
                        <a:pt x="13687" y="254"/>
                        <a:pt x="13460" y="762"/>
                      </a:cubicBezTo>
                      <a:cubicBezTo>
                        <a:pt x="13242" y="394"/>
                        <a:pt x="12915" y="240"/>
                        <a:pt x="12568" y="240"/>
                      </a:cubicBezTo>
                      <a:cubicBezTo>
                        <a:pt x="12058" y="240"/>
                        <a:pt x="11507" y="573"/>
                        <a:pt x="11201" y="1049"/>
                      </a:cubicBezTo>
                      <a:cubicBezTo>
                        <a:pt x="10962" y="487"/>
                        <a:pt x="10434" y="194"/>
                        <a:pt x="9904" y="194"/>
                      </a:cubicBezTo>
                      <a:cubicBezTo>
                        <a:pt x="9453" y="194"/>
                        <a:pt x="9001" y="407"/>
                        <a:pt x="8727" y="846"/>
                      </a:cubicBezTo>
                      <a:cubicBezTo>
                        <a:pt x="8458" y="484"/>
                        <a:pt x="8059" y="308"/>
                        <a:pt x="7662" y="308"/>
                      </a:cubicBezTo>
                      <a:cubicBezTo>
                        <a:pt x="7194" y="308"/>
                        <a:pt x="6731" y="553"/>
                        <a:pt x="6491" y="1025"/>
                      </a:cubicBezTo>
                      <a:cubicBezTo>
                        <a:pt x="6261" y="546"/>
                        <a:pt x="5799" y="299"/>
                        <a:pt x="5334" y="299"/>
                      </a:cubicBezTo>
                      <a:cubicBezTo>
                        <a:pt x="4930" y="299"/>
                        <a:pt x="4524" y="486"/>
                        <a:pt x="4268" y="870"/>
                      </a:cubicBezTo>
                      <a:cubicBezTo>
                        <a:pt x="4041" y="342"/>
                        <a:pt x="3553" y="76"/>
                        <a:pt x="3061" y="76"/>
                      </a:cubicBezTo>
                      <a:cubicBezTo>
                        <a:pt x="2596" y="76"/>
                        <a:pt x="2128" y="315"/>
                        <a:pt x="1877" y="798"/>
                      </a:cubicBezTo>
                      <a:cubicBezTo>
                        <a:pt x="1743" y="440"/>
                        <a:pt x="1399" y="197"/>
                        <a:pt x="1012" y="197"/>
                      </a:cubicBezTo>
                      <a:cubicBezTo>
                        <a:pt x="986" y="197"/>
                        <a:pt x="960" y="198"/>
                        <a:pt x="933" y="201"/>
                      </a:cubicBezTo>
                      <a:cubicBezTo>
                        <a:pt x="335" y="260"/>
                        <a:pt x="13" y="834"/>
                        <a:pt x="1" y="1372"/>
                      </a:cubicBezTo>
                      <a:cubicBezTo>
                        <a:pt x="1" y="1420"/>
                        <a:pt x="36" y="1444"/>
                        <a:pt x="72" y="1444"/>
                      </a:cubicBezTo>
                      <a:cubicBezTo>
                        <a:pt x="108" y="1444"/>
                        <a:pt x="144" y="1420"/>
                        <a:pt x="144" y="1372"/>
                      </a:cubicBezTo>
                      <a:cubicBezTo>
                        <a:pt x="168" y="942"/>
                        <a:pt x="383" y="523"/>
                        <a:pt x="825" y="416"/>
                      </a:cubicBezTo>
                      <a:cubicBezTo>
                        <a:pt x="893" y="396"/>
                        <a:pt x="961" y="387"/>
                        <a:pt x="1027" y="387"/>
                      </a:cubicBezTo>
                      <a:cubicBezTo>
                        <a:pt x="1409" y="387"/>
                        <a:pt x="1749" y="690"/>
                        <a:pt x="1770" y="1097"/>
                      </a:cubicBezTo>
                      <a:cubicBezTo>
                        <a:pt x="1770" y="1151"/>
                        <a:pt x="1815" y="1182"/>
                        <a:pt x="1859" y="1182"/>
                      </a:cubicBezTo>
                      <a:cubicBezTo>
                        <a:pt x="1893" y="1182"/>
                        <a:pt x="1927" y="1163"/>
                        <a:pt x="1937" y="1121"/>
                      </a:cubicBezTo>
                      <a:cubicBezTo>
                        <a:pt x="2087" y="544"/>
                        <a:pt x="2570" y="257"/>
                        <a:pt x="3052" y="257"/>
                      </a:cubicBezTo>
                      <a:cubicBezTo>
                        <a:pt x="3529" y="257"/>
                        <a:pt x="4006" y="538"/>
                        <a:pt x="4160" y="1097"/>
                      </a:cubicBezTo>
                      <a:cubicBezTo>
                        <a:pt x="4174" y="1144"/>
                        <a:pt x="4213" y="1168"/>
                        <a:pt x="4252" y="1168"/>
                      </a:cubicBezTo>
                      <a:cubicBezTo>
                        <a:pt x="4282" y="1168"/>
                        <a:pt x="4312" y="1153"/>
                        <a:pt x="4328" y="1121"/>
                      </a:cubicBezTo>
                      <a:cubicBezTo>
                        <a:pt x="4547" y="688"/>
                        <a:pt x="4944" y="475"/>
                        <a:pt x="5336" y="475"/>
                      </a:cubicBezTo>
                      <a:cubicBezTo>
                        <a:pt x="5777" y="475"/>
                        <a:pt x="6213" y="745"/>
                        <a:pt x="6384" y="1276"/>
                      </a:cubicBezTo>
                      <a:cubicBezTo>
                        <a:pt x="6402" y="1318"/>
                        <a:pt x="6438" y="1339"/>
                        <a:pt x="6473" y="1339"/>
                      </a:cubicBezTo>
                      <a:cubicBezTo>
                        <a:pt x="6509" y="1339"/>
                        <a:pt x="6545" y="1318"/>
                        <a:pt x="6563" y="1276"/>
                      </a:cubicBezTo>
                      <a:cubicBezTo>
                        <a:pt x="6740" y="765"/>
                        <a:pt x="7201" y="495"/>
                        <a:pt x="7664" y="495"/>
                      </a:cubicBezTo>
                      <a:cubicBezTo>
                        <a:pt x="8046" y="495"/>
                        <a:pt x="8428" y="678"/>
                        <a:pt x="8655" y="1061"/>
                      </a:cubicBezTo>
                      <a:cubicBezTo>
                        <a:pt x="8673" y="1085"/>
                        <a:pt x="8700" y="1097"/>
                        <a:pt x="8727" y="1097"/>
                      </a:cubicBezTo>
                      <a:cubicBezTo>
                        <a:pt x="8754" y="1097"/>
                        <a:pt x="8781" y="1085"/>
                        <a:pt x="8798" y="1061"/>
                      </a:cubicBezTo>
                      <a:cubicBezTo>
                        <a:pt x="9028" y="590"/>
                        <a:pt x="9469" y="365"/>
                        <a:pt x="9908" y="365"/>
                      </a:cubicBezTo>
                      <a:cubicBezTo>
                        <a:pt x="10427" y="365"/>
                        <a:pt x="10944" y="680"/>
                        <a:pt x="11105" y="1276"/>
                      </a:cubicBezTo>
                      <a:cubicBezTo>
                        <a:pt x="11119" y="1317"/>
                        <a:pt x="11156" y="1339"/>
                        <a:pt x="11192" y="1339"/>
                      </a:cubicBezTo>
                      <a:cubicBezTo>
                        <a:pt x="11219" y="1339"/>
                        <a:pt x="11245" y="1326"/>
                        <a:pt x="11261" y="1300"/>
                      </a:cubicBezTo>
                      <a:cubicBezTo>
                        <a:pt x="11504" y="800"/>
                        <a:pt x="12054" y="411"/>
                        <a:pt x="12557" y="411"/>
                      </a:cubicBezTo>
                      <a:cubicBezTo>
                        <a:pt x="12896" y="411"/>
                        <a:pt x="13213" y="588"/>
                        <a:pt x="13401" y="1025"/>
                      </a:cubicBezTo>
                      <a:cubicBezTo>
                        <a:pt x="13416" y="1055"/>
                        <a:pt x="13443" y="1069"/>
                        <a:pt x="13472" y="1069"/>
                      </a:cubicBezTo>
                      <a:cubicBezTo>
                        <a:pt x="13512" y="1069"/>
                        <a:pt x="13554" y="1043"/>
                        <a:pt x="13568" y="1002"/>
                      </a:cubicBezTo>
                      <a:cubicBezTo>
                        <a:pt x="13716" y="450"/>
                        <a:pt x="14179" y="175"/>
                        <a:pt x="14641" y="175"/>
                      </a:cubicBezTo>
                      <a:cubicBezTo>
                        <a:pt x="15111" y="175"/>
                        <a:pt x="15581" y="459"/>
                        <a:pt x="15720" y="1025"/>
                      </a:cubicBezTo>
                      <a:cubicBezTo>
                        <a:pt x="15732" y="1067"/>
                        <a:pt x="15767" y="1088"/>
                        <a:pt x="15805" y="1088"/>
                      </a:cubicBezTo>
                      <a:cubicBezTo>
                        <a:pt x="15842" y="1088"/>
                        <a:pt x="15881" y="1067"/>
                        <a:pt x="15899" y="1025"/>
                      </a:cubicBezTo>
                      <a:cubicBezTo>
                        <a:pt x="16067" y="526"/>
                        <a:pt x="16498" y="281"/>
                        <a:pt x="16929" y="281"/>
                      </a:cubicBezTo>
                      <a:cubicBezTo>
                        <a:pt x="17386" y="281"/>
                        <a:pt x="17843" y="556"/>
                        <a:pt x="17991" y="1097"/>
                      </a:cubicBezTo>
                      <a:cubicBezTo>
                        <a:pt x="17997" y="1136"/>
                        <a:pt x="18032" y="1157"/>
                        <a:pt x="18068" y="1157"/>
                      </a:cubicBezTo>
                      <a:cubicBezTo>
                        <a:pt x="18098" y="1157"/>
                        <a:pt x="18130" y="1142"/>
                        <a:pt x="18146" y="1109"/>
                      </a:cubicBezTo>
                      <a:cubicBezTo>
                        <a:pt x="18352" y="665"/>
                        <a:pt x="18762" y="454"/>
                        <a:pt x="19169" y="454"/>
                      </a:cubicBezTo>
                      <a:cubicBezTo>
                        <a:pt x="19661" y="454"/>
                        <a:pt x="20150" y="761"/>
                        <a:pt x="20274" y="1336"/>
                      </a:cubicBezTo>
                      <a:cubicBezTo>
                        <a:pt x="20284" y="1387"/>
                        <a:pt x="20323" y="1410"/>
                        <a:pt x="20361" y="1410"/>
                      </a:cubicBezTo>
                      <a:cubicBezTo>
                        <a:pt x="20414" y="1410"/>
                        <a:pt x="20467" y="1369"/>
                        <a:pt x="20453" y="1300"/>
                      </a:cubicBezTo>
                      <a:cubicBezTo>
                        <a:pt x="20307" y="645"/>
                        <a:pt x="19746" y="279"/>
                        <a:pt x="19178" y="279"/>
                      </a:cubicBezTo>
                      <a:cubicBezTo>
                        <a:pt x="18772" y="279"/>
                        <a:pt x="18363" y="466"/>
                        <a:pt x="18098" y="870"/>
                      </a:cubicBezTo>
                      <a:cubicBezTo>
                        <a:pt x="17880" y="359"/>
                        <a:pt x="17404" y="98"/>
                        <a:pt x="16928" y="98"/>
                      </a:cubicBezTo>
                      <a:cubicBezTo>
                        <a:pt x="16492" y="98"/>
                        <a:pt x="16055" y="317"/>
                        <a:pt x="15815" y="762"/>
                      </a:cubicBezTo>
                      <a:cubicBezTo>
                        <a:pt x="15588" y="254"/>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423" name="Google Shape;1423;p16"/>
                <p:cNvSpPr/>
                <p:nvPr/>
              </p:nvSpPr>
              <p:spPr>
                <a:xfrm>
                  <a:off x="4979623" y="2662802"/>
                  <a:ext cx="4386829" cy="310655"/>
                </a:xfrm>
                <a:custGeom>
                  <a:avLst/>
                  <a:gdLst/>
                  <a:ahLst/>
                  <a:cxnLst/>
                  <a:rect l="l" t="t" r="r" b="b"/>
                  <a:pathLst>
                    <a:path w="20476" h="1450" extrusionOk="0">
                      <a:moveTo>
                        <a:pt x="14638" y="1"/>
                      </a:moveTo>
                      <a:cubicBezTo>
                        <a:pt x="14163" y="1"/>
                        <a:pt x="13687" y="258"/>
                        <a:pt x="13460" y="772"/>
                      </a:cubicBezTo>
                      <a:cubicBezTo>
                        <a:pt x="13242" y="399"/>
                        <a:pt x="12914" y="243"/>
                        <a:pt x="12567" y="243"/>
                      </a:cubicBezTo>
                      <a:cubicBezTo>
                        <a:pt x="12058" y="243"/>
                        <a:pt x="11507" y="577"/>
                        <a:pt x="11201" y="1047"/>
                      </a:cubicBezTo>
                      <a:cubicBezTo>
                        <a:pt x="10963" y="486"/>
                        <a:pt x="10437" y="193"/>
                        <a:pt x="9909" y="193"/>
                      </a:cubicBezTo>
                      <a:cubicBezTo>
                        <a:pt x="9456" y="193"/>
                        <a:pt x="9003" y="409"/>
                        <a:pt x="8727" y="855"/>
                      </a:cubicBezTo>
                      <a:cubicBezTo>
                        <a:pt x="8457" y="492"/>
                        <a:pt x="8056" y="316"/>
                        <a:pt x="7658" y="316"/>
                      </a:cubicBezTo>
                      <a:cubicBezTo>
                        <a:pt x="7192" y="316"/>
                        <a:pt x="6730" y="558"/>
                        <a:pt x="6491" y="1023"/>
                      </a:cubicBezTo>
                      <a:cubicBezTo>
                        <a:pt x="6262" y="545"/>
                        <a:pt x="5802" y="298"/>
                        <a:pt x="5339" y="298"/>
                      </a:cubicBezTo>
                      <a:cubicBezTo>
                        <a:pt x="4933" y="298"/>
                        <a:pt x="4525" y="488"/>
                        <a:pt x="4268" y="879"/>
                      </a:cubicBezTo>
                      <a:cubicBezTo>
                        <a:pt x="4040" y="348"/>
                        <a:pt x="3547" y="79"/>
                        <a:pt x="3053" y="79"/>
                      </a:cubicBezTo>
                      <a:cubicBezTo>
                        <a:pt x="2590" y="79"/>
                        <a:pt x="2126" y="316"/>
                        <a:pt x="1877" y="796"/>
                      </a:cubicBezTo>
                      <a:cubicBezTo>
                        <a:pt x="1743" y="437"/>
                        <a:pt x="1399" y="194"/>
                        <a:pt x="1012" y="194"/>
                      </a:cubicBezTo>
                      <a:cubicBezTo>
                        <a:pt x="986" y="194"/>
                        <a:pt x="960" y="196"/>
                        <a:pt x="933" y="198"/>
                      </a:cubicBezTo>
                      <a:cubicBezTo>
                        <a:pt x="335" y="258"/>
                        <a:pt x="13" y="831"/>
                        <a:pt x="1" y="1369"/>
                      </a:cubicBezTo>
                      <a:cubicBezTo>
                        <a:pt x="1" y="1423"/>
                        <a:pt x="36" y="1450"/>
                        <a:pt x="72" y="1450"/>
                      </a:cubicBezTo>
                      <a:cubicBezTo>
                        <a:pt x="108" y="1450"/>
                        <a:pt x="144" y="1423"/>
                        <a:pt x="144" y="1369"/>
                      </a:cubicBezTo>
                      <a:cubicBezTo>
                        <a:pt x="168" y="951"/>
                        <a:pt x="383" y="533"/>
                        <a:pt x="825" y="413"/>
                      </a:cubicBezTo>
                      <a:cubicBezTo>
                        <a:pt x="893" y="393"/>
                        <a:pt x="961" y="384"/>
                        <a:pt x="1027" y="384"/>
                      </a:cubicBezTo>
                      <a:cubicBezTo>
                        <a:pt x="1409" y="384"/>
                        <a:pt x="1749" y="687"/>
                        <a:pt x="1770" y="1094"/>
                      </a:cubicBezTo>
                      <a:cubicBezTo>
                        <a:pt x="1770" y="1153"/>
                        <a:pt x="1812" y="1183"/>
                        <a:pt x="1855" y="1183"/>
                      </a:cubicBezTo>
                      <a:cubicBezTo>
                        <a:pt x="1890" y="1183"/>
                        <a:pt x="1926" y="1162"/>
                        <a:pt x="1937" y="1118"/>
                      </a:cubicBezTo>
                      <a:cubicBezTo>
                        <a:pt x="2087" y="547"/>
                        <a:pt x="2570" y="261"/>
                        <a:pt x="3052" y="261"/>
                      </a:cubicBezTo>
                      <a:cubicBezTo>
                        <a:pt x="3529" y="261"/>
                        <a:pt x="4006" y="542"/>
                        <a:pt x="4160" y="1106"/>
                      </a:cubicBezTo>
                      <a:cubicBezTo>
                        <a:pt x="4174" y="1147"/>
                        <a:pt x="4215" y="1168"/>
                        <a:pt x="4254" y="1168"/>
                      </a:cubicBezTo>
                      <a:cubicBezTo>
                        <a:pt x="4283" y="1168"/>
                        <a:pt x="4312" y="1156"/>
                        <a:pt x="4328" y="1130"/>
                      </a:cubicBezTo>
                      <a:cubicBezTo>
                        <a:pt x="4549" y="694"/>
                        <a:pt x="4949" y="478"/>
                        <a:pt x="5344" y="478"/>
                      </a:cubicBezTo>
                      <a:cubicBezTo>
                        <a:pt x="5782" y="478"/>
                        <a:pt x="6214" y="745"/>
                        <a:pt x="6384" y="1274"/>
                      </a:cubicBezTo>
                      <a:cubicBezTo>
                        <a:pt x="6402" y="1316"/>
                        <a:pt x="6438" y="1336"/>
                        <a:pt x="6473" y="1336"/>
                      </a:cubicBezTo>
                      <a:cubicBezTo>
                        <a:pt x="6509" y="1336"/>
                        <a:pt x="6545" y="1316"/>
                        <a:pt x="6563" y="1274"/>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27" y="590"/>
                        <a:pt x="9467" y="365"/>
                        <a:pt x="9905" y="365"/>
                      </a:cubicBezTo>
                      <a:cubicBezTo>
                        <a:pt x="10428" y="365"/>
                        <a:pt x="10949" y="686"/>
                        <a:pt x="11105" y="1298"/>
                      </a:cubicBezTo>
                      <a:cubicBezTo>
                        <a:pt x="11118" y="1336"/>
                        <a:pt x="11152" y="1358"/>
                        <a:pt x="11187" y="1358"/>
                      </a:cubicBezTo>
                      <a:cubicBezTo>
                        <a:pt x="11215" y="1358"/>
                        <a:pt x="11244" y="1342"/>
                        <a:pt x="11261" y="1310"/>
                      </a:cubicBezTo>
                      <a:cubicBezTo>
                        <a:pt x="11503" y="817"/>
                        <a:pt x="12052" y="432"/>
                        <a:pt x="12555" y="432"/>
                      </a:cubicBezTo>
                      <a:cubicBezTo>
                        <a:pt x="12894" y="432"/>
                        <a:pt x="13213" y="608"/>
                        <a:pt x="13401" y="1047"/>
                      </a:cubicBezTo>
                      <a:cubicBezTo>
                        <a:pt x="13415" y="1075"/>
                        <a:pt x="13440" y="1086"/>
                        <a:pt x="13467" y="1086"/>
                      </a:cubicBezTo>
                      <a:cubicBezTo>
                        <a:pt x="13508" y="1086"/>
                        <a:pt x="13553" y="1059"/>
                        <a:pt x="13568" y="1023"/>
                      </a:cubicBezTo>
                      <a:cubicBezTo>
                        <a:pt x="13717" y="470"/>
                        <a:pt x="14181" y="195"/>
                        <a:pt x="14645" y="195"/>
                      </a:cubicBezTo>
                      <a:cubicBezTo>
                        <a:pt x="15114" y="195"/>
                        <a:pt x="15581" y="476"/>
                        <a:pt x="15720" y="1035"/>
                      </a:cubicBezTo>
                      <a:cubicBezTo>
                        <a:pt x="15732" y="1076"/>
                        <a:pt x="15767" y="1097"/>
                        <a:pt x="15805" y="1097"/>
                      </a:cubicBezTo>
                      <a:cubicBezTo>
                        <a:pt x="15842" y="1097"/>
                        <a:pt x="15881" y="1076"/>
                        <a:pt x="15899" y="1035"/>
                      </a:cubicBezTo>
                      <a:cubicBezTo>
                        <a:pt x="16067" y="541"/>
                        <a:pt x="16497" y="299"/>
                        <a:pt x="16929" y="299"/>
                      </a:cubicBezTo>
                      <a:cubicBezTo>
                        <a:pt x="17385" y="299"/>
                        <a:pt x="17843" y="571"/>
                        <a:pt x="17991" y="1106"/>
                      </a:cubicBezTo>
                      <a:cubicBezTo>
                        <a:pt x="18004" y="1147"/>
                        <a:pt x="18041" y="1168"/>
                        <a:pt x="18077" y="1168"/>
                      </a:cubicBezTo>
                      <a:cubicBezTo>
                        <a:pt x="18104" y="1168"/>
                        <a:pt x="18131" y="1156"/>
                        <a:pt x="18146" y="1130"/>
                      </a:cubicBezTo>
                      <a:cubicBezTo>
                        <a:pt x="18352" y="680"/>
                        <a:pt x="18763" y="466"/>
                        <a:pt x="19171" y="466"/>
                      </a:cubicBezTo>
                      <a:cubicBezTo>
                        <a:pt x="19662" y="466"/>
                        <a:pt x="20150" y="776"/>
                        <a:pt x="20274" y="1357"/>
                      </a:cubicBezTo>
                      <a:cubicBezTo>
                        <a:pt x="20288" y="1403"/>
                        <a:pt x="20322" y="1422"/>
                        <a:pt x="20358" y="1422"/>
                      </a:cubicBezTo>
                      <a:cubicBezTo>
                        <a:pt x="20415" y="1422"/>
                        <a:pt x="20475" y="1371"/>
                        <a:pt x="20453" y="1298"/>
                      </a:cubicBezTo>
                      <a:cubicBezTo>
                        <a:pt x="20307" y="643"/>
                        <a:pt x="19748" y="281"/>
                        <a:pt x="19181" y="281"/>
                      </a:cubicBezTo>
                      <a:cubicBezTo>
                        <a:pt x="18774" y="281"/>
                        <a:pt x="18363" y="468"/>
                        <a:pt x="18098" y="867"/>
                      </a:cubicBezTo>
                      <a:cubicBezTo>
                        <a:pt x="17881" y="357"/>
                        <a:pt x="17408" y="97"/>
                        <a:pt x="16933" y="97"/>
                      </a:cubicBezTo>
                      <a:cubicBezTo>
                        <a:pt x="16495" y="97"/>
                        <a:pt x="16056" y="318"/>
                        <a:pt x="15815" y="772"/>
                      </a:cubicBezTo>
                      <a:cubicBezTo>
                        <a:pt x="15588" y="258"/>
                        <a:pt x="15113" y="1"/>
                        <a:pt x="14638"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424" name="Google Shape;1424;p16"/>
                <p:cNvSpPr/>
                <p:nvPr/>
              </p:nvSpPr>
              <p:spPr>
                <a:xfrm>
                  <a:off x="4979623" y="3205700"/>
                  <a:ext cx="4386615" cy="308941"/>
                </a:xfrm>
                <a:custGeom>
                  <a:avLst/>
                  <a:gdLst/>
                  <a:ahLst/>
                  <a:cxnLst/>
                  <a:rect l="l" t="t" r="r" b="b"/>
                  <a:pathLst>
                    <a:path w="20475" h="1442" extrusionOk="0">
                      <a:moveTo>
                        <a:pt x="14638" y="1"/>
                      </a:moveTo>
                      <a:cubicBezTo>
                        <a:pt x="14163" y="1"/>
                        <a:pt x="13687" y="258"/>
                        <a:pt x="13460" y="772"/>
                      </a:cubicBezTo>
                      <a:cubicBezTo>
                        <a:pt x="13242" y="399"/>
                        <a:pt x="12914" y="244"/>
                        <a:pt x="12567" y="244"/>
                      </a:cubicBezTo>
                      <a:cubicBezTo>
                        <a:pt x="12058" y="244"/>
                        <a:pt x="11507" y="578"/>
                        <a:pt x="11201" y="1047"/>
                      </a:cubicBezTo>
                      <a:cubicBezTo>
                        <a:pt x="10962" y="485"/>
                        <a:pt x="10434" y="192"/>
                        <a:pt x="9904" y="192"/>
                      </a:cubicBezTo>
                      <a:cubicBezTo>
                        <a:pt x="9453" y="192"/>
                        <a:pt x="9001" y="404"/>
                        <a:pt x="8727" y="843"/>
                      </a:cubicBezTo>
                      <a:cubicBezTo>
                        <a:pt x="8458" y="482"/>
                        <a:pt x="8059" y="306"/>
                        <a:pt x="7662" y="306"/>
                      </a:cubicBezTo>
                      <a:cubicBezTo>
                        <a:pt x="7194" y="306"/>
                        <a:pt x="6731" y="550"/>
                        <a:pt x="6491" y="1023"/>
                      </a:cubicBezTo>
                      <a:cubicBezTo>
                        <a:pt x="6262" y="545"/>
                        <a:pt x="5802" y="298"/>
                        <a:pt x="5339" y="298"/>
                      </a:cubicBezTo>
                      <a:cubicBezTo>
                        <a:pt x="4933" y="298"/>
                        <a:pt x="4525" y="488"/>
                        <a:pt x="4268" y="879"/>
                      </a:cubicBezTo>
                      <a:cubicBezTo>
                        <a:pt x="4040" y="349"/>
                        <a:pt x="3547" y="79"/>
                        <a:pt x="3053" y="79"/>
                      </a:cubicBezTo>
                      <a:cubicBezTo>
                        <a:pt x="2590" y="79"/>
                        <a:pt x="2126" y="316"/>
                        <a:pt x="1877" y="796"/>
                      </a:cubicBezTo>
                      <a:cubicBezTo>
                        <a:pt x="1743" y="437"/>
                        <a:pt x="1399" y="195"/>
                        <a:pt x="1012" y="195"/>
                      </a:cubicBezTo>
                      <a:cubicBezTo>
                        <a:pt x="986" y="195"/>
                        <a:pt x="960" y="196"/>
                        <a:pt x="933" y="198"/>
                      </a:cubicBezTo>
                      <a:cubicBezTo>
                        <a:pt x="335" y="258"/>
                        <a:pt x="13" y="832"/>
                        <a:pt x="1" y="1369"/>
                      </a:cubicBezTo>
                      <a:cubicBezTo>
                        <a:pt x="1" y="1417"/>
                        <a:pt x="36" y="1441"/>
                        <a:pt x="72" y="1441"/>
                      </a:cubicBezTo>
                      <a:cubicBezTo>
                        <a:pt x="108" y="1441"/>
                        <a:pt x="144" y="1417"/>
                        <a:pt x="144" y="1369"/>
                      </a:cubicBezTo>
                      <a:cubicBezTo>
                        <a:pt x="168" y="939"/>
                        <a:pt x="383" y="533"/>
                        <a:pt x="825" y="413"/>
                      </a:cubicBezTo>
                      <a:cubicBezTo>
                        <a:pt x="893" y="394"/>
                        <a:pt x="961" y="384"/>
                        <a:pt x="1027" y="384"/>
                      </a:cubicBezTo>
                      <a:cubicBezTo>
                        <a:pt x="1409" y="384"/>
                        <a:pt x="1749" y="687"/>
                        <a:pt x="1770" y="1095"/>
                      </a:cubicBezTo>
                      <a:cubicBezTo>
                        <a:pt x="1770" y="1148"/>
                        <a:pt x="1815" y="1179"/>
                        <a:pt x="1859" y="1179"/>
                      </a:cubicBezTo>
                      <a:cubicBezTo>
                        <a:pt x="1893" y="1179"/>
                        <a:pt x="1927" y="1160"/>
                        <a:pt x="1937" y="1118"/>
                      </a:cubicBezTo>
                      <a:cubicBezTo>
                        <a:pt x="2087" y="548"/>
                        <a:pt x="2570" y="261"/>
                        <a:pt x="3052" y="261"/>
                      </a:cubicBezTo>
                      <a:cubicBezTo>
                        <a:pt x="3529" y="261"/>
                        <a:pt x="4006" y="542"/>
                        <a:pt x="4160" y="1106"/>
                      </a:cubicBezTo>
                      <a:cubicBezTo>
                        <a:pt x="4173" y="1145"/>
                        <a:pt x="4211" y="1167"/>
                        <a:pt x="4248" y="1167"/>
                      </a:cubicBezTo>
                      <a:cubicBezTo>
                        <a:pt x="4280" y="1167"/>
                        <a:pt x="4311" y="1151"/>
                        <a:pt x="4328" y="1118"/>
                      </a:cubicBezTo>
                      <a:cubicBezTo>
                        <a:pt x="4547" y="685"/>
                        <a:pt x="4944" y="472"/>
                        <a:pt x="5336" y="472"/>
                      </a:cubicBezTo>
                      <a:cubicBezTo>
                        <a:pt x="5777" y="472"/>
                        <a:pt x="6213" y="742"/>
                        <a:pt x="6384" y="1274"/>
                      </a:cubicBezTo>
                      <a:cubicBezTo>
                        <a:pt x="6402" y="1316"/>
                        <a:pt x="6438" y="1337"/>
                        <a:pt x="6473" y="1337"/>
                      </a:cubicBezTo>
                      <a:cubicBezTo>
                        <a:pt x="6509" y="1337"/>
                        <a:pt x="6545" y="1316"/>
                        <a:pt x="6563" y="1274"/>
                      </a:cubicBezTo>
                      <a:cubicBezTo>
                        <a:pt x="6740" y="762"/>
                        <a:pt x="7201" y="492"/>
                        <a:pt x="7664" y="492"/>
                      </a:cubicBezTo>
                      <a:cubicBezTo>
                        <a:pt x="8046" y="492"/>
                        <a:pt x="8428" y="675"/>
                        <a:pt x="8655" y="1059"/>
                      </a:cubicBezTo>
                      <a:cubicBezTo>
                        <a:pt x="8673" y="1083"/>
                        <a:pt x="8700" y="1095"/>
                        <a:pt x="8727" y="1095"/>
                      </a:cubicBezTo>
                      <a:cubicBezTo>
                        <a:pt x="8754" y="1095"/>
                        <a:pt x="8781" y="1083"/>
                        <a:pt x="8798" y="1059"/>
                      </a:cubicBezTo>
                      <a:cubicBezTo>
                        <a:pt x="9026" y="598"/>
                        <a:pt x="9458" y="378"/>
                        <a:pt x="9890" y="378"/>
                      </a:cubicBezTo>
                      <a:cubicBezTo>
                        <a:pt x="10410" y="378"/>
                        <a:pt x="10930" y="697"/>
                        <a:pt x="11094" y="1298"/>
                      </a:cubicBezTo>
                      <a:cubicBezTo>
                        <a:pt x="11106" y="1337"/>
                        <a:pt x="11140" y="1358"/>
                        <a:pt x="11175" y="1358"/>
                      </a:cubicBezTo>
                      <a:cubicBezTo>
                        <a:pt x="11203" y="1358"/>
                        <a:pt x="11232" y="1343"/>
                        <a:pt x="11249" y="1310"/>
                      </a:cubicBezTo>
                      <a:cubicBezTo>
                        <a:pt x="11491" y="818"/>
                        <a:pt x="12040" y="432"/>
                        <a:pt x="12543" y="432"/>
                      </a:cubicBezTo>
                      <a:cubicBezTo>
                        <a:pt x="12882" y="432"/>
                        <a:pt x="13201" y="608"/>
                        <a:pt x="13389" y="1047"/>
                      </a:cubicBezTo>
                      <a:cubicBezTo>
                        <a:pt x="13403" y="1075"/>
                        <a:pt x="13428" y="1086"/>
                        <a:pt x="13455" y="1086"/>
                      </a:cubicBezTo>
                      <a:cubicBezTo>
                        <a:pt x="13496" y="1086"/>
                        <a:pt x="13541" y="1059"/>
                        <a:pt x="13556" y="1023"/>
                      </a:cubicBezTo>
                      <a:cubicBezTo>
                        <a:pt x="13699" y="464"/>
                        <a:pt x="14164" y="186"/>
                        <a:pt x="14629" y="186"/>
                      </a:cubicBezTo>
                      <a:cubicBezTo>
                        <a:pt x="15099" y="186"/>
                        <a:pt x="15569" y="470"/>
                        <a:pt x="15708" y="1035"/>
                      </a:cubicBezTo>
                      <a:cubicBezTo>
                        <a:pt x="15726" y="1077"/>
                        <a:pt x="15761" y="1097"/>
                        <a:pt x="15797" y="1097"/>
                      </a:cubicBezTo>
                      <a:cubicBezTo>
                        <a:pt x="15833" y="1097"/>
                        <a:pt x="15869" y="1077"/>
                        <a:pt x="15887" y="1035"/>
                      </a:cubicBezTo>
                      <a:cubicBezTo>
                        <a:pt x="16055" y="541"/>
                        <a:pt x="16486" y="299"/>
                        <a:pt x="16917" y="299"/>
                      </a:cubicBezTo>
                      <a:cubicBezTo>
                        <a:pt x="17373" y="299"/>
                        <a:pt x="17831" y="571"/>
                        <a:pt x="17979" y="1106"/>
                      </a:cubicBezTo>
                      <a:cubicBezTo>
                        <a:pt x="17992" y="1147"/>
                        <a:pt x="18029" y="1169"/>
                        <a:pt x="18065" y="1169"/>
                      </a:cubicBezTo>
                      <a:cubicBezTo>
                        <a:pt x="18092" y="1169"/>
                        <a:pt x="18119" y="1156"/>
                        <a:pt x="18134" y="1130"/>
                      </a:cubicBezTo>
                      <a:cubicBezTo>
                        <a:pt x="18340" y="680"/>
                        <a:pt x="18751" y="466"/>
                        <a:pt x="19159" y="466"/>
                      </a:cubicBezTo>
                      <a:cubicBezTo>
                        <a:pt x="19650" y="466"/>
                        <a:pt x="20138" y="776"/>
                        <a:pt x="20262" y="1357"/>
                      </a:cubicBezTo>
                      <a:cubicBezTo>
                        <a:pt x="20276" y="1405"/>
                        <a:pt x="20315" y="1426"/>
                        <a:pt x="20354" y="1426"/>
                      </a:cubicBezTo>
                      <a:cubicBezTo>
                        <a:pt x="20414" y="1426"/>
                        <a:pt x="20475" y="1377"/>
                        <a:pt x="20453" y="1298"/>
                      </a:cubicBezTo>
                      <a:cubicBezTo>
                        <a:pt x="20307" y="644"/>
                        <a:pt x="19748" y="281"/>
                        <a:pt x="19181" y="281"/>
                      </a:cubicBezTo>
                      <a:cubicBezTo>
                        <a:pt x="18774" y="281"/>
                        <a:pt x="18363" y="468"/>
                        <a:pt x="18098" y="867"/>
                      </a:cubicBezTo>
                      <a:cubicBezTo>
                        <a:pt x="17881" y="358"/>
                        <a:pt x="17408" y="97"/>
                        <a:pt x="16933" y="97"/>
                      </a:cubicBezTo>
                      <a:cubicBezTo>
                        <a:pt x="16495" y="97"/>
                        <a:pt x="16056" y="319"/>
                        <a:pt x="15815" y="772"/>
                      </a:cubicBezTo>
                      <a:cubicBezTo>
                        <a:pt x="15588" y="258"/>
                        <a:pt x="15113" y="1"/>
                        <a:pt x="14638"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425" name="Google Shape;1425;p16"/>
                <p:cNvSpPr/>
                <p:nvPr/>
              </p:nvSpPr>
              <p:spPr>
                <a:xfrm>
                  <a:off x="4977052" y="3746027"/>
                  <a:ext cx="4389186" cy="310869"/>
                </a:xfrm>
                <a:custGeom>
                  <a:avLst/>
                  <a:gdLst/>
                  <a:ahLst/>
                  <a:cxnLst/>
                  <a:rect l="l" t="t" r="r" b="b"/>
                  <a:pathLst>
                    <a:path w="20487" h="1451" extrusionOk="0">
                      <a:moveTo>
                        <a:pt x="14650" y="1"/>
                      </a:moveTo>
                      <a:cubicBezTo>
                        <a:pt x="14175" y="1"/>
                        <a:pt x="13699" y="258"/>
                        <a:pt x="13472" y="772"/>
                      </a:cubicBezTo>
                      <a:cubicBezTo>
                        <a:pt x="13249" y="399"/>
                        <a:pt x="12919" y="244"/>
                        <a:pt x="12570" y="244"/>
                      </a:cubicBezTo>
                      <a:cubicBezTo>
                        <a:pt x="12060" y="244"/>
                        <a:pt x="11512" y="578"/>
                        <a:pt x="11213" y="1047"/>
                      </a:cubicBezTo>
                      <a:cubicBezTo>
                        <a:pt x="10975" y="488"/>
                        <a:pt x="10451" y="198"/>
                        <a:pt x="9925" y="198"/>
                      </a:cubicBezTo>
                      <a:cubicBezTo>
                        <a:pt x="9471" y="198"/>
                        <a:pt x="9015" y="413"/>
                        <a:pt x="8739" y="856"/>
                      </a:cubicBezTo>
                      <a:cubicBezTo>
                        <a:pt x="8469" y="493"/>
                        <a:pt x="8068" y="317"/>
                        <a:pt x="7669" y="317"/>
                      </a:cubicBezTo>
                      <a:cubicBezTo>
                        <a:pt x="7201" y="317"/>
                        <a:pt x="6737" y="558"/>
                        <a:pt x="6491" y="1023"/>
                      </a:cubicBezTo>
                      <a:cubicBezTo>
                        <a:pt x="6262" y="545"/>
                        <a:pt x="5802" y="298"/>
                        <a:pt x="5341" y="298"/>
                      </a:cubicBezTo>
                      <a:cubicBezTo>
                        <a:pt x="4937" y="298"/>
                        <a:pt x="4531" y="489"/>
                        <a:pt x="4280" y="880"/>
                      </a:cubicBezTo>
                      <a:cubicBezTo>
                        <a:pt x="4052" y="349"/>
                        <a:pt x="3556" y="79"/>
                        <a:pt x="3060" y="79"/>
                      </a:cubicBezTo>
                      <a:cubicBezTo>
                        <a:pt x="2596" y="79"/>
                        <a:pt x="2132" y="316"/>
                        <a:pt x="1889" y="796"/>
                      </a:cubicBezTo>
                      <a:cubicBezTo>
                        <a:pt x="1744" y="438"/>
                        <a:pt x="1399" y="195"/>
                        <a:pt x="1022" y="195"/>
                      </a:cubicBezTo>
                      <a:cubicBezTo>
                        <a:pt x="997" y="195"/>
                        <a:pt x="971" y="196"/>
                        <a:pt x="945" y="198"/>
                      </a:cubicBezTo>
                      <a:cubicBezTo>
                        <a:pt x="347" y="258"/>
                        <a:pt x="13" y="832"/>
                        <a:pt x="1" y="1370"/>
                      </a:cubicBezTo>
                      <a:cubicBezTo>
                        <a:pt x="1" y="1423"/>
                        <a:pt x="40" y="1450"/>
                        <a:pt x="78" y="1450"/>
                      </a:cubicBezTo>
                      <a:cubicBezTo>
                        <a:pt x="117" y="1450"/>
                        <a:pt x="156" y="1423"/>
                        <a:pt x="156" y="1370"/>
                      </a:cubicBezTo>
                      <a:cubicBezTo>
                        <a:pt x="168" y="951"/>
                        <a:pt x="395" y="533"/>
                        <a:pt x="825" y="413"/>
                      </a:cubicBezTo>
                      <a:cubicBezTo>
                        <a:pt x="895" y="394"/>
                        <a:pt x="964" y="385"/>
                        <a:pt x="1032" y="385"/>
                      </a:cubicBezTo>
                      <a:cubicBezTo>
                        <a:pt x="1420" y="385"/>
                        <a:pt x="1760" y="688"/>
                        <a:pt x="1770" y="1095"/>
                      </a:cubicBezTo>
                      <a:cubicBezTo>
                        <a:pt x="1770" y="1153"/>
                        <a:pt x="1816" y="1183"/>
                        <a:pt x="1862" y="1183"/>
                      </a:cubicBezTo>
                      <a:cubicBezTo>
                        <a:pt x="1900" y="1183"/>
                        <a:pt x="1938" y="1162"/>
                        <a:pt x="1949" y="1119"/>
                      </a:cubicBezTo>
                      <a:cubicBezTo>
                        <a:pt x="2099" y="548"/>
                        <a:pt x="2582" y="261"/>
                        <a:pt x="3064" y="261"/>
                      </a:cubicBezTo>
                      <a:cubicBezTo>
                        <a:pt x="3541" y="261"/>
                        <a:pt x="4018" y="542"/>
                        <a:pt x="4172" y="1107"/>
                      </a:cubicBezTo>
                      <a:cubicBezTo>
                        <a:pt x="4185" y="1145"/>
                        <a:pt x="4219" y="1167"/>
                        <a:pt x="4253" y="1167"/>
                      </a:cubicBezTo>
                      <a:cubicBezTo>
                        <a:pt x="4282" y="1167"/>
                        <a:pt x="4311" y="1151"/>
                        <a:pt x="4328" y="1119"/>
                      </a:cubicBezTo>
                      <a:cubicBezTo>
                        <a:pt x="4553" y="686"/>
                        <a:pt x="4950" y="472"/>
                        <a:pt x="5342" y="472"/>
                      </a:cubicBezTo>
                      <a:cubicBezTo>
                        <a:pt x="5783" y="472"/>
                        <a:pt x="6219" y="742"/>
                        <a:pt x="6396" y="1274"/>
                      </a:cubicBezTo>
                      <a:cubicBezTo>
                        <a:pt x="6408" y="1316"/>
                        <a:pt x="6444" y="1337"/>
                        <a:pt x="6480" y="1337"/>
                      </a:cubicBezTo>
                      <a:cubicBezTo>
                        <a:pt x="6515" y="1337"/>
                        <a:pt x="6551" y="1316"/>
                        <a:pt x="6563" y="1274"/>
                      </a:cubicBezTo>
                      <a:cubicBezTo>
                        <a:pt x="6740" y="763"/>
                        <a:pt x="7201" y="492"/>
                        <a:pt x="7664" y="492"/>
                      </a:cubicBezTo>
                      <a:cubicBezTo>
                        <a:pt x="8046" y="492"/>
                        <a:pt x="8428" y="676"/>
                        <a:pt x="8655" y="1059"/>
                      </a:cubicBezTo>
                      <a:cubicBezTo>
                        <a:pt x="8673" y="1089"/>
                        <a:pt x="8703" y="1104"/>
                        <a:pt x="8733" y="1104"/>
                      </a:cubicBezTo>
                      <a:cubicBezTo>
                        <a:pt x="8763" y="1104"/>
                        <a:pt x="8793" y="1089"/>
                        <a:pt x="8810" y="1059"/>
                      </a:cubicBezTo>
                      <a:cubicBezTo>
                        <a:pt x="9038" y="598"/>
                        <a:pt x="9470" y="378"/>
                        <a:pt x="9901" y="378"/>
                      </a:cubicBezTo>
                      <a:cubicBezTo>
                        <a:pt x="10420" y="378"/>
                        <a:pt x="10937" y="697"/>
                        <a:pt x="11094" y="1298"/>
                      </a:cubicBezTo>
                      <a:cubicBezTo>
                        <a:pt x="11107" y="1337"/>
                        <a:pt x="11140" y="1358"/>
                        <a:pt x="11177" y="1358"/>
                      </a:cubicBezTo>
                      <a:cubicBezTo>
                        <a:pt x="11207" y="1358"/>
                        <a:pt x="11239" y="1343"/>
                        <a:pt x="11261" y="1310"/>
                      </a:cubicBezTo>
                      <a:cubicBezTo>
                        <a:pt x="11496" y="818"/>
                        <a:pt x="12042" y="432"/>
                        <a:pt x="12544" y="432"/>
                      </a:cubicBezTo>
                      <a:cubicBezTo>
                        <a:pt x="12882" y="432"/>
                        <a:pt x="13201" y="608"/>
                        <a:pt x="13389" y="1047"/>
                      </a:cubicBezTo>
                      <a:cubicBezTo>
                        <a:pt x="13404" y="1077"/>
                        <a:pt x="13433" y="1090"/>
                        <a:pt x="13464" y="1090"/>
                      </a:cubicBezTo>
                      <a:cubicBezTo>
                        <a:pt x="13506" y="1090"/>
                        <a:pt x="13549" y="1065"/>
                        <a:pt x="13556" y="1023"/>
                      </a:cubicBezTo>
                      <a:cubicBezTo>
                        <a:pt x="13705" y="464"/>
                        <a:pt x="14173" y="186"/>
                        <a:pt x="14639" y="186"/>
                      </a:cubicBezTo>
                      <a:cubicBezTo>
                        <a:pt x="15111" y="186"/>
                        <a:pt x="15581" y="470"/>
                        <a:pt x="15720" y="1035"/>
                      </a:cubicBezTo>
                      <a:cubicBezTo>
                        <a:pt x="15732" y="1077"/>
                        <a:pt x="15767" y="1098"/>
                        <a:pt x="15803" y="1098"/>
                      </a:cubicBezTo>
                      <a:cubicBezTo>
                        <a:pt x="15839" y="1098"/>
                        <a:pt x="15875" y="1077"/>
                        <a:pt x="15887" y="1035"/>
                      </a:cubicBezTo>
                      <a:cubicBezTo>
                        <a:pt x="16061" y="542"/>
                        <a:pt x="16494" y="299"/>
                        <a:pt x="16926" y="299"/>
                      </a:cubicBezTo>
                      <a:cubicBezTo>
                        <a:pt x="17383" y="299"/>
                        <a:pt x="17837" y="572"/>
                        <a:pt x="17979" y="1107"/>
                      </a:cubicBezTo>
                      <a:cubicBezTo>
                        <a:pt x="17993" y="1148"/>
                        <a:pt x="18031" y="1174"/>
                        <a:pt x="18070" y="1174"/>
                      </a:cubicBezTo>
                      <a:cubicBezTo>
                        <a:pt x="18098" y="1174"/>
                        <a:pt x="18126" y="1161"/>
                        <a:pt x="18146" y="1131"/>
                      </a:cubicBezTo>
                      <a:cubicBezTo>
                        <a:pt x="18347" y="680"/>
                        <a:pt x="18754" y="466"/>
                        <a:pt x="19161" y="466"/>
                      </a:cubicBezTo>
                      <a:cubicBezTo>
                        <a:pt x="19650" y="466"/>
                        <a:pt x="20138" y="777"/>
                        <a:pt x="20262" y="1358"/>
                      </a:cubicBezTo>
                      <a:cubicBezTo>
                        <a:pt x="20281" y="1409"/>
                        <a:pt x="20321" y="1431"/>
                        <a:pt x="20362" y="1431"/>
                      </a:cubicBezTo>
                      <a:cubicBezTo>
                        <a:pt x="20425" y="1431"/>
                        <a:pt x="20487" y="1378"/>
                        <a:pt x="20465" y="1298"/>
                      </a:cubicBezTo>
                      <a:cubicBezTo>
                        <a:pt x="20319" y="643"/>
                        <a:pt x="19754" y="276"/>
                        <a:pt x="19185" y="276"/>
                      </a:cubicBezTo>
                      <a:cubicBezTo>
                        <a:pt x="18778" y="276"/>
                        <a:pt x="18370" y="464"/>
                        <a:pt x="18110" y="868"/>
                      </a:cubicBezTo>
                      <a:cubicBezTo>
                        <a:pt x="17886" y="358"/>
                        <a:pt x="17414" y="97"/>
                        <a:pt x="16941" y="97"/>
                      </a:cubicBezTo>
                      <a:cubicBezTo>
                        <a:pt x="16504" y="97"/>
                        <a:pt x="16068" y="319"/>
                        <a:pt x="15827" y="772"/>
                      </a:cubicBezTo>
                      <a:cubicBezTo>
                        <a:pt x="15600" y="258"/>
                        <a:pt x="15125" y="1"/>
                        <a:pt x="14650"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426" name="Google Shape;1426;p16"/>
                <p:cNvSpPr/>
                <p:nvPr/>
              </p:nvSpPr>
              <p:spPr>
                <a:xfrm>
                  <a:off x="4979623" y="4288496"/>
                  <a:ext cx="4386615" cy="309370"/>
                </a:xfrm>
                <a:custGeom>
                  <a:avLst/>
                  <a:gdLst/>
                  <a:ahLst/>
                  <a:cxnLst/>
                  <a:rect l="l" t="t" r="r" b="b"/>
                  <a:pathLst>
                    <a:path w="20475" h="1444" extrusionOk="0">
                      <a:moveTo>
                        <a:pt x="14638" y="0"/>
                      </a:moveTo>
                      <a:cubicBezTo>
                        <a:pt x="14163" y="0"/>
                        <a:pt x="13687" y="254"/>
                        <a:pt x="13460" y="762"/>
                      </a:cubicBezTo>
                      <a:cubicBezTo>
                        <a:pt x="13242" y="394"/>
                        <a:pt x="12915" y="240"/>
                        <a:pt x="12568" y="240"/>
                      </a:cubicBezTo>
                      <a:cubicBezTo>
                        <a:pt x="12058" y="240"/>
                        <a:pt x="11507" y="573"/>
                        <a:pt x="11201" y="1049"/>
                      </a:cubicBezTo>
                      <a:cubicBezTo>
                        <a:pt x="10962" y="487"/>
                        <a:pt x="10434" y="194"/>
                        <a:pt x="9904" y="194"/>
                      </a:cubicBezTo>
                      <a:cubicBezTo>
                        <a:pt x="9453" y="194"/>
                        <a:pt x="9001" y="406"/>
                        <a:pt x="8727" y="846"/>
                      </a:cubicBezTo>
                      <a:cubicBezTo>
                        <a:pt x="8458" y="484"/>
                        <a:pt x="8059" y="308"/>
                        <a:pt x="7662" y="308"/>
                      </a:cubicBezTo>
                      <a:cubicBezTo>
                        <a:pt x="7194" y="308"/>
                        <a:pt x="6731" y="553"/>
                        <a:pt x="6491" y="1025"/>
                      </a:cubicBezTo>
                      <a:cubicBezTo>
                        <a:pt x="6261" y="546"/>
                        <a:pt x="5799" y="299"/>
                        <a:pt x="5334" y="299"/>
                      </a:cubicBezTo>
                      <a:cubicBezTo>
                        <a:pt x="4930" y="299"/>
                        <a:pt x="4524" y="486"/>
                        <a:pt x="4268" y="870"/>
                      </a:cubicBezTo>
                      <a:cubicBezTo>
                        <a:pt x="4040" y="347"/>
                        <a:pt x="3550" y="80"/>
                        <a:pt x="3057" y="80"/>
                      </a:cubicBezTo>
                      <a:cubicBezTo>
                        <a:pt x="2593" y="80"/>
                        <a:pt x="2127" y="317"/>
                        <a:pt x="1877" y="798"/>
                      </a:cubicBezTo>
                      <a:cubicBezTo>
                        <a:pt x="1743" y="430"/>
                        <a:pt x="1401" y="197"/>
                        <a:pt x="1016" y="197"/>
                      </a:cubicBezTo>
                      <a:cubicBezTo>
                        <a:pt x="988" y="197"/>
                        <a:pt x="961" y="198"/>
                        <a:pt x="933" y="200"/>
                      </a:cubicBezTo>
                      <a:cubicBezTo>
                        <a:pt x="335" y="248"/>
                        <a:pt x="13" y="822"/>
                        <a:pt x="1" y="1372"/>
                      </a:cubicBezTo>
                      <a:cubicBezTo>
                        <a:pt x="1" y="1420"/>
                        <a:pt x="36" y="1443"/>
                        <a:pt x="72" y="1443"/>
                      </a:cubicBezTo>
                      <a:cubicBezTo>
                        <a:pt x="108" y="1443"/>
                        <a:pt x="144" y="1420"/>
                        <a:pt x="144" y="1372"/>
                      </a:cubicBezTo>
                      <a:cubicBezTo>
                        <a:pt x="168" y="941"/>
                        <a:pt x="383" y="523"/>
                        <a:pt x="825" y="415"/>
                      </a:cubicBezTo>
                      <a:cubicBezTo>
                        <a:pt x="894" y="396"/>
                        <a:pt x="964" y="386"/>
                        <a:pt x="1032" y="386"/>
                      </a:cubicBezTo>
                      <a:cubicBezTo>
                        <a:pt x="1411" y="386"/>
                        <a:pt x="1749" y="681"/>
                        <a:pt x="1770" y="1097"/>
                      </a:cubicBezTo>
                      <a:cubicBezTo>
                        <a:pt x="1770" y="1149"/>
                        <a:pt x="1812" y="1180"/>
                        <a:pt x="1855" y="1180"/>
                      </a:cubicBezTo>
                      <a:cubicBezTo>
                        <a:pt x="1890" y="1180"/>
                        <a:pt x="1926" y="1158"/>
                        <a:pt x="1937" y="1109"/>
                      </a:cubicBezTo>
                      <a:cubicBezTo>
                        <a:pt x="2087" y="538"/>
                        <a:pt x="2570" y="251"/>
                        <a:pt x="3052" y="251"/>
                      </a:cubicBezTo>
                      <a:cubicBezTo>
                        <a:pt x="3529" y="251"/>
                        <a:pt x="4006" y="532"/>
                        <a:pt x="4160" y="1097"/>
                      </a:cubicBezTo>
                      <a:cubicBezTo>
                        <a:pt x="4174" y="1143"/>
                        <a:pt x="4213" y="1168"/>
                        <a:pt x="4252" y="1168"/>
                      </a:cubicBezTo>
                      <a:cubicBezTo>
                        <a:pt x="4282" y="1168"/>
                        <a:pt x="4312" y="1152"/>
                        <a:pt x="4328" y="1121"/>
                      </a:cubicBezTo>
                      <a:cubicBezTo>
                        <a:pt x="4547" y="688"/>
                        <a:pt x="4944" y="474"/>
                        <a:pt x="5336" y="474"/>
                      </a:cubicBezTo>
                      <a:cubicBezTo>
                        <a:pt x="5777" y="474"/>
                        <a:pt x="6213" y="745"/>
                        <a:pt x="6384" y="1276"/>
                      </a:cubicBezTo>
                      <a:cubicBezTo>
                        <a:pt x="6402" y="1312"/>
                        <a:pt x="6438" y="1330"/>
                        <a:pt x="6473" y="1330"/>
                      </a:cubicBezTo>
                      <a:cubicBezTo>
                        <a:pt x="6509" y="1330"/>
                        <a:pt x="6545" y="1312"/>
                        <a:pt x="6563" y="1276"/>
                      </a:cubicBezTo>
                      <a:cubicBezTo>
                        <a:pt x="6740" y="759"/>
                        <a:pt x="7200" y="485"/>
                        <a:pt x="7663" y="485"/>
                      </a:cubicBezTo>
                      <a:cubicBezTo>
                        <a:pt x="8044" y="485"/>
                        <a:pt x="8428" y="672"/>
                        <a:pt x="8655" y="1061"/>
                      </a:cubicBezTo>
                      <a:cubicBezTo>
                        <a:pt x="8673" y="1085"/>
                        <a:pt x="8700" y="1097"/>
                        <a:pt x="8727" y="1097"/>
                      </a:cubicBezTo>
                      <a:cubicBezTo>
                        <a:pt x="8754" y="1097"/>
                        <a:pt x="8781" y="1085"/>
                        <a:pt x="8798" y="1061"/>
                      </a:cubicBezTo>
                      <a:cubicBezTo>
                        <a:pt x="9028" y="597"/>
                        <a:pt x="9463" y="375"/>
                        <a:pt x="9898" y="375"/>
                      </a:cubicBezTo>
                      <a:cubicBezTo>
                        <a:pt x="10415" y="375"/>
                        <a:pt x="10931" y="690"/>
                        <a:pt x="11094" y="1288"/>
                      </a:cubicBezTo>
                      <a:cubicBezTo>
                        <a:pt x="11100" y="1335"/>
                        <a:pt x="11137" y="1359"/>
                        <a:pt x="11174" y="1359"/>
                      </a:cubicBezTo>
                      <a:cubicBezTo>
                        <a:pt x="11203" y="1359"/>
                        <a:pt x="11233" y="1344"/>
                        <a:pt x="11249" y="1312"/>
                      </a:cubicBezTo>
                      <a:cubicBezTo>
                        <a:pt x="11493" y="818"/>
                        <a:pt x="12045" y="426"/>
                        <a:pt x="12549" y="426"/>
                      </a:cubicBezTo>
                      <a:cubicBezTo>
                        <a:pt x="12886" y="426"/>
                        <a:pt x="13202" y="601"/>
                        <a:pt x="13389" y="1037"/>
                      </a:cubicBezTo>
                      <a:cubicBezTo>
                        <a:pt x="13403" y="1071"/>
                        <a:pt x="13430" y="1085"/>
                        <a:pt x="13458" y="1085"/>
                      </a:cubicBezTo>
                      <a:cubicBezTo>
                        <a:pt x="13498" y="1085"/>
                        <a:pt x="13542" y="1056"/>
                        <a:pt x="13556" y="1013"/>
                      </a:cubicBezTo>
                      <a:cubicBezTo>
                        <a:pt x="13698" y="462"/>
                        <a:pt x="14161" y="187"/>
                        <a:pt x="14625" y="187"/>
                      </a:cubicBezTo>
                      <a:cubicBezTo>
                        <a:pt x="15096" y="187"/>
                        <a:pt x="15569" y="471"/>
                        <a:pt x="15708" y="1037"/>
                      </a:cubicBezTo>
                      <a:cubicBezTo>
                        <a:pt x="15726" y="1079"/>
                        <a:pt x="15761" y="1100"/>
                        <a:pt x="15797" y="1100"/>
                      </a:cubicBezTo>
                      <a:cubicBezTo>
                        <a:pt x="15833" y="1100"/>
                        <a:pt x="15869" y="1079"/>
                        <a:pt x="15887" y="1037"/>
                      </a:cubicBezTo>
                      <a:cubicBezTo>
                        <a:pt x="16055" y="544"/>
                        <a:pt x="16486" y="301"/>
                        <a:pt x="16917" y="301"/>
                      </a:cubicBezTo>
                      <a:cubicBezTo>
                        <a:pt x="17373" y="301"/>
                        <a:pt x="17831" y="574"/>
                        <a:pt x="17979" y="1109"/>
                      </a:cubicBezTo>
                      <a:cubicBezTo>
                        <a:pt x="17992" y="1150"/>
                        <a:pt x="18029" y="1171"/>
                        <a:pt x="18065" y="1171"/>
                      </a:cubicBezTo>
                      <a:cubicBezTo>
                        <a:pt x="18092" y="1171"/>
                        <a:pt x="18119" y="1159"/>
                        <a:pt x="18134" y="1133"/>
                      </a:cubicBezTo>
                      <a:cubicBezTo>
                        <a:pt x="18341" y="681"/>
                        <a:pt x="18753" y="467"/>
                        <a:pt x="19162" y="467"/>
                      </a:cubicBezTo>
                      <a:cubicBezTo>
                        <a:pt x="19652" y="467"/>
                        <a:pt x="20138" y="775"/>
                        <a:pt x="20262" y="1348"/>
                      </a:cubicBezTo>
                      <a:cubicBezTo>
                        <a:pt x="20276" y="1400"/>
                        <a:pt x="20315" y="1422"/>
                        <a:pt x="20355" y="1422"/>
                      </a:cubicBezTo>
                      <a:cubicBezTo>
                        <a:pt x="20414" y="1422"/>
                        <a:pt x="20475" y="1372"/>
                        <a:pt x="20453" y="1300"/>
                      </a:cubicBezTo>
                      <a:cubicBezTo>
                        <a:pt x="20307" y="645"/>
                        <a:pt x="19746" y="278"/>
                        <a:pt x="19178" y="278"/>
                      </a:cubicBezTo>
                      <a:cubicBezTo>
                        <a:pt x="18772" y="278"/>
                        <a:pt x="18363" y="466"/>
                        <a:pt x="18098" y="870"/>
                      </a:cubicBezTo>
                      <a:cubicBezTo>
                        <a:pt x="17880" y="358"/>
                        <a:pt x="17404" y="97"/>
                        <a:pt x="16928" y="97"/>
                      </a:cubicBezTo>
                      <a:cubicBezTo>
                        <a:pt x="16492" y="97"/>
                        <a:pt x="16055" y="316"/>
                        <a:pt x="15815" y="762"/>
                      </a:cubicBezTo>
                      <a:cubicBezTo>
                        <a:pt x="15588" y="254"/>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427" name="Google Shape;1427;p16"/>
                <p:cNvSpPr/>
                <p:nvPr/>
              </p:nvSpPr>
              <p:spPr>
                <a:xfrm>
                  <a:off x="4979623" y="4829466"/>
                  <a:ext cx="4386615" cy="310655"/>
                </a:xfrm>
                <a:custGeom>
                  <a:avLst/>
                  <a:gdLst/>
                  <a:ahLst/>
                  <a:cxnLst/>
                  <a:rect l="l" t="t" r="r" b="b"/>
                  <a:pathLst>
                    <a:path w="20475" h="1450" extrusionOk="0">
                      <a:moveTo>
                        <a:pt x="14638" y="0"/>
                      </a:moveTo>
                      <a:cubicBezTo>
                        <a:pt x="14163" y="0"/>
                        <a:pt x="13687" y="257"/>
                        <a:pt x="13460" y="771"/>
                      </a:cubicBezTo>
                      <a:cubicBezTo>
                        <a:pt x="13242" y="398"/>
                        <a:pt x="12914" y="243"/>
                        <a:pt x="12567" y="243"/>
                      </a:cubicBezTo>
                      <a:cubicBezTo>
                        <a:pt x="12058" y="243"/>
                        <a:pt x="11507" y="577"/>
                        <a:pt x="11201" y="1046"/>
                      </a:cubicBezTo>
                      <a:cubicBezTo>
                        <a:pt x="10963" y="487"/>
                        <a:pt x="10439" y="198"/>
                        <a:pt x="9913" y="198"/>
                      </a:cubicBezTo>
                      <a:cubicBezTo>
                        <a:pt x="9459" y="198"/>
                        <a:pt x="9003" y="413"/>
                        <a:pt x="8727" y="855"/>
                      </a:cubicBezTo>
                      <a:cubicBezTo>
                        <a:pt x="8457" y="492"/>
                        <a:pt x="8056" y="316"/>
                        <a:pt x="7658" y="316"/>
                      </a:cubicBezTo>
                      <a:cubicBezTo>
                        <a:pt x="7192" y="316"/>
                        <a:pt x="6730" y="558"/>
                        <a:pt x="6491" y="1022"/>
                      </a:cubicBezTo>
                      <a:cubicBezTo>
                        <a:pt x="6262" y="545"/>
                        <a:pt x="5802" y="298"/>
                        <a:pt x="5339" y="298"/>
                      </a:cubicBezTo>
                      <a:cubicBezTo>
                        <a:pt x="4933" y="298"/>
                        <a:pt x="4525" y="488"/>
                        <a:pt x="4268" y="879"/>
                      </a:cubicBezTo>
                      <a:cubicBezTo>
                        <a:pt x="4040" y="348"/>
                        <a:pt x="3547" y="79"/>
                        <a:pt x="3053" y="79"/>
                      </a:cubicBezTo>
                      <a:cubicBezTo>
                        <a:pt x="2590" y="79"/>
                        <a:pt x="2126" y="315"/>
                        <a:pt x="1877" y="795"/>
                      </a:cubicBezTo>
                      <a:cubicBezTo>
                        <a:pt x="1743" y="437"/>
                        <a:pt x="1399" y="194"/>
                        <a:pt x="1012" y="194"/>
                      </a:cubicBezTo>
                      <a:cubicBezTo>
                        <a:pt x="986" y="194"/>
                        <a:pt x="960" y="195"/>
                        <a:pt x="933" y="198"/>
                      </a:cubicBezTo>
                      <a:cubicBezTo>
                        <a:pt x="335" y="257"/>
                        <a:pt x="13" y="831"/>
                        <a:pt x="1" y="1369"/>
                      </a:cubicBezTo>
                      <a:cubicBezTo>
                        <a:pt x="1" y="1423"/>
                        <a:pt x="36" y="1450"/>
                        <a:pt x="72" y="1450"/>
                      </a:cubicBezTo>
                      <a:cubicBezTo>
                        <a:pt x="108" y="1450"/>
                        <a:pt x="144" y="1423"/>
                        <a:pt x="144" y="1369"/>
                      </a:cubicBezTo>
                      <a:cubicBezTo>
                        <a:pt x="168" y="939"/>
                        <a:pt x="383" y="532"/>
                        <a:pt x="825" y="413"/>
                      </a:cubicBezTo>
                      <a:cubicBezTo>
                        <a:pt x="890" y="396"/>
                        <a:pt x="954" y="388"/>
                        <a:pt x="1018" y="388"/>
                      </a:cubicBezTo>
                      <a:cubicBezTo>
                        <a:pt x="1403" y="388"/>
                        <a:pt x="1749" y="684"/>
                        <a:pt x="1770" y="1094"/>
                      </a:cubicBezTo>
                      <a:cubicBezTo>
                        <a:pt x="1770" y="1153"/>
                        <a:pt x="1812" y="1183"/>
                        <a:pt x="1855" y="1183"/>
                      </a:cubicBezTo>
                      <a:cubicBezTo>
                        <a:pt x="1890" y="1183"/>
                        <a:pt x="1926" y="1162"/>
                        <a:pt x="1937" y="1118"/>
                      </a:cubicBezTo>
                      <a:cubicBezTo>
                        <a:pt x="2087" y="547"/>
                        <a:pt x="2570" y="260"/>
                        <a:pt x="3052" y="260"/>
                      </a:cubicBezTo>
                      <a:cubicBezTo>
                        <a:pt x="3529" y="260"/>
                        <a:pt x="4006" y="541"/>
                        <a:pt x="4160" y="1106"/>
                      </a:cubicBezTo>
                      <a:cubicBezTo>
                        <a:pt x="4174" y="1147"/>
                        <a:pt x="4215" y="1168"/>
                        <a:pt x="4254" y="1168"/>
                      </a:cubicBezTo>
                      <a:cubicBezTo>
                        <a:pt x="4283" y="1168"/>
                        <a:pt x="4312" y="1156"/>
                        <a:pt x="4328" y="1130"/>
                      </a:cubicBezTo>
                      <a:cubicBezTo>
                        <a:pt x="4548" y="690"/>
                        <a:pt x="4947" y="473"/>
                        <a:pt x="5340" y="473"/>
                      </a:cubicBezTo>
                      <a:cubicBezTo>
                        <a:pt x="5780" y="473"/>
                        <a:pt x="6214" y="743"/>
                        <a:pt x="6384" y="1273"/>
                      </a:cubicBezTo>
                      <a:cubicBezTo>
                        <a:pt x="6402" y="1315"/>
                        <a:pt x="6438" y="1336"/>
                        <a:pt x="6473" y="1336"/>
                      </a:cubicBezTo>
                      <a:cubicBezTo>
                        <a:pt x="6509" y="1336"/>
                        <a:pt x="6545" y="1315"/>
                        <a:pt x="6563" y="1273"/>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26" y="597"/>
                        <a:pt x="9458" y="377"/>
                        <a:pt x="9890" y="377"/>
                      </a:cubicBezTo>
                      <a:cubicBezTo>
                        <a:pt x="10410" y="377"/>
                        <a:pt x="10930" y="696"/>
                        <a:pt x="11094" y="1297"/>
                      </a:cubicBezTo>
                      <a:cubicBezTo>
                        <a:pt x="11100" y="1338"/>
                        <a:pt x="11138" y="1359"/>
                        <a:pt x="11176" y="1359"/>
                      </a:cubicBezTo>
                      <a:cubicBezTo>
                        <a:pt x="11205" y="1359"/>
                        <a:pt x="11233" y="1347"/>
                        <a:pt x="11249" y="1321"/>
                      </a:cubicBezTo>
                      <a:cubicBezTo>
                        <a:pt x="11492" y="821"/>
                        <a:pt x="12042" y="432"/>
                        <a:pt x="12545" y="432"/>
                      </a:cubicBezTo>
                      <a:cubicBezTo>
                        <a:pt x="12884" y="432"/>
                        <a:pt x="13201" y="608"/>
                        <a:pt x="13389" y="1046"/>
                      </a:cubicBezTo>
                      <a:cubicBezTo>
                        <a:pt x="13404" y="1076"/>
                        <a:pt x="13431" y="1090"/>
                        <a:pt x="13460" y="1090"/>
                      </a:cubicBezTo>
                      <a:cubicBezTo>
                        <a:pt x="13500" y="1090"/>
                        <a:pt x="13542" y="1064"/>
                        <a:pt x="13556" y="1022"/>
                      </a:cubicBezTo>
                      <a:cubicBezTo>
                        <a:pt x="13699" y="463"/>
                        <a:pt x="14164" y="186"/>
                        <a:pt x="14629" y="186"/>
                      </a:cubicBezTo>
                      <a:cubicBezTo>
                        <a:pt x="15099" y="186"/>
                        <a:pt x="15569" y="469"/>
                        <a:pt x="15708" y="1034"/>
                      </a:cubicBezTo>
                      <a:cubicBezTo>
                        <a:pt x="15726" y="1076"/>
                        <a:pt x="15761" y="1097"/>
                        <a:pt x="15797" y="1097"/>
                      </a:cubicBezTo>
                      <a:cubicBezTo>
                        <a:pt x="15833" y="1097"/>
                        <a:pt x="15869" y="1076"/>
                        <a:pt x="15887" y="1034"/>
                      </a:cubicBezTo>
                      <a:cubicBezTo>
                        <a:pt x="16055" y="541"/>
                        <a:pt x="16486" y="298"/>
                        <a:pt x="16917" y="298"/>
                      </a:cubicBezTo>
                      <a:cubicBezTo>
                        <a:pt x="17373" y="298"/>
                        <a:pt x="17831" y="571"/>
                        <a:pt x="17979" y="1106"/>
                      </a:cubicBezTo>
                      <a:cubicBezTo>
                        <a:pt x="17992" y="1147"/>
                        <a:pt x="18029" y="1168"/>
                        <a:pt x="18065" y="1168"/>
                      </a:cubicBezTo>
                      <a:cubicBezTo>
                        <a:pt x="18092" y="1168"/>
                        <a:pt x="18119" y="1156"/>
                        <a:pt x="18134" y="1130"/>
                      </a:cubicBezTo>
                      <a:cubicBezTo>
                        <a:pt x="18340" y="680"/>
                        <a:pt x="18751" y="466"/>
                        <a:pt x="19159" y="466"/>
                      </a:cubicBezTo>
                      <a:cubicBezTo>
                        <a:pt x="19650" y="466"/>
                        <a:pt x="20138" y="776"/>
                        <a:pt x="20262" y="1357"/>
                      </a:cubicBezTo>
                      <a:cubicBezTo>
                        <a:pt x="20276" y="1404"/>
                        <a:pt x="20315" y="1425"/>
                        <a:pt x="20354" y="1425"/>
                      </a:cubicBezTo>
                      <a:cubicBezTo>
                        <a:pt x="20414" y="1425"/>
                        <a:pt x="20475" y="1377"/>
                        <a:pt x="20453" y="1297"/>
                      </a:cubicBezTo>
                      <a:cubicBezTo>
                        <a:pt x="20307" y="643"/>
                        <a:pt x="19748" y="281"/>
                        <a:pt x="19181" y="281"/>
                      </a:cubicBezTo>
                      <a:cubicBezTo>
                        <a:pt x="18774" y="281"/>
                        <a:pt x="18363" y="467"/>
                        <a:pt x="18098" y="867"/>
                      </a:cubicBezTo>
                      <a:cubicBezTo>
                        <a:pt x="17881" y="357"/>
                        <a:pt x="17408" y="96"/>
                        <a:pt x="16933" y="96"/>
                      </a:cubicBezTo>
                      <a:cubicBezTo>
                        <a:pt x="16495" y="96"/>
                        <a:pt x="16056" y="318"/>
                        <a:pt x="15815" y="771"/>
                      </a:cubicBezTo>
                      <a:cubicBezTo>
                        <a:pt x="15588" y="257"/>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1428" name="Google Shape;1428;p16"/>
              <p:cNvGrpSpPr/>
              <p:nvPr/>
            </p:nvGrpSpPr>
            <p:grpSpPr>
              <a:xfrm>
                <a:off x="-76454" y="1675579"/>
                <a:ext cx="3113402" cy="3677686"/>
                <a:chOff x="4977052" y="-44831"/>
                <a:chExt cx="4389400" cy="5184952"/>
              </a:xfrm>
            </p:grpSpPr>
            <p:sp>
              <p:nvSpPr>
                <p:cNvPr id="1429" name="Google Shape;1429;p16"/>
                <p:cNvSpPr/>
                <p:nvPr/>
              </p:nvSpPr>
              <p:spPr>
                <a:xfrm>
                  <a:off x="4977052" y="-44831"/>
                  <a:ext cx="4389186" cy="309584"/>
                </a:xfrm>
                <a:custGeom>
                  <a:avLst/>
                  <a:gdLst/>
                  <a:ahLst/>
                  <a:cxnLst/>
                  <a:rect l="l" t="t" r="r" b="b"/>
                  <a:pathLst>
                    <a:path w="20487" h="1445" extrusionOk="0">
                      <a:moveTo>
                        <a:pt x="14650" y="1"/>
                      </a:moveTo>
                      <a:cubicBezTo>
                        <a:pt x="14175" y="1"/>
                        <a:pt x="13699" y="255"/>
                        <a:pt x="13472" y="763"/>
                      </a:cubicBezTo>
                      <a:cubicBezTo>
                        <a:pt x="13251" y="397"/>
                        <a:pt x="12922" y="244"/>
                        <a:pt x="12576" y="244"/>
                      </a:cubicBezTo>
                      <a:cubicBezTo>
                        <a:pt x="12064" y="244"/>
                        <a:pt x="11513" y="579"/>
                        <a:pt x="11213" y="1050"/>
                      </a:cubicBezTo>
                      <a:cubicBezTo>
                        <a:pt x="10974" y="488"/>
                        <a:pt x="10446" y="195"/>
                        <a:pt x="9916" y="195"/>
                      </a:cubicBezTo>
                      <a:cubicBezTo>
                        <a:pt x="9465" y="195"/>
                        <a:pt x="9013" y="407"/>
                        <a:pt x="8739" y="846"/>
                      </a:cubicBezTo>
                      <a:cubicBezTo>
                        <a:pt x="8470" y="485"/>
                        <a:pt x="8071" y="309"/>
                        <a:pt x="7673" y="309"/>
                      </a:cubicBezTo>
                      <a:cubicBezTo>
                        <a:pt x="7204" y="309"/>
                        <a:pt x="6737" y="553"/>
                        <a:pt x="6491" y="1026"/>
                      </a:cubicBezTo>
                      <a:cubicBezTo>
                        <a:pt x="6262" y="548"/>
                        <a:pt x="5802" y="301"/>
                        <a:pt x="5341" y="301"/>
                      </a:cubicBezTo>
                      <a:cubicBezTo>
                        <a:pt x="4937" y="301"/>
                        <a:pt x="4531" y="491"/>
                        <a:pt x="4280" y="882"/>
                      </a:cubicBezTo>
                      <a:cubicBezTo>
                        <a:pt x="4052" y="352"/>
                        <a:pt x="3556" y="82"/>
                        <a:pt x="3060" y="82"/>
                      </a:cubicBezTo>
                      <a:cubicBezTo>
                        <a:pt x="2596" y="82"/>
                        <a:pt x="2132" y="319"/>
                        <a:pt x="1889" y="799"/>
                      </a:cubicBezTo>
                      <a:cubicBezTo>
                        <a:pt x="1744" y="430"/>
                        <a:pt x="1401" y="197"/>
                        <a:pt x="1025" y="197"/>
                      </a:cubicBezTo>
                      <a:cubicBezTo>
                        <a:pt x="999" y="197"/>
                        <a:pt x="972" y="199"/>
                        <a:pt x="945" y="201"/>
                      </a:cubicBezTo>
                      <a:cubicBezTo>
                        <a:pt x="347" y="261"/>
                        <a:pt x="13" y="823"/>
                        <a:pt x="1" y="1372"/>
                      </a:cubicBezTo>
                      <a:cubicBezTo>
                        <a:pt x="1" y="1420"/>
                        <a:pt x="40" y="1444"/>
                        <a:pt x="78" y="1444"/>
                      </a:cubicBezTo>
                      <a:cubicBezTo>
                        <a:pt x="117" y="1444"/>
                        <a:pt x="156" y="1420"/>
                        <a:pt x="156" y="1372"/>
                      </a:cubicBezTo>
                      <a:cubicBezTo>
                        <a:pt x="168" y="942"/>
                        <a:pt x="395" y="524"/>
                        <a:pt x="825" y="416"/>
                      </a:cubicBezTo>
                      <a:cubicBezTo>
                        <a:pt x="895" y="397"/>
                        <a:pt x="964" y="387"/>
                        <a:pt x="1031" y="387"/>
                      </a:cubicBezTo>
                      <a:cubicBezTo>
                        <a:pt x="1417" y="387"/>
                        <a:pt x="1749" y="690"/>
                        <a:pt x="1770" y="1097"/>
                      </a:cubicBezTo>
                      <a:cubicBezTo>
                        <a:pt x="1770" y="1151"/>
                        <a:pt x="1819" y="1182"/>
                        <a:pt x="1866" y="1182"/>
                      </a:cubicBezTo>
                      <a:cubicBezTo>
                        <a:pt x="1903" y="1182"/>
                        <a:pt x="1939" y="1163"/>
                        <a:pt x="1949" y="1121"/>
                      </a:cubicBezTo>
                      <a:cubicBezTo>
                        <a:pt x="2100" y="549"/>
                        <a:pt x="2581" y="262"/>
                        <a:pt x="3063" y="262"/>
                      </a:cubicBezTo>
                      <a:cubicBezTo>
                        <a:pt x="3538" y="262"/>
                        <a:pt x="4012" y="540"/>
                        <a:pt x="4172" y="1097"/>
                      </a:cubicBezTo>
                      <a:cubicBezTo>
                        <a:pt x="4186" y="1144"/>
                        <a:pt x="4221" y="1168"/>
                        <a:pt x="4257" y="1168"/>
                      </a:cubicBezTo>
                      <a:cubicBezTo>
                        <a:pt x="4284" y="1168"/>
                        <a:pt x="4312" y="1153"/>
                        <a:pt x="4328" y="1121"/>
                      </a:cubicBezTo>
                      <a:cubicBezTo>
                        <a:pt x="4553" y="688"/>
                        <a:pt x="4950" y="475"/>
                        <a:pt x="5342" y="475"/>
                      </a:cubicBezTo>
                      <a:cubicBezTo>
                        <a:pt x="5783" y="475"/>
                        <a:pt x="6219" y="745"/>
                        <a:pt x="6396" y="1277"/>
                      </a:cubicBezTo>
                      <a:cubicBezTo>
                        <a:pt x="6408" y="1319"/>
                        <a:pt x="6444" y="1340"/>
                        <a:pt x="6480" y="1340"/>
                      </a:cubicBezTo>
                      <a:cubicBezTo>
                        <a:pt x="6515" y="1340"/>
                        <a:pt x="6551" y="1319"/>
                        <a:pt x="6563" y="1277"/>
                      </a:cubicBezTo>
                      <a:cubicBezTo>
                        <a:pt x="6740" y="761"/>
                        <a:pt x="7198" y="491"/>
                        <a:pt x="7659" y="491"/>
                      </a:cubicBezTo>
                      <a:cubicBezTo>
                        <a:pt x="8042" y="491"/>
                        <a:pt x="8427" y="677"/>
                        <a:pt x="8655" y="1062"/>
                      </a:cubicBezTo>
                      <a:cubicBezTo>
                        <a:pt x="8673" y="1086"/>
                        <a:pt x="8703" y="1097"/>
                        <a:pt x="8733" y="1097"/>
                      </a:cubicBezTo>
                      <a:cubicBezTo>
                        <a:pt x="8763" y="1097"/>
                        <a:pt x="8793" y="1086"/>
                        <a:pt x="8810" y="1062"/>
                      </a:cubicBezTo>
                      <a:cubicBezTo>
                        <a:pt x="9039" y="600"/>
                        <a:pt x="9472" y="380"/>
                        <a:pt x="9904" y="380"/>
                      </a:cubicBezTo>
                      <a:cubicBezTo>
                        <a:pt x="10422" y="380"/>
                        <a:pt x="10937" y="696"/>
                        <a:pt x="11094" y="1289"/>
                      </a:cubicBezTo>
                      <a:cubicBezTo>
                        <a:pt x="11107" y="1330"/>
                        <a:pt x="11150" y="1356"/>
                        <a:pt x="11190" y="1356"/>
                      </a:cubicBezTo>
                      <a:cubicBezTo>
                        <a:pt x="11218" y="1356"/>
                        <a:pt x="11246" y="1343"/>
                        <a:pt x="11261" y="1313"/>
                      </a:cubicBezTo>
                      <a:cubicBezTo>
                        <a:pt x="11497" y="818"/>
                        <a:pt x="12047" y="427"/>
                        <a:pt x="12550" y="427"/>
                      </a:cubicBezTo>
                      <a:cubicBezTo>
                        <a:pt x="12887" y="427"/>
                        <a:pt x="13202" y="602"/>
                        <a:pt x="13389" y="1038"/>
                      </a:cubicBezTo>
                      <a:cubicBezTo>
                        <a:pt x="13404" y="1073"/>
                        <a:pt x="13434" y="1087"/>
                        <a:pt x="13464" y="1087"/>
                      </a:cubicBezTo>
                      <a:cubicBezTo>
                        <a:pt x="13506" y="1087"/>
                        <a:pt x="13549" y="1060"/>
                        <a:pt x="13556" y="1026"/>
                      </a:cubicBezTo>
                      <a:cubicBezTo>
                        <a:pt x="13705" y="467"/>
                        <a:pt x="14173" y="189"/>
                        <a:pt x="14639" y="189"/>
                      </a:cubicBezTo>
                      <a:cubicBezTo>
                        <a:pt x="15111" y="189"/>
                        <a:pt x="15581" y="473"/>
                        <a:pt x="15720" y="1038"/>
                      </a:cubicBezTo>
                      <a:cubicBezTo>
                        <a:pt x="15732" y="1080"/>
                        <a:pt x="15767" y="1100"/>
                        <a:pt x="15803" y="1100"/>
                      </a:cubicBezTo>
                      <a:cubicBezTo>
                        <a:pt x="15839" y="1100"/>
                        <a:pt x="15875" y="1080"/>
                        <a:pt x="15887" y="1038"/>
                      </a:cubicBezTo>
                      <a:cubicBezTo>
                        <a:pt x="16055" y="538"/>
                        <a:pt x="16489" y="293"/>
                        <a:pt x="16921" y="293"/>
                      </a:cubicBezTo>
                      <a:cubicBezTo>
                        <a:pt x="17380" y="293"/>
                        <a:pt x="17837" y="568"/>
                        <a:pt x="17979" y="1109"/>
                      </a:cubicBezTo>
                      <a:cubicBezTo>
                        <a:pt x="17992" y="1150"/>
                        <a:pt x="18033" y="1172"/>
                        <a:pt x="18072" y="1172"/>
                      </a:cubicBezTo>
                      <a:cubicBezTo>
                        <a:pt x="18102" y="1172"/>
                        <a:pt x="18131" y="1159"/>
                        <a:pt x="18146" y="1133"/>
                      </a:cubicBezTo>
                      <a:cubicBezTo>
                        <a:pt x="18347" y="683"/>
                        <a:pt x="18754" y="469"/>
                        <a:pt x="19161" y="469"/>
                      </a:cubicBezTo>
                      <a:cubicBezTo>
                        <a:pt x="19650" y="469"/>
                        <a:pt x="20138" y="779"/>
                        <a:pt x="20262" y="1360"/>
                      </a:cubicBezTo>
                      <a:cubicBezTo>
                        <a:pt x="20281" y="1408"/>
                        <a:pt x="20322" y="1429"/>
                        <a:pt x="20363" y="1429"/>
                      </a:cubicBezTo>
                      <a:cubicBezTo>
                        <a:pt x="20426" y="1429"/>
                        <a:pt x="20487" y="1380"/>
                        <a:pt x="20465" y="1301"/>
                      </a:cubicBezTo>
                      <a:cubicBezTo>
                        <a:pt x="20319" y="641"/>
                        <a:pt x="19757" y="275"/>
                        <a:pt x="19190" y="275"/>
                      </a:cubicBezTo>
                      <a:cubicBezTo>
                        <a:pt x="18782" y="275"/>
                        <a:pt x="18371" y="465"/>
                        <a:pt x="18110" y="870"/>
                      </a:cubicBezTo>
                      <a:cubicBezTo>
                        <a:pt x="17886" y="359"/>
                        <a:pt x="17411" y="98"/>
                        <a:pt x="16936" y="98"/>
                      </a:cubicBezTo>
                      <a:cubicBezTo>
                        <a:pt x="16501" y="98"/>
                        <a:pt x="16067" y="317"/>
                        <a:pt x="15827" y="763"/>
                      </a:cubicBezTo>
                      <a:cubicBezTo>
                        <a:pt x="15600" y="255"/>
                        <a:pt x="15125" y="1"/>
                        <a:pt x="14650"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430" name="Google Shape;1430;p16"/>
                <p:cNvSpPr/>
                <p:nvPr/>
              </p:nvSpPr>
              <p:spPr>
                <a:xfrm>
                  <a:off x="4977052" y="498067"/>
                  <a:ext cx="4389186" cy="309584"/>
                </a:xfrm>
                <a:custGeom>
                  <a:avLst/>
                  <a:gdLst/>
                  <a:ahLst/>
                  <a:cxnLst/>
                  <a:rect l="l" t="t" r="r" b="b"/>
                  <a:pathLst>
                    <a:path w="20487" h="1445" extrusionOk="0">
                      <a:moveTo>
                        <a:pt x="14650" y="1"/>
                      </a:moveTo>
                      <a:cubicBezTo>
                        <a:pt x="14175" y="1"/>
                        <a:pt x="13699" y="255"/>
                        <a:pt x="13472" y="763"/>
                      </a:cubicBezTo>
                      <a:cubicBezTo>
                        <a:pt x="13249" y="390"/>
                        <a:pt x="12919" y="235"/>
                        <a:pt x="12570" y="235"/>
                      </a:cubicBezTo>
                      <a:cubicBezTo>
                        <a:pt x="12060" y="235"/>
                        <a:pt x="11512" y="569"/>
                        <a:pt x="11213" y="1038"/>
                      </a:cubicBezTo>
                      <a:cubicBezTo>
                        <a:pt x="10975" y="479"/>
                        <a:pt x="10451" y="189"/>
                        <a:pt x="9925" y="189"/>
                      </a:cubicBezTo>
                      <a:cubicBezTo>
                        <a:pt x="9471" y="189"/>
                        <a:pt x="9015" y="404"/>
                        <a:pt x="8739" y="847"/>
                      </a:cubicBezTo>
                      <a:cubicBezTo>
                        <a:pt x="8469" y="484"/>
                        <a:pt x="8068" y="308"/>
                        <a:pt x="7669" y="308"/>
                      </a:cubicBezTo>
                      <a:cubicBezTo>
                        <a:pt x="7201" y="308"/>
                        <a:pt x="6737" y="549"/>
                        <a:pt x="6491" y="1014"/>
                      </a:cubicBezTo>
                      <a:cubicBezTo>
                        <a:pt x="6262" y="536"/>
                        <a:pt x="5802" y="289"/>
                        <a:pt x="5341" y="289"/>
                      </a:cubicBezTo>
                      <a:cubicBezTo>
                        <a:pt x="4937" y="289"/>
                        <a:pt x="4531" y="480"/>
                        <a:pt x="4280" y="871"/>
                      </a:cubicBezTo>
                      <a:cubicBezTo>
                        <a:pt x="4052" y="340"/>
                        <a:pt x="3556" y="70"/>
                        <a:pt x="3060" y="70"/>
                      </a:cubicBezTo>
                      <a:cubicBezTo>
                        <a:pt x="2596" y="70"/>
                        <a:pt x="2132" y="307"/>
                        <a:pt x="1889" y="787"/>
                      </a:cubicBezTo>
                      <a:cubicBezTo>
                        <a:pt x="1741" y="422"/>
                        <a:pt x="1386" y="188"/>
                        <a:pt x="1001" y="188"/>
                      </a:cubicBezTo>
                      <a:cubicBezTo>
                        <a:pt x="982" y="188"/>
                        <a:pt x="964" y="188"/>
                        <a:pt x="945" y="189"/>
                      </a:cubicBezTo>
                      <a:cubicBezTo>
                        <a:pt x="347" y="249"/>
                        <a:pt x="13" y="823"/>
                        <a:pt x="1" y="1373"/>
                      </a:cubicBezTo>
                      <a:cubicBezTo>
                        <a:pt x="1" y="1420"/>
                        <a:pt x="40" y="1444"/>
                        <a:pt x="78" y="1444"/>
                      </a:cubicBezTo>
                      <a:cubicBezTo>
                        <a:pt x="117" y="1444"/>
                        <a:pt x="156" y="1420"/>
                        <a:pt x="156" y="1373"/>
                      </a:cubicBezTo>
                      <a:cubicBezTo>
                        <a:pt x="168" y="942"/>
                        <a:pt x="395" y="524"/>
                        <a:pt x="825" y="404"/>
                      </a:cubicBezTo>
                      <a:cubicBezTo>
                        <a:pt x="892" y="387"/>
                        <a:pt x="957" y="379"/>
                        <a:pt x="1022" y="379"/>
                      </a:cubicBezTo>
                      <a:cubicBezTo>
                        <a:pt x="1412" y="379"/>
                        <a:pt x="1749" y="675"/>
                        <a:pt x="1770" y="1086"/>
                      </a:cubicBezTo>
                      <a:cubicBezTo>
                        <a:pt x="1770" y="1145"/>
                        <a:pt x="1818" y="1179"/>
                        <a:pt x="1864" y="1179"/>
                      </a:cubicBezTo>
                      <a:cubicBezTo>
                        <a:pt x="1902" y="1179"/>
                        <a:pt x="1938" y="1157"/>
                        <a:pt x="1949" y="1110"/>
                      </a:cubicBezTo>
                      <a:cubicBezTo>
                        <a:pt x="2099" y="540"/>
                        <a:pt x="2576" y="256"/>
                        <a:pt x="3056" y="256"/>
                      </a:cubicBezTo>
                      <a:cubicBezTo>
                        <a:pt x="3533" y="256"/>
                        <a:pt x="4012" y="537"/>
                        <a:pt x="4172" y="1098"/>
                      </a:cubicBezTo>
                      <a:cubicBezTo>
                        <a:pt x="4186" y="1138"/>
                        <a:pt x="4223" y="1160"/>
                        <a:pt x="4258" y="1160"/>
                      </a:cubicBezTo>
                      <a:cubicBezTo>
                        <a:pt x="4286" y="1160"/>
                        <a:pt x="4312" y="1147"/>
                        <a:pt x="4328" y="1122"/>
                      </a:cubicBezTo>
                      <a:cubicBezTo>
                        <a:pt x="4554" y="686"/>
                        <a:pt x="4955" y="470"/>
                        <a:pt x="5350" y="470"/>
                      </a:cubicBezTo>
                      <a:cubicBezTo>
                        <a:pt x="5788" y="470"/>
                        <a:pt x="6220" y="736"/>
                        <a:pt x="6396" y="1265"/>
                      </a:cubicBezTo>
                      <a:cubicBezTo>
                        <a:pt x="6408" y="1307"/>
                        <a:pt x="6444" y="1328"/>
                        <a:pt x="6480" y="1328"/>
                      </a:cubicBezTo>
                      <a:cubicBezTo>
                        <a:pt x="6515" y="1328"/>
                        <a:pt x="6551" y="1307"/>
                        <a:pt x="6563" y="1265"/>
                      </a:cubicBezTo>
                      <a:cubicBezTo>
                        <a:pt x="6740" y="756"/>
                        <a:pt x="7198" y="485"/>
                        <a:pt x="7659" y="485"/>
                      </a:cubicBezTo>
                      <a:cubicBezTo>
                        <a:pt x="8042" y="485"/>
                        <a:pt x="8427" y="671"/>
                        <a:pt x="8655" y="1062"/>
                      </a:cubicBezTo>
                      <a:cubicBezTo>
                        <a:pt x="8673" y="1086"/>
                        <a:pt x="8703" y="1098"/>
                        <a:pt x="8733" y="1098"/>
                      </a:cubicBezTo>
                      <a:cubicBezTo>
                        <a:pt x="8763" y="1098"/>
                        <a:pt x="8793" y="1086"/>
                        <a:pt x="8810" y="1062"/>
                      </a:cubicBezTo>
                      <a:cubicBezTo>
                        <a:pt x="9040" y="598"/>
                        <a:pt x="9475" y="376"/>
                        <a:pt x="9909" y="376"/>
                      </a:cubicBezTo>
                      <a:cubicBezTo>
                        <a:pt x="10425" y="376"/>
                        <a:pt x="10938" y="691"/>
                        <a:pt x="11094" y="1289"/>
                      </a:cubicBezTo>
                      <a:cubicBezTo>
                        <a:pt x="11107" y="1331"/>
                        <a:pt x="11150" y="1356"/>
                        <a:pt x="11190" y="1356"/>
                      </a:cubicBezTo>
                      <a:cubicBezTo>
                        <a:pt x="11218" y="1356"/>
                        <a:pt x="11246" y="1343"/>
                        <a:pt x="11261" y="1313"/>
                      </a:cubicBezTo>
                      <a:cubicBezTo>
                        <a:pt x="11497" y="813"/>
                        <a:pt x="12044" y="424"/>
                        <a:pt x="12546" y="424"/>
                      </a:cubicBezTo>
                      <a:cubicBezTo>
                        <a:pt x="12884" y="424"/>
                        <a:pt x="13201" y="600"/>
                        <a:pt x="13389" y="1038"/>
                      </a:cubicBezTo>
                      <a:cubicBezTo>
                        <a:pt x="13404" y="1068"/>
                        <a:pt x="13433" y="1081"/>
                        <a:pt x="13464" y="1081"/>
                      </a:cubicBezTo>
                      <a:cubicBezTo>
                        <a:pt x="13506" y="1081"/>
                        <a:pt x="13549" y="1056"/>
                        <a:pt x="13556" y="1014"/>
                      </a:cubicBezTo>
                      <a:cubicBezTo>
                        <a:pt x="13704" y="463"/>
                        <a:pt x="14170" y="188"/>
                        <a:pt x="14635" y="188"/>
                      </a:cubicBezTo>
                      <a:cubicBezTo>
                        <a:pt x="15108" y="188"/>
                        <a:pt x="15581" y="472"/>
                        <a:pt x="15720" y="1038"/>
                      </a:cubicBezTo>
                      <a:cubicBezTo>
                        <a:pt x="15732" y="1080"/>
                        <a:pt x="15767" y="1101"/>
                        <a:pt x="15803" y="1101"/>
                      </a:cubicBezTo>
                      <a:cubicBezTo>
                        <a:pt x="15839" y="1101"/>
                        <a:pt x="15875" y="1080"/>
                        <a:pt x="15887" y="1038"/>
                      </a:cubicBezTo>
                      <a:cubicBezTo>
                        <a:pt x="16055" y="539"/>
                        <a:pt x="16489" y="293"/>
                        <a:pt x="16921" y="293"/>
                      </a:cubicBezTo>
                      <a:cubicBezTo>
                        <a:pt x="17380" y="293"/>
                        <a:pt x="17837" y="569"/>
                        <a:pt x="17979" y="1110"/>
                      </a:cubicBezTo>
                      <a:cubicBezTo>
                        <a:pt x="17992" y="1148"/>
                        <a:pt x="18029" y="1170"/>
                        <a:pt x="18067" y="1170"/>
                      </a:cubicBezTo>
                      <a:cubicBezTo>
                        <a:pt x="18098" y="1170"/>
                        <a:pt x="18130" y="1154"/>
                        <a:pt x="18146" y="1122"/>
                      </a:cubicBezTo>
                      <a:cubicBezTo>
                        <a:pt x="18347" y="677"/>
                        <a:pt x="18753" y="466"/>
                        <a:pt x="19159" y="466"/>
                      </a:cubicBezTo>
                      <a:cubicBezTo>
                        <a:pt x="19649" y="466"/>
                        <a:pt x="20138" y="773"/>
                        <a:pt x="20262" y="1349"/>
                      </a:cubicBezTo>
                      <a:cubicBezTo>
                        <a:pt x="20281" y="1400"/>
                        <a:pt x="20321" y="1422"/>
                        <a:pt x="20362" y="1422"/>
                      </a:cubicBezTo>
                      <a:cubicBezTo>
                        <a:pt x="20425" y="1422"/>
                        <a:pt x="20487" y="1369"/>
                        <a:pt x="20465" y="1289"/>
                      </a:cubicBezTo>
                      <a:cubicBezTo>
                        <a:pt x="20319" y="634"/>
                        <a:pt x="19754" y="267"/>
                        <a:pt x="19185" y="267"/>
                      </a:cubicBezTo>
                      <a:cubicBezTo>
                        <a:pt x="18778" y="267"/>
                        <a:pt x="18370" y="455"/>
                        <a:pt x="18110" y="859"/>
                      </a:cubicBezTo>
                      <a:cubicBezTo>
                        <a:pt x="17887" y="350"/>
                        <a:pt x="17416" y="93"/>
                        <a:pt x="16945" y="93"/>
                      </a:cubicBezTo>
                      <a:cubicBezTo>
                        <a:pt x="16507" y="93"/>
                        <a:pt x="16069" y="314"/>
                        <a:pt x="15827" y="763"/>
                      </a:cubicBezTo>
                      <a:cubicBezTo>
                        <a:pt x="15600" y="255"/>
                        <a:pt x="15125" y="1"/>
                        <a:pt x="14650"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431" name="Google Shape;1431;p16"/>
                <p:cNvSpPr/>
                <p:nvPr/>
              </p:nvSpPr>
              <p:spPr>
                <a:xfrm>
                  <a:off x="4977052" y="1038608"/>
                  <a:ext cx="4387686" cy="309370"/>
                </a:xfrm>
                <a:custGeom>
                  <a:avLst/>
                  <a:gdLst/>
                  <a:ahLst/>
                  <a:cxnLst/>
                  <a:rect l="l" t="t" r="r" b="b"/>
                  <a:pathLst>
                    <a:path w="20480" h="1444" extrusionOk="0">
                      <a:moveTo>
                        <a:pt x="14650" y="0"/>
                      </a:moveTo>
                      <a:cubicBezTo>
                        <a:pt x="14175" y="0"/>
                        <a:pt x="13699" y="254"/>
                        <a:pt x="13472" y="762"/>
                      </a:cubicBezTo>
                      <a:cubicBezTo>
                        <a:pt x="13250" y="394"/>
                        <a:pt x="12919" y="240"/>
                        <a:pt x="12571" y="240"/>
                      </a:cubicBezTo>
                      <a:cubicBezTo>
                        <a:pt x="12060" y="240"/>
                        <a:pt x="11512" y="573"/>
                        <a:pt x="11213" y="1049"/>
                      </a:cubicBezTo>
                      <a:cubicBezTo>
                        <a:pt x="10974" y="487"/>
                        <a:pt x="10446" y="194"/>
                        <a:pt x="9916" y="194"/>
                      </a:cubicBezTo>
                      <a:cubicBezTo>
                        <a:pt x="9465" y="194"/>
                        <a:pt x="9013" y="406"/>
                        <a:pt x="8739" y="846"/>
                      </a:cubicBezTo>
                      <a:cubicBezTo>
                        <a:pt x="8470" y="484"/>
                        <a:pt x="8071" y="308"/>
                        <a:pt x="7673" y="308"/>
                      </a:cubicBezTo>
                      <a:cubicBezTo>
                        <a:pt x="7204" y="308"/>
                        <a:pt x="6737" y="553"/>
                        <a:pt x="6491" y="1025"/>
                      </a:cubicBezTo>
                      <a:cubicBezTo>
                        <a:pt x="6261" y="546"/>
                        <a:pt x="5799" y="299"/>
                        <a:pt x="5336" y="299"/>
                      </a:cubicBezTo>
                      <a:cubicBezTo>
                        <a:pt x="4933" y="299"/>
                        <a:pt x="4530" y="486"/>
                        <a:pt x="4280" y="870"/>
                      </a:cubicBezTo>
                      <a:cubicBezTo>
                        <a:pt x="4053" y="342"/>
                        <a:pt x="3561" y="76"/>
                        <a:pt x="3069" y="76"/>
                      </a:cubicBezTo>
                      <a:cubicBezTo>
                        <a:pt x="2602" y="76"/>
                        <a:pt x="2134" y="315"/>
                        <a:pt x="1889" y="798"/>
                      </a:cubicBezTo>
                      <a:cubicBezTo>
                        <a:pt x="1744" y="440"/>
                        <a:pt x="1399" y="197"/>
                        <a:pt x="1022" y="197"/>
                      </a:cubicBezTo>
                      <a:cubicBezTo>
                        <a:pt x="997" y="197"/>
                        <a:pt x="971" y="198"/>
                        <a:pt x="945" y="200"/>
                      </a:cubicBezTo>
                      <a:cubicBezTo>
                        <a:pt x="347" y="260"/>
                        <a:pt x="13" y="834"/>
                        <a:pt x="1" y="1372"/>
                      </a:cubicBezTo>
                      <a:cubicBezTo>
                        <a:pt x="1" y="1420"/>
                        <a:pt x="40" y="1443"/>
                        <a:pt x="78" y="1443"/>
                      </a:cubicBezTo>
                      <a:cubicBezTo>
                        <a:pt x="117" y="1443"/>
                        <a:pt x="156" y="1420"/>
                        <a:pt x="156" y="1372"/>
                      </a:cubicBezTo>
                      <a:cubicBezTo>
                        <a:pt x="168" y="941"/>
                        <a:pt x="395" y="523"/>
                        <a:pt x="825" y="415"/>
                      </a:cubicBezTo>
                      <a:cubicBezTo>
                        <a:pt x="895" y="396"/>
                        <a:pt x="964" y="387"/>
                        <a:pt x="1032" y="387"/>
                      </a:cubicBezTo>
                      <a:cubicBezTo>
                        <a:pt x="1420" y="387"/>
                        <a:pt x="1760" y="690"/>
                        <a:pt x="1770" y="1097"/>
                      </a:cubicBezTo>
                      <a:cubicBezTo>
                        <a:pt x="1770" y="1160"/>
                        <a:pt x="1823" y="1193"/>
                        <a:pt x="1874" y="1193"/>
                      </a:cubicBezTo>
                      <a:cubicBezTo>
                        <a:pt x="1921" y="1193"/>
                        <a:pt x="1967" y="1166"/>
                        <a:pt x="1973" y="1109"/>
                      </a:cubicBezTo>
                      <a:cubicBezTo>
                        <a:pt x="2124" y="536"/>
                        <a:pt x="2605" y="250"/>
                        <a:pt x="3086" y="250"/>
                      </a:cubicBezTo>
                      <a:cubicBezTo>
                        <a:pt x="3558" y="250"/>
                        <a:pt x="4030" y="528"/>
                        <a:pt x="4184" y="1085"/>
                      </a:cubicBezTo>
                      <a:cubicBezTo>
                        <a:pt x="4198" y="1132"/>
                        <a:pt x="4237" y="1156"/>
                        <a:pt x="4275" y="1156"/>
                      </a:cubicBezTo>
                      <a:cubicBezTo>
                        <a:pt x="4306" y="1156"/>
                        <a:pt x="4336" y="1141"/>
                        <a:pt x="4352" y="1109"/>
                      </a:cubicBezTo>
                      <a:cubicBezTo>
                        <a:pt x="4571" y="676"/>
                        <a:pt x="4968" y="462"/>
                        <a:pt x="5361" y="462"/>
                      </a:cubicBezTo>
                      <a:cubicBezTo>
                        <a:pt x="5804" y="462"/>
                        <a:pt x="6243" y="733"/>
                        <a:pt x="6420" y="1264"/>
                      </a:cubicBezTo>
                      <a:cubicBezTo>
                        <a:pt x="6432" y="1300"/>
                        <a:pt x="6468" y="1318"/>
                        <a:pt x="6503" y="1318"/>
                      </a:cubicBezTo>
                      <a:cubicBezTo>
                        <a:pt x="6539" y="1318"/>
                        <a:pt x="6575" y="1300"/>
                        <a:pt x="6587" y="1264"/>
                      </a:cubicBezTo>
                      <a:cubicBezTo>
                        <a:pt x="6763" y="748"/>
                        <a:pt x="7222" y="478"/>
                        <a:pt x="7683" y="478"/>
                      </a:cubicBezTo>
                      <a:cubicBezTo>
                        <a:pt x="8066" y="478"/>
                        <a:pt x="8451" y="664"/>
                        <a:pt x="8679" y="1049"/>
                      </a:cubicBezTo>
                      <a:cubicBezTo>
                        <a:pt x="8697" y="1073"/>
                        <a:pt x="8724" y="1085"/>
                        <a:pt x="8751" y="1085"/>
                      </a:cubicBezTo>
                      <a:cubicBezTo>
                        <a:pt x="8778" y="1085"/>
                        <a:pt x="8804" y="1073"/>
                        <a:pt x="8822" y="1049"/>
                      </a:cubicBezTo>
                      <a:cubicBezTo>
                        <a:pt x="9056" y="587"/>
                        <a:pt x="9490" y="367"/>
                        <a:pt x="9922" y="367"/>
                      </a:cubicBezTo>
                      <a:cubicBezTo>
                        <a:pt x="10440" y="367"/>
                        <a:pt x="10955" y="683"/>
                        <a:pt x="11117" y="1276"/>
                      </a:cubicBezTo>
                      <a:cubicBezTo>
                        <a:pt x="11131" y="1318"/>
                        <a:pt x="11174" y="1343"/>
                        <a:pt x="11213" y="1343"/>
                      </a:cubicBezTo>
                      <a:cubicBezTo>
                        <a:pt x="11242" y="1343"/>
                        <a:pt x="11270" y="1330"/>
                        <a:pt x="11285" y="1300"/>
                      </a:cubicBezTo>
                      <a:cubicBezTo>
                        <a:pt x="11521" y="806"/>
                        <a:pt x="12071" y="414"/>
                        <a:pt x="12574" y="414"/>
                      </a:cubicBezTo>
                      <a:cubicBezTo>
                        <a:pt x="12910" y="414"/>
                        <a:pt x="13226" y="589"/>
                        <a:pt x="13413" y="1025"/>
                      </a:cubicBezTo>
                      <a:cubicBezTo>
                        <a:pt x="13428" y="1060"/>
                        <a:pt x="13458" y="1074"/>
                        <a:pt x="13488" y="1074"/>
                      </a:cubicBezTo>
                      <a:cubicBezTo>
                        <a:pt x="13530" y="1074"/>
                        <a:pt x="13573" y="1048"/>
                        <a:pt x="13580" y="1013"/>
                      </a:cubicBezTo>
                      <a:cubicBezTo>
                        <a:pt x="13723" y="454"/>
                        <a:pt x="14191" y="176"/>
                        <a:pt x="14657" y="176"/>
                      </a:cubicBezTo>
                      <a:cubicBezTo>
                        <a:pt x="15129" y="176"/>
                        <a:pt x="15599" y="460"/>
                        <a:pt x="15732" y="1025"/>
                      </a:cubicBezTo>
                      <a:cubicBezTo>
                        <a:pt x="15750" y="1067"/>
                        <a:pt x="15788" y="1088"/>
                        <a:pt x="15826" y="1088"/>
                      </a:cubicBezTo>
                      <a:cubicBezTo>
                        <a:pt x="15863" y="1088"/>
                        <a:pt x="15899" y="1067"/>
                        <a:pt x="15911" y="1025"/>
                      </a:cubicBezTo>
                      <a:cubicBezTo>
                        <a:pt x="16079" y="526"/>
                        <a:pt x="16510" y="280"/>
                        <a:pt x="16941" y="280"/>
                      </a:cubicBezTo>
                      <a:cubicBezTo>
                        <a:pt x="17398" y="280"/>
                        <a:pt x="17855" y="556"/>
                        <a:pt x="18003" y="1097"/>
                      </a:cubicBezTo>
                      <a:cubicBezTo>
                        <a:pt x="18016" y="1138"/>
                        <a:pt x="18053" y="1159"/>
                        <a:pt x="18089" y="1159"/>
                      </a:cubicBezTo>
                      <a:cubicBezTo>
                        <a:pt x="18116" y="1159"/>
                        <a:pt x="18143" y="1147"/>
                        <a:pt x="18158" y="1121"/>
                      </a:cubicBezTo>
                      <a:cubicBezTo>
                        <a:pt x="18364" y="671"/>
                        <a:pt x="18775" y="457"/>
                        <a:pt x="19183" y="457"/>
                      </a:cubicBezTo>
                      <a:cubicBezTo>
                        <a:pt x="19674" y="457"/>
                        <a:pt x="20162" y="767"/>
                        <a:pt x="20286" y="1348"/>
                      </a:cubicBezTo>
                      <a:cubicBezTo>
                        <a:pt x="20300" y="1390"/>
                        <a:pt x="20335" y="1408"/>
                        <a:pt x="20370" y="1408"/>
                      </a:cubicBezTo>
                      <a:cubicBezTo>
                        <a:pt x="20424" y="1408"/>
                        <a:pt x="20480" y="1365"/>
                        <a:pt x="20465" y="1300"/>
                      </a:cubicBezTo>
                      <a:cubicBezTo>
                        <a:pt x="20319" y="640"/>
                        <a:pt x="19757" y="275"/>
                        <a:pt x="19190" y="275"/>
                      </a:cubicBezTo>
                      <a:cubicBezTo>
                        <a:pt x="18782" y="275"/>
                        <a:pt x="18371" y="464"/>
                        <a:pt x="18110" y="870"/>
                      </a:cubicBezTo>
                      <a:cubicBezTo>
                        <a:pt x="17886" y="358"/>
                        <a:pt x="17411" y="97"/>
                        <a:pt x="16936" y="97"/>
                      </a:cubicBezTo>
                      <a:cubicBezTo>
                        <a:pt x="16501" y="97"/>
                        <a:pt x="16067" y="316"/>
                        <a:pt x="15827" y="762"/>
                      </a:cubicBezTo>
                      <a:cubicBezTo>
                        <a:pt x="15600" y="254"/>
                        <a:pt x="15125" y="0"/>
                        <a:pt x="14650"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432" name="Google Shape;1432;p16"/>
                <p:cNvSpPr/>
                <p:nvPr/>
              </p:nvSpPr>
              <p:spPr>
                <a:xfrm>
                  <a:off x="4979623" y="1579578"/>
                  <a:ext cx="4386615" cy="311298"/>
                </a:xfrm>
                <a:custGeom>
                  <a:avLst/>
                  <a:gdLst/>
                  <a:ahLst/>
                  <a:cxnLst/>
                  <a:rect l="l" t="t" r="r" b="b"/>
                  <a:pathLst>
                    <a:path w="20475" h="1453" extrusionOk="0">
                      <a:moveTo>
                        <a:pt x="14638" y="0"/>
                      </a:moveTo>
                      <a:cubicBezTo>
                        <a:pt x="14163" y="0"/>
                        <a:pt x="13687" y="257"/>
                        <a:pt x="13460" y="771"/>
                      </a:cubicBezTo>
                      <a:cubicBezTo>
                        <a:pt x="13242" y="398"/>
                        <a:pt x="12914" y="243"/>
                        <a:pt x="12567" y="243"/>
                      </a:cubicBezTo>
                      <a:cubicBezTo>
                        <a:pt x="12058" y="243"/>
                        <a:pt x="11507" y="577"/>
                        <a:pt x="11201" y="1046"/>
                      </a:cubicBezTo>
                      <a:cubicBezTo>
                        <a:pt x="10963" y="487"/>
                        <a:pt x="10439" y="198"/>
                        <a:pt x="9913" y="198"/>
                      </a:cubicBezTo>
                      <a:cubicBezTo>
                        <a:pt x="9459" y="198"/>
                        <a:pt x="9003" y="413"/>
                        <a:pt x="8727" y="855"/>
                      </a:cubicBezTo>
                      <a:cubicBezTo>
                        <a:pt x="8457" y="492"/>
                        <a:pt x="8056" y="316"/>
                        <a:pt x="7658" y="316"/>
                      </a:cubicBezTo>
                      <a:cubicBezTo>
                        <a:pt x="7192" y="316"/>
                        <a:pt x="6730" y="558"/>
                        <a:pt x="6491" y="1022"/>
                      </a:cubicBezTo>
                      <a:cubicBezTo>
                        <a:pt x="6262" y="545"/>
                        <a:pt x="5802" y="298"/>
                        <a:pt x="5339" y="298"/>
                      </a:cubicBezTo>
                      <a:cubicBezTo>
                        <a:pt x="4933" y="298"/>
                        <a:pt x="4525" y="488"/>
                        <a:pt x="4268" y="879"/>
                      </a:cubicBezTo>
                      <a:cubicBezTo>
                        <a:pt x="4040" y="348"/>
                        <a:pt x="3547" y="79"/>
                        <a:pt x="3053" y="79"/>
                      </a:cubicBezTo>
                      <a:cubicBezTo>
                        <a:pt x="2590" y="79"/>
                        <a:pt x="2126" y="315"/>
                        <a:pt x="1877" y="795"/>
                      </a:cubicBezTo>
                      <a:cubicBezTo>
                        <a:pt x="1740" y="430"/>
                        <a:pt x="1386" y="196"/>
                        <a:pt x="990" y="196"/>
                      </a:cubicBezTo>
                      <a:cubicBezTo>
                        <a:pt x="971" y="196"/>
                        <a:pt x="952" y="196"/>
                        <a:pt x="933" y="198"/>
                      </a:cubicBezTo>
                      <a:cubicBezTo>
                        <a:pt x="335" y="257"/>
                        <a:pt x="13" y="831"/>
                        <a:pt x="1" y="1381"/>
                      </a:cubicBezTo>
                      <a:cubicBezTo>
                        <a:pt x="1" y="1429"/>
                        <a:pt x="36" y="1453"/>
                        <a:pt x="72" y="1453"/>
                      </a:cubicBezTo>
                      <a:cubicBezTo>
                        <a:pt x="108" y="1453"/>
                        <a:pt x="144" y="1429"/>
                        <a:pt x="144" y="1381"/>
                      </a:cubicBezTo>
                      <a:cubicBezTo>
                        <a:pt x="168" y="951"/>
                        <a:pt x="383" y="532"/>
                        <a:pt x="825" y="413"/>
                      </a:cubicBezTo>
                      <a:cubicBezTo>
                        <a:pt x="893" y="393"/>
                        <a:pt x="961" y="384"/>
                        <a:pt x="1027" y="384"/>
                      </a:cubicBezTo>
                      <a:cubicBezTo>
                        <a:pt x="1409" y="384"/>
                        <a:pt x="1749" y="687"/>
                        <a:pt x="1770" y="1094"/>
                      </a:cubicBezTo>
                      <a:cubicBezTo>
                        <a:pt x="1770" y="1154"/>
                        <a:pt x="1814" y="1188"/>
                        <a:pt x="1857" y="1188"/>
                      </a:cubicBezTo>
                      <a:cubicBezTo>
                        <a:pt x="1892" y="1188"/>
                        <a:pt x="1926" y="1166"/>
                        <a:pt x="1937" y="1118"/>
                      </a:cubicBezTo>
                      <a:cubicBezTo>
                        <a:pt x="2087" y="547"/>
                        <a:pt x="2570" y="260"/>
                        <a:pt x="3052" y="260"/>
                      </a:cubicBezTo>
                      <a:cubicBezTo>
                        <a:pt x="3529" y="260"/>
                        <a:pt x="4006" y="541"/>
                        <a:pt x="4160" y="1106"/>
                      </a:cubicBezTo>
                      <a:cubicBezTo>
                        <a:pt x="4174" y="1147"/>
                        <a:pt x="4215" y="1168"/>
                        <a:pt x="4254" y="1168"/>
                      </a:cubicBezTo>
                      <a:cubicBezTo>
                        <a:pt x="4283" y="1168"/>
                        <a:pt x="4312" y="1156"/>
                        <a:pt x="4328" y="1130"/>
                      </a:cubicBezTo>
                      <a:cubicBezTo>
                        <a:pt x="4549" y="694"/>
                        <a:pt x="4949" y="478"/>
                        <a:pt x="5344" y="478"/>
                      </a:cubicBezTo>
                      <a:cubicBezTo>
                        <a:pt x="5782" y="478"/>
                        <a:pt x="6214" y="745"/>
                        <a:pt x="6384" y="1273"/>
                      </a:cubicBezTo>
                      <a:cubicBezTo>
                        <a:pt x="6402" y="1315"/>
                        <a:pt x="6438" y="1336"/>
                        <a:pt x="6473" y="1336"/>
                      </a:cubicBezTo>
                      <a:cubicBezTo>
                        <a:pt x="6509" y="1336"/>
                        <a:pt x="6545" y="1315"/>
                        <a:pt x="6563" y="1273"/>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32" y="602"/>
                        <a:pt x="9466" y="382"/>
                        <a:pt x="9898" y="382"/>
                      </a:cubicBezTo>
                      <a:cubicBezTo>
                        <a:pt x="10416" y="382"/>
                        <a:pt x="10931" y="698"/>
                        <a:pt x="11094" y="1297"/>
                      </a:cubicBezTo>
                      <a:cubicBezTo>
                        <a:pt x="11100" y="1339"/>
                        <a:pt x="11144" y="1364"/>
                        <a:pt x="11183" y="1364"/>
                      </a:cubicBezTo>
                      <a:cubicBezTo>
                        <a:pt x="11212" y="1364"/>
                        <a:pt x="11239" y="1351"/>
                        <a:pt x="11249" y="1321"/>
                      </a:cubicBezTo>
                      <a:cubicBezTo>
                        <a:pt x="11492" y="821"/>
                        <a:pt x="12042" y="432"/>
                        <a:pt x="12545" y="432"/>
                      </a:cubicBezTo>
                      <a:cubicBezTo>
                        <a:pt x="12884" y="432"/>
                        <a:pt x="13201" y="608"/>
                        <a:pt x="13389" y="1046"/>
                      </a:cubicBezTo>
                      <a:cubicBezTo>
                        <a:pt x="13404" y="1076"/>
                        <a:pt x="13431" y="1090"/>
                        <a:pt x="13460" y="1090"/>
                      </a:cubicBezTo>
                      <a:cubicBezTo>
                        <a:pt x="13500" y="1090"/>
                        <a:pt x="13542" y="1064"/>
                        <a:pt x="13556" y="1022"/>
                      </a:cubicBezTo>
                      <a:cubicBezTo>
                        <a:pt x="13705" y="469"/>
                        <a:pt x="14170" y="194"/>
                        <a:pt x="14633" y="194"/>
                      </a:cubicBezTo>
                      <a:cubicBezTo>
                        <a:pt x="15102" y="194"/>
                        <a:pt x="15569" y="475"/>
                        <a:pt x="15708" y="1034"/>
                      </a:cubicBezTo>
                      <a:cubicBezTo>
                        <a:pt x="15726" y="1082"/>
                        <a:pt x="15761" y="1106"/>
                        <a:pt x="15797" y="1106"/>
                      </a:cubicBezTo>
                      <a:cubicBezTo>
                        <a:pt x="15833" y="1106"/>
                        <a:pt x="15869" y="1082"/>
                        <a:pt x="15887" y="1034"/>
                      </a:cubicBezTo>
                      <a:cubicBezTo>
                        <a:pt x="16055" y="541"/>
                        <a:pt x="16486" y="298"/>
                        <a:pt x="16917" y="298"/>
                      </a:cubicBezTo>
                      <a:cubicBezTo>
                        <a:pt x="17373" y="298"/>
                        <a:pt x="17831" y="571"/>
                        <a:pt x="17979" y="1106"/>
                      </a:cubicBezTo>
                      <a:cubicBezTo>
                        <a:pt x="17992" y="1153"/>
                        <a:pt x="18028" y="1177"/>
                        <a:pt x="18063" y="1177"/>
                      </a:cubicBezTo>
                      <a:cubicBezTo>
                        <a:pt x="18091" y="1177"/>
                        <a:pt x="18118" y="1162"/>
                        <a:pt x="18134" y="1130"/>
                      </a:cubicBezTo>
                      <a:cubicBezTo>
                        <a:pt x="18340" y="686"/>
                        <a:pt x="18750" y="475"/>
                        <a:pt x="19157" y="475"/>
                      </a:cubicBezTo>
                      <a:cubicBezTo>
                        <a:pt x="19649" y="475"/>
                        <a:pt x="20138" y="782"/>
                        <a:pt x="20262" y="1357"/>
                      </a:cubicBezTo>
                      <a:cubicBezTo>
                        <a:pt x="20276" y="1409"/>
                        <a:pt x="20314" y="1431"/>
                        <a:pt x="20353" y="1431"/>
                      </a:cubicBezTo>
                      <a:cubicBezTo>
                        <a:pt x="20413" y="1431"/>
                        <a:pt x="20475" y="1377"/>
                        <a:pt x="20453" y="1297"/>
                      </a:cubicBezTo>
                      <a:cubicBezTo>
                        <a:pt x="20307" y="643"/>
                        <a:pt x="19748" y="281"/>
                        <a:pt x="19181" y="281"/>
                      </a:cubicBezTo>
                      <a:cubicBezTo>
                        <a:pt x="18774" y="281"/>
                        <a:pt x="18363" y="467"/>
                        <a:pt x="18098" y="867"/>
                      </a:cubicBezTo>
                      <a:cubicBezTo>
                        <a:pt x="17881" y="358"/>
                        <a:pt x="17410" y="101"/>
                        <a:pt x="16937" y="101"/>
                      </a:cubicBezTo>
                      <a:cubicBezTo>
                        <a:pt x="16498" y="101"/>
                        <a:pt x="16057" y="323"/>
                        <a:pt x="15815" y="771"/>
                      </a:cubicBezTo>
                      <a:cubicBezTo>
                        <a:pt x="15588" y="257"/>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433" name="Google Shape;1433;p16"/>
                <p:cNvSpPr/>
                <p:nvPr/>
              </p:nvSpPr>
              <p:spPr>
                <a:xfrm>
                  <a:off x="4979623" y="2121833"/>
                  <a:ext cx="4384901" cy="309370"/>
                </a:xfrm>
                <a:custGeom>
                  <a:avLst/>
                  <a:gdLst/>
                  <a:ahLst/>
                  <a:cxnLst/>
                  <a:rect l="l" t="t" r="r" b="b"/>
                  <a:pathLst>
                    <a:path w="20467" h="1444" extrusionOk="0">
                      <a:moveTo>
                        <a:pt x="14638" y="0"/>
                      </a:moveTo>
                      <a:cubicBezTo>
                        <a:pt x="14163" y="0"/>
                        <a:pt x="13687" y="254"/>
                        <a:pt x="13460" y="762"/>
                      </a:cubicBezTo>
                      <a:cubicBezTo>
                        <a:pt x="13242" y="394"/>
                        <a:pt x="12915" y="240"/>
                        <a:pt x="12568" y="240"/>
                      </a:cubicBezTo>
                      <a:cubicBezTo>
                        <a:pt x="12058" y="240"/>
                        <a:pt x="11507" y="573"/>
                        <a:pt x="11201" y="1049"/>
                      </a:cubicBezTo>
                      <a:cubicBezTo>
                        <a:pt x="10962" y="487"/>
                        <a:pt x="10434" y="194"/>
                        <a:pt x="9904" y="194"/>
                      </a:cubicBezTo>
                      <a:cubicBezTo>
                        <a:pt x="9453" y="194"/>
                        <a:pt x="9001" y="407"/>
                        <a:pt x="8727" y="846"/>
                      </a:cubicBezTo>
                      <a:cubicBezTo>
                        <a:pt x="8458" y="484"/>
                        <a:pt x="8059" y="308"/>
                        <a:pt x="7662" y="308"/>
                      </a:cubicBezTo>
                      <a:cubicBezTo>
                        <a:pt x="7194" y="308"/>
                        <a:pt x="6731" y="553"/>
                        <a:pt x="6491" y="1025"/>
                      </a:cubicBezTo>
                      <a:cubicBezTo>
                        <a:pt x="6261" y="546"/>
                        <a:pt x="5799" y="299"/>
                        <a:pt x="5334" y="299"/>
                      </a:cubicBezTo>
                      <a:cubicBezTo>
                        <a:pt x="4930" y="299"/>
                        <a:pt x="4524" y="486"/>
                        <a:pt x="4268" y="870"/>
                      </a:cubicBezTo>
                      <a:cubicBezTo>
                        <a:pt x="4041" y="342"/>
                        <a:pt x="3553" y="76"/>
                        <a:pt x="3061" y="76"/>
                      </a:cubicBezTo>
                      <a:cubicBezTo>
                        <a:pt x="2596" y="76"/>
                        <a:pt x="2128" y="315"/>
                        <a:pt x="1877" y="798"/>
                      </a:cubicBezTo>
                      <a:cubicBezTo>
                        <a:pt x="1743" y="440"/>
                        <a:pt x="1399" y="197"/>
                        <a:pt x="1012" y="197"/>
                      </a:cubicBezTo>
                      <a:cubicBezTo>
                        <a:pt x="986" y="197"/>
                        <a:pt x="960" y="198"/>
                        <a:pt x="933" y="201"/>
                      </a:cubicBezTo>
                      <a:cubicBezTo>
                        <a:pt x="335" y="260"/>
                        <a:pt x="13" y="834"/>
                        <a:pt x="1" y="1372"/>
                      </a:cubicBezTo>
                      <a:cubicBezTo>
                        <a:pt x="1" y="1420"/>
                        <a:pt x="36" y="1444"/>
                        <a:pt x="72" y="1444"/>
                      </a:cubicBezTo>
                      <a:cubicBezTo>
                        <a:pt x="108" y="1444"/>
                        <a:pt x="144" y="1420"/>
                        <a:pt x="144" y="1372"/>
                      </a:cubicBezTo>
                      <a:cubicBezTo>
                        <a:pt x="168" y="942"/>
                        <a:pt x="383" y="523"/>
                        <a:pt x="825" y="416"/>
                      </a:cubicBezTo>
                      <a:cubicBezTo>
                        <a:pt x="893" y="396"/>
                        <a:pt x="961" y="387"/>
                        <a:pt x="1027" y="387"/>
                      </a:cubicBezTo>
                      <a:cubicBezTo>
                        <a:pt x="1409" y="387"/>
                        <a:pt x="1749" y="690"/>
                        <a:pt x="1770" y="1097"/>
                      </a:cubicBezTo>
                      <a:cubicBezTo>
                        <a:pt x="1770" y="1151"/>
                        <a:pt x="1815" y="1182"/>
                        <a:pt x="1859" y="1182"/>
                      </a:cubicBezTo>
                      <a:cubicBezTo>
                        <a:pt x="1893" y="1182"/>
                        <a:pt x="1927" y="1163"/>
                        <a:pt x="1937" y="1121"/>
                      </a:cubicBezTo>
                      <a:cubicBezTo>
                        <a:pt x="2087" y="544"/>
                        <a:pt x="2570" y="257"/>
                        <a:pt x="3052" y="257"/>
                      </a:cubicBezTo>
                      <a:cubicBezTo>
                        <a:pt x="3529" y="257"/>
                        <a:pt x="4006" y="538"/>
                        <a:pt x="4160" y="1097"/>
                      </a:cubicBezTo>
                      <a:cubicBezTo>
                        <a:pt x="4174" y="1144"/>
                        <a:pt x="4213" y="1168"/>
                        <a:pt x="4252" y="1168"/>
                      </a:cubicBezTo>
                      <a:cubicBezTo>
                        <a:pt x="4282" y="1168"/>
                        <a:pt x="4312" y="1153"/>
                        <a:pt x="4328" y="1121"/>
                      </a:cubicBezTo>
                      <a:cubicBezTo>
                        <a:pt x="4547" y="688"/>
                        <a:pt x="4944" y="475"/>
                        <a:pt x="5336" y="475"/>
                      </a:cubicBezTo>
                      <a:cubicBezTo>
                        <a:pt x="5777" y="475"/>
                        <a:pt x="6213" y="745"/>
                        <a:pt x="6384" y="1276"/>
                      </a:cubicBezTo>
                      <a:cubicBezTo>
                        <a:pt x="6402" y="1318"/>
                        <a:pt x="6438" y="1339"/>
                        <a:pt x="6473" y="1339"/>
                      </a:cubicBezTo>
                      <a:cubicBezTo>
                        <a:pt x="6509" y="1339"/>
                        <a:pt x="6545" y="1318"/>
                        <a:pt x="6563" y="1276"/>
                      </a:cubicBezTo>
                      <a:cubicBezTo>
                        <a:pt x="6740" y="765"/>
                        <a:pt x="7201" y="495"/>
                        <a:pt x="7664" y="495"/>
                      </a:cubicBezTo>
                      <a:cubicBezTo>
                        <a:pt x="8046" y="495"/>
                        <a:pt x="8428" y="678"/>
                        <a:pt x="8655" y="1061"/>
                      </a:cubicBezTo>
                      <a:cubicBezTo>
                        <a:pt x="8673" y="1085"/>
                        <a:pt x="8700" y="1097"/>
                        <a:pt x="8727" y="1097"/>
                      </a:cubicBezTo>
                      <a:cubicBezTo>
                        <a:pt x="8754" y="1097"/>
                        <a:pt x="8781" y="1085"/>
                        <a:pt x="8798" y="1061"/>
                      </a:cubicBezTo>
                      <a:cubicBezTo>
                        <a:pt x="9028" y="590"/>
                        <a:pt x="9469" y="365"/>
                        <a:pt x="9908" y="365"/>
                      </a:cubicBezTo>
                      <a:cubicBezTo>
                        <a:pt x="10427" y="365"/>
                        <a:pt x="10944" y="680"/>
                        <a:pt x="11105" y="1276"/>
                      </a:cubicBezTo>
                      <a:cubicBezTo>
                        <a:pt x="11119" y="1317"/>
                        <a:pt x="11156" y="1339"/>
                        <a:pt x="11192" y="1339"/>
                      </a:cubicBezTo>
                      <a:cubicBezTo>
                        <a:pt x="11219" y="1339"/>
                        <a:pt x="11245" y="1326"/>
                        <a:pt x="11261" y="1300"/>
                      </a:cubicBezTo>
                      <a:cubicBezTo>
                        <a:pt x="11504" y="800"/>
                        <a:pt x="12054" y="411"/>
                        <a:pt x="12557" y="411"/>
                      </a:cubicBezTo>
                      <a:cubicBezTo>
                        <a:pt x="12896" y="411"/>
                        <a:pt x="13213" y="588"/>
                        <a:pt x="13401" y="1025"/>
                      </a:cubicBezTo>
                      <a:cubicBezTo>
                        <a:pt x="13416" y="1055"/>
                        <a:pt x="13443" y="1069"/>
                        <a:pt x="13472" y="1069"/>
                      </a:cubicBezTo>
                      <a:cubicBezTo>
                        <a:pt x="13512" y="1069"/>
                        <a:pt x="13554" y="1043"/>
                        <a:pt x="13568" y="1002"/>
                      </a:cubicBezTo>
                      <a:cubicBezTo>
                        <a:pt x="13716" y="450"/>
                        <a:pt x="14179" y="175"/>
                        <a:pt x="14641" y="175"/>
                      </a:cubicBezTo>
                      <a:cubicBezTo>
                        <a:pt x="15111" y="175"/>
                        <a:pt x="15581" y="459"/>
                        <a:pt x="15720" y="1025"/>
                      </a:cubicBezTo>
                      <a:cubicBezTo>
                        <a:pt x="15732" y="1067"/>
                        <a:pt x="15767" y="1088"/>
                        <a:pt x="15805" y="1088"/>
                      </a:cubicBezTo>
                      <a:cubicBezTo>
                        <a:pt x="15842" y="1088"/>
                        <a:pt x="15881" y="1067"/>
                        <a:pt x="15899" y="1025"/>
                      </a:cubicBezTo>
                      <a:cubicBezTo>
                        <a:pt x="16067" y="526"/>
                        <a:pt x="16498" y="281"/>
                        <a:pt x="16929" y="281"/>
                      </a:cubicBezTo>
                      <a:cubicBezTo>
                        <a:pt x="17386" y="281"/>
                        <a:pt x="17843" y="556"/>
                        <a:pt x="17991" y="1097"/>
                      </a:cubicBezTo>
                      <a:cubicBezTo>
                        <a:pt x="17997" y="1136"/>
                        <a:pt x="18032" y="1157"/>
                        <a:pt x="18068" y="1157"/>
                      </a:cubicBezTo>
                      <a:cubicBezTo>
                        <a:pt x="18098" y="1157"/>
                        <a:pt x="18130" y="1142"/>
                        <a:pt x="18146" y="1109"/>
                      </a:cubicBezTo>
                      <a:cubicBezTo>
                        <a:pt x="18352" y="665"/>
                        <a:pt x="18762" y="454"/>
                        <a:pt x="19169" y="454"/>
                      </a:cubicBezTo>
                      <a:cubicBezTo>
                        <a:pt x="19661" y="454"/>
                        <a:pt x="20150" y="761"/>
                        <a:pt x="20274" y="1336"/>
                      </a:cubicBezTo>
                      <a:cubicBezTo>
                        <a:pt x="20284" y="1387"/>
                        <a:pt x="20323" y="1410"/>
                        <a:pt x="20361" y="1410"/>
                      </a:cubicBezTo>
                      <a:cubicBezTo>
                        <a:pt x="20414" y="1410"/>
                        <a:pt x="20467" y="1369"/>
                        <a:pt x="20453" y="1300"/>
                      </a:cubicBezTo>
                      <a:cubicBezTo>
                        <a:pt x="20307" y="645"/>
                        <a:pt x="19746" y="279"/>
                        <a:pt x="19178" y="279"/>
                      </a:cubicBezTo>
                      <a:cubicBezTo>
                        <a:pt x="18772" y="279"/>
                        <a:pt x="18363" y="466"/>
                        <a:pt x="18098" y="870"/>
                      </a:cubicBezTo>
                      <a:cubicBezTo>
                        <a:pt x="17880" y="359"/>
                        <a:pt x="17404" y="98"/>
                        <a:pt x="16928" y="98"/>
                      </a:cubicBezTo>
                      <a:cubicBezTo>
                        <a:pt x="16492" y="98"/>
                        <a:pt x="16055" y="317"/>
                        <a:pt x="15815" y="762"/>
                      </a:cubicBezTo>
                      <a:cubicBezTo>
                        <a:pt x="15588" y="254"/>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434" name="Google Shape;1434;p16"/>
                <p:cNvSpPr/>
                <p:nvPr/>
              </p:nvSpPr>
              <p:spPr>
                <a:xfrm>
                  <a:off x="4979623" y="2662802"/>
                  <a:ext cx="4386829" cy="310655"/>
                </a:xfrm>
                <a:custGeom>
                  <a:avLst/>
                  <a:gdLst/>
                  <a:ahLst/>
                  <a:cxnLst/>
                  <a:rect l="l" t="t" r="r" b="b"/>
                  <a:pathLst>
                    <a:path w="20476" h="1450" extrusionOk="0">
                      <a:moveTo>
                        <a:pt x="14638" y="1"/>
                      </a:moveTo>
                      <a:cubicBezTo>
                        <a:pt x="14163" y="1"/>
                        <a:pt x="13687" y="258"/>
                        <a:pt x="13460" y="772"/>
                      </a:cubicBezTo>
                      <a:cubicBezTo>
                        <a:pt x="13242" y="399"/>
                        <a:pt x="12914" y="243"/>
                        <a:pt x="12567" y="243"/>
                      </a:cubicBezTo>
                      <a:cubicBezTo>
                        <a:pt x="12058" y="243"/>
                        <a:pt x="11507" y="577"/>
                        <a:pt x="11201" y="1047"/>
                      </a:cubicBezTo>
                      <a:cubicBezTo>
                        <a:pt x="10963" y="486"/>
                        <a:pt x="10437" y="193"/>
                        <a:pt x="9909" y="193"/>
                      </a:cubicBezTo>
                      <a:cubicBezTo>
                        <a:pt x="9456" y="193"/>
                        <a:pt x="9003" y="409"/>
                        <a:pt x="8727" y="855"/>
                      </a:cubicBezTo>
                      <a:cubicBezTo>
                        <a:pt x="8457" y="492"/>
                        <a:pt x="8056" y="316"/>
                        <a:pt x="7658" y="316"/>
                      </a:cubicBezTo>
                      <a:cubicBezTo>
                        <a:pt x="7192" y="316"/>
                        <a:pt x="6730" y="558"/>
                        <a:pt x="6491" y="1023"/>
                      </a:cubicBezTo>
                      <a:cubicBezTo>
                        <a:pt x="6262" y="545"/>
                        <a:pt x="5802" y="298"/>
                        <a:pt x="5339" y="298"/>
                      </a:cubicBezTo>
                      <a:cubicBezTo>
                        <a:pt x="4933" y="298"/>
                        <a:pt x="4525" y="488"/>
                        <a:pt x="4268" y="879"/>
                      </a:cubicBezTo>
                      <a:cubicBezTo>
                        <a:pt x="4040" y="348"/>
                        <a:pt x="3547" y="79"/>
                        <a:pt x="3053" y="79"/>
                      </a:cubicBezTo>
                      <a:cubicBezTo>
                        <a:pt x="2590" y="79"/>
                        <a:pt x="2126" y="316"/>
                        <a:pt x="1877" y="796"/>
                      </a:cubicBezTo>
                      <a:cubicBezTo>
                        <a:pt x="1743" y="437"/>
                        <a:pt x="1399" y="194"/>
                        <a:pt x="1012" y="194"/>
                      </a:cubicBezTo>
                      <a:cubicBezTo>
                        <a:pt x="986" y="194"/>
                        <a:pt x="960" y="196"/>
                        <a:pt x="933" y="198"/>
                      </a:cubicBezTo>
                      <a:cubicBezTo>
                        <a:pt x="335" y="258"/>
                        <a:pt x="13" y="831"/>
                        <a:pt x="1" y="1369"/>
                      </a:cubicBezTo>
                      <a:cubicBezTo>
                        <a:pt x="1" y="1423"/>
                        <a:pt x="36" y="1450"/>
                        <a:pt x="72" y="1450"/>
                      </a:cubicBezTo>
                      <a:cubicBezTo>
                        <a:pt x="108" y="1450"/>
                        <a:pt x="144" y="1423"/>
                        <a:pt x="144" y="1369"/>
                      </a:cubicBezTo>
                      <a:cubicBezTo>
                        <a:pt x="168" y="951"/>
                        <a:pt x="383" y="533"/>
                        <a:pt x="825" y="413"/>
                      </a:cubicBezTo>
                      <a:cubicBezTo>
                        <a:pt x="893" y="393"/>
                        <a:pt x="961" y="384"/>
                        <a:pt x="1027" y="384"/>
                      </a:cubicBezTo>
                      <a:cubicBezTo>
                        <a:pt x="1409" y="384"/>
                        <a:pt x="1749" y="687"/>
                        <a:pt x="1770" y="1094"/>
                      </a:cubicBezTo>
                      <a:cubicBezTo>
                        <a:pt x="1770" y="1153"/>
                        <a:pt x="1812" y="1183"/>
                        <a:pt x="1855" y="1183"/>
                      </a:cubicBezTo>
                      <a:cubicBezTo>
                        <a:pt x="1890" y="1183"/>
                        <a:pt x="1926" y="1162"/>
                        <a:pt x="1937" y="1118"/>
                      </a:cubicBezTo>
                      <a:cubicBezTo>
                        <a:pt x="2087" y="547"/>
                        <a:pt x="2570" y="261"/>
                        <a:pt x="3052" y="261"/>
                      </a:cubicBezTo>
                      <a:cubicBezTo>
                        <a:pt x="3529" y="261"/>
                        <a:pt x="4006" y="542"/>
                        <a:pt x="4160" y="1106"/>
                      </a:cubicBezTo>
                      <a:cubicBezTo>
                        <a:pt x="4174" y="1147"/>
                        <a:pt x="4215" y="1168"/>
                        <a:pt x="4254" y="1168"/>
                      </a:cubicBezTo>
                      <a:cubicBezTo>
                        <a:pt x="4283" y="1168"/>
                        <a:pt x="4312" y="1156"/>
                        <a:pt x="4328" y="1130"/>
                      </a:cubicBezTo>
                      <a:cubicBezTo>
                        <a:pt x="4549" y="694"/>
                        <a:pt x="4949" y="478"/>
                        <a:pt x="5344" y="478"/>
                      </a:cubicBezTo>
                      <a:cubicBezTo>
                        <a:pt x="5782" y="478"/>
                        <a:pt x="6214" y="745"/>
                        <a:pt x="6384" y="1274"/>
                      </a:cubicBezTo>
                      <a:cubicBezTo>
                        <a:pt x="6402" y="1316"/>
                        <a:pt x="6438" y="1336"/>
                        <a:pt x="6473" y="1336"/>
                      </a:cubicBezTo>
                      <a:cubicBezTo>
                        <a:pt x="6509" y="1336"/>
                        <a:pt x="6545" y="1316"/>
                        <a:pt x="6563" y="1274"/>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27" y="590"/>
                        <a:pt x="9467" y="365"/>
                        <a:pt x="9905" y="365"/>
                      </a:cubicBezTo>
                      <a:cubicBezTo>
                        <a:pt x="10428" y="365"/>
                        <a:pt x="10949" y="686"/>
                        <a:pt x="11105" y="1298"/>
                      </a:cubicBezTo>
                      <a:cubicBezTo>
                        <a:pt x="11118" y="1336"/>
                        <a:pt x="11152" y="1358"/>
                        <a:pt x="11187" y="1358"/>
                      </a:cubicBezTo>
                      <a:cubicBezTo>
                        <a:pt x="11215" y="1358"/>
                        <a:pt x="11244" y="1342"/>
                        <a:pt x="11261" y="1310"/>
                      </a:cubicBezTo>
                      <a:cubicBezTo>
                        <a:pt x="11503" y="817"/>
                        <a:pt x="12052" y="432"/>
                        <a:pt x="12555" y="432"/>
                      </a:cubicBezTo>
                      <a:cubicBezTo>
                        <a:pt x="12894" y="432"/>
                        <a:pt x="13213" y="608"/>
                        <a:pt x="13401" y="1047"/>
                      </a:cubicBezTo>
                      <a:cubicBezTo>
                        <a:pt x="13415" y="1075"/>
                        <a:pt x="13440" y="1086"/>
                        <a:pt x="13467" y="1086"/>
                      </a:cubicBezTo>
                      <a:cubicBezTo>
                        <a:pt x="13508" y="1086"/>
                        <a:pt x="13553" y="1059"/>
                        <a:pt x="13568" y="1023"/>
                      </a:cubicBezTo>
                      <a:cubicBezTo>
                        <a:pt x="13717" y="470"/>
                        <a:pt x="14181" y="195"/>
                        <a:pt x="14645" y="195"/>
                      </a:cubicBezTo>
                      <a:cubicBezTo>
                        <a:pt x="15114" y="195"/>
                        <a:pt x="15581" y="476"/>
                        <a:pt x="15720" y="1035"/>
                      </a:cubicBezTo>
                      <a:cubicBezTo>
                        <a:pt x="15732" y="1076"/>
                        <a:pt x="15767" y="1097"/>
                        <a:pt x="15805" y="1097"/>
                      </a:cubicBezTo>
                      <a:cubicBezTo>
                        <a:pt x="15842" y="1097"/>
                        <a:pt x="15881" y="1076"/>
                        <a:pt x="15899" y="1035"/>
                      </a:cubicBezTo>
                      <a:cubicBezTo>
                        <a:pt x="16067" y="541"/>
                        <a:pt x="16497" y="299"/>
                        <a:pt x="16929" y="299"/>
                      </a:cubicBezTo>
                      <a:cubicBezTo>
                        <a:pt x="17385" y="299"/>
                        <a:pt x="17843" y="571"/>
                        <a:pt x="17991" y="1106"/>
                      </a:cubicBezTo>
                      <a:cubicBezTo>
                        <a:pt x="18004" y="1147"/>
                        <a:pt x="18041" y="1168"/>
                        <a:pt x="18077" y="1168"/>
                      </a:cubicBezTo>
                      <a:cubicBezTo>
                        <a:pt x="18104" y="1168"/>
                        <a:pt x="18131" y="1156"/>
                        <a:pt x="18146" y="1130"/>
                      </a:cubicBezTo>
                      <a:cubicBezTo>
                        <a:pt x="18352" y="680"/>
                        <a:pt x="18763" y="466"/>
                        <a:pt x="19171" y="466"/>
                      </a:cubicBezTo>
                      <a:cubicBezTo>
                        <a:pt x="19662" y="466"/>
                        <a:pt x="20150" y="776"/>
                        <a:pt x="20274" y="1357"/>
                      </a:cubicBezTo>
                      <a:cubicBezTo>
                        <a:pt x="20288" y="1403"/>
                        <a:pt x="20322" y="1422"/>
                        <a:pt x="20358" y="1422"/>
                      </a:cubicBezTo>
                      <a:cubicBezTo>
                        <a:pt x="20415" y="1422"/>
                        <a:pt x="20475" y="1371"/>
                        <a:pt x="20453" y="1298"/>
                      </a:cubicBezTo>
                      <a:cubicBezTo>
                        <a:pt x="20307" y="643"/>
                        <a:pt x="19748" y="281"/>
                        <a:pt x="19181" y="281"/>
                      </a:cubicBezTo>
                      <a:cubicBezTo>
                        <a:pt x="18774" y="281"/>
                        <a:pt x="18363" y="468"/>
                        <a:pt x="18098" y="867"/>
                      </a:cubicBezTo>
                      <a:cubicBezTo>
                        <a:pt x="17881" y="357"/>
                        <a:pt x="17408" y="97"/>
                        <a:pt x="16933" y="97"/>
                      </a:cubicBezTo>
                      <a:cubicBezTo>
                        <a:pt x="16495" y="97"/>
                        <a:pt x="16056" y="318"/>
                        <a:pt x="15815" y="772"/>
                      </a:cubicBezTo>
                      <a:cubicBezTo>
                        <a:pt x="15588" y="258"/>
                        <a:pt x="15113" y="1"/>
                        <a:pt x="14638"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435" name="Google Shape;1435;p16"/>
                <p:cNvSpPr/>
                <p:nvPr/>
              </p:nvSpPr>
              <p:spPr>
                <a:xfrm>
                  <a:off x="4979623" y="3205700"/>
                  <a:ext cx="4386615" cy="308941"/>
                </a:xfrm>
                <a:custGeom>
                  <a:avLst/>
                  <a:gdLst/>
                  <a:ahLst/>
                  <a:cxnLst/>
                  <a:rect l="l" t="t" r="r" b="b"/>
                  <a:pathLst>
                    <a:path w="20475" h="1442" extrusionOk="0">
                      <a:moveTo>
                        <a:pt x="14638" y="1"/>
                      </a:moveTo>
                      <a:cubicBezTo>
                        <a:pt x="14163" y="1"/>
                        <a:pt x="13687" y="258"/>
                        <a:pt x="13460" y="772"/>
                      </a:cubicBezTo>
                      <a:cubicBezTo>
                        <a:pt x="13242" y="399"/>
                        <a:pt x="12914" y="244"/>
                        <a:pt x="12567" y="244"/>
                      </a:cubicBezTo>
                      <a:cubicBezTo>
                        <a:pt x="12058" y="244"/>
                        <a:pt x="11507" y="578"/>
                        <a:pt x="11201" y="1047"/>
                      </a:cubicBezTo>
                      <a:cubicBezTo>
                        <a:pt x="10962" y="485"/>
                        <a:pt x="10434" y="192"/>
                        <a:pt x="9904" y="192"/>
                      </a:cubicBezTo>
                      <a:cubicBezTo>
                        <a:pt x="9453" y="192"/>
                        <a:pt x="9001" y="404"/>
                        <a:pt x="8727" y="843"/>
                      </a:cubicBezTo>
                      <a:cubicBezTo>
                        <a:pt x="8458" y="482"/>
                        <a:pt x="8059" y="306"/>
                        <a:pt x="7662" y="306"/>
                      </a:cubicBezTo>
                      <a:cubicBezTo>
                        <a:pt x="7194" y="306"/>
                        <a:pt x="6731" y="550"/>
                        <a:pt x="6491" y="1023"/>
                      </a:cubicBezTo>
                      <a:cubicBezTo>
                        <a:pt x="6262" y="545"/>
                        <a:pt x="5802" y="298"/>
                        <a:pt x="5339" y="298"/>
                      </a:cubicBezTo>
                      <a:cubicBezTo>
                        <a:pt x="4933" y="298"/>
                        <a:pt x="4525" y="488"/>
                        <a:pt x="4268" y="879"/>
                      </a:cubicBezTo>
                      <a:cubicBezTo>
                        <a:pt x="4040" y="349"/>
                        <a:pt x="3547" y="79"/>
                        <a:pt x="3053" y="79"/>
                      </a:cubicBezTo>
                      <a:cubicBezTo>
                        <a:pt x="2590" y="79"/>
                        <a:pt x="2126" y="316"/>
                        <a:pt x="1877" y="796"/>
                      </a:cubicBezTo>
                      <a:cubicBezTo>
                        <a:pt x="1743" y="437"/>
                        <a:pt x="1399" y="195"/>
                        <a:pt x="1012" y="195"/>
                      </a:cubicBezTo>
                      <a:cubicBezTo>
                        <a:pt x="986" y="195"/>
                        <a:pt x="960" y="196"/>
                        <a:pt x="933" y="198"/>
                      </a:cubicBezTo>
                      <a:cubicBezTo>
                        <a:pt x="335" y="258"/>
                        <a:pt x="13" y="832"/>
                        <a:pt x="1" y="1369"/>
                      </a:cubicBezTo>
                      <a:cubicBezTo>
                        <a:pt x="1" y="1417"/>
                        <a:pt x="36" y="1441"/>
                        <a:pt x="72" y="1441"/>
                      </a:cubicBezTo>
                      <a:cubicBezTo>
                        <a:pt x="108" y="1441"/>
                        <a:pt x="144" y="1417"/>
                        <a:pt x="144" y="1369"/>
                      </a:cubicBezTo>
                      <a:cubicBezTo>
                        <a:pt x="168" y="939"/>
                        <a:pt x="383" y="533"/>
                        <a:pt x="825" y="413"/>
                      </a:cubicBezTo>
                      <a:cubicBezTo>
                        <a:pt x="893" y="394"/>
                        <a:pt x="961" y="384"/>
                        <a:pt x="1027" y="384"/>
                      </a:cubicBezTo>
                      <a:cubicBezTo>
                        <a:pt x="1409" y="384"/>
                        <a:pt x="1749" y="687"/>
                        <a:pt x="1770" y="1095"/>
                      </a:cubicBezTo>
                      <a:cubicBezTo>
                        <a:pt x="1770" y="1148"/>
                        <a:pt x="1815" y="1179"/>
                        <a:pt x="1859" y="1179"/>
                      </a:cubicBezTo>
                      <a:cubicBezTo>
                        <a:pt x="1893" y="1179"/>
                        <a:pt x="1927" y="1160"/>
                        <a:pt x="1937" y="1118"/>
                      </a:cubicBezTo>
                      <a:cubicBezTo>
                        <a:pt x="2087" y="548"/>
                        <a:pt x="2570" y="261"/>
                        <a:pt x="3052" y="261"/>
                      </a:cubicBezTo>
                      <a:cubicBezTo>
                        <a:pt x="3529" y="261"/>
                        <a:pt x="4006" y="542"/>
                        <a:pt x="4160" y="1106"/>
                      </a:cubicBezTo>
                      <a:cubicBezTo>
                        <a:pt x="4173" y="1145"/>
                        <a:pt x="4211" y="1167"/>
                        <a:pt x="4248" y="1167"/>
                      </a:cubicBezTo>
                      <a:cubicBezTo>
                        <a:pt x="4280" y="1167"/>
                        <a:pt x="4311" y="1151"/>
                        <a:pt x="4328" y="1118"/>
                      </a:cubicBezTo>
                      <a:cubicBezTo>
                        <a:pt x="4547" y="685"/>
                        <a:pt x="4944" y="472"/>
                        <a:pt x="5336" y="472"/>
                      </a:cubicBezTo>
                      <a:cubicBezTo>
                        <a:pt x="5777" y="472"/>
                        <a:pt x="6213" y="742"/>
                        <a:pt x="6384" y="1274"/>
                      </a:cubicBezTo>
                      <a:cubicBezTo>
                        <a:pt x="6402" y="1316"/>
                        <a:pt x="6438" y="1337"/>
                        <a:pt x="6473" y="1337"/>
                      </a:cubicBezTo>
                      <a:cubicBezTo>
                        <a:pt x="6509" y="1337"/>
                        <a:pt x="6545" y="1316"/>
                        <a:pt x="6563" y="1274"/>
                      </a:cubicBezTo>
                      <a:cubicBezTo>
                        <a:pt x="6740" y="762"/>
                        <a:pt x="7201" y="492"/>
                        <a:pt x="7664" y="492"/>
                      </a:cubicBezTo>
                      <a:cubicBezTo>
                        <a:pt x="8046" y="492"/>
                        <a:pt x="8428" y="675"/>
                        <a:pt x="8655" y="1059"/>
                      </a:cubicBezTo>
                      <a:cubicBezTo>
                        <a:pt x="8673" y="1083"/>
                        <a:pt x="8700" y="1095"/>
                        <a:pt x="8727" y="1095"/>
                      </a:cubicBezTo>
                      <a:cubicBezTo>
                        <a:pt x="8754" y="1095"/>
                        <a:pt x="8781" y="1083"/>
                        <a:pt x="8798" y="1059"/>
                      </a:cubicBezTo>
                      <a:cubicBezTo>
                        <a:pt x="9026" y="598"/>
                        <a:pt x="9458" y="378"/>
                        <a:pt x="9890" y="378"/>
                      </a:cubicBezTo>
                      <a:cubicBezTo>
                        <a:pt x="10410" y="378"/>
                        <a:pt x="10930" y="697"/>
                        <a:pt x="11094" y="1298"/>
                      </a:cubicBezTo>
                      <a:cubicBezTo>
                        <a:pt x="11106" y="1337"/>
                        <a:pt x="11140" y="1358"/>
                        <a:pt x="11175" y="1358"/>
                      </a:cubicBezTo>
                      <a:cubicBezTo>
                        <a:pt x="11203" y="1358"/>
                        <a:pt x="11232" y="1343"/>
                        <a:pt x="11249" y="1310"/>
                      </a:cubicBezTo>
                      <a:cubicBezTo>
                        <a:pt x="11491" y="818"/>
                        <a:pt x="12040" y="432"/>
                        <a:pt x="12543" y="432"/>
                      </a:cubicBezTo>
                      <a:cubicBezTo>
                        <a:pt x="12882" y="432"/>
                        <a:pt x="13201" y="608"/>
                        <a:pt x="13389" y="1047"/>
                      </a:cubicBezTo>
                      <a:cubicBezTo>
                        <a:pt x="13403" y="1075"/>
                        <a:pt x="13428" y="1086"/>
                        <a:pt x="13455" y="1086"/>
                      </a:cubicBezTo>
                      <a:cubicBezTo>
                        <a:pt x="13496" y="1086"/>
                        <a:pt x="13541" y="1059"/>
                        <a:pt x="13556" y="1023"/>
                      </a:cubicBezTo>
                      <a:cubicBezTo>
                        <a:pt x="13699" y="464"/>
                        <a:pt x="14164" y="186"/>
                        <a:pt x="14629" y="186"/>
                      </a:cubicBezTo>
                      <a:cubicBezTo>
                        <a:pt x="15099" y="186"/>
                        <a:pt x="15569" y="470"/>
                        <a:pt x="15708" y="1035"/>
                      </a:cubicBezTo>
                      <a:cubicBezTo>
                        <a:pt x="15726" y="1077"/>
                        <a:pt x="15761" y="1097"/>
                        <a:pt x="15797" y="1097"/>
                      </a:cubicBezTo>
                      <a:cubicBezTo>
                        <a:pt x="15833" y="1097"/>
                        <a:pt x="15869" y="1077"/>
                        <a:pt x="15887" y="1035"/>
                      </a:cubicBezTo>
                      <a:cubicBezTo>
                        <a:pt x="16055" y="541"/>
                        <a:pt x="16486" y="299"/>
                        <a:pt x="16917" y="299"/>
                      </a:cubicBezTo>
                      <a:cubicBezTo>
                        <a:pt x="17373" y="299"/>
                        <a:pt x="17831" y="571"/>
                        <a:pt x="17979" y="1106"/>
                      </a:cubicBezTo>
                      <a:cubicBezTo>
                        <a:pt x="17992" y="1147"/>
                        <a:pt x="18029" y="1169"/>
                        <a:pt x="18065" y="1169"/>
                      </a:cubicBezTo>
                      <a:cubicBezTo>
                        <a:pt x="18092" y="1169"/>
                        <a:pt x="18119" y="1156"/>
                        <a:pt x="18134" y="1130"/>
                      </a:cubicBezTo>
                      <a:cubicBezTo>
                        <a:pt x="18340" y="680"/>
                        <a:pt x="18751" y="466"/>
                        <a:pt x="19159" y="466"/>
                      </a:cubicBezTo>
                      <a:cubicBezTo>
                        <a:pt x="19650" y="466"/>
                        <a:pt x="20138" y="776"/>
                        <a:pt x="20262" y="1357"/>
                      </a:cubicBezTo>
                      <a:cubicBezTo>
                        <a:pt x="20276" y="1405"/>
                        <a:pt x="20315" y="1426"/>
                        <a:pt x="20354" y="1426"/>
                      </a:cubicBezTo>
                      <a:cubicBezTo>
                        <a:pt x="20414" y="1426"/>
                        <a:pt x="20475" y="1377"/>
                        <a:pt x="20453" y="1298"/>
                      </a:cubicBezTo>
                      <a:cubicBezTo>
                        <a:pt x="20307" y="644"/>
                        <a:pt x="19748" y="281"/>
                        <a:pt x="19181" y="281"/>
                      </a:cubicBezTo>
                      <a:cubicBezTo>
                        <a:pt x="18774" y="281"/>
                        <a:pt x="18363" y="468"/>
                        <a:pt x="18098" y="867"/>
                      </a:cubicBezTo>
                      <a:cubicBezTo>
                        <a:pt x="17881" y="358"/>
                        <a:pt x="17408" y="97"/>
                        <a:pt x="16933" y="97"/>
                      </a:cubicBezTo>
                      <a:cubicBezTo>
                        <a:pt x="16495" y="97"/>
                        <a:pt x="16056" y="319"/>
                        <a:pt x="15815" y="772"/>
                      </a:cubicBezTo>
                      <a:cubicBezTo>
                        <a:pt x="15588" y="258"/>
                        <a:pt x="15113" y="1"/>
                        <a:pt x="14638"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436" name="Google Shape;1436;p16"/>
                <p:cNvSpPr/>
                <p:nvPr/>
              </p:nvSpPr>
              <p:spPr>
                <a:xfrm>
                  <a:off x="4977052" y="3746027"/>
                  <a:ext cx="4389186" cy="310869"/>
                </a:xfrm>
                <a:custGeom>
                  <a:avLst/>
                  <a:gdLst/>
                  <a:ahLst/>
                  <a:cxnLst/>
                  <a:rect l="l" t="t" r="r" b="b"/>
                  <a:pathLst>
                    <a:path w="20487" h="1451" extrusionOk="0">
                      <a:moveTo>
                        <a:pt x="14650" y="1"/>
                      </a:moveTo>
                      <a:cubicBezTo>
                        <a:pt x="14175" y="1"/>
                        <a:pt x="13699" y="258"/>
                        <a:pt x="13472" y="772"/>
                      </a:cubicBezTo>
                      <a:cubicBezTo>
                        <a:pt x="13249" y="399"/>
                        <a:pt x="12919" y="244"/>
                        <a:pt x="12570" y="244"/>
                      </a:cubicBezTo>
                      <a:cubicBezTo>
                        <a:pt x="12060" y="244"/>
                        <a:pt x="11512" y="578"/>
                        <a:pt x="11213" y="1047"/>
                      </a:cubicBezTo>
                      <a:cubicBezTo>
                        <a:pt x="10975" y="488"/>
                        <a:pt x="10451" y="198"/>
                        <a:pt x="9925" y="198"/>
                      </a:cubicBezTo>
                      <a:cubicBezTo>
                        <a:pt x="9471" y="198"/>
                        <a:pt x="9015" y="413"/>
                        <a:pt x="8739" y="856"/>
                      </a:cubicBezTo>
                      <a:cubicBezTo>
                        <a:pt x="8469" y="493"/>
                        <a:pt x="8068" y="317"/>
                        <a:pt x="7669" y="317"/>
                      </a:cubicBezTo>
                      <a:cubicBezTo>
                        <a:pt x="7201" y="317"/>
                        <a:pt x="6737" y="558"/>
                        <a:pt x="6491" y="1023"/>
                      </a:cubicBezTo>
                      <a:cubicBezTo>
                        <a:pt x="6262" y="545"/>
                        <a:pt x="5802" y="298"/>
                        <a:pt x="5341" y="298"/>
                      </a:cubicBezTo>
                      <a:cubicBezTo>
                        <a:pt x="4937" y="298"/>
                        <a:pt x="4531" y="489"/>
                        <a:pt x="4280" y="880"/>
                      </a:cubicBezTo>
                      <a:cubicBezTo>
                        <a:pt x="4052" y="349"/>
                        <a:pt x="3556" y="79"/>
                        <a:pt x="3060" y="79"/>
                      </a:cubicBezTo>
                      <a:cubicBezTo>
                        <a:pt x="2596" y="79"/>
                        <a:pt x="2132" y="316"/>
                        <a:pt x="1889" y="796"/>
                      </a:cubicBezTo>
                      <a:cubicBezTo>
                        <a:pt x="1744" y="438"/>
                        <a:pt x="1399" y="195"/>
                        <a:pt x="1022" y="195"/>
                      </a:cubicBezTo>
                      <a:cubicBezTo>
                        <a:pt x="997" y="195"/>
                        <a:pt x="971" y="196"/>
                        <a:pt x="945" y="198"/>
                      </a:cubicBezTo>
                      <a:cubicBezTo>
                        <a:pt x="347" y="258"/>
                        <a:pt x="13" y="832"/>
                        <a:pt x="1" y="1370"/>
                      </a:cubicBezTo>
                      <a:cubicBezTo>
                        <a:pt x="1" y="1423"/>
                        <a:pt x="40" y="1450"/>
                        <a:pt x="78" y="1450"/>
                      </a:cubicBezTo>
                      <a:cubicBezTo>
                        <a:pt x="117" y="1450"/>
                        <a:pt x="156" y="1423"/>
                        <a:pt x="156" y="1370"/>
                      </a:cubicBezTo>
                      <a:cubicBezTo>
                        <a:pt x="168" y="951"/>
                        <a:pt x="395" y="533"/>
                        <a:pt x="825" y="413"/>
                      </a:cubicBezTo>
                      <a:cubicBezTo>
                        <a:pt x="895" y="394"/>
                        <a:pt x="964" y="385"/>
                        <a:pt x="1032" y="385"/>
                      </a:cubicBezTo>
                      <a:cubicBezTo>
                        <a:pt x="1420" y="385"/>
                        <a:pt x="1760" y="688"/>
                        <a:pt x="1770" y="1095"/>
                      </a:cubicBezTo>
                      <a:cubicBezTo>
                        <a:pt x="1770" y="1153"/>
                        <a:pt x="1816" y="1183"/>
                        <a:pt x="1862" y="1183"/>
                      </a:cubicBezTo>
                      <a:cubicBezTo>
                        <a:pt x="1900" y="1183"/>
                        <a:pt x="1938" y="1162"/>
                        <a:pt x="1949" y="1119"/>
                      </a:cubicBezTo>
                      <a:cubicBezTo>
                        <a:pt x="2099" y="548"/>
                        <a:pt x="2582" y="261"/>
                        <a:pt x="3064" y="261"/>
                      </a:cubicBezTo>
                      <a:cubicBezTo>
                        <a:pt x="3541" y="261"/>
                        <a:pt x="4018" y="542"/>
                        <a:pt x="4172" y="1107"/>
                      </a:cubicBezTo>
                      <a:cubicBezTo>
                        <a:pt x="4185" y="1145"/>
                        <a:pt x="4219" y="1167"/>
                        <a:pt x="4253" y="1167"/>
                      </a:cubicBezTo>
                      <a:cubicBezTo>
                        <a:pt x="4282" y="1167"/>
                        <a:pt x="4311" y="1151"/>
                        <a:pt x="4328" y="1119"/>
                      </a:cubicBezTo>
                      <a:cubicBezTo>
                        <a:pt x="4553" y="686"/>
                        <a:pt x="4950" y="472"/>
                        <a:pt x="5342" y="472"/>
                      </a:cubicBezTo>
                      <a:cubicBezTo>
                        <a:pt x="5783" y="472"/>
                        <a:pt x="6219" y="742"/>
                        <a:pt x="6396" y="1274"/>
                      </a:cubicBezTo>
                      <a:cubicBezTo>
                        <a:pt x="6408" y="1316"/>
                        <a:pt x="6444" y="1337"/>
                        <a:pt x="6480" y="1337"/>
                      </a:cubicBezTo>
                      <a:cubicBezTo>
                        <a:pt x="6515" y="1337"/>
                        <a:pt x="6551" y="1316"/>
                        <a:pt x="6563" y="1274"/>
                      </a:cubicBezTo>
                      <a:cubicBezTo>
                        <a:pt x="6740" y="763"/>
                        <a:pt x="7201" y="492"/>
                        <a:pt x="7664" y="492"/>
                      </a:cubicBezTo>
                      <a:cubicBezTo>
                        <a:pt x="8046" y="492"/>
                        <a:pt x="8428" y="676"/>
                        <a:pt x="8655" y="1059"/>
                      </a:cubicBezTo>
                      <a:cubicBezTo>
                        <a:pt x="8673" y="1089"/>
                        <a:pt x="8703" y="1104"/>
                        <a:pt x="8733" y="1104"/>
                      </a:cubicBezTo>
                      <a:cubicBezTo>
                        <a:pt x="8763" y="1104"/>
                        <a:pt x="8793" y="1089"/>
                        <a:pt x="8810" y="1059"/>
                      </a:cubicBezTo>
                      <a:cubicBezTo>
                        <a:pt x="9038" y="598"/>
                        <a:pt x="9470" y="378"/>
                        <a:pt x="9901" y="378"/>
                      </a:cubicBezTo>
                      <a:cubicBezTo>
                        <a:pt x="10420" y="378"/>
                        <a:pt x="10937" y="697"/>
                        <a:pt x="11094" y="1298"/>
                      </a:cubicBezTo>
                      <a:cubicBezTo>
                        <a:pt x="11107" y="1337"/>
                        <a:pt x="11140" y="1358"/>
                        <a:pt x="11177" y="1358"/>
                      </a:cubicBezTo>
                      <a:cubicBezTo>
                        <a:pt x="11207" y="1358"/>
                        <a:pt x="11239" y="1343"/>
                        <a:pt x="11261" y="1310"/>
                      </a:cubicBezTo>
                      <a:cubicBezTo>
                        <a:pt x="11496" y="818"/>
                        <a:pt x="12042" y="432"/>
                        <a:pt x="12544" y="432"/>
                      </a:cubicBezTo>
                      <a:cubicBezTo>
                        <a:pt x="12882" y="432"/>
                        <a:pt x="13201" y="608"/>
                        <a:pt x="13389" y="1047"/>
                      </a:cubicBezTo>
                      <a:cubicBezTo>
                        <a:pt x="13404" y="1077"/>
                        <a:pt x="13433" y="1090"/>
                        <a:pt x="13464" y="1090"/>
                      </a:cubicBezTo>
                      <a:cubicBezTo>
                        <a:pt x="13506" y="1090"/>
                        <a:pt x="13549" y="1065"/>
                        <a:pt x="13556" y="1023"/>
                      </a:cubicBezTo>
                      <a:cubicBezTo>
                        <a:pt x="13705" y="464"/>
                        <a:pt x="14173" y="186"/>
                        <a:pt x="14639" y="186"/>
                      </a:cubicBezTo>
                      <a:cubicBezTo>
                        <a:pt x="15111" y="186"/>
                        <a:pt x="15581" y="470"/>
                        <a:pt x="15720" y="1035"/>
                      </a:cubicBezTo>
                      <a:cubicBezTo>
                        <a:pt x="15732" y="1077"/>
                        <a:pt x="15767" y="1098"/>
                        <a:pt x="15803" y="1098"/>
                      </a:cubicBezTo>
                      <a:cubicBezTo>
                        <a:pt x="15839" y="1098"/>
                        <a:pt x="15875" y="1077"/>
                        <a:pt x="15887" y="1035"/>
                      </a:cubicBezTo>
                      <a:cubicBezTo>
                        <a:pt x="16061" y="542"/>
                        <a:pt x="16494" y="299"/>
                        <a:pt x="16926" y="299"/>
                      </a:cubicBezTo>
                      <a:cubicBezTo>
                        <a:pt x="17383" y="299"/>
                        <a:pt x="17837" y="572"/>
                        <a:pt x="17979" y="1107"/>
                      </a:cubicBezTo>
                      <a:cubicBezTo>
                        <a:pt x="17993" y="1148"/>
                        <a:pt x="18031" y="1174"/>
                        <a:pt x="18070" y="1174"/>
                      </a:cubicBezTo>
                      <a:cubicBezTo>
                        <a:pt x="18098" y="1174"/>
                        <a:pt x="18126" y="1161"/>
                        <a:pt x="18146" y="1131"/>
                      </a:cubicBezTo>
                      <a:cubicBezTo>
                        <a:pt x="18347" y="680"/>
                        <a:pt x="18754" y="466"/>
                        <a:pt x="19161" y="466"/>
                      </a:cubicBezTo>
                      <a:cubicBezTo>
                        <a:pt x="19650" y="466"/>
                        <a:pt x="20138" y="777"/>
                        <a:pt x="20262" y="1358"/>
                      </a:cubicBezTo>
                      <a:cubicBezTo>
                        <a:pt x="20281" y="1409"/>
                        <a:pt x="20321" y="1431"/>
                        <a:pt x="20362" y="1431"/>
                      </a:cubicBezTo>
                      <a:cubicBezTo>
                        <a:pt x="20425" y="1431"/>
                        <a:pt x="20487" y="1378"/>
                        <a:pt x="20465" y="1298"/>
                      </a:cubicBezTo>
                      <a:cubicBezTo>
                        <a:pt x="20319" y="643"/>
                        <a:pt x="19754" y="276"/>
                        <a:pt x="19185" y="276"/>
                      </a:cubicBezTo>
                      <a:cubicBezTo>
                        <a:pt x="18778" y="276"/>
                        <a:pt x="18370" y="464"/>
                        <a:pt x="18110" y="868"/>
                      </a:cubicBezTo>
                      <a:cubicBezTo>
                        <a:pt x="17886" y="358"/>
                        <a:pt x="17414" y="97"/>
                        <a:pt x="16941" y="97"/>
                      </a:cubicBezTo>
                      <a:cubicBezTo>
                        <a:pt x="16504" y="97"/>
                        <a:pt x="16068" y="319"/>
                        <a:pt x="15827" y="772"/>
                      </a:cubicBezTo>
                      <a:cubicBezTo>
                        <a:pt x="15600" y="258"/>
                        <a:pt x="15125" y="1"/>
                        <a:pt x="14650"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437" name="Google Shape;1437;p16"/>
                <p:cNvSpPr/>
                <p:nvPr/>
              </p:nvSpPr>
              <p:spPr>
                <a:xfrm>
                  <a:off x="4979623" y="4288496"/>
                  <a:ext cx="4386615" cy="309370"/>
                </a:xfrm>
                <a:custGeom>
                  <a:avLst/>
                  <a:gdLst/>
                  <a:ahLst/>
                  <a:cxnLst/>
                  <a:rect l="l" t="t" r="r" b="b"/>
                  <a:pathLst>
                    <a:path w="20475" h="1444" extrusionOk="0">
                      <a:moveTo>
                        <a:pt x="14638" y="0"/>
                      </a:moveTo>
                      <a:cubicBezTo>
                        <a:pt x="14163" y="0"/>
                        <a:pt x="13687" y="254"/>
                        <a:pt x="13460" y="762"/>
                      </a:cubicBezTo>
                      <a:cubicBezTo>
                        <a:pt x="13242" y="394"/>
                        <a:pt x="12915" y="240"/>
                        <a:pt x="12568" y="240"/>
                      </a:cubicBezTo>
                      <a:cubicBezTo>
                        <a:pt x="12058" y="240"/>
                        <a:pt x="11507" y="573"/>
                        <a:pt x="11201" y="1049"/>
                      </a:cubicBezTo>
                      <a:cubicBezTo>
                        <a:pt x="10962" y="487"/>
                        <a:pt x="10434" y="194"/>
                        <a:pt x="9904" y="194"/>
                      </a:cubicBezTo>
                      <a:cubicBezTo>
                        <a:pt x="9453" y="194"/>
                        <a:pt x="9001" y="406"/>
                        <a:pt x="8727" y="846"/>
                      </a:cubicBezTo>
                      <a:cubicBezTo>
                        <a:pt x="8458" y="484"/>
                        <a:pt x="8059" y="308"/>
                        <a:pt x="7662" y="308"/>
                      </a:cubicBezTo>
                      <a:cubicBezTo>
                        <a:pt x="7194" y="308"/>
                        <a:pt x="6731" y="553"/>
                        <a:pt x="6491" y="1025"/>
                      </a:cubicBezTo>
                      <a:cubicBezTo>
                        <a:pt x="6261" y="546"/>
                        <a:pt x="5799" y="299"/>
                        <a:pt x="5334" y="299"/>
                      </a:cubicBezTo>
                      <a:cubicBezTo>
                        <a:pt x="4930" y="299"/>
                        <a:pt x="4524" y="486"/>
                        <a:pt x="4268" y="870"/>
                      </a:cubicBezTo>
                      <a:cubicBezTo>
                        <a:pt x="4040" y="347"/>
                        <a:pt x="3550" y="80"/>
                        <a:pt x="3057" y="80"/>
                      </a:cubicBezTo>
                      <a:cubicBezTo>
                        <a:pt x="2593" y="80"/>
                        <a:pt x="2127" y="317"/>
                        <a:pt x="1877" y="798"/>
                      </a:cubicBezTo>
                      <a:cubicBezTo>
                        <a:pt x="1743" y="430"/>
                        <a:pt x="1401" y="197"/>
                        <a:pt x="1016" y="197"/>
                      </a:cubicBezTo>
                      <a:cubicBezTo>
                        <a:pt x="988" y="197"/>
                        <a:pt x="961" y="198"/>
                        <a:pt x="933" y="200"/>
                      </a:cubicBezTo>
                      <a:cubicBezTo>
                        <a:pt x="335" y="248"/>
                        <a:pt x="13" y="822"/>
                        <a:pt x="1" y="1372"/>
                      </a:cubicBezTo>
                      <a:cubicBezTo>
                        <a:pt x="1" y="1420"/>
                        <a:pt x="36" y="1443"/>
                        <a:pt x="72" y="1443"/>
                      </a:cubicBezTo>
                      <a:cubicBezTo>
                        <a:pt x="108" y="1443"/>
                        <a:pt x="144" y="1420"/>
                        <a:pt x="144" y="1372"/>
                      </a:cubicBezTo>
                      <a:cubicBezTo>
                        <a:pt x="168" y="941"/>
                        <a:pt x="383" y="523"/>
                        <a:pt x="825" y="415"/>
                      </a:cubicBezTo>
                      <a:cubicBezTo>
                        <a:pt x="894" y="396"/>
                        <a:pt x="964" y="386"/>
                        <a:pt x="1032" y="386"/>
                      </a:cubicBezTo>
                      <a:cubicBezTo>
                        <a:pt x="1411" y="386"/>
                        <a:pt x="1749" y="681"/>
                        <a:pt x="1770" y="1097"/>
                      </a:cubicBezTo>
                      <a:cubicBezTo>
                        <a:pt x="1770" y="1149"/>
                        <a:pt x="1812" y="1180"/>
                        <a:pt x="1855" y="1180"/>
                      </a:cubicBezTo>
                      <a:cubicBezTo>
                        <a:pt x="1890" y="1180"/>
                        <a:pt x="1926" y="1158"/>
                        <a:pt x="1937" y="1109"/>
                      </a:cubicBezTo>
                      <a:cubicBezTo>
                        <a:pt x="2087" y="538"/>
                        <a:pt x="2570" y="251"/>
                        <a:pt x="3052" y="251"/>
                      </a:cubicBezTo>
                      <a:cubicBezTo>
                        <a:pt x="3529" y="251"/>
                        <a:pt x="4006" y="532"/>
                        <a:pt x="4160" y="1097"/>
                      </a:cubicBezTo>
                      <a:cubicBezTo>
                        <a:pt x="4174" y="1143"/>
                        <a:pt x="4213" y="1168"/>
                        <a:pt x="4252" y="1168"/>
                      </a:cubicBezTo>
                      <a:cubicBezTo>
                        <a:pt x="4282" y="1168"/>
                        <a:pt x="4312" y="1152"/>
                        <a:pt x="4328" y="1121"/>
                      </a:cubicBezTo>
                      <a:cubicBezTo>
                        <a:pt x="4547" y="688"/>
                        <a:pt x="4944" y="474"/>
                        <a:pt x="5336" y="474"/>
                      </a:cubicBezTo>
                      <a:cubicBezTo>
                        <a:pt x="5777" y="474"/>
                        <a:pt x="6213" y="745"/>
                        <a:pt x="6384" y="1276"/>
                      </a:cubicBezTo>
                      <a:cubicBezTo>
                        <a:pt x="6402" y="1312"/>
                        <a:pt x="6438" y="1330"/>
                        <a:pt x="6473" y="1330"/>
                      </a:cubicBezTo>
                      <a:cubicBezTo>
                        <a:pt x="6509" y="1330"/>
                        <a:pt x="6545" y="1312"/>
                        <a:pt x="6563" y="1276"/>
                      </a:cubicBezTo>
                      <a:cubicBezTo>
                        <a:pt x="6740" y="759"/>
                        <a:pt x="7200" y="485"/>
                        <a:pt x="7663" y="485"/>
                      </a:cubicBezTo>
                      <a:cubicBezTo>
                        <a:pt x="8044" y="485"/>
                        <a:pt x="8428" y="672"/>
                        <a:pt x="8655" y="1061"/>
                      </a:cubicBezTo>
                      <a:cubicBezTo>
                        <a:pt x="8673" y="1085"/>
                        <a:pt x="8700" y="1097"/>
                        <a:pt x="8727" y="1097"/>
                      </a:cubicBezTo>
                      <a:cubicBezTo>
                        <a:pt x="8754" y="1097"/>
                        <a:pt x="8781" y="1085"/>
                        <a:pt x="8798" y="1061"/>
                      </a:cubicBezTo>
                      <a:cubicBezTo>
                        <a:pt x="9028" y="597"/>
                        <a:pt x="9463" y="375"/>
                        <a:pt x="9898" y="375"/>
                      </a:cubicBezTo>
                      <a:cubicBezTo>
                        <a:pt x="10415" y="375"/>
                        <a:pt x="10931" y="690"/>
                        <a:pt x="11094" y="1288"/>
                      </a:cubicBezTo>
                      <a:cubicBezTo>
                        <a:pt x="11100" y="1335"/>
                        <a:pt x="11137" y="1359"/>
                        <a:pt x="11174" y="1359"/>
                      </a:cubicBezTo>
                      <a:cubicBezTo>
                        <a:pt x="11203" y="1359"/>
                        <a:pt x="11233" y="1344"/>
                        <a:pt x="11249" y="1312"/>
                      </a:cubicBezTo>
                      <a:cubicBezTo>
                        <a:pt x="11493" y="818"/>
                        <a:pt x="12045" y="426"/>
                        <a:pt x="12549" y="426"/>
                      </a:cubicBezTo>
                      <a:cubicBezTo>
                        <a:pt x="12886" y="426"/>
                        <a:pt x="13202" y="601"/>
                        <a:pt x="13389" y="1037"/>
                      </a:cubicBezTo>
                      <a:cubicBezTo>
                        <a:pt x="13403" y="1071"/>
                        <a:pt x="13430" y="1085"/>
                        <a:pt x="13458" y="1085"/>
                      </a:cubicBezTo>
                      <a:cubicBezTo>
                        <a:pt x="13498" y="1085"/>
                        <a:pt x="13542" y="1056"/>
                        <a:pt x="13556" y="1013"/>
                      </a:cubicBezTo>
                      <a:cubicBezTo>
                        <a:pt x="13698" y="462"/>
                        <a:pt x="14161" y="187"/>
                        <a:pt x="14625" y="187"/>
                      </a:cubicBezTo>
                      <a:cubicBezTo>
                        <a:pt x="15096" y="187"/>
                        <a:pt x="15569" y="471"/>
                        <a:pt x="15708" y="1037"/>
                      </a:cubicBezTo>
                      <a:cubicBezTo>
                        <a:pt x="15726" y="1079"/>
                        <a:pt x="15761" y="1100"/>
                        <a:pt x="15797" y="1100"/>
                      </a:cubicBezTo>
                      <a:cubicBezTo>
                        <a:pt x="15833" y="1100"/>
                        <a:pt x="15869" y="1079"/>
                        <a:pt x="15887" y="1037"/>
                      </a:cubicBezTo>
                      <a:cubicBezTo>
                        <a:pt x="16055" y="544"/>
                        <a:pt x="16486" y="301"/>
                        <a:pt x="16917" y="301"/>
                      </a:cubicBezTo>
                      <a:cubicBezTo>
                        <a:pt x="17373" y="301"/>
                        <a:pt x="17831" y="574"/>
                        <a:pt x="17979" y="1109"/>
                      </a:cubicBezTo>
                      <a:cubicBezTo>
                        <a:pt x="17992" y="1150"/>
                        <a:pt x="18029" y="1171"/>
                        <a:pt x="18065" y="1171"/>
                      </a:cubicBezTo>
                      <a:cubicBezTo>
                        <a:pt x="18092" y="1171"/>
                        <a:pt x="18119" y="1159"/>
                        <a:pt x="18134" y="1133"/>
                      </a:cubicBezTo>
                      <a:cubicBezTo>
                        <a:pt x="18341" y="681"/>
                        <a:pt x="18753" y="467"/>
                        <a:pt x="19162" y="467"/>
                      </a:cubicBezTo>
                      <a:cubicBezTo>
                        <a:pt x="19652" y="467"/>
                        <a:pt x="20138" y="775"/>
                        <a:pt x="20262" y="1348"/>
                      </a:cubicBezTo>
                      <a:cubicBezTo>
                        <a:pt x="20276" y="1400"/>
                        <a:pt x="20315" y="1422"/>
                        <a:pt x="20355" y="1422"/>
                      </a:cubicBezTo>
                      <a:cubicBezTo>
                        <a:pt x="20414" y="1422"/>
                        <a:pt x="20475" y="1372"/>
                        <a:pt x="20453" y="1300"/>
                      </a:cubicBezTo>
                      <a:cubicBezTo>
                        <a:pt x="20307" y="645"/>
                        <a:pt x="19746" y="278"/>
                        <a:pt x="19178" y="278"/>
                      </a:cubicBezTo>
                      <a:cubicBezTo>
                        <a:pt x="18772" y="278"/>
                        <a:pt x="18363" y="466"/>
                        <a:pt x="18098" y="870"/>
                      </a:cubicBezTo>
                      <a:cubicBezTo>
                        <a:pt x="17880" y="358"/>
                        <a:pt x="17404" y="97"/>
                        <a:pt x="16928" y="97"/>
                      </a:cubicBezTo>
                      <a:cubicBezTo>
                        <a:pt x="16492" y="97"/>
                        <a:pt x="16055" y="316"/>
                        <a:pt x="15815" y="762"/>
                      </a:cubicBezTo>
                      <a:cubicBezTo>
                        <a:pt x="15588" y="254"/>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438" name="Google Shape;1438;p16"/>
                <p:cNvSpPr/>
                <p:nvPr/>
              </p:nvSpPr>
              <p:spPr>
                <a:xfrm>
                  <a:off x="4979623" y="4829466"/>
                  <a:ext cx="4386615" cy="310655"/>
                </a:xfrm>
                <a:custGeom>
                  <a:avLst/>
                  <a:gdLst/>
                  <a:ahLst/>
                  <a:cxnLst/>
                  <a:rect l="l" t="t" r="r" b="b"/>
                  <a:pathLst>
                    <a:path w="20475" h="1450" extrusionOk="0">
                      <a:moveTo>
                        <a:pt x="14638" y="0"/>
                      </a:moveTo>
                      <a:cubicBezTo>
                        <a:pt x="14163" y="0"/>
                        <a:pt x="13687" y="257"/>
                        <a:pt x="13460" y="771"/>
                      </a:cubicBezTo>
                      <a:cubicBezTo>
                        <a:pt x="13242" y="398"/>
                        <a:pt x="12914" y="243"/>
                        <a:pt x="12567" y="243"/>
                      </a:cubicBezTo>
                      <a:cubicBezTo>
                        <a:pt x="12058" y="243"/>
                        <a:pt x="11507" y="577"/>
                        <a:pt x="11201" y="1046"/>
                      </a:cubicBezTo>
                      <a:cubicBezTo>
                        <a:pt x="10963" y="487"/>
                        <a:pt x="10439" y="198"/>
                        <a:pt x="9913" y="198"/>
                      </a:cubicBezTo>
                      <a:cubicBezTo>
                        <a:pt x="9459" y="198"/>
                        <a:pt x="9003" y="413"/>
                        <a:pt x="8727" y="855"/>
                      </a:cubicBezTo>
                      <a:cubicBezTo>
                        <a:pt x="8457" y="492"/>
                        <a:pt x="8056" y="316"/>
                        <a:pt x="7658" y="316"/>
                      </a:cubicBezTo>
                      <a:cubicBezTo>
                        <a:pt x="7192" y="316"/>
                        <a:pt x="6730" y="558"/>
                        <a:pt x="6491" y="1022"/>
                      </a:cubicBezTo>
                      <a:cubicBezTo>
                        <a:pt x="6262" y="545"/>
                        <a:pt x="5802" y="298"/>
                        <a:pt x="5339" y="298"/>
                      </a:cubicBezTo>
                      <a:cubicBezTo>
                        <a:pt x="4933" y="298"/>
                        <a:pt x="4525" y="488"/>
                        <a:pt x="4268" y="879"/>
                      </a:cubicBezTo>
                      <a:cubicBezTo>
                        <a:pt x="4040" y="348"/>
                        <a:pt x="3547" y="79"/>
                        <a:pt x="3053" y="79"/>
                      </a:cubicBezTo>
                      <a:cubicBezTo>
                        <a:pt x="2590" y="79"/>
                        <a:pt x="2126" y="315"/>
                        <a:pt x="1877" y="795"/>
                      </a:cubicBezTo>
                      <a:cubicBezTo>
                        <a:pt x="1743" y="437"/>
                        <a:pt x="1399" y="194"/>
                        <a:pt x="1012" y="194"/>
                      </a:cubicBezTo>
                      <a:cubicBezTo>
                        <a:pt x="986" y="194"/>
                        <a:pt x="960" y="195"/>
                        <a:pt x="933" y="198"/>
                      </a:cubicBezTo>
                      <a:cubicBezTo>
                        <a:pt x="335" y="257"/>
                        <a:pt x="13" y="831"/>
                        <a:pt x="1" y="1369"/>
                      </a:cubicBezTo>
                      <a:cubicBezTo>
                        <a:pt x="1" y="1423"/>
                        <a:pt x="36" y="1450"/>
                        <a:pt x="72" y="1450"/>
                      </a:cubicBezTo>
                      <a:cubicBezTo>
                        <a:pt x="108" y="1450"/>
                        <a:pt x="144" y="1423"/>
                        <a:pt x="144" y="1369"/>
                      </a:cubicBezTo>
                      <a:cubicBezTo>
                        <a:pt x="168" y="939"/>
                        <a:pt x="383" y="532"/>
                        <a:pt x="825" y="413"/>
                      </a:cubicBezTo>
                      <a:cubicBezTo>
                        <a:pt x="890" y="396"/>
                        <a:pt x="954" y="388"/>
                        <a:pt x="1018" y="388"/>
                      </a:cubicBezTo>
                      <a:cubicBezTo>
                        <a:pt x="1403" y="388"/>
                        <a:pt x="1749" y="684"/>
                        <a:pt x="1770" y="1094"/>
                      </a:cubicBezTo>
                      <a:cubicBezTo>
                        <a:pt x="1770" y="1153"/>
                        <a:pt x="1812" y="1183"/>
                        <a:pt x="1855" y="1183"/>
                      </a:cubicBezTo>
                      <a:cubicBezTo>
                        <a:pt x="1890" y="1183"/>
                        <a:pt x="1926" y="1162"/>
                        <a:pt x="1937" y="1118"/>
                      </a:cubicBezTo>
                      <a:cubicBezTo>
                        <a:pt x="2087" y="547"/>
                        <a:pt x="2570" y="260"/>
                        <a:pt x="3052" y="260"/>
                      </a:cubicBezTo>
                      <a:cubicBezTo>
                        <a:pt x="3529" y="260"/>
                        <a:pt x="4006" y="541"/>
                        <a:pt x="4160" y="1106"/>
                      </a:cubicBezTo>
                      <a:cubicBezTo>
                        <a:pt x="4174" y="1147"/>
                        <a:pt x="4215" y="1168"/>
                        <a:pt x="4254" y="1168"/>
                      </a:cubicBezTo>
                      <a:cubicBezTo>
                        <a:pt x="4283" y="1168"/>
                        <a:pt x="4312" y="1156"/>
                        <a:pt x="4328" y="1130"/>
                      </a:cubicBezTo>
                      <a:cubicBezTo>
                        <a:pt x="4548" y="690"/>
                        <a:pt x="4947" y="473"/>
                        <a:pt x="5340" y="473"/>
                      </a:cubicBezTo>
                      <a:cubicBezTo>
                        <a:pt x="5780" y="473"/>
                        <a:pt x="6214" y="743"/>
                        <a:pt x="6384" y="1273"/>
                      </a:cubicBezTo>
                      <a:cubicBezTo>
                        <a:pt x="6402" y="1315"/>
                        <a:pt x="6438" y="1336"/>
                        <a:pt x="6473" y="1336"/>
                      </a:cubicBezTo>
                      <a:cubicBezTo>
                        <a:pt x="6509" y="1336"/>
                        <a:pt x="6545" y="1315"/>
                        <a:pt x="6563" y="1273"/>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26" y="597"/>
                        <a:pt x="9458" y="377"/>
                        <a:pt x="9890" y="377"/>
                      </a:cubicBezTo>
                      <a:cubicBezTo>
                        <a:pt x="10410" y="377"/>
                        <a:pt x="10930" y="696"/>
                        <a:pt x="11094" y="1297"/>
                      </a:cubicBezTo>
                      <a:cubicBezTo>
                        <a:pt x="11100" y="1338"/>
                        <a:pt x="11138" y="1359"/>
                        <a:pt x="11176" y="1359"/>
                      </a:cubicBezTo>
                      <a:cubicBezTo>
                        <a:pt x="11205" y="1359"/>
                        <a:pt x="11233" y="1347"/>
                        <a:pt x="11249" y="1321"/>
                      </a:cubicBezTo>
                      <a:cubicBezTo>
                        <a:pt x="11492" y="821"/>
                        <a:pt x="12042" y="432"/>
                        <a:pt x="12545" y="432"/>
                      </a:cubicBezTo>
                      <a:cubicBezTo>
                        <a:pt x="12884" y="432"/>
                        <a:pt x="13201" y="608"/>
                        <a:pt x="13389" y="1046"/>
                      </a:cubicBezTo>
                      <a:cubicBezTo>
                        <a:pt x="13404" y="1076"/>
                        <a:pt x="13431" y="1090"/>
                        <a:pt x="13460" y="1090"/>
                      </a:cubicBezTo>
                      <a:cubicBezTo>
                        <a:pt x="13500" y="1090"/>
                        <a:pt x="13542" y="1064"/>
                        <a:pt x="13556" y="1022"/>
                      </a:cubicBezTo>
                      <a:cubicBezTo>
                        <a:pt x="13699" y="463"/>
                        <a:pt x="14164" y="186"/>
                        <a:pt x="14629" y="186"/>
                      </a:cubicBezTo>
                      <a:cubicBezTo>
                        <a:pt x="15099" y="186"/>
                        <a:pt x="15569" y="469"/>
                        <a:pt x="15708" y="1034"/>
                      </a:cubicBezTo>
                      <a:cubicBezTo>
                        <a:pt x="15726" y="1076"/>
                        <a:pt x="15761" y="1097"/>
                        <a:pt x="15797" y="1097"/>
                      </a:cubicBezTo>
                      <a:cubicBezTo>
                        <a:pt x="15833" y="1097"/>
                        <a:pt x="15869" y="1076"/>
                        <a:pt x="15887" y="1034"/>
                      </a:cubicBezTo>
                      <a:cubicBezTo>
                        <a:pt x="16055" y="541"/>
                        <a:pt x="16486" y="298"/>
                        <a:pt x="16917" y="298"/>
                      </a:cubicBezTo>
                      <a:cubicBezTo>
                        <a:pt x="17373" y="298"/>
                        <a:pt x="17831" y="571"/>
                        <a:pt x="17979" y="1106"/>
                      </a:cubicBezTo>
                      <a:cubicBezTo>
                        <a:pt x="17992" y="1147"/>
                        <a:pt x="18029" y="1168"/>
                        <a:pt x="18065" y="1168"/>
                      </a:cubicBezTo>
                      <a:cubicBezTo>
                        <a:pt x="18092" y="1168"/>
                        <a:pt x="18119" y="1156"/>
                        <a:pt x="18134" y="1130"/>
                      </a:cubicBezTo>
                      <a:cubicBezTo>
                        <a:pt x="18340" y="680"/>
                        <a:pt x="18751" y="466"/>
                        <a:pt x="19159" y="466"/>
                      </a:cubicBezTo>
                      <a:cubicBezTo>
                        <a:pt x="19650" y="466"/>
                        <a:pt x="20138" y="776"/>
                        <a:pt x="20262" y="1357"/>
                      </a:cubicBezTo>
                      <a:cubicBezTo>
                        <a:pt x="20276" y="1404"/>
                        <a:pt x="20315" y="1425"/>
                        <a:pt x="20354" y="1425"/>
                      </a:cubicBezTo>
                      <a:cubicBezTo>
                        <a:pt x="20414" y="1425"/>
                        <a:pt x="20475" y="1377"/>
                        <a:pt x="20453" y="1297"/>
                      </a:cubicBezTo>
                      <a:cubicBezTo>
                        <a:pt x="20307" y="643"/>
                        <a:pt x="19748" y="281"/>
                        <a:pt x="19181" y="281"/>
                      </a:cubicBezTo>
                      <a:cubicBezTo>
                        <a:pt x="18774" y="281"/>
                        <a:pt x="18363" y="467"/>
                        <a:pt x="18098" y="867"/>
                      </a:cubicBezTo>
                      <a:cubicBezTo>
                        <a:pt x="17881" y="357"/>
                        <a:pt x="17408" y="96"/>
                        <a:pt x="16933" y="96"/>
                      </a:cubicBezTo>
                      <a:cubicBezTo>
                        <a:pt x="16495" y="96"/>
                        <a:pt x="16056" y="318"/>
                        <a:pt x="15815" y="771"/>
                      </a:cubicBezTo>
                      <a:cubicBezTo>
                        <a:pt x="15588" y="257"/>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grpSp>
          <p:nvGrpSpPr>
            <p:cNvPr id="1439" name="Google Shape;1439;p16"/>
            <p:cNvGrpSpPr/>
            <p:nvPr/>
          </p:nvGrpSpPr>
          <p:grpSpPr>
            <a:xfrm>
              <a:off x="-68504" y="521190"/>
              <a:ext cx="9307261" cy="2931726"/>
              <a:chOff x="-76454" y="2438440"/>
              <a:chExt cx="9307261" cy="2931726"/>
            </a:xfrm>
          </p:grpSpPr>
          <p:grpSp>
            <p:nvGrpSpPr>
              <p:cNvPr id="1440" name="Google Shape;1440;p16"/>
              <p:cNvGrpSpPr/>
              <p:nvPr/>
            </p:nvGrpSpPr>
            <p:grpSpPr>
              <a:xfrm>
                <a:off x="6117405" y="2438440"/>
                <a:ext cx="3113402" cy="2909203"/>
                <a:chOff x="4977052" y="1038608"/>
                <a:chExt cx="4389400" cy="4101513"/>
              </a:xfrm>
            </p:grpSpPr>
            <p:sp>
              <p:nvSpPr>
                <p:cNvPr id="1441" name="Google Shape;1441;p16"/>
                <p:cNvSpPr/>
                <p:nvPr/>
              </p:nvSpPr>
              <p:spPr>
                <a:xfrm>
                  <a:off x="4977052" y="1038608"/>
                  <a:ext cx="4387686" cy="309370"/>
                </a:xfrm>
                <a:custGeom>
                  <a:avLst/>
                  <a:gdLst/>
                  <a:ahLst/>
                  <a:cxnLst/>
                  <a:rect l="l" t="t" r="r" b="b"/>
                  <a:pathLst>
                    <a:path w="20480" h="1444" extrusionOk="0">
                      <a:moveTo>
                        <a:pt x="14650" y="0"/>
                      </a:moveTo>
                      <a:cubicBezTo>
                        <a:pt x="14175" y="0"/>
                        <a:pt x="13699" y="254"/>
                        <a:pt x="13472" y="762"/>
                      </a:cubicBezTo>
                      <a:cubicBezTo>
                        <a:pt x="13250" y="394"/>
                        <a:pt x="12919" y="240"/>
                        <a:pt x="12571" y="240"/>
                      </a:cubicBezTo>
                      <a:cubicBezTo>
                        <a:pt x="12060" y="240"/>
                        <a:pt x="11512" y="573"/>
                        <a:pt x="11213" y="1049"/>
                      </a:cubicBezTo>
                      <a:cubicBezTo>
                        <a:pt x="10974" y="487"/>
                        <a:pt x="10446" y="194"/>
                        <a:pt x="9916" y="194"/>
                      </a:cubicBezTo>
                      <a:cubicBezTo>
                        <a:pt x="9465" y="194"/>
                        <a:pt x="9013" y="406"/>
                        <a:pt x="8739" y="846"/>
                      </a:cubicBezTo>
                      <a:cubicBezTo>
                        <a:pt x="8470" y="484"/>
                        <a:pt x="8071" y="308"/>
                        <a:pt x="7673" y="308"/>
                      </a:cubicBezTo>
                      <a:cubicBezTo>
                        <a:pt x="7204" y="308"/>
                        <a:pt x="6737" y="553"/>
                        <a:pt x="6491" y="1025"/>
                      </a:cubicBezTo>
                      <a:cubicBezTo>
                        <a:pt x="6261" y="546"/>
                        <a:pt x="5799" y="299"/>
                        <a:pt x="5336" y="299"/>
                      </a:cubicBezTo>
                      <a:cubicBezTo>
                        <a:pt x="4933" y="299"/>
                        <a:pt x="4530" y="486"/>
                        <a:pt x="4280" y="870"/>
                      </a:cubicBezTo>
                      <a:cubicBezTo>
                        <a:pt x="4053" y="342"/>
                        <a:pt x="3561" y="76"/>
                        <a:pt x="3069" y="76"/>
                      </a:cubicBezTo>
                      <a:cubicBezTo>
                        <a:pt x="2602" y="76"/>
                        <a:pt x="2134" y="315"/>
                        <a:pt x="1889" y="798"/>
                      </a:cubicBezTo>
                      <a:cubicBezTo>
                        <a:pt x="1744" y="440"/>
                        <a:pt x="1399" y="197"/>
                        <a:pt x="1022" y="197"/>
                      </a:cubicBezTo>
                      <a:cubicBezTo>
                        <a:pt x="997" y="197"/>
                        <a:pt x="971" y="198"/>
                        <a:pt x="945" y="200"/>
                      </a:cubicBezTo>
                      <a:cubicBezTo>
                        <a:pt x="347" y="260"/>
                        <a:pt x="13" y="834"/>
                        <a:pt x="1" y="1372"/>
                      </a:cubicBezTo>
                      <a:cubicBezTo>
                        <a:pt x="1" y="1420"/>
                        <a:pt x="40" y="1443"/>
                        <a:pt x="78" y="1443"/>
                      </a:cubicBezTo>
                      <a:cubicBezTo>
                        <a:pt x="117" y="1443"/>
                        <a:pt x="156" y="1420"/>
                        <a:pt x="156" y="1372"/>
                      </a:cubicBezTo>
                      <a:cubicBezTo>
                        <a:pt x="168" y="941"/>
                        <a:pt x="395" y="523"/>
                        <a:pt x="825" y="415"/>
                      </a:cubicBezTo>
                      <a:cubicBezTo>
                        <a:pt x="895" y="396"/>
                        <a:pt x="964" y="387"/>
                        <a:pt x="1032" y="387"/>
                      </a:cubicBezTo>
                      <a:cubicBezTo>
                        <a:pt x="1420" y="387"/>
                        <a:pt x="1760" y="690"/>
                        <a:pt x="1770" y="1097"/>
                      </a:cubicBezTo>
                      <a:cubicBezTo>
                        <a:pt x="1770" y="1160"/>
                        <a:pt x="1823" y="1193"/>
                        <a:pt x="1874" y="1193"/>
                      </a:cubicBezTo>
                      <a:cubicBezTo>
                        <a:pt x="1921" y="1193"/>
                        <a:pt x="1967" y="1166"/>
                        <a:pt x="1973" y="1109"/>
                      </a:cubicBezTo>
                      <a:cubicBezTo>
                        <a:pt x="2124" y="536"/>
                        <a:pt x="2605" y="250"/>
                        <a:pt x="3086" y="250"/>
                      </a:cubicBezTo>
                      <a:cubicBezTo>
                        <a:pt x="3558" y="250"/>
                        <a:pt x="4030" y="528"/>
                        <a:pt x="4184" y="1085"/>
                      </a:cubicBezTo>
                      <a:cubicBezTo>
                        <a:pt x="4198" y="1132"/>
                        <a:pt x="4237" y="1156"/>
                        <a:pt x="4275" y="1156"/>
                      </a:cubicBezTo>
                      <a:cubicBezTo>
                        <a:pt x="4306" y="1156"/>
                        <a:pt x="4336" y="1141"/>
                        <a:pt x="4352" y="1109"/>
                      </a:cubicBezTo>
                      <a:cubicBezTo>
                        <a:pt x="4571" y="676"/>
                        <a:pt x="4968" y="462"/>
                        <a:pt x="5361" y="462"/>
                      </a:cubicBezTo>
                      <a:cubicBezTo>
                        <a:pt x="5804" y="462"/>
                        <a:pt x="6243" y="733"/>
                        <a:pt x="6420" y="1264"/>
                      </a:cubicBezTo>
                      <a:cubicBezTo>
                        <a:pt x="6432" y="1300"/>
                        <a:pt x="6468" y="1318"/>
                        <a:pt x="6503" y="1318"/>
                      </a:cubicBezTo>
                      <a:cubicBezTo>
                        <a:pt x="6539" y="1318"/>
                        <a:pt x="6575" y="1300"/>
                        <a:pt x="6587" y="1264"/>
                      </a:cubicBezTo>
                      <a:cubicBezTo>
                        <a:pt x="6763" y="748"/>
                        <a:pt x="7222" y="478"/>
                        <a:pt x="7683" y="478"/>
                      </a:cubicBezTo>
                      <a:cubicBezTo>
                        <a:pt x="8066" y="478"/>
                        <a:pt x="8451" y="664"/>
                        <a:pt x="8679" y="1049"/>
                      </a:cubicBezTo>
                      <a:cubicBezTo>
                        <a:pt x="8697" y="1073"/>
                        <a:pt x="8724" y="1085"/>
                        <a:pt x="8751" y="1085"/>
                      </a:cubicBezTo>
                      <a:cubicBezTo>
                        <a:pt x="8778" y="1085"/>
                        <a:pt x="8804" y="1073"/>
                        <a:pt x="8822" y="1049"/>
                      </a:cubicBezTo>
                      <a:cubicBezTo>
                        <a:pt x="9056" y="587"/>
                        <a:pt x="9490" y="367"/>
                        <a:pt x="9922" y="367"/>
                      </a:cubicBezTo>
                      <a:cubicBezTo>
                        <a:pt x="10440" y="367"/>
                        <a:pt x="10955" y="683"/>
                        <a:pt x="11117" y="1276"/>
                      </a:cubicBezTo>
                      <a:cubicBezTo>
                        <a:pt x="11131" y="1318"/>
                        <a:pt x="11174" y="1343"/>
                        <a:pt x="11213" y="1343"/>
                      </a:cubicBezTo>
                      <a:cubicBezTo>
                        <a:pt x="11242" y="1343"/>
                        <a:pt x="11270" y="1330"/>
                        <a:pt x="11285" y="1300"/>
                      </a:cubicBezTo>
                      <a:cubicBezTo>
                        <a:pt x="11521" y="806"/>
                        <a:pt x="12071" y="414"/>
                        <a:pt x="12574" y="414"/>
                      </a:cubicBezTo>
                      <a:cubicBezTo>
                        <a:pt x="12910" y="414"/>
                        <a:pt x="13226" y="589"/>
                        <a:pt x="13413" y="1025"/>
                      </a:cubicBezTo>
                      <a:cubicBezTo>
                        <a:pt x="13428" y="1060"/>
                        <a:pt x="13458" y="1074"/>
                        <a:pt x="13488" y="1074"/>
                      </a:cubicBezTo>
                      <a:cubicBezTo>
                        <a:pt x="13530" y="1074"/>
                        <a:pt x="13573" y="1048"/>
                        <a:pt x="13580" y="1013"/>
                      </a:cubicBezTo>
                      <a:cubicBezTo>
                        <a:pt x="13723" y="454"/>
                        <a:pt x="14191" y="176"/>
                        <a:pt x="14657" y="176"/>
                      </a:cubicBezTo>
                      <a:cubicBezTo>
                        <a:pt x="15129" y="176"/>
                        <a:pt x="15599" y="460"/>
                        <a:pt x="15732" y="1025"/>
                      </a:cubicBezTo>
                      <a:cubicBezTo>
                        <a:pt x="15750" y="1067"/>
                        <a:pt x="15788" y="1088"/>
                        <a:pt x="15826" y="1088"/>
                      </a:cubicBezTo>
                      <a:cubicBezTo>
                        <a:pt x="15863" y="1088"/>
                        <a:pt x="15899" y="1067"/>
                        <a:pt x="15911" y="1025"/>
                      </a:cubicBezTo>
                      <a:cubicBezTo>
                        <a:pt x="16079" y="526"/>
                        <a:pt x="16510" y="280"/>
                        <a:pt x="16941" y="280"/>
                      </a:cubicBezTo>
                      <a:cubicBezTo>
                        <a:pt x="17398" y="280"/>
                        <a:pt x="17855" y="556"/>
                        <a:pt x="18003" y="1097"/>
                      </a:cubicBezTo>
                      <a:cubicBezTo>
                        <a:pt x="18016" y="1138"/>
                        <a:pt x="18053" y="1159"/>
                        <a:pt x="18089" y="1159"/>
                      </a:cubicBezTo>
                      <a:cubicBezTo>
                        <a:pt x="18116" y="1159"/>
                        <a:pt x="18143" y="1147"/>
                        <a:pt x="18158" y="1121"/>
                      </a:cubicBezTo>
                      <a:cubicBezTo>
                        <a:pt x="18364" y="671"/>
                        <a:pt x="18775" y="457"/>
                        <a:pt x="19183" y="457"/>
                      </a:cubicBezTo>
                      <a:cubicBezTo>
                        <a:pt x="19674" y="457"/>
                        <a:pt x="20162" y="767"/>
                        <a:pt x="20286" y="1348"/>
                      </a:cubicBezTo>
                      <a:cubicBezTo>
                        <a:pt x="20300" y="1390"/>
                        <a:pt x="20335" y="1408"/>
                        <a:pt x="20370" y="1408"/>
                      </a:cubicBezTo>
                      <a:cubicBezTo>
                        <a:pt x="20424" y="1408"/>
                        <a:pt x="20480" y="1365"/>
                        <a:pt x="20465" y="1300"/>
                      </a:cubicBezTo>
                      <a:cubicBezTo>
                        <a:pt x="20319" y="640"/>
                        <a:pt x="19757" y="275"/>
                        <a:pt x="19190" y="275"/>
                      </a:cubicBezTo>
                      <a:cubicBezTo>
                        <a:pt x="18782" y="275"/>
                        <a:pt x="18371" y="464"/>
                        <a:pt x="18110" y="870"/>
                      </a:cubicBezTo>
                      <a:cubicBezTo>
                        <a:pt x="17886" y="358"/>
                        <a:pt x="17411" y="97"/>
                        <a:pt x="16936" y="97"/>
                      </a:cubicBezTo>
                      <a:cubicBezTo>
                        <a:pt x="16501" y="97"/>
                        <a:pt x="16067" y="316"/>
                        <a:pt x="15827" y="762"/>
                      </a:cubicBezTo>
                      <a:cubicBezTo>
                        <a:pt x="15600" y="254"/>
                        <a:pt x="15125" y="0"/>
                        <a:pt x="14650"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442" name="Google Shape;1442;p16"/>
                <p:cNvSpPr/>
                <p:nvPr/>
              </p:nvSpPr>
              <p:spPr>
                <a:xfrm>
                  <a:off x="4979623" y="1579578"/>
                  <a:ext cx="4386615" cy="311298"/>
                </a:xfrm>
                <a:custGeom>
                  <a:avLst/>
                  <a:gdLst/>
                  <a:ahLst/>
                  <a:cxnLst/>
                  <a:rect l="l" t="t" r="r" b="b"/>
                  <a:pathLst>
                    <a:path w="20475" h="1453" extrusionOk="0">
                      <a:moveTo>
                        <a:pt x="14638" y="0"/>
                      </a:moveTo>
                      <a:cubicBezTo>
                        <a:pt x="14163" y="0"/>
                        <a:pt x="13687" y="257"/>
                        <a:pt x="13460" y="771"/>
                      </a:cubicBezTo>
                      <a:cubicBezTo>
                        <a:pt x="13242" y="398"/>
                        <a:pt x="12914" y="243"/>
                        <a:pt x="12567" y="243"/>
                      </a:cubicBezTo>
                      <a:cubicBezTo>
                        <a:pt x="12058" y="243"/>
                        <a:pt x="11507" y="577"/>
                        <a:pt x="11201" y="1046"/>
                      </a:cubicBezTo>
                      <a:cubicBezTo>
                        <a:pt x="10963" y="487"/>
                        <a:pt x="10439" y="198"/>
                        <a:pt x="9913" y="198"/>
                      </a:cubicBezTo>
                      <a:cubicBezTo>
                        <a:pt x="9459" y="198"/>
                        <a:pt x="9003" y="413"/>
                        <a:pt x="8727" y="855"/>
                      </a:cubicBezTo>
                      <a:cubicBezTo>
                        <a:pt x="8457" y="492"/>
                        <a:pt x="8056" y="316"/>
                        <a:pt x="7658" y="316"/>
                      </a:cubicBezTo>
                      <a:cubicBezTo>
                        <a:pt x="7192" y="316"/>
                        <a:pt x="6730" y="558"/>
                        <a:pt x="6491" y="1022"/>
                      </a:cubicBezTo>
                      <a:cubicBezTo>
                        <a:pt x="6262" y="545"/>
                        <a:pt x="5802" y="298"/>
                        <a:pt x="5339" y="298"/>
                      </a:cubicBezTo>
                      <a:cubicBezTo>
                        <a:pt x="4933" y="298"/>
                        <a:pt x="4525" y="488"/>
                        <a:pt x="4268" y="879"/>
                      </a:cubicBezTo>
                      <a:cubicBezTo>
                        <a:pt x="4040" y="348"/>
                        <a:pt x="3547" y="79"/>
                        <a:pt x="3053" y="79"/>
                      </a:cubicBezTo>
                      <a:cubicBezTo>
                        <a:pt x="2590" y="79"/>
                        <a:pt x="2126" y="315"/>
                        <a:pt x="1877" y="795"/>
                      </a:cubicBezTo>
                      <a:cubicBezTo>
                        <a:pt x="1740" y="430"/>
                        <a:pt x="1386" y="196"/>
                        <a:pt x="990" y="196"/>
                      </a:cubicBezTo>
                      <a:cubicBezTo>
                        <a:pt x="971" y="196"/>
                        <a:pt x="952" y="196"/>
                        <a:pt x="933" y="198"/>
                      </a:cubicBezTo>
                      <a:cubicBezTo>
                        <a:pt x="335" y="257"/>
                        <a:pt x="13" y="831"/>
                        <a:pt x="1" y="1381"/>
                      </a:cubicBezTo>
                      <a:cubicBezTo>
                        <a:pt x="1" y="1429"/>
                        <a:pt x="36" y="1453"/>
                        <a:pt x="72" y="1453"/>
                      </a:cubicBezTo>
                      <a:cubicBezTo>
                        <a:pt x="108" y="1453"/>
                        <a:pt x="144" y="1429"/>
                        <a:pt x="144" y="1381"/>
                      </a:cubicBezTo>
                      <a:cubicBezTo>
                        <a:pt x="168" y="951"/>
                        <a:pt x="383" y="532"/>
                        <a:pt x="825" y="413"/>
                      </a:cubicBezTo>
                      <a:cubicBezTo>
                        <a:pt x="893" y="393"/>
                        <a:pt x="961" y="384"/>
                        <a:pt x="1027" y="384"/>
                      </a:cubicBezTo>
                      <a:cubicBezTo>
                        <a:pt x="1409" y="384"/>
                        <a:pt x="1749" y="687"/>
                        <a:pt x="1770" y="1094"/>
                      </a:cubicBezTo>
                      <a:cubicBezTo>
                        <a:pt x="1770" y="1154"/>
                        <a:pt x="1814" y="1188"/>
                        <a:pt x="1857" y="1188"/>
                      </a:cubicBezTo>
                      <a:cubicBezTo>
                        <a:pt x="1892" y="1188"/>
                        <a:pt x="1926" y="1166"/>
                        <a:pt x="1937" y="1118"/>
                      </a:cubicBezTo>
                      <a:cubicBezTo>
                        <a:pt x="2087" y="547"/>
                        <a:pt x="2570" y="260"/>
                        <a:pt x="3052" y="260"/>
                      </a:cubicBezTo>
                      <a:cubicBezTo>
                        <a:pt x="3529" y="260"/>
                        <a:pt x="4006" y="541"/>
                        <a:pt x="4160" y="1106"/>
                      </a:cubicBezTo>
                      <a:cubicBezTo>
                        <a:pt x="4174" y="1147"/>
                        <a:pt x="4215" y="1168"/>
                        <a:pt x="4254" y="1168"/>
                      </a:cubicBezTo>
                      <a:cubicBezTo>
                        <a:pt x="4283" y="1168"/>
                        <a:pt x="4312" y="1156"/>
                        <a:pt x="4328" y="1130"/>
                      </a:cubicBezTo>
                      <a:cubicBezTo>
                        <a:pt x="4549" y="694"/>
                        <a:pt x="4949" y="478"/>
                        <a:pt x="5344" y="478"/>
                      </a:cubicBezTo>
                      <a:cubicBezTo>
                        <a:pt x="5782" y="478"/>
                        <a:pt x="6214" y="745"/>
                        <a:pt x="6384" y="1273"/>
                      </a:cubicBezTo>
                      <a:cubicBezTo>
                        <a:pt x="6402" y="1315"/>
                        <a:pt x="6438" y="1336"/>
                        <a:pt x="6473" y="1336"/>
                      </a:cubicBezTo>
                      <a:cubicBezTo>
                        <a:pt x="6509" y="1336"/>
                        <a:pt x="6545" y="1315"/>
                        <a:pt x="6563" y="1273"/>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32" y="602"/>
                        <a:pt x="9466" y="382"/>
                        <a:pt x="9898" y="382"/>
                      </a:cubicBezTo>
                      <a:cubicBezTo>
                        <a:pt x="10416" y="382"/>
                        <a:pt x="10931" y="698"/>
                        <a:pt x="11094" y="1297"/>
                      </a:cubicBezTo>
                      <a:cubicBezTo>
                        <a:pt x="11100" y="1339"/>
                        <a:pt x="11144" y="1364"/>
                        <a:pt x="11183" y="1364"/>
                      </a:cubicBezTo>
                      <a:cubicBezTo>
                        <a:pt x="11212" y="1364"/>
                        <a:pt x="11239" y="1351"/>
                        <a:pt x="11249" y="1321"/>
                      </a:cubicBezTo>
                      <a:cubicBezTo>
                        <a:pt x="11492" y="821"/>
                        <a:pt x="12042" y="432"/>
                        <a:pt x="12545" y="432"/>
                      </a:cubicBezTo>
                      <a:cubicBezTo>
                        <a:pt x="12884" y="432"/>
                        <a:pt x="13201" y="608"/>
                        <a:pt x="13389" y="1046"/>
                      </a:cubicBezTo>
                      <a:cubicBezTo>
                        <a:pt x="13404" y="1076"/>
                        <a:pt x="13431" y="1090"/>
                        <a:pt x="13460" y="1090"/>
                      </a:cubicBezTo>
                      <a:cubicBezTo>
                        <a:pt x="13500" y="1090"/>
                        <a:pt x="13542" y="1064"/>
                        <a:pt x="13556" y="1022"/>
                      </a:cubicBezTo>
                      <a:cubicBezTo>
                        <a:pt x="13705" y="469"/>
                        <a:pt x="14170" y="194"/>
                        <a:pt x="14633" y="194"/>
                      </a:cubicBezTo>
                      <a:cubicBezTo>
                        <a:pt x="15102" y="194"/>
                        <a:pt x="15569" y="475"/>
                        <a:pt x="15708" y="1034"/>
                      </a:cubicBezTo>
                      <a:cubicBezTo>
                        <a:pt x="15726" y="1082"/>
                        <a:pt x="15761" y="1106"/>
                        <a:pt x="15797" y="1106"/>
                      </a:cubicBezTo>
                      <a:cubicBezTo>
                        <a:pt x="15833" y="1106"/>
                        <a:pt x="15869" y="1082"/>
                        <a:pt x="15887" y="1034"/>
                      </a:cubicBezTo>
                      <a:cubicBezTo>
                        <a:pt x="16055" y="541"/>
                        <a:pt x="16486" y="298"/>
                        <a:pt x="16917" y="298"/>
                      </a:cubicBezTo>
                      <a:cubicBezTo>
                        <a:pt x="17373" y="298"/>
                        <a:pt x="17831" y="571"/>
                        <a:pt x="17979" y="1106"/>
                      </a:cubicBezTo>
                      <a:cubicBezTo>
                        <a:pt x="17992" y="1153"/>
                        <a:pt x="18028" y="1177"/>
                        <a:pt x="18063" y="1177"/>
                      </a:cubicBezTo>
                      <a:cubicBezTo>
                        <a:pt x="18091" y="1177"/>
                        <a:pt x="18118" y="1162"/>
                        <a:pt x="18134" y="1130"/>
                      </a:cubicBezTo>
                      <a:cubicBezTo>
                        <a:pt x="18340" y="686"/>
                        <a:pt x="18750" y="475"/>
                        <a:pt x="19157" y="475"/>
                      </a:cubicBezTo>
                      <a:cubicBezTo>
                        <a:pt x="19649" y="475"/>
                        <a:pt x="20138" y="782"/>
                        <a:pt x="20262" y="1357"/>
                      </a:cubicBezTo>
                      <a:cubicBezTo>
                        <a:pt x="20276" y="1409"/>
                        <a:pt x="20314" y="1431"/>
                        <a:pt x="20353" y="1431"/>
                      </a:cubicBezTo>
                      <a:cubicBezTo>
                        <a:pt x="20413" y="1431"/>
                        <a:pt x="20475" y="1377"/>
                        <a:pt x="20453" y="1297"/>
                      </a:cubicBezTo>
                      <a:cubicBezTo>
                        <a:pt x="20307" y="643"/>
                        <a:pt x="19748" y="281"/>
                        <a:pt x="19181" y="281"/>
                      </a:cubicBezTo>
                      <a:cubicBezTo>
                        <a:pt x="18774" y="281"/>
                        <a:pt x="18363" y="467"/>
                        <a:pt x="18098" y="867"/>
                      </a:cubicBezTo>
                      <a:cubicBezTo>
                        <a:pt x="17881" y="358"/>
                        <a:pt x="17410" y="101"/>
                        <a:pt x="16937" y="101"/>
                      </a:cubicBezTo>
                      <a:cubicBezTo>
                        <a:pt x="16498" y="101"/>
                        <a:pt x="16057" y="323"/>
                        <a:pt x="15815" y="771"/>
                      </a:cubicBezTo>
                      <a:cubicBezTo>
                        <a:pt x="15588" y="257"/>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443" name="Google Shape;1443;p16"/>
                <p:cNvSpPr/>
                <p:nvPr/>
              </p:nvSpPr>
              <p:spPr>
                <a:xfrm>
                  <a:off x="4979623" y="2121833"/>
                  <a:ext cx="4384901" cy="309370"/>
                </a:xfrm>
                <a:custGeom>
                  <a:avLst/>
                  <a:gdLst/>
                  <a:ahLst/>
                  <a:cxnLst/>
                  <a:rect l="l" t="t" r="r" b="b"/>
                  <a:pathLst>
                    <a:path w="20467" h="1444" extrusionOk="0">
                      <a:moveTo>
                        <a:pt x="14638" y="0"/>
                      </a:moveTo>
                      <a:cubicBezTo>
                        <a:pt x="14163" y="0"/>
                        <a:pt x="13687" y="254"/>
                        <a:pt x="13460" y="762"/>
                      </a:cubicBezTo>
                      <a:cubicBezTo>
                        <a:pt x="13242" y="394"/>
                        <a:pt x="12915" y="240"/>
                        <a:pt x="12568" y="240"/>
                      </a:cubicBezTo>
                      <a:cubicBezTo>
                        <a:pt x="12058" y="240"/>
                        <a:pt x="11507" y="573"/>
                        <a:pt x="11201" y="1049"/>
                      </a:cubicBezTo>
                      <a:cubicBezTo>
                        <a:pt x="10962" y="487"/>
                        <a:pt x="10434" y="194"/>
                        <a:pt x="9904" y="194"/>
                      </a:cubicBezTo>
                      <a:cubicBezTo>
                        <a:pt x="9453" y="194"/>
                        <a:pt x="9001" y="407"/>
                        <a:pt x="8727" y="846"/>
                      </a:cubicBezTo>
                      <a:cubicBezTo>
                        <a:pt x="8458" y="484"/>
                        <a:pt x="8059" y="308"/>
                        <a:pt x="7662" y="308"/>
                      </a:cubicBezTo>
                      <a:cubicBezTo>
                        <a:pt x="7194" y="308"/>
                        <a:pt x="6731" y="553"/>
                        <a:pt x="6491" y="1025"/>
                      </a:cubicBezTo>
                      <a:cubicBezTo>
                        <a:pt x="6261" y="546"/>
                        <a:pt x="5799" y="299"/>
                        <a:pt x="5334" y="299"/>
                      </a:cubicBezTo>
                      <a:cubicBezTo>
                        <a:pt x="4930" y="299"/>
                        <a:pt x="4524" y="486"/>
                        <a:pt x="4268" y="870"/>
                      </a:cubicBezTo>
                      <a:cubicBezTo>
                        <a:pt x="4041" y="342"/>
                        <a:pt x="3553" y="76"/>
                        <a:pt x="3061" y="76"/>
                      </a:cubicBezTo>
                      <a:cubicBezTo>
                        <a:pt x="2596" y="76"/>
                        <a:pt x="2128" y="315"/>
                        <a:pt x="1877" y="798"/>
                      </a:cubicBezTo>
                      <a:cubicBezTo>
                        <a:pt x="1743" y="440"/>
                        <a:pt x="1399" y="197"/>
                        <a:pt x="1012" y="197"/>
                      </a:cubicBezTo>
                      <a:cubicBezTo>
                        <a:pt x="986" y="197"/>
                        <a:pt x="960" y="198"/>
                        <a:pt x="933" y="201"/>
                      </a:cubicBezTo>
                      <a:cubicBezTo>
                        <a:pt x="335" y="260"/>
                        <a:pt x="13" y="834"/>
                        <a:pt x="1" y="1372"/>
                      </a:cubicBezTo>
                      <a:cubicBezTo>
                        <a:pt x="1" y="1420"/>
                        <a:pt x="36" y="1444"/>
                        <a:pt x="72" y="1444"/>
                      </a:cubicBezTo>
                      <a:cubicBezTo>
                        <a:pt x="108" y="1444"/>
                        <a:pt x="144" y="1420"/>
                        <a:pt x="144" y="1372"/>
                      </a:cubicBezTo>
                      <a:cubicBezTo>
                        <a:pt x="168" y="942"/>
                        <a:pt x="383" y="523"/>
                        <a:pt x="825" y="416"/>
                      </a:cubicBezTo>
                      <a:cubicBezTo>
                        <a:pt x="893" y="396"/>
                        <a:pt x="961" y="387"/>
                        <a:pt x="1027" y="387"/>
                      </a:cubicBezTo>
                      <a:cubicBezTo>
                        <a:pt x="1409" y="387"/>
                        <a:pt x="1749" y="690"/>
                        <a:pt x="1770" y="1097"/>
                      </a:cubicBezTo>
                      <a:cubicBezTo>
                        <a:pt x="1770" y="1151"/>
                        <a:pt x="1815" y="1182"/>
                        <a:pt x="1859" y="1182"/>
                      </a:cubicBezTo>
                      <a:cubicBezTo>
                        <a:pt x="1893" y="1182"/>
                        <a:pt x="1927" y="1163"/>
                        <a:pt x="1937" y="1121"/>
                      </a:cubicBezTo>
                      <a:cubicBezTo>
                        <a:pt x="2087" y="544"/>
                        <a:pt x="2570" y="257"/>
                        <a:pt x="3052" y="257"/>
                      </a:cubicBezTo>
                      <a:cubicBezTo>
                        <a:pt x="3529" y="257"/>
                        <a:pt x="4006" y="538"/>
                        <a:pt x="4160" y="1097"/>
                      </a:cubicBezTo>
                      <a:cubicBezTo>
                        <a:pt x="4174" y="1144"/>
                        <a:pt x="4213" y="1168"/>
                        <a:pt x="4252" y="1168"/>
                      </a:cubicBezTo>
                      <a:cubicBezTo>
                        <a:pt x="4282" y="1168"/>
                        <a:pt x="4312" y="1153"/>
                        <a:pt x="4328" y="1121"/>
                      </a:cubicBezTo>
                      <a:cubicBezTo>
                        <a:pt x="4547" y="688"/>
                        <a:pt x="4944" y="475"/>
                        <a:pt x="5336" y="475"/>
                      </a:cubicBezTo>
                      <a:cubicBezTo>
                        <a:pt x="5777" y="475"/>
                        <a:pt x="6213" y="745"/>
                        <a:pt x="6384" y="1276"/>
                      </a:cubicBezTo>
                      <a:cubicBezTo>
                        <a:pt x="6402" y="1318"/>
                        <a:pt x="6438" y="1339"/>
                        <a:pt x="6473" y="1339"/>
                      </a:cubicBezTo>
                      <a:cubicBezTo>
                        <a:pt x="6509" y="1339"/>
                        <a:pt x="6545" y="1318"/>
                        <a:pt x="6563" y="1276"/>
                      </a:cubicBezTo>
                      <a:cubicBezTo>
                        <a:pt x="6740" y="765"/>
                        <a:pt x="7201" y="495"/>
                        <a:pt x="7664" y="495"/>
                      </a:cubicBezTo>
                      <a:cubicBezTo>
                        <a:pt x="8046" y="495"/>
                        <a:pt x="8428" y="678"/>
                        <a:pt x="8655" y="1061"/>
                      </a:cubicBezTo>
                      <a:cubicBezTo>
                        <a:pt x="8673" y="1085"/>
                        <a:pt x="8700" y="1097"/>
                        <a:pt x="8727" y="1097"/>
                      </a:cubicBezTo>
                      <a:cubicBezTo>
                        <a:pt x="8754" y="1097"/>
                        <a:pt x="8781" y="1085"/>
                        <a:pt x="8798" y="1061"/>
                      </a:cubicBezTo>
                      <a:cubicBezTo>
                        <a:pt x="9028" y="590"/>
                        <a:pt x="9469" y="365"/>
                        <a:pt x="9908" y="365"/>
                      </a:cubicBezTo>
                      <a:cubicBezTo>
                        <a:pt x="10427" y="365"/>
                        <a:pt x="10944" y="680"/>
                        <a:pt x="11105" y="1276"/>
                      </a:cubicBezTo>
                      <a:cubicBezTo>
                        <a:pt x="11119" y="1317"/>
                        <a:pt x="11156" y="1339"/>
                        <a:pt x="11192" y="1339"/>
                      </a:cubicBezTo>
                      <a:cubicBezTo>
                        <a:pt x="11219" y="1339"/>
                        <a:pt x="11245" y="1326"/>
                        <a:pt x="11261" y="1300"/>
                      </a:cubicBezTo>
                      <a:cubicBezTo>
                        <a:pt x="11504" y="800"/>
                        <a:pt x="12054" y="411"/>
                        <a:pt x="12557" y="411"/>
                      </a:cubicBezTo>
                      <a:cubicBezTo>
                        <a:pt x="12896" y="411"/>
                        <a:pt x="13213" y="588"/>
                        <a:pt x="13401" y="1025"/>
                      </a:cubicBezTo>
                      <a:cubicBezTo>
                        <a:pt x="13416" y="1055"/>
                        <a:pt x="13443" y="1069"/>
                        <a:pt x="13472" y="1069"/>
                      </a:cubicBezTo>
                      <a:cubicBezTo>
                        <a:pt x="13512" y="1069"/>
                        <a:pt x="13554" y="1043"/>
                        <a:pt x="13568" y="1002"/>
                      </a:cubicBezTo>
                      <a:cubicBezTo>
                        <a:pt x="13716" y="450"/>
                        <a:pt x="14179" y="175"/>
                        <a:pt x="14641" y="175"/>
                      </a:cubicBezTo>
                      <a:cubicBezTo>
                        <a:pt x="15111" y="175"/>
                        <a:pt x="15581" y="459"/>
                        <a:pt x="15720" y="1025"/>
                      </a:cubicBezTo>
                      <a:cubicBezTo>
                        <a:pt x="15732" y="1067"/>
                        <a:pt x="15767" y="1088"/>
                        <a:pt x="15805" y="1088"/>
                      </a:cubicBezTo>
                      <a:cubicBezTo>
                        <a:pt x="15842" y="1088"/>
                        <a:pt x="15881" y="1067"/>
                        <a:pt x="15899" y="1025"/>
                      </a:cubicBezTo>
                      <a:cubicBezTo>
                        <a:pt x="16067" y="526"/>
                        <a:pt x="16498" y="281"/>
                        <a:pt x="16929" y="281"/>
                      </a:cubicBezTo>
                      <a:cubicBezTo>
                        <a:pt x="17386" y="281"/>
                        <a:pt x="17843" y="556"/>
                        <a:pt x="17991" y="1097"/>
                      </a:cubicBezTo>
                      <a:cubicBezTo>
                        <a:pt x="17997" y="1136"/>
                        <a:pt x="18032" y="1157"/>
                        <a:pt x="18068" y="1157"/>
                      </a:cubicBezTo>
                      <a:cubicBezTo>
                        <a:pt x="18098" y="1157"/>
                        <a:pt x="18130" y="1142"/>
                        <a:pt x="18146" y="1109"/>
                      </a:cubicBezTo>
                      <a:cubicBezTo>
                        <a:pt x="18352" y="665"/>
                        <a:pt x="18762" y="454"/>
                        <a:pt x="19169" y="454"/>
                      </a:cubicBezTo>
                      <a:cubicBezTo>
                        <a:pt x="19661" y="454"/>
                        <a:pt x="20150" y="761"/>
                        <a:pt x="20274" y="1336"/>
                      </a:cubicBezTo>
                      <a:cubicBezTo>
                        <a:pt x="20284" y="1387"/>
                        <a:pt x="20323" y="1410"/>
                        <a:pt x="20361" y="1410"/>
                      </a:cubicBezTo>
                      <a:cubicBezTo>
                        <a:pt x="20414" y="1410"/>
                        <a:pt x="20467" y="1369"/>
                        <a:pt x="20453" y="1300"/>
                      </a:cubicBezTo>
                      <a:cubicBezTo>
                        <a:pt x="20307" y="645"/>
                        <a:pt x="19746" y="279"/>
                        <a:pt x="19178" y="279"/>
                      </a:cubicBezTo>
                      <a:cubicBezTo>
                        <a:pt x="18772" y="279"/>
                        <a:pt x="18363" y="466"/>
                        <a:pt x="18098" y="870"/>
                      </a:cubicBezTo>
                      <a:cubicBezTo>
                        <a:pt x="17880" y="359"/>
                        <a:pt x="17404" y="98"/>
                        <a:pt x="16928" y="98"/>
                      </a:cubicBezTo>
                      <a:cubicBezTo>
                        <a:pt x="16492" y="98"/>
                        <a:pt x="16055" y="317"/>
                        <a:pt x="15815" y="762"/>
                      </a:cubicBezTo>
                      <a:cubicBezTo>
                        <a:pt x="15588" y="254"/>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444" name="Google Shape;1444;p16"/>
                <p:cNvSpPr/>
                <p:nvPr/>
              </p:nvSpPr>
              <p:spPr>
                <a:xfrm>
                  <a:off x="4979623" y="2662802"/>
                  <a:ext cx="4386829" cy="310655"/>
                </a:xfrm>
                <a:custGeom>
                  <a:avLst/>
                  <a:gdLst/>
                  <a:ahLst/>
                  <a:cxnLst/>
                  <a:rect l="l" t="t" r="r" b="b"/>
                  <a:pathLst>
                    <a:path w="20476" h="1450" extrusionOk="0">
                      <a:moveTo>
                        <a:pt x="14638" y="1"/>
                      </a:moveTo>
                      <a:cubicBezTo>
                        <a:pt x="14163" y="1"/>
                        <a:pt x="13687" y="258"/>
                        <a:pt x="13460" y="772"/>
                      </a:cubicBezTo>
                      <a:cubicBezTo>
                        <a:pt x="13242" y="399"/>
                        <a:pt x="12914" y="243"/>
                        <a:pt x="12567" y="243"/>
                      </a:cubicBezTo>
                      <a:cubicBezTo>
                        <a:pt x="12058" y="243"/>
                        <a:pt x="11507" y="577"/>
                        <a:pt x="11201" y="1047"/>
                      </a:cubicBezTo>
                      <a:cubicBezTo>
                        <a:pt x="10963" y="486"/>
                        <a:pt x="10437" y="193"/>
                        <a:pt x="9909" y="193"/>
                      </a:cubicBezTo>
                      <a:cubicBezTo>
                        <a:pt x="9456" y="193"/>
                        <a:pt x="9003" y="409"/>
                        <a:pt x="8727" y="855"/>
                      </a:cubicBezTo>
                      <a:cubicBezTo>
                        <a:pt x="8457" y="492"/>
                        <a:pt x="8056" y="316"/>
                        <a:pt x="7658" y="316"/>
                      </a:cubicBezTo>
                      <a:cubicBezTo>
                        <a:pt x="7192" y="316"/>
                        <a:pt x="6730" y="558"/>
                        <a:pt x="6491" y="1023"/>
                      </a:cubicBezTo>
                      <a:cubicBezTo>
                        <a:pt x="6262" y="545"/>
                        <a:pt x="5802" y="298"/>
                        <a:pt x="5339" y="298"/>
                      </a:cubicBezTo>
                      <a:cubicBezTo>
                        <a:pt x="4933" y="298"/>
                        <a:pt x="4525" y="488"/>
                        <a:pt x="4268" y="879"/>
                      </a:cubicBezTo>
                      <a:cubicBezTo>
                        <a:pt x="4040" y="348"/>
                        <a:pt x="3547" y="79"/>
                        <a:pt x="3053" y="79"/>
                      </a:cubicBezTo>
                      <a:cubicBezTo>
                        <a:pt x="2590" y="79"/>
                        <a:pt x="2126" y="316"/>
                        <a:pt x="1877" y="796"/>
                      </a:cubicBezTo>
                      <a:cubicBezTo>
                        <a:pt x="1743" y="437"/>
                        <a:pt x="1399" y="194"/>
                        <a:pt x="1012" y="194"/>
                      </a:cubicBezTo>
                      <a:cubicBezTo>
                        <a:pt x="986" y="194"/>
                        <a:pt x="960" y="196"/>
                        <a:pt x="933" y="198"/>
                      </a:cubicBezTo>
                      <a:cubicBezTo>
                        <a:pt x="335" y="258"/>
                        <a:pt x="13" y="831"/>
                        <a:pt x="1" y="1369"/>
                      </a:cubicBezTo>
                      <a:cubicBezTo>
                        <a:pt x="1" y="1423"/>
                        <a:pt x="36" y="1450"/>
                        <a:pt x="72" y="1450"/>
                      </a:cubicBezTo>
                      <a:cubicBezTo>
                        <a:pt x="108" y="1450"/>
                        <a:pt x="144" y="1423"/>
                        <a:pt x="144" y="1369"/>
                      </a:cubicBezTo>
                      <a:cubicBezTo>
                        <a:pt x="168" y="951"/>
                        <a:pt x="383" y="533"/>
                        <a:pt x="825" y="413"/>
                      </a:cubicBezTo>
                      <a:cubicBezTo>
                        <a:pt x="893" y="393"/>
                        <a:pt x="961" y="384"/>
                        <a:pt x="1027" y="384"/>
                      </a:cubicBezTo>
                      <a:cubicBezTo>
                        <a:pt x="1409" y="384"/>
                        <a:pt x="1749" y="687"/>
                        <a:pt x="1770" y="1094"/>
                      </a:cubicBezTo>
                      <a:cubicBezTo>
                        <a:pt x="1770" y="1153"/>
                        <a:pt x="1812" y="1183"/>
                        <a:pt x="1855" y="1183"/>
                      </a:cubicBezTo>
                      <a:cubicBezTo>
                        <a:pt x="1890" y="1183"/>
                        <a:pt x="1926" y="1162"/>
                        <a:pt x="1937" y="1118"/>
                      </a:cubicBezTo>
                      <a:cubicBezTo>
                        <a:pt x="2087" y="547"/>
                        <a:pt x="2570" y="261"/>
                        <a:pt x="3052" y="261"/>
                      </a:cubicBezTo>
                      <a:cubicBezTo>
                        <a:pt x="3529" y="261"/>
                        <a:pt x="4006" y="542"/>
                        <a:pt x="4160" y="1106"/>
                      </a:cubicBezTo>
                      <a:cubicBezTo>
                        <a:pt x="4174" y="1147"/>
                        <a:pt x="4215" y="1168"/>
                        <a:pt x="4254" y="1168"/>
                      </a:cubicBezTo>
                      <a:cubicBezTo>
                        <a:pt x="4283" y="1168"/>
                        <a:pt x="4312" y="1156"/>
                        <a:pt x="4328" y="1130"/>
                      </a:cubicBezTo>
                      <a:cubicBezTo>
                        <a:pt x="4549" y="694"/>
                        <a:pt x="4949" y="478"/>
                        <a:pt x="5344" y="478"/>
                      </a:cubicBezTo>
                      <a:cubicBezTo>
                        <a:pt x="5782" y="478"/>
                        <a:pt x="6214" y="745"/>
                        <a:pt x="6384" y="1274"/>
                      </a:cubicBezTo>
                      <a:cubicBezTo>
                        <a:pt x="6402" y="1316"/>
                        <a:pt x="6438" y="1336"/>
                        <a:pt x="6473" y="1336"/>
                      </a:cubicBezTo>
                      <a:cubicBezTo>
                        <a:pt x="6509" y="1336"/>
                        <a:pt x="6545" y="1316"/>
                        <a:pt x="6563" y="1274"/>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27" y="590"/>
                        <a:pt x="9467" y="365"/>
                        <a:pt x="9905" y="365"/>
                      </a:cubicBezTo>
                      <a:cubicBezTo>
                        <a:pt x="10428" y="365"/>
                        <a:pt x="10949" y="686"/>
                        <a:pt x="11105" y="1298"/>
                      </a:cubicBezTo>
                      <a:cubicBezTo>
                        <a:pt x="11118" y="1336"/>
                        <a:pt x="11152" y="1358"/>
                        <a:pt x="11187" y="1358"/>
                      </a:cubicBezTo>
                      <a:cubicBezTo>
                        <a:pt x="11215" y="1358"/>
                        <a:pt x="11244" y="1342"/>
                        <a:pt x="11261" y="1310"/>
                      </a:cubicBezTo>
                      <a:cubicBezTo>
                        <a:pt x="11503" y="817"/>
                        <a:pt x="12052" y="432"/>
                        <a:pt x="12555" y="432"/>
                      </a:cubicBezTo>
                      <a:cubicBezTo>
                        <a:pt x="12894" y="432"/>
                        <a:pt x="13213" y="608"/>
                        <a:pt x="13401" y="1047"/>
                      </a:cubicBezTo>
                      <a:cubicBezTo>
                        <a:pt x="13415" y="1075"/>
                        <a:pt x="13440" y="1086"/>
                        <a:pt x="13467" y="1086"/>
                      </a:cubicBezTo>
                      <a:cubicBezTo>
                        <a:pt x="13508" y="1086"/>
                        <a:pt x="13553" y="1059"/>
                        <a:pt x="13568" y="1023"/>
                      </a:cubicBezTo>
                      <a:cubicBezTo>
                        <a:pt x="13717" y="470"/>
                        <a:pt x="14181" y="195"/>
                        <a:pt x="14645" y="195"/>
                      </a:cubicBezTo>
                      <a:cubicBezTo>
                        <a:pt x="15114" y="195"/>
                        <a:pt x="15581" y="476"/>
                        <a:pt x="15720" y="1035"/>
                      </a:cubicBezTo>
                      <a:cubicBezTo>
                        <a:pt x="15732" y="1076"/>
                        <a:pt x="15767" y="1097"/>
                        <a:pt x="15805" y="1097"/>
                      </a:cubicBezTo>
                      <a:cubicBezTo>
                        <a:pt x="15842" y="1097"/>
                        <a:pt x="15881" y="1076"/>
                        <a:pt x="15899" y="1035"/>
                      </a:cubicBezTo>
                      <a:cubicBezTo>
                        <a:pt x="16067" y="541"/>
                        <a:pt x="16497" y="299"/>
                        <a:pt x="16929" y="299"/>
                      </a:cubicBezTo>
                      <a:cubicBezTo>
                        <a:pt x="17385" y="299"/>
                        <a:pt x="17843" y="571"/>
                        <a:pt x="17991" y="1106"/>
                      </a:cubicBezTo>
                      <a:cubicBezTo>
                        <a:pt x="18004" y="1147"/>
                        <a:pt x="18041" y="1168"/>
                        <a:pt x="18077" y="1168"/>
                      </a:cubicBezTo>
                      <a:cubicBezTo>
                        <a:pt x="18104" y="1168"/>
                        <a:pt x="18131" y="1156"/>
                        <a:pt x="18146" y="1130"/>
                      </a:cubicBezTo>
                      <a:cubicBezTo>
                        <a:pt x="18352" y="680"/>
                        <a:pt x="18763" y="466"/>
                        <a:pt x="19171" y="466"/>
                      </a:cubicBezTo>
                      <a:cubicBezTo>
                        <a:pt x="19662" y="466"/>
                        <a:pt x="20150" y="776"/>
                        <a:pt x="20274" y="1357"/>
                      </a:cubicBezTo>
                      <a:cubicBezTo>
                        <a:pt x="20288" y="1403"/>
                        <a:pt x="20322" y="1422"/>
                        <a:pt x="20358" y="1422"/>
                      </a:cubicBezTo>
                      <a:cubicBezTo>
                        <a:pt x="20415" y="1422"/>
                        <a:pt x="20475" y="1371"/>
                        <a:pt x="20453" y="1298"/>
                      </a:cubicBezTo>
                      <a:cubicBezTo>
                        <a:pt x="20307" y="643"/>
                        <a:pt x="19748" y="281"/>
                        <a:pt x="19181" y="281"/>
                      </a:cubicBezTo>
                      <a:cubicBezTo>
                        <a:pt x="18774" y="281"/>
                        <a:pt x="18363" y="468"/>
                        <a:pt x="18098" y="867"/>
                      </a:cubicBezTo>
                      <a:cubicBezTo>
                        <a:pt x="17881" y="357"/>
                        <a:pt x="17408" y="97"/>
                        <a:pt x="16933" y="97"/>
                      </a:cubicBezTo>
                      <a:cubicBezTo>
                        <a:pt x="16495" y="97"/>
                        <a:pt x="16056" y="318"/>
                        <a:pt x="15815" y="772"/>
                      </a:cubicBezTo>
                      <a:cubicBezTo>
                        <a:pt x="15588" y="258"/>
                        <a:pt x="15113" y="1"/>
                        <a:pt x="14638"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445" name="Google Shape;1445;p16"/>
                <p:cNvSpPr/>
                <p:nvPr/>
              </p:nvSpPr>
              <p:spPr>
                <a:xfrm>
                  <a:off x="4979623" y="3205700"/>
                  <a:ext cx="4386615" cy="308941"/>
                </a:xfrm>
                <a:custGeom>
                  <a:avLst/>
                  <a:gdLst/>
                  <a:ahLst/>
                  <a:cxnLst/>
                  <a:rect l="l" t="t" r="r" b="b"/>
                  <a:pathLst>
                    <a:path w="20475" h="1442" extrusionOk="0">
                      <a:moveTo>
                        <a:pt x="14638" y="1"/>
                      </a:moveTo>
                      <a:cubicBezTo>
                        <a:pt x="14163" y="1"/>
                        <a:pt x="13687" y="258"/>
                        <a:pt x="13460" y="772"/>
                      </a:cubicBezTo>
                      <a:cubicBezTo>
                        <a:pt x="13242" y="399"/>
                        <a:pt x="12914" y="244"/>
                        <a:pt x="12567" y="244"/>
                      </a:cubicBezTo>
                      <a:cubicBezTo>
                        <a:pt x="12058" y="244"/>
                        <a:pt x="11507" y="578"/>
                        <a:pt x="11201" y="1047"/>
                      </a:cubicBezTo>
                      <a:cubicBezTo>
                        <a:pt x="10962" y="485"/>
                        <a:pt x="10434" y="192"/>
                        <a:pt x="9904" y="192"/>
                      </a:cubicBezTo>
                      <a:cubicBezTo>
                        <a:pt x="9453" y="192"/>
                        <a:pt x="9001" y="404"/>
                        <a:pt x="8727" y="843"/>
                      </a:cubicBezTo>
                      <a:cubicBezTo>
                        <a:pt x="8458" y="482"/>
                        <a:pt x="8059" y="306"/>
                        <a:pt x="7662" y="306"/>
                      </a:cubicBezTo>
                      <a:cubicBezTo>
                        <a:pt x="7194" y="306"/>
                        <a:pt x="6731" y="550"/>
                        <a:pt x="6491" y="1023"/>
                      </a:cubicBezTo>
                      <a:cubicBezTo>
                        <a:pt x="6262" y="545"/>
                        <a:pt x="5802" y="298"/>
                        <a:pt x="5339" y="298"/>
                      </a:cubicBezTo>
                      <a:cubicBezTo>
                        <a:pt x="4933" y="298"/>
                        <a:pt x="4525" y="488"/>
                        <a:pt x="4268" y="879"/>
                      </a:cubicBezTo>
                      <a:cubicBezTo>
                        <a:pt x="4040" y="349"/>
                        <a:pt x="3547" y="79"/>
                        <a:pt x="3053" y="79"/>
                      </a:cubicBezTo>
                      <a:cubicBezTo>
                        <a:pt x="2590" y="79"/>
                        <a:pt x="2126" y="316"/>
                        <a:pt x="1877" y="796"/>
                      </a:cubicBezTo>
                      <a:cubicBezTo>
                        <a:pt x="1743" y="437"/>
                        <a:pt x="1399" y="195"/>
                        <a:pt x="1012" y="195"/>
                      </a:cubicBezTo>
                      <a:cubicBezTo>
                        <a:pt x="986" y="195"/>
                        <a:pt x="960" y="196"/>
                        <a:pt x="933" y="198"/>
                      </a:cubicBezTo>
                      <a:cubicBezTo>
                        <a:pt x="335" y="258"/>
                        <a:pt x="13" y="832"/>
                        <a:pt x="1" y="1369"/>
                      </a:cubicBezTo>
                      <a:cubicBezTo>
                        <a:pt x="1" y="1417"/>
                        <a:pt x="36" y="1441"/>
                        <a:pt x="72" y="1441"/>
                      </a:cubicBezTo>
                      <a:cubicBezTo>
                        <a:pt x="108" y="1441"/>
                        <a:pt x="144" y="1417"/>
                        <a:pt x="144" y="1369"/>
                      </a:cubicBezTo>
                      <a:cubicBezTo>
                        <a:pt x="168" y="939"/>
                        <a:pt x="383" y="533"/>
                        <a:pt x="825" y="413"/>
                      </a:cubicBezTo>
                      <a:cubicBezTo>
                        <a:pt x="893" y="394"/>
                        <a:pt x="961" y="384"/>
                        <a:pt x="1027" y="384"/>
                      </a:cubicBezTo>
                      <a:cubicBezTo>
                        <a:pt x="1409" y="384"/>
                        <a:pt x="1749" y="687"/>
                        <a:pt x="1770" y="1095"/>
                      </a:cubicBezTo>
                      <a:cubicBezTo>
                        <a:pt x="1770" y="1148"/>
                        <a:pt x="1815" y="1179"/>
                        <a:pt x="1859" y="1179"/>
                      </a:cubicBezTo>
                      <a:cubicBezTo>
                        <a:pt x="1893" y="1179"/>
                        <a:pt x="1927" y="1160"/>
                        <a:pt x="1937" y="1118"/>
                      </a:cubicBezTo>
                      <a:cubicBezTo>
                        <a:pt x="2087" y="548"/>
                        <a:pt x="2570" y="261"/>
                        <a:pt x="3052" y="261"/>
                      </a:cubicBezTo>
                      <a:cubicBezTo>
                        <a:pt x="3529" y="261"/>
                        <a:pt x="4006" y="542"/>
                        <a:pt x="4160" y="1106"/>
                      </a:cubicBezTo>
                      <a:cubicBezTo>
                        <a:pt x="4173" y="1145"/>
                        <a:pt x="4211" y="1167"/>
                        <a:pt x="4248" y="1167"/>
                      </a:cubicBezTo>
                      <a:cubicBezTo>
                        <a:pt x="4280" y="1167"/>
                        <a:pt x="4311" y="1151"/>
                        <a:pt x="4328" y="1118"/>
                      </a:cubicBezTo>
                      <a:cubicBezTo>
                        <a:pt x="4547" y="685"/>
                        <a:pt x="4944" y="472"/>
                        <a:pt x="5336" y="472"/>
                      </a:cubicBezTo>
                      <a:cubicBezTo>
                        <a:pt x="5777" y="472"/>
                        <a:pt x="6213" y="742"/>
                        <a:pt x="6384" y="1274"/>
                      </a:cubicBezTo>
                      <a:cubicBezTo>
                        <a:pt x="6402" y="1316"/>
                        <a:pt x="6438" y="1337"/>
                        <a:pt x="6473" y="1337"/>
                      </a:cubicBezTo>
                      <a:cubicBezTo>
                        <a:pt x="6509" y="1337"/>
                        <a:pt x="6545" y="1316"/>
                        <a:pt x="6563" y="1274"/>
                      </a:cubicBezTo>
                      <a:cubicBezTo>
                        <a:pt x="6740" y="762"/>
                        <a:pt x="7201" y="492"/>
                        <a:pt x="7664" y="492"/>
                      </a:cubicBezTo>
                      <a:cubicBezTo>
                        <a:pt x="8046" y="492"/>
                        <a:pt x="8428" y="675"/>
                        <a:pt x="8655" y="1059"/>
                      </a:cubicBezTo>
                      <a:cubicBezTo>
                        <a:pt x="8673" y="1083"/>
                        <a:pt x="8700" y="1095"/>
                        <a:pt x="8727" y="1095"/>
                      </a:cubicBezTo>
                      <a:cubicBezTo>
                        <a:pt x="8754" y="1095"/>
                        <a:pt x="8781" y="1083"/>
                        <a:pt x="8798" y="1059"/>
                      </a:cubicBezTo>
                      <a:cubicBezTo>
                        <a:pt x="9026" y="598"/>
                        <a:pt x="9458" y="378"/>
                        <a:pt x="9890" y="378"/>
                      </a:cubicBezTo>
                      <a:cubicBezTo>
                        <a:pt x="10410" y="378"/>
                        <a:pt x="10930" y="697"/>
                        <a:pt x="11094" y="1298"/>
                      </a:cubicBezTo>
                      <a:cubicBezTo>
                        <a:pt x="11106" y="1337"/>
                        <a:pt x="11140" y="1358"/>
                        <a:pt x="11175" y="1358"/>
                      </a:cubicBezTo>
                      <a:cubicBezTo>
                        <a:pt x="11203" y="1358"/>
                        <a:pt x="11232" y="1343"/>
                        <a:pt x="11249" y="1310"/>
                      </a:cubicBezTo>
                      <a:cubicBezTo>
                        <a:pt x="11491" y="818"/>
                        <a:pt x="12040" y="432"/>
                        <a:pt x="12543" y="432"/>
                      </a:cubicBezTo>
                      <a:cubicBezTo>
                        <a:pt x="12882" y="432"/>
                        <a:pt x="13201" y="608"/>
                        <a:pt x="13389" y="1047"/>
                      </a:cubicBezTo>
                      <a:cubicBezTo>
                        <a:pt x="13403" y="1075"/>
                        <a:pt x="13428" y="1086"/>
                        <a:pt x="13455" y="1086"/>
                      </a:cubicBezTo>
                      <a:cubicBezTo>
                        <a:pt x="13496" y="1086"/>
                        <a:pt x="13541" y="1059"/>
                        <a:pt x="13556" y="1023"/>
                      </a:cubicBezTo>
                      <a:cubicBezTo>
                        <a:pt x="13699" y="464"/>
                        <a:pt x="14164" y="186"/>
                        <a:pt x="14629" y="186"/>
                      </a:cubicBezTo>
                      <a:cubicBezTo>
                        <a:pt x="15099" y="186"/>
                        <a:pt x="15569" y="470"/>
                        <a:pt x="15708" y="1035"/>
                      </a:cubicBezTo>
                      <a:cubicBezTo>
                        <a:pt x="15726" y="1077"/>
                        <a:pt x="15761" y="1097"/>
                        <a:pt x="15797" y="1097"/>
                      </a:cubicBezTo>
                      <a:cubicBezTo>
                        <a:pt x="15833" y="1097"/>
                        <a:pt x="15869" y="1077"/>
                        <a:pt x="15887" y="1035"/>
                      </a:cubicBezTo>
                      <a:cubicBezTo>
                        <a:pt x="16055" y="541"/>
                        <a:pt x="16486" y="299"/>
                        <a:pt x="16917" y="299"/>
                      </a:cubicBezTo>
                      <a:cubicBezTo>
                        <a:pt x="17373" y="299"/>
                        <a:pt x="17831" y="571"/>
                        <a:pt x="17979" y="1106"/>
                      </a:cubicBezTo>
                      <a:cubicBezTo>
                        <a:pt x="17992" y="1147"/>
                        <a:pt x="18029" y="1169"/>
                        <a:pt x="18065" y="1169"/>
                      </a:cubicBezTo>
                      <a:cubicBezTo>
                        <a:pt x="18092" y="1169"/>
                        <a:pt x="18119" y="1156"/>
                        <a:pt x="18134" y="1130"/>
                      </a:cubicBezTo>
                      <a:cubicBezTo>
                        <a:pt x="18340" y="680"/>
                        <a:pt x="18751" y="466"/>
                        <a:pt x="19159" y="466"/>
                      </a:cubicBezTo>
                      <a:cubicBezTo>
                        <a:pt x="19650" y="466"/>
                        <a:pt x="20138" y="776"/>
                        <a:pt x="20262" y="1357"/>
                      </a:cubicBezTo>
                      <a:cubicBezTo>
                        <a:pt x="20276" y="1405"/>
                        <a:pt x="20315" y="1426"/>
                        <a:pt x="20354" y="1426"/>
                      </a:cubicBezTo>
                      <a:cubicBezTo>
                        <a:pt x="20414" y="1426"/>
                        <a:pt x="20475" y="1377"/>
                        <a:pt x="20453" y="1298"/>
                      </a:cubicBezTo>
                      <a:cubicBezTo>
                        <a:pt x="20307" y="644"/>
                        <a:pt x="19748" y="281"/>
                        <a:pt x="19181" y="281"/>
                      </a:cubicBezTo>
                      <a:cubicBezTo>
                        <a:pt x="18774" y="281"/>
                        <a:pt x="18363" y="468"/>
                        <a:pt x="18098" y="867"/>
                      </a:cubicBezTo>
                      <a:cubicBezTo>
                        <a:pt x="17881" y="358"/>
                        <a:pt x="17408" y="97"/>
                        <a:pt x="16933" y="97"/>
                      </a:cubicBezTo>
                      <a:cubicBezTo>
                        <a:pt x="16495" y="97"/>
                        <a:pt x="16056" y="319"/>
                        <a:pt x="15815" y="772"/>
                      </a:cubicBezTo>
                      <a:cubicBezTo>
                        <a:pt x="15588" y="258"/>
                        <a:pt x="15113" y="1"/>
                        <a:pt x="14638"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446" name="Google Shape;1446;p16"/>
                <p:cNvSpPr/>
                <p:nvPr/>
              </p:nvSpPr>
              <p:spPr>
                <a:xfrm>
                  <a:off x="4977052" y="3746027"/>
                  <a:ext cx="4389186" cy="310869"/>
                </a:xfrm>
                <a:custGeom>
                  <a:avLst/>
                  <a:gdLst/>
                  <a:ahLst/>
                  <a:cxnLst/>
                  <a:rect l="l" t="t" r="r" b="b"/>
                  <a:pathLst>
                    <a:path w="20487" h="1451" extrusionOk="0">
                      <a:moveTo>
                        <a:pt x="14650" y="1"/>
                      </a:moveTo>
                      <a:cubicBezTo>
                        <a:pt x="14175" y="1"/>
                        <a:pt x="13699" y="258"/>
                        <a:pt x="13472" y="772"/>
                      </a:cubicBezTo>
                      <a:cubicBezTo>
                        <a:pt x="13249" y="399"/>
                        <a:pt x="12919" y="244"/>
                        <a:pt x="12570" y="244"/>
                      </a:cubicBezTo>
                      <a:cubicBezTo>
                        <a:pt x="12060" y="244"/>
                        <a:pt x="11512" y="578"/>
                        <a:pt x="11213" y="1047"/>
                      </a:cubicBezTo>
                      <a:cubicBezTo>
                        <a:pt x="10975" y="488"/>
                        <a:pt x="10451" y="198"/>
                        <a:pt x="9925" y="198"/>
                      </a:cubicBezTo>
                      <a:cubicBezTo>
                        <a:pt x="9471" y="198"/>
                        <a:pt x="9015" y="413"/>
                        <a:pt x="8739" y="856"/>
                      </a:cubicBezTo>
                      <a:cubicBezTo>
                        <a:pt x="8469" y="493"/>
                        <a:pt x="8068" y="317"/>
                        <a:pt x="7669" y="317"/>
                      </a:cubicBezTo>
                      <a:cubicBezTo>
                        <a:pt x="7201" y="317"/>
                        <a:pt x="6737" y="558"/>
                        <a:pt x="6491" y="1023"/>
                      </a:cubicBezTo>
                      <a:cubicBezTo>
                        <a:pt x="6262" y="545"/>
                        <a:pt x="5802" y="298"/>
                        <a:pt x="5341" y="298"/>
                      </a:cubicBezTo>
                      <a:cubicBezTo>
                        <a:pt x="4937" y="298"/>
                        <a:pt x="4531" y="489"/>
                        <a:pt x="4280" y="880"/>
                      </a:cubicBezTo>
                      <a:cubicBezTo>
                        <a:pt x="4052" y="349"/>
                        <a:pt x="3556" y="79"/>
                        <a:pt x="3060" y="79"/>
                      </a:cubicBezTo>
                      <a:cubicBezTo>
                        <a:pt x="2596" y="79"/>
                        <a:pt x="2132" y="316"/>
                        <a:pt x="1889" y="796"/>
                      </a:cubicBezTo>
                      <a:cubicBezTo>
                        <a:pt x="1744" y="438"/>
                        <a:pt x="1399" y="195"/>
                        <a:pt x="1022" y="195"/>
                      </a:cubicBezTo>
                      <a:cubicBezTo>
                        <a:pt x="997" y="195"/>
                        <a:pt x="971" y="196"/>
                        <a:pt x="945" y="198"/>
                      </a:cubicBezTo>
                      <a:cubicBezTo>
                        <a:pt x="347" y="258"/>
                        <a:pt x="13" y="832"/>
                        <a:pt x="1" y="1370"/>
                      </a:cubicBezTo>
                      <a:cubicBezTo>
                        <a:pt x="1" y="1423"/>
                        <a:pt x="40" y="1450"/>
                        <a:pt x="78" y="1450"/>
                      </a:cubicBezTo>
                      <a:cubicBezTo>
                        <a:pt x="117" y="1450"/>
                        <a:pt x="156" y="1423"/>
                        <a:pt x="156" y="1370"/>
                      </a:cubicBezTo>
                      <a:cubicBezTo>
                        <a:pt x="168" y="951"/>
                        <a:pt x="395" y="533"/>
                        <a:pt x="825" y="413"/>
                      </a:cubicBezTo>
                      <a:cubicBezTo>
                        <a:pt x="895" y="394"/>
                        <a:pt x="964" y="385"/>
                        <a:pt x="1032" y="385"/>
                      </a:cubicBezTo>
                      <a:cubicBezTo>
                        <a:pt x="1420" y="385"/>
                        <a:pt x="1760" y="688"/>
                        <a:pt x="1770" y="1095"/>
                      </a:cubicBezTo>
                      <a:cubicBezTo>
                        <a:pt x="1770" y="1153"/>
                        <a:pt x="1816" y="1183"/>
                        <a:pt x="1862" y="1183"/>
                      </a:cubicBezTo>
                      <a:cubicBezTo>
                        <a:pt x="1900" y="1183"/>
                        <a:pt x="1938" y="1162"/>
                        <a:pt x="1949" y="1119"/>
                      </a:cubicBezTo>
                      <a:cubicBezTo>
                        <a:pt x="2099" y="548"/>
                        <a:pt x="2582" y="261"/>
                        <a:pt x="3064" y="261"/>
                      </a:cubicBezTo>
                      <a:cubicBezTo>
                        <a:pt x="3541" y="261"/>
                        <a:pt x="4018" y="542"/>
                        <a:pt x="4172" y="1107"/>
                      </a:cubicBezTo>
                      <a:cubicBezTo>
                        <a:pt x="4185" y="1145"/>
                        <a:pt x="4219" y="1167"/>
                        <a:pt x="4253" y="1167"/>
                      </a:cubicBezTo>
                      <a:cubicBezTo>
                        <a:pt x="4282" y="1167"/>
                        <a:pt x="4311" y="1151"/>
                        <a:pt x="4328" y="1119"/>
                      </a:cubicBezTo>
                      <a:cubicBezTo>
                        <a:pt x="4553" y="686"/>
                        <a:pt x="4950" y="472"/>
                        <a:pt x="5342" y="472"/>
                      </a:cubicBezTo>
                      <a:cubicBezTo>
                        <a:pt x="5783" y="472"/>
                        <a:pt x="6219" y="742"/>
                        <a:pt x="6396" y="1274"/>
                      </a:cubicBezTo>
                      <a:cubicBezTo>
                        <a:pt x="6408" y="1316"/>
                        <a:pt x="6444" y="1337"/>
                        <a:pt x="6480" y="1337"/>
                      </a:cubicBezTo>
                      <a:cubicBezTo>
                        <a:pt x="6515" y="1337"/>
                        <a:pt x="6551" y="1316"/>
                        <a:pt x="6563" y="1274"/>
                      </a:cubicBezTo>
                      <a:cubicBezTo>
                        <a:pt x="6740" y="763"/>
                        <a:pt x="7201" y="492"/>
                        <a:pt x="7664" y="492"/>
                      </a:cubicBezTo>
                      <a:cubicBezTo>
                        <a:pt x="8046" y="492"/>
                        <a:pt x="8428" y="676"/>
                        <a:pt x="8655" y="1059"/>
                      </a:cubicBezTo>
                      <a:cubicBezTo>
                        <a:pt x="8673" y="1089"/>
                        <a:pt x="8703" y="1104"/>
                        <a:pt x="8733" y="1104"/>
                      </a:cubicBezTo>
                      <a:cubicBezTo>
                        <a:pt x="8763" y="1104"/>
                        <a:pt x="8793" y="1089"/>
                        <a:pt x="8810" y="1059"/>
                      </a:cubicBezTo>
                      <a:cubicBezTo>
                        <a:pt x="9038" y="598"/>
                        <a:pt x="9470" y="378"/>
                        <a:pt x="9901" y="378"/>
                      </a:cubicBezTo>
                      <a:cubicBezTo>
                        <a:pt x="10420" y="378"/>
                        <a:pt x="10937" y="697"/>
                        <a:pt x="11094" y="1298"/>
                      </a:cubicBezTo>
                      <a:cubicBezTo>
                        <a:pt x="11107" y="1337"/>
                        <a:pt x="11140" y="1358"/>
                        <a:pt x="11177" y="1358"/>
                      </a:cubicBezTo>
                      <a:cubicBezTo>
                        <a:pt x="11207" y="1358"/>
                        <a:pt x="11239" y="1343"/>
                        <a:pt x="11261" y="1310"/>
                      </a:cubicBezTo>
                      <a:cubicBezTo>
                        <a:pt x="11496" y="818"/>
                        <a:pt x="12042" y="432"/>
                        <a:pt x="12544" y="432"/>
                      </a:cubicBezTo>
                      <a:cubicBezTo>
                        <a:pt x="12882" y="432"/>
                        <a:pt x="13201" y="608"/>
                        <a:pt x="13389" y="1047"/>
                      </a:cubicBezTo>
                      <a:cubicBezTo>
                        <a:pt x="13404" y="1077"/>
                        <a:pt x="13433" y="1090"/>
                        <a:pt x="13464" y="1090"/>
                      </a:cubicBezTo>
                      <a:cubicBezTo>
                        <a:pt x="13506" y="1090"/>
                        <a:pt x="13549" y="1065"/>
                        <a:pt x="13556" y="1023"/>
                      </a:cubicBezTo>
                      <a:cubicBezTo>
                        <a:pt x="13705" y="464"/>
                        <a:pt x="14173" y="186"/>
                        <a:pt x="14639" y="186"/>
                      </a:cubicBezTo>
                      <a:cubicBezTo>
                        <a:pt x="15111" y="186"/>
                        <a:pt x="15581" y="470"/>
                        <a:pt x="15720" y="1035"/>
                      </a:cubicBezTo>
                      <a:cubicBezTo>
                        <a:pt x="15732" y="1077"/>
                        <a:pt x="15767" y="1098"/>
                        <a:pt x="15803" y="1098"/>
                      </a:cubicBezTo>
                      <a:cubicBezTo>
                        <a:pt x="15839" y="1098"/>
                        <a:pt x="15875" y="1077"/>
                        <a:pt x="15887" y="1035"/>
                      </a:cubicBezTo>
                      <a:cubicBezTo>
                        <a:pt x="16061" y="542"/>
                        <a:pt x="16494" y="299"/>
                        <a:pt x="16926" y="299"/>
                      </a:cubicBezTo>
                      <a:cubicBezTo>
                        <a:pt x="17383" y="299"/>
                        <a:pt x="17837" y="572"/>
                        <a:pt x="17979" y="1107"/>
                      </a:cubicBezTo>
                      <a:cubicBezTo>
                        <a:pt x="17993" y="1148"/>
                        <a:pt x="18031" y="1174"/>
                        <a:pt x="18070" y="1174"/>
                      </a:cubicBezTo>
                      <a:cubicBezTo>
                        <a:pt x="18098" y="1174"/>
                        <a:pt x="18126" y="1161"/>
                        <a:pt x="18146" y="1131"/>
                      </a:cubicBezTo>
                      <a:cubicBezTo>
                        <a:pt x="18347" y="680"/>
                        <a:pt x="18754" y="466"/>
                        <a:pt x="19161" y="466"/>
                      </a:cubicBezTo>
                      <a:cubicBezTo>
                        <a:pt x="19650" y="466"/>
                        <a:pt x="20138" y="777"/>
                        <a:pt x="20262" y="1358"/>
                      </a:cubicBezTo>
                      <a:cubicBezTo>
                        <a:pt x="20281" y="1409"/>
                        <a:pt x="20321" y="1431"/>
                        <a:pt x="20362" y="1431"/>
                      </a:cubicBezTo>
                      <a:cubicBezTo>
                        <a:pt x="20425" y="1431"/>
                        <a:pt x="20487" y="1378"/>
                        <a:pt x="20465" y="1298"/>
                      </a:cubicBezTo>
                      <a:cubicBezTo>
                        <a:pt x="20319" y="643"/>
                        <a:pt x="19754" y="276"/>
                        <a:pt x="19185" y="276"/>
                      </a:cubicBezTo>
                      <a:cubicBezTo>
                        <a:pt x="18778" y="276"/>
                        <a:pt x="18370" y="464"/>
                        <a:pt x="18110" y="868"/>
                      </a:cubicBezTo>
                      <a:cubicBezTo>
                        <a:pt x="17886" y="358"/>
                        <a:pt x="17414" y="97"/>
                        <a:pt x="16941" y="97"/>
                      </a:cubicBezTo>
                      <a:cubicBezTo>
                        <a:pt x="16504" y="97"/>
                        <a:pt x="16068" y="319"/>
                        <a:pt x="15827" y="772"/>
                      </a:cubicBezTo>
                      <a:cubicBezTo>
                        <a:pt x="15600" y="258"/>
                        <a:pt x="15125" y="1"/>
                        <a:pt x="14650"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447" name="Google Shape;1447;p16"/>
                <p:cNvSpPr/>
                <p:nvPr/>
              </p:nvSpPr>
              <p:spPr>
                <a:xfrm>
                  <a:off x="4979623" y="4288496"/>
                  <a:ext cx="4386615" cy="309370"/>
                </a:xfrm>
                <a:custGeom>
                  <a:avLst/>
                  <a:gdLst/>
                  <a:ahLst/>
                  <a:cxnLst/>
                  <a:rect l="l" t="t" r="r" b="b"/>
                  <a:pathLst>
                    <a:path w="20475" h="1444" extrusionOk="0">
                      <a:moveTo>
                        <a:pt x="14638" y="0"/>
                      </a:moveTo>
                      <a:cubicBezTo>
                        <a:pt x="14163" y="0"/>
                        <a:pt x="13687" y="254"/>
                        <a:pt x="13460" y="762"/>
                      </a:cubicBezTo>
                      <a:cubicBezTo>
                        <a:pt x="13242" y="394"/>
                        <a:pt x="12915" y="240"/>
                        <a:pt x="12568" y="240"/>
                      </a:cubicBezTo>
                      <a:cubicBezTo>
                        <a:pt x="12058" y="240"/>
                        <a:pt x="11507" y="573"/>
                        <a:pt x="11201" y="1049"/>
                      </a:cubicBezTo>
                      <a:cubicBezTo>
                        <a:pt x="10962" y="487"/>
                        <a:pt x="10434" y="194"/>
                        <a:pt x="9904" y="194"/>
                      </a:cubicBezTo>
                      <a:cubicBezTo>
                        <a:pt x="9453" y="194"/>
                        <a:pt x="9001" y="406"/>
                        <a:pt x="8727" y="846"/>
                      </a:cubicBezTo>
                      <a:cubicBezTo>
                        <a:pt x="8458" y="484"/>
                        <a:pt x="8059" y="308"/>
                        <a:pt x="7662" y="308"/>
                      </a:cubicBezTo>
                      <a:cubicBezTo>
                        <a:pt x="7194" y="308"/>
                        <a:pt x="6731" y="553"/>
                        <a:pt x="6491" y="1025"/>
                      </a:cubicBezTo>
                      <a:cubicBezTo>
                        <a:pt x="6261" y="546"/>
                        <a:pt x="5799" y="299"/>
                        <a:pt x="5334" y="299"/>
                      </a:cubicBezTo>
                      <a:cubicBezTo>
                        <a:pt x="4930" y="299"/>
                        <a:pt x="4524" y="486"/>
                        <a:pt x="4268" y="870"/>
                      </a:cubicBezTo>
                      <a:cubicBezTo>
                        <a:pt x="4040" y="347"/>
                        <a:pt x="3550" y="80"/>
                        <a:pt x="3057" y="80"/>
                      </a:cubicBezTo>
                      <a:cubicBezTo>
                        <a:pt x="2593" y="80"/>
                        <a:pt x="2127" y="317"/>
                        <a:pt x="1877" y="798"/>
                      </a:cubicBezTo>
                      <a:cubicBezTo>
                        <a:pt x="1743" y="430"/>
                        <a:pt x="1401" y="197"/>
                        <a:pt x="1016" y="197"/>
                      </a:cubicBezTo>
                      <a:cubicBezTo>
                        <a:pt x="988" y="197"/>
                        <a:pt x="961" y="198"/>
                        <a:pt x="933" y="200"/>
                      </a:cubicBezTo>
                      <a:cubicBezTo>
                        <a:pt x="335" y="248"/>
                        <a:pt x="13" y="822"/>
                        <a:pt x="1" y="1372"/>
                      </a:cubicBezTo>
                      <a:cubicBezTo>
                        <a:pt x="1" y="1420"/>
                        <a:pt x="36" y="1443"/>
                        <a:pt x="72" y="1443"/>
                      </a:cubicBezTo>
                      <a:cubicBezTo>
                        <a:pt x="108" y="1443"/>
                        <a:pt x="144" y="1420"/>
                        <a:pt x="144" y="1372"/>
                      </a:cubicBezTo>
                      <a:cubicBezTo>
                        <a:pt x="168" y="941"/>
                        <a:pt x="383" y="523"/>
                        <a:pt x="825" y="415"/>
                      </a:cubicBezTo>
                      <a:cubicBezTo>
                        <a:pt x="894" y="396"/>
                        <a:pt x="964" y="386"/>
                        <a:pt x="1032" y="386"/>
                      </a:cubicBezTo>
                      <a:cubicBezTo>
                        <a:pt x="1411" y="386"/>
                        <a:pt x="1749" y="681"/>
                        <a:pt x="1770" y="1097"/>
                      </a:cubicBezTo>
                      <a:cubicBezTo>
                        <a:pt x="1770" y="1149"/>
                        <a:pt x="1812" y="1180"/>
                        <a:pt x="1855" y="1180"/>
                      </a:cubicBezTo>
                      <a:cubicBezTo>
                        <a:pt x="1890" y="1180"/>
                        <a:pt x="1926" y="1158"/>
                        <a:pt x="1937" y="1109"/>
                      </a:cubicBezTo>
                      <a:cubicBezTo>
                        <a:pt x="2087" y="538"/>
                        <a:pt x="2570" y="251"/>
                        <a:pt x="3052" y="251"/>
                      </a:cubicBezTo>
                      <a:cubicBezTo>
                        <a:pt x="3529" y="251"/>
                        <a:pt x="4006" y="532"/>
                        <a:pt x="4160" y="1097"/>
                      </a:cubicBezTo>
                      <a:cubicBezTo>
                        <a:pt x="4174" y="1143"/>
                        <a:pt x="4213" y="1168"/>
                        <a:pt x="4252" y="1168"/>
                      </a:cubicBezTo>
                      <a:cubicBezTo>
                        <a:pt x="4282" y="1168"/>
                        <a:pt x="4312" y="1152"/>
                        <a:pt x="4328" y="1121"/>
                      </a:cubicBezTo>
                      <a:cubicBezTo>
                        <a:pt x="4547" y="688"/>
                        <a:pt x="4944" y="474"/>
                        <a:pt x="5336" y="474"/>
                      </a:cubicBezTo>
                      <a:cubicBezTo>
                        <a:pt x="5777" y="474"/>
                        <a:pt x="6213" y="745"/>
                        <a:pt x="6384" y="1276"/>
                      </a:cubicBezTo>
                      <a:cubicBezTo>
                        <a:pt x="6402" y="1312"/>
                        <a:pt x="6438" y="1330"/>
                        <a:pt x="6473" y="1330"/>
                      </a:cubicBezTo>
                      <a:cubicBezTo>
                        <a:pt x="6509" y="1330"/>
                        <a:pt x="6545" y="1312"/>
                        <a:pt x="6563" y="1276"/>
                      </a:cubicBezTo>
                      <a:cubicBezTo>
                        <a:pt x="6740" y="759"/>
                        <a:pt x="7200" y="485"/>
                        <a:pt x="7663" y="485"/>
                      </a:cubicBezTo>
                      <a:cubicBezTo>
                        <a:pt x="8044" y="485"/>
                        <a:pt x="8428" y="672"/>
                        <a:pt x="8655" y="1061"/>
                      </a:cubicBezTo>
                      <a:cubicBezTo>
                        <a:pt x="8673" y="1085"/>
                        <a:pt x="8700" y="1097"/>
                        <a:pt x="8727" y="1097"/>
                      </a:cubicBezTo>
                      <a:cubicBezTo>
                        <a:pt x="8754" y="1097"/>
                        <a:pt x="8781" y="1085"/>
                        <a:pt x="8798" y="1061"/>
                      </a:cubicBezTo>
                      <a:cubicBezTo>
                        <a:pt x="9028" y="597"/>
                        <a:pt x="9463" y="375"/>
                        <a:pt x="9898" y="375"/>
                      </a:cubicBezTo>
                      <a:cubicBezTo>
                        <a:pt x="10415" y="375"/>
                        <a:pt x="10931" y="690"/>
                        <a:pt x="11094" y="1288"/>
                      </a:cubicBezTo>
                      <a:cubicBezTo>
                        <a:pt x="11100" y="1335"/>
                        <a:pt x="11137" y="1359"/>
                        <a:pt x="11174" y="1359"/>
                      </a:cubicBezTo>
                      <a:cubicBezTo>
                        <a:pt x="11203" y="1359"/>
                        <a:pt x="11233" y="1344"/>
                        <a:pt x="11249" y="1312"/>
                      </a:cubicBezTo>
                      <a:cubicBezTo>
                        <a:pt x="11493" y="818"/>
                        <a:pt x="12045" y="426"/>
                        <a:pt x="12549" y="426"/>
                      </a:cubicBezTo>
                      <a:cubicBezTo>
                        <a:pt x="12886" y="426"/>
                        <a:pt x="13202" y="601"/>
                        <a:pt x="13389" y="1037"/>
                      </a:cubicBezTo>
                      <a:cubicBezTo>
                        <a:pt x="13403" y="1071"/>
                        <a:pt x="13430" y="1085"/>
                        <a:pt x="13458" y="1085"/>
                      </a:cubicBezTo>
                      <a:cubicBezTo>
                        <a:pt x="13498" y="1085"/>
                        <a:pt x="13542" y="1056"/>
                        <a:pt x="13556" y="1013"/>
                      </a:cubicBezTo>
                      <a:cubicBezTo>
                        <a:pt x="13698" y="462"/>
                        <a:pt x="14161" y="187"/>
                        <a:pt x="14625" y="187"/>
                      </a:cubicBezTo>
                      <a:cubicBezTo>
                        <a:pt x="15096" y="187"/>
                        <a:pt x="15569" y="471"/>
                        <a:pt x="15708" y="1037"/>
                      </a:cubicBezTo>
                      <a:cubicBezTo>
                        <a:pt x="15726" y="1079"/>
                        <a:pt x="15761" y="1100"/>
                        <a:pt x="15797" y="1100"/>
                      </a:cubicBezTo>
                      <a:cubicBezTo>
                        <a:pt x="15833" y="1100"/>
                        <a:pt x="15869" y="1079"/>
                        <a:pt x="15887" y="1037"/>
                      </a:cubicBezTo>
                      <a:cubicBezTo>
                        <a:pt x="16055" y="544"/>
                        <a:pt x="16486" y="301"/>
                        <a:pt x="16917" y="301"/>
                      </a:cubicBezTo>
                      <a:cubicBezTo>
                        <a:pt x="17373" y="301"/>
                        <a:pt x="17831" y="574"/>
                        <a:pt x="17979" y="1109"/>
                      </a:cubicBezTo>
                      <a:cubicBezTo>
                        <a:pt x="17992" y="1150"/>
                        <a:pt x="18029" y="1171"/>
                        <a:pt x="18065" y="1171"/>
                      </a:cubicBezTo>
                      <a:cubicBezTo>
                        <a:pt x="18092" y="1171"/>
                        <a:pt x="18119" y="1159"/>
                        <a:pt x="18134" y="1133"/>
                      </a:cubicBezTo>
                      <a:cubicBezTo>
                        <a:pt x="18341" y="681"/>
                        <a:pt x="18753" y="467"/>
                        <a:pt x="19162" y="467"/>
                      </a:cubicBezTo>
                      <a:cubicBezTo>
                        <a:pt x="19652" y="467"/>
                        <a:pt x="20138" y="775"/>
                        <a:pt x="20262" y="1348"/>
                      </a:cubicBezTo>
                      <a:cubicBezTo>
                        <a:pt x="20276" y="1400"/>
                        <a:pt x="20315" y="1422"/>
                        <a:pt x="20355" y="1422"/>
                      </a:cubicBezTo>
                      <a:cubicBezTo>
                        <a:pt x="20414" y="1422"/>
                        <a:pt x="20475" y="1372"/>
                        <a:pt x="20453" y="1300"/>
                      </a:cubicBezTo>
                      <a:cubicBezTo>
                        <a:pt x="20307" y="645"/>
                        <a:pt x="19746" y="278"/>
                        <a:pt x="19178" y="278"/>
                      </a:cubicBezTo>
                      <a:cubicBezTo>
                        <a:pt x="18772" y="278"/>
                        <a:pt x="18363" y="466"/>
                        <a:pt x="18098" y="870"/>
                      </a:cubicBezTo>
                      <a:cubicBezTo>
                        <a:pt x="17880" y="358"/>
                        <a:pt x="17404" y="97"/>
                        <a:pt x="16928" y="97"/>
                      </a:cubicBezTo>
                      <a:cubicBezTo>
                        <a:pt x="16492" y="97"/>
                        <a:pt x="16055" y="316"/>
                        <a:pt x="15815" y="762"/>
                      </a:cubicBezTo>
                      <a:cubicBezTo>
                        <a:pt x="15588" y="254"/>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448" name="Google Shape;1448;p16"/>
                <p:cNvSpPr/>
                <p:nvPr/>
              </p:nvSpPr>
              <p:spPr>
                <a:xfrm>
                  <a:off x="4979623" y="4829466"/>
                  <a:ext cx="4386615" cy="310655"/>
                </a:xfrm>
                <a:custGeom>
                  <a:avLst/>
                  <a:gdLst/>
                  <a:ahLst/>
                  <a:cxnLst/>
                  <a:rect l="l" t="t" r="r" b="b"/>
                  <a:pathLst>
                    <a:path w="20475" h="1450" extrusionOk="0">
                      <a:moveTo>
                        <a:pt x="14638" y="0"/>
                      </a:moveTo>
                      <a:cubicBezTo>
                        <a:pt x="14163" y="0"/>
                        <a:pt x="13687" y="257"/>
                        <a:pt x="13460" y="771"/>
                      </a:cubicBezTo>
                      <a:cubicBezTo>
                        <a:pt x="13242" y="398"/>
                        <a:pt x="12914" y="243"/>
                        <a:pt x="12567" y="243"/>
                      </a:cubicBezTo>
                      <a:cubicBezTo>
                        <a:pt x="12058" y="243"/>
                        <a:pt x="11507" y="577"/>
                        <a:pt x="11201" y="1046"/>
                      </a:cubicBezTo>
                      <a:cubicBezTo>
                        <a:pt x="10963" y="487"/>
                        <a:pt x="10439" y="198"/>
                        <a:pt x="9913" y="198"/>
                      </a:cubicBezTo>
                      <a:cubicBezTo>
                        <a:pt x="9459" y="198"/>
                        <a:pt x="9003" y="413"/>
                        <a:pt x="8727" y="855"/>
                      </a:cubicBezTo>
                      <a:cubicBezTo>
                        <a:pt x="8457" y="492"/>
                        <a:pt x="8056" y="316"/>
                        <a:pt x="7658" y="316"/>
                      </a:cubicBezTo>
                      <a:cubicBezTo>
                        <a:pt x="7192" y="316"/>
                        <a:pt x="6730" y="558"/>
                        <a:pt x="6491" y="1022"/>
                      </a:cubicBezTo>
                      <a:cubicBezTo>
                        <a:pt x="6262" y="545"/>
                        <a:pt x="5802" y="298"/>
                        <a:pt x="5339" y="298"/>
                      </a:cubicBezTo>
                      <a:cubicBezTo>
                        <a:pt x="4933" y="298"/>
                        <a:pt x="4525" y="488"/>
                        <a:pt x="4268" y="879"/>
                      </a:cubicBezTo>
                      <a:cubicBezTo>
                        <a:pt x="4040" y="348"/>
                        <a:pt x="3547" y="79"/>
                        <a:pt x="3053" y="79"/>
                      </a:cubicBezTo>
                      <a:cubicBezTo>
                        <a:pt x="2590" y="79"/>
                        <a:pt x="2126" y="315"/>
                        <a:pt x="1877" y="795"/>
                      </a:cubicBezTo>
                      <a:cubicBezTo>
                        <a:pt x="1743" y="437"/>
                        <a:pt x="1399" y="194"/>
                        <a:pt x="1012" y="194"/>
                      </a:cubicBezTo>
                      <a:cubicBezTo>
                        <a:pt x="986" y="194"/>
                        <a:pt x="960" y="195"/>
                        <a:pt x="933" y="198"/>
                      </a:cubicBezTo>
                      <a:cubicBezTo>
                        <a:pt x="335" y="257"/>
                        <a:pt x="13" y="831"/>
                        <a:pt x="1" y="1369"/>
                      </a:cubicBezTo>
                      <a:cubicBezTo>
                        <a:pt x="1" y="1423"/>
                        <a:pt x="36" y="1450"/>
                        <a:pt x="72" y="1450"/>
                      </a:cubicBezTo>
                      <a:cubicBezTo>
                        <a:pt x="108" y="1450"/>
                        <a:pt x="144" y="1423"/>
                        <a:pt x="144" y="1369"/>
                      </a:cubicBezTo>
                      <a:cubicBezTo>
                        <a:pt x="168" y="939"/>
                        <a:pt x="383" y="532"/>
                        <a:pt x="825" y="413"/>
                      </a:cubicBezTo>
                      <a:cubicBezTo>
                        <a:pt x="890" y="396"/>
                        <a:pt x="954" y="388"/>
                        <a:pt x="1018" y="388"/>
                      </a:cubicBezTo>
                      <a:cubicBezTo>
                        <a:pt x="1403" y="388"/>
                        <a:pt x="1749" y="684"/>
                        <a:pt x="1770" y="1094"/>
                      </a:cubicBezTo>
                      <a:cubicBezTo>
                        <a:pt x="1770" y="1153"/>
                        <a:pt x="1812" y="1183"/>
                        <a:pt x="1855" y="1183"/>
                      </a:cubicBezTo>
                      <a:cubicBezTo>
                        <a:pt x="1890" y="1183"/>
                        <a:pt x="1926" y="1162"/>
                        <a:pt x="1937" y="1118"/>
                      </a:cubicBezTo>
                      <a:cubicBezTo>
                        <a:pt x="2087" y="547"/>
                        <a:pt x="2570" y="260"/>
                        <a:pt x="3052" y="260"/>
                      </a:cubicBezTo>
                      <a:cubicBezTo>
                        <a:pt x="3529" y="260"/>
                        <a:pt x="4006" y="541"/>
                        <a:pt x="4160" y="1106"/>
                      </a:cubicBezTo>
                      <a:cubicBezTo>
                        <a:pt x="4174" y="1147"/>
                        <a:pt x="4215" y="1168"/>
                        <a:pt x="4254" y="1168"/>
                      </a:cubicBezTo>
                      <a:cubicBezTo>
                        <a:pt x="4283" y="1168"/>
                        <a:pt x="4312" y="1156"/>
                        <a:pt x="4328" y="1130"/>
                      </a:cubicBezTo>
                      <a:cubicBezTo>
                        <a:pt x="4548" y="690"/>
                        <a:pt x="4947" y="473"/>
                        <a:pt x="5340" y="473"/>
                      </a:cubicBezTo>
                      <a:cubicBezTo>
                        <a:pt x="5780" y="473"/>
                        <a:pt x="6214" y="743"/>
                        <a:pt x="6384" y="1273"/>
                      </a:cubicBezTo>
                      <a:cubicBezTo>
                        <a:pt x="6402" y="1315"/>
                        <a:pt x="6438" y="1336"/>
                        <a:pt x="6473" y="1336"/>
                      </a:cubicBezTo>
                      <a:cubicBezTo>
                        <a:pt x="6509" y="1336"/>
                        <a:pt x="6545" y="1315"/>
                        <a:pt x="6563" y="1273"/>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26" y="597"/>
                        <a:pt x="9458" y="377"/>
                        <a:pt x="9890" y="377"/>
                      </a:cubicBezTo>
                      <a:cubicBezTo>
                        <a:pt x="10410" y="377"/>
                        <a:pt x="10930" y="696"/>
                        <a:pt x="11094" y="1297"/>
                      </a:cubicBezTo>
                      <a:cubicBezTo>
                        <a:pt x="11100" y="1338"/>
                        <a:pt x="11138" y="1359"/>
                        <a:pt x="11176" y="1359"/>
                      </a:cubicBezTo>
                      <a:cubicBezTo>
                        <a:pt x="11205" y="1359"/>
                        <a:pt x="11233" y="1347"/>
                        <a:pt x="11249" y="1321"/>
                      </a:cubicBezTo>
                      <a:cubicBezTo>
                        <a:pt x="11492" y="821"/>
                        <a:pt x="12042" y="432"/>
                        <a:pt x="12545" y="432"/>
                      </a:cubicBezTo>
                      <a:cubicBezTo>
                        <a:pt x="12884" y="432"/>
                        <a:pt x="13201" y="608"/>
                        <a:pt x="13389" y="1046"/>
                      </a:cubicBezTo>
                      <a:cubicBezTo>
                        <a:pt x="13404" y="1076"/>
                        <a:pt x="13431" y="1090"/>
                        <a:pt x="13460" y="1090"/>
                      </a:cubicBezTo>
                      <a:cubicBezTo>
                        <a:pt x="13500" y="1090"/>
                        <a:pt x="13542" y="1064"/>
                        <a:pt x="13556" y="1022"/>
                      </a:cubicBezTo>
                      <a:cubicBezTo>
                        <a:pt x="13699" y="463"/>
                        <a:pt x="14164" y="186"/>
                        <a:pt x="14629" y="186"/>
                      </a:cubicBezTo>
                      <a:cubicBezTo>
                        <a:pt x="15099" y="186"/>
                        <a:pt x="15569" y="469"/>
                        <a:pt x="15708" y="1034"/>
                      </a:cubicBezTo>
                      <a:cubicBezTo>
                        <a:pt x="15726" y="1076"/>
                        <a:pt x="15761" y="1097"/>
                        <a:pt x="15797" y="1097"/>
                      </a:cubicBezTo>
                      <a:cubicBezTo>
                        <a:pt x="15833" y="1097"/>
                        <a:pt x="15869" y="1076"/>
                        <a:pt x="15887" y="1034"/>
                      </a:cubicBezTo>
                      <a:cubicBezTo>
                        <a:pt x="16055" y="541"/>
                        <a:pt x="16486" y="298"/>
                        <a:pt x="16917" y="298"/>
                      </a:cubicBezTo>
                      <a:cubicBezTo>
                        <a:pt x="17373" y="298"/>
                        <a:pt x="17831" y="571"/>
                        <a:pt x="17979" y="1106"/>
                      </a:cubicBezTo>
                      <a:cubicBezTo>
                        <a:pt x="17992" y="1147"/>
                        <a:pt x="18029" y="1168"/>
                        <a:pt x="18065" y="1168"/>
                      </a:cubicBezTo>
                      <a:cubicBezTo>
                        <a:pt x="18092" y="1168"/>
                        <a:pt x="18119" y="1156"/>
                        <a:pt x="18134" y="1130"/>
                      </a:cubicBezTo>
                      <a:cubicBezTo>
                        <a:pt x="18340" y="680"/>
                        <a:pt x="18751" y="466"/>
                        <a:pt x="19159" y="466"/>
                      </a:cubicBezTo>
                      <a:cubicBezTo>
                        <a:pt x="19650" y="466"/>
                        <a:pt x="20138" y="776"/>
                        <a:pt x="20262" y="1357"/>
                      </a:cubicBezTo>
                      <a:cubicBezTo>
                        <a:pt x="20276" y="1404"/>
                        <a:pt x="20315" y="1425"/>
                        <a:pt x="20354" y="1425"/>
                      </a:cubicBezTo>
                      <a:cubicBezTo>
                        <a:pt x="20414" y="1425"/>
                        <a:pt x="20475" y="1377"/>
                        <a:pt x="20453" y="1297"/>
                      </a:cubicBezTo>
                      <a:cubicBezTo>
                        <a:pt x="20307" y="643"/>
                        <a:pt x="19748" y="281"/>
                        <a:pt x="19181" y="281"/>
                      </a:cubicBezTo>
                      <a:cubicBezTo>
                        <a:pt x="18774" y="281"/>
                        <a:pt x="18363" y="467"/>
                        <a:pt x="18098" y="867"/>
                      </a:cubicBezTo>
                      <a:cubicBezTo>
                        <a:pt x="17881" y="357"/>
                        <a:pt x="17408" y="96"/>
                        <a:pt x="16933" y="96"/>
                      </a:cubicBezTo>
                      <a:cubicBezTo>
                        <a:pt x="16495" y="96"/>
                        <a:pt x="16056" y="318"/>
                        <a:pt x="15815" y="771"/>
                      </a:cubicBezTo>
                      <a:cubicBezTo>
                        <a:pt x="15588" y="257"/>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1449" name="Google Shape;1449;p16"/>
              <p:cNvGrpSpPr/>
              <p:nvPr/>
            </p:nvGrpSpPr>
            <p:grpSpPr>
              <a:xfrm>
                <a:off x="3009214" y="2460963"/>
                <a:ext cx="3113402" cy="2909203"/>
                <a:chOff x="4977052" y="1038608"/>
                <a:chExt cx="4389400" cy="4101513"/>
              </a:xfrm>
            </p:grpSpPr>
            <p:sp>
              <p:nvSpPr>
                <p:cNvPr id="1450" name="Google Shape;1450;p16"/>
                <p:cNvSpPr/>
                <p:nvPr/>
              </p:nvSpPr>
              <p:spPr>
                <a:xfrm>
                  <a:off x="4977052" y="1038608"/>
                  <a:ext cx="4387686" cy="309370"/>
                </a:xfrm>
                <a:custGeom>
                  <a:avLst/>
                  <a:gdLst/>
                  <a:ahLst/>
                  <a:cxnLst/>
                  <a:rect l="l" t="t" r="r" b="b"/>
                  <a:pathLst>
                    <a:path w="20480" h="1444" extrusionOk="0">
                      <a:moveTo>
                        <a:pt x="14650" y="0"/>
                      </a:moveTo>
                      <a:cubicBezTo>
                        <a:pt x="14175" y="0"/>
                        <a:pt x="13699" y="254"/>
                        <a:pt x="13472" y="762"/>
                      </a:cubicBezTo>
                      <a:cubicBezTo>
                        <a:pt x="13250" y="394"/>
                        <a:pt x="12919" y="240"/>
                        <a:pt x="12571" y="240"/>
                      </a:cubicBezTo>
                      <a:cubicBezTo>
                        <a:pt x="12060" y="240"/>
                        <a:pt x="11512" y="573"/>
                        <a:pt x="11213" y="1049"/>
                      </a:cubicBezTo>
                      <a:cubicBezTo>
                        <a:pt x="10974" y="487"/>
                        <a:pt x="10446" y="194"/>
                        <a:pt x="9916" y="194"/>
                      </a:cubicBezTo>
                      <a:cubicBezTo>
                        <a:pt x="9465" y="194"/>
                        <a:pt x="9013" y="406"/>
                        <a:pt x="8739" y="846"/>
                      </a:cubicBezTo>
                      <a:cubicBezTo>
                        <a:pt x="8470" y="484"/>
                        <a:pt x="8071" y="308"/>
                        <a:pt x="7673" y="308"/>
                      </a:cubicBezTo>
                      <a:cubicBezTo>
                        <a:pt x="7204" y="308"/>
                        <a:pt x="6737" y="553"/>
                        <a:pt x="6491" y="1025"/>
                      </a:cubicBezTo>
                      <a:cubicBezTo>
                        <a:pt x="6261" y="546"/>
                        <a:pt x="5799" y="299"/>
                        <a:pt x="5336" y="299"/>
                      </a:cubicBezTo>
                      <a:cubicBezTo>
                        <a:pt x="4933" y="299"/>
                        <a:pt x="4530" y="486"/>
                        <a:pt x="4280" y="870"/>
                      </a:cubicBezTo>
                      <a:cubicBezTo>
                        <a:pt x="4053" y="342"/>
                        <a:pt x="3561" y="76"/>
                        <a:pt x="3069" y="76"/>
                      </a:cubicBezTo>
                      <a:cubicBezTo>
                        <a:pt x="2602" y="76"/>
                        <a:pt x="2134" y="315"/>
                        <a:pt x="1889" y="798"/>
                      </a:cubicBezTo>
                      <a:cubicBezTo>
                        <a:pt x="1744" y="440"/>
                        <a:pt x="1399" y="197"/>
                        <a:pt x="1022" y="197"/>
                      </a:cubicBezTo>
                      <a:cubicBezTo>
                        <a:pt x="997" y="197"/>
                        <a:pt x="971" y="198"/>
                        <a:pt x="945" y="200"/>
                      </a:cubicBezTo>
                      <a:cubicBezTo>
                        <a:pt x="347" y="260"/>
                        <a:pt x="13" y="834"/>
                        <a:pt x="1" y="1372"/>
                      </a:cubicBezTo>
                      <a:cubicBezTo>
                        <a:pt x="1" y="1420"/>
                        <a:pt x="40" y="1443"/>
                        <a:pt x="78" y="1443"/>
                      </a:cubicBezTo>
                      <a:cubicBezTo>
                        <a:pt x="117" y="1443"/>
                        <a:pt x="156" y="1420"/>
                        <a:pt x="156" y="1372"/>
                      </a:cubicBezTo>
                      <a:cubicBezTo>
                        <a:pt x="168" y="941"/>
                        <a:pt x="395" y="523"/>
                        <a:pt x="825" y="415"/>
                      </a:cubicBezTo>
                      <a:cubicBezTo>
                        <a:pt x="895" y="396"/>
                        <a:pt x="964" y="387"/>
                        <a:pt x="1032" y="387"/>
                      </a:cubicBezTo>
                      <a:cubicBezTo>
                        <a:pt x="1420" y="387"/>
                        <a:pt x="1760" y="690"/>
                        <a:pt x="1770" y="1097"/>
                      </a:cubicBezTo>
                      <a:cubicBezTo>
                        <a:pt x="1770" y="1160"/>
                        <a:pt x="1823" y="1193"/>
                        <a:pt x="1874" y="1193"/>
                      </a:cubicBezTo>
                      <a:cubicBezTo>
                        <a:pt x="1921" y="1193"/>
                        <a:pt x="1967" y="1166"/>
                        <a:pt x="1973" y="1109"/>
                      </a:cubicBezTo>
                      <a:cubicBezTo>
                        <a:pt x="2124" y="536"/>
                        <a:pt x="2605" y="250"/>
                        <a:pt x="3086" y="250"/>
                      </a:cubicBezTo>
                      <a:cubicBezTo>
                        <a:pt x="3558" y="250"/>
                        <a:pt x="4030" y="528"/>
                        <a:pt x="4184" y="1085"/>
                      </a:cubicBezTo>
                      <a:cubicBezTo>
                        <a:pt x="4198" y="1132"/>
                        <a:pt x="4237" y="1156"/>
                        <a:pt x="4275" y="1156"/>
                      </a:cubicBezTo>
                      <a:cubicBezTo>
                        <a:pt x="4306" y="1156"/>
                        <a:pt x="4336" y="1141"/>
                        <a:pt x="4352" y="1109"/>
                      </a:cubicBezTo>
                      <a:cubicBezTo>
                        <a:pt x="4571" y="676"/>
                        <a:pt x="4968" y="462"/>
                        <a:pt x="5361" y="462"/>
                      </a:cubicBezTo>
                      <a:cubicBezTo>
                        <a:pt x="5804" y="462"/>
                        <a:pt x="6243" y="733"/>
                        <a:pt x="6420" y="1264"/>
                      </a:cubicBezTo>
                      <a:cubicBezTo>
                        <a:pt x="6432" y="1300"/>
                        <a:pt x="6468" y="1318"/>
                        <a:pt x="6503" y="1318"/>
                      </a:cubicBezTo>
                      <a:cubicBezTo>
                        <a:pt x="6539" y="1318"/>
                        <a:pt x="6575" y="1300"/>
                        <a:pt x="6587" y="1264"/>
                      </a:cubicBezTo>
                      <a:cubicBezTo>
                        <a:pt x="6763" y="748"/>
                        <a:pt x="7222" y="478"/>
                        <a:pt x="7683" y="478"/>
                      </a:cubicBezTo>
                      <a:cubicBezTo>
                        <a:pt x="8066" y="478"/>
                        <a:pt x="8451" y="664"/>
                        <a:pt x="8679" y="1049"/>
                      </a:cubicBezTo>
                      <a:cubicBezTo>
                        <a:pt x="8697" y="1073"/>
                        <a:pt x="8724" y="1085"/>
                        <a:pt x="8751" y="1085"/>
                      </a:cubicBezTo>
                      <a:cubicBezTo>
                        <a:pt x="8778" y="1085"/>
                        <a:pt x="8804" y="1073"/>
                        <a:pt x="8822" y="1049"/>
                      </a:cubicBezTo>
                      <a:cubicBezTo>
                        <a:pt x="9056" y="587"/>
                        <a:pt x="9490" y="367"/>
                        <a:pt x="9922" y="367"/>
                      </a:cubicBezTo>
                      <a:cubicBezTo>
                        <a:pt x="10440" y="367"/>
                        <a:pt x="10955" y="683"/>
                        <a:pt x="11117" y="1276"/>
                      </a:cubicBezTo>
                      <a:cubicBezTo>
                        <a:pt x="11131" y="1318"/>
                        <a:pt x="11174" y="1343"/>
                        <a:pt x="11213" y="1343"/>
                      </a:cubicBezTo>
                      <a:cubicBezTo>
                        <a:pt x="11242" y="1343"/>
                        <a:pt x="11270" y="1330"/>
                        <a:pt x="11285" y="1300"/>
                      </a:cubicBezTo>
                      <a:cubicBezTo>
                        <a:pt x="11521" y="806"/>
                        <a:pt x="12071" y="414"/>
                        <a:pt x="12574" y="414"/>
                      </a:cubicBezTo>
                      <a:cubicBezTo>
                        <a:pt x="12910" y="414"/>
                        <a:pt x="13226" y="589"/>
                        <a:pt x="13413" y="1025"/>
                      </a:cubicBezTo>
                      <a:cubicBezTo>
                        <a:pt x="13428" y="1060"/>
                        <a:pt x="13458" y="1074"/>
                        <a:pt x="13488" y="1074"/>
                      </a:cubicBezTo>
                      <a:cubicBezTo>
                        <a:pt x="13530" y="1074"/>
                        <a:pt x="13573" y="1048"/>
                        <a:pt x="13580" y="1013"/>
                      </a:cubicBezTo>
                      <a:cubicBezTo>
                        <a:pt x="13723" y="454"/>
                        <a:pt x="14191" y="176"/>
                        <a:pt x="14657" y="176"/>
                      </a:cubicBezTo>
                      <a:cubicBezTo>
                        <a:pt x="15129" y="176"/>
                        <a:pt x="15599" y="460"/>
                        <a:pt x="15732" y="1025"/>
                      </a:cubicBezTo>
                      <a:cubicBezTo>
                        <a:pt x="15750" y="1067"/>
                        <a:pt x="15788" y="1088"/>
                        <a:pt x="15826" y="1088"/>
                      </a:cubicBezTo>
                      <a:cubicBezTo>
                        <a:pt x="15863" y="1088"/>
                        <a:pt x="15899" y="1067"/>
                        <a:pt x="15911" y="1025"/>
                      </a:cubicBezTo>
                      <a:cubicBezTo>
                        <a:pt x="16079" y="526"/>
                        <a:pt x="16510" y="280"/>
                        <a:pt x="16941" y="280"/>
                      </a:cubicBezTo>
                      <a:cubicBezTo>
                        <a:pt x="17398" y="280"/>
                        <a:pt x="17855" y="556"/>
                        <a:pt x="18003" y="1097"/>
                      </a:cubicBezTo>
                      <a:cubicBezTo>
                        <a:pt x="18016" y="1138"/>
                        <a:pt x="18053" y="1159"/>
                        <a:pt x="18089" y="1159"/>
                      </a:cubicBezTo>
                      <a:cubicBezTo>
                        <a:pt x="18116" y="1159"/>
                        <a:pt x="18143" y="1147"/>
                        <a:pt x="18158" y="1121"/>
                      </a:cubicBezTo>
                      <a:cubicBezTo>
                        <a:pt x="18364" y="671"/>
                        <a:pt x="18775" y="457"/>
                        <a:pt x="19183" y="457"/>
                      </a:cubicBezTo>
                      <a:cubicBezTo>
                        <a:pt x="19674" y="457"/>
                        <a:pt x="20162" y="767"/>
                        <a:pt x="20286" y="1348"/>
                      </a:cubicBezTo>
                      <a:cubicBezTo>
                        <a:pt x="20300" y="1390"/>
                        <a:pt x="20335" y="1408"/>
                        <a:pt x="20370" y="1408"/>
                      </a:cubicBezTo>
                      <a:cubicBezTo>
                        <a:pt x="20424" y="1408"/>
                        <a:pt x="20480" y="1365"/>
                        <a:pt x="20465" y="1300"/>
                      </a:cubicBezTo>
                      <a:cubicBezTo>
                        <a:pt x="20319" y="640"/>
                        <a:pt x="19757" y="275"/>
                        <a:pt x="19190" y="275"/>
                      </a:cubicBezTo>
                      <a:cubicBezTo>
                        <a:pt x="18782" y="275"/>
                        <a:pt x="18371" y="464"/>
                        <a:pt x="18110" y="870"/>
                      </a:cubicBezTo>
                      <a:cubicBezTo>
                        <a:pt x="17886" y="358"/>
                        <a:pt x="17411" y="97"/>
                        <a:pt x="16936" y="97"/>
                      </a:cubicBezTo>
                      <a:cubicBezTo>
                        <a:pt x="16501" y="97"/>
                        <a:pt x="16067" y="316"/>
                        <a:pt x="15827" y="762"/>
                      </a:cubicBezTo>
                      <a:cubicBezTo>
                        <a:pt x="15600" y="254"/>
                        <a:pt x="15125" y="0"/>
                        <a:pt x="14650"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451" name="Google Shape;1451;p16"/>
                <p:cNvSpPr/>
                <p:nvPr/>
              </p:nvSpPr>
              <p:spPr>
                <a:xfrm>
                  <a:off x="4979623" y="1579578"/>
                  <a:ext cx="4386615" cy="311298"/>
                </a:xfrm>
                <a:custGeom>
                  <a:avLst/>
                  <a:gdLst/>
                  <a:ahLst/>
                  <a:cxnLst/>
                  <a:rect l="l" t="t" r="r" b="b"/>
                  <a:pathLst>
                    <a:path w="20475" h="1453" extrusionOk="0">
                      <a:moveTo>
                        <a:pt x="14638" y="0"/>
                      </a:moveTo>
                      <a:cubicBezTo>
                        <a:pt x="14163" y="0"/>
                        <a:pt x="13687" y="257"/>
                        <a:pt x="13460" y="771"/>
                      </a:cubicBezTo>
                      <a:cubicBezTo>
                        <a:pt x="13242" y="398"/>
                        <a:pt x="12914" y="243"/>
                        <a:pt x="12567" y="243"/>
                      </a:cubicBezTo>
                      <a:cubicBezTo>
                        <a:pt x="12058" y="243"/>
                        <a:pt x="11507" y="577"/>
                        <a:pt x="11201" y="1046"/>
                      </a:cubicBezTo>
                      <a:cubicBezTo>
                        <a:pt x="10963" y="487"/>
                        <a:pt x="10439" y="198"/>
                        <a:pt x="9913" y="198"/>
                      </a:cubicBezTo>
                      <a:cubicBezTo>
                        <a:pt x="9459" y="198"/>
                        <a:pt x="9003" y="413"/>
                        <a:pt x="8727" y="855"/>
                      </a:cubicBezTo>
                      <a:cubicBezTo>
                        <a:pt x="8457" y="492"/>
                        <a:pt x="8056" y="316"/>
                        <a:pt x="7658" y="316"/>
                      </a:cubicBezTo>
                      <a:cubicBezTo>
                        <a:pt x="7192" y="316"/>
                        <a:pt x="6730" y="558"/>
                        <a:pt x="6491" y="1022"/>
                      </a:cubicBezTo>
                      <a:cubicBezTo>
                        <a:pt x="6262" y="545"/>
                        <a:pt x="5802" y="298"/>
                        <a:pt x="5339" y="298"/>
                      </a:cubicBezTo>
                      <a:cubicBezTo>
                        <a:pt x="4933" y="298"/>
                        <a:pt x="4525" y="488"/>
                        <a:pt x="4268" y="879"/>
                      </a:cubicBezTo>
                      <a:cubicBezTo>
                        <a:pt x="4040" y="348"/>
                        <a:pt x="3547" y="79"/>
                        <a:pt x="3053" y="79"/>
                      </a:cubicBezTo>
                      <a:cubicBezTo>
                        <a:pt x="2590" y="79"/>
                        <a:pt x="2126" y="315"/>
                        <a:pt x="1877" y="795"/>
                      </a:cubicBezTo>
                      <a:cubicBezTo>
                        <a:pt x="1740" y="430"/>
                        <a:pt x="1386" y="196"/>
                        <a:pt x="990" y="196"/>
                      </a:cubicBezTo>
                      <a:cubicBezTo>
                        <a:pt x="971" y="196"/>
                        <a:pt x="952" y="196"/>
                        <a:pt x="933" y="198"/>
                      </a:cubicBezTo>
                      <a:cubicBezTo>
                        <a:pt x="335" y="257"/>
                        <a:pt x="13" y="831"/>
                        <a:pt x="1" y="1381"/>
                      </a:cubicBezTo>
                      <a:cubicBezTo>
                        <a:pt x="1" y="1429"/>
                        <a:pt x="36" y="1453"/>
                        <a:pt x="72" y="1453"/>
                      </a:cubicBezTo>
                      <a:cubicBezTo>
                        <a:pt x="108" y="1453"/>
                        <a:pt x="144" y="1429"/>
                        <a:pt x="144" y="1381"/>
                      </a:cubicBezTo>
                      <a:cubicBezTo>
                        <a:pt x="168" y="951"/>
                        <a:pt x="383" y="532"/>
                        <a:pt x="825" y="413"/>
                      </a:cubicBezTo>
                      <a:cubicBezTo>
                        <a:pt x="893" y="393"/>
                        <a:pt x="961" y="384"/>
                        <a:pt x="1027" y="384"/>
                      </a:cubicBezTo>
                      <a:cubicBezTo>
                        <a:pt x="1409" y="384"/>
                        <a:pt x="1749" y="687"/>
                        <a:pt x="1770" y="1094"/>
                      </a:cubicBezTo>
                      <a:cubicBezTo>
                        <a:pt x="1770" y="1154"/>
                        <a:pt x="1814" y="1188"/>
                        <a:pt x="1857" y="1188"/>
                      </a:cubicBezTo>
                      <a:cubicBezTo>
                        <a:pt x="1892" y="1188"/>
                        <a:pt x="1926" y="1166"/>
                        <a:pt x="1937" y="1118"/>
                      </a:cubicBezTo>
                      <a:cubicBezTo>
                        <a:pt x="2087" y="547"/>
                        <a:pt x="2570" y="260"/>
                        <a:pt x="3052" y="260"/>
                      </a:cubicBezTo>
                      <a:cubicBezTo>
                        <a:pt x="3529" y="260"/>
                        <a:pt x="4006" y="541"/>
                        <a:pt x="4160" y="1106"/>
                      </a:cubicBezTo>
                      <a:cubicBezTo>
                        <a:pt x="4174" y="1147"/>
                        <a:pt x="4215" y="1168"/>
                        <a:pt x="4254" y="1168"/>
                      </a:cubicBezTo>
                      <a:cubicBezTo>
                        <a:pt x="4283" y="1168"/>
                        <a:pt x="4312" y="1156"/>
                        <a:pt x="4328" y="1130"/>
                      </a:cubicBezTo>
                      <a:cubicBezTo>
                        <a:pt x="4549" y="694"/>
                        <a:pt x="4949" y="478"/>
                        <a:pt x="5344" y="478"/>
                      </a:cubicBezTo>
                      <a:cubicBezTo>
                        <a:pt x="5782" y="478"/>
                        <a:pt x="6214" y="745"/>
                        <a:pt x="6384" y="1273"/>
                      </a:cubicBezTo>
                      <a:cubicBezTo>
                        <a:pt x="6402" y="1315"/>
                        <a:pt x="6438" y="1336"/>
                        <a:pt x="6473" y="1336"/>
                      </a:cubicBezTo>
                      <a:cubicBezTo>
                        <a:pt x="6509" y="1336"/>
                        <a:pt x="6545" y="1315"/>
                        <a:pt x="6563" y="1273"/>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32" y="602"/>
                        <a:pt x="9466" y="382"/>
                        <a:pt x="9898" y="382"/>
                      </a:cubicBezTo>
                      <a:cubicBezTo>
                        <a:pt x="10416" y="382"/>
                        <a:pt x="10931" y="698"/>
                        <a:pt x="11094" y="1297"/>
                      </a:cubicBezTo>
                      <a:cubicBezTo>
                        <a:pt x="11100" y="1339"/>
                        <a:pt x="11144" y="1364"/>
                        <a:pt x="11183" y="1364"/>
                      </a:cubicBezTo>
                      <a:cubicBezTo>
                        <a:pt x="11212" y="1364"/>
                        <a:pt x="11239" y="1351"/>
                        <a:pt x="11249" y="1321"/>
                      </a:cubicBezTo>
                      <a:cubicBezTo>
                        <a:pt x="11492" y="821"/>
                        <a:pt x="12042" y="432"/>
                        <a:pt x="12545" y="432"/>
                      </a:cubicBezTo>
                      <a:cubicBezTo>
                        <a:pt x="12884" y="432"/>
                        <a:pt x="13201" y="608"/>
                        <a:pt x="13389" y="1046"/>
                      </a:cubicBezTo>
                      <a:cubicBezTo>
                        <a:pt x="13404" y="1076"/>
                        <a:pt x="13431" y="1090"/>
                        <a:pt x="13460" y="1090"/>
                      </a:cubicBezTo>
                      <a:cubicBezTo>
                        <a:pt x="13500" y="1090"/>
                        <a:pt x="13542" y="1064"/>
                        <a:pt x="13556" y="1022"/>
                      </a:cubicBezTo>
                      <a:cubicBezTo>
                        <a:pt x="13705" y="469"/>
                        <a:pt x="14170" y="194"/>
                        <a:pt x="14633" y="194"/>
                      </a:cubicBezTo>
                      <a:cubicBezTo>
                        <a:pt x="15102" y="194"/>
                        <a:pt x="15569" y="475"/>
                        <a:pt x="15708" y="1034"/>
                      </a:cubicBezTo>
                      <a:cubicBezTo>
                        <a:pt x="15726" y="1082"/>
                        <a:pt x="15761" y="1106"/>
                        <a:pt x="15797" y="1106"/>
                      </a:cubicBezTo>
                      <a:cubicBezTo>
                        <a:pt x="15833" y="1106"/>
                        <a:pt x="15869" y="1082"/>
                        <a:pt x="15887" y="1034"/>
                      </a:cubicBezTo>
                      <a:cubicBezTo>
                        <a:pt x="16055" y="541"/>
                        <a:pt x="16486" y="298"/>
                        <a:pt x="16917" y="298"/>
                      </a:cubicBezTo>
                      <a:cubicBezTo>
                        <a:pt x="17373" y="298"/>
                        <a:pt x="17831" y="571"/>
                        <a:pt x="17979" y="1106"/>
                      </a:cubicBezTo>
                      <a:cubicBezTo>
                        <a:pt x="17992" y="1153"/>
                        <a:pt x="18028" y="1177"/>
                        <a:pt x="18063" y="1177"/>
                      </a:cubicBezTo>
                      <a:cubicBezTo>
                        <a:pt x="18091" y="1177"/>
                        <a:pt x="18118" y="1162"/>
                        <a:pt x="18134" y="1130"/>
                      </a:cubicBezTo>
                      <a:cubicBezTo>
                        <a:pt x="18340" y="686"/>
                        <a:pt x="18750" y="475"/>
                        <a:pt x="19157" y="475"/>
                      </a:cubicBezTo>
                      <a:cubicBezTo>
                        <a:pt x="19649" y="475"/>
                        <a:pt x="20138" y="782"/>
                        <a:pt x="20262" y="1357"/>
                      </a:cubicBezTo>
                      <a:cubicBezTo>
                        <a:pt x="20276" y="1409"/>
                        <a:pt x="20314" y="1431"/>
                        <a:pt x="20353" y="1431"/>
                      </a:cubicBezTo>
                      <a:cubicBezTo>
                        <a:pt x="20413" y="1431"/>
                        <a:pt x="20475" y="1377"/>
                        <a:pt x="20453" y="1297"/>
                      </a:cubicBezTo>
                      <a:cubicBezTo>
                        <a:pt x="20307" y="643"/>
                        <a:pt x="19748" y="281"/>
                        <a:pt x="19181" y="281"/>
                      </a:cubicBezTo>
                      <a:cubicBezTo>
                        <a:pt x="18774" y="281"/>
                        <a:pt x="18363" y="467"/>
                        <a:pt x="18098" y="867"/>
                      </a:cubicBezTo>
                      <a:cubicBezTo>
                        <a:pt x="17881" y="358"/>
                        <a:pt x="17410" y="101"/>
                        <a:pt x="16937" y="101"/>
                      </a:cubicBezTo>
                      <a:cubicBezTo>
                        <a:pt x="16498" y="101"/>
                        <a:pt x="16057" y="323"/>
                        <a:pt x="15815" y="771"/>
                      </a:cubicBezTo>
                      <a:cubicBezTo>
                        <a:pt x="15588" y="257"/>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452" name="Google Shape;1452;p16"/>
                <p:cNvSpPr/>
                <p:nvPr/>
              </p:nvSpPr>
              <p:spPr>
                <a:xfrm>
                  <a:off x="4979623" y="2121833"/>
                  <a:ext cx="4384901" cy="309370"/>
                </a:xfrm>
                <a:custGeom>
                  <a:avLst/>
                  <a:gdLst/>
                  <a:ahLst/>
                  <a:cxnLst/>
                  <a:rect l="l" t="t" r="r" b="b"/>
                  <a:pathLst>
                    <a:path w="20467" h="1444" extrusionOk="0">
                      <a:moveTo>
                        <a:pt x="14638" y="0"/>
                      </a:moveTo>
                      <a:cubicBezTo>
                        <a:pt x="14163" y="0"/>
                        <a:pt x="13687" y="254"/>
                        <a:pt x="13460" y="762"/>
                      </a:cubicBezTo>
                      <a:cubicBezTo>
                        <a:pt x="13242" y="394"/>
                        <a:pt x="12915" y="240"/>
                        <a:pt x="12568" y="240"/>
                      </a:cubicBezTo>
                      <a:cubicBezTo>
                        <a:pt x="12058" y="240"/>
                        <a:pt x="11507" y="573"/>
                        <a:pt x="11201" y="1049"/>
                      </a:cubicBezTo>
                      <a:cubicBezTo>
                        <a:pt x="10962" y="487"/>
                        <a:pt x="10434" y="194"/>
                        <a:pt x="9904" y="194"/>
                      </a:cubicBezTo>
                      <a:cubicBezTo>
                        <a:pt x="9453" y="194"/>
                        <a:pt x="9001" y="407"/>
                        <a:pt x="8727" y="846"/>
                      </a:cubicBezTo>
                      <a:cubicBezTo>
                        <a:pt x="8458" y="484"/>
                        <a:pt x="8059" y="308"/>
                        <a:pt x="7662" y="308"/>
                      </a:cubicBezTo>
                      <a:cubicBezTo>
                        <a:pt x="7194" y="308"/>
                        <a:pt x="6731" y="553"/>
                        <a:pt x="6491" y="1025"/>
                      </a:cubicBezTo>
                      <a:cubicBezTo>
                        <a:pt x="6261" y="546"/>
                        <a:pt x="5799" y="299"/>
                        <a:pt x="5334" y="299"/>
                      </a:cubicBezTo>
                      <a:cubicBezTo>
                        <a:pt x="4930" y="299"/>
                        <a:pt x="4524" y="486"/>
                        <a:pt x="4268" y="870"/>
                      </a:cubicBezTo>
                      <a:cubicBezTo>
                        <a:pt x="4041" y="342"/>
                        <a:pt x="3553" y="76"/>
                        <a:pt x="3061" y="76"/>
                      </a:cubicBezTo>
                      <a:cubicBezTo>
                        <a:pt x="2596" y="76"/>
                        <a:pt x="2128" y="315"/>
                        <a:pt x="1877" y="798"/>
                      </a:cubicBezTo>
                      <a:cubicBezTo>
                        <a:pt x="1743" y="440"/>
                        <a:pt x="1399" y="197"/>
                        <a:pt x="1012" y="197"/>
                      </a:cubicBezTo>
                      <a:cubicBezTo>
                        <a:pt x="986" y="197"/>
                        <a:pt x="960" y="198"/>
                        <a:pt x="933" y="201"/>
                      </a:cubicBezTo>
                      <a:cubicBezTo>
                        <a:pt x="335" y="260"/>
                        <a:pt x="13" y="834"/>
                        <a:pt x="1" y="1372"/>
                      </a:cubicBezTo>
                      <a:cubicBezTo>
                        <a:pt x="1" y="1420"/>
                        <a:pt x="36" y="1444"/>
                        <a:pt x="72" y="1444"/>
                      </a:cubicBezTo>
                      <a:cubicBezTo>
                        <a:pt x="108" y="1444"/>
                        <a:pt x="144" y="1420"/>
                        <a:pt x="144" y="1372"/>
                      </a:cubicBezTo>
                      <a:cubicBezTo>
                        <a:pt x="168" y="942"/>
                        <a:pt x="383" y="523"/>
                        <a:pt x="825" y="416"/>
                      </a:cubicBezTo>
                      <a:cubicBezTo>
                        <a:pt x="893" y="396"/>
                        <a:pt x="961" y="387"/>
                        <a:pt x="1027" y="387"/>
                      </a:cubicBezTo>
                      <a:cubicBezTo>
                        <a:pt x="1409" y="387"/>
                        <a:pt x="1749" y="690"/>
                        <a:pt x="1770" y="1097"/>
                      </a:cubicBezTo>
                      <a:cubicBezTo>
                        <a:pt x="1770" y="1151"/>
                        <a:pt x="1815" y="1182"/>
                        <a:pt x="1859" y="1182"/>
                      </a:cubicBezTo>
                      <a:cubicBezTo>
                        <a:pt x="1893" y="1182"/>
                        <a:pt x="1927" y="1163"/>
                        <a:pt x="1937" y="1121"/>
                      </a:cubicBezTo>
                      <a:cubicBezTo>
                        <a:pt x="2087" y="544"/>
                        <a:pt x="2570" y="257"/>
                        <a:pt x="3052" y="257"/>
                      </a:cubicBezTo>
                      <a:cubicBezTo>
                        <a:pt x="3529" y="257"/>
                        <a:pt x="4006" y="538"/>
                        <a:pt x="4160" y="1097"/>
                      </a:cubicBezTo>
                      <a:cubicBezTo>
                        <a:pt x="4174" y="1144"/>
                        <a:pt x="4213" y="1168"/>
                        <a:pt x="4252" y="1168"/>
                      </a:cubicBezTo>
                      <a:cubicBezTo>
                        <a:pt x="4282" y="1168"/>
                        <a:pt x="4312" y="1153"/>
                        <a:pt x="4328" y="1121"/>
                      </a:cubicBezTo>
                      <a:cubicBezTo>
                        <a:pt x="4547" y="688"/>
                        <a:pt x="4944" y="475"/>
                        <a:pt x="5336" y="475"/>
                      </a:cubicBezTo>
                      <a:cubicBezTo>
                        <a:pt x="5777" y="475"/>
                        <a:pt x="6213" y="745"/>
                        <a:pt x="6384" y="1276"/>
                      </a:cubicBezTo>
                      <a:cubicBezTo>
                        <a:pt x="6402" y="1318"/>
                        <a:pt x="6438" y="1339"/>
                        <a:pt x="6473" y="1339"/>
                      </a:cubicBezTo>
                      <a:cubicBezTo>
                        <a:pt x="6509" y="1339"/>
                        <a:pt x="6545" y="1318"/>
                        <a:pt x="6563" y="1276"/>
                      </a:cubicBezTo>
                      <a:cubicBezTo>
                        <a:pt x="6740" y="765"/>
                        <a:pt x="7201" y="495"/>
                        <a:pt x="7664" y="495"/>
                      </a:cubicBezTo>
                      <a:cubicBezTo>
                        <a:pt x="8046" y="495"/>
                        <a:pt x="8428" y="678"/>
                        <a:pt x="8655" y="1061"/>
                      </a:cubicBezTo>
                      <a:cubicBezTo>
                        <a:pt x="8673" y="1085"/>
                        <a:pt x="8700" y="1097"/>
                        <a:pt x="8727" y="1097"/>
                      </a:cubicBezTo>
                      <a:cubicBezTo>
                        <a:pt x="8754" y="1097"/>
                        <a:pt x="8781" y="1085"/>
                        <a:pt x="8798" y="1061"/>
                      </a:cubicBezTo>
                      <a:cubicBezTo>
                        <a:pt x="9028" y="590"/>
                        <a:pt x="9469" y="365"/>
                        <a:pt x="9908" y="365"/>
                      </a:cubicBezTo>
                      <a:cubicBezTo>
                        <a:pt x="10427" y="365"/>
                        <a:pt x="10944" y="680"/>
                        <a:pt x="11105" y="1276"/>
                      </a:cubicBezTo>
                      <a:cubicBezTo>
                        <a:pt x="11119" y="1317"/>
                        <a:pt x="11156" y="1339"/>
                        <a:pt x="11192" y="1339"/>
                      </a:cubicBezTo>
                      <a:cubicBezTo>
                        <a:pt x="11219" y="1339"/>
                        <a:pt x="11245" y="1326"/>
                        <a:pt x="11261" y="1300"/>
                      </a:cubicBezTo>
                      <a:cubicBezTo>
                        <a:pt x="11504" y="800"/>
                        <a:pt x="12054" y="411"/>
                        <a:pt x="12557" y="411"/>
                      </a:cubicBezTo>
                      <a:cubicBezTo>
                        <a:pt x="12896" y="411"/>
                        <a:pt x="13213" y="588"/>
                        <a:pt x="13401" y="1025"/>
                      </a:cubicBezTo>
                      <a:cubicBezTo>
                        <a:pt x="13416" y="1055"/>
                        <a:pt x="13443" y="1069"/>
                        <a:pt x="13472" y="1069"/>
                      </a:cubicBezTo>
                      <a:cubicBezTo>
                        <a:pt x="13512" y="1069"/>
                        <a:pt x="13554" y="1043"/>
                        <a:pt x="13568" y="1002"/>
                      </a:cubicBezTo>
                      <a:cubicBezTo>
                        <a:pt x="13716" y="450"/>
                        <a:pt x="14179" y="175"/>
                        <a:pt x="14641" y="175"/>
                      </a:cubicBezTo>
                      <a:cubicBezTo>
                        <a:pt x="15111" y="175"/>
                        <a:pt x="15581" y="459"/>
                        <a:pt x="15720" y="1025"/>
                      </a:cubicBezTo>
                      <a:cubicBezTo>
                        <a:pt x="15732" y="1067"/>
                        <a:pt x="15767" y="1088"/>
                        <a:pt x="15805" y="1088"/>
                      </a:cubicBezTo>
                      <a:cubicBezTo>
                        <a:pt x="15842" y="1088"/>
                        <a:pt x="15881" y="1067"/>
                        <a:pt x="15899" y="1025"/>
                      </a:cubicBezTo>
                      <a:cubicBezTo>
                        <a:pt x="16067" y="526"/>
                        <a:pt x="16498" y="281"/>
                        <a:pt x="16929" y="281"/>
                      </a:cubicBezTo>
                      <a:cubicBezTo>
                        <a:pt x="17386" y="281"/>
                        <a:pt x="17843" y="556"/>
                        <a:pt x="17991" y="1097"/>
                      </a:cubicBezTo>
                      <a:cubicBezTo>
                        <a:pt x="17997" y="1136"/>
                        <a:pt x="18032" y="1157"/>
                        <a:pt x="18068" y="1157"/>
                      </a:cubicBezTo>
                      <a:cubicBezTo>
                        <a:pt x="18098" y="1157"/>
                        <a:pt x="18130" y="1142"/>
                        <a:pt x="18146" y="1109"/>
                      </a:cubicBezTo>
                      <a:cubicBezTo>
                        <a:pt x="18352" y="665"/>
                        <a:pt x="18762" y="454"/>
                        <a:pt x="19169" y="454"/>
                      </a:cubicBezTo>
                      <a:cubicBezTo>
                        <a:pt x="19661" y="454"/>
                        <a:pt x="20150" y="761"/>
                        <a:pt x="20274" y="1336"/>
                      </a:cubicBezTo>
                      <a:cubicBezTo>
                        <a:pt x="20284" y="1387"/>
                        <a:pt x="20323" y="1410"/>
                        <a:pt x="20361" y="1410"/>
                      </a:cubicBezTo>
                      <a:cubicBezTo>
                        <a:pt x="20414" y="1410"/>
                        <a:pt x="20467" y="1369"/>
                        <a:pt x="20453" y="1300"/>
                      </a:cubicBezTo>
                      <a:cubicBezTo>
                        <a:pt x="20307" y="645"/>
                        <a:pt x="19746" y="279"/>
                        <a:pt x="19178" y="279"/>
                      </a:cubicBezTo>
                      <a:cubicBezTo>
                        <a:pt x="18772" y="279"/>
                        <a:pt x="18363" y="466"/>
                        <a:pt x="18098" y="870"/>
                      </a:cubicBezTo>
                      <a:cubicBezTo>
                        <a:pt x="17880" y="359"/>
                        <a:pt x="17404" y="98"/>
                        <a:pt x="16928" y="98"/>
                      </a:cubicBezTo>
                      <a:cubicBezTo>
                        <a:pt x="16492" y="98"/>
                        <a:pt x="16055" y="317"/>
                        <a:pt x="15815" y="762"/>
                      </a:cubicBezTo>
                      <a:cubicBezTo>
                        <a:pt x="15588" y="254"/>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453" name="Google Shape;1453;p16"/>
                <p:cNvSpPr/>
                <p:nvPr/>
              </p:nvSpPr>
              <p:spPr>
                <a:xfrm>
                  <a:off x="4979623" y="2662802"/>
                  <a:ext cx="4386829" cy="310655"/>
                </a:xfrm>
                <a:custGeom>
                  <a:avLst/>
                  <a:gdLst/>
                  <a:ahLst/>
                  <a:cxnLst/>
                  <a:rect l="l" t="t" r="r" b="b"/>
                  <a:pathLst>
                    <a:path w="20476" h="1450" extrusionOk="0">
                      <a:moveTo>
                        <a:pt x="14638" y="1"/>
                      </a:moveTo>
                      <a:cubicBezTo>
                        <a:pt x="14163" y="1"/>
                        <a:pt x="13687" y="258"/>
                        <a:pt x="13460" y="772"/>
                      </a:cubicBezTo>
                      <a:cubicBezTo>
                        <a:pt x="13242" y="399"/>
                        <a:pt x="12914" y="243"/>
                        <a:pt x="12567" y="243"/>
                      </a:cubicBezTo>
                      <a:cubicBezTo>
                        <a:pt x="12058" y="243"/>
                        <a:pt x="11507" y="577"/>
                        <a:pt x="11201" y="1047"/>
                      </a:cubicBezTo>
                      <a:cubicBezTo>
                        <a:pt x="10963" y="486"/>
                        <a:pt x="10437" y="193"/>
                        <a:pt x="9909" y="193"/>
                      </a:cubicBezTo>
                      <a:cubicBezTo>
                        <a:pt x="9456" y="193"/>
                        <a:pt x="9003" y="409"/>
                        <a:pt x="8727" y="855"/>
                      </a:cubicBezTo>
                      <a:cubicBezTo>
                        <a:pt x="8457" y="492"/>
                        <a:pt x="8056" y="316"/>
                        <a:pt x="7658" y="316"/>
                      </a:cubicBezTo>
                      <a:cubicBezTo>
                        <a:pt x="7192" y="316"/>
                        <a:pt x="6730" y="558"/>
                        <a:pt x="6491" y="1023"/>
                      </a:cubicBezTo>
                      <a:cubicBezTo>
                        <a:pt x="6262" y="545"/>
                        <a:pt x="5802" y="298"/>
                        <a:pt x="5339" y="298"/>
                      </a:cubicBezTo>
                      <a:cubicBezTo>
                        <a:pt x="4933" y="298"/>
                        <a:pt x="4525" y="488"/>
                        <a:pt x="4268" y="879"/>
                      </a:cubicBezTo>
                      <a:cubicBezTo>
                        <a:pt x="4040" y="348"/>
                        <a:pt x="3547" y="79"/>
                        <a:pt x="3053" y="79"/>
                      </a:cubicBezTo>
                      <a:cubicBezTo>
                        <a:pt x="2590" y="79"/>
                        <a:pt x="2126" y="316"/>
                        <a:pt x="1877" y="796"/>
                      </a:cubicBezTo>
                      <a:cubicBezTo>
                        <a:pt x="1743" y="437"/>
                        <a:pt x="1399" y="194"/>
                        <a:pt x="1012" y="194"/>
                      </a:cubicBezTo>
                      <a:cubicBezTo>
                        <a:pt x="986" y="194"/>
                        <a:pt x="960" y="196"/>
                        <a:pt x="933" y="198"/>
                      </a:cubicBezTo>
                      <a:cubicBezTo>
                        <a:pt x="335" y="258"/>
                        <a:pt x="13" y="831"/>
                        <a:pt x="1" y="1369"/>
                      </a:cubicBezTo>
                      <a:cubicBezTo>
                        <a:pt x="1" y="1423"/>
                        <a:pt x="36" y="1450"/>
                        <a:pt x="72" y="1450"/>
                      </a:cubicBezTo>
                      <a:cubicBezTo>
                        <a:pt x="108" y="1450"/>
                        <a:pt x="144" y="1423"/>
                        <a:pt x="144" y="1369"/>
                      </a:cubicBezTo>
                      <a:cubicBezTo>
                        <a:pt x="168" y="951"/>
                        <a:pt x="383" y="533"/>
                        <a:pt x="825" y="413"/>
                      </a:cubicBezTo>
                      <a:cubicBezTo>
                        <a:pt x="893" y="393"/>
                        <a:pt x="961" y="384"/>
                        <a:pt x="1027" y="384"/>
                      </a:cubicBezTo>
                      <a:cubicBezTo>
                        <a:pt x="1409" y="384"/>
                        <a:pt x="1749" y="687"/>
                        <a:pt x="1770" y="1094"/>
                      </a:cubicBezTo>
                      <a:cubicBezTo>
                        <a:pt x="1770" y="1153"/>
                        <a:pt x="1812" y="1183"/>
                        <a:pt x="1855" y="1183"/>
                      </a:cubicBezTo>
                      <a:cubicBezTo>
                        <a:pt x="1890" y="1183"/>
                        <a:pt x="1926" y="1162"/>
                        <a:pt x="1937" y="1118"/>
                      </a:cubicBezTo>
                      <a:cubicBezTo>
                        <a:pt x="2087" y="547"/>
                        <a:pt x="2570" y="261"/>
                        <a:pt x="3052" y="261"/>
                      </a:cubicBezTo>
                      <a:cubicBezTo>
                        <a:pt x="3529" y="261"/>
                        <a:pt x="4006" y="542"/>
                        <a:pt x="4160" y="1106"/>
                      </a:cubicBezTo>
                      <a:cubicBezTo>
                        <a:pt x="4174" y="1147"/>
                        <a:pt x="4215" y="1168"/>
                        <a:pt x="4254" y="1168"/>
                      </a:cubicBezTo>
                      <a:cubicBezTo>
                        <a:pt x="4283" y="1168"/>
                        <a:pt x="4312" y="1156"/>
                        <a:pt x="4328" y="1130"/>
                      </a:cubicBezTo>
                      <a:cubicBezTo>
                        <a:pt x="4549" y="694"/>
                        <a:pt x="4949" y="478"/>
                        <a:pt x="5344" y="478"/>
                      </a:cubicBezTo>
                      <a:cubicBezTo>
                        <a:pt x="5782" y="478"/>
                        <a:pt x="6214" y="745"/>
                        <a:pt x="6384" y="1274"/>
                      </a:cubicBezTo>
                      <a:cubicBezTo>
                        <a:pt x="6402" y="1316"/>
                        <a:pt x="6438" y="1336"/>
                        <a:pt x="6473" y="1336"/>
                      </a:cubicBezTo>
                      <a:cubicBezTo>
                        <a:pt x="6509" y="1336"/>
                        <a:pt x="6545" y="1316"/>
                        <a:pt x="6563" y="1274"/>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27" y="590"/>
                        <a:pt x="9467" y="365"/>
                        <a:pt x="9905" y="365"/>
                      </a:cubicBezTo>
                      <a:cubicBezTo>
                        <a:pt x="10428" y="365"/>
                        <a:pt x="10949" y="686"/>
                        <a:pt x="11105" y="1298"/>
                      </a:cubicBezTo>
                      <a:cubicBezTo>
                        <a:pt x="11118" y="1336"/>
                        <a:pt x="11152" y="1358"/>
                        <a:pt x="11187" y="1358"/>
                      </a:cubicBezTo>
                      <a:cubicBezTo>
                        <a:pt x="11215" y="1358"/>
                        <a:pt x="11244" y="1342"/>
                        <a:pt x="11261" y="1310"/>
                      </a:cubicBezTo>
                      <a:cubicBezTo>
                        <a:pt x="11503" y="817"/>
                        <a:pt x="12052" y="432"/>
                        <a:pt x="12555" y="432"/>
                      </a:cubicBezTo>
                      <a:cubicBezTo>
                        <a:pt x="12894" y="432"/>
                        <a:pt x="13213" y="608"/>
                        <a:pt x="13401" y="1047"/>
                      </a:cubicBezTo>
                      <a:cubicBezTo>
                        <a:pt x="13415" y="1075"/>
                        <a:pt x="13440" y="1086"/>
                        <a:pt x="13467" y="1086"/>
                      </a:cubicBezTo>
                      <a:cubicBezTo>
                        <a:pt x="13508" y="1086"/>
                        <a:pt x="13553" y="1059"/>
                        <a:pt x="13568" y="1023"/>
                      </a:cubicBezTo>
                      <a:cubicBezTo>
                        <a:pt x="13717" y="470"/>
                        <a:pt x="14181" y="195"/>
                        <a:pt x="14645" y="195"/>
                      </a:cubicBezTo>
                      <a:cubicBezTo>
                        <a:pt x="15114" y="195"/>
                        <a:pt x="15581" y="476"/>
                        <a:pt x="15720" y="1035"/>
                      </a:cubicBezTo>
                      <a:cubicBezTo>
                        <a:pt x="15732" y="1076"/>
                        <a:pt x="15767" y="1097"/>
                        <a:pt x="15805" y="1097"/>
                      </a:cubicBezTo>
                      <a:cubicBezTo>
                        <a:pt x="15842" y="1097"/>
                        <a:pt x="15881" y="1076"/>
                        <a:pt x="15899" y="1035"/>
                      </a:cubicBezTo>
                      <a:cubicBezTo>
                        <a:pt x="16067" y="541"/>
                        <a:pt x="16497" y="299"/>
                        <a:pt x="16929" y="299"/>
                      </a:cubicBezTo>
                      <a:cubicBezTo>
                        <a:pt x="17385" y="299"/>
                        <a:pt x="17843" y="571"/>
                        <a:pt x="17991" y="1106"/>
                      </a:cubicBezTo>
                      <a:cubicBezTo>
                        <a:pt x="18004" y="1147"/>
                        <a:pt x="18041" y="1168"/>
                        <a:pt x="18077" y="1168"/>
                      </a:cubicBezTo>
                      <a:cubicBezTo>
                        <a:pt x="18104" y="1168"/>
                        <a:pt x="18131" y="1156"/>
                        <a:pt x="18146" y="1130"/>
                      </a:cubicBezTo>
                      <a:cubicBezTo>
                        <a:pt x="18352" y="680"/>
                        <a:pt x="18763" y="466"/>
                        <a:pt x="19171" y="466"/>
                      </a:cubicBezTo>
                      <a:cubicBezTo>
                        <a:pt x="19662" y="466"/>
                        <a:pt x="20150" y="776"/>
                        <a:pt x="20274" y="1357"/>
                      </a:cubicBezTo>
                      <a:cubicBezTo>
                        <a:pt x="20288" y="1403"/>
                        <a:pt x="20322" y="1422"/>
                        <a:pt x="20358" y="1422"/>
                      </a:cubicBezTo>
                      <a:cubicBezTo>
                        <a:pt x="20415" y="1422"/>
                        <a:pt x="20475" y="1371"/>
                        <a:pt x="20453" y="1298"/>
                      </a:cubicBezTo>
                      <a:cubicBezTo>
                        <a:pt x="20307" y="643"/>
                        <a:pt x="19748" y="281"/>
                        <a:pt x="19181" y="281"/>
                      </a:cubicBezTo>
                      <a:cubicBezTo>
                        <a:pt x="18774" y="281"/>
                        <a:pt x="18363" y="468"/>
                        <a:pt x="18098" y="867"/>
                      </a:cubicBezTo>
                      <a:cubicBezTo>
                        <a:pt x="17881" y="357"/>
                        <a:pt x="17408" y="97"/>
                        <a:pt x="16933" y="97"/>
                      </a:cubicBezTo>
                      <a:cubicBezTo>
                        <a:pt x="16495" y="97"/>
                        <a:pt x="16056" y="318"/>
                        <a:pt x="15815" y="772"/>
                      </a:cubicBezTo>
                      <a:cubicBezTo>
                        <a:pt x="15588" y="258"/>
                        <a:pt x="15113" y="1"/>
                        <a:pt x="14638"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454" name="Google Shape;1454;p16"/>
                <p:cNvSpPr/>
                <p:nvPr/>
              </p:nvSpPr>
              <p:spPr>
                <a:xfrm>
                  <a:off x="4979623" y="3205700"/>
                  <a:ext cx="4386615" cy="308941"/>
                </a:xfrm>
                <a:custGeom>
                  <a:avLst/>
                  <a:gdLst/>
                  <a:ahLst/>
                  <a:cxnLst/>
                  <a:rect l="l" t="t" r="r" b="b"/>
                  <a:pathLst>
                    <a:path w="20475" h="1442" extrusionOk="0">
                      <a:moveTo>
                        <a:pt x="14638" y="1"/>
                      </a:moveTo>
                      <a:cubicBezTo>
                        <a:pt x="14163" y="1"/>
                        <a:pt x="13687" y="258"/>
                        <a:pt x="13460" y="772"/>
                      </a:cubicBezTo>
                      <a:cubicBezTo>
                        <a:pt x="13242" y="399"/>
                        <a:pt x="12914" y="244"/>
                        <a:pt x="12567" y="244"/>
                      </a:cubicBezTo>
                      <a:cubicBezTo>
                        <a:pt x="12058" y="244"/>
                        <a:pt x="11507" y="578"/>
                        <a:pt x="11201" y="1047"/>
                      </a:cubicBezTo>
                      <a:cubicBezTo>
                        <a:pt x="10962" y="485"/>
                        <a:pt x="10434" y="192"/>
                        <a:pt x="9904" y="192"/>
                      </a:cubicBezTo>
                      <a:cubicBezTo>
                        <a:pt x="9453" y="192"/>
                        <a:pt x="9001" y="404"/>
                        <a:pt x="8727" y="843"/>
                      </a:cubicBezTo>
                      <a:cubicBezTo>
                        <a:pt x="8458" y="482"/>
                        <a:pt x="8059" y="306"/>
                        <a:pt x="7662" y="306"/>
                      </a:cubicBezTo>
                      <a:cubicBezTo>
                        <a:pt x="7194" y="306"/>
                        <a:pt x="6731" y="550"/>
                        <a:pt x="6491" y="1023"/>
                      </a:cubicBezTo>
                      <a:cubicBezTo>
                        <a:pt x="6262" y="545"/>
                        <a:pt x="5802" y="298"/>
                        <a:pt x="5339" y="298"/>
                      </a:cubicBezTo>
                      <a:cubicBezTo>
                        <a:pt x="4933" y="298"/>
                        <a:pt x="4525" y="488"/>
                        <a:pt x="4268" y="879"/>
                      </a:cubicBezTo>
                      <a:cubicBezTo>
                        <a:pt x="4040" y="349"/>
                        <a:pt x="3547" y="79"/>
                        <a:pt x="3053" y="79"/>
                      </a:cubicBezTo>
                      <a:cubicBezTo>
                        <a:pt x="2590" y="79"/>
                        <a:pt x="2126" y="316"/>
                        <a:pt x="1877" y="796"/>
                      </a:cubicBezTo>
                      <a:cubicBezTo>
                        <a:pt x="1743" y="437"/>
                        <a:pt x="1399" y="195"/>
                        <a:pt x="1012" y="195"/>
                      </a:cubicBezTo>
                      <a:cubicBezTo>
                        <a:pt x="986" y="195"/>
                        <a:pt x="960" y="196"/>
                        <a:pt x="933" y="198"/>
                      </a:cubicBezTo>
                      <a:cubicBezTo>
                        <a:pt x="335" y="258"/>
                        <a:pt x="13" y="832"/>
                        <a:pt x="1" y="1369"/>
                      </a:cubicBezTo>
                      <a:cubicBezTo>
                        <a:pt x="1" y="1417"/>
                        <a:pt x="36" y="1441"/>
                        <a:pt x="72" y="1441"/>
                      </a:cubicBezTo>
                      <a:cubicBezTo>
                        <a:pt x="108" y="1441"/>
                        <a:pt x="144" y="1417"/>
                        <a:pt x="144" y="1369"/>
                      </a:cubicBezTo>
                      <a:cubicBezTo>
                        <a:pt x="168" y="939"/>
                        <a:pt x="383" y="533"/>
                        <a:pt x="825" y="413"/>
                      </a:cubicBezTo>
                      <a:cubicBezTo>
                        <a:pt x="893" y="394"/>
                        <a:pt x="961" y="384"/>
                        <a:pt x="1027" y="384"/>
                      </a:cubicBezTo>
                      <a:cubicBezTo>
                        <a:pt x="1409" y="384"/>
                        <a:pt x="1749" y="687"/>
                        <a:pt x="1770" y="1095"/>
                      </a:cubicBezTo>
                      <a:cubicBezTo>
                        <a:pt x="1770" y="1148"/>
                        <a:pt x="1815" y="1179"/>
                        <a:pt x="1859" y="1179"/>
                      </a:cubicBezTo>
                      <a:cubicBezTo>
                        <a:pt x="1893" y="1179"/>
                        <a:pt x="1927" y="1160"/>
                        <a:pt x="1937" y="1118"/>
                      </a:cubicBezTo>
                      <a:cubicBezTo>
                        <a:pt x="2087" y="548"/>
                        <a:pt x="2570" y="261"/>
                        <a:pt x="3052" y="261"/>
                      </a:cubicBezTo>
                      <a:cubicBezTo>
                        <a:pt x="3529" y="261"/>
                        <a:pt x="4006" y="542"/>
                        <a:pt x="4160" y="1106"/>
                      </a:cubicBezTo>
                      <a:cubicBezTo>
                        <a:pt x="4173" y="1145"/>
                        <a:pt x="4211" y="1167"/>
                        <a:pt x="4248" y="1167"/>
                      </a:cubicBezTo>
                      <a:cubicBezTo>
                        <a:pt x="4280" y="1167"/>
                        <a:pt x="4311" y="1151"/>
                        <a:pt x="4328" y="1118"/>
                      </a:cubicBezTo>
                      <a:cubicBezTo>
                        <a:pt x="4547" y="685"/>
                        <a:pt x="4944" y="472"/>
                        <a:pt x="5336" y="472"/>
                      </a:cubicBezTo>
                      <a:cubicBezTo>
                        <a:pt x="5777" y="472"/>
                        <a:pt x="6213" y="742"/>
                        <a:pt x="6384" y="1274"/>
                      </a:cubicBezTo>
                      <a:cubicBezTo>
                        <a:pt x="6402" y="1316"/>
                        <a:pt x="6438" y="1337"/>
                        <a:pt x="6473" y="1337"/>
                      </a:cubicBezTo>
                      <a:cubicBezTo>
                        <a:pt x="6509" y="1337"/>
                        <a:pt x="6545" y="1316"/>
                        <a:pt x="6563" y="1274"/>
                      </a:cubicBezTo>
                      <a:cubicBezTo>
                        <a:pt x="6740" y="762"/>
                        <a:pt x="7201" y="492"/>
                        <a:pt x="7664" y="492"/>
                      </a:cubicBezTo>
                      <a:cubicBezTo>
                        <a:pt x="8046" y="492"/>
                        <a:pt x="8428" y="675"/>
                        <a:pt x="8655" y="1059"/>
                      </a:cubicBezTo>
                      <a:cubicBezTo>
                        <a:pt x="8673" y="1083"/>
                        <a:pt x="8700" y="1095"/>
                        <a:pt x="8727" y="1095"/>
                      </a:cubicBezTo>
                      <a:cubicBezTo>
                        <a:pt x="8754" y="1095"/>
                        <a:pt x="8781" y="1083"/>
                        <a:pt x="8798" y="1059"/>
                      </a:cubicBezTo>
                      <a:cubicBezTo>
                        <a:pt x="9026" y="598"/>
                        <a:pt x="9458" y="378"/>
                        <a:pt x="9890" y="378"/>
                      </a:cubicBezTo>
                      <a:cubicBezTo>
                        <a:pt x="10410" y="378"/>
                        <a:pt x="10930" y="697"/>
                        <a:pt x="11094" y="1298"/>
                      </a:cubicBezTo>
                      <a:cubicBezTo>
                        <a:pt x="11106" y="1337"/>
                        <a:pt x="11140" y="1358"/>
                        <a:pt x="11175" y="1358"/>
                      </a:cubicBezTo>
                      <a:cubicBezTo>
                        <a:pt x="11203" y="1358"/>
                        <a:pt x="11232" y="1343"/>
                        <a:pt x="11249" y="1310"/>
                      </a:cubicBezTo>
                      <a:cubicBezTo>
                        <a:pt x="11491" y="818"/>
                        <a:pt x="12040" y="432"/>
                        <a:pt x="12543" y="432"/>
                      </a:cubicBezTo>
                      <a:cubicBezTo>
                        <a:pt x="12882" y="432"/>
                        <a:pt x="13201" y="608"/>
                        <a:pt x="13389" y="1047"/>
                      </a:cubicBezTo>
                      <a:cubicBezTo>
                        <a:pt x="13403" y="1075"/>
                        <a:pt x="13428" y="1086"/>
                        <a:pt x="13455" y="1086"/>
                      </a:cubicBezTo>
                      <a:cubicBezTo>
                        <a:pt x="13496" y="1086"/>
                        <a:pt x="13541" y="1059"/>
                        <a:pt x="13556" y="1023"/>
                      </a:cubicBezTo>
                      <a:cubicBezTo>
                        <a:pt x="13699" y="464"/>
                        <a:pt x="14164" y="186"/>
                        <a:pt x="14629" y="186"/>
                      </a:cubicBezTo>
                      <a:cubicBezTo>
                        <a:pt x="15099" y="186"/>
                        <a:pt x="15569" y="470"/>
                        <a:pt x="15708" y="1035"/>
                      </a:cubicBezTo>
                      <a:cubicBezTo>
                        <a:pt x="15726" y="1077"/>
                        <a:pt x="15761" y="1097"/>
                        <a:pt x="15797" y="1097"/>
                      </a:cubicBezTo>
                      <a:cubicBezTo>
                        <a:pt x="15833" y="1097"/>
                        <a:pt x="15869" y="1077"/>
                        <a:pt x="15887" y="1035"/>
                      </a:cubicBezTo>
                      <a:cubicBezTo>
                        <a:pt x="16055" y="541"/>
                        <a:pt x="16486" y="299"/>
                        <a:pt x="16917" y="299"/>
                      </a:cubicBezTo>
                      <a:cubicBezTo>
                        <a:pt x="17373" y="299"/>
                        <a:pt x="17831" y="571"/>
                        <a:pt x="17979" y="1106"/>
                      </a:cubicBezTo>
                      <a:cubicBezTo>
                        <a:pt x="17992" y="1147"/>
                        <a:pt x="18029" y="1169"/>
                        <a:pt x="18065" y="1169"/>
                      </a:cubicBezTo>
                      <a:cubicBezTo>
                        <a:pt x="18092" y="1169"/>
                        <a:pt x="18119" y="1156"/>
                        <a:pt x="18134" y="1130"/>
                      </a:cubicBezTo>
                      <a:cubicBezTo>
                        <a:pt x="18340" y="680"/>
                        <a:pt x="18751" y="466"/>
                        <a:pt x="19159" y="466"/>
                      </a:cubicBezTo>
                      <a:cubicBezTo>
                        <a:pt x="19650" y="466"/>
                        <a:pt x="20138" y="776"/>
                        <a:pt x="20262" y="1357"/>
                      </a:cubicBezTo>
                      <a:cubicBezTo>
                        <a:pt x="20276" y="1405"/>
                        <a:pt x="20315" y="1426"/>
                        <a:pt x="20354" y="1426"/>
                      </a:cubicBezTo>
                      <a:cubicBezTo>
                        <a:pt x="20414" y="1426"/>
                        <a:pt x="20475" y="1377"/>
                        <a:pt x="20453" y="1298"/>
                      </a:cubicBezTo>
                      <a:cubicBezTo>
                        <a:pt x="20307" y="644"/>
                        <a:pt x="19748" y="281"/>
                        <a:pt x="19181" y="281"/>
                      </a:cubicBezTo>
                      <a:cubicBezTo>
                        <a:pt x="18774" y="281"/>
                        <a:pt x="18363" y="468"/>
                        <a:pt x="18098" y="867"/>
                      </a:cubicBezTo>
                      <a:cubicBezTo>
                        <a:pt x="17881" y="358"/>
                        <a:pt x="17408" y="97"/>
                        <a:pt x="16933" y="97"/>
                      </a:cubicBezTo>
                      <a:cubicBezTo>
                        <a:pt x="16495" y="97"/>
                        <a:pt x="16056" y="319"/>
                        <a:pt x="15815" y="772"/>
                      </a:cubicBezTo>
                      <a:cubicBezTo>
                        <a:pt x="15588" y="258"/>
                        <a:pt x="15113" y="1"/>
                        <a:pt x="14638"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455" name="Google Shape;1455;p16"/>
                <p:cNvSpPr/>
                <p:nvPr/>
              </p:nvSpPr>
              <p:spPr>
                <a:xfrm>
                  <a:off x="4977052" y="3746027"/>
                  <a:ext cx="4389186" cy="310869"/>
                </a:xfrm>
                <a:custGeom>
                  <a:avLst/>
                  <a:gdLst/>
                  <a:ahLst/>
                  <a:cxnLst/>
                  <a:rect l="l" t="t" r="r" b="b"/>
                  <a:pathLst>
                    <a:path w="20487" h="1451" extrusionOk="0">
                      <a:moveTo>
                        <a:pt x="14650" y="1"/>
                      </a:moveTo>
                      <a:cubicBezTo>
                        <a:pt x="14175" y="1"/>
                        <a:pt x="13699" y="258"/>
                        <a:pt x="13472" y="772"/>
                      </a:cubicBezTo>
                      <a:cubicBezTo>
                        <a:pt x="13249" y="399"/>
                        <a:pt x="12919" y="244"/>
                        <a:pt x="12570" y="244"/>
                      </a:cubicBezTo>
                      <a:cubicBezTo>
                        <a:pt x="12060" y="244"/>
                        <a:pt x="11512" y="578"/>
                        <a:pt x="11213" y="1047"/>
                      </a:cubicBezTo>
                      <a:cubicBezTo>
                        <a:pt x="10975" y="488"/>
                        <a:pt x="10451" y="198"/>
                        <a:pt x="9925" y="198"/>
                      </a:cubicBezTo>
                      <a:cubicBezTo>
                        <a:pt x="9471" y="198"/>
                        <a:pt x="9015" y="413"/>
                        <a:pt x="8739" y="856"/>
                      </a:cubicBezTo>
                      <a:cubicBezTo>
                        <a:pt x="8469" y="493"/>
                        <a:pt x="8068" y="317"/>
                        <a:pt x="7669" y="317"/>
                      </a:cubicBezTo>
                      <a:cubicBezTo>
                        <a:pt x="7201" y="317"/>
                        <a:pt x="6737" y="558"/>
                        <a:pt x="6491" y="1023"/>
                      </a:cubicBezTo>
                      <a:cubicBezTo>
                        <a:pt x="6262" y="545"/>
                        <a:pt x="5802" y="298"/>
                        <a:pt x="5341" y="298"/>
                      </a:cubicBezTo>
                      <a:cubicBezTo>
                        <a:pt x="4937" y="298"/>
                        <a:pt x="4531" y="489"/>
                        <a:pt x="4280" y="880"/>
                      </a:cubicBezTo>
                      <a:cubicBezTo>
                        <a:pt x="4052" y="349"/>
                        <a:pt x="3556" y="79"/>
                        <a:pt x="3060" y="79"/>
                      </a:cubicBezTo>
                      <a:cubicBezTo>
                        <a:pt x="2596" y="79"/>
                        <a:pt x="2132" y="316"/>
                        <a:pt x="1889" y="796"/>
                      </a:cubicBezTo>
                      <a:cubicBezTo>
                        <a:pt x="1744" y="438"/>
                        <a:pt x="1399" y="195"/>
                        <a:pt x="1022" y="195"/>
                      </a:cubicBezTo>
                      <a:cubicBezTo>
                        <a:pt x="997" y="195"/>
                        <a:pt x="971" y="196"/>
                        <a:pt x="945" y="198"/>
                      </a:cubicBezTo>
                      <a:cubicBezTo>
                        <a:pt x="347" y="258"/>
                        <a:pt x="13" y="832"/>
                        <a:pt x="1" y="1370"/>
                      </a:cubicBezTo>
                      <a:cubicBezTo>
                        <a:pt x="1" y="1423"/>
                        <a:pt x="40" y="1450"/>
                        <a:pt x="78" y="1450"/>
                      </a:cubicBezTo>
                      <a:cubicBezTo>
                        <a:pt x="117" y="1450"/>
                        <a:pt x="156" y="1423"/>
                        <a:pt x="156" y="1370"/>
                      </a:cubicBezTo>
                      <a:cubicBezTo>
                        <a:pt x="168" y="951"/>
                        <a:pt x="395" y="533"/>
                        <a:pt x="825" y="413"/>
                      </a:cubicBezTo>
                      <a:cubicBezTo>
                        <a:pt x="895" y="394"/>
                        <a:pt x="964" y="385"/>
                        <a:pt x="1032" y="385"/>
                      </a:cubicBezTo>
                      <a:cubicBezTo>
                        <a:pt x="1420" y="385"/>
                        <a:pt x="1760" y="688"/>
                        <a:pt x="1770" y="1095"/>
                      </a:cubicBezTo>
                      <a:cubicBezTo>
                        <a:pt x="1770" y="1153"/>
                        <a:pt x="1816" y="1183"/>
                        <a:pt x="1862" y="1183"/>
                      </a:cubicBezTo>
                      <a:cubicBezTo>
                        <a:pt x="1900" y="1183"/>
                        <a:pt x="1938" y="1162"/>
                        <a:pt x="1949" y="1119"/>
                      </a:cubicBezTo>
                      <a:cubicBezTo>
                        <a:pt x="2099" y="548"/>
                        <a:pt x="2582" y="261"/>
                        <a:pt x="3064" y="261"/>
                      </a:cubicBezTo>
                      <a:cubicBezTo>
                        <a:pt x="3541" y="261"/>
                        <a:pt x="4018" y="542"/>
                        <a:pt x="4172" y="1107"/>
                      </a:cubicBezTo>
                      <a:cubicBezTo>
                        <a:pt x="4185" y="1145"/>
                        <a:pt x="4219" y="1167"/>
                        <a:pt x="4253" y="1167"/>
                      </a:cubicBezTo>
                      <a:cubicBezTo>
                        <a:pt x="4282" y="1167"/>
                        <a:pt x="4311" y="1151"/>
                        <a:pt x="4328" y="1119"/>
                      </a:cubicBezTo>
                      <a:cubicBezTo>
                        <a:pt x="4553" y="686"/>
                        <a:pt x="4950" y="472"/>
                        <a:pt x="5342" y="472"/>
                      </a:cubicBezTo>
                      <a:cubicBezTo>
                        <a:pt x="5783" y="472"/>
                        <a:pt x="6219" y="742"/>
                        <a:pt x="6396" y="1274"/>
                      </a:cubicBezTo>
                      <a:cubicBezTo>
                        <a:pt x="6408" y="1316"/>
                        <a:pt x="6444" y="1337"/>
                        <a:pt x="6480" y="1337"/>
                      </a:cubicBezTo>
                      <a:cubicBezTo>
                        <a:pt x="6515" y="1337"/>
                        <a:pt x="6551" y="1316"/>
                        <a:pt x="6563" y="1274"/>
                      </a:cubicBezTo>
                      <a:cubicBezTo>
                        <a:pt x="6740" y="763"/>
                        <a:pt x="7201" y="492"/>
                        <a:pt x="7664" y="492"/>
                      </a:cubicBezTo>
                      <a:cubicBezTo>
                        <a:pt x="8046" y="492"/>
                        <a:pt x="8428" y="676"/>
                        <a:pt x="8655" y="1059"/>
                      </a:cubicBezTo>
                      <a:cubicBezTo>
                        <a:pt x="8673" y="1089"/>
                        <a:pt x="8703" y="1104"/>
                        <a:pt x="8733" y="1104"/>
                      </a:cubicBezTo>
                      <a:cubicBezTo>
                        <a:pt x="8763" y="1104"/>
                        <a:pt x="8793" y="1089"/>
                        <a:pt x="8810" y="1059"/>
                      </a:cubicBezTo>
                      <a:cubicBezTo>
                        <a:pt x="9038" y="598"/>
                        <a:pt x="9470" y="378"/>
                        <a:pt x="9901" y="378"/>
                      </a:cubicBezTo>
                      <a:cubicBezTo>
                        <a:pt x="10420" y="378"/>
                        <a:pt x="10937" y="697"/>
                        <a:pt x="11094" y="1298"/>
                      </a:cubicBezTo>
                      <a:cubicBezTo>
                        <a:pt x="11107" y="1337"/>
                        <a:pt x="11140" y="1358"/>
                        <a:pt x="11177" y="1358"/>
                      </a:cubicBezTo>
                      <a:cubicBezTo>
                        <a:pt x="11207" y="1358"/>
                        <a:pt x="11239" y="1343"/>
                        <a:pt x="11261" y="1310"/>
                      </a:cubicBezTo>
                      <a:cubicBezTo>
                        <a:pt x="11496" y="818"/>
                        <a:pt x="12042" y="432"/>
                        <a:pt x="12544" y="432"/>
                      </a:cubicBezTo>
                      <a:cubicBezTo>
                        <a:pt x="12882" y="432"/>
                        <a:pt x="13201" y="608"/>
                        <a:pt x="13389" y="1047"/>
                      </a:cubicBezTo>
                      <a:cubicBezTo>
                        <a:pt x="13404" y="1077"/>
                        <a:pt x="13433" y="1090"/>
                        <a:pt x="13464" y="1090"/>
                      </a:cubicBezTo>
                      <a:cubicBezTo>
                        <a:pt x="13506" y="1090"/>
                        <a:pt x="13549" y="1065"/>
                        <a:pt x="13556" y="1023"/>
                      </a:cubicBezTo>
                      <a:cubicBezTo>
                        <a:pt x="13705" y="464"/>
                        <a:pt x="14173" y="186"/>
                        <a:pt x="14639" y="186"/>
                      </a:cubicBezTo>
                      <a:cubicBezTo>
                        <a:pt x="15111" y="186"/>
                        <a:pt x="15581" y="470"/>
                        <a:pt x="15720" y="1035"/>
                      </a:cubicBezTo>
                      <a:cubicBezTo>
                        <a:pt x="15732" y="1077"/>
                        <a:pt x="15767" y="1098"/>
                        <a:pt x="15803" y="1098"/>
                      </a:cubicBezTo>
                      <a:cubicBezTo>
                        <a:pt x="15839" y="1098"/>
                        <a:pt x="15875" y="1077"/>
                        <a:pt x="15887" y="1035"/>
                      </a:cubicBezTo>
                      <a:cubicBezTo>
                        <a:pt x="16061" y="542"/>
                        <a:pt x="16494" y="299"/>
                        <a:pt x="16926" y="299"/>
                      </a:cubicBezTo>
                      <a:cubicBezTo>
                        <a:pt x="17383" y="299"/>
                        <a:pt x="17837" y="572"/>
                        <a:pt x="17979" y="1107"/>
                      </a:cubicBezTo>
                      <a:cubicBezTo>
                        <a:pt x="17993" y="1148"/>
                        <a:pt x="18031" y="1174"/>
                        <a:pt x="18070" y="1174"/>
                      </a:cubicBezTo>
                      <a:cubicBezTo>
                        <a:pt x="18098" y="1174"/>
                        <a:pt x="18126" y="1161"/>
                        <a:pt x="18146" y="1131"/>
                      </a:cubicBezTo>
                      <a:cubicBezTo>
                        <a:pt x="18347" y="680"/>
                        <a:pt x="18754" y="466"/>
                        <a:pt x="19161" y="466"/>
                      </a:cubicBezTo>
                      <a:cubicBezTo>
                        <a:pt x="19650" y="466"/>
                        <a:pt x="20138" y="777"/>
                        <a:pt x="20262" y="1358"/>
                      </a:cubicBezTo>
                      <a:cubicBezTo>
                        <a:pt x="20281" y="1409"/>
                        <a:pt x="20321" y="1431"/>
                        <a:pt x="20362" y="1431"/>
                      </a:cubicBezTo>
                      <a:cubicBezTo>
                        <a:pt x="20425" y="1431"/>
                        <a:pt x="20487" y="1378"/>
                        <a:pt x="20465" y="1298"/>
                      </a:cubicBezTo>
                      <a:cubicBezTo>
                        <a:pt x="20319" y="643"/>
                        <a:pt x="19754" y="276"/>
                        <a:pt x="19185" y="276"/>
                      </a:cubicBezTo>
                      <a:cubicBezTo>
                        <a:pt x="18778" y="276"/>
                        <a:pt x="18370" y="464"/>
                        <a:pt x="18110" y="868"/>
                      </a:cubicBezTo>
                      <a:cubicBezTo>
                        <a:pt x="17886" y="358"/>
                        <a:pt x="17414" y="97"/>
                        <a:pt x="16941" y="97"/>
                      </a:cubicBezTo>
                      <a:cubicBezTo>
                        <a:pt x="16504" y="97"/>
                        <a:pt x="16068" y="319"/>
                        <a:pt x="15827" y="772"/>
                      </a:cubicBezTo>
                      <a:cubicBezTo>
                        <a:pt x="15600" y="258"/>
                        <a:pt x="15125" y="1"/>
                        <a:pt x="14650"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456" name="Google Shape;1456;p16"/>
                <p:cNvSpPr/>
                <p:nvPr/>
              </p:nvSpPr>
              <p:spPr>
                <a:xfrm>
                  <a:off x="4979623" y="4288496"/>
                  <a:ext cx="4386615" cy="309370"/>
                </a:xfrm>
                <a:custGeom>
                  <a:avLst/>
                  <a:gdLst/>
                  <a:ahLst/>
                  <a:cxnLst/>
                  <a:rect l="l" t="t" r="r" b="b"/>
                  <a:pathLst>
                    <a:path w="20475" h="1444" extrusionOk="0">
                      <a:moveTo>
                        <a:pt x="14638" y="0"/>
                      </a:moveTo>
                      <a:cubicBezTo>
                        <a:pt x="14163" y="0"/>
                        <a:pt x="13687" y="254"/>
                        <a:pt x="13460" y="762"/>
                      </a:cubicBezTo>
                      <a:cubicBezTo>
                        <a:pt x="13242" y="394"/>
                        <a:pt x="12915" y="240"/>
                        <a:pt x="12568" y="240"/>
                      </a:cubicBezTo>
                      <a:cubicBezTo>
                        <a:pt x="12058" y="240"/>
                        <a:pt x="11507" y="573"/>
                        <a:pt x="11201" y="1049"/>
                      </a:cubicBezTo>
                      <a:cubicBezTo>
                        <a:pt x="10962" y="487"/>
                        <a:pt x="10434" y="194"/>
                        <a:pt x="9904" y="194"/>
                      </a:cubicBezTo>
                      <a:cubicBezTo>
                        <a:pt x="9453" y="194"/>
                        <a:pt x="9001" y="406"/>
                        <a:pt x="8727" y="846"/>
                      </a:cubicBezTo>
                      <a:cubicBezTo>
                        <a:pt x="8458" y="484"/>
                        <a:pt x="8059" y="308"/>
                        <a:pt x="7662" y="308"/>
                      </a:cubicBezTo>
                      <a:cubicBezTo>
                        <a:pt x="7194" y="308"/>
                        <a:pt x="6731" y="553"/>
                        <a:pt x="6491" y="1025"/>
                      </a:cubicBezTo>
                      <a:cubicBezTo>
                        <a:pt x="6261" y="546"/>
                        <a:pt x="5799" y="299"/>
                        <a:pt x="5334" y="299"/>
                      </a:cubicBezTo>
                      <a:cubicBezTo>
                        <a:pt x="4930" y="299"/>
                        <a:pt x="4524" y="486"/>
                        <a:pt x="4268" y="870"/>
                      </a:cubicBezTo>
                      <a:cubicBezTo>
                        <a:pt x="4040" y="347"/>
                        <a:pt x="3550" y="80"/>
                        <a:pt x="3057" y="80"/>
                      </a:cubicBezTo>
                      <a:cubicBezTo>
                        <a:pt x="2593" y="80"/>
                        <a:pt x="2127" y="317"/>
                        <a:pt x="1877" y="798"/>
                      </a:cubicBezTo>
                      <a:cubicBezTo>
                        <a:pt x="1743" y="430"/>
                        <a:pt x="1401" y="197"/>
                        <a:pt x="1016" y="197"/>
                      </a:cubicBezTo>
                      <a:cubicBezTo>
                        <a:pt x="988" y="197"/>
                        <a:pt x="961" y="198"/>
                        <a:pt x="933" y="200"/>
                      </a:cubicBezTo>
                      <a:cubicBezTo>
                        <a:pt x="335" y="248"/>
                        <a:pt x="13" y="822"/>
                        <a:pt x="1" y="1372"/>
                      </a:cubicBezTo>
                      <a:cubicBezTo>
                        <a:pt x="1" y="1420"/>
                        <a:pt x="36" y="1443"/>
                        <a:pt x="72" y="1443"/>
                      </a:cubicBezTo>
                      <a:cubicBezTo>
                        <a:pt x="108" y="1443"/>
                        <a:pt x="144" y="1420"/>
                        <a:pt x="144" y="1372"/>
                      </a:cubicBezTo>
                      <a:cubicBezTo>
                        <a:pt x="168" y="941"/>
                        <a:pt x="383" y="523"/>
                        <a:pt x="825" y="415"/>
                      </a:cubicBezTo>
                      <a:cubicBezTo>
                        <a:pt x="894" y="396"/>
                        <a:pt x="964" y="386"/>
                        <a:pt x="1032" y="386"/>
                      </a:cubicBezTo>
                      <a:cubicBezTo>
                        <a:pt x="1411" y="386"/>
                        <a:pt x="1749" y="681"/>
                        <a:pt x="1770" y="1097"/>
                      </a:cubicBezTo>
                      <a:cubicBezTo>
                        <a:pt x="1770" y="1149"/>
                        <a:pt x="1812" y="1180"/>
                        <a:pt x="1855" y="1180"/>
                      </a:cubicBezTo>
                      <a:cubicBezTo>
                        <a:pt x="1890" y="1180"/>
                        <a:pt x="1926" y="1158"/>
                        <a:pt x="1937" y="1109"/>
                      </a:cubicBezTo>
                      <a:cubicBezTo>
                        <a:pt x="2087" y="538"/>
                        <a:pt x="2570" y="251"/>
                        <a:pt x="3052" y="251"/>
                      </a:cubicBezTo>
                      <a:cubicBezTo>
                        <a:pt x="3529" y="251"/>
                        <a:pt x="4006" y="532"/>
                        <a:pt x="4160" y="1097"/>
                      </a:cubicBezTo>
                      <a:cubicBezTo>
                        <a:pt x="4174" y="1143"/>
                        <a:pt x="4213" y="1168"/>
                        <a:pt x="4252" y="1168"/>
                      </a:cubicBezTo>
                      <a:cubicBezTo>
                        <a:pt x="4282" y="1168"/>
                        <a:pt x="4312" y="1152"/>
                        <a:pt x="4328" y="1121"/>
                      </a:cubicBezTo>
                      <a:cubicBezTo>
                        <a:pt x="4547" y="688"/>
                        <a:pt x="4944" y="474"/>
                        <a:pt x="5336" y="474"/>
                      </a:cubicBezTo>
                      <a:cubicBezTo>
                        <a:pt x="5777" y="474"/>
                        <a:pt x="6213" y="745"/>
                        <a:pt x="6384" y="1276"/>
                      </a:cubicBezTo>
                      <a:cubicBezTo>
                        <a:pt x="6402" y="1312"/>
                        <a:pt x="6438" y="1330"/>
                        <a:pt x="6473" y="1330"/>
                      </a:cubicBezTo>
                      <a:cubicBezTo>
                        <a:pt x="6509" y="1330"/>
                        <a:pt x="6545" y="1312"/>
                        <a:pt x="6563" y="1276"/>
                      </a:cubicBezTo>
                      <a:cubicBezTo>
                        <a:pt x="6740" y="759"/>
                        <a:pt x="7200" y="485"/>
                        <a:pt x="7663" y="485"/>
                      </a:cubicBezTo>
                      <a:cubicBezTo>
                        <a:pt x="8044" y="485"/>
                        <a:pt x="8428" y="672"/>
                        <a:pt x="8655" y="1061"/>
                      </a:cubicBezTo>
                      <a:cubicBezTo>
                        <a:pt x="8673" y="1085"/>
                        <a:pt x="8700" y="1097"/>
                        <a:pt x="8727" y="1097"/>
                      </a:cubicBezTo>
                      <a:cubicBezTo>
                        <a:pt x="8754" y="1097"/>
                        <a:pt x="8781" y="1085"/>
                        <a:pt x="8798" y="1061"/>
                      </a:cubicBezTo>
                      <a:cubicBezTo>
                        <a:pt x="9028" y="597"/>
                        <a:pt x="9463" y="375"/>
                        <a:pt x="9898" y="375"/>
                      </a:cubicBezTo>
                      <a:cubicBezTo>
                        <a:pt x="10415" y="375"/>
                        <a:pt x="10931" y="690"/>
                        <a:pt x="11094" y="1288"/>
                      </a:cubicBezTo>
                      <a:cubicBezTo>
                        <a:pt x="11100" y="1335"/>
                        <a:pt x="11137" y="1359"/>
                        <a:pt x="11174" y="1359"/>
                      </a:cubicBezTo>
                      <a:cubicBezTo>
                        <a:pt x="11203" y="1359"/>
                        <a:pt x="11233" y="1344"/>
                        <a:pt x="11249" y="1312"/>
                      </a:cubicBezTo>
                      <a:cubicBezTo>
                        <a:pt x="11493" y="818"/>
                        <a:pt x="12045" y="426"/>
                        <a:pt x="12549" y="426"/>
                      </a:cubicBezTo>
                      <a:cubicBezTo>
                        <a:pt x="12886" y="426"/>
                        <a:pt x="13202" y="601"/>
                        <a:pt x="13389" y="1037"/>
                      </a:cubicBezTo>
                      <a:cubicBezTo>
                        <a:pt x="13403" y="1071"/>
                        <a:pt x="13430" y="1085"/>
                        <a:pt x="13458" y="1085"/>
                      </a:cubicBezTo>
                      <a:cubicBezTo>
                        <a:pt x="13498" y="1085"/>
                        <a:pt x="13542" y="1056"/>
                        <a:pt x="13556" y="1013"/>
                      </a:cubicBezTo>
                      <a:cubicBezTo>
                        <a:pt x="13698" y="462"/>
                        <a:pt x="14161" y="187"/>
                        <a:pt x="14625" y="187"/>
                      </a:cubicBezTo>
                      <a:cubicBezTo>
                        <a:pt x="15096" y="187"/>
                        <a:pt x="15569" y="471"/>
                        <a:pt x="15708" y="1037"/>
                      </a:cubicBezTo>
                      <a:cubicBezTo>
                        <a:pt x="15726" y="1079"/>
                        <a:pt x="15761" y="1100"/>
                        <a:pt x="15797" y="1100"/>
                      </a:cubicBezTo>
                      <a:cubicBezTo>
                        <a:pt x="15833" y="1100"/>
                        <a:pt x="15869" y="1079"/>
                        <a:pt x="15887" y="1037"/>
                      </a:cubicBezTo>
                      <a:cubicBezTo>
                        <a:pt x="16055" y="544"/>
                        <a:pt x="16486" y="301"/>
                        <a:pt x="16917" y="301"/>
                      </a:cubicBezTo>
                      <a:cubicBezTo>
                        <a:pt x="17373" y="301"/>
                        <a:pt x="17831" y="574"/>
                        <a:pt x="17979" y="1109"/>
                      </a:cubicBezTo>
                      <a:cubicBezTo>
                        <a:pt x="17992" y="1150"/>
                        <a:pt x="18029" y="1171"/>
                        <a:pt x="18065" y="1171"/>
                      </a:cubicBezTo>
                      <a:cubicBezTo>
                        <a:pt x="18092" y="1171"/>
                        <a:pt x="18119" y="1159"/>
                        <a:pt x="18134" y="1133"/>
                      </a:cubicBezTo>
                      <a:cubicBezTo>
                        <a:pt x="18341" y="681"/>
                        <a:pt x="18753" y="467"/>
                        <a:pt x="19162" y="467"/>
                      </a:cubicBezTo>
                      <a:cubicBezTo>
                        <a:pt x="19652" y="467"/>
                        <a:pt x="20138" y="775"/>
                        <a:pt x="20262" y="1348"/>
                      </a:cubicBezTo>
                      <a:cubicBezTo>
                        <a:pt x="20276" y="1400"/>
                        <a:pt x="20315" y="1422"/>
                        <a:pt x="20355" y="1422"/>
                      </a:cubicBezTo>
                      <a:cubicBezTo>
                        <a:pt x="20414" y="1422"/>
                        <a:pt x="20475" y="1372"/>
                        <a:pt x="20453" y="1300"/>
                      </a:cubicBezTo>
                      <a:cubicBezTo>
                        <a:pt x="20307" y="645"/>
                        <a:pt x="19746" y="278"/>
                        <a:pt x="19178" y="278"/>
                      </a:cubicBezTo>
                      <a:cubicBezTo>
                        <a:pt x="18772" y="278"/>
                        <a:pt x="18363" y="466"/>
                        <a:pt x="18098" y="870"/>
                      </a:cubicBezTo>
                      <a:cubicBezTo>
                        <a:pt x="17880" y="358"/>
                        <a:pt x="17404" y="97"/>
                        <a:pt x="16928" y="97"/>
                      </a:cubicBezTo>
                      <a:cubicBezTo>
                        <a:pt x="16492" y="97"/>
                        <a:pt x="16055" y="316"/>
                        <a:pt x="15815" y="762"/>
                      </a:cubicBezTo>
                      <a:cubicBezTo>
                        <a:pt x="15588" y="254"/>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457" name="Google Shape;1457;p16"/>
                <p:cNvSpPr/>
                <p:nvPr/>
              </p:nvSpPr>
              <p:spPr>
                <a:xfrm>
                  <a:off x="4979623" y="4829466"/>
                  <a:ext cx="4386615" cy="310655"/>
                </a:xfrm>
                <a:custGeom>
                  <a:avLst/>
                  <a:gdLst/>
                  <a:ahLst/>
                  <a:cxnLst/>
                  <a:rect l="l" t="t" r="r" b="b"/>
                  <a:pathLst>
                    <a:path w="20475" h="1450" extrusionOk="0">
                      <a:moveTo>
                        <a:pt x="14638" y="0"/>
                      </a:moveTo>
                      <a:cubicBezTo>
                        <a:pt x="14163" y="0"/>
                        <a:pt x="13687" y="257"/>
                        <a:pt x="13460" y="771"/>
                      </a:cubicBezTo>
                      <a:cubicBezTo>
                        <a:pt x="13242" y="398"/>
                        <a:pt x="12914" y="243"/>
                        <a:pt x="12567" y="243"/>
                      </a:cubicBezTo>
                      <a:cubicBezTo>
                        <a:pt x="12058" y="243"/>
                        <a:pt x="11507" y="577"/>
                        <a:pt x="11201" y="1046"/>
                      </a:cubicBezTo>
                      <a:cubicBezTo>
                        <a:pt x="10963" y="487"/>
                        <a:pt x="10439" y="198"/>
                        <a:pt x="9913" y="198"/>
                      </a:cubicBezTo>
                      <a:cubicBezTo>
                        <a:pt x="9459" y="198"/>
                        <a:pt x="9003" y="413"/>
                        <a:pt x="8727" y="855"/>
                      </a:cubicBezTo>
                      <a:cubicBezTo>
                        <a:pt x="8457" y="492"/>
                        <a:pt x="8056" y="316"/>
                        <a:pt x="7658" y="316"/>
                      </a:cubicBezTo>
                      <a:cubicBezTo>
                        <a:pt x="7192" y="316"/>
                        <a:pt x="6730" y="558"/>
                        <a:pt x="6491" y="1022"/>
                      </a:cubicBezTo>
                      <a:cubicBezTo>
                        <a:pt x="6262" y="545"/>
                        <a:pt x="5802" y="298"/>
                        <a:pt x="5339" y="298"/>
                      </a:cubicBezTo>
                      <a:cubicBezTo>
                        <a:pt x="4933" y="298"/>
                        <a:pt x="4525" y="488"/>
                        <a:pt x="4268" y="879"/>
                      </a:cubicBezTo>
                      <a:cubicBezTo>
                        <a:pt x="4040" y="348"/>
                        <a:pt x="3547" y="79"/>
                        <a:pt x="3053" y="79"/>
                      </a:cubicBezTo>
                      <a:cubicBezTo>
                        <a:pt x="2590" y="79"/>
                        <a:pt x="2126" y="315"/>
                        <a:pt x="1877" y="795"/>
                      </a:cubicBezTo>
                      <a:cubicBezTo>
                        <a:pt x="1743" y="437"/>
                        <a:pt x="1399" y="194"/>
                        <a:pt x="1012" y="194"/>
                      </a:cubicBezTo>
                      <a:cubicBezTo>
                        <a:pt x="986" y="194"/>
                        <a:pt x="960" y="195"/>
                        <a:pt x="933" y="198"/>
                      </a:cubicBezTo>
                      <a:cubicBezTo>
                        <a:pt x="335" y="257"/>
                        <a:pt x="13" y="831"/>
                        <a:pt x="1" y="1369"/>
                      </a:cubicBezTo>
                      <a:cubicBezTo>
                        <a:pt x="1" y="1423"/>
                        <a:pt x="36" y="1450"/>
                        <a:pt x="72" y="1450"/>
                      </a:cubicBezTo>
                      <a:cubicBezTo>
                        <a:pt x="108" y="1450"/>
                        <a:pt x="144" y="1423"/>
                        <a:pt x="144" y="1369"/>
                      </a:cubicBezTo>
                      <a:cubicBezTo>
                        <a:pt x="168" y="939"/>
                        <a:pt x="383" y="532"/>
                        <a:pt x="825" y="413"/>
                      </a:cubicBezTo>
                      <a:cubicBezTo>
                        <a:pt x="890" y="396"/>
                        <a:pt x="954" y="388"/>
                        <a:pt x="1018" y="388"/>
                      </a:cubicBezTo>
                      <a:cubicBezTo>
                        <a:pt x="1403" y="388"/>
                        <a:pt x="1749" y="684"/>
                        <a:pt x="1770" y="1094"/>
                      </a:cubicBezTo>
                      <a:cubicBezTo>
                        <a:pt x="1770" y="1153"/>
                        <a:pt x="1812" y="1183"/>
                        <a:pt x="1855" y="1183"/>
                      </a:cubicBezTo>
                      <a:cubicBezTo>
                        <a:pt x="1890" y="1183"/>
                        <a:pt x="1926" y="1162"/>
                        <a:pt x="1937" y="1118"/>
                      </a:cubicBezTo>
                      <a:cubicBezTo>
                        <a:pt x="2087" y="547"/>
                        <a:pt x="2570" y="260"/>
                        <a:pt x="3052" y="260"/>
                      </a:cubicBezTo>
                      <a:cubicBezTo>
                        <a:pt x="3529" y="260"/>
                        <a:pt x="4006" y="541"/>
                        <a:pt x="4160" y="1106"/>
                      </a:cubicBezTo>
                      <a:cubicBezTo>
                        <a:pt x="4174" y="1147"/>
                        <a:pt x="4215" y="1168"/>
                        <a:pt x="4254" y="1168"/>
                      </a:cubicBezTo>
                      <a:cubicBezTo>
                        <a:pt x="4283" y="1168"/>
                        <a:pt x="4312" y="1156"/>
                        <a:pt x="4328" y="1130"/>
                      </a:cubicBezTo>
                      <a:cubicBezTo>
                        <a:pt x="4548" y="690"/>
                        <a:pt x="4947" y="473"/>
                        <a:pt x="5340" y="473"/>
                      </a:cubicBezTo>
                      <a:cubicBezTo>
                        <a:pt x="5780" y="473"/>
                        <a:pt x="6214" y="743"/>
                        <a:pt x="6384" y="1273"/>
                      </a:cubicBezTo>
                      <a:cubicBezTo>
                        <a:pt x="6402" y="1315"/>
                        <a:pt x="6438" y="1336"/>
                        <a:pt x="6473" y="1336"/>
                      </a:cubicBezTo>
                      <a:cubicBezTo>
                        <a:pt x="6509" y="1336"/>
                        <a:pt x="6545" y="1315"/>
                        <a:pt x="6563" y="1273"/>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26" y="597"/>
                        <a:pt x="9458" y="377"/>
                        <a:pt x="9890" y="377"/>
                      </a:cubicBezTo>
                      <a:cubicBezTo>
                        <a:pt x="10410" y="377"/>
                        <a:pt x="10930" y="696"/>
                        <a:pt x="11094" y="1297"/>
                      </a:cubicBezTo>
                      <a:cubicBezTo>
                        <a:pt x="11100" y="1338"/>
                        <a:pt x="11138" y="1359"/>
                        <a:pt x="11176" y="1359"/>
                      </a:cubicBezTo>
                      <a:cubicBezTo>
                        <a:pt x="11205" y="1359"/>
                        <a:pt x="11233" y="1347"/>
                        <a:pt x="11249" y="1321"/>
                      </a:cubicBezTo>
                      <a:cubicBezTo>
                        <a:pt x="11492" y="821"/>
                        <a:pt x="12042" y="432"/>
                        <a:pt x="12545" y="432"/>
                      </a:cubicBezTo>
                      <a:cubicBezTo>
                        <a:pt x="12884" y="432"/>
                        <a:pt x="13201" y="608"/>
                        <a:pt x="13389" y="1046"/>
                      </a:cubicBezTo>
                      <a:cubicBezTo>
                        <a:pt x="13404" y="1076"/>
                        <a:pt x="13431" y="1090"/>
                        <a:pt x="13460" y="1090"/>
                      </a:cubicBezTo>
                      <a:cubicBezTo>
                        <a:pt x="13500" y="1090"/>
                        <a:pt x="13542" y="1064"/>
                        <a:pt x="13556" y="1022"/>
                      </a:cubicBezTo>
                      <a:cubicBezTo>
                        <a:pt x="13699" y="463"/>
                        <a:pt x="14164" y="186"/>
                        <a:pt x="14629" y="186"/>
                      </a:cubicBezTo>
                      <a:cubicBezTo>
                        <a:pt x="15099" y="186"/>
                        <a:pt x="15569" y="469"/>
                        <a:pt x="15708" y="1034"/>
                      </a:cubicBezTo>
                      <a:cubicBezTo>
                        <a:pt x="15726" y="1076"/>
                        <a:pt x="15761" y="1097"/>
                        <a:pt x="15797" y="1097"/>
                      </a:cubicBezTo>
                      <a:cubicBezTo>
                        <a:pt x="15833" y="1097"/>
                        <a:pt x="15869" y="1076"/>
                        <a:pt x="15887" y="1034"/>
                      </a:cubicBezTo>
                      <a:cubicBezTo>
                        <a:pt x="16055" y="541"/>
                        <a:pt x="16486" y="298"/>
                        <a:pt x="16917" y="298"/>
                      </a:cubicBezTo>
                      <a:cubicBezTo>
                        <a:pt x="17373" y="298"/>
                        <a:pt x="17831" y="571"/>
                        <a:pt x="17979" y="1106"/>
                      </a:cubicBezTo>
                      <a:cubicBezTo>
                        <a:pt x="17992" y="1147"/>
                        <a:pt x="18029" y="1168"/>
                        <a:pt x="18065" y="1168"/>
                      </a:cubicBezTo>
                      <a:cubicBezTo>
                        <a:pt x="18092" y="1168"/>
                        <a:pt x="18119" y="1156"/>
                        <a:pt x="18134" y="1130"/>
                      </a:cubicBezTo>
                      <a:cubicBezTo>
                        <a:pt x="18340" y="680"/>
                        <a:pt x="18751" y="466"/>
                        <a:pt x="19159" y="466"/>
                      </a:cubicBezTo>
                      <a:cubicBezTo>
                        <a:pt x="19650" y="466"/>
                        <a:pt x="20138" y="776"/>
                        <a:pt x="20262" y="1357"/>
                      </a:cubicBezTo>
                      <a:cubicBezTo>
                        <a:pt x="20276" y="1404"/>
                        <a:pt x="20315" y="1425"/>
                        <a:pt x="20354" y="1425"/>
                      </a:cubicBezTo>
                      <a:cubicBezTo>
                        <a:pt x="20414" y="1425"/>
                        <a:pt x="20475" y="1377"/>
                        <a:pt x="20453" y="1297"/>
                      </a:cubicBezTo>
                      <a:cubicBezTo>
                        <a:pt x="20307" y="643"/>
                        <a:pt x="19748" y="281"/>
                        <a:pt x="19181" y="281"/>
                      </a:cubicBezTo>
                      <a:cubicBezTo>
                        <a:pt x="18774" y="281"/>
                        <a:pt x="18363" y="467"/>
                        <a:pt x="18098" y="867"/>
                      </a:cubicBezTo>
                      <a:cubicBezTo>
                        <a:pt x="17881" y="357"/>
                        <a:pt x="17408" y="96"/>
                        <a:pt x="16933" y="96"/>
                      </a:cubicBezTo>
                      <a:cubicBezTo>
                        <a:pt x="16495" y="96"/>
                        <a:pt x="16056" y="318"/>
                        <a:pt x="15815" y="771"/>
                      </a:cubicBezTo>
                      <a:cubicBezTo>
                        <a:pt x="15588" y="257"/>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1458" name="Google Shape;1458;p16"/>
              <p:cNvGrpSpPr/>
              <p:nvPr/>
            </p:nvGrpSpPr>
            <p:grpSpPr>
              <a:xfrm>
                <a:off x="-76454" y="2444062"/>
                <a:ext cx="3113402" cy="2909203"/>
                <a:chOff x="4977052" y="1038608"/>
                <a:chExt cx="4389400" cy="4101513"/>
              </a:xfrm>
            </p:grpSpPr>
            <p:sp>
              <p:nvSpPr>
                <p:cNvPr id="1459" name="Google Shape;1459;p16"/>
                <p:cNvSpPr/>
                <p:nvPr/>
              </p:nvSpPr>
              <p:spPr>
                <a:xfrm>
                  <a:off x="4977052" y="1038608"/>
                  <a:ext cx="4387686" cy="309370"/>
                </a:xfrm>
                <a:custGeom>
                  <a:avLst/>
                  <a:gdLst/>
                  <a:ahLst/>
                  <a:cxnLst/>
                  <a:rect l="l" t="t" r="r" b="b"/>
                  <a:pathLst>
                    <a:path w="20480" h="1444" extrusionOk="0">
                      <a:moveTo>
                        <a:pt x="14650" y="0"/>
                      </a:moveTo>
                      <a:cubicBezTo>
                        <a:pt x="14175" y="0"/>
                        <a:pt x="13699" y="254"/>
                        <a:pt x="13472" y="762"/>
                      </a:cubicBezTo>
                      <a:cubicBezTo>
                        <a:pt x="13250" y="394"/>
                        <a:pt x="12919" y="240"/>
                        <a:pt x="12571" y="240"/>
                      </a:cubicBezTo>
                      <a:cubicBezTo>
                        <a:pt x="12060" y="240"/>
                        <a:pt x="11512" y="573"/>
                        <a:pt x="11213" y="1049"/>
                      </a:cubicBezTo>
                      <a:cubicBezTo>
                        <a:pt x="10974" y="487"/>
                        <a:pt x="10446" y="194"/>
                        <a:pt x="9916" y="194"/>
                      </a:cubicBezTo>
                      <a:cubicBezTo>
                        <a:pt x="9465" y="194"/>
                        <a:pt x="9013" y="406"/>
                        <a:pt x="8739" y="846"/>
                      </a:cubicBezTo>
                      <a:cubicBezTo>
                        <a:pt x="8470" y="484"/>
                        <a:pt x="8071" y="308"/>
                        <a:pt x="7673" y="308"/>
                      </a:cubicBezTo>
                      <a:cubicBezTo>
                        <a:pt x="7204" y="308"/>
                        <a:pt x="6737" y="553"/>
                        <a:pt x="6491" y="1025"/>
                      </a:cubicBezTo>
                      <a:cubicBezTo>
                        <a:pt x="6261" y="546"/>
                        <a:pt x="5799" y="299"/>
                        <a:pt x="5336" y="299"/>
                      </a:cubicBezTo>
                      <a:cubicBezTo>
                        <a:pt x="4933" y="299"/>
                        <a:pt x="4530" y="486"/>
                        <a:pt x="4280" y="870"/>
                      </a:cubicBezTo>
                      <a:cubicBezTo>
                        <a:pt x="4053" y="342"/>
                        <a:pt x="3561" y="76"/>
                        <a:pt x="3069" y="76"/>
                      </a:cubicBezTo>
                      <a:cubicBezTo>
                        <a:pt x="2602" y="76"/>
                        <a:pt x="2134" y="315"/>
                        <a:pt x="1889" y="798"/>
                      </a:cubicBezTo>
                      <a:cubicBezTo>
                        <a:pt x="1744" y="440"/>
                        <a:pt x="1399" y="197"/>
                        <a:pt x="1022" y="197"/>
                      </a:cubicBezTo>
                      <a:cubicBezTo>
                        <a:pt x="997" y="197"/>
                        <a:pt x="971" y="198"/>
                        <a:pt x="945" y="200"/>
                      </a:cubicBezTo>
                      <a:cubicBezTo>
                        <a:pt x="347" y="260"/>
                        <a:pt x="13" y="834"/>
                        <a:pt x="1" y="1372"/>
                      </a:cubicBezTo>
                      <a:cubicBezTo>
                        <a:pt x="1" y="1420"/>
                        <a:pt x="40" y="1443"/>
                        <a:pt x="78" y="1443"/>
                      </a:cubicBezTo>
                      <a:cubicBezTo>
                        <a:pt x="117" y="1443"/>
                        <a:pt x="156" y="1420"/>
                        <a:pt x="156" y="1372"/>
                      </a:cubicBezTo>
                      <a:cubicBezTo>
                        <a:pt x="168" y="941"/>
                        <a:pt x="395" y="523"/>
                        <a:pt x="825" y="415"/>
                      </a:cubicBezTo>
                      <a:cubicBezTo>
                        <a:pt x="895" y="396"/>
                        <a:pt x="964" y="387"/>
                        <a:pt x="1032" y="387"/>
                      </a:cubicBezTo>
                      <a:cubicBezTo>
                        <a:pt x="1420" y="387"/>
                        <a:pt x="1760" y="690"/>
                        <a:pt x="1770" y="1097"/>
                      </a:cubicBezTo>
                      <a:cubicBezTo>
                        <a:pt x="1770" y="1160"/>
                        <a:pt x="1823" y="1193"/>
                        <a:pt x="1874" y="1193"/>
                      </a:cubicBezTo>
                      <a:cubicBezTo>
                        <a:pt x="1921" y="1193"/>
                        <a:pt x="1967" y="1166"/>
                        <a:pt x="1973" y="1109"/>
                      </a:cubicBezTo>
                      <a:cubicBezTo>
                        <a:pt x="2124" y="536"/>
                        <a:pt x="2605" y="250"/>
                        <a:pt x="3086" y="250"/>
                      </a:cubicBezTo>
                      <a:cubicBezTo>
                        <a:pt x="3558" y="250"/>
                        <a:pt x="4030" y="528"/>
                        <a:pt x="4184" y="1085"/>
                      </a:cubicBezTo>
                      <a:cubicBezTo>
                        <a:pt x="4198" y="1132"/>
                        <a:pt x="4237" y="1156"/>
                        <a:pt x="4275" y="1156"/>
                      </a:cubicBezTo>
                      <a:cubicBezTo>
                        <a:pt x="4306" y="1156"/>
                        <a:pt x="4336" y="1141"/>
                        <a:pt x="4352" y="1109"/>
                      </a:cubicBezTo>
                      <a:cubicBezTo>
                        <a:pt x="4571" y="676"/>
                        <a:pt x="4968" y="462"/>
                        <a:pt x="5361" y="462"/>
                      </a:cubicBezTo>
                      <a:cubicBezTo>
                        <a:pt x="5804" y="462"/>
                        <a:pt x="6243" y="733"/>
                        <a:pt x="6420" y="1264"/>
                      </a:cubicBezTo>
                      <a:cubicBezTo>
                        <a:pt x="6432" y="1300"/>
                        <a:pt x="6468" y="1318"/>
                        <a:pt x="6503" y="1318"/>
                      </a:cubicBezTo>
                      <a:cubicBezTo>
                        <a:pt x="6539" y="1318"/>
                        <a:pt x="6575" y="1300"/>
                        <a:pt x="6587" y="1264"/>
                      </a:cubicBezTo>
                      <a:cubicBezTo>
                        <a:pt x="6763" y="748"/>
                        <a:pt x="7222" y="478"/>
                        <a:pt x="7683" y="478"/>
                      </a:cubicBezTo>
                      <a:cubicBezTo>
                        <a:pt x="8066" y="478"/>
                        <a:pt x="8451" y="664"/>
                        <a:pt x="8679" y="1049"/>
                      </a:cubicBezTo>
                      <a:cubicBezTo>
                        <a:pt x="8697" y="1073"/>
                        <a:pt x="8724" y="1085"/>
                        <a:pt x="8751" y="1085"/>
                      </a:cubicBezTo>
                      <a:cubicBezTo>
                        <a:pt x="8778" y="1085"/>
                        <a:pt x="8804" y="1073"/>
                        <a:pt x="8822" y="1049"/>
                      </a:cubicBezTo>
                      <a:cubicBezTo>
                        <a:pt x="9056" y="587"/>
                        <a:pt x="9490" y="367"/>
                        <a:pt x="9922" y="367"/>
                      </a:cubicBezTo>
                      <a:cubicBezTo>
                        <a:pt x="10440" y="367"/>
                        <a:pt x="10955" y="683"/>
                        <a:pt x="11117" y="1276"/>
                      </a:cubicBezTo>
                      <a:cubicBezTo>
                        <a:pt x="11131" y="1318"/>
                        <a:pt x="11174" y="1343"/>
                        <a:pt x="11213" y="1343"/>
                      </a:cubicBezTo>
                      <a:cubicBezTo>
                        <a:pt x="11242" y="1343"/>
                        <a:pt x="11270" y="1330"/>
                        <a:pt x="11285" y="1300"/>
                      </a:cubicBezTo>
                      <a:cubicBezTo>
                        <a:pt x="11521" y="806"/>
                        <a:pt x="12071" y="414"/>
                        <a:pt x="12574" y="414"/>
                      </a:cubicBezTo>
                      <a:cubicBezTo>
                        <a:pt x="12910" y="414"/>
                        <a:pt x="13226" y="589"/>
                        <a:pt x="13413" y="1025"/>
                      </a:cubicBezTo>
                      <a:cubicBezTo>
                        <a:pt x="13428" y="1060"/>
                        <a:pt x="13458" y="1074"/>
                        <a:pt x="13488" y="1074"/>
                      </a:cubicBezTo>
                      <a:cubicBezTo>
                        <a:pt x="13530" y="1074"/>
                        <a:pt x="13573" y="1048"/>
                        <a:pt x="13580" y="1013"/>
                      </a:cubicBezTo>
                      <a:cubicBezTo>
                        <a:pt x="13723" y="454"/>
                        <a:pt x="14191" y="176"/>
                        <a:pt x="14657" y="176"/>
                      </a:cubicBezTo>
                      <a:cubicBezTo>
                        <a:pt x="15129" y="176"/>
                        <a:pt x="15599" y="460"/>
                        <a:pt x="15732" y="1025"/>
                      </a:cubicBezTo>
                      <a:cubicBezTo>
                        <a:pt x="15750" y="1067"/>
                        <a:pt x="15788" y="1088"/>
                        <a:pt x="15826" y="1088"/>
                      </a:cubicBezTo>
                      <a:cubicBezTo>
                        <a:pt x="15863" y="1088"/>
                        <a:pt x="15899" y="1067"/>
                        <a:pt x="15911" y="1025"/>
                      </a:cubicBezTo>
                      <a:cubicBezTo>
                        <a:pt x="16079" y="526"/>
                        <a:pt x="16510" y="280"/>
                        <a:pt x="16941" y="280"/>
                      </a:cubicBezTo>
                      <a:cubicBezTo>
                        <a:pt x="17398" y="280"/>
                        <a:pt x="17855" y="556"/>
                        <a:pt x="18003" y="1097"/>
                      </a:cubicBezTo>
                      <a:cubicBezTo>
                        <a:pt x="18016" y="1138"/>
                        <a:pt x="18053" y="1159"/>
                        <a:pt x="18089" y="1159"/>
                      </a:cubicBezTo>
                      <a:cubicBezTo>
                        <a:pt x="18116" y="1159"/>
                        <a:pt x="18143" y="1147"/>
                        <a:pt x="18158" y="1121"/>
                      </a:cubicBezTo>
                      <a:cubicBezTo>
                        <a:pt x="18364" y="671"/>
                        <a:pt x="18775" y="457"/>
                        <a:pt x="19183" y="457"/>
                      </a:cubicBezTo>
                      <a:cubicBezTo>
                        <a:pt x="19674" y="457"/>
                        <a:pt x="20162" y="767"/>
                        <a:pt x="20286" y="1348"/>
                      </a:cubicBezTo>
                      <a:cubicBezTo>
                        <a:pt x="20300" y="1390"/>
                        <a:pt x="20335" y="1408"/>
                        <a:pt x="20370" y="1408"/>
                      </a:cubicBezTo>
                      <a:cubicBezTo>
                        <a:pt x="20424" y="1408"/>
                        <a:pt x="20480" y="1365"/>
                        <a:pt x="20465" y="1300"/>
                      </a:cubicBezTo>
                      <a:cubicBezTo>
                        <a:pt x="20319" y="640"/>
                        <a:pt x="19757" y="275"/>
                        <a:pt x="19190" y="275"/>
                      </a:cubicBezTo>
                      <a:cubicBezTo>
                        <a:pt x="18782" y="275"/>
                        <a:pt x="18371" y="464"/>
                        <a:pt x="18110" y="870"/>
                      </a:cubicBezTo>
                      <a:cubicBezTo>
                        <a:pt x="17886" y="358"/>
                        <a:pt x="17411" y="97"/>
                        <a:pt x="16936" y="97"/>
                      </a:cubicBezTo>
                      <a:cubicBezTo>
                        <a:pt x="16501" y="97"/>
                        <a:pt x="16067" y="316"/>
                        <a:pt x="15827" y="762"/>
                      </a:cubicBezTo>
                      <a:cubicBezTo>
                        <a:pt x="15600" y="254"/>
                        <a:pt x="15125" y="0"/>
                        <a:pt x="14650"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460" name="Google Shape;1460;p16"/>
                <p:cNvSpPr/>
                <p:nvPr/>
              </p:nvSpPr>
              <p:spPr>
                <a:xfrm>
                  <a:off x="4979623" y="1579578"/>
                  <a:ext cx="4386615" cy="311298"/>
                </a:xfrm>
                <a:custGeom>
                  <a:avLst/>
                  <a:gdLst/>
                  <a:ahLst/>
                  <a:cxnLst/>
                  <a:rect l="l" t="t" r="r" b="b"/>
                  <a:pathLst>
                    <a:path w="20475" h="1453" extrusionOk="0">
                      <a:moveTo>
                        <a:pt x="14638" y="0"/>
                      </a:moveTo>
                      <a:cubicBezTo>
                        <a:pt x="14163" y="0"/>
                        <a:pt x="13687" y="257"/>
                        <a:pt x="13460" y="771"/>
                      </a:cubicBezTo>
                      <a:cubicBezTo>
                        <a:pt x="13242" y="398"/>
                        <a:pt x="12914" y="243"/>
                        <a:pt x="12567" y="243"/>
                      </a:cubicBezTo>
                      <a:cubicBezTo>
                        <a:pt x="12058" y="243"/>
                        <a:pt x="11507" y="577"/>
                        <a:pt x="11201" y="1046"/>
                      </a:cubicBezTo>
                      <a:cubicBezTo>
                        <a:pt x="10963" y="487"/>
                        <a:pt x="10439" y="198"/>
                        <a:pt x="9913" y="198"/>
                      </a:cubicBezTo>
                      <a:cubicBezTo>
                        <a:pt x="9459" y="198"/>
                        <a:pt x="9003" y="413"/>
                        <a:pt x="8727" y="855"/>
                      </a:cubicBezTo>
                      <a:cubicBezTo>
                        <a:pt x="8457" y="492"/>
                        <a:pt x="8056" y="316"/>
                        <a:pt x="7658" y="316"/>
                      </a:cubicBezTo>
                      <a:cubicBezTo>
                        <a:pt x="7192" y="316"/>
                        <a:pt x="6730" y="558"/>
                        <a:pt x="6491" y="1022"/>
                      </a:cubicBezTo>
                      <a:cubicBezTo>
                        <a:pt x="6262" y="545"/>
                        <a:pt x="5802" y="298"/>
                        <a:pt x="5339" y="298"/>
                      </a:cubicBezTo>
                      <a:cubicBezTo>
                        <a:pt x="4933" y="298"/>
                        <a:pt x="4525" y="488"/>
                        <a:pt x="4268" y="879"/>
                      </a:cubicBezTo>
                      <a:cubicBezTo>
                        <a:pt x="4040" y="348"/>
                        <a:pt x="3547" y="79"/>
                        <a:pt x="3053" y="79"/>
                      </a:cubicBezTo>
                      <a:cubicBezTo>
                        <a:pt x="2590" y="79"/>
                        <a:pt x="2126" y="315"/>
                        <a:pt x="1877" y="795"/>
                      </a:cubicBezTo>
                      <a:cubicBezTo>
                        <a:pt x="1740" y="430"/>
                        <a:pt x="1386" y="196"/>
                        <a:pt x="990" y="196"/>
                      </a:cubicBezTo>
                      <a:cubicBezTo>
                        <a:pt x="971" y="196"/>
                        <a:pt x="952" y="196"/>
                        <a:pt x="933" y="198"/>
                      </a:cubicBezTo>
                      <a:cubicBezTo>
                        <a:pt x="335" y="257"/>
                        <a:pt x="13" y="831"/>
                        <a:pt x="1" y="1381"/>
                      </a:cubicBezTo>
                      <a:cubicBezTo>
                        <a:pt x="1" y="1429"/>
                        <a:pt x="36" y="1453"/>
                        <a:pt x="72" y="1453"/>
                      </a:cubicBezTo>
                      <a:cubicBezTo>
                        <a:pt x="108" y="1453"/>
                        <a:pt x="144" y="1429"/>
                        <a:pt x="144" y="1381"/>
                      </a:cubicBezTo>
                      <a:cubicBezTo>
                        <a:pt x="168" y="951"/>
                        <a:pt x="383" y="532"/>
                        <a:pt x="825" y="413"/>
                      </a:cubicBezTo>
                      <a:cubicBezTo>
                        <a:pt x="893" y="393"/>
                        <a:pt x="961" y="384"/>
                        <a:pt x="1027" y="384"/>
                      </a:cubicBezTo>
                      <a:cubicBezTo>
                        <a:pt x="1409" y="384"/>
                        <a:pt x="1749" y="687"/>
                        <a:pt x="1770" y="1094"/>
                      </a:cubicBezTo>
                      <a:cubicBezTo>
                        <a:pt x="1770" y="1154"/>
                        <a:pt x="1814" y="1188"/>
                        <a:pt x="1857" y="1188"/>
                      </a:cubicBezTo>
                      <a:cubicBezTo>
                        <a:pt x="1892" y="1188"/>
                        <a:pt x="1926" y="1166"/>
                        <a:pt x="1937" y="1118"/>
                      </a:cubicBezTo>
                      <a:cubicBezTo>
                        <a:pt x="2087" y="547"/>
                        <a:pt x="2570" y="260"/>
                        <a:pt x="3052" y="260"/>
                      </a:cubicBezTo>
                      <a:cubicBezTo>
                        <a:pt x="3529" y="260"/>
                        <a:pt x="4006" y="541"/>
                        <a:pt x="4160" y="1106"/>
                      </a:cubicBezTo>
                      <a:cubicBezTo>
                        <a:pt x="4174" y="1147"/>
                        <a:pt x="4215" y="1168"/>
                        <a:pt x="4254" y="1168"/>
                      </a:cubicBezTo>
                      <a:cubicBezTo>
                        <a:pt x="4283" y="1168"/>
                        <a:pt x="4312" y="1156"/>
                        <a:pt x="4328" y="1130"/>
                      </a:cubicBezTo>
                      <a:cubicBezTo>
                        <a:pt x="4549" y="694"/>
                        <a:pt x="4949" y="478"/>
                        <a:pt x="5344" y="478"/>
                      </a:cubicBezTo>
                      <a:cubicBezTo>
                        <a:pt x="5782" y="478"/>
                        <a:pt x="6214" y="745"/>
                        <a:pt x="6384" y="1273"/>
                      </a:cubicBezTo>
                      <a:cubicBezTo>
                        <a:pt x="6402" y="1315"/>
                        <a:pt x="6438" y="1336"/>
                        <a:pt x="6473" y="1336"/>
                      </a:cubicBezTo>
                      <a:cubicBezTo>
                        <a:pt x="6509" y="1336"/>
                        <a:pt x="6545" y="1315"/>
                        <a:pt x="6563" y="1273"/>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32" y="602"/>
                        <a:pt x="9466" y="382"/>
                        <a:pt x="9898" y="382"/>
                      </a:cubicBezTo>
                      <a:cubicBezTo>
                        <a:pt x="10416" y="382"/>
                        <a:pt x="10931" y="698"/>
                        <a:pt x="11094" y="1297"/>
                      </a:cubicBezTo>
                      <a:cubicBezTo>
                        <a:pt x="11100" y="1339"/>
                        <a:pt x="11144" y="1364"/>
                        <a:pt x="11183" y="1364"/>
                      </a:cubicBezTo>
                      <a:cubicBezTo>
                        <a:pt x="11212" y="1364"/>
                        <a:pt x="11239" y="1351"/>
                        <a:pt x="11249" y="1321"/>
                      </a:cubicBezTo>
                      <a:cubicBezTo>
                        <a:pt x="11492" y="821"/>
                        <a:pt x="12042" y="432"/>
                        <a:pt x="12545" y="432"/>
                      </a:cubicBezTo>
                      <a:cubicBezTo>
                        <a:pt x="12884" y="432"/>
                        <a:pt x="13201" y="608"/>
                        <a:pt x="13389" y="1046"/>
                      </a:cubicBezTo>
                      <a:cubicBezTo>
                        <a:pt x="13404" y="1076"/>
                        <a:pt x="13431" y="1090"/>
                        <a:pt x="13460" y="1090"/>
                      </a:cubicBezTo>
                      <a:cubicBezTo>
                        <a:pt x="13500" y="1090"/>
                        <a:pt x="13542" y="1064"/>
                        <a:pt x="13556" y="1022"/>
                      </a:cubicBezTo>
                      <a:cubicBezTo>
                        <a:pt x="13705" y="469"/>
                        <a:pt x="14170" y="194"/>
                        <a:pt x="14633" y="194"/>
                      </a:cubicBezTo>
                      <a:cubicBezTo>
                        <a:pt x="15102" y="194"/>
                        <a:pt x="15569" y="475"/>
                        <a:pt x="15708" y="1034"/>
                      </a:cubicBezTo>
                      <a:cubicBezTo>
                        <a:pt x="15726" y="1082"/>
                        <a:pt x="15761" y="1106"/>
                        <a:pt x="15797" y="1106"/>
                      </a:cubicBezTo>
                      <a:cubicBezTo>
                        <a:pt x="15833" y="1106"/>
                        <a:pt x="15869" y="1082"/>
                        <a:pt x="15887" y="1034"/>
                      </a:cubicBezTo>
                      <a:cubicBezTo>
                        <a:pt x="16055" y="541"/>
                        <a:pt x="16486" y="298"/>
                        <a:pt x="16917" y="298"/>
                      </a:cubicBezTo>
                      <a:cubicBezTo>
                        <a:pt x="17373" y="298"/>
                        <a:pt x="17831" y="571"/>
                        <a:pt x="17979" y="1106"/>
                      </a:cubicBezTo>
                      <a:cubicBezTo>
                        <a:pt x="17992" y="1153"/>
                        <a:pt x="18028" y="1177"/>
                        <a:pt x="18063" y="1177"/>
                      </a:cubicBezTo>
                      <a:cubicBezTo>
                        <a:pt x="18091" y="1177"/>
                        <a:pt x="18118" y="1162"/>
                        <a:pt x="18134" y="1130"/>
                      </a:cubicBezTo>
                      <a:cubicBezTo>
                        <a:pt x="18340" y="686"/>
                        <a:pt x="18750" y="475"/>
                        <a:pt x="19157" y="475"/>
                      </a:cubicBezTo>
                      <a:cubicBezTo>
                        <a:pt x="19649" y="475"/>
                        <a:pt x="20138" y="782"/>
                        <a:pt x="20262" y="1357"/>
                      </a:cubicBezTo>
                      <a:cubicBezTo>
                        <a:pt x="20276" y="1409"/>
                        <a:pt x="20314" y="1431"/>
                        <a:pt x="20353" y="1431"/>
                      </a:cubicBezTo>
                      <a:cubicBezTo>
                        <a:pt x="20413" y="1431"/>
                        <a:pt x="20475" y="1377"/>
                        <a:pt x="20453" y="1297"/>
                      </a:cubicBezTo>
                      <a:cubicBezTo>
                        <a:pt x="20307" y="643"/>
                        <a:pt x="19748" y="281"/>
                        <a:pt x="19181" y="281"/>
                      </a:cubicBezTo>
                      <a:cubicBezTo>
                        <a:pt x="18774" y="281"/>
                        <a:pt x="18363" y="467"/>
                        <a:pt x="18098" y="867"/>
                      </a:cubicBezTo>
                      <a:cubicBezTo>
                        <a:pt x="17881" y="358"/>
                        <a:pt x="17410" y="101"/>
                        <a:pt x="16937" y="101"/>
                      </a:cubicBezTo>
                      <a:cubicBezTo>
                        <a:pt x="16498" y="101"/>
                        <a:pt x="16057" y="323"/>
                        <a:pt x="15815" y="771"/>
                      </a:cubicBezTo>
                      <a:cubicBezTo>
                        <a:pt x="15588" y="257"/>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461" name="Google Shape;1461;p16"/>
                <p:cNvSpPr/>
                <p:nvPr/>
              </p:nvSpPr>
              <p:spPr>
                <a:xfrm>
                  <a:off x="4979623" y="2121833"/>
                  <a:ext cx="4384901" cy="309370"/>
                </a:xfrm>
                <a:custGeom>
                  <a:avLst/>
                  <a:gdLst/>
                  <a:ahLst/>
                  <a:cxnLst/>
                  <a:rect l="l" t="t" r="r" b="b"/>
                  <a:pathLst>
                    <a:path w="20467" h="1444" extrusionOk="0">
                      <a:moveTo>
                        <a:pt x="14638" y="0"/>
                      </a:moveTo>
                      <a:cubicBezTo>
                        <a:pt x="14163" y="0"/>
                        <a:pt x="13687" y="254"/>
                        <a:pt x="13460" y="762"/>
                      </a:cubicBezTo>
                      <a:cubicBezTo>
                        <a:pt x="13242" y="394"/>
                        <a:pt x="12915" y="240"/>
                        <a:pt x="12568" y="240"/>
                      </a:cubicBezTo>
                      <a:cubicBezTo>
                        <a:pt x="12058" y="240"/>
                        <a:pt x="11507" y="573"/>
                        <a:pt x="11201" y="1049"/>
                      </a:cubicBezTo>
                      <a:cubicBezTo>
                        <a:pt x="10962" y="487"/>
                        <a:pt x="10434" y="194"/>
                        <a:pt x="9904" y="194"/>
                      </a:cubicBezTo>
                      <a:cubicBezTo>
                        <a:pt x="9453" y="194"/>
                        <a:pt x="9001" y="407"/>
                        <a:pt x="8727" y="846"/>
                      </a:cubicBezTo>
                      <a:cubicBezTo>
                        <a:pt x="8458" y="484"/>
                        <a:pt x="8059" y="308"/>
                        <a:pt x="7662" y="308"/>
                      </a:cubicBezTo>
                      <a:cubicBezTo>
                        <a:pt x="7194" y="308"/>
                        <a:pt x="6731" y="553"/>
                        <a:pt x="6491" y="1025"/>
                      </a:cubicBezTo>
                      <a:cubicBezTo>
                        <a:pt x="6261" y="546"/>
                        <a:pt x="5799" y="299"/>
                        <a:pt x="5334" y="299"/>
                      </a:cubicBezTo>
                      <a:cubicBezTo>
                        <a:pt x="4930" y="299"/>
                        <a:pt x="4524" y="486"/>
                        <a:pt x="4268" y="870"/>
                      </a:cubicBezTo>
                      <a:cubicBezTo>
                        <a:pt x="4041" y="342"/>
                        <a:pt x="3553" y="76"/>
                        <a:pt x="3061" y="76"/>
                      </a:cubicBezTo>
                      <a:cubicBezTo>
                        <a:pt x="2596" y="76"/>
                        <a:pt x="2128" y="315"/>
                        <a:pt x="1877" y="798"/>
                      </a:cubicBezTo>
                      <a:cubicBezTo>
                        <a:pt x="1743" y="440"/>
                        <a:pt x="1399" y="197"/>
                        <a:pt x="1012" y="197"/>
                      </a:cubicBezTo>
                      <a:cubicBezTo>
                        <a:pt x="986" y="197"/>
                        <a:pt x="960" y="198"/>
                        <a:pt x="933" y="201"/>
                      </a:cubicBezTo>
                      <a:cubicBezTo>
                        <a:pt x="335" y="260"/>
                        <a:pt x="13" y="834"/>
                        <a:pt x="1" y="1372"/>
                      </a:cubicBezTo>
                      <a:cubicBezTo>
                        <a:pt x="1" y="1420"/>
                        <a:pt x="36" y="1444"/>
                        <a:pt x="72" y="1444"/>
                      </a:cubicBezTo>
                      <a:cubicBezTo>
                        <a:pt x="108" y="1444"/>
                        <a:pt x="144" y="1420"/>
                        <a:pt x="144" y="1372"/>
                      </a:cubicBezTo>
                      <a:cubicBezTo>
                        <a:pt x="168" y="942"/>
                        <a:pt x="383" y="523"/>
                        <a:pt x="825" y="416"/>
                      </a:cubicBezTo>
                      <a:cubicBezTo>
                        <a:pt x="893" y="396"/>
                        <a:pt x="961" y="387"/>
                        <a:pt x="1027" y="387"/>
                      </a:cubicBezTo>
                      <a:cubicBezTo>
                        <a:pt x="1409" y="387"/>
                        <a:pt x="1749" y="690"/>
                        <a:pt x="1770" y="1097"/>
                      </a:cubicBezTo>
                      <a:cubicBezTo>
                        <a:pt x="1770" y="1151"/>
                        <a:pt x="1815" y="1182"/>
                        <a:pt x="1859" y="1182"/>
                      </a:cubicBezTo>
                      <a:cubicBezTo>
                        <a:pt x="1893" y="1182"/>
                        <a:pt x="1927" y="1163"/>
                        <a:pt x="1937" y="1121"/>
                      </a:cubicBezTo>
                      <a:cubicBezTo>
                        <a:pt x="2087" y="544"/>
                        <a:pt x="2570" y="257"/>
                        <a:pt x="3052" y="257"/>
                      </a:cubicBezTo>
                      <a:cubicBezTo>
                        <a:pt x="3529" y="257"/>
                        <a:pt x="4006" y="538"/>
                        <a:pt x="4160" y="1097"/>
                      </a:cubicBezTo>
                      <a:cubicBezTo>
                        <a:pt x="4174" y="1144"/>
                        <a:pt x="4213" y="1168"/>
                        <a:pt x="4252" y="1168"/>
                      </a:cubicBezTo>
                      <a:cubicBezTo>
                        <a:pt x="4282" y="1168"/>
                        <a:pt x="4312" y="1153"/>
                        <a:pt x="4328" y="1121"/>
                      </a:cubicBezTo>
                      <a:cubicBezTo>
                        <a:pt x="4547" y="688"/>
                        <a:pt x="4944" y="475"/>
                        <a:pt x="5336" y="475"/>
                      </a:cubicBezTo>
                      <a:cubicBezTo>
                        <a:pt x="5777" y="475"/>
                        <a:pt x="6213" y="745"/>
                        <a:pt x="6384" y="1276"/>
                      </a:cubicBezTo>
                      <a:cubicBezTo>
                        <a:pt x="6402" y="1318"/>
                        <a:pt x="6438" y="1339"/>
                        <a:pt x="6473" y="1339"/>
                      </a:cubicBezTo>
                      <a:cubicBezTo>
                        <a:pt x="6509" y="1339"/>
                        <a:pt x="6545" y="1318"/>
                        <a:pt x="6563" y="1276"/>
                      </a:cubicBezTo>
                      <a:cubicBezTo>
                        <a:pt x="6740" y="765"/>
                        <a:pt x="7201" y="495"/>
                        <a:pt x="7664" y="495"/>
                      </a:cubicBezTo>
                      <a:cubicBezTo>
                        <a:pt x="8046" y="495"/>
                        <a:pt x="8428" y="678"/>
                        <a:pt x="8655" y="1061"/>
                      </a:cubicBezTo>
                      <a:cubicBezTo>
                        <a:pt x="8673" y="1085"/>
                        <a:pt x="8700" y="1097"/>
                        <a:pt x="8727" y="1097"/>
                      </a:cubicBezTo>
                      <a:cubicBezTo>
                        <a:pt x="8754" y="1097"/>
                        <a:pt x="8781" y="1085"/>
                        <a:pt x="8798" y="1061"/>
                      </a:cubicBezTo>
                      <a:cubicBezTo>
                        <a:pt x="9028" y="590"/>
                        <a:pt x="9469" y="365"/>
                        <a:pt x="9908" y="365"/>
                      </a:cubicBezTo>
                      <a:cubicBezTo>
                        <a:pt x="10427" y="365"/>
                        <a:pt x="10944" y="680"/>
                        <a:pt x="11105" y="1276"/>
                      </a:cubicBezTo>
                      <a:cubicBezTo>
                        <a:pt x="11119" y="1317"/>
                        <a:pt x="11156" y="1339"/>
                        <a:pt x="11192" y="1339"/>
                      </a:cubicBezTo>
                      <a:cubicBezTo>
                        <a:pt x="11219" y="1339"/>
                        <a:pt x="11245" y="1326"/>
                        <a:pt x="11261" y="1300"/>
                      </a:cubicBezTo>
                      <a:cubicBezTo>
                        <a:pt x="11504" y="800"/>
                        <a:pt x="12054" y="411"/>
                        <a:pt x="12557" y="411"/>
                      </a:cubicBezTo>
                      <a:cubicBezTo>
                        <a:pt x="12896" y="411"/>
                        <a:pt x="13213" y="588"/>
                        <a:pt x="13401" y="1025"/>
                      </a:cubicBezTo>
                      <a:cubicBezTo>
                        <a:pt x="13416" y="1055"/>
                        <a:pt x="13443" y="1069"/>
                        <a:pt x="13472" y="1069"/>
                      </a:cubicBezTo>
                      <a:cubicBezTo>
                        <a:pt x="13512" y="1069"/>
                        <a:pt x="13554" y="1043"/>
                        <a:pt x="13568" y="1002"/>
                      </a:cubicBezTo>
                      <a:cubicBezTo>
                        <a:pt x="13716" y="450"/>
                        <a:pt x="14179" y="175"/>
                        <a:pt x="14641" y="175"/>
                      </a:cubicBezTo>
                      <a:cubicBezTo>
                        <a:pt x="15111" y="175"/>
                        <a:pt x="15581" y="459"/>
                        <a:pt x="15720" y="1025"/>
                      </a:cubicBezTo>
                      <a:cubicBezTo>
                        <a:pt x="15732" y="1067"/>
                        <a:pt x="15767" y="1088"/>
                        <a:pt x="15805" y="1088"/>
                      </a:cubicBezTo>
                      <a:cubicBezTo>
                        <a:pt x="15842" y="1088"/>
                        <a:pt x="15881" y="1067"/>
                        <a:pt x="15899" y="1025"/>
                      </a:cubicBezTo>
                      <a:cubicBezTo>
                        <a:pt x="16067" y="526"/>
                        <a:pt x="16498" y="281"/>
                        <a:pt x="16929" y="281"/>
                      </a:cubicBezTo>
                      <a:cubicBezTo>
                        <a:pt x="17386" y="281"/>
                        <a:pt x="17843" y="556"/>
                        <a:pt x="17991" y="1097"/>
                      </a:cubicBezTo>
                      <a:cubicBezTo>
                        <a:pt x="17997" y="1136"/>
                        <a:pt x="18032" y="1157"/>
                        <a:pt x="18068" y="1157"/>
                      </a:cubicBezTo>
                      <a:cubicBezTo>
                        <a:pt x="18098" y="1157"/>
                        <a:pt x="18130" y="1142"/>
                        <a:pt x="18146" y="1109"/>
                      </a:cubicBezTo>
                      <a:cubicBezTo>
                        <a:pt x="18352" y="665"/>
                        <a:pt x="18762" y="454"/>
                        <a:pt x="19169" y="454"/>
                      </a:cubicBezTo>
                      <a:cubicBezTo>
                        <a:pt x="19661" y="454"/>
                        <a:pt x="20150" y="761"/>
                        <a:pt x="20274" y="1336"/>
                      </a:cubicBezTo>
                      <a:cubicBezTo>
                        <a:pt x="20284" y="1387"/>
                        <a:pt x="20323" y="1410"/>
                        <a:pt x="20361" y="1410"/>
                      </a:cubicBezTo>
                      <a:cubicBezTo>
                        <a:pt x="20414" y="1410"/>
                        <a:pt x="20467" y="1369"/>
                        <a:pt x="20453" y="1300"/>
                      </a:cubicBezTo>
                      <a:cubicBezTo>
                        <a:pt x="20307" y="645"/>
                        <a:pt x="19746" y="279"/>
                        <a:pt x="19178" y="279"/>
                      </a:cubicBezTo>
                      <a:cubicBezTo>
                        <a:pt x="18772" y="279"/>
                        <a:pt x="18363" y="466"/>
                        <a:pt x="18098" y="870"/>
                      </a:cubicBezTo>
                      <a:cubicBezTo>
                        <a:pt x="17880" y="359"/>
                        <a:pt x="17404" y="98"/>
                        <a:pt x="16928" y="98"/>
                      </a:cubicBezTo>
                      <a:cubicBezTo>
                        <a:pt x="16492" y="98"/>
                        <a:pt x="16055" y="317"/>
                        <a:pt x="15815" y="762"/>
                      </a:cubicBezTo>
                      <a:cubicBezTo>
                        <a:pt x="15588" y="254"/>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462" name="Google Shape;1462;p16"/>
                <p:cNvSpPr/>
                <p:nvPr/>
              </p:nvSpPr>
              <p:spPr>
                <a:xfrm>
                  <a:off x="4979623" y="2662802"/>
                  <a:ext cx="4386829" cy="310655"/>
                </a:xfrm>
                <a:custGeom>
                  <a:avLst/>
                  <a:gdLst/>
                  <a:ahLst/>
                  <a:cxnLst/>
                  <a:rect l="l" t="t" r="r" b="b"/>
                  <a:pathLst>
                    <a:path w="20476" h="1450" extrusionOk="0">
                      <a:moveTo>
                        <a:pt x="14638" y="1"/>
                      </a:moveTo>
                      <a:cubicBezTo>
                        <a:pt x="14163" y="1"/>
                        <a:pt x="13687" y="258"/>
                        <a:pt x="13460" y="772"/>
                      </a:cubicBezTo>
                      <a:cubicBezTo>
                        <a:pt x="13242" y="399"/>
                        <a:pt x="12914" y="243"/>
                        <a:pt x="12567" y="243"/>
                      </a:cubicBezTo>
                      <a:cubicBezTo>
                        <a:pt x="12058" y="243"/>
                        <a:pt x="11507" y="577"/>
                        <a:pt x="11201" y="1047"/>
                      </a:cubicBezTo>
                      <a:cubicBezTo>
                        <a:pt x="10963" y="486"/>
                        <a:pt x="10437" y="193"/>
                        <a:pt x="9909" y="193"/>
                      </a:cubicBezTo>
                      <a:cubicBezTo>
                        <a:pt x="9456" y="193"/>
                        <a:pt x="9003" y="409"/>
                        <a:pt x="8727" y="855"/>
                      </a:cubicBezTo>
                      <a:cubicBezTo>
                        <a:pt x="8457" y="492"/>
                        <a:pt x="8056" y="316"/>
                        <a:pt x="7658" y="316"/>
                      </a:cubicBezTo>
                      <a:cubicBezTo>
                        <a:pt x="7192" y="316"/>
                        <a:pt x="6730" y="558"/>
                        <a:pt x="6491" y="1023"/>
                      </a:cubicBezTo>
                      <a:cubicBezTo>
                        <a:pt x="6262" y="545"/>
                        <a:pt x="5802" y="298"/>
                        <a:pt x="5339" y="298"/>
                      </a:cubicBezTo>
                      <a:cubicBezTo>
                        <a:pt x="4933" y="298"/>
                        <a:pt x="4525" y="488"/>
                        <a:pt x="4268" y="879"/>
                      </a:cubicBezTo>
                      <a:cubicBezTo>
                        <a:pt x="4040" y="348"/>
                        <a:pt x="3547" y="79"/>
                        <a:pt x="3053" y="79"/>
                      </a:cubicBezTo>
                      <a:cubicBezTo>
                        <a:pt x="2590" y="79"/>
                        <a:pt x="2126" y="316"/>
                        <a:pt x="1877" y="796"/>
                      </a:cubicBezTo>
                      <a:cubicBezTo>
                        <a:pt x="1743" y="437"/>
                        <a:pt x="1399" y="194"/>
                        <a:pt x="1012" y="194"/>
                      </a:cubicBezTo>
                      <a:cubicBezTo>
                        <a:pt x="986" y="194"/>
                        <a:pt x="960" y="196"/>
                        <a:pt x="933" y="198"/>
                      </a:cubicBezTo>
                      <a:cubicBezTo>
                        <a:pt x="335" y="258"/>
                        <a:pt x="13" y="831"/>
                        <a:pt x="1" y="1369"/>
                      </a:cubicBezTo>
                      <a:cubicBezTo>
                        <a:pt x="1" y="1423"/>
                        <a:pt x="36" y="1450"/>
                        <a:pt x="72" y="1450"/>
                      </a:cubicBezTo>
                      <a:cubicBezTo>
                        <a:pt x="108" y="1450"/>
                        <a:pt x="144" y="1423"/>
                        <a:pt x="144" y="1369"/>
                      </a:cubicBezTo>
                      <a:cubicBezTo>
                        <a:pt x="168" y="951"/>
                        <a:pt x="383" y="533"/>
                        <a:pt x="825" y="413"/>
                      </a:cubicBezTo>
                      <a:cubicBezTo>
                        <a:pt x="893" y="393"/>
                        <a:pt x="961" y="384"/>
                        <a:pt x="1027" y="384"/>
                      </a:cubicBezTo>
                      <a:cubicBezTo>
                        <a:pt x="1409" y="384"/>
                        <a:pt x="1749" y="687"/>
                        <a:pt x="1770" y="1094"/>
                      </a:cubicBezTo>
                      <a:cubicBezTo>
                        <a:pt x="1770" y="1153"/>
                        <a:pt x="1812" y="1183"/>
                        <a:pt x="1855" y="1183"/>
                      </a:cubicBezTo>
                      <a:cubicBezTo>
                        <a:pt x="1890" y="1183"/>
                        <a:pt x="1926" y="1162"/>
                        <a:pt x="1937" y="1118"/>
                      </a:cubicBezTo>
                      <a:cubicBezTo>
                        <a:pt x="2087" y="547"/>
                        <a:pt x="2570" y="261"/>
                        <a:pt x="3052" y="261"/>
                      </a:cubicBezTo>
                      <a:cubicBezTo>
                        <a:pt x="3529" y="261"/>
                        <a:pt x="4006" y="542"/>
                        <a:pt x="4160" y="1106"/>
                      </a:cubicBezTo>
                      <a:cubicBezTo>
                        <a:pt x="4174" y="1147"/>
                        <a:pt x="4215" y="1168"/>
                        <a:pt x="4254" y="1168"/>
                      </a:cubicBezTo>
                      <a:cubicBezTo>
                        <a:pt x="4283" y="1168"/>
                        <a:pt x="4312" y="1156"/>
                        <a:pt x="4328" y="1130"/>
                      </a:cubicBezTo>
                      <a:cubicBezTo>
                        <a:pt x="4549" y="694"/>
                        <a:pt x="4949" y="478"/>
                        <a:pt x="5344" y="478"/>
                      </a:cubicBezTo>
                      <a:cubicBezTo>
                        <a:pt x="5782" y="478"/>
                        <a:pt x="6214" y="745"/>
                        <a:pt x="6384" y="1274"/>
                      </a:cubicBezTo>
                      <a:cubicBezTo>
                        <a:pt x="6402" y="1316"/>
                        <a:pt x="6438" y="1336"/>
                        <a:pt x="6473" y="1336"/>
                      </a:cubicBezTo>
                      <a:cubicBezTo>
                        <a:pt x="6509" y="1336"/>
                        <a:pt x="6545" y="1316"/>
                        <a:pt x="6563" y="1274"/>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27" y="590"/>
                        <a:pt x="9467" y="365"/>
                        <a:pt x="9905" y="365"/>
                      </a:cubicBezTo>
                      <a:cubicBezTo>
                        <a:pt x="10428" y="365"/>
                        <a:pt x="10949" y="686"/>
                        <a:pt x="11105" y="1298"/>
                      </a:cubicBezTo>
                      <a:cubicBezTo>
                        <a:pt x="11118" y="1336"/>
                        <a:pt x="11152" y="1358"/>
                        <a:pt x="11187" y="1358"/>
                      </a:cubicBezTo>
                      <a:cubicBezTo>
                        <a:pt x="11215" y="1358"/>
                        <a:pt x="11244" y="1342"/>
                        <a:pt x="11261" y="1310"/>
                      </a:cubicBezTo>
                      <a:cubicBezTo>
                        <a:pt x="11503" y="817"/>
                        <a:pt x="12052" y="432"/>
                        <a:pt x="12555" y="432"/>
                      </a:cubicBezTo>
                      <a:cubicBezTo>
                        <a:pt x="12894" y="432"/>
                        <a:pt x="13213" y="608"/>
                        <a:pt x="13401" y="1047"/>
                      </a:cubicBezTo>
                      <a:cubicBezTo>
                        <a:pt x="13415" y="1075"/>
                        <a:pt x="13440" y="1086"/>
                        <a:pt x="13467" y="1086"/>
                      </a:cubicBezTo>
                      <a:cubicBezTo>
                        <a:pt x="13508" y="1086"/>
                        <a:pt x="13553" y="1059"/>
                        <a:pt x="13568" y="1023"/>
                      </a:cubicBezTo>
                      <a:cubicBezTo>
                        <a:pt x="13717" y="470"/>
                        <a:pt x="14181" y="195"/>
                        <a:pt x="14645" y="195"/>
                      </a:cubicBezTo>
                      <a:cubicBezTo>
                        <a:pt x="15114" y="195"/>
                        <a:pt x="15581" y="476"/>
                        <a:pt x="15720" y="1035"/>
                      </a:cubicBezTo>
                      <a:cubicBezTo>
                        <a:pt x="15732" y="1076"/>
                        <a:pt x="15767" y="1097"/>
                        <a:pt x="15805" y="1097"/>
                      </a:cubicBezTo>
                      <a:cubicBezTo>
                        <a:pt x="15842" y="1097"/>
                        <a:pt x="15881" y="1076"/>
                        <a:pt x="15899" y="1035"/>
                      </a:cubicBezTo>
                      <a:cubicBezTo>
                        <a:pt x="16067" y="541"/>
                        <a:pt x="16497" y="299"/>
                        <a:pt x="16929" y="299"/>
                      </a:cubicBezTo>
                      <a:cubicBezTo>
                        <a:pt x="17385" y="299"/>
                        <a:pt x="17843" y="571"/>
                        <a:pt x="17991" y="1106"/>
                      </a:cubicBezTo>
                      <a:cubicBezTo>
                        <a:pt x="18004" y="1147"/>
                        <a:pt x="18041" y="1168"/>
                        <a:pt x="18077" y="1168"/>
                      </a:cubicBezTo>
                      <a:cubicBezTo>
                        <a:pt x="18104" y="1168"/>
                        <a:pt x="18131" y="1156"/>
                        <a:pt x="18146" y="1130"/>
                      </a:cubicBezTo>
                      <a:cubicBezTo>
                        <a:pt x="18352" y="680"/>
                        <a:pt x="18763" y="466"/>
                        <a:pt x="19171" y="466"/>
                      </a:cubicBezTo>
                      <a:cubicBezTo>
                        <a:pt x="19662" y="466"/>
                        <a:pt x="20150" y="776"/>
                        <a:pt x="20274" y="1357"/>
                      </a:cubicBezTo>
                      <a:cubicBezTo>
                        <a:pt x="20288" y="1403"/>
                        <a:pt x="20322" y="1422"/>
                        <a:pt x="20358" y="1422"/>
                      </a:cubicBezTo>
                      <a:cubicBezTo>
                        <a:pt x="20415" y="1422"/>
                        <a:pt x="20475" y="1371"/>
                        <a:pt x="20453" y="1298"/>
                      </a:cubicBezTo>
                      <a:cubicBezTo>
                        <a:pt x="20307" y="643"/>
                        <a:pt x="19748" y="281"/>
                        <a:pt x="19181" y="281"/>
                      </a:cubicBezTo>
                      <a:cubicBezTo>
                        <a:pt x="18774" y="281"/>
                        <a:pt x="18363" y="468"/>
                        <a:pt x="18098" y="867"/>
                      </a:cubicBezTo>
                      <a:cubicBezTo>
                        <a:pt x="17881" y="357"/>
                        <a:pt x="17408" y="97"/>
                        <a:pt x="16933" y="97"/>
                      </a:cubicBezTo>
                      <a:cubicBezTo>
                        <a:pt x="16495" y="97"/>
                        <a:pt x="16056" y="318"/>
                        <a:pt x="15815" y="772"/>
                      </a:cubicBezTo>
                      <a:cubicBezTo>
                        <a:pt x="15588" y="258"/>
                        <a:pt x="15113" y="1"/>
                        <a:pt x="14638"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463" name="Google Shape;1463;p16"/>
                <p:cNvSpPr/>
                <p:nvPr/>
              </p:nvSpPr>
              <p:spPr>
                <a:xfrm>
                  <a:off x="4979623" y="3205700"/>
                  <a:ext cx="4386615" cy="308941"/>
                </a:xfrm>
                <a:custGeom>
                  <a:avLst/>
                  <a:gdLst/>
                  <a:ahLst/>
                  <a:cxnLst/>
                  <a:rect l="l" t="t" r="r" b="b"/>
                  <a:pathLst>
                    <a:path w="20475" h="1442" extrusionOk="0">
                      <a:moveTo>
                        <a:pt x="14638" y="1"/>
                      </a:moveTo>
                      <a:cubicBezTo>
                        <a:pt x="14163" y="1"/>
                        <a:pt x="13687" y="258"/>
                        <a:pt x="13460" y="772"/>
                      </a:cubicBezTo>
                      <a:cubicBezTo>
                        <a:pt x="13242" y="399"/>
                        <a:pt x="12914" y="244"/>
                        <a:pt x="12567" y="244"/>
                      </a:cubicBezTo>
                      <a:cubicBezTo>
                        <a:pt x="12058" y="244"/>
                        <a:pt x="11507" y="578"/>
                        <a:pt x="11201" y="1047"/>
                      </a:cubicBezTo>
                      <a:cubicBezTo>
                        <a:pt x="10962" y="485"/>
                        <a:pt x="10434" y="192"/>
                        <a:pt x="9904" y="192"/>
                      </a:cubicBezTo>
                      <a:cubicBezTo>
                        <a:pt x="9453" y="192"/>
                        <a:pt x="9001" y="404"/>
                        <a:pt x="8727" y="843"/>
                      </a:cubicBezTo>
                      <a:cubicBezTo>
                        <a:pt x="8458" y="482"/>
                        <a:pt x="8059" y="306"/>
                        <a:pt x="7662" y="306"/>
                      </a:cubicBezTo>
                      <a:cubicBezTo>
                        <a:pt x="7194" y="306"/>
                        <a:pt x="6731" y="550"/>
                        <a:pt x="6491" y="1023"/>
                      </a:cubicBezTo>
                      <a:cubicBezTo>
                        <a:pt x="6262" y="545"/>
                        <a:pt x="5802" y="298"/>
                        <a:pt x="5339" y="298"/>
                      </a:cubicBezTo>
                      <a:cubicBezTo>
                        <a:pt x="4933" y="298"/>
                        <a:pt x="4525" y="488"/>
                        <a:pt x="4268" y="879"/>
                      </a:cubicBezTo>
                      <a:cubicBezTo>
                        <a:pt x="4040" y="349"/>
                        <a:pt x="3547" y="79"/>
                        <a:pt x="3053" y="79"/>
                      </a:cubicBezTo>
                      <a:cubicBezTo>
                        <a:pt x="2590" y="79"/>
                        <a:pt x="2126" y="316"/>
                        <a:pt x="1877" y="796"/>
                      </a:cubicBezTo>
                      <a:cubicBezTo>
                        <a:pt x="1743" y="437"/>
                        <a:pt x="1399" y="195"/>
                        <a:pt x="1012" y="195"/>
                      </a:cubicBezTo>
                      <a:cubicBezTo>
                        <a:pt x="986" y="195"/>
                        <a:pt x="960" y="196"/>
                        <a:pt x="933" y="198"/>
                      </a:cubicBezTo>
                      <a:cubicBezTo>
                        <a:pt x="335" y="258"/>
                        <a:pt x="13" y="832"/>
                        <a:pt x="1" y="1369"/>
                      </a:cubicBezTo>
                      <a:cubicBezTo>
                        <a:pt x="1" y="1417"/>
                        <a:pt x="36" y="1441"/>
                        <a:pt x="72" y="1441"/>
                      </a:cubicBezTo>
                      <a:cubicBezTo>
                        <a:pt x="108" y="1441"/>
                        <a:pt x="144" y="1417"/>
                        <a:pt x="144" y="1369"/>
                      </a:cubicBezTo>
                      <a:cubicBezTo>
                        <a:pt x="168" y="939"/>
                        <a:pt x="383" y="533"/>
                        <a:pt x="825" y="413"/>
                      </a:cubicBezTo>
                      <a:cubicBezTo>
                        <a:pt x="893" y="394"/>
                        <a:pt x="961" y="384"/>
                        <a:pt x="1027" y="384"/>
                      </a:cubicBezTo>
                      <a:cubicBezTo>
                        <a:pt x="1409" y="384"/>
                        <a:pt x="1749" y="687"/>
                        <a:pt x="1770" y="1095"/>
                      </a:cubicBezTo>
                      <a:cubicBezTo>
                        <a:pt x="1770" y="1148"/>
                        <a:pt x="1815" y="1179"/>
                        <a:pt x="1859" y="1179"/>
                      </a:cubicBezTo>
                      <a:cubicBezTo>
                        <a:pt x="1893" y="1179"/>
                        <a:pt x="1927" y="1160"/>
                        <a:pt x="1937" y="1118"/>
                      </a:cubicBezTo>
                      <a:cubicBezTo>
                        <a:pt x="2087" y="548"/>
                        <a:pt x="2570" y="261"/>
                        <a:pt x="3052" y="261"/>
                      </a:cubicBezTo>
                      <a:cubicBezTo>
                        <a:pt x="3529" y="261"/>
                        <a:pt x="4006" y="542"/>
                        <a:pt x="4160" y="1106"/>
                      </a:cubicBezTo>
                      <a:cubicBezTo>
                        <a:pt x="4173" y="1145"/>
                        <a:pt x="4211" y="1167"/>
                        <a:pt x="4248" y="1167"/>
                      </a:cubicBezTo>
                      <a:cubicBezTo>
                        <a:pt x="4280" y="1167"/>
                        <a:pt x="4311" y="1151"/>
                        <a:pt x="4328" y="1118"/>
                      </a:cubicBezTo>
                      <a:cubicBezTo>
                        <a:pt x="4547" y="685"/>
                        <a:pt x="4944" y="472"/>
                        <a:pt x="5336" y="472"/>
                      </a:cubicBezTo>
                      <a:cubicBezTo>
                        <a:pt x="5777" y="472"/>
                        <a:pt x="6213" y="742"/>
                        <a:pt x="6384" y="1274"/>
                      </a:cubicBezTo>
                      <a:cubicBezTo>
                        <a:pt x="6402" y="1316"/>
                        <a:pt x="6438" y="1337"/>
                        <a:pt x="6473" y="1337"/>
                      </a:cubicBezTo>
                      <a:cubicBezTo>
                        <a:pt x="6509" y="1337"/>
                        <a:pt x="6545" y="1316"/>
                        <a:pt x="6563" y="1274"/>
                      </a:cubicBezTo>
                      <a:cubicBezTo>
                        <a:pt x="6740" y="762"/>
                        <a:pt x="7201" y="492"/>
                        <a:pt x="7664" y="492"/>
                      </a:cubicBezTo>
                      <a:cubicBezTo>
                        <a:pt x="8046" y="492"/>
                        <a:pt x="8428" y="675"/>
                        <a:pt x="8655" y="1059"/>
                      </a:cubicBezTo>
                      <a:cubicBezTo>
                        <a:pt x="8673" y="1083"/>
                        <a:pt x="8700" y="1095"/>
                        <a:pt x="8727" y="1095"/>
                      </a:cubicBezTo>
                      <a:cubicBezTo>
                        <a:pt x="8754" y="1095"/>
                        <a:pt x="8781" y="1083"/>
                        <a:pt x="8798" y="1059"/>
                      </a:cubicBezTo>
                      <a:cubicBezTo>
                        <a:pt x="9026" y="598"/>
                        <a:pt x="9458" y="378"/>
                        <a:pt x="9890" y="378"/>
                      </a:cubicBezTo>
                      <a:cubicBezTo>
                        <a:pt x="10410" y="378"/>
                        <a:pt x="10930" y="697"/>
                        <a:pt x="11094" y="1298"/>
                      </a:cubicBezTo>
                      <a:cubicBezTo>
                        <a:pt x="11106" y="1337"/>
                        <a:pt x="11140" y="1358"/>
                        <a:pt x="11175" y="1358"/>
                      </a:cubicBezTo>
                      <a:cubicBezTo>
                        <a:pt x="11203" y="1358"/>
                        <a:pt x="11232" y="1343"/>
                        <a:pt x="11249" y="1310"/>
                      </a:cubicBezTo>
                      <a:cubicBezTo>
                        <a:pt x="11491" y="818"/>
                        <a:pt x="12040" y="432"/>
                        <a:pt x="12543" y="432"/>
                      </a:cubicBezTo>
                      <a:cubicBezTo>
                        <a:pt x="12882" y="432"/>
                        <a:pt x="13201" y="608"/>
                        <a:pt x="13389" y="1047"/>
                      </a:cubicBezTo>
                      <a:cubicBezTo>
                        <a:pt x="13403" y="1075"/>
                        <a:pt x="13428" y="1086"/>
                        <a:pt x="13455" y="1086"/>
                      </a:cubicBezTo>
                      <a:cubicBezTo>
                        <a:pt x="13496" y="1086"/>
                        <a:pt x="13541" y="1059"/>
                        <a:pt x="13556" y="1023"/>
                      </a:cubicBezTo>
                      <a:cubicBezTo>
                        <a:pt x="13699" y="464"/>
                        <a:pt x="14164" y="186"/>
                        <a:pt x="14629" y="186"/>
                      </a:cubicBezTo>
                      <a:cubicBezTo>
                        <a:pt x="15099" y="186"/>
                        <a:pt x="15569" y="470"/>
                        <a:pt x="15708" y="1035"/>
                      </a:cubicBezTo>
                      <a:cubicBezTo>
                        <a:pt x="15726" y="1077"/>
                        <a:pt x="15761" y="1097"/>
                        <a:pt x="15797" y="1097"/>
                      </a:cubicBezTo>
                      <a:cubicBezTo>
                        <a:pt x="15833" y="1097"/>
                        <a:pt x="15869" y="1077"/>
                        <a:pt x="15887" y="1035"/>
                      </a:cubicBezTo>
                      <a:cubicBezTo>
                        <a:pt x="16055" y="541"/>
                        <a:pt x="16486" y="299"/>
                        <a:pt x="16917" y="299"/>
                      </a:cubicBezTo>
                      <a:cubicBezTo>
                        <a:pt x="17373" y="299"/>
                        <a:pt x="17831" y="571"/>
                        <a:pt x="17979" y="1106"/>
                      </a:cubicBezTo>
                      <a:cubicBezTo>
                        <a:pt x="17992" y="1147"/>
                        <a:pt x="18029" y="1169"/>
                        <a:pt x="18065" y="1169"/>
                      </a:cubicBezTo>
                      <a:cubicBezTo>
                        <a:pt x="18092" y="1169"/>
                        <a:pt x="18119" y="1156"/>
                        <a:pt x="18134" y="1130"/>
                      </a:cubicBezTo>
                      <a:cubicBezTo>
                        <a:pt x="18340" y="680"/>
                        <a:pt x="18751" y="466"/>
                        <a:pt x="19159" y="466"/>
                      </a:cubicBezTo>
                      <a:cubicBezTo>
                        <a:pt x="19650" y="466"/>
                        <a:pt x="20138" y="776"/>
                        <a:pt x="20262" y="1357"/>
                      </a:cubicBezTo>
                      <a:cubicBezTo>
                        <a:pt x="20276" y="1405"/>
                        <a:pt x="20315" y="1426"/>
                        <a:pt x="20354" y="1426"/>
                      </a:cubicBezTo>
                      <a:cubicBezTo>
                        <a:pt x="20414" y="1426"/>
                        <a:pt x="20475" y="1377"/>
                        <a:pt x="20453" y="1298"/>
                      </a:cubicBezTo>
                      <a:cubicBezTo>
                        <a:pt x="20307" y="644"/>
                        <a:pt x="19748" y="281"/>
                        <a:pt x="19181" y="281"/>
                      </a:cubicBezTo>
                      <a:cubicBezTo>
                        <a:pt x="18774" y="281"/>
                        <a:pt x="18363" y="468"/>
                        <a:pt x="18098" y="867"/>
                      </a:cubicBezTo>
                      <a:cubicBezTo>
                        <a:pt x="17881" y="358"/>
                        <a:pt x="17408" y="97"/>
                        <a:pt x="16933" y="97"/>
                      </a:cubicBezTo>
                      <a:cubicBezTo>
                        <a:pt x="16495" y="97"/>
                        <a:pt x="16056" y="319"/>
                        <a:pt x="15815" y="772"/>
                      </a:cubicBezTo>
                      <a:cubicBezTo>
                        <a:pt x="15588" y="258"/>
                        <a:pt x="15113" y="1"/>
                        <a:pt x="14638"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464" name="Google Shape;1464;p16"/>
                <p:cNvSpPr/>
                <p:nvPr/>
              </p:nvSpPr>
              <p:spPr>
                <a:xfrm>
                  <a:off x="4977052" y="3746027"/>
                  <a:ext cx="4389186" cy="310869"/>
                </a:xfrm>
                <a:custGeom>
                  <a:avLst/>
                  <a:gdLst/>
                  <a:ahLst/>
                  <a:cxnLst/>
                  <a:rect l="l" t="t" r="r" b="b"/>
                  <a:pathLst>
                    <a:path w="20487" h="1451" extrusionOk="0">
                      <a:moveTo>
                        <a:pt x="14650" y="1"/>
                      </a:moveTo>
                      <a:cubicBezTo>
                        <a:pt x="14175" y="1"/>
                        <a:pt x="13699" y="258"/>
                        <a:pt x="13472" y="772"/>
                      </a:cubicBezTo>
                      <a:cubicBezTo>
                        <a:pt x="13249" y="399"/>
                        <a:pt x="12919" y="244"/>
                        <a:pt x="12570" y="244"/>
                      </a:cubicBezTo>
                      <a:cubicBezTo>
                        <a:pt x="12060" y="244"/>
                        <a:pt x="11512" y="578"/>
                        <a:pt x="11213" y="1047"/>
                      </a:cubicBezTo>
                      <a:cubicBezTo>
                        <a:pt x="10975" y="488"/>
                        <a:pt x="10451" y="198"/>
                        <a:pt x="9925" y="198"/>
                      </a:cubicBezTo>
                      <a:cubicBezTo>
                        <a:pt x="9471" y="198"/>
                        <a:pt x="9015" y="413"/>
                        <a:pt x="8739" y="856"/>
                      </a:cubicBezTo>
                      <a:cubicBezTo>
                        <a:pt x="8469" y="493"/>
                        <a:pt x="8068" y="317"/>
                        <a:pt x="7669" y="317"/>
                      </a:cubicBezTo>
                      <a:cubicBezTo>
                        <a:pt x="7201" y="317"/>
                        <a:pt x="6737" y="558"/>
                        <a:pt x="6491" y="1023"/>
                      </a:cubicBezTo>
                      <a:cubicBezTo>
                        <a:pt x="6262" y="545"/>
                        <a:pt x="5802" y="298"/>
                        <a:pt x="5341" y="298"/>
                      </a:cubicBezTo>
                      <a:cubicBezTo>
                        <a:pt x="4937" y="298"/>
                        <a:pt x="4531" y="489"/>
                        <a:pt x="4280" y="880"/>
                      </a:cubicBezTo>
                      <a:cubicBezTo>
                        <a:pt x="4052" y="349"/>
                        <a:pt x="3556" y="79"/>
                        <a:pt x="3060" y="79"/>
                      </a:cubicBezTo>
                      <a:cubicBezTo>
                        <a:pt x="2596" y="79"/>
                        <a:pt x="2132" y="316"/>
                        <a:pt x="1889" y="796"/>
                      </a:cubicBezTo>
                      <a:cubicBezTo>
                        <a:pt x="1744" y="438"/>
                        <a:pt x="1399" y="195"/>
                        <a:pt x="1022" y="195"/>
                      </a:cubicBezTo>
                      <a:cubicBezTo>
                        <a:pt x="997" y="195"/>
                        <a:pt x="971" y="196"/>
                        <a:pt x="945" y="198"/>
                      </a:cubicBezTo>
                      <a:cubicBezTo>
                        <a:pt x="347" y="258"/>
                        <a:pt x="13" y="832"/>
                        <a:pt x="1" y="1370"/>
                      </a:cubicBezTo>
                      <a:cubicBezTo>
                        <a:pt x="1" y="1423"/>
                        <a:pt x="40" y="1450"/>
                        <a:pt x="78" y="1450"/>
                      </a:cubicBezTo>
                      <a:cubicBezTo>
                        <a:pt x="117" y="1450"/>
                        <a:pt x="156" y="1423"/>
                        <a:pt x="156" y="1370"/>
                      </a:cubicBezTo>
                      <a:cubicBezTo>
                        <a:pt x="168" y="951"/>
                        <a:pt x="395" y="533"/>
                        <a:pt x="825" y="413"/>
                      </a:cubicBezTo>
                      <a:cubicBezTo>
                        <a:pt x="895" y="394"/>
                        <a:pt x="964" y="385"/>
                        <a:pt x="1032" y="385"/>
                      </a:cubicBezTo>
                      <a:cubicBezTo>
                        <a:pt x="1420" y="385"/>
                        <a:pt x="1760" y="688"/>
                        <a:pt x="1770" y="1095"/>
                      </a:cubicBezTo>
                      <a:cubicBezTo>
                        <a:pt x="1770" y="1153"/>
                        <a:pt x="1816" y="1183"/>
                        <a:pt x="1862" y="1183"/>
                      </a:cubicBezTo>
                      <a:cubicBezTo>
                        <a:pt x="1900" y="1183"/>
                        <a:pt x="1938" y="1162"/>
                        <a:pt x="1949" y="1119"/>
                      </a:cubicBezTo>
                      <a:cubicBezTo>
                        <a:pt x="2099" y="548"/>
                        <a:pt x="2582" y="261"/>
                        <a:pt x="3064" y="261"/>
                      </a:cubicBezTo>
                      <a:cubicBezTo>
                        <a:pt x="3541" y="261"/>
                        <a:pt x="4018" y="542"/>
                        <a:pt x="4172" y="1107"/>
                      </a:cubicBezTo>
                      <a:cubicBezTo>
                        <a:pt x="4185" y="1145"/>
                        <a:pt x="4219" y="1167"/>
                        <a:pt x="4253" y="1167"/>
                      </a:cubicBezTo>
                      <a:cubicBezTo>
                        <a:pt x="4282" y="1167"/>
                        <a:pt x="4311" y="1151"/>
                        <a:pt x="4328" y="1119"/>
                      </a:cubicBezTo>
                      <a:cubicBezTo>
                        <a:pt x="4553" y="686"/>
                        <a:pt x="4950" y="472"/>
                        <a:pt x="5342" y="472"/>
                      </a:cubicBezTo>
                      <a:cubicBezTo>
                        <a:pt x="5783" y="472"/>
                        <a:pt x="6219" y="742"/>
                        <a:pt x="6396" y="1274"/>
                      </a:cubicBezTo>
                      <a:cubicBezTo>
                        <a:pt x="6408" y="1316"/>
                        <a:pt x="6444" y="1337"/>
                        <a:pt x="6480" y="1337"/>
                      </a:cubicBezTo>
                      <a:cubicBezTo>
                        <a:pt x="6515" y="1337"/>
                        <a:pt x="6551" y="1316"/>
                        <a:pt x="6563" y="1274"/>
                      </a:cubicBezTo>
                      <a:cubicBezTo>
                        <a:pt x="6740" y="763"/>
                        <a:pt x="7201" y="492"/>
                        <a:pt x="7664" y="492"/>
                      </a:cubicBezTo>
                      <a:cubicBezTo>
                        <a:pt x="8046" y="492"/>
                        <a:pt x="8428" y="676"/>
                        <a:pt x="8655" y="1059"/>
                      </a:cubicBezTo>
                      <a:cubicBezTo>
                        <a:pt x="8673" y="1089"/>
                        <a:pt x="8703" y="1104"/>
                        <a:pt x="8733" y="1104"/>
                      </a:cubicBezTo>
                      <a:cubicBezTo>
                        <a:pt x="8763" y="1104"/>
                        <a:pt x="8793" y="1089"/>
                        <a:pt x="8810" y="1059"/>
                      </a:cubicBezTo>
                      <a:cubicBezTo>
                        <a:pt x="9038" y="598"/>
                        <a:pt x="9470" y="378"/>
                        <a:pt x="9901" y="378"/>
                      </a:cubicBezTo>
                      <a:cubicBezTo>
                        <a:pt x="10420" y="378"/>
                        <a:pt x="10937" y="697"/>
                        <a:pt x="11094" y="1298"/>
                      </a:cubicBezTo>
                      <a:cubicBezTo>
                        <a:pt x="11107" y="1337"/>
                        <a:pt x="11140" y="1358"/>
                        <a:pt x="11177" y="1358"/>
                      </a:cubicBezTo>
                      <a:cubicBezTo>
                        <a:pt x="11207" y="1358"/>
                        <a:pt x="11239" y="1343"/>
                        <a:pt x="11261" y="1310"/>
                      </a:cubicBezTo>
                      <a:cubicBezTo>
                        <a:pt x="11496" y="818"/>
                        <a:pt x="12042" y="432"/>
                        <a:pt x="12544" y="432"/>
                      </a:cubicBezTo>
                      <a:cubicBezTo>
                        <a:pt x="12882" y="432"/>
                        <a:pt x="13201" y="608"/>
                        <a:pt x="13389" y="1047"/>
                      </a:cubicBezTo>
                      <a:cubicBezTo>
                        <a:pt x="13404" y="1077"/>
                        <a:pt x="13433" y="1090"/>
                        <a:pt x="13464" y="1090"/>
                      </a:cubicBezTo>
                      <a:cubicBezTo>
                        <a:pt x="13506" y="1090"/>
                        <a:pt x="13549" y="1065"/>
                        <a:pt x="13556" y="1023"/>
                      </a:cubicBezTo>
                      <a:cubicBezTo>
                        <a:pt x="13705" y="464"/>
                        <a:pt x="14173" y="186"/>
                        <a:pt x="14639" y="186"/>
                      </a:cubicBezTo>
                      <a:cubicBezTo>
                        <a:pt x="15111" y="186"/>
                        <a:pt x="15581" y="470"/>
                        <a:pt x="15720" y="1035"/>
                      </a:cubicBezTo>
                      <a:cubicBezTo>
                        <a:pt x="15732" y="1077"/>
                        <a:pt x="15767" y="1098"/>
                        <a:pt x="15803" y="1098"/>
                      </a:cubicBezTo>
                      <a:cubicBezTo>
                        <a:pt x="15839" y="1098"/>
                        <a:pt x="15875" y="1077"/>
                        <a:pt x="15887" y="1035"/>
                      </a:cubicBezTo>
                      <a:cubicBezTo>
                        <a:pt x="16061" y="542"/>
                        <a:pt x="16494" y="299"/>
                        <a:pt x="16926" y="299"/>
                      </a:cubicBezTo>
                      <a:cubicBezTo>
                        <a:pt x="17383" y="299"/>
                        <a:pt x="17837" y="572"/>
                        <a:pt x="17979" y="1107"/>
                      </a:cubicBezTo>
                      <a:cubicBezTo>
                        <a:pt x="17993" y="1148"/>
                        <a:pt x="18031" y="1174"/>
                        <a:pt x="18070" y="1174"/>
                      </a:cubicBezTo>
                      <a:cubicBezTo>
                        <a:pt x="18098" y="1174"/>
                        <a:pt x="18126" y="1161"/>
                        <a:pt x="18146" y="1131"/>
                      </a:cubicBezTo>
                      <a:cubicBezTo>
                        <a:pt x="18347" y="680"/>
                        <a:pt x="18754" y="466"/>
                        <a:pt x="19161" y="466"/>
                      </a:cubicBezTo>
                      <a:cubicBezTo>
                        <a:pt x="19650" y="466"/>
                        <a:pt x="20138" y="777"/>
                        <a:pt x="20262" y="1358"/>
                      </a:cubicBezTo>
                      <a:cubicBezTo>
                        <a:pt x="20281" y="1409"/>
                        <a:pt x="20321" y="1431"/>
                        <a:pt x="20362" y="1431"/>
                      </a:cubicBezTo>
                      <a:cubicBezTo>
                        <a:pt x="20425" y="1431"/>
                        <a:pt x="20487" y="1378"/>
                        <a:pt x="20465" y="1298"/>
                      </a:cubicBezTo>
                      <a:cubicBezTo>
                        <a:pt x="20319" y="643"/>
                        <a:pt x="19754" y="276"/>
                        <a:pt x="19185" y="276"/>
                      </a:cubicBezTo>
                      <a:cubicBezTo>
                        <a:pt x="18778" y="276"/>
                        <a:pt x="18370" y="464"/>
                        <a:pt x="18110" y="868"/>
                      </a:cubicBezTo>
                      <a:cubicBezTo>
                        <a:pt x="17886" y="358"/>
                        <a:pt x="17414" y="97"/>
                        <a:pt x="16941" y="97"/>
                      </a:cubicBezTo>
                      <a:cubicBezTo>
                        <a:pt x="16504" y="97"/>
                        <a:pt x="16068" y="319"/>
                        <a:pt x="15827" y="772"/>
                      </a:cubicBezTo>
                      <a:cubicBezTo>
                        <a:pt x="15600" y="258"/>
                        <a:pt x="15125" y="1"/>
                        <a:pt x="14650"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465" name="Google Shape;1465;p16"/>
                <p:cNvSpPr/>
                <p:nvPr/>
              </p:nvSpPr>
              <p:spPr>
                <a:xfrm>
                  <a:off x="4979623" y="4288496"/>
                  <a:ext cx="4386615" cy="309370"/>
                </a:xfrm>
                <a:custGeom>
                  <a:avLst/>
                  <a:gdLst/>
                  <a:ahLst/>
                  <a:cxnLst/>
                  <a:rect l="l" t="t" r="r" b="b"/>
                  <a:pathLst>
                    <a:path w="20475" h="1444" extrusionOk="0">
                      <a:moveTo>
                        <a:pt x="14638" y="0"/>
                      </a:moveTo>
                      <a:cubicBezTo>
                        <a:pt x="14163" y="0"/>
                        <a:pt x="13687" y="254"/>
                        <a:pt x="13460" y="762"/>
                      </a:cubicBezTo>
                      <a:cubicBezTo>
                        <a:pt x="13242" y="394"/>
                        <a:pt x="12915" y="240"/>
                        <a:pt x="12568" y="240"/>
                      </a:cubicBezTo>
                      <a:cubicBezTo>
                        <a:pt x="12058" y="240"/>
                        <a:pt x="11507" y="573"/>
                        <a:pt x="11201" y="1049"/>
                      </a:cubicBezTo>
                      <a:cubicBezTo>
                        <a:pt x="10962" y="487"/>
                        <a:pt x="10434" y="194"/>
                        <a:pt x="9904" y="194"/>
                      </a:cubicBezTo>
                      <a:cubicBezTo>
                        <a:pt x="9453" y="194"/>
                        <a:pt x="9001" y="406"/>
                        <a:pt x="8727" y="846"/>
                      </a:cubicBezTo>
                      <a:cubicBezTo>
                        <a:pt x="8458" y="484"/>
                        <a:pt x="8059" y="308"/>
                        <a:pt x="7662" y="308"/>
                      </a:cubicBezTo>
                      <a:cubicBezTo>
                        <a:pt x="7194" y="308"/>
                        <a:pt x="6731" y="553"/>
                        <a:pt x="6491" y="1025"/>
                      </a:cubicBezTo>
                      <a:cubicBezTo>
                        <a:pt x="6261" y="546"/>
                        <a:pt x="5799" y="299"/>
                        <a:pt x="5334" y="299"/>
                      </a:cubicBezTo>
                      <a:cubicBezTo>
                        <a:pt x="4930" y="299"/>
                        <a:pt x="4524" y="486"/>
                        <a:pt x="4268" y="870"/>
                      </a:cubicBezTo>
                      <a:cubicBezTo>
                        <a:pt x="4040" y="347"/>
                        <a:pt x="3550" y="80"/>
                        <a:pt x="3057" y="80"/>
                      </a:cubicBezTo>
                      <a:cubicBezTo>
                        <a:pt x="2593" y="80"/>
                        <a:pt x="2127" y="317"/>
                        <a:pt x="1877" y="798"/>
                      </a:cubicBezTo>
                      <a:cubicBezTo>
                        <a:pt x="1743" y="430"/>
                        <a:pt x="1401" y="197"/>
                        <a:pt x="1016" y="197"/>
                      </a:cubicBezTo>
                      <a:cubicBezTo>
                        <a:pt x="988" y="197"/>
                        <a:pt x="961" y="198"/>
                        <a:pt x="933" y="200"/>
                      </a:cubicBezTo>
                      <a:cubicBezTo>
                        <a:pt x="335" y="248"/>
                        <a:pt x="13" y="822"/>
                        <a:pt x="1" y="1372"/>
                      </a:cubicBezTo>
                      <a:cubicBezTo>
                        <a:pt x="1" y="1420"/>
                        <a:pt x="36" y="1443"/>
                        <a:pt x="72" y="1443"/>
                      </a:cubicBezTo>
                      <a:cubicBezTo>
                        <a:pt x="108" y="1443"/>
                        <a:pt x="144" y="1420"/>
                        <a:pt x="144" y="1372"/>
                      </a:cubicBezTo>
                      <a:cubicBezTo>
                        <a:pt x="168" y="941"/>
                        <a:pt x="383" y="523"/>
                        <a:pt x="825" y="415"/>
                      </a:cubicBezTo>
                      <a:cubicBezTo>
                        <a:pt x="894" y="396"/>
                        <a:pt x="964" y="386"/>
                        <a:pt x="1032" y="386"/>
                      </a:cubicBezTo>
                      <a:cubicBezTo>
                        <a:pt x="1411" y="386"/>
                        <a:pt x="1749" y="681"/>
                        <a:pt x="1770" y="1097"/>
                      </a:cubicBezTo>
                      <a:cubicBezTo>
                        <a:pt x="1770" y="1149"/>
                        <a:pt x="1812" y="1180"/>
                        <a:pt x="1855" y="1180"/>
                      </a:cubicBezTo>
                      <a:cubicBezTo>
                        <a:pt x="1890" y="1180"/>
                        <a:pt x="1926" y="1158"/>
                        <a:pt x="1937" y="1109"/>
                      </a:cubicBezTo>
                      <a:cubicBezTo>
                        <a:pt x="2087" y="538"/>
                        <a:pt x="2570" y="251"/>
                        <a:pt x="3052" y="251"/>
                      </a:cubicBezTo>
                      <a:cubicBezTo>
                        <a:pt x="3529" y="251"/>
                        <a:pt x="4006" y="532"/>
                        <a:pt x="4160" y="1097"/>
                      </a:cubicBezTo>
                      <a:cubicBezTo>
                        <a:pt x="4174" y="1143"/>
                        <a:pt x="4213" y="1168"/>
                        <a:pt x="4252" y="1168"/>
                      </a:cubicBezTo>
                      <a:cubicBezTo>
                        <a:pt x="4282" y="1168"/>
                        <a:pt x="4312" y="1152"/>
                        <a:pt x="4328" y="1121"/>
                      </a:cubicBezTo>
                      <a:cubicBezTo>
                        <a:pt x="4547" y="688"/>
                        <a:pt x="4944" y="474"/>
                        <a:pt x="5336" y="474"/>
                      </a:cubicBezTo>
                      <a:cubicBezTo>
                        <a:pt x="5777" y="474"/>
                        <a:pt x="6213" y="745"/>
                        <a:pt x="6384" y="1276"/>
                      </a:cubicBezTo>
                      <a:cubicBezTo>
                        <a:pt x="6402" y="1312"/>
                        <a:pt x="6438" y="1330"/>
                        <a:pt x="6473" y="1330"/>
                      </a:cubicBezTo>
                      <a:cubicBezTo>
                        <a:pt x="6509" y="1330"/>
                        <a:pt x="6545" y="1312"/>
                        <a:pt x="6563" y="1276"/>
                      </a:cubicBezTo>
                      <a:cubicBezTo>
                        <a:pt x="6740" y="759"/>
                        <a:pt x="7200" y="485"/>
                        <a:pt x="7663" y="485"/>
                      </a:cubicBezTo>
                      <a:cubicBezTo>
                        <a:pt x="8044" y="485"/>
                        <a:pt x="8428" y="672"/>
                        <a:pt x="8655" y="1061"/>
                      </a:cubicBezTo>
                      <a:cubicBezTo>
                        <a:pt x="8673" y="1085"/>
                        <a:pt x="8700" y="1097"/>
                        <a:pt x="8727" y="1097"/>
                      </a:cubicBezTo>
                      <a:cubicBezTo>
                        <a:pt x="8754" y="1097"/>
                        <a:pt x="8781" y="1085"/>
                        <a:pt x="8798" y="1061"/>
                      </a:cubicBezTo>
                      <a:cubicBezTo>
                        <a:pt x="9028" y="597"/>
                        <a:pt x="9463" y="375"/>
                        <a:pt x="9898" y="375"/>
                      </a:cubicBezTo>
                      <a:cubicBezTo>
                        <a:pt x="10415" y="375"/>
                        <a:pt x="10931" y="690"/>
                        <a:pt x="11094" y="1288"/>
                      </a:cubicBezTo>
                      <a:cubicBezTo>
                        <a:pt x="11100" y="1335"/>
                        <a:pt x="11137" y="1359"/>
                        <a:pt x="11174" y="1359"/>
                      </a:cubicBezTo>
                      <a:cubicBezTo>
                        <a:pt x="11203" y="1359"/>
                        <a:pt x="11233" y="1344"/>
                        <a:pt x="11249" y="1312"/>
                      </a:cubicBezTo>
                      <a:cubicBezTo>
                        <a:pt x="11493" y="818"/>
                        <a:pt x="12045" y="426"/>
                        <a:pt x="12549" y="426"/>
                      </a:cubicBezTo>
                      <a:cubicBezTo>
                        <a:pt x="12886" y="426"/>
                        <a:pt x="13202" y="601"/>
                        <a:pt x="13389" y="1037"/>
                      </a:cubicBezTo>
                      <a:cubicBezTo>
                        <a:pt x="13403" y="1071"/>
                        <a:pt x="13430" y="1085"/>
                        <a:pt x="13458" y="1085"/>
                      </a:cubicBezTo>
                      <a:cubicBezTo>
                        <a:pt x="13498" y="1085"/>
                        <a:pt x="13542" y="1056"/>
                        <a:pt x="13556" y="1013"/>
                      </a:cubicBezTo>
                      <a:cubicBezTo>
                        <a:pt x="13698" y="462"/>
                        <a:pt x="14161" y="187"/>
                        <a:pt x="14625" y="187"/>
                      </a:cubicBezTo>
                      <a:cubicBezTo>
                        <a:pt x="15096" y="187"/>
                        <a:pt x="15569" y="471"/>
                        <a:pt x="15708" y="1037"/>
                      </a:cubicBezTo>
                      <a:cubicBezTo>
                        <a:pt x="15726" y="1079"/>
                        <a:pt x="15761" y="1100"/>
                        <a:pt x="15797" y="1100"/>
                      </a:cubicBezTo>
                      <a:cubicBezTo>
                        <a:pt x="15833" y="1100"/>
                        <a:pt x="15869" y="1079"/>
                        <a:pt x="15887" y="1037"/>
                      </a:cubicBezTo>
                      <a:cubicBezTo>
                        <a:pt x="16055" y="544"/>
                        <a:pt x="16486" y="301"/>
                        <a:pt x="16917" y="301"/>
                      </a:cubicBezTo>
                      <a:cubicBezTo>
                        <a:pt x="17373" y="301"/>
                        <a:pt x="17831" y="574"/>
                        <a:pt x="17979" y="1109"/>
                      </a:cubicBezTo>
                      <a:cubicBezTo>
                        <a:pt x="17992" y="1150"/>
                        <a:pt x="18029" y="1171"/>
                        <a:pt x="18065" y="1171"/>
                      </a:cubicBezTo>
                      <a:cubicBezTo>
                        <a:pt x="18092" y="1171"/>
                        <a:pt x="18119" y="1159"/>
                        <a:pt x="18134" y="1133"/>
                      </a:cubicBezTo>
                      <a:cubicBezTo>
                        <a:pt x="18341" y="681"/>
                        <a:pt x="18753" y="467"/>
                        <a:pt x="19162" y="467"/>
                      </a:cubicBezTo>
                      <a:cubicBezTo>
                        <a:pt x="19652" y="467"/>
                        <a:pt x="20138" y="775"/>
                        <a:pt x="20262" y="1348"/>
                      </a:cubicBezTo>
                      <a:cubicBezTo>
                        <a:pt x="20276" y="1400"/>
                        <a:pt x="20315" y="1422"/>
                        <a:pt x="20355" y="1422"/>
                      </a:cubicBezTo>
                      <a:cubicBezTo>
                        <a:pt x="20414" y="1422"/>
                        <a:pt x="20475" y="1372"/>
                        <a:pt x="20453" y="1300"/>
                      </a:cubicBezTo>
                      <a:cubicBezTo>
                        <a:pt x="20307" y="645"/>
                        <a:pt x="19746" y="278"/>
                        <a:pt x="19178" y="278"/>
                      </a:cubicBezTo>
                      <a:cubicBezTo>
                        <a:pt x="18772" y="278"/>
                        <a:pt x="18363" y="466"/>
                        <a:pt x="18098" y="870"/>
                      </a:cubicBezTo>
                      <a:cubicBezTo>
                        <a:pt x="17880" y="358"/>
                        <a:pt x="17404" y="97"/>
                        <a:pt x="16928" y="97"/>
                      </a:cubicBezTo>
                      <a:cubicBezTo>
                        <a:pt x="16492" y="97"/>
                        <a:pt x="16055" y="316"/>
                        <a:pt x="15815" y="762"/>
                      </a:cubicBezTo>
                      <a:cubicBezTo>
                        <a:pt x="15588" y="254"/>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466" name="Google Shape;1466;p16"/>
                <p:cNvSpPr/>
                <p:nvPr/>
              </p:nvSpPr>
              <p:spPr>
                <a:xfrm>
                  <a:off x="4979623" y="4829466"/>
                  <a:ext cx="4386615" cy="310655"/>
                </a:xfrm>
                <a:custGeom>
                  <a:avLst/>
                  <a:gdLst/>
                  <a:ahLst/>
                  <a:cxnLst/>
                  <a:rect l="l" t="t" r="r" b="b"/>
                  <a:pathLst>
                    <a:path w="20475" h="1450" extrusionOk="0">
                      <a:moveTo>
                        <a:pt x="14638" y="0"/>
                      </a:moveTo>
                      <a:cubicBezTo>
                        <a:pt x="14163" y="0"/>
                        <a:pt x="13687" y="257"/>
                        <a:pt x="13460" y="771"/>
                      </a:cubicBezTo>
                      <a:cubicBezTo>
                        <a:pt x="13242" y="398"/>
                        <a:pt x="12914" y="243"/>
                        <a:pt x="12567" y="243"/>
                      </a:cubicBezTo>
                      <a:cubicBezTo>
                        <a:pt x="12058" y="243"/>
                        <a:pt x="11507" y="577"/>
                        <a:pt x="11201" y="1046"/>
                      </a:cubicBezTo>
                      <a:cubicBezTo>
                        <a:pt x="10963" y="487"/>
                        <a:pt x="10439" y="198"/>
                        <a:pt x="9913" y="198"/>
                      </a:cubicBezTo>
                      <a:cubicBezTo>
                        <a:pt x="9459" y="198"/>
                        <a:pt x="9003" y="413"/>
                        <a:pt x="8727" y="855"/>
                      </a:cubicBezTo>
                      <a:cubicBezTo>
                        <a:pt x="8457" y="492"/>
                        <a:pt x="8056" y="316"/>
                        <a:pt x="7658" y="316"/>
                      </a:cubicBezTo>
                      <a:cubicBezTo>
                        <a:pt x="7192" y="316"/>
                        <a:pt x="6730" y="558"/>
                        <a:pt x="6491" y="1022"/>
                      </a:cubicBezTo>
                      <a:cubicBezTo>
                        <a:pt x="6262" y="545"/>
                        <a:pt x="5802" y="298"/>
                        <a:pt x="5339" y="298"/>
                      </a:cubicBezTo>
                      <a:cubicBezTo>
                        <a:pt x="4933" y="298"/>
                        <a:pt x="4525" y="488"/>
                        <a:pt x="4268" y="879"/>
                      </a:cubicBezTo>
                      <a:cubicBezTo>
                        <a:pt x="4040" y="348"/>
                        <a:pt x="3547" y="79"/>
                        <a:pt x="3053" y="79"/>
                      </a:cubicBezTo>
                      <a:cubicBezTo>
                        <a:pt x="2590" y="79"/>
                        <a:pt x="2126" y="315"/>
                        <a:pt x="1877" y="795"/>
                      </a:cubicBezTo>
                      <a:cubicBezTo>
                        <a:pt x="1743" y="437"/>
                        <a:pt x="1399" y="194"/>
                        <a:pt x="1012" y="194"/>
                      </a:cubicBezTo>
                      <a:cubicBezTo>
                        <a:pt x="986" y="194"/>
                        <a:pt x="960" y="195"/>
                        <a:pt x="933" y="198"/>
                      </a:cubicBezTo>
                      <a:cubicBezTo>
                        <a:pt x="335" y="257"/>
                        <a:pt x="13" y="831"/>
                        <a:pt x="1" y="1369"/>
                      </a:cubicBezTo>
                      <a:cubicBezTo>
                        <a:pt x="1" y="1423"/>
                        <a:pt x="36" y="1450"/>
                        <a:pt x="72" y="1450"/>
                      </a:cubicBezTo>
                      <a:cubicBezTo>
                        <a:pt x="108" y="1450"/>
                        <a:pt x="144" y="1423"/>
                        <a:pt x="144" y="1369"/>
                      </a:cubicBezTo>
                      <a:cubicBezTo>
                        <a:pt x="168" y="939"/>
                        <a:pt x="383" y="532"/>
                        <a:pt x="825" y="413"/>
                      </a:cubicBezTo>
                      <a:cubicBezTo>
                        <a:pt x="890" y="396"/>
                        <a:pt x="954" y="388"/>
                        <a:pt x="1018" y="388"/>
                      </a:cubicBezTo>
                      <a:cubicBezTo>
                        <a:pt x="1403" y="388"/>
                        <a:pt x="1749" y="684"/>
                        <a:pt x="1770" y="1094"/>
                      </a:cubicBezTo>
                      <a:cubicBezTo>
                        <a:pt x="1770" y="1153"/>
                        <a:pt x="1812" y="1183"/>
                        <a:pt x="1855" y="1183"/>
                      </a:cubicBezTo>
                      <a:cubicBezTo>
                        <a:pt x="1890" y="1183"/>
                        <a:pt x="1926" y="1162"/>
                        <a:pt x="1937" y="1118"/>
                      </a:cubicBezTo>
                      <a:cubicBezTo>
                        <a:pt x="2087" y="547"/>
                        <a:pt x="2570" y="260"/>
                        <a:pt x="3052" y="260"/>
                      </a:cubicBezTo>
                      <a:cubicBezTo>
                        <a:pt x="3529" y="260"/>
                        <a:pt x="4006" y="541"/>
                        <a:pt x="4160" y="1106"/>
                      </a:cubicBezTo>
                      <a:cubicBezTo>
                        <a:pt x="4174" y="1147"/>
                        <a:pt x="4215" y="1168"/>
                        <a:pt x="4254" y="1168"/>
                      </a:cubicBezTo>
                      <a:cubicBezTo>
                        <a:pt x="4283" y="1168"/>
                        <a:pt x="4312" y="1156"/>
                        <a:pt x="4328" y="1130"/>
                      </a:cubicBezTo>
                      <a:cubicBezTo>
                        <a:pt x="4548" y="690"/>
                        <a:pt x="4947" y="473"/>
                        <a:pt x="5340" y="473"/>
                      </a:cubicBezTo>
                      <a:cubicBezTo>
                        <a:pt x="5780" y="473"/>
                        <a:pt x="6214" y="743"/>
                        <a:pt x="6384" y="1273"/>
                      </a:cubicBezTo>
                      <a:cubicBezTo>
                        <a:pt x="6402" y="1315"/>
                        <a:pt x="6438" y="1336"/>
                        <a:pt x="6473" y="1336"/>
                      </a:cubicBezTo>
                      <a:cubicBezTo>
                        <a:pt x="6509" y="1336"/>
                        <a:pt x="6545" y="1315"/>
                        <a:pt x="6563" y="1273"/>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26" y="597"/>
                        <a:pt x="9458" y="377"/>
                        <a:pt x="9890" y="377"/>
                      </a:cubicBezTo>
                      <a:cubicBezTo>
                        <a:pt x="10410" y="377"/>
                        <a:pt x="10930" y="696"/>
                        <a:pt x="11094" y="1297"/>
                      </a:cubicBezTo>
                      <a:cubicBezTo>
                        <a:pt x="11100" y="1338"/>
                        <a:pt x="11138" y="1359"/>
                        <a:pt x="11176" y="1359"/>
                      </a:cubicBezTo>
                      <a:cubicBezTo>
                        <a:pt x="11205" y="1359"/>
                        <a:pt x="11233" y="1347"/>
                        <a:pt x="11249" y="1321"/>
                      </a:cubicBezTo>
                      <a:cubicBezTo>
                        <a:pt x="11492" y="821"/>
                        <a:pt x="12042" y="432"/>
                        <a:pt x="12545" y="432"/>
                      </a:cubicBezTo>
                      <a:cubicBezTo>
                        <a:pt x="12884" y="432"/>
                        <a:pt x="13201" y="608"/>
                        <a:pt x="13389" y="1046"/>
                      </a:cubicBezTo>
                      <a:cubicBezTo>
                        <a:pt x="13404" y="1076"/>
                        <a:pt x="13431" y="1090"/>
                        <a:pt x="13460" y="1090"/>
                      </a:cubicBezTo>
                      <a:cubicBezTo>
                        <a:pt x="13500" y="1090"/>
                        <a:pt x="13542" y="1064"/>
                        <a:pt x="13556" y="1022"/>
                      </a:cubicBezTo>
                      <a:cubicBezTo>
                        <a:pt x="13699" y="463"/>
                        <a:pt x="14164" y="186"/>
                        <a:pt x="14629" y="186"/>
                      </a:cubicBezTo>
                      <a:cubicBezTo>
                        <a:pt x="15099" y="186"/>
                        <a:pt x="15569" y="469"/>
                        <a:pt x="15708" y="1034"/>
                      </a:cubicBezTo>
                      <a:cubicBezTo>
                        <a:pt x="15726" y="1076"/>
                        <a:pt x="15761" y="1097"/>
                        <a:pt x="15797" y="1097"/>
                      </a:cubicBezTo>
                      <a:cubicBezTo>
                        <a:pt x="15833" y="1097"/>
                        <a:pt x="15869" y="1076"/>
                        <a:pt x="15887" y="1034"/>
                      </a:cubicBezTo>
                      <a:cubicBezTo>
                        <a:pt x="16055" y="541"/>
                        <a:pt x="16486" y="298"/>
                        <a:pt x="16917" y="298"/>
                      </a:cubicBezTo>
                      <a:cubicBezTo>
                        <a:pt x="17373" y="298"/>
                        <a:pt x="17831" y="571"/>
                        <a:pt x="17979" y="1106"/>
                      </a:cubicBezTo>
                      <a:cubicBezTo>
                        <a:pt x="17992" y="1147"/>
                        <a:pt x="18029" y="1168"/>
                        <a:pt x="18065" y="1168"/>
                      </a:cubicBezTo>
                      <a:cubicBezTo>
                        <a:pt x="18092" y="1168"/>
                        <a:pt x="18119" y="1156"/>
                        <a:pt x="18134" y="1130"/>
                      </a:cubicBezTo>
                      <a:cubicBezTo>
                        <a:pt x="18340" y="680"/>
                        <a:pt x="18751" y="466"/>
                        <a:pt x="19159" y="466"/>
                      </a:cubicBezTo>
                      <a:cubicBezTo>
                        <a:pt x="19650" y="466"/>
                        <a:pt x="20138" y="776"/>
                        <a:pt x="20262" y="1357"/>
                      </a:cubicBezTo>
                      <a:cubicBezTo>
                        <a:pt x="20276" y="1404"/>
                        <a:pt x="20315" y="1425"/>
                        <a:pt x="20354" y="1425"/>
                      </a:cubicBezTo>
                      <a:cubicBezTo>
                        <a:pt x="20414" y="1425"/>
                        <a:pt x="20475" y="1377"/>
                        <a:pt x="20453" y="1297"/>
                      </a:cubicBezTo>
                      <a:cubicBezTo>
                        <a:pt x="20307" y="643"/>
                        <a:pt x="19748" y="281"/>
                        <a:pt x="19181" y="281"/>
                      </a:cubicBezTo>
                      <a:cubicBezTo>
                        <a:pt x="18774" y="281"/>
                        <a:pt x="18363" y="467"/>
                        <a:pt x="18098" y="867"/>
                      </a:cubicBezTo>
                      <a:cubicBezTo>
                        <a:pt x="17881" y="357"/>
                        <a:pt x="17408" y="96"/>
                        <a:pt x="16933" y="96"/>
                      </a:cubicBezTo>
                      <a:cubicBezTo>
                        <a:pt x="16495" y="96"/>
                        <a:pt x="16056" y="318"/>
                        <a:pt x="15815" y="771"/>
                      </a:cubicBezTo>
                      <a:cubicBezTo>
                        <a:pt x="15588" y="257"/>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grpSp>
      <p:sp>
        <p:nvSpPr>
          <p:cNvPr id="1467" name="Google Shape;1467;p16"/>
          <p:cNvSpPr/>
          <p:nvPr/>
        </p:nvSpPr>
        <p:spPr>
          <a:xfrm flipH="1">
            <a:off x="914400" y="609600"/>
            <a:ext cx="10363200" cy="5636800"/>
          </a:xfrm>
          <a:prstGeom prst="snip2DiagRect">
            <a:avLst>
              <a:gd name="adj1" fmla="val 0"/>
              <a:gd name="adj2" fmla="val 0"/>
            </a:avLst>
          </a:pr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pic>
        <p:nvPicPr>
          <p:cNvPr id="1468" name="Google Shape;1468;p16"/>
          <p:cNvPicPr preferRelativeResize="0"/>
          <p:nvPr/>
        </p:nvPicPr>
        <p:blipFill>
          <a:blip r:embed="rId2"/>
          <a:stretch>
            <a:fillRect/>
          </a:stretch>
        </p:blipFill>
        <p:spPr>
          <a:xfrm>
            <a:off x="0" y="0"/>
            <a:ext cx="12192000" cy="6858000"/>
          </a:xfrm>
          <a:prstGeom prst="rect">
            <a:avLst/>
          </a:prstGeom>
          <a:noFill/>
          <a:ln>
            <a:noFill/>
          </a:ln>
        </p:spPr>
      </p:pic>
      <p:sp>
        <p:nvSpPr>
          <p:cNvPr id="1469" name="Google Shape;1469;p16"/>
          <p:cNvSpPr txBox="1">
            <a:spLocks noGrp="1"/>
          </p:cNvSpPr>
          <p:nvPr>
            <p:ph type="title" hasCustomPrompt="1"/>
          </p:nvPr>
        </p:nvSpPr>
        <p:spPr>
          <a:xfrm flipH="1">
            <a:off x="3937200" y="1455033"/>
            <a:ext cx="4317600" cy="1618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10665"/>
            </a:lvl1pPr>
            <a:lvl2pPr lvl="1" algn="r" rtl="0">
              <a:spcBef>
                <a:spcPts val="0"/>
              </a:spcBef>
              <a:spcAft>
                <a:spcPts val="0"/>
              </a:spcAft>
              <a:buClr>
                <a:schemeClr val="dk1"/>
              </a:buClr>
              <a:buSzPts val="2500"/>
              <a:buNone/>
              <a:defRPr sz="3335">
                <a:solidFill>
                  <a:schemeClr val="dk1"/>
                </a:solidFill>
              </a:defRPr>
            </a:lvl2pPr>
            <a:lvl3pPr lvl="2" algn="r" rtl="0">
              <a:spcBef>
                <a:spcPts val="0"/>
              </a:spcBef>
              <a:spcAft>
                <a:spcPts val="0"/>
              </a:spcAft>
              <a:buClr>
                <a:schemeClr val="dk1"/>
              </a:buClr>
              <a:buSzPts val="2500"/>
              <a:buNone/>
              <a:defRPr sz="3335">
                <a:solidFill>
                  <a:schemeClr val="dk1"/>
                </a:solidFill>
              </a:defRPr>
            </a:lvl3pPr>
            <a:lvl4pPr lvl="3" algn="r" rtl="0">
              <a:spcBef>
                <a:spcPts val="0"/>
              </a:spcBef>
              <a:spcAft>
                <a:spcPts val="0"/>
              </a:spcAft>
              <a:buClr>
                <a:schemeClr val="dk1"/>
              </a:buClr>
              <a:buSzPts val="2500"/>
              <a:buNone/>
              <a:defRPr sz="3335">
                <a:solidFill>
                  <a:schemeClr val="dk1"/>
                </a:solidFill>
              </a:defRPr>
            </a:lvl4pPr>
            <a:lvl5pPr lvl="4" algn="r" rtl="0">
              <a:spcBef>
                <a:spcPts val="0"/>
              </a:spcBef>
              <a:spcAft>
                <a:spcPts val="0"/>
              </a:spcAft>
              <a:buClr>
                <a:schemeClr val="dk1"/>
              </a:buClr>
              <a:buSzPts val="2500"/>
              <a:buNone/>
              <a:defRPr sz="3335">
                <a:solidFill>
                  <a:schemeClr val="dk1"/>
                </a:solidFill>
              </a:defRPr>
            </a:lvl5pPr>
            <a:lvl6pPr lvl="5" algn="r" rtl="0">
              <a:spcBef>
                <a:spcPts val="0"/>
              </a:spcBef>
              <a:spcAft>
                <a:spcPts val="0"/>
              </a:spcAft>
              <a:buClr>
                <a:schemeClr val="dk1"/>
              </a:buClr>
              <a:buSzPts val="2500"/>
              <a:buNone/>
              <a:defRPr sz="3335">
                <a:solidFill>
                  <a:schemeClr val="dk1"/>
                </a:solidFill>
              </a:defRPr>
            </a:lvl6pPr>
            <a:lvl7pPr lvl="6" algn="r" rtl="0">
              <a:spcBef>
                <a:spcPts val="0"/>
              </a:spcBef>
              <a:spcAft>
                <a:spcPts val="0"/>
              </a:spcAft>
              <a:buClr>
                <a:schemeClr val="dk1"/>
              </a:buClr>
              <a:buSzPts val="2500"/>
              <a:buNone/>
              <a:defRPr sz="3335">
                <a:solidFill>
                  <a:schemeClr val="dk1"/>
                </a:solidFill>
              </a:defRPr>
            </a:lvl7pPr>
            <a:lvl8pPr lvl="7" algn="r" rtl="0">
              <a:spcBef>
                <a:spcPts val="0"/>
              </a:spcBef>
              <a:spcAft>
                <a:spcPts val="0"/>
              </a:spcAft>
              <a:buClr>
                <a:schemeClr val="dk1"/>
              </a:buClr>
              <a:buSzPts val="2500"/>
              <a:buNone/>
              <a:defRPr sz="3335">
                <a:solidFill>
                  <a:schemeClr val="dk1"/>
                </a:solidFill>
              </a:defRPr>
            </a:lvl8pPr>
            <a:lvl9pPr lvl="8" algn="r" rtl="0">
              <a:spcBef>
                <a:spcPts val="0"/>
              </a:spcBef>
              <a:spcAft>
                <a:spcPts val="0"/>
              </a:spcAft>
              <a:buClr>
                <a:schemeClr val="dk1"/>
              </a:buClr>
              <a:buSzPts val="2500"/>
              <a:buNone/>
              <a:defRPr sz="3335">
                <a:solidFill>
                  <a:schemeClr val="dk1"/>
                </a:solidFill>
              </a:defRPr>
            </a:lvl9pPr>
          </a:lstStyle>
          <a:p>
            <a:r>
              <a:t>xx%</a:t>
            </a:r>
          </a:p>
        </p:txBody>
      </p:sp>
      <p:sp>
        <p:nvSpPr>
          <p:cNvPr id="1470" name="Google Shape;1470;p16"/>
          <p:cNvSpPr txBox="1">
            <a:spLocks noGrp="1"/>
          </p:cNvSpPr>
          <p:nvPr>
            <p:ph type="title" idx="2"/>
          </p:nvPr>
        </p:nvSpPr>
        <p:spPr>
          <a:xfrm>
            <a:off x="3062200" y="3073033"/>
            <a:ext cx="6067600" cy="1122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600"/>
              <a:buNone/>
              <a:defRPr sz="5335"/>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a:endParaRPr/>
          </a:p>
        </p:txBody>
      </p:sp>
      <p:sp>
        <p:nvSpPr>
          <p:cNvPr id="1471" name="Google Shape;1471;p16"/>
          <p:cNvSpPr txBox="1">
            <a:spLocks noGrp="1"/>
          </p:cNvSpPr>
          <p:nvPr>
            <p:ph type="subTitle" idx="1"/>
          </p:nvPr>
        </p:nvSpPr>
        <p:spPr>
          <a:xfrm>
            <a:off x="4328200" y="4112500"/>
            <a:ext cx="3535600" cy="1152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2135"/>
            </a:lvl1pPr>
            <a:lvl2pPr lvl="1" algn="r" rtl="0">
              <a:spcBef>
                <a:spcPts val="0"/>
              </a:spcBef>
              <a:spcAft>
                <a:spcPts val="0"/>
              </a:spcAft>
              <a:buSzPts val="1400"/>
              <a:buNone/>
              <a:defRPr/>
            </a:lvl2pPr>
            <a:lvl3pPr lvl="2" algn="r" rtl="0">
              <a:spcBef>
                <a:spcPts val="0"/>
              </a:spcBef>
              <a:spcAft>
                <a:spcPts val="0"/>
              </a:spcAft>
              <a:buSzPts val="1400"/>
              <a:buNone/>
              <a:defRPr/>
            </a:lvl3pPr>
            <a:lvl4pPr lvl="3" algn="r" rtl="0">
              <a:spcBef>
                <a:spcPts val="0"/>
              </a:spcBef>
              <a:spcAft>
                <a:spcPts val="0"/>
              </a:spcAft>
              <a:buSzPts val="1400"/>
              <a:buNone/>
              <a:defRPr/>
            </a:lvl4pPr>
            <a:lvl5pPr lvl="4" algn="r" rtl="0">
              <a:spcBef>
                <a:spcPts val="0"/>
              </a:spcBef>
              <a:spcAft>
                <a:spcPts val="0"/>
              </a:spcAft>
              <a:buSzPts val="1400"/>
              <a:buNone/>
              <a:defRPr/>
            </a:lvl5pPr>
            <a:lvl6pPr lvl="5" algn="r" rtl="0">
              <a:spcBef>
                <a:spcPts val="0"/>
              </a:spcBef>
              <a:spcAft>
                <a:spcPts val="0"/>
              </a:spcAft>
              <a:buSzPts val="1400"/>
              <a:buNone/>
              <a:defRPr/>
            </a:lvl6pPr>
            <a:lvl7pPr lvl="6" algn="r" rtl="0">
              <a:spcBef>
                <a:spcPts val="0"/>
              </a:spcBef>
              <a:spcAft>
                <a:spcPts val="0"/>
              </a:spcAft>
              <a:buSzPts val="1400"/>
              <a:buNone/>
              <a:defRPr/>
            </a:lvl7pPr>
            <a:lvl8pPr lvl="7" algn="r" rtl="0">
              <a:spcBef>
                <a:spcPts val="0"/>
              </a:spcBef>
              <a:spcAft>
                <a:spcPts val="0"/>
              </a:spcAft>
              <a:buSzPts val="1400"/>
              <a:buNone/>
              <a:defRPr/>
            </a:lvl8pPr>
            <a:lvl9pPr lvl="8" algn="r" rtl="0">
              <a:spcBef>
                <a:spcPts val="0"/>
              </a:spcBef>
              <a:spcAft>
                <a:spcPts val="0"/>
              </a:spcAft>
              <a:buSzPts val="1400"/>
              <a:buNone/>
              <a:defRPr/>
            </a:lvl9pPr>
          </a:lstStyle>
          <a:p>
            <a:endParaRPr/>
          </a:p>
        </p:txBody>
      </p:sp>
    </p:spTree>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matchingName="Title only 1">
  <p:cSld name="CUSTOM_3">
    <p:bg>
      <p:bgPr>
        <a:solidFill>
          <a:schemeClr val="accent2"/>
        </a:solidFill>
        <a:effectLst/>
      </p:bgPr>
    </p:bg>
    <p:spTree>
      <p:nvGrpSpPr>
        <p:cNvPr id="1" name="Shape 1472"/>
        <p:cNvGrpSpPr/>
        <p:nvPr/>
      </p:nvGrpSpPr>
      <p:grpSpPr>
        <a:xfrm>
          <a:off x="0" y="0"/>
          <a:ext cx="0" cy="0"/>
          <a:chOff x="0" y="0"/>
          <a:chExt cx="0" cy="0"/>
        </a:xfrm>
      </p:grpSpPr>
      <p:grpSp>
        <p:nvGrpSpPr>
          <p:cNvPr id="1473" name="Google Shape;1473;p17"/>
          <p:cNvGrpSpPr/>
          <p:nvPr/>
        </p:nvGrpSpPr>
        <p:grpSpPr>
          <a:xfrm>
            <a:off x="-431665" y="-179333"/>
            <a:ext cx="12852696" cy="7203813"/>
            <a:chOff x="-323749" y="-134500"/>
            <a:chExt cx="9639522" cy="5402860"/>
          </a:xfrm>
        </p:grpSpPr>
        <p:sp>
          <p:nvSpPr>
            <p:cNvPr id="1474" name="Google Shape;1474;p17"/>
            <p:cNvSpPr/>
            <p:nvPr/>
          </p:nvSpPr>
          <p:spPr>
            <a:xfrm>
              <a:off x="205100" y="-96400"/>
              <a:ext cx="151542" cy="5286213"/>
            </a:xfrm>
            <a:custGeom>
              <a:avLst/>
              <a:gdLst/>
              <a:ahLst/>
              <a:cxnLst/>
              <a:rect l="l" t="t" r="r" b="b"/>
              <a:pathLst>
                <a:path w="904" h="29332" extrusionOk="0">
                  <a:moveTo>
                    <a:pt x="354" y="0"/>
                  </a:moveTo>
                  <a:cubicBezTo>
                    <a:pt x="293" y="0"/>
                    <a:pt x="233" y="42"/>
                    <a:pt x="227" y="126"/>
                  </a:cubicBezTo>
                  <a:cubicBezTo>
                    <a:pt x="36" y="3939"/>
                    <a:pt x="96" y="7776"/>
                    <a:pt x="72" y="11589"/>
                  </a:cubicBezTo>
                  <a:cubicBezTo>
                    <a:pt x="60" y="15379"/>
                    <a:pt x="0" y="19156"/>
                    <a:pt x="96" y="22945"/>
                  </a:cubicBezTo>
                  <a:cubicBezTo>
                    <a:pt x="156" y="25001"/>
                    <a:pt x="132" y="27165"/>
                    <a:pt x="526" y="29197"/>
                  </a:cubicBezTo>
                  <a:cubicBezTo>
                    <a:pt x="542" y="29290"/>
                    <a:pt x="615" y="29331"/>
                    <a:pt x="693" y="29331"/>
                  </a:cubicBezTo>
                  <a:cubicBezTo>
                    <a:pt x="795" y="29331"/>
                    <a:pt x="903" y="29259"/>
                    <a:pt x="897" y="29137"/>
                  </a:cubicBezTo>
                  <a:cubicBezTo>
                    <a:pt x="897" y="27284"/>
                    <a:pt x="658" y="25420"/>
                    <a:pt x="598" y="23567"/>
                  </a:cubicBezTo>
                  <a:cubicBezTo>
                    <a:pt x="538" y="21702"/>
                    <a:pt x="526" y="19837"/>
                    <a:pt x="526" y="17973"/>
                  </a:cubicBezTo>
                  <a:cubicBezTo>
                    <a:pt x="526" y="14195"/>
                    <a:pt x="562" y="10418"/>
                    <a:pt x="562" y="6653"/>
                  </a:cubicBezTo>
                  <a:cubicBezTo>
                    <a:pt x="562" y="4477"/>
                    <a:pt x="574" y="2301"/>
                    <a:pt x="490" y="126"/>
                  </a:cubicBezTo>
                  <a:cubicBezTo>
                    <a:pt x="478" y="42"/>
                    <a:pt x="416" y="0"/>
                    <a:pt x="354"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475" name="Google Shape;1475;p17"/>
            <p:cNvSpPr/>
            <p:nvPr/>
          </p:nvSpPr>
          <p:spPr>
            <a:xfrm>
              <a:off x="706000" y="-96400"/>
              <a:ext cx="100412" cy="5264846"/>
            </a:xfrm>
            <a:custGeom>
              <a:avLst/>
              <a:gdLst/>
              <a:ahLst/>
              <a:cxnLst/>
              <a:rect l="l" t="t" r="r" b="b"/>
              <a:pathLst>
                <a:path w="599" h="30246" extrusionOk="0">
                  <a:moveTo>
                    <a:pt x="264" y="1"/>
                  </a:moveTo>
                  <a:cubicBezTo>
                    <a:pt x="222" y="1"/>
                    <a:pt x="180" y="27"/>
                    <a:pt x="180" y="81"/>
                  </a:cubicBezTo>
                  <a:cubicBezTo>
                    <a:pt x="1" y="4026"/>
                    <a:pt x="96" y="7982"/>
                    <a:pt x="108" y="11927"/>
                  </a:cubicBezTo>
                  <a:cubicBezTo>
                    <a:pt x="108" y="15872"/>
                    <a:pt x="108" y="19828"/>
                    <a:pt x="120" y="23785"/>
                  </a:cubicBezTo>
                  <a:lnTo>
                    <a:pt x="132" y="27036"/>
                  </a:lnTo>
                  <a:cubicBezTo>
                    <a:pt x="132" y="28052"/>
                    <a:pt x="36" y="29140"/>
                    <a:pt x="276" y="30132"/>
                  </a:cubicBezTo>
                  <a:cubicBezTo>
                    <a:pt x="297" y="30209"/>
                    <a:pt x="364" y="30245"/>
                    <a:pt x="431" y="30245"/>
                  </a:cubicBezTo>
                  <a:cubicBezTo>
                    <a:pt x="511" y="30245"/>
                    <a:pt x="592" y="30194"/>
                    <a:pt x="598" y="30096"/>
                  </a:cubicBezTo>
                  <a:cubicBezTo>
                    <a:pt x="479" y="26235"/>
                    <a:pt x="515" y="22386"/>
                    <a:pt x="503" y="18537"/>
                  </a:cubicBezTo>
                  <a:cubicBezTo>
                    <a:pt x="479" y="14629"/>
                    <a:pt x="479" y="10708"/>
                    <a:pt x="455" y="6787"/>
                  </a:cubicBezTo>
                  <a:cubicBezTo>
                    <a:pt x="443" y="4552"/>
                    <a:pt x="455" y="2305"/>
                    <a:pt x="347" y="81"/>
                  </a:cubicBezTo>
                  <a:cubicBezTo>
                    <a:pt x="347" y="27"/>
                    <a:pt x="305" y="1"/>
                    <a:pt x="26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476" name="Google Shape;1476;p17"/>
            <p:cNvSpPr/>
            <p:nvPr/>
          </p:nvSpPr>
          <p:spPr>
            <a:xfrm>
              <a:off x="1216943" y="-96400"/>
              <a:ext cx="140476" cy="5364760"/>
            </a:xfrm>
            <a:custGeom>
              <a:avLst/>
              <a:gdLst/>
              <a:ahLst/>
              <a:cxnLst/>
              <a:rect l="l" t="t" r="r" b="b"/>
              <a:pathLst>
                <a:path w="838" h="30820" extrusionOk="0">
                  <a:moveTo>
                    <a:pt x="246" y="0"/>
                  </a:moveTo>
                  <a:cubicBezTo>
                    <a:pt x="195" y="0"/>
                    <a:pt x="144" y="33"/>
                    <a:pt x="144" y="99"/>
                  </a:cubicBezTo>
                  <a:cubicBezTo>
                    <a:pt x="1" y="2071"/>
                    <a:pt x="120" y="4091"/>
                    <a:pt x="132" y="6076"/>
                  </a:cubicBezTo>
                  <a:cubicBezTo>
                    <a:pt x="144" y="8048"/>
                    <a:pt x="156" y="10056"/>
                    <a:pt x="180" y="12052"/>
                  </a:cubicBezTo>
                  <a:cubicBezTo>
                    <a:pt x="216" y="15997"/>
                    <a:pt x="264" y="19942"/>
                    <a:pt x="300" y="23898"/>
                  </a:cubicBezTo>
                  <a:lnTo>
                    <a:pt x="335" y="27245"/>
                  </a:lnTo>
                  <a:cubicBezTo>
                    <a:pt x="347" y="28405"/>
                    <a:pt x="312" y="29564"/>
                    <a:pt x="407" y="30712"/>
                  </a:cubicBezTo>
                  <a:cubicBezTo>
                    <a:pt x="431" y="30784"/>
                    <a:pt x="494" y="30819"/>
                    <a:pt x="555" y="30819"/>
                  </a:cubicBezTo>
                  <a:cubicBezTo>
                    <a:pt x="616" y="30819"/>
                    <a:pt x="676" y="30784"/>
                    <a:pt x="694" y="30712"/>
                  </a:cubicBezTo>
                  <a:cubicBezTo>
                    <a:pt x="837" y="28740"/>
                    <a:pt x="694" y="26719"/>
                    <a:pt x="682" y="24735"/>
                  </a:cubicBezTo>
                  <a:cubicBezTo>
                    <a:pt x="658" y="22739"/>
                    <a:pt x="646" y="20755"/>
                    <a:pt x="622" y="18758"/>
                  </a:cubicBezTo>
                  <a:cubicBezTo>
                    <a:pt x="586" y="14814"/>
                    <a:pt x="551" y="10857"/>
                    <a:pt x="491" y="6912"/>
                  </a:cubicBezTo>
                  <a:cubicBezTo>
                    <a:pt x="467" y="4653"/>
                    <a:pt x="551" y="2346"/>
                    <a:pt x="347" y="99"/>
                  </a:cubicBezTo>
                  <a:cubicBezTo>
                    <a:pt x="347" y="33"/>
                    <a:pt x="297" y="0"/>
                    <a:pt x="246"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477" name="Google Shape;1477;p17"/>
            <p:cNvSpPr/>
            <p:nvPr/>
          </p:nvSpPr>
          <p:spPr>
            <a:xfrm>
              <a:off x="1731909" y="-96400"/>
              <a:ext cx="180540" cy="5309233"/>
            </a:xfrm>
            <a:custGeom>
              <a:avLst/>
              <a:gdLst/>
              <a:ahLst/>
              <a:cxnLst/>
              <a:rect l="l" t="t" r="r" b="b"/>
              <a:pathLst>
                <a:path w="1077" h="30501" extrusionOk="0">
                  <a:moveTo>
                    <a:pt x="183" y="0"/>
                  </a:moveTo>
                  <a:cubicBezTo>
                    <a:pt x="142" y="0"/>
                    <a:pt x="96" y="31"/>
                    <a:pt x="96" y="85"/>
                  </a:cubicBezTo>
                  <a:cubicBezTo>
                    <a:pt x="1" y="2021"/>
                    <a:pt x="180" y="4018"/>
                    <a:pt x="240" y="5966"/>
                  </a:cubicBezTo>
                  <a:cubicBezTo>
                    <a:pt x="312" y="7915"/>
                    <a:pt x="359" y="9887"/>
                    <a:pt x="407" y="11847"/>
                  </a:cubicBezTo>
                  <a:cubicBezTo>
                    <a:pt x="503" y="15768"/>
                    <a:pt x="563" y="19689"/>
                    <a:pt x="587" y="23610"/>
                  </a:cubicBezTo>
                  <a:cubicBezTo>
                    <a:pt x="598" y="25857"/>
                    <a:pt x="598" y="28092"/>
                    <a:pt x="622" y="30339"/>
                  </a:cubicBezTo>
                  <a:cubicBezTo>
                    <a:pt x="622" y="30447"/>
                    <a:pt x="703" y="30501"/>
                    <a:pt x="784" y="30501"/>
                  </a:cubicBezTo>
                  <a:cubicBezTo>
                    <a:pt x="864" y="30501"/>
                    <a:pt x="945" y="30447"/>
                    <a:pt x="945" y="30339"/>
                  </a:cubicBezTo>
                  <a:cubicBezTo>
                    <a:pt x="1077" y="22426"/>
                    <a:pt x="897" y="14501"/>
                    <a:pt x="598" y="6588"/>
                  </a:cubicBezTo>
                  <a:cubicBezTo>
                    <a:pt x="515" y="4424"/>
                    <a:pt x="551" y="2201"/>
                    <a:pt x="252" y="61"/>
                  </a:cubicBezTo>
                  <a:cubicBezTo>
                    <a:pt x="247" y="19"/>
                    <a:pt x="216" y="0"/>
                    <a:pt x="18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478" name="Google Shape;1478;p17"/>
            <p:cNvSpPr/>
            <p:nvPr/>
          </p:nvSpPr>
          <p:spPr>
            <a:xfrm>
              <a:off x="2254925" y="-96400"/>
              <a:ext cx="158425" cy="5364733"/>
            </a:xfrm>
            <a:custGeom>
              <a:avLst/>
              <a:gdLst/>
              <a:ahLst/>
              <a:cxnLst/>
              <a:rect l="l" t="t" r="r" b="b"/>
              <a:pathLst>
                <a:path w="945" h="28158" extrusionOk="0">
                  <a:moveTo>
                    <a:pt x="144" y="1"/>
                  </a:moveTo>
                  <a:cubicBezTo>
                    <a:pt x="96" y="1"/>
                    <a:pt x="48" y="31"/>
                    <a:pt x="48" y="90"/>
                  </a:cubicBezTo>
                  <a:cubicBezTo>
                    <a:pt x="1" y="3724"/>
                    <a:pt x="132" y="7370"/>
                    <a:pt x="204" y="10992"/>
                  </a:cubicBezTo>
                  <a:cubicBezTo>
                    <a:pt x="288" y="14590"/>
                    <a:pt x="359" y="18188"/>
                    <a:pt x="443" y="21786"/>
                  </a:cubicBezTo>
                  <a:cubicBezTo>
                    <a:pt x="491" y="23854"/>
                    <a:pt x="539" y="25910"/>
                    <a:pt x="586" y="27978"/>
                  </a:cubicBezTo>
                  <a:cubicBezTo>
                    <a:pt x="586" y="28098"/>
                    <a:pt x="676" y="28157"/>
                    <a:pt x="766" y="28157"/>
                  </a:cubicBezTo>
                  <a:cubicBezTo>
                    <a:pt x="855" y="28157"/>
                    <a:pt x="945" y="28098"/>
                    <a:pt x="945" y="27978"/>
                  </a:cubicBezTo>
                  <a:cubicBezTo>
                    <a:pt x="790" y="20746"/>
                    <a:pt x="646" y="13514"/>
                    <a:pt x="443" y="6282"/>
                  </a:cubicBezTo>
                  <a:cubicBezTo>
                    <a:pt x="383" y="4214"/>
                    <a:pt x="359" y="2158"/>
                    <a:pt x="240" y="90"/>
                  </a:cubicBezTo>
                  <a:cubicBezTo>
                    <a:pt x="240" y="31"/>
                    <a:pt x="192" y="1"/>
                    <a:pt x="14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479" name="Google Shape;1479;p17"/>
            <p:cNvSpPr/>
            <p:nvPr/>
          </p:nvSpPr>
          <p:spPr>
            <a:xfrm>
              <a:off x="2713900" y="-96400"/>
              <a:ext cx="158425" cy="5309202"/>
            </a:xfrm>
            <a:custGeom>
              <a:avLst/>
              <a:gdLst/>
              <a:ahLst/>
              <a:cxnLst/>
              <a:rect l="l" t="t" r="r" b="b"/>
              <a:pathLst>
                <a:path w="945" h="28145" extrusionOk="0">
                  <a:moveTo>
                    <a:pt x="143" y="0"/>
                  </a:moveTo>
                  <a:cubicBezTo>
                    <a:pt x="99" y="0"/>
                    <a:pt x="54" y="27"/>
                    <a:pt x="48" y="81"/>
                  </a:cubicBezTo>
                  <a:cubicBezTo>
                    <a:pt x="0" y="3715"/>
                    <a:pt x="132" y="7349"/>
                    <a:pt x="215" y="10983"/>
                  </a:cubicBezTo>
                  <a:cubicBezTo>
                    <a:pt x="287" y="14581"/>
                    <a:pt x="371" y="18179"/>
                    <a:pt x="442" y="21777"/>
                  </a:cubicBezTo>
                  <a:cubicBezTo>
                    <a:pt x="490" y="23845"/>
                    <a:pt x="538" y="25901"/>
                    <a:pt x="586" y="27957"/>
                  </a:cubicBezTo>
                  <a:cubicBezTo>
                    <a:pt x="586" y="28082"/>
                    <a:pt x="675" y="28145"/>
                    <a:pt x="765" y="28145"/>
                  </a:cubicBezTo>
                  <a:cubicBezTo>
                    <a:pt x="855" y="28145"/>
                    <a:pt x="944" y="28082"/>
                    <a:pt x="944" y="27957"/>
                  </a:cubicBezTo>
                  <a:cubicBezTo>
                    <a:pt x="789" y="20725"/>
                    <a:pt x="646" y="13493"/>
                    <a:pt x="442" y="6261"/>
                  </a:cubicBezTo>
                  <a:cubicBezTo>
                    <a:pt x="395" y="4205"/>
                    <a:pt x="359" y="2137"/>
                    <a:pt x="239" y="81"/>
                  </a:cubicBezTo>
                  <a:cubicBezTo>
                    <a:pt x="233" y="27"/>
                    <a:pt x="188" y="0"/>
                    <a:pt x="14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480" name="Google Shape;1480;p17"/>
            <p:cNvSpPr/>
            <p:nvPr/>
          </p:nvSpPr>
          <p:spPr>
            <a:xfrm>
              <a:off x="-138585" y="1480892"/>
              <a:ext cx="9454358" cy="94211"/>
            </a:xfrm>
            <a:custGeom>
              <a:avLst/>
              <a:gdLst/>
              <a:ahLst/>
              <a:cxnLst/>
              <a:rect l="l" t="t" r="r" b="b"/>
              <a:pathLst>
                <a:path w="29012" h="562" extrusionOk="0">
                  <a:moveTo>
                    <a:pt x="14107" y="1"/>
                  </a:moveTo>
                  <a:cubicBezTo>
                    <a:pt x="11499" y="1"/>
                    <a:pt x="8885" y="22"/>
                    <a:pt x="6276" y="72"/>
                  </a:cubicBezTo>
                  <a:cubicBezTo>
                    <a:pt x="4232" y="119"/>
                    <a:pt x="2116" y="48"/>
                    <a:pt x="72" y="311"/>
                  </a:cubicBezTo>
                  <a:cubicBezTo>
                    <a:pt x="0" y="323"/>
                    <a:pt x="24" y="430"/>
                    <a:pt x="84" y="430"/>
                  </a:cubicBezTo>
                  <a:cubicBezTo>
                    <a:pt x="690" y="477"/>
                    <a:pt x="1299" y="494"/>
                    <a:pt x="1909" y="494"/>
                  </a:cubicBezTo>
                  <a:cubicBezTo>
                    <a:pt x="3155" y="494"/>
                    <a:pt x="4407" y="426"/>
                    <a:pt x="5643" y="418"/>
                  </a:cubicBezTo>
                  <a:cubicBezTo>
                    <a:pt x="7531" y="394"/>
                    <a:pt x="9420" y="382"/>
                    <a:pt x="11309" y="370"/>
                  </a:cubicBezTo>
                  <a:cubicBezTo>
                    <a:pt x="11787" y="369"/>
                    <a:pt x="12266" y="368"/>
                    <a:pt x="12745" y="368"/>
                  </a:cubicBezTo>
                  <a:cubicBezTo>
                    <a:pt x="15971" y="368"/>
                    <a:pt x="19198" y="402"/>
                    <a:pt x="22425" y="454"/>
                  </a:cubicBezTo>
                  <a:cubicBezTo>
                    <a:pt x="24553" y="490"/>
                    <a:pt x="26681" y="550"/>
                    <a:pt x="28821" y="562"/>
                  </a:cubicBezTo>
                  <a:cubicBezTo>
                    <a:pt x="29012" y="562"/>
                    <a:pt x="29012" y="263"/>
                    <a:pt x="28821" y="263"/>
                  </a:cubicBezTo>
                  <a:cubicBezTo>
                    <a:pt x="25055" y="60"/>
                    <a:pt x="21266" y="24"/>
                    <a:pt x="17501" y="12"/>
                  </a:cubicBezTo>
                  <a:cubicBezTo>
                    <a:pt x="16371" y="5"/>
                    <a:pt x="15240" y="1"/>
                    <a:pt x="14107"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481" name="Google Shape;1481;p17"/>
            <p:cNvSpPr/>
            <p:nvPr/>
          </p:nvSpPr>
          <p:spPr>
            <a:xfrm>
              <a:off x="-138585" y="2035928"/>
              <a:ext cx="9454358" cy="94211"/>
            </a:xfrm>
            <a:custGeom>
              <a:avLst/>
              <a:gdLst/>
              <a:ahLst/>
              <a:cxnLst/>
              <a:rect l="l" t="t" r="r" b="b"/>
              <a:pathLst>
                <a:path w="29012" h="562" extrusionOk="0">
                  <a:moveTo>
                    <a:pt x="14107" y="1"/>
                  </a:moveTo>
                  <a:cubicBezTo>
                    <a:pt x="11499" y="1"/>
                    <a:pt x="8885" y="22"/>
                    <a:pt x="6276" y="72"/>
                  </a:cubicBezTo>
                  <a:cubicBezTo>
                    <a:pt x="4232" y="120"/>
                    <a:pt x="2116" y="48"/>
                    <a:pt x="72" y="311"/>
                  </a:cubicBezTo>
                  <a:cubicBezTo>
                    <a:pt x="0" y="311"/>
                    <a:pt x="24" y="430"/>
                    <a:pt x="84" y="430"/>
                  </a:cubicBezTo>
                  <a:cubicBezTo>
                    <a:pt x="690" y="478"/>
                    <a:pt x="1299" y="494"/>
                    <a:pt x="1909" y="494"/>
                  </a:cubicBezTo>
                  <a:cubicBezTo>
                    <a:pt x="3155" y="494"/>
                    <a:pt x="4407" y="426"/>
                    <a:pt x="5643" y="418"/>
                  </a:cubicBezTo>
                  <a:cubicBezTo>
                    <a:pt x="7531" y="394"/>
                    <a:pt x="9420" y="383"/>
                    <a:pt x="11309" y="371"/>
                  </a:cubicBezTo>
                  <a:cubicBezTo>
                    <a:pt x="11910" y="369"/>
                    <a:pt x="12511" y="368"/>
                    <a:pt x="13113" y="368"/>
                  </a:cubicBezTo>
                  <a:cubicBezTo>
                    <a:pt x="16217" y="368"/>
                    <a:pt x="19321" y="394"/>
                    <a:pt x="22425" y="454"/>
                  </a:cubicBezTo>
                  <a:cubicBezTo>
                    <a:pt x="24553" y="490"/>
                    <a:pt x="26681" y="550"/>
                    <a:pt x="28821" y="562"/>
                  </a:cubicBezTo>
                  <a:cubicBezTo>
                    <a:pt x="29012" y="562"/>
                    <a:pt x="29012" y="263"/>
                    <a:pt x="28821" y="263"/>
                  </a:cubicBezTo>
                  <a:cubicBezTo>
                    <a:pt x="25055" y="60"/>
                    <a:pt x="21266" y="36"/>
                    <a:pt x="17501" y="12"/>
                  </a:cubicBezTo>
                  <a:cubicBezTo>
                    <a:pt x="16371" y="5"/>
                    <a:pt x="15240" y="1"/>
                    <a:pt x="14107"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482" name="Google Shape;1482;p17"/>
            <p:cNvSpPr/>
            <p:nvPr/>
          </p:nvSpPr>
          <p:spPr>
            <a:xfrm>
              <a:off x="-138585" y="2592976"/>
              <a:ext cx="9454358" cy="94211"/>
            </a:xfrm>
            <a:custGeom>
              <a:avLst/>
              <a:gdLst/>
              <a:ahLst/>
              <a:cxnLst/>
              <a:rect l="l" t="t" r="r" b="b"/>
              <a:pathLst>
                <a:path w="29012" h="562" extrusionOk="0">
                  <a:moveTo>
                    <a:pt x="14107" y="1"/>
                  </a:moveTo>
                  <a:cubicBezTo>
                    <a:pt x="11499" y="1"/>
                    <a:pt x="8885" y="22"/>
                    <a:pt x="6276" y="72"/>
                  </a:cubicBezTo>
                  <a:cubicBezTo>
                    <a:pt x="4232" y="108"/>
                    <a:pt x="2116" y="36"/>
                    <a:pt x="72" y="299"/>
                  </a:cubicBezTo>
                  <a:cubicBezTo>
                    <a:pt x="0" y="311"/>
                    <a:pt x="24" y="418"/>
                    <a:pt x="84" y="430"/>
                  </a:cubicBezTo>
                  <a:cubicBezTo>
                    <a:pt x="682" y="477"/>
                    <a:pt x="1283" y="493"/>
                    <a:pt x="1886" y="493"/>
                  </a:cubicBezTo>
                  <a:cubicBezTo>
                    <a:pt x="3140" y="493"/>
                    <a:pt x="4399" y="423"/>
                    <a:pt x="5643" y="407"/>
                  </a:cubicBezTo>
                  <a:cubicBezTo>
                    <a:pt x="7531" y="395"/>
                    <a:pt x="9420" y="371"/>
                    <a:pt x="11309" y="371"/>
                  </a:cubicBezTo>
                  <a:cubicBezTo>
                    <a:pt x="11926" y="369"/>
                    <a:pt x="12544" y="368"/>
                    <a:pt x="13161" y="368"/>
                  </a:cubicBezTo>
                  <a:cubicBezTo>
                    <a:pt x="16249" y="368"/>
                    <a:pt x="19337" y="393"/>
                    <a:pt x="22425" y="442"/>
                  </a:cubicBezTo>
                  <a:cubicBezTo>
                    <a:pt x="24553" y="478"/>
                    <a:pt x="26681" y="538"/>
                    <a:pt x="28821" y="562"/>
                  </a:cubicBezTo>
                  <a:cubicBezTo>
                    <a:pt x="29012" y="562"/>
                    <a:pt x="29012" y="263"/>
                    <a:pt x="28821" y="263"/>
                  </a:cubicBezTo>
                  <a:cubicBezTo>
                    <a:pt x="25055" y="60"/>
                    <a:pt x="21266" y="36"/>
                    <a:pt x="17501" y="12"/>
                  </a:cubicBezTo>
                  <a:cubicBezTo>
                    <a:pt x="16371" y="5"/>
                    <a:pt x="15240" y="1"/>
                    <a:pt x="14107"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483" name="Google Shape;1483;p17"/>
            <p:cNvSpPr/>
            <p:nvPr/>
          </p:nvSpPr>
          <p:spPr>
            <a:xfrm>
              <a:off x="-138585" y="3148013"/>
              <a:ext cx="9454358" cy="94379"/>
            </a:xfrm>
            <a:custGeom>
              <a:avLst/>
              <a:gdLst/>
              <a:ahLst/>
              <a:cxnLst/>
              <a:rect l="l" t="t" r="r" b="b"/>
              <a:pathLst>
                <a:path w="29012" h="563" extrusionOk="0">
                  <a:moveTo>
                    <a:pt x="14107" y="1"/>
                  </a:moveTo>
                  <a:cubicBezTo>
                    <a:pt x="11499" y="1"/>
                    <a:pt x="8885" y="22"/>
                    <a:pt x="6276" y="72"/>
                  </a:cubicBezTo>
                  <a:cubicBezTo>
                    <a:pt x="4232" y="120"/>
                    <a:pt x="2116" y="48"/>
                    <a:pt x="72" y="311"/>
                  </a:cubicBezTo>
                  <a:cubicBezTo>
                    <a:pt x="0" y="323"/>
                    <a:pt x="24" y="431"/>
                    <a:pt x="84" y="431"/>
                  </a:cubicBezTo>
                  <a:cubicBezTo>
                    <a:pt x="690" y="478"/>
                    <a:pt x="1299" y="494"/>
                    <a:pt x="1909" y="494"/>
                  </a:cubicBezTo>
                  <a:cubicBezTo>
                    <a:pt x="3155" y="494"/>
                    <a:pt x="4407" y="427"/>
                    <a:pt x="5643" y="419"/>
                  </a:cubicBezTo>
                  <a:cubicBezTo>
                    <a:pt x="7531" y="395"/>
                    <a:pt x="9420" y="383"/>
                    <a:pt x="11309" y="383"/>
                  </a:cubicBezTo>
                  <a:cubicBezTo>
                    <a:pt x="11926" y="381"/>
                    <a:pt x="12544" y="380"/>
                    <a:pt x="13161" y="380"/>
                  </a:cubicBezTo>
                  <a:cubicBezTo>
                    <a:pt x="16249" y="380"/>
                    <a:pt x="19337" y="405"/>
                    <a:pt x="22425" y="454"/>
                  </a:cubicBezTo>
                  <a:cubicBezTo>
                    <a:pt x="24553" y="490"/>
                    <a:pt x="26681" y="550"/>
                    <a:pt x="28821" y="562"/>
                  </a:cubicBezTo>
                  <a:cubicBezTo>
                    <a:pt x="29012" y="562"/>
                    <a:pt x="29012" y="263"/>
                    <a:pt x="28821" y="263"/>
                  </a:cubicBezTo>
                  <a:cubicBezTo>
                    <a:pt x="25055" y="72"/>
                    <a:pt x="21266" y="36"/>
                    <a:pt x="17501" y="12"/>
                  </a:cubicBezTo>
                  <a:cubicBezTo>
                    <a:pt x="16371" y="5"/>
                    <a:pt x="15240" y="1"/>
                    <a:pt x="14107"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484" name="Google Shape;1484;p17"/>
            <p:cNvSpPr/>
            <p:nvPr/>
          </p:nvSpPr>
          <p:spPr>
            <a:xfrm>
              <a:off x="-138585" y="3705229"/>
              <a:ext cx="9454358" cy="94211"/>
            </a:xfrm>
            <a:custGeom>
              <a:avLst/>
              <a:gdLst/>
              <a:ahLst/>
              <a:cxnLst/>
              <a:rect l="l" t="t" r="r" b="b"/>
              <a:pathLst>
                <a:path w="29012" h="562" extrusionOk="0">
                  <a:moveTo>
                    <a:pt x="14107" y="0"/>
                  </a:moveTo>
                  <a:cubicBezTo>
                    <a:pt x="11499" y="0"/>
                    <a:pt x="8885" y="21"/>
                    <a:pt x="6276" y="71"/>
                  </a:cubicBezTo>
                  <a:cubicBezTo>
                    <a:pt x="4232" y="107"/>
                    <a:pt x="2116" y="35"/>
                    <a:pt x="72" y="298"/>
                  </a:cubicBezTo>
                  <a:cubicBezTo>
                    <a:pt x="0" y="310"/>
                    <a:pt x="24" y="430"/>
                    <a:pt x="84" y="430"/>
                  </a:cubicBezTo>
                  <a:cubicBezTo>
                    <a:pt x="682" y="476"/>
                    <a:pt x="1283" y="493"/>
                    <a:pt x="1886" y="493"/>
                  </a:cubicBezTo>
                  <a:cubicBezTo>
                    <a:pt x="3140" y="493"/>
                    <a:pt x="4399" y="422"/>
                    <a:pt x="5643" y="406"/>
                  </a:cubicBezTo>
                  <a:cubicBezTo>
                    <a:pt x="7531" y="394"/>
                    <a:pt x="9420" y="382"/>
                    <a:pt x="11309" y="370"/>
                  </a:cubicBezTo>
                  <a:cubicBezTo>
                    <a:pt x="11926" y="368"/>
                    <a:pt x="12544" y="367"/>
                    <a:pt x="13161" y="367"/>
                  </a:cubicBezTo>
                  <a:cubicBezTo>
                    <a:pt x="16249" y="367"/>
                    <a:pt x="19337" y="392"/>
                    <a:pt x="22425" y="442"/>
                  </a:cubicBezTo>
                  <a:cubicBezTo>
                    <a:pt x="24553" y="477"/>
                    <a:pt x="26681" y="537"/>
                    <a:pt x="28821" y="561"/>
                  </a:cubicBezTo>
                  <a:cubicBezTo>
                    <a:pt x="29012" y="561"/>
                    <a:pt x="29012" y="262"/>
                    <a:pt x="28821" y="262"/>
                  </a:cubicBezTo>
                  <a:cubicBezTo>
                    <a:pt x="25055" y="59"/>
                    <a:pt x="21266" y="35"/>
                    <a:pt x="17501" y="11"/>
                  </a:cubicBezTo>
                  <a:cubicBezTo>
                    <a:pt x="16371" y="4"/>
                    <a:pt x="15240" y="0"/>
                    <a:pt x="1410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485" name="Google Shape;1485;p17"/>
            <p:cNvSpPr/>
            <p:nvPr/>
          </p:nvSpPr>
          <p:spPr>
            <a:xfrm>
              <a:off x="-138585" y="4262277"/>
              <a:ext cx="9454358" cy="92199"/>
            </a:xfrm>
            <a:custGeom>
              <a:avLst/>
              <a:gdLst/>
              <a:ahLst/>
              <a:cxnLst/>
              <a:rect l="l" t="t" r="r" b="b"/>
              <a:pathLst>
                <a:path w="29012" h="550" extrusionOk="0">
                  <a:moveTo>
                    <a:pt x="14107" y="0"/>
                  </a:moveTo>
                  <a:cubicBezTo>
                    <a:pt x="11499" y="0"/>
                    <a:pt x="8885" y="21"/>
                    <a:pt x="6276" y="71"/>
                  </a:cubicBezTo>
                  <a:cubicBezTo>
                    <a:pt x="4232" y="107"/>
                    <a:pt x="2116" y="35"/>
                    <a:pt x="72" y="298"/>
                  </a:cubicBezTo>
                  <a:cubicBezTo>
                    <a:pt x="0" y="310"/>
                    <a:pt x="24" y="418"/>
                    <a:pt x="84" y="430"/>
                  </a:cubicBezTo>
                  <a:cubicBezTo>
                    <a:pt x="680" y="472"/>
                    <a:pt x="1281" y="487"/>
                    <a:pt x="1882" y="487"/>
                  </a:cubicBezTo>
                  <a:cubicBezTo>
                    <a:pt x="3137" y="487"/>
                    <a:pt x="4398" y="422"/>
                    <a:pt x="5643" y="406"/>
                  </a:cubicBezTo>
                  <a:cubicBezTo>
                    <a:pt x="7531" y="382"/>
                    <a:pt x="9420" y="370"/>
                    <a:pt x="11309" y="370"/>
                  </a:cubicBezTo>
                  <a:cubicBezTo>
                    <a:pt x="11926" y="368"/>
                    <a:pt x="12544" y="367"/>
                    <a:pt x="13161" y="367"/>
                  </a:cubicBezTo>
                  <a:cubicBezTo>
                    <a:pt x="16249" y="367"/>
                    <a:pt x="19337" y="392"/>
                    <a:pt x="22425" y="442"/>
                  </a:cubicBezTo>
                  <a:cubicBezTo>
                    <a:pt x="24553" y="478"/>
                    <a:pt x="26681" y="537"/>
                    <a:pt x="28821" y="549"/>
                  </a:cubicBezTo>
                  <a:cubicBezTo>
                    <a:pt x="29012" y="549"/>
                    <a:pt x="29012" y="250"/>
                    <a:pt x="28821" y="250"/>
                  </a:cubicBezTo>
                  <a:cubicBezTo>
                    <a:pt x="25055" y="59"/>
                    <a:pt x="21266" y="23"/>
                    <a:pt x="17501" y="11"/>
                  </a:cubicBezTo>
                  <a:cubicBezTo>
                    <a:pt x="16371" y="4"/>
                    <a:pt x="15240" y="0"/>
                    <a:pt x="1410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486" name="Google Shape;1486;p17"/>
            <p:cNvSpPr/>
            <p:nvPr/>
          </p:nvSpPr>
          <p:spPr>
            <a:xfrm>
              <a:off x="-138585" y="4817314"/>
              <a:ext cx="9454358" cy="94211"/>
            </a:xfrm>
            <a:custGeom>
              <a:avLst/>
              <a:gdLst/>
              <a:ahLst/>
              <a:cxnLst/>
              <a:rect l="l" t="t" r="r" b="b"/>
              <a:pathLst>
                <a:path w="29012" h="562" extrusionOk="0">
                  <a:moveTo>
                    <a:pt x="14107" y="0"/>
                  </a:moveTo>
                  <a:cubicBezTo>
                    <a:pt x="11499" y="0"/>
                    <a:pt x="8885" y="21"/>
                    <a:pt x="6276" y="71"/>
                  </a:cubicBezTo>
                  <a:cubicBezTo>
                    <a:pt x="4232" y="119"/>
                    <a:pt x="2116" y="35"/>
                    <a:pt x="72" y="310"/>
                  </a:cubicBezTo>
                  <a:cubicBezTo>
                    <a:pt x="0" y="310"/>
                    <a:pt x="24" y="430"/>
                    <a:pt x="84" y="430"/>
                  </a:cubicBezTo>
                  <a:cubicBezTo>
                    <a:pt x="690" y="477"/>
                    <a:pt x="1299" y="493"/>
                    <a:pt x="1909" y="493"/>
                  </a:cubicBezTo>
                  <a:cubicBezTo>
                    <a:pt x="3155" y="493"/>
                    <a:pt x="4407" y="426"/>
                    <a:pt x="5643" y="418"/>
                  </a:cubicBezTo>
                  <a:cubicBezTo>
                    <a:pt x="7531" y="394"/>
                    <a:pt x="9420" y="382"/>
                    <a:pt x="11309" y="370"/>
                  </a:cubicBezTo>
                  <a:cubicBezTo>
                    <a:pt x="11910" y="368"/>
                    <a:pt x="12511" y="367"/>
                    <a:pt x="13113" y="367"/>
                  </a:cubicBezTo>
                  <a:cubicBezTo>
                    <a:pt x="16217" y="367"/>
                    <a:pt x="19321" y="394"/>
                    <a:pt x="22425" y="454"/>
                  </a:cubicBezTo>
                  <a:cubicBezTo>
                    <a:pt x="24553" y="490"/>
                    <a:pt x="26681" y="549"/>
                    <a:pt x="28821" y="561"/>
                  </a:cubicBezTo>
                  <a:cubicBezTo>
                    <a:pt x="29012" y="561"/>
                    <a:pt x="29012" y="262"/>
                    <a:pt x="28821" y="262"/>
                  </a:cubicBezTo>
                  <a:cubicBezTo>
                    <a:pt x="25055" y="59"/>
                    <a:pt x="21266" y="35"/>
                    <a:pt x="17501" y="11"/>
                  </a:cubicBezTo>
                  <a:cubicBezTo>
                    <a:pt x="16371" y="4"/>
                    <a:pt x="15240" y="0"/>
                    <a:pt x="1410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487" name="Google Shape;1487;p17"/>
            <p:cNvSpPr/>
            <p:nvPr/>
          </p:nvSpPr>
          <p:spPr>
            <a:xfrm>
              <a:off x="-323749" y="366550"/>
              <a:ext cx="9454358" cy="92199"/>
            </a:xfrm>
            <a:custGeom>
              <a:avLst/>
              <a:gdLst/>
              <a:ahLst/>
              <a:cxnLst/>
              <a:rect l="l" t="t" r="r" b="b"/>
              <a:pathLst>
                <a:path w="29012" h="550" extrusionOk="0">
                  <a:moveTo>
                    <a:pt x="14107" y="0"/>
                  </a:moveTo>
                  <a:cubicBezTo>
                    <a:pt x="11499" y="0"/>
                    <a:pt x="8885" y="21"/>
                    <a:pt x="6276" y="71"/>
                  </a:cubicBezTo>
                  <a:cubicBezTo>
                    <a:pt x="4232" y="107"/>
                    <a:pt x="2116" y="35"/>
                    <a:pt x="72" y="298"/>
                  </a:cubicBezTo>
                  <a:cubicBezTo>
                    <a:pt x="0" y="310"/>
                    <a:pt x="24" y="418"/>
                    <a:pt x="84" y="430"/>
                  </a:cubicBezTo>
                  <a:cubicBezTo>
                    <a:pt x="680" y="472"/>
                    <a:pt x="1281" y="487"/>
                    <a:pt x="1882" y="487"/>
                  </a:cubicBezTo>
                  <a:cubicBezTo>
                    <a:pt x="3137" y="487"/>
                    <a:pt x="4398" y="422"/>
                    <a:pt x="5643" y="406"/>
                  </a:cubicBezTo>
                  <a:cubicBezTo>
                    <a:pt x="7531" y="382"/>
                    <a:pt x="9420" y="370"/>
                    <a:pt x="11309" y="370"/>
                  </a:cubicBezTo>
                  <a:cubicBezTo>
                    <a:pt x="11926" y="368"/>
                    <a:pt x="12544" y="367"/>
                    <a:pt x="13161" y="367"/>
                  </a:cubicBezTo>
                  <a:cubicBezTo>
                    <a:pt x="16249" y="367"/>
                    <a:pt x="19337" y="392"/>
                    <a:pt x="22425" y="442"/>
                  </a:cubicBezTo>
                  <a:cubicBezTo>
                    <a:pt x="24553" y="478"/>
                    <a:pt x="26681" y="537"/>
                    <a:pt x="28821" y="549"/>
                  </a:cubicBezTo>
                  <a:cubicBezTo>
                    <a:pt x="29012" y="549"/>
                    <a:pt x="29012" y="250"/>
                    <a:pt x="28821" y="250"/>
                  </a:cubicBezTo>
                  <a:cubicBezTo>
                    <a:pt x="25055" y="59"/>
                    <a:pt x="21266" y="23"/>
                    <a:pt x="17501" y="11"/>
                  </a:cubicBezTo>
                  <a:cubicBezTo>
                    <a:pt x="16371" y="4"/>
                    <a:pt x="15240" y="0"/>
                    <a:pt x="1410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488" name="Google Shape;1488;p17"/>
            <p:cNvSpPr/>
            <p:nvPr/>
          </p:nvSpPr>
          <p:spPr>
            <a:xfrm>
              <a:off x="-323749" y="921587"/>
              <a:ext cx="9454358" cy="94211"/>
            </a:xfrm>
            <a:custGeom>
              <a:avLst/>
              <a:gdLst/>
              <a:ahLst/>
              <a:cxnLst/>
              <a:rect l="l" t="t" r="r" b="b"/>
              <a:pathLst>
                <a:path w="29012" h="562" extrusionOk="0">
                  <a:moveTo>
                    <a:pt x="14107" y="0"/>
                  </a:moveTo>
                  <a:cubicBezTo>
                    <a:pt x="11499" y="0"/>
                    <a:pt x="8885" y="21"/>
                    <a:pt x="6276" y="71"/>
                  </a:cubicBezTo>
                  <a:cubicBezTo>
                    <a:pt x="4232" y="119"/>
                    <a:pt x="2116" y="35"/>
                    <a:pt x="72" y="310"/>
                  </a:cubicBezTo>
                  <a:cubicBezTo>
                    <a:pt x="0" y="310"/>
                    <a:pt x="24" y="430"/>
                    <a:pt x="84" y="430"/>
                  </a:cubicBezTo>
                  <a:cubicBezTo>
                    <a:pt x="690" y="477"/>
                    <a:pt x="1299" y="493"/>
                    <a:pt x="1909" y="493"/>
                  </a:cubicBezTo>
                  <a:cubicBezTo>
                    <a:pt x="3155" y="493"/>
                    <a:pt x="4407" y="426"/>
                    <a:pt x="5643" y="418"/>
                  </a:cubicBezTo>
                  <a:cubicBezTo>
                    <a:pt x="7531" y="394"/>
                    <a:pt x="9420" y="382"/>
                    <a:pt x="11309" y="370"/>
                  </a:cubicBezTo>
                  <a:cubicBezTo>
                    <a:pt x="11910" y="368"/>
                    <a:pt x="12511" y="367"/>
                    <a:pt x="13113" y="367"/>
                  </a:cubicBezTo>
                  <a:cubicBezTo>
                    <a:pt x="16217" y="367"/>
                    <a:pt x="19321" y="394"/>
                    <a:pt x="22425" y="454"/>
                  </a:cubicBezTo>
                  <a:cubicBezTo>
                    <a:pt x="24553" y="490"/>
                    <a:pt x="26681" y="549"/>
                    <a:pt x="28821" y="561"/>
                  </a:cubicBezTo>
                  <a:cubicBezTo>
                    <a:pt x="29012" y="561"/>
                    <a:pt x="29012" y="262"/>
                    <a:pt x="28821" y="262"/>
                  </a:cubicBezTo>
                  <a:cubicBezTo>
                    <a:pt x="25055" y="59"/>
                    <a:pt x="21266" y="35"/>
                    <a:pt x="17501" y="11"/>
                  </a:cubicBezTo>
                  <a:cubicBezTo>
                    <a:pt x="16371" y="4"/>
                    <a:pt x="15240" y="0"/>
                    <a:pt x="1410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489" name="Google Shape;1489;p17"/>
            <p:cNvSpPr/>
            <p:nvPr/>
          </p:nvSpPr>
          <p:spPr>
            <a:xfrm>
              <a:off x="3272150" y="-134500"/>
              <a:ext cx="151542" cy="5286213"/>
            </a:xfrm>
            <a:custGeom>
              <a:avLst/>
              <a:gdLst/>
              <a:ahLst/>
              <a:cxnLst/>
              <a:rect l="l" t="t" r="r" b="b"/>
              <a:pathLst>
                <a:path w="904" h="29332" extrusionOk="0">
                  <a:moveTo>
                    <a:pt x="354" y="0"/>
                  </a:moveTo>
                  <a:cubicBezTo>
                    <a:pt x="293" y="0"/>
                    <a:pt x="233" y="42"/>
                    <a:pt x="227" y="126"/>
                  </a:cubicBezTo>
                  <a:cubicBezTo>
                    <a:pt x="36" y="3939"/>
                    <a:pt x="96" y="7776"/>
                    <a:pt x="72" y="11589"/>
                  </a:cubicBezTo>
                  <a:cubicBezTo>
                    <a:pt x="60" y="15379"/>
                    <a:pt x="0" y="19156"/>
                    <a:pt x="96" y="22945"/>
                  </a:cubicBezTo>
                  <a:cubicBezTo>
                    <a:pt x="156" y="25001"/>
                    <a:pt x="132" y="27165"/>
                    <a:pt x="526" y="29197"/>
                  </a:cubicBezTo>
                  <a:cubicBezTo>
                    <a:pt x="542" y="29290"/>
                    <a:pt x="615" y="29331"/>
                    <a:pt x="693" y="29331"/>
                  </a:cubicBezTo>
                  <a:cubicBezTo>
                    <a:pt x="795" y="29331"/>
                    <a:pt x="903" y="29259"/>
                    <a:pt x="897" y="29137"/>
                  </a:cubicBezTo>
                  <a:cubicBezTo>
                    <a:pt x="897" y="27284"/>
                    <a:pt x="658" y="25420"/>
                    <a:pt x="598" y="23567"/>
                  </a:cubicBezTo>
                  <a:cubicBezTo>
                    <a:pt x="538" y="21702"/>
                    <a:pt x="526" y="19837"/>
                    <a:pt x="526" y="17973"/>
                  </a:cubicBezTo>
                  <a:cubicBezTo>
                    <a:pt x="526" y="14195"/>
                    <a:pt x="562" y="10418"/>
                    <a:pt x="562" y="6653"/>
                  </a:cubicBezTo>
                  <a:cubicBezTo>
                    <a:pt x="562" y="4477"/>
                    <a:pt x="574" y="2301"/>
                    <a:pt x="490" y="126"/>
                  </a:cubicBezTo>
                  <a:cubicBezTo>
                    <a:pt x="478" y="42"/>
                    <a:pt x="416" y="0"/>
                    <a:pt x="354"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490" name="Google Shape;1490;p17"/>
            <p:cNvSpPr/>
            <p:nvPr/>
          </p:nvSpPr>
          <p:spPr>
            <a:xfrm>
              <a:off x="3773050" y="-134500"/>
              <a:ext cx="100412" cy="5264846"/>
            </a:xfrm>
            <a:custGeom>
              <a:avLst/>
              <a:gdLst/>
              <a:ahLst/>
              <a:cxnLst/>
              <a:rect l="l" t="t" r="r" b="b"/>
              <a:pathLst>
                <a:path w="599" h="30246" extrusionOk="0">
                  <a:moveTo>
                    <a:pt x="264" y="1"/>
                  </a:moveTo>
                  <a:cubicBezTo>
                    <a:pt x="222" y="1"/>
                    <a:pt x="180" y="27"/>
                    <a:pt x="180" y="81"/>
                  </a:cubicBezTo>
                  <a:cubicBezTo>
                    <a:pt x="1" y="4026"/>
                    <a:pt x="96" y="7982"/>
                    <a:pt x="108" y="11927"/>
                  </a:cubicBezTo>
                  <a:cubicBezTo>
                    <a:pt x="108" y="15872"/>
                    <a:pt x="108" y="19828"/>
                    <a:pt x="120" y="23785"/>
                  </a:cubicBezTo>
                  <a:lnTo>
                    <a:pt x="132" y="27036"/>
                  </a:lnTo>
                  <a:cubicBezTo>
                    <a:pt x="132" y="28052"/>
                    <a:pt x="36" y="29140"/>
                    <a:pt x="276" y="30132"/>
                  </a:cubicBezTo>
                  <a:cubicBezTo>
                    <a:pt x="297" y="30209"/>
                    <a:pt x="364" y="30245"/>
                    <a:pt x="431" y="30245"/>
                  </a:cubicBezTo>
                  <a:cubicBezTo>
                    <a:pt x="511" y="30245"/>
                    <a:pt x="592" y="30194"/>
                    <a:pt x="598" y="30096"/>
                  </a:cubicBezTo>
                  <a:cubicBezTo>
                    <a:pt x="479" y="26235"/>
                    <a:pt x="515" y="22386"/>
                    <a:pt x="503" y="18537"/>
                  </a:cubicBezTo>
                  <a:cubicBezTo>
                    <a:pt x="479" y="14629"/>
                    <a:pt x="479" y="10708"/>
                    <a:pt x="455" y="6787"/>
                  </a:cubicBezTo>
                  <a:cubicBezTo>
                    <a:pt x="443" y="4552"/>
                    <a:pt x="455" y="2305"/>
                    <a:pt x="347" y="81"/>
                  </a:cubicBezTo>
                  <a:cubicBezTo>
                    <a:pt x="347" y="27"/>
                    <a:pt x="305" y="1"/>
                    <a:pt x="26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491" name="Google Shape;1491;p17"/>
            <p:cNvSpPr/>
            <p:nvPr/>
          </p:nvSpPr>
          <p:spPr>
            <a:xfrm>
              <a:off x="4283993" y="-134500"/>
              <a:ext cx="140476" cy="5364760"/>
            </a:xfrm>
            <a:custGeom>
              <a:avLst/>
              <a:gdLst/>
              <a:ahLst/>
              <a:cxnLst/>
              <a:rect l="l" t="t" r="r" b="b"/>
              <a:pathLst>
                <a:path w="838" h="30820" extrusionOk="0">
                  <a:moveTo>
                    <a:pt x="246" y="0"/>
                  </a:moveTo>
                  <a:cubicBezTo>
                    <a:pt x="195" y="0"/>
                    <a:pt x="144" y="33"/>
                    <a:pt x="144" y="99"/>
                  </a:cubicBezTo>
                  <a:cubicBezTo>
                    <a:pt x="1" y="2071"/>
                    <a:pt x="120" y="4091"/>
                    <a:pt x="132" y="6076"/>
                  </a:cubicBezTo>
                  <a:cubicBezTo>
                    <a:pt x="144" y="8048"/>
                    <a:pt x="156" y="10056"/>
                    <a:pt x="180" y="12052"/>
                  </a:cubicBezTo>
                  <a:cubicBezTo>
                    <a:pt x="216" y="15997"/>
                    <a:pt x="264" y="19942"/>
                    <a:pt x="300" y="23898"/>
                  </a:cubicBezTo>
                  <a:lnTo>
                    <a:pt x="335" y="27245"/>
                  </a:lnTo>
                  <a:cubicBezTo>
                    <a:pt x="347" y="28405"/>
                    <a:pt x="312" y="29564"/>
                    <a:pt x="407" y="30712"/>
                  </a:cubicBezTo>
                  <a:cubicBezTo>
                    <a:pt x="431" y="30784"/>
                    <a:pt x="494" y="30819"/>
                    <a:pt x="555" y="30819"/>
                  </a:cubicBezTo>
                  <a:cubicBezTo>
                    <a:pt x="616" y="30819"/>
                    <a:pt x="676" y="30784"/>
                    <a:pt x="694" y="30712"/>
                  </a:cubicBezTo>
                  <a:cubicBezTo>
                    <a:pt x="837" y="28740"/>
                    <a:pt x="694" y="26719"/>
                    <a:pt x="682" y="24735"/>
                  </a:cubicBezTo>
                  <a:cubicBezTo>
                    <a:pt x="658" y="22739"/>
                    <a:pt x="646" y="20755"/>
                    <a:pt x="622" y="18758"/>
                  </a:cubicBezTo>
                  <a:cubicBezTo>
                    <a:pt x="586" y="14814"/>
                    <a:pt x="551" y="10857"/>
                    <a:pt x="491" y="6912"/>
                  </a:cubicBezTo>
                  <a:cubicBezTo>
                    <a:pt x="467" y="4653"/>
                    <a:pt x="551" y="2346"/>
                    <a:pt x="347" y="99"/>
                  </a:cubicBezTo>
                  <a:cubicBezTo>
                    <a:pt x="347" y="33"/>
                    <a:pt x="297" y="0"/>
                    <a:pt x="246"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492" name="Google Shape;1492;p17"/>
            <p:cNvSpPr/>
            <p:nvPr/>
          </p:nvSpPr>
          <p:spPr>
            <a:xfrm>
              <a:off x="4798959" y="-134500"/>
              <a:ext cx="180540" cy="5309233"/>
            </a:xfrm>
            <a:custGeom>
              <a:avLst/>
              <a:gdLst/>
              <a:ahLst/>
              <a:cxnLst/>
              <a:rect l="l" t="t" r="r" b="b"/>
              <a:pathLst>
                <a:path w="1077" h="30501" extrusionOk="0">
                  <a:moveTo>
                    <a:pt x="183" y="0"/>
                  </a:moveTo>
                  <a:cubicBezTo>
                    <a:pt x="142" y="0"/>
                    <a:pt x="96" y="31"/>
                    <a:pt x="96" y="85"/>
                  </a:cubicBezTo>
                  <a:cubicBezTo>
                    <a:pt x="1" y="2021"/>
                    <a:pt x="180" y="4018"/>
                    <a:pt x="240" y="5966"/>
                  </a:cubicBezTo>
                  <a:cubicBezTo>
                    <a:pt x="312" y="7915"/>
                    <a:pt x="359" y="9887"/>
                    <a:pt x="407" y="11847"/>
                  </a:cubicBezTo>
                  <a:cubicBezTo>
                    <a:pt x="503" y="15768"/>
                    <a:pt x="563" y="19689"/>
                    <a:pt x="587" y="23610"/>
                  </a:cubicBezTo>
                  <a:cubicBezTo>
                    <a:pt x="598" y="25857"/>
                    <a:pt x="598" y="28092"/>
                    <a:pt x="622" y="30339"/>
                  </a:cubicBezTo>
                  <a:cubicBezTo>
                    <a:pt x="622" y="30447"/>
                    <a:pt x="703" y="30501"/>
                    <a:pt x="784" y="30501"/>
                  </a:cubicBezTo>
                  <a:cubicBezTo>
                    <a:pt x="864" y="30501"/>
                    <a:pt x="945" y="30447"/>
                    <a:pt x="945" y="30339"/>
                  </a:cubicBezTo>
                  <a:cubicBezTo>
                    <a:pt x="1077" y="22426"/>
                    <a:pt x="897" y="14501"/>
                    <a:pt x="598" y="6588"/>
                  </a:cubicBezTo>
                  <a:cubicBezTo>
                    <a:pt x="515" y="4424"/>
                    <a:pt x="551" y="2201"/>
                    <a:pt x="252" y="61"/>
                  </a:cubicBezTo>
                  <a:cubicBezTo>
                    <a:pt x="247" y="19"/>
                    <a:pt x="216" y="0"/>
                    <a:pt x="18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493" name="Google Shape;1493;p17"/>
            <p:cNvSpPr/>
            <p:nvPr/>
          </p:nvSpPr>
          <p:spPr>
            <a:xfrm>
              <a:off x="5321975" y="-134500"/>
              <a:ext cx="158425" cy="5364733"/>
            </a:xfrm>
            <a:custGeom>
              <a:avLst/>
              <a:gdLst/>
              <a:ahLst/>
              <a:cxnLst/>
              <a:rect l="l" t="t" r="r" b="b"/>
              <a:pathLst>
                <a:path w="945" h="28158" extrusionOk="0">
                  <a:moveTo>
                    <a:pt x="144" y="1"/>
                  </a:moveTo>
                  <a:cubicBezTo>
                    <a:pt x="96" y="1"/>
                    <a:pt x="48" y="31"/>
                    <a:pt x="48" y="90"/>
                  </a:cubicBezTo>
                  <a:cubicBezTo>
                    <a:pt x="1" y="3724"/>
                    <a:pt x="132" y="7370"/>
                    <a:pt x="204" y="10992"/>
                  </a:cubicBezTo>
                  <a:cubicBezTo>
                    <a:pt x="288" y="14590"/>
                    <a:pt x="359" y="18188"/>
                    <a:pt x="443" y="21786"/>
                  </a:cubicBezTo>
                  <a:cubicBezTo>
                    <a:pt x="491" y="23854"/>
                    <a:pt x="539" y="25910"/>
                    <a:pt x="586" y="27978"/>
                  </a:cubicBezTo>
                  <a:cubicBezTo>
                    <a:pt x="586" y="28098"/>
                    <a:pt x="676" y="28157"/>
                    <a:pt x="766" y="28157"/>
                  </a:cubicBezTo>
                  <a:cubicBezTo>
                    <a:pt x="855" y="28157"/>
                    <a:pt x="945" y="28098"/>
                    <a:pt x="945" y="27978"/>
                  </a:cubicBezTo>
                  <a:cubicBezTo>
                    <a:pt x="790" y="20746"/>
                    <a:pt x="646" y="13514"/>
                    <a:pt x="443" y="6282"/>
                  </a:cubicBezTo>
                  <a:cubicBezTo>
                    <a:pt x="383" y="4214"/>
                    <a:pt x="359" y="2158"/>
                    <a:pt x="240" y="90"/>
                  </a:cubicBezTo>
                  <a:cubicBezTo>
                    <a:pt x="240" y="31"/>
                    <a:pt x="192" y="1"/>
                    <a:pt x="14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494" name="Google Shape;1494;p17"/>
            <p:cNvSpPr/>
            <p:nvPr/>
          </p:nvSpPr>
          <p:spPr>
            <a:xfrm>
              <a:off x="5780950" y="-134500"/>
              <a:ext cx="158425" cy="5309202"/>
            </a:xfrm>
            <a:custGeom>
              <a:avLst/>
              <a:gdLst/>
              <a:ahLst/>
              <a:cxnLst/>
              <a:rect l="l" t="t" r="r" b="b"/>
              <a:pathLst>
                <a:path w="945" h="28145" extrusionOk="0">
                  <a:moveTo>
                    <a:pt x="143" y="0"/>
                  </a:moveTo>
                  <a:cubicBezTo>
                    <a:pt x="99" y="0"/>
                    <a:pt x="54" y="27"/>
                    <a:pt x="48" y="81"/>
                  </a:cubicBezTo>
                  <a:cubicBezTo>
                    <a:pt x="0" y="3715"/>
                    <a:pt x="132" y="7349"/>
                    <a:pt x="215" y="10983"/>
                  </a:cubicBezTo>
                  <a:cubicBezTo>
                    <a:pt x="287" y="14581"/>
                    <a:pt x="371" y="18179"/>
                    <a:pt x="442" y="21777"/>
                  </a:cubicBezTo>
                  <a:cubicBezTo>
                    <a:pt x="490" y="23845"/>
                    <a:pt x="538" y="25901"/>
                    <a:pt x="586" y="27957"/>
                  </a:cubicBezTo>
                  <a:cubicBezTo>
                    <a:pt x="586" y="28082"/>
                    <a:pt x="675" y="28145"/>
                    <a:pt x="765" y="28145"/>
                  </a:cubicBezTo>
                  <a:cubicBezTo>
                    <a:pt x="855" y="28145"/>
                    <a:pt x="944" y="28082"/>
                    <a:pt x="944" y="27957"/>
                  </a:cubicBezTo>
                  <a:cubicBezTo>
                    <a:pt x="789" y="20725"/>
                    <a:pt x="646" y="13493"/>
                    <a:pt x="442" y="6261"/>
                  </a:cubicBezTo>
                  <a:cubicBezTo>
                    <a:pt x="395" y="4205"/>
                    <a:pt x="359" y="2137"/>
                    <a:pt x="239" y="81"/>
                  </a:cubicBezTo>
                  <a:cubicBezTo>
                    <a:pt x="233" y="27"/>
                    <a:pt x="188" y="0"/>
                    <a:pt x="14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495" name="Google Shape;1495;p17"/>
            <p:cNvSpPr/>
            <p:nvPr/>
          </p:nvSpPr>
          <p:spPr>
            <a:xfrm>
              <a:off x="6291575" y="-115450"/>
              <a:ext cx="151542" cy="5286213"/>
            </a:xfrm>
            <a:custGeom>
              <a:avLst/>
              <a:gdLst/>
              <a:ahLst/>
              <a:cxnLst/>
              <a:rect l="l" t="t" r="r" b="b"/>
              <a:pathLst>
                <a:path w="904" h="29332" extrusionOk="0">
                  <a:moveTo>
                    <a:pt x="354" y="0"/>
                  </a:moveTo>
                  <a:cubicBezTo>
                    <a:pt x="293" y="0"/>
                    <a:pt x="233" y="42"/>
                    <a:pt x="227" y="126"/>
                  </a:cubicBezTo>
                  <a:cubicBezTo>
                    <a:pt x="36" y="3939"/>
                    <a:pt x="96" y="7776"/>
                    <a:pt x="72" y="11589"/>
                  </a:cubicBezTo>
                  <a:cubicBezTo>
                    <a:pt x="60" y="15379"/>
                    <a:pt x="0" y="19156"/>
                    <a:pt x="96" y="22945"/>
                  </a:cubicBezTo>
                  <a:cubicBezTo>
                    <a:pt x="156" y="25001"/>
                    <a:pt x="132" y="27165"/>
                    <a:pt x="526" y="29197"/>
                  </a:cubicBezTo>
                  <a:cubicBezTo>
                    <a:pt x="542" y="29290"/>
                    <a:pt x="615" y="29331"/>
                    <a:pt x="693" y="29331"/>
                  </a:cubicBezTo>
                  <a:cubicBezTo>
                    <a:pt x="795" y="29331"/>
                    <a:pt x="903" y="29259"/>
                    <a:pt x="897" y="29137"/>
                  </a:cubicBezTo>
                  <a:cubicBezTo>
                    <a:pt x="897" y="27284"/>
                    <a:pt x="658" y="25420"/>
                    <a:pt x="598" y="23567"/>
                  </a:cubicBezTo>
                  <a:cubicBezTo>
                    <a:pt x="538" y="21702"/>
                    <a:pt x="526" y="19837"/>
                    <a:pt x="526" y="17973"/>
                  </a:cubicBezTo>
                  <a:cubicBezTo>
                    <a:pt x="526" y="14195"/>
                    <a:pt x="562" y="10418"/>
                    <a:pt x="562" y="6653"/>
                  </a:cubicBezTo>
                  <a:cubicBezTo>
                    <a:pt x="562" y="4477"/>
                    <a:pt x="574" y="2301"/>
                    <a:pt x="490" y="126"/>
                  </a:cubicBezTo>
                  <a:cubicBezTo>
                    <a:pt x="478" y="42"/>
                    <a:pt x="416" y="0"/>
                    <a:pt x="354"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496" name="Google Shape;1496;p17"/>
            <p:cNvSpPr/>
            <p:nvPr/>
          </p:nvSpPr>
          <p:spPr>
            <a:xfrm>
              <a:off x="6792475" y="-115450"/>
              <a:ext cx="100412" cy="5264846"/>
            </a:xfrm>
            <a:custGeom>
              <a:avLst/>
              <a:gdLst/>
              <a:ahLst/>
              <a:cxnLst/>
              <a:rect l="l" t="t" r="r" b="b"/>
              <a:pathLst>
                <a:path w="599" h="30246" extrusionOk="0">
                  <a:moveTo>
                    <a:pt x="264" y="1"/>
                  </a:moveTo>
                  <a:cubicBezTo>
                    <a:pt x="222" y="1"/>
                    <a:pt x="180" y="27"/>
                    <a:pt x="180" y="81"/>
                  </a:cubicBezTo>
                  <a:cubicBezTo>
                    <a:pt x="1" y="4026"/>
                    <a:pt x="96" y="7982"/>
                    <a:pt x="108" y="11927"/>
                  </a:cubicBezTo>
                  <a:cubicBezTo>
                    <a:pt x="108" y="15872"/>
                    <a:pt x="108" y="19828"/>
                    <a:pt x="120" y="23785"/>
                  </a:cubicBezTo>
                  <a:lnTo>
                    <a:pt x="132" y="27036"/>
                  </a:lnTo>
                  <a:cubicBezTo>
                    <a:pt x="132" y="28052"/>
                    <a:pt x="36" y="29140"/>
                    <a:pt x="276" y="30132"/>
                  </a:cubicBezTo>
                  <a:cubicBezTo>
                    <a:pt x="297" y="30209"/>
                    <a:pt x="364" y="30245"/>
                    <a:pt x="431" y="30245"/>
                  </a:cubicBezTo>
                  <a:cubicBezTo>
                    <a:pt x="511" y="30245"/>
                    <a:pt x="592" y="30194"/>
                    <a:pt x="598" y="30096"/>
                  </a:cubicBezTo>
                  <a:cubicBezTo>
                    <a:pt x="479" y="26235"/>
                    <a:pt x="515" y="22386"/>
                    <a:pt x="503" y="18537"/>
                  </a:cubicBezTo>
                  <a:cubicBezTo>
                    <a:pt x="479" y="14629"/>
                    <a:pt x="479" y="10708"/>
                    <a:pt x="455" y="6787"/>
                  </a:cubicBezTo>
                  <a:cubicBezTo>
                    <a:pt x="443" y="4552"/>
                    <a:pt x="455" y="2305"/>
                    <a:pt x="347" y="81"/>
                  </a:cubicBezTo>
                  <a:cubicBezTo>
                    <a:pt x="347" y="27"/>
                    <a:pt x="305" y="1"/>
                    <a:pt x="26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497" name="Google Shape;1497;p17"/>
            <p:cNvSpPr/>
            <p:nvPr/>
          </p:nvSpPr>
          <p:spPr>
            <a:xfrm>
              <a:off x="7303418" y="-115450"/>
              <a:ext cx="140476" cy="5364760"/>
            </a:xfrm>
            <a:custGeom>
              <a:avLst/>
              <a:gdLst/>
              <a:ahLst/>
              <a:cxnLst/>
              <a:rect l="l" t="t" r="r" b="b"/>
              <a:pathLst>
                <a:path w="838" h="30820" extrusionOk="0">
                  <a:moveTo>
                    <a:pt x="246" y="0"/>
                  </a:moveTo>
                  <a:cubicBezTo>
                    <a:pt x="195" y="0"/>
                    <a:pt x="144" y="33"/>
                    <a:pt x="144" y="99"/>
                  </a:cubicBezTo>
                  <a:cubicBezTo>
                    <a:pt x="1" y="2071"/>
                    <a:pt x="120" y="4091"/>
                    <a:pt x="132" y="6076"/>
                  </a:cubicBezTo>
                  <a:cubicBezTo>
                    <a:pt x="144" y="8048"/>
                    <a:pt x="156" y="10056"/>
                    <a:pt x="180" y="12052"/>
                  </a:cubicBezTo>
                  <a:cubicBezTo>
                    <a:pt x="216" y="15997"/>
                    <a:pt x="264" y="19942"/>
                    <a:pt x="300" y="23898"/>
                  </a:cubicBezTo>
                  <a:lnTo>
                    <a:pt x="335" y="27245"/>
                  </a:lnTo>
                  <a:cubicBezTo>
                    <a:pt x="347" y="28405"/>
                    <a:pt x="312" y="29564"/>
                    <a:pt x="407" y="30712"/>
                  </a:cubicBezTo>
                  <a:cubicBezTo>
                    <a:pt x="431" y="30784"/>
                    <a:pt x="494" y="30819"/>
                    <a:pt x="555" y="30819"/>
                  </a:cubicBezTo>
                  <a:cubicBezTo>
                    <a:pt x="616" y="30819"/>
                    <a:pt x="676" y="30784"/>
                    <a:pt x="694" y="30712"/>
                  </a:cubicBezTo>
                  <a:cubicBezTo>
                    <a:pt x="837" y="28740"/>
                    <a:pt x="694" y="26719"/>
                    <a:pt x="682" y="24735"/>
                  </a:cubicBezTo>
                  <a:cubicBezTo>
                    <a:pt x="658" y="22739"/>
                    <a:pt x="646" y="20755"/>
                    <a:pt x="622" y="18758"/>
                  </a:cubicBezTo>
                  <a:cubicBezTo>
                    <a:pt x="586" y="14814"/>
                    <a:pt x="551" y="10857"/>
                    <a:pt x="491" y="6912"/>
                  </a:cubicBezTo>
                  <a:cubicBezTo>
                    <a:pt x="467" y="4653"/>
                    <a:pt x="551" y="2346"/>
                    <a:pt x="347" y="99"/>
                  </a:cubicBezTo>
                  <a:cubicBezTo>
                    <a:pt x="347" y="33"/>
                    <a:pt x="297" y="0"/>
                    <a:pt x="246"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498" name="Google Shape;1498;p17"/>
            <p:cNvSpPr/>
            <p:nvPr/>
          </p:nvSpPr>
          <p:spPr>
            <a:xfrm>
              <a:off x="7818384" y="-115450"/>
              <a:ext cx="180540" cy="5309233"/>
            </a:xfrm>
            <a:custGeom>
              <a:avLst/>
              <a:gdLst/>
              <a:ahLst/>
              <a:cxnLst/>
              <a:rect l="l" t="t" r="r" b="b"/>
              <a:pathLst>
                <a:path w="1077" h="30501" extrusionOk="0">
                  <a:moveTo>
                    <a:pt x="183" y="0"/>
                  </a:moveTo>
                  <a:cubicBezTo>
                    <a:pt x="142" y="0"/>
                    <a:pt x="96" y="31"/>
                    <a:pt x="96" y="85"/>
                  </a:cubicBezTo>
                  <a:cubicBezTo>
                    <a:pt x="1" y="2021"/>
                    <a:pt x="180" y="4018"/>
                    <a:pt x="240" y="5966"/>
                  </a:cubicBezTo>
                  <a:cubicBezTo>
                    <a:pt x="312" y="7915"/>
                    <a:pt x="359" y="9887"/>
                    <a:pt x="407" y="11847"/>
                  </a:cubicBezTo>
                  <a:cubicBezTo>
                    <a:pt x="503" y="15768"/>
                    <a:pt x="563" y="19689"/>
                    <a:pt x="587" y="23610"/>
                  </a:cubicBezTo>
                  <a:cubicBezTo>
                    <a:pt x="598" y="25857"/>
                    <a:pt x="598" y="28092"/>
                    <a:pt x="622" y="30339"/>
                  </a:cubicBezTo>
                  <a:cubicBezTo>
                    <a:pt x="622" y="30447"/>
                    <a:pt x="703" y="30501"/>
                    <a:pt x="784" y="30501"/>
                  </a:cubicBezTo>
                  <a:cubicBezTo>
                    <a:pt x="864" y="30501"/>
                    <a:pt x="945" y="30447"/>
                    <a:pt x="945" y="30339"/>
                  </a:cubicBezTo>
                  <a:cubicBezTo>
                    <a:pt x="1077" y="22426"/>
                    <a:pt x="897" y="14501"/>
                    <a:pt x="598" y="6588"/>
                  </a:cubicBezTo>
                  <a:cubicBezTo>
                    <a:pt x="515" y="4424"/>
                    <a:pt x="551" y="2201"/>
                    <a:pt x="252" y="61"/>
                  </a:cubicBezTo>
                  <a:cubicBezTo>
                    <a:pt x="247" y="19"/>
                    <a:pt x="216" y="0"/>
                    <a:pt x="18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499" name="Google Shape;1499;p17"/>
            <p:cNvSpPr/>
            <p:nvPr/>
          </p:nvSpPr>
          <p:spPr>
            <a:xfrm>
              <a:off x="8341400" y="-115450"/>
              <a:ext cx="158425" cy="5364733"/>
            </a:xfrm>
            <a:custGeom>
              <a:avLst/>
              <a:gdLst/>
              <a:ahLst/>
              <a:cxnLst/>
              <a:rect l="l" t="t" r="r" b="b"/>
              <a:pathLst>
                <a:path w="945" h="28158" extrusionOk="0">
                  <a:moveTo>
                    <a:pt x="144" y="1"/>
                  </a:moveTo>
                  <a:cubicBezTo>
                    <a:pt x="96" y="1"/>
                    <a:pt x="48" y="31"/>
                    <a:pt x="48" y="90"/>
                  </a:cubicBezTo>
                  <a:cubicBezTo>
                    <a:pt x="1" y="3724"/>
                    <a:pt x="132" y="7370"/>
                    <a:pt x="204" y="10992"/>
                  </a:cubicBezTo>
                  <a:cubicBezTo>
                    <a:pt x="288" y="14590"/>
                    <a:pt x="359" y="18188"/>
                    <a:pt x="443" y="21786"/>
                  </a:cubicBezTo>
                  <a:cubicBezTo>
                    <a:pt x="491" y="23854"/>
                    <a:pt x="539" y="25910"/>
                    <a:pt x="586" y="27978"/>
                  </a:cubicBezTo>
                  <a:cubicBezTo>
                    <a:pt x="586" y="28098"/>
                    <a:pt x="676" y="28157"/>
                    <a:pt x="766" y="28157"/>
                  </a:cubicBezTo>
                  <a:cubicBezTo>
                    <a:pt x="855" y="28157"/>
                    <a:pt x="945" y="28098"/>
                    <a:pt x="945" y="27978"/>
                  </a:cubicBezTo>
                  <a:cubicBezTo>
                    <a:pt x="790" y="20746"/>
                    <a:pt x="646" y="13514"/>
                    <a:pt x="443" y="6282"/>
                  </a:cubicBezTo>
                  <a:cubicBezTo>
                    <a:pt x="383" y="4214"/>
                    <a:pt x="359" y="2158"/>
                    <a:pt x="240" y="90"/>
                  </a:cubicBezTo>
                  <a:cubicBezTo>
                    <a:pt x="240" y="31"/>
                    <a:pt x="192" y="1"/>
                    <a:pt x="14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500" name="Google Shape;1500;p17"/>
            <p:cNvSpPr/>
            <p:nvPr/>
          </p:nvSpPr>
          <p:spPr>
            <a:xfrm>
              <a:off x="8800375" y="-115450"/>
              <a:ext cx="158425" cy="5309202"/>
            </a:xfrm>
            <a:custGeom>
              <a:avLst/>
              <a:gdLst/>
              <a:ahLst/>
              <a:cxnLst/>
              <a:rect l="l" t="t" r="r" b="b"/>
              <a:pathLst>
                <a:path w="945" h="28145" extrusionOk="0">
                  <a:moveTo>
                    <a:pt x="143" y="0"/>
                  </a:moveTo>
                  <a:cubicBezTo>
                    <a:pt x="99" y="0"/>
                    <a:pt x="54" y="27"/>
                    <a:pt x="48" y="81"/>
                  </a:cubicBezTo>
                  <a:cubicBezTo>
                    <a:pt x="0" y="3715"/>
                    <a:pt x="132" y="7349"/>
                    <a:pt x="215" y="10983"/>
                  </a:cubicBezTo>
                  <a:cubicBezTo>
                    <a:pt x="287" y="14581"/>
                    <a:pt x="371" y="18179"/>
                    <a:pt x="442" y="21777"/>
                  </a:cubicBezTo>
                  <a:cubicBezTo>
                    <a:pt x="490" y="23845"/>
                    <a:pt x="538" y="25901"/>
                    <a:pt x="586" y="27957"/>
                  </a:cubicBezTo>
                  <a:cubicBezTo>
                    <a:pt x="586" y="28082"/>
                    <a:pt x="675" y="28145"/>
                    <a:pt x="765" y="28145"/>
                  </a:cubicBezTo>
                  <a:cubicBezTo>
                    <a:pt x="855" y="28145"/>
                    <a:pt x="944" y="28082"/>
                    <a:pt x="944" y="27957"/>
                  </a:cubicBezTo>
                  <a:cubicBezTo>
                    <a:pt x="789" y="20725"/>
                    <a:pt x="646" y="13493"/>
                    <a:pt x="442" y="6261"/>
                  </a:cubicBezTo>
                  <a:cubicBezTo>
                    <a:pt x="395" y="4205"/>
                    <a:pt x="359" y="2137"/>
                    <a:pt x="239" y="81"/>
                  </a:cubicBezTo>
                  <a:cubicBezTo>
                    <a:pt x="233" y="27"/>
                    <a:pt x="188" y="0"/>
                    <a:pt x="14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sp>
        <p:nvSpPr>
          <p:cNvPr id="1501" name="Google Shape;1501;p17"/>
          <p:cNvSpPr/>
          <p:nvPr/>
        </p:nvSpPr>
        <p:spPr>
          <a:xfrm>
            <a:off x="914400" y="609600"/>
            <a:ext cx="10363200" cy="5636800"/>
          </a:xfrm>
          <a:prstGeom prst="snip2DiagRect">
            <a:avLst>
              <a:gd name="adj1" fmla="val 0"/>
              <a:gd name="adj2" fmla="val 0"/>
            </a:avLst>
          </a:pr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pic>
        <p:nvPicPr>
          <p:cNvPr id="1502" name="Google Shape;1502;p17"/>
          <p:cNvPicPr preferRelativeResize="0"/>
          <p:nvPr/>
        </p:nvPicPr>
        <p:blipFill>
          <a:blip r:embed="rId2"/>
          <a:stretch>
            <a:fillRect/>
          </a:stretch>
        </p:blipFill>
        <p:spPr>
          <a:xfrm>
            <a:off x="0" y="0"/>
            <a:ext cx="12192000" cy="6858000"/>
          </a:xfrm>
          <a:prstGeom prst="rect">
            <a:avLst/>
          </a:prstGeom>
          <a:noFill/>
          <a:ln>
            <a:noFill/>
          </a:ln>
        </p:spPr>
      </p:pic>
      <p:sp>
        <p:nvSpPr>
          <p:cNvPr id="1503" name="Google Shape;1503;p17"/>
          <p:cNvSpPr txBox="1">
            <a:spLocks noGrp="1"/>
          </p:cNvSpPr>
          <p:nvPr>
            <p:ph type="title"/>
          </p:nvPr>
        </p:nvSpPr>
        <p:spPr>
          <a:xfrm>
            <a:off x="1062200" y="523700"/>
            <a:ext cx="10067600" cy="759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600"/>
              <a:buNone/>
              <a:defRPr>
                <a:latin typeface="Just Another Hand" panose="02000506000000020003"/>
                <a:ea typeface="Just Another Hand" panose="02000506000000020003"/>
                <a:cs typeface="Just Another Hand" panose="02000506000000020003"/>
                <a:sym typeface="Just Another Hand" panose="02000506000000020003"/>
              </a:defRPr>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a:endParaRPr/>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smtClean="0"/>
              <a:t>Click to edit Master title style</a:t>
            </a:r>
            <a:endParaRPr lang="en-US"/>
          </a:p>
        </p:txBody>
      </p:sp>
      <p:sp>
        <p:nvSpPr>
          <p:cNvPr id="3" name="Content Placeholder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63A1C593-65D0-4073-BCC9-577B9352EA97}" type="datetimeFigureOut">
              <a:rPr lang="en-US" smtClean="0"/>
              <a:t>2/13/2022</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9B618960-8005-486C-9A75-10CB2AAC16F9}" type="slidenum">
              <a:rPr lang="en-US" smtClean="0"/>
              <a:t>‹#›</a:t>
            </a:fld>
            <a:endParaRPr lang="en-US"/>
          </a:p>
        </p:txBody>
      </p:sp>
    </p:spTree>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matchingName="Title only 2">
  <p:cSld name="CUSTOM_3_1">
    <p:bg>
      <p:bgPr>
        <a:solidFill>
          <a:schemeClr val="accent3"/>
        </a:solidFill>
        <a:effectLst/>
      </p:bgPr>
    </p:bg>
    <p:spTree>
      <p:nvGrpSpPr>
        <p:cNvPr id="1" name="Shape 1504"/>
        <p:cNvGrpSpPr/>
        <p:nvPr/>
      </p:nvGrpSpPr>
      <p:grpSpPr>
        <a:xfrm>
          <a:off x="0" y="0"/>
          <a:ext cx="0" cy="0"/>
          <a:chOff x="0" y="0"/>
          <a:chExt cx="0" cy="0"/>
        </a:xfrm>
      </p:grpSpPr>
      <p:grpSp>
        <p:nvGrpSpPr>
          <p:cNvPr id="1505" name="Google Shape;1505;p18"/>
          <p:cNvGrpSpPr/>
          <p:nvPr/>
        </p:nvGrpSpPr>
        <p:grpSpPr>
          <a:xfrm>
            <a:off x="-431665" y="-179333"/>
            <a:ext cx="12852696" cy="7203813"/>
            <a:chOff x="-323749" y="-134500"/>
            <a:chExt cx="9639522" cy="5402860"/>
          </a:xfrm>
        </p:grpSpPr>
        <p:sp>
          <p:nvSpPr>
            <p:cNvPr id="1506" name="Google Shape;1506;p18"/>
            <p:cNvSpPr/>
            <p:nvPr/>
          </p:nvSpPr>
          <p:spPr>
            <a:xfrm>
              <a:off x="205100" y="-96400"/>
              <a:ext cx="151542" cy="5286213"/>
            </a:xfrm>
            <a:custGeom>
              <a:avLst/>
              <a:gdLst/>
              <a:ahLst/>
              <a:cxnLst/>
              <a:rect l="l" t="t" r="r" b="b"/>
              <a:pathLst>
                <a:path w="904" h="29332" extrusionOk="0">
                  <a:moveTo>
                    <a:pt x="354" y="0"/>
                  </a:moveTo>
                  <a:cubicBezTo>
                    <a:pt x="293" y="0"/>
                    <a:pt x="233" y="42"/>
                    <a:pt x="227" y="126"/>
                  </a:cubicBezTo>
                  <a:cubicBezTo>
                    <a:pt x="36" y="3939"/>
                    <a:pt x="96" y="7776"/>
                    <a:pt x="72" y="11589"/>
                  </a:cubicBezTo>
                  <a:cubicBezTo>
                    <a:pt x="60" y="15379"/>
                    <a:pt x="0" y="19156"/>
                    <a:pt x="96" y="22945"/>
                  </a:cubicBezTo>
                  <a:cubicBezTo>
                    <a:pt x="156" y="25001"/>
                    <a:pt x="132" y="27165"/>
                    <a:pt x="526" y="29197"/>
                  </a:cubicBezTo>
                  <a:cubicBezTo>
                    <a:pt x="542" y="29290"/>
                    <a:pt x="615" y="29331"/>
                    <a:pt x="693" y="29331"/>
                  </a:cubicBezTo>
                  <a:cubicBezTo>
                    <a:pt x="795" y="29331"/>
                    <a:pt x="903" y="29259"/>
                    <a:pt x="897" y="29137"/>
                  </a:cubicBezTo>
                  <a:cubicBezTo>
                    <a:pt x="897" y="27284"/>
                    <a:pt x="658" y="25420"/>
                    <a:pt x="598" y="23567"/>
                  </a:cubicBezTo>
                  <a:cubicBezTo>
                    <a:pt x="538" y="21702"/>
                    <a:pt x="526" y="19837"/>
                    <a:pt x="526" y="17973"/>
                  </a:cubicBezTo>
                  <a:cubicBezTo>
                    <a:pt x="526" y="14195"/>
                    <a:pt x="562" y="10418"/>
                    <a:pt x="562" y="6653"/>
                  </a:cubicBezTo>
                  <a:cubicBezTo>
                    <a:pt x="562" y="4477"/>
                    <a:pt x="574" y="2301"/>
                    <a:pt x="490" y="126"/>
                  </a:cubicBezTo>
                  <a:cubicBezTo>
                    <a:pt x="478" y="42"/>
                    <a:pt x="416" y="0"/>
                    <a:pt x="354"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507" name="Google Shape;1507;p18"/>
            <p:cNvSpPr/>
            <p:nvPr/>
          </p:nvSpPr>
          <p:spPr>
            <a:xfrm>
              <a:off x="706000" y="-96400"/>
              <a:ext cx="100412" cy="5264846"/>
            </a:xfrm>
            <a:custGeom>
              <a:avLst/>
              <a:gdLst/>
              <a:ahLst/>
              <a:cxnLst/>
              <a:rect l="l" t="t" r="r" b="b"/>
              <a:pathLst>
                <a:path w="599" h="30246" extrusionOk="0">
                  <a:moveTo>
                    <a:pt x="264" y="1"/>
                  </a:moveTo>
                  <a:cubicBezTo>
                    <a:pt x="222" y="1"/>
                    <a:pt x="180" y="27"/>
                    <a:pt x="180" y="81"/>
                  </a:cubicBezTo>
                  <a:cubicBezTo>
                    <a:pt x="1" y="4026"/>
                    <a:pt x="96" y="7982"/>
                    <a:pt x="108" y="11927"/>
                  </a:cubicBezTo>
                  <a:cubicBezTo>
                    <a:pt x="108" y="15872"/>
                    <a:pt x="108" y="19828"/>
                    <a:pt x="120" y="23785"/>
                  </a:cubicBezTo>
                  <a:lnTo>
                    <a:pt x="132" y="27036"/>
                  </a:lnTo>
                  <a:cubicBezTo>
                    <a:pt x="132" y="28052"/>
                    <a:pt x="36" y="29140"/>
                    <a:pt x="276" y="30132"/>
                  </a:cubicBezTo>
                  <a:cubicBezTo>
                    <a:pt x="297" y="30209"/>
                    <a:pt x="364" y="30245"/>
                    <a:pt x="431" y="30245"/>
                  </a:cubicBezTo>
                  <a:cubicBezTo>
                    <a:pt x="511" y="30245"/>
                    <a:pt x="592" y="30194"/>
                    <a:pt x="598" y="30096"/>
                  </a:cubicBezTo>
                  <a:cubicBezTo>
                    <a:pt x="479" y="26235"/>
                    <a:pt x="515" y="22386"/>
                    <a:pt x="503" y="18537"/>
                  </a:cubicBezTo>
                  <a:cubicBezTo>
                    <a:pt x="479" y="14629"/>
                    <a:pt x="479" y="10708"/>
                    <a:pt x="455" y="6787"/>
                  </a:cubicBezTo>
                  <a:cubicBezTo>
                    <a:pt x="443" y="4552"/>
                    <a:pt x="455" y="2305"/>
                    <a:pt x="347" y="81"/>
                  </a:cubicBezTo>
                  <a:cubicBezTo>
                    <a:pt x="347" y="27"/>
                    <a:pt x="305" y="1"/>
                    <a:pt x="26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508" name="Google Shape;1508;p18"/>
            <p:cNvSpPr/>
            <p:nvPr/>
          </p:nvSpPr>
          <p:spPr>
            <a:xfrm>
              <a:off x="1216943" y="-96400"/>
              <a:ext cx="140476" cy="5364760"/>
            </a:xfrm>
            <a:custGeom>
              <a:avLst/>
              <a:gdLst/>
              <a:ahLst/>
              <a:cxnLst/>
              <a:rect l="l" t="t" r="r" b="b"/>
              <a:pathLst>
                <a:path w="838" h="30820" extrusionOk="0">
                  <a:moveTo>
                    <a:pt x="246" y="0"/>
                  </a:moveTo>
                  <a:cubicBezTo>
                    <a:pt x="195" y="0"/>
                    <a:pt x="144" y="33"/>
                    <a:pt x="144" y="99"/>
                  </a:cubicBezTo>
                  <a:cubicBezTo>
                    <a:pt x="1" y="2071"/>
                    <a:pt x="120" y="4091"/>
                    <a:pt x="132" y="6076"/>
                  </a:cubicBezTo>
                  <a:cubicBezTo>
                    <a:pt x="144" y="8048"/>
                    <a:pt x="156" y="10056"/>
                    <a:pt x="180" y="12052"/>
                  </a:cubicBezTo>
                  <a:cubicBezTo>
                    <a:pt x="216" y="15997"/>
                    <a:pt x="264" y="19942"/>
                    <a:pt x="300" y="23898"/>
                  </a:cubicBezTo>
                  <a:lnTo>
                    <a:pt x="335" y="27245"/>
                  </a:lnTo>
                  <a:cubicBezTo>
                    <a:pt x="347" y="28405"/>
                    <a:pt x="312" y="29564"/>
                    <a:pt x="407" y="30712"/>
                  </a:cubicBezTo>
                  <a:cubicBezTo>
                    <a:pt x="431" y="30784"/>
                    <a:pt x="494" y="30819"/>
                    <a:pt x="555" y="30819"/>
                  </a:cubicBezTo>
                  <a:cubicBezTo>
                    <a:pt x="616" y="30819"/>
                    <a:pt x="676" y="30784"/>
                    <a:pt x="694" y="30712"/>
                  </a:cubicBezTo>
                  <a:cubicBezTo>
                    <a:pt x="837" y="28740"/>
                    <a:pt x="694" y="26719"/>
                    <a:pt x="682" y="24735"/>
                  </a:cubicBezTo>
                  <a:cubicBezTo>
                    <a:pt x="658" y="22739"/>
                    <a:pt x="646" y="20755"/>
                    <a:pt x="622" y="18758"/>
                  </a:cubicBezTo>
                  <a:cubicBezTo>
                    <a:pt x="586" y="14814"/>
                    <a:pt x="551" y="10857"/>
                    <a:pt x="491" y="6912"/>
                  </a:cubicBezTo>
                  <a:cubicBezTo>
                    <a:pt x="467" y="4653"/>
                    <a:pt x="551" y="2346"/>
                    <a:pt x="347" y="99"/>
                  </a:cubicBezTo>
                  <a:cubicBezTo>
                    <a:pt x="347" y="33"/>
                    <a:pt x="297" y="0"/>
                    <a:pt x="246"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509" name="Google Shape;1509;p18"/>
            <p:cNvSpPr/>
            <p:nvPr/>
          </p:nvSpPr>
          <p:spPr>
            <a:xfrm>
              <a:off x="1731909" y="-96400"/>
              <a:ext cx="180540" cy="5309233"/>
            </a:xfrm>
            <a:custGeom>
              <a:avLst/>
              <a:gdLst/>
              <a:ahLst/>
              <a:cxnLst/>
              <a:rect l="l" t="t" r="r" b="b"/>
              <a:pathLst>
                <a:path w="1077" h="30501" extrusionOk="0">
                  <a:moveTo>
                    <a:pt x="183" y="0"/>
                  </a:moveTo>
                  <a:cubicBezTo>
                    <a:pt x="142" y="0"/>
                    <a:pt x="96" y="31"/>
                    <a:pt x="96" y="85"/>
                  </a:cubicBezTo>
                  <a:cubicBezTo>
                    <a:pt x="1" y="2021"/>
                    <a:pt x="180" y="4018"/>
                    <a:pt x="240" y="5966"/>
                  </a:cubicBezTo>
                  <a:cubicBezTo>
                    <a:pt x="312" y="7915"/>
                    <a:pt x="359" y="9887"/>
                    <a:pt x="407" y="11847"/>
                  </a:cubicBezTo>
                  <a:cubicBezTo>
                    <a:pt x="503" y="15768"/>
                    <a:pt x="563" y="19689"/>
                    <a:pt x="587" y="23610"/>
                  </a:cubicBezTo>
                  <a:cubicBezTo>
                    <a:pt x="598" y="25857"/>
                    <a:pt x="598" y="28092"/>
                    <a:pt x="622" y="30339"/>
                  </a:cubicBezTo>
                  <a:cubicBezTo>
                    <a:pt x="622" y="30447"/>
                    <a:pt x="703" y="30501"/>
                    <a:pt x="784" y="30501"/>
                  </a:cubicBezTo>
                  <a:cubicBezTo>
                    <a:pt x="864" y="30501"/>
                    <a:pt x="945" y="30447"/>
                    <a:pt x="945" y="30339"/>
                  </a:cubicBezTo>
                  <a:cubicBezTo>
                    <a:pt x="1077" y="22426"/>
                    <a:pt x="897" y="14501"/>
                    <a:pt x="598" y="6588"/>
                  </a:cubicBezTo>
                  <a:cubicBezTo>
                    <a:pt x="515" y="4424"/>
                    <a:pt x="551" y="2201"/>
                    <a:pt x="252" y="61"/>
                  </a:cubicBezTo>
                  <a:cubicBezTo>
                    <a:pt x="247" y="19"/>
                    <a:pt x="216" y="0"/>
                    <a:pt x="18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510" name="Google Shape;1510;p18"/>
            <p:cNvSpPr/>
            <p:nvPr/>
          </p:nvSpPr>
          <p:spPr>
            <a:xfrm>
              <a:off x="2254925" y="-96400"/>
              <a:ext cx="158425" cy="5364733"/>
            </a:xfrm>
            <a:custGeom>
              <a:avLst/>
              <a:gdLst/>
              <a:ahLst/>
              <a:cxnLst/>
              <a:rect l="l" t="t" r="r" b="b"/>
              <a:pathLst>
                <a:path w="945" h="28158" extrusionOk="0">
                  <a:moveTo>
                    <a:pt x="144" y="1"/>
                  </a:moveTo>
                  <a:cubicBezTo>
                    <a:pt x="96" y="1"/>
                    <a:pt x="48" y="31"/>
                    <a:pt x="48" y="90"/>
                  </a:cubicBezTo>
                  <a:cubicBezTo>
                    <a:pt x="1" y="3724"/>
                    <a:pt x="132" y="7370"/>
                    <a:pt x="204" y="10992"/>
                  </a:cubicBezTo>
                  <a:cubicBezTo>
                    <a:pt x="288" y="14590"/>
                    <a:pt x="359" y="18188"/>
                    <a:pt x="443" y="21786"/>
                  </a:cubicBezTo>
                  <a:cubicBezTo>
                    <a:pt x="491" y="23854"/>
                    <a:pt x="539" y="25910"/>
                    <a:pt x="586" y="27978"/>
                  </a:cubicBezTo>
                  <a:cubicBezTo>
                    <a:pt x="586" y="28098"/>
                    <a:pt x="676" y="28157"/>
                    <a:pt x="766" y="28157"/>
                  </a:cubicBezTo>
                  <a:cubicBezTo>
                    <a:pt x="855" y="28157"/>
                    <a:pt x="945" y="28098"/>
                    <a:pt x="945" y="27978"/>
                  </a:cubicBezTo>
                  <a:cubicBezTo>
                    <a:pt x="790" y="20746"/>
                    <a:pt x="646" y="13514"/>
                    <a:pt x="443" y="6282"/>
                  </a:cubicBezTo>
                  <a:cubicBezTo>
                    <a:pt x="383" y="4214"/>
                    <a:pt x="359" y="2158"/>
                    <a:pt x="240" y="90"/>
                  </a:cubicBezTo>
                  <a:cubicBezTo>
                    <a:pt x="240" y="31"/>
                    <a:pt x="192" y="1"/>
                    <a:pt x="14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511" name="Google Shape;1511;p18"/>
            <p:cNvSpPr/>
            <p:nvPr/>
          </p:nvSpPr>
          <p:spPr>
            <a:xfrm>
              <a:off x="2713900" y="-96400"/>
              <a:ext cx="158425" cy="5309202"/>
            </a:xfrm>
            <a:custGeom>
              <a:avLst/>
              <a:gdLst/>
              <a:ahLst/>
              <a:cxnLst/>
              <a:rect l="l" t="t" r="r" b="b"/>
              <a:pathLst>
                <a:path w="945" h="28145" extrusionOk="0">
                  <a:moveTo>
                    <a:pt x="143" y="0"/>
                  </a:moveTo>
                  <a:cubicBezTo>
                    <a:pt x="99" y="0"/>
                    <a:pt x="54" y="27"/>
                    <a:pt x="48" y="81"/>
                  </a:cubicBezTo>
                  <a:cubicBezTo>
                    <a:pt x="0" y="3715"/>
                    <a:pt x="132" y="7349"/>
                    <a:pt x="215" y="10983"/>
                  </a:cubicBezTo>
                  <a:cubicBezTo>
                    <a:pt x="287" y="14581"/>
                    <a:pt x="371" y="18179"/>
                    <a:pt x="442" y="21777"/>
                  </a:cubicBezTo>
                  <a:cubicBezTo>
                    <a:pt x="490" y="23845"/>
                    <a:pt x="538" y="25901"/>
                    <a:pt x="586" y="27957"/>
                  </a:cubicBezTo>
                  <a:cubicBezTo>
                    <a:pt x="586" y="28082"/>
                    <a:pt x="675" y="28145"/>
                    <a:pt x="765" y="28145"/>
                  </a:cubicBezTo>
                  <a:cubicBezTo>
                    <a:pt x="855" y="28145"/>
                    <a:pt x="944" y="28082"/>
                    <a:pt x="944" y="27957"/>
                  </a:cubicBezTo>
                  <a:cubicBezTo>
                    <a:pt x="789" y="20725"/>
                    <a:pt x="646" y="13493"/>
                    <a:pt x="442" y="6261"/>
                  </a:cubicBezTo>
                  <a:cubicBezTo>
                    <a:pt x="395" y="4205"/>
                    <a:pt x="359" y="2137"/>
                    <a:pt x="239" y="81"/>
                  </a:cubicBezTo>
                  <a:cubicBezTo>
                    <a:pt x="233" y="27"/>
                    <a:pt x="188" y="0"/>
                    <a:pt x="14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512" name="Google Shape;1512;p18"/>
            <p:cNvSpPr/>
            <p:nvPr/>
          </p:nvSpPr>
          <p:spPr>
            <a:xfrm>
              <a:off x="-138585" y="1480892"/>
              <a:ext cx="9454358" cy="94211"/>
            </a:xfrm>
            <a:custGeom>
              <a:avLst/>
              <a:gdLst/>
              <a:ahLst/>
              <a:cxnLst/>
              <a:rect l="l" t="t" r="r" b="b"/>
              <a:pathLst>
                <a:path w="29012" h="562" extrusionOk="0">
                  <a:moveTo>
                    <a:pt x="14107" y="1"/>
                  </a:moveTo>
                  <a:cubicBezTo>
                    <a:pt x="11499" y="1"/>
                    <a:pt x="8885" y="22"/>
                    <a:pt x="6276" y="72"/>
                  </a:cubicBezTo>
                  <a:cubicBezTo>
                    <a:pt x="4232" y="119"/>
                    <a:pt x="2116" y="48"/>
                    <a:pt x="72" y="311"/>
                  </a:cubicBezTo>
                  <a:cubicBezTo>
                    <a:pt x="0" y="323"/>
                    <a:pt x="24" y="430"/>
                    <a:pt x="84" y="430"/>
                  </a:cubicBezTo>
                  <a:cubicBezTo>
                    <a:pt x="690" y="477"/>
                    <a:pt x="1299" y="494"/>
                    <a:pt x="1909" y="494"/>
                  </a:cubicBezTo>
                  <a:cubicBezTo>
                    <a:pt x="3155" y="494"/>
                    <a:pt x="4407" y="426"/>
                    <a:pt x="5643" y="418"/>
                  </a:cubicBezTo>
                  <a:cubicBezTo>
                    <a:pt x="7531" y="394"/>
                    <a:pt x="9420" y="382"/>
                    <a:pt x="11309" y="370"/>
                  </a:cubicBezTo>
                  <a:cubicBezTo>
                    <a:pt x="11787" y="369"/>
                    <a:pt x="12266" y="368"/>
                    <a:pt x="12745" y="368"/>
                  </a:cubicBezTo>
                  <a:cubicBezTo>
                    <a:pt x="15971" y="368"/>
                    <a:pt x="19198" y="402"/>
                    <a:pt x="22425" y="454"/>
                  </a:cubicBezTo>
                  <a:cubicBezTo>
                    <a:pt x="24553" y="490"/>
                    <a:pt x="26681" y="550"/>
                    <a:pt x="28821" y="562"/>
                  </a:cubicBezTo>
                  <a:cubicBezTo>
                    <a:pt x="29012" y="562"/>
                    <a:pt x="29012" y="263"/>
                    <a:pt x="28821" y="263"/>
                  </a:cubicBezTo>
                  <a:cubicBezTo>
                    <a:pt x="25055" y="60"/>
                    <a:pt x="21266" y="24"/>
                    <a:pt x="17501" y="12"/>
                  </a:cubicBezTo>
                  <a:cubicBezTo>
                    <a:pt x="16371" y="5"/>
                    <a:pt x="15240" y="1"/>
                    <a:pt x="14107"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513" name="Google Shape;1513;p18"/>
            <p:cNvSpPr/>
            <p:nvPr/>
          </p:nvSpPr>
          <p:spPr>
            <a:xfrm>
              <a:off x="-138585" y="2035928"/>
              <a:ext cx="9454358" cy="94211"/>
            </a:xfrm>
            <a:custGeom>
              <a:avLst/>
              <a:gdLst/>
              <a:ahLst/>
              <a:cxnLst/>
              <a:rect l="l" t="t" r="r" b="b"/>
              <a:pathLst>
                <a:path w="29012" h="562" extrusionOk="0">
                  <a:moveTo>
                    <a:pt x="14107" y="1"/>
                  </a:moveTo>
                  <a:cubicBezTo>
                    <a:pt x="11499" y="1"/>
                    <a:pt x="8885" y="22"/>
                    <a:pt x="6276" y="72"/>
                  </a:cubicBezTo>
                  <a:cubicBezTo>
                    <a:pt x="4232" y="120"/>
                    <a:pt x="2116" y="48"/>
                    <a:pt x="72" y="311"/>
                  </a:cubicBezTo>
                  <a:cubicBezTo>
                    <a:pt x="0" y="311"/>
                    <a:pt x="24" y="430"/>
                    <a:pt x="84" y="430"/>
                  </a:cubicBezTo>
                  <a:cubicBezTo>
                    <a:pt x="690" y="478"/>
                    <a:pt x="1299" y="494"/>
                    <a:pt x="1909" y="494"/>
                  </a:cubicBezTo>
                  <a:cubicBezTo>
                    <a:pt x="3155" y="494"/>
                    <a:pt x="4407" y="426"/>
                    <a:pt x="5643" y="418"/>
                  </a:cubicBezTo>
                  <a:cubicBezTo>
                    <a:pt x="7531" y="394"/>
                    <a:pt x="9420" y="383"/>
                    <a:pt x="11309" y="371"/>
                  </a:cubicBezTo>
                  <a:cubicBezTo>
                    <a:pt x="11910" y="369"/>
                    <a:pt x="12511" y="368"/>
                    <a:pt x="13113" y="368"/>
                  </a:cubicBezTo>
                  <a:cubicBezTo>
                    <a:pt x="16217" y="368"/>
                    <a:pt x="19321" y="394"/>
                    <a:pt x="22425" y="454"/>
                  </a:cubicBezTo>
                  <a:cubicBezTo>
                    <a:pt x="24553" y="490"/>
                    <a:pt x="26681" y="550"/>
                    <a:pt x="28821" y="562"/>
                  </a:cubicBezTo>
                  <a:cubicBezTo>
                    <a:pt x="29012" y="562"/>
                    <a:pt x="29012" y="263"/>
                    <a:pt x="28821" y="263"/>
                  </a:cubicBezTo>
                  <a:cubicBezTo>
                    <a:pt x="25055" y="60"/>
                    <a:pt x="21266" y="36"/>
                    <a:pt x="17501" y="12"/>
                  </a:cubicBezTo>
                  <a:cubicBezTo>
                    <a:pt x="16371" y="5"/>
                    <a:pt x="15240" y="1"/>
                    <a:pt x="14107"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514" name="Google Shape;1514;p18"/>
            <p:cNvSpPr/>
            <p:nvPr/>
          </p:nvSpPr>
          <p:spPr>
            <a:xfrm>
              <a:off x="-138585" y="2592976"/>
              <a:ext cx="9454358" cy="94211"/>
            </a:xfrm>
            <a:custGeom>
              <a:avLst/>
              <a:gdLst/>
              <a:ahLst/>
              <a:cxnLst/>
              <a:rect l="l" t="t" r="r" b="b"/>
              <a:pathLst>
                <a:path w="29012" h="562" extrusionOk="0">
                  <a:moveTo>
                    <a:pt x="14107" y="1"/>
                  </a:moveTo>
                  <a:cubicBezTo>
                    <a:pt x="11499" y="1"/>
                    <a:pt x="8885" y="22"/>
                    <a:pt x="6276" y="72"/>
                  </a:cubicBezTo>
                  <a:cubicBezTo>
                    <a:pt x="4232" y="108"/>
                    <a:pt x="2116" y="36"/>
                    <a:pt x="72" y="299"/>
                  </a:cubicBezTo>
                  <a:cubicBezTo>
                    <a:pt x="0" y="311"/>
                    <a:pt x="24" y="418"/>
                    <a:pt x="84" y="430"/>
                  </a:cubicBezTo>
                  <a:cubicBezTo>
                    <a:pt x="682" y="477"/>
                    <a:pt x="1283" y="493"/>
                    <a:pt x="1886" y="493"/>
                  </a:cubicBezTo>
                  <a:cubicBezTo>
                    <a:pt x="3140" y="493"/>
                    <a:pt x="4399" y="423"/>
                    <a:pt x="5643" y="407"/>
                  </a:cubicBezTo>
                  <a:cubicBezTo>
                    <a:pt x="7531" y="395"/>
                    <a:pt x="9420" y="371"/>
                    <a:pt x="11309" y="371"/>
                  </a:cubicBezTo>
                  <a:cubicBezTo>
                    <a:pt x="11926" y="369"/>
                    <a:pt x="12544" y="368"/>
                    <a:pt x="13161" y="368"/>
                  </a:cubicBezTo>
                  <a:cubicBezTo>
                    <a:pt x="16249" y="368"/>
                    <a:pt x="19337" y="393"/>
                    <a:pt x="22425" y="442"/>
                  </a:cubicBezTo>
                  <a:cubicBezTo>
                    <a:pt x="24553" y="478"/>
                    <a:pt x="26681" y="538"/>
                    <a:pt x="28821" y="562"/>
                  </a:cubicBezTo>
                  <a:cubicBezTo>
                    <a:pt x="29012" y="562"/>
                    <a:pt x="29012" y="263"/>
                    <a:pt x="28821" y="263"/>
                  </a:cubicBezTo>
                  <a:cubicBezTo>
                    <a:pt x="25055" y="60"/>
                    <a:pt x="21266" y="36"/>
                    <a:pt x="17501" y="12"/>
                  </a:cubicBezTo>
                  <a:cubicBezTo>
                    <a:pt x="16371" y="5"/>
                    <a:pt x="15240" y="1"/>
                    <a:pt x="14107"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515" name="Google Shape;1515;p18"/>
            <p:cNvSpPr/>
            <p:nvPr/>
          </p:nvSpPr>
          <p:spPr>
            <a:xfrm>
              <a:off x="-138585" y="3148013"/>
              <a:ext cx="9454358" cy="94379"/>
            </a:xfrm>
            <a:custGeom>
              <a:avLst/>
              <a:gdLst/>
              <a:ahLst/>
              <a:cxnLst/>
              <a:rect l="l" t="t" r="r" b="b"/>
              <a:pathLst>
                <a:path w="29012" h="563" extrusionOk="0">
                  <a:moveTo>
                    <a:pt x="14107" y="1"/>
                  </a:moveTo>
                  <a:cubicBezTo>
                    <a:pt x="11499" y="1"/>
                    <a:pt x="8885" y="22"/>
                    <a:pt x="6276" y="72"/>
                  </a:cubicBezTo>
                  <a:cubicBezTo>
                    <a:pt x="4232" y="120"/>
                    <a:pt x="2116" y="48"/>
                    <a:pt x="72" y="311"/>
                  </a:cubicBezTo>
                  <a:cubicBezTo>
                    <a:pt x="0" y="323"/>
                    <a:pt x="24" y="431"/>
                    <a:pt x="84" y="431"/>
                  </a:cubicBezTo>
                  <a:cubicBezTo>
                    <a:pt x="690" y="478"/>
                    <a:pt x="1299" y="494"/>
                    <a:pt x="1909" y="494"/>
                  </a:cubicBezTo>
                  <a:cubicBezTo>
                    <a:pt x="3155" y="494"/>
                    <a:pt x="4407" y="427"/>
                    <a:pt x="5643" y="419"/>
                  </a:cubicBezTo>
                  <a:cubicBezTo>
                    <a:pt x="7531" y="395"/>
                    <a:pt x="9420" y="383"/>
                    <a:pt x="11309" y="383"/>
                  </a:cubicBezTo>
                  <a:cubicBezTo>
                    <a:pt x="11926" y="381"/>
                    <a:pt x="12544" y="380"/>
                    <a:pt x="13161" y="380"/>
                  </a:cubicBezTo>
                  <a:cubicBezTo>
                    <a:pt x="16249" y="380"/>
                    <a:pt x="19337" y="405"/>
                    <a:pt x="22425" y="454"/>
                  </a:cubicBezTo>
                  <a:cubicBezTo>
                    <a:pt x="24553" y="490"/>
                    <a:pt x="26681" y="550"/>
                    <a:pt x="28821" y="562"/>
                  </a:cubicBezTo>
                  <a:cubicBezTo>
                    <a:pt x="29012" y="562"/>
                    <a:pt x="29012" y="263"/>
                    <a:pt x="28821" y="263"/>
                  </a:cubicBezTo>
                  <a:cubicBezTo>
                    <a:pt x="25055" y="72"/>
                    <a:pt x="21266" y="36"/>
                    <a:pt x="17501" y="12"/>
                  </a:cubicBezTo>
                  <a:cubicBezTo>
                    <a:pt x="16371" y="5"/>
                    <a:pt x="15240" y="1"/>
                    <a:pt x="14107"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516" name="Google Shape;1516;p18"/>
            <p:cNvSpPr/>
            <p:nvPr/>
          </p:nvSpPr>
          <p:spPr>
            <a:xfrm>
              <a:off x="-138585" y="3705229"/>
              <a:ext cx="9454358" cy="94211"/>
            </a:xfrm>
            <a:custGeom>
              <a:avLst/>
              <a:gdLst/>
              <a:ahLst/>
              <a:cxnLst/>
              <a:rect l="l" t="t" r="r" b="b"/>
              <a:pathLst>
                <a:path w="29012" h="562" extrusionOk="0">
                  <a:moveTo>
                    <a:pt x="14107" y="0"/>
                  </a:moveTo>
                  <a:cubicBezTo>
                    <a:pt x="11499" y="0"/>
                    <a:pt x="8885" y="21"/>
                    <a:pt x="6276" y="71"/>
                  </a:cubicBezTo>
                  <a:cubicBezTo>
                    <a:pt x="4232" y="107"/>
                    <a:pt x="2116" y="35"/>
                    <a:pt x="72" y="298"/>
                  </a:cubicBezTo>
                  <a:cubicBezTo>
                    <a:pt x="0" y="310"/>
                    <a:pt x="24" y="430"/>
                    <a:pt x="84" y="430"/>
                  </a:cubicBezTo>
                  <a:cubicBezTo>
                    <a:pt x="682" y="476"/>
                    <a:pt x="1283" y="493"/>
                    <a:pt x="1886" y="493"/>
                  </a:cubicBezTo>
                  <a:cubicBezTo>
                    <a:pt x="3140" y="493"/>
                    <a:pt x="4399" y="422"/>
                    <a:pt x="5643" y="406"/>
                  </a:cubicBezTo>
                  <a:cubicBezTo>
                    <a:pt x="7531" y="394"/>
                    <a:pt x="9420" y="382"/>
                    <a:pt x="11309" y="370"/>
                  </a:cubicBezTo>
                  <a:cubicBezTo>
                    <a:pt x="11926" y="368"/>
                    <a:pt x="12544" y="367"/>
                    <a:pt x="13161" y="367"/>
                  </a:cubicBezTo>
                  <a:cubicBezTo>
                    <a:pt x="16249" y="367"/>
                    <a:pt x="19337" y="392"/>
                    <a:pt x="22425" y="442"/>
                  </a:cubicBezTo>
                  <a:cubicBezTo>
                    <a:pt x="24553" y="477"/>
                    <a:pt x="26681" y="537"/>
                    <a:pt x="28821" y="561"/>
                  </a:cubicBezTo>
                  <a:cubicBezTo>
                    <a:pt x="29012" y="561"/>
                    <a:pt x="29012" y="262"/>
                    <a:pt x="28821" y="262"/>
                  </a:cubicBezTo>
                  <a:cubicBezTo>
                    <a:pt x="25055" y="59"/>
                    <a:pt x="21266" y="35"/>
                    <a:pt x="17501" y="11"/>
                  </a:cubicBezTo>
                  <a:cubicBezTo>
                    <a:pt x="16371" y="4"/>
                    <a:pt x="15240" y="0"/>
                    <a:pt x="1410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517" name="Google Shape;1517;p18"/>
            <p:cNvSpPr/>
            <p:nvPr/>
          </p:nvSpPr>
          <p:spPr>
            <a:xfrm>
              <a:off x="-138585" y="4262277"/>
              <a:ext cx="9454358" cy="92199"/>
            </a:xfrm>
            <a:custGeom>
              <a:avLst/>
              <a:gdLst/>
              <a:ahLst/>
              <a:cxnLst/>
              <a:rect l="l" t="t" r="r" b="b"/>
              <a:pathLst>
                <a:path w="29012" h="550" extrusionOk="0">
                  <a:moveTo>
                    <a:pt x="14107" y="0"/>
                  </a:moveTo>
                  <a:cubicBezTo>
                    <a:pt x="11499" y="0"/>
                    <a:pt x="8885" y="21"/>
                    <a:pt x="6276" y="71"/>
                  </a:cubicBezTo>
                  <a:cubicBezTo>
                    <a:pt x="4232" y="107"/>
                    <a:pt x="2116" y="35"/>
                    <a:pt x="72" y="298"/>
                  </a:cubicBezTo>
                  <a:cubicBezTo>
                    <a:pt x="0" y="310"/>
                    <a:pt x="24" y="418"/>
                    <a:pt x="84" y="430"/>
                  </a:cubicBezTo>
                  <a:cubicBezTo>
                    <a:pt x="680" y="472"/>
                    <a:pt x="1281" y="487"/>
                    <a:pt x="1882" y="487"/>
                  </a:cubicBezTo>
                  <a:cubicBezTo>
                    <a:pt x="3137" y="487"/>
                    <a:pt x="4398" y="422"/>
                    <a:pt x="5643" y="406"/>
                  </a:cubicBezTo>
                  <a:cubicBezTo>
                    <a:pt x="7531" y="382"/>
                    <a:pt x="9420" y="370"/>
                    <a:pt x="11309" y="370"/>
                  </a:cubicBezTo>
                  <a:cubicBezTo>
                    <a:pt x="11926" y="368"/>
                    <a:pt x="12544" y="367"/>
                    <a:pt x="13161" y="367"/>
                  </a:cubicBezTo>
                  <a:cubicBezTo>
                    <a:pt x="16249" y="367"/>
                    <a:pt x="19337" y="392"/>
                    <a:pt x="22425" y="442"/>
                  </a:cubicBezTo>
                  <a:cubicBezTo>
                    <a:pt x="24553" y="478"/>
                    <a:pt x="26681" y="537"/>
                    <a:pt x="28821" y="549"/>
                  </a:cubicBezTo>
                  <a:cubicBezTo>
                    <a:pt x="29012" y="549"/>
                    <a:pt x="29012" y="250"/>
                    <a:pt x="28821" y="250"/>
                  </a:cubicBezTo>
                  <a:cubicBezTo>
                    <a:pt x="25055" y="59"/>
                    <a:pt x="21266" y="23"/>
                    <a:pt x="17501" y="11"/>
                  </a:cubicBezTo>
                  <a:cubicBezTo>
                    <a:pt x="16371" y="4"/>
                    <a:pt x="15240" y="0"/>
                    <a:pt x="1410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518" name="Google Shape;1518;p18"/>
            <p:cNvSpPr/>
            <p:nvPr/>
          </p:nvSpPr>
          <p:spPr>
            <a:xfrm>
              <a:off x="-138585" y="4817314"/>
              <a:ext cx="9454358" cy="94211"/>
            </a:xfrm>
            <a:custGeom>
              <a:avLst/>
              <a:gdLst/>
              <a:ahLst/>
              <a:cxnLst/>
              <a:rect l="l" t="t" r="r" b="b"/>
              <a:pathLst>
                <a:path w="29012" h="562" extrusionOk="0">
                  <a:moveTo>
                    <a:pt x="14107" y="0"/>
                  </a:moveTo>
                  <a:cubicBezTo>
                    <a:pt x="11499" y="0"/>
                    <a:pt x="8885" y="21"/>
                    <a:pt x="6276" y="71"/>
                  </a:cubicBezTo>
                  <a:cubicBezTo>
                    <a:pt x="4232" y="119"/>
                    <a:pt x="2116" y="35"/>
                    <a:pt x="72" y="310"/>
                  </a:cubicBezTo>
                  <a:cubicBezTo>
                    <a:pt x="0" y="310"/>
                    <a:pt x="24" y="430"/>
                    <a:pt x="84" y="430"/>
                  </a:cubicBezTo>
                  <a:cubicBezTo>
                    <a:pt x="690" y="477"/>
                    <a:pt x="1299" y="493"/>
                    <a:pt x="1909" y="493"/>
                  </a:cubicBezTo>
                  <a:cubicBezTo>
                    <a:pt x="3155" y="493"/>
                    <a:pt x="4407" y="426"/>
                    <a:pt x="5643" y="418"/>
                  </a:cubicBezTo>
                  <a:cubicBezTo>
                    <a:pt x="7531" y="394"/>
                    <a:pt x="9420" y="382"/>
                    <a:pt x="11309" y="370"/>
                  </a:cubicBezTo>
                  <a:cubicBezTo>
                    <a:pt x="11910" y="368"/>
                    <a:pt x="12511" y="367"/>
                    <a:pt x="13113" y="367"/>
                  </a:cubicBezTo>
                  <a:cubicBezTo>
                    <a:pt x="16217" y="367"/>
                    <a:pt x="19321" y="394"/>
                    <a:pt x="22425" y="454"/>
                  </a:cubicBezTo>
                  <a:cubicBezTo>
                    <a:pt x="24553" y="490"/>
                    <a:pt x="26681" y="549"/>
                    <a:pt x="28821" y="561"/>
                  </a:cubicBezTo>
                  <a:cubicBezTo>
                    <a:pt x="29012" y="561"/>
                    <a:pt x="29012" y="262"/>
                    <a:pt x="28821" y="262"/>
                  </a:cubicBezTo>
                  <a:cubicBezTo>
                    <a:pt x="25055" y="59"/>
                    <a:pt x="21266" y="35"/>
                    <a:pt x="17501" y="11"/>
                  </a:cubicBezTo>
                  <a:cubicBezTo>
                    <a:pt x="16371" y="4"/>
                    <a:pt x="15240" y="0"/>
                    <a:pt x="1410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519" name="Google Shape;1519;p18"/>
            <p:cNvSpPr/>
            <p:nvPr/>
          </p:nvSpPr>
          <p:spPr>
            <a:xfrm>
              <a:off x="-323749" y="366550"/>
              <a:ext cx="9454358" cy="92199"/>
            </a:xfrm>
            <a:custGeom>
              <a:avLst/>
              <a:gdLst/>
              <a:ahLst/>
              <a:cxnLst/>
              <a:rect l="l" t="t" r="r" b="b"/>
              <a:pathLst>
                <a:path w="29012" h="550" extrusionOk="0">
                  <a:moveTo>
                    <a:pt x="14107" y="0"/>
                  </a:moveTo>
                  <a:cubicBezTo>
                    <a:pt x="11499" y="0"/>
                    <a:pt x="8885" y="21"/>
                    <a:pt x="6276" y="71"/>
                  </a:cubicBezTo>
                  <a:cubicBezTo>
                    <a:pt x="4232" y="107"/>
                    <a:pt x="2116" y="35"/>
                    <a:pt x="72" y="298"/>
                  </a:cubicBezTo>
                  <a:cubicBezTo>
                    <a:pt x="0" y="310"/>
                    <a:pt x="24" y="418"/>
                    <a:pt x="84" y="430"/>
                  </a:cubicBezTo>
                  <a:cubicBezTo>
                    <a:pt x="680" y="472"/>
                    <a:pt x="1281" y="487"/>
                    <a:pt x="1882" y="487"/>
                  </a:cubicBezTo>
                  <a:cubicBezTo>
                    <a:pt x="3137" y="487"/>
                    <a:pt x="4398" y="422"/>
                    <a:pt x="5643" y="406"/>
                  </a:cubicBezTo>
                  <a:cubicBezTo>
                    <a:pt x="7531" y="382"/>
                    <a:pt x="9420" y="370"/>
                    <a:pt x="11309" y="370"/>
                  </a:cubicBezTo>
                  <a:cubicBezTo>
                    <a:pt x="11926" y="368"/>
                    <a:pt x="12544" y="367"/>
                    <a:pt x="13161" y="367"/>
                  </a:cubicBezTo>
                  <a:cubicBezTo>
                    <a:pt x="16249" y="367"/>
                    <a:pt x="19337" y="392"/>
                    <a:pt x="22425" y="442"/>
                  </a:cubicBezTo>
                  <a:cubicBezTo>
                    <a:pt x="24553" y="478"/>
                    <a:pt x="26681" y="537"/>
                    <a:pt x="28821" y="549"/>
                  </a:cubicBezTo>
                  <a:cubicBezTo>
                    <a:pt x="29012" y="549"/>
                    <a:pt x="29012" y="250"/>
                    <a:pt x="28821" y="250"/>
                  </a:cubicBezTo>
                  <a:cubicBezTo>
                    <a:pt x="25055" y="59"/>
                    <a:pt x="21266" y="23"/>
                    <a:pt x="17501" y="11"/>
                  </a:cubicBezTo>
                  <a:cubicBezTo>
                    <a:pt x="16371" y="4"/>
                    <a:pt x="15240" y="0"/>
                    <a:pt x="1410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520" name="Google Shape;1520;p18"/>
            <p:cNvSpPr/>
            <p:nvPr/>
          </p:nvSpPr>
          <p:spPr>
            <a:xfrm>
              <a:off x="-323749" y="921587"/>
              <a:ext cx="9454358" cy="94211"/>
            </a:xfrm>
            <a:custGeom>
              <a:avLst/>
              <a:gdLst/>
              <a:ahLst/>
              <a:cxnLst/>
              <a:rect l="l" t="t" r="r" b="b"/>
              <a:pathLst>
                <a:path w="29012" h="562" extrusionOk="0">
                  <a:moveTo>
                    <a:pt x="14107" y="0"/>
                  </a:moveTo>
                  <a:cubicBezTo>
                    <a:pt x="11499" y="0"/>
                    <a:pt x="8885" y="21"/>
                    <a:pt x="6276" y="71"/>
                  </a:cubicBezTo>
                  <a:cubicBezTo>
                    <a:pt x="4232" y="119"/>
                    <a:pt x="2116" y="35"/>
                    <a:pt x="72" y="310"/>
                  </a:cubicBezTo>
                  <a:cubicBezTo>
                    <a:pt x="0" y="310"/>
                    <a:pt x="24" y="430"/>
                    <a:pt x="84" y="430"/>
                  </a:cubicBezTo>
                  <a:cubicBezTo>
                    <a:pt x="690" y="477"/>
                    <a:pt x="1299" y="493"/>
                    <a:pt x="1909" y="493"/>
                  </a:cubicBezTo>
                  <a:cubicBezTo>
                    <a:pt x="3155" y="493"/>
                    <a:pt x="4407" y="426"/>
                    <a:pt x="5643" y="418"/>
                  </a:cubicBezTo>
                  <a:cubicBezTo>
                    <a:pt x="7531" y="394"/>
                    <a:pt x="9420" y="382"/>
                    <a:pt x="11309" y="370"/>
                  </a:cubicBezTo>
                  <a:cubicBezTo>
                    <a:pt x="11910" y="368"/>
                    <a:pt x="12511" y="367"/>
                    <a:pt x="13113" y="367"/>
                  </a:cubicBezTo>
                  <a:cubicBezTo>
                    <a:pt x="16217" y="367"/>
                    <a:pt x="19321" y="394"/>
                    <a:pt x="22425" y="454"/>
                  </a:cubicBezTo>
                  <a:cubicBezTo>
                    <a:pt x="24553" y="490"/>
                    <a:pt x="26681" y="549"/>
                    <a:pt x="28821" y="561"/>
                  </a:cubicBezTo>
                  <a:cubicBezTo>
                    <a:pt x="29012" y="561"/>
                    <a:pt x="29012" y="262"/>
                    <a:pt x="28821" y="262"/>
                  </a:cubicBezTo>
                  <a:cubicBezTo>
                    <a:pt x="25055" y="59"/>
                    <a:pt x="21266" y="35"/>
                    <a:pt x="17501" y="11"/>
                  </a:cubicBezTo>
                  <a:cubicBezTo>
                    <a:pt x="16371" y="4"/>
                    <a:pt x="15240" y="0"/>
                    <a:pt x="1410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521" name="Google Shape;1521;p18"/>
            <p:cNvSpPr/>
            <p:nvPr/>
          </p:nvSpPr>
          <p:spPr>
            <a:xfrm>
              <a:off x="3272150" y="-134500"/>
              <a:ext cx="151542" cy="5286213"/>
            </a:xfrm>
            <a:custGeom>
              <a:avLst/>
              <a:gdLst/>
              <a:ahLst/>
              <a:cxnLst/>
              <a:rect l="l" t="t" r="r" b="b"/>
              <a:pathLst>
                <a:path w="904" h="29332" extrusionOk="0">
                  <a:moveTo>
                    <a:pt x="354" y="0"/>
                  </a:moveTo>
                  <a:cubicBezTo>
                    <a:pt x="293" y="0"/>
                    <a:pt x="233" y="42"/>
                    <a:pt x="227" y="126"/>
                  </a:cubicBezTo>
                  <a:cubicBezTo>
                    <a:pt x="36" y="3939"/>
                    <a:pt x="96" y="7776"/>
                    <a:pt x="72" y="11589"/>
                  </a:cubicBezTo>
                  <a:cubicBezTo>
                    <a:pt x="60" y="15379"/>
                    <a:pt x="0" y="19156"/>
                    <a:pt x="96" y="22945"/>
                  </a:cubicBezTo>
                  <a:cubicBezTo>
                    <a:pt x="156" y="25001"/>
                    <a:pt x="132" y="27165"/>
                    <a:pt x="526" y="29197"/>
                  </a:cubicBezTo>
                  <a:cubicBezTo>
                    <a:pt x="542" y="29290"/>
                    <a:pt x="615" y="29331"/>
                    <a:pt x="693" y="29331"/>
                  </a:cubicBezTo>
                  <a:cubicBezTo>
                    <a:pt x="795" y="29331"/>
                    <a:pt x="903" y="29259"/>
                    <a:pt x="897" y="29137"/>
                  </a:cubicBezTo>
                  <a:cubicBezTo>
                    <a:pt x="897" y="27284"/>
                    <a:pt x="658" y="25420"/>
                    <a:pt x="598" y="23567"/>
                  </a:cubicBezTo>
                  <a:cubicBezTo>
                    <a:pt x="538" y="21702"/>
                    <a:pt x="526" y="19837"/>
                    <a:pt x="526" y="17973"/>
                  </a:cubicBezTo>
                  <a:cubicBezTo>
                    <a:pt x="526" y="14195"/>
                    <a:pt x="562" y="10418"/>
                    <a:pt x="562" y="6653"/>
                  </a:cubicBezTo>
                  <a:cubicBezTo>
                    <a:pt x="562" y="4477"/>
                    <a:pt x="574" y="2301"/>
                    <a:pt x="490" y="126"/>
                  </a:cubicBezTo>
                  <a:cubicBezTo>
                    <a:pt x="478" y="42"/>
                    <a:pt x="416" y="0"/>
                    <a:pt x="354"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522" name="Google Shape;1522;p18"/>
            <p:cNvSpPr/>
            <p:nvPr/>
          </p:nvSpPr>
          <p:spPr>
            <a:xfrm>
              <a:off x="3773050" y="-134500"/>
              <a:ext cx="100412" cy="5264846"/>
            </a:xfrm>
            <a:custGeom>
              <a:avLst/>
              <a:gdLst/>
              <a:ahLst/>
              <a:cxnLst/>
              <a:rect l="l" t="t" r="r" b="b"/>
              <a:pathLst>
                <a:path w="599" h="30246" extrusionOk="0">
                  <a:moveTo>
                    <a:pt x="264" y="1"/>
                  </a:moveTo>
                  <a:cubicBezTo>
                    <a:pt x="222" y="1"/>
                    <a:pt x="180" y="27"/>
                    <a:pt x="180" y="81"/>
                  </a:cubicBezTo>
                  <a:cubicBezTo>
                    <a:pt x="1" y="4026"/>
                    <a:pt x="96" y="7982"/>
                    <a:pt x="108" y="11927"/>
                  </a:cubicBezTo>
                  <a:cubicBezTo>
                    <a:pt x="108" y="15872"/>
                    <a:pt x="108" y="19828"/>
                    <a:pt x="120" y="23785"/>
                  </a:cubicBezTo>
                  <a:lnTo>
                    <a:pt x="132" y="27036"/>
                  </a:lnTo>
                  <a:cubicBezTo>
                    <a:pt x="132" y="28052"/>
                    <a:pt x="36" y="29140"/>
                    <a:pt x="276" y="30132"/>
                  </a:cubicBezTo>
                  <a:cubicBezTo>
                    <a:pt x="297" y="30209"/>
                    <a:pt x="364" y="30245"/>
                    <a:pt x="431" y="30245"/>
                  </a:cubicBezTo>
                  <a:cubicBezTo>
                    <a:pt x="511" y="30245"/>
                    <a:pt x="592" y="30194"/>
                    <a:pt x="598" y="30096"/>
                  </a:cubicBezTo>
                  <a:cubicBezTo>
                    <a:pt x="479" y="26235"/>
                    <a:pt x="515" y="22386"/>
                    <a:pt x="503" y="18537"/>
                  </a:cubicBezTo>
                  <a:cubicBezTo>
                    <a:pt x="479" y="14629"/>
                    <a:pt x="479" y="10708"/>
                    <a:pt x="455" y="6787"/>
                  </a:cubicBezTo>
                  <a:cubicBezTo>
                    <a:pt x="443" y="4552"/>
                    <a:pt x="455" y="2305"/>
                    <a:pt x="347" y="81"/>
                  </a:cubicBezTo>
                  <a:cubicBezTo>
                    <a:pt x="347" y="27"/>
                    <a:pt x="305" y="1"/>
                    <a:pt x="26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523" name="Google Shape;1523;p18"/>
            <p:cNvSpPr/>
            <p:nvPr/>
          </p:nvSpPr>
          <p:spPr>
            <a:xfrm>
              <a:off x="4283993" y="-134500"/>
              <a:ext cx="140476" cy="5364760"/>
            </a:xfrm>
            <a:custGeom>
              <a:avLst/>
              <a:gdLst/>
              <a:ahLst/>
              <a:cxnLst/>
              <a:rect l="l" t="t" r="r" b="b"/>
              <a:pathLst>
                <a:path w="838" h="30820" extrusionOk="0">
                  <a:moveTo>
                    <a:pt x="246" y="0"/>
                  </a:moveTo>
                  <a:cubicBezTo>
                    <a:pt x="195" y="0"/>
                    <a:pt x="144" y="33"/>
                    <a:pt x="144" y="99"/>
                  </a:cubicBezTo>
                  <a:cubicBezTo>
                    <a:pt x="1" y="2071"/>
                    <a:pt x="120" y="4091"/>
                    <a:pt x="132" y="6076"/>
                  </a:cubicBezTo>
                  <a:cubicBezTo>
                    <a:pt x="144" y="8048"/>
                    <a:pt x="156" y="10056"/>
                    <a:pt x="180" y="12052"/>
                  </a:cubicBezTo>
                  <a:cubicBezTo>
                    <a:pt x="216" y="15997"/>
                    <a:pt x="264" y="19942"/>
                    <a:pt x="300" y="23898"/>
                  </a:cubicBezTo>
                  <a:lnTo>
                    <a:pt x="335" y="27245"/>
                  </a:lnTo>
                  <a:cubicBezTo>
                    <a:pt x="347" y="28405"/>
                    <a:pt x="312" y="29564"/>
                    <a:pt x="407" y="30712"/>
                  </a:cubicBezTo>
                  <a:cubicBezTo>
                    <a:pt x="431" y="30784"/>
                    <a:pt x="494" y="30819"/>
                    <a:pt x="555" y="30819"/>
                  </a:cubicBezTo>
                  <a:cubicBezTo>
                    <a:pt x="616" y="30819"/>
                    <a:pt x="676" y="30784"/>
                    <a:pt x="694" y="30712"/>
                  </a:cubicBezTo>
                  <a:cubicBezTo>
                    <a:pt x="837" y="28740"/>
                    <a:pt x="694" y="26719"/>
                    <a:pt x="682" y="24735"/>
                  </a:cubicBezTo>
                  <a:cubicBezTo>
                    <a:pt x="658" y="22739"/>
                    <a:pt x="646" y="20755"/>
                    <a:pt x="622" y="18758"/>
                  </a:cubicBezTo>
                  <a:cubicBezTo>
                    <a:pt x="586" y="14814"/>
                    <a:pt x="551" y="10857"/>
                    <a:pt x="491" y="6912"/>
                  </a:cubicBezTo>
                  <a:cubicBezTo>
                    <a:pt x="467" y="4653"/>
                    <a:pt x="551" y="2346"/>
                    <a:pt x="347" y="99"/>
                  </a:cubicBezTo>
                  <a:cubicBezTo>
                    <a:pt x="347" y="33"/>
                    <a:pt x="297" y="0"/>
                    <a:pt x="246"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524" name="Google Shape;1524;p18"/>
            <p:cNvSpPr/>
            <p:nvPr/>
          </p:nvSpPr>
          <p:spPr>
            <a:xfrm>
              <a:off x="4798959" y="-134500"/>
              <a:ext cx="180540" cy="5309233"/>
            </a:xfrm>
            <a:custGeom>
              <a:avLst/>
              <a:gdLst/>
              <a:ahLst/>
              <a:cxnLst/>
              <a:rect l="l" t="t" r="r" b="b"/>
              <a:pathLst>
                <a:path w="1077" h="30501" extrusionOk="0">
                  <a:moveTo>
                    <a:pt x="183" y="0"/>
                  </a:moveTo>
                  <a:cubicBezTo>
                    <a:pt x="142" y="0"/>
                    <a:pt x="96" y="31"/>
                    <a:pt x="96" y="85"/>
                  </a:cubicBezTo>
                  <a:cubicBezTo>
                    <a:pt x="1" y="2021"/>
                    <a:pt x="180" y="4018"/>
                    <a:pt x="240" y="5966"/>
                  </a:cubicBezTo>
                  <a:cubicBezTo>
                    <a:pt x="312" y="7915"/>
                    <a:pt x="359" y="9887"/>
                    <a:pt x="407" y="11847"/>
                  </a:cubicBezTo>
                  <a:cubicBezTo>
                    <a:pt x="503" y="15768"/>
                    <a:pt x="563" y="19689"/>
                    <a:pt x="587" y="23610"/>
                  </a:cubicBezTo>
                  <a:cubicBezTo>
                    <a:pt x="598" y="25857"/>
                    <a:pt x="598" y="28092"/>
                    <a:pt x="622" y="30339"/>
                  </a:cubicBezTo>
                  <a:cubicBezTo>
                    <a:pt x="622" y="30447"/>
                    <a:pt x="703" y="30501"/>
                    <a:pt x="784" y="30501"/>
                  </a:cubicBezTo>
                  <a:cubicBezTo>
                    <a:pt x="864" y="30501"/>
                    <a:pt x="945" y="30447"/>
                    <a:pt x="945" y="30339"/>
                  </a:cubicBezTo>
                  <a:cubicBezTo>
                    <a:pt x="1077" y="22426"/>
                    <a:pt x="897" y="14501"/>
                    <a:pt x="598" y="6588"/>
                  </a:cubicBezTo>
                  <a:cubicBezTo>
                    <a:pt x="515" y="4424"/>
                    <a:pt x="551" y="2201"/>
                    <a:pt x="252" y="61"/>
                  </a:cubicBezTo>
                  <a:cubicBezTo>
                    <a:pt x="247" y="19"/>
                    <a:pt x="216" y="0"/>
                    <a:pt x="18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525" name="Google Shape;1525;p18"/>
            <p:cNvSpPr/>
            <p:nvPr/>
          </p:nvSpPr>
          <p:spPr>
            <a:xfrm>
              <a:off x="5321975" y="-134500"/>
              <a:ext cx="158425" cy="5364733"/>
            </a:xfrm>
            <a:custGeom>
              <a:avLst/>
              <a:gdLst/>
              <a:ahLst/>
              <a:cxnLst/>
              <a:rect l="l" t="t" r="r" b="b"/>
              <a:pathLst>
                <a:path w="945" h="28158" extrusionOk="0">
                  <a:moveTo>
                    <a:pt x="144" y="1"/>
                  </a:moveTo>
                  <a:cubicBezTo>
                    <a:pt x="96" y="1"/>
                    <a:pt x="48" y="31"/>
                    <a:pt x="48" y="90"/>
                  </a:cubicBezTo>
                  <a:cubicBezTo>
                    <a:pt x="1" y="3724"/>
                    <a:pt x="132" y="7370"/>
                    <a:pt x="204" y="10992"/>
                  </a:cubicBezTo>
                  <a:cubicBezTo>
                    <a:pt x="288" y="14590"/>
                    <a:pt x="359" y="18188"/>
                    <a:pt x="443" y="21786"/>
                  </a:cubicBezTo>
                  <a:cubicBezTo>
                    <a:pt x="491" y="23854"/>
                    <a:pt x="539" y="25910"/>
                    <a:pt x="586" y="27978"/>
                  </a:cubicBezTo>
                  <a:cubicBezTo>
                    <a:pt x="586" y="28098"/>
                    <a:pt x="676" y="28157"/>
                    <a:pt x="766" y="28157"/>
                  </a:cubicBezTo>
                  <a:cubicBezTo>
                    <a:pt x="855" y="28157"/>
                    <a:pt x="945" y="28098"/>
                    <a:pt x="945" y="27978"/>
                  </a:cubicBezTo>
                  <a:cubicBezTo>
                    <a:pt x="790" y="20746"/>
                    <a:pt x="646" y="13514"/>
                    <a:pt x="443" y="6282"/>
                  </a:cubicBezTo>
                  <a:cubicBezTo>
                    <a:pt x="383" y="4214"/>
                    <a:pt x="359" y="2158"/>
                    <a:pt x="240" y="90"/>
                  </a:cubicBezTo>
                  <a:cubicBezTo>
                    <a:pt x="240" y="31"/>
                    <a:pt x="192" y="1"/>
                    <a:pt x="14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526" name="Google Shape;1526;p18"/>
            <p:cNvSpPr/>
            <p:nvPr/>
          </p:nvSpPr>
          <p:spPr>
            <a:xfrm>
              <a:off x="5780950" y="-134500"/>
              <a:ext cx="158425" cy="5309202"/>
            </a:xfrm>
            <a:custGeom>
              <a:avLst/>
              <a:gdLst/>
              <a:ahLst/>
              <a:cxnLst/>
              <a:rect l="l" t="t" r="r" b="b"/>
              <a:pathLst>
                <a:path w="945" h="28145" extrusionOk="0">
                  <a:moveTo>
                    <a:pt x="143" y="0"/>
                  </a:moveTo>
                  <a:cubicBezTo>
                    <a:pt x="99" y="0"/>
                    <a:pt x="54" y="27"/>
                    <a:pt x="48" y="81"/>
                  </a:cubicBezTo>
                  <a:cubicBezTo>
                    <a:pt x="0" y="3715"/>
                    <a:pt x="132" y="7349"/>
                    <a:pt x="215" y="10983"/>
                  </a:cubicBezTo>
                  <a:cubicBezTo>
                    <a:pt x="287" y="14581"/>
                    <a:pt x="371" y="18179"/>
                    <a:pt x="442" y="21777"/>
                  </a:cubicBezTo>
                  <a:cubicBezTo>
                    <a:pt x="490" y="23845"/>
                    <a:pt x="538" y="25901"/>
                    <a:pt x="586" y="27957"/>
                  </a:cubicBezTo>
                  <a:cubicBezTo>
                    <a:pt x="586" y="28082"/>
                    <a:pt x="675" y="28145"/>
                    <a:pt x="765" y="28145"/>
                  </a:cubicBezTo>
                  <a:cubicBezTo>
                    <a:pt x="855" y="28145"/>
                    <a:pt x="944" y="28082"/>
                    <a:pt x="944" y="27957"/>
                  </a:cubicBezTo>
                  <a:cubicBezTo>
                    <a:pt x="789" y="20725"/>
                    <a:pt x="646" y="13493"/>
                    <a:pt x="442" y="6261"/>
                  </a:cubicBezTo>
                  <a:cubicBezTo>
                    <a:pt x="395" y="4205"/>
                    <a:pt x="359" y="2137"/>
                    <a:pt x="239" y="81"/>
                  </a:cubicBezTo>
                  <a:cubicBezTo>
                    <a:pt x="233" y="27"/>
                    <a:pt x="188" y="0"/>
                    <a:pt x="14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527" name="Google Shape;1527;p18"/>
            <p:cNvSpPr/>
            <p:nvPr/>
          </p:nvSpPr>
          <p:spPr>
            <a:xfrm>
              <a:off x="6291575" y="-115450"/>
              <a:ext cx="151542" cy="5286213"/>
            </a:xfrm>
            <a:custGeom>
              <a:avLst/>
              <a:gdLst/>
              <a:ahLst/>
              <a:cxnLst/>
              <a:rect l="l" t="t" r="r" b="b"/>
              <a:pathLst>
                <a:path w="904" h="29332" extrusionOk="0">
                  <a:moveTo>
                    <a:pt x="354" y="0"/>
                  </a:moveTo>
                  <a:cubicBezTo>
                    <a:pt x="293" y="0"/>
                    <a:pt x="233" y="42"/>
                    <a:pt x="227" y="126"/>
                  </a:cubicBezTo>
                  <a:cubicBezTo>
                    <a:pt x="36" y="3939"/>
                    <a:pt x="96" y="7776"/>
                    <a:pt x="72" y="11589"/>
                  </a:cubicBezTo>
                  <a:cubicBezTo>
                    <a:pt x="60" y="15379"/>
                    <a:pt x="0" y="19156"/>
                    <a:pt x="96" y="22945"/>
                  </a:cubicBezTo>
                  <a:cubicBezTo>
                    <a:pt x="156" y="25001"/>
                    <a:pt x="132" y="27165"/>
                    <a:pt x="526" y="29197"/>
                  </a:cubicBezTo>
                  <a:cubicBezTo>
                    <a:pt x="542" y="29290"/>
                    <a:pt x="615" y="29331"/>
                    <a:pt x="693" y="29331"/>
                  </a:cubicBezTo>
                  <a:cubicBezTo>
                    <a:pt x="795" y="29331"/>
                    <a:pt x="903" y="29259"/>
                    <a:pt x="897" y="29137"/>
                  </a:cubicBezTo>
                  <a:cubicBezTo>
                    <a:pt x="897" y="27284"/>
                    <a:pt x="658" y="25420"/>
                    <a:pt x="598" y="23567"/>
                  </a:cubicBezTo>
                  <a:cubicBezTo>
                    <a:pt x="538" y="21702"/>
                    <a:pt x="526" y="19837"/>
                    <a:pt x="526" y="17973"/>
                  </a:cubicBezTo>
                  <a:cubicBezTo>
                    <a:pt x="526" y="14195"/>
                    <a:pt x="562" y="10418"/>
                    <a:pt x="562" y="6653"/>
                  </a:cubicBezTo>
                  <a:cubicBezTo>
                    <a:pt x="562" y="4477"/>
                    <a:pt x="574" y="2301"/>
                    <a:pt x="490" y="126"/>
                  </a:cubicBezTo>
                  <a:cubicBezTo>
                    <a:pt x="478" y="42"/>
                    <a:pt x="416" y="0"/>
                    <a:pt x="354"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528" name="Google Shape;1528;p18"/>
            <p:cNvSpPr/>
            <p:nvPr/>
          </p:nvSpPr>
          <p:spPr>
            <a:xfrm>
              <a:off x="6792475" y="-115450"/>
              <a:ext cx="100412" cy="5264846"/>
            </a:xfrm>
            <a:custGeom>
              <a:avLst/>
              <a:gdLst/>
              <a:ahLst/>
              <a:cxnLst/>
              <a:rect l="l" t="t" r="r" b="b"/>
              <a:pathLst>
                <a:path w="599" h="30246" extrusionOk="0">
                  <a:moveTo>
                    <a:pt x="264" y="1"/>
                  </a:moveTo>
                  <a:cubicBezTo>
                    <a:pt x="222" y="1"/>
                    <a:pt x="180" y="27"/>
                    <a:pt x="180" y="81"/>
                  </a:cubicBezTo>
                  <a:cubicBezTo>
                    <a:pt x="1" y="4026"/>
                    <a:pt x="96" y="7982"/>
                    <a:pt x="108" y="11927"/>
                  </a:cubicBezTo>
                  <a:cubicBezTo>
                    <a:pt x="108" y="15872"/>
                    <a:pt x="108" y="19828"/>
                    <a:pt x="120" y="23785"/>
                  </a:cubicBezTo>
                  <a:lnTo>
                    <a:pt x="132" y="27036"/>
                  </a:lnTo>
                  <a:cubicBezTo>
                    <a:pt x="132" y="28052"/>
                    <a:pt x="36" y="29140"/>
                    <a:pt x="276" y="30132"/>
                  </a:cubicBezTo>
                  <a:cubicBezTo>
                    <a:pt x="297" y="30209"/>
                    <a:pt x="364" y="30245"/>
                    <a:pt x="431" y="30245"/>
                  </a:cubicBezTo>
                  <a:cubicBezTo>
                    <a:pt x="511" y="30245"/>
                    <a:pt x="592" y="30194"/>
                    <a:pt x="598" y="30096"/>
                  </a:cubicBezTo>
                  <a:cubicBezTo>
                    <a:pt x="479" y="26235"/>
                    <a:pt x="515" y="22386"/>
                    <a:pt x="503" y="18537"/>
                  </a:cubicBezTo>
                  <a:cubicBezTo>
                    <a:pt x="479" y="14629"/>
                    <a:pt x="479" y="10708"/>
                    <a:pt x="455" y="6787"/>
                  </a:cubicBezTo>
                  <a:cubicBezTo>
                    <a:pt x="443" y="4552"/>
                    <a:pt x="455" y="2305"/>
                    <a:pt x="347" y="81"/>
                  </a:cubicBezTo>
                  <a:cubicBezTo>
                    <a:pt x="347" y="27"/>
                    <a:pt x="305" y="1"/>
                    <a:pt x="26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529" name="Google Shape;1529;p18"/>
            <p:cNvSpPr/>
            <p:nvPr/>
          </p:nvSpPr>
          <p:spPr>
            <a:xfrm>
              <a:off x="7303418" y="-115450"/>
              <a:ext cx="140476" cy="5364760"/>
            </a:xfrm>
            <a:custGeom>
              <a:avLst/>
              <a:gdLst/>
              <a:ahLst/>
              <a:cxnLst/>
              <a:rect l="l" t="t" r="r" b="b"/>
              <a:pathLst>
                <a:path w="838" h="30820" extrusionOk="0">
                  <a:moveTo>
                    <a:pt x="246" y="0"/>
                  </a:moveTo>
                  <a:cubicBezTo>
                    <a:pt x="195" y="0"/>
                    <a:pt x="144" y="33"/>
                    <a:pt x="144" y="99"/>
                  </a:cubicBezTo>
                  <a:cubicBezTo>
                    <a:pt x="1" y="2071"/>
                    <a:pt x="120" y="4091"/>
                    <a:pt x="132" y="6076"/>
                  </a:cubicBezTo>
                  <a:cubicBezTo>
                    <a:pt x="144" y="8048"/>
                    <a:pt x="156" y="10056"/>
                    <a:pt x="180" y="12052"/>
                  </a:cubicBezTo>
                  <a:cubicBezTo>
                    <a:pt x="216" y="15997"/>
                    <a:pt x="264" y="19942"/>
                    <a:pt x="300" y="23898"/>
                  </a:cubicBezTo>
                  <a:lnTo>
                    <a:pt x="335" y="27245"/>
                  </a:lnTo>
                  <a:cubicBezTo>
                    <a:pt x="347" y="28405"/>
                    <a:pt x="312" y="29564"/>
                    <a:pt x="407" y="30712"/>
                  </a:cubicBezTo>
                  <a:cubicBezTo>
                    <a:pt x="431" y="30784"/>
                    <a:pt x="494" y="30819"/>
                    <a:pt x="555" y="30819"/>
                  </a:cubicBezTo>
                  <a:cubicBezTo>
                    <a:pt x="616" y="30819"/>
                    <a:pt x="676" y="30784"/>
                    <a:pt x="694" y="30712"/>
                  </a:cubicBezTo>
                  <a:cubicBezTo>
                    <a:pt x="837" y="28740"/>
                    <a:pt x="694" y="26719"/>
                    <a:pt x="682" y="24735"/>
                  </a:cubicBezTo>
                  <a:cubicBezTo>
                    <a:pt x="658" y="22739"/>
                    <a:pt x="646" y="20755"/>
                    <a:pt x="622" y="18758"/>
                  </a:cubicBezTo>
                  <a:cubicBezTo>
                    <a:pt x="586" y="14814"/>
                    <a:pt x="551" y="10857"/>
                    <a:pt x="491" y="6912"/>
                  </a:cubicBezTo>
                  <a:cubicBezTo>
                    <a:pt x="467" y="4653"/>
                    <a:pt x="551" y="2346"/>
                    <a:pt x="347" y="99"/>
                  </a:cubicBezTo>
                  <a:cubicBezTo>
                    <a:pt x="347" y="33"/>
                    <a:pt x="297" y="0"/>
                    <a:pt x="246"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530" name="Google Shape;1530;p18"/>
            <p:cNvSpPr/>
            <p:nvPr/>
          </p:nvSpPr>
          <p:spPr>
            <a:xfrm>
              <a:off x="7818384" y="-115450"/>
              <a:ext cx="180540" cy="5309233"/>
            </a:xfrm>
            <a:custGeom>
              <a:avLst/>
              <a:gdLst/>
              <a:ahLst/>
              <a:cxnLst/>
              <a:rect l="l" t="t" r="r" b="b"/>
              <a:pathLst>
                <a:path w="1077" h="30501" extrusionOk="0">
                  <a:moveTo>
                    <a:pt x="183" y="0"/>
                  </a:moveTo>
                  <a:cubicBezTo>
                    <a:pt x="142" y="0"/>
                    <a:pt x="96" y="31"/>
                    <a:pt x="96" y="85"/>
                  </a:cubicBezTo>
                  <a:cubicBezTo>
                    <a:pt x="1" y="2021"/>
                    <a:pt x="180" y="4018"/>
                    <a:pt x="240" y="5966"/>
                  </a:cubicBezTo>
                  <a:cubicBezTo>
                    <a:pt x="312" y="7915"/>
                    <a:pt x="359" y="9887"/>
                    <a:pt x="407" y="11847"/>
                  </a:cubicBezTo>
                  <a:cubicBezTo>
                    <a:pt x="503" y="15768"/>
                    <a:pt x="563" y="19689"/>
                    <a:pt x="587" y="23610"/>
                  </a:cubicBezTo>
                  <a:cubicBezTo>
                    <a:pt x="598" y="25857"/>
                    <a:pt x="598" y="28092"/>
                    <a:pt x="622" y="30339"/>
                  </a:cubicBezTo>
                  <a:cubicBezTo>
                    <a:pt x="622" y="30447"/>
                    <a:pt x="703" y="30501"/>
                    <a:pt x="784" y="30501"/>
                  </a:cubicBezTo>
                  <a:cubicBezTo>
                    <a:pt x="864" y="30501"/>
                    <a:pt x="945" y="30447"/>
                    <a:pt x="945" y="30339"/>
                  </a:cubicBezTo>
                  <a:cubicBezTo>
                    <a:pt x="1077" y="22426"/>
                    <a:pt x="897" y="14501"/>
                    <a:pt x="598" y="6588"/>
                  </a:cubicBezTo>
                  <a:cubicBezTo>
                    <a:pt x="515" y="4424"/>
                    <a:pt x="551" y="2201"/>
                    <a:pt x="252" y="61"/>
                  </a:cubicBezTo>
                  <a:cubicBezTo>
                    <a:pt x="247" y="19"/>
                    <a:pt x="216" y="0"/>
                    <a:pt x="18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531" name="Google Shape;1531;p18"/>
            <p:cNvSpPr/>
            <p:nvPr/>
          </p:nvSpPr>
          <p:spPr>
            <a:xfrm>
              <a:off x="8341400" y="-115450"/>
              <a:ext cx="158425" cy="5364733"/>
            </a:xfrm>
            <a:custGeom>
              <a:avLst/>
              <a:gdLst/>
              <a:ahLst/>
              <a:cxnLst/>
              <a:rect l="l" t="t" r="r" b="b"/>
              <a:pathLst>
                <a:path w="945" h="28158" extrusionOk="0">
                  <a:moveTo>
                    <a:pt x="144" y="1"/>
                  </a:moveTo>
                  <a:cubicBezTo>
                    <a:pt x="96" y="1"/>
                    <a:pt x="48" y="31"/>
                    <a:pt x="48" y="90"/>
                  </a:cubicBezTo>
                  <a:cubicBezTo>
                    <a:pt x="1" y="3724"/>
                    <a:pt x="132" y="7370"/>
                    <a:pt x="204" y="10992"/>
                  </a:cubicBezTo>
                  <a:cubicBezTo>
                    <a:pt x="288" y="14590"/>
                    <a:pt x="359" y="18188"/>
                    <a:pt x="443" y="21786"/>
                  </a:cubicBezTo>
                  <a:cubicBezTo>
                    <a:pt x="491" y="23854"/>
                    <a:pt x="539" y="25910"/>
                    <a:pt x="586" y="27978"/>
                  </a:cubicBezTo>
                  <a:cubicBezTo>
                    <a:pt x="586" y="28098"/>
                    <a:pt x="676" y="28157"/>
                    <a:pt x="766" y="28157"/>
                  </a:cubicBezTo>
                  <a:cubicBezTo>
                    <a:pt x="855" y="28157"/>
                    <a:pt x="945" y="28098"/>
                    <a:pt x="945" y="27978"/>
                  </a:cubicBezTo>
                  <a:cubicBezTo>
                    <a:pt x="790" y="20746"/>
                    <a:pt x="646" y="13514"/>
                    <a:pt x="443" y="6282"/>
                  </a:cubicBezTo>
                  <a:cubicBezTo>
                    <a:pt x="383" y="4214"/>
                    <a:pt x="359" y="2158"/>
                    <a:pt x="240" y="90"/>
                  </a:cubicBezTo>
                  <a:cubicBezTo>
                    <a:pt x="240" y="31"/>
                    <a:pt x="192" y="1"/>
                    <a:pt x="14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532" name="Google Shape;1532;p18"/>
            <p:cNvSpPr/>
            <p:nvPr/>
          </p:nvSpPr>
          <p:spPr>
            <a:xfrm>
              <a:off x="8800375" y="-115450"/>
              <a:ext cx="158425" cy="5309202"/>
            </a:xfrm>
            <a:custGeom>
              <a:avLst/>
              <a:gdLst/>
              <a:ahLst/>
              <a:cxnLst/>
              <a:rect l="l" t="t" r="r" b="b"/>
              <a:pathLst>
                <a:path w="945" h="28145" extrusionOk="0">
                  <a:moveTo>
                    <a:pt x="143" y="0"/>
                  </a:moveTo>
                  <a:cubicBezTo>
                    <a:pt x="99" y="0"/>
                    <a:pt x="54" y="27"/>
                    <a:pt x="48" y="81"/>
                  </a:cubicBezTo>
                  <a:cubicBezTo>
                    <a:pt x="0" y="3715"/>
                    <a:pt x="132" y="7349"/>
                    <a:pt x="215" y="10983"/>
                  </a:cubicBezTo>
                  <a:cubicBezTo>
                    <a:pt x="287" y="14581"/>
                    <a:pt x="371" y="18179"/>
                    <a:pt x="442" y="21777"/>
                  </a:cubicBezTo>
                  <a:cubicBezTo>
                    <a:pt x="490" y="23845"/>
                    <a:pt x="538" y="25901"/>
                    <a:pt x="586" y="27957"/>
                  </a:cubicBezTo>
                  <a:cubicBezTo>
                    <a:pt x="586" y="28082"/>
                    <a:pt x="675" y="28145"/>
                    <a:pt x="765" y="28145"/>
                  </a:cubicBezTo>
                  <a:cubicBezTo>
                    <a:pt x="855" y="28145"/>
                    <a:pt x="944" y="28082"/>
                    <a:pt x="944" y="27957"/>
                  </a:cubicBezTo>
                  <a:cubicBezTo>
                    <a:pt x="789" y="20725"/>
                    <a:pt x="646" y="13493"/>
                    <a:pt x="442" y="6261"/>
                  </a:cubicBezTo>
                  <a:cubicBezTo>
                    <a:pt x="395" y="4205"/>
                    <a:pt x="359" y="2137"/>
                    <a:pt x="239" y="81"/>
                  </a:cubicBezTo>
                  <a:cubicBezTo>
                    <a:pt x="233" y="27"/>
                    <a:pt x="188" y="0"/>
                    <a:pt x="14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sp>
        <p:nvSpPr>
          <p:cNvPr id="1533" name="Google Shape;1533;p18"/>
          <p:cNvSpPr/>
          <p:nvPr/>
        </p:nvSpPr>
        <p:spPr>
          <a:xfrm>
            <a:off x="914400" y="609600"/>
            <a:ext cx="10363200" cy="5636800"/>
          </a:xfrm>
          <a:prstGeom prst="snip2DiagRect">
            <a:avLst>
              <a:gd name="adj1" fmla="val 0"/>
              <a:gd name="adj2" fmla="val 0"/>
            </a:avLst>
          </a:pr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pic>
        <p:nvPicPr>
          <p:cNvPr id="1534" name="Google Shape;1534;p18"/>
          <p:cNvPicPr preferRelativeResize="0"/>
          <p:nvPr/>
        </p:nvPicPr>
        <p:blipFill>
          <a:blip r:embed="rId2"/>
          <a:stretch>
            <a:fillRect/>
          </a:stretch>
        </p:blipFill>
        <p:spPr>
          <a:xfrm>
            <a:off x="0" y="0"/>
            <a:ext cx="12192000" cy="6858000"/>
          </a:xfrm>
          <a:prstGeom prst="rect">
            <a:avLst/>
          </a:prstGeom>
          <a:noFill/>
          <a:ln>
            <a:noFill/>
          </a:ln>
        </p:spPr>
      </p:pic>
      <p:sp>
        <p:nvSpPr>
          <p:cNvPr id="1535" name="Google Shape;1535;p18"/>
          <p:cNvSpPr txBox="1">
            <a:spLocks noGrp="1"/>
          </p:cNvSpPr>
          <p:nvPr>
            <p:ph type="title"/>
          </p:nvPr>
        </p:nvSpPr>
        <p:spPr>
          <a:xfrm>
            <a:off x="1062200" y="523700"/>
            <a:ext cx="10067600" cy="759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600"/>
              <a:buNone/>
              <a:defRPr>
                <a:latin typeface="Just Another Hand" panose="02000506000000020003"/>
                <a:ea typeface="Just Another Hand" panose="02000506000000020003"/>
                <a:cs typeface="Just Another Hand" panose="02000506000000020003"/>
                <a:sym typeface="Just Another Hand" panose="02000506000000020003"/>
              </a:defRPr>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a:endParaRPr/>
          </a:p>
        </p:txBody>
      </p:sp>
    </p:spTree>
  </p:cSld>
  <p:clrMapOvr>
    <a:masterClrMapping/>
  </p:clrMapOvr>
</p:sldLayout>
</file>

<file path=ppt/slideLayouts/slideLayout81.xml><?xml version="1.0" encoding="utf-8"?>
<p:sldLayout xmlns:a="http://schemas.openxmlformats.org/drawingml/2006/main" xmlns:r="http://schemas.openxmlformats.org/officeDocument/2006/relationships" xmlns:p="http://schemas.openxmlformats.org/presentationml/2006/main" matchingName="Title only 3">
  <p:cSld name="CUSTOM_3_1_1">
    <p:bg>
      <p:bgPr>
        <a:solidFill>
          <a:schemeClr val="dk2"/>
        </a:solidFill>
        <a:effectLst/>
      </p:bgPr>
    </p:bg>
    <p:spTree>
      <p:nvGrpSpPr>
        <p:cNvPr id="1" name="Shape 1536"/>
        <p:cNvGrpSpPr/>
        <p:nvPr/>
      </p:nvGrpSpPr>
      <p:grpSpPr>
        <a:xfrm>
          <a:off x="0" y="0"/>
          <a:ext cx="0" cy="0"/>
          <a:chOff x="0" y="0"/>
          <a:chExt cx="0" cy="0"/>
        </a:xfrm>
      </p:grpSpPr>
      <p:grpSp>
        <p:nvGrpSpPr>
          <p:cNvPr id="1537" name="Google Shape;1537;p19"/>
          <p:cNvGrpSpPr/>
          <p:nvPr/>
        </p:nvGrpSpPr>
        <p:grpSpPr>
          <a:xfrm>
            <a:off x="-190735" y="-16495"/>
            <a:ext cx="12400215" cy="7493993"/>
            <a:chOff x="-143051" y="-12371"/>
            <a:chExt cx="9300161" cy="5620495"/>
          </a:xfrm>
        </p:grpSpPr>
        <p:sp>
          <p:nvSpPr>
            <p:cNvPr id="1538" name="Google Shape;1538;p19"/>
            <p:cNvSpPr/>
            <p:nvPr/>
          </p:nvSpPr>
          <p:spPr>
            <a:xfrm>
              <a:off x="274593" y="24051"/>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539" name="Google Shape;1539;p19"/>
            <p:cNvSpPr/>
            <p:nvPr/>
          </p:nvSpPr>
          <p:spPr>
            <a:xfrm>
              <a:off x="245333" y="732438"/>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540" name="Google Shape;1540;p19"/>
            <p:cNvSpPr/>
            <p:nvPr/>
          </p:nvSpPr>
          <p:spPr>
            <a:xfrm>
              <a:off x="609755" y="446587"/>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541" name="Google Shape;1541;p19"/>
            <p:cNvSpPr/>
            <p:nvPr/>
          </p:nvSpPr>
          <p:spPr>
            <a:xfrm>
              <a:off x="946350" y="972455"/>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542" name="Google Shape;1542;p19"/>
            <p:cNvSpPr/>
            <p:nvPr/>
          </p:nvSpPr>
          <p:spPr>
            <a:xfrm>
              <a:off x="1196801" y="515543"/>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543" name="Google Shape;1543;p19"/>
            <p:cNvSpPr/>
            <p:nvPr/>
          </p:nvSpPr>
          <p:spPr>
            <a:xfrm>
              <a:off x="1247906" y="121058"/>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544" name="Google Shape;1544;p19"/>
            <p:cNvSpPr/>
            <p:nvPr/>
          </p:nvSpPr>
          <p:spPr>
            <a:xfrm>
              <a:off x="1759907" y="286985"/>
              <a:ext cx="168196" cy="204413"/>
            </a:xfrm>
            <a:custGeom>
              <a:avLst/>
              <a:gdLst/>
              <a:ahLst/>
              <a:cxnLst/>
              <a:rect l="l" t="t" r="r" b="b"/>
              <a:pathLst>
                <a:path w="822" h="999" extrusionOk="0">
                  <a:moveTo>
                    <a:pt x="149" y="1"/>
                  </a:moveTo>
                  <a:cubicBezTo>
                    <a:pt x="63" y="1"/>
                    <a:pt x="0" y="102"/>
                    <a:pt x="9" y="195"/>
                  </a:cubicBezTo>
                  <a:cubicBezTo>
                    <a:pt x="33" y="314"/>
                    <a:pt x="81" y="434"/>
                    <a:pt x="153" y="553"/>
                  </a:cubicBezTo>
                  <a:cubicBezTo>
                    <a:pt x="201" y="673"/>
                    <a:pt x="260" y="792"/>
                    <a:pt x="344" y="900"/>
                  </a:cubicBezTo>
                  <a:cubicBezTo>
                    <a:pt x="391" y="969"/>
                    <a:pt x="457" y="998"/>
                    <a:pt x="523" y="998"/>
                  </a:cubicBezTo>
                  <a:cubicBezTo>
                    <a:pt x="673" y="998"/>
                    <a:pt x="822" y="844"/>
                    <a:pt x="739" y="661"/>
                  </a:cubicBezTo>
                  <a:cubicBezTo>
                    <a:pt x="607" y="422"/>
                    <a:pt x="440" y="195"/>
                    <a:pt x="225" y="27"/>
                  </a:cubicBezTo>
                  <a:cubicBezTo>
                    <a:pt x="198" y="9"/>
                    <a:pt x="173" y="1"/>
                    <a:pt x="149"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545" name="Google Shape;1545;p19"/>
            <p:cNvSpPr/>
            <p:nvPr/>
          </p:nvSpPr>
          <p:spPr>
            <a:xfrm>
              <a:off x="1661691" y="760266"/>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546" name="Google Shape;1546;p19"/>
            <p:cNvSpPr/>
            <p:nvPr/>
          </p:nvSpPr>
          <p:spPr>
            <a:xfrm>
              <a:off x="2037777" y="1172980"/>
              <a:ext cx="145483" cy="184770"/>
            </a:xfrm>
            <a:custGeom>
              <a:avLst/>
              <a:gdLst/>
              <a:ahLst/>
              <a:cxnLst/>
              <a:rect l="l" t="t" r="r" b="b"/>
              <a:pathLst>
                <a:path w="711" h="903" extrusionOk="0">
                  <a:moveTo>
                    <a:pt x="199" y="0"/>
                  </a:moveTo>
                  <a:cubicBezTo>
                    <a:pt x="98" y="0"/>
                    <a:pt x="0" y="96"/>
                    <a:pt x="26" y="216"/>
                  </a:cubicBezTo>
                  <a:cubicBezTo>
                    <a:pt x="74" y="431"/>
                    <a:pt x="169" y="634"/>
                    <a:pt x="301" y="802"/>
                  </a:cubicBezTo>
                  <a:cubicBezTo>
                    <a:pt x="342" y="872"/>
                    <a:pt x="407" y="902"/>
                    <a:pt x="471" y="902"/>
                  </a:cubicBezTo>
                  <a:cubicBezTo>
                    <a:pt x="591" y="902"/>
                    <a:pt x="711" y="795"/>
                    <a:pt x="672" y="646"/>
                  </a:cubicBezTo>
                  <a:cubicBezTo>
                    <a:pt x="600" y="419"/>
                    <a:pt x="480" y="216"/>
                    <a:pt x="313" y="48"/>
                  </a:cubicBezTo>
                  <a:cubicBezTo>
                    <a:pt x="279" y="15"/>
                    <a:pt x="239" y="0"/>
                    <a:pt x="199"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547" name="Google Shape;1547;p19"/>
            <p:cNvSpPr/>
            <p:nvPr/>
          </p:nvSpPr>
          <p:spPr>
            <a:xfrm>
              <a:off x="2177530" y="799348"/>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548" name="Google Shape;1548;p19"/>
            <p:cNvSpPr/>
            <p:nvPr/>
          </p:nvSpPr>
          <p:spPr>
            <a:xfrm>
              <a:off x="2445988" y="285143"/>
              <a:ext cx="163285" cy="193159"/>
            </a:xfrm>
            <a:custGeom>
              <a:avLst/>
              <a:gdLst/>
              <a:ahLst/>
              <a:cxnLst/>
              <a:rect l="l" t="t" r="r" b="b"/>
              <a:pathLst>
                <a:path w="798" h="944" extrusionOk="0">
                  <a:moveTo>
                    <a:pt x="615" y="1"/>
                  </a:moveTo>
                  <a:cubicBezTo>
                    <a:pt x="582" y="1"/>
                    <a:pt x="548" y="15"/>
                    <a:pt x="517" y="48"/>
                  </a:cubicBezTo>
                  <a:cubicBezTo>
                    <a:pt x="338" y="228"/>
                    <a:pt x="183" y="431"/>
                    <a:pt x="63" y="646"/>
                  </a:cubicBezTo>
                  <a:cubicBezTo>
                    <a:pt x="0" y="781"/>
                    <a:pt x="120" y="944"/>
                    <a:pt x="245" y="944"/>
                  </a:cubicBezTo>
                  <a:cubicBezTo>
                    <a:pt x="286" y="944"/>
                    <a:pt x="327" y="926"/>
                    <a:pt x="362" y="885"/>
                  </a:cubicBezTo>
                  <a:cubicBezTo>
                    <a:pt x="517" y="682"/>
                    <a:pt x="649" y="455"/>
                    <a:pt x="744" y="228"/>
                  </a:cubicBezTo>
                  <a:cubicBezTo>
                    <a:pt x="798" y="121"/>
                    <a:pt x="712" y="1"/>
                    <a:pt x="61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549" name="Google Shape;1549;p19"/>
            <p:cNvSpPr/>
            <p:nvPr/>
          </p:nvSpPr>
          <p:spPr>
            <a:xfrm>
              <a:off x="2895736" y="388066"/>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550" name="Google Shape;1550;p19"/>
            <p:cNvSpPr/>
            <p:nvPr/>
          </p:nvSpPr>
          <p:spPr>
            <a:xfrm>
              <a:off x="2913742" y="789526"/>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551" name="Google Shape;1551;p19"/>
            <p:cNvSpPr/>
            <p:nvPr/>
          </p:nvSpPr>
          <p:spPr>
            <a:xfrm>
              <a:off x="3214119" y="1023609"/>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552" name="Google Shape;1552;p19"/>
            <p:cNvSpPr/>
            <p:nvPr/>
          </p:nvSpPr>
          <p:spPr>
            <a:xfrm>
              <a:off x="3706223" y="909637"/>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553" name="Google Shape;1553;p19"/>
            <p:cNvSpPr/>
            <p:nvPr/>
          </p:nvSpPr>
          <p:spPr>
            <a:xfrm>
              <a:off x="3408710" y="541734"/>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554" name="Google Shape;1554;p19"/>
            <p:cNvSpPr/>
            <p:nvPr/>
          </p:nvSpPr>
          <p:spPr>
            <a:xfrm>
              <a:off x="3371061" y="162782"/>
              <a:ext cx="190704" cy="155714"/>
            </a:xfrm>
            <a:custGeom>
              <a:avLst/>
              <a:gdLst/>
              <a:ahLst/>
              <a:cxnLst/>
              <a:rect l="l" t="t" r="r" b="b"/>
              <a:pathLst>
                <a:path w="932" h="761" extrusionOk="0">
                  <a:moveTo>
                    <a:pt x="204" y="1"/>
                  </a:moveTo>
                  <a:cubicBezTo>
                    <a:pt x="132" y="13"/>
                    <a:pt x="73" y="61"/>
                    <a:pt x="61" y="120"/>
                  </a:cubicBezTo>
                  <a:cubicBezTo>
                    <a:pt x="1" y="264"/>
                    <a:pt x="144" y="455"/>
                    <a:pt x="228" y="539"/>
                  </a:cubicBezTo>
                  <a:cubicBezTo>
                    <a:pt x="336" y="658"/>
                    <a:pt x="479" y="730"/>
                    <a:pt x="622" y="754"/>
                  </a:cubicBezTo>
                  <a:cubicBezTo>
                    <a:pt x="638" y="758"/>
                    <a:pt x="653" y="760"/>
                    <a:pt x="668" y="760"/>
                  </a:cubicBezTo>
                  <a:cubicBezTo>
                    <a:pt x="816" y="760"/>
                    <a:pt x="932" y="562"/>
                    <a:pt x="802" y="443"/>
                  </a:cubicBezTo>
                  <a:cubicBezTo>
                    <a:pt x="706" y="371"/>
                    <a:pt x="622" y="288"/>
                    <a:pt x="539" y="216"/>
                  </a:cubicBezTo>
                  <a:cubicBezTo>
                    <a:pt x="443" y="132"/>
                    <a:pt x="336"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555" name="Google Shape;1555;p19"/>
            <p:cNvSpPr/>
            <p:nvPr/>
          </p:nvSpPr>
          <p:spPr>
            <a:xfrm>
              <a:off x="3797687" y="-12371"/>
              <a:ext cx="128909" cy="251884"/>
            </a:xfrm>
            <a:custGeom>
              <a:avLst/>
              <a:gdLst/>
              <a:ahLst/>
              <a:cxnLst/>
              <a:rect l="l" t="t" r="r" b="b"/>
              <a:pathLst>
                <a:path w="630" h="1231" extrusionOk="0">
                  <a:moveTo>
                    <a:pt x="523" y="1"/>
                  </a:moveTo>
                  <a:cubicBezTo>
                    <a:pt x="487" y="1"/>
                    <a:pt x="450" y="18"/>
                    <a:pt x="426" y="56"/>
                  </a:cubicBezTo>
                  <a:cubicBezTo>
                    <a:pt x="259" y="355"/>
                    <a:pt x="139" y="666"/>
                    <a:pt x="44" y="1000"/>
                  </a:cubicBezTo>
                  <a:cubicBezTo>
                    <a:pt x="0" y="1137"/>
                    <a:pt x="118" y="1231"/>
                    <a:pt x="234" y="1231"/>
                  </a:cubicBezTo>
                  <a:cubicBezTo>
                    <a:pt x="310" y="1231"/>
                    <a:pt x="386" y="1191"/>
                    <a:pt x="414" y="1096"/>
                  </a:cubicBezTo>
                  <a:cubicBezTo>
                    <a:pt x="522" y="773"/>
                    <a:pt x="593" y="438"/>
                    <a:pt x="629" y="104"/>
                  </a:cubicBezTo>
                  <a:cubicBezTo>
                    <a:pt x="629" y="39"/>
                    <a:pt x="578" y="1"/>
                    <a:pt x="52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556" name="Google Shape;1556;p19"/>
            <p:cNvSpPr/>
            <p:nvPr/>
          </p:nvSpPr>
          <p:spPr>
            <a:xfrm>
              <a:off x="2128627" y="-9711"/>
              <a:ext cx="129523" cy="286465"/>
            </a:xfrm>
            <a:custGeom>
              <a:avLst/>
              <a:gdLst/>
              <a:ahLst/>
              <a:cxnLst/>
              <a:rect l="l" t="t" r="r" b="b"/>
              <a:pathLst>
                <a:path w="633" h="1400" extrusionOk="0">
                  <a:moveTo>
                    <a:pt x="181" y="0"/>
                  </a:moveTo>
                  <a:cubicBezTo>
                    <a:pt x="122" y="0"/>
                    <a:pt x="70" y="34"/>
                    <a:pt x="60" y="115"/>
                  </a:cubicBezTo>
                  <a:cubicBezTo>
                    <a:pt x="0" y="497"/>
                    <a:pt x="24" y="880"/>
                    <a:pt x="132" y="1238"/>
                  </a:cubicBezTo>
                  <a:cubicBezTo>
                    <a:pt x="165" y="1351"/>
                    <a:pt x="255" y="1399"/>
                    <a:pt x="347" y="1399"/>
                  </a:cubicBezTo>
                  <a:cubicBezTo>
                    <a:pt x="488" y="1399"/>
                    <a:pt x="632" y="1285"/>
                    <a:pt x="574" y="1119"/>
                  </a:cubicBezTo>
                  <a:cubicBezTo>
                    <a:pt x="467" y="808"/>
                    <a:pt x="395" y="485"/>
                    <a:pt x="371" y="163"/>
                  </a:cubicBezTo>
                  <a:cubicBezTo>
                    <a:pt x="357" y="65"/>
                    <a:pt x="263" y="0"/>
                    <a:pt x="18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557" name="Google Shape;1557;p19"/>
            <p:cNvSpPr/>
            <p:nvPr/>
          </p:nvSpPr>
          <p:spPr>
            <a:xfrm>
              <a:off x="3882398" y="538051"/>
              <a:ext cx="315725"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558" name="Google Shape;1558;p19"/>
            <p:cNvSpPr/>
            <p:nvPr/>
          </p:nvSpPr>
          <p:spPr>
            <a:xfrm>
              <a:off x="-124001" y="509404"/>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559" name="Google Shape;1559;p19"/>
            <p:cNvSpPr/>
            <p:nvPr/>
          </p:nvSpPr>
          <p:spPr>
            <a:xfrm>
              <a:off x="4703718" y="24051"/>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560" name="Google Shape;1560;p19"/>
            <p:cNvSpPr/>
            <p:nvPr/>
          </p:nvSpPr>
          <p:spPr>
            <a:xfrm>
              <a:off x="4674458" y="732438"/>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561" name="Google Shape;1561;p19"/>
            <p:cNvSpPr/>
            <p:nvPr/>
          </p:nvSpPr>
          <p:spPr>
            <a:xfrm>
              <a:off x="5038880" y="446587"/>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562" name="Google Shape;1562;p19"/>
            <p:cNvSpPr/>
            <p:nvPr/>
          </p:nvSpPr>
          <p:spPr>
            <a:xfrm>
              <a:off x="5375475" y="972455"/>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563" name="Google Shape;1563;p19"/>
            <p:cNvSpPr/>
            <p:nvPr/>
          </p:nvSpPr>
          <p:spPr>
            <a:xfrm>
              <a:off x="5625926" y="515543"/>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564" name="Google Shape;1564;p19"/>
            <p:cNvSpPr/>
            <p:nvPr/>
          </p:nvSpPr>
          <p:spPr>
            <a:xfrm>
              <a:off x="5438906" y="153983"/>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565" name="Google Shape;1565;p19"/>
            <p:cNvSpPr/>
            <p:nvPr/>
          </p:nvSpPr>
          <p:spPr>
            <a:xfrm>
              <a:off x="6189032" y="286985"/>
              <a:ext cx="168196" cy="204413"/>
            </a:xfrm>
            <a:custGeom>
              <a:avLst/>
              <a:gdLst/>
              <a:ahLst/>
              <a:cxnLst/>
              <a:rect l="l" t="t" r="r" b="b"/>
              <a:pathLst>
                <a:path w="822" h="999" extrusionOk="0">
                  <a:moveTo>
                    <a:pt x="149" y="1"/>
                  </a:moveTo>
                  <a:cubicBezTo>
                    <a:pt x="63" y="1"/>
                    <a:pt x="0" y="102"/>
                    <a:pt x="9" y="195"/>
                  </a:cubicBezTo>
                  <a:cubicBezTo>
                    <a:pt x="33" y="314"/>
                    <a:pt x="81" y="434"/>
                    <a:pt x="153" y="553"/>
                  </a:cubicBezTo>
                  <a:cubicBezTo>
                    <a:pt x="201" y="673"/>
                    <a:pt x="260" y="792"/>
                    <a:pt x="344" y="900"/>
                  </a:cubicBezTo>
                  <a:cubicBezTo>
                    <a:pt x="391" y="969"/>
                    <a:pt x="457" y="998"/>
                    <a:pt x="523" y="998"/>
                  </a:cubicBezTo>
                  <a:cubicBezTo>
                    <a:pt x="673" y="998"/>
                    <a:pt x="822" y="844"/>
                    <a:pt x="739" y="661"/>
                  </a:cubicBezTo>
                  <a:cubicBezTo>
                    <a:pt x="607" y="422"/>
                    <a:pt x="440" y="195"/>
                    <a:pt x="225" y="27"/>
                  </a:cubicBezTo>
                  <a:cubicBezTo>
                    <a:pt x="198" y="9"/>
                    <a:pt x="173" y="1"/>
                    <a:pt x="149"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566" name="Google Shape;1566;p19"/>
            <p:cNvSpPr/>
            <p:nvPr/>
          </p:nvSpPr>
          <p:spPr>
            <a:xfrm>
              <a:off x="6090816" y="760266"/>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567" name="Google Shape;1567;p19"/>
            <p:cNvSpPr/>
            <p:nvPr/>
          </p:nvSpPr>
          <p:spPr>
            <a:xfrm>
              <a:off x="6606655" y="799348"/>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568" name="Google Shape;1568;p19"/>
            <p:cNvSpPr/>
            <p:nvPr/>
          </p:nvSpPr>
          <p:spPr>
            <a:xfrm>
              <a:off x="6875113" y="285143"/>
              <a:ext cx="163285" cy="193159"/>
            </a:xfrm>
            <a:custGeom>
              <a:avLst/>
              <a:gdLst/>
              <a:ahLst/>
              <a:cxnLst/>
              <a:rect l="l" t="t" r="r" b="b"/>
              <a:pathLst>
                <a:path w="798" h="944" extrusionOk="0">
                  <a:moveTo>
                    <a:pt x="615" y="1"/>
                  </a:moveTo>
                  <a:cubicBezTo>
                    <a:pt x="582" y="1"/>
                    <a:pt x="548" y="15"/>
                    <a:pt x="517" y="48"/>
                  </a:cubicBezTo>
                  <a:cubicBezTo>
                    <a:pt x="338" y="228"/>
                    <a:pt x="183" y="431"/>
                    <a:pt x="63" y="646"/>
                  </a:cubicBezTo>
                  <a:cubicBezTo>
                    <a:pt x="0" y="781"/>
                    <a:pt x="120" y="944"/>
                    <a:pt x="245" y="944"/>
                  </a:cubicBezTo>
                  <a:cubicBezTo>
                    <a:pt x="286" y="944"/>
                    <a:pt x="327" y="926"/>
                    <a:pt x="362" y="885"/>
                  </a:cubicBezTo>
                  <a:cubicBezTo>
                    <a:pt x="517" y="682"/>
                    <a:pt x="649" y="455"/>
                    <a:pt x="744" y="228"/>
                  </a:cubicBezTo>
                  <a:cubicBezTo>
                    <a:pt x="798" y="121"/>
                    <a:pt x="712" y="1"/>
                    <a:pt x="61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569" name="Google Shape;1569;p19"/>
            <p:cNvSpPr/>
            <p:nvPr/>
          </p:nvSpPr>
          <p:spPr>
            <a:xfrm>
              <a:off x="7324861" y="388066"/>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570" name="Google Shape;1570;p19"/>
            <p:cNvSpPr/>
            <p:nvPr/>
          </p:nvSpPr>
          <p:spPr>
            <a:xfrm>
              <a:off x="7342867" y="789526"/>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571" name="Google Shape;1571;p19"/>
            <p:cNvSpPr/>
            <p:nvPr/>
          </p:nvSpPr>
          <p:spPr>
            <a:xfrm>
              <a:off x="7643244" y="1023609"/>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572" name="Google Shape;1572;p19"/>
            <p:cNvSpPr/>
            <p:nvPr/>
          </p:nvSpPr>
          <p:spPr>
            <a:xfrm>
              <a:off x="8135348" y="909637"/>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573" name="Google Shape;1573;p19"/>
            <p:cNvSpPr/>
            <p:nvPr/>
          </p:nvSpPr>
          <p:spPr>
            <a:xfrm>
              <a:off x="7837835" y="541734"/>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574" name="Google Shape;1574;p19"/>
            <p:cNvSpPr/>
            <p:nvPr/>
          </p:nvSpPr>
          <p:spPr>
            <a:xfrm>
              <a:off x="7800186" y="162782"/>
              <a:ext cx="190704" cy="155714"/>
            </a:xfrm>
            <a:custGeom>
              <a:avLst/>
              <a:gdLst/>
              <a:ahLst/>
              <a:cxnLst/>
              <a:rect l="l" t="t" r="r" b="b"/>
              <a:pathLst>
                <a:path w="932" h="761" extrusionOk="0">
                  <a:moveTo>
                    <a:pt x="204" y="1"/>
                  </a:moveTo>
                  <a:cubicBezTo>
                    <a:pt x="132" y="13"/>
                    <a:pt x="73" y="61"/>
                    <a:pt x="61" y="120"/>
                  </a:cubicBezTo>
                  <a:cubicBezTo>
                    <a:pt x="1" y="264"/>
                    <a:pt x="144" y="455"/>
                    <a:pt x="228" y="539"/>
                  </a:cubicBezTo>
                  <a:cubicBezTo>
                    <a:pt x="336" y="658"/>
                    <a:pt x="479" y="730"/>
                    <a:pt x="622" y="754"/>
                  </a:cubicBezTo>
                  <a:cubicBezTo>
                    <a:pt x="638" y="758"/>
                    <a:pt x="653" y="760"/>
                    <a:pt x="668" y="760"/>
                  </a:cubicBezTo>
                  <a:cubicBezTo>
                    <a:pt x="816" y="760"/>
                    <a:pt x="932" y="562"/>
                    <a:pt x="802" y="443"/>
                  </a:cubicBezTo>
                  <a:cubicBezTo>
                    <a:pt x="706" y="371"/>
                    <a:pt x="622" y="288"/>
                    <a:pt x="539" y="216"/>
                  </a:cubicBezTo>
                  <a:cubicBezTo>
                    <a:pt x="443" y="132"/>
                    <a:pt x="336"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575" name="Google Shape;1575;p19"/>
            <p:cNvSpPr/>
            <p:nvPr/>
          </p:nvSpPr>
          <p:spPr>
            <a:xfrm>
              <a:off x="8226812" y="-12371"/>
              <a:ext cx="128909" cy="251884"/>
            </a:xfrm>
            <a:custGeom>
              <a:avLst/>
              <a:gdLst/>
              <a:ahLst/>
              <a:cxnLst/>
              <a:rect l="l" t="t" r="r" b="b"/>
              <a:pathLst>
                <a:path w="630" h="1231" extrusionOk="0">
                  <a:moveTo>
                    <a:pt x="523" y="1"/>
                  </a:moveTo>
                  <a:cubicBezTo>
                    <a:pt x="487" y="1"/>
                    <a:pt x="450" y="18"/>
                    <a:pt x="426" y="56"/>
                  </a:cubicBezTo>
                  <a:cubicBezTo>
                    <a:pt x="259" y="355"/>
                    <a:pt x="139" y="666"/>
                    <a:pt x="44" y="1000"/>
                  </a:cubicBezTo>
                  <a:cubicBezTo>
                    <a:pt x="0" y="1137"/>
                    <a:pt x="118" y="1231"/>
                    <a:pt x="234" y="1231"/>
                  </a:cubicBezTo>
                  <a:cubicBezTo>
                    <a:pt x="310" y="1231"/>
                    <a:pt x="386" y="1191"/>
                    <a:pt x="414" y="1096"/>
                  </a:cubicBezTo>
                  <a:cubicBezTo>
                    <a:pt x="522" y="773"/>
                    <a:pt x="593" y="438"/>
                    <a:pt x="629" y="104"/>
                  </a:cubicBezTo>
                  <a:cubicBezTo>
                    <a:pt x="629" y="39"/>
                    <a:pt x="578" y="1"/>
                    <a:pt x="52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576" name="Google Shape;1576;p19"/>
            <p:cNvSpPr/>
            <p:nvPr/>
          </p:nvSpPr>
          <p:spPr>
            <a:xfrm>
              <a:off x="6557752" y="-9711"/>
              <a:ext cx="129523" cy="286465"/>
            </a:xfrm>
            <a:custGeom>
              <a:avLst/>
              <a:gdLst/>
              <a:ahLst/>
              <a:cxnLst/>
              <a:rect l="l" t="t" r="r" b="b"/>
              <a:pathLst>
                <a:path w="633" h="1400" extrusionOk="0">
                  <a:moveTo>
                    <a:pt x="181" y="0"/>
                  </a:moveTo>
                  <a:cubicBezTo>
                    <a:pt x="122" y="0"/>
                    <a:pt x="70" y="34"/>
                    <a:pt x="60" y="115"/>
                  </a:cubicBezTo>
                  <a:cubicBezTo>
                    <a:pt x="0" y="497"/>
                    <a:pt x="24" y="880"/>
                    <a:pt x="132" y="1238"/>
                  </a:cubicBezTo>
                  <a:cubicBezTo>
                    <a:pt x="165" y="1351"/>
                    <a:pt x="255" y="1399"/>
                    <a:pt x="347" y="1399"/>
                  </a:cubicBezTo>
                  <a:cubicBezTo>
                    <a:pt x="488" y="1399"/>
                    <a:pt x="632" y="1285"/>
                    <a:pt x="574" y="1119"/>
                  </a:cubicBezTo>
                  <a:cubicBezTo>
                    <a:pt x="467" y="808"/>
                    <a:pt x="395" y="485"/>
                    <a:pt x="371" y="163"/>
                  </a:cubicBezTo>
                  <a:cubicBezTo>
                    <a:pt x="357" y="65"/>
                    <a:pt x="263" y="0"/>
                    <a:pt x="18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577" name="Google Shape;1577;p19"/>
            <p:cNvSpPr/>
            <p:nvPr/>
          </p:nvSpPr>
          <p:spPr>
            <a:xfrm rot="-1206472">
              <a:off x="8244636" y="629176"/>
              <a:ext cx="315724"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578" name="Google Shape;1578;p19"/>
            <p:cNvSpPr/>
            <p:nvPr/>
          </p:nvSpPr>
          <p:spPr>
            <a:xfrm rot="-1796623">
              <a:off x="4305124" y="509405"/>
              <a:ext cx="344986"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579" name="Google Shape;1579;p19"/>
            <p:cNvSpPr/>
            <p:nvPr/>
          </p:nvSpPr>
          <p:spPr>
            <a:xfrm>
              <a:off x="465093" y="1176576"/>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580" name="Google Shape;1580;p19"/>
            <p:cNvSpPr/>
            <p:nvPr/>
          </p:nvSpPr>
          <p:spPr>
            <a:xfrm>
              <a:off x="435833" y="1884963"/>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581" name="Google Shape;1581;p19"/>
            <p:cNvSpPr/>
            <p:nvPr/>
          </p:nvSpPr>
          <p:spPr>
            <a:xfrm>
              <a:off x="800255" y="1599112"/>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582" name="Google Shape;1582;p19"/>
            <p:cNvSpPr/>
            <p:nvPr/>
          </p:nvSpPr>
          <p:spPr>
            <a:xfrm>
              <a:off x="1136850" y="2124980"/>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583" name="Google Shape;1583;p19"/>
            <p:cNvSpPr/>
            <p:nvPr/>
          </p:nvSpPr>
          <p:spPr>
            <a:xfrm>
              <a:off x="1387301" y="1668068"/>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584" name="Google Shape;1584;p19"/>
            <p:cNvSpPr/>
            <p:nvPr/>
          </p:nvSpPr>
          <p:spPr>
            <a:xfrm>
              <a:off x="1200281" y="1306508"/>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585" name="Google Shape;1585;p19"/>
            <p:cNvSpPr/>
            <p:nvPr/>
          </p:nvSpPr>
          <p:spPr>
            <a:xfrm>
              <a:off x="2152820" y="1564560"/>
              <a:ext cx="168196" cy="204413"/>
            </a:xfrm>
            <a:custGeom>
              <a:avLst/>
              <a:gdLst/>
              <a:ahLst/>
              <a:cxnLst/>
              <a:rect l="l" t="t" r="r" b="b"/>
              <a:pathLst>
                <a:path w="822" h="999" extrusionOk="0">
                  <a:moveTo>
                    <a:pt x="149" y="1"/>
                  </a:moveTo>
                  <a:cubicBezTo>
                    <a:pt x="63" y="1"/>
                    <a:pt x="0" y="102"/>
                    <a:pt x="9" y="195"/>
                  </a:cubicBezTo>
                  <a:cubicBezTo>
                    <a:pt x="33" y="314"/>
                    <a:pt x="81" y="434"/>
                    <a:pt x="153" y="553"/>
                  </a:cubicBezTo>
                  <a:cubicBezTo>
                    <a:pt x="201" y="673"/>
                    <a:pt x="260" y="792"/>
                    <a:pt x="344" y="900"/>
                  </a:cubicBezTo>
                  <a:cubicBezTo>
                    <a:pt x="391" y="969"/>
                    <a:pt x="457" y="998"/>
                    <a:pt x="523" y="998"/>
                  </a:cubicBezTo>
                  <a:cubicBezTo>
                    <a:pt x="673" y="998"/>
                    <a:pt x="822" y="844"/>
                    <a:pt x="739" y="661"/>
                  </a:cubicBezTo>
                  <a:cubicBezTo>
                    <a:pt x="607" y="422"/>
                    <a:pt x="440" y="195"/>
                    <a:pt x="225" y="27"/>
                  </a:cubicBezTo>
                  <a:cubicBezTo>
                    <a:pt x="198" y="9"/>
                    <a:pt x="173" y="1"/>
                    <a:pt x="149"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586" name="Google Shape;1586;p19"/>
            <p:cNvSpPr/>
            <p:nvPr/>
          </p:nvSpPr>
          <p:spPr>
            <a:xfrm>
              <a:off x="1852191" y="1912791"/>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587" name="Google Shape;1587;p19"/>
            <p:cNvSpPr/>
            <p:nvPr/>
          </p:nvSpPr>
          <p:spPr>
            <a:xfrm>
              <a:off x="2368030" y="1951873"/>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588" name="Google Shape;1588;p19"/>
            <p:cNvSpPr/>
            <p:nvPr/>
          </p:nvSpPr>
          <p:spPr>
            <a:xfrm>
              <a:off x="2636488" y="1437668"/>
              <a:ext cx="163285" cy="193159"/>
            </a:xfrm>
            <a:custGeom>
              <a:avLst/>
              <a:gdLst/>
              <a:ahLst/>
              <a:cxnLst/>
              <a:rect l="l" t="t" r="r" b="b"/>
              <a:pathLst>
                <a:path w="798" h="944" extrusionOk="0">
                  <a:moveTo>
                    <a:pt x="615" y="1"/>
                  </a:moveTo>
                  <a:cubicBezTo>
                    <a:pt x="582" y="1"/>
                    <a:pt x="548" y="15"/>
                    <a:pt x="517" y="48"/>
                  </a:cubicBezTo>
                  <a:cubicBezTo>
                    <a:pt x="338" y="228"/>
                    <a:pt x="183" y="431"/>
                    <a:pt x="63" y="646"/>
                  </a:cubicBezTo>
                  <a:cubicBezTo>
                    <a:pt x="0" y="781"/>
                    <a:pt x="120" y="944"/>
                    <a:pt x="245" y="944"/>
                  </a:cubicBezTo>
                  <a:cubicBezTo>
                    <a:pt x="286" y="944"/>
                    <a:pt x="327" y="926"/>
                    <a:pt x="362" y="885"/>
                  </a:cubicBezTo>
                  <a:cubicBezTo>
                    <a:pt x="517" y="682"/>
                    <a:pt x="649" y="455"/>
                    <a:pt x="744" y="228"/>
                  </a:cubicBezTo>
                  <a:cubicBezTo>
                    <a:pt x="798" y="121"/>
                    <a:pt x="712" y="1"/>
                    <a:pt x="61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589" name="Google Shape;1589;p19"/>
            <p:cNvSpPr/>
            <p:nvPr/>
          </p:nvSpPr>
          <p:spPr>
            <a:xfrm>
              <a:off x="3086236" y="1540591"/>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590" name="Google Shape;1590;p19"/>
            <p:cNvSpPr/>
            <p:nvPr/>
          </p:nvSpPr>
          <p:spPr>
            <a:xfrm>
              <a:off x="3104242" y="1942051"/>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591" name="Google Shape;1591;p19"/>
            <p:cNvSpPr/>
            <p:nvPr/>
          </p:nvSpPr>
          <p:spPr>
            <a:xfrm>
              <a:off x="3404619" y="2176134"/>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592" name="Google Shape;1592;p19"/>
            <p:cNvSpPr/>
            <p:nvPr/>
          </p:nvSpPr>
          <p:spPr>
            <a:xfrm>
              <a:off x="3896723" y="2062162"/>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593" name="Google Shape;1593;p19"/>
            <p:cNvSpPr/>
            <p:nvPr/>
          </p:nvSpPr>
          <p:spPr>
            <a:xfrm>
              <a:off x="3599210" y="1694259"/>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594" name="Google Shape;1594;p19"/>
            <p:cNvSpPr/>
            <p:nvPr/>
          </p:nvSpPr>
          <p:spPr>
            <a:xfrm>
              <a:off x="3561561" y="1315307"/>
              <a:ext cx="190704" cy="155714"/>
            </a:xfrm>
            <a:custGeom>
              <a:avLst/>
              <a:gdLst/>
              <a:ahLst/>
              <a:cxnLst/>
              <a:rect l="l" t="t" r="r" b="b"/>
              <a:pathLst>
                <a:path w="932" h="761" extrusionOk="0">
                  <a:moveTo>
                    <a:pt x="204" y="1"/>
                  </a:moveTo>
                  <a:cubicBezTo>
                    <a:pt x="132" y="13"/>
                    <a:pt x="73" y="61"/>
                    <a:pt x="61" y="120"/>
                  </a:cubicBezTo>
                  <a:cubicBezTo>
                    <a:pt x="1" y="264"/>
                    <a:pt x="144" y="455"/>
                    <a:pt x="228" y="539"/>
                  </a:cubicBezTo>
                  <a:cubicBezTo>
                    <a:pt x="336" y="658"/>
                    <a:pt x="479" y="730"/>
                    <a:pt x="622" y="754"/>
                  </a:cubicBezTo>
                  <a:cubicBezTo>
                    <a:pt x="638" y="758"/>
                    <a:pt x="653" y="760"/>
                    <a:pt x="668" y="760"/>
                  </a:cubicBezTo>
                  <a:cubicBezTo>
                    <a:pt x="816" y="760"/>
                    <a:pt x="932" y="562"/>
                    <a:pt x="802" y="443"/>
                  </a:cubicBezTo>
                  <a:cubicBezTo>
                    <a:pt x="706" y="371"/>
                    <a:pt x="622" y="288"/>
                    <a:pt x="539" y="216"/>
                  </a:cubicBezTo>
                  <a:cubicBezTo>
                    <a:pt x="443" y="132"/>
                    <a:pt x="336"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595" name="Google Shape;1595;p19"/>
            <p:cNvSpPr/>
            <p:nvPr/>
          </p:nvSpPr>
          <p:spPr>
            <a:xfrm>
              <a:off x="3988187" y="1140154"/>
              <a:ext cx="128909" cy="251884"/>
            </a:xfrm>
            <a:custGeom>
              <a:avLst/>
              <a:gdLst/>
              <a:ahLst/>
              <a:cxnLst/>
              <a:rect l="l" t="t" r="r" b="b"/>
              <a:pathLst>
                <a:path w="630" h="1231" extrusionOk="0">
                  <a:moveTo>
                    <a:pt x="523" y="1"/>
                  </a:moveTo>
                  <a:cubicBezTo>
                    <a:pt x="487" y="1"/>
                    <a:pt x="450" y="18"/>
                    <a:pt x="426" y="56"/>
                  </a:cubicBezTo>
                  <a:cubicBezTo>
                    <a:pt x="259" y="355"/>
                    <a:pt x="139" y="666"/>
                    <a:pt x="44" y="1000"/>
                  </a:cubicBezTo>
                  <a:cubicBezTo>
                    <a:pt x="0" y="1137"/>
                    <a:pt x="118" y="1231"/>
                    <a:pt x="234" y="1231"/>
                  </a:cubicBezTo>
                  <a:cubicBezTo>
                    <a:pt x="310" y="1231"/>
                    <a:pt x="386" y="1191"/>
                    <a:pt x="414" y="1096"/>
                  </a:cubicBezTo>
                  <a:cubicBezTo>
                    <a:pt x="522" y="773"/>
                    <a:pt x="593" y="438"/>
                    <a:pt x="629" y="104"/>
                  </a:cubicBezTo>
                  <a:cubicBezTo>
                    <a:pt x="629" y="39"/>
                    <a:pt x="578" y="1"/>
                    <a:pt x="52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596" name="Google Shape;1596;p19"/>
            <p:cNvSpPr/>
            <p:nvPr/>
          </p:nvSpPr>
          <p:spPr>
            <a:xfrm>
              <a:off x="2319127" y="1142814"/>
              <a:ext cx="129523" cy="286465"/>
            </a:xfrm>
            <a:custGeom>
              <a:avLst/>
              <a:gdLst/>
              <a:ahLst/>
              <a:cxnLst/>
              <a:rect l="l" t="t" r="r" b="b"/>
              <a:pathLst>
                <a:path w="633" h="1400" extrusionOk="0">
                  <a:moveTo>
                    <a:pt x="181" y="0"/>
                  </a:moveTo>
                  <a:cubicBezTo>
                    <a:pt x="122" y="0"/>
                    <a:pt x="70" y="34"/>
                    <a:pt x="60" y="115"/>
                  </a:cubicBezTo>
                  <a:cubicBezTo>
                    <a:pt x="0" y="497"/>
                    <a:pt x="24" y="880"/>
                    <a:pt x="132" y="1238"/>
                  </a:cubicBezTo>
                  <a:cubicBezTo>
                    <a:pt x="165" y="1351"/>
                    <a:pt x="255" y="1399"/>
                    <a:pt x="347" y="1399"/>
                  </a:cubicBezTo>
                  <a:cubicBezTo>
                    <a:pt x="488" y="1399"/>
                    <a:pt x="632" y="1285"/>
                    <a:pt x="574" y="1119"/>
                  </a:cubicBezTo>
                  <a:cubicBezTo>
                    <a:pt x="467" y="808"/>
                    <a:pt x="395" y="485"/>
                    <a:pt x="371" y="163"/>
                  </a:cubicBezTo>
                  <a:cubicBezTo>
                    <a:pt x="357" y="65"/>
                    <a:pt x="263" y="0"/>
                    <a:pt x="18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597" name="Google Shape;1597;p19"/>
            <p:cNvSpPr/>
            <p:nvPr/>
          </p:nvSpPr>
          <p:spPr>
            <a:xfrm>
              <a:off x="4072898" y="1690576"/>
              <a:ext cx="315725"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598" name="Google Shape;1598;p19"/>
            <p:cNvSpPr/>
            <p:nvPr/>
          </p:nvSpPr>
          <p:spPr>
            <a:xfrm>
              <a:off x="66499" y="1661929"/>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599" name="Google Shape;1599;p19"/>
            <p:cNvSpPr/>
            <p:nvPr/>
          </p:nvSpPr>
          <p:spPr>
            <a:xfrm>
              <a:off x="4531833" y="1066025"/>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600" name="Google Shape;1600;p19"/>
            <p:cNvSpPr/>
            <p:nvPr/>
          </p:nvSpPr>
          <p:spPr>
            <a:xfrm>
              <a:off x="5232850" y="1306042"/>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601" name="Google Shape;1601;p19"/>
            <p:cNvSpPr/>
            <p:nvPr/>
          </p:nvSpPr>
          <p:spPr>
            <a:xfrm>
              <a:off x="5948191" y="1093853"/>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602" name="Google Shape;1602;p19"/>
            <p:cNvSpPr/>
            <p:nvPr/>
          </p:nvSpPr>
          <p:spPr>
            <a:xfrm>
              <a:off x="6324277" y="1506567"/>
              <a:ext cx="145483" cy="184770"/>
            </a:xfrm>
            <a:custGeom>
              <a:avLst/>
              <a:gdLst/>
              <a:ahLst/>
              <a:cxnLst/>
              <a:rect l="l" t="t" r="r" b="b"/>
              <a:pathLst>
                <a:path w="711" h="903" extrusionOk="0">
                  <a:moveTo>
                    <a:pt x="199" y="0"/>
                  </a:moveTo>
                  <a:cubicBezTo>
                    <a:pt x="98" y="0"/>
                    <a:pt x="0" y="96"/>
                    <a:pt x="26" y="216"/>
                  </a:cubicBezTo>
                  <a:cubicBezTo>
                    <a:pt x="74" y="431"/>
                    <a:pt x="169" y="634"/>
                    <a:pt x="301" y="802"/>
                  </a:cubicBezTo>
                  <a:cubicBezTo>
                    <a:pt x="342" y="872"/>
                    <a:pt x="407" y="902"/>
                    <a:pt x="471" y="902"/>
                  </a:cubicBezTo>
                  <a:cubicBezTo>
                    <a:pt x="591" y="902"/>
                    <a:pt x="711" y="795"/>
                    <a:pt x="672" y="646"/>
                  </a:cubicBezTo>
                  <a:cubicBezTo>
                    <a:pt x="600" y="419"/>
                    <a:pt x="480" y="216"/>
                    <a:pt x="313" y="48"/>
                  </a:cubicBezTo>
                  <a:cubicBezTo>
                    <a:pt x="279" y="15"/>
                    <a:pt x="239" y="0"/>
                    <a:pt x="199"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603" name="Google Shape;1603;p19"/>
            <p:cNvSpPr/>
            <p:nvPr/>
          </p:nvSpPr>
          <p:spPr>
            <a:xfrm>
              <a:off x="6464030" y="1132935"/>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604" name="Google Shape;1604;p19"/>
            <p:cNvSpPr/>
            <p:nvPr/>
          </p:nvSpPr>
          <p:spPr>
            <a:xfrm>
              <a:off x="7200242" y="1123114"/>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605" name="Google Shape;1605;p19"/>
            <p:cNvSpPr/>
            <p:nvPr/>
          </p:nvSpPr>
          <p:spPr>
            <a:xfrm>
              <a:off x="7500619" y="1357196"/>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606" name="Google Shape;1606;p19"/>
            <p:cNvSpPr/>
            <p:nvPr/>
          </p:nvSpPr>
          <p:spPr>
            <a:xfrm>
              <a:off x="7992723" y="1243224"/>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607" name="Google Shape;1607;p19"/>
            <p:cNvSpPr/>
            <p:nvPr/>
          </p:nvSpPr>
          <p:spPr>
            <a:xfrm>
              <a:off x="4751593" y="1510164"/>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608" name="Google Shape;1608;p19"/>
            <p:cNvSpPr/>
            <p:nvPr/>
          </p:nvSpPr>
          <p:spPr>
            <a:xfrm>
              <a:off x="4722333" y="2218550"/>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609" name="Google Shape;1609;p19"/>
            <p:cNvSpPr/>
            <p:nvPr/>
          </p:nvSpPr>
          <p:spPr>
            <a:xfrm>
              <a:off x="5086755" y="1932699"/>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610" name="Google Shape;1610;p19"/>
            <p:cNvSpPr/>
            <p:nvPr/>
          </p:nvSpPr>
          <p:spPr>
            <a:xfrm>
              <a:off x="5423350" y="2458567"/>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611" name="Google Shape;1611;p19"/>
            <p:cNvSpPr/>
            <p:nvPr/>
          </p:nvSpPr>
          <p:spPr>
            <a:xfrm>
              <a:off x="5673801" y="2001655"/>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612" name="Google Shape;1612;p19"/>
            <p:cNvSpPr/>
            <p:nvPr/>
          </p:nvSpPr>
          <p:spPr>
            <a:xfrm>
              <a:off x="5486781" y="1640096"/>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613" name="Google Shape;1613;p19"/>
            <p:cNvSpPr/>
            <p:nvPr/>
          </p:nvSpPr>
          <p:spPr>
            <a:xfrm>
              <a:off x="6236907" y="1773097"/>
              <a:ext cx="168196" cy="204413"/>
            </a:xfrm>
            <a:custGeom>
              <a:avLst/>
              <a:gdLst/>
              <a:ahLst/>
              <a:cxnLst/>
              <a:rect l="l" t="t" r="r" b="b"/>
              <a:pathLst>
                <a:path w="822" h="999" extrusionOk="0">
                  <a:moveTo>
                    <a:pt x="149" y="1"/>
                  </a:moveTo>
                  <a:cubicBezTo>
                    <a:pt x="63" y="1"/>
                    <a:pt x="0" y="102"/>
                    <a:pt x="9" y="195"/>
                  </a:cubicBezTo>
                  <a:cubicBezTo>
                    <a:pt x="33" y="314"/>
                    <a:pt x="81" y="434"/>
                    <a:pt x="153" y="553"/>
                  </a:cubicBezTo>
                  <a:cubicBezTo>
                    <a:pt x="201" y="673"/>
                    <a:pt x="260" y="792"/>
                    <a:pt x="344" y="900"/>
                  </a:cubicBezTo>
                  <a:cubicBezTo>
                    <a:pt x="391" y="969"/>
                    <a:pt x="457" y="998"/>
                    <a:pt x="523" y="998"/>
                  </a:cubicBezTo>
                  <a:cubicBezTo>
                    <a:pt x="673" y="998"/>
                    <a:pt x="822" y="844"/>
                    <a:pt x="739" y="661"/>
                  </a:cubicBezTo>
                  <a:cubicBezTo>
                    <a:pt x="607" y="422"/>
                    <a:pt x="440" y="195"/>
                    <a:pt x="225" y="27"/>
                  </a:cubicBezTo>
                  <a:cubicBezTo>
                    <a:pt x="198" y="9"/>
                    <a:pt x="173" y="1"/>
                    <a:pt x="149"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614" name="Google Shape;1614;p19"/>
            <p:cNvSpPr/>
            <p:nvPr/>
          </p:nvSpPr>
          <p:spPr>
            <a:xfrm>
              <a:off x="6082928" y="2146466"/>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615" name="Google Shape;1615;p19"/>
            <p:cNvSpPr/>
            <p:nvPr/>
          </p:nvSpPr>
          <p:spPr>
            <a:xfrm>
              <a:off x="6489805" y="2433385"/>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616" name="Google Shape;1616;p19"/>
            <p:cNvSpPr/>
            <p:nvPr/>
          </p:nvSpPr>
          <p:spPr>
            <a:xfrm>
              <a:off x="6922988" y="1771256"/>
              <a:ext cx="163285" cy="193159"/>
            </a:xfrm>
            <a:custGeom>
              <a:avLst/>
              <a:gdLst/>
              <a:ahLst/>
              <a:cxnLst/>
              <a:rect l="l" t="t" r="r" b="b"/>
              <a:pathLst>
                <a:path w="798" h="944" extrusionOk="0">
                  <a:moveTo>
                    <a:pt x="615" y="1"/>
                  </a:moveTo>
                  <a:cubicBezTo>
                    <a:pt x="582" y="1"/>
                    <a:pt x="548" y="15"/>
                    <a:pt x="517" y="48"/>
                  </a:cubicBezTo>
                  <a:cubicBezTo>
                    <a:pt x="338" y="228"/>
                    <a:pt x="183" y="431"/>
                    <a:pt x="63" y="646"/>
                  </a:cubicBezTo>
                  <a:cubicBezTo>
                    <a:pt x="0" y="781"/>
                    <a:pt x="120" y="944"/>
                    <a:pt x="245" y="944"/>
                  </a:cubicBezTo>
                  <a:cubicBezTo>
                    <a:pt x="286" y="944"/>
                    <a:pt x="327" y="926"/>
                    <a:pt x="362" y="885"/>
                  </a:cubicBezTo>
                  <a:cubicBezTo>
                    <a:pt x="517" y="682"/>
                    <a:pt x="649" y="455"/>
                    <a:pt x="744" y="228"/>
                  </a:cubicBezTo>
                  <a:cubicBezTo>
                    <a:pt x="798" y="121"/>
                    <a:pt x="712" y="1"/>
                    <a:pt x="61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617" name="Google Shape;1617;p19"/>
            <p:cNvSpPr/>
            <p:nvPr/>
          </p:nvSpPr>
          <p:spPr>
            <a:xfrm>
              <a:off x="7372736" y="1874179"/>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618" name="Google Shape;1618;p19"/>
            <p:cNvSpPr/>
            <p:nvPr/>
          </p:nvSpPr>
          <p:spPr>
            <a:xfrm>
              <a:off x="6581117" y="1970839"/>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619" name="Google Shape;1619;p19"/>
            <p:cNvSpPr/>
            <p:nvPr/>
          </p:nvSpPr>
          <p:spPr>
            <a:xfrm>
              <a:off x="8689294" y="4382559"/>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620" name="Google Shape;1620;p19"/>
            <p:cNvSpPr/>
            <p:nvPr/>
          </p:nvSpPr>
          <p:spPr>
            <a:xfrm>
              <a:off x="8183223" y="2395749"/>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621" name="Google Shape;1621;p19"/>
            <p:cNvSpPr/>
            <p:nvPr/>
          </p:nvSpPr>
          <p:spPr>
            <a:xfrm>
              <a:off x="7885710" y="2027847"/>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622" name="Google Shape;1622;p19"/>
            <p:cNvSpPr/>
            <p:nvPr/>
          </p:nvSpPr>
          <p:spPr>
            <a:xfrm>
              <a:off x="7848061" y="1648894"/>
              <a:ext cx="190704" cy="155714"/>
            </a:xfrm>
            <a:custGeom>
              <a:avLst/>
              <a:gdLst/>
              <a:ahLst/>
              <a:cxnLst/>
              <a:rect l="l" t="t" r="r" b="b"/>
              <a:pathLst>
                <a:path w="932" h="761" extrusionOk="0">
                  <a:moveTo>
                    <a:pt x="204" y="1"/>
                  </a:moveTo>
                  <a:cubicBezTo>
                    <a:pt x="132" y="13"/>
                    <a:pt x="73" y="61"/>
                    <a:pt x="61" y="120"/>
                  </a:cubicBezTo>
                  <a:cubicBezTo>
                    <a:pt x="1" y="264"/>
                    <a:pt x="144" y="455"/>
                    <a:pt x="228" y="539"/>
                  </a:cubicBezTo>
                  <a:cubicBezTo>
                    <a:pt x="336" y="658"/>
                    <a:pt x="479" y="730"/>
                    <a:pt x="622" y="754"/>
                  </a:cubicBezTo>
                  <a:cubicBezTo>
                    <a:pt x="638" y="758"/>
                    <a:pt x="653" y="760"/>
                    <a:pt x="668" y="760"/>
                  </a:cubicBezTo>
                  <a:cubicBezTo>
                    <a:pt x="816" y="760"/>
                    <a:pt x="932" y="562"/>
                    <a:pt x="802" y="443"/>
                  </a:cubicBezTo>
                  <a:cubicBezTo>
                    <a:pt x="706" y="371"/>
                    <a:pt x="622" y="288"/>
                    <a:pt x="539" y="216"/>
                  </a:cubicBezTo>
                  <a:cubicBezTo>
                    <a:pt x="443" y="132"/>
                    <a:pt x="336"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623" name="Google Shape;1623;p19"/>
            <p:cNvSpPr/>
            <p:nvPr/>
          </p:nvSpPr>
          <p:spPr>
            <a:xfrm>
              <a:off x="8274687" y="1473742"/>
              <a:ext cx="128909" cy="251884"/>
            </a:xfrm>
            <a:custGeom>
              <a:avLst/>
              <a:gdLst/>
              <a:ahLst/>
              <a:cxnLst/>
              <a:rect l="l" t="t" r="r" b="b"/>
              <a:pathLst>
                <a:path w="630" h="1231" extrusionOk="0">
                  <a:moveTo>
                    <a:pt x="523" y="1"/>
                  </a:moveTo>
                  <a:cubicBezTo>
                    <a:pt x="487" y="1"/>
                    <a:pt x="450" y="18"/>
                    <a:pt x="426" y="56"/>
                  </a:cubicBezTo>
                  <a:cubicBezTo>
                    <a:pt x="259" y="355"/>
                    <a:pt x="139" y="666"/>
                    <a:pt x="44" y="1000"/>
                  </a:cubicBezTo>
                  <a:cubicBezTo>
                    <a:pt x="0" y="1137"/>
                    <a:pt x="118" y="1231"/>
                    <a:pt x="234" y="1231"/>
                  </a:cubicBezTo>
                  <a:cubicBezTo>
                    <a:pt x="310" y="1231"/>
                    <a:pt x="386" y="1191"/>
                    <a:pt x="414" y="1096"/>
                  </a:cubicBezTo>
                  <a:cubicBezTo>
                    <a:pt x="522" y="773"/>
                    <a:pt x="593" y="438"/>
                    <a:pt x="629" y="104"/>
                  </a:cubicBezTo>
                  <a:cubicBezTo>
                    <a:pt x="629" y="39"/>
                    <a:pt x="578" y="1"/>
                    <a:pt x="52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624" name="Google Shape;1624;p19"/>
            <p:cNvSpPr/>
            <p:nvPr/>
          </p:nvSpPr>
          <p:spPr>
            <a:xfrm>
              <a:off x="6770239" y="1367202"/>
              <a:ext cx="129523" cy="286465"/>
            </a:xfrm>
            <a:custGeom>
              <a:avLst/>
              <a:gdLst/>
              <a:ahLst/>
              <a:cxnLst/>
              <a:rect l="l" t="t" r="r" b="b"/>
              <a:pathLst>
                <a:path w="633" h="1400" extrusionOk="0">
                  <a:moveTo>
                    <a:pt x="181" y="0"/>
                  </a:moveTo>
                  <a:cubicBezTo>
                    <a:pt x="122" y="0"/>
                    <a:pt x="70" y="34"/>
                    <a:pt x="60" y="115"/>
                  </a:cubicBezTo>
                  <a:cubicBezTo>
                    <a:pt x="0" y="497"/>
                    <a:pt x="24" y="880"/>
                    <a:pt x="132" y="1238"/>
                  </a:cubicBezTo>
                  <a:cubicBezTo>
                    <a:pt x="165" y="1351"/>
                    <a:pt x="255" y="1399"/>
                    <a:pt x="347" y="1399"/>
                  </a:cubicBezTo>
                  <a:cubicBezTo>
                    <a:pt x="488" y="1399"/>
                    <a:pt x="632" y="1285"/>
                    <a:pt x="574" y="1119"/>
                  </a:cubicBezTo>
                  <a:cubicBezTo>
                    <a:pt x="467" y="808"/>
                    <a:pt x="395" y="485"/>
                    <a:pt x="371" y="163"/>
                  </a:cubicBezTo>
                  <a:cubicBezTo>
                    <a:pt x="357" y="65"/>
                    <a:pt x="263" y="0"/>
                    <a:pt x="18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625" name="Google Shape;1625;p19"/>
            <p:cNvSpPr/>
            <p:nvPr/>
          </p:nvSpPr>
          <p:spPr>
            <a:xfrm>
              <a:off x="8359398" y="2024163"/>
              <a:ext cx="315725"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626" name="Google Shape;1626;p19"/>
            <p:cNvSpPr/>
            <p:nvPr/>
          </p:nvSpPr>
          <p:spPr>
            <a:xfrm>
              <a:off x="4352999" y="1995517"/>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627" name="Google Shape;1627;p19"/>
            <p:cNvSpPr/>
            <p:nvPr/>
          </p:nvSpPr>
          <p:spPr>
            <a:xfrm>
              <a:off x="8808993" y="33576"/>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628" name="Google Shape;1628;p19"/>
            <p:cNvSpPr/>
            <p:nvPr/>
          </p:nvSpPr>
          <p:spPr>
            <a:xfrm>
              <a:off x="8779733" y="741963"/>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629" name="Google Shape;1629;p19"/>
            <p:cNvSpPr/>
            <p:nvPr/>
          </p:nvSpPr>
          <p:spPr>
            <a:xfrm>
              <a:off x="8488730" y="979749"/>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630" name="Google Shape;1630;p19"/>
            <p:cNvSpPr/>
            <p:nvPr/>
          </p:nvSpPr>
          <p:spPr>
            <a:xfrm>
              <a:off x="8344774" y="286979"/>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631" name="Google Shape;1631;p19"/>
            <p:cNvSpPr/>
            <p:nvPr/>
          </p:nvSpPr>
          <p:spPr>
            <a:xfrm>
              <a:off x="8999493" y="1186101"/>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632" name="Google Shape;1632;p19"/>
            <p:cNvSpPr/>
            <p:nvPr/>
          </p:nvSpPr>
          <p:spPr>
            <a:xfrm>
              <a:off x="8855358" y="1884963"/>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633" name="Google Shape;1633;p19"/>
            <p:cNvSpPr/>
            <p:nvPr/>
          </p:nvSpPr>
          <p:spPr>
            <a:xfrm rot="-2086714">
              <a:off x="8483424" y="1594104"/>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634" name="Google Shape;1634;p19"/>
            <p:cNvSpPr/>
            <p:nvPr/>
          </p:nvSpPr>
          <p:spPr>
            <a:xfrm>
              <a:off x="255543" y="2281476"/>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635" name="Google Shape;1635;p19"/>
            <p:cNvSpPr/>
            <p:nvPr/>
          </p:nvSpPr>
          <p:spPr>
            <a:xfrm>
              <a:off x="226283" y="2989863"/>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636" name="Google Shape;1636;p19"/>
            <p:cNvSpPr/>
            <p:nvPr/>
          </p:nvSpPr>
          <p:spPr>
            <a:xfrm>
              <a:off x="590705" y="2704012"/>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637" name="Google Shape;1637;p19"/>
            <p:cNvSpPr/>
            <p:nvPr/>
          </p:nvSpPr>
          <p:spPr>
            <a:xfrm>
              <a:off x="927300" y="3229880"/>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638" name="Google Shape;1638;p19"/>
            <p:cNvSpPr/>
            <p:nvPr/>
          </p:nvSpPr>
          <p:spPr>
            <a:xfrm>
              <a:off x="1177751" y="2772968"/>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639" name="Google Shape;1639;p19"/>
            <p:cNvSpPr/>
            <p:nvPr/>
          </p:nvSpPr>
          <p:spPr>
            <a:xfrm>
              <a:off x="990731" y="2411408"/>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640" name="Google Shape;1640;p19"/>
            <p:cNvSpPr/>
            <p:nvPr/>
          </p:nvSpPr>
          <p:spPr>
            <a:xfrm>
              <a:off x="1740857" y="2544410"/>
              <a:ext cx="168196" cy="204413"/>
            </a:xfrm>
            <a:custGeom>
              <a:avLst/>
              <a:gdLst/>
              <a:ahLst/>
              <a:cxnLst/>
              <a:rect l="l" t="t" r="r" b="b"/>
              <a:pathLst>
                <a:path w="822" h="999" extrusionOk="0">
                  <a:moveTo>
                    <a:pt x="149" y="1"/>
                  </a:moveTo>
                  <a:cubicBezTo>
                    <a:pt x="63" y="1"/>
                    <a:pt x="0" y="102"/>
                    <a:pt x="9" y="195"/>
                  </a:cubicBezTo>
                  <a:cubicBezTo>
                    <a:pt x="33" y="314"/>
                    <a:pt x="81" y="434"/>
                    <a:pt x="153" y="553"/>
                  </a:cubicBezTo>
                  <a:cubicBezTo>
                    <a:pt x="201" y="673"/>
                    <a:pt x="260" y="792"/>
                    <a:pt x="344" y="900"/>
                  </a:cubicBezTo>
                  <a:cubicBezTo>
                    <a:pt x="391" y="969"/>
                    <a:pt x="457" y="998"/>
                    <a:pt x="523" y="998"/>
                  </a:cubicBezTo>
                  <a:cubicBezTo>
                    <a:pt x="673" y="998"/>
                    <a:pt x="822" y="844"/>
                    <a:pt x="739" y="661"/>
                  </a:cubicBezTo>
                  <a:cubicBezTo>
                    <a:pt x="607" y="422"/>
                    <a:pt x="440" y="195"/>
                    <a:pt x="225" y="27"/>
                  </a:cubicBezTo>
                  <a:cubicBezTo>
                    <a:pt x="198" y="9"/>
                    <a:pt x="173" y="1"/>
                    <a:pt x="149"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641" name="Google Shape;1641;p19"/>
            <p:cNvSpPr/>
            <p:nvPr/>
          </p:nvSpPr>
          <p:spPr>
            <a:xfrm>
              <a:off x="1642641" y="3017691"/>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642" name="Google Shape;1642;p19"/>
            <p:cNvSpPr/>
            <p:nvPr/>
          </p:nvSpPr>
          <p:spPr>
            <a:xfrm>
              <a:off x="2018727" y="3430405"/>
              <a:ext cx="145483" cy="184770"/>
            </a:xfrm>
            <a:custGeom>
              <a:avLst/>
              <a:gdLst/>
              <a:ahLst/>
              <a:cxnLst/>
              <a:rect l="l" t="t" r="r" b="b"/>
              <a:pathLst>
                <a:path w="711" h="903" extrusionOk="0">
                  <a:moveTo>
                    <a:pt x="199" y="0"/>
                  </a:moveTo>
                  <a:cubicBezTo>
                    <a:pt x="98" y="0"/>
                    <a:pt x="0" y="96"/>
                    <a:pt x="26" y="216"/>
                  </a:cubicBezTo>
                  <a:cubicBezTo>
                    <a:pt x="74" y="431"/>
                    <a:pt x="169" y="634"/>
                    <a:pt x="301" y="802"/>
                  </a:cubicBezTo>
                  <a:cubicBezTo>
                    <a:pt x="342" y="872"/>
                    <a:pt x="407" y="902"/>
                    <a:pt x="471" y="902"/>
                  </a:cubicBezTo>
                  <a:cubicBezTo>
                    <a:pt x="591" y="902"/>
                    <a:pt x="711" y="795"/>
                    <a:pt x="672" y="646"/>
                  </a:cubicBezTo>
                  <a:cubicBezTo>
                    <a:pt x="600" y="419"/>
                    <a:pt x="480" y="216"/>
                    <a:pt x="313" y="48"/>
                  </a:cubicBezTo>
                  <a:cubicBezTo>
                    <a:pt x="279" y="15"/>
                    <a:pt x="239" y="0"/>
                    <a:pt x="199"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643" name="Google Shape;1643;p19"/>
            <p:cNvSpPr/>
            <p:nvPr/>
          </p:nvSpPr>
          <p:spPr>
            <a:xfrm>
              <a:off x="2158480" y="3056773"/>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644" name="Google Shape;1644;p19"/>
            <p:cNvSpPr/>
            <p:nvPr/>
          </p:nvSpPr>
          <p:spPr>
            <a:xfrm>
              <a:off x="2426938" y="2542568"/>
              <a:ext cx="163285" cy="193159"/>
            </a:xfrm>
            <a:custGeom>
              <a:avLst/>
              <a:gdLst/>
              <a:ahLst/>
              <a:cxnLst/>
              <a:rect l="l" t="t" r="r" b="b"/>
              <a:pathLst>
                <a:path w="798" h="944" extrusionOk="0">
                  <a:moveTo>
                    <a:pt x="615" y="1"/>
                  </a:moveTo>
                  <a:cubicBezTo>
                    <a:pt x="582" y="1"/>
                    <a:pt x="548" y="15"/>
                    <a:pt x="517" y="48"/>
                  </a:cubicBezTo>
                  <a:cubicBezTo>
                    <a:pt x="338" y="228"/>
                    <a:pt x="183" y="431"/>
                    <a:pt x="63" y="646"/>
                  </a:cubicBezTo>
                  <a:cubicBezTo>
                    <a:pt x="0" y="781"/>
                    <a:pt x="120" y="944"/>
                    <a:pt x="245" y="944"/>
                  </a:cubicBezTo>
                  <a:cubicBezTo>
                    <a:pt x="286" y="944"/>
                    <a:pt x="327" y="926"/>
                    <a:pt x="362" y="885"/>
                  </a:cubicBezTo>
                  <a:cubicBezTo>
                    <a:pt x="517" y="682"/>
                    <a:pt x="649" y="455"/>
                    <a:pt x="744" y="228"/>
                  </a:cubicBezTo>
                  <a:cubicBezTo>
                    <a:pt x="798" y="121"/>
                    <a:pt x="712" y="1"/>
                    <a:pt x="61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645" name="Google Shape;1645;p19"/>
            <p:cNvSpPr/>
            <p:nvPr/>
          </p:nvSpPr>
          <p:spPr>
            <a:xfrm>
              <a:off x="2876686" y="2645491"/>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646" name="Google Shape;1646;p19"/>
            <p:cNvSpPr/>
            <p:nvPr/>
          </p:nvSpPr>
          <p:spPr>
            <a:xfrm>
              <a:off x="2894692" y="3046951"/>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647" name="Google Shape;1647;p19"/>
            <p:cNvSpPr/>
            <p:nvPr/>
          </p:nvSpPr>
          <p:spPr>
            <a:xfrm>
              <a:off x="3195069" y="3281034"/>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648" name="Google Shape;1648;p19"/>
            <p:cNvSpPr/>
            <p:nvPr/>
          </p:nvSpPr>
          <p:spPr>
            <a:xfrm>
              <a:off x="3687173" y="3167062"/>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649" name="Google Shape;1649;p19"/>
            <p:cNvSpPr/>
            <p:nvPr/>
          </p:nvSpPr>
          <p:spPr>
            <a:xfrm>
              <a:off x="3389660" y="2799159"/>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650" name="Google Shape;1650;p19"/>
            <p:cNvSpPr/>
            <p:nvPr/>
          </p:nvSpPr>
          <p:spPr>
            <a:xfrm>
              <a:off x="3352011" y="2420207"/>
              <a:ext cx="190704" cy="155714"/>
            </a:xfrm>
            <a:custGeom>
              <a:avLst/>
              <a:gdLst/>
              <a:ahLst/>
              <a:cxnLst/>
              <a:rect l="l" t="t" r="r" b="b"/>
              <a:pathLst>
                <a:path w="932" h="761" extrusionOk="0">
                  <a:moveTo>
                    <a:pt x="204" y="1"/>
                  </a:moveTo>
                  <a:cubicBezTo>
                    <a:pt x="132" y="13"/>
                    <a:pt x="73" y="61"/>
                    <a:pt x="61" y="120"/>
                  </a:cubicBezTo>
                  <a:cubicBezTo>
                    <a:pt x="1" y="264"/>
                    <a:pt x="144" y="455"/>
                    <a:pt x="228" y="539"/>
                  </a:cubicBezTo>
                  <a:cubicBezTo>
                    <a:pt x="336" y="658"/>
                    <a:pt x="479" y="730"/>
                    <a:pt x="622" y="754"/>
                  </a:cubicBezTo>
                  <a:cubicBezTo>
                    <a:pt x="638" y="758"/>
                    <a:pt x="653" y="760"/>
                    <a:pt x="668" y="760"/>
                  </a:cubicBezTo>
                  <a:cubicBezTo>
                    <a:pt x="816" y="760"/>
                    <a:pt x="932" y="562"/>
                    <a:pt x="802" y="443"/>
                  </a:cubicBezTo>
                  <a:cubicBezTo>
                    <a:pt x="706" y="371"/>
                    <a:pt x="622" y="288"/>
                    <a:pt x="539" y="216"/>
                  </a:cubicBezTo>
                  <a:cubicBezTo>
                    <a:pt x="443" y="132"/>
                    <a:pt x="336"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651" name="Google Shape;1651;p19"/>
            <p:cNvSpPr/>
            <p:nvPr/>
          </p:nvSpPr>
          <p:spPr>
            <a:xfrm>
              <a:off x="3778637" y="2245054"/>
              <a:ext cx="128909" cy="251884"/>
            </a:xfrm>
            <a:custGeom>
              <a:avLst/>
              <a:gdLst/>
              <a:ahLst/>
              <a:cxnLst/>
              <a:rect l="l" t="t" r="r" b="b"/>
              <a:pathLst>
                <a:path w="630" h="1231" extrusionOk="0">
                  <a:moveTo>
                    <a:pt x="523" y="1"/>
                  </a:moveTo>
                  <a:cubicBezTo>
                    <a:pt x="487" y="1"/>
                    <a:pt x="450" y="18"/>
                    <a:pt x="426" y="56"/>
                  </a:cubicBezTo>
                  <a:cubicBezTo>
                    <a:pt x="259" y="355"/>
                    <a:pt x="139" y="666"/>
                    <a:pt x="44" y="1000"/>
                  </a:cubicBezTo>
                  <a:cubicBezTo>
                    <a:pt x="0" y="1137"/>
                    <a:pt x="118" y="1231"/>
                    <a:pt x="234" y="1231"/>
                  </a:cubicBezTo>
                  <a:cubicBezTo>
                    <a:pt x="310" y="1231"/>
                    <a:pt x="386" y="1191"/>
                    <a:pt x="414" y="1096"/>
                  </a:cubicBezTo>
                  <a:cubicBezTo>
                    <a:pt x="522" y="773"/>
                    <a:pt x="593" y="438"/>
                    <a:pt x="629" y="104"/>
                  </a:cubicBezTo>
                  <a:cubicBezTo>
                    <a:pt x="629" y="39"/>
                    <a:pt x="578" y="1"/>
                    <a:pt x="52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652" name="Google Shape;1652;p19"/>
            <p:cNvSpPr/>
            <p:nvPr/>
          </p:nvSpPr>
          <p:spPr>
            <a:xfrm>
              <a:off x="2109577" y="2247714"/>
              <a:ext cx="129523" cy="286465"/>
            </a:xfrm>
            <a:custGeom>
              <a:avLst/>
              <a:gdLst/>
              <a:ahLst/>
              <a:cxnLst/>
              <a:rect l="l" t="t" r="r" b="b"/>
              <a:pathLst>
                <a:path w="633" h="1400" extrusionOk="0">
                  <a:moveTo>
                    <a:pt x="181" y="0"/>
                  </a:moveTo>
                  <a:cubicBezTo>
                    <a:pt x="122" y="0"/>
                    <a:pt x="70" y="34"/>
                    <a:pt x="60" y="115"/>
                  </a:cubicBezTo>
                  <a:cubicBezTo>
                    <a:pt x="0" y="497"/>
                    <a:pt x="24" y="880"/>
                    <a:pt x="132" y="1238"/>
                  </a:cubicBezTo>
                  <a:cubicBezTo>
                    <a:pt x="165" y="1351"/>
                    <a:pt x="255" y="1399"/>
                    <a:pt x="347" y="1399"/>
                  </a:cubicBezTo>
                  <a:cubicBezTo>
                    <a:pt x="488" y="1399"/>
                    <a:pt x="632" y="1285"/>
                    <a:pt x="574" y="1119"/>
                  </a:cubicBezTo>
                  <a:cubicBezTo>
                    <a:pt x="467" y="808"/>
                    <a:pt x="395" y="485"/>
                    <a:pt x="371" y="163"/>
                  </a:cubicBezTo>
                  <a:cubicBezTo>
                    <a:pt x="357" y="65"/>
                    <a:pt x="263" y="0"/>
                    <a:pt x="18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653" name="Google Shape;1653;p19"/>
            <p:cNvSpPr/>
            <p:nvPr/>
          </p:nvSpPr>
          <p:spPr>
            <a:xfrm>
              <a:off x="3863348" y="2795476"/>
              <a:ext cx="315725"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654" name="Google Shape;1654;p19"/>
            <p:cNvSpPr/>
            <p:nvPr/>
          </p:nvSpPr>
          <p:spPr>
            <a:xfrm>
              <a:off x="-143051" y="2766829"/>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655" name="Google Shape;1655;p19"/>
            <p:cNvSpPr/>
            <p:nvPr/>
          </p:nvSpPr>
          <p:spPr>
            <a:xfrm>
              <a:off x="169705" y="4433614"/>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656" name="Google Shape;1656;p19"/>
            <p:cNvSpPr/>
            <p:nvPr/>
          </p:nvSpPr>
          <p:spPr>
            <a:xfrm>
              <a:off x="4655408" y="2989863"/>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657" name="Google Shape;1657;p19"/>
            <p:cNvSpPr/>
            <p:nvPr/>
          </p:nvSpPr>
          <p:spPr>
            <a:xfrm>
              <a:off x="5019830" y="2704012"/>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658" name="Google Shape;1658;p19"/>
            <p:cNvSpPr/>
            <p:nvPr/>
          </p:nvSpPr>
          <p:spPr>
            <a:xfrm>
              <a:off x="5356425" y="3229880"/>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659" name="Google Shape;1659;p19"/>
            <p:cNvSpPr/>
            <p:nvPr/>
          </p:nvSpPr>
          <p:spPr>
            <a:xfrm>
              <a:off x="5606876" y="2772968"/>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660" name="Google Shape;1660;p19"/>
            <p:cNvSpPr/>
            <p:nvPr/>
          </p:nvSpPr>
          <p:spPr>
            <a:xfrm>
              <a:off x="5216181" y="2277783"/>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661" name="Google Shape;1661;p19"/>
            <p:cNvSpPr/>
            <p:nvPr/>
          </p:nvSpPr>
          <p:spPr>
            <a:xfrm>
              <a:off x="6169982" y="2544410"/>
              <a:ext cx="168196" cy="204413"/>
            </a:xfrm>
            <a:custGeom>
              <a:avLst/>
              <a:gdLst/>
              <a:ahLst/>
              <a:cxnLst/>
              <a:rect l="l" t="t" r="r" b="b"/>
              <a:pathLst>
                <a:path w="822" h="999" extrusionOk="0">
                  <a:moveTo>
                    <a:pt x="149" y="1"/>
                  </a:moveTo>
                  <a:cubicBezTo>
                    <a:pt x="63" y="1"/>
                    <a:pt x="0" y="102"/>
                    <a:pt x="9" y="195"/>
                  </a:cubicBezTo>
                  <a:cubicBezTo>
                    <a:pt x="33" y="314"/>
                    <a:pt x="81" y="434"/>
                    <a:pt x="153" y="553"/>
                  </a:cubicBezTo>
                  <a:cubicBezTo>
                    <a:pt x="201" y="673"/>
                    <a:pt x="260" y="792"/>
                    <a:pt x="344" y="900"/>
                  </a:cubicBezTo>
                  <a:cubicBezTo>
                    <a:pt x="391" y="969"/>
                    <a:pt x="457" y="998"/>
                    <a:pt x="523" y="998"/>
                  </a:cubicBezTo>
                  <a:cubicBezTo>
                    <a:pt x="673" y="998"/>
                    <a:pt x="822" y="844"/>
                    <a:pt x="739" y="661"/>
                  </a:cubicBezTo>
                  <a:cubicBezTo>
                    <a:pt x="607" y="422"/>
                    <a:pt x="440" y="195"/>
                    <a:pt x="225" y="27"/>
                  </a:cubicBezTo>
                  <a:cubicBezTo>
                    <a:pt x="198" y="9"/>
                    <a:pt x="173" y="1"/>
                    <a:pt x="149"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662" name="Google Shape;1662;p19"/>
            <p:cNvSpPr/>
            <p:nvPr/>
          </p:nvSpPr>
          <p:spPr>
            <a:xfrm>
              <a:off x="6071766" y="3017691"/>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663" name="Google Shape;1663;p19"/>
            <p:cNvSpPr/>
            <p:nvPr/>
          </p:nvSpPr>
          <p:spPr>
            <a:xfrm>
              <a:off x="6587605" y="3056773"/>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664" name="Google Shape;1664;p19"/>
            <p:cNvSpPr/>
            <p:nvPr/>
          </p:nvSpPr>
          <p:spPr>
            <a:xfrm>
              <a:off x="6856063" y="2542568"/>
              <a:ext cx="163285" cy="193159"/>
            </a:xfrm>
            <a:custGeom>
              <a:avLst/>
              <a:gdLst/>
              <a:ahLst/>
              <a:cxnLst/>
              <a:rect l="l" t="t" r="r" b="b"/>
              <a:pathLst>
                <a:path w="798" h="944" extrusionOk="0">
                  <a:moveTo>
                    <a:pt x="615" y="1"/>
                  </a:moveTo>
                  <a:cubicBezTo>
                    <a:pt x="582" y="1"/>
                    <a:pt x="548" y="15"/>
                    <a:pt x="517" y="48"/>
                  </a:cubicBezTo>
                  <a:cubicBezTo>
                    <a:pt x="338" y="228"/>
                    <a:pt x="183" y="431"/>
                    <a:pt x="63" y="646"/>
                  </a:cubicBezTo>
                  <a:cubicBezTo>
                    <a:pt x="0" y="781"/>
                    <a:pt x="120" y="944"/>
                    <a:pt x="245" y="944"/>
                  </a:cubicBezTo>
                  <a:cubicBezTo>
                    <a:pt x="286" y="944"/>
                    <a:pt x="327" y="926"/>
                    <a:pt x="362" y="885"/>
                  </a:cubicBezTo>
                  <a:cubicBezTo>
                    <a:pt x="517" y="682"/>
                    <a:pt x="649" y="455"/>
                    <a:pt x="744" y="228"/>
                  </a:cubicBezTo>
                  <a:cubicBezTo>
                    <a:pt x="798" y="121"/>
                    <a:pt x="712" y="1"/>
                    <a:pt x="61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665" name="Google Shape;1665;p19"/>
            <p:cNvSpPr/>
            <p:nvPr/>
          </p:nvSpPr>
          <p:spPr>
            <a:xfrm>
              <a:off x="7305811" y="2645491"/>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666" name="Google Shape;1666;p19"/>
            <p:cNvSpPr/>
            <p:nvPr/>
          </p:nvSpPr>
          <p:spPr>
            <a:xfrm>
              <a:off x="7323817" y="3046951"/>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667" name="Google Shape;1667;p19"/>
            <p:cNvSpPr/>
            <p:nvPr/>
          </p:nvSpPr>
          <p:spPr>
            <a:xfrm>
              <a:off x="7624194" y="3281034"/>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668" name="Google Shape;1668;p19"/>
            <p:cNvSpPr/>
            <p:nvPr/>
          </p:nvSpPr>
          <p:spPr>
            <a:xfrm>
              <a:off x="8116298" y="3167062"/>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669" name="Google Shape;1669;p19"/>
            <p:cNvSpPr/>
            <p:nvPr/>
          </p:nvSpPr>
          <p:spPr>
            <a:xfrm>
              <a:off x="7818785" y="2799159"/>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670" name="Google Shape;1670;p19"/>
            <p:cNvSpPr/>
            <p:nvPr/>
          </p:nvSpPr>
          <p:spPr>
            <a:xfrm>
              <a:off x="7781136" y="2420207"/>
              <a:ext cx="190704" cy="155714"/>
            </a:xfrm>
            <a:custGeom>
              <a:avLst/>
              <a:gdLst/>
              <a:ahLst/>
              <a:cxnLst/>
              <a:rect l="l" t="t" r="r" b="b"/>
              <a:pathLst>
                <a:path w="932" h="761" extrusionOk="0">
                  <a:moveTo>
                    <a:pt x="204" y="1"/>
                  </a:moveTo>
                  <a:cubicBezTo>
                    <a:pt x="132" y="13"/>
                    <a:pt x="73" y="61"/>
                    <a:pt x="61" y="120"/>
                  </a:cubicBezTo>
                  <a:cubicBezTo>
                    <a:pt x="1" y="264"/>
                    <a:pt x="144" y="455"/>
                    <a:pt x="228" y="539"/>
                  </a:cubicBezTo>
                  <a:cubicBezTo>
                    <a:pt x="336" y="658"/>
                    <a:pt x="479" y="730"/>
                    <a:pt x="622" y="754"/>
                  </a:cubicBezTo>
                  <a:cubicBezTo>
                    <a:pt x="638" y="758"/>
                    <a:pt x="653" y="760"/>
                    <a:pt x="668" y="760"/>
                  </a:cubicBezTo>
                  <a:cubicBezTo>
                    <a:pt x="816" y="760"/>
                    <a:pt x="932" y="562"/>
                    <a:pt x="802" y="443"/>
                  </a:cubicBezTo>
                  <a:cubicBezTo>
                    <a:pt x="706" y="371"/>
                    <a:pt x="622" y="288"/>
                    <a:pt x="539" y="216"/>
                  </a:cubicBezTo>
                  <a:cubicBezTo>
                    <a:pt x="443" y="132"/>
                    <a:pt x="336"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671" name="Google Shape;1671;p19"/>
            <p:cNvSpPr/>
            <p:nvPr/>
          </p:nvSpPr>
          <p:spPr>
            <a:xfrm>
              <a:off x="8452812" y="4629654"/>
              <a:ext cx="128909" cy="251884"/>
            </a:xfrm>
            <a:custGeom>
              <a:avLst/>
              <a:gdLst/>
              <a:ahLst/>
              <a:cxnLst/>
              <a:rect l="l" t="t" r="r" b="b"/>
              <a:pathLst>
                <a:path w="630" h="1231" extrusionOk="0">
                  <a:moveTo>
                    <a:pt x="523" y="1"/>
                  </a:moveTo>
                  <a:cubicBezTo>
                    <a:pt x="487" y="1"/>
                    <a:pt x="450" y="18"/>
                    <a:pt x="426" y="56"/>
                  </a:cubicBezTo>
                  <a:cubicBezTo>
                    <a:pt x="259" y="355"/>
                    <a:pt x="139" y="666"/>
                    <a:pt x="44" y="1000"/>
                  </a:cubicBezTo>
                  <a:cubicBezTo>
                    <a:pt x="0" y="1137"/>
                    <a:pt x="118" y="1231"/>
                    <a:pt x="234" y="1231"/>
                  </a:cubicBezTo>
                  <a:cubicBezTo>
                    <a:pt x="310" y="1231"/>
                    <a:pt x="386" y="1191"/>
                    <a:pt x="414" y="1096"/>
                  </a:cubicBezTo>
                  <a:cubicBezTo>
                    <a:pt x="522" y="773"/>
                    <a:pt x="593" y="438"/>
                    <a:pt x="629" y="104"/>
                  </a:cubicBezTo>
                  <a:cubicBezTo>
                    <a:pt x="629" y="39"/>
                    <a:pt x="578" y="1"/>
                    <a:pt x="52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672" name="Google Shape;1672;p19"/>
            <p:cNvSpPr/>
            <p:nvPr/>
          </p:nvSpPr>
          <p:spPr>
            <a:xfrm>
              <a:off x="5899902" y="1563402"/>
              <a:ext cx="129523" cy="286465"/>
            </a:xfrm>
            <a:custGeom>
              <a:avLst/>
              <a:gdLst/>
              <a:ahLst/>
              <a:cxnLst/>
              <a:rect l="l" t="t" r="r" b="b"/>
              <a:pathLst>
                <a:path w="633" h="1400" extrusionOk="0">
                  <a:moveTo>
                    <a:pt x="181" y="0"/>
                  </a:moveTo>
                  <a:cubicBezTo>
                    <a:pt x="122" y="0"/>
                    <a:pt x="70" y="34"/>
                    <a:pt x="60" y="115"/>
                  </a:cubicBezTo>
                  <a:cubicBezTo>
                    <a:pt x="0" y="497"/>
                    <a:pt x="24" y="880"/>
                    <a:pt x="132" y="1238"/>
                  </a:cubicBezTo>
                  <a:cubicBezTo>
                    <a:pt x="165" y="1351"/>
                    <a:pt x="255" y="1399"/>
                    <a:pt x="347" y="1399"/>
                  </a:cubicBezTo>
                  <a:cubicBezTo>
                    <a:pt x="488" y="1399"/>
                    <a:pt x="632" y="1285"/>
                    <a:pt x="574" y="1119"/>
                  </a:cubicBezTo>
                  <a:cubicBezTo>
                    <a:pt x="467" y="808"/>
                    <a:pt x="395" y="485"/>
                    <a:pt x="371" y="163"/>
                  </a:cubicBezTo>
                  <a:cubicBezTo>
                    <a:pt x="357" y="65"/>
                    <a:pt x="263" y="0"/>
                    <a:pt x="18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673" name="Google Shape;1673;p19"/>
            <p:cNvSpPr/>
            <p:nvPr/>
          </p:nvSpPr>
          <p:spPr>
            <a:xfrm rot="-1206472">
              <a:off x="8225586" y="2886601"/>
              <a:ext cx="315724"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674" name="Google Shape;1674;p19"/>
            <p:cNvSpPr/>
            <p:nvPr/>
          </p:nvSpPr>
          <p:spPr>
            <a:xfrm>
              <a:off x="4286074" y="2766829"/>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675" name="Google Shape;1675;p19"/>
            <p:cNvSpPr/>
            <p:nvPr/>
          </p:nvSpPr>
          <p:spPr>
            <a:xfrm>
              <a:off x="446043" y="3434001"/>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676" name="Google Shape;1676;p19"/>
            <p:cNvSpPr/>
            <p:nvPr/>
          </p:nvSpPr>
          <p:spPr>
            <a:xfrm>
              <a:off x="416783" y="4142388"/>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677" name="Google Shape;1677;p19"/>
            <p:cNvSpPr/>
            <p:nvPr/>
          </p:nvSpPr>
          <p:spPr>
            <a:xfrm>
              <a:off x="781205" y="3856537"/>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678" name="Google Shape;1678;p19"/>
            <p:cNvSpPr/>
            <p:nvPr/>
          </p:nvSpPr>
          <p:spPr>
            <a:xfrm>
              <a:off x="1117800" y="4382405"/>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679" name="Google Shape;1679;p19"/>
            <p:cNvSpPr/>
            <p:nvPr/>
          </p:nvSpPr>
          <p:spPr>
            <a:xfrm>
              <a:off x="1368251" y="3925493"/>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680" name="Google Shape;1680;p19"/>
            <p:cNvSpPr/>
            <p:nvPr/>
          </p:nvSpPr>
          <p:spPr>
            <a:xfrm>
              <a:off x="1181231" y="3563933"/>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681" name="Google Shape;1681;p19"/>
            <p:cNvSpPr/>
            <p:nvPr/>
          </p:nvSpPr>
          <p:spPr>
            <a:xfrm>
              <a:off x="1931357" y="3696935"/>
              <a:ext cx="168196" cy="204413"/>
            </a:xfrm>
            <a:custGeom>
              <a:avLst/>
              <a:gdLst/>
              <a:ahLst/>
              <a:cxnLst/>
              <a:rect l="l" t="t" r="r" b="b"/>
              <a:pathLst>
                <a:path w="822" h="999" extrusionOk="0">
                  <a:moveTo>
                    <a:pt x="149" y="1"/>
                  </a:moveTo>
                  <a:cubicBezTo>
                    <a:pt x="63" y="1"/>
                    <a:pt x="0" y="102"/>
                    <a:pt x="9" y="195"/>
                  </a:cubicBezTo>
                  <a:cubicBezTo>
                    <a:pt x="33" y="314"/>
                    <a:pt x="81" y="434"/>
                    <a:pt x="153" y="553"/>
                  </a:cubicBezTo>
                  <a:cubicBezTo>
                    <a:pt x="201" y="673"/>
                    <a:pt x="260" y="792"/>
                    <a:pt x="344" y="900"/>
                  </a:cubicBezTo>
                  <a:cubicBezTo>
                    <a:pt x="391" y="969"/>
                    <a:pt x="457" y="998"/>
                    <a:pt x="523" y="998"/>
                  </a:cubicBezTo>
                  <a:cubicBezTo>
                    <a:pt x="673" y="998"/>
                    <a:pt x="822" y="844"/>
                    <a:pt x="739" y="661"/>
                  </a:cubicBezTo>
                  <a:cubicBezTo>
                    <a:pt x="607" y="422"/>
                    <a:pt x="440" y="195"/>
                    <a:pt x="225" y="27"/>
                  </a:cubicBezTo>
                  <a:cubicBezTo>
                    <a:pt x="198" y="9"/>
                    <a:pt x="173" y="1"/>
                    <a:pt x="149"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682" name="Google Shape;1682;p19"/>
            <p:cNvSpPr/>
            <p:nvPr/>
          </p:nvSpPr>
          <p:spPr>
            <a:xfrm>
              <a:off x="1833141" y="4170216"/>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683" name="Google Shape;1683;p19"/>
            <p:cNvSpPr/>
            <p:nvPr/>
          </p:nvSpPr>
          <p:spPr>
            <a:xfrm>
              <a:off x="2348980" y="4209298"/>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684" name="Google Shape;1684;p19"/>
            <p:cNvSpPr/>
            <p:nvPr/>
          </p:nvSpPr>
          <p:spPr>
            <a:xfrm>
              <a:off x="2617438" y="3695093"/>
              <a:ext cx="163285" cy="193159"/>
            </a:xfrm>
            <a:custGeom>
              <a:avLst/>
              <a:gdLst/>
              <a:ahLst/>
              <a:cxnLst/>
              <a:rect l="l" t="t" r="r" b="b"/>
              <a:pathLst>
                <a:path w="798" h="944" extrusionOk="0">
                  <a:moveTo>
                    <a:pt x="615" y="1"/>
                  </a:moveTo>
                  <a:cubicBezTo>
                    <a:pt x="582" y="1"/>
                    <a:pt x="548" y="15"/>
                    <a:pt x="517" y="48"/>
                  </a:cubicBezTo>
                  <a:cubicBezTo>
                    <a:pt x="338" y="228"/>
                    <a:pt x="183" y="431"/>
                    <a:pt x="63" y="646"/>
                  </a:cubicBezTo>
                  <a:cubicBezTo>
                    <a:pt x="0" y="781"/>
                    <a:pt x="120" y="944"/>
                    <a:pt x="245" y="944"/>
                  </a:cubicBezTo>
                  <a:cubicBezTo>
                    <a:pt x="286" y="944"/>
                    <a:pt x="327" y="926"/>
                    <a:pt x="362" y="885"/>
                  </a:cubicBezTo>
                  <a:cubicBezTo>
                    <a:pt x="517" y="682"/>
                    <a:pt x="649" y="455"/>
                    <a:pt x="744" y="228"/>
                  </a:cubicBezTo>
                  <a:cubicBezTo>
                    <a:pt x="798" y="121"/>
                    <a:pt x="712" y="1"/>
                    <a:pt x="61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685" name="Google Shape;1685;p19"/>
            <p:cNvSpPr/>
            <p:nvPr/>
          </p:nvSpPr>
          <p:spPr>
            <a:xfrm>
              <a:off x="3067186" y="3798016"/>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686" name="Google Shape;1686;p19"/>
            <p:cNvSpPr/>
            <p:nvPr/>
          </p:nvSpPr>
          <p:spPr>
            <a:xfrm>
              <a:off x="3085192" y="4199476"/>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687" name="Google Shape;1687;p19"/>
            <p:cNvSpPr/>
            <p:nvPr/>
          </p:nvSpPr>
          <p:spPr>
            <a:xfrm>
              <a:off x="3385569" y="4433559"/>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688" name="Google Shape;1688;p19"/>
            <p:cNvSpPr/>
            <p:nvPr/>
          </p:nvSpPr>
          <p:spPr>
            <a:xfrm>
              <a:off x="3909061" y="4210899"/>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689" name="Google Shape;1689;p19"/>
            <p:cNvSpPr/>
            <p:nvPr/>
          </p:nvSpPr>
          <p:spPr>
            <a:xfrm>
              <a:off x="3580160" y="3951684"/>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690" name="Google Shape;1690;p19"/>
            <p:cNvSpPr/>
            <p:nvPr/>
          </p:nvSpPr>
          <p:spPr>
            <a:xfrm>
              <a:off x="3542511" y="3572732"/>
              <a:ext cx="190704" cy="155714"/>
            </a:xfrm>
            <a:custGeom>
              <a:avLst/>
              <a:gdLst/>
              <a:ahLst/>
              <a:cxnLst/>
              <a:rect l="l" t="t" r="r" b="b"/>
              <a:pathLst>
                <a:path w="932" h="761" extrusionOk="0">
                  <a:moveTo>
                    <a:pt x="204" y="1"/>
                  </a:moveTo>
                  <a:cubicBezTo>
                    <a:pt x="132" y="13"/>
                    <a:pt x="73" y="61"/>
                    <a:pt x="61" y="120"/>
                  </a:cubicBezTo>
                  <a:cubicBezTo>
                    <a:pt x="1" y="264"/>
                    <a:pt x="144" y="455"/>
                    <a:pt x="228" y="539"/>
                  </a:cubicBezTo>
                  <a:cubicBezTo>
                    <a:pt x="336" y="658"/>
                    <a:pt x="479" y="730"/>
                    <a:pt x="622" y="754"/>
                  </a:cubicBezTo>
                  <a:cubicBezTo>
                    <a:pt x="638" y="758"/>
                    <a:pt x="653" y="760"/>
                    <a:pt x="668" y="760"/>
                  </a:cubicBezTo>
                  <a:cubicBezTo>
                    <a:pt x="816" y="760"/>
                    <a:pt x="932" y="562"/>
                    <a:pt x="802" y="443"/>
                  </a:cubicBezTo>
                  <a:cubicBezTo>
                    <a:pt x="706" y="371"/>
                    <a:pt x="622" y="288"/>
                    <a:pt x="539" y="216"/>
                  </a:cubicBezTo>
                  <a:cubicBezTo>
                    <a:pt x="443" y="132"/>
                    <a:pt x="336"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691" name="Google Shape;1691;p19"/>
            <p:cNvSpPr/>
            <p:nvPr/>
          </p:nvSpPr>
          <p:spPr>
            <a:xfrm>
              <a:off x="3969137" y="3397579"/>
              <a:ext cx="128909" cy="251884"/>
            </a:xfrm>
            <a:custGeom>
              <a:avLst/>
              <a:gdLst/>
              <a:ahLst/>
              <a:cxnLst/>
              <a:rect l="l" t="t" r="r" b="b"/>
              <a:pathLst>
                <a:path w="630" h="1231" extrusionOk="0">
                  <a:moveTo>
                    <a:pt x="523" y="1"/>
                  </a:moveTo>
                  <a:cubicBezTo>
                    <a:pt x="487" y="1"/>
                    <a:pt x="450" y="18"/>
                    <a:pt x="426" y="56"/>
                  </a:cubicBezTo>
                  <a:cubicBezTo>
                    <a:pt x="259" y="355"/>
                    <a:pt x="139" y="666"/>
                    <a:pt x="44" y="1000"/>
                  </a:cubicBezTo>
                  <a:cubicBezTo>
                    <a:pt x="0" y="1137"/>
                    <a:pt x="118" y="1231"/>
                    <a:pt x="234" y="1231"/>
                  </a:cubicBezTo>
                  <a:cubicBezTo>
                    <a:pt x="310" y="1231"/>
                    <a:pt x="386" y="1191"/>
                    <a:pt x="414" y="1096"/>
                  </a:cubicBezTo>
                  <a:cubicBezTo>
                    <a:pt x="522" y="773"/>
                    <a:pt x="593" y="438"/>
                    <a:pt x="629" y="104"/>
                  </a:cubicBezTo>
                  <a:cubicBezTo>
                    <a:pt x="629" y="39"/>
                    <a:pt x="578" y="1"/>
                    <a:pt x="52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692" name="Google Shape;1692;p19"/>
            <p:cNvSpPr/>
            <p:nvPr/>
          </p:nvSpPr>
          <p:spPr>
            <a:xfrm>
              <a:off x="2300077" y="3400239"/>
              <a:ext cx="129523" cy="286464"/>
            </a:xfrm>
            <a:custGeom>
              <a:avLst/>
              <a:gdLst/>
              <a:ahLst/>
              <a:cxnLst/>
              <a:rect l="l" t="t" r="r" b="b"/>
              <a:pathLst>
                <a:path w="633" h="1400" extrusionOk="0">
                  <a:moveTo>
                    <a:pt x="181" y="0"/>
                  </a:moveTo>
                  <a:cubicBezTo>
                    <a:pt x="122" y="0"/>
                    <a:pt x="70" y="34"/>
                    <a:pt x="60" y="115"/>
                  </a:cubicBezTo>
                  <a:cubicBezTo>
                    <a:pt x="0" y="497"/>
                    <a:pt x="24" y="880"/>
                    <a:pt x="132" y="1238"/>
                  </a:cubicBezTo>
                  <a:cubicBezTo>
                    <a:pt x="165" y="1351"/>
                    <a:pt x="255" y="1399"/>
                    <a:pt x="347" y="1399"/>
                  </a:cubicBezTo>
                  <a:cubicBezTo>
                    <a:pt x="488" y="1399"/>
                    <a:pt x="632" y="1285"/>
                    <a:pt x="574" y="1119"/>
                  </a:cubicBezTo>
                  <a:cubicBezTo>
                    <a:pt x="467" y="808"/>
                    <a:pt x="395" y="485"/>
                    <a:pt x="371" y="163"/>
                  </a:cubicBezTo>
                  <a:cubicBezTo>
                    <a:pt x="357" y="65"/>
                    <a:pt x="263" y="0"/>
                    <a:pt x="18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693" name="Google Shape;1693;p19"/>
            <p:cNvSpPr/>
            <p:nvPr/>
          </p:nvSpPr>
          <p:spPr>
            <a:xfrm>
              <a:off x="4053848" y="3948001"/>
              <a:ext cx="315725"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694" name="Google Shape;1694;p19"/>
            <p:cNvSpPr/>
            <p:nvPr/>
          </p:nvSpPr>
          <p:spPr>
            <a:xfrm>
              <a:off x="47449" y="3919354"/>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695" name="Google Shape;1695;p19"/>
            <p:cNvSpPr/>
            <p:nvPr/>
          </p:nvSpPr>
          <p:spPr>
            <a:xfrm>
              <a:off x="4512783" y="3323450"/>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696" name="Google Shape;1696;p19"/>
            <p:cNvSpPr/>
            <p:nvPr/>
          </p:nvSpPr>
          <p:spPr>
            <a:xfrm>
              <a:off x="5213800" y="3563467"/>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697" name="Google Shape;1697;p19"/>
            <p:cNvSpPr/>
            <p:nvPr/>
          </p:nvSpPr>
          <p:spPr>
            <a:xfrm>
              <a:off x="5929141" y="3351278"/>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698" name="Google Shape;1698;p19"/>
            <p:cNvSpPr/>
            <p:nvPr/>
          </p:nvSpPr>
          <p:spPr>
            <a:xfrm>
              <a:off x="6305227" y="3763992"/>
              <a:ext cx="145483" cy="184770"/>
            </a:xfrm>
            <a:custGeom>
              <a:avLst/>
              <a:gdLst/>
              <a:ahLst/>
              <a:cxnLst/>
              <a:rect l="l" t="t" r="r" b="b"/>
              <a:pathLst>
                <a:path w="711" h="903" extrusionOk="0">
                  <a:moveTo>
                    <a:pt x="199" y="0"/>
                  </a:moveTo>
                  <a:cubicBezTo>
                    <a:pt x="98" y="0"/>
                    <a:pt x="0" y="96"/>
                    <a:pt x="26" y="216"/>
                  </a:cubicBezTo>
                  <a:cubicBezTo>
                    <a:pt x="74" y="431"/>
                    <a:pt x="169" y="634"/>
                    <a:pt x="301" y="802"/>
                  </a:cubicBezTo>
                  <a:cubicBezTo>
                    <a:pt x="342" y="872"/>
                    <a:pt x="407" y="902"/>
                    <a:pt x="471" y="902"/>
                  </a:cubicBezTo>
                  <a:cubicBezTo>
                    <a:pt x="591" y="902"/>
                    <a:pt x="711" y="795"/>
                    <a:pt x="672" y="646"/>
                  </a:cubicBezTo>
                  <a:cubicBezTo>
                    <a:pt x="600" y="419"/>
                    <a:pt x="480" y="216"/>
                    <a:pt x="313" y="48"/>
                  </a:cubicBezTo>
                  <a:cubicBezTo>
                    <a:pt x="279" y="15"/>
                    <a:pt x="239" y="0"/>
                    <a:pt x="199"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699" name="Google Shape;1699;p19"/>
            <p:cNvSpPr/>
            <p:nvPr/>
          </p:nvSpPr>
          <p:spPr>
            <a:xfrm>
              <a:off x="6444980" y="3390360"/>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700" name="Google Shape;1700;p19"/>
            <p:cNvSpPr/>
            <p:nvPr/>
          </p:nvSpPr>
          <p:spPr>
            <a:xfrm>
              <a:off x="7181192" y="3380539"/>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701" name="Google Shape;1701;p19"/>
            <p:cNvSpPr/>
            <p:nvPr/>
          </p:nvSpPr>
          <p:spPr>
            <a:xfrm>
              <a:off x="7481569" y="3614621"/>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702" name="Google Shape;1702;p19"/>
            <p:cNvSpPr/>
            <p:nvPr/>
          </p:nvSpPr>
          <p:spPr>
            <a:xfrm>
              <a:off x="7973673" y="3500649"/>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703" name="Google Shape;1703;p19"/>
            <p:cNvSpPr/>
            <p:nvPr/>
          </p:nvSpPr>
          <p:spPr>
            <a:xfrm>
              <a:off x="4732543" y="3767589"/>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704" name="Google Shape;1704;p19"/>
            <p:cNvSpPr/>
            <p:nvPr/>
          </p:nvSpPr>
          <p:spPr>
            <a:xfrm>
              <a:off x="4703283" y="4475975"/>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705" name="Google Shape;1705;p19"/>
            <p:cNvSpPr/>
            <p:nvPr/>
          </p:nvSpPr>
          <p:spPr>
            <a:xfrm>
              <a:off x="5067705" y="4190124"/>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706" name="Google Shape;1706;p19"/>
            <p:cNvSpPr/>
            <p:nvPr/>
          </p:nvSpPr>
          <p:spPr>
            <a:xfrm>
              <a:off x="5365113" y="4316417"/>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707" name="Google Shape;1707;p19"/>
            <p:cNvSpPr/>
            <p:nvPr/>
          </p:nvSpPr>
          <p:spPr>
            <a:xfrm>
              <a:off x="5654751" y="4259080"/>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708" name="Google Shape;1708;p19"/>
            <p:cNvSpPr/>
            <p:nvPr/>
          </p:nvSpPr>
          <p:spPr>
            <a:xfrm>
              <a:off x="5467731" y="3897521"/>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709" name="Google Shape;1709;p19"/>
            <p:cNvSpPr/>
            <p:nvPr/>
          </p:nvSpPr>
          <p:spPr>
            <a:xfrm>
              <a:off x="6217857" y="4030522"/>
              <a:ext cx="168196" cy="204413"/>
            </a:xfrm>
            <a:custGeom>
              <a:avLst/>
              <a:gdLst/>
              <a:ahLst/>
              <a:cxnLst/>
              <a:rect l="l" t="t" r="r" b="b"/>
              <a:pathLst>
                <a:path w="822" h="999" extrusionOk="0">
                  <a:moveTo>
                    <a:pt x="149" y="1"/>
                  </a:moveTo>
                  <a:cubicBezTo>
                    <a:pt x="63" y="1"/>
                    <a:pt x="0" y="102"/>
                    <a:pt x="9" y="195"/>
                  </a:cubicBezTo>
                  <a:cubicBezTo>
                    <a:pt x="33" y="314"/>
                    <a:pt x="81" y="434"/>
                    <a:pt x="153" y="553"/>
                  </a:cubicBezTo>
                  <a:cubicBezTo>
                    <a:pt x="201" y="673"/>
                    <a:pt x="260" y="792"/>
                    <a:pt x="344" y="900"/>
                  </a:cubicBezTo>
                  <a:cubicBezTo>
                    <a:pt x="391" y="969"/>
                    <a:pt x="457" y="998"/>
                    <a:pt x="523" y="998"/>
                  </a:cubicBezTo>
                  <a:cubicBezTo>
                    <a:pt x="673" y="998"/>
                    <a:pt x="822" y="844"/>
                    <a:pt x="739" y="661"/>
                  </a:cubicBezTo>
                  <a:cubicBezTo>
                    <a:pt x="607" y="422"/>
                    <a:pt x="440" y="195"/>
                    <a:pt x="225" y="27"/>
                  </a:cubicBezTo>
                  <a:cubicBezTo>
                    <a:pt x="198" y="9"/>
                    <a:pt x="173" y="1"/>
                    <a:pt x="149"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710" name="Google Shape;1710;p19"/>
            <p:cNvSpPr/>
            <p:nvPr/>
          </p:nvSpPr>
          <p:spPr>
            <a:xfrm>
              <a:off x="5866116" y="3871116"/>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711" name="Google Shape;1711;p19"/>
            <p:cNvSpPr/>
            <p:nvPr/>
          </p:nvSpPr>
          <p:spPr>
            <a:xfrm>
              <a:off x="6577205" y="4323998"/>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712" name="Google Shape;1712;p19"/>
            <p:cNvSpPr/>
            <p:nvPr/>
          </p:nvSpPr>
          <p:spPr>
            <a:xfrm>
              <a:off x="6903938" y="4028681"/>
              <a:ext cx="163285" cy="193159"/>
            </a:xfrm>
            <a:custGeom>
              <a:avLst/>
              <a:gdLst/>
              <a:ahLst/>
              <a:cxnLst/>
              <a:rect l="l" t="t" r="r" b="b"/>
              <a:pathLst>
                <a:path w="798" h="944" extrusionOk="0">
                  <a:moveTo>
                    <a:pt x="615" y="1"/>
                  </a:moveTo>
                  <a:cubicBezTo>
                    <a:pt x="582" y="1"/>
                    <a:pt x="548" y="15"/>
                    <a:pt x="517" y="48"/>
                  </a:cubicBezTo>
                  <a:cubicBezTo>
                    <a:pt x="338" y="228"/>
                    <a:pt x="183" y="431"/>
                    <a:pt x="63" y="646"/>
                  </a:cubicBezTo>
                  <a:cubicBezTo>
                    <a:pt x="0" y="781"/>
                    <a:pt x="120" y="944"/>
                    <a:pt x="245" y="944"/>
                  </a:cubicBezTo>
                  <a:cubicBezTo>
                    <a:pt x="286" y="944"/>
                    <a:pt x="327" y="926"/>
                    <a:pt x="362" y="885"/>
                  </a:cubicBezTo>
                  <a:cubicBezTo>
                    <a:pt x="517" y="682"/>
                    <a:pt x="649" y="455"/>
                    <a:pt x="744" y="228"/>
                  </a:cubicBezTo>
                  <a:cubicBezTo>
                    <a:pt x="798" y="121"/>
                    <a:pt x="712" y="1"/>
                    <a:pt x="61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713" name="Google Shape;1713;p19"/>
            <p:cNvSpPr/>
            <p:nvPr/>
          </p:nvSpPr>
          <p:spPr>
            <a:xfrm>
              <a:off x="7353686" y="4131604"/>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714" name="Google Shape;1714;p19"/>
            <p:cNvSpPr/>
            <p:nvPr/>
          </p:nvSpPr>
          <p:spPr>
            <a:xfrm>
              <a:off x="7371692" y="4533064"/>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715" name="Google Shape;1715;p19"/>
            <p:cNvSpPr/>
            <p:nvPr/>
          </p:nvSpPr>
          <p:spPr>
            <a:xfrm>
              <a:off x="7552082" y="4848134"/>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716" name="Google Shape;1716;p19"/>
            <p:cNvSpPr/>
            <p:nvPr/>
          </p:nvSpPr>
          <p:spPr>
            <a:xfrm>
              <a:off x="8198961" y="4775974"/>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717" name="Google Shape;1717;p19"/>
            <p:cNvSpPr/>
            <p:nvPr/>
          </p:nvSpPr>
          <p:spPr>
            <a:xfrm>
              <a:off x="7866660" y="4285272"/>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718" name="Google Shape;1718;p19"/>
            <p:cNvSpPr/>
            <p:nvPr/>
          </p:nvSpPr>
          <p:spPr>
            <a:xfrm>
              <a:off x="7829011" y="3906319"/>
              <a:ext cx="190704" cy="155714"/>
            </a:xfrm>
            <a:custGeom>
              <a:avLst/>
              <a:gdLst/>
              <a:ahLst/>
              <a:cxnLst/>
              <a:rect l="l" t="t" r="r" b="b"/>
              <a:pathLst>
                <a:path w="932" h="761" extrusionOk="0">
                  <a:moveTo>
                    <a:pt x="204" y="1"/>
                  </a:moveTo>
                  <a:cubicBezTo>
                    <a:pt x="132" y="13"/>
                    <a:pt x="73" y="61"/>
                    <a:pt x="61" y="120"/>
                  </a:cubicBezTo>
                  <a:cubicBezTo>
                    <a:pt x="1" y="264"/>
                    <a:pt x="144" y="455"/>
                    <a:pt x="228" y="539"/>
                  </a:cubicBezTo>
                  <a:cubicBezTo>
                    <a:pt x="336" y="658"/>
                    <a:pt x="479" y="730"/>
                    <a:pt x="622" y="754"/>
                  </a:cubicBezTo>
                  <a:cubicBezTo>
                    <a:pt x="638" y="758"/>
                    <a:pt x="653" y="760"/>
                    <a:pt x="668" y="760"/>
                  </a:cubicBezTo>
                  <a:cubicBezTo>
                    <a:pt x="816" y="760"/>
                    <a:pt x="932" y="562"/>
                    <a:pt x="802" y="443"/>
                  </a:cubicBezTo>
                  <a:cubicBezTo>
                    <a:pt x="706" y="371"/>
                    <a:pt x="622" y="288"/>
                    <a:pt x="539" y="216"/>
                  </a:cubicBezTo>
                  <a:cubicBezTo>
                    <a:pt x="443" y="132"/>
                    <a:pt x="336"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719" name="Google Shape;1719;p19"/>
            <p:cNvSpPr/>
            <p:nvPr/>
          </p:nvSpPr>
          <p:spPr>
            <a:xfrm>
              <a:off x="8255637" y="3731167"/>
              <a:ext cx="128909" cy="251884"/>
            </a:xfrm>
            <a:custGeom>
              <a:avLst/>
              <a:gdLst/>
              <a:ahLst/>
              <a:cxnLst/>
              <a:rect l="l" t="t" r="r" b="b"/>
              <a:pathLst>
                <a:path w="630" h="1231" extrusionOk="0">
                  <a:moveTo>
                    <a:pt x="523" y="1"/>
                  </a:moveTo>
                  <a:cubicBezTo>
                    <a:pt x="487" y="1"/>
                    <a:pt x="450" y="18"/>
                    <a:pt x="426" y="56"/>
                  </a:cubicBezTo>
                  <a:cubicBezTo>
                    <a:pt x="259" y="355"/>
                    <a:pt x="139" y="666"/>
                    <a:pt x="44" y="1000"/>
                  </a:cubicBezTo>
                  <a:cubicBezTo>
                    <a:pt x="0" y="1137"/>
                    <a:pt x="118" y="1231"/>
                    <a:pt x="234" y="1231"/>
                  </a:cubicBezTo>
                  <a:cubicBezTo>
                    <a:pt x="310" y="1231"/>
                    <a:pt x="386" y="1191"/>
                    <a:pt x="414" y="1096"/>
                  </a:cubicBezTo>
                  <a:cubicBezTo>
                    <a:pt x="522" y="773"/>
                    <a:pt x="593" y="438"/>
                    <a:pt x="629" y="104"/>
                  </a:cubicBezTo>
                  <a:cubicBezTo>
                    <a:pt x="629" y="39"/>
                    <a:pt x="578" y="1"/>
                    <a:pt x="52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720" name="Google Shape;1720;p19"/>
            <p:cNvSpPr/>
            <p:nvPr/>
          </p:nvSpPr>
          <p:spPr>
            <a:xfrm>
              <a:off x="6586577" y="3733827"/>
              <a:ext cx="129523" cy="286464"/>
            </a:xfrm>
            <a:custGeom>
              <a:avLst/>
              <a:gdLst/>
              <a:ahLst/>
              <a:cxnLst/>
              <a:rect l="l" t="t" r="r" b="b"/>
              <a:pathLst>
                <a:path w="633" h="1400" extrusionOk="0">
                  <a:moveTo>
                    <a:pt x="181" y="0"/>
                  </a:moveTo>
                  <a:cubicBezTo>
                    <a:pt x="122" y="0"/>
                    <a:pt x="70" y="34"/>
                    <a:pt x="60" y="115"/>
                  </a:cubicBezTo>
                  <a:cubicBezTo>
                    <a:pt x="0" y="497"/>
                    <a:pt x="24" y="880"/>
                    <a:pt x="132" y="1238"/>
                  </a:cubicBezTo>
                  <a:cubicBezTo>
                    <a:pt x="165" y="1351"/>
                    <a:pt x="255" y="1399"/>
                    <a:pt x="347" y="1399"/>
                  </a:cubicBezTo>
                  <a:cubicBezTo>
                    <a:pt x="488" y="1399"/>
                    <a:pt x="632" y="1285"/>
                    <a:pt x="574" y="1119"/>
                  </a:cubicBezTo>
                  <a:cubicBezTo>
                    <a:pt x="467" y="808"/>
                    <a:pt x="395" y="485"/>
                    <a:pt x="371" y="163"/>
                  </a:cubicBezTo>
                  <a:cubicBezTo>
                    <a:pt x="357" y="65"/>
                    <a:pt x="263" y="0"/>
                    <a:pt x="18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721" name="Google Shape;1721;p19"/>
            <p:cNvSpPr/>
            <p:nvPr/>
          </p:nvSpPr>
          <p:spPr>
            <a:xfrm>
              <a:off x="8340348" y="4281588"/>
              <a:ext cx="315725"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722" name="Google Shape;1722;p19"/>
            <p:cNvSpPr/>
            <p:nvPr/>
          </p:nvSpPr>
          <p:spPr>
            <a:xfrm>
              <a:off x="4333949" y="4252942"/>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723" name="Google Shape;1723;p19"/>
            <p:cNvSpPr/>
            <p:nvPr/>
          </p:nvSpPr>
          <p:spPr>
            <a:xfrm>
              <a:off x="8827543" y="2281476"/>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724" name="Google Shape;1724;p19"/>
            <p:cNvSpPr/>
            <p:nvPr/>
          </p:nvSpPr>
          <p:spPr>
            <a:xfrm>
              <a:off x="8760683" y="2999388"/>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725" name="Google Shape;1725;p19"/>
            <p:cNvSpPr/>
            <p:nvPr/>
          </p:nvSpPr>
          <p:spPr>
            <a:xfrm>
              <a:off x="8469680" y="3237174"/>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726" name="Google Shape;1726;p19"/>
            <p:cNvSpPr/>
            <p:nvPr/>
          </p:nvSpPr>
          <p:spPr>
            <a:xfrm>
              <a:off x="8373224" y="2634867"/>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727" name="Google Shape;1727;p19"/>
            <p:cNvSpPr/>
            <p:nvPr/>
          </p:nvSpPr>
          <p:spPr>
            <a:xfrm>
              <a:off x="8980443" y="3443526"/>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728" name="Google Shape;1728;p19"/>
            <p:cNvSpPr/>
            <p:nvPr/>
          </p:nvSpPr>
          <p:spPr>
            <a:xfrm>
              <a:off x="8836308" y="4142388"/>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729" name="Google Shape;1729;p19"/>
            <p:cNvSpPr/>
            <p:nvPr/>
          </p:nvSpPr>
          <p:spPr>
            <a:xfrm rot="-2086714">
              <a:off x="8464374" y="3851529"/>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730" name="Google Shape;1730;p19"/>
            <p:cNvSpPr/>
            <p:nvPr/>
          </p:nvSpPr>
          <p:spPr>
            <a:xfrm flipH="1">
              <a:off x="8740347" y="4926925"/>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731" name="Google Shape;1731;p19"/>
            <p:cNvSpPr/>
            <p:nvPr/>
          </p:nvSpPr>
          <p:spPr>
            <a:xfrm flipH="1">
              <a:off x="8243290" y="4561387"/>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732" name="Google Shape;1732;p19"/>
            <p:cNvSpPr/>
            <p:nvPr/>
          </p:nvSpPr>
          <p:spPr>
            <a:xfrm flipH="1">
              <a:off x="7936946" y="4882542"/>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733" name="Google Shape;1733;p19"/>
            <p:cNvSpPr/>
            <p:nvPr/>
          </p:nvSpPr>
          <p:spPr>
            <a:xfrm flipH="1">
              <a:off x="7686668" y="4491618"/>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734" name="Google Shape;1734;p19"/>
            <p:cNvSpPr/>
            <p:nvPr/>
          </p:nvSpPr>
          <p:spPr>
            <a:xfrm flipH="1">
              <a:off x="7212430" y="4875066"/>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735" name="Google Shape;1735;p19"/>
            <p:cNvSpPr/>
            <p:nvPr/>
          </p:nvSpPr>
          <p:spPr>
            <a:xfrm flipH="1">
              <a:off x="6908674" y="4545042"/>
              <a:ext cx="145483" cy="184770"/>
            </a:xfrm>
            <a:custGeom>
              <a:avLst/>
              <a:gdLst/>
              <a:ahLst/>
              <a:cxnLst/>
              <a:rect l="l" t="t" r="r" b="b"/>
              <a:pathLst>
                <a:path w="711" h="903" extrusionOk="0">
                  <a:moveTo>
                    <a:pt x="199" y="0"/>
                  </a:moveTo>
                  <a:cubicBezTo>
                    <a:pt x="98" y="0"/>
                    <a:pt x="0" y="96"/>
                    <a:pt x="26" y="216"/>
                  </a:cubicBezTo>
                  <a:cubicBezTo>
                    <a:pt x="74" y="431"/>
                    <a:pt x="169" y="634"/>
                    <a:pt x="301" y="802"/>
                  </a:cubicBezTo>
                  <a:cubicBezTo>
                    <a:pt x="342" y="872"/>
                    <a:pt x="407" y="902"/>
                    <a:pt x="471" y="902"/>
                  </a:cubicBezTo>
                  <a:cubicBezTo>
                    <a:pt x="591" y="902"/>
                    <a:pt x="711" y="795"/>
                    <a:pt x="672" y="646"/>
                  </a:cubicBezTo>
                  <a:cubicBezTo>
                    <a:pt x="600" y="419"/>
                    <a:pt x="480" y="216"/>
                    <a:pt x="313" y="48"/>
                  </a:cubicBezTo>
                  <a:cubicBezTo>
                    <a:pt x="279" y="15"/>
                    <a:pt x="239" y="0"/>
                    <a:pt x="199"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736" name="Google Shape;1736;p19"/>
            <p:cNvSpPr/>
            <p:nvPr/>
          </p:nvSpPr>
          <p:spPr>
            <a:xfrm flipH="1">
              <a:off x="6605946" y="4914148"/>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737" name="Google Shape;1737;p19"/>
            <p:cNvSpPr/>
            <p:nvPr/>
          </p:nvSpPr>
          <p:spPr>
            <a:xfrm flipH="1">
              <a:off x="5947898" y="4502866"/>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738" name="Google Shape;1738;p19"/>
            <p:cNvSpPr/>
            <p:nvPr/>
          </p:nvSpPr>
          <p:spPr>
            <a:xfrm flipH="1">
              <a:off x="6036088" y="4904326"/>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739" name="Google Shape;1739;p19"/>
            <p:cNvSpPr/>
            <p:nvPr/>
          </p:nvSpPr>
          <p:spPr>
            <a:xfrm flipH="1">
              <a:off x="5639294" y="4788134"/>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740" name="Google Shape;1740;p19"/>
            <p:cNvSpPr/>
            <p:nvPr/>
          </p:nvSpPr>
          <p:spPr>
            <a:xfrm flipH="1">
              <a:off x="5176033" y="4920587"/>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741" name="Google Shape;1741;p19"/>
            <p:cNvSpPr/>
            <p:nvPr/>
          </p:nvSpPr>
          <p:spPr>
            <a:xfrm rot="3152087" flipH="1">
              <a:off x="5357731" y="4664383"/>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742" name="Google Shape;1742;p19"/>
            <p:cNvSpPr/>
            <p:nvPr/>
          </p:nvSpPr>
          <p:spPr>
            <a:xfrm flipH="1">
              <a:off x="4834986" y="4652851"/>
              <a:ext cx="315725"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743" name="Google Shape;1743;p19"/>
            <p:cNvSpPr/>
            <p:nvPr/>
          </p:nvSpPr>
          <p:spPr>
            <a:xfrm flipH="1">
              <a:off x="8812125" y="4624204"/>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744" name="Google Shape;1744;p19"/>
            <p:cNvSpPr/>
            <p:nvPr/>
          </p:nvSpPr>
          <p:spPr>
            <a:xfrm flipH="1">
              <a:off x="3556697" y="4847238"/>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745" name="Google Shape;1745;p19"/>
            <p:cNvSpPr/>
            <p:nvPr/>
          </p:nvSpPr>
          <p:spPr>
            <a:xfrm flipH="1">
              <a:off x="3814165" y="4561387"/>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746" name="Google Shape;1746;p19"/>
            <p:cNvSpPr/>
            <p:nvPr/>
          </p:nvSpPr>
          <p:spPr>
            <a:xfrm flipH="1">
              <a:off x="3230084" y="4863992"/>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747" name="Google Shape;1747;p19"/>
            <p:cNvSpPr/>
            <p:nvPr/>
          </p:nvSpPr>
          <p:spPr>
            <a:xfrm flipH="1">
              <a:off x="3022643" y="4592280"/>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748" name="Google Shape;1748;p19"/>
            <p:cNvSpPr/>
            <p:nvPr/>
          </p:nvSpPr>
          <p:spPr>
            <a:xfrm flipH="1">
              <a:off x="2634343" y="4522941"/>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749" name="Google Shape;1749;p19"/>
            <p:cNvSpPr/>
            <p:nvPr/>
          </p:nvSpPr>
          <p:spPr>
            <a:xfrm flipH="1">
              <a:off x="2027858" y="4562023"/>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750" name="Google Shape;1750;p19"/>
            <p:cNvSpPr/>
            <p:nvPr/>
          </p:nvSpPr>
          <p:spPr>
            <a:xfrm flipH="1">
              <a:off x="1518773" y="4502866"/>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751" name="Google Shape;1751;p19"/>
            <p:cNvSpPr/>
            <p:nvPr/>
          </p:nvSpPr>
          <p:spPr>
            <a:xfrm flipH="1">
              <a:off x="1606963" y="4904326"/>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752" name="Google Shape;1752;p19"/>
            <p:cNvSpPr/>
            <p:nvPr/>
          </p:nvSpPr>
          <p:spPr>
            <a:xfrm flipH="1">
              <a:off x="931408" y="4939624"/>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753" name="Google Shape;1753;p19"/>
            <p:cNvSpPr/>
            <p:nvPr/>
          </p:nvSpPr>
          <p:spPr>
            <a:xfrm flipH="1">
              <a:off x="1007844" y="4656534"/>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754" name="Google Shape;1754;p19"/>
            <p:cNvSpPr/>
            <p:nvPr/>
          </p:nvSpPr>
          <p:spPr>
            <a:xfrm rot="1206472" flipH="1">
              <a:off x="472749" y="4743976"/>
              <a:ext cx="315724"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755" name="Google Shape;1755;p19"/>
            <p:cNvSpPr/>
            <p:nvPr/>
          </p:nvSpPr>
          <p:spPr>
            <a:xfrm flipH="1">
              <a:off x="4383000" y="4624204"/>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756" name="Google Shape;1756;p19"/>
            <p:cNvSpPr/>
            <p:nvPr/>
          </p:nvSpPr>
          <p:spPr>
            <a:xfrm flipH="1">
              <a:off x="8467549" y="5291376"/>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757" name="Google Shape;1757;p19"/>
            <p:cNvSpPr/>
            <p:nvPr/>
          </p:nvSpPr>
          <p:spPr>
            <a:xfrm flipH="1">
              <a:off x="6361947" y="4467902"/>
              <a:ext cx="129523" cy="286464"/>
            </a:xfrm>
            <a:custGeom>
              <a:avLst/>
              <a:gdLst/>
              <a:ahLst/>
              <a:cxnLst/>
              <a:rect l="l" t="t" r="r" b="b"/>
              <a:pathLst>
                <a:path w="633" h="1400" extrusionOk="0">
                  <a:moveTo>
                    <a:pt x="181" y="0"/>
                  </a:moveTo>
                  <a:cubicBezTo>
                    <a:pt x="122" y="0"/>
                    <a:pt x="70" y="34"/>
                    <a:pt x="60" y="115"/>
                  </a:cubicBezTo>
                  <a:cubicBezTo>
                    <a:pt x="0" y="497"/>
                    <a:pt x="24" y="880"/>
                    <a:pt x="132" y="1238"/>
                  </a:cubicBezTo>
                  <a:cubicBezTo>
                    <a:pt x="165" y="1351"/>
                    <a:pt x="255" y="1399"/>
                    <a:pt x="347" y="1399"/>
                  </a:cubicBezTo>
                  <a:cubicBezTo>
                    <a:pt x="488" y="1399"/>
                    <a:pt x="632" y="1285"/>
                    <a:pt x="574" y="1119"/>
                  </a:cubicBezTo>
                  <a:cubicBezTo>
                    <a:pt x="467" y="808"/>
                    <a:pt x="395" y="485"/>
                    <a:pt x="371" y="163"/>
                  </a:cubicBezTo>
                  <a:cubicBezTo>
                    <a:pt x="357" y="65"/>
                    <a:pt x="263" y="0"/>
                    <a:pt x="18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758" name="Google Shape;1758;p19"/>
            <p:cNvSpPr/>
            <p:nvPr/>
          </p:nvSpPr>
          <p:spPr>
            <a:xfrm flipH="1">
              <a:off x="4665060" y="4913725"/>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759" name="Google Shape;1759;p19"/>
            <p:cNvSpPr/>
            <p:nvPr/>
          </p:nvSpPr>
          <p:spPr>
            <a:xfrm flipH="1">
              <a:off x="4083984" y="4829142"/>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760" name="Google Shape;1760;p19"/>
            <p:cNvSpPr/>
            <p:nvPr/>
          </p:nvSpPr>
          <p:spPr>
            <a:xfrm flipH="1">
              <a:off x="2776968" y="4856528"/>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761" name="Google Shape;1761;p19"/>
            <p:cNvSpPr/>
            <p:nvPr/>
          </p:nvSpPr>
          <p:spPr>
            <a:xfrm flipH="1">
              <a:off x="2170483" y="4895610"/>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762" name="Google Shape;1762;p19"/>
            <p:cNvSpPr/>
            <p:nvPr/>
          </p:nvSpPr>
          <p:spPr>
            <a:xfrm flipH="1">
              <a:off x="41597" y="4856763"/>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763" name="Google Shape;1763;p19"/>
            <p:cNvSpPr/>
            <p:nvPr/>
          </p:nvSpPr>
          <p:spPr>
            <a:xfrm flipH="1">
              <a:off x="340190" y="5025424"/>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764" name="Google Shape;1764;p19"/>
            <p:cNvSpPr/>
            <p:nvPr/>
          </p:nvSpPr>
          <p:spPr>
            <a:xfrm>
              <a:off x="4162249" y="185554"/>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765" name="Google Shape;1765;p19"/>
            <p:cNvSpPr/>
            <p:nvPr/>
          </p:nvSpPr>
          <p:spPr>
            <a:xfrm>
              <a:off x="4248281" y="820733"/>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766" name="Google Shape;1766;p19"/>
            <p:cNvSpPr/>
            <p:nvPr/>
          </p:nvSpPr>
          <p:spPr>
            <a:xfrm>
              <a:off x="5873230" y="65923"/>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767" name="Google Shape;1767;p19"/>
            <p:cNvSpPr/>
            <p:nvPr/>
          </p:nvSpPr>
          <p:spPr>
            <a:xfrm>
              <a:off x="7210806" y="20846"/>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768" name="Google Shape;1768;p19"/>
            <p:cNvSpPr/>
            <p:nvPr/>
          </p:nvSpPr>
          <p:spPr>
            <a:xfrm>
              <a:off x="5085811" y="782119"/>
              <a:ext cx="190704" cy="155714"/>
            </a:xfrm>
            <a:custGeom>
              <a:avLst/>
              <a:gdLst/>
              <a:ahLst/>
              <a:cxnLst/>
              <a:rect l="l" t="t" r="r" b="b"/>
              <a:pathLst>
                <a:path w="932" h="761" extrusionOk="0">
                  <a:moveTo>
                    <a:pt x="204" y="1"/>
                  </a:moveTo>
                  <a:cubicBezTo>
                    <a:pt x="132" y="13"/>
                    <a:pt x="73" y="61"/>
                    <a:pt x="61" y="120"/>
                  </a:cubicBezTo>
                  <a:cubicBezTo>
                    <a:pt x="1" y="264"/>
                    <a:pt x="144" y="455"/>
                    <a:pt x="228" y="539"/>
                  </a:cubicBezTo>
                  <a:cubicBezTo>
                    <a:pt x="336" y="658"/>
                    <a:pt x="479" y="730"/>
                    <a:pt x="622" y="754"/>
                  </a:cubicBezTo>
                  <a:cubicBezTo>
                    <a:pt x="638" y="758"/>
                    <a:pt x="653" y="760"/>
                    <a:pt x="668" y="760"/>
                  </a:cubicBezTo>
                  <a:cubicBezTo>
                    <a:pt x="816" y="760"/>
                    <a:pt x="932" y="562"/>
                    <a:pt x="802" y="443"/>
                  </a:cubicBezTo>
                  <a:cubicBezTo>
                    <a:pt x="706" y="371"/>
                    <a:pt x="622" y="288"/>
                    <a:pt x="539" y="216"/>
                  </a:cubicBezTo>
                  <a:cubicBezTo>
                    <a:pt x="443" y="132"/>
                    <a:pt x="336"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769" name="Google Shape;1769;p19"/>
            <p:cNvSpPr/>
            <p:nvPr/>
          </p:nvSpPr>
          <p:spPr>
            <a:xfrm>
              <a:off x="1539248" y="1385776"/>
              <a:ext cx="315725"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770" name="Google Shape;1770;p19"/>
            <p:cNvSpPr/>
            <p:nvPr/>
          </p:nvSpPr>
          <p:spPr>
            <a:xfrm>
              <a:off x="2663198" y="2271601"/>
              <a:ext cx="315725"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771" name="Google Shape;1771;p19"/>
            <p:cNvSpPr/>
            <p:nvPr/>
          </p:nvSpPr>
          <p:spPr>
            <a:xfrm>
              <a:off x="6982574" y="2168142"/>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sp>
        <p:nvSpPr>
          <p:cNvPr id="1772" name="Google Shape;1772;p19"/>
          <p:cNvSpPr/>
          <p:nvPr/>
        </p:nvSpPr>
        <p:spPr>
          <a:xfrm flipH="1">
            <a:off x="914400" y="609600"/>
            <a:ext cx="10363200" cy="5636800"/>
          </a:xfrm>
          <a:prstGeom prst="snip2DiagRect">
            <a:avLst>
              <a:gd name="adj1" fmla="val 0"/>
              <a:gd name="adj2" fmla="val 0"/>
            </a:avLst>
          </a:pr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pic>
        <p:nvPicPr>
          <p:cNvPr id="1773" name="Google Shape;1773;p19"/>
          <p:cNvPicPr preferRelativeResize="0"/>
          <p:nvPr/>
        </p:nvPicPr>
        <p:blipFill>
          <a:blip r:embed="rId2"/>
          <a:stretch>
            <a:fillRect/>
          </a:stretch>
        </p:blipFill>
        <p:spPr>
          <a:xfrm>
            <a:off x="0" y="0"/>
            <a:ext cx="12192000" cy="6858000"/>
          </a:xfrm>
          <a:prstGeom prst="rect">
            <a:avLst/>
          </a:prstGeom>
          <a:noFill/>
          <a:ln>
            <a:noFill/>
          </a:ln>
        </p:spPr>
      </p:pic>
      <p:sp>
        <p:nvSpPr>
          <p:cNvPr id="1774" name="Google Shape;1774;p19"/>
          <p:cNvSpPr txBox="1">
            <a:spLocks noGrp="1"/>
          </p:cNvSpPr>
          <p:nvPr>
            <p:ph type="title"/>
          </p:nvPr>
        </p:nvSpPr>
        <p:spPr>
          <a:xfrm>
            <a:off x="1062200" y="523700"/>
            <a:ext cx="10067600" cy="759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600"/>
              <a:buNone/>
              <a:defRPr>
                <a:latin typeface="Just Another Hand" panose="02000506000000020003"/>
                <a:ea typeface="Just Another Hand" panose="02000506000000020003"/>
                <a:cs typeface="Just Another Hand" panose="02000506000000020003"/>
                <a:sym typeface="Just Another Hand" panose="02000506000000020003"/>
              </a:defRPr>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a:endParaRPr/>
          </a:p>
        </p:txBody>
      </p:sp>
    </p:spTree>
  </p:cSld>
  <p:clrMapOvr>
    <a:masterClrMapping/>
  </p:clrMapOvr>
</p:sldLayout>
</file>

<file path=ppt/slideLayouts/slideLayout82.xml><?xml version="1.0" encoding="utf-8"?>
<p:sldLayout xmlns:a="http://schemas.openxmlformats.org/drawingml/2006/main" xmlns:r="http://schemas.openxmlformats.org/officeDocument/2006/relationships" xmlns:p="http://schemas.openxmlformats.org/presentationml/2006/main" matchingName="Title only 4">
  <p:cSld name="CUSTOM_3_1_1_1">
    <p:bg>
      <p:bgPr>
        <a:solidFill>
          <a:schemeClr val="accent5"/>
        </a:solidFill>
        <a:effectLst/>
      </p:bgPr>
    </p:bg>
    <p:spTree>
      <p:nvGrpSpPr>
        <p:cNvPr id="1" name="Shape 1775"/>
        <p:cNvGrpSpPr/>
        <p:nvPr/>
      </p:nvGrpSpPr>
      <p:grpSpPr>
        <a:xfrm>
          <a:off x="0" y="0"/>
          <a:ext cx="0" cy="0"/>
          <a:chOff x="0" y="0"/>
          <a:chExt cx="0" cy="0"/>
        </a:xfrm>
      </p:grpSpPr>
      <p:grpSp>
        <p:nvGrpSpPr>
          <p:cNvPr id="1776" name="Google Shape;1776;p20"/>
          <p:cNvGrpSpPr/>
          <p:nvPr/>
        </p:nvGrpSpPr>
        <p:grpSpPr>
          <a:xfrm>
            <a:off x="-431665" y="-179333"/>
            <a:ext cx="12852696" cy="7203813"/>
            <a:chOff x="-323749" y="-134500"/>
            <a:chExt cx="9639522" cy="5402860"/>
          </a:xfrm>
        </p:grpSpPr>
        <p:sp>
          <p:nvSpPr>
            <p:cNvPr id="1777" name="Google Shape;1777;p20"/>
            <p:cNvSpPr/>
            <p:nvPr/>
          </p:nvSpPr>
          <p:spPr>
            <a:xfrm>
              <a:off x="205100" y="-96400"/>
              <a:ext cx="151542" cy="5286213"/>
            </a:xfrm>
            <a:custGeom>
              <a:avLst/>
              <a:gdLst/>
              <a:ahLst/>
              <a:cxnLst/>
              <a:rect l="l" t="t" r="r" b="b"/>
              <a:pathLst>
                <a:path w="904" h="29332" extrusionOk="0">
                  <a:moveTo>
                    <a:pt x="354" y="0"/>
                  </a:moveTo>
                  <a:cubicBezTo>
                    <a:pt x="293" y="0"/>
                    <a:pt x="233" y="42"/>
                    <a:pt x="227" y="126"/>
                  </a:cubicBezTo>
                  <a:cubicBezTo>
                    <a:pt x="36" y="3939"/>
                    <a:pt x="96" y="7776"/>
                    <a:pt x="72" y="11589"/>
                  </a:cubicBezTo>
                  <a:cubicBezTo>
                    <a:pt x="60" y="15379"/>
                    <a:pt x="0" y="19156"/>
                    <a:pt x="96" y="22945"/>
                  </a:cubicBezTo>
                  <a:cubicBezTo>
                    <a:pt x="156" y="25001"/>
                    <a:pt x="132" y="27165"/>
                    <a:pt x="526" y="29197"/>
                  </a:cubicBezTo>
                  <a:cubicBezTo>
                    <a:pt x="542" y="29290"/>
                    <a:pt x="615" y="29331"/>
                    <a:pt x="693" y="29331"/>
                  </a:cubicBezTo>
                  <a:cubicBezTo>
                    <a:pt x="795" y="29331"/>
                    <a:pt x="903" y="29259"/>
                    <a:pt x="897" y="29137"/>
                  </a:cubicBezTo>
                  <a:cubicBezTo>
                    <a:pt x="897" y="27284"/>
                    <a:pt x="658" y="25420"/>
                    <a:pt x="598" y="23567"/>
                  </a:cubicBezTo>
                  <a:cubicBezTo>
                    <a:pt x="538" y="21702"/>
                    <a:pt x="526" y="19837"/>
                    <a:pt x="526" y="17973"/>
                  </a:cubicBezTo>
                  <a:cubicBezTo>
                    <a:pt x="526" y="14195"/>
                    <a:pt x="562" y="10418"/>
                    <a:pt x="562" y="6653"/>
                  </a:cubicBezTo>
                  <a:cubicBezTo>
                    <a:pt x="562" y="4477"/>
                    <a:pt x="574" y="2301"/>
                    <a:pt x="490" y="126"/>
                  </a:cubicBezTo>
                  <a:cubicBezTo>
                    <a:pt x="478" y="42"/>
                    <a:pt x="416" y="0"/>
                    <a:pt x="354"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778" name="Google Shape;1778;p20"/>
            <p:cNvSpPr/>
            <p:nvPr/>
          </p:nvSpPr>
          <p:spPr>
            <a:xfrm>
              <a:off x="706000" y="-96400"/>
              <a:ext cx="100412" cy="5264846"/>
            </a:xfrm>
            <a:custGeom>
              <a:avLst/>
              <a:gdLst/>
              <a:ahLst/>
              <a:cxnLst/>
              <a:rect l="l" t="t" r="r" b="b"/>
              <a:pathLst>
                <a:path w="599" h="30246" extrusionOk="0">
                  <a:moveTo>
                    <a:pt x="264" y="1"/>
                  </a:moveTo>
                  <a:cubicBezTo>
                    <a:pt x="222" y="1"/>
                    <a:pt x="180" y="27"/>
                    <a:pt x="180" y="81"/>
                  </a:cubicBezTo>
                  <a:cubicBezTo>
                    <a:pt x="1" y="4026"/>
                    <a:pt x="96" y="7982"/>
                    <a:pt x="108" y="11927"/>
                  </a:cubicBezTo>
                  <a:cubicBezTo>
                    <a:pt x="108" y="15872"/>
                    <a:pt x="108" y="19828"/>
                    <a:pt x="120" y="23785"/>
                  </a:cubicBezTo>
                  <a:lnTo>
                    <a:pt x="132" y="27036"/>
                  </a:lnTo>
                  <a:cubicBezTo>
                    <a:pt x="132" y="28052"/>
                    <a:pt x="36" y="29140"/>
                    <a:pt x="276" y="30132"/>
                  </a:cubicBezTo>
                  <a:cubicBezTo>
                    <a:pt x="297" y="30209"/>
                    <a:pt x="364" y="30245"/>
                    <a:pt x="431" y="30245"/>
                  </a:cubicBezTo>
                  <a:cubicBezTo>
                    <a:pt x="511" y="30245"/>
                    <a:pt x="592" y="30194"/>
                    <a:pt x="598" y="30096"/>
                  </a:cubicBezTo>
                  <a:cubicBezTo>
                    <a:pt x="479" y="26235"/>
                    <a:pt x="515" y="22386"/>
                    <a:pt x="503" y="18537"/>
                  </a:cubicBezTo>
                  <a:cubicBezTo>
                    <a:pt x="479" y="14629"/>
                    <a:pt x="479" y="10708"/>
                    <a:pt x="455" y="6787"/>
                  </a:cubicBezTo>
                  <a:cubicBezTo>
                    <a:pt x="443" y="4552"/>
                    <a:pt x="455" y="2305"/>
                    <a:pt x="347" y="81"/>
                  </a:cubicBezTo>
                  <a:cubicBezTo>
                    <a:pt x="347" y="27"/>
                    <a:pt x="305" y="1"/>
                    <a:pt x="26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779" name="Google Shape;1779;p20"/>
            <p:cNvSpPr/>
            <p:nvPr/>
          </p:nvSpPr>
          <p:spPr>
            <a:xfrm>
              <a:off x="1216943" y="-96400"/>
              <a:ext cx="140476" cy="5364760"/>
            </a:xfrm>
            <a:custGeom>
              <a:avLst/>
              <a:gdLst/>
              <a:ahLst/>
              <a:cxnLst/>
              <a:rect l="l" t="t" r="r" b="b"/>
              <a:pathLst>
                <a:path w="838" h="30820" extrusionOk="0">
                  <a:moveTo>
                    <a:pt x="246" y="0"/>
                  </a:moveTo>
                  <a:cubicBezTo>
                    <a:pt x="195" y="0"/>
                    <a:pt x="144" y="33"/>
                    <a:pt x="144" y="99"/>
                  </a:cubicBezTo>
                  <a:cubicBezTo>
                    <a:pt x="1" y="2071"/>
                    <a:pt x="120" y="4091"/>
                    <a:pt x="132" y="6076"/>
                  </a:cubicBezTo>
                  <a:cubicBezTo>
                    <a:pt x="144" y="8048"/>
                    <a:pt x="156" y="10056"/>
                    <a:pt x="180" y="12052"/>
                  </a:cubicBezTo>
                  <a:cubicBezTo>
                    <a:pt x="216" y="15997"/>
                    <a:pt x="264" y="19942"/>
                    <a:pt x="300" y="23898"/>
                  </a:cubicBezTo>
                  <a:lnTo>
                    <a:pt x="335" y="27245"/>
                  </a:lnTo>
                  <a:cubicBezTo>
                    <a:pt x="347" y="28405"/>
                    <a:pt x="312" y="29564"/>
                    <a:pt x="407" y="30712"/>
                  </a:cubicBezTo>
                  <a:cubicBezTo>
                    <a:pt x="431" y="30784"/>
                    <a:pt x="494" y="30819"/>
                    <a:pt x="555" y="30819"/>
                  </a:cubicBezTo>
                  <a:cubicBezTo>
                    <a:pt x="616" y="30819"/>
                    <a:pt x="676" y="30784"/>
                    <a:pt x="694" y="30712"/>
                  </a:cubicBezTo>
                  <a:cubicBezTo>
                    <a:pt x="837" y="28740"/>
                    <a:pt x="694" y="26719"/>
                    <a:pt x="682" y="24735"/>
                  </a:cubicBezTo>
                  <a:cubicBezTo>
                    <a:pt x="658" y="22739"/>
                    <a:pt x="646" y="20755"/>
                    <a:pt x="622" y="18758"/>
                  </a:cubicBezTo>
                  <a:cubicBezTo>
                    <a:pt x="586" y="14814"/>
                    <a:pt x="551" y="10857"/>
                    <a:pt x="491" y="6912"/>
                  </a:cubicBezTo>
                  <a:cubicBezTo>
                    <a:pt x="467" y="4653"/>
                    <a:pt x="551" y="2346"/>
                    <a:pt x="347" y="99"/>
                  </a:cubicBezTo>
                  <a:cubicBezTo>
                    <a:pt x="347" y="33"/>
                    <a:pt x="297" y="0"/>
                    <a:pt x="246"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780" name="Google Shape;1780;p20"/>
            <p:cNvSpPr/>
            <p:nvPr/>
          </p:nvSpPr>
          <p:spPr>
            <a:xfrm>
              <a:off x="1731909" y="-96400"/>
              <a:ext cx="180540" cy="5309233"/>
            </a:xfrm>
            <a:custGeom>
              <a:avLst/>
              <a:gdLst/>
              <a:ahLst/>
              <a:cxnLst/>
              <a:rect l="l" t="t" r="r" b="b"/>
              <a:pathLst>
                <a:path w="1077" h="30501" extrusionOk="0">
                  <a:moveTo>
                    <a:pt x="183" y="0"/>
                  </a:moveTo>
                  <a:cubicBezTo>
                    <a:pt x="142" y="0"/>
                    <a:pt x="96" y="31"/>
                    <a:pt x="96" y="85"/>
                  </a:cubicBezTo>
                  <a:cubicBezTo>
                    <a:pt x="1" y="2021"/>
                    <a:pt x="180" y="4018"/>
                    <a:pt x="240" y="5966"/>
                  </a:cubicBezTo>
                  <a:cubicBezTo>
                    <a:pt x="312" y="7915"/>
                    <a:pt x="359" y="9887"/>
                    <a:pt x="407" y="11847"/>
                  </a:cubicBezTo>
                  <a:cubicBezTo>
                    <a:pt x="503" y="15768"/>
                    <a:pt x="563" y="19689"/>
                    <a:pt x="587" y="23610"/>
                  </a:cubicBezTo>
                  <a:cubicBezTo>
                    <a:pt x="598" y="25857"/>
                    <a:pt x="598" y="28092"/>
                    <a:pt x="622" y="30339"/>
                  </a:cubicBezTo>
                  <a:cubicBezTo>
                    <a:pt x="622" y="30447"/>
                    <a:pt x="703" y="30501"/>
                    <a:pt x="784" y="30501"/>
                  </a:cubicBezTo>
                  <a:cubicBezTo>
                    <a:pt x="864" y="30501"/>
                    <a:pt x="945" y="30447"/>
                    <a:pt x="945" y="30339"/>
                  </a:cubicBezTo>
                  <a:cubicBezTo>
                    <a:pt x="1077" y="22426"/>
                    <a:pt x="897" y="14501"/>
                    <a:pt x="598" y="6588"/>
                  </a:cubicBezTo>
                  <a:cubicBezTo>
                    <a:pt x="515" y="4424"/>
                    <a:pt x="551" y="2201"/>
                    <a:pt x="252" y="61"/>
                  </a:cubicBezTo>
                  <a:cubicBezTo>
                    <a:pt x="247" y="19"/>
                    <a:pt x="216" y="0"/>
                    <a:pt x="18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781" name="Google Shape;1781;p20"/>
            <p:cNvSpPr/>
            <p:nvPr/>
          </p:nvSpPr>
          <p:spPr>
            <a:xfrm>
              <a:off x="2254925" y="-96400"/>
              <a:ext cx="158425" cy="5364733"/>
            </a:xfrm>
            <a:custGeom>
              <a:avLst/>
              <a:gdLst/>
              <a:ahLst/>
              <a:cxnLst/>
              <a:rect l="l" t="t" r="r" b="b"/>
              <a:pathLst>
                <a:path w="945" h="28158" extrusionOk="0">
                  <a:moveTo>
                    <a:pt x="144" y="1"/>
                  </a:moveTo>
                  <a:cubicBezTo>
                    <a:pt x="96" y="1"/>
                    <a:pt x="48" y="31"/>
                    <a:pt x="48" y="90"/>
                  </a:cubicBezTo>
                  <a:cubicBezTo>
                    <a:pt x="1" y="3724"/>
                    <a:pt x="132" y="7370"/>
                    <a:pt x="204" y="10992"/>
                  </a:cubicBezTo>
                  <a:cubicBezTo>
                    <a:pt x="288" y="14590"/>
                    <a:pt x="359" y="18188"/>
                    <a:pt x="443" y="21786"/>
                  </a:cubicBezTo>
                  <a:cubicBezTo>
                    <a:pt x="491" y="23854"/>
                    <a:pt x="539" y="25910"/>
                    <a:pt x="586" y="27978"/>
                  </a:cubicBezTo>
                  <a:cubicBezTo>
                    <a:pt x="586" y="28098"/>
                    <a:pt x="676" y="28157"/>
                    <a:pt x="766" y="28157"/>
                  </a:cubicBezTo>
                  <a:cubicBezTo>
                    <a:pt x="855" y="28157"/>
                    <a:pt x="945" y="28098"/>
                    <a:pt x="945" y="27978"/>
                  </a:cubicBezTo>
                  <a:cubicBezTo>
                    <a:pt x="790" y="20746"/>
                    <a:pt x="646" y="13514"/>
                    <a:pt x="443" y="6282"/>
                  </a:cubicBezTo>
                  <a:cubicBezTo>
                    <a:pt x="383" y="4214"/>
                    <a:pt x="359" y="2158"/>
                    <a:pt x="240" y="90"/>
                  </a:cubicBezTo>
                  <a:cubicBezTo>
                    <a:pt x="240" y="31"/>
                    <a:pt x="192" y="1"/>
                    <a:pt x="14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782" name="Google Shape;1782;p20"/>
            <p:cNvSpPr/>
            <p:nvPr/>
          </p:nvSpPr>
          <p:spPr>
            <a:xfrm>
              <a:off x="2713900" y="-96400"/>
              <a:ext cx="158425" cy="5309202"/>
            </a:xfrm>
            <a:custGeom>
              <a:avLst/>
              <a:gdLst/>
              <a:ahLst/>
              <a:cxnLst/>
              <a:rect l="l" t="t" r="r" b="b"/>
              <a:pathLst>
                <a:path w="945" h="28145" extrusionOk="0">
                  <a:moveTo>
                    <a:pt x="143" y="0"/>
                  </a:moveTo>
                  <a:cubicBezTo>
                    <a:pt x="99" y="0"/>
                    <a:pt x="54" y="27"/>
                    <a:pt x="48" y="81"/>
                  </a:cubicBezTo>
                  <a:cubicBezTo>
                    <a:pt x="0" y="3715"/>
                    <a:pt x="132" y="7349"/>
                    <a:pt x="215" y="10983"/>
                  </a:cubicBezTo>
                  <a:cubicBezTo>
                    <a:pt x="287" y="14581"/>
                    <a:pt x="371" y="18179"/>
                    <a:pt x="442" y="21777"/>
                  </a:cubicBezTo>
                  <a:cubicBezTo>
                    <a:pt x="490" y="23845"/>
                    <a:pt x="538" y="25901"/>
                    <a:pt x="586" y="27957"/>
                  </a:cubicBezTo>
                  <a:cubicBezTo>
                    <a:pt x="586" y="28082"/>
                    <a:pt x="675" y="28145"/>
                    <a:pt x="765" y="28145"/>
                  </a:cubicBezTo>
                  <a:cubicBezTo>
                    <a:pt x="855" y="28145"/>
                    <a:pt x="944" y="28082"/>
                    <a:pt x="944" y="27957"/>
                  </a:cubicBezTo>
                  <a:cubicBezTo>
                    <a:pt x="789" y="20725"/>
                    <a:pt x="646" y="13493"/>
                    <a:pt x="442" y="6261"/>
                  </a:cubicBezTo>
                  <a:cubicBezTo>
                    <a:pt x="395" y="4205"/>
                    <a:pt x="359" y="2137"/>
                    <a:pt x="239" y="81"/>
                  </a:cubicBezTo>
                  <a:cubicBezTo>
                    <a:pt x="233" y="27"/>
                    <a:pt x="188" y="0"/>
                    <a:pt x="14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783" name="Google Shape;1783;p20"/>
            <p:cNvSpPr/>
            <p:nvPr/>
          </p:nvSpPr>
          <p:spPr>
            <a:xfrm>
              <a:off x="-138585" y="1480892"/>
              <a:ext cx="9454358" cy="94211"/>
            </a:xfrm>
            <a:custGeom>
              <a:avLst/>
              <a:gdLst/>
              <a:ahLst/>
              <a:cxnLst/>
              <a:rect l="l" t="t" r="r" b="b"/>
              <a:pathLst>
                <a:path w="29012" h="562" extrusionOk="0">
                  <a:moveTo>
                    <a:pt x="14107" y="1"/>
                  </a:moveTo>
                  <a:cubicBezTo>
                    <a:pt x="11499" y="1"/>
                    <a:pt x="8885" y="22"/>
                    <a:pt x="6276" y="72"/>
                  </a:cubicBezTo>
                  <a:cubicBezTo>
                    <a:pt x="4232" y="119"/>
                    <a:pt x="2116" y="48"/>
                    <a:pt x="72" y="311"/>
                  </a:cubicBezTo>
                  <a:cubicBezTo>
                    <a:pt x="0" y="323"/>
                    <a:pt x="24" y="430"/>
                    <a:pt x="84" y="430"/>
                  </a:cubicBezTo>
                  <a:cubicBezTo>
                    <a:pt x="690" y="477"/>
                    <a:pt x="1299" y="494"/>
                    <a:pt x="1909" y="494"/>
                  </a:cubicBezTo>
                  <a:cubicBezTo>
                    <a:pt x="3155" y="494"/>
                    <a:pt x="4407" y="426"/>
                    <a:pt x="5643" y="418"/>
                  </a:cubicBezTo>
                  <a:cubicBezTo>
                    <a:pt x="7531" y="394"/>
                    <a:pt x="9420" y="382"/>
                    <a:pt x="11309" y="370"/>
                  </a:cubicBezTo>
                  <a:cubicBezTo>
                    <a:pt x="11787" y="369"/>
                    <a:pt x="12266" y="368"/>
                    <a:pt x="12745" y="368"/>
                  </a:cubicBezTo>
                  <a:cubicBezTo>
                    <a:pt x="15971" y="368"/>
                    <a:pt x="19198" y="402"/>
                    <a:pt x="22425" y="454"/>
                  </a:cubicBezTo>
                  <a:cubicBezTo>
                    <a:pt x="24553" y="490"/>
                    <a:pt x="26681" y="550"/>
                    <a:pt x="28821" y="562"/>
                  </a:cubicBezTo>
                  <a:cubicBezTo>
                    <a:pt x="29012" y="562"/>
                    <a:pt x="29012" y="263"/>
                    <a:pt x="28821" y="263"/>
                  </a:cubicBezTo>
                  <a:cubicBezTo>
                    <a:pt x="25055" y="60"/>
                    <a:pt x="21266" y="24"/>
                    <a:pt x="17501" y="12"/>
                  </a:cubicBezTo>
                  <a:cubicBezTo>
                    <a:pt x="16371" y="5"/>
                    <a:pt x="15240" y="1"/>
                    <a:pt x="14107"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784" name="Google Shape;1784;p20"/>
            <p:cNvSpPr/>
            <p:nvPr/>
          </p:nvSpPr>
          <p:spPr>
            <a:xfrm>
              <a:off x="-138585" y="2035928"/>
              <a:ext cx="9454358" cy="94211"/>
            </a:xfrm>
            <a:custGeom>
              <a:avLst/>
              <a:gdLst/>
              <a:ahLst/>
              <a:cxnLst/>
              <a:rect l="l" t="t" r="r" b="b"/>
              <a:pathLst>
                <a:path w="29012" h="562" extrusionOk="0">
                  <a:moveTo>
                    <a:pt x="14107" y="1"/>
                  </a:moveTo>
                  <a:cubicBezTo>
                    <a:pt x="11499" y="1"/>
                    <a:pt x="8885" y="22"/>
                    <a:pt x="6276" y="72"/>
                  </a:cubicBezTo>
                  <a:cubicBezTo>
                    <a:pt x="4232" y="120"/>
                    <a:pt x="2116" y="48"/>
                    <a:pt x="72" y="311"/>
                  </a:cubicBezTo>
                  <a:cubicBezTo>
                    <a:pt x="0" y="311"/>
                    <a:pt x="24" y="430"/>
                    <a:pt x="84" y="430"/>
                  </a:cubicBezTo>
                  <a:cubicBezTo>
                    <a:pt x="690" y="478"/>
                    <a:pt x="1299" y="494"/>
                    <a:pt x="1909" y="494"/>
                  </a:cubicBezTo>
                  <a:cubicBezTo>
                    <a:pt x="3155" y="494"/>
                    <a:pt x="4407" y="426"/>
                    <a:pt x="5643" y="418"/>
                  </a:cubicBezTo>
                  <a:cubicBezTo>
                    <a:pt x="7531" y="394"/>
                    <a:pt x="9420" y="383"/>
                    <a:pt x="11309" y="371"/>
                  </a:cubicBezTo>
                  <a:cubicBezTo>
                    <a:pt x="11910" y="369"/>
                    <a:pt x="12511" y="368"/>
                    <a:pt x="13113" y="368"/>
                  </a:cubicBezTo>
                  <a:cubicBezTo>
                    <a:pt x="16217" y="368"/>
                    <a:pt x="19321" y="394"/>
                    <a:pt x="22425" y="454"/>
                  </a:cubicBezTo>
                  <a:cubicBezTo>
                    <a:pt x="24553" y="490"/>
                    <a:pt x="26681" y="550"/>
                    <a:pt x="28821" y="562"/>
                  </a:cubicBezTo>
                  <a:cubicBezTo>
                    <a:pt x="29012" y="562"/>
                    <a:pt x="29012" y="263"/>
                    <a:pt x="28821" y="263"/>
                  </a:cubicBezTo>
                  <a:cubicBezTo>
                    <a:pt x="25055" y="60"/>
                    <a:pt x="21266" y="36"/>
                    <a:pt x="17501" y="12"/>
                  </a:cubicBezTo>
                  <a:cubicBezTo>
                    <a:pt x="16371" y="5"/>
                    <a:pt x="15240" y="1"/>
                    <a:pt x="14107"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785" name="Google Shape;1785;p20"/>
            <p:cNvSpPr/>
            <p:nvPr/>
          </p:nvSpPr>
          <p:spPr>
            <a:xfrm>
              <a:off x="-138585" y="2592976"/>
              <a:ext cx="9454358" cy="94211"/>
            </a:xfrm>
            <a:custGeom>
              <a:avLst/>
              <a:gdLst/>
              <a:ahLst/>
              <a:cxnLst/>
              <a:rect l="l" t="t" r="r" b="b"/>
              <a:pathLst>
                <a:path w="29012" h="562" extrusionOk="0">
                  <a:moveTo>
                    <a:pt x="14107" y="1"/>
                  </a:moveTo>
                  <a:cubicBezTo>
                    <a:pt x="11499" y="1"/>
                    <a:pt x="8885" y="22"/>
                    <a:pt x="6276" y="72"/>
                  </a:cubicBezTo>
                  <a:cubicBezTo>
                    <a:pt x="4232" y="108"/>
                    <a:pt x="2116" y="36"/>
                    <a:pt x="72" y="299"/>
                  </a:cubicBezTo>
                  <a:cubicBezTo>
                    <a:pt x="0" y="311"/>
                    <a:pt x="24" y="418"/>
                    <a:pt x="84" y="430"/>
                  </a:cubicBezTo>
                  <a:cubicBezTo>
                    <a:pt x="682" y="477"/>
                    <a:pt x="1283" y="493"/>
                    <a:pt x="1886" y="493"/>
                  </a:cubicBezTo>
                  <a:cubicBezTo>
                    <a:pt x="3140" y="493"/>
                    <a:pt x="4399" y="423"/>
                    <a:pt x="5643" y="407"/>
                  </a:cubicBezTo>
                  <a:cubicBezTo>
                    <a:pt x="7531" y="395"/>
                    <a:pt x="9420" y="371"/>
                    <a:pt x="11309" y="371"/>
                  </a:cubicBezTo>
                  <a:cubicBezTo>
                    <a:pt x="11926" y="369"/>
                    <a:pt x="12544" y="368"/>
                    <a:pt x="13161" y="368"/>
                  </a:cubicBezTo>
                  <a:cubicBezTo>
                    <a:pt x="16249" y="368"/>
                    <a:pt x="19337" y="393"/>
                    <a:pt x="22425" y="442"/>
                  </a:cubicBezTo>
                  <a:cubicBezTo>
                    <a:pt x="24553" y="478"/>
                    <a:pt x="26681" y="538"/>
                    <a:pt x="28821" y="562"/>
                  </a:cubicBezTo>
                  <a:cubicBezTo>
                    <a:pt x="29012" y="562"/>
                    <a:pt x="29012" y="263"/>
                    <a:pt x="28821" y="263"/>
                  </a:cubicBezTo>
                  <a:cubicBezTo>
                    <a:pt x="25055" y="60"/>
                    <a:pt x="21266" y="36"/>
                    <a:pt x="17501" y="12"/>
                  </a:cubicBezTo>
                  <a:cubicBezTo>
                    <a:pt x="16371" y="5"/>
                    <a:pt x="15240" y="1"/>
                    <a:pt x="14107"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786" name="Google Shape;1786;p20"/>
            <p:cNvSpPr/>
            <p:nvPr/>
          </p:nvSpPr>
          <p:spPr>
            <a:xfrm>
              <a:off x="-138585" y="3148013"/>
              <a:ext cx="9454358" cy="94379"/>
            </a:xfrm>
            <a:custGeom>
              <a:avLst/>
              <a:gdLst/>
              <a:ahLst/>
              <a:cxnLst/>
              <a:rect l="l" t="t" r="r" b="b"/>
              <a:pathLst>
                <a:path w="29012" h="563" extrusionOk="0">
                  <a:moveTo>
                    <a:pt x="14107" y="1"/>
                  </a:moveTo>
                  <a:cubicBezTo>
                    <a:pt x="11499" y="1"/>
                    <a:pt x="8885" y="22"/>
                    <a:pt x="6276" y="72"/>
                  </a:cubicBezTo>
                  <a:cubicBezTo>
                    <a:pt x="4232" y="120"/>
                    <a:pt x="2116" y="48"/>
                    <a:pt x="72" y="311"/>
                  </a:cubicBezTo>
                  <a:cubicBezTo>
                    <a:pt x="0" y="323"/>
                    <a:pt x="24" y="431"/>
                    <a:pt x="84" y="431"/>
                  </a:cubicBezTo>
                  <a:cubicBezTo>
                    <a:pt x="690" y="478"/>
                    <a:pt x="1299" y="494"/>
                    <a:pt x="1909" y="494"/>
                  </a:cubicBezTo>
                  <a:cubicBezTo>
                    <a:pt x="3155" y="494"/>
                    <a:pt x="4407" y="427"/>
                    <a:pt x="5643" y="419"/>
                  </a:cubicBezTo>
                  <a:cubicBezTo>
                    <a:pt x="7531" y="395"/>
                    <a:pt x="9420" y="383"/>
                    <a:pt x="11309" y="383"/>
                  </a:cubicBezTo>
                  <a:cubicBezTo>
                    <a:pt x="11926" y="381"/>
                    <a:pt x="12544" y="380"/>
                    <a:pt x="13161" y="380"/>
                  </a:cubicBezTo>
                  <a:cubicBezTo>
                    <a:pt x="16249" y="380"/>
                    <a:pt x="19337" y="405"/>
                    <a:pt x="22425" y="454"/>
                  </a:cubicBezTo>
                  <a:cubicBezTo>
                    <a:pt x="24553" y="490"/>
                    <a:pt x="26681" y="550"/>
                    <a:pt x="28821" y="562"/>
                  </a:cubicBezTo>
                  <a:cubicBezTo>
                    <a:pt x="29012" y="562"/>
                    <a:pt x="29012" y="263"/>
                    <a:pt x="28821" y="263"/>
                  </a:cubicBezTo>
                  <a:cubicBezTo>
                    <a:pt x="25055" y="72"/>
                    <a:pt x="21266" y="36"/>
                    <a:pt x="17501" y="12"/>
                  </a:cubicBezTo>
                  <a:cubicBezTo>
                    <a:pt x="16371" y="5"/>
                    <a:pt x="15240" y="1"/>
                    <a:pt x="14107"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787" name="Google Shape;1787;p20"/>
            <p:cNvSpPr/>
            <p:nvPr/>
          </p:nvSpPr>
          <p:spPr>
            <a:xfrm>
              <a:off x="-138585" y="3705229"/>
              <a:ext cx="9454358" cy="94211"/>
            </a:xfrm>
            <a:custGeom>
              <a:avLst/>
              <a:gdLst/>
              <a:ahLst/>
              <a:cxnLst/>
              <a:rect l="l" t="t" r="r" b="b"/>
              <a:pathLst>
                <a:path w="29012" h="562" extrusionOk="0">
                  <a:moveTo>
                    <a:pt x="14107" y="0"/>
                  </a:moveTo>
                  <a:cubicBezTo>
                    <a:pt x="11499" y="0"/>
                    <a:pt x="8885" y="21"/>
                    <a:pt x="6276" y="71"/>
                  </a:cubicBezTo>
                  <a:cubicBezTo>
                    <a:pt x="4232" y="107"/>
                    <a:pt x="2116" y="35"/>
                    <a:pt x="72" y="298"/>
                  </a:cubicBezTo>
                  <a:cubicBezTo>
                    <a:pt x="0" y="310"/>
                    <a:pt x="24" y="430"/>
                    <a:pt x="84" y="430"/>
                  </a:cubicBezTo>
                  <a:cubicBezTo>
                    <a:pt x="682" y="476"/>
                    <a:pt x="1283" y="493"/>
                    <a:pt x="1886" y="493"/>
                  </a:cubicBezTo>
                  <a:cubicBezTo>
                    <a:pt x="3140" y="493"/>
                    <a:pt x="4399" y="422"/>
                    <a:pt x="5643" y="406"/>
                  </a:cubicBezTo>
                  <a:cubicBezTo>
                    <a:pt x="7531" y="394"/>
                    <a:pt x="9420" y="382"/>
                    <a:pt x="11309" y="370"/>
                  </a:cubicBezTo>
                  <a:cubicBezTo>
                    <a:pt x="11926" y="368"/>
                    <a:pt x="12544" y="367"/>
                    <a:pt x="13161" y="367"/>
                  </a:cubicBezTo>
                  <a:cubicBezTo>
                    <a:pt x="16249" y="367"/>
                    <a:pt x="19337" y="392"/>
                    <a:pt x="22425" y="442"/>
                  </a:cubicBezTo>
                  <a:cubicBezTo>
                    <a:pt x="24553" y="477"/>
                    <a:pt x="26681" y="537"/>
                    <a:pt x="28821" y="561"/>
                  </a:cubicBezTo>
                  <a:cubicBezTo>
                    <a:pt x="29012" y="561"/>
                    <a:pt x="29012" y="262"/>
                    <a:pt x="28821" y="262"/>
                  </a:cubicBezTo>
                  <a:cubicBezTo>
                    <a:pt x="25055" y="59"/>
                    <a:pt x="21266" y="35"/>
                    <a:pt x="17501" y="11"/>
                  </a:cubicBezTo>
                  <a:cubicBezTo>
                    <a:pt x="16371" y="4"/>
                    <a:pt x="15240" y="0"/>
                    <a:pt x="1410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788" name="Google Shape;1788;p20"/>
            <p:cNvSpPr/>
            <p:nvPr/>
          </p:nvSpPr>
          <p:spPr>
            <a:xfrm>
              <a:off x="-138585" y="4262277"/>
              <a:ext cx="9454358" cy="92199"/>
            </a:xfrm>
            <a:custGeom>
              <a:avLst/>
              <a:gdLst/>
              <a:ahLst/>
              <a:cxnLst/>
              <a:rect l="l" t="t" r="r" b="b"/>
              <a:pathLst>
                <a:path w="29012" h="550" extrusionOk="0">
                  <a:moveTo>
                    <a:pt x="14107" y="0"/>
                  </a:moveTo>
                  <a:cubicBezTo>
                    <a:pt x="11499" y="0"/>
                    <a:pt x="8885" y="21"/>
                    <a:pt x="6276" y="71"/>
                  </a:cubicBezTo>
                  <a:cubicBezTo>
                    <a:pt x="4232" y="107"/>
                    <a:pt x="2116" y="35"/>
                    <a:pt x="72" y="298"/>
                  </a:cubicBezTo>
                  <a:cubicBezTo>
                    <a:pt x="0" y="310"/>
                    <a:pt x="24" y="418"/>
                    <a:pt x="84" y="430"/>
                  </a:cubicBezTo>
                  <a:cubicBezTo>
                    <a:pt x="680" y="472"/>
                    <a:pt x="1281" y="487"/>
                    <a:pt x="1882" y="487"/>
                  </a:cubicBezTo>
                  <a:cubicBezTo>
                    <a:pt x="3137" y="487"/>
                    <a:pt x="4398" y="422"/>
                    <a:pt x="5643" y="406"/>
                  </a:cubicBezTo>
                  <a:cubicBezTo>
                    <a:pt x="7531" y="382"/>
                    <a:pt x="9420" y="370"/>
                    <a:pt x="11309" y="370"/>
                  </a:cubicBezTo>
                  <a:cubicBezTo>
                    <a:pt x="11926" y="368"/>
                    <a:pt x="12544" y="367"/>
                    <a:pt x="13161" y="367"/>
                  </a:cubicBezTo>
                  <a:cubicBezTo>
                    <a:pt x="16249" y="367"/>
                    <a:pt x="19337" y="392"/>
                    <a:pt x="22425" y="442"/>
                  </a:cubicBezTo>
                  <a:cubicBezTo>
                    <a:pt x="24553" y="478"/>
                    <a:pt x="26681" y="537"/>
                    <a:pt x="28821" y="549"/>
                  </a:cubicBezTo>
                  <a:cubicBezTo>
                    <a:pt x="29012" y="549"/>
                    <a:pt x="29012" y="250"/>
                    <a:pt x="28821" y="250"/>
                  </a:cubicBezTo>
                  <a:cubicBezTo>
                    <a:pt x="25055" y="59"/>
                    <a:pt x="21266" y="23"/>
                    <a:pt x="17501" y="11"/>
                  </a:cubicBezTo>
                  <a:cubicBezTo>
                    <a:pt x="16371" y="4"/>
                    <a:pt x="15240" y="0"/>
                    <a:pt x="1410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789" name="Google Shape;1789;p20"/>
            <p:cNvSpPr/>
            <p:nvPr/>
          </p:nvSpPr>
          <p:spPr>
            <a:xfrm>
              <a:off x="-138585" y="4817314"/>
              <a:ext cx="9454358" cy="94211"/>
            </a:xfrm>
            <a:custGeom>
              <a:avLst/>
              <a:gdLst/>
              <a:ahLst/>
              <a:cxnLst/>
              <a:rect l="l" t="t" r="r" b="b"/>
              <a:pathLst>
                <a:path w="29012" h="562" extrusionOk="0">
                  <a:moveTo>
                    <a:pt x="14107" y="0"/>
                  </a:moveTo>
                  <a:cubicBezTo>
                    <a:pt x="11499" y="0"/>
                    <a:pt x="8885" y="21"/>
                    <a:pt x="6276" y="71"/>
                  </a:cubicBezTo>
                  <a:cubicBezTo>
                    <a:pt x="4232" y="119"/>
                    <a:pt x="2116" y="35"/>
                    <a:pt x="72" y="310"/>
                  </a:cubicBezTo>
                  <a:cubicBezTo>
                    <a:pt x="0" y="310"/>
                    <a:pt x="24" y="430"/>
                    <a:pt x="84" y="430"/>
                  </a:cubicBezTo>
                  <a:cubicBezTo>
                    <a:pt x="690" y="477"/>
                    <a:pt x="1299" y="493"/>
                    <a:pt x="1909" y="493"/>
                  </a:cubicBezTo>
                  <a:cubicBezTo>
                    <a:pt x="3155" y="493"/>
                    <a:pt x="4407" y="426"/>
                    <a:pt x="5643" y="418"/>
                  </a:cubicBezTo>
                  <a:cubicBezTo>
                    <a:pt x="7531" y="394"/>
                    <a:pt x="9420" y="382"/>
                    <a:pt x="11309" y="370"/>
                  </a:cubicBezTo>
                  <a:cubicBezTo>
                    <a:pt x="11910" y="368"/>
                    <a:pt x="12511" y="367"/>
                    <a:pt x="13113" y="367"/>
                  </a:cubicBezTo>
                  <a:cubicBezTo>
                    <a:pt x="16217" y="367"/>
                    <a:pt x="19321" y="394"/>
                    <a:pt x="22425" y="454"/>
                  </a:cubicBezTo>
                  <a:cubicBezTo>
                    <a:pt x="24553" y="490"/>
                    <a:pt x="26681" y="549"/>
                    <a:pt x="28821" y="561"/>
                  </a:cubicBezTo>
                  <a:cubicBezTo>
                    <a:pt x="29012" y="561"/>
                    <a:pt x="29012" y="262"/>
                    <a:pt x="28821" y="262"/>
                  </a:cubicBezTo>
                  <a:cubicBezTo>
                    <a:pt x="25055" y="59"/>
                    <a:pt x="21266" y="35"/>
                    <a:pt x="17501" y="11"/>
                  </a:cubicBezTo>
                  <a:cubicBezTo>
                    <a:pt x="16371" y="4"/>
                    <a:pt x="15240" y="0"/>
                    <a:pt x="1410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790" name="Google Shape;1790;p20"/>
            <p:cNvSpPr/>
            <p:nvPr/>
          </p:nvSpPr>
          <p:spPr>
            <a:xfrm>
              <a:off x="-323749" y="366550"/>
              <a:ext cx="9454358" cy="92199"/>
            </a:xfrm>
            <a:custGeom>
              <a:avLst/>
              <a:gdLst/>
              <a:ahLst/>
              <a:cxnLst/>
              <a:rect l="l" t="t" r="r" b="b"/>
              <a:pathLst>
                <a:path w="29012" h="550" extrusionOk="0">
                  <a:moveTo>
                    <a:pt x="14107" y="0"/>
                  </a:moveTo>
                  <a:cubicBezTo>
                    <a:pt x="11499" y="0"/>
                    <a:pt x="8885" y="21"/>
                    <a:pt x="6276" y="71"/>
                  </a:cubicBezTo>
                  <a:cubicBezTo>
                    <a:pt x="4232" y="107"/>
                    <a:pt x="2116" y="35"/>
                    <a:pt x="72" y="298"/>
                  </a:cubicBezTo>
                  <a:cubicBezTo>
                    <a:pt x="0" y="310"/>
                    <a:pt x="24" y="418"/>
                    <a:pt x="84" y="430"/>
                  </a:cubicBezTo>
                  <a:cubicBezTo>
                    <a:pt x="680" y="472"/>
                    <a:pt x="1281" y="487"/>
                    <a:pt x="1882" y="487"/>
                  </a:cubicBezTo>
                  <a:cubicBezTo>
                    <a:pt x="3137" y="487"/>
                    <a:pt x="4398" y="422"/>
                    <a:pt x="5643" y="406"/>
                  </a:cubicBezTo>
                  <a:cubicBezTo>
                    <a:pt x="7531" y="382"/>
                    <a:pt x="9420" y="370"/>
                    <a:pt x="11309" y="370"/>
                  </a:cubicBezTo>
                  <a:cubicBezTo>
                    <a:pt x="11926" y="368"/>
                    <a:pt x="12544" y="367"/>
                    <a:pt x="13161" y="367"/>
                  </a:cubicBezTo>
                  <a:cubicBezTo>
                    <a:pt x="16249" y="367"/>
                    <a:pt x="19337" y="392"/>
                    <a:pt x="22425" y="442"/>
                  </a:cubicBezTo>
                  <a:cubicBezTo>
                    <a:pt x="24553" y="478"/>
                    <a:pt x="26681" y="537"/>
                    <a:pt x="28821" y="549"/>
                  </a:cubicBezTo>
                  <a:cubicBezTo>
                    <a:pt x="29012" y="549"/>
                    <a:pt x="29012" y="250"/>
                    <a:pt x="28821" y="250"/>
                  </a:cubicBezTo>
                  <a:cubicBezTo>
                    <a:pt x="25055" y="59"/>
                    <a:pt x="21266" y="23"/>
                    <a:pt x="17501" y="11"/>
                  </a:cubicBezTo>
                  <a:cubicBezTo>
                    <a:pt x="16371" y="4"/>
                    <a:pt x="15240" y="0"/>
                    <a:pt x="1410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791" name="Google Shape;1791;p20"/>
            <p:cNvSpPr/>
            <p:nvPr/>
          </p:nvSpPr>
          <p:spPr>
            <a:xfrm>
              <a:off x="-323749" y="921587"/>
              <a:ext cx="9454358" cy="94211"/>
            </a:xfrm>
            <a:custGeom>
              <a:avLst/>
              <a:gdLst/>
              <a:ahLst/>
              <a:cxnLst/>
              <a:rect l="l" t="t" r="r" b="b"/>
              <a:pathLst>
                <a:path w="29012" h="562" extrusionOk="0">
                  <a:moveTo>
                    <a:pt x="14107" y="0"/>
                  </a:moveTo>
                  <a:cubicBezTo>
                    <a:pt x="11499" y="0"/>
                    <a:pt x="8885" y="21"/>
                    <a:pt x="6276" y="71"/>
                  </a:cubicBezTo>
                  <a:cubicBezTo>
                    <a:pt x="4232" y="119"/>
                    <a:pt x="2116" y="35"/>
                    <a:pt x="72" y="310"/>
                  </a:cubicBezTo>
                  <a:cubicBezTo>
                    <a:pt x="0" y="310"/>
                    <a:pt x="24" y="430"/>
                    <a:pt x="84" y="430"/>
                  </a:cubicBezTo>
                  <a:cubicBezTo>
                    <a:pt x="690" y="477"/>
                    <a:pt x="1299" y="493"/>
                    <a:pt x="1909" y="493"/>
                  </a:cubicBezTo>
                  <a:cubicBezTo>
                    <a:pt x="3155" y="493"/>
                    <a:pt x="4407" y="426"/>
                    <a:pt x="5643" y="418"/>
                  </a:cubicBezTo>
                  <a:cubicBezTo>
                    <a:pt x="7531" y="394"/>
                    <a:pt x="9420" y="382"/>
                    <a:pt x="11309" y="370"/>
                  </a:cubicBezTo>
                  <a:cubicBezTo>
                    <a:pt x="11910" y="368"/>
                    <a:pt x="12511" y="367"/>
                    <a:pt x="13113" y="367"/>
                  </a:cubicBezTo>
                  <a:cubicBezTo>
                    <a:pt x="16217" y="367"/>
                    <a:pt x="19321" y="394"/>
                    <a:pt x="22425" y="454"/>
                  </a:cubicBezTo>
                  <a:cubicBezTo>
                    <a:pt x="24553" y="490"/>
                    <a:pt x="26681" y="549"/>
                    <a:pt x="28821" y="561"/>
                  </a:cubicBezTo>
                  <a:cubicBezTo>
                    <a:pt x="29012" y="561"/>
                    <a:pt x="29012" y="262"/>
                    <a:pt x="28821" y="262"/>
                  </a:cubicBezTo>
                  <a:cubicBezTo>
                    <a:pt x="25055" y="59"/>
                    <a:pt x="21266" y="35"/>
                    <a:pt x="17501" y="11"/>
                  </a:cubicBezTo>
                  <a:cubicBezTo>
                    <a:pt x="16371" y="4"/>
                    <a:pt x="15240" y="0"/>
                    <a:pt x="1410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792" name="Google Shape;1792;p20"/>
            <p:cNvSpPr/>
            <p:nvPr/>
          </p:nvSpPr>
          <p:spPr>
            <a:xfrm>
              <a:off x="3272150" y="-134500"/>
              <a:ext cx="151542" cy="5286213"/>
            </a:xfrm>
            <a:custGeom>
              <a:avLst/>
              <a:gdLst/>
              <a:ahLst/>
              <a:cxnLst/>
              <a:rect l="l" t="t" r="r" b="b"/>
              <a:pathLst>
                <a:path w="904" h="29332" extrusionOk="0">
                  <a:moveTo>
                    <a:pt x="354" y="0"/>
                  </a:moveTo>
                  <a:cubicBezTo>
                    <a:pt x="293" y="0"/>
                    <a:pt x="233" y="42"/>
                    <a:pt x="227" y="126"/>
                  </a:cubicBezTo>
                  <a:cubicBezTo>
                    <a:pt x="36" y="3939"/>
                    <a:pt x="96" y="7776"/>
                    <a:pt x="72" y="11589"/>
                  </a:cubicBezTo>
                  <a:cubicBezTo>
                    <a:pt x="60" y="15379"/>
                    <a:pt x="0" y="19156"/>
                    <a:pt x="96" y="22945"/>
                  </a:cubicBezTo>
                  <a:cubicBezTo>
                    <a:pt x="156" y="25001"/>
                    <a:pt x="132" y="27165"/>
                    <a:pt x="526" y="29197"/>
                  </a:cubicBezTo>
                  <a:cubicBezTo>
                    <a:pt x="542" y="29290"/>
                    <a:pt x="615" y="29331"/>
                    <a:pt x="693" y="29331"/>
                  </a:cubicBezTo>
                  <a:cubicBezTo>
                    <a:pt x="795" y="29331"/>
                    <a:pt x="903" y="29259"/>
                    <a:pt x="897" y="29137"/>
                  </a:cubicBezTo>
                  <a:cubicBezTo>
                    <a:pt x="897" y="27284"/>
                    <a:pt x="658" y="25420"/>
                    <a:pt x="598" y="23567"/>
                  </a:cubicBezTo>
                  <a:cubicBezTo>
                    <a:pt x="538" y="21702"/>
                    <a:pt x="526" y="19837"/>
                    <a:pt x="526" y="17973"/>
                  </a:cubicBezTo>
                  <a:cubicBezTo>
                    <a:pt x="526" y="14195"/>
                    <a:pt x="562" y="10418"/>
                    <a:pt x="562" y="6653"/>
                  </a:cubicBezTo>
                  <a:cubicBezTo>
                    <a:pt x="562" y="4477"/>
                    <a:pt x="574" y="2301"/>
                    <a:pt x="490" y="126"/>
                  </a:cubicBezTo>
                  <a:cubicBezTo>
                    <a:pt x="478" y="42"/>
                    <a:pt x="416" y="0"/>
                    <a:pt x="354"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793" name="Google Shape;1793;p20"/>
            <p:cNvSpPr/>
            <p:nvPr/>
          </p:nvSpPr>
          <p:spPr>
            <a:xfrm>
              <a:off x="3773050" y="-134500"/>
              <a:ext cx="100412" cy="5264846"/>
            </a:xfrm>
            <a:custGeom>
              <a:avLst/>
              <a:gdLst/>
              <a:ahLst/>
              <a:cxnLst/>
              <a:rect l="l" t="t" r="r" b="b"/>
              <a:pathLst>
                <a:path w="599" h="30246" extrusionOk="0">
                  <a:moveTo>
                    <a:pt x="264" y="1"/>
                  </a:moveTo>
                  <a:cubicBezTo>
                    <a:pt x="222" y="1"/>
                    <a:pt x="180" y="27"/>
                    <a:pt x="180" y="81"/>
                  </a:cubicBezTo>
                  <a:cubicBezTo>
                    <a:pt x="1" y="4026"/>
                    <a:pt x="96" y="7982"/>
                    <a:pt x="108" y="11927"/>
                  </a:cubicBezTo>
                  <a:cubicBezTo>
                    <a:pt x="108" y="15872"/>
                    <a:pt x="108" y="19828"/>
                    <a:pt x="120" y="23785"/>
                  </a:cubicBezTo>
                  <a:lnTo>
                    <a:pt x="132" y="27036"/>
                  </a:lnTo>
                  <a:cubicBezTo>
                    <a:pt x="132" y="28052"/>
                    <a:pt x="36" y="29140"/>
                    <a:pt x="276" y="30132"/>
                  </a:cubicBezTo>
                  <a:cubicBezTo>
                    <a:pt x="297" y="30209"/>
                    <a:pt x="364" y="30245"/>
                    <a:pt x="431" y="30245"/>
                  </a:cubicBezTo>
                  <a:cubicBezTo>
                    <a:pt x="511" y="30245"/>
                    <a:pt x="592" y="30194"/>
                    <a:pt x="598" y="30096"/>
                  </a:cubicBezTo>
                  <a:cubicBezTo>
                    <a:pt x="479" y="26235"/>
                    <a:pt x="515" y="22386"/>
                    <a:pt x="503" y="18537"/>
                  </a:cubicBezTo>
                  <a:cubicBezTo>
                    <a:pt x="479" y="14629"/>
                    <a:pt x="479" y="10708"/>
                    <a:pt x="455" y="6787"/>
                  </a:cubicBezTo>
                  <a:cubicBezTo>
                    <a:pt x="443" y="4552"/>
                    <a:pt x="455" y="2305"/>
                    <a:pt x="347" y="81"/>
                  </a:cubicBezTo>
                  <a:cubicBezTo>
                    <a:pt x="347" y="27"/>
                    <a:pt x="305" y="1"/>
                    <a:pt x="26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794" name="Google Shape;1794;p20"/>
            <p:cNvSpPr/>
            <p:nvPr/>
          </p:nvSpPr>
          <p:spPr>
            <a:xfrm>
              <a:off x="4283993" y="-134500"/>
              <a:ext cx="140476" cy="5364760"/>
            </a:xfrm>
            <a:custGeom>
              <a:avLst/>
              <a:gdLst/>
              <a:ahLst/>
              <a:cxnLst/>
              <a:rect l="l" t="t" r="r" b="b"/>
              <a:pathLst>
                <a:path w="838" h="30820" extrusionOk="0">
                  <a:moveTo>
                    <a:pt x="246" y="0"/>
                  </a:moveTo>
                  <a:cubicBezTo>
                    <a:pt x="195" y="0"/>
                    <a:pt x="144" y="33"/>
                    <a:pt x="144" y="99"/>
                  </a:cubicBezTo>
                  <a:cubicBezTo>
                    <a:pt x="1" y="2071"/>
                    <a:pt x="120" y="4091"/>
                    <a:pt x="132" y="6076"/>
                  </a:cubicBezTo>
                  <a:cubicBezTo>
                    <a:pt x="144" y="8048"/>
                    <a:pt x="156" y="10056"/>
                    <a:pt x="180" y="12052"/>
                  </a:cubicBezTo>
                  <a:cubicBezTo>
                    <a:pt x="216" y="15997"/>
                    <a:pt x="264" y="19942"/>
                    <a:pt x="300" y="23898"/>
                  </a:cubicBezTo>
                  <a:lnTo>
                    <a:pt x="335" y="27245"/>
                  </a:lnTo>
                  <a:cubicBezTo>
                    <a:pt x="347" y="28405"/>
                    <a:pt x="312" y="29564"/>
                    <a:pt x="407" y="30712"/>
                  </a:cubicBezTo>
                  <a:cubicBezTo>
                    <a:pt x="431" y="30784"/>
                    <a:pt x="494" y="30819"/>
                    <a:pt x="555" y="30819"/>
                  </a:cubicBezTo>
                  <a:cubicBezTo>
                    <a:pt x="616" y="30819"/>
                    <a:pt x="676" y="30784"/>
                    <a:pt x="694" y="30712"/>
                  </a:cubicBezTo>
                  <a:cubicBezTo>
                    <a:pt x="837" y="28740"/>
                    <a:pt x="694" y="26719"/>
                    <a:pt x="682" y="24735"/>
                  </a:cubicBezTo>
                  <a:cubicBezTo>
                    <a:pt x="658" y="22739"/>
                    <a:pt x="646" y="20755"/>
                    <a:pt x="622" y="18758"/>
                  </a:cubicBezTo>
                  <a:cubicBezTo>
                    <a:pt x="586" y="14814"/>
                    <a:pt x="551" y="10857"/>
                    <a:pt x="491" y="6912"/>
                  </a:cubicBezTo>
                  <a:cubicBezTo>
                    <a:pt x="467" y="4653"/>
                    <a:pt x="551" y="2346"/>
                    <a:pt x="347" y="99"/>
                  </a:cubicBezTo>
                  <a:cubicBezTo>
                    <a:pt x="347" y="33"/>
                    <a:pt x="297" y="0"/>
                    <a:pt x="246"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795" name="Google Shape;1795;p20"/>
            <p:cNvSpPr/>
            <p:nvPr/>
          </p:nvSpPr>
          <p:spPr>
            <a:xfrm>
              <a:off x="4798959" y="-134500"/>
              <a:ext cx="180540" cy="5309233"/>
            </a:xfrm>
            <a:custGeom>
              <a:avLst/>
              <a:gdLst/>
              <a:ahLst/>
              <a:cxnLst/>
              <a:rect l="l" t="t" r="r" b="b"/>
              <a:pathLst>
                <a:path w="1077" h="30501" extrusionOk="0">
                  <a:moveTo>
                    <a:pt x="183" y="0"/>
                  </a:moveTo>
                  <a:cubicBezTo>
                    <a:pt x="142" y="0"/>
                    <a:pt x="96" y="31"/>
                    <a:pt x="96" y="85"/>
                  </a:cubicBezTo>
                  <a:cubicBezTo>
                    <a:pt x="1" y="2021"/>
                    <a:pt x="180" y="4018"/>
                    <a:pt x="240" y="5966"/>
                  </a:cubicBezTo>
                  <a:cubicBezTo>
                    <a:pt x="312" y="7915"/>
                    <a:pt x="359" y="9887"/>
                    <a:pt x="407" y="11847"/>
                  </a:cubicBezTo>
                  <a:cubicBezTo>
                    <a:pt x="503" y="15768"/>
                    <a:pt x="563" y="19689"/>
                    <a:pt x="587" y="23610"/>
                  </a:cubicBezTo>
                  <a:cubicBezTo>
                    <a:pt x="598" y="25857"/>
                    <a:pt x="598" y="28092"/>
                    <a:pt x="622" y="30339"/>
                  </a:cubicBezTo>
                  <a:cubicBezTo>
                    <a:pt x="622" y="30447"/>
                    <a:pt x="703" y="30501"/>
                    <a:pt x="784" y="30501"/>
                  </a:cubicBezTo>
                  <a:cubicBezTo>
                    <a:pt x="864" y="30501"/>
                    <a:pt x="945" y="30447"/>
                    <a:pt x="945" y="30339"/>
                  </a:cubicBezTo>
                  <a:cubicBezTo>
                    <a:pt x="1077" y="22426"/>
                    <a:pt x="897" y="14501"/>
                    <a:pt x="598" y="6588"/>
                  </a:cubicBezTo>
                  <a:cubicBezTo>
                    <a:pt x="515" y="4424"/>
                    <a:pt x="551" y="2201"/>
                    <a:pt x="252" y="61"/>
                  </a:cubicBezTo>
                  <a:cubicBezTo>
                    <a:pt x="247" y="19"/>
                    <a:pt x="216" y="0"/>
                    <a:pt x="18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796" name="Google Shape;1796;p20"/>
            <p:cNvSpPr/>
            <p:nvPr/>
          </p:nvSpPr>
          <p:spPr>
            <a:xfrm>
              <a:off x="5321975" y="-134500"/>
              <a:ext cx="158425" cy="5364733"/>
            </a:xfrm>
            <a:custGeom>
              <a:avLst/>
              <a:gdLst/>
              <a:ahLst/>
              <a:cxnLst/>
              <a:rect l="l" t="t" r="r" b="b"/>
              <a:pathLst>
                <a:path w="945" h="28158" extrusionOk="0">
                  <a:moveTo>
                    <a:pt x="144" y="1"/>
                  </a:moveTo>
                  <a:cubicBezTo>
                    <a:pt x="96" y="1"/>
                    <a:pt x="48" y="31"/>
                    <a:pt x="48" y="90"/>
                  </a:cubicBezTo>
                  <a:cubicBezTo>
                    <a:pt x="1" y="3724"/>
                    <a:pt x="132" y="7370"/>
                    <a:pt x="204" y="10992"/>
                  </a:cubicBezTo>
                  <a:cubicBezTo>
                    <a:pt x="288" y="14590"/>
                    <a:pt x="359" y="18188"/>
                    <a:pt x="443" y="21786"/>
                  </a:cubicBezTo>
                  <a:cubicBezTo>
                    <a:pt x="491" y="23854"/>
                    <a:pt x="539" y="25910"/>
                    <a:pt x="586" y="27978"/>
                  </a:cubicBezTo>
                  <a:cubicBezTo>
                    <a:pt x="586" y="28098"/>
                    <a:pt x="676" y="28157"/>
                    <a:pt x="766" y="28157"/>
                  </a:cubicBezTo>
                  <a:cubicBezTo>
                    <a:pt x="855" y="28157"/>
                    <a:pt x="945" y="28098"/>
                    <a:pt x="945" y="27978"/>
                  </a:cubicBezTo>
                  <a:cubicBezTo>
                    <a:pt x="790" y="20746"/>
                    <a:pt x="646" y="13514"/>
                    <a:pt x="443" y="6282"/>
                  </a:cubicBezTo>
                  <a:cubicBezTo>
                    <a:pt x="383" y="4214"/>
                    <a:pt x="359" y="2158"/>
                    <a:pt x="240" y="90"/>
                  </a:cubicBezTo>
                  <a:cubicBezTo>
                    <a:pt x="240" y="31"/>
                    <a:pt x="192" y="1"/>
                    <a:pt x="14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797" name="Google Shape;1797;p20"/>
            <p:cNvSpPr/>
            <p:nvPr/>
          </p:nvSpPr>
          <p:spPr>
            <a:xfrm>
              <a:off x="5780950" y="-134500"/>
              <a:ext cx="158425" cy="5309202"/>
            </a:xfrm>
            <a:custGeom>
              <a:avLst/>
              <a:gdLst/>
              <a:ahLst/>
              <a:cxnLst/>
              <a:rect l="l" t="t" r="r" b="b"/>
              <a:pathLst>
                <a:path w="945" h="28145" extrusionOk="0">
                  <a:moveTo>
                    <a:pt x="143" y="0"/>
                  </a:moveTo>
                  <a:cubicBezTo>
                    <a:pt x="99" y="0"/>
                    <a:pt x="54" y="27"/>
                    <a:pt x="48" y="81"/>
                  </a:cubicBezTo>
                  <a:cubicBezTo>
                    <a:pt x="0" y="3715"/>
                    <a:pt x="132" y="7349"/>
                    <a:pt x="215" y="10983"/>
                  </a:cubicBezTo>
                  <a:cubicBezTo>
                    <a:pt x="287" y="14581"/>
                    <a:pt x="371" y="18179"/>
                    <a:pt x="442" y="21777"/>
                  </a:cubicBezTo>
                  <a:cubicBezTo>
                    <a:pt x="490" y="23845"/>
                    <a:pt x="538" y="25901"/>
                    <a:pt x="586" y="27957"/>
                  </a:cubicBezTo>
                  <a:cubicBezTo>
                    <a:pt x="586" y="28082"/>
                    <a:pt x="675" y="28145"/>
                    <a:pt x="765" y="28145"/>
                  </a:cubicBezTo>
                  <a:cubicBezTo>
                    <a:pt x="855" y="28145"/>
                    <a:pt x="944" y="28082"/>
                    <a:pt x="944" y="27957"/>
                  </a:cubicBezTo>
                  <a:cubicBezTo>
                    <a:pt x="789" y="20725"/>
                    <a:pt x="646" y="13493"/>
                    <a:pt x="442" y="6261"/>
                  </a:cubicBezTo>
                  <a:cubicBezTo>
                    <a:pt x="395" y="4205"/>
                    <a:pt x="359" y="2137"/>
                    <a:pt x="239" y="81"/>
                  </a:cubicBezTo>
                  <a:cubicBezTo>
                    <a:pt x="233" y="27"/>
                    <a:pt x="188" y="0"/>
                    <a:pt x="14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798" name="Google Shape;1798;p20"/>
            <p:cNvSpPr/>
            <p:nvPr/>
          </p:nvSpPr>
          <p:spPr>
            <a:xfrm>
              <a:off x="6291575" y="-115450"/>
              <a:ext cx="151542" cy="5286213"/>
            </a:xfrm>
            <a:custGeom>
              <a:avLst/>
              <a:gdLst/>
              <a:ahLst/>
              <a:cxnLst/>
              <a:rect l="l" t="t" r="r" b="b"/>
              <a:pathLst>
                <a:path w="904" h="29332" extrusionOk="0">
                  <a:moveTo>
                    <a:pt x="354" y="0"/>
                  </a:moveTo>
                  <a:cubicBezTo>
                    <a:pt x="293" y="0"/>
                    <a:pt x="233" y="42"/>
                    <a:pt x="227" y="126"/>
                  </a:cubicBezTo>
                  <a:cubicBezTo>
                    <a:pt x="36" y="3939"/>
                    <a:pt x="96" y="7776"/>
                    <a:pt x="72" y="11589"/>
                  </a:cubicBezTo>
                  <a:cubicBezTo>
                    <a:pt x="60" y="15379"/>
                    <a:pt x="0" y="19156"/>
                    <a:pt x="96" y="22945"/>
                  </a:cubicBezTo>
                  <a:cubicBezTo>
                    <a:pt x="156" y="25001"/>
                    <a:pt x="132" y="27165"/>
                    <a:pt x="526" y="29197"/>
                  </a:cubicBezTo>
                  <a:cubicBezTo>
                    <a:pt x="542" y="29290"/>
                    <a:pt x="615" y="29331"/>
                    <a:pt x="693" y="29331"/>
                  </a:cubicBezTo>
                  <a:cubicBezTo>
                    <a:pt x="795" y="29331"/>
                    <a:pt x="903" y="29259"/>
                    <a:pt x="897" y="29137"/>
                  </a:cubicBezTo>
                  <a:cubicBezTo>
                    <a:pt x="897" y="27284"/>
                    <a:pt x="658" y="25420"/>
                    <a:pt x="598" y="23567"/>
                  </a:cubicBezTo>
                  <a:cubicBezTo>
                    <a:pt x="538" y="21702"/>
                    <a:pt x="526" y="19837"/>
                    <a:pt x="526" y="17973"/>
                  </a:cubicBezTo>
                  <a:cubicBezTo>
                    <a:pt x="526" y="14195"/>
                    <a:pt x="562" y="10418"/>
                    <a:pt x="562" y="6653"/>
                  </a:cubicBezTo>
                  <a:cubicBezTo>
                    <a:pt x="562" y="4477"/>
                    <a:pt x="574" y="2301"/>
                    <a:pt x="490" y="126"/>
                  </a:cubicBezTo>
                  <a:cubicBezTo>
                    <a:pt x="478" y="42"/>
                    <a:pt x="416" y="0"/>
                    <a:pt x="354"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799" name="Google Shape;1799;p20"/>
            <p:cNvSpPr/>
            <p:nvPr/>
          </p:nvSpPr>
          <p:spPr>
            <a:xfrm>
              <a:off x="6792475" y="-115450"/>
              <a:ext cx="100412" cy="5264846"/>
            </a:xfrm>
            <a:custGeom>
              <a:avLst/>
              <a:gdLst/>
              <a:ahLst/>
              <a:cxnLst/>
              <a:rect l="l" t="t" r="r" b="b"/>
              <a:pathLst>
                <a:path w="599" h="30246" extrusionOk="0">
                  <a:moveTo>
                    <a:pt x="264" y="1"/>
                  </a:moveTo>
                  <a:cubicBezTo>
                    <a:pt x="222" y="1"/>
                    <a:pt x="180" y="27"/>
                    <a:pt x="180" y="81"/>
                  </a:cubicBezTo>
                  <a:cubicBezTo>
                    <a:pt x="1" y="4026"/>
                    <a:pt x="96" y="7982"/>
                    <a:pt x="108" y="11927"/>
                  </a:cubicBezTo>
                  <a:cubicBezTo>
                    <a:pt x="108" y="15872"/>
                    <a:pt x="108" y="19828"/>
                    <a:pt x="120" y="23785"/>
                  </a:cubicBezTo>
                  <a:lnTo>
                    <a:pt x="132" y="27036"/>
                  </a:lnTo>
                  <a:cubicBezTo>
                    <a:pt x="132" y="28052"/>
                    <a:pt x="36" y="29140"/>
                    <a:pt x="276" y="30132"/>
                  </a:cubicBezTo>
                  <a:cubicBezTo>
                    <a:pt x="297" y="30209"/>
                    <a:pt x="364" y="30245"/>
                    <a:pt x="431" y="30245"/>
                  </a:cubicBezTo>
                  <a:cubicBezTo>
                    <a:pt x="511" y="30245"/>
                    <a:pt x="592" y="30194"/>
                    <a:pt x="598" y="30096"/>
                  </a:cubicBezTo>
                  <a:cubicBezTo>
                    <a:pt x="479" y="26235"/>
                    <a:pt x="515" y="22386"/>
                    <a:pt x="503" y="18537"/>
                  </a:cubicBezTo>
                  <a:cubicBezTo>
                    <a:pt x="479" y="14629"/>
                    <a:pt x="479" y="10708"/>
                    <a:pt x="455" y="6787"/>
                  </a:cubicBezTo>
                  <a:cubicBezTo>
                    <a:pt x="443" y="4552"/>
                    <a:pt x="455" y="2305"/>
                    <a:pt x="347" y="81"/>
                  </a:cubicBezTo>
                  <a:cubicBezTo>
                    <a:pt x="347" y="27"/>
                    <a:pt x="305" y="1"/>
                    <a:pt x="26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800" name="Google Shape;1800;p20"/>
            <p:cNvSpPr/>
            <p:nvPr/>
          </p:nvSpPr>
          <p:spPr>
            <a:xfrm>
              <a:off x="7303418" y="-115450"/>
              <a:ext cx="140476" cy="5364760"/>
            </a:xfrm>
            <a:custGeom>
              <a:avLst/>
              <a:gdLst/>
              <a:ahLst/>
              <a:cxnLst/>
              <a:rect l="l" t="t" r="r" b="b"/>
              <a:pathLst>
                <a:path w="838" h="30820" extrusionOk="0">
                  <a:moveTo>
                    <a:pt x="246" y="0"/>
                  </a:moveTo>
                  <a:cubicBezTo>
                    <a:pt x="195" y="0"/>
                    <a:pt x="144" y="33"/>
                    <a:pt x="144" y="99"/>
                  </a:cubicBezTo>
                  <a:cubicBezTo>
                    <a:pt x="1" y="2071"/>
                    <a:pt x="120" y="4091"/>
                    <a:pt x="132" y="6076"/>
                  </a:cubicBezTo>
                  <a:cubicBezTo>
                    <a:pt x="144" y="8048"/>
                    <a:pt x="156" y="10056"/>
                    <a:pt x="180" y="12052"/>
                  </a:cubicBezTo>
                  <a:cubicBezTo>
                    <a:pt x="216" y="15997"/>
                    <a:pt x="264" y="19942"/>
                    <a:pt x="300" y="23898"/>
                  </a:cubicBezTo>
                  <a:lnTo>
                    <a:pt x="335" y="27245"/>
                  </a:lnTo>
                  <a:cubicBezTo>
                    <a:pt x="347" y="28405"/>
                    <a:pt x="312" y="29564"/>
                    <a:pt x="407" y="30712"/>
                  </a:cubicBezTo>
                  <a:cubicBezTo>
                    <a:pt x="431" y="30784"/>
                    <a:pt x="494" y="30819"/>
                    <a:pt x="555" y="30819"/>
                  </a:cubicBezTo>
                  <a:cubicBezTo>
                    <a:pt x="616" y="30819"/>
                    <a:pt x="676" y="30784"/>
                    <a:pt x="694" y="30712"/>
                  </a:cubicBezTo>
                  <a:cubicBezTo>
                    <a:pt x="837" y="28740"/>
                    <a:pt x="694" y="26719"/>
                    <a:pt x="682" y="24735"/>
                  </a:cubicBezTo>
                  <a:cubicBezTo>
                    <a:pt x="658" y="22739"/>
                    <a:pt x="646" y="20755"/>
                    <a:pt x="622" y="18758"/>
                  </a:cubicBezTo>
                  <a:cubicBezTo>
                    <a:pt x="586" y="14814"/>
                    <a:pt x="551" y="10857"/>
                    <a:pt x="491" y="6912"/>
                  </a:cubicBezTo>
                  <a:cubicBezTo>
                    <a:pt x="467" y="4653"/>
                    <a:pt x="551" y="2346"/>
                    <a:pt x="347" y="99"/>
                  </a:cubicBezTo>
                  <a:cubicBezTo>
                    <a:pt x="347" y="33"/>
                    <a:pt x="297" y="0"/>
                    <a:pt x="246"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801" name="Google Shape;1801;p20"/>
            <p:cNvSpPr/>
            <p:nvPr/>
          </p:nvSpPr>
          <p:spPr>
            <a:xfrm>
              <a:off x="7818384" y="-115450"/>
              <a:ext cx="180540" cy="5309233"/>
            </a:xfrm>
            <a:custGeom>
              <a:avLst/>
              <a:gdLst/>
              <a:ahLst/>
              <a:cxnLst/>
              <a:rect l="l" t="t" r="r" b="b"/>
              <a:pathLst>
                <a:path w="1077" h="30501" extrusionOk="0">
                  <a:moveTo>
                    <a:pt x="183" y="0"/>
                  </a:moveTo>
                  <a:cubicBezTo>
                    <a:pt x="142" y="0"/>
                    <a:pt x="96" y="31"/>
                    <a:pt x="96" y="85"/>
                  </a:cubicBezTo>
                  <a:cubicBezTo>
                    <a:pt x="1" y="2021"/>
                    <a:pt x="180" y="4018"/>
                    <a:pt x="240" y="5966"/>
                  </a:cubicBezTo>
                  <a:cubicBezTo>
                    <a:pt x="312" y="7915"/>
                    <a:pt x="359" y="9887"/>
                    <a:pt x="407" y="11847"/>
                  </a:cubicBezTo>
                  <a:cubicBezTo>
                    <a:pt x="503" y="15768"/>
                    <a:pt x="563" y="19689"/>
                    <a:pt x="587" y="23610"/>
                  </a:cubicBezTo>
                  <a:cubicBezTo>
                    <a:pt x="598" y="25857"/>
                    <a:pt x="598" y="28092"/>
                    <a:pt x="622" y="30339"/>
                  </a:cubicBezTo>
                  <a:cubicBezTo>
                    <a:pt x="622" y="30447"/>
                    <a:pt x="703" y="30501"/>
                    <a:pt x="784" y="30501"/>
                  </a:cubicBezTo>
                  <a:cubicBezTo>
                    <a:pt x="864" y="30501"/>
                    <a:pt x="945" y="30447"/>
                    <a:pt x="945" y="30339"/>
                  </a:cubicBezTo>
                  <a:cubicBezTo>
                    <a:pt x="1077" y="22426"/>
                    <a:pt x="897" y="14501"/>
                    <a:pt x="598" y="6588"/>
                  </a:cubicBezTo>
                  <a:cubicBezTo>
                    <a:pt x="515" y="4424"/>
                    <a:pt x="551" y="2201"/>
                    <a:pt x="252" y="61"/>
                  </a:cubicBezTo>
                  <a:cubicBezTo>
                    <a:pt x="247" y="19"/>
                    <a:pt x="216" y="0"/>
                    <a:pt x="18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802" name="Google Shape;1802;p20"/>
            <p:cNvSpPr/>
            <p:nvPr/>
          </p:nvSpPr>
          <p:spPr>
            <a:xfrm>
              <a:off x="8341400" y="-115450"/>
              <a:ext cx="158425" cy="5364733"/>
            </a:xfrm>
            <a:custGeom>
              <a:avLst/>
              <a:gdLst/>
              <a:ahLst/>
              <a:cxnLst/>
              <a:rect l="l" t="t" r="r" b="b"/>
              <a:pathLst>
                <a:path w="945" h="28158" extrusionOk="0">
                  <a:moveTo>
                    <a:pt x="144" y="1"/>
                  </a:moveTo>
                  <a:cubicBezTo>
                    <a:pt x="96" y="1"/>
                    <a:pt x="48" y="31"/>
                    <a:pt x="48" y="90"/>
                  </a:cubicBezTo>
                  <a:cubicBezTo>
                    <a:pt x="1" y="3724"/>
                    <a:pt x="132" y="7370"/>
                    <a:pt x="204" y="10992"/>
                  </a:cubicBezTo>
                  <a:cubicBezTo>
                    <a:pt x="288" y="14590"/>
                    <a:pt x="359" y="18188"/>
                    <a:pt x="443" y="21786"/>
                  </a:cubicBezTo>
                  <a:cubicBezTo>
                    <a:pt x="491" y="23854"/>
                    <a:pt x="539" y="25910"/>
                    <a:pt x="586" y="27978"/>
                  </a:cubicBezTo>
                  <a:cubicBezTo>
                    <a:pt x="586" y="28098"/>
                    <a:pt x="676" y="28157"/>
                    <a:pt x="766" y="28157"/>
                  </a:cubicBezTo>
                  <a:cubicBezTo>
                    <a:pt x="855" y="28157"/>
                    <a:pt x="945" y="28098"/>
                    <a:pt x="945" y="27978"/>
                  </a:cubicBezTo>
                  <a:cubicBezTo>
                    <a:pt x="790" y="20746"/>
                    <a:pt x="646" y="13514"/>
                    <a:pt x="443" y="6282"/>
                  </a:cubicBezTo>
                  <a:cubicBezTo>
                    <a:pt x="383" y="4214"/>
                    <a:pt x="359" y="2158"/>
                    <a:pt x="240" y="90"/>
                  </a:cubicBezTo>
                  <a:cubicBezTo>
                    <a:pt x="240" y="31"/>
                    <a:pt x="192" y="1"/>
                    <a:pt x="14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803" name="Google Shape;1803;p20"/>
            <p:cNvSpPr/>
            <p:nvPr/>
          </p:nvSpPr>
          <p:spPr>
            <a:xfrm>
              <a:off x="8800375" y="-115450"/>
              <a:ext cx="158425" cy="5309202"/>
            </a:xfrm>
            <a:custGeom>
              <a:avLst/>
              <a:gdLst/>
              <a:ahLst/>
              <a:cxnLst/>
              <a:rect l="l" t="t" r="r" b="b"/>
              <a:pathLst>
                <a:path w="945" h="28145" extrusionOk="0">
                  <a:moveTo>
                    <a:pt x="143" y="0"/>
                  </a:moveTo>
                  <a:cubicBezTo>
                    <a:pt x="99" y="0"/>
                    <a:pt x="54" y="27"/>
                    <a:pt x="48" y="81"/>
                  </a:cubicBezTo>
                  <a:cubicBezTo>
                    <a:pt x="0" y="3715"/>
                    <a:pt x="132" y="7349"/>
                    <a:pt x="215" y="10983"/>
                  </a:cubicBezTo>
                  <a:cubicBezTo>
                    <a:pt x="287" y="14581"/>
                    <a:pt x="371" y="18179"/>
                    <a:pt x="442" y="21777"/>
                  </a:cubicBezTo>
                  <a:cubicBezTo>
                    <a:pt x="490" y="23845"/>
                    <a:pt x="538" y="25901"/>
                    <a:pt x="586" y="27957"/>
                  </a:cubicBezTo>
                  <a:cubicBezTo>
                    <a:pt x="586" y="28082"/>
                    <a:pt x="675" y="28145"/>
                    <a:pt x="765" y="28145"/>
                  </a:cubicBezTo>
                  <a:cubicBezTo>
                    <a:pt x="855" y="28145"/>
                    <a:pt x="944" y="28082"/>
                    <a:pt x="944" y="27957"/>
                  </a:cubicBezTo>
                  <a:cubicBezTo>
                    <a:pt x="789" y="20725"/>
                    <a:pt x="646" y="13493"/>
                    <a:pt x="442" y="6261"/>
                  </a:cubicBezTo>
                  <a:cubicBezTo>
                    <a:pt x="395" y="4205"/>
                    <a:pt x="359" y="2137"/>
                    <a:pt x="239" y="81"/>
                  </a:cubicBezTo>
                  <a:cubicBezTo>
                    <a:pt x="233" y="27"/>
                    <a:pt x="188" y="0"/>
                    <a:pt x="14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sp>
        <p:nvSpPr>
          <p:cNvPr id="1804" name="Google Shape;1804;p20"/>
          <p:cNvSpPr/>
          <p:nvPr/>
        </p:nvSpPr>
        <p:spPr>
          <a:xfrm>
            <a:off x="914400" y="609600"/>
            <a:ext cx="10363200" cy="5636800"/>
          </a:xfrm>
          <a:prstGeom prst="snip2DiagRect">
            <a:avLst>
              <a:gd name="adj1" fmla="val 0"/>
              <a:gd name="adj2" fmla="val 0"/>
            </a:avLst>
          </a:pr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pic>
        <p:nvPicPr>
          <p:cNvPr id="1805" name="Google Shape;1805;p20"/>
          <p:cNvPicPr preferRelativeResize="0"/>
          <p:nvPr/>
        </p:nvPicPr>
        <p:blipFill>
          <a:blip r:embed="rId2"/>
          <a:stretch>
            <a:fillRect/>
          </a:stretch>
        </p:blipFill>
        <p:spPr>
          <a:xfrm>
            <a:off x="0" y="0"/>
            <a:ext cx="12192000" cy="6858000"/>
          </a:xfrm>
          <a:prstGeom prst="rect">
            <a:avLst/>
          </a:prstGeom>
          <a:noFill/>
          <a:ln>
            <a:noFill/>
          </a:ln>
        </p:spPr>
      </p:pic>
      <p:sp>
        <p:nvSpPr>
          <p:cNvPr id="1806" name="Google Shape;1806;p20"/>
          <p:cNvSpPr txBox="1">
            <a:spLocks noGrp="1"/>
          </p:cNvSpPr>
          <p:nvPr>
            <p:ph type="title"/>
          </p:nvPr>
        </p:nvSpPr>
        <p:spPr>
          <a:xfrm>
            <a:off x="1062200" y="523700"/>
            <a:ext cx="10067600" cy="759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600"/>
              <a:buNone/>
              <a:defRPr>
                <a:latin typeface="Just Another Hand" panose="02000506000000020003"/>
                <a:ea typeface="Just Another Hand" panose="02000506000000020003"/>
                <a:cs typeface="Just Another Hand" panose="02000506000000020003"/>
                <a:sym typeface="Just Another Hand" panose="02000506000000020003"/>
              </a:defRPr>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a:endParaRPr/>
          </a:p>
        </p:txBody>
      </p:sp>
    </p:spTree>
  </p:cSld>
  <p:clrMapOvr>
    <a:masterClrMapping/>
  </p:clrMapOvr>
</p:sldLayout>
</file>

<file path=ppt/slideLayouts/slideLayout83.xml><?xml version="1.0" encoding="utf-8"?>
<p:sldLayout xmlns:a="http://schemas.openxmlformats.org/drawingml/2006/main" xmlns:r="http://schemas.openxmlformats.org/officeDocument/2006/relationships" xmlns:p="http://schemas.openxmlformats.org/presentationml/2006/main" matchingName="Title only 5">
  <p:cSld name="CUSTOM_3_1_1_2">
    <p:bg>
      <p:bgPr>
        <a:solidFill>
          <a:schemeClr val="accent4"/>
        </a:solidFill>
        <a:effectLst/>
      </p:bgPr>
    </p:bg>
    <p:spTree>
      <p:nvGrpSpPr>
        <p:cNvPr id="1" name="Shape 1807"/>
        <p:cNvGrpSpPr/>
        <p:nvPr/>
      </p:nvGrpSpPr>
      <p:grpSpPr>
        <a:xfrm>
          <a:off x="0" y="0"/>
          <a:ext cx="0" cy="0"/>
          <a:chOff x="0" y="0"/>
          <a:chExt cx="0" cy="0"/>
        </a:xfrm>
      </p:grpSpPr>
      <p:grpSp>
        <p:nvGrpSpPr>
          <p:cNvPr id="1808" name="Google Shape;1808;p21"/>
          <p:cNvGrpSpPr/>
          <p:nvPr/>
        </p:nvGrpSpPr>
        <p:grpSpPr>
          <a:xfrm>
            <a:off x="-190735" y="-16495"/>
            <a:ext cx="12400215" cy="7493993"/>
            <a:chOff x="-143051" y="-12371"/>
            <a:chExt cx="9300161" cy="5620495"/>
          </a:xfrm>
        </p:grpSpPr>
        <p:sp>
          <p:nvSpPr>
            <p:cNvPr id="1809" name="Google Shape;1809;p21"/>
            <p:cNvSpPr/>
            <p:nvPr/>
          </p:nvSpPr>
          <p:spPr>
            <a:xfrm>
              <a:off x="274593" y="24051"/>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810" name="Google Shape;1810;p21"/>
            <p:cNvSpPr/>
            <p:nvPr/>
          </p:nvSpPr>
          <p:spPr>
            <a:xfrm>
              <a:off x="245333" y="732438"/>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811" name="Google Shape;1811;p21"/>
            <p:cNvSpPr/>
            <p:nvPr/>
          </p:nvSpPr>
          <p:spPr>
            <a:xfrm>
              <a:off x="609755" y="446587"/>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812" name="Google Shape;1812;p21"/>
            <p:cNvSpPr/>
            <p:nvPr/>
          </p:nvSpPr>
          <p:spPr>
            <a:xfrm>
              <a:off x="946350" y="972455"/>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813" name="Google Shape;1813;p21"/>
            <p:cNvSpPr/>
            <p:nvPr/>
          </p:nvSpPr>
          <p:spPr>
            <a:xfrm>
              <a:off x="1196801" y="515543"/>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814" name="Google Shape;1814;p21"/>
            <p:cNvSpPr/>
            <p:nvPr/>
          </p:nvSpPr>
          <p:spPr>
            <a:xfrm>
              <a:off x="1247906" y="121058"/>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815" name="Google Shape;1815;p21"/>
            <p:cNvSpPr/>
            <p:nvPr/>
          </p:nvSpPr>
          <p:spPr>
            <a:xfrm>
              <a:off x="1759907" y="286985"/>
              <a:ext cx="168196" cy="204413"/>
            </a:xfrm>
            <a:custGeom>
              <a:avLst/>
              <a:gdLst/>
              <a:ahLst/>
              <a:cxnLst/>
              <a:rect l="l" t="t" r="r" b="b"/>
              <a:pathLst>
                <a:path w="822" h="999" extrusionOk="0">
                  <a:moveTo>
                    <a:pt x="149" y="1"/>
                  </a:moveTo>
                  <a:cubicBezTo>
                    <a:pt x="63" y="1"/>
                    <a:pt x="0" y="102"/>
                    <a:pt x="9" y="195"/>
                  </a:cubicBezTo>
                  <a:cubicBezTo>
                    <a:pt x="33" y="314"/>
                    <a:pt x="81" y="434"/>
                    <a:pt x="153" y="553"/>
                  </a:cubicBezTo>
                  <a:cubicBezTo>
                    <a:pt x="201" y="673"/>
                    <a:pt x="260" y="792"/>
                    <a:pt x="344" y="900"/>
                  </a:cubicBezTo>
                  <a:cubicBezTo>
                    <a:pt x="391" y="969"/>
                    <a:pt x="457" y="998"/>
                    <a:pt x="523" y="998"/>
                  </a:cubicBezTo>
                  <a:cubicBezTo>
                    <a:pt x="673" y="998"/>
                    <a:pt x="822" y="844"/>
                    <a:pt x="739" y="661"/>
                  </a:cubicBezTo>
                  <a:cubicBezTo>
                    <a:pt x="607" y="422"/>
                    <a:pt x="440" y="195"/>
                    <a:pt x="225" y="27"/>
                  </a:cubicBezTo>
                  <a:cubicBezTo>
                    <a:pt x="198" y="9"/>
                    <a:pt x="173" y="1"/>
                    <a:pt x="149"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816" name="Google Shape;1816;p21"/>
            <p:cNvSpPr/>
            <p:nvPr/>
          </p:nvSpPr>
          <p:spPr>
            <a:xfrm>
              <a:off x="1661691" y="760266"/>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817" name="Google Shape;1817;p21"/>
            <p:cNvSpPr/>
            <p:nvPr/>
          </p:nvSpPr>
          <p:spPr>
            <a:xfrm>
              <a:off x="2037777" y="1172980"/>
              <a:ext cx="145483" cy="184770"/>
            </a:xfrm>
            <a:custGeom>
              <a:avLst/>
              <a:gdLst/>
              <a:ahLst/>
              <a:cxnLst/>
              <a:rect l="l" t="t" r="r" b="b"/>
              <a:pathLst>
                <a:path w="711" h="903" extrusionOk="0">
                  <a:moveTo>
                    <a:pt x="199" y="0"/>
                  </a:moveTo>
                  <a:cubicBezTo>
                    <a:pt x="98" y="0"/>
                    <a:pt x="0" y="96"/>
                    <a:pt x="26" y="216"/>
                  </a:cubicBezTo>
                  <a:cubicBezTo>
                    <a:pt x="74" y="431"/>
                    <a:pt x="169" y="634"/>
                    <a:pt x="301" y="802"/>
                  </a:cubicBezTo>
                  <a:cubicBezTo>
                    <a:pt x="342" y="872"/>
                    <a:pt x="407" y="902"/>
                    <a:pt x="471" y="902"/>
                  </a:cubicBezTo>
                  <a:cubicBezTo>
                    <a:pt x="591" y="902"/>
                    <a:pt x="711" y="795"/>
                    <a:pt x="672" y="646"/>
                  </a:cubicBezTo>
                  <a:cubicBezTo>
                    <a:pt x="600" y="419"/>
                    <a:pt x="480" y="216"/>
                    <a:pt x="313" y="48"/>
                  </a:cubicBezTo>
                  <a:cubicBezTo>
                    <a:pt x="279" y="15"/>
                    <a:pt x="239" y="0"/>
                    <a:pt x="199"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818" name="Google Shape;1818;p21"/>
            <p:cNvSpPr/>
            <p:nvPr/>
          </p:nvSpPr>
          <p:spPr>
            <a:xfrm>
              <a:off x="2177530" y="799348"/>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819" name="Google Shape;1819;p21"/>
            <p:cNvSpPr/>
            <p:nvPr/>
          </p:nvSpPr>
          <p:spPr>
            <a:xfrm>
              <a:off x="2445988" y="285143"/>
              <a:ext cx="163285" cy="193159"/>
            </a:xfrm>
            <a:custGeom>
              <a:avLst/>
              <a:gdLst/>
              <a:ahLst/>
              <a:cxnLst/>
              <a:rect l="l" t="t" r="r" b="b"/>
              <a:pathLst>
                <a:path w="798" h="944" extrusionOk="0">
                  <a:moveTo>
                    <a:pt x="615" y="1"/>
                  </a:moveTo>
                  <a:cubicBezTo>
                    <a:pt x="582" y="1"/>
                    <a:pt x="548" y="15"/>
                    <a:pt x="517" y="48"/>
                  </a:cubicBezTo>
                  <a:cubicBezTo>
                    <a:pt x="338" y="228"/>
                    <a:pt x="183" y="431"/>
                    <a:pt x="63" y="646"/>
                  </a:cubicBezTo>
                  <a:cubicBezTo>
                    <a:pt x="0" y="781"/>
                    <a:pt x="120" y="944"/>
                    <a:pt x="245" y="944"/>
                  </a:cubicBezTo>
                  <a:cubicBezTo>
                    <a:pt x="286" y="944"/>
                    <a:pt x="327" y="926"/>
                    <a:pt x="362" y="885"/>
                  </a:cubicBezTo>
                  <a:cubicBezTo>
                    <a:pt x="517" y="682"/>
                    <a:pt x="649" y="455"/>
                    <a:pt x="744" y="228"/>
                  </a:cubicBezTo>
                  <a:cubicBezTo>
                    <a:pt x="798" y="121"/>
                    <a:pt x="712" y="1"/>
                    <a:pt x="61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820" name="Google Shape;1820;p21"/>
            <p:cNvSpPr/>
            <p:nvPr/>
          </p:nvSpPr>
          <p:spPr>
            <a:xfrm>
              <a:off x="2895736" y="388066"/>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821" name="Google Shape;1821;p21"/>
            <p:cNvSpPr/>
            <p:nvPr/>
          </p:nvSpPr>
          <p:spPr>
            <a:xfrm>
              <a:off x="2913742" y="789526"/>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822" name="Google Shape;1822;p21"/>
            <p:cNvSpPr/>
            <p:nvPr/>
          </p:nvSpPr>
          <p:spPr>
            <a:xfrm>
              <a:off x="3214119" y="1023609"/>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823" name="Google Shape;1823;p21"/>
            <p:cNvSpPr/>
            <p:nvPr/>
          </p:nvSpPr>
          <p:spPr>
            <a:xfrm>
              <a:off x="3706223" y="909637"/>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824" name="Google Shape;1824;p21"/>
            <p:cNvSpPr/>
            <p:nvPr/>
          </p:nvSpPr>
          <p:spPr>
            <a:xfrm>
              <a:off x="3408710" y="541734"/>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825" name="Google Shape;1825;p21"/>
            <p:cNvSpPr/>
            <p:nvPr/>
          </p:nvSpPr>
          <p:spPr>
            <a:xfrm>
              <a:off x="3371061" y="162782"/>
              <a:ext cx="190704" cy="155714"/>
            </a:xfrm>
            <a:custGeom>
              <a:avLst/>
              <a:gdLst/>
              <a:ahLst/>
              <a:cxnLst/>
              <a:rect l="l" t="t" r="r" b="b"/>
              <a:pathLst>
                <a:path w="932" h="761" extrusionOk="0">
                  <a:moveTo>
                    <a:pt x="204" y="1"/>
                  </a:moveTo>
                  <a:cubicBezTo>
                    <a:pt x="132" y="13"/>
                    <a:pt x="73" y="61"/>
                    <a:pt x="61" y="120"/>
                  </a:cubicBezTo>
                  <a:cubicBezTo>
                    <a:pt x="1" y="264"/>
                    <a:pt x="144" y="455"/>
                    <a:pt x="228" y="539"/>
                  </a:cubicBezTo>
                  <a:cubicBezTo>
                    <a:pt x="336" y="658"/>
                    <a:pt x="479" y="730"/>
                    <a:pt x="622" y="754"/>
                  </a:cubicBezTo>
                  <a:cubicBezTo>
                    <a:pt x="638" y="758"/>
                    <a:pt x="653" y="760"/>
                    <a:pt x="668" y="760"/>
                  </a:cubicBezTo>
                  <a:cubicBezTo>
                    <a:pt x="816" y="760"/>
                    <a:pt x="932" y="562"/>
                    <a:pt x="802" y="443"/>
                  </a:cubicBezTo>
                  <a:cubicBezTo>
                    <a:pt x="706" y="371"/>
                    <a:pt x="622" y="288"/>
                    <a:pt x="539" y="216"/>
                  </a:cubicBezTo>
                  <a:cubicBezTo>
                    <a:pt x="443" y="132"/>
                    <a:pt x="336"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826" name="Google Shape;1826;p21"/>
            <p:cNvSpPr/>
            <p:nvPr/>
          </p:nvSpPr>
          <p:spPr>
            <a:xfrm>
              <a:off x="3797687" y="-12371"/>
              <a:ext cx="128909" cy="251884"/>
            </a:xfrm>
            <a:custGeom>
              <a:avLst/>
              <a:gdLst/>
              <a:ahLst/>
              <a:cxnLst/>
              <a:rect l="l" t="t" r="r" b="b"/>
              <a:pathLst>
                <a:path w="630" h="1231" extrusionOk="0">
                  <a:moveTo>
                    <a:pt x="523" y="1"/>
                  </a:moveTo>
                  <a:cubicBezTo>
                    <a:pt x="487" y="1"/>
                    <a:pt x="450" y="18"/>
                    <a:pt x="426" y="56"/>
                  </a:cubicBezTo>
                  <a:cubicBezTo>
                    <a:pt x="259" y="355"/>
                    <a:pt x="139" y="666"/>
                    <a:pt x="44" y="1000"/>
                  </a:cubicBezTo>
                  <a:cubicBezTo>
                    <a:pt x="0" y="1137"/>
                    <a:pt x="118" y="1231"/>
                    <a:pt x="234" y="1231"/>
                  </a:cubicBezTo>
                  <a:cubicBezTo>
                    <a:pt x="310" y="1231"/>
                    <a:pt x="386" y="1191"/>
                    <a:pt x="414" y="1096"/>
                  </a:cubicBezTo>
                  <a:cubicBezTo>
                    <a:pt x="522" y="773"/>
                    <a:pt x="593" y="438"/>
                    <a:pt x="629" y="104"/>
                  </a:cubicBezTo>
                  <a:cubicBezTo>
                    <a:pt x="629" y="39"/>
                    <a:pt x="578" y="1"/>
                    <a:pt x="52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827" name="Google Shape;1827;p21"/>
            <p:cNvSpPr/>
            <p:nvPr/>
          </p:nvSpPr>
          <p:spPr>
            <a:xfrm>
              <a:off x="2128627" y="-9711"/>
              <a:ext cx="129523" cy="286465"/>
            </a:xfrm>
            <a:custGeom>
              <a:avLst/>
              <a:gdLst/>
              <a:ahLst/>
              <a:cxnLst/>
              <a:rect l="l" t="t" r="r" b="b"/>
              <a:pathLst>
                <a:path w="633" h="1400" extrusionOk="0">
                  <a:moveTo>
                    <a:pt x="181" y="0"/>
                  </a:moveTo>
                  <a:cubicBezTo>
                    <a:pt x="122" y="0"/>
                    <a:pt x="70" y="34"/>
                    <a:pt x="60" y="115"/>
                  </a:cubicBezTo>
                  <a:cubicBezTo>
                    <a:pt x="0" y="497"/>
                    <a:pt x="24" y="880"/>
                    <a:pt x="132" y="1238"/>
                  </a:cubicBezTo>
                  <a:cubicBezTo>
                    <a:pt x="165" y="1351"/>
                    <a:pt x="255" y="1399"/>
                    <a:pt x="347" y="1399"/>
                  </a:cubicBezTo>
                  <a:cubicBezTo>
                    <a:pt x="488" y="1399"/>
                    <a:pt x="632" y="1285"/>
                    <a:pt x="574" y="1119"/>
                  </a:cubicBezTo>
                  <a:cubicBezTo>
                    <a:pt x="467" y="808"/>
                    <a:pt x="395" y="485"/>
                    <a:pt x="371" y="163"/>
                  </a:cubicBezTo>
                  <a:cubicBezTo>
                    <a:pt x="357" y="65"/>
                    <a:pt x="263" y="0"/>
                    <a:pt x="18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828" name="Google Shape;1828;p21"/>
            <p:cNvSpPr/>
            <p:nvPr/>
          </p:nvSpPr>
          <p:spPr>
            <a:xfrm>
              <a:off x="3882398" y="538051"/>
              <a:ext cx="315725"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829" name="Google Shape;1829;p21"/>
            <p:cNvSpPr/>
            <p:nvPr/>
          </p:nvSpPr>
          <p:spPr>
            <a:xfrm>
              <a:off x="-124001" y="509404"/>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830" name="Google Shape;1830;p21"/>
            <p:cNvSpPr/>
            <p:nvPr/>
          </p:nvSpPr>
          <p:spPr>
            <a:xfrm>
              <a:off x="4703718" y="24051"/>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831" name="Google Shape;1831;p21"/>
            <p:cNvSpPr/>
            <p:nvPr/>
          </p:nvSpPr>
          <p:spPr>
            <a:xfrm>
              <a:off x="4674458" y="732438"/>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832" name="Google Shape;1832;p21"/>
            <p:cNvSpPr/>
            <p:nvPr/>
          </p:nvSpPr>
          <p:spPr>
            <a:xfrm>
              <a:off x="5038880" y="446587"/>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833" name="Google Shape;1833;p21"/>
            <p:cNvSpPr/>
            <p:nvPr/>
          </p:nvSpPr>
          <p:spPr>
            <a:xfrm>
              <a:off x="5375475" y="972455"/>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834" name="Google Shape;1834;p21"/>
            <p:cNvSpPr/>
            <p:nvPr/>
          </p:nvSpPr>
          <p:spPr>
            <a:xfrm>
              <a:off x="5625926" y="515543"/>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835" name="Google Shape;1835;p21"/>
            <p:cNvSpPr/>
            <p:nvPr/>
          </p:nvSpPr>
          <p:spPr>
            <a:xfrm>
              <a:off x="5438906" y="153983"/>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836" name="Google Shape;1836;p21"/>
            <p:cNvSpPr/>
            <p:nvPr/>
          </p:nvSpPr>
          <p:spPr>
            <a:xfrm>
              <a:off x="6189032" y="286985"/>
              <a:ext cx="168196" cy="204413"/>
            </a:xfrm>
            <a:custGeom>
              <a:avLst/>
              <a:gdLst/>
              <a:ahLst/>
              <a:cxnLst/>
              <a:rect l="l" t="t" r="r" b="b"/>
              <a:pathLst>
                <a:path w="822" h="999" extrusionOk="0">
                  <a:moveTo>
                    <a:pt x="149" y="1"/>
                  </a:moveTo>
                  <a:cubicBezTo>
                    <a:pt x="63" y="1"/>
                    <a:pt x="0" y="102"/>
                    <a:pt x="9" y="195"/>
                  </a:cubicBezTo>
                  <a:cubicBezTo>
                    <a:pt x="33" y="314"/>
                    <a:pt x="81" y="434"/>
                    <a:pt x="153" y="553"/>
                  </a:cubicBezTo>
                  <a:cubicBezTo>
                    <a:pt x="201" y="673"/>
                    <a:pt x="260" y="792"/>
                    <a:pt x="344" y="900"/>
                  </a:cubicBezTo>
                  <a:cubicBezTo>
                    <a:pt x="391" y="969"/>
                    <a:pt x="457" y="998"/>
                    <a:pt x="523" y="998"/>
                  </a:cubicBezTo>
                  <a:cubicBezTo>
                    <a:pt x="673" y="998"/>
                    <a:pt x="822" y="844"/>
                    <a:pt x="739" y="661"/>
                  </a:cubicBezTo>
                  <a:cubicBezTo>
                    <a:pt x="607" y="422"/>
                    <a:pt x="440" y="195"/>
                    <a:pt x="225" y="27"/>
                  </a:cubicBezTo>
                  <a:cubicBezTo>
                    <a:pt x="198" y="9"/>
                    <a:pt x="173" y="1"/>
                    <a:pt x="149"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837" name="Google Shape;1837;p21"/>
            <p:cNvSpPr/>
            <p:nvPr/>
          </p:nvSpPr>
          <p:spPr>
            <a:xfrm>
              <a:off x="6090816" y="760266"/>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838" name="Google Shape;1838;p21"/>
            <p:cNvSpPr/>
            <p:nvPr/>
          </p:nvSpPr>
          <p:spPr>
            <a:xfrm>
              <a:off x="6606655" y="799348"/>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839" name="Google Shape;1839;p21"/>
            <p:cNvSpPr/>
            <p:nvPr/>
          </p:nvSpPr>
          <p:spPr>
            <a:xfrm>
              <a:off x="6875113" y="285143"/>
              <a:ext cx="163285" cy="193159"/>
            </a:xfrm>
            <a:custGeom>
              <a:avLst/>
              <a:gdLst/>
              <a:ahLst/>
              <a:cxnLst/>
              <a:rect l="l" t="t" r="r" b="b"/>
              <a:pathLst>
                <a:path w="798" h="944" extrusionOk="0">
                  <a:moveTo>
                    <a:pt x="615" y="1"/>
                  </a:moveTo>
                  <a:cubicBezTo>
                    <a:pt x="582" y="1"/>
                    <a:pt x="548" y="15"/>
                    <a:pt x="517" y="48"/>
                  </a:cubicBezTo>
                  <a:cubicBezTo>
                    <a:pt x="338" y="228"/>
                    <a:pt x="183" y="431"/>
                    <a:pt x="63" y="646"/>
                  </a:cubicBezTo>
                  <a:cubicBezTo>
                    <a:pt x="0" y="781"/>
                    <a:pt x="120" y="944"/>
                    <a:pt x="245" y="944"/>
                  </a:cubicBezTo>
                  <a:cubicBezTo>
                    <a:pt x="286" y="944"/>
                    <a:pt x="327" y="926"/>
                    <a:pt x="362" y="885"/>
                  </a:cubicBezTo>
                  <a:cubicBezTo>
                    <a:pt x="517" y="682"/>
                    <a:pt x="649" y="455"/>
                    <a:pt x="744" y="228"/>
                  </a:cubicBezTo>
                  <a:cubicBezTo>
                    <a:pt x="798" y="121"/>
                    <a:pt x="712" y="1"/>
                    <a:pt x="61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840" name="Google Shape;1840;p21"/>
            <p:cNvSpPr/>
            <p:nvPr/>
          </p:nvSpPr>
          <p:spPr>
            <a:xfrm>
              <a:off x="7324861" y="388066"/>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841" name="Google Shape;1841;p21"/>
            <p:cNvSpPr/>
            <p:nvPr/>
          </p:nvSpPr>
          <p:spPr>
            <a:xfrm>
              <a:off x="7342867" y="789526"/>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842" name="Google Shape;1842;p21"/>
            <p:cNvSpPr/>
            <p:nvPr/>
          </p:nvSpPr>
          <p:spPr>
            <a:xfrm>
              <a:off x="7643244" y="1023609"/>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843" name="Google Shape;1843;p21"/>
            <p:cNvSpPr/>
            <p:nvPr/>
          </p:nvSpPr>
          <p:spPr>
            <a:xfrm>
              <a:off x="8135348" y="909637"/>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844" name="Google Shape;1844;p21"/>
            <p:cNvSpPr/>
            <p:nvPr/>
          </p:nvSpPr>
          <p:spPr>
            <a:xfrm>
              <a:off x="7837835" y="541734"/>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845" name="Google Shape;1845;p21"/>
            <p:cNvSpPr/>
            <p:nvPr/>
          </p:nvSpPr>
          <p:spPr>
            <a:xfrm>
              <a:off x="7800186" y="162782"/>
              <a:ext cx="190704" cy="155714"/>
            </a:xfrm>
            <a:custGeom>
              <a:avLst/>
              <a:gdLst/>
              <a:ahLst/>
              <a:cxnLst/>
              <a:rect l="l" t="t" r="r" b="b"/>
              <a:pathLst>
                <a:path w="932" h="761" extrusionOk="0">
                  <a:moveTo>
                    <a:pt x="204" y="1"/>
                  </a:moveTo>
                  <a:cubicBezTo>
                    <a:pt x="132" y="13"/>
                    <a:pt x="73" y="61"/>
                    <a:pt x="61" y="120"/>
                  </a:cubicBezTo>
                  <a:cubicBezTo>
                    <a:pt x="1" y="264"/>
                    <a:pt x="144" y="455"/>
                    <a:pt x="228" y="539"/>
                  </a:cubicBezTo>
                  <a:cubicBezTo>
                    <a:pt x="336" y="658"/>
                    <a:pt x="479" y="730"/>
                    <a:pt x="622" y="754"/>
                  </a:cubicBezTo>
                  <a:cubicBezTo>
                    <a:pt x="638" y="758"/>
                    <a:pt x="653" y="760"/>
                    <a:pt x="668" y="760"/>
                  </a:cubicBezTo>
                  <a:cubicBezTo>
                    <a:pt x="816" y="760"/>
                    <a:pt x="932" y="562"/>
                    <a:pt x="802" y="443"/>
                  </a:cubicBezTo>
                  <a:cubicBezTo>
                    <a:pt x="706" y="371"/>
                    <a:pt x="622" y="288"/>
                    <a:pt x="539" y="216"/>
                  </a:cubicBezTo>
                  <a:cubicBezTo>
                    <a:pt x="443" y="132"/>
                    <a:pt x="336"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846" name="Google Shape;1846;p21"/>
            <p:cNvSpPr/>
            <p:nvPr/>
          </p:nvSpPr>
          <p:spPr>
            <a:xfrm>
              <a:off x="8226812" y="-12371"/>
              <a:ext cx="128909" cy="251884"/>
            </a:xfrm>
            <a:custGeom>
              <a:avLst/>
              <a:gdLst/>
              <a:ahLst/>
              <a:cxnLst/>
              <a:rect l="l" t="t" r="r" b="b"/>
              <a:pathLst>
                <a:path w="630" h="1231" extrusionOk="0">
                  <a:moveTo>
                    <a:pt x="523" y="1"/>
                  </a:moveTo>
                  <a:cubicBezTo>
                    <a:pt x="487" y="1"/>
                    <a:pt x="450" y="18"/>
                    <a:pt x="426" y="56"/>
                  </a:cubicBezTo>
                  <a:cubicBezTo>
                    <a:pt x="259" y="355"/>
                    <a:pt x="139" y="666"/>
                    <a:pt x="44" y="1000"/>
                  </a:cubicBezTo>
                  <a:cubicBezTo>
                    <a:pt x="0" y="1137"/>
                    <a:pt x="118" y="1231"/>
                    <a:pt x="234" y="1231"/>
                  </a:cubicBezTo>
                  <a:cubicBezTo>
                    <a:pt x="310" y="1231"/>
                    <a:pt x="386" y="1191"/>
                    <a:pt x="414" y="1096"/>
                  </a:cubicBezTo>
                  <a:cubicBezTo>
                    <a:pt x="522" y="773"/>
                    <a:pt x="593" y="438"/>
                    <a:pt x="629" y="104"/>
                  </a:cubicBezTo>
                  <a:cubicBezTo>
                    <a:pt x="629" y="39"/>
                    <a:pt x="578" y="1"/>
                    <a:pt x="52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847" name="Google Shape;1847;p21"/>
            <p:cNvSpPr/>
            <p:nvPr/>
          </p:nvSpPr>
          <p:spPr>
            <a:xfrm>
              <a:off x="6557752" y="-9711"/>
              <a:ext cx="129523" cy="286465"/>
            </a:xfrm>
            <a:custGeom>
              <a:avLst/>
              <a:gdLst/>
              <a:ahLst/>
              <a:cxnLst/>
              <a:rect l="l" t="t" r="r" b="b"/>
              <a:pathLst>
                <a:path w="633" h="1400" extrusionOk="0">
                  <a:moveTo>
                    <a:pt x="181" y="0"/>
                  </a:moveTo>
                  <a:cubicBezTo>
                    <a:pt x="122" y="0"/>
                    <a:pt x="70" y="34"/>
                    <a:pt x="60" y="115"/>
                  </a:cubicBezTo>
                  <a:cubicBezTo>
                    <a:pt x="0" y="497"/>
                    <a:pt x="24" y="880"/>
                    <a:pt x="132" y="1238"/>
                  </a:cubicBezTo>
                  <a:cubicBezTo>
                    <a:pt x="165" y="1351"/>
                    <a:pt x="255" y="1399"/>
                    <a:pt x="347" y="1399"/>
                  </a:cubicBezTo>
                  <a:cubicBezTo>
                    <a:pt x="488" y="1399"/>
                    <a:pt x="632" y="1285"/>
                    <a:pt x="574" y="1119"/>
                  </a:cubicBezTo>
                  <a:cubicBezTo>
                    <a:pt x="467" y="808"/>
                    <a:pt x="395" y="485"/>
                    <a:pt x="371" y="163"/>
                  </a:cubicBezTo>
                  <a:cubicBezTo>
                    <a:pt x="357" y="65"/>
                    <a:pt x="263" y="0"/>
                    <a:pt x="18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848" name="Google Shape;1848;p21"/>
            <p:cNvSpPr/>
            <p:nvPr/>
          </p:nvSpPr>
          <p:spPr>
            <a:xfrm rot="-1206472">
              <a:off x="8244636" y="629176"/>
              <a:ext cx="315724"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849" name="Google Shape;1849;p21"/>
            <p:cNvSpPr/>
            <p:nvPr/>
          </p:nvSpPr>
          <p:spPr>
            <a:xfrm rot="-1796623">
              <a:off x="4305124" y="509405"/>
              <a:ext cx="344986"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850" name="Google Shape;1850;p21"/>
            <p:cNvSpPr/>
            <p:nvPr/>
          </p:nvSpPr>
          <p:spPr>
            <a:xfrm>
              <a:off x="465093" y="1176576"/>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851" name="Google Shape;1851;p21"/>
            <p:cNvSpPr/>
            <p:nvPr/>
          </p:nvSpPr>
          <p:spPr>
            <a:xfrm>
              <a:off x="435833" y="1884963"/>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852" name="Google Shape;1852;p21"/>
            <p:cNvSpPr/>
            <p:nvPr/>
          </p:nvSpPr>
          <p:spPr>
            <a:xfrm>
              <a:off x="800255" y="1599112"/>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853" name="Google Shape;1853;p21"/>
            <p:cNvSpPr/>
            <p:nvPr/>
          </p:nvSpPr>
          <p:spPr>
            <a:xfrm>
              <a:off x="1136850" y="2124980"/>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854" name="Google Shape;1854;p21"/>
            <p:cNvSpPr/>
            <p:nvPr/>
          </p:nvSpPr>
          <p:spPr>
            <a:xfrm>
              <a:off x="1387301" y="1668068"/>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855" name="Google Shape;1855;p21"/>
            <p:cNvSpPr/>
            <p:nvPr/>
          </p:nvSpPr>
          <p:spPr>
            <a:xfrm>
              <a:off x="1200281" y="1306508"/>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856" name="Google Shape;1856;p21"/>
            <p:cNvSpPr/>
            <p:nvPr/>
          </p:nvSpPr>
          <p:spPr>
            <a:xfrm>
              <a:off x="2152820" y="1564560"/>
              <a:ext cx="168196" cy="204413"/>
            </a:xfrm>
            <a:custGeom>
              <a:avLst/>
              <a:gdLst/>
              <a:ahLst/>
              <a:cxnLst/>
              <a:rect l="l" t="t" r="r" b="b"/>
              <a:pathLst>
                <a:path w="822" h="999" extrusionOk="0">
                  <a:moveTo>
                    <a:pt x="149" y="1"/>
                  </a:moveTo>
                  <a:cubicBezTo>
                    <a:pt x="63" y="1"/>
                    <a:pt x="0" y="102"/>
                    <a:pt x="9" y="195"/>
                  </a:cubicBezTo>
                  <a:cubicBezTo>
                    <a:pt x="33" y="314"/>
                    <a:pt x="81" y="434"/>
                    <a:pt x="153" y="553"/>
                  </a:cubicBezTo>
                  <a:cubicBezTo>
                    <a:pt x="201" y="673"/>
                    <a:pt x="260" y="792"/>
                    <a:pt x="344" y="900"/>
                  </a:cubicBezTo>
                  <a:cubicBezTo>
                    <a:pt x="391" y="969"/>
                    <a:pt x="457" y="998"/>
                    <a:pt x="523" y="998"/>
                  </a:cubicBezTo>
                  <a:cubicBezTo>
                    <a:pt x="673" y="998"/>
                    <a:pt x="822" y="844"/>
                    <a:pt x="739" y="661"/>
                  </a:cubicBezTo>
                  <a:cubicBezTo>
                    <a:pt x="607" y="422"/>
                    <a:pt x="440" y="195"/>
                    <a:pt x="225" y="27"/>
                  </a:cubicBezTo>
                  <a:cubicBezTo>
                    <a:pt x="198" y="9"/>
                    <a:pt x="173" y="1"/>
                    <a:pt x="149"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857" name="Google Shape;1857;p21"/>
            <p:cNvSpPr/>
            <p:nvPr/>
          </p:nvSpPr>
          <p:spPr>
            <a:xfrm>
              <a:off x="1852191" y="1912791"/>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858" name="Google Shape;1858;p21"/>
            <p:cNvSpPr/>
            <p:nvPr/>
          </p:nvSpPr>
          <p:spPr>
            <a:xfrm>
              <a:off x="2368030" y="1951873"/>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859" name="Google Shape;1859;p21"/>
            <p:cNvSpPr/>
            <p:nvPr/>
          </p:nvSpPr>
          <p:spPr>
            <a:xfrm>
              <a:off x="2636488" y="1437668"/>
              <a:ext cx="163285" cy="193159"/>
            </a:xfrm>
            <a:custGeom>
              <a:avLst/>
              <a:gdLst/>
              <a:ahLst/>
              <a:cxnLst/>
              <a:rect l="l" t="t" r="r" b="b"/>
              <a:pathLst>
                <a:path w="798" h="944" extrusionOk="0">
                  <a:moveTo>
                    <a:pt x="615" y="1"/>
                  </a:moveTo>
                  <a:cubicBezTo>
                    <a:pt x="582" y="1"/>
                    <a:pt x="548" y="15"/>
                    <a:pt x="517" y="48"/>
                  </a:cubicBezTo>
                  <a:cubicBezTo>
                    <a:pt x="338" y="228"/>
                    <a:pt x="183" y="431"/>
                    <a:pt x="63" y="646"/>
                  </a:cubicBezTo>
                  <a:cubicBezTo>
                    <a:pt x="0" y="781"/>
                    <a:pt x="120" y="944"/>
                    <a:pt x="245" y="944"/>
                  </a:cubicBezTo>
                  <a:cubicBezTo>
                    <a:pt x="286" y="944"/>
                    <a:pt x="327" y="926"/>
                    <a:pt x="362" y="885"/>
                  </a:cubicBezTo>
                  <a:cubicBezTo>
                    <a:pt x="517" y="682"/>
                    <a:pt x="649" y="455"/>
                    <a:pt x="744" y="228"/>
                  </a:cubicBezTo>
                  <a:cubicBezTo>
                    <a:pt x="798" y="121"/>
                    <a:pt x="712" y="1"/>
                    <a:pt x="61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860" name="Google Shape;1860;p21"/>
            <p:cNvSpPr/>
            <p:nvPr/>
          </p:nvSpPr>
          <p:spPr>
            <a:xfrm>
              <a:off x="3086236" y="1540591"/>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861" name="Google Shape;1861;p21"/>
            <p:cNvSpPr/>
            <p:nvPr/>
          </p:nvSpPr>
          <p:spPr>
            <a:xfrm>
              <a:off x="3104242" y="1942051"/>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862" name="Google Shape;1862;p21"/>
            <p:cNvSpPr/>
            <p:nvPr/>
          </p:nvSpPr>
          <p:spPr>
            <a:xfrm>
              <a:off x="3404619" y="2176134"/>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863" name="Google Shape;1863;p21"/>
            <p:cNvSpPr/>
            <p:nvPr/>
          </p:nvSpPr>
          <p:spPr>
            <a:xfrm>
              <a:off x="3896723" y="2062162"/>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864" name="Google Shape;1864;p21"/>
            <p:cNvSpPr/>
            <p:nvPr/>
          </p:nvSpPr>
          <p:spPr>
            <a:xfrm>
              <a:off x="3599210" y="1694259"/>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865" name="Google Shape;1865;p21"/>
            <p:cNvSpPr/>
            <p:nvPr/>
          </p:nvSpPr>
          <p:spPr>
            <a:xfrm>
              <a:off x="3561561" y="1315307"/>
              <a:ext cx="190704" cy="155714"/>
            </a:xfrm>
            <a:custGeom>
              <a:avLst/>
              <a:gdLst/>
              <a:ahLst/>
              <a:cxnLst/>
              <a:rect l="l" t="t" r="r" b="b"/>
              <a:pathLst>
                <a:path w="932" h="761" extrusionOk="0">
                  <a:moveTo>
                    <a:pt x="204" y="1"/>
                  </a:moveTo>
                  <a:cubicBezTo>
                    <a:pt x="132" y="13"/>
                    <a:pt x="73" y="61"/>
                    <a:pt x="61" y="120"/>
                  </a:cubicBezTo>
                  <a:cubicBezTo>
                    <a:pt x="1" y="264"/>
                    <a:pt x="144" y="455"/>
                    <a:pt x="228" y="539"/>
                  </a:cubicBezTo>
                  <a:cubicBezTo>
                    <a:pt x="336" y="658"/>
                    <a:pt x="479" y="730"/>
                    <a:pt x="622" y="754"/>
                  </a:cubicBezTo>
                  <a:cubicBezTo>
                    <a:pt x="638" y="758"/>
                    <a:pt x="653" y="760"/>
                    <a:pt x="668" y="760"/>
                  </a:cubicBezTo>
                  <a:cubicBezTo>
                    <a:pt x="816" y="760"/>
                    <a:pt x="932" y="562"/>
                    <a:pt x="802" y="443"/>
                  </a:cubicBezTo>
                  <a:cubicBezTo>
                    <a:pt x="706" y="371"/>
                    <a:pt x="622" y="288"/>
                    <a:pt x="539" y="216"/>
                  </a:cubicBezTo>
                  <a:cubicBezTo>
                    <a:pt x="443" y="132"/>
                    <a:pt x="336"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866" name="Google Shape;1866;p21"/>
            <p:cNvSpPr/>
            <p:nvPr/>
          </p:nvSpPr>
          <p:spPr>
            <a:xfrm>
              <a:off x="3988187" y="1140154"/>
              <a:ext cx="128909" cy="251884"/>
            </a:xfrm>
            <a:custGeom>
              <a:avLst/>
              <a:gdLst/>
              <a:ahLst/>
              <a:cxnLst/>
              <a:rect l="l" t="t" r="r" b="b"/>
              <a:pathLst>
                <a:path w="630" h="1231" extrusionOk="0">
                  <a:moveTo>
                    <a:pt x="523" y="1"/>
                  </a:moveTo>
                  <a:cubicBezTo>
                    <a:pt x="487" y="1"/>
                    <a:pt x="450" y="18"/>
                    <a:pt x="426" y="56"/>
                  </a:cubicBezTo>
                  <a:cubicBezTo>
                    <a:pt x="259" y="355"/>
                    <a:pt x="139" y="666"/>
                    <a:pt x="44" y="1000"/>
                  </a:cubicBezTo>
                  <a:cubicBezTo>
                    <a:pt x="0" y="1137"/>
                    <a:pt x="118" y="1231"/>
                    <a:pt x="234" y="1231"/>
                  </a:cubicBezTo>
                  <a:cubicBezTo>
                    <a:pt x="310" y="1231"/>
                    <a:pt x="386" y="1191"/>
                    <a:pt x="414" y="1096"/>
                  </a:cubicBezTo>
                  <a:cubicBezTo>
                    <a:pt x="522" y="773"/>
                    <a:pt x="593" y="438"/>
                    <a:pt x="629" y="104"/>
                  </a:cubicBezTo>
                  <a:cubicBezTo>
                    <a:pt x="629" y="39"/>
                    <a:pt x="578" y="1"/>
                    <a:pt x="52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867" name="Google Shape;1867;p21"/>
            <p:cNvSpPr/>
            <p:nvPr/>
          </p:nvSpPr>
          <p:spPr>
            <a:xfrm>
              <a:off x="2319127" y="1142814"/>
              <a:ext cx="129523" cy="286465"/>
            </a:xfrm>
            <a:custGeom>
              <a:avLst/>
              <a:gdLst/>
              <a:ahLst/>
              <a:cxnLst/>
              <a:rect l="l" t="t" r="r" b="b"/>
              <a:pathLst>
                <a:path w="633" h="1400" extrusionOk="0">
                  <a:moveTo>
                    <a:pt x="181" y="0"/>
                  </a:moveTo>
                  <a:cubicBezTo>
                    <a:pt x="122" y="0"/>
                    <a:pt x="70" y="34"/>
                    <a:pt x="60" y="115"/>
                  </a:cubicBezTo>
                  <a:cubicBezTo>
                    <a:pt x="0" y="497"/>
                    <a:pt x="24" y="880"/>
                    <a:pt x="132" y="1238"/>
                  </a:cubicBezTo>
                  <a:cubicBezTo>
                    <a:pt x="165" y="1351"/>
                    <a:pt x="255" y="1399"/>
                    <a:pt x="347" y="1399"/>
                  </a:cubicBezTo>
                  <a:cubicBezTo>
                    <a:pt x="488" y="1399"/>
                    <a:pt x="632" y="1285"/>
                    <a:pt x="574" y="1119"/>
                  </a:cubicBezTo>
                  <a:cubicBezTo>
                    <a:pt x="467" y="808"/>
                    <a:pt x="395" y="485"/>
                    <a:pt x="371" y="163"/>
                  </a:cubicBezTo>
                  <a:cubicBezTo>
                    <a:pt x="357" y="65"/>
                    <a:pt x="263" y="0"/>
                    <a:pt x="18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868" name="Google Shape;1868;p21"/>
            <p:cNvSpPr/>
            <p:nvPr/>
          </p:nvSpPr>
          <p:spPr>
            <a:xfrm>
              <a:off x="4072898" y="1690576"/>
              <a:ext cx="315725"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869" name="Google Shape;1869;p21"/>
            <p:cNvSpPr/>
            <p:nvPr/>
          </p:nvSpPr>
          <p:spPr>
            <a:xfrm>
              <a:off x="66499" y="1661929"/>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870" name="Google Shape;1870;p21"/>
            <p:cNvSpPr/>
            <p:nvPr/>
          </p:nvSpPr>
          <p:spPr>
            <a:xfrm>
              <a:off x="4531833" y="1066025"/>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871" name="Google Shape;1871;p21"/>
            <p:cNvSpPr/>
            <p:nvPr/>
          </p:nvSpPr>
          <p:spPr>
            <a:xfrm>
              <a:off x="5232850" y="1306042"/>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872" name="Google Shape;1872;p21"/>
            <p:cNvSpPr/>
            <p:nvPr/>
          </p:nvSpPr>
          <p:spPr>
            <a:xfrm>
              <a:off x="5948191" y="1093853"/>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873" name="Google Shape;1873;p21"/>
            <p:cNvSpPr/>
            <p:nvPr/>
          </p:nvSpPr>
          <p:spPr>
            <a:xfrm>
              <a:off x="6324277" y="1506567"/>
              <a:ext cx="145483" cy="184770"/>
            </a:xfrm>
            <a:custGeom>
              <a:avLst/>
              <a:gdLst/>
              <a:ahLst/>
              <a:cxnLst/>
              <a:rect l="l" t="t" r="r" b="b"/>
              <a:pathLst>
                <a:path w="711" h="903" extrusionOk="0">
                  <a:moveTo>
                    <a:pt x="199" y="0"/>
                  </a:moveTo>
                  <a:cubicBezTo>
                    <a:pt x="98" y="0"/>
                    <a:pt x="0" y="96"/>
                    <a:pt x="26" y="216"/>
                  </a:cubicBezTo>
                  <a:cubicBezTo>
                    <a:pt x="74" y="431"/>
                    <a:pt x="169" y="634"/>
                    <a:pt x="301" y="802"/>
                  </a:cubicBezTo>
                  <a:cubicBezTo>
                    <a:pt x="342" y="872"/>
                    <a:pt x="407" y="902"/>
                    <a:pt x="471" y="902"/>
                  </a:cubicBezTo>
                  <a:cubicBezTo>
                    <a:pt x="591" y="902"/>
                    <a:pt x="711" y="795"/>
                    <a:pt x="672" y="646"/>
                  </a:cubicBezTo>
                  <a:cubicBezTo>
                    <a:pt x="600" y="419"/>
                    <a:pt x="480" y="216"/>
                    <a:pt x="313" y="48"/>
                  </a:cubicBezTo>
                  <a:cubicBezTo>
                    <a:pt x="279" y="15"/>
                    <a:pt x="239" y="0"/>
                    <a:pt x="199"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874" name="Google Shape;1874;p21"/>
            <p:cNvSpPr/>
            <p:nvPr/>
          </p:nvSpPr>
          <p:spPr>
            <a:xfrm>
              <a:off x="6464030" y="1132935"/>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875" name="Google Shape;1875;p21"/>
            <p:cNvSpPr/>
            <p:nvPr/>
          </p:nvSpPr>
          <p:spPr>
            <a:xfrm>
              <a:off x="7200242" y="1123114"/>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876" name="Google Shape;1876;p21"/>
            <p:cNvSpPr/>
            <p:nvPr/>
          </p:nvSpPr>
          <p:spPr>
            <a:xfrm>
              <a:off x="7500619" y="1357196"/>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877" name="Google Shape;1877;p21"/>
            <p:cNvSpPr/>
            <p:nvPr/>
          </p:nvSpPr>
          <p:spPr>
            <a:xfrm>
              <a:off x="7992723" y="1243224"/>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878" name="Google Shape;1878;p21"/>
            <p:cNvSpPr/>
            <p:nvPr/>
          </p:nvSpPr>
          <p:spPr>
            <a:xfrm>
              <a:off x="4751593" y="1510164"/>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879" name="Google Shape;1879;p21"/>
            <p:cNvSpPr/>
            <p:nvPr/>
          </p:nvSpPr>
          <p:spPr>
            <a:xfrm>
              <a:off x="4722333" y="2218550"/>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880" name="Google Shape;1880;p21"/>
            <p:cNvSpPr/>
            <p:nvPr/>
          </p:nvSpPr>
          <p:spPr>
            <a:xfrm>
              <a:off x="5086755" y="1932699"/>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881" name="Google Shape;1881;p21"/>
            <p:cNvSpPr/>
            <p:nvPr/>
          </p:nvSpPr>
          <p:spPr>
            <a:xfrm>
              <a:off x="5423350" y="2458567"/>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882" name="Google Shape;1882;p21"/>
            <p:cNvSpPr/>
            <p:nvPr/>
          </p:nvSpPr>
          <p:spPr>
            <a:xfrm>
              <a:off x="5673801" y="2001655"/>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883" name="Google Shape;1883;p21"/>
            <p:cNvSpPr/>
            <p:nvPr/>
          </p:nvSpPr>
          <p:spPr>
            <a:xfrm>
              <a:off x="5486781" y="1640096"/>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884" name="Google Shape;1884;p21"/>
            <p:cNvSpPr/>
            <p:nvPr/>
          </p:nvSpPr>
          <p:spPr>
            <a:xfrm>
              <a:off x="6236907" y="1773097"/>
              <a:ext cx="168196" cy="204413"/>
            </a:xfrm>
            <a:custGeom>
              <a:avLst/>
              <a:gdLst/>
              <a:ahLst/>
              <a:cxnLst/>
              <a:rect l="l" t="t" r="r" b="b"/>
              <a:pathLst>
                <a:path w="822" h="999" extrusionOk="0">
                  <a:moveTo>
                    <a:pt x="149" y="1"/>
                  </a:moveTo>
                  <a:cubicBezTo>
                    <a:pt x="63" y="1"/>
                    <a:pt x="0" y="102"/>
                    <a:pt x="9" y="195"/>
                  </a:cubicBezTo>
                  <a:cubicBezTo>
                    <a:pt x="33" y="314"/>
                    <a:pt x="81" y="434"/>
                    <a:pt x="153" y="553"/>
                  </a:cubicBezTo>
                  <a:cubicBezTo>
                    <a:pt x="201" y="673"/>
                    <a:pt x="260" y="792"/>
                    <a:pt x="344" y="900"/>
                  </a:cubicBezTo>
                  <a:cubicBezTo>
                    <a:pt x="391" y="969"/>
                    <a:pt x="457" y="998"/>
                    <a:pt x="523" y="998"/>
                  </a:cubicBezTo>
                  <a:cubicBezTo>
                    <a:pt x="673" y="998"/>
                    <a:pt x="822" y="844"/>
                    <a:pt x="739" y="661"/>
                  </a:cubicBezTo>
                  <a:cubicBezTo>
                    <a:pt x="607" y="422"/>
                    <a:pt x="440" y="195"/>
                    <a:pt x="225" y="27"/>
                  </a:cubicBezTo>
                  <a:cubicBezTo>
                    <a:pt x="198" y="9"/>
                    <a:pt x="173" y="1"/>
                    <a:pt x="149"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885" name="Google Shape;1885;p21"/>
            <p:cNvSpPr/>
            <p:nvPr/>
          </p:nvSpPr>
          <p:spPr>
            <a:xfrm>
              <a:off x="6082928" y="2146466"/>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886" name="Google Shape;1886;p21"/>
            <p:cNvSpPr/>
            <p:nvPr/>
          </p:nvSpPr>
          <p:spPr>
            <a:xfrm>
              <a:off x="6489805" y="2433385"/>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887" name="Google Shape;1887;p21"/>
            <p:cNvSpPr/>
            <p:nvPr/>
          </p:nvSpPr>
          <p:spPr>
            <a:xfrm>
              <a:off x="6922988" y="1771256"/>
              <a:ext cx="163285" cy="193159"/>
            </a:xfrm>
            <a:custGeom>
              <a:avLst/>
              <a:gdLst/>
              <a:ahLst/>
              <a:cxnLst/>
              <a:rect l="l" t="t" r="r" b="b"/>
              <a:pathLst>
                <a:path w="798" h="944" extrusionOk="0">
                  <a:moveTo>
                    <a:pt x="615" y="1"/>
                  </a:moveTo>
                  <a:cubicBezTo>
                    <a:pt x="582" y="1"/>
                    <a:pt x="548" y="15"/>
                    <a:pt x="517" y="48"/>
                  </a:cubicBezTo>
                  <a:cubicBezTo>
                    <a:pt x="338" y="228"/>
                    <a:pt x="183" y="431"/>
                    <a:pt x="63" y="646"/>
                  </a:cubicBezTo>
                  <a:cubicBezTo>
                    <a:pt x="0" y="781"/>
                    <a:pt x="120" y="944"/>
                    <a:pt x="245" y="944"/>
                  </a:cubicBezTo>
                  <a:cubicBezTo>
                    <a:pt x="286" y="944"/>
                    <a:pt x="327" y="926"/>
                    <a:pt x="362" y="885"/>
                  </a:cubicBezTo>
                  <a:cubicBezTo>
                    <a:pt x="517" y="682"/>
                    <a:pt x="649" y="455"/>
                    <a:pt x="744" y="228"/>
                  </a:cubicBezTo>
                  <a:cubicBezTo>
                    <a:pt x="798" y="121"/>
                    <a:pt x="712" y="1"/>
                    <a:pt x="61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888" name="Google Shape;1888;p21"/>
            <p:cNvSpPr/>
            <p:nvPr/>
          </p:nvSpPr>
          <p:spPr>
            <a:xfrm>
              <a:off x="7372736" y="1874179"/>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889" name="Google Shape;1889;p21"/>
            <p:cNvSpPr/>
            <p:nvPr/>
          </p:nvSpPr>
          <p:spPr>
            <a:xfrm>
              <a:off x="6581117" y="1970839"/>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890" name="Google Shape;1890;p21"/>
            <p:cNvSpPr/>
            <p:nvPr/>
          </p:nvSpPr>
          <p:spPr>
            <a:xfrm>
              <a:off x="8689294" y="4382559"/>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891" name="Google Shape;1891;p21"/>
            <p:cNvSpPr/>
            <p:nvPr/>
          </p:nvSpPr>
          <p:spPr>
            <a:xfrm>
              <a:off x="8183223" y="2395749"/>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892" name="Google Shape;1892;p21"/>
            <p:cNvSpPr/>
            <p:nvPr/>
          </p:nvSpPr>
          <p:spPr>
            <a:xfrm>
              <a:off x="7885710" y="2027847"/>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893" name="Google Shape;1893;p21"/>
            <p:cNvSpPr/>
            <p:nvPr/>
          </p:nvSpPr>
          <p:spPr>
            <a:xfrm>
              <a:off x="7848061" y="1648894"/>
              <a:ext cx="190704" cy="155714"/>
            </a:xfrm>
            <a:custGeom>
              <a:avLst/>
              <a:gdLst/>
              <a:ahLst/>
              <a:cxnLst/>
              <a:rect l="l" t="t" r="r" b="b"/>
              <a:pathLst>
                <a:path w="932" h="761" extrusionOk="0">
                  <a:moveTo>
                    <a:pt x="204" y="1"/>
                  </a:moveTo>
                  <a:cubicBezTo>
                    <a:pt x="132" y="13"/>
                    <a:pt x="73" y="61"/>
                    <a:pt x="61" y="120"/>
                  </a:cubicBezTo>
                  <a:cubicBezTo>
                    <a:pt x="1" y="264"/>
                    <a:pt x="144" y="455"/>
                    <a:pt x="228" y="539"/>
                  </a:cubicBezTo>
                  <a:cubicBezTo>
                    <a:pt x="336" y="658"/>
                    <a:pt x="479" y="730"/>
                    <a:pt x="622" y="754"/>
                  </a:cubicBezTo>
                  <a:cubicBezTo>
                    <a:pt x="638" y="758"/>
                    <a:pt x="653" y="760"/>
                    <a:pt x="668" y="760"/>
                  </a:cubicBezTo>
                  <a:cubicBezTo>
                    <a:pt x="816" y="760"/>
                    <a:pt x="932" y="562"/>
                    <a:pt x="802" y="443"/>
                  </a:cubicBezTo>
                  <a:cubicBezTo>
                    <a:pt x="706" y="371"/>
                    <a:pt x="622" y="288"/>
                    <a:pt x="539" y="216"/>
                  </a:cubicBezTo>
                  <a:cubicBezTo>
                    <a:pt x="443" y="132"/>
                    <a:pt x="336"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894" name="Google Shape;1894;p21"/>
            <p:cNvSpPr/>
            <p:nvPr/>
          </p:nvSpPr>
          <p:spPr>
            <a:xfrm>
              <a:off x="8274687" y="1473742"/>
              <a:ext cx="128909" cy="251884"/>
            </a:xfrm>
            <a:custGeom>
              <a:avLst/>
              <a:gdLst/>
              <a:ahLst/>
              <a:cxnLst/>
              <a:rect l="l" t="t" r="r" b="b"/>
              <a:pathLst>
                <a:path w="630" h="1231" extrusionOk="0">
                  <a:moveTo>
                    <a:pt x="523" y="1"/>
                  </a:moveTo>
                  <a:cubicBezTo>
                    <a:pt x="487" y="1"/>
                    <a:pt x="450" y="18"/>
                    <a:pt x="426" y="56"/>
                  </a:cubicBezTo>
                  <a:cubicBezTo>
                    <a:pt x="259" y="355"/>
                    <a:pt x="139" y="666"/>
                    <a:pt x="44" y="1000"/>
                  </a:cubicBezTo>
                  <a:cubicBezTo>
                    <a:pt x="0" y="1137"/>
                    <a:pt x="118" y="1231"/>
                    <a:pt x="234" y="1231"/>
                  </a:cubicBezTo>
                  <a:cubicBezTo>
                    <a:pt x="310" y="1231"/>
                    <a:pt x="386" y="1191"/>
                    <a:pt x="414" y="1096"/>
                  </a:cubicBezTo>
                  <a:cubicBezTo>
                    <a:pt x="522" y="773"/>
                    <a:pt x="593" y="438"/>
                    <a:pt x="629" y="104"/>
                  </a:cubicBezTo>
                  <a:cubicBezTo>
                    <a:pt x="629" y="39"/>
                    <a:pt x="578" y="1"/>
                    <a:pt x="52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895" name="Google Shape;1895;p21"/>
            <p:cNvSpPr/>
            <p:nvPr/>
          </p:nvSpPr>
          <p:spPr>
            <a:xfrm>
              <a:off x="6770239" y="1367202"/>
              <a:ext cx="129523" cy="286465"/>
            </a:xfrm>
            <a:custGeom>
              <a:avLst/>
              <a:gdLst/>
              <a:ahLst/>
              <a:cxnLst/>
              <a:rect l="l" t="t" r="r" b="b"/>
              <a:pathLst>
                <a:path w="633" h="1400" extrusionOk="0">
                  <a:moveTo>
                    <a:pt x="181" y="0"/>
                  </a:moveTo>
                  <a:cubicBezTo>
                    <a:pt x="122" y="0"/>
                    <a:pt x="70" y="34"/>
                    <a:pt x="60" y="115"/>
                  </a:cubicBezTo>
                  <a:cubicBezTo>
                    <a:pt x="0" y="497"/>
                    <a:pt x="24" y="880"/>
                    <a:pt x="132" y="1238"/>
                  </a:cubicBezTo>
                  <a:cubicBezTo>
                    <a:pt x="165" y="1351"/>
                    <a:pt x="255" y="1399"/>
                    <a:pt x="347" y="1399"/>
                  </a:cubicBezTo>
                  <a:cubicBezTo>
                    <a:pt x="488" y="1399"/>
                    <a:pt x="632" y="1285"/>
                    <a:pt x="574" y="1119"/>
                  </a:cubicBezTo>
                  <a:cubicBezTo>
                    <a:pt x="467" y="808"/>
                    <a:pt x="395" y="485"/>
                    <a:pt x="371" y="163"/>
                  </a:cubicBezTo>
                  <a:cubicBezTo>
                    <a:pt x="357" y="65"/>
                    <a:pt x="263" y="0"/>
                    <a:pt x="18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896" name="Google Shape;1896;p21"/>
            <p:cNvSpPr/>
            <p:nvPr/>
          </p:nvSpPr>
          <p:spPr>
            <a:xfrm>
              <a:off x="8359398" y="2024163"/>
              <a:ext cx="315725"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897" name="Google Shape;1897;p21"/>
            <p:cNvSpPr/>
            <p:nvPr/>
          </p:nvSpPr>
          <p:spPr>
            <a:xfrm>
              <a:off x="4352999" y="1995517"/>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898" name="Google Shape;1898;p21"/>
            <p:cNvSpPr/>
            <p:nvPr/>
          </p:nvSpPr>
          <p:spPr>
            <a:xfrm>
              <a:off x="8808993" y="33576"/>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899" name="Google Shape;1899;p21"/>
            <p:cNvSpPr/>
            <p:nvPr/>
          </p:nvSpPr>
          <p:spPr>
            <a:xfrm>
              <a:off x="8779733" y="741963"/>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900" name="Google Shape;1900;p21"/>
            <p:cNvSpPr/>
            <p:nvPr/>
          </p:nvSpPr>
          <p:spPr>
            <a:xfrm>
              <a:off x="8488730" y="979749"/>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901" name="Google Shape;1901;p21"/>
            <p:cNvSpPr/>
            <p:nvPr/>
          </p:nvSpPr>
          <p:spPr>
            <a:xfrm>
              <a:off x="8344774" y="286979"/>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902" name="Google Shape;1902;p21"/>
            <p:cNvSpPr/>
            <p:nvPr/>
          </p:nvSpPr>
          <p:spPr>
            <a:xfrm>
              <a:off x="8999493" y="1186101"/>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903" name="Google Shape;1903;p21"/>
            <p:cNvSpPr/>
            <p:nvPr/>
          </p:nvSpPr>
          <p:spPr>
            <a:xfrm>
              <a:off x="8855358" y="1884963"/>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904" name="Google Shape;1904;p21"/>
            <p:cNvSpPr/>
            <p:nvPr/>
          </p:nvSpPr>
          <p:spPr>
            <a:xfrm rot="-2086714">
              <a:off x="8483424" y="1594104"/>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905" name="Google Shape;1905;p21"/>
            <p:cNvSpPr/>
            <p:nvPr/>
          </p:nvSpPr>
          <p:spPr>
            <a:xfrm>
              <a:off x="255543" y="2281476"/>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906" name="Google Shape;1906;p21"/>
            <p:cNvSpPr/>
            <p:nvPr/>
          </p:nvSpPr>
          <p:spPr>
            <a:xfrm>
              <a:off x="226283" y="2989863"/>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907" name="Google Shape;1907;p21"/>
            <p:cNvSpPr/>
            <p:nvPr/>
          </p:nvSpPr>
          <p:spPr>
            <a:xfrm>
              <a:off x="590705" y="2704012"/>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908" name="Google Shape;1908;p21"/>
            <p:cNvSpPr/>
            <p:nvPr/>
          </p:nvSpPr>
          <p:spPr>
            <a:xfrm>
              <a:off x="927300" y="3229880"/>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909" name="Google Shape;1909;p21"/>
            <p:cNvSpPr/>
            <p:nvPr/>
          </p:nvSpPr>
          <p:spPr>
            <a:xfrm>
              <a:off x="1177751" y="2772968"/>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910" name="Google Shape;1910;p21"/>
            <p:cNvSpPr/>
            <p:nvPr/>
          </p:nvSpPr>
          <p:spPr>
            <a:xfrm>
              <a:off x="990731" y="2411408"/>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911" name="Google Shape;1911;p21"/>
            <p:cNvSpPr/>
            <p:nvPr/>
          </p:nvSpPr>
          <p:spPr>
            <a:xfrm>
              <a:off x="1740857" y="2544410"/>
              <a:ext cx="168196" cy="204413"/>
            </a:xfrm>
            <a:custGeom>
              <a:avLst/>
              <a:gdLst/>
              <a:ahLst/>
              <a:cxnLst/>
              <a:rect l="l" t="t" r="r" b="b"/>
              <a:pathLst>
                <a:path w="822" h="999" extrusionOk="0">
                  <a:moveTo>
                    <a:pt x="149" y="1"/>
                  </a:moveTo>
                  <a:cubicBezTo>
                    <a:pt x="63" y="1"/>
                    <a:pt x="0" y="102"/>
                    <a:pt x="9" y="195"/>
                  </a:cubicBezTo>
                  <a:cubicBezTo>
                    <a:pt x="33" y="314"/>
                    <a:pt x="81" y="434"/>
                    <a:pt x="153" y="553"/>
                  </a:cubicBezTo>
                  <a:cubicBezTo>
                    <a:pt x="201" y="673"/>
                    <a:pt x="260" y="792"/>
                    <a:pt x="344" y="900"/>
                  </a:cubicBezTo>
                  <a:cubicBezTo>
                    <a:pt x="391" y="969"/>
                    <a:pt x="457" y="998"/>
                    <a:pt x="523" y="998"/>
                  </a:cubicBezTo>
                  <a:cubicBezTo>
                    <a:pt x="673" y="998"/>
                    <a:pt x="822" y="844"/>
                    <a:pt x="739" y="661"/>
                  </a:cubicBezTo>
                  <a:cubicBezTo>
                    <a:pt x="607" y="422"/>
                    <a:pt x="440" y="195"/>
                    <a:pt x="225" y="27"/>
                  </a:cubicBezTo>
                  <a:cubicBezTo>
                    <a:pt x="198" y="9"/>
                    <a:pt x="173" y="1"/>
                    <a:pt x="149"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912" name="Google Shape;1912;p21"/>
            <p:cNvSpPr/>
            <p:nvPr/>
          </p:nvSpPr>
          <p:spPr>
            <a:xfrm>
              <a:off x="1642641" y="3017691"/>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913" name="Google Shape;1913;p21"/>
            <p:cNvSpPr/>
            <p:nvPr/>
          </p:nvSpPr>
          <p:spPr>
            <a:xfrm>
              <a:off x="2018727" y="3430405"/>
              <a:ext cx="145483" cy="184770"/>
            </a:xfrm>
            <a:custGeom>
              <a:avLst/>
              <a:gdLst/>
              <a:ahLst/>
              <a:cxnLst/>
              <a:rect l="l" t="t" r="r" b="b"/>
              <a:pathLst>
                <a:path w="711" h="903" extrusionOk="0">
                  <a:moveTo>
                    <a:pt x="199" y="0"/>
                  </a:moveTo>
                  <a:cubicBezTo>
                    <a:pt x="98" y="0"/>
                    <a:pt x="0" y="96"/>
                    <a:pt x="26" y="216"/>
                  </a:cubicBezTo>
                  <a:cubicBezTo>
                    <a:pt x="74" y="431"/>
                    <a:pt x="169" y="634"/>
                    <a:pt x="301" y="802"/>
                  </a:cubicBezTo>
                  <a:cubicBezTo>
                    <a:pt x="342" y="872"/>
                    <a:pt x="407" y="902"/>
                    <a:pt x="471" y="902"/>
                  </a:cubicBezTo>
                  <a:cubicBezTo>
                    <a:pt x="591" y="902"/>
                    <a:pt x="711" y="795"/>
                    <a:pt x="672" y="646"/>
                  </a:cubicBezTo>
                  <a:cubicBezTo>
                    <a:pt x="600" y="419"/>
                    <a:pt x="480" y="216"/>
                    <a:pt x="313" y="48"/>
                  </a:cubicBezTo>
                  <a:cubicBezTo>
                    <a:pt x="279" y="15"/>
                    <a:pt x="239" y="0"/>
                    <a:pt x="199"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914" name="Google Shape;1914;p21"/>
            <p:cNvSpPr/>
            <p:nvPr/>
          </p:nvSpPr>
          <p:spPr>
            <a:xfrm>
              <a:off x="2158480" y="3056773"/>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915" name="Google Shape;1915;p21"/>
            <p:cNvSpPr/>
            <p:nvPr/>
          </p:nvSpPr>
          <p:spPr>
            <a:xfrm>
              <a:off x="2426938" y="2542568"/>
              <a:ext cx="163285" cy="193159"/>
            </a:xfrm>
            <a:custGeom>
              <a:avLst/>
              <a:gdLst/>
              <a:ahLst/>
              <a:cxnLst/>
              <a:rect l="l" t="t" r="r" b="b"/>
              <a:pathLst>
                <a:path w="798" h="944" extrusionOk="0">
                  <a:moveTo>
                    <a:pt x="615" y="1"/>
                  </a:moveTo>
                  <a:cubicBezTo>
                    <a:pt x="582" y="1"/>
                    <a:pt x="548" y="15"/>
                    <a:pt x="517" y="48"/>
                  </a:cubicBezTo>
                  <a:cubicBezTo>
                    <a:pt x="338" y="228"/>
                    <a:pt x="183" y="431"/>
                    <a:pt x="63" y="646"/>
                  </a:cubicBezTo>
                  <a:cubicBezTo>
                    <a:pt x="0" y="781"/>
                    <a:pt x="120" y="944"/>
                    <a:pt x="245" y="944"/>
                  </a:cubicBezTo>
                  <a:cubicBezTo>
                    <a:pt x="286" y="944"/>
                    <a:pt x="327" y="926"/>
                    <a:pt x="362" y="885"/>
                  </a:cubicBezTo>
                  <a:cubicBezTo>
                    <a:pt x="517" y="682"/>
                    <a:pt x="649" y="455"/>
                    <a:pt x="744" y="228"/>
                  </a:cubicBezTo>
                  <a:cubicBezTo>
                    <a:pt x="798" y="121"/>
                    <a:pt x="712" y="1"/>
                    <a:pt x="61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916" name="Google Shape;1916;p21"/>
            <p:cNvSpPr/>
            <p:nvPr/>
          </p:nvSpPr>
          <p:spPr>
            <a:xfrm>
              <a:off x="2876686" y="2645491"/>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917" name="Google Shape;1917;p21"/>
            <p:cNvSpPr/>
            <p:nvPr/>
          </p:nvSpPr>
          <p:spPr>
            <a:xfrm>
              <a:off x="2894692" y="3046951"/>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918" name="Google Shape;1918;p21"/>
            <p:cNvSpPr/>
            <p:nvPr/>
          </p:nvSpPr>
          <p:spPr>
            <a:xfrm>
              <a:off x="3195069" y="3281034"/>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919" name="Google Shape;1919;p21"/>
            <p:cNvSpPr/>
            <p:nvPr/>
          </p:nvSpPr>
          <p:spPr>
            <a:xfrm>
              <a:off x="3687173" y="3167062"/>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920" name="Google Shape;1920;p21"/>
            <p:cNvSpPr/>
            <p:nvPr/>
          </p:nvSpPr>
          <p:spPr>
            <a:xfrm>
              <a:off x="3389660" y="2799159"/>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921" name="Google Shape;1921;p21"/>
            <p:cNvSpPr/>
            <p:nvPr/>
          </p:nvSpPr>
          <p:spPr>
            <a:xfrm>
              <a:off x="3352011" y="2420207"/>
              <a:ext cx="190704" cy="155714"/>
            </a:xfrm>
            <a:custGeom>
              <a:avLst/>
              <a:gdLst/>
              <a:ahLst/>
              <a:cxnLst/>
              <a:rect l="l" t="t" r="r" b="b"/>
              <a:pathLst>
                <a:path w="932" h="761" extrusionOk="0">
                  <a:moveTo>
                    <a:pt x="204" y="1"/>
                  </a:moveTo>
                  <a:cubicBezTo>
                    <a:pt x="132" y="13"/>
                    <a:pt x="73" y="61"/>
                    <a:pt x="61" y="120"/>
                  </a:cubicBezTo>
                  <a:cubicBezTo>
                    <a:pt x="1" y="264"/>
                    <a:pt x="144" y="455"/>
                    <a:pt x="228" y="539"/>
                  </a:cubicBezTo>
                  <a:cubicBezTo>
                    <a:pt x="336" y="658"/>
                    <a:pt x="479" y="730"/>
                    <a:pt x="622" y="754"/>
                  </a:cubicBezTo>
                  <a:cubicBezTo>
                    <a:pt x="638" y="758"/>
                    <a:pt x="653" y="760"/>
                    <a:pt x="668" y="760"/>
                  </a:cubicBezTo>
                  <a:cubicBezTo>
                    <a:pt x="816" y="760"/>
                    <a:pt x="932" y="562"/>
                    <a:pt x="802" y="443"/>
                  </a:cubicBezTo>
                  <a:cubicBezTo>
                    <a:pt x="706" y="371"/>
                    <a:pt x="622" y="288"/>
                    <a:pt x="539" y="216"/>
                  </a:cubicBezTo>
                  <a:cubicBezTo>
                    <a:pt x="443" y="132"/>
                    <a:pt x="336"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922" name="Google Shape;1922;p21"/>
            <p:cNvSpPr/>
            <p:nvPr/>
          </p:nvSpPr>
          <p:spPr>
            <a:xfrm>
              <a:off x="3778637" y="2245054"/>
              <a:ext cx="128909" cy="251884"/>
            </a:xfrm>
            <a:custGeom>
              <a:avLst/>
              <a:gdLst/>
              <a:ahLst/>
              <a:cxnLst/>
              <a:rect l="l" t="t" r="r" b="b"/>
              <a:pathLst>
                <a:path w="630" h="1231" extrusionOk="0">
                  <a:moveTo>
                    <a:pt x="523" y="1"/>
                  </a:moveTo>
                  <a:cubicBezTo>
                    <a:pt x="487" y="1"/>
                    <a:pt x="450" y="18"/>
                    <a:pt x="426" y="56"/>
                  </a:cubicBezTo>
                  <a:cubicBezTo>
                    <a:pt x="259" y="355"/>
                    <a:pt x="139" y="666"/>
                    <a:pt x="44" y="1000"/>
                  </a:cubicBezTo>
                  <a:cubicBezTo>
                    <a:pt x="0" y="1137"/>
                    <a:pt x="118" y="1231"/>
                    <a:pt x="234" y="1231"/>
                  </a:cubicBezTo>
                  <a:cubicBezTo>
                    <a:pt x="310" y="1231"/>
                    <a:pt x="386" y="1191"/>
                    <a:pt x="414" y="1096"/>
                  </a:cubicBezTo>
                  <a:cubicBezTo>
                    <a:pt x="522" y="773"/>
                    <a:pt x="593" y="438"/>
                    <a:pt x="629" y="104"/>
                  </a:cubicBezTo>
                  <a:cubicBezTo>
                    <a:pt x="629" y="39"/>
                    <a:pt x="578" y="1"/>
                    <a:pt x="52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923" name="Google Shape;1923;p21"/>
            <p:cNvSpPr/>
            <p:nvPr/>
          </p:nvSpPr>
          <p:spPr>
            <a:xfrm>
              <a:off x="2109577" y="2247714"/>
              <a:ext cx="129523" cy="286465"/>
            </a:xfrm>
            <a:custGeom>
              <a:avLst/>
              <a:gdLst/>
              <a:ahLst/>
              <a:cxnLst/>
              <a:rect l="l" t="t" r="r" b="b"/>
              <a:pathLst>
                <a:path w="633" h="1400" extrusionOk="0">
                  <a:moveTo>
                    <a:pt x="181" y="0"/>
                  </a:moveTo>
                  <a:cubicBezTo>
                    <a:pt x="122" y="0"/>
                    <a:pt x="70" y="34"/>
                    <a:pt x="60" y="115"/>
                  </a:cubicBezTo>
                  <a:cubicBezTo>
                    <a:pt x="0" y="497"/>
                    <a:pt x="24" y="880"/>
                    <a:pt x="132" y="1238"/>
                  </a:cubicBezTo>
                  <a:cubicBezTo>
                    <a:pt x="165" y="1351"/>
                    <a:pt x="255" y="1399"/>
                    <a:pt x="347" y="1399"/>
                  </a:cubicBezTo>
                  <a:cubicBezTo>
                    <a:pt x="488" y="1399"/>
                    <a:pt x="632" y="1285"/>
                    <a:pt x="574" y="1119"/>
                  </a:cubicBezTo>
                  <a:cubicBezTo>
                    <a:pt x="467" y="808"/>
                    <a:pt x="395" y="485"/>
                    <a:pt x="371" y="163"/>
                  </a:cubicBezTo>
                  <a:cubicBezTo>
                    <a:pt x="357" y="65"/>
                    <a:pt x="263" y="0"/>
                    <a:pt x="18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924" name="Google Shape;1924;p21"/>
            <p:cNvSpPr/>
            <p:nvPr/>
          </p:nvSpPr>
          <p:spPr>
            <a:xfrm>
              <a:off x="3863348" y="2795476"/>
              <a:ext cx="315725"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925" name="Google Shape;1925;p21"/>
            <p:cNvSpPr/>
            <p:nvPr/>
          </p:nvSpPr>
          <p:spPr>
            <a:xfrm>
              <a:off x="-143051" y="2766829"/>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926" name="Google Shape;1926;p21"/>
            <p:cNvSpPr/>
            <p:nvPr/>
          </p:nvSpPr>
          <p:spPr>
            <a:xfrm>
              <a:off x="169705" y="4433614"/>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927" name="Google Shape;1927;p21"/>
            <p:cNvSpPr/>
            <p:nvPr/>
          </p:nvSpPr>
          <p:spPr>
            <a:xfrm>
              <a:off x="4655408" y="2989863"/>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928" name="Google Shape;1928;p21"/>
            <p:cNvSpPr/>
            <p:nvPr/>
          </p:nvSpPr>
          <p:spPr>
            <a:xfrm>
              <a:off x="5019830" y="2704012"/>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929" name="Google Shape;1929;p21"/>
            <p:cNvSpPr/>
            <p:nvPr/>
          </p:nvSpPr>
          <p:spPr>
            <a:xfrm>
              <a:off x="5356425" y="3229880"/>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930" name="Google Shape;1930;p21"/>
            <p:cNvSpPr/>
            <p:nvPr/>
          </p:nvSpPr>
          <p:spPr>
            <a:xfrm>
              <a:off x="5606876" y="2772968"/>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931" name="Google Shape;1931;p21"/>
            <p:cNvSpPr/>
            <p:nvPr/>
          </p:nvSpPr>
          <p:spPr>
            <a:xfrm>
              <a:off x="5216181" y="2277783"/>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932" name="Google Shape;1932;p21"/>
            <p:cNvSpPr/>
            <p:nvPr/>
          </p:nvSpPr>
          <p:spPr>
            <a:xfrm>
              <a:off x="6169982" y="2544410"/>
              <a:ext cx="168196" cy="204413"/>
            </a:xfrm>
            <a:custGeom>
              <a:avLst/>
              <a:gdLst/>
              <a:ahLst/>
              <a:cxnLst/>
              <a:rect l="l" t="t" r="r" b="b"/>
              <a:pathLst>
                <a:path w="822" h="999" extrusionOk="0">
                  <a:moveTo>
                    <a:pt x="149" y="1"/>
                  </a:moveTo>
                  <a:cubicBezTo>
                    <a:pt x="63" y="1"/>
                    <a:pt x="0" y="102"/>
                    <a:pt x="9" y="195"/>
                  </a:cubicBezTo>
                  <a:cubicBezTo>
                    <a:pt x="33" y="314"/>
                    <a:pt x="81" y="434"/>
                    <a:pt x="153" y="553"/>
                  </a:cubicBezTo>
                  <a:cubicBezTo>
                    <a:pt x="201" y="673"/>
                    <a:pt x="260" y="792"/>
                    <a:pt x="344" y="900"/>
                  </a:cubicBezTo>
                  <a:cubicBezTo>
                    <a:pt x="391" y="969"/>
                    <a:pt x="457" y="998"/>
                    <a:pt x="523" y="998"/>
                  </a:cubicBezTo>
                  <a:cubicBezTo>
                    <a:pt x="673" y="998"/>
                    <a:pt x="822" y="844"/>
                    <a:pt x="739" y="661"/>
                  </a:cubicBezTo>
                  <a:cubicBezTo>
                    <a:pt x="607" y="422"/>
                    <a:pt x="440" y="195"/>
                    <a:pt x="225" y="27"/>
                  </a:cubicBezTo>
                  <a:cubicBezTo>
                    <a:pt x="198" y="9"/>
                    <a:pt x="173" y="1"/>
                    <a:pt x="149"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933" name="Google Shape;1933;p21"/>
            <p:cNvSpPr/>
            <p:nvPr/>
          </p:nvSpPr>
          <p:spPr>
            <a:xfrm>
              <a:off x="6071766" y="3017691"/>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934" name="Google Shape;1934;p21"/>
            <p:cNvSpPr/>
            <p:nvPr/>
          </p:nvSpPr>
          <p:spPr>
            <a:xfrm>
              <a:off x="6587605" y="3056773"/>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935" name="Google Shape;1935;p21"/>
            <p:cNvSpPr/>
            <p:nvPr/>
          </p:nvSpPr>
          <p:spPr>
            <a:xfrm>
              <a:off x="6856063" y="2542568"/>
              <a:ext cx="163285" cy="193159"/>
            </a:xfrm>
            <a:custGeom>
              <a:avLst/>
              <a:gdLst/>
              <a:ahLst/>
              <a:cxnLst/>
              <a:rect l="l" t="t" r="r" b="b"/>
              <a:pathLst>
                <a:path w="798" h="944" extrusionOk="0">
                  <a:moveTo>
                    <a:pt x="615" y="1"/>
                  </a:moveTo>
                  <a:cubicBezTo>
                    <a:pt x="582" y="1"/>
                    <a:pt x="548" y="15"/>
                    <a:pt x="517" y="48"/>
                  </a:cubicBezTo>
                  <a:cubicBezTo>
                    <a:pt x="338" y="228"/>
                    <a:pt x="183" y="431"/>
                    <a:pt x="63" y="646"/>
                  </a:cubicBezTo>
                  <a:cubicBezTo>
                    <a:pt x="0" y="781"/>
                    <a:pt x="120" y="944"/>
                    <a:pt x="245" y="944"/>
                  </a:cubicBezTo>
                  <a:cubicBezTo>
                    <a:pt x="286" y="944"/>
                    <a:pt x="327" y="926"/>
                    <a:pt x="362" y="885"/>
                  </a:cubicBezTo>
                  <a:cubicBezTo>
                    <a:pt x="517" y="682"/>
                    <a:pt x="649" y="455"/>
                    <a:pt x="744" y="228"/>
                  </a:cubicBezTo>
                  <a:cubicBezTo>
                    <a:pt x="798" y="121"/>
                    <a:pt x="712" y="1"/>
                    <a:pt x="61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936" name="Google Shape;1936;p21"/>
            <p:cNvSpPr/>
            <p:nvPr/>
          </p:nvSpPr>
          <p:spPr>
            <a:xfrm>
              <a:off x="7305811" y="2645491"/>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937" name="Google Shape;1937;p21"/>
            <p:cNvSpPr/>
            <p:nvPr/>
          </p:nvSpPr>
          <p:spPr>
            <a:xfrm>
              <a:off x="7323817" y="3046951"/>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938" name="Google Shape;1938;p21"/>
            <p:cNvSpPr/>
            <p:nvPr/>
          </p:nvSpPr>
          <p:spPr>
            <a:xfrm>
              <a:off x="7624194" y="3281034"/>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939" name="Google Shape;1939;p21"/>
            <p:cNvSpPr/>
            <p:nvPr/>
          </p:nvSpPr>
          <p:spPr>
            <a:xfrm>
              <a:off x="8116298" y="3167062"/>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940" name="Google Shape;1940;p21"/>
            <p:cNvSpPr/>
            <p:nvPr/>
          </p:nvSpPr>
          <p:spPr>
            <a:xfrm>
              <a:off x="7818785" y="2799159"/>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941" name="Google Shape;1941;p21"/>
            <p:cNvSpPr/>
            <p:nvPr/>
          </p:nvSpPr>
          <p:spPr>
            <a:xfrm>
              <a:off x="7781136" y="2420207"/>
              <a:ext cx="190704" cy="155714"/>
            </a:xfrm>
            <a:custGeom>
              <a:avLst/>
              <a:gdLst/>
              <a:ahLst/>
              <a:cxnLst/>
              <a:rect l="l" t="t" r="r" b="b"/>
              <a:pathLst>
                <a:path w="932" h="761" extrusionOk="0">
                  <a:moveTo>
                    <a:pt x="204" y="1"/>
                  </a:moveTo>
                  <a:cubicBezTo>
                    <a:pt x="132" y="13"/>
                    <a:pt x="73" y="61"/>
                    <a:pt x="61" y="120"/>
                  </a:cubicBezTo>
                  <a:cubicBezTo>
                    <a:pt x="1" y="264"/>
                    <a:pt x="144" y="455"/>
                    <a:pt x="228" y="539"/>
                  </a:cubicBezTo>
                  <a:cubicBezTo>
                    <a:pt x="336" y="658"/>
                    <a:pt x="479" y="730"/>
                    <a:pt x="622" y="754"/>
                  </a:cubicBezTo>
                  <a:cubicBezTo>
                    <a:pt x="638" y="758"/>
                    <a:pt x="653" y="760"/>
                    <a:pt x="668" y="760"/>
                  </a:cubicBezTo>
                  <a:cubicBezTo>
                    <a:pt x="816" y="760"/>
                    <a:pt x="932" y="562"/>
                    <a:pt x="802" y="443"/>
                  </a:cubicBezTo>
                  <a:cubicBezTo>
                    <a:pt x="706" y="371"/>
                    <a:pt x="622" y="288"/>
                    <a:pt x="539" y="216"/>
                  </a:cubicBezTo>
                  <a:cubicBezTo>
                    <a:pt x="443" y="132"/>
                    <a:pt x="336"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942" name="Google Shape;1942;p21"/>
            <p:cNvSpPr/>
            <p:nvPr/>
          </p:nvSpPr>
          <p:spPr>
            <a:xfrm>
              <a:off x="8452812" y="4629654"/>
              <a:ext cx="128909" cy="251884"/>
            </a:xfrm>
            <a:custGeom>
              <a:avLst/>
              <a:gdLst/>
              <a:ahLst/>
              <a:cxnLst/>
              <a:rect l="l" t="t" r="r" b="b"/>
              <a:pathLst>
                <a:path w="630" h="1231" extrusionOk="0">
                  <a:moveTo>
                    <a:pt x="523" y="1"/>
                  </a:moveTo>
                  <a:cubicBezTo>
                    <a:pt x="487" y="1"/>
                    <a:pt x="450" y="18"/>
                    <a:pt x="426" y="56"/>
                  </a:cubicBezTo>
                  <a:cubicBezTo>
                    <a:pt x="259" y="355"/>
                    <a:pt x="139" y="666"/>
                    <a:pt x="44" y="1000"/>
                  </a:cubicBezTo>
                  <a:cubicBezTo>
                    <a:pt x="0" y="1137"/>
                    <a:pt x="118" y="1231"/>
                    <a:pt x="234" y="1231"/>
                  </a:cubicBezTo>
                  <a:cubicBezTo>
                    <a:pt x="310" y="1231"/>
                    <a:pt x="386" y="1191"/>
                    <a:pt x="414" y="1096"/>
                  </a:cubicBezTo>
                  <a:cubicBezTo>
                    <a:pt x="522" y="773"/>
                    <a:pt x="593" y="438"/>
                    <a:pt x="629" y="104"/>
                  </a:cubicBezTo>
                  <a:cubicBezTo>
                    <a:pt x="629" y="39"/>
                    <a:pt x="578" y="1"/>
                    <a:pt x="52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943" name="Google Shape;1943;p21"/>
            <p:cNvSpPr/>
            <p:nvPr/>
          </p:nvSpPr>
          <p:spPr>
            <a:xfrm>
              <a:off x="5899902" y="1563402"/>
              <a:ext cx="129523" cy="286465"/>
            </a:xfrm>
            <a:custGeom>
              <a:avLst/>
              <a:gdLst/>
              <a:ahLst/>
              <a:cxnLst/>
              <a:rect l="l" t="t" r="r" b="b"/>
              <a:pathLst>
                <a:path w="633" h="1400" extrusionOk="0">
                  <a:moveTo>
                    <a:pt x="181" y="0"/>
                  </a:moveTo>
                  <a:cubicBezTo>
                    <a:pt x="122" y="0"/>
                    <a:pt x="70" y="34"/>
                    <a:pt x="60" y="115"/>
                  </a:cubicBezTo>
                  <a:cubicBezTo>
                    <a:pt x="0" y="497"/>
                    <a:pt x="24" y="880"/>
                    <a:pt x="132" y="1238"/>
                  </a:cubicBezTo>
                  <a:cubicBezTo>
                    <a:pt x="165" y="1351"/>
                    <a:pt x="255" y="1399"/>
                    <a:pt x="347" y="1399"/>
                  </a:cubicBezTo>
                  <a:cubicBezTo>
                    <a:pt x="488" y="1399"/>
                    <a:pt x="632" y="1285"/>
                    <a:pt x="574" y="1119"/>
                  </a:cubicBezTo>
                  <a:cubicBezTo>
                    <a:pt x="467" y="808"/>
                    <a:pt x="395" y="485"/>
                    <a:pt x="371" y="163"/>
                  </a:cubicBezTo>
                  <a:cubicBezTo>
                    <a:pt x="357" y="65"/>
                    <a:pt x="263" y="0"/>
                    <a:pt x="18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944" name="Google Shape;1944;p21"/>
            <p:cNvSpPr/>
            <p:nvPr/>
          </p:nvSpPr>
          <p:spPr>
            <a:xfrm rot="-1206472">
              <a:off x="8225586" y="2886601"/>
              <a:ext cx="315724"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945" name="Google Shape;1945;p21"/>
            <p:cNvSpPr/>
            <p:nvPr/>
          </p:nvSpPr>
          <p:spPr>
            <a:xfrm>
              <a:off x="4286074" y="2766829"/>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946" name="Google Shape;1946;p21"/>
            <p:cNvSpPr/>
            <p:nvPr/>
          </p:nvSpPr>
          <p:spPr>
            <a:xfrm>
              <a:off x="446043" y="3434001"/>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947" name="Google Shape;1947;p21"/>
            <p:cNvSpPr/>
            <p:nvPr/>
          </p:nvSpPr>
          <p:spPr>
            <a:xfrm>
              <a:off x="416783" y="4142388"/>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948" name="Google Shape;1948;p21"/>
            <p:cNvSpPr/>
            <p:nvPr/>
          </p:nvSpPr>
          <p:spPr>
            <a:xfrm>
              <a:off x="781205" y="3856537"/>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949" name="Google Shape;1949;p21"/>
            <p:cNvSpPr/>
            <p:nvPr/>
          </p:nvSpPr>
          <p:spPr>
            <a:xfrm>
              <a:off x="1117800" y="4382405"/>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950" name="Google Shape;1950;p21"/>
            <p:cNvSpPr/>
            <p:nvPr/>
          </p:nvSpPr>
          <p:spPr>
            <a:xfrm>
              <a:off x="1368251" y="3925493"/>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951" name="Google Shape;1951;p21"/>
            <p:cNvSpPr/>
            <p:nvPr/>
          </p:nvSpPr>
          <p:spPr>
            <a:xfrm>
              <a:off x="1181231" y="3563933"/>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952" name="Google Shape;1952;p21"/>
            <p:cNvSpPr/>
            <p:nvPr/>
          </p:nvSpPr>
          <p:spPr>
            <a:xfrm>
              <a:off x="1931357" y="3696935"/>
              <a:ext cx="168196" cy="204413"/>
            </a:xfrm>
            <a:custGeom>
              <a:avLst/>
              <a:gdLst/>
              <a:ahLst/>
              <a:cxnLst/>
              <a:rect l="l" t="t" r="r" b="b"/>
              <a:pathLst>
                <a:path w="822" h="999" extrusionOk="0">
                  <a:moveTo>
                    <a:pt x="149" y="1"/>
                  </a:moveTo>
                  <a:cubicBezTo>
                    <a:pt x="63" y="1"/>
                    <a:pt x="0" y="102"/>
                    <a:pt x="9" y="195"/>
                  </a:cubicBezTo>
                  <a:cubicBezTo>
                    <a:pt x="33" y="314"/>
                    <a:pt x="81" y="434"/>
                    <a:pt x="153" y="553"/>
                  </a:cubicBezTo>
                  <a:cubicBezTo>
                    <a:pt x="201" y="673"/>
                    <a:pt x="260" y="792"/>
                    <a:pt x="344" y="900"/>
                  </a:cubicBezTo>
                  <a:cubicBezTo>
                    <a:pt x="391" y="969"/>
                    <a:pt x="457" y="998"/>
                    <a:pt x="523" y="998"/>
                  </a:cubicBezTo>
                  <a:cubicBezTo>
                    <a:pt x="673" y="998"/>
                    <a:pt x="822" y="844"/>
                    <a:pt x="739" y="661"/>
                  </a:cubicBezTo>
                  <a:cubicBezTo>
                    <a:pt x="607" y="422"/>
                    <a:pt x="440" y="195"/>
                    <a:pt x="225" y="27"/>
                  </a:cubicBezTo>
                  <a:cubicBezTo>
                    <a:pt x="198" y="9"/>
                    <a:pt x="173" y="1"/>
                    <a:pt x="149"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953" name="Google Shape;1953;p21"/>
            <p:cNvSpPr/>
            <p:nvPr/>
          </p:nvSpPr>
          <p:spPr>
            <a:xfrm>
              <a:off x="1833141" y="4170216"/>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954" name="Google Shape;1954;p21"/>
            <p:cNvSpPr/>
            <p:nvPr/>
          </p:nvSpPr>
          <p:spPr>
            <a:xfrm>
              <a:off x="2348980" y="4209298"/>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955" name="Google Shape;1955;p21"/>
            <p:cNvSpPr/>
            <p:nvPr/>
          </p:nvSpPr>
          <p:spPr>
            <a:xfrm>
              <a:off x="2617438" y="3695093"/>
              <a:ext cx="163285" cy="193159"/>
            </a:xfrm>
            <a:custGeom>
              <a:avLst/>
              <a:gdLst/>
              <a:ahLst/>
              <a:cxnLst/>
              <a:rect l="l" t="t" r="r" b="b"/>
              <a:pathLst>
                <a:path w="798" h="944" extrusionOk="0">
                  <a:moveTo>
                    <a:pt x="615" y="1"/>
                  </a:moveTo>
                  <a:cubicBezTo>
                    <a:pt x="582" y="1"/>
                    <a:pt x="548" y="15"/>
                    <a:pt x="517" y="48"/>
                  </a:cubicBezTo>
                  <a:cubicBezTo>
                    <a:pt x="338" y="228"/>
                    <a:pt x="183" y="431"/>
                    <a:pt x="63" y="646"/>
                  </a:cubicBezTo>
                  <a:cubicBezTo>
                    <a:pt x="0" y="781"/>
                    <a:pt x="120" y="944"/>
                    <a:pt x="245" y="944"/>
                  </a:cubicBezTo>
                  <a:cubicBezTo>
                    <a:pt x="286" y="944"/>
                    <a:pt x="327" y="926"/>
                    <a:pt x="362" y="885"/>
                  </a:cubicBezTo>
                  <a:cubicBezTo>
                    <a:pt x="517" y="682"/>
                    <a:pt x="649" y="455"/>
                    <a:pt x="744" y="228"/>
                  </a:cubicBezTo>
                  <a:cubicBezTo>
                    <a:pt x="798" y="121"/>
                    <a:pt x="712" y="1"/>
                    <a:pt x="61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956" name="Google Shape;1956;p21"/>
            <p:cNvSpPr/>
            <p:nvPr/>
          </p:nvSpPr>
          <p:spPr>
            <a:xfrm>
              <a:off x="3067186" y="3798016"/>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957" name="Google Shape;1957;p21"/>
            <p:cNvSpPr/>
            <p:nvPr/>
          </p:nvSpPr>
          <p:spPr>
            <a:xfrm>
              <a:off x="3085192" y="4199476"/>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958" name="Google Shape;1958;p21"/>
            <p:cNvSpPr/>
            <p:nvPr/>
          </p:nvSpPr>
          <p:spPr>
            <a:xfrm>
              <a:off x="3385569" y="4433559"/>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959" name="Google Shape;1959;p21"/>
            <p:cNvSpPr/>
            <p:nvPr/>
          </p:nvSpPr>
          <p:spPr>
            <a:xfrm>
              <a:off x="3909061" y="4210899"/>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960" name="Google Shape;1960;p21"/>
            <p:cNvSpPr/>
            <p:nvPr/>
          </p:nvSpPr>
          <p:spPr>
            <a:xfrm>
              <a:off x="3580160" y="3951684"/>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961" name="Google Shape;1961;p21"/>
            <p:cNvSpPr/>
            <p:nvPr/>
          </p:nvSpPr>
          <p:spPr>
            <a:xfrm>
              <a:off x="3542511" y="3572732"/>
              <a:ext cx="190704" cy="155714"/>
            </a:xfrm>
            <a:custGeom>
              <a:avLst/>
              <a:gdLst/>
              <a:ahLst/>
              <a:cxnLst/>
              <a:rect l="l" t="t" r="r" b="b"/>
              <a:pathLst>
                <a:path w="932" h="761" extrusionOk="0">
                  <a:moveTo>
                    <a:pt x="204" y="1"/>
                  </a:moveTo>
                  <a:cubicBezTo>
                    <a:pt x="132" y="13"/>
                    <a:pt x="73" y="61"/>
                    <a:pt x="61" y="120"/>
                  </a:cubicBezTo>
                  <a:cubicBezTo>
                    <a:pt x="1" y="264"/>
                    <a:pt x="144" y="455"/>
                    <a:pt x="228" y="539"/>
                  </a:cubicBezTo>
                  <a:cubicBezTo>
                    <a:pt x="336" y="658"/>
                    <a:pt x="479" y="730"/>
                    <a:pt x="622" y="754"/>
                  </a:cubicBezTo>
                  <a:cubicBezTo>
                    <a:pt x="638" y="758"/>
                    <a:pt x="653" y="760"/>
                    <a:pt x="668" y="760"/>
                  </a:cubicBezTo>
                  <a:cubicBezTo>
                    <a:pt x="816" y="760"/>
                    <a:pt x="932" y="562"/>
                    <a:pt x="802" y="443"/>
                  </a:cubicBezTo>
                  <a:cubicBezTo>
                    <a:pt x="706" y="371"/>
                    <a:pt x="622" y="288"/>
                    <a:pt x="539" y="216"/>
                  </a:cubicBezTo>
                  <a:cubicBezTo>
                    <a:pt x="443" y="132"/>
                    <a:pt x="336"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962" name="Google Shape;1962;p21"/>
            <p:cNvSpPr/>
            <p:nvPr/>
          </p:nvSpPr>
          <p:spPr>
            <a:xfrm>
              <a:off x="3969137" y="3397579"/>
              <a:ext cx="128909" cy="251884"/>
            </a:xfrm>
            <a:custGeom>
              <a:avLst/>
              <a:gdLst/>
              <a:ahLst/>
              <a:cxnLst/>
              <a:rect l="l" t="t" r="r" b="b"/>
              <a:pathLst>
                <a:path w="630" h="1231" extrusionOk="0">
                  <a:moveTo>
                    <a:pt x="523" y="1"/>
                  </a:moveTo>
                  <a:cubicBezTo>
                    <a:pt x="487" y="1"/>
                    <a:pt x="450" y="18"/>
                    <a:pt x="426" y="56"/>
                  </a:cubicBezTo>
                  <a:cubicBezTo>
                    <a:pt x="259" y="355"/>
                    <a:pt x="139" y="666"/>
                    <a:pt x="44" y="1000"/>
                  </a:cubicBezTo>
                  <a:cubicBezTo>
                    <a:pt x="0" y="1137"/>
                    <a:pt x="118" y="1231"/>
                    <a:pt x="234" y="1231"/>
                  </a:cubicBezTo>
                  <a:cubicBezTo>
                    <a:pt x="310" y="1231"/>
                    <a:pt x="386" y="1191"/>
                    <a:pt x="414" y="1096"/>
                  </a:cubicBezTo>
                  <a:cubicBezTo>
                    <a:pt x="522" y="773"/>
                    <a:pt x="593" y="438"/>
                    <a:pt x="629" y="104"/>
                  </a:cubicBezTo>
                  <a:cubicBezTo>
                    <a:pt x="629" y="39"/>
                    <a:pt x="578" y="1"/>
                    <a:pt x="52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963" name="Google Shape;1963;p21"/>
            <p:cNvSpPr/>
            <p:nvPr/>
          </p:nvSpPr>
          <p:spPr>
            <a:xfrm>
              <a:off x="2300077" y="3400239"/>
              <a:ext cx="129523" cy="286464"/>
            </a:xfrm>
            <a:custGeom>
              <a:avLst/>
              <a:gdLst/>
              <a:ahLst/>
              <a:cxnLst/>
              <a:rect l="l" t="t" r="r" b="b"/>
              <a:pathLst>
                <a:path w="633" h="1400" extrusionOk="0">
                  <a:moveTo>
                    <a:pt x="181" y="0"/>
                  </a:moveTo>
                  <a:cubicBezTo>
                    <a:pt x="122" y="0"/>
                    <a:pt x="70" y="34"/>
                    <a:pt x="60" y="115"/>
                  </a:cubicBezTo>
                  <a:cubicBezTo>
                    <a:pt x="0" y="497"/>
                    <a:pt x="24" y="880"/>
                    <a:pt x="132" y="1238"/>
                  </a:cubicBezTo>
                  <a:cubicBezTo>
                    <a:pt x="165" y="1351"/>
                    <a:pt x="255" y="1399"/>
                    <a:pt x="347" y="1399"/>
                  </a:cubicBezTo>
                  <a:cubicBezTo>
                    <a:pt x="488" y="1399"/>
                    <a:pt x="632" y="1285"/>
                    <a:pt x="574" y="1119"/>
                  </a:cubicBezTo>
                  <a:cubicBezTo>
                    <a:pt x="467" y="808"/>
                    <a:pt x="395" y="485"/>
                    <a:pt x="371" y="163"/>
                  </a:cubicBezTo>
                  <a:cubicBezTo>
                    <a:pt x="357" y="65"/>
                    <a:pt x="263" y="0"/>
                    <a:pt x="18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964" name="Google Shape;1964;p21"/>
            <p:cNvSpPr/>
            <p:nvPr/>
          </p:nvSpPr>
          <p:spPr>
            <a:xfrm>
              <a:off x="4053848" y="3948001"/>
              <a:ext cx="315725"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965" name="Google Shape;1965;p21"/>
            <p:cNvSpPr/>
            <p:nvPr/>
          </p:nvSpPr>
          <p:spPr>
            <a:xfrm>
              <a:off x="47449" y="3919354"/>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966" name="Google Shape;1966;p21"/>
            <p:cNvSpPr/>
            <p:nvPr/>
          </p:nvSpPr>
          <p:spPr>
            <a:xfrm>
              <a:off x="4512783" y="3323450"/>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967" name="Google Shape;1967;p21"/>
            <p:cNvSpPr/>
            <p:nvPr/>
          </p:nvSpPr>
          <p:spPr>
            <a:xfrm>
              <a:off x="5213800" y="3563467"/>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968" name="Google Shape;1968;p21"/>
            <p:cNvSpPr/>
            <p:nvPr/>
          </p:nvSpPr>
          <p:spPr>
            <a:xfrm>
              <a:off x="5929141" y="3351278"/>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969" name="Google Shape;1969;p21"/>
            <p:cNvSpPr/>
            <p:nvPr/>
          </p:nvSpPr>
          <p:spPr>
            <a:xfrm>
              <a:off x="6305227" y="3763992"/>
              <a:ext cx="145483" cy="184770"/>
            </a:xfrm>
            <a:custGeom>
              <a:avLst/>
              <a:gdLst/>
              <a:ahLst/>
              <a:cxnLst/>
              <a:rect l="l" t="t" r="r" b="b"/>
              <a:pathLst>
                <a:path w="711" h="903" extrusionOk="0">
                  <a:moveTo>
                    <a:pt x="199" y="0"/>
                  </a:moveTo>
                  <a:cubicBezTo>
                    <a:pt x="98" y="0"/>
                    <a:pt x="0" y="96"/>
                    <a:pt x="26" y="216"/>
                  </a:cubicBezTo>
                  <a:cubicBezTo>
                    <a:pt x="74" y="431"/>
                    <a:pt x="169" y="634"/>
                    <a:pt x="301" y="802"/>
                  </a:cubicBezTo>
                  <a:cubicBezTo>
                    <a:pt x="342" y="872"/>
                    <a:pt x="407" y="902"/>
                    <a:pt x="471" y="902"/>
                  </a:cubicBezTo>
                  <a:cubicBezTo>
                    <a:pt x="591" y="902"/>
                    <a:pt x="711" y="795"/>
                    <a:pt x="672" y="646"/>
                  </a:cubicBezTo>
                  <a:cubicBezTo>
                    <a:pt x="600" y="419"/>
                    <a:pt x="480" y="216"/>
                    <a:pt x="313" y="48"/>
                  </a:cubicBezTo>
                  <a:cubicBezTo>
                    <a:pt x="279" y="15"/>
                    <a:pt x="239" y="0"/>
                    <a:pt x="199"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970" name="Google Shape;1970;p21"/>
            <p:cNvSpPr/>
            <p:nvPr/>
          </p:nvSpPr>
          <p:spPr>
            <a:xfrm>
              <a:off x="6444980" y="3390360"/>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971" name="Google Shape;1971;p21"/>
            <p:cNvSpPr/>
            <p:nvPr/>
          </p:nvSpPr>
          <p:spPr>
            <a:xfrm>
              <a:off x="7181192" y="3380539"/>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972" name="Google Shape;1972;p21"/>
            <p:cNvSpPr/>
            <p:nvPr/>
          </p:nvSpPr>
          <p:spPr>
            <a:xfrm>
              <a:off x="7481569" y="3614621"/>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973" name="Google Shape;1973;p21"/>
            <p:cNvSpPr/>
            <p:nvPr/>
          </p:nvSpPr>
          <p:spPr>
            <a:xfrm>
              <a:off x="7973673" y="3500649"/>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974" name="Google Shape;1974;p21"/>
            <p:cNvSpPr/>
            <p:nvPr/>
          </p:nvSpPr>
          <p:spPr>
            <a:xfrm>
              <a:off x="4732543" y="3767589"/>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975" name="Google Shape;1975;p21"/>
            <p:cNvSpPr/>
            <p:nvPr/>
          </p:nvSpPr>
          <p:spPr>
            <a:xfrm>
              <a:off x="4703283" y="4475975"/>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976" name="Google Shape;1976;p21"/>
            <p:cNvSpPr/>
            <p:nvPr/>
          </p:nvSpPr>
          <p:spPr>
            <a:xfrm>
              <a:off x="5067705" y="4190124"/>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977" name="Google Shape;1977;p21"/>
            <p:cNvSpPr/>
            <p:nvPr/>
          </p:nvSpPr>
          <p:spPr>
            <a:xfrm>
              <a:off x="5365113" y="4316417"/>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978" name="Google Shape;1978;p21"/>
            <p:cNvSpPr/>
            <p:nvPr/>
          </p:nvSpPr>
          <p:spPr>
            <a:xfrm>
              <a:off x="5654751" y="4259080"/>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979" name="Google Shape;1979;p21"/>
            <p:cNvSpPr/>
            <p:nvPr/>
          </p:nvSpPr>
          <p:spPr>
            <a:xfrm>
              <a:off x="5467731" y="3897521"/>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980" name="Google Shape;1980;p21"/>
            <p:cNvSpPr/>
            <p:nvPr/>
          </p:nvSpPr>
          <p:spPr>
            <a:xfrm>
              <a:off x="6217857" y="4030522"/>
              <a:ext cx="168196" cy="204413"/>
            </a:xfrm>
            <a:custGeom>
              <a:avLst/>
              <a:gdLst/>
              <a:ahLst/>
              <a:cxnLst/>
              <a:rect l="l" t="t" r="r" b="b"/>
              <a:pathLst>
                <a:path w="822" h="999" extrusionOk="0">
                  <a:moveTo>
                    <a:pt x="149" y="1"/>
                  </a:moveTo>
                  <a:cubicBezTo>
                    <a:pt x="63" y="1"/>
                    <a:pt x="0" y="102"/>
                    <a:pt x="9" y="195"/>
                  </a:cubicBezTo>
                  <a:cubicBezTo>
                    <a:pt x="33" y="314"/>
                    <a:pt x="81" y="434"/>
                    <a:pt x="153" y="553"/>
                  </a:cubicBezTo>
                  <a:cubicBezTo>
                    <a:pt x="201" y="673"/>
                    <a:pt x="260" y="792"/>
                    <a:pt x="344" y="900"/>
                  </a:cubicBezTo>
                  <a:cubicBezTo>
                    <a:pt x="391" y="969"/>
                    <a:pt x="457" y="998"/>
                    <a:pt x="523" y="998"/>
                  </a:cubicBezTo>
                  <a:cubicBezTo>
                    <a:pt x="673" y="998"/>
                    <a:pt x="822" y="844"/>
                    <a:pt x="739" y="661"/>
                  </a:cubicBezTo>
                  <a:cubicBezTo>
                    <a:pt x="607" y="422"/>
                    <a:pt x="440" y="195"/>
                    <a:pt x="225" y="27"/>
                  </a:cubicBezTo>
                  <a:cubicBezTo>
                    <a:pt x="198" y="9"/>
                    <a:pt x="173" y="1"/>
                    <a:pt x="149"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981" name="Google Shape;1981;p21"/>
            <p:cNvSpPr/>
            <p:nvPr/>
          </p:nvSpPr>
          <p:spPr>
            <a:xfrm>
              <a:off x="5866116" y="3871116"/>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982" name="Google Shape;1982;p21"/>
            <p:cNvSpPr/>
            <p:nvPr/>
          </p:nvSpPr>
          <p:spPr>
            <a:xfrm>
              <a:off x="6577205" y="4323998"/>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983" name="Google Shape;1983;p21"/>
            <p:cNvSpPr/>
            <p:nvPr/>
          </p:nvSpPr>
          <p:spPr>
            <a:xfrm>
              <a:off x="6903938" y="4028681"/>
              <a:ext cx="163285" cy="193159"/>
            </a:xfrm>
            <a:custGeom>
              <a:avLst/>
              <a:gdLst/>
              <a:ahLst/>
              <a:cxnLst/>
              <a:rect l="l" t="t" r="r" b="b"/>
              <a:pathLst>
                <a:path w="798" h="944" extrusionOk="0">
                  <a:moveTo>
                    <a:pt x="615" y="1"/>
                  </a:moveTo>
                  <a:cubicBezTo>
                    <a:pt x="582" y="1"/>
                    <a:pt x="548" y="15"/>
                    <a:pt x="517" y="48"/>
                  </a:cubicBezTo>
                  <a:cubicBezTo>
                    <a:pt x="338" y="228"/>
                    <a:pt x="183" y="431"/>
                    <a:pt x="63" y="646"/>
                  </a:cubicBezTo>
                  <a:cubicBezTo>
                    <a:pt x="0" y="781"/>
                    <a:pt x="120" y="944"/>
                    <a:pt x="245" y="944"/>
                  </a:cubicBezTo>
                  <a:cubicBezTo>
                    <a:pt x="286" y="944"/>
                    <a:pt x="327" y="926"/>
                    <a:pt x="362" y="885"/>
                  </a:cubicBezTo>
                  <a:cubicBezTo>
                    <a:pt x="517" y="682"/>
                    <a:pt x="649" y="455"/>
                    <a:pt x="744" y="228"/>
                  </a:cubicBezTo>
                  <a:cubicBezTo>
                    <a:pt x="798" y="121"/>
                    <a:pt x="712" y="1"/>
                    <a:pt x="61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984" name="Google Shape;1984;p21"/>
            <p:cNvSpPr/>
            <p:nvPr/>
          </p:nvSpPr>
          <p:spPr>
            <a:xfrm>
              <a:off x="7353686" y="4131604"/>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985" name="Google Shape;1985;p21"/>
            <p:cNvSpPr/>
            <p:nvPr/>
          </p:nvSpPr>
          <p:spPr>
            <a:xfrm>
              <a:off x="7371692" y="4533064"/>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986" name="Google Shape;1986;p21"/>
            <p:cNvSpPr/>
            <p:nvPr/>
          </p:nvSpPr>
          <p:spPr>
            <a:xfrm>
              <a:off x="7552082" y="4848134"/>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987" name="Google Shape;1987;p21"/>
            <p:cNvSpPr/>
            <p:nvPr/>
          </p:nvSpPr>
          <p:spPr>
            <a:xfrm>
              <a:off x="8198961" y="4775974"/>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988" name="Google Shape;1988;p21"/>
            <p:cNvSpPr/>
            <p:nvPr/>
          </p:nvSpPr>
          <p:spPr>
            <a:xfrm>
              <a:off x="7866660" y="4285272"/>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989" name="Google Shape;1989;p21"/>
            <p:cNvSpPr/>
            <p:nvPr/>
          </p:nvSpPr>
          <p:spPr>
            <a:xfrm>
              <a:off x="7829011" y="3906319"/>
              <a:ext cx="190704" cy="155714"/>
            </a:xfrm>
            <a:custGeom>
              <a:avLst/>
              <a:gdLst/>
              <a:ahLst/>
              <a:cxnLst/>
              <a:rect l="l" t="t" r="r" b="b"/>
              <a:pathLst>
                <a:path w="932" h="761" extrusionOk="0">
                  <a:moveTo>
                    <a:pt x="204" y="1"/>
                  </a:moveTo>
                  <a:cubicBezTo>
                    <a:pt x="132" y="13"/>
                    <a:pt x="73" y="61"/>
                    <a:pt x="61" y="120"/>
                  </a:cubicBezTo>
                  <a:cubicBezTo>
                    <a:pt x="1" y="264"/>
                    <a:pt x="144" y="455"/>
                    <a:pt x="228" y="539"/>
                  </a:cubicBezTo>
                  <a:cubicBezTo>
                    <a:pt x="336" y="658"/>
                    <a:pt x="479" y="730"/>
                    <a:pt x="622" y="754"/>
                  </a:cubicBezTo>
                  <a:cubicBezTo>
                    <a:pt x="638" y="758"/>
                    <a:pt x="653" y="760"/>
                    <a:pt x="668" y="760"/>
                  </a:cubicBezTo>
                  <a:cubicBezTo>
                    <a:pt x="816" y="760"/>
                    <a:pt x="932" y="562"/>
                    <a:pt x="802" y="443"/>
                  </a:cubicBezTo>
                  <a:cubicBezTo>
                    <a:pt x="706" y="371"/>
                    <a:pt x="622" y="288"/>
                    <a:pt x="539" y="216"/>
                  </a:cubicBezTo>
                  <a:cubicBezTo>
                    <a:pt x="443" y="132"/>
                    <a:pt x="336"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990" name="Google Shape;1990;p21"/>
            <p:cNvSpPr/>
            <p:nvPr/>
          </p:nvSpPr>
          <p:spPr>
            <a:xfrm>
              <a:off x="8255637" y="3731167"/>
              <a:ext cx="128909" cy="251884"/>
            </a:xfrm>
            <a:custGeom>
              <a:avLst/>
              <a:gdLst/>
              <a:ahLst/>
              <a:cxnLst/>
              <a:rect l="l" t="t" r="r" b="b"/>
              <a:pathLst>
                <a:path w="630" h="1231" extrusionOk="0">
                  <a:moveTo>
                    <a:pt x="523" y="1"/>
                  </a:moveTo>
                  <a:cubicBezTo>
                    <a:pt x="487" y="1"/>
                    <a:pt x="450" y="18"/>
                    <a:pt x="426" y="56"/>
                  </a:cubicBezTo>
                  <a:cubicBezTo>
                    <a:pt x="259" y="355"/>
                    <a:pt x="139" y="666"/>
                    <a:pt x="44" y="1000"/>
                  </a:cubicBezTo>
                  <a:cubicBezTo>
                    <a:pt x="0" y="1137"/>
                    <a:pt x="118" y="1231"/>
                    <a:pt x="234" y="1231"/>
                  </a:cubicBezTo>
                  <a:cubicBezTo>
                    <a:pt x="310" y="1231"/>
                    <a:pt x="386" y="1191"/>
                    <a:pt x="414" y="1096"/>
                  </a:cubicBezTo>
                  <a:cubicBezTo>
                    <a:pt x="522" y="773"/>
                    <a:pt x="593" y="438"/>
                    <a:pt x="629" y="104"/>
                  </a:cubicBezTo>
                  <a:cubicBezTo>
                    <a:pt x="629" y="39"/>
                    <a:pt x="578" y="1"/>
                    <a:pt x="52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991" name="Google Shape;1991;p21"/>
            <p:cNvSpPr/>
            <p:nvPr/>
          </p:nvSpPr>
          <p:spPr>
            <a:xfrm>
              <a:off x="6586577" y="3733827"/>
              <a:ext cx="129523" cy="286464"/>
            </a:xfrm>
            <a:custGeom>
              <a:avLst/>
              <a:gdLst/>
              <a:ahLst/>
              <a:cxnLst/>
              <a:rect l="l" t="t" r="r" b="b"/>
              <a:pathLst>
                <a:path w="633" h="1400" extrusionOk="0">
                  <a:moveTo>
                    <a:pt x="181" y="0"/>
                  </a:moveTo>
                  <a:cubicBezTo>
                    <a:pt x="122" y="0"/>
                    <a:pt x="70" y="34"/>
                    <a:pt x="60" y="115"/>
                  </a:cubicBezTo>
                  <a:cubicBezTo>
                    <a:pt x="0" y="497"/>
                    <a:pt x="24" y="880"/>
                    <a:pt x="132" y="1238"/>
                  </a:cubicBezTo>
                  <a:cubicBezTo>
                    <a:pt x="165" y="1351"/>
                    <a:pt x="255" y="1399"/>
                    <a:pt x="347" y="1399"/>
                  </a:cubicBezTo>
                  <a:cubicBezTo>
                    <a:pt x="488" y="1399"/>
                    <a:pt x="632" y="1285"/>
                    <a:pt x="574" y="1119"/>
                  </a:cubicBezTo>
                  <a:cubicBezTo>
                    <a:pt x="467" y="808"/>
                    <a:pt x="395" y="485"/>
                    <a:pt x="371" y="163"/>
                  </a:cubicBezTo>
                  <a:cubicBezTo>
                    <a:pt x="357" y="65"/>
                    <a:pt x="263" y="0"/>
                    <a:pt x="18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992" name="Google Shape;1992;p21"/>
            <p:cNvSpPr/>
            <p:nvPr/>
          </p:nvSpPr>
          <p:spPr>
            <a:xfrm>
              <a:off x="8340348" y="4281588"/>
              <a:ext cx="315725"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993" name="Google Shape;1993;p21"/>
            <p:cNvSpPr/>
            <p:nvPr/>
          </p:nvSpPr>
          <p:spPr>
            <a:xfrm>
              <a:off x="4333949" y="4252942"/>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994" name="Google Shape;1994;p21"/>
            <p:cNvSpPr/>
            <p:nvPr/>
          </p:nvSpPr>
          <p:spPr>
            <a:xfrm>
              <a:off x="8827543" y="2281476"/>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995" name="Google Shape;1995;p21"/>
            <p:cNvSpPr/>
            <p:nvPr/>
          </p:nvSpPr>
          <p:spPr>
            <a:xfrm>
              <a:off x="8760683" y="2999388"/>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996" name="Google Shape;1996;p21"/>
            <p:cNvSpPr/>
            <p:nvPr/>
          </p:nvSpPr>
          <p:spPr>
            <a:xfrm>
              <a:off x="8469680" y="3237174"/>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997" name="Google Shape;1997;p21"/>
            <p:cNvSpPr/>
            <p:nvPr/>
          </p:nvSpPr>
          <p:spPr>
            <a:xfrm>
              <a:off x="8373224" y="2634867"/>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998" name="Google Shape;1998;p21"/>
            <p:cNvSpPr/>
            <p:nvPr/>
          </p:nvSpPr>
          <p:spPr>
            <a:xfrm>
              <a:off x="8980443" y="3443526"/>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999" name="Google Shape;1999;p21"/>
            <p:cNvSpPr/>
            <p:nvPr/>
          </p:nvSpPr>
          <p:spPr>
            <a:xfrm>
              <a:off x="8836308" y="4142388"/>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000" name="Google Shape;2000;p21"/>
            <p:cNvSpPr/>
            <p:nvPr/>
          </p:nvSpPr>
          <p:spPr>
            <a:xfrm rot="-2086714">
              <a:off x="8464374" y="3851529"/>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001" name="Google Shape;2001;p21"/>
            <p:cNvSpPr/>
            <p:nvPr/>
          </p:nvSpPr>
          <p:spPr>
            <a:xfrm flipH="1">
              <a:off x="8740347" y="4926925"/>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002" name="Google Shape;2002;p21"/>
            <p:cNvSpPr/>
            <p:nvPr/>
          </p:nvSpPr>
          <p:spPr>
            <a:xfrm flipH="1">
              <a:off x="8243290" y="4561387"/>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003" name="Google Shape;2003;p21"/>
            <p:cNvSpPr/>
            <p:nvPr/>
          </p:nvSpPr>
          <p:spPr>
            <a:xfrm flipH="1">
              <a:off x="7936946" y="4882542"/>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004" name="Google Shape;2004;p21"/>
            <p:cNvSpPr/>
            <p:nvPr/>
          </p:nvSpPr>
          <p:spPr>
            <a:xfrm flipH="1">
              <a:off x="7686668" y="4491618"/>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005" name="Google Shape;2005;p21"/>
            <p:cNvSpPr/>
            <p:nvPr/>
          </p:nvSpPr>
          <p:spPr>
            <a:xfrm flipH="1">
              <a:off x="7212430" y="4875066"/>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006" name="Google Shape;2006;p21"/>
            <p:cNvSpPr/>
            <p:nvPr/>
          </p:nvSpPr>
          <p:spPr>
            <a:xfrm flipH="1">
              <a:off x="6908674" y="4545042"/>
              <a:ext cx="145483" cy="184770"/>
            </a:xfrm>
            <a:custGeom>
              <a:avLst/>
              <a:gdLst/>
              <a:ahLst/>
              <a:cxnLst/>
              <a:rect l="l" t="t" r="r" b="b"/>
              <a:pathLst>
                <a:path w="711" h="903" extrusionOk="0">
                  <a:moveTo>
                    <a:pt x="199" y="0"/>
                  </a:moveTo>
                  <a:cubicBezTo>
                    <a:pt x="98" y="0"/>
                    <a:pt x="0" y="96"/>
                    <a:pt x="26" y="216"/>
                  </a:cubicBezTo>
                  <a:cubicBezTo>
                    <a:pt x="74" y="431"/>
                    <a:pt x="169" y="634"/>
                    <a:pt x="301" y="802"/>
                  </a:cubicBezTo>
                  <a:cubicBezTo>
                    <a:pt x="342" y="872"/>
                    <a:pt x="407" y="902"/>
                    <a:pt x="471" y="902"/>
                  </a:cubicBezTo>
                  <a:cubicBezTo>
                    <a:pt x="591" y="902"/>
                    <a:pt x="711" y="795"/>
                    <a:pt x="672" y="646"/>
                  </a:cubicBezTo>
                  <a:cubicBezTo>
                    <a:pt x="600" y="419"/>
                    <a:pt x="480" y="216"/>
                    <a:pt x="313" y="48"/>
                  </a:cubicBezTo>
                  <a:cubicBezTo>
                    <a:pt x="279" y="15"/>
                    <a:pt x="239" y="0"/>
                    <a:pt x="199"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007" name="Google Shape;2007;p21"/>
            <p:cNvSpPr/>
            <p:nvPr/>
          </p:nvSpPr>
          <p:spPr>
            <a:xfrm flipH="1">
              <a:off x="6605946" y="4914148"/>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008" name="Google Shape;2008;p21"/>
            <p:cNvSpPr/>
            <p:nvPr/>
          </p:nvSpPr>
          <p:spPr>
            <a:xfrm flipH="1">
              <a:off x="5947898" y="4502866"/>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009" name="Google Shape;2009;p21"/>
            <p:cNvSpPr/>
            <p:nvPr/>
          </p:nvSpPr>
          <p:spPr>
            <a:xfrm flipH="1">
              <a:off x="6036088" y="4904326"/>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010" name="Google Shape;2010;p21"/>
            <p:cNvSpPr/>
            <p:nvPr/>
          </p:nvSpPr>
          <p:spPr>
            <a:xfrm flipH="1">
              <a:off x="5639294" y="4788134"/>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011" name="Google Shape;2011;p21"/>
            <p:cNvSpPr/>
            <p:nvPr/>
          </p:nvSpPr>
          <p:spPr>
            <a:xfrm flipH="1">
              <a:off x="5176033" y="4920587"/>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012" name="Google Shape;2012;p21"/>
            <p:cNvSpPr/>
            <p:nvPr/>
          </p:nvSpPr>
          <p:spPr>
            <a:xfrm rot="3152087" flipH="1">
              <a:off x="5357731" y="4664383"/>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013" name="Google Shape;2013;p21"/>
            <p:cNvSpPr/>
            <p:nvPr/>
          </p:nvSpPr>
          <p:spPr>
            <a:xfrm flipH="1">
              <a:off x="4834986" y="4652851"/>
              <a:ext cx="315725"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014" name="Google Shape;2014;p21"/>
            <p:cNvSpPr/>
            <p:nvPr/>
          </p:nvSpPr>
          <p:spPr>
            <a:xfrm flipH="1">
              <a:off x="8812125" y="4624204"/>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015" name="Google Shape;2015;p21"/>
            <p:cNvSpPr/>
            <p:nvPr/>
          </p:nvSpPr>
          <p:spPr>
            <a:xfrm flipH="1">
              <a:off x="3556697" y="4847238"/>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016" name="Google Shape;2016;p21"/>
            <p:cNvSpPr/>
            <p:nvPr/>
          </p:nvSpPr>
          <p:spPr>
            <a:xfrm flipH="1">
              <a:off x="3814165" y="4561387"/>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017" name="Google Shape;2017;p21"/>
            <p:cNvSpPr/>
            <p:nvPr/>
          </p:nvSpPr>
          <p:spPr>
            <a:xfrm flipH="1">
              <a:off x="3230084" y="4863992"/>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018" name="Google Shape;2018;p21"/>
            <p:cNvSpPr/>
            <p:nvPr/>
          </p:nvSpPr>
          <p:spPr>
            <a:xfrm flipH="1">
              <a:off x="3022643" y="4592280"/>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019" name="Google Shape;2019;p21"/>
            <p:cNvSpPr/>
            <p:nvPr/>
          </p:nvSpPr>
          <p:spPr>
            <a:xfrm flipH="1">
              <a:off x="2634343" y="4522941"/>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020" name="Google Shape;2020;p21"/>
            <p:cNvSpPr/>
            <p:nvPr/>
          </p:nvSpPr>
          <p:spPr>
            <a:xfrm flipH="1">
              <a:off x="2027858" y="4562023"/>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021" name="Google Shape;2021;p21"/>
            <p:cNvSpPr/>
            <p:nvPr/>
          </p:nvSpPr>
          <p:spPr>
            <a:xfrm flipH="1">
              <a:off x="1518773" y="4502866"/>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022" name="Google Shape;2022;p21"/>
            <p:cNvSpPr/>
            <p:nvPr/>
          </p:nvSpPr>
          <p:spPr>
            <a:xfrm flipH="1">
              <a:off x="1606963" y="4904326"/>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023" name="Google Shape;2023;p21"/>
            <p:cNvSpPr/>
            <p:nvPr/>
          </p:nvSpPr>
          <p:spPr>
            <a:xfrm flipH="1">
              <a:off x="931408" y="4939624"/>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024" name="Google Shape;2024;p21"/>
            <p:cNvSpPr/>
            <p:nvPr/>
          </p:nvSpPr>
          <p:spPr>
            <a:xfrm flipH="1">
              <a:off x="1007844" y="4656534"/>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025" name="Google Shape;2025;p21"/>
            <p:cNvSpPr/>
            <p:nvPr/>
          </p:nvSpPr>
          <p:spPr>
            <a:xfrm rot="1206472" flipH="1">
              <a:off x="472749" y="4743976"/>
              <a:ext cx="315724"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026" name="Google Shape;2026;p21"/>
            <p:cNvSpPr/>
            <p:nvPr/>
          </p:nvSpPr>
          <p:spPr>
            <a:xfrm flipH="1">
              <a:off x="4383000" y="4624204"/>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027" name="Google Shape;2027;p21"/>
            <p:cNvSpPr/>
            <p:nvPr/>
          </p:nvSpPr>
          <p:spPr>
            <a:xfrm flipH="1">
              <a:off x="8467549" y="5291376"/>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028" name="Google Shape;2028;p21"/>
            <p:cNvSpPr/>
            <p:nvPr/>
          </p:nvSpPr>
          <p:spPr>
            <a:xfrm flipH="1">
              <a:off x="6361947" y="4467902"/>
              <a:ext cx="129523" cy="286464"/>
            </a:xfrm>
            <a:custGeom>
              <a:avLst/>
              <a:gdLst/>
              <a:ahLst/>
              <a:cxnLst/>
              <a:rect l="l" t="t" r="r" b="b"/>
              <a:pathLst>
                <a:path w="633" h="1400" extrusionOk="0">
                  <a:moveTo>
                    <a:pt x="181" y="0"/>
                  </a:moveTo>
                  <a:cubicBezTo>
                    <a:pt x="122" y="0"/>
                    <a:pt x="70" y="34"/>
                    <a:pt x="60" y="115"/>
                  </a:cubicBezTo>
                  <a:cubicBezTo>
                    <a:pt x="0" y="497"/>
                    <a:pt x="24" y="880"/>
                    <a:pt x="132" y="1238"/>
                  </a:cubicBezTo>
                  <a:cubicBezTo>
                    <a:pt x="165" y="1351"/>
                    <a:pt x="255" y="1399"/>
                    <a:pt x="347" y="1399"/>
                  </a:cubicBezTo>
                  <a:cubicBezTo>
                    <a:pt x="488" y="1399"/>
                    <a:pt x="632" y="1285"/>
                    <a:pt x="574" y="1119"/>
                  </a:cubicBezTo>
                  <a:cubicBezTo>
                    <a:pt x="467" y="808"/>
                    <a:pt x="395" y="485"/>
                    <a:pt x="371" y="163"/>
                  </a:cubicBezTo>
                  <a:cubicBezTo>
                    <a:pt x="357" y="65"/>
                    <a:pt x="263" y="0"/>
                    <a:pt x="18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029" name="Google Shape;2029;p21"/>
            <p:cNvSpPr/>
            <p:nvPr/>
          </p:nvSpPr>
          <p:spPr>
            <a:xfrm flipH="1">
              <a:off x="4665060" y="4913725"/>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030" name="Google Shape;2030;p21"/>
            <p:cNvSpPr/>
            <p:nvPr/>
          </p:nvSpPr>
          <p:spPr>
            <a:xfrm flipH="1">
              <a:off x="4083984" y="4829142"/>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031" name="Google Shape;2031;p21"/>
            <p:cNvSpPr/>
            <p:nvPr/>
          </p:nvSpPr>
          <p:spPr>
            <a:xfrm flipH="1">
              <a:off x="2776968" y="4856528"/>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032" name="Google Shape;2032;p21"/>
            <p:cNvSpPr/>
            <p:nvPr/>
          </p:nvSpPr>
          <p:spPr>
            <a:xfrm flipH="1">
              <a:off x="2170483" y="4895610"/>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033" name="Google Shape;2033;p21"/>
            <p:cNvSpPr/>
            <p:nvPr/>
          </p:nvSpPr>
          <p:spPr>
            <a:xfrm flipH="1">
              <a:off x="41597" y="4856763"/>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034" name="Google Shape;2034;p21"/>
            <p:cNvSpPr/>
            <p:nvPr/>
          </p:nvSpPr>
          <p:spPr>
            <a:xfrm flipH="1">
              <a:off x="340190" y="5025424"/>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035" name="Google Shape;2035;p21"/>
            <p:cNvSpPr/>
            <p:nvPr/>
          </p:nvSpPr>
          <p:spPr>
            <a:xfrm>
              <a:off x="4162249" y="185554"/>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036" name="Google Shape;2036;p21"/>
            <p:cNvSpPr/>
            <p:nvPr/>
          </p:nvSpPr>
          <p:spPr>
            <a:xfrm>
              <a:off x="4248281" y="820733"/>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037" name="Google Shape;2037;p21"/>
            <p:cNvSpPr/>
            <p:nvPr/>
          </p:nvSpPr>
          <p:spPr>
            <a:xfrm>
              <a:off x="5873230" y="65923"/>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038" name="Google Shape;2038;p21"/>
            <p:cNvSpPr/>
            <p:nvPr/>
          </p:nvSpPr>
          <p:spPr>
            <a:xfrm>
              <a:off x="7210806" y="20846"/>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039" name="Google Shape;2039;p21"/>
            <p:cNvSpPr/>
            <p:nvPr/>
          </p:nvSpPr>
          <p:spPr>
            <a:xfrm>
              <a:off x="5085811" y="782119"/>
              <a:ext cx="190704" cy="155714"/>
            </a:xfrm>
            <a:custGeom>
              <a:avLst/>
              <a:gdLst/>
              <a:ahLst/>
              <a:cxnLst/>
              <a:rect l="l" t="t" r="r" b="b"/>
              <a:pathLst>
                <a:path w="932" h="761" extrusionOk="0">
                  <a:moveTo>
                    <a:pt x="204" y="1"/>
                  </a:moveTo>
                  <a:cubicBezTo>
                    <a:pt x="132" y="13"/>
                    <a:pt x="73" y="61"/>
                    <a:pt x="61" y="120"/>
                  </a:cubicBezTo>
                  <a:cubicBezTo>
                    <a:pt x="1" y="264"/>
                    <a:pt x="144" y="455"/>
                    <a:pt x="228" y="539"/>
                  </a:cubicBezTo>
                  <a:cubicBezTo>
                    <a:pt x="336" y="658"/>
                    <a:pt x="479" y="730"/>
                    <a:pt x="622" y="754"/>
                  </a:cubicBezTo>
                  <a:cubicBezTo>
                    <a:pt x="638" y="758"/>
                    <a:pt x="653" y="760"/>
                    <a:pt x="668" y="760"/>
                  </a:cubicBezTo>
                  <a:cubicBezTo>
                    <a:pt x="816" y="760"/>
                    <a:pt x="932" y="562"/>
                    <a:pt x="802" y="443"/>
                  </a:cubicBezTo>
                  <a:cubicBezTo>
                    <a:pt x="706" y="371"/>
                    <a:pt x="622" y="288"/>
                    <a:pt x="539" y="216"/>
                  </a:cubicBezTo>
                  <a:cubicBezTo>
                    <a:pt x="443" y="132"/>
                    <a:pt x="336"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040" name="Google Shape;2040;p21"/>
            <p:cNvSpPr/>
            <p:nvPr/>
          </p:nvSpPr>
          <p:spPr>
            <a:xfrm>
              <a:off x="1539248" y="1385776"/>
              <a:ext cx="315725"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041" name="Google Shape;2041;p21"/>
            <p:cNvSpPr/>
            <p:nvPr/>
          </p:nvSpPr>
          <p:spPr>
            <a:xfrm>
              <a:off x="2663198" y="2271601"/>
              <a:ext cx="315725"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042" name="Google Shape;2042;p21"/>
            <p:cNvSpPr/>
            <p:nvPr/>
          </p:nvSpPr>
          <p:spPr>
            <a:xfrm>
              <a:off x="6982574" y="2168142"/>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sp>
        <p:nvSpPr>
          <p:cNvPr id="2043" name="Google Shape;2043;p21"/>
          <p:cNvSpPr/>
          <p:nvPr/>
        </p:nvSpPr>
        <p:spPr>
          <a:xfrm flipH="1">
            <a:off x="914400" y="609600"/>
            <a:ext cx="10363200" cy="5636800"/>
          </a:xfrm>
          <a:prstGeom prst="snip2DiagRect">
            <a:avLst>
              <a:gd name="adj1" fmla="val 0"/>
              <a:gd name="adj2" fmla="val 0"/>
            </a:avLst>
          </a:pr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pic>
        <p:nvPicPr>
          <p:cNvPr id="2044" name="Google Shape;2044;p21"/>
          <p:cNvPicPr preferRelativeResize="0"/>
          <p:nvPr/>
        </p:nvPicPr>
        <p:blipFill>
          <a:blip r:embed="rId2"/>
          <a:stretch>
            <a:fillRect/>
          </a:stretch>
        </p:blipFill>
        <p:spPr>
          <a:xfrm>
            <a:off x="0" y="0"/>
            <a:ext cx="12192000" cy="6858000"/>
          </a:xfrm>
          <a:prstGeom prst="rect">
            <a:avLst/>
          </a:prstGeom>
          <a:noFill/>
          <a:ln>
            <a:noFill/>
          </a:ln>
        </p:spPr>
      </p:pic>
      <p:sp>
        <p:nvSpPr>
          <p:cNvPr id="2045" name="Google Shape;2045;p21"/>
          <p:cNvSpPr txBox="1">
            <a:spLocks noGrp="1"/>
          </p:cNvSpPr>
          <p:nvPr>
            <p:ph type="title"/>
          </p:nvPr>
        </p:nvSpPr>
        <p:spPr>
          <a:xfrm>
            <a:off x="1062200" y="5323633"/>
            <a:ext cx="10067600" cy="759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600"/>
              <a:buNone/>
              <a:defRPr>
                <a:latin typeface="Just Another Hand" panose="02000506000000020003"/>
                <a:ea typeface="Just Another Hand" panose="02000506000000020003"/>
                <a:cs typeface="Just Another Hand" panose="02000506000000020003"/>
                <a:sym typeface="Just Another Hand" panose="02000506000000020003"/>
              </a:defRPr>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a:endParaRPr/>
          </a:p>
        </p:txBody>
      </p:sp>
    </p:spTree>
  </p:cSld>
  <p:clrMapOvr>
    <a:masterClrMapping/>
  </p:clrMapOvr>
</p:sldLayout>
</file>

<file path=ppt/slideLayouts/slideLayout84.xml><?xml version="1.0" encoding="utf-8"?>
<p:sldLayout xmlns:a="http://schemas.openxmlformats.org/drawingml/2006/main" xmlns:r="http://schemas.openxmlformats.org/officeDocument/2006/relationships" xmlns:p="http://schemas.openxmlformats.org/presentationml/2006/main" matchingName="Title only 6">
  <p:cSld name="CUSTOM_3_1_1_2_1">
    <p:bg>
      <p:bgPr>
        <a:solidFill>
          <a:schemeClr val="lt2"/>
        </a:solidFill>
        <a:effectLst/>
      </p:bgPr>
    </p:bg>
    <p:spTree>
      <p:nvGrpSpPr>
        <p:cNvPr id="1" name="Shape 2046"/>
        <p:cNvGrpSpPr/>
        <p:nvPr/>
      </p:nvGrpSpPr>
      <p:grpSpPr>
        <a:xfrm>
          <a:off x="0" y="0"/>
          <a:ext cx="0" cy="0"/>
          <a:chOff x="0" y="0"/>
          <a:chExt cx="0" cy="0"/>
        </a:xfrm>
      </p:grpSpPr>
      <p:grpSp>
        <p:nvGrpSpPr>
          <p:cNvPr id="2047" name="Google Shape;2047;p22"/>
          <p:cNvGrpSpPr/>
          <p:nvPr/>
        </p:nvGrpSpPr>
        <p:grpSpPr>
          <a:xfrm>
            <a:off x="-431665" y="-179333"/>
            <a:ext cx="12852696" cy="7203813"/>
            <a:chOff x="-323749" y="-134500"/>
            <a:chExt cx="9639522" cy="5402860"/>
          </a:xfrm>
        </p:grpSpPr>
        <p:sp>
          <p:nvSpPr>
            <p:cNvPr id="2048" name="Google Shape;2048;p22"/>
            <p:cNvSpPr/>
            <p:nvPr/>
          </p:nvSpPr>
          <p:spPr>
            <a:xfrm>
              <a:off x="205100" y="-96400"/>
              <a:ext cx="151542" cy="5286213"/>
            </a:xfrm>
            <a:custGeom>
              <a:avLst/>
              <a:gdLst/>
              <a:ahLst/>
              <a:cxnLst/>
              <a:rect l="l" t="t" r="r" b="b"/>
              <a:pathLst>
                <a:path w="904" h="29332" extrusionOk="0">
                  <a:moveTo>
                    <a:pt x="354" y="0"/>
                  </a:moveTo>
                  <a:cubicBezTo>
                    <a:pt x="293" y="0"/>
                    <a:pt x="233" y="42"/>
                    <a:pt x="227" y="126"/>
                  </a:cubicBezTo>
                  <a:cubicBezTo>
                    <a:pt x="36" y="3939"/>
                    <a:pt x="96" y="7776"/>
                    <a:pt x="72" y="11589"/>
                  </a:cubicBezTo>
                  <a:cubicBezTo>
                    <a:pt x="60" y="15379"/>
                    <a:pt x="0" y="19156"/>
                    <a:pt x="96" y="22945"/>
                  </a:cubicBezTo>
                  <a:cubicBezTo>
                    <a:pt x="156" y="25001"/>
                    <a:pt x="132" y="27165"/>
                    <a:pt x="526" y="29197"/>
                  </a:cubicBezTo>
                  <a:cubicBezTo>
                    <a:pt x="542" y="29290"/>
                    <a:pt x="615" y="29331"/>
                    <a:pt x="693" y="29331"/>
                  </a:cubicBezTo>
                  <a:cubicBezTo>
                    <a:pt x="795" y="29331"/>
                    <a:pt x="903" y="29259"/>
                    <a:pt x="897" y="29137"/>
                  </a:cubicBezTo>
                  <a:cubicBezTo>
                    <a:pt x="897" y="27284"/>
                    <a:pt x="658" y="25420"/>
                    <a:pt x="598" y="23567"/>
                  </a:cubicBezTo>
                  <a:cubicBezTo>
                    <a:pt x="538" y="21702"/>
                    <a:pt x="526" y="19837"/>
                    <a:pt x="526" y="17973"/>
                  </a:cubicBezTo>
                  <a:cubicBezTo>
                    <a:pt x="526" y="14195"/>
                    <a:pt x="562" y="10418"/>
                    <a:pt x="562" y="6653"/>
                  </a:cubicBezTo>
                  <a:cubicBezTo>
                    <a:pt x="562" y="4477"/>
                    <a:pt x="574" y="2301"/>
                    <a:pt x="490" y="126"/>
                  </a:cubicBezTo>
                  <a:cubicBezTo>
                    <a:pt x="478" y="42"/>
                    <a:pt x="416" y="0"/>
                    <a:pt x="354"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049" name="Google Shape;2049;p22"/>
            <p:cNvSpPr/>
            <p:nvPr/>
          </p:nvSpPr>
          <p:spPr>
            <a:xfrm>
              <a:off x="706000" y="-96400"/>
              <a:ext cx="100412" cy="5264846"/>
            </a:xfrm>
            <a:custGeom>
              <a:avLst/>
              <a:gdLst/>
              <a:ahLst/>
              <a:cxnLst/>
              <a:rect l="l" t="t" r="r" b="b"/>
              <a:pathLst>
                <a:path w="599" h="30246" extrusionOk="0">
                  <a:moveTo>
                    <a:pt x="264" y="1"/>
                  </a:moveTo>
                  <a:cubicBezTo>
                    <a:pt x="222" y="1"/>
                    <a:pt x="180" y="27"/>
                    <a:pt x="180" y="81"/>
                  </a:cubicBezTo>
                  <a:cubicBezTo>
                    <a:pt x="1" y="4026"/>
                    <a:pt x="96" y="7982"/>
                    <a:pt x="108" y="11927"/>
                  </a:cubicBezTo>
                  <a:cubicBezTo>
                    <a:pt x="108" y="15872"/>
                    <a:pt x="108" y="19828"/>
                    <a:pt x="120" y="23785"/>
                  </a:cubicBezTo>
                  <a:lnTo>
                    <a:pt x="132" y="27036"/>
                  </a:lnTo>
                  <a:cubicBezTo>
                    <a:pt x="132" y="28052"/>
                    <a:pt x="36" y="29140"/>
                    <a:pt x="276" y="30132"/>
                  </a:cubicBezTo>
                  <a:cubicBezTo>
                    <a:pt x="297" y="30209"/>
                    <a:pt x="364" y="30245"/>
                    <a:pt x="431" y="30245"/>
                  </a:cubicBezTo>
                  <a:cubicBezTo>
                    <a:pt x="511" y="30245"/>
                    <a:pt x="592" y="30194"/>
                    <a:pt x="598" y="30096"/>
                  </a:cubicBezTo>
                  <a:cubicBezTo>
                    <a:pt x="479" y="26235"/>
                    <a:pt x="515" y="22386"/>
                    <a:pt x="503" y="18537"/>
                  </a:cubicBezTo>
                  <a:cubicBezTo>
                    <a:pt x="479" y="14629"/>
                    <a:pt x="479" y="10708"/>
                    <a:pt x="455" y="6787"/>
                  </a:cubicBezTo>
                  <a:cubicBezTo>
                    <a:pt x="443" y="4552"/>
                    <a:pt x="455" y="2305"/>
                    <a:pt x="347" y="81"/>
                  </a:cubicBezTo>
                  <a:cubicBezTo>
                    <a:pt x="347" y="27"/>
                    <a:pt x="305" y="1"/>
                    <a:pt x="26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050" name="Google Shape;2050;p22"/>
            <p:cNvSpPr/>
            <p:nvPr/>
          </p:nvSpPr>
          <p:spPr>
            <a:xfrm>
              <a:off x="1216943" y="-96400"/>
              <a:ext cx="140476" cy="5364760"/>
            </a:xfrm>
            <a:custGeom>
              <a:avLst/>
              <a:gdLst/>
              <a:ahLst/>
              <a:cxnLst/>
              <a:rect l="l" t="t" r="r" b="b"/>
              <a:pathLst>
                <a:path w="838" h="30820" extrusionOk="0">
                  <a:moveTo>
                    <a:pt x="246" y="0"/>
                  </a:moveTo>
                  <a:cubicBezTo>
                    <a:pt x="195" y="0"/>
                    <a:pt x="144" y="33"/>
                    <a:pt x="144" y="99"/>
                  </a:cubicBezTo>
                  <a:cubicBezTo>
                    <a:pt x="1" y="2071"/>
                    <a:pt x="120" y="4091"/>
                    <a:pt x="132" y="6076"/>
                  </a:cubicBezTo>
                  <a:cubicBezTo>
                    <a:pt x="144" y="8048"/>
                    <a:pt x="156" y="10056"/>
                    <a:pt x="180" y="12052"/>
                  </a:cubicBezTo>
                  <a:cubicBezTo>
                    <a:pt x="216" y="15997"/>
                    <a:pt x="264" y="19942"/>
                    <a:pt x="300" y="23898"/>
                  </a:cubicBezTo>
                  <a:lnTo>
                    <a:pt x="335" y="27245"/>
                  </a:lnTo>
                  <a:cubicBezTo>
                    <a:pt x="347" y="28405"/>
                    <a:pt x="312" y="29564"/>
                    <a:pt x="407" y="30712"/>
                  </a:cubicBezTo>
                  <a:cubicBezTo>
                    <a:pt x="431" y="30784"/>
                    <a:pt x="494" y="30819"/>
                    <a:pt x="555" y="30819"/>
                  </a:cubicBezTo>
                  <a:cubicBezTo>
                    <a:pt x="616" y="30819"/>
                    <a:pt x="676" y="30784"/>
                    <a:pt x="694" y="30712"/>
                  </a:cubicBezTo>
                  <a:cubicBezTo>
                    <a:pt x="837" y="28740"/>
                    <a:pt x="694" y="26719"/>
                    <a:pt x="682" y="24735"/>
                  </a:cubicBezTo>
                  <a:cubicBezTo>
                    <a:pt x="658" y="22739"/>
                    <a:pt x="646" y="20755"/>
                    <a:pt x="622" y="18758"/>
                  </a:cubicBezTo>
                  <a:cubicBezTo>
                    <a:pt x="586" y="14814"/>
                    <a:pt x="551" y="10857"/>
                    <a:pt x="491" y="6912"/>
                  </a:cubicBezTo>
                  <a:cubicBezTo>
                    <a:pt x="467" y="4653"/>
                    <a:pt x="551" y="2346"/>
                    <a:pt x="347" y="99"/>
                  </a:cubicBezTo>
                  <a:cubicBezTo>
                    <a:pt x="347" y="33"/>
                    <a:pt x="297" y="0"/>
                    <a:pt x="246"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051" name="Google Shape;2051;p22"/>
            <p:cNvSpPr/>
            <p:nvPr/>
          </p:nvSpPr>
          <p:spPr>
            <a:xfrm>
              <a:off x="1731909" y="-96400"/>
              <a:ext cx="180540" cy="5309233"/>
            </a:xfrm>
            <a:custGeom>
              <a:avLst/>
              <a:gdLst/>
              <a:ahLst/>
              <a:cxnLst/>
              <a:rect l="l" t="t" r="r" b="b"/>
              <a:pathLst>
                <a:path w="1077" h="30501" extrusionOk="0">
                  <a:moveTo>
                    <a:pt x="183" y="0"/>
                  </a:moveTo>
                  <a:cubicBezTo>
                    <a:pt x="142" y="0"/>
                    <a:pt x="96" y="31"/>
                    <a:pt x="96" y="85"/>
                  </a:cubicBezTo>
                  <a:cubicBezTo>
                    <a:pt x="1" y="2021"/>
                    <a:pt x="180" y="4018"/>
                    <a:pt x="240" y="5966"/>
                  </a:cubicBezTo>
                  <a:cubicBezTo>
                    <a:pt x="312" y="7915"/>
                    <a:pt x="359" y="9887"/>
                    <a:pt x="407" y="11847"/>
                  </a:cubicBezTo>
                  <a:cubicBezTo>
                    <a:pt x="503" y="15768"/>
                    <a:pt x="563" y="19689"/>
                    <a:pt x="587" y="23610"/>
                  </a:cubicBezTo>
                  <a:cubicBezTo>
                    <a:pt x="598" y="25857"/>
                    <a:pt x="598" y="28092"/>
                    <a:pt x="622" y="30339"/>
                  </a:cubicBezTo>
                  <a:cubicBezTo>
                    <a:pt x="622" y="30447"/>
                    <a:pt x="703" y="30501"/>
                    <a:pt x="784" y="30501"/>
                  </a:cubicBezTo>
                  <a:cubicBezTo>
                    <a:pt x="864" y="30501"/>
                    <a:pt x="945" y="30447"/>
                    <a:pt x="945" y="30339"/>
                  </a:cubicBezTo>
                  <a:cubicBezTo>
                    <a:pt x="1077" y="22426"/>
                    <a:pt x="897" y="14501"/>
                    <a:pt x="598" y="6588"/>
                  </a:cubicBezTo>
                  <a:cubicBezTo>
                    <a:pt x="515" y="4424"/>
                    <a:pt x="551" y="2201"/>
                    <a:pt x="252" y="61"/>
                  </a:cubicBezTo>
                  <a:cubicBezTo>
                    <a:pt x="247" y="19"/>
                    <a:pt x="216" y="0"/>
                    <a:pt x="18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052" name="Google Shape;2052;p22"/>
            <p:cNvSpPr/>
            <p:nvPr/>
          </p:nvSpPr>
          <p:spPr>
            <a:xfrm>
              <a:off x="2254925" y="-96400"/>
              <a:ext cx="158425" cy="5364733"/>
            </a:xfrm>
            <a:custGeom>
              <a:avLst/>
              <a:gdLst/>
              <a:ahLst/>
              <a:cxnLst/>
              <a:rect l="l" t="t" r="r" b="b"/>
              <a:pathLst>
                <a:path w="945" h="28158" extrusionOk="0">
                  <a:moveTo>
                    <a:pt x="144" y="1"/>
                  </a:moveTo>
                  <a:cubicBezTo>
                    <a:pt x="96" y="1"/>
                    <a:pt x="48" y="31"/>
                    <a:pt x="48" y="90"/>
                  </a:cubicBezTo>
                  <a:cubicBezTo>
                    <a:pt x="1" y="3724"/>
                    <a:pt x="132" y="7370"/>
                    <a:pt x="204" y="10992"/>
                  </a:cubicBezTo>
                  <a:cubicBezTo>
                    <a:pt x="288" y="14590"/>
                    <a:pt x="359" y="18188"/>
                    <a:pt x="443" y="21786"/>
                  </a:cubicBezTo>
                  <a:cubicBezTo>
                    <a:pt x="491" y="23854"/>
                    <a:pt x="539" y="25910"/>
                    <a:pt x="586" y="27978"/>
                  </a:cubicBezTo>
                  <a:cubicBezTo>
                    <a:pt x="586" y="28098"/>
                    <a:pt x="676" y="28157"/>
                    <a:pt x="766" y="28157"/>
                  </a:cubicBezTo>
                  <a:cubicBezTo>
                    <a:pt x="855" y="28157"/>
                    <a:pt x="945" y="28098"/>
                    <a:pt x="945" y="27978"/>
                  </a:cubicBezTo>
                  <a:cubicBezTo>
                    <a:pt x="790" y="20746"/>
                    <a:pt x="646" y="13514"/>
                    <a:pt x="443" y="6282"/>
                  </a:cubicBezTo>
                  <a:cubicBezTo>
                    <a:pt x="383" y="4214"/>
                    <a:pt x="359" y="2158"/>
                    <a:pt x="240" y="90"/>
                  </a:cubicBezTo>
                  <a:cubicBezTo>
                    <a:pt x="240" y="31"/>
                    <a:pt x="192" y="1"/>
                    <a:pt x="14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053" name="Google Shape;2053;p22"/>
            <p:cNvSpPr/>
            <p:nvPr/>
          </p:nvSpPr>
          <p:spPr>
            <a:xfrm>
              <a:off x="2713900" y="-96400"/>
              <a:ext cx="158425" cy="5309202"/>
            </a:xfrm>
            <a:custGeom>
              <a:avLst/>
              <a:gdLst/>
              <a:ahLst/>
              <a:cxnLst/>
              <a:rect l="l" t="t" r="r" b="b"/>
              <a:pathLst>
                <a:path w="945" h="28145" extrusionOk="0">
                  <a:moveTo>
                    <a:pt x="143" y="0"/>
                  </a:moveTo>
                  <a:cubicBezTo>
                    <a:pt x="99" y="0"/>
                    <a:pt x="54" y="27"/>
                    <a:pt x="48" y="81"/>
                  </a:cubicBezTo>
                  <a:cubicBezTo>
                    <a:pt x="0" y="3715"/>
                    <a:pt x="132" y="7349"/>
                    <a:pt x="215" y="10983"/>
                  </a:cubicBezTo>
                  <a:cubicBezTo>
                    <a:pt x="287" y="14581"/>
                    <a:pt x="371" y="18179"/>
                    <a:pt x="442" y="21777"/>
                  </a:cubicBezTo>
                  <a:cubicBezTo>
                    <a:pt x="490" y="23845"/>
                    <a:pt x="538" y="25901"/>
                    <a:pt x="586" y="27957"/>
                  </a:cubicBezTo>
                  <a:cubicBezTo>
                    <a:pt x="586" y="28082"/>
                    <a:pt x="675" y="28145"/>
                    <a:pt x="765" y="28145"/>
                  </a:cubicBezTo>
                  <a:cubicBezTo>
                    <a:pt x="855" y="28145"/>
                    <a:pt x="944" y="28082"/>
                    <a:pt x="944" y="27957"/>
                  </a:cubicBezTo>
                  <a:cubicBezTo>
                    <a:pt x="789" y="20725"/>
                    <a:pt x="646" y="13493"/>
                    <a:pt x="442" y="6261"/>
                  </a:cubicBezTo>
                  <a:cubicBezTo>
                    <a:pt x="395" y="4205"/>
                    <a:pt x="359" y="2137"/>
                    <a:pt x="239" y="81"/>
                  </a:cubicBezTo>
                  <a:cubicBezTo>
                    <a:pt x="233" y="27"/>
                    <a:pt x="188" y="0"/>
                    <a:pt x="14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054" name="Google Shape;2054;p22"/>
            <p:cNvSpPr/>
            <p:nvPr/>
          </p:nvSpPr>
          <p:spPr>
            <a:xfrm>
              <a:off x="-138585" y="1480892"/>
              <a:ext cx="9454358" cy="94211"/>
            </a:xfrm>
            <a:custGeom>
              <a:avLst/>
              <a:gdLst/>
              <a:ahLst/>
              <a:cxnLst/>
              <a:rect l="l" t="t" r="r" b="b"/>
              <a:pathLst>
                <a:path w="29012" h="562" extrusionOk="0">
                  <a:moveTo>
                    <a:pt x="14107" y="1"/>
                  </a:moveTo>
                  <a:cubicBezTo>
                    <a:pt x="11499" y="1"/>
                    <a:pt x="8885" y="22"/>
                    <a:pt x="6276" y="72"/>
                  </a:cubicBezTo>
                  <a:cubicBezTo>
                    <a:pt x="4232" y="119"/>
                    <a:pt x="2116" y="48"/>
                    <a:pt x="72" y="311"/>
                  </a:cubicBezTo>
                  <a:cubicBezTo>
                    <a:pt x="0" y="323"/>
                    <a:pt x="24" y="430"/>
                    <a:pt x="84" y="430"/>
                  </a:cubicBezTo>
                  <a:cubicBezTo>
                    <a:pt x="690" y="477"/>
                    <a:pt x="1299" y="494"/>
                    <a:pt x="1909" y="494"/>
                  </a:cubicBezTo>
                  <a:cubicBezTo>
                    <a:pt x="3155" y="494"/>
                    <a:pt x="4407" y="426"/>
                    <a:pt x="5643" y="418"/>
                  </a:cubicBezTo>
                  <a:cubicBezTo>
                    <a:pt x="7531" y="394"/>
                    <a:pt x="9420" y="382"/>
                    <a:pt x="11309" y="370"/>
                  </a:cubicBezTo>
                  <a:cubicBezTo>
                    <a:pt x="11787" y="369"/>
                    <a:pt x="12266" y="368"/>
                    <a:pt x="12745" y="368"/>
                  </a:cubicBezTo>
                  <a:cubicBezTo>
                    <a:pt x="15971" y="368"/>
                    <a:pt x="19198" y="402"/>
                    <a:pt x="22425" y="454"/>
                  </a:cubicBezTo>
                  <a:cubicBezTo>
                    <a:pt x="24553" y="490"/>
                    <a:pt x="26681" y="550"/>
                    <a:pt x="28821" y="562"/>
                  </a:cubicBezTo>
                  <a:cubicBezTo>
                    <a:pt x="29012" y="562"/>
                    <a:pt x="29012" y="263"/>
                    <a:pt x="28821" y="263"/>
                  </a:cubicBezTo>
                  <a:cubicBezTo>
                    <a:pt x="25055" y="60"/>
                    <a:pt x="21266" y="24"/>
                    <a:pt x="17501" y="12"/>
                  </a:cubicBezTo>
                  <a:cubicBezTo>
                    <a:pt x="16371" y="5"/>
                    <a:pt x="15240" y="1"/>
                    <a:pt x="14107"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055" name="Google Shape;2055;p22"/>
            <p:cNvSpPr/>
            <p:nvPr/>
          </p:nvSpPr>
          <p:spPr>
            <a:xfrm>
              <a:off x="-138585" y="2035928"/>
              <a:ext cx="9454358" cy="94211"/>
            </a:xfrm>
            <a:custGeom>
              <a:avLst/>
              <a:gdLst/>
              <a:ahLst/>
              <a:cxnLst/>
              <a:rect l="l" t="t" r="r" b="b"/>
              <a:pathLst>
                <a:path w="29012" h="562" extrusionOk="0">
                  <a:moveTo>
                    <a:pt x="14107" y="1"/>
                  </a:moveTo>
                  <a:cubicBezTo>
                    <a:pt x="11499" y="1"/>
                    <a:pt x="8885" y="22"/>
                    <a:pt x="6276" y="72"/>
                  </a:cubicBezTo>
                  <a:cubicBezTo>
                    <a:pt x="4232" y="120"/>
                    <a:pt x="2116" y="48"/>
                    <a:pt x="72" y="311"/>
                  </a:cubicBezTo>
                  <a:cubicBezTo>
                    <a:pt x="0" y="311"/>
                    <a:pt x="24" y="430"/>
                    <a:pt x="84" y="430"/>
                  </a:cubicBezTo>
                  <a:cubicBezTo>
                    <a:pt x="690" y="478"/>
                    <a:pt x="1299" y="494"/>
                    <a:pt x="1909" y="494"/>
                  </a:cubicBezTo>
                  <a:cubicBezTo>
                    <a:pt x="3155" y="494"/>
                    <a:pt x="4407" y="426"/>
                    <a:pt x="5643" y="418"/>
                  </a:cubicBezTo>
                  <a:cubicBezTo>
                    <a:pt x="7531" y="394"/>
                    <a:pt x="9420" y="383"/>
                    <a:pt x="11309" y="371"/>
                  </a:cubicBezTo>
                  <a:cubicBezTo>
                    <a:pt x="11910" y="369"/>
                    <a:pt x="12511" y="368"/>
                    <a:pt x="13113" y="368"/>
                  </a:cubicBezTo>
                  <a:cubicBezTo>
                    <a:pt x="16217" y="368"/>
                    <a:pt x="19321" y="394"/>
                    <a:pt x="22425" y="454"/>
                  </a:cubicBezTo>
                  <a:cubicBezTo>
                    <a:pt x="24553" y="490"/>
                    <a:pt x="26681" y="550"/>
                    <a:pt x="28821" y="562"/>
                  </a:cubicBezTo>
                  <a:cubicBezTo>
                    <a:pt x="29012" y="562"/>
                    <a:pt x="29012" y="263"/>
                    <a:pt x="28821" y="263"/>
                  </a:cubicBezTo>
                  <a:cubicBezTo>
                    <a:pt x="25055" y="60"/>
                    <a:pt x="21266" y="36"/>
                    <a:pt x="17501" y="12"/>
                  </a:cubicBezTo>
                  <a:cubicBezTo>
                    <a:pt x="16371" y="5"/>
                    <a:pt x="15240" y="1"/>
                    <a:pt x="14107"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056" name="Google Shape;2056;p22"/>
            <p:cNvSpPr/>
            <p:nvPr/>
          </p:nvSpPr>
          <p:spPr>
            <a:xfrm>
              <a:off x="-138585" y="2592976"/>
              <a:ext cx="9454358" cy="94211"/>
            </a:xfrm>
            <a:custGeom>
              <a:avLst/>
              <a:gdLst/>
              <a:ahLst/>
              <a:cxnLst/>
              <a:rect l="l" t="t" r="r" b="b"/>
              <a:pathLst>
                <a:path w="29012" h="562" extrusionOk="0">
                  <a:moveTo>
                    <a:pt x="14107" y="1"/>
                  </a:moveTo>
                  <a:cubicBezTo>
                    <a:pt x="11499" y="1"/>
                    <a:pt x="8885" y="22"/>
                    <a:pt x="6276" y="72"/>
                  </a:cubicBezTo>
                  <a:cubicBezTo>
                    <a:pt x="4232" y="108"/>
                    <a:pt x="2116" y="36"/>
                    <a:pt x="72" y="299"/>
                  </a:cubicBezTo>
                  <a:cubicBezTo>
                    <a:pt x="0" y="311"/>
                    <a:pt x="24" y="418"/>
                    <a:pt x="84" y="430"/>
                  </a:cubicBezTo>
                  <a:cubicBezTo>
                    <a:pt x="682" y="477"/>
                    <a:pt x="1283" y="493"/>
                    <a:pt x="1886" y="493"/>
                  </a:cubicBezTo>
                  <a:cubicBezTo>
                    <a:pt x="3140" y="493"/>
                    <a:pt x="4399" y="423"/>
                    <a:pt x="5643" y="407"/>
                  </a:cubicBezTo>
                  <a:cubicBezTo>
                    <a:pt x="7531" y="395"/>
                    <a:pt x="9420" y="371"/>
                    <a:pt x="11309" y="371"/>
                  </a:cubicBezTo>
                  <a:cubicBezTo>
                    <a:pt x="11926" y="369"/>
                    <a:pt x="12544" y="368"/>
                    <a:pt x="13161" y="368"/>
                  </a:cubicBezTo>
                  <a:cubicBezTo>
                    <a:pt x="16249" y="368"/>
                    <a:pt x="19337" y="393"/>
                    <a:pt x="22425" y="442"/>
                  </a:cubicBezTo>
                  <a:cubicBezTo>
                    <a:pt x="24553" y="478"/>
                    <a:pt x="26681" y="538"/>
                    <a:pt x="28821" y="562"/>
                  </a:cubicBezTo>
                  <a:cubicBezTo>
                    <a:pt x="29012" y="562"/>
                    <a:pt x="29012" y="263"/>
                    <a:pt x="28821" y="263"/>
                  </a:cubicBezTo>
                  <a:cubicBezTo>
                    <a:pt x="25055" y="60"/>
                    <a:pt x="21266" y="36"/>
                    <a:pt x="17501" y="12"/>
                  </a:cubicBezTo>
                  <a:cubicBezTo>
                    <a:pt x="16371" y="5"/>
                    <a:pt x="15240" y="1"/>
                    <a:pt x="14107"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057" name="Google Shape;2057;p22"/>
            <p:cNvSpPr/>
            <p:nvPr/>
          </p:nvSpPr>
          <p:spPr>
            <a:xfrm>
              <a:off x="-138585" y="3148013"/>
              <a:ext cx="9454358" cy="94379"/>
            </a:xfrm>
            <a:custGeom>
              <a:avLst/>
              <a:gdLst/>
              <a:ahLst/>
              <a:cxnLst/>
              <a:rect l="l" t="t" r="r" b="b"/>
              <a:pathLst>
                <a:path w="29012" h="563" extrusionOk="0">
                  <a:moveTo>
                    <a:pt x="14107" y="1"/>
                  </a:moveTo>
                  <a:cubicBezTo>
                    <a:pt x="11499" y="1"/>
                    <a:pt x="8885" y="22"/>
                    <a:pt x="6276" y="72"/>
                  </a:cubicBezTo>
                  <a:cubicBezTo>
                    <a:pt x="4232" y="120"/>
                    <a:pt x="2116" y="48"/>
                    <a:pt x="72" y="311"/>
                  </a:cubicBezTo>
                  <a:cubicBezTo>
                    <a:pt x="0" y="323"/>
                    <a:pt x="24" y="431"/>
                    <a:pt x="84" y="431"/>
                  </a:cubicBezTo>
                  <a:cubicBezTo>
                    <a:pt x="690" y="478"/>
                    <a:pt x="1299" y="494"/>
                    <a:pt x="1909" y="494"/>
                  </a:cubicBezTo>
                  <a:cubicBezTo>
                    <a:pt x="3155" y="494"/>
                    <a:pt x="4407" y="427"/>
                    <a:pt x="5643" y="419"/>
                  </a:cubicBezTo>
                  <a:cubicBezTo>
                    <a:pt x="7531" y="395"/>
                    <a:pt x="9420" y="383"/>
                    <a:pt x="11309" y="383"/>
                  </a:cubicBezTo>
                  <a:cubicBezTo>
                    <a:pt x="11926" y="381"/>
                    <a:pt x="12544" y="380"/>
                    <a:pt x="13161" y="380"/>
                  </a:cubicBezTo>
                  <a:cubicBezTo>
                    <a:pt x="16249" y="380"/>
                    <a:pt x="19337" y="405"/>
                    <a:pt x="22425" y="454"/>
                  </a:cubicBezTo>
                  <a:cubicBezTo>
                    <a:pt x="24553" y="490"/>
                    <a:pt x="26681" y="550"/>
                    <a:pt x="28821" y="562"/>
                  </a:cubicBezTo>
                  <a:cubicBezTo>
                    <a:pt x="29012" y="562"/>
                    <a:pt x="29012" y="263"/>
                    <a:pt x="28821" y="263"/>
                  </a:cubicBezTo>
                  <a:cubicBezTo>
                    <a:pt x="25055" y="72"/>
                    <a:pt x="21266" y="36"/>
                    <a:pt x="17501" y="12"/>
                  </a:cubicBezTo>
                  <a:cubicBezTo>
                    <a:pt x="16371" y="5"/>
                    <a:pt x="15240" y="1"/>
                    <a:pt x="14107"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058" name="Google Shape;2058;p22"/>
            <p:cNvSpPr/>
            <p:nvPr/>
          </p:nvSpPr>
          <p:spPr>
            <a:xfrm>
              <a:off x="-138585" y="3705229"/>
              <a:ext cx="9454358" cy="94211"/>
            </a:xfrm>
            <a:custGeom>
              <a:avLst/>
              <a:gdLst/>
              <a:ahLst/>
              <a:cxnLst/>
              <a:rect l="l" t="t" r="r" b="b"/>
              <a:pathLst>
                <a:path w="29012" h="562" extrusionOk="0">
                  <a:moveTo>
                    <a:pt x="14107" y="0"/>
                  </a:moveTo>
                  <a:cubicBezTo>
                    <a:pt x="11499" y="0"/>
                    <a:pt x="8885" y="21"/>
                    <a:pt x="6276" y="71"/>
                  </a:cubicBezTo>
                  <a:cubicBezTo>
                    <a:pt x="4232" y="107"/>
                    <a:pt x="2116" y="35"/>
                    <a:pt x="72" y="298"/>
                  </a:cubicBezTo>
                  <a:cubicBezTo>
                    <a:pt x="0" y="310"/>
                    <a:pt x="24" y="430"/>
                    <a:pt x="84" y="430"/>
                  </a:cubicBezTo>
                  <a:cubicBezTo>
                    <a:pt x="682" y="476"/>
                    <a:pt x="1283" y="493"/>
                    <a:pt x="1886" y="493"/>
                  </a:cubicBezTo>
                  <a:cubicBezTo>
                    <a:pt x="3140" y="493"/>
                    <a:pt x="4399" y="422"/>
                    <a:pt x="5643" y="406"/>
                  </a:cubicBezTo>
                  <a:cubicBezTo>
                    <a:pt x="7531" y="394"/>
                    <a:pt x="9420" y="382"/>
                    <a:pt x="11309" y="370"/>
                  </a:cubicBezTo>
                  <a:cubicBezTo>
                    <a:pt x="11926" y="368"/>
                    <a:pt x="12544" y="367"/>
                    <a:pt x="13161" y="367"/>
                  </a:cubicBezTo>
                  <a:cubicBezTo>
                    <a:pt x="16249" y="367"/>
                    <a:pt x="19337" y="392"/>
                    <a:pt x="22425" y="442"/>
                  </a:cubicBezTo>
                  <a:cubicBezTo>
                    <a:pt x="24553" y="477"/>
                    <a:pt x="26681" y="537"/>
                    <a:pt x="28821" y="561"/>
                  </a:cubicBezTo>
                  <a:cubicBezTo>
                    <a:pt x="29012" y="561"/>
                    <a:pt x="29012" y="262"/>
                    <a:pt x="28821" y="262"/>
                  </a:cubicBezTo>
                  <a:cubicBezTo>
                    <a:pt x="25055" y="59"/>
                    <a:pt x="21266" y="35"/>
                    <a:pt x="17501" y="11"/>
                  </a:cubicBezTo>
                  <a:cubicBezTo>
                    <a:pt x="16371" y="4"/>
                    <a:pt x="15240" y="0"/>
                    <a:pt x="1410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059" name="Google Shape;2059;p22"/>
            <p:cNvSpPr/>
            <p:nvPr/>
          </p:nvSpPr>
          <p:spPr>
            <a:xfrm>
              <a:off x="-138585" y="4262277"/>
              <a:ext cx="9454358" cy="92199"/>
            </a:xfrm>
            <a:custGeom>
              <a:avLst/>
              <a:gdLst/>
              <a:ahLst/>
              <a:cxnLst/>
              <a:rect l="l" t="t" r="r" b="b"/>
              <a:pathLst>
                <a:path w="29012" h="550" extrusionOk="0">
                  <a:moveTo>
                    <a:pt x="14107" y="0"/>
                  </a:moveTo>
                  <a:cubicBezTo>
                    <a:pt x="11499" y="0"/>
                    <a:pt x="8885" y="21"/>
                    <a:pt x="6276" y="71"/>
                  </a:cubicBezTo>
                  <a:cubicBezTo>
                    <a:pt x="4232" y="107"/>
                    <a:pt x="2116" y="35"/>
                    <a:pt x="72" y="298"/>
                  </a:cubicBezTo>
                  <a:cubicBezTo>
                    <a:pt x="0" y="310"/>
                    <a:pt x="24" y="418"/>
                    <a:pt x="84" y="430"/>
                  </a:cubicBezTo>
                  <a:cubicBezTo>
                    <a:pt x="680" y="472"/>
                    <a:pt x="1281" y="487"/>
                    <a:pt x="1882" y="487"/>
                  </a:cubicBezTo>
                  <a:cubicBezTo>
                    <a:pt x="3137" y="487"/>
                    <a:pt x="4398" y="422"/>
                    <a:pt x="5643" y="406"/>
                  </a:cubicBezTo>
                  <a:cubicBezTo>
                    <a:pt x="7531" y="382"/>
                    <a:pt x="9420" y="370"/>
                    <a:pt x="11309" y="370"/>
                  </a:cubicBezTo>
                  <a:cubicBezTo>
                    <a:pt x="11926" y="368"/>
                    <a:pt x="12544" y="367"/>
                    <a:pt x="13161" y="367"/>
                  </a:cubicBezTo>
                  <a:cubicBezTo>
                    <a:pt x="16249" y="367"/>
                    <a:pt x="19337" y="392"/>
                    <a:pt x="22425" y="442"/>
                  </a:cubicBezTo>
                  <a:cubicBezTo>
                    <a:pt x="24553" y="478"/>
                    <a:pt x="26681" y="537"/>
                    <a:pt x="28821" y="549"/>
                  </a:cubicBezTo>
                  <a:cubicBezTo>
                    <a:pt x="29012" y="549"/>
                    <a:pt x="29012" y="250"/>
                    <a:pt x="28821" y="250"/>
                  </a:cubicBezTo>
                  <a:cubicBezTo>
                    <a:pt x="25055" y="59"/>
                    <a:pt x="21266" y="23"/>
                    <a:pt x="17501" y="11"/>
                  </a:cubicBezTo>
                  <a:cubicBezTo>
                    <a:pt x="16371" y="4"/>
                    <a:pt x="15240" y="0"/>
                    <a:pt x="1410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060" name="Google Shape;2060;p22"/>
            <p:cNvSpPr/>
            <p:nvPr/>
          </p:nvSpPr>
          <p:spPr>
            <a:xfrm>
              <a:off x="-138585" y="4817314"/>
              <a:ext cx="9454358" cy="94211"/>
            </a:xfrm>
            <a:custGeom>
              <a:avLst/>
              <a:gdLst/>
              <a:ahLst/>
              <a:cxnLst/>
              <a:rect l="l" t="t" r="r" b="b"/>
              <a:pathLst>
                <a:path w="29012" h="562" extrusionOk="0">
                  <a:moveTo>
                    <a:pt x="14107" y="0"/>
                  </a:moveTo>
                  <a:cubicBezTo>
                    <a:pt x="11499" y="0"/>
                    <a:pt x="8885" y="21"/>
                    <a:pt x="6276" y="71"/>
                  </a:cubicBezTo>
                  <a:cubicBezTo>
                    <a:pt x="4232" y="119"/>
                    <a:pt x="2116" y="35"/>
                    <a:pt x="72" y="310"/>
                  </a:cubicBezTo>
                  <a:cubicBezTo>
                    <a:pt x="0" y="310"/>
                    <a:pt x="24" y="430"/>
                    <a:pt x="84" y="430"/>
                  </a:cubicBezTo>
                  <a:cubicBezTo>
                    <a:pt x="690" y="477"/>
                    <a:pt x="1299" y="493"/>
                    <a:pt x="1909" y="493"/>
                  </a:cubicBezTo>
                  <a:cubicBezTo>
                    <a:pt x="3155" y="493"/>
                    <a:pt x="4407" y="426"/>
                    <a:pt x="5643" y="418"/>
                  </a:cubicBezTo>
                  <a:cubicBezTo>
                    <a:pt x="7531" y="394"/>
                    <a:pt x="9420" y="382"/>
                    <a:pt x="11309" y="370"/>
                  </a:cubicBezTo>
                  <a:cubicBezTo>
                    <a:pt x="11910" y="368"/>
                    <a:pt x="12511" y="367"/>
                    <a:pt x="13113" y="367"/>
                  </a:cubicBezTo>
                  <a:cubicBezTo>
                    <a:pt x="16217" y="367"/>
                    <a:pt x="19321" y="394"/>
                    <a:pt x="22425" y="454"/>
                  </a:cubicBezTo>
                  <a:cubicBezTo>
                    <a:pt x="24553" y="490"/>
                    <a:pt x="26681" y="549"/>
                    <a:pt x="28821" y="561"/>
                  </a:cubicBezTo>
                  <a:cubicBezTo>
                    <a:pt x="29012" y="561"/>
                    <a:pt x="29012" y="262"/>
                    <a:pt x="28821" y="262"/>
                  </a:cubicBezTo>
                  <a:cubicBezTo>
                    <a:pt x="25055" y="59"/>
                    <a:pt x="21266" y="35"/>
                    <a:pt x="17501" y="11"/>
                  </a:cubicBezTo>
                  <a:cubicBezTo>
                    <a:pt x="16371" y="4"/>
                    <a:pt x="15240" y="0"/>
                    <a:pt x="1410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061" name="Google Shape;2061;p22"/>
            <p:cNvSpPr/>
            <p:nvPr/>
          </p:nvSpPr>
          <p:spPr>
            <a:xfrm>
              <a:off x="-323749" y="366550"/>
              <a:ext cx="9454358" cy="92199"/>
            </a:xfrm>
            <a:custGeom>
              <a:avLst/>
              <a:gdLst/>
              <a:ahLst/>
              <a:cxnLst/>
              <a:rect l="l" t="t" r="r" b="b"/>
              <a:pathLst>
                <a:path w="29012" h="550" extrusionOk="0">
                  <a:moveTo>
                    <a:pt x="14107" y="0"/>
                  </a:moveTo>
                  <a:cubicBezTo>
                    <a:pt x="11499" y="0"/>
                    <a:pt x="8885" y="21"/>
                    <a:pt x="6276" y="71"/>
                  </a:cubicBezTo>
                  <a:cubicBezTo>
                    <a:pt x="4232" y="107"/>
                    <a:pt x="2116" y="35"/>
                    <a:pt x="72" y="298"/>
                  </a:cubicBezTo>
                  <a:cubicBezTo>
                    <a:pt x="0" y="310"/>
                    <a:pt x="24" y="418"/>
                    <a:pt x="84" y="430"/>
                  </a:cubicBezTo>
                  <a:cubicBezTo>
                    <a:pt x="680" y="472"/>
                    <a:pt x="1281" y="487"/>
                    <a:pt x="1882" y="487"/>
                  </a:cubicBezTo>
                  <a:cubicBezTo>
                    <a:pt x="3137" y="487"/>
                    <a:pt x="4398" y="422"/>
                    <a:pt x="5643" y="406"/>
                  </a:cubicBezTo>
                  <a:cubicBezTo>
                    <a:pt x="7531" y="382"/>
                    <a:pt x="9420" y="370"/>
                    <a:pt x="11309" y="370"/>
                  </a:cubicBezTo>
                  <a:cubicBezTo>
                    <a:pt x="11926" y="368"/>
                    <a:pt x="12544" y="367"/>
                    <a:pt x="13161" y="367"/>
                  </a:cubicBezTo>
                  <a:cubicBezTo>
                    <a:pt x="16249" y="367"/>
                    <a:pt x="19337" y="392"/>
                    <a:pt x="22425" y="442"/>
                  </a:cubicBezTo>
                  <a:cubicBezTo>
                    <a:pt x="24553" y="478"/>
                    <a:pt x="26681" y="537"/>
                    <a:pt x="28821" y="549"/>
                  </a:cubicBezTo>
                  <a:cubicBezTo>
                    <a:pt x="29012" y="549"/>
                    <a:pt x="29012" y="250"/>
                    <a:pt x="28821" y="250"/>
                  </a:cubicBezTo>
                  <a:cubicBezTo>
                    <a:pt x="25055" y="59"/>
                    <a:pt x="21266" y="23"/>
                    <a:pt x="17501" y="11"/>
                  </a:cubicBezTo>
                  <a:cubicBezTo>
                    <a:pt x="16371" y="4"/>
                    <a:pt x="15240" y="0"/>
                    <a:pt x="1410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062" name="Google Shape;2062;p22"/>
            <p:cNvSpPr/>
            <p:nvPr/>
          </p:nvSpPr>
          <p:spPr>
            <a:xfrm>
              <a:off x="-323749" y="921587"/>
              <a:ext cx="9454358" cy="94211"/>
            </a:xfrm>
            <a:custGeom>
              <a:avLst/>
              <a:gdLst/>
              <a:ahLst/>
              <a:cxnLst/>
              <a:rect l="l" t="t" r="r" b="b"/>
              <a:pathLst>
                <a:path w="29012" h="562" extrusionOk="0">
                  <a:moveTo>
                    <a:pt x="14107" y="0"/>
                  </a:moveTo>
                  <a:cubicBezTo>
                    <a:pt x="11499" y="0"/>
                    <a:pt x="8885" y="21"/>
                    <a:pt x="6276" y="71"/>
                  </a:cubicBezTo>
                  <a:cubicBezTo>
                    <a:pt x="4232" y="119"/>
                    <a:pt x="2116" y="35"/>
                    <a:pt x="72" y="310"/>
                  </a:cubicBezTo>
                  <a:cubicBezTo>
                    <a:pt x="0" y="310"/>
                    <a:pt x="24" y="430"/>
                    <a:pt x="84" y="430"/>
                  </a:cubicBezTo>
                  <a:cubicBezTo>
                    <a:pt x="690" y="477"/>
                    <a:pt x="1299" y="493"/>
                    <a:pt x="1909" y="493"/>
                  </a:cubicBezTo>
                  <a:cubicBezTo>
                    <a:pt x="3155" y="493"/>
                    <a:pt x="4407" y="426"/>
                    <a:pt x="5643" y="418"/>
                  </a:cubicBezTo>
                  <a:cubicBezTo>
                    <a:pt x="7531" y="394"/>
                    <a:pt x="9420" y="382"/>
                    <a:pt x="11309" y="370"/>
                  </a:cubicBezTo>
                  <a:cubicBezTo>
                    <a:pt x="11910" y="368"/>
                    <a:pt x="12511" y="367"/>
                    <a:pt x="13113" y="367"/>
                  </a:cubicBezTo>
                  <a:cubicBezTo>
                    <a:pt x="16217" y="367"/>
                    <a:pt x="19321" y="394"/>
                    <a:pt x="22425" y="454"/>
                  </a:cubicBezTo>
                  <a:cubicBezTo>
                    <a:pt x="24553" y="490"/>
                    <a:pt x="26681" y="549"/>
                    <a:pt x="28821" y="561"/>
                  </a:cubicBezTo>
                  <a:cubicBezTo>
                    <a:pt x="29012" y="561"/>
                    <a:pt x="29012" y="262"/>
                    <a:pt x="28821" y="262"/>
                  </a:cubicBezTo>
                  <a:cubicBezTo>
                    <a:pt x="25055" y="59"/>
                    <a:pt x="21266" y="35"/>
                    <a:pt x="17501" y="11"/>
                  </a:cubicBezTo>
                  <a:cubicBezTo>
                    <a:pt x="16371" y="4"/>
                    <a:pt x="15240" y="0"/>
                    <a:pt x="1410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063" name="Google Shape;2063;p22"/>
            <p:cNvSpPr/>
            <p:nvPr/>
          </p:nvSpPr>
          <p:spPr>
            <a:xfrm>
              <a:off x="3272150" y="-134500"/>
              <a:ext cx="151542" cy="5286213"/>
            </a:xfrm>
            <a:custGeom>
              <a:avLst/>
              <a:gdLst/>
              <a:ahLst/>
              <a:cxnLst/>
              <a:rect l="l" t="t" r="r" b="b"/>
              <a:pathLst>
                <a:path w="904" h="29332" extrusionOk="0">
                  <a:moveTo>
                    <a:pt x="354" y="0"/>
                  </a:moveTo>
                  <a:cubicBezTo>
                    <a:pt x="293" y="0"/>
                    <a:pt x="233" y="42"/>
                    <a:pt x="227" y="126"/>
                  </a:cubicBezTo>
                  <a:cubicBezTo>
                    <a:pt x="36" y="3939"/>
                    <a:pt x="96" y="7776"/>
                    <a:pt x="72" y="11589"/>
                  </a:cubicBezTo>
                  <a:cubicBezTo>
                    <a:pt x="60" y="15379"/>
                    <a:pt x="0" y="19156"/>
                    <a:pt x="96" y="22945"/>
                  </a:cubicBezTo>
                  <a:cubicBezTo>
                    <a:pt x="156" y="25001"/>
                    <a:pt x="132" y="27165"/>
                    <a:pt x="526" y="29197"/>
                  </a:cubicBezTo>
                  <a:cubicBezTo>
                    <a:pt x="542" y="29290"/>
                    <a:pt x="615" y="29331"/>
                    <a:pt x="693" y="29331"/>
                  </a:cubicBezTo>
                  <a:cubicBezTo>
                    <a:pt x="795" y="29331"/>
                    <a:pt x="903" y="29259"/>
                    <a:pt x="897" y="29137"/>
                  </a:cubicBezTo>
                  <a:cubicBezTo>
                    <a:pt x="897" y="27284"/>
                    <a:pt x="658" y="25420"/>
                    <a:pt x="598" y="23567"/>
                  </a:cubicBezTo>
                  <a:cubicBezTo>
                    <a:pt x="538" y="21702"/>
                    <a:pt x="526" y="19837"/>
                    <a:pt x="526" y="17973"/>
                  </a:cubicBezTo>
                  <a:cubicBezTo>
                    <a:pt x="526" y="14195"/>
                    <a:pt x="562" y="10418"/>
                    <a:pt x="562" y="6653"/>
                  </a:cubicBezTo>
                  <a:cubicBezTo>
                    <a:pt x="562" y="4477"/>
                    <a:pt x="574" y="2301"/>
                    <a:pt x="490" y="126"/>
                  </a:cubicBezTo>
                  <a:cubicBezTo>
                    <a:pt x="478" y="42"/>
                    <a:pt x="416" y="0"/>
                    <a:pt x="354"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064" name="Google Shape;2064;p22"/>
            <p:cNvSpPr/>
            <p:nvPr/>
          </p:nvSpPr>
          <p:spPr>
            <a:xfrm>
              <a:off x="3773050" y="-134500"/>
              <a:ext cx="100412" cy="5264846"/>
            </a:xfrm>
            <a:custGeom>
              <a:avLst/>
              <a:gdLst/>
              <a:ahLst/>
              <a:cxnLst/>
              <a:rect l="l" t="t" r="r" b="b"/>
              <a:pathLst>
                <a:path w="599" h="30246" extrusionOk="0">
                  <a:moveTo>
                    <a:pt x="264" y="1"/>
                  </a:moveTo>
                  <a:cubicBezTo>
                    <a:pt x="222" y="1"/>
                    <a:pt x="180" y="27"/>
                    <a:pt x="180" y="81"/>
                  </a:cubicBezTo>
                  <a:cubicBezTo>
                    <a:pt x="1" y="4026"/>
                    <a:pt x="96" y="7982"/>
                    <a:pt x="108" y="11927"/>
                  </a:cubicBezTo>
                  <a:cubicBezTo>
                    <a:pt x="108" y="15872"/>
                    <a:pt x="108" y="19828"/>
                    <a:pt x="120" y="23785"/>
                  </a:cubicBezTo>
                  <a:lnTo>
                    <a:pt x="132" y="27036"/>
                  </a:lnTo>
                  <a:cubicBezTo>
                    <a:pt x="132" y="28052"/>
                    <a:pt x="36" y="29140"/>
                    <a:pt x="276" y="30132"/>
                  </a:cubicBezTo>
                  <a:cubicBezTo>
                    <a:pt x="297" y="30209"/>
                    <a:pt x="364" y="30245"/>
                    <a:pt x="431" y="30245"/>
                  </a:cubicBezTo>
                  <a:cubicBezTo>
                    <a:pt x="511" y="30245"/>
                    <a:pt x="592" y="30194"/>
                    <a:pt x="598" y="30096"/>
                  </a:cubicBezTo>
                  <a:cubicBezTo>
                    <a:pt x="479" y="26235"/>
                    <a:pt x="515" y="22386"/>
                    <a:pt x="503" y="18537"/>
                  </a:cubicBezTo>
                  <a:cubicBezTo>
                    <a:pt x="479" y="14629"/>
                    <a:pt x="479" y="10708"/>
                    <a:pt x="455" y="6787"/>
                  </a:cubicBezTo>
                  <a:cubicBezTo>
                    <a:pt x="443" y="4552"/>
                    <a:pt x="455" y="2305"/>
                    <a:pt x="347" y="81"/>
                  </a:cubicBezTo>
                  <a:cubicBezTo>
                    <a:pt x="347" y="27"/>
                    <a:pt x="305" y="1"/>
                    <a:pt x="26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065" name="Google Shape;2065;p22"/>
            <p:cNvSpPr/>
            <p:nvPr/>
          </p:nvSpPr>
          <p:spPr>
            <a:xfrm>
              <a:off x="4283993" y="-134500"/>
              <a:ext cx="140476" cy="5364760"/>
            </a:xfrm>
            <a:custGeom>
              <a:avLst/>
              <a:gdLst/>
              <a:ahLst/>
              <a:cxnLst/>
              <a:rect l="l" t="t" r="r" b="b"/>
              <a:pathLst>
                <a:path w="838" h="30820" extrusionOk="0">
                  <a:moveTo>
                    <a:pt x="246" y="0"/>
                  </a:moveTo>
                  <a:cubicBezTo>
                    <a:pt x="195" y="0"/>
                    <a:pt x="144" y="33"/>
                    <a:pt x="144" y="99"/>
                  </a:cubicBezTo>
                  <a:cubicBezTo>
                    <a:pt x="1" y="2071"/>
                    <a:pt x="120" y="4091"/>
                    <a:pt x="132" y="6076"/>
                  </a:cubicBezTo>
                  <a:cubicBezTo>
                    <a:pt x="144" y="8048"/>
                    <a:pt x="156" y="10056"/>
                    <a:pt x="180" y="12052"/>
                  </a:cubicBezTo>
                  <a:cubicBezTo>
                    <a:pt x="216" y="15997"/>
                    <a:pt x="264" y="19942"/>
                    <a:pt x="300" y="23898"/>
                  </a:cubicBezTo>
                  <a:lnTo>
                    <a:pt x="335" y="27245"/>
                  </a:lnTo>
                  <a:cubicBezTo>
                    <a:pt x="347" y="28405"/>
                    <a:pt x="312" y="29564"/>
                    <a:pt x="407" y="30712"/>
                  </a:cubicBezTo>
                  <a:cubicBezTo>
                    <a:pt x="431" y="30784"/>
                    <a:pt x="494" y="30819"/>
                    <a:pt x="555" y="30819"/>
                  </a:cubicBezTo>
                  <a:cubicBezTo>
                    <a:pt x="616" y="30819"/>
                    <a:pt x="676" y="30784"/>
                    <a:pt x="694" y="30712"/>
                  </a:cubicBezTo>
                  <a:cubicBezTo>
                    <a:pt x="837" y="28740"/>
                    <a:pt x="694" y="26719"/>
                    <a:pt x="682" y="24735"/>
                  </a:cubicBezTo>
                  <a:cubicBezTo>
                    <a:pt x="658" y="22739"/>
                    <a:pt x="646" y="20755"/>
                    <a:pt x="622" y="18758"/>
                  </a:cubicBezTo>
                  <a:cubicBezTo>
                    <a:pt x="586" y="14814"/>
                    <a:pt x="551" y="10857"/>
                    <a:pt x="491" y="6912"/>
                  </a:cubicBezTo>
                  <a:cubicBezTo>
                    <a:pt x="467" y="4653"/>
                    <a:pt x="551" y="2346"/>
                    <a:pt x="347" y="99"/>
                  </a:cubicBezTo>
                  <a:cubicBezTo>
                    <a:pt x="347" y="33"/>
                    <a:pt x="297" y="0"/>
                    <a:pt x="246"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066" name="Google Shape;2066;p22"/>
            <p:cNvSpPr/>
            <p:nvPr/>
          </p:nvSpPr>
          <p:spPr>
            <a:xfrm>
              <a:off x="4798959" y="-134500"/>
              <a:ext cx="180540" cy="5309233"/>
            </a:xfrm>
            <a:custGeom>
              <a:avLst/>
              <a:gdLst/>
              <a:ahLst/>
              <a:cxnLst/>
              <a:rect l="l" t="t" r="r" b="b"/>
              <a:pathLst>
                <a:path w="1077" h="30501" extrusionOk="0">
                  <a:moveTo>
                    <a:pt x="183" y="0"/>
                  </a:moveTo>
                  <a:cubicBezTo>
                    <a:pt x="142" y="0"/>
                    <a:pt x="96" y="31"/>
                    <a:pt x="96" y="85"/>
                  </a:cubicBezTo>
                  <a:cubicBezTo>
                    <a:pt x="1" y="2021"/>
                    <a:pt x="180" y="4018"/>
                    <a:pt x="240" y="5966"/>
                  </a:cubicBezTo>
                  <a:cubicBezTo>
                    <a:pt x="312" y="7915"/>
                    <a:pt x="359" y="9887"/>
                    <a:pt x="407" y="11847"/>
                  </a:cubicBezTo>
                  <a:cubicBezTo>
                    <a:pt x="503" y="15768"/>
                    <a:pt x="563" y="19689"/>
                    <a:pt x="587" y="23610"/>
                  </a:cubicBezTo>
                  <a:cubicBezTo>
                    <a:pt x="598" y="25857"/>
                    <a:pt x="598" y="28092"/>
                    <a:pt x="622" y="30339"/>
                  </a:cubicBezTo>
                  <a:cubicBezTo>
                    <a:pt x="622" y="30447"/>
                    <a:pt x="703" y="30501"/>
                    <a:pt x="784" y="30501"/>
                  </a:cubicBezTo>
                  <a:cubicBezTo>
                    <a:pt x="864" y="30501"/>
                    <a:pt x="945" y="30447"/>
                    <a:pt x="945" y="30339"/>
                  </a:cubicBezTo>
                  <a:cubicBezTo>
                    <a:pt x="1077" y="22426"/>
                    <a:pt x="897" y="14501"/>
                    <a:pt x="598" y="6588"/>
                  </a:cubicBezTo>
                  <a:cubicBezTo>
                    <a:pt x="515" y="4424"/>
                    <a:pt x="551" y="2201"/>
                    <a:pt x="252" y="61"/>
                  </a:cubicBezTo>
                  <a:cubicBezTo>
                    <a:pt x="247" y="19"/>
                    <a:pt x="216" y="0"/>
                    <a:pt x="18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067" name="Google Shape;2067;p22"/>
            <p:cNvSpPr/>
            <p:nvPr/>
          </p:nvSpPr>
          <p:spPr>
            <a:xfrm>
              <a:off x="5321975" y="-134500"/>
              <a:ext cx="158425" cy="5364733"/>
            </a:xfrm>
            <a:custGeom>
              <a:avLst/>
              <a:gdLst/>
              <a:ahLst/>
              <a:cxnLst/>
              <a:rect l="l" t="t" r="r" b="b"/>
              <a:pathLst>
                <a:path w="945" h="28158" extrusionOk="0">
                  <a:moveTo>
                    <a:pt x="144" y="1"/>
                  </a:moveTo>
                  <a:cubicBezTo>
                    <a:pt x="96" y="1"/>
                    <a:pt x="48" y="31"/>
                    <a:pt x="48" y="90"/>
                  </a:cubicBezTo>
                  <a:cubicBezTo>
                    <a:pt x="1" y="3724"/>
                    <a:pt x="132" y="7370"/>
                    <a:pt x="204" y="10992"/>
                  </a:cubicBezTo>
                  <a:cubicBezTo>
                    <a:pt x="288" y="14590"/>
                    <a:pt x="359" y="18188"/>
                    <a:pt x="443" y="21786"/>
                  </a:cubicBezTo>
                  <a:cubicBezTo>
                    <a:pt x="491" y="23854"/>
                    <a:pt x="539" y="25910"/>
                    <a:pt x="586" y="27978"/>
                  </a:cubicBezTo>
                  <a:cubicBezTo>
                    <a:pt x="586" y="28098"/>
                    <a:pt x="676" y="28157"/>
                    <a:pt x="766" y="28157"/>
                  </a:cubicBezTo>
                  <a:cubicBezTo>
                    <a:pt x="855" y="28157"/>
                    <a:pt x="945" y="28098"/>
                    <a:pt x="945" y="27978"/>
                  </a:cubicBezTo>
                  <a:cubicBezTo>
                    <a:pt x="790" y="20746"/>
                    <a:pt x="646" y="13514"/>
                    <a:pt x="443" y="6282"/>
                  </a:cubicBezTo>
                  <a:cubicBezTo>
                    <a:pt x="383" y="4214"/>
                    <a:pt x="359" y="2158"/>
                    <a:pt x="240" y="90"/>
                  </a:cubicBezTo>
                  <a:cubicBezTo>
                    <a:pt x="240" y="31"/>
                    <a:pt x="192" y="1"/>
                    <a:pt x="14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068" name="Google Shape;2068;p22"/>
            <p:cNvSpPr/>
            <p:nvPr/>
          </p:nvSpPr>
          <p:spPr>
            <a:xfrm>
              <a:off x="5780950" y="-134500"/>
              <a:ext cx="158425" cy="5309202"/>
            </a:xfrm>
            <a:custGeom>
              <a:avLst/>
              <a:gdLst/>
              <a:ahLst/>
              <a:cxnLst/>
              <a:rect l="l" t="t" r="r" b="b"/>
              <a:pathLst>
                <a:path w="945" h="28145" extrusionOk="0">
                  <a:moveTo>
                    <a:pt x="143" y="0"/>
                  </a:moveTo>
                  <a:cubicBezTo>
                    <a:pt x="99" y="0"/>
                    <a:pt x="54" y="27"/>
                    <a:pt x="48" y="81"/>
                  </a:cubicBezTo>
                  <a:cubicBezTo>
                    <a:pt x="0" y="3715"/>
                    <a:pt x="132" y="7349"/>
                    <a:pt x="215" y="10983"/>
                  </a:cubicBezTo>
                  <a:cubicBezTo>
                    <a:pt x="287" y="14581"/>
                    <a:pt x="371" y="18179"/>
                    <a:pt x="442" y="21777"/>
                  </a:cubicBezTo>
                  <a:cubicBezTo>
                    <a:pt x="490" y="23845"/>
                    <a:pt x="538" y="25901"/>
                    <a:pt x="586" y="27957"/>
                  </a:cubicBezTo>
                  <a:cubicBezTo>
                    <a:pt x="586" y="28082"/>
                    <a:pt x="675" y="28145"/>
                    <a:pt x="765" y="28145"/>
                  </a:cubicBezTo>
                  <a:cubicBezTo>
                    <a:pt x="855" y="28145"/>
                    <a:pt x="944" y="28082"/>
                    <a:pt x="944" y="27957"/>
                  </a:cubicBezTo>
                  <a:cubicBezTo>
                    <a:pt x="789" y="20725"/>
                    <a:pt x="646" y="13493"/>
                    <a:pt x="442" y="6261"/>
                  </a:cubicBezTo>
                  <a:cubicBezTo>
                    <a:pt x="395" y="4205"/>
                    <a:pt x="359" y="2137"/>
                    <a:pt x="239" y="81"/>
                  </a:cubicBezTo>
                  <a:cubicBezTo>
                    <a:pt x="233" y="27"/>
                    <a:pt x="188" y="0"/>
                    <a:pt x="14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069" name="Google Shape;2069;p22"/>
            <p:cNvSpPr/>
            <p:nvPr/>
          </p:nvSpPr>
          <p:spPr>
            <a:xfrm>
              <a:off x="6291575" y="-115450"/>
              <a:ext cx="151542" cy="5286213"/>
            </a:xfrm>
            <a:custGeom>
              <a:avLst/>
              <a:gdLst/>
              <a:ahLst/>
              <a:cxnLst/>
              <a:rect l="l" t="t" r="r" b="b"/>
              <a:pathLst>
                <a:path w="904" h="29332" extrusionOk="0">
                  <a:moveTo>
                    <a:pt x="354" y="0"/>
                  </a:moveTo>
                  <a:cubicBezTo>
                    <a:pt x="293" y="0"/>
                    <a:pt x="233" y="42"/>
                    <a:pt x="227" y="126"/>
                  </a:cubicBezTo>
                  <a:cubicBezTo>
                    <a:pt x="36" y="3939"/>
                    <a:pt x="96" y="7776"/>
                    <a:pt x="72" y="11589"/>
                  </a:cubicBezTo>
                  <a:cubicBezTo>
                    <a:pt x="60" y="15379"/>
                    <a:pt x="0" y="19156"/>
                    <a:pt x="96" y="22945"/>
                  </a:cubicBezTo>
                  <a:cubicBezTo>
                    <a:pt x="156" y="25001"/>
                    <a:pt x="132" y="27165"/>
                    <a:pt x="526" y="29197"/>
                  </a:cubicBezTo>
                  <a:cubicBezTo>
                    <a:pt x="542" y="29290"/>
                    <a:pt x="615" y="29331"/>
                    <a:pt x="693" y="29331"/>
                  </a:cubicBezTo>
                  <a:cubicBezTo>
                    <a:pt x="795" y="29331"/>
                    <a:pt x="903" y="29259"/>
                    <a:pt x="897" y="29137"/>
                  </a:cubicBezTo>
                  <a:cubicBezTo>
                    <a:pt x="897" y="27284"/>
                    <a:pt x="658" y="25420"/>
                    <a:pt x="598" y="23567"/>
                  </a:cubicBezTo>
                  <a:cubicBezTo>
                    <a:pt x="538" y="21702"/>
                    <a:pt x="526" y="19837"/>
                    <a:pt x="526" y="17973"/>
                  </a:cubicBezTo>
                  <a:cubicBezTo>
                    <a:pt x="526" y="14195"/>
                    <a:pt x="562" y="10418"/>
                    <a:pt x="562" y="6653"/>
                  </a:cubicBezTo>
                  <a:cubicBezTo>
                    <a:pt x="562" y="4477"/>
                    <a:pt x="574" y="2301"/>
                    <a:pt x="490" y="126"/>
                  </a:cubicBezTo>
                  <a:cubicBezTo>
                    <a:pt x="478" y="42"/>
                    <a:pt x="416" y="0"/>
                    <a:pt x="354"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070" name="Google Shape;2070;p22"/>
            <p:cNvSpPr/>
            <p:nvPr/>
          </p:nvSpPr>
          <p:spPr>
            <a:xfrm>
              <a:off x="6792475" y="-115450"/>
              <a:ext cx="100412" cy="5264846"/>
            </a:xfrm>
            <a:custGeom>
              <a:avLst/>
              <a:gdLst/>
              <a:ahLst/>
              <a:cxnLst/>
              <a:rect l="l" t="t" r="r" b="b"/>
              <a:pathLst>
                <a:path w="599" h="30246" extrusionOk="0">
                  <a:moveTo>
                    <a:pt x="264" y="1"/>
                  </a:moveTo>
                  <a:cubicBezTo>
                    <a:pt x="222" y="1"/>
                    <a:pt x="180" y="27"/>
                    <a:pt x="180" y="81"/>
                  </a:cubicBezTo>
                  <a:cubicBezTo>
                    <a:pt x="1" y="4026"/>
                    <a:pt x="96" y="7982"/>
                    <a:pt x="108" y="11927"/>
                  </a:cubicBezTo>
                  <a:cubicBezTo>
                    <a:pt x="108" y="15872"/>
                    <a:pt x="108" y="19828"/>
                    <a:pt x="120" y="23785"/>
                  </a:cubicBezTo>
                  <a:lnTo>
                    <a:pt x="132" y="27036"/>
                  </a:lnTo>
                  <a:cubicBezTo>
                    <a:pt x="132" y="28052"/>
                    <a:pt x="36" y="29140"/>
                    <a:pt x="276" y="30132"/>
                  </a:cubicBezTo>
                  <a:cubicBezTo>
                    <a:pt x="297" y="30209"/>
                    <a:pt x="364" y="30245"/>
                    <a:pt x="431" y="30245"/>
                  </a:cubicBezTo>
                  <a:cubicBezTo>
                    <a:pt x="511" y="30245"/>
                    <a:pt x="592" y="30194"/>
                    <a:pt x="598" y="30096"/>
                  </a:cubicBezTo>
                  <a:cubicBezTo>
                    <a:pt x="479" y="26235"/>
                    <a:pt x="515" y="22386"/>
                    <a:pt x="503" y="18537"/>
                  </a:cubicBezTo>
                  <a:cubicBezTo>
                    <a:pt x="479" y="14629"/>
                    <a:pt x="479" y="10708"/>
                    <a:pt x="455" y="6787"/>
                  </a:cubicBezTo>
                  <a:cubicBezTo>
                    <a:pt x="443" y="4552"/>
                    <a:pt x="455" y="2305"/>
                    <a:pt x="347" y="81"/>
                  </a:cubicBezTo>
                  <a:cubicBezTo>
                    <a:pt x="347" y="27"/>
                    <a:pt x="305" y="1"/>
                    <a:pt x="26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071" name="Google Shape;2071;p22"/>
            <p:cNvSpPr/>
            <p:nvPr/>
          </p:nvSpPr>
          <p:spPr>
            <a:xfrm>
              <a:off x="7303418" y="-115450"/>
              <a:ext cx="140476" cy="5364760"/>
            </a:xfrm>
            <a:custGeom>
              <a:avLst/>
              <a:gdLst/>
              <a:ahLst/>
              <a:cxnLst/>
              <a:rect l="l" t="t" r="r" b="b"/>
              <a:pathLst>
                <a:path w="838" h="30820" extrusionOk="0">
                  <a:moveTo>
                    <a:pt x="246" y="0"/>
                  </a:moveTo>
                  <a:cubicBezTo>
                    <a:pt x="195" y="0"/>
                    <a:pt x="144" y="33"/>
                    <a:pt x="144" y="99"/>
                  </a:cubicBezTo>
                  <a:cubicBezTo>
                    <a:pt x="1" y="2071"/>
                    <a:pt x="120" y="4091"/>
                    <a:pt x="132" y="6076"/>
                  </a:cubicBezTo>
                  <a:cubicBezTo>
                    <a:pt x="144" y="8048"/>
                    <a:pt x="156" y="10056"/>
                    <a:pt x="180" y="12052"/>
                  </a:cubicBezTo>
                  <a:cubicBezTo>
                    <a:pt x="216" y="15997"/>
                    <a:pt x="264" y="19942"/>
                    <a:pt x="300" y="23898"/>
                  </a:cubicBezTo>
                  <a:lnTo>
                    <a:pt x="335" y="27245"/>
                  </a:lnTo>
                  <a:cubicBezTo>
                    <a:pt x="347" y="28405"/>
                    <a:pt x="312" y="29564"/>
                    <a:pt x="407" y="30712"/>
                  </a:cubicBezTo>
                  <a:cubicBezTo>
                    <a:pt x="431" y="30784"/>
                    <a:pt x="494" y="30819"/>
                    <a:pt x="555" y="30819"/>
                  </a:cubicBezTo>
                  <a:cubicBezTo>
                    <a:pt x="616" y="30819"/>
                    <a:pt x="676" y="30784"/>
                    <a:pt x="694" y="30712"/>
                  </a:cubicBezTo>
                  <a:cubicBezTo>
                    <a:pt x="837" y="28740"/>
                    <a:pt x="694" y="26719"/>
                    <a:pt x="682" y="24735"/>
                  </a:cubicBezTo>
                  <a:cubicBezTo>
                    <a:pt x="658" y="22739"/>
                    <a:pt x="646" y="20755"/>
                    <a:pt x="622" y="18758"/>
                  </a:cubicBezTo>
                  <a:cubicBezTo>
                    <a:pt x="586" y="14814"/>
                    <a:pt x="551" y="10857"/>
                    <a:pt x="491" y="6912"/>
                  </a:cubicBezTo>
                  <a:cubicBezTo>
                    <a:pt x="467" y="4653"/>
                    <a:pt x="551" y="2346"/>
                    <a:pt x="347" y="99"/>
                  </a:cubicBezTo>
                  <a:cubicBezTo>
                    <a:pt x="347" y="33"/>
                    <a:pt x="297" y="0"/>
                    <a:pt x="246"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072" name="Google Shape;2072;p22"/>
            <p:cNvSpPr/>
            <p:nvPr/>
          </p:nvSpPr>
          <p:spPr>
            <a:xfrm>
              <a:off x="7818384" y="-115450"/>
              <a:ext cx="180540" cy="5309233"/>
            </a:xfrm>
            <a:custGeom>
              <a:avLst/>
              <a:gdLst/>
              <a:ahLst/>
              <a:cxnLst/>
              <a:rect l="l" t="t" r="r" b="b"/>
              <a:pathLst>
                <a:path w="1077" h="30501" extrusionOk="0">
                  <a:moveTo>
                    <a:pt x="183" y="0"/>
                  </a:moveTo>
                  <a:cubicBezTo>
                    <a:pt x="142" y="0"/>
                    <a:pt x="96" y="31"/>
                    <a:pt x="96" y="85"/>
                  </a:cubicBezTo>
                  <a:cubicBezTo>
                    <a:pt x="1" y="2021"/>
                    <a:pt x="180" y="4018"/>
                    <a:pt x="240" y="5966"/>
                  </a:cubicBezTo>
                  <a:cubicBezTo>
                    <a:pt x="312" y="7915"/>
                    <a:pt x="359" y="9887"/>
                    <a:pt x="407" y="11847"/>
                  </a:cubicBezTo>
                  <a:cubicBezTo>
                    <a:pt x="503" y="15768"/>
                    <a:pt x="563" y="19689"/>
                    <a:pt x="587" y="23610"/>
                  </a:cubicBezTo>
                  <a:cubicBezTo>
                    <a:pt x="598" y="25857"/>
                    <a:pt x="598" y="28092"/>
                    <a:pt x="622" y="30339"/>
                  </a:cubicBezTo>
                  <a:cubicBezTo>
                    <a:pt x="622" y="30447"/>
                    <a:pt x="703" y="30501"/>
                    <a:pt x="784" y="30501"/>
                  </a:cubicBezTo>
                  <a:cubicBezTo>
                    <a:pt x="864" y="30501"/>
                    <a:pt x="945" y="30447"/>
                    <a:pt x="945" y="30339"/>
                  </a:cubicBezTo>
                  <a:cubicBezTo>
                    <a:pt x="1077" y="22426"/>
                    <a:pt x="897" y="14501"/>
                    <a:pt x="598" y="6588"/>
                  </a:cubicBezTo>
                  <a:cubicBezTo>
                    <a:pt x="515" y="4424"/>
                    <a:pt x="551" y="2201"/>
                    <a:pt x="252" y="61"/>
                  </a:cubicBezTo>
                  <a:cubicBezTo>
                    <a:pt x="247" y="19"/>
                    <a:pt x="216" y="0"/>
                    <a:pt x="18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073" name="Google Shape;2073;p22"/>
            <p:cNvSpPr/>
            <p:nvPr/>
          </p:nvSpPr>
          <p:spPr>
            <a:xfrm>
              <a:off x="8341400" y="-115450"/>
              <a:ext cx="158425" cy="5364733"/>
            </a:xfrm>
            <a:custGeom>
              <a:avLst/>
              <a:gdLst/>
              <a:ahLst/>
              <a:cxnLst/>
              <a:rect l="l" t="t" r="r" b="b"/>
              <a:pathLst>
                <a:path w="945" h="28158" extrusionOk="0">
                  <a:moveTo>
                    <a:pt x="144" y="1"/>
                  </a:moveTo>
                  <a:cubicBezTo>
                    <a:pt x="96" y="1"/>
                    <a:pt x="48" y="31"/>
                    <a:pt x="48" y="90"/>
                  </a:cubicBezTo>
                  <a:cubicBezTo>
                    <a:pt x="1" y="3724"/>
                    <a:pt x="132" y="7370"/>
                    <a:pt x="204" y="10992"/>
                  </a:cubicBezTo>
                  <a:cubicBezTo>
                    <a:pt x="288" y="14590"/>
                    <a:pt x="359" y="18188"/>
                    <a:pt x="443" y="21786"/>
                  </a:cubicBezTo>
                  <a:cubicBezTo>
                    <a:pt x="491" y="23854"/>
                    <a:pt x="539" y="25910"/>
                    <a:pt x="586" y="27978"/>
                  </a:cubicBezTo>
                  <a:cubicBezTo>
                    <a:pt x="586" y="28098"/>
                    <a:pt x="676" y="28157"/>
                    <a:pt x="766" y="28157"/>
                  </a:cubicBezTo>
                  <a:cubicBezTo>
                    <a:pt x="855" y="28157"/>
                    <a:pt x="945" y="28098"/>
                    <a:pt x="945" y="27978"/>
                  </a:cubicBezTo>
                  <a:cubicBezTo>
                    <a:pt x="790" y="20746"/>
                    <a:pt x="646" y="13514"/>
                    <a:pt x="443" y="6282"/>
                  </a:cubicBezTo>
                  <a:cubicBezTo>
                    <a:pt x="383" y="4214"/>
                    <a:pt x="359" y="2158"/>
                    <a:pt x="240" y="90"/>
                  </a:cubicBezTo>
                  <a:cubicBezTo>
                    <a:pt x="240" y="31"/>
                    <a:pt x="192" y="1"/>
                    <a:pt x="14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074" name="Google Shape;2074;p22"/>
            <p:cNvSpPr/>
            <p:nvPr/>
          </p:nvSpPr>
          <p:spPr>
            <a:xfrm>
              <a:off x="8800375" y="-115450"/>
              <a:ext cx="158425" cy="5309202"/>
            </a:xfrm>
            <a:custGeom>
              <a:avLst/>
              <a:gdLst/>
              <a:ahLst/>
              <a:cxnLst/>
              <a:rect l="l" t="t" r="r" b="b"/>
              <a:pathLst>
                <a:path w="945" h="28145" extrusionOk="0">
                  <a:moveTo>
                    <a:pt x="143" y="0"/>
                  </a:moveTo>
                  <a:cubicBezTo>
                    <a:pt x="99" y="0"/>
                    <a:pt x="54" y="27"/>
                    <a:pt x="48" y="81"/>
                  </a:cubicBezTo>
                  <a:cubicBezTo>
                    <a:pt x="0" y="3715"/>
                    <a:pt x="132" y="7349"/>
                    <a:pt x="215" y="10983"/>
                  </a:cubicBezTo>
                  <a:cubicBezTo>
                    <a:pt x="287" y="14581"/>
                    <a:pt x="371" y="18179"/>
                    <a:pt x="442" y="21777"/>
                  </a:cubicBezTo>
                  <a:cubicBezTo>
                    <a:pt x="490" y="23845"/>
                    <a:pt x="538" y="25901"/>
                    <a:pt x="586" y="27957"/>
                  </a:cubicBezTo>
                  <a:cubicBezTo>
                    <a:pt x="586" y="28082"/>
                    <a:pt x="675" y="28145"/>
                    <a:pt x="765" y="28145"/>
                  </a:cubicBezTo>
                  <a:cubicBezTo>
                    <a:pt x="855" y="28145"/>
                    <a:pt x="944" y="28082"/>
                    <a:pt x="944" y="27957"/>
                  </a:cubicBezTo>
                  <a:cubicBezTo>
                    <a:pt x="789" y="20725"/>
                    <a:pt x="646" y="13493"/>
                    <a:pt x="442" y="6261"/>
                  </a:cubicBezTo>
                  <a:cubicBezTo>
                    <a:pt x="395" y="4205"/>
                    <a:pt x="359" y="2137"/>
                    <a:pt x="239" y="81"/>
                  </a:cubicBezTo>
                  <a:cubicBezTo>
                    <a:pt x="233" y="27"/>
                    <a:pt x="188" y="0"/>
                    <a:pt x="14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sp>
        <p:nvSpPr>
          <p:cNvPr id="2075" name="Google Shape;2075;p22"/>
          <p:cNvSpPr/>
          <p:nvPr/>
        </p:nvSpPr>
        <p:spPr>
          <a:xfrm>
            <a:off x="914400" y="609600"/>
            <a:ext cx="10363200" cy="5636800"/>
          </a:xfrm>
          <a:prstGeom prst="snip2DiagRect">
            <a:avLst>
              <a:gd name="adj1" fmla="val 0"/>
              <a:gd name="adj2" fmla="val 0"/>
            </a:avLst>
          </a:pr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pic>
        <p:nvPicPr>
          <p:cNvPr id="2076" name="Google Shape;2076;p22"/>
          <p:cNvPicPr preferRelativeResize="0"/>
          <p:nvPr/>
        </p:nvPicPr>
        <p:blipFill>
          <a:blip r:embed="rId2"/>
          <a:stretch>
            <a:fillRect/>
          </a:stretch>
        </p:blipFill>
        <p:spPr>
          <a:xfrm>
            <a:off x="0" y="0"/>
            <a:ext cx="12192000" cy="6858000"/>
          </a:xfrm>
          <a:prstGeom prst="rect">
            <a:avLst/>
          </a:prstGeom>
          <a:noFill/>
          <a:ln>
            <a:noFill/>
          </a:ln>
        </p:spPr>
      </p:pic>
      <p:sp>
        <p:nvSpPr>
          <p:cNvPr id="2077" name="Google Shape;2077;p22"/>
          <p:cNvSpPr txBox="1">
            <a:spLocks noGrp="1"/>
          </p:cNvSpPr>
          <p:nvPr>
            <p:ph type="title"/>
          </p:nvPr>
        </p:nvSpPr>
        <p:spPr>
          <a:xfrm>
            <a:off x="1062200" y="523700"/>
            <a:ext cx="10067600" cy="759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600"/>
              <a:buNone/>
              <a:defRPr>
                <a:latin typeface="Just Another Hand" panose="02000506000000020003"/>
                <a:ea typeface="Just Another Hand" panose="02000506000000020003"/>
                <a:cs typeface="Just Another Hand" panose="02000506000000020003"/>
                <a:sym typeface="Just Another Hand" panose="02000506000000020003"/>
              </a:defRPr>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a:endParaRPr/>
          </a:p>
        </p:txBody>
      </p:sp>
    </p:spTree>
  </p:cSld>
  <p:clrMapOvr>
    <a:masterClrMapping/>
  </p:clrMapOvr>
</p:sldLayout>
</file>

<file path=ppt/slideLayouts/slideLayout85.xml><?xml version="1.0" encoding="utf-8"?>
<p:sldLayout xmlns:a="http://schemas.openxmlformats.org/drawingml/2006/main" xmlns:r="http://schemas.openxmlformats.org/officeDocument/2006/relationships" xmlns:p="http://schemas.openxmlformats.org/presentationml/2006/main" matchingName="Title only 7">
  <p:cSld name="CUSTOM_12">
    <p:bg>
      <p:bgPr>
        <a:solidFill>
          <a:schemeClr val="accent3"/>
        </a:solidFill>
        <a:effectLst/>
      </p:bgPr>
    </p:bg>
    <p:spTree>
      <p:nvGrpSpPr>
        <p:cNvPr id="1" name="Shape 2078"/>
        <p:cNvGrpSpPr/>
        <p:nvPr/>
      </p:nvGrpSpPr>
      <p:grpSpPr>
        <a:xfrm>
          <a:off x="0" y="0"/>
          <a:ext cx="0" cy="0"/>
          <a:chOff x="0" y="0"/>
          <a:chExt cx="0" cy="0"/>
        </a:xfrm>
      </p:grpSpPr>
      <p:grpSp>
        <p:nvGrpSpPr>
          <p:cNvPr id="2079" name="Google Shape;2079;p23"/>
          <p:cNvGrpSpPr/>
          <p:nvPr/>
        </p:nvGrpSpPr>
        <p:grpSpPr>
          <a:xfrm>
            <a:off x="-101939" y="186920"/>
            <a:ext cx="12420281" cy="6465301"/>
            <a:chOff x="-76454" y="521190"/>
            <a:chExt cx="9315211" cy="4848976"/>
          </a:xfrm>
        </p:grpSpPr>
        <p:grpSp>
          <p:nvGrpSpPr>
            <p:cNvPr id="2080" name="Google Shape;2080;p23"/>
            <p:cNvGrpSpPr/>
            <p:nvPr/>
          </p:nvGrpSpPr>
          <p:grpSpPr>
            <a:xfrm>
              <a:off x="-76454" y="1669957"/>
              <a:ext cx="9307261" cy="3700209"/>
              <a:chOff x="-76454" y="1669957"/>
              <a:chExt cx="9307261" cy="3700209"/>
            </a:xfrm>
          </p:grpSpPr>
          <p:grpSp>
            <p:nvGrpSpPr>
              <p:cNvPr id="2081" name="Google Shape;2081;p23"/>
              <p:cNvGrpSpPr/>
              <p:nvPr/>
            </p:nvGrpSpPr>
            <p:grpSpPr>
              <a:xfrm>
                <a:off x="6117405" y="1669957"/>
                <a:ext cx="3113402" cy="3677686"/>
                <a:chOff x="4977052" y="-44831"/>
                <a:chExt cx="4389400" cy="5184952"/>
              </a:xfrm>
            </p:grpSpPr>
            <p:sp>
              <p:nvSpPr>
                <p:cNvPr id="2082" name="Google Shape;2082;p23"/>
                <p:cNvSpPr/>
                <p:nvPr/>
              </p:nvSpPr>
              <p:spPr>
                <a:xfrm>
                  <a:off x="4977052" y="-44831"/>
                  <a:ext cx="4389186" cy="309584"/>
                </a:xfrm>
                <a:custGeom>
                  <a:avLst/>
                  <a:gdLst/>
                  <a:ahLst/>
                  <a:cxnLst/>
                  <a:rect l="l" t="t" r="r" b="b"/>
                  <a:pathLst>
                    <a:path w="20487" h="1445" extrusionOk="0">
                      <a:moveTo>
                        <a:pt x="14650" y="1"/>
                      </a:moveTo>
                      <a:cubicBezTo>
                        <a:pt x="14175" y="1"/>
                        <a:pt x="13699" y="255"/>
                        <a:pt x="13472" y="763"/>
                      </a:cubicBezTo>
                      <a:cubicBezTo>
                        <a:pt x="13251" y="397"/>
                        <a:pt x="12922" y="244"/>
                        <a:pt x="12576" y="244"/>
                      </a:cubicBezTo>
                      <a:cubicBezTo>
                        <a:pt x="12064" y="244"/>
                        <a:pt x="11513" y="579"/>
                        <a:pt x="11213" y="1050"/>
                      </a:cubicBezTo>
                      <a:cubicBezTo>
                        <a:pt x="10974" y="488"/>
                        <a:pt x="10446" y="195"/>
                        <a:pt x="9916" y="195"/>
                      </a:cubicBezTo>
                      <a:cubicBezTo>
                        <a:pt x="9465" y="195"/>
                        <a:pt x="9013" y="407"/>
                        <a:pt x="8739" y="846"/>
                      </a:cubicBezTo>
                      <a:cubicBezTo>
                        <a:pt x="8470" y="485"/>
                        <a:pt x="8071" y="309"/>
                        <a:pt x="7673" y="309"/>
                      </a:cubicBezTo>
                      <a:cubicBezTo>
                        <a:pt x="7204" y="309"/>
                        <a:pt x="6737" y="553"/>
                        <a:pt x="6491" y="1026"/>
                      </a:cubicBezTo>
                      <a:cubicBezTo>
                        <a:pt x="6262" y="548"/>
                        <a:pt x="5802" y="301"/>
                        <a:pt x="5341" y="301"/>
                      </a:cubicBezTo>
                      <a:cubicBezTo>
                        <a:pt x="4937" y="301"/>
                        <a:pt x="4531" y="491"/>
                        <a:pt x="4280" y="882"/>
                      </a:cubicBezTo>
                      <a:cubicBezTo>
                        <a:pt x="4052" y="352"/>
                        <a:pt x="3556" y="82"/>
                        <a:pt x="3060" y="82"/>
                      </a:cubicBezTo>
                      <a:cubicBezTo>
                        <a:pt x="2596" y="82"/>
                        <a:pt x="2132" y="319"/>
                        <a:pt x="1889" y="799"/>
                      </a:cubicBezTo>
                      <a:cubicBezTo>
                        <a:pt x="1744" y="430"/>
                        <a:pt x="1401" y="197"/>
                        <a:pt x="1025" y="197"/>
                      </a:cubicBezTo>
                      <a:cubicBezTo>
                        <a:pt x="999" y="197"/>
                        <a:pt x="972" y="199"/>
                        <a:pt x="945" y="201"/>
                      </a:cubicBezTo>
                      <a:cubicBezTo>
                        <a:pt x="347" y="261"/>
                        <a:pt x="13" y="823"/>
                        <a:pt x="1" y="1372"/>
                      </a:cubicBezTo>
                      <a:cubicBezTo>
                        <a:pt x="1" y="1420"/>
                        <a:pt x="40" y="1444"/>
                        <a:pt x="78" y="1444"/>
                      </a:cubicBezTo>
                      <a:cubicBezTo>
                        <a:pt x="117" y="1444"/>
                        <a:pt x="156" y="1420"/>
                        <a:pt x="156" y="1372"/>
                      </a:cubicBezTo>
                      <a:cubicBezTo>
                        <a:pt x="168" y="942"/>
                        <a:pt x="395" y="524"/>
                        <a:pt x="825" y="416"/>
                      </a:cubicBezTo>
                      <a:cubicBezTo>
                        <a:pt x="895" y="397"/>
                        <a:pt x="964" y="387"/>
                        <a:pt x="1031" y="387"/>
                      </a:cubicBezTo>
                      <a:cubicBezTo>
                        <a:pt x="1417" y="387"/>
                        <a:pt x="1749" y="690"/>
                        <a:pt x="1770" y="1097"/>
                      </a:cubicBezTo>
                      <a:cubicBezTo>
                        <a:pt x="1770" y="1151"/>
                        <a:pt x="1819" y="1182"/>
                        <a:pt x="1866" y="1182"/>
                      </a:cubicBezTo>
                      <a:cubicBezTo>
                        <a:pt x="1903" y="1182"/>
                        <a:pt x="1939" y="1163"/>
                        <a:pt x="1949" y="1121"/>
                      </a:cubicBezTo>
                      <a:cubicBezTo>
                        <a:pt x="2100" y="549"/>
                        <a:pt x="2581" y="262"/>
                        <a:pt x="3063" y="262"/>
                      </a:cubicBezTo>
                      <a:cubicBezTo>
                        <a:pt x="3538" y="262"/>
                        <a:pt x="4012" y="540"/>
                        <a:pt x="4172" y="1097"/>
                      </a:cubicBezTo>
                      <a:cubicBezTo>
                        <a:pt x="4186" y="1144"/>
                        <a:pt x="4221" y="1168"/>
                        <a:pt x="4257" y="1168"/>
                      </a:cubicBezTo>
                      <a:cubicBezTo>
                        <a:pt x="4284" y="1168"/>
                        <a:pt x="4312" y="1153"/>
                        <a:pt x="4328" y="1121"/>
                      </a:cubicBezTo>
                      <a:cubicBezTo>
                        <a:pt x="4553" y="688"/>
                        <a:pt x="4950" y="475"/>
                        <a:pt x="5342" y="475"/>
                      </a:cubicBezTo>
                      <a:cubicBezTo>
                        <a:pt x="5783" y="475"/>
                        <a:pt x="6219" y="745"/>
                        <a:pt x="6396" y="1277"/>
                      </a:cubicBezTo>
                      <a:cubicBezTo>
                        <a:pt x="6408" y="1319"/>
                        <a:pt x="6444" y="1340"/>
                        <a:pt x="6480" y="1340"/>
                      </a:cubicBezTo>
                      <a:cubicBezTo>
                        <a:pt x="6515" y="1340"/>
                        <a:pt x="6551" y="1319"/>
                        <a:pt x="6563" y="1277"/>
                      </a:cubicBezTo>
                      <a:cubicBezTo>
                        <a:pt x="6740" y="761"/>
                        <a:pt x="7198" y="491"/>
                        <a:pt x="7659" y="491"/>
                      </a:cubicBezTo>
                      <a:cubicBezTo>
                        <a:pt x="8042" y="491"/>
                        <a:pt x="8427" y="677"/>
                        <a:pt x="8655" y="1062"/>
                      </a:cubicBezTo>
                      <a:cubicBezTo>
                        <a:pt x="8673" y="1086"/>
                        <a:pt x="8703" y="1097"/>
                        <a:pt x="8733" y="1097"/>
                      </a:cubicBezTo>
                      <a:cubicBezTo>
                        <a:pt x="8763" y="1097"/>
                        <a:pt x="8793" y="1086"/>
                        <a:pt x="8810" y="1062"/>
                      </a:cubicBezTo>
                      <a:cubicBezTo>
                        <a:pt x="9039" y="600"/>
                        <a:pt x="9472" y="380"/>
                        <a:pt x="9904" y="380"/>
                      </a:cubicBezTo>
                      <a:cubicBezTo>
                        <a:pt x="10422" y="380"/>
                        <a:pt x="10937" y="696"/>
                        <a:pt x="11094" y="1289"/>
                      </a:cubicBezTo>
                      <a:cubicBezTo>
                        <a:pt x="11107" y="1330"/>
                        <a:pt x="11150" y="1356"/>
                        <a:pt x="11190" y="1356"/>
                      </a:cubicBezTo>
                      <a:cubicBezTo>
                        <a:pt x="11218" y="1356"/>
                        <a:pt x="11246" y="1343"/>
                        <a:pt x="11261" y="1313"/>
                      </a:cubicBezTo>
                      <a:cubicBezTo>
                        <a:pt x="11497" y="818"/>
                        <a:pt x="12047" y="427"/>
                        <a:pt x="12550" y="427"/>
                      </a:cubicBezTo>
                      <a:cubicBezTo>
                        <a:pt x="12887" y="427"/>
                        <a:pt x="13202" y="602"/>
                        <a:pt x="13389" y="1038"/>
                      </a:cubicBezTo>
                      <a:cubicBezTo>
                        <a:pt x="13404" y="1073"/>
                        <a:pt x="13434" y="1087"/>
                        <a:pt x="13464" y="1087"/>
                      </a:cubicBezTo>
                      <a:cubicBezTo>
                        <a:pt x="13506" y="1087"/>
                        <a:pt x="13549" y="1060"/>
                        <a:pt x="13556" y="1026"/>
                      </a:cubicBezTo>
                      <a:cubicBezTo>
                        <a:pt x="13705" y="467"/>
                        <a:pt x="14173" y="189"/>
                        <a:pt x="14639" y="189"/>
                      </a:cubicBezTo>
                      <a:cubicBezTo>
                        <a:pt x="15111" y="189"/>
                        <a:pt x="15581" y="473"/>
                        <a:pt x="15720" y="1038"/>
                      </a:cubicBezTo>
                      <a:cubicBezTo>
                        <a:pt x="15732" y="1080"/>
                        <a:pt x="15767" y="1100"/>
                        <a:pt x="15803" y="1100"/>
                      </a:cubicBezTo>
                      <a:cubicBezTo>
                        <a:pt x="15839" y="1100"/>
                        <a:pt x="15875" y="1080"/>
                        <a:pt x="15887" y="1038"/>
                      </a:cubicBezTo>
                      <a:cubicBezTo>
                        <a:pt x="16055" y="538"/>
                        <a:pt x="16489" y="293"/>
                        <a:pt x="16921" y="293"/>
                      </a:cubicBezTo>
                      <a:cubicBezTo>
                        <a:pt x="17380" y="293"/>
                        <a:pt x="17837" y="568"/>
                        <a:pt x="17979" y="1109"/>
                      </a:cubicBezTo>
                      <a:cubicBezTo>
                        <a:pt x="17992" y="1150"/>
                        <a:pt x="18033" y="1172"/>
                        <a:pt x="18072" y="1172"/>
                      </a:cubicBezTo>
                      <a:cubicBezTo>
                        <a:pt x="18102" y="1172"/>
                        <a:pt x="18131" y="1159"/>
                        <a:pt x="18146" y="1133"/>
                      </a:cubicBezTo>
                      <a:cubicBezTo>
                        <a:pt x="18347" y="683"/>
                        <a:pt x="18754" y="469"/>
                        <a:pt x="19161" y="469"/>
                      </a:cubicBezTo>
                      <a:cubicBezTo>
                        <a:pt x="19650" y="469"/>
                        <a:pt x="20138" y="779"/>
                        <a:pt x="20262" y="1360"/>
                      </a:cubicBezTo>
                      <a:cubicBezTo>
                        <a:pt x="20281" y="1408"/>
                        <a:pt x="20322" y="1429"/>
                        <a:pt x="20363" y="1429"/>
                      </a:cubicBezTo>
                      <a:cubicBezTo>
                        <a:pt x="20426" y="1429"/>
                        <a:pt x="20487" y="1380"/>
                        <a:pt x="20465" y="1301"/>
                      </a:cubicBezTo>
                      <a:cubicBezTo>
                        <a:pt x="20319" y="641"/>
                        <a:pt x="19757" y="275"/>
                        <a:pt x="19190" y="275"/>
                      </a:cubicBezTo>
                      <a:cubicBezTo>
                        <a:pt x="18782" y="275"/>
                        <a:pt x="18371" y="465"/>
                        <a:pt x="18110" y="870"/>
                      </a:cubicBezTo>
                      <a:cubicBezTo>
                        <a:pt x="17886" y="359"/>
                        <a:pt x="17411" y="98"/>
                        <a:pt x="16936" y="98"/>
                      </a:cubicBezTo>
                      <a:cubicBezTo>
                        <a:pt x="16501" y="98"/>
                        <a:pt x="16067" y="317"/>
                        <a:pt x="15827" y="763"/>
                      </a:cubicBezTo>
                      <a:cubicBezTo>
                        <a:pt x="15600" y="255"/>
                        <a:pt x="15125" y="1"/>
                        <a:pt x="14650"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083" name="Google Shape;2083;p23"/>
                <p:cNvSpPr/>
                <p:nvPr/>
              </p:nvSpPr>
              <p:spPr>
                <a:xfrm>
                  <a:off x="4977052" y="498067"/>
                  <a:ext cx="4389186" cy="309584"/>
                </a:xfrm>
                <a:custGeom>
                  <a:avLst/>
                  <a:gdLst/>
                  <a:ahLst/>
                  <a:cxnLst/>
                  <a:rect l="l" t="t" r="r" b="b"/>
                  <a:pathLst>
                    <a:path w="20487" h="1445" extrusionOk="0">
                      <a:moveTo>
                        <a:pt x="14650" y="1"/>
                      </a:moveTo>
                      <a:cubicBezTo>
                        <a:pt x="14175" y="1"/>
                        <a:pt x="13699" y="255"/>
                        <a:pt x="13472" y="763"/>
                      </a:cubicBezTo>
                      <a:cubicBezTo>
                        <a:pt x="13249" y="390"/>
                        <a:pt x="12919" y="235"/>
                        <a:pt x="12570" y="235"/>
                      </a:cubicBezTo>
                      <a:cubicBezTo>
                        <a:pt x="12060" y="235"/>
                        <a:pt x="11512" y="569"/>
                        <a:pt x="11213" y="1038"/>
                      </a:cubicBezTo>
                      <a:cubicBezTo>
                        <a:pt x="10975" y="479"/>
                        <a:pt x="10451" y="189"/>
                        <a:pt x="9925" y="189"/>
                      </a:cubicBezTo>
                      <a:cubicBezTo>
                        <a:pt x="9471" y="189"/>
                        <a:pt x="9015" y="404"/>
                        <a:pt x="8739" y="847"/>
                      </a:cubicBezTo>
                      <a:cubicBezTo>
                        <a:pt x="8469" y="484"/>
                        <a:pt x="8068" y="308"/>
                        <a:pt x="7669" y="308"/>
                      </a:cubicBezTo>
                      <a:cubicBezTo>
                        <a:pt x="7201" y="308"/>
                        <a:pt x="6737" y="549"/>
                        <a:pt x="6491" y="1014"/>
                      </a:cubicBezTo>
                      <a:cubicBezTo>
                        <a:pt x="6262" y="536"/>
                        <a:pt x="5802" y="289"/>
                        <a:pt x="5341" y="289"/>
                      </a:cubicBezTo>
                      <a:cubicBezTo>
                        <a:pt x="4937" y="289"/>
                        <a:pt x="4531" y="480"/>
                        <a:pt x="4280" y="871"/>
                      </a:cubicBezTo>
                      <a:cubicBezTo>
                        <a:pt x="4052" y="340"/>
                        <a:pt x="3556" y="70"/>
                        <a:pt x="3060" y="70"/>
                      </a:cubicBezTo>
                      <a:cubicBezTo>
                        <a:pt x="2596" y="70"/>
                        <a:pt x="2132" y="307"/>
                        <a:pt x="1889" y="787"/>
                      </a:cubicBezTo>
                      <a:cubicBezTo>
                        <a:pt x="1741" y="422"/>
                        <a:pt x="1386" y="188"/>
                        <a:pt x="1001" y="188"/>
                      </a:cubicBezTo>
                      <a:cubicBezTo>
                        <a:pt x="982" y="188"/>
                        <a:pt x="964" y="188"/>
                        <a:pt x="945" y="189"/>
                      </a:cubicBezTo>
                      <a:cubicBezTo>
                        <a:pt x="347" y="249"/>
                        <a:pt x="13" y="823"/>
                        <a:pt x="1" y="1373"/>
                      </a:cubicBezTo>
                      <a:cubicBezTo>
                        <a:pt x="1" y="1420"/>
                        <a:pt x="40" y="1444"/>
                        <a:pt x="78" y="1444"/>
                      </a:cubicBezTo>
                      <a:cubicBezTo>
                        <a:pt x="117" y="1444"/>
                        <a:pt x="156" y="1420"/>
                        <a:pt x="156" y="1373"/>
                      </a:cubicBezTo>
                      <a:cubicBezTo>
                        <a:pt x="168" y="942"/>
                        <a:pt x="395" y="524"/>
                        <a:pt x="825" y="404"/>
                      </a:cubicBezTo>
                      <a:cubicBezTo>
                        <a:pt x="892" y="387"/>
                        <a:pt x="957" y="379"/>
                        <a:pt x="1022" y="379"/>
                      </a:cubicBezTo>
                      <a:cubicBezTo>
                        <a:pt x="1412" y="379"/>
                        <a:pt x="1749" y="675"/>
                        <a:pt x="1770" y="1086"/>
                      </a:cubicBezTo>
                      <a:cubicBezTo>
                        <a:pt x="1770" y="1145"/>
                        <a:pt x="1818" y="1179"/>
                        <a:pt x="1864" y="1179"/>
                      </a:cubicBezTo>
                      <a:cubicBezTo>
                        <a:pt x="1902" y="1179"/>
                        <a:pt x="1938" y="1157"/>
                        <a:pt x="1949" y="1110"/>
                      </a:cubicBezTo>
                      <a:cubicBezTo>
                        <a:pt x="2099" y="540"/>
                        <a:pt x="2576" y="256"/>
                        <a:pt x="3056" y="256"/>
                      </a:cubicBezTo>
                      <a:cubicBezTo>
                        <a:pt x="3533" y="256"/>
                        <a:pt x="4012" y="537"/>
                        <a:pt x="4172" y="1098"/>
                      </a:cubicBezTo>
                      <a:cubicBezTo>
                        <a:pt x="4186" y="1138"/>
                        <a:pt x="4223" y="1160"/>
                        <a:pt x="4258" y="1160"/>
                      </a:cubicBezTo>
                      <a:cubicBezTo>
                        <a:pt x="4286" y="1160"/>
                        <a:pt x="4312" y="1147"/>
                        <a:pt x="4328" y="1122"/>
                      </a:cubicBezTo>
                      <a:cubicBezTo>
                        <a:pt x="4554" y="686"/>
                        <a:pt x="4955" y="470"/>
                        <a:pt x="5350" y="470"/>
                      </a:cubicBezTo>
                      <a:cubicBezTo>
                        <a:pt x="5788" y="470"/>
                        <a:pt x="6220" y="736"/>
                        <a:pt x="6396" y="1265"/>
                      </a:cubicBezTo>
                      <a:cubicBezTo>
                        <a:pt x="6408" y="1307"/>
                        <a:pt x="6444" y="1328"/>
                        <a:pt x="6480" y="1328"/>
                      </a:cubicBezTo>
                      <a:cubicBezTo>
                        <a:pt x="6515" y="1328"/>
                        <a:pt x="6551" y="1307"/>
                        <a:pt x="6563" y="1265"/>
                      </a:cubicBezTo>
                      <a:cubicBezTo>
                        <a:pt x="6740" y="756"/>
                        <a:pt x="7198" y="485"/>
                        <a:pt x="7659" y="485"/>
                      </a:cubicBezTo>
                      <a:cubicBezTo>
                        <a:pt x="8042" y="485"/>
                        <a:pt x="8427" y="671"/>
                        <a:pt x="8655" y="1062"/>
                      </a:cubicBezTo>
                      <a:cubicBezTo>
                        <a:pt x="8673" y="1086"/>
                        <a:pt x="8703" y="1098"/>
                        <a:pt x="8733" y="1098"/>
                      </a:cubicBezTo>
                      <a:cubicBezTo>
                        <a:pt x="8763" y="1098"/>
                        <a:pt x="8793" y="1086"/>
                        <a:pt x="8810" y="1062"/>
                      </a:cubicBezTo>
                      <a:cubicBezTo>
                        <a:pt x="9040" y="598"/>
                        <a:pt x="9475" y="376"/>
                        <a:pt x="9909" y="376"/>
                      </a:cubicBezTo>
                      <a:cubicBezTo>
                        <a:pt x="10425" y="376"/>
                        <a:pt x="10938" y="691"/>
                        <a:pt x="11094" y="1289"/>
                      </a:cubicBezTo>
                      <a:cubicBezTo>
                        <a:pt x="11107" y="1331"/>
                        <a:pt x="11150" y="1356"/>
                        <a:pt x="11190" y="1356"/>
                      </a:cubicBezTo>
                      <a:cubicBezTo>
                        <a:pt x="11218" y="1356"/>
                        <a:pt x="11246" y="1343"/>
                        <a:pt x="11261" y="1313"/>
                      </a:cubicBezTo>
                      <a:cubicBezTo>
                        <a:pt x="11497" y="813"/>
                        <a:pt x="12044" y="424"/>
                        <a:pt x="12546" y="424"/>
                      </a:cubicBezTo>
                      <a:cubicBezTo>
                        <a:pt x="12884" y="424"/>
                        <a:pt x="13201" y="600"/>
                        <a:pt x="13389" y="1038"/>
                      </a:cubicBezTo>
                      <a:cubicBezTo>
                        <a:pt x="13404" y="1068"/>
                        <a:pt x="13433" y="1081"/>
                        <a:pt x="13464" y="1081"/>
                      </a:cubicBezTo>
                      <a:cubicBezTo>
                        <a:pt x="13506" y="1081"/>
                        <a:pt x="13549" y="1056"/>
                        <a:pt x="13556" y="1014"/>
                      </a:cubicBezTo>
                      <a:cubicBezTo>
                        <a:pt x="13704" y="463"/>
                        <a:pt x="14170" y="188"/>
                        <a:pt x="14635" y="188"/>
                      </a:cubicBezTo>
                      <a:cubicBezTo>
                        <a:pt x="15108" y="188"/>
                        <a:pt x="15581" y="472"/>
                        <a:pt x="15720" y="1038"/>
                      </a:cubicBezTo>
                      <a:cubicBezTo>
                        <a:pt x="15732" y="1080"/>
                        <a:pt x="15767" y="1101"/>
                        <a:pt x="15803" y="1101"/>
                      </a:cubicBezTo>
                      <a:cubicBezTo>
                        <a:pt x="15839" y="1101"/>
                        <a:pt x="15875" y="1080"/>
                        <a:pt x="15887" y="1038"/>
                      </a:cubicBezTo>
                      <a:cubicBezTo>
                        <a:pt x="16055" y="539"/>
                        <a:pt x="16489" y="293"/>
                        <a:pt x="16921" y="293"/>
                      </a:cubicBezTo>
                      <a:cubicBezTo>
                        <a:pt x="17380" y="293"/>
                        <a:pt x="17837" y="569"/>
                        <a:pt x="17979" y="1110"/>
                      </a:cubicBezTo>
                      <a:cubicBezTo>
                        <a:pt x="17992" y="1148"/>
                        <a:pt x="18029" y="1170"/>
                        <a:pt x="18067" y="1170"/>
                      </a:cubicBezTo>
                      <a:cubicBezTo>
                        <a:pt x="18098" y="1170"/>
                        <a:pt x="18130" y="1154"/>
                        <a:pt x="18146" y="1122"/>
                      </a:cubicBezTo>
                      <a:cubicBezTo>
                        <a:pt x="18347" y="677"/>
                        <a:pt x="18753" y="466"/>
                        <a:pt x="19159" y="466"/>
                      </a:cubicBezTo>
                      <a:cubicBezTo>
                        <a:pt x="19649" y="466"/>
                        <a:pt x="20138" y="773"/>
                        <a:pt x="20262" y="1349"/>
                      </a:cubicBezTo>
                      <a:cubicBezTo>
                        <a:pt x="20281" y="1400"/>
                        <a:pt x="20321" y="1422"/>
                        <a:pt x="20362" y="1422"/>
                      </a:cubicBezTo>
                      <a:cubicBezTo>
                        <a:pt x="20425" y="1422"/>
                        <a:pt x="20487" y="1369"/>
                        <a:pt x="20465" y="1289"/>
                      </a:cubicBezTo>
                      <a:cubicBezTo>
                        <a:pt x="20319" y="634"/>
                        <a:pt x="19754" y="267"/>
                        <a:pt x="19185" y="267"/>
                      </a:cubicBezTo>
                      <a:cubicBezTo>
                        <a:pt x="18778" y="267"/>
                        <a:pt x="18370" y="455"/>
                        <a:pt x="18110" y="859"/>
                      </a:cubicBezTo>
                      <a:cubicBezTo>
                        <a:pt x="17887" y="350"/>
                        <a:pt x="17416" y="93"/>
                        <a:pt x="16945" y="93"/>
                      </a:cubicBezTo>
                      <a:cubicBezTo>
                        <a:pt x="16507" y="93"/>
                        <a:pt x="16069" y="314"/>
                        <a:pt x="15827" y="763"/>
                      </a:cubicBezTo>
                      <a:cubicBezTo>
                        <a:pt x="15600" y="255"/>
                        <a:pt x="15125" y="1"/>
                        <a:pt x="14650"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084" name="Google Shape;2084;p23"/>
                <p:cNvSpPr/>
                <p:nvPr/>
              </p:nvSpPr>
              <p:spPr>
                <a:xfrm>
                  <a:off x="4977052" y="1038608"/>
                  <a:ext cx="4387686" cy="309370"/>
                </a:xfrm>
                <a:custGeom>
                  <a:avLst/>
                  <a:gdLst/>
                  <a:ahLst/>
                  <a:cxnLst/>
                  <a:rect l="l" t="t" r="r" b="b"/>
                  <a:pathLst>
                    <a:path w="20480" h="1444" extrusionOk="0">
                      <a:moveTo>
                        <a:pt x="14650" y="0"/>
                      </a:moveTo>
                      <a:cubicBezTo>
                        <a:pt x="14175" y="0"/>
                        <a:pt x="13699" y="254"/>
                        <a:pt x="13472" y="762"/>
                      </a:cubicBezTo>
                      <a:cubicBezTo>
                        <a:pt x="13250" y="394"/>
                        <a:pt x="12919" y="240"/>
                        <a:pt x="12571" y="240"/>
                      </a:cubicBezTo>
                      <a:cubicBezTo>
                        <a:pt x="12060" y="240"/>
                        <a:pt x="11512" y="573"/>
                        <a:pt x="11213" y="1049"/>
                      </a:cubicBezTo>
                      <a:cubicBezTo>
                        <a:pt x="10974" y="487"/>
                        <a:pt x="10446" y="194"/>
                        <a:pt x="9916" y="194"/>
                      </a:cubicBezTo>
                      <a:cubicBezTo>
                        <a:pt x="9465" y="194"/>
                        <a:pt x="9013" y="406"/>
                        <a:pt x="8739" y="846"/>
                      </a:cubicBezTo>
                      <a:cubicBezTo>
                        <a:pt x="8470" y="484"/>
                        <a:pt x="8071" y="308"/>
                        <a:pt x="7673" y="308"/>
                      </a:cubicBezTo>
                      <a:cubicBezTo>
                        <a:pt x="7204" y="308"/>
                        <a:pt x="6737" y="553"/>
                        <a:pt x="6491" y="1025"/>
                      </a:cubicBezTo>
                      <a:cubicBezTo>
                        <a:pt x="6261" y="546"/>
                        <a:pt x="5799" y="299"/>
                        <a:pt x="5336" y="299"/>
                      </a:cubicBezTo>
                      <a:cubicBezTo>
                        <a:pt x="4933" y="299"/>
                        <a:pt x="4530" y="486"/>
                        <a:pt x="4280" y="870"/>
                      </a:cubicBezTo>
                      <a:cubicBezTo>
                        <a:pt x="4053" y="342"/>
                        <a:pt x="3561" y="76"/>
                        <a:pt x="3069" y="76"/>
                      </a:cubicBezTo>
                      <a:cubicBezTo>
                        <a:pt x="2602" y="76"/>
                        <a:pt x="2134" y="315"/>
                        <a:pt x="1889" y="798"/>
                      </a:cubicBezTo>
                      <a:cubicBezTo>
                        <a:pt x="1744" y="440"/>
                        <a:pt x="1399" y="197"/>
                        <a:pt x="1022" y="197"/>
                      </a:cubicBezTo>
                      <a:cubicBezTo>
                        <a:pt x="997" y="197"/>
                        <a:pt x="971" y="198"/>
                        <a:pt x="945" y="200"/>
                      </a:cubicBezTo>
                      <a:cubicBezTo>
                        <a:pt x="347" y="260"/>
                        <a:pt x="13" y="834"/>
                        <a:pt x="1" y="1372"/>
                      </a:cubicBezTo>
                      <a:cubicBezTo>
                        <a:pt x="1" y="1420"/>
                        <a:pt x="40" y="1443"/>
                        <a:pt x="78" y="1443"/>
                      </a:cubicBezTo>
                      <a:cubicBezTo>
                        <a:pt x="117" y="1443"/>
                        <a:pt x="156" y="1420"/>
                        <a:pt x="156" y="1372"/>
                      </a:cubicBezTo>
                      <a:cubicBezTo>
                        <a:pt x="168" y="941"/>
                        <a:pt x="395" y="523"/>
                        <a:pt x="825" y="415"/>
                      </a:cubicBezTo>
                      <a:cubicBezTo>
                        <a:pt x="895" y="396"/>
                        <a:pt x="964" y="387"/>
                        <a:pt x="1032" y="387"/>
                      </a:cubicBezTo>
                      <a:cubicBezTo>
                        <a:pt x="1420" y="387"/>
                        <a:pt x="1760" y="690"/>
                        <a:pt x="1770" y="1097"/>
                      </a:cubicBezTo>
                      <a:cubicBezTo>
                        <a:pt x="1770" y="1160"/>
                        <a:pt x="1823" y="1193"/>
                        <a:pt x="1874" y="1193"/>
                      </a:cubicBezTo>
                      <a:cubicBezTo>
                        <a:pt x="1921" y="1193"/>
                        <a:pt x="1967" y="1166"/>
                        <a:pt x="1973" y="1109"/>
                      </a:cubicBezTo>
                      <a:cubicBezTo>
                        <a:pt x="2124" y="536"/>
                        <a:pt x="2605" y="250"/>
                        <a:pt x="3086" y="250"/>
                      </a:cubicBezTo>
                      <a:cubicBezTo>
                        <a:pt x="3558" y="250"/>
                        <a:pt x="4030" y="528"/>
                        <a:pt x="4184" y="1085"/>
                      </a:cubicBezTo>
                      <a:cubicBezTo>
                        <a:pt x="4198" y="1132"/>
                        <a:pt x="4237" y="1156"/>
                        <a:pt x="4275" y="1156"/>
                      </a:cubicBezTo>
                      <a:cubicBezTo>
                        <a:pt x="4306" y="1156"/>
                        <a:pt x="4336" y="1141"/>
                        <a:pt x="4352" y="1109"/>
                      </a:cubicBezTo>
                      <a:cubicBezTo>
                        <a:pt x="4571" y="676"/>
                        <a:pt x="4968" y="462"/>
                        <a:pt x="5361" y="462"/>
                      </a:cubicBezTo>
                      <a:cubicBezTo>
                        <a:pt x="5804" y="462"/>
                        <a:pt x="6243" y="733"/>
                        <a:pt x="6420" y="1264"/>
                      </a:cubicBezTo>
                      <a:cubicBezTo>
                        <a:pt x="6432" y="1300"/>
                        <a:pt x="6468" y="1318"/>
                        <a:pt x="6503" y="1318"/>
                      </a:cubicBezTo>
                      <a:cubicBezTo>
                        <a:pt x="6539" y="1318"/>
                        <a:pt x="6575" y="1300"/>
                        <a:pt x="6587" y="1264"/>
                      </a:cubicBezTo>
                      <a:cubicBezTo>
                        <a:pt x="6763" y="748"/>
                        <a:pt x="7222" y="478"/>
                        <a:pt x="7683" y="478"/>
                      </a:cubicBezTo>
                      <a:cubicBezTo>
                        <a:pt x="8066" y="478"/>
                        <a:pt x="8451" y="664"/>
                        <a:pt x="8679" y="1049"/>
                      </a:cubicBezTo>
                      <a:cubicBezTo>
                        <a:pt x="8697" y="1073"/>
                        <a:pt x="8724" y="1085"/>
                        <a:pt x="8751" y="1085"/>
                      </a:cubicBezTo>
                      <a:cubicBezTo>
                        <a:pt x="8778" y="1085"/>
                        <a:pt x="8804" y="1073"/>
                        <a:pt x="8822" y="1049"/>
                      </a:cubicBezTo>
                      <a:cubicBezTo>
                        <a:pt x="9056" y="587"/>
                        <a:pt x="9490" y="367"/>
                        <a:pt x="9922" y="367"/>
                      </a:cubicBezTo>
                      <a:cubicBezTo>
                        <a:pt x="10440" y="367"/>
                        <a:pt x="10955" y="683"/>
                        <a:pt x="11117" y="1276"/>
                      </a:cubicBezTo>
                      <a:cubicBezTo>
                        <a:pt x="11131" y="1318"/>
                        <a:pt x="11174" y="1343"/>
                        <a:pt x="11213" y="1343"/>
                      </a:cubicBezTo>
                      <a:cubicBezTo>
                        <a:pt x="11242" y="1343"/>
                        <a:pt x="11270" y="1330"/>
                        <a:pt x="11285" y="1300"/>
                      </a:cubicBezTo>
                      <a:cubicBezTo>
                        <a:pt x="11521" y="806"/>
                        <a:pt x="12071" y="414"/>
                        <a:pt x="12574" y="414"/>
                      </a:cubicBezTo>
                      <a:cubicBezTo>
                        <a:pt x="12910" y="414"/>
                        <a:pt x="13226" y="589"/>
                        <a:pt x="13413" y="1025"/>
                      </a:cubicBezTo>
                      <a:cubicBezTo>
                        <a:pt x="13428" y="1060"/>
                        <a:pt x="13458" y="1074"/>
                        <a:pt x="13488" y="1074"/>
                      </a:cubicBezTo>
                      <a:cubicBezTo>
                        <a:pt x="13530" y="1074"/>
                        <a:pt x="13573" y="1048"/>
                        <a:pt x="13580" y="1013"/>
                      </a:cubicBezTo>
                      <a:cubicBezTo>
                        <a:pt x="13723" y="454"/>
                        <a:pt x="14191" y="176"/>
                        <a:pt x="14657" y="176"/>
                      </a:cubicBezTo>
                      <a:cubicBezTo>
                        <a:pt x="15129" y="176"/>
                        <a:pt x="15599" y="460"/>
                        <a:pt x="15732" y="1025"/>
                      </a:cubicBezTo>
                      <a:cubicBezTo>
                        <a:pt x="15750" y="1067"/>
                        <a:pt x="15788" y="1088"/>
                        <a:pt x="15826" y="1088"/>
                      </a:cubicBezTo>
                      <a:cubicBezTo>
                        <a:pt x="15863" y="1088"/>
                        <a:pt x="15899" y="1067"/>
                        <a:pt x="15911" y="1025"/>
                      </a:cubicBezTo>
                      <a:cubicBezTo>
                        <a:pt x="16079" y="526"/>
                        <a:pt x="16510" y="280"/>
                        <a:pt x="16941" y="280"/>
                      </a:cubicBezTo>
                      <a:cubicBezTo>
                        <a:pt x="17398" y="280"/>
                        <a:pt x="17855" y="556"/>
                        <a:pt x="18003" y="1097"/>
                      </a:cubicBezTo>
                      <a:cubicBezTo>
                        <a:pt x="18016" y="1138"/>
                        <a:pt x="18053" y="1159"/>
                        <a:pt x="18089" y="1159"/>
                      </a:cubicBezTo>
                      <a:cubicBezTo>
                        <a:pt x="18116" y="1159"/>
                        <a:pt x="18143" y="1147"/>
                        <a:pt x="18158" y="1121"/>
                      </a:cubicBezTo>
                      <a:cubicBezTo>
                        <a:pt x="18364" y="671"/>
                        <a:pt x="18775" y="457"/>
                        <a:pt x="19183" y="457"/>
                      </a:cubicBezTo>
                      <a:cubicBezTo>
                        <a:pt x="19674" y="457"/>
                        <a:pt x="20162" y="767"/>
                        <a:pt x="20286" y="1348"/>
                      </a:cubicBezTo>
                      <a:cubicBezTo>
                        <a:pt x="20300" y="1390"/>
                        <a:pt x="20335" y="1408"/>
                        <a:pt x="20370" y="1408"/>
                      </a:cubicBezTo>
                      <a:cubicBezTo>
                        <a:pt x="20424" y="1408"/>
                        <a:pt x="20480" y="1365"/>
                        <a:pt x="20465" y="1300"/>
                      </a:cubicBezTo>
                      <a:cubicBezTo>
                        <a:pt x="20319" y="640"/>
                        <a:pt x="19757" y="275"/>
                        <a:pt x="19190" y="275"/>
                      </a:cubicBezTo>
                      <a:cubicBezTo>
                        <a:pt x="18782" y="275"/>
                        <a:pt x="18371" y="464"/>
                        <a:pt x="18110" y="870"/>
                      </a:cubicBezTo>
                      <a:cubicBezTo>
                        <a:pt x="17886" y="358"/>
                        <a:pt x="17411" y="97"/>
                        <a:pt x="16936" y="97"/>
                      </a:cubicBezTo>
                      <a:cubicBezTo>
                        <a:pt x="16501" y="97"/>
                        <a:pt x="16067" y="316"/>
                        <a:pt x="15827" y="762"/>
                      </a:cubicBezTo>
                      <a:cubicBezTo>
                        <a:pt x="15600" y="254"/>
                        <a:pt x="15125" y="0"/>
                        <a:pt x="14650"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085" name="Google Shape;2085;p23"/>
                <p:cNvSpPr/>
                <p:nvPr/>
              </p:nvSpPr>
              <p:spPr>
                <a:xfrm>
                  <a:off x="4979623" y="1579578"/>
                  <a:ext cx="4386615" cy="311298"/>
                </a:xfrm>
                <a:custGeom>
                  <a:avLst/>
                  <a:gdLst/>
                  <a:ahLst/>
                  <a:cxnLst/>
                  <a:rect l="l" t="t" r="r" b="b"/>
                  <a:pathLst>
                    <a:path w="20475" h="1453" extrusionOk="0">
                      <a:moveTo>
                        <a:pt x="14638" y="0"/>
                      </a:moveTo>
                      <a:cubicBezTo>
                        <a:pt x="14163" y="0"/>
                        <a:pt x="13687" y="257"/>
                        <a:pt x="13460" y="771"/>
                      </a:cubicBezTo>
                      <a:cubicBezTo>
                        <a:pt x="13242" y="398"/>
                        <a:pt x="12914" y="243"/>
                        <a:pt x="12567" y="243"/>
                      </a:cubicBezTo>
                      <a:cubicBezTo>
                        <a:pt x="12058" y="243"/>
                        <a:pt x="11507" y="577"/>
                        <a:pt x="11201" y="1046"/>
                      </a:cubicBezTo>
                      <a:cubicBezTo>
                        <a:pt x="10963" y="487"/>
                        <a:pt x="10439" y="198"/>
                        <a:pt x="9913" y="198"/>
                      </a:cubicBezTo>
                      <a:cubicBezTo>
                        <a:pt x="9459" y="198"/>
                        <a:pt x="9003" y="413"/>
                        <a:pt x="8727" y="855"/>
                      </a:cubicBezTo>
                      <a:cubicBezTo>
                        <a:pt x="8457" y="492"/>
                        <a:pt x="8056" y="316"/>
                        <a:pt x="7658" y="316"/>
                      </a:cubicBezTo>
                      <a:cubicBezTo>
                        <a:pt x="7192" y="316"/>
                        <a:pt x="6730" y="558"/>
                        <a:pt x="6491" y="1022"/>
                      </a:cubicBezTo>
                      <a:cubicBezTo>
                        <a:pt x="6262" y="545"/>
                        <a:pt x="5802" y="298"/>
                        <a:pt x="5339" y="298"/>
                      </a:cubicBezTo>
                      <a:cubicBezTo>
                        <a:pt x="4933" y="298"/>
                        <a:pt x="4525" y="488"/>
                        <a:pt x="4268" y="879"/>
                      </a:cubicBezTo>
                      <a:cubicBezTo>
                        <a:pt x="4040" y="348"/>
                        <a:pt x="3547" y="79"/>
                        <a:pt x="3053" y="79"/>
                      </a:cubicBezTo>
                      <a:cubicBezTo>
                        <a:pt x="2590" y="79"/>
                        <a:pt x="2126" y="315"/>
                        <a:pt x="1877" y="795"/>
                      </a:cubicBezTo>
                      <a:cubicBezTo>
                        <a:pt x="1740" y="430"/>
                        <a:pt x="1386" y="196"/>
                        <a:pt x="990" y="196"/>
                      </a:cubicBezTo>
                      <a:cubicBezTo>
                        <a:pt x="971" y="196"/>
                        <a:pt x="952" y="196"/>
                        <a:pt x="933" y="198"/>
                      </a:cubicBezTo>
                      <a:cubicBezTo>
                        <a:pt x="335" y="257"/>
                        <a:pt x="13" y="831"/>
                        <a:pt x="1" y="1381"/>
                      </a:cubicBezTo>
                      <a:cubicBezTo>
                        <a:pt x="1" y="1429"/>
                        <a:pt x="36" y="1453"/>
                        <a:pt x="72" y="1453"/>
                      </a:cubicBezTo>
                      <a:cubicBezTo>
                        <a:pt x="108" y="1453"/>
                        <a:pt x="144" y="1429"/>
                        <a:pt x="144" y="1381"/>
                      </a:cubicBezTo>
                      <a:cubicBezTo>
                        <a:pt x="168" y="951"/>
                        <a:pt x="383" y="532"/>
                        <a:pt x="825" y="413"/>
                      </a:cubicBezTo>
                      <a:cubicBezTo>
                        <a:pt x="893" y="393"/>
                        <a:pt x="961" y="384"/>
                        <a:pt x="1027" y="384"/>
                      </a:cubicBezTo>
                      <a:cubicBezTo>
                        <a:pt x="1409" y="384"/>
                        <a:pt x="1749" y="687"/>
                        <a:pt x="1770" y="1094"/>
                      </a:cubicBezTo>
                      <a:cubicBezTo>
                        <a:pt x="1770" y="1154"/>
                        <a:pt x="1814" y="1188"/>
                        <a:pt x="1857" y="1188"/>
                      </a:cubicBezTo>
                      <a:cubicBezTo>
                        <a:pt x="1892" y="1188"/>
                        <a:pt x="1926" y="1166"/>
                        <a:pt x="1937" y="1118"/>
                      </a:cubicBezTo>
                      <a:cubicBezTo>
                        <a:pt x="2087" y="547"/>
                        <a:pt x="2570" y="260"/>
                        <a:pt x="3052" y="260"/>
                      </a:cubicBezTo>
                      <a:cubicBezTo>
                        <a:pt x="3529" y="260"/>
                        <a:pt x="4006" y="541"/>
                        <a:pt x="4160" y="1106"/>
                      </a:cubicBezTo>
                      <a:cubicBezTo>
                        <a:pt x="4174" y="1147"/>
                        <a:pt x="4215" y="1168"/>
                        <a:pt x="4254" y="1168"/>
                      </a:cubicBezTo>
                      <a:cubicBezTo>
                        <a:pt x="4283" y="1168"/>
                        <a:pt x="4312" y="1156"/>
                        <a:pt x="4328" y="1130"/>
                      </a:cubicBezTo>
                      <a:cubicBezTo>
                        <a:pt x="4549" y="694"/>
                        <a:pt x="4949" y="478"/>
                        <a:pt x="5344" y="478"/>
                      </a:cubicBezTo>
                      <a:cubicBezTo>
                        <a:pt x="5782" y="478"/>
                        <a:pt x="6214" y="745"/>
                        <a:pt x="6384" y="1273"/>
                      </a:cubicBezTo>
                      <a:cubicBezTo>
                        <a:pt x="6402" y="1315"/>
                        <a:pt x="6438" y="1336"/>
                        <a:pt x="6473" y="1336"/>
                      </a:cubicBezTo>
                      <a:cubicBezTo>
                        <a:pt x="6509" y="1336"/>
                        <a:pt x="6545" y="1315"/>
                        <a:pt x="6563" y="1273"/>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32" y="602"/>
                        <a:pt x="9466" y="382"/>
                        <a:pt x="9898" y="382"/>
                      </a:cubicBezTo>
                      <a:cubicBezTo>
                        <a:pt x="10416" y="382"/>
                        <a:pt x="10931" y="698"/>
                        <a:pt x="11094" y="1297"/>
                      </a:cubicBezTo>
                      <a:cubicBezTo>
                        <a:pt x="11100" y="1339"/>
                        <a:pt x="11144" y="1364"/>
                        <a:pt x="11183" y="1364"/>
                      </a:cubicBezTo>
                      <a:cubicBezTo>
                        <a:pt x="11212" y="1364"/>
                        <a:pt x="11239" y="1351"/>
                        <a:pt x="11249" y="1321"/>
                      </a:cubicBezTo>
                      <a:cubicBezTo>
                        <a:pt x="11492" y="821"/>
                        <a:pt x="12042" y="432"/>
                        <a:pt x="12545" y="432"/>
                      </a:cubicBezTo>
                      <a:cubicBezTo>
                        <a:pt x="12884" y="432"/>
                        <a:pt x="13201" y="608"/>
                        <a:pt x="13389" y="1046"/>
                      </a:cubicBezTo>
                      <a:cubicBezTo>
                        <a:pt x="13404" y="1076"/>
                        <a:pt x="13431" y="1090"/>
                        <a:pt x="13460" y="1090"/>
                      </a:cubicBezTo>
                      <a:cubicBezTo>
                        <a:pt x="13500" y="1090"/>
                        <a:pt x="13542" y="1064"/>
                        <a:pt x="13556" y="1022"/>
                      </a:cubicBezTo>
                      <a:cubicBezTo>
                        <a:pt x="13705" y="469"/>
                        <a:pt x="14170" y="194"/>
                        <a:pt x="14633" y="194"/>
                      </a:cubicBezTo>
                      <a:cubicBezTo>
                        <a:pt x="15102" y="194"/>
                        <a:pt x="15569" y="475"/>
                        <a:pt x="15708" y="1034"/>
                      </a:cubicBezTo>
                      <a:cubicBezTo>
                        <a:pt x="15726" y="1082"/>
                        <a:pt x="15761" y="1106"/>
                        <a:pt x="15797" y="1106"/>
                      </a:cubicBezTo>
                      <a:cubicBezTo>
                        <a:pt x="15833" y="1106"/>
                        <a:pt x="15869" y="1082"/>
                        <a:pt x="15887" y="1034"/>
                      </a:cubicBezTo>
                      <a:cubicBezTo>
                        <a:pt x="16055" y="541"/>
                        <a:pt x="16486" y="298"/>
                        <a:pt x="16917" y="298"/>
                      </a:cubicBezTo>
                      <a:cubicBezTo>
                        <a:pt x="17373" y="298"/>
                        <a:pt x="17831" y="571"/>
                        <a:pt x="17979" y="1106"/>
                      </a:cubicBezTo>
                      <a:cubicBezTo>
                        <a:pt x="17992" y="1153"/>
                        <a:pt x="18028" y="1177"/>
                        <a:pt x="18063" y="1177"/>
                      </a:cubicBezTo>
                      <a:cubicBezTo>
                        <a:pt x="18091" y="1177"/>
                        <a:pt x="18118" y="1162"/>
                        <a:pt x="18134" y="1130"/>
                      </a:cubicBezTo>
                      <a:cubicBezTo>
                        <a:pt x="18340" y="686"/>
                        <a:pt x="18750" y="475"/>
                        <a:pt x="19157" y="475"/>
                      </a:cubicBezTo>
                      <a:cubicBezTo>
                        <a:pt x="19649" y="475"/>
                        <a:pt x="20138" y="782"/>
                        <a:pt x="20262" y="1357"/>
                      </a:cubicBezTo>
                      <a:cubicBezTo>
                        <a:pt x="20276" y="1409"/>
                        <a:pt x="20314" y="1431"/>
                        <a:pt x="20353" y="1431"/>
                      </a:cubicBezTo>
                      <a:cubicBezTo>
                        <a:pt x="20413" y="1431"/>
                        <a:pt x="20475" y="1377"/>
                        <a:pt x="20453" y="1297"/>
                      </a:cubicBezTo>
                      <a:cubicBezTo>
                        <a:pt x="20307" y="643"/>
                        <a:pt x="19748" y="281"/>
                        <a:pt x="19181" y="281"/>
                      </a:cubicBezTo>
                      <a:cubicBezTo>
                        <a:pt x="18774" y="281"/>
                        <a:pt x="18363" y="467"/>
                        <a:pt x="18098" y="867"/>
                      </a:cubicBezTo>
                      <a:cubicBezTo>
                        <a:pt x="17881" y="358"/>
                        <a:pt x="17410" y="101"/>
                        <a:pt x="16937" y="101"/>
                      </a:cubicBezTo>
                      <a:cubicBezTo>
                        <a:pt x="16498" y="101"/>
                        <a:pt x="16057" y="323"/>
                        <a:pt x="15815" y="771"/>
                      </a:cubicBezTo>
                      <a:cubicBezTo>
                        <a:pt x="15588" y="257"/>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086" name="Google Shape;2086;p23"/>
                <p:cNvSpPr/>
                <p:nvPr/>
              </p:nvSpPr>
              <p:spPr>
                <a:xfrm>
                  <a:off x="4979623" y="2121833"/>
                  <a:ext cx="4384901" cy="309370"/>
                </a:xfrm>
                <a:custGeom>
                  <a:avLst/>
                  <a:gdLst/>
                  <a:ahLst/>
                  <a:cxnLst/>
                  <a:rect l="l" t="t" r="r" b="b"/>
                  <a:pathLst>
                    <a:path w="20467" h="1444" extrusionOk="0">
                      <a:moveTo>
                        <a:pt x="14638" y="0"/>
                      </a:moveTo>
                      <a:cubicBezTo>
                        <a:pt x="14163" y="0"/>
                        <a:pt x="13687" y="254"/>
                        <a:pt x="13460" y="762"/>
                      </a:cubicBezTo>
                      <a:cubicBezTo>
                        <a:pt x="13242" y="394"/>
                        <a:pt x="12915" y="240"/>
                        <a:pt x="12568" y="240"/>
                      </a:cubicBezTo>
                      <a:cubicBezTo>
                        <a:pt x="12058" y="240"/>
                        <a:pt x="11507" y="573"/>
                        <a:pt x="11201" y="1049"/>
                      </a:cubicBezTo>
                      <a:cubicBezTo>
                        <a:pt x="10962" y="487"/>
                        <a:pt x="10434" y="194"/>
                        <a:pt x="9904" y="194"/>
                      </a:cubicBezTo>
                      <a:cubicBezTo>
                        <a:pt x="9453" y="194"/>
                        <a:pt x="9001" y="407"/>
                        <a:pt x="8727" y="846"/>
                      </a:cubicBezTo>
                      <a:cubicBezTo>
                        <a:pt x="8458" y="484"/>
                        <a:pt x="8059" y="308"/>
                        <a:pt x="7662" y="308"/>
                      </a:cubicBezTo>
                      <a:cubicBezTo>
                        <a:pt x="7194" y="308"/>
                        <a:pt x="6731" y="553"/>
                        <a:pt x="6491" y="1025"/>
                      </a:cubicBezTo>
                      <a:cubicBezTo>
                        <a:pt x="6261" y="546"/>
                        <a:pt x="5799" y="299"/>
                        <a:pt x="5334" y="299"/>
                      </a:cubicBezTo>
                      <a:cubicBezTo>
                        <a:pt x="4930" y="299"/>
                        <a:pt x="4524" y="486"/>
                        <a:pt x="4268" y="870"/>
                      </a:cubicBezTo>
                      <a:cubicBezTo>
                        <a:pt x="4041" y="342"/>
                        <a:pt x="3553" y="76"/>
                        <a:pt x="3061" y="76"/>
                      </a:cubicBezTo>
                      <a:cubicBezTo>
                        <a:pt x="2596" y="76"/>
                        <a:pt x="2128" y="315"/>
                        <a:pt x="1877" y="798"/>
                      </a:cubicBezTo>
                      <a:cubicBezTo>
                        <a:pt x="1743" y="440"/>
                        <a:pt x="1399" y="197"/>
                        <a:pt x="1012" y="197"/>
                      </a:cubicBezTo>
                      <a:cubicBezTo>
                        <a:pt x="986" y="197"/>
                        <a:pt x="960" y="198"/>
                        <a:pt x="933" y="201"/>
                      </a:cubicBezTo>
                      <a:cubicBezTo>
                        <a:pt x="335" y="260"/>
                        <a:pt x="13" y="834"/>
                        <a:pt x="1" y="1372"/>
                      </a:cubicBezTo>
                      <a:cubicBezTo>
                        <a:pt x="1" y="1420"/>
                        <a:pt x="36" y="1444"/>
                        <a:pt x="72" y="1444"/>
                      </a:cubicBezTo>
                      <a:cubicBezTo>
                        <a:pt x="108" y="1444"/>
                        <a:pt x="144" y="1420"/>
                        <a:pt x="144" y="1372"/>
                      </a:cubicBezTo>
                      <a:cubicBezTo>
                        <a:pt x="168" y="942"/>
                        <a:pt x="383" y="523"/>
                        <a:pt x="825" y="416"/>
                      </a:cubicBezTo>
                      <a:cubicBezTo>
                        <a:pt x="893" y="396"/>
                        <a:pt x="961" y="387"/>
                        <a:pt x="1027" y="387"/>
                      </a:cubicBezTo>
                      <a:cubicBezTo>
                        <a:pt x="1409" y="387"/>
                        <a:pt x="1749" y="690"/>
                        <a:pt x="1770" y="1097"/>
                      </a:cubicBezTo>
                      <a:cubicBezTo>
                        <a:pt x="1770" y="1151"/>
                        <a:pt x="1815" y="1182"/>
                        <a:pt x="1859" y="1182"/>
                      </a:cubicBezTo>
                      <a:cubicBezTo>
                        <a:pt x="1893" y="1182"/>
                        <a:pt x="1927" y="1163"/>
                        <a:pt x="1937" y="1121"/>
                      </a:cubicBezTo>
                      <a:cubicBezTo>
                        <a:pt x="2087" y="544"/>
                        <a:pt x="2570" y="257"/>
                        <a:pt x="3052" y="257"/>
                      </a:cubicBezTo>
                      <a:cubicBezTo>
                        <a:pt x="3529" y="257"/>
                        <a:pt x="4006" y="538"/>
                        <a:pt x="4160" y="1097"/>
                      </a:cubicBezTo>
                      <a:cubicBezTo>
                        <a:pt x="4174" y="1144"/>
                        <a:pt x="4213" y="1168"/>
                        <a:pt x="4252" y="1168"/>
                      </a:cubicBezTo>
                      <a:cubicBezTo>
                        <a:pt x="4282" y="1168"/>
                        <a:pt x="4312" y="1153"/>
                        <a:pt x="4328" y="1121"/>
                      </a:cubicBezTo>
                      <a:cubicBezTo>
                        <a:pt x="4547" y="688"/>
                        <a:pt x="4944" y="475"/>
                        <a:pt x="5336" y="475"/>
                      </a:cubicBezTo>
                      <a:cubicBezTo>
                        <a:pt x="5777" y="475"/>
                        <a:pt x="6213" y="745"/>
                        <a:pt x="6384" y="1276"/>
                      </a:cubicBezTo>
                      <a:cubicBezTo>
                        <a:pt x="6402" y="1318"/>
                        <a:pt x="6438" y="1339"/>
                        <a:pt x="6473" y="1339"/>
                      </a:cubicBezTo>
                      <a:cubicBezTo>
                        <a:pt x="6509" y="1339"/>
                        <a:pt x="6545" y="1318"/>
                        <a:pt x="6563" y="1276"/>
                      </a:cubicBezTo>
                      <a:cubicBezTo>
                        <a:pt x="6740" y="765"/>
                        <a:pt x="7201" y="495"/>
                        <a:pt x="7664" y="495"/>
                      </a:cubicBezTo>
                      <a:cubicBezTo>
                        <a:pt x="8046" y="495"/>
                        <a:pt x="8428" y="678"/>
                        <a:pt x="8655" y="1061"/>
                      </a:cubicBezTo>
                      <a:cubicBezTo>
                        <a:pt x="8673" y="1085"/>
                        <a:pt x="8700" y="1097"/>
                        <a:pt x="8727" y="1097"/>
                      </a:cubicBezTo>
                      <a:cubicBezTo>
                        <a:pt x="8754" y="1097"/>
                        <a:pt x="8781" y="1085"/>
                        <a:pt x="8798" y="1061"/>
                      </a:cubicBezTo>
                      <a:cubicBezTo>
                        <a:pt x="9028" y="590"/>
                        <a:pt x="9469" y="365"/>
                        <a:pt x="9908" y="365"/>
                      </a:cubicBezTo>
                      <a:cubicBezTo>
                        <a:pt x="10427" y="365"/>
                        <a:pt x="10944" y="680"/>
                        <a:pt x="11105" y="1276"/>
                      </a:cubicBezTo>
                      <a:cubicBezTo>
                        <a:pt x="11119" y="1317"/>
                        <a:pt x="11156" y="1339"/>
                        <a:pt x="11192" y="1339"/>
                      </a:cubicBezTo>
                      <a:cubicBezTo>
                        <a:pt x="11219" y="1339"/>
                        <a:pt x="11245" y="1326"/>
                        <a:pt x="11261" y="1300"/>
                      </a:cubicBezTo>
                      <a:cubicBezTo>
                        <a:pt x="11504" y="800"/>
                        <a:pt x="12054" y="411"/>
                        <a:pt x="12557" y="411"/>
                      </a:cubicBezTo>
                      <a:cubicBezTo>
                        <a:pt x="12896" y="411"/>
                        <a:pt x="13213" y="588"/>
                        <a:pt x="13401" y="1025"/>
                      </a:cubicBezTo>
                      <a:cubicBezTo>
                        <a:pt x="13416" y="1055"/>
                        <a:pt x="13443" y="1069"/>
                        <a:pt x="13472" y="1069"/>
                      </a:cubicBezTo>
                      <a:cubicBezTo>
                        <a:pt x="13512" y="1069"/>
                        <a:pt x="13554" y="1043"/>
                        <a:pt x="13568" y="1002"/>
                      </a:cubicBezTo>
                      <a:cubicBezTo>
                        <a:pt x="13716" y="450"/>
                        <a:pt x="14179" y="175"/>
                        <a:pt x="14641" y="175"/>
                      </a:cubicBezTo>
                      <a:cubicBezTo>
                        <a:pt x="15111" y="175"/>
                        <a:pt x="15581" y="459"/>
                        <a:pt x="15720" y="1025"/>
                      </a:cubicBezTo>
                      <a:cubicBezTo>
                        <a:pt x="15732" y="1067"/>
                        <a:pt x="15767" y="1088"/>
                        <a:pt x="15805" y="1088"/>
                      </a:cubicBezTo>
                      <a:cubicBezTo>
                        <a:pt x="15842" y="1088"/>
                        <a:pt x="15881" y="1067"/>
                        <a:pt x="15899" y="1025"/>
                      </a:cubicBezTo>
                      <a:cubicBezTo>
                        <a:pt x="16067" y="526"/>
                        <a:pt x="16498" y="281"/>
                        <a:pt x="16929" y="281"/>
                      </a:cubicBezTo>
                      <a:cubicBezTo>
                        <a:pt x="17386" y="281"/>
                        <a:pt x="17843" y="556"/>
                        <a:pt x="17991" y="1097"/>
                      </a:cubicBezTo>
                      <a:cubicBezTo>
                        <a:pt x="17997" y="1136"/>
                        <a:pt x="18032" y="1157"/>
                        <a:pt x="18068" y="1157"/>
                      </a:cubicBezTo>
                      <a:cubicBezTo>
                        <a:pt x="18098" y="1157"/>
                        <a:pt x="18130" y="1142"/>
                        <a:pt x="18146" y="1109"/>
                      </a:cubicBezTo>
                      <a:cubicBezTo>
                        <a:pt x="18352" y="665"/>
                        <a:pt x="18762" y="454"/>
                        <a:pt x="19169" y="454"/>
                      </a:cubicBezTo>
                      <a:cubicBezTo>
                        <a:pt x="19661" y="454"/>
                        <a:pt x="20150" y="761"/>
                        <a:pt x="20274" y="1336"/>
                      </a:cubicBezTo>
                      <a:cubicBezTo>
                        <a:pt x="20284" y="1387"/>
                        <a:pt x="20323" y="1410"/>
                        <a:pt x="20361" y="1410"/>
                      </a:cubicBezTo>
                      <a:cubicBezTo>
                        <a:pt x="20414" y="1410"/>
                        <a:pt x="20467" y="1369"/>
                        <a:pt x="20453" y="1300"/>
                      </a:cubicBezTo>
                      <a:cubicBezTo>
                        <a:pt x="20307" y="645"/>
                        <a:pt x="19746" y="279"/>
                        <a:pt x="19178" y="279"/>
                      </a:cubicBezTo>
                      <a:cubicBezTo>
                        <a:pt x="18772" y="279"/>
                        <a:pt x="18363" y="466"/>
                        <a:pt x="18098" y="870"/>
                      </a:cubicBezTo>
                      <a:cubicBezTo>
                        <a:pt x="17880" y="359"/>
                        <a:pt x="17404" y="98"/>
                        <a:pt x="16928" y="98"/>
                      </a:cubicBezTo>
                      <a:cubicBezTo>
                        <a:pt x="16492" y="98"/>
                        <a:pt x="16055" y="317"/>
                        <a:pt x="15815" y="762"/>
                      </a:cubicBezTo>
                      <a:cubicBezTo>
                        <a:pt x="15588" y="254"/>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087" name="Google Shape;2087;p23"/>
                <p:cNvSpPr/>
                <p:nvPr/>
              </p:nvSpPr>
              <p:spPr>
                <a:xfrm>
                  <a:off x="4979623" y="2662802"/>
                  <a:ext cx="4386829" cy="310655"/>
                </a:xfrm>
                <a:custGeom>
                  <a:avLst/>
                  <a:gdLst/>
                  <a:ahLst/>
                  <a:cxnLst/>
                  <a:rect l="l" t="t" r="r" b="b"/>
                  <a:pathLst>
                    <a:path w="20476" h="1450" extrusionOk="0">
                      <a:moveTo>
                        <a:pt x="14638" y="1"/>
                      </a:moveTo>
                      <a:cubicBezTo>
                        <a:pt x="14163" y="1"/>
                        <a:pt x="13687" y="258"/>
                        <a:pt x="13460" y="772"/>
                      </a:cubicBezTo>
                      <a:cubicBezTo>
                        <a:pt x="13242" y="399"/>
                        <a:pt x="12914" y="243"/>
                        <a:pt x="12567" y="243"/>
                      </a:cubicBezTo>
                      <a:cubicBezTo>
                        <a:pt x="12058" y="243"/>
                        <a:pt x="11507" y="577"/>
                        <a:pt x="11201" y="1047"/>
                      </a:cubicBezTo>
                      <a:cubicBezTo>
                        <a:pt x="10963" y="486"/>
                        <a:pt x="10437" y="193"/>
                        <a:pt x="9909" y="193"/>
                      </a:cubicBezTo>
                      <a:cubicBezTo>
                        <a:pt x="9456" y="193"/>
                        <a:pt x="9003" y="409"/>
                        <a:pt x="8727" y="855"/>
                      </a:cubicBezTo>
                      <a:cubicBezTo>
                        <a:pt x="8457" y="492"/>
                        <a:pt x="8056" y="316"/>
                        <a:pt x="7658" y="316"/>
                      </a:cubicBezTo>
                      <a:cubicBezTo>
                        <a:pt x="7192" y="316"/>
                        <a:pt x="6730" y="558"/>
                        <a:pt x="6491" y="1023"/>
                      </a:cubicBezTo>
                      <a:cubicBezTo>
                        <a:pt x="6262" y="545"/>
                        <a:pt x="5802" y="298"/>
                        <a:pt x="5339" y="298"/>
                      </a:cubicBezTo>
                      <a:cubicBezTo>
                        <a:pt x="4933" y="298"/>
                        <a:pt x="4525" y="488"/>
                        <a:pt x="4268" y="879"/>
                      </a:cubicBezTo>
                      <a:cubicBezTo>
                        <a:pt x="4040" y="348"/>
                        <a:pt x="3547" y="79"/>
                        <a:pt x="3053" y="79"/>
                      </a:cubicBezTo>
                      <a:cubicBezTo>
                        <a:pt x="2590" y="79"/>
                        <a:pt x="2126" y="316"/>
                        <a:pt x="1877" y="796"/>
                      </a:cubicBezTo>
                      <a:cubicBezTo>
                        <a:pt x="1743" y="437"/>
                        <a:pt x="1399" y="194"/>
                        <a:pt x="1012" y="194"/>
                      </a:cubicBezTo>
                      <a:cubicBezTo>
                        <a:pt x="986" y="194"/>
                        <a:pt x="960" y="196"/>
                        <a:pt x="933" y="198"/>
                      </a:cubicBezTo>
                      <a:cubicBezTo>
                        <a:pt x="335" y="258"/>
                        <a:pt x="13" y="831"/>
                        <a:pt x="1" y="1369"/>
                      </a:cubicBezTo>
                      <a:cubicBezTo>
                        <a:pt x="1" y="1423"/>
                        <a:pt x="36" y="1450"/>
                        <a:pt x="72" y="1450"/>
                      </a:cubicBezTo>
                      <a:cubicBezTo>
                        <a:pt x="108" y="1450"/>
                        <a:pt x="144" y="1423"/>
                        <a:pt x="144" y="1369"/>
                      </a:cubicBezTo>
                      <a:cubicBezTo>
                        <a:pt x="168" y="951"/>
                        <a:pt x="383" y="533"/>
                        <a:pt x="825" y="413"/>
                      </a:cubicBezTo>
                      <a:cubicBezTo>
                        <a:pt x="893" y="393"/>
                        <a:pt x="961" y="384"/>
                        <a:pt x="1027" y="384"/>
                      </a:cubicBezTo>
                      <a:cubicBezTo>
                        <a:pt x="1409" y="384"/>
                        <a:pt x="1749" y="687"/>
                        <a:pt x="1770" y="1094"/>
                      </a:cubicBezTo>
                      <a:cubicBezTo>
                        <a:pt x="1770" y="1153"/>
                        <a:pt x="1812" y="1183"/>
                        <a:pt x="1855" y="1183"/>
                      </a:cubicBezTo>
                      <a:cubicBezTo>
                        <a:pt x="1890" y="1183"/>
                        <a:pt x="1926" y="1162"/>
                        <a:pt x="1937" y="1118"/>
                      </a:cubicBezTo>
                      <a:cubicBezTo>
                        <a:pt x="2087" y="547"/>
                        <a:pt x="2570" y="261"/>
                        <a:pt x="3052" y="261"/>
                      </a:cubicBezTo>
                      <a:cubicBezTo>
                        <a:pt x="3529" y="261"/>
                        <a:pt x="4006" y="542"/>
                        <a:pt x="4160" y="1106"/>
                      </a:cubicBezTo>
                      <a:cubicBezTo>
                        <a:pt x="4174" y="1147"/>
                        <a:pt x="4215" y="1168"/>
                        <a:pt x="4254" y="1168"/>
                      </a:cubicBezTo>
                      <a:cubicBezTo>
                        <a:pt x="4283" y="1168"/>
                        <a:pt x="4312" y="1156"/>
                        <a:pt x="4328" y="1130"/>
                      </a:cubicBezTo>
                      <a:cubicBezTo>
                        <a:pt x="4549" y="694"/>
                        <a:pt x="4949" y="478"/>
                        <a:pt x="5344" y="478"/>
                      </a:cubicBezTo>
                      <a:cubicBezTo>
                        <a:pt x="5782" y="478"/>
                        <a:pt x="6214" y="745"/>
                        <a:pt x="6384" y="1274"/>
                      </a:cubicBezTo>
                      <a:cubicBezTo>
                        <a:pt x="6402" y="1316"/>
                        <a:pt x="6438" y="1336"/>
                        <a:pt x="6473" y="1336"/>
                      </a:cubicBezTo>
                      <a:cubicBezTo>
                        <a:pt x="6509" y="1336"/>
                        <a:pt x="6545" y="1316"/>
                        <a:pt x="6563" y="1274"/>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27" y="590"/>
                        <a:pt x="9467" y="365"/>
                        <a:pt x="9905" y="365"/>
                      </a:cubicBezTo>
                      <a:cubicBezTo>
                        <a:pt x="10428" y="365"/>
                        <a:pt x="10949" y="686"/>
                        <a:pt x="11105" y="1298"/>
                      </a:cubicBezTo>
                      <a:cubicBezTo>
                        <a:pt x="11118" y="1336"/>
                        <a:pt x="11152" y="1358"/>
                        <a:pt x="11187" y="1358"/>
                      </a:cubicBezTo>
                      <a:cubicBezTo>
                        <a:pt x="11215" y="1358"/>
                        <a:pt x="11244" y="1342"/>
                        <a:pt x="11261" y="1310"/>
                      </a:cubicBezTo>
                      <a:cubicBezTo>
                        <a:pt x="11503" y="817"/>
                        <a:pt x="12052" y="432"/>
                        <a:pt x="12555" y="432"/>
                      </a:cubicBezTo>
                      <a:cubicBezTo>
                        <a:pt x="12894" y="432"/>
                        <a:pt x="13213" y="608"/>
                        <a:pt x="13401" y="1047"/>
                      </a:cubicBezTo>
                      <a:cubicBezTo>
                        <a:pt x="13415" y="1075"/>
                        <a:pt x="13440" y="1086"/>
                        <a:pt x="13467" y="1086"/>
                      </a:cubicBezTo>
                      <a:cubicBezTo>
                        <a:pt x="13508" y="1086"/>
                        <a:pt x="13553" y="1059"/>
                        <a:pt x="13568" y="1023"/>
                      </a:cubicBezTo>
                      <a:cubicBezTo>
                        <a:pt x="13717" y="470"/>
                        <a:pt x="14181" y="195"/>
                        <a:pt x="14645" y="195"/>
                      </a:cubicBezTo>
                      <a:cubicBezTo>
                        <a:pt x="15114" y="195"/>
                        <a:pt x="15581" y="476"/>
                        <a:pt x="15720" y="1035"/>
                      </a:cubicBezTo>
                      <a:cubicBezTo>
                        <a:pt x="15732" y="1076"/>
                        <a:pt x="15767" y="1097"/>
                        <a:pt x="15805" y="1097"/>
                      </a:cubicBezTo>
                      <a:cubicBezTo>
                        <a:pt x="15842" y="1097"/>
                        <a:pt x="15881" y="1076"/>
                        <a:pt x="15899" y="1035"/>
                      </a:cubicBezTo>
                      <a:cubicBezTo>
                        <a:pt x="16067" y="541"/>
                        <a:pt x="16497" y="299"/>
                        <a:pt x="16929" y="299"/>
                      </a:cubicBezTo>
                      <a:cubicBezTo>
                        <a:pt x="17385" y="299"/>
                        <a:pt x="17843" y="571"/>
                        <a:pt x="17991" y="1106"/>
                      </a:cubicBezTo>
                      <a:cubicBezTo>
                        <a:pt x="18004" y="1147"/>
                        <a:pt x="18041" y="1168"/>
                        <a:pt x="18077" y="1168"/>
                      </a:cubicBezTo>
                      <a:cubicBezTo>
                        <a:pt x="18104" y="1168"/>
                        <a:pt x="18131" y="1156"/>
                        <a:pt x="18146" y="1130"/>
                      </a:cubicBezTo>
                      <a:cubicBezTo>
                        <a:pt x="18352" y="680"/>
                        <a:pt x="18763" y="466"/>
                        <a:pt x="19171" y="466"/>
                      </a:cubicBezTo>
                      <a:cubicBezTo>
                        <a:pt x="19662" y="466"/>
                        <a:pt x="20150" y="776"/>
                        <a:pt x="20274" y="1357"/>
                      </a:cubicBezTo>
                      <a:cubicBezTo>
                        <a:pt x="20288" y="1403"/>
                        <a:pt x="20322" y="1422"/>
                        <a:pt x="20358" y="1422"/>
                      </a:cubicBezTo>
                      <a:cubicBezTo>
                        <a:pt x="20415" y="1422"/>
                        <a:pt x="20475" y="1371"/>
                        <a:pt x="20453" y="1298"/>
                      </a:cubicBezTo>
                      <a:cubicBezTo>
                        <a:pt x="20307" y="643"/>
                        <a:pt x="19748" y="281"/>
                        <a:pt x="19181" y="281"/>
                      </a:cubicBezTo>
                      <a:cubicBezTo>
                        <a:pt x="18774" y="281"/>
                        <a:pt x="18363" y="468"/>
                        <a:pt x="18098" y="867"/>
                      </a:cubicBezTo>
                      <a:cubicBezTo>
                        <a:pt x="17881" y="357"/>
                        <a:pt x="17408" y="97"/>
                        <a:pt x="16933" y="97"/>
                      </a:cubicBezTo>
                      <a:cubicBezTo>
                        <a:pt x="16495" y="97"/>
                        <a:pt x="16056" y="318"/>
                        <a:pt x="15815" y="772"/>
                      </a:cubicBezTo>
                      <a:cubicBezTo>
                        <a:pt x="15588" y="258"/>
                        <a:pt x="15113" y="1"/>
                        <a:pt x="14638"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088" name="Google Shape;2088;p23"/>
                <p:cNvSpPr/>
                <p:nvPr/>
              </p:nvSpPr>
              <p:spPr>
                <a:xfrm>
                  <a:off x="4979623" y="3205700"/>
                  <a:ext cx="4386615" cy="308941"/>
                </a:xfrm>
                <a:custGeom>
                  <a:avLst/>
                  <a:gdLst/>
                  <a:ahLst/>
                  <a:cxnLst/>
                  <a:rect l="l" t="t" r="r" b="b"/>
                  <a:pathLst>
                    <a:path w="20475" h="1442" extrusionOk="0">
                      <a:moveTo>
                        <a:pt x="14638" y="1"/>
                      </a:moveTo>
                      <a:cubicBezTo>
                        <a:pt x="14163" y="1"/>
                        <a:pt x="13687" y="258"/>
                        <a:pt x="13460" y="772"/>
                      </a:cubicBezTo>
                      <a:cubicBezTo>
                        <a:pt x="13242" y="399"/>
                        <a:pt x="12914" y="244"/>
                        <a:pt x="12567" y="244"/>
                      </a:cubicBezTo>
                      <a:cubicBezTo>
                        <a:pt x="12058" y="244"/>
                        <a:pt x="11507" y="578"/>
                        <a:pt x="11201" y="1047"/>
                      </a:cubicBezTo>
                      <a:cubicBezTo>
                        <a:pt x="10962" y="485"/>
                        <a:pt x="10434" y="192"/>
                        <a:pt x="9904" y="192"/>
                      </a:cubicBezTo>
                      <a:cubicBezTo>
                        <a:pt x="9453" y="192"/>
                        <a:pt x="9001" y="404"/>
                        <a:pt x="8727" y="843"/>
                      </a:cubicBezTo>
                      <a:cubicBezTo>
                        <a:pt x="8458" y="482"/>
                        <a:pt x="8059" y="306"/>
                        <a:pt x="7662" y="306"/>
                      </a:cubicBezTo>
                      <a:cubicBezTo>
                        <a:pt x="7194" y="306"/>
                        <a:pt x="6731" y="550"/>
                        <a:pt x="6491" y="1023"/>
                      </a:cubicBezTo>
                      <a:cubicBezTo>
                        <a:pt x="6262" y="545"/>
                        <a:pt x="5802" y="298"/>
                        <a:pt x="5339" y="298"/>
                      </a:cubicBezTo>
                      <a:cubicBezTo>
                        <a:pt x="4933" y="298"/>
                        <a:pt x="4525" y="488"/>
                        <a:pt x="4268" y="879"/>
                      </a:cubicBezTo>
                      <a:cubicBezTo>
                        <a:pt x="4040" y="349"/>
                        <a:pt x="3547" y="79"/>
                        <a:pt x="3053" y="79"/>
                      </a:cubicBezTo>
                      <a:cubicBezTo>
                        <a:pt x="2590" y="79"/>
                        <a:pt x="2126" y="316"/>
                        <a:pt x="1877" y="796"/>
                      </a:cubicBezTo>
                      <a:cubicBezTo>
                        <a:pt x="1743" y="437"/>
                        <a:pt x="1399" y="195"/>
                        <a:pt x="1012" y="195"/>
                      </a:cubicBezTo>
                      <a:cubicBezTo>
                        <a:pt x="986" y="195"/>
                        <a:pt x="960" y="196"/>
                        <a:pt x="933" y="198"/>
                      </a:cubicBezTo>
                      <a:cubicBezTo>
                        <a:pt x="335" y="258"/>
                        <a:pt x="13" y="832"/>
                        <a:pt x="1" y="1369"/>
                      </a:cubicBezTo>
                      <a:cubicBezTo>
                        <a:pt x="1" y="1417"/>
                        <a:pt x="36" y="1441"/>
                        <a:pt x="72" y="1441"/>
                      </a:cubicBezTo>
                      <a:cubicBezTo>
                        <a:pt x="108" y="1441"/>
                        <a:pt x="144" y="1417"/>
                        <a:pt x="144" y="1369"/>
                      </a:cubicBezTo>
                      <a:cubicBezTo>
                        <a:pt x="168" y="939"/>
                        <a:pt x="383" y="533"/>
                        <a:pt x="825" y="413"/>
                      </a:cubicBezTo>
                      <a:cubicBezTo>
                        <a:pt x="893" y="394"/>
                        <a:pt x="961" y="384"/>
                        <a:pt x="1027" y="384"/>
                      </a:cubicBezTo>
                      <a:cubicBezTo>
                        <a:pt x="1409" y="384"/>
                        <a:pt x="1749" y="687"/>
                        <a:pt x="1770" y="1095"/>
                      </a:cubicBezTo>
                      <a:cubicBezTo>
                        <a:pt x="1770" y="1148"/>
                        <a:pt x="1815" y="1179"/>
                        <a:pt x="1859" y="1179"/>
                      </a:cubicBezTo>
                      <a:cubicBezTo>
                        <a:pt x="1893" y="1179"/>
                        <a:pt x="1927" y="1160"/>
                        <a:pt x="1937" y="1118"/>
                      </a:cubicBezTo>
                      <a:cubicBezTo>
                        <a:pt x="2087" y="548"/>
                        <a:pt x="2570" y="261"/>
                        <a:pt x="3052" y="261"/>
                      </a:cubicBezTo>
                      <a:cubicBezTo>
                        <a:pt x="3529" y="261"/>
                        <a:pt x="4006" y="542"/>
                        <a:pt x="4160" y="1106"/>
                      </a:cubicBezTo>
                      <a:cubicBezTo>
                        <a:pt x="4173" y="1145"/>
                        <a:pt x="4211" y="1167"/>
                        <a:pt x="4248" y="1167"/>
                      </a:cubicBezTo>
                      <a:cubicBezTo>
                        <a:pt x="4280" y="1167"/>
                        <a:pt x="4311" y="1151"/>
                        <a:pt x="4328" y="1118"/>
                      </a:cubicBezTo>
                      <a:cubicBezTo>
                        <a:pt x="4547" y="685"/>
                        <a:pt x="4944" y="472"/>
                        <a:pt x="5336" y="472"/>
                      </a:cubicBezTo>
                      <a:cubicBezTo>
                        <a:pt x="5777" y="472"/>
                        <a:pt x="6213" y="742"/>
                        <a:pt x="6384" y="1274"/>
                      </a:cubicBezTo>
                      <a:cubicBezTo>
                        <a:pt x="6402" y="1316"/>
                        <a:pt x="6438" y="1337"/>
                        <a:pt x="6473" y="1337"/>
                      </a:cubicBezTo>
                      <a:cubicBezTo>
                        <a:pt x="6509" y="1337"/>
                        <a:pt x="6545" y="1316"/>
                        <a:pt x="6563" y="1274"/>
                      </a:cubicBezTo>
                      <a:cubicBezTo>
                        <a:pt x="6740" y="762"/>
                        <a:pt x="7201" y="492"/>
                        <a:pt x="7664" y="492"/>
                      </a:cubicBezTo>
                      <a:cubicBezTo>
                        <a:pt x="8046" y="492"/>
                        <a:pt x="8428" y="675"/>
                        <a:pt x="8655" y="1059"/>
                      </a:cubicBezTo>
                      <a:cubicBezTo>
                        <a:pt x="8673" y="1083"/>
                        <a:pt x="8700" y="1095"/>
                        <a:pt x="8727" y="1095"/>
                      </a:cubicBezTo>
                      <a:cubicBezTo>
                        <a:pt x="8754" y="1095"/>
                        <a:pt x="8781" y="1083"/>
                        <a:pt x="8798" y="1059"/>
                      </a:cubicBezTo>
                      <a:cubicBezTo>
                        <a:pt x="9026" y="598"/>
                        <a:pt x="9458" y="378"/>
                        <a:pt x="9890" y="378"/>
                      </a:cubicBezTo>
                      <a:cubicBezTo>
                        <a:pt x="10410" y="378"/>
                        <a:pt x="10930" y="697"/>
                        <a:pt x="11094" y="1298"/>
                      </a:cubicBezTo>
                      <a:cubicBezTo>
                        <a:pt x="11106" y="1337"/>
                        <a:pt x="11140" y="1358"/>
                        <a:pt x="11175" y="1358"/>
                      </a:cubicBezTo>
                      <a:cubicBezTo>
                        <a:pt x="11203" y="1358"/>
                        <a:pt x="11232" y="1343"/>
                        <a:pt x="11249" y="1310"/>
                      </a:cubicBezTo>
                      <a:cubicBezTo>
                        <a:pt x="11491" y="818"/>
                        <a:pt x="12040" y="432"/>
                        <a:pt x="12543" y="432"/>
                      </a:cubicBezTo>
                      <a:cubicBezTo>
                        <a:pt x="12882" y="432"/>
                        <a:pt x="13201" y="608"/>
                        <a:pt x="13389" y="1047"/>
                      </a:cubicBezTo>
                      <a:cubicBezTo>
                        <a:pt x="13403" y="1075"/>
                        <a:pt x="13428" y="1086"/>
                        <a:pt x="13455" y="1086"/>
                      </a:cubicBezTo>
                      <a:cubicBezTo>
                        <a:pt x="13496" y="1086"/>
                        <a:pt x="13541" y="1059"/>
                        <a:pt x="13556" y="1023"/>
                      </a:cubicBezTo>
                      <a:cubicBezTo>
                        <a:pt x="13699" y="464"/>
                        <a:pt x="14164" y="186"/>
                        <a:pt x="14629" y="186"/>
                      </a:cubicBezTo>
                      <a:cubicBezTo>
                        <a:pt x="15099" y="186"/>
                        <a:pt x="15569" y="470"/>
                        <a:pt x="15708" y="1035"/>
                      </a:cubicBezTo>
                      <a:cubicBezTo>
                        <a:pt x="15726" y="1077"/>
                        <a:pt x="15761" y="1097"/>
                        <a:pt x="15797" y="1097"/>
                      </a:cubicBezTo>
                      <a:cubicBezTo>
                        <a:pt x="15833" y="1097"/>
                        <a:pt x="15869" y="1077"/>
                        <a:pt x="15887" y="1035"/>
                      </a:cubicBezTo>
                      <a:cubicBezTo>
                        <a:pt x="16055" y="541"/>
                        <a:pt x="16486" y="299"/>
                        <a:pt x="16917" y="299"/>
                      </a:cubicBezTo>
                      <a:cubicBezTo>
                        <a:pt x="17373" y="299"/>
                        <a:pt x="17831" y="571"/>
                        <a:pt x="17979" y="1106"/>
                      </a:cubicBezTo>
                      <a:cubicBezTo>
                        <a:pt x="17992" y="1147"/>
                        <a:pt x="18029" y="1169"/>
                        <a:pt x="18065" y="1169"/>
                      </a:cubicBezTo>
                      <a:cubicBezTo>
                        <a:pt x="18092" y="1169"/>
                        <a:pt x="18119" y="1156"/>
                        <a:pt x="18134" y="1130"/>
                      </a:cubicBezTo>
                      <a:cubicBezTo>
                        <a:pt x="18340" y="680"/>
                        <a:pt x="18751" y="466"/>
                        <a:pt x="19159" y="466"/>
                      </a:cubicBezTo>
                      <a:cubicBezTo>
                        <a:pt x="19650" y="466"/>
                        <a:pt x="20138" y="776"/>
                        <a:pt x="20262" y="1357"/>
                      </a:cubicBezTo>
                      <a:cubicBezTo>
                        <a:pt x="20276" y="1405"/>
                        <a:pt x="20315" y="1426"/>
                        <a:pt x="20354" y="1426"/>
                      </a:cubicBezTo>
                      <a:cubicBezTo>
                        <a:pt x="20414" y="1426"/>
                        <a:pt x="20475" y="1377"/>
                        <a:pt x="20453" y="1298"/>
                      </a:cubicBezTo>
                      <a:cubicBezTo>
                        <a:pt x="20307" y="644"/>
                        <a:pt x="19748" y="281"/>
                        <a:pt x="19181" y="281"/>
                      </a:cubicBezTo>
                      <a:cubicBezTo>
                        <a:pt x="18774" y="281"/>
                        <a:pt x="18363" y="468"/>
                        <a:pt x="18098" y="867"/>
                      </a:cubicBezTo>
                      <a:cubicBezTo>
                        <a:pt x="17881" y="358"/>
                        <a:pt x="17408" y="97"/>
                        <a:pt x="16933" y="97"/>
                      </a:cubicBezTo>
                      <a:cubicBezTo>
                        <a:pt x="16495" y="97"/>
                        <a:pt x="16056" y="319"/>
                        <a:pt x="15815" y="772"/>
                      </a:cubicBezTo>
                      <a:cubicBezTo>
                        <a:pt x="15588" y="258"/>
                        <a:pt x="15113" y="1"/>
                        <a:pt x="14638"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089" name="Google Shape;2089;p23"/>
                <p:cNvSpPr/>
                <p:nvPr/>
              </p:nvSpPr>
              <p:spPr>
                <a:xfrm>
                  <a:off x="4977052" y="3746027"/>
                  <a:ext cx="4389186" cy="310869"/>
                </a:xfrm>
                <a:custGeom>
                  <a:avLst/>
                  <a:gdLst/>
                  <a:ahLst/>
                  <a:cxnLst/>
                  <a:rect l="l" t="t" r="r" b="b"/>
                  <a:pathLst>
                    <a:path w="20487" h="1451" extrusionOk="0">
                      <a:moveTo>
                        <a:pt x="14650" y="1"/>
                      </a:moveTo>
                      <a:cubicBezTo>
                        <a:pt x="14175" y="1"/>
                        <a:pt x="13699" y="258"/>
                        <a:pt x="13472" y="772"/>
                      </a:cubicBezTo>
                      <a:cubicBezTo>
                        <a:pt x="13249" y="399"/>
                        <a:pt x="12919" y="244"/>
                        <a:pt x="12570" y="244"/>
                      </a:cubicBezTo>
                      <a:cubicBezTo>
                        <a:pt x="12060" y="244"/>
                        <a:pt x="11512" y="578"/>
                        <a:pt x="11213" y="1047"/>
                      </a:cubicBezTo>
                      <a:cubicBezTo>
                        <a:pt x="10975" y="488"/>
                        <a:pt x="10451" y="198"/>
                        <a:pt x="9925" y="198"/>
                      </a:cubicBezTo>
                      <a:cubicBezTo>
                        <a:pt x="9471" y="198"/>
                        <a:pt x="9015" y="413"/>
                        <a:pt x="8739" y="856"/>
                      </a:cubicBezTo>
                      <a:cubicBezTo>
                        <a:pt x="8469" y="493"/>
                        <a:pt x="8068" y="317"/>
                        <a:pt x="7669" y="317"/>
                      </a:cubicBezTo>
                      <a:cubicBezTo>
                        <a:pt x="7201" y="317"/>
                        <a:pt x="6737" y="558"/>
                        <a:pt x="6491" y="1023"/>
                      </a:cubicBezTo>
                      <a:cubicBezTo>
                        <a:pt x="6262" y="545"/>
                        <a:pt x="5802" y="298"/>
                        <a:pt x="5341" y="298"/>
                      </a:cubicBezTo>
                      <a:cubicBezTo>
                        <a:pt x="4937" y="298"/>
                        <a:pt x="4531" y="489"/>
                        <a:pt x="4280" y="880"/>
                      </a:cubicBezTo>
                      <a:cubicBezTo>
                        <a:pt x="4052" y="349"/>
                        <a:pt x="3556" y="79"/>
                        <a:pt x="3060" y="79"/>
                      </a:cubicBezTo>
                      <a:cubicBezTo>
                        <a:pt x="2596" y="79"/>
                        <a:pt x="2132" y="316"/>
                        <a:pt x="1889" y="796"/>
                      </a:cubicBezTo>
                      <a:cubicBezTo>
                        <a:pt x="1744" y="438"/>
                        <a:pt x="1399" y="195"/>
                        <a:pt x="1022" y="195"/>
                      </a:cubicBezTo>
                      <a:cubicBezTo>
                        <a:pt x="997" y="195"/>
                        <a:pt x="971" y="196"/>
                        <a:pt x="945" y="198"/>
                      </a:cubicBezTo>
                      <a:cubicBezTo>
                        <a:pt x="347" y="258"/>
                        <a:pt x="13" y="832"/>
                        <a:pt x="1" y="1370"/>
                      </a:cubicBezTo>
                      <a:cubicBezTo>
                        <a:pt x="1" y="1423"/>
                        <a:pt x="40" y="1450"/>
                        <a:pt x="78" y="1450"/>
                      </a:cubicBezTo>
                      <a:cubicBezTo>
                        <a:pt x="117" y="1450"/>
                        <a:pt x="156" y="1423"/>
                        <a:pt x="156" y="1370"/>
                      </a:cubicBezTo>
                      <a:cubicBezTo>
                        <a:pt x="168" y="951"/>
                        <a:pt x="395" y="533"/>
                        <a:pt x="825" y="413"/>
                      </a:cubicBezTo>
                      <a:cubicBezTo>
                        <a:pt x="895" y="394"/>
                        <a:pt x="964" y="385"/>
                        <a:pt x="1032" y="385"/>
                      </a:cubicBezTo>
                      <a:cubicBezTo>
                        <a:pt x="1420" y="385"/>
                        <a:pt x="1760" y="688"/>
                        <a:pt x="1770" y="1095"/>
                      </a:cubicBezTo>
                      <a:cubicBezTo>
                        <a:pt x="1770" y="1153"/>
                        <a:pt x="1816" y="1183"/>
                        <a:pt x="1862" y="1183"/>
                      </a:cubicBezTo>
                      <a:cubicBezTo>
                        <a:pt x="1900" y="1183"/>
                        <a:pt x="1938" y="1162"/>
                        <a:pt x="1949" y="1119"/>
                      </a:cubicBezTo>
                      <a:cubicBezTo>
                        <a:pt x="2099" y="548"/>
                        <a:pt x="2582" y="261"/>
                        <a:pt x="3064" y="261"/>
                      </a:cubicBezTo>
                      <a:cubicBezTo>
                        <a:pt x="3541" y="261"/>
                        <a:pt x="4018" y="542"/>
                        <a:pt x="4172" y="1107"/>
                      </a:cubicBezTo>
                      <a:cubicBezTo>
                        <a:pt x="4185" y="1145"/>
                        <a:pt x="4219" y="1167"/>
                        <a:pt x="4253" y="1167"/>
                      </a:cubicBezTo>
                      <a:cubicBezTo>
                        <a:pt x="4282" y="1167"/>
                        <a:pt x="4311" y="1151"/>
                        <a:pt x="4328" y="1119"/>
                      </a:cubicBezTo>
                      <a:cubicBezTo>
                        <a:pt x="4553" y="686"/>
                        <a:pt x="4950" y="472"/>
                        <a:pt x="5342" y="472"/>
                      </a:cubicBezTo>
                      <a:cubicBezTo>
                        <a:pt x="5783" y="472"/>
                        <a:pt x="6219" y="742"/>
                        <a:pt x="6396" y="1274"/>
                      </a:cubicBezTo>
                      <a:cubicBezTo>
                        <a:pt x="6408" y="1316"/>
                        <a:pt x="6444" y="1337"/>
                        <a:pt x="6480" y="1337"/>
                      </a:cubicBezTo>
                      <a:cubicBezTo>
                        <a:pt x="6515" y="1337"/>
                        <a:pt x="6551" y="1316"/>
                        <a:pt x="6563" y="1274"/>
                      </a:cubicBezTo>
                      <a:cubicBezTo>
                        <a:pt x="6740" y="763"/>
                        <a:pt x="7201" y="492"/>
                        <a:pt x="7664" y="492"/>
                      </a:cubicBezTo>
                      <a:cubicBezTo>
                        <a:pt x="8046" y="492"/>
                        <a:pt x="8428" y="676"/>
                        <a:pt x="8655" y="1059"/>
                      </a:cubicBezTo>
                      <a:cubicBezTo>
                        <a:pt x="8673" y="1089"/>
                        <a:pt x="8703" y="1104"/>
                        <a:pt x="8733" y="1104"/>
                      </a:cubicBezTo>
                      <a:cubicBezTo>
                        <a:pt x="8763" y="1104"/>
                        <a:pt x="8793" y="1089"/>
                        <a:pt x="8810" y="1059"/>
                      </a:cubicBezTo>
                      <a:cubicBezTo>
                        <a:pt x="9038" y="598"/>
                        <a:pt x="9470" y="378"/>
                        <a:pt x="9901" y="378"/>
                      </a:cubicBezTo>
                      <a:cubicBezTo>
                        <a:pt x="10420" y="378"/>
                        <a:pt x="10937" y="697"/>
                        <a:pt x="11094" y="1298"/>
                      </a:cubicBezTo>
                      <a:cubicBezTo>
                        <a:pt x="11107" y="1337"/>
                        <a:pt x="11140" y="1358"/>
                        <a:pt x="11177" y="1358"/>
                      </a:cubicBezTo>
                      <a:cubicBezTo>
                        <a:pt x="11207" y="1358"/>
                        <a:pt x="11239" y="1343"/>
                        <a:pt x="11261" y="1310"/>
                      </a:cubicBezTo>
                      <a:cubicBezTo>
                        <a:pt x="11496" y="818"/>
                        <a:pt x="12042" y="432"/>
                        <a:pt x="12544" y="432"/>
                      </a:cubicBezTo>
                      <a:cubicBezTo>
                        <a:pt x="12882" y="432"/>
                        <a:pt x="13201" y="608"/>
                        <a:pt x="13389" y="1047"/>
                      </a:cubicBezTo>
                      <a:cubicBezTo>
                        <a:pt x="13404" y="1077"/>
                        <a:pt x="13433" y="1090"/>
                        <a:pt x="13464" y="1090"/>
                      </a:cubicBezTo>
                      <a:cubicBezTo>
                        <a:pt x="13506" y="1090"/>
                        <a:pt x="13549" y="1065"/>
                        <a:pt x="13556" y="1023"/>
                      </a:cubicBezTo>
                      <a:cubicBezTo>
                        <a:pt x="13705" y="464"/>
                        <a:pt x="14173" y="186"/>
                        <a:pt x="14639" y="186"/>
                      </a:cubicBezTo>
                      <a:cubicBezTo>
                        <a:pt x="15111" y="186"/>
                        <a:pt x="15581" y="470"/>
                        <a:pt x="15720" y="1035"/>
                      </a:cubicBezTo>
                      <a:cubicBezTo>
                        <a:pt x="15732" y="1077"/>
                        <a:pt x="15767" y="1098"/>
                        <a:pt x="15803" y="1098"/>
                      </a:cubicBezTo>
                      <a:cubicBezTo>
                        <a:pt x="15839" y="1098"/>
                        <a:pt x="15875" y="1077"/>
                        <a:pt x="15887" y="1035"/>
                      </a:cubicBezTo>
                      <a:cubicBezTo>
                        <a:pt x="16061" y="542"/>
                        <a:pt x="16494" y="299"/>
                        <a:pt x="16926" y="299"/>
                      </a:cubicBezTo>
                      <a:cubicBezTo>
                        <a:pt x="17383" y="299"/>
                        <a:pt x="17837" y="572"/>
                        <a:pt x="17979" y="1107"/>
                      </a:cubicBezTo>
                      <a:cubicBezTo>
                        <a:pt x="17993" y="1148"/>
                        <a:pt x="18031" y="1174"/>
                        <a:pt x="18070" y="1174"/>
                      </a:cubicBezTo>
                      <a:cubicBezTo>
                        <a:pt x="18098" y="1174"/>
                        <a:pt x="18126" y="1161"/>
                        <a:pt x="18146" y="1131"/>
                      </a:cubicBezTo>
                      <a:cubicBezTo>
                        <a:pt x="18347" y="680"/>
                        <a:pt x="18754" y="466"/>
                        <a:pt x="19161" y="466"/>
                      </a:cubicBezTo>
                      <a:cubicBezTo>
                        <a:pt x="19650" y="466"/>
                        <a:pt x="20138" y="777"/>
                        <a:pt x="20262" y="1358"/>
                      </a:cubicBezTo>
                      <a:cubicBezTo>
                        <a:pt x="20281" y="1409"/>
                        <a:pt x="20321" y="1431"/>
                        <a:pt x="20362" y="1431"/>
                      </a:cubicBezTo>
                      <a:cubicBezTo>
                        <a:pt x="20425" y="1431"/>
                        <a:pt x="20487" y="1378"/>
                        <a:pt x="20465" y="1298"/>
                      </a:cubicBezTo>
                      <a:cubicBezTo>
                        <a:pt x="20319" y="643"/>
                        <a:pt x="19754" y="276"/>
                        <a:pt x="19185" y="276"/>
                      </a:cubicBezTo>
                      <a:cubicBezTo>
                        <a:pt x="18778" y="276"/>
                        <a:pt x="18370" y="464"/>
                        <a:pt x="18110" y="868"/>
                      </a:cubicBezTo>
                      <a:cubicBezTo>
                        <a:pt x="17886" y="358"/>
                        <a:pt x="17414" y="97"/>
                        <a:pt x="16941" y="97"/>
                      </a:cubicBezTo>
                      <a:cubicBezTo>
                        <a:pt x="16504" y="97"/>
                        <a:pt x="16068" y="319"/>
                        <a:pt x="15827" y="772"/>
                      </a:cubicBezTo>
                      <a:cubicBezTo>
                        <a:pt x="15600" y="258"/>
                        <a:pt x="15125" y="1"/>
                        <a:pt x="14650"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090" name="Google Shape;2090;p23"/>
                <p:cNvSpPr/>
                <p:nvPr/>
              </p:nvSpPr>
              <p:spPr>
                <a:xfrm>
                  <a:off x="4979623" y="4288496"/>
                  <a:ext cx="4386615" cy="309370"/>
                </a:xfrm>
                <a:custGeom>
                  <a:avLst/>
                  <a:gdLst/>
                  <a:ahLst/>
                  <a:cxnLst/>
                  <a:rect l="l" t="t" r="r" b="b"/>
                  <a:pathLst>
                    <a:path w="20475" h="1444" extrusionOk="0">
                      <a:moveTo>
                        <a:pt x="14638" y="0"/>
                      </a:moveTo>
                      <a:cubicBezTo>
                        <a:pt x="14163" y="0"/>
                        <a:pt x="13687" y="254"/>
                        <a:pt x="13460" y="762"/>
                      </a:cubicBezTo>
                      <a:cubicBezTo>
                        <a:pt x="13242" y="394"/>
                        <a:pt x="12915" y="240"/>
                        <a:pt x="12568" y="240"/>
                      </a:cubicBezTo>
                      <a:cubicBezTo>
                        <a:pt x="12058" y="240"/>
                        <a:pt x="11507" y="573"/>
                        <a:pt x="11201" y="1049"/>
                      </a:cubicBezTo>
                      <a:cubicBezTo>
                        <a:pt x="10962" y="487"/>
                        <a:pt x="10434" y="194"/>
                        <a:pt x="9904" y="194"/>
                      </a:cubicBezTo>
                      <a:cubicBezTo>
                        <a:pt x="9453" y="194"/>
                        <a:pt x="9001" y="406"/>
                        <a:pt x="8727" y="846"/>
                      </a:cubicBezTo>
                      <a:cubicBezTo>
                        <a:pt x="8458" y="484"/>
                        <a:pt x="8059" y="308"/>
                        <a:pt x="7662" y="308"/>
                      </a:cubicBezTo>
                      <a:cubicBezTo>
                        <a:pt x="7194" y="308"/>
                        <a:pt x="6731" y="553"/>
                        <a:pt x="6491" y="1025"/>
                      </a:cubicBezTo>
                      <a:cubicBezTo>
                        <a:pt x="6261" y="546"/>
                        <a:pt x="5799" y="299"/>
                        <a:pt x="5334" y="299"/>
                      </a:cubicBezTo>
                      <a:cubicBezTo>
                        <a:pt x="4930" y="299"/>
                        <a:pt x="4524" y="486"/>
                        <a:pt x="4268" y="870"/>
                      </a:cubicBezTo>
                      <a:cubicBezTo>
                        <a:pt x="4040" y="347"/>
                        <a:pt x="3550" y="80"/>
                        <a:pt x="3057" y="80"/>
                      </a:cubicBezTo>
                      <a:cubicBezTo>
                        <a:pt x="2593" y="80"/>
                        <a:pt x="2127" y="317"/>
                        <a:pt x="1877" y="798"/>
                      </a:cubicBezTo>
                      <a:cubicBezTo>
                        <a:pt x="1743" y="430"/>
                        <a:pt x="1401" y="197"/>
                        <a:pt x="1016" y="197"/>
                      </a:cubicBezTo>
                      <a:cubicBezTo>
                        <a:pt x="988" y="197"/>
                        <a:pt x="961" y="198"/>
                        <a:pt x="933" y="200"/>
                      </a:cubicBezTo>
                      <a:cubicBezTo>
                        <a:pt x="335" y="248"/>
                        <a:pt x="13" y="822"/>
                        <a:pt x="1" y="1372"/>
                      </a:cubicBezTo>
                      <a:cubicBezTo>
                        <a:pt x="1" y="1420"/>
                        <a:pt x="36" y="1443"/>
                        <a:pt x="72" y="1443"/>
                      </a:cubicBezTo>
                      <a:cubicBezTo>
                        <a:pt x="108" y="1443"/>
                        <a:pt x="144" y="1420"/>
                        <a:pt x="144" y="1372"/>
                      </a:cubicBezTo>
                      <a:cubicBezTo>
                        <a:pt x="168" y="941"/>
                        <a:pt x="383" y="523"/>
                        <a:pt x="825" y="415"/>
                      </a:cubicBezTo>
                      <a:cubicBezTo>
                        <a:pt x="894" y="396"/>
                        <a:pt x="964" y="386"/>
                        <a:pt x="1032" y="386"/>
                      </a:cubicBezTo>
                      <a:cubicBezTo>
                        <a:pt x="1411" y="386"/>
                        <a:pt x="1749" y="681"/>
                        <a:pt x="1770" y="1097"/>
                      </a:cubicBezTo>
                      <a:cubicBezTo>
                        <a:pt x="1770" y="1149"/>
                        <a:pt x="1812" y="1180"/>
                        <a:pt x="1855" y="1180"/>
                      </a:cubicBezTo>
                      <a:cubicBezTo>
                        <a:pt x="1890" y="1180"/>
                        <a:pt x="1926" y="1158"/>
                        <a:pt x="1937" y="1109"/>
                      </a:cubicBezTo>
                      <a:cubicBezTo>
                        <a:pt x="2087" y="538"/>
                        <a:pt x="2570" y="251"/>
                        <a:pt x="3052" y="251"/>
                      </a:cubicBezTo>
                      <a:cubicBezTo>
                        <a:pt x="3529" y="251"/>
                        <a:pt x="4006" y="532"/>
                        <a:pt x="4160" y="1097"/>
                      </a:cubicBezTo>
                      <a:cubicBezTo>
                        <a:pt x="4174" y="1143"/>
                        <a:pt x="4213" y="1168"/>
                        <a:pt x="4252" y="1168"/>
                      </a:cubicBezTo>
                      <a:cubicBezTo>
                        <a:pt x="4282" y="1168"/>
                        <a:pt x="4312" y="1152"/>
                        <a:pt x="4328" y="1121"/>
                      </a:cubicBezTo>
                      <a:cubicBezTo>
                        <a:pt x="4547" y="688"/>
                        <a:pt x="4944" y="474"/>
                        <a:pt x="5336" y="474"/>
                      </a:cubicBezTo>
                      <a:cubicBezTo>
                        <a:pt x="5777" y="474"/>
                        <a:pt x="6213" y="745"/>
                        <a:pt x="6384" y="1276"/>
                      </a:cubicBezTo>
                      <a:cubicBezTo>
                        <a:pt x="6402" y="1312"/>
                        <a:pt x="6438" y="1330"/>
                        <a:pt x="6473" y="1330"/>
                      </a:cubicBezTo>
                      <a:cubicBezTo>
                        <a:pt x="6509" y="1330"/>
                        <a:pt x="6545" y="1312"/>
                        <a:pt x="6563" y="1276"/>
                      </a:cubicBezTo>
                      <a:cubicBezTo>
                        <a:pt x="6740" y="759"/>
                        <a:pt x="7200" y="485"/>
                        <a:pt x="7663" y="485"/>
                      </a:cubicBezTo>
                      <a:cubicBezTo>
                        <a:pt x="8044" y="485"/>
                        <a:pt x="8428" y="672"/>
                        <a:pt x="8655" y="1061"/>
                      </a:cubicBezTo>
                      <a:cubicBezTo>
                        <a:pt x="8673" y="1085"/>
                        <a:pt x="8700" y="1097"/>
                        <a:pt x="8727" y="1097"/>
                      </a:cubicBezTo>
                      <a:cubicBezTo>
                        <a:pt x="8754" y="1097"/>
                        <a:pt x="8781" y="1085"/>
                        <a:pt x="8798" y="1061"/>
                      </a:cubicBezTo>
                      <a:cubicBezTo>
                        <a:pt x="9028" y="597"/>
                        <a:pt x="9463" y="375"/>
                        <a:pt x="9898" y="375"/>
                      </a:cubicBezTo>
                      <a:cubicBezTo>
                        <a:pt x="10415" y="375"/>
                        <a:pt x="10931" y="690"/>
                        <a:pt x="11094" y="1288"/>
                      </a:cubicBezTo>
                      <a:cubicBezTo>
                        <a:pt x="11100" y="1335"/>
                        <a:pt x="11137" y="1359"/>
                        <a:pt x="11174" y="1359"/>
                      </a:cubicBezTo>
                      <a:cubicBezTo>
                        <a:pt x="11203" y="1359"/>
                        <a:pt x="11233" y="1344"/>
                        <a:pt x="11249" y="1312"/>
                      </a:cubicBezTo>
                      <a:cubicBezTo>
                        <a:pt x="11493" y="818"/>
                        <a:pt x="12045" y="426"/>
                        <a:pt x="12549" y="426"/>
                      </a:cubicBezTo>
                      <a:cubicBezTo>
                        <a:pt x="12886" y="426"/>
                        <a:pt x="13202" y="601"/>
                        <a:pt x="13389" y="1037"/>
                      </a:cubicBezTo>
                      <a:cubicBezTo>
                        <a:pt x="13403" y="1071"/>
                        <a:pt x="13430" y="1085"/>
                        <a:pt x="13458" y="1085"/>
                      </a:cubicBezTo>
                      <a:cubicBezTo>
                        <a:pt x="13498" y="1085"/>
                        <a:pt x="13542" y="1056"/>
                        <a:pt x="13556" y="1013"/>
                      </a:cubicBezTo>
                      <a:cubicBezTo>
                        <a:pt x="13698" y="462"/>
                        <a:pt x="14161" y="187"/>
                        <a:pt x="14625" y="187"/>
                      </a:cubicBezTo>
                      <a:cubicBezTo>
                        <a:pt x="15096" y="187"/>
                        <a:pt x="15569" y="471"/>
                        <a:pt x="15708" y="1037"/>
                      </a:cubicBezTo>
                      <a:cubicBezTo>
                        <a:pt x="15726" y="1079"/>
                        <a:pt x="15761" y="1100"/>
                        <a:pt x="15797" y="1100"/>
                      </a:cubicBezTo>
                      <a:cubicBezTo>
                        <a:pt x="15833" y="1100"/>
                        <a:pt x="15869" y="1079"/>
                        <a:pt x="15887" y="1037"/>
                      </a:cubicBezTo>
                      <a:cubicBezTo>
                        <a:pt x="16055" y="544"/>
                        <a:pt x="16486" y="301"/>
                        <a:pt x="16917" y="301"/>
                      </a:cubicBezTo>
                      <a:cubicBezTo>
                        <a:pt x="17373" y="301"/>
                        <a:pt x="17831" y="574"/>
                        <a:pt x="17979" y="1109"/>
                      </a:cubicBezTo>
                      <a:cubicBezTo>
                        <a:pt x="17992" y="1150"/>
                        <a:pt x="18029" y="1171"/>
                        <a:pt x="18065" y="1171"/>
                      </a:cubicBezTo>
                      <a:cubicBezTo>
                        <a:pt x="18092" y="1171"/>
                        <a:pt x="18119" y="1159"/>
                        <a:pt x="18134" y="1133"/>
                      </a:cubicBezTo>
                      <a:cubicBezTo>
                        <a:pt x="18341" y="681"/>
                        <a:pt x="18753" y="467"/>
                        <a:pt x="19162" y="467"/>
                      </a:cubicBezTo>
                      <a:cubicBezTo>
                        <a:pt x="19652" y="467"/>
                        <a:pt x="20138" y="775"/>
                        <a:pt x="20262" y="1348"/>
                      </a:cubicBezTo>
                      <a:cubicBezTo>
                        <a:pt x="20276" y="1400"/>
                        <a:pt x="20315" y="1422"/>
                        <a:pt x="20355" y="1422"/>
                      </a:cubicBezTo>
                      <a:cubicBezTo>
                        <a:pt x="20414" y="1422"/>
                        <a:pt x="20475" y="1372"/>
                        <a:pt x="20453" y="1300"/>
                      </a:cubicBezTo>
                      <a:cubicBezTo>
                        <a:pt x="20307" y="645"/>
                        <a:pt x="19746" y="278"/>
                        <a:pt x="19178" y="278"/>
                      </a:cubicBezTo>
                      <a:cubicBezTo>
                        <a:pt x="18772" y="278"/>
                        <a:pt x="18363" y="466"/>
                        <a:pt x="18098" y="870"/>
                      </a:cubicBezTo>
                      <a:cubicBezTo>
                        <a:pt x="17880" y="358"/>
                        <a:pt x="17404" y="97"/>
                        <a:pt x="16928" y="97"/>
                      </a:cubicBezTo>
                      <a:cubicBezTo>
                        <a:pt x="16492" y="97"/>
                        <a:pt x="16055" y="316"/>
                        <a:pt x="15815" y="762"/>
                      </a:cubicBezTo>
                      <a:cubicBezTo>
                        <a:pt x="15588" y="254"/>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091" name="Google Shape;2091;p23"/>
                <p:cNvSpPr/>
                <p:nvPr/>
              </p:nvSpPr>
              <p:spPr>
                <a:xfrm>
                  <a:off x="4979623" y="4829466"/>
                  <a:ext cx="4386615" cy="310655"/>
                </a:xfrm>
                <a:custGeom>
                  <a:avLst/>
                  <a:gdLst/>
                  <a:ahLst/>
                  <a:cxnLst/>
                  <a:rect l="l" t="t" r="r" b="b"/>
                  <a:pathLst>
                    <a:path w="20475" h="1450" extrusionOk="0">
                      <a:moveTo>
                        <a:pt x="14638" y="0"/>
                      </a:moveTo>
                      <a:cubicBezTo>
                        <a:pt x="14163" y="0"/>
                        <a:pt x="13687" y="257"/>
                        <a:pt x="13460" y="771"/>
                      </a:cubicBezTo>
                      <a:cubicBezTo>
                        <a:pt x="13242" y="398"/>
                        <a:pt x="12914" y="243"/>
                        <a:pt x="12567" y="243"/>
                      </a:cubicBezTo>
                      <a:cubicBezTo>
                        <a:pt x="12058" y="243"/>
                        <a:pt x="11507" y="577"/>
                        <a:pt x="11201" y="1046"/>
                      </a:cubicBezTo>
                      <a:cubicBezTo>
                        <a:pt x="10963" y="487"/>
                        <a:pt x="10439" y="198"/>
                        <a:pt x="9913" y="198"/>
                      </a:cubicBezTo>
                      <a:cubicBezTo>
                        <a:pt x="9459" y="198"/>
                        <a:pt x="9003" y="413"/>
                        <a:pt x="8727" y="855"/>
                      </a:cubicBezTo>
                      <a:cubicBezTo>
                        <a:pt x="8457" y="492"/>
                        <a:pt x="8056" y="316"/>
                        <a:pt x="7658" y="316"/>
                      </a:cubicBezTo>
                      <a:cubicBezTo>
                        <a:pt x="7192" y="316"/>
                        <a:pt x="6730" y="558"/>
                        <a:pt x="6491" y="1022"/>
                      </a:cubicBezTo>
                      <a:cubicBezTo>
                        <a:pt x="6262" y="545"/>
                        <a:pt x="5802" y="298"/>
                        <a:pt x="5339" y="298"/>
                      </a:cubicBezTo>
                      <a:cubicBezTo>
                        <a:pt x="4933" y="298"/>
                        <a:pt x="4525" y="488"/>
                        <a:pt x="4268" y="879"/>
                      </a:cubicBezTo>
                      <a:cubicBezTo>
                        <a:pt x="4040" y="348"/>
                        <a:pt x="3547" y="79"/>
                        <a:pt x="3053" y="79"/>
                      </a:cubicBezTo>
                      <a:cubicBezTo>
                        <a:pt x="2590" y="79"/>
                        <a:pt x="2126" y="315"/>
                        <a:pt x="1877" y="795"/>
                      </a:cubicBezTo>
                      <a:cubicBezTo>
                        <a:pt x="1743" y="437"/>
                        <a:pt x="1399" y="194"/>
                        <a:pt x="1012" y="194"/>
                      </a:cubicBezTo>
                      <a:cubicBezTo>
                        <a:pt x="986" y="194"/>
                        <a:pt x="960" y="195"/>
                        <a:pt x="933" y="198"/>
                      </a:cubicBezTo>
                      <a:cubicBezTo>
                        <a:pt x="335" y="257"/>
                        <a:pt x="13" y="831"/>
                        <a:pt x="1" y="1369"/>
                      </a:cubicBezTo>
                      <a:cubicBezTo>
                        <a:pt x="1" y="1423"/>
                        <a:pt x="36" y="1450"/>
                        <a:pt x="72" y="1450"/>
                      </a:cubicBezTo>
                      <a:cubicBezTo>
                        <a:pt x="108" y="1450"/>
                        <a:pt x="144" y="1423"/>
                        <a:pt x="144" y="1369"/>
                      </a:cubicBezTo>
                      <a:cubicBezTo>
                        <a:pt x="168" y="939"/>
                        <a:pt x="383" y="532"/>
                        <a:pt x="825" y="413"/>
                      </a:cubicBezTo>
                      <a:cubicBezTo>
                        <a:pt x="890" y="396"/>
                        <a:pt x="954" y="388"/>
                        <a:pt x="1018" y="388"/>
                      </a:cubicBezTo>
                      <a:cubicBezTo>
                        <a:pt x="1403" y="388"/>
                        <a:pt x="1749" y="684"/>
                        <a:pt x="1770" y="1094"/>
                      </a:cubicBezTo>
                      <a:cubicBezTo>
                        <a:pt x="1770" y="1153"/>
                        <a:pt x="1812" y="1183"/>
                        <a:pt x="1855" y="1183"/>
                      </a:cubicBezTo>
                      <a:cubicBezTo>
                        <a:pt x="1890" y="1183"/>
                        <a:pt x="1926" y="1162"/>
                        <a:pt x="1937" y="1118"/>
                      </a:cubicBezTo>
                      <a:cubicBezTo>
                        <a:pt x="2087" y="547"/>
                        <a:pt x="2570" y="260"/>
                        <a:pt x="3052" y="260"/>
                      </a:cubicBezTo>
                      <a:cubicBezTo>
                        <a:pt x="3529" y="260"/>
                        <a:pt x="4006" y="541"/>
                        <a:pt x="4160" y="1106"/>
                      </a:cubicBezTo>
                      <a:cubicBezTo>
                        <a:pt x="4174" y="1147"/>
                        <a:pt x="4215" y="1168"/>
                        <a:pt x="4254" y="1168"/>
                      </a:cubicBezTo>
                      <a:cubicBezTo>
                        <a:pt x="4283" y="1168"/>
                        <a:pt x="4312" y="1156"/>
                        <a:pt x="4328" y="1130"/>
                      </a:cubicBezTo>
                      <a:cubicBezTo>
                        <a:pt x="4548" y="690"/>
                        <a:pt x="4947" y="473"/>
                        <a:pt x="5340" y="473"/>
                      </a:cubicBezTo>
                      <a:cubicBezTo>
                        <a:pt x="5780" y="473"/>
                        <a:pt x="6214" y="743"/>
                        <a:pt x="6384" y="1273"/>
                      </a:cubicBezTo>
                      <a:cubicBezTo>
                        <a:pt x="6402" y="1315"/>
                        <a:pt x="6438" y="1336"/>
                        <a:pt x="6473" y="1336"/>
                      </a:cubicBezTo>
                      <a:cubicBezTo>
                        <a:pt x="6509" y="1336"/>
                        <a:pt x="6545" y="1315"/>
                        <a:pt x="6563" y="1273"/>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26" y="597"/>
                        <a:pt x="9458" y="377"/>
                        <a:pt x="9890" y="377"/>
                      </a:cubicBezTo>
                      <a:cubicBezTo>
                        <a:pt x="10410" y="377"/>
                        <a:pt x="10930" y="696"/>
                        <a:pt x="11094" y="1297"/>
                      </a:cubicBezTo>
                      <a:cubicBezTo>
                        <a:pt x="11100" y="1338"/>
                        <a:pt x="11138" y="1359"/>
                        <a:pt x="11176" y="1359"/>
                      </a:cubicBezTo>
                      <a:cubicBezTo>
                        <a:pt x="11205" y="1359"/>
                        <a:pt x="11233" y="1347"/>
                        <a:pt x="11249" y="1321"/>
                      </a:cubicBezTo>
                      <a:cubicBezTo>
                        <a:pt x="11492" y="821"/>
                        <a:pt x="12042" y="432"/>
                        <a:pt x="12545" y="432"/>
                      </a:cubicBezTo>
                      <a:cubicBezTo>
                        <a:pt x="12884" y="432"/>
                        <a:pt x="13201" y="608"/>
                        <a:pt x="13389" y="1046"/>
                      </a:cubicBezTo>
                      <a:cubicBezTo>
                        <a:pt x="13404" y="1076"/>
                        <a:pt x="13431" y="1090"/>
                        <a:pt x="13460" y="1090"/>
                      </a:cubicBezTo>
                      <a:cubicBezTo>
                        <a:pt x="13500" y="1090"/>
                        <a:pt x="13542" y="1064"/>
                        <a:pt x="13556" y="1022"/>
                      </a:cubicBezTo>
                      <a:cubicBezTo>
                        <a:pt x="13699" y="463"/>
                        <a:pt x="14164" y="186"/>
                        <a:pt x="14629" y="186"/>
                      </a:cubicBezTo>
                      <a:cubicBezTo>
                        <a:pt x="15099" y="186"/>
                        <a:pt x="15569" y="469"/>
                        <a:pt x="15708" y="1034"/>
                      </a:cubicBezTo>
                      <a:cubicBezTo>
                        <a:pt x="15726" y="1076"/>
                        <a:pt x="15761" y="1097"/>
                        <a:pt x="15797" y="1097"/>
                      </a:cubicBezTo>
                      <a:cubicBezTo>
                        <a:pt x="15833" y="1097"/>
                        <a:pt x="15869" y="1076"/>
                        <a:pt x="15887" y="1034"/>
                      </a:cubicBezTo>
                      <a:cubicBezTo>
                        <a:pt x="16055" y="541"/>
                        <a:pt x="16486" y="298"/>
                        <a:pt x="16917" y="298"/>
                      </a:cubicBezTo>
                      <a:cubicBezTo>
                        <a:pt x="17373" y="298"/>
                        <a:pt x="17831" y="571"/>
                        <a:pt x="17979" y="1106"/>
                      </a:cubicBezTo>
                      <a:cubicBezTo>
                        <a:pt x="17992" y="1147"/>
                        <a:pt x="18029" y="1168"/>
                        <a:pt x="18065" y="1168"/>
                      </a:cubicBezTo>
                      <a:cubicBezTo>
                        <a:pt x="18092" y="1168"/>
                        <a:pt x="18119" y="1156"/>
                        <a:pt x="18134" y="1130"/>
                      </a:cubicBezTo>
                      <a:cubicBezTo>
                        <a:pt x="18340" y="680"/>
                        <a:pt x="18751" y="466"/>
                        <a:pt x="19159" y="466"/>
                      </a:cubicBezTo>
                      <a:cubicBezTo>
                        <a:pt x="19650" y="466"/>
                        <a:pt x="20138" y="776"/>
                        <a:pt x="20262" y="1357"/>
                      </a:cubicBezTo>
                      <a:cubicBezTo>
                        <a:pt x="20276" y="1404"/>
                        <a:pt x="20315" y="1425"/>
                        <a:pt x="20354" y="1425"/>
                      </a:cubicBezTo>
                      <a:cubicBezTo>
                        <a:pt x="20414" y="1425"/>
                        <a:pt x="20475" y="1377"/>
                        <a:pt x="20453" y="1297"/>
                      </a:cubicBezTo>
                      <a:cubicBezTo>
                        <a:pt x="20307" y="643"/>
                        <a:pt x="19748" y="281"/>
                        <a:pt x="19181" y="281"/>
                      </a:cubicBezTo>
                      <a:cubicBezTo>
                        <a:pt x="18774" y="281"/>
                        <a:pt x="18363" y="467"/>
                        <a:pt x="18098" y="867"/>
                      </a:cubicBezTo>
                      <a:cubicBezTo>
                        <a:pt x="17881" y="357"/>
                        <a:pt x="17408" y="96"/>
                        <a:pt x="16933" y="96"/>
                      </a:cubicBezTo>
                      <a:cubicBezTo>
                        <a:pt x="16495" y="96"/>
                        <a:pt x="16056" y="318"/>
                        <a:pt x="15815" y="771"/>
                      </a:cubicBezTo>
                      <a:cubicBezTo>
                        <a:pt x="15588" y="257"/>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2092" name="Google Shape;2092;p23"/>
              <p:cNvGrpSpPr/>
              <p:nvPr/>
            </p:nvGrpSpPr>
            <p:grpSpPr>
              <a:xfrm>
                <a:off x="3009214" y="1692480"/>
                <a:ext cx="3113402" cy="3677686"/>
                <a:chOff x="4977052" y="-44831"/>
                <a:chExt cx="4389400" cy="5184952"/>
              </a:xfrm>
            </p:grpSpPr>
            <p:sp>
              <p:nvSpPr>
                <p:cNvPr id="2093" name="Google Shape;2093;p23"/>
                <p:cNvSpPr/>
                <p:nvPr/>
              </p:nvSpPr>
              <p:spPr>
                <a:xfrm>
                  <a:off x="4977052" y="-44831"/>
                  <a:ext cx="4389186" cy="309584"/>
                </a:xfrm>
                <a:custGeom>
                  <a:avLst/>
                  <a:gdLst/>
                  <a:ahLst/>
                  <a:cxnLst/>
                  <a:rect l="l" t="t" r="r" b="b"/>
                  <a:pathLst>
                    <a:path w="20487" h="1445" extrusionOk="0">
                      <a:moveTo>
                        <a:pt x="14650" y="1"/>
                      </a:moveTo>
                      <a:cubicBezTo>
                        <a:pt x="14175" y="1"/>
                        <a:pt x="13699" y="255"/>
                        <a:pt x="13472" y="763"/>
                      </a:cubicBezTo>
                      <a:cubicBezTo>
                        <a:pt x="13251" y="397"/>
                        <a:pt x="12922" y="244"/>
                        <a:pt x="12576" y="244"/>
                      </a:cubicBezTo>
                      <a:cubicBezTo>
                        <a:pt x="12064" y="244"/>
                        <a:pt x="11513" y="579"/>
                        <a:pt x="11213" y="1050"/>
                      </a:cubicBezTo>
                      <a:cubicBezTo>
                        <a:pt x="10974" y="488"/>
                        <a:pt x="10446" y="195"/>
                        <a:pt x="9916" y="195"/>
                      </a:cubicBezTo>
                      <a:cubicBezTo>
                        <a:pt x="9465" y="195"/>
                        <a:pt x="9013" y="407"/>
                        <a:pt x="8739" y="846"/>
                      </a:cubicBezTo>
                      <a:cubicBezTo>
                        <a:pt x="8470" y="485"/>
                        <a:pt x="8071" y="309"/>
                        <a:pt x="7673" y="309"/>
                      </a:cubicBezTo>
                      <a:cubicBezTo>
                        <a:pt x="7204" y="309"/>
                        <a:pt x="6737" y="553"/>
                        <a:pt x="6491" y="1026"/>
                      </a:cubicBezTo>
                      <a:cubicBezTo>
                        <a:pt x="6262" y="548"/>
                        <a:pt x="5802" y="301"/>
                        <a:pt x="5341" y="301"/>
                      </a:cubicBezTo>
                      <a:cubicBezTo>
                        <a:pt x="4937" y="301"/>
                        <a:pt x="4531" y="491"/>
                        <a:pt x="4280" y="882"/>
                      </a:cubicBezTo>
                      <a:cubicBezTo>
                        <a:pt x="4052" y="352"/>
                        <a:pt x="3556" y="82"/>
                        <a:pt x="3060" y="82"/>
                      </a:cubicBezTo>
                      <a:cubicBezTo>
                        <a:pt x="2596" y="82"/>
                        <a:pt x="2132" y="319"/>
                        <a:pt x="1889" y="799"/>
                      </a:cubicBezTo>
                      <a:cubicBezTo>
                        <a:pt x="1744" y="430"/>
                        <a:pt x="1401" y="197"/>
                        <a:pt x="1025" y="197"/>
                      </a:cubicBezTo>
                      <a:cubicBezTo>
                        <a:pt x="999" y="197"/>
                        <a:pt x="972" y="199"/>
                        <a:pt x="945" y="201"/>
                      </a:cubicBezTo>
                      <a:cubicBezTo>
                        <a:pt x="347" y="261"/>
                        <a:pt x="13" y="823"/>
                        <a:pt x="1" y="1372"/>
                      </a:cubicBezTo>
                      <a:cubicBezTo>
                        <a:pt x="1" y="1420"/>
                        <a:pt x="40" y="1444"/>
                        <a:pt x="78" y="1444"/>
                      </a:cubicBezTo>
                      <a:cubicBezTo>
                        <a:pt x="117" y="1444"/>
                        <a:pt x="156" y="1420"/>
                        <a:pt x="156" y="1372"/>
                      </a:cubicBezTo>
                      <a:cubicBezTo>
                        <a:pt x="168" y="942"/>
                        <a:pt x="395" y="524"/>
                        <a:pt x="825" y="416"/>
                      </a:cubicBezTo>
                      <a:cubicBezTo>
                        <a:pt x="895" y="397"/>
                        <a:pt x="964" y="387"/>
                        <a:pt x="1031" y="387"/>
                      </a:cubicBezTo>
                      <a:cubicBezTo>
                        <a:pt x="1417" y="387"/>
                        <a:pt x="1749" y="690"/>
                        <a:pt x="1770" y="1097"/>
                      </a:cubicBezTo>
                      <a:cubicBezTo>
                        <a:pt x="1770" y="1151"/>
                        <a:pt x="1819" y="1182"/>
                        <a:pt x="1866" y="1182"/>
                      </a:cubicBezTo>
                      <a:cubicBezTo>
                        <a:pt x="1903" y="1182"/>
                        <a:pt x="1939" y="1163"/>
                        <a:pt x="1949" y="1121"/>
                      </a:cubicBezTo>
                      <a:cubicBezTo>
                        <a:pt x="2100" y="549"/>
                        <a:pt x="2581" y="262"/>
                        <a:pt x="3063" y="262"/>
                      </a:cubicBezTo>
                      <a:cubicBezTo>
                        <a:pt x="3538" y="262"/>
                        <a:pt x="4012" y="540"/>
                        <a:pt x="4172" y="1097"/>
                      </a:cubicBezTo>
                      <a:cubicBezTo>
                        <a:pt x="4186" y="1144"/>
                        <a:pt x="4221" y="1168"/>
                        <a:pt x="4257" y="1168"/>
                      </a:cubicBezTo>
                      <a:cubicBezTo>
                        <a:pt x="4284" y="1168"/>
                        <a:pt x="4312" y="1153"/>
                        <a:pt x="4328" y="1121"/>
                      </a:cubicBezTo>
                      <a:cubicBezTo>
                        <a:pt x="4553" y="688"/>
                        <a:pt x="4950" y="475"/>
                        <a:pt x="5342" y="475"/>
                      </a:cubicBezTo>
                      <a:cubicBezTo>
                        <a:pt x="5783" y="475"/>
                        <a:pt x="6219" y="745"/>
                        <a:pt x="6396" y="1277"/>
                      </a:cubicBezTo>
                      <a:cubicBezTo>
                        <a:pt x="6408" y="1319"/>
                        <a:pt x="6444" y="1340"/>
                        <a:pt x="6480" y="1340"/>
                      </a:cubicBezTo>
                      <a:cubicBezTo>
                        <a:pt x="6515" y="1340"/>
                        <a:pt x="6551" y="1319"/>
                        <a:pt x="6563" y="1277"/>
                      </a:cubicBezTo>
                      <a:cubicBezTo>
                        <a:pt x="6740" y="761"/>
                        <a:pt x="7198" y="491"/>
                        <a:pt x="7659" y="491"/>
                      </a:cubicBezTo>
                      <a:cubicBezTo>
                        <a:pt x="8042" y="491"/>
                        <a:pt x="8427" y="677"/>
                        <a:pt x="8655" y="1062"/>
                      </a:cubicBezTo>
                      <a:cubicBezTo>
                        <a:pt x="8673" y="1086"/>
                        <a:pt x="8703" y="1097"/>
                        <a:pt x="8733" y="1097"/>
                      </a:cubicBezTo>
                      <a:cubicBezTo>
                        <a:pt x="8763" y="1097"/>
                        <a:pt x="8793" y="1086"/>
                        <a:pt x="8810" y="1062"/>
                      </a:cubicBezTo>
                      <a:cubicBezTo>
                        <a:pt x="9039" y="600"/>
                        <a:pt x="9472" y="380"/>
                        <a:pt x="9904" y="380"/>
                      </a:cubicBezTo>
                      <a:cubicBezTo>
                        <a:pt x="10422" y="380"/>
                        <a:pt x="10937" y="696"/>
                        <a:pt x="11094" y="1289"/>
                      </a:cubicBezTo>
                      <a:cubicBezTo>
                        <a:pt x="11107" y="1330"/>
                        <a:pt x="11150" y="1356"/>
                        <a:pt x="11190" y="1356"/>
                      </a:cubicBezTo>
                      <a:cubicBezTo>
                        <a:pt x="11218" y="1356"/>
                        <a:pt x="11246" y="1343"/>
                        <a:pt x="11261" y="1313"/>
                      </a:cubicBezTo>
                      <a:cubicBezTo>
                        <a:pt x="11497" y="818"/>
                        <a:pt x="12047" y="427"/>
                        <a:pt x="12550" y="427"/>
                      </a:cubicBezTo>
                      <a:cubicBezTo>
                        <a:pt x="12887" y="427"/>
                        <a:pt x="13202" y="602"/>
                        <a:pt x="13389" y="1038"/>
                      </a:cubicBezTo>
                      <a:cubicBezTo>
                        <a:pt x="13404" y="1073"/>
                        <a:pt x="13434" y="1087"/>
                        <a:pt x="13464" y="1087"/>
                      </a:cubicBezTo>
                      <a:cubicBezTo>
                        <a:pt x="13506" y="1087"/>
                        <a:pt x="13549" y="1060"/>
                        <a:pt x="13556" y="1026"/>
                      </a:cubicBezTo>
                      <a:cubicBezTo>
                        <a:pt x="13705" y="467"/>
                        <a:pt x="14173" y="189"/>
                        <a:pt x="14639" y="189"/>
                      </a:cubicBezTo>
                      <a:cubicBezTo>
                        <a:pt x="15111" y="189"/>
                        <a:pt x="15581" y="473"/>
                        <a:pt x="15720" y="1038"/>
                      </a:cubicBezTo>
                      <a:cubicBezTo>
                        <a:pt x="15732" y="1080"/>
                        <a:pt x="15767" y="1100"/>
                        <a:pt x="15803" y="1100"/>
                      </a:cubicBezTo>
                      <a:cubicBezTo>
                        <a:pt x="15839" y="1100"/>
                        <a:pt x="15875" y="1080"/>
                        <a:pt x="15887" y="1038"/>
                      </a:cubicBezTo>
                      <a:cubicBezTo>
                        <a:pt x="16055" y="538"/>
                        <a:pt x="16489" y="293"/>
                        <a:pt x="16921" y="293"/>
                      </a:cubicBezTo>
                      <a:cubicBezTo>
                        <a:pt x="17380" y="293"/>
                        <a:pt x="17837" y="568"/>
                        <a:pt x="17979" y="1109"/>
                      </a:cubicBezTo>
                      <a:cubicBezTo>
                        <a:pt x="17992" y="1150"/>
                        <a:pt x="18033" y="1172"/>
                        <a:pt x="18072" y="1172"/>
                      </a:cubicBezTo>
                      <a:cubicBezTo>
                        <a:pt x="18102" y="1172"/>
                        <a:pt x="18131" y="1159"/>
                        <a:pt x="18146" y="1133"/>
                      </a:cubicBezTo>
                      <a:cubicBezTo>
                        <a:pt x="18347" y="683"/>
                        <a:pt x="18754" y="469"/>
                        <a:pt x="19161" y="469"/>
                      </a:cubicBezTo>
                      <a:cubicBezTo>
                        <a:pt x="19650" y="469"/>
                        <a:pt x="20138" y="779"/>
                        <a:pt x="20262" y="1360"/>
                      </a:cubicBezTo>
                      <a:cubicBezTo>
                        <a:pt x="20281" y="1408"/>
                        <a:pt x="20322" y="1429"/>
                        <a:pt x="20363" y="1429"/>
                      </a:cubicBezTo>
                      <a:cubicBezTo>
                        <a:pt x="20426" y="1429"/>
                        <a:pt x="20487" y="1380"/>
                        <a:pt x="20465" y="1301"/>
                      </a:cubicBezTo>
                      <a:cubicBezTo>
                        <a:pt x="20319" y="641"/>
                        <a:pt x="19757" y="275"/>
                        <a:pt x="19190" y="275"/>
                      </a:cubicBezTo>
                      <a:cubicBezTo>
                        <a:pt x="18782" y="275"/>
                        <a:pt x="18371" y="465"/>
                        <a:pt x="18110" y="870"/>
                      </a:cubicBezTo>
                      <a:cubicBezTo>
                        <a:pt x="17886" y="359"/>
                        <a:pt x="17411" y="98"/>
                        <a:pt x="16936" y="98"/>
                      </a:cubicBezTo>
                      <a:cubicBezTo>
                        <a:pt x="16501" y="98"/>
                        <a:pt x="16067" y="317"/>
                        <a:pt x="15827" y="763"/>
                      </a:cubicBezTo>
                      <a:cubicBezTo>
                        <a:pt x="15600" y="255"/>
                        <a:pt x="15125" y="1"/>
                        <a:pt x="14650"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094" name="Google Shape;2094;p23"/>
                <p:cNvSpPr/>
                <p:nvPr/>
              </p:nvSpPr>
              <p:spPr>
                <a:xfrm>
                  <a:off x="4977052" y="498067"/>
                  <a:ext cx="4389186" cy="309584"/>
                </a:xfrm>
                <a:custGeom>
                  <a:avLst/>
                  <a:gdLst/>
                  <a:ahLst/>
                  <a:cxnLst/>
                  <a:rect l="l" t="t" r="r" b="b"/>
                  <a:pathLst>
                    <a:path w="20487" h="1445" extrusionOk="0">
                      <a:moveTo>
                        <a:pt x="14650" y="1"/>
                      </a:moveTo>
                      <a:cubicBezTo>
                        <a:pt x="14175" y="1"/>
                        <a:pt x="13699" y="255"/>
                        <a:pt x="13472" y="763"/>
                      </a:cubicBezTo>
                      <a:cubicBezTo>
                        <a:pt x="13249" y="390"/>
                        <a:pt x="12919" y="235"/>
                        <a:pt x="12570" y="235"/>
                      </a:cubicBezTo>
                      <a:cubicBezTo>
                        <a:pt x="12060" y="235"/>
                        <a:pt x="11512" y="569"/>
                        <a:pt x="11213" y="1038"/>
                      </a:cubicBezTo>
                      <a:cubicBezTo>
                        <a:pt x="10975" y="479"/>
                        <a:pt x="10451" y="189"/>
                        <a:pt x="9925" y="189"/>
                      </a:cubicBezTo>
                      <a:cubicBezTo>
                        <a:pt x="9471" y="189"/>
                        <a:pt x="9015" y="404"/>
                        <a:pt x="8739" y="847"/>
                      </a:cubicBezTo>
                      <a:cubicBezTo>
                        <a:pt x="8469" y="484"/>
                        <a:pt x="8068" y="308"/>
                        <a:pt x="7669" y="308"/>
                      </a:cubicBezTo>
                      <a:cubicBezTo>
                        <a:pt x="7201" y="308"/>
                        <a:pt x="6737" y="549"/>
                        <a:pt x="6491" y="1014"/>
                      </a:cubicBezTo>
                      <a:cubicBezTo>
                        <a:pt x="6262" y="536"/>
                        <a:pt x="5802" y="289"/>
                        <a:pt x="5341" y="289"/>
                      </a:cubicBezTo>
                      <a:cubicBezTo>
                        <a:pt x="4937" y="289"/>
                        <a:pt x="4531" y="480"/>
                        <a:pt x="4280" y="871"/>
                      </a:cubicBezTo>
                      <a:cubicBezTo>
                        <a:pt x="4052" y="340"/>
                        <a:pt x="3556" y="70"/>
                        <a:pt x="3060" y="70"/>
                      </a:cubicBezTo>
                      <a:cubicBezTo>
                        <a:pt x="2596" y="70"/>
                        <a:pt x="2132" y="307"/>
                        <a:pt x="1889" y="787"/>
                      </a:cubicBezTo>
                      <a:cubicBezTo>
                        <a:pt x="1741" y="422"/>
                        <a:pt x="1386" y="188"/>
                        <a:pt x="1001" y="188"/>
                      </a:cubicBezTo>
                      <a:cubicBezTo>
                        <a:pt x="982" y="188"/>
                        <a:pt x="964" y="188"/>
                        <a:pt x="945" y="189"/>
                      </a:cubicBezTo>
                      <a:cubicBezTo>
                        <a:pt x="347" y="249"/>
                        <a:pt x="13" y="823"/>
                        <a:pt x="1" y="1373"/>
                      </a:cubicBezTo>
                      <a:cubicBezTo>
                        <a:pt x="1" y="1420"/>
                        <a:pt x="40" y="1444"/>
                        <a:pt x="78" y="1444"/>
                      </a:cubicBezTo>
                      <a:cubicBezTo>
                        <a:pt x="117" y="1444"/>
                        <a:pt x="156" y="1420"/>
                        <a:pt x="156" y="1373"/>
                      </a:cubicBezTo>
                      <a:cubicBezTo>
                        <a:pt x="168" y="942"/>
                        <a:pt x="395" y="524"/>
                        <a:pt x="825" y="404"/>
                      </a:cubicBezTo>
                      <a:cubicBezTo>
                        <a:pt x="892" y="387"/>
                        <a:pt x="957" y="379"/>
                        <a:pt x="1022" y="379"/>
                      </a:cubicBezTo>
                      <a:cubicBezTo>
                        <a:pt x="1412" y="379"/>
                        <a:pt x="1749" y="675"/>
                        <a:pt x="1770" y="1086"/>
                      </a:cubicBezTo>
                      <a:cubicBezTo>
                        <a:pt x="1770" y="1145"/>
                        <a:pt x="1818" y="1179"/>
                        <a:pt x="1864" y="1179"/>
                      </a:cubicBezTo>
                      <a:cubicBezTo>
                        <a:pt x="1902" y="1179"/>
                        <a:pt x="1938" y="1157"/>
                        <a:pt x="1949" y="1110"/>
                      </a:cubicBezTo>
                      <a:cubicBezTo>
                        <a:pt x="2099" y="540"/>
                        <a:pt x="2576" y="256"/>
                        <a:pt x="3056" y="256"/>
                      </a:cubicBezTo>
                      <a:cubicBezTo>
                        <a:pt x="3533" y="256"/>
                        <a:pt x="4012" y="537"/>
                        <a:pt x="4172" y="1098"/>
                      </a:cubicBezTo>
                      <a:cubicBezTo>
                        <a:pt x="4186" y="1138"/>
                        <a:pt x="4223" y="1160"/>
                        <a:pt x="4258" y="1160"/>
                      </a:cubicBezTo>
                      <a:cubicBezTo>
                        <a:pt x="4286" y="1160"/>
                        <a:pt x="4312" y="1147"/>
                        <a:pt x="4328" y="1122"/>
                      </a:cubicBezTo>
                      <a:cubicBezTo>
                        <a:pt x="4554" y="686"/>
                        <a:pt x="4955" y="470"/>
                        <a:pt x="5350" y="470"/>
                      </a:cubicBezTo>
                      <a:cubicBezTo>
                        <a:pt x="5788" y="470"/>
                        <a:pt x="6220" y="736"/>
                        <a:pt x="6396" y="1265"/>
                      </a:cubicBezTo>
                      <a:cubicBezTo>
                        <a:pt x="6408" y="1307"/>
                        <a:pt x="6444" y="1328"/>
                        <a:pt x="6480" y="1328"/>
                      </a:cubicBezTo>
                      <a:cubicBezTo>
                        <a:pt x="6515" y="1328"/>
                        <a:pt x="6551" y="1307"/>
                        <a:pt x="6563" y="1265"/>
                      </a:cubicBezTo>
                      <a:cubicBezTo>
                        <a:pt x="6740" y="756"/>
                        <a:pt x="7198" y="485"/>
                        <a:pt x="7659" y="485"/>
                      </a:cubicBezTo>
                      <a:cubicBezTo>
                        <a:pt x="8042" y="485"/>
                        <a:pt x="8427" y="671"/>
                        <a:pt x="8655" y="1062"/>
                      </a:cubicBezTo>
                      <a:cubicBezTo>
                        <a:pt x="8673" y="1086"/>
                        <a:pt x="8703" y="1098"/>
                        <a:pt x="8733" y="1098"/>
                      </a:cubicBezTo>
                      <a:cubicBezTo>
                        <a:pt x="8763" y="1098"/>
                        <a:pt x="8793" y="1086"/>
                        <a:pt x="8810" y="1062"/>
                      </a:cubicBezTo>
                      <a:cubicBezTo>
                        <a:pt x="9040" y="598"/>
                        <a:pt x="9475" y="376"/>
                        <a:pt x="9909" y="376"/>
                      </a:cubicBezTo>
                      <a:cubicBezTo>
                        <a:pt x="10425" y="376"/>
                        <a:pt x="10938" y="691"/>
                        <a:pt x="11094" y="1289"/>
                      </a:cubicBezTo>
                      <a:cubicBezTo>
                        <a:pt x="11107" y="1331"/>
                        <a:pt x="11150" y="1356"/>
                        <a:pt x="11190" y="1356"/>
                      </a:cubicBezTo>
                      <a:cubicBezTo>
                        <a:pt x="11218" y="1356"/>
                        <a:pt x="11246" y="1343"/>
                        <a:pt x="11261" y="1313"/>
                      </a:cubicBezTo>
                      <a:cubicBezTo>
                        <a:pt x="11497" y="813"/>
                        <a:pt x="12044" y="424"/>
                        <a:pt x="12546" y="424"/>
                      </a:cubicBezTo>
                      <a:cubicBezTo>
                        <a:pt x="12884" y="424"/>
                        <a:pt x="13201" y="600"/>
                        <a:pt x="13389" y="1038"/>
                      </a:cubicBezTo>
                      <a:cubicBezTo>
                        <a:pt x="13404" y="1068"/>
                        <a:pt x="13433" y="1081"/>
                        <a:pt x="13464" y="1081"/>
                      </a:cubicBezTo>
                      <a:cubicBezTo>
                        <a:pt x="13506" y="1081"/>
                        <a:pt x="13549" y="1056"/>
                        <a:pt x="13556" y="1014"/>
                      </a:cubicBezTo>
                      <a:cubicBezTo>
                        <a:pt x="13704" y="463"/>
                        <a:pt x="14170" y="188"/>
                        <a:pt x="14635" y="188"/>
                      </a:cubicBezTo>
                      <a:cubicBezTo>
                        <a:pt x="15108" y="188"/>
                        <a:pt x="15581" y="472"/>
                        <a:pt x="15720" y="1038"/>
                      </a:cubicBezTo>
                      <a:cubicBezTo>
                        <a:pt x="15732" y="1080"/>
                        <a:pt x="15767" y="1101"/>
                        <a:pt x="15803" y="1101"/>
                      </a:cubicBezTo>
                      <a:cubicBezTo>
                        <a:pt x="15839" y="1101"/>
                        <a:pt x="15875" y="1080"/>
                        <a:pt x="15887" y="1038"/>
                      </a:cubicBezTo>
                      <a:cubicBezTo>
                        <a:pt x="16055" y="539"/>
                        <a:pt x="16489" y="293"/>
                        <a:pt x="16921" y="293"/>
                      </a:cubicBezTo>
                      <a:cubicBezTo>
                        <a:pt x="17380" y="293"/>
                        <a:pt x="17837" y="569"/>
                        <a:pt x="17979" y="1110"/>
                      </a:cubicBezTo>
                      <a:cubicBezTo>
                        <a:pt x="17992" y="1148"/>
                        <a:pt x="18029" y="1170"/>
                        <a:pt x="18067" y="1170"/>
                      </a:cubicBezTo>
                      <a:cubicBezTo>
                        <a:pt x="18098" y="1170"/>
                        <a:pt x="18130" y="1154"/>
                        <a:pt x="18146" y="1122"/>
                      </a:cubicBezTo>
                      <a:cubicBezTo>
                        <a:pt x="18347" y="677"/>
                        <a:pt x="18753" y="466"/>
                        <a:pt x="19159" y="466"/>
                      </a:cubicBezTo>
                      <a:cubicBezTo>
                        <a:pt x="19649" y="466"/>
                        <a:pt x="20138" y="773"/>
                        <a:pt x="20262" y="1349"/>
                      </a:cubicBezTo>
                      <a:cubicBezTo>
                        <a:pt x="20281" y="1400"/>
                        <a:pt x="20321" y="1422"/>
                        <a:pt x="20362" y="1422"/>
                      </a:cubicBezTo>
                      <a:cubicBezTo>
                        <a:pt x="20425" y="1422"/>
                        <a:pt x="20487" y="1369"/>
                        <a:pt x="20465" y="1289"/>
                      </a:cubicBezTo>
                      <a:cubicBezTo>
                        <a:pt x="20319" y="634"/>
                        <a:pt x="19754" y="267"/>
                        <a:pt x="19185" y="267"/>
                      </a:cubicBezTo>
                      <a:cubicBezTo>
                        <a:pt x="18778" y="267"/>
                        <a:pt x="18370" y="455"/>
                        <a:pt x="18110" y="859"/>
                      </a:cubicBezTo>
                      <a:cubicBezTo>
                        <a:pt x="17887" y="350"/>
                        <a:pt x="17416" y="93"/>
                        <a:pt x="16945" y="93"/>
                      </a:cubicBezTo>
                      <a:cubicBezTo>
                        <a:pt x="16507" y="93"/>
                        <a:pt x="16069" y="314"/>
                        <a:pt x="15827" y="763"/>
                      </a:cubicBezTo>
                      <a:cubicBezTo>
                        <a:pt x="15600" y="255"/>
                        <a:pt x="15125" y="1"/>
                        <a:pt x="14650"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095" name="Google Shape;2095;p23"/>
                <p:cNvSpPr/>
                <p:nvPr/>
              </p:nvSpPr>
              <p:spPr>
                <a:xfrm>
                  <a:off x="4977052" y="1038608"/>
                  <a:ext cx="4387686" cy="309370"/>
                </a:xfrm>
                <a:custGeom>
                  <a:avLst/>
                  <a:gdLst/>
                  <a:ahLst/>
                  <a:cxnLst/>
                  <a:rect l="l" t="t" r="r" b="b"/>
                  <a:pathLst>
                    <a:path w="20480" h="1444" extrusionOk="0">
                      <a:moveTo>
                        <a:pt x="14650" y="0"/>
                      </a:moveTo>
                      <a:cubicBezTo>
                        <a:pt x="14175" y="0"/>
                        <a:pt x="13699" y="254"/>
                        <a:pt x="13472" y="762"/>
                      </a:cubicBezTo>
                      <a:cubicBezTo>
                        <a:pt x="13250" y="394"/>
                        <a:pt x="12919" y="240"/>
                        <a:pt x="12571" y="240"/>
                      </a:cubicBezTo>
                      <a:cubicBezTo>
                        <a:pt x="12060" y="240"/>
                        <a:pt x="11512" y="573"/>
                        <a:pt x="11213" y="1049"/>
                      </a:cubicBezTo>
                      <a:cubicBezTo>
                        <a:pt x="10974" y="487"/>
                        <a:pt x="10446" y="194"/>
                        <a:pt x="9916" y="194"/>
                      </a:cubicBezTo>
                      <a:cubicBezTo>
                        <a:pt x="9465" y="194"/>
                        <a:pt x="9013" y="406"/>
                        <a:pt x="8739" y="846"/>
                      </a:cubicBezTo>
                      <a:cubicBezTo>
                        <a:pt x="8470" y="484"/>
                        <a:pt x="8071" y="308"/>
                        <a:pt x="7673" y="308"/>
                      </a:cubicBezTo>
                      <a:cubicBezTo>
                        <a:pt x="7204" y="308"/>
                        <a:pt x="6737" y="553"/>
                        <a:pt x="6491" y="1025"/>
                      </a:cubicBezTo>
                      <a:cubicBezTo>
                        <a:pt x="6261" y="546"/>
                        <a:pt x="5799" y="299"/>
                        <a:pt x="5336" y="299"/>
                      </a:cubicBezTo>
                      <a:cubicBezTo>
                        <a:pt x="4933" y="299"/>
                        <a:pt x="4530" y="486"/>
                        <a:pt x="4280" y="870"/>
                      </a:cubicBezTo>
                      <a:cubicBezTo>
                        <a:pt x="4053" y="342"/>
                        <a:pt x="3561" y="76"/>
                        <a:pt x="3069" y="76"/>
                      </a:cubicBezTo>
                      <a:cubicBezTo>
                        <a:pt x="2602" y="76"/>
                        <a:pt x="2134" y="315"/>
                        <a:pt x="1889" y="798"/>
                      </a:cubicBezTo>
                      <a:cubicBezTo>
                        <a:pt x="1744" y="440"/>
                        <a:pt x="1399" y="197"/>
                        <a:pt x="1022" y="197"/>
                      </a:cubicBezTo>
                      <a:cubicBezTo>
                        <a:pt x="997" y="197"/>
                        <a:pt x="971" y="198"/>
                        <a:pt x="945" y="200"/>
                      </a:cubicBezTo>
                      <a:cubicBezTo>
                        <a:pt x="347" y="260"/>
                        <a:pt x="13" y="834"/>
                        <a:pt x="1" y="1372"/>
                      </a:cubicBezTo>
                      <a:cubicBezTo>
                        <a:pt x="1" y="1420"/>
                        <a:pt x="40" y="1443"/>
                        <a:pt x="78" y="1443"/>
                      </a:cubicBezTo>
                      <a:cubicBezTo>
                        <a:pt x="117" y="1443"/>
                        <a:pt x="156" y="1420"/>
                        <a:pt x="156" y="1372"/>
                      </a:cubicBezTo>
                      <a:cubicBezTo>
                        <a:pt x="168" y="941"/>
                        <a:pt x="395" y="523"/>
                        <a:pt x="825" y="415"/>
                      </a:cubicBezTo>
                      <a:cubicBezTo>
                        <a:pt x="895" y="396"/>
                        <a:pt x="964" y="387"/>
                        <a:pt x="1032" y="387"/>
                      </a:cubicBezTo>
                      <a:cubicBezTo>
                        <a:pt x="1420" y="387"/>
                        <a:pt x="1760" y="690"/>
                        <a:pt x="1770" y="1097"/>
                      </a:cubicBezTo>
                      <a:cubicBezTo>
                        <a:pt x="1770" y="1160"/>
                        <a:pt x="1823" y="1193"/>
                        <a:pt x="1874" y="1193"/>
                      </a:cubicBezTo>
                      <a:cubicBezTo>
                        <a:pt x="1921" y="1193"/>
                        <a:pt x="1967" y="1166"/>
                        <a:pt x="1973" y="1109"/>
                      </a:cubicBezTo>
                      <a:cubicBezTo>
                        <a:pt x="2124" y="536"/>
                        <a:pt x="2605" y="250"/>
                        <a:pt x="3086" y="250"/>
                      </a:cubicBezTo>
                      <a:cubicBezTo>
                        <a:pt x="3558" y="250"/>
                        <a:pt x="4030" y="528"/>
                        <a:pt x="4184" y="1085"/>
                      </a:cubicBezTo>
                      <a:cubicBezTo>
                        <a:pt x="4198" y="1132"/>
                        <a:pt x="4237" y="1156"/>
                        <a:pt x="4275" y="1156"/>
                      </a:cubicBezTo>
                      <a:cubicBezTo>
                        <a:pt x="4306" y="1156"/>
                        <a:pt x="4336" y="1141"/>
                        <a:pt x="4352" y="1109"/>
                      </a:cubicBezTo>
                      <a:cubicBezTo>
                        <a:pt x="4571" y="676"/>
                        <a:pt x="4968" y="462"/>
                        <a:pt x="5361" y="462"/>
                      </a:cubicBezTo>
                      <a:cubicBezTo>
                        <a:pt x="5804" y="462"/>
                        <a:pt x="6243" y="733"/>
                        <a:pt x="6420" y="1264"/>
                      </a:cubicBezTo>
                      <a:cubicBezTo>
                        <a:pt x="6432" y="1300"/>
                        <a:pt x="6468" y="1318"/>
                        <a:pt x="6503" y="1318"/>
                      </a:cubicBezTo>
                      <a:cubicBezTo>
                        <a:pt x="6539" y="1318"/>
                        <a:pt x="6575" y="1300"/>
                        <a:pt x="6587" y="1264"/>
                      </a:cubicBezTo>
                      <a:cubicBezTo>
                        <a:pt x="6763" y="748"/>
                        <a:pt x="7222" y="478"/>
                        <a:pt x="7683" y="478"/>
                      </a:cubicBezTo>
                      <a:cubicBezTo>
                        <a:pt x="8066" y="478"/>
                        <a:pt x="8451" y="664"/>
                        <a:pt x="8679" y="1049"/>
                      </a:cubicBezTo>
                      <a:cubicBezTo>
                        <a:pt x="8697" y="1073"/>
                        <a:pt x="8724" y="1085"/>
                        <a:pt x="8751" y="1085"/>
                      </a:cubicBezTo>
                      <a:cubicBezTo>
                        <a:pt x="8778" y="1085"/>
                        <a:pt x="8804" y="1073"/>
                        <a:pt x="8822" y="1049"/>
                      </a:cubicBezTo>
                      <a:cubicBezTo>
                        <a:pt x="9056" y="587"/>
                        <a:pt x="9490" y="367"/>
                        <a:pt x="9922" y="367"/>
                      </a:cubicBezTo>
                      <a:cubicBezTo>
                        <a:pt x="10440" y="367"/>
                        <a:pt x="10955" y="683"/>
                        <a:pt x="11117" y="1276"/>
                      </a:cubicBezTo>
                      <a:cubicBezTo>
                        <a:pt x="11131" y="1318"/>
                        <a:pt x="11174" y="1343"/>
                        <a:pt x="11213" y="1343"/>
                      </a:cubicBezTo>
                      <a:cubicBezTo>
                        <a:pt x="11242" y="1343"/>
                        <a:pt x="11270" y="1330"/>
                        <a:pt x="11285" y="1300"/>
                      </a:cubicBezTo>
                      <a:cubicBezTo>
                        <a:pt x="11521" y="806"/>
                        <a:pt x="12071" y="414"/>
                        <a:pt x="12574" y="414"/>
                      </a:cubicBezTo>
                      <a:cubicBezTo>
                        <a:pt x="12910" y="414"/>
                        <a:pt x="13226" y="589"/>
                        <a:pt x="13413" y="1025"/>
                      </a:cubicBezTo>
                      <a:cubicBezTo>
                        <a:pt x="13428" y="1060"/>
                        <a:pt x="13458" y="1074"/>
                        <a:pt x="13488" y="1074"/>
                      </a:cubicBezTo>
                      <a:cubicBezTo>
                        <a:pt x="13530" y="1074"/>
                        <a:pt x="13573" y="1048"/>
                        <a:pt x="13580" y="1013"/>
                      </a:cubicBezTo>
                      <a:cubicBezTo>
                        <a:pt x="13723" y="454"/>
                        <a:pt x="14191" y="176"/>
                        <a:pt x="14657" y="176"/>
                      </a:cubicBezTo>
                      <a:cubicBezTo>
                        <a:pt x="15129" y="176"/>
                        <a:pt x="15599" y="460"/>
                        <a:pt x="15732" y="1025"/>
                      </a:cubicBezTo>
                      <a:cubicBezTo>
                        <a:pt x="15750" y="1067"/>
                        <a:pt x="15788" y="1088"/>
                        <a:pt x="15826" y="1088"/>
                      </a:cubicBezTo>
                      <a:cubicBezTo>
                        <a:pt x="15863" y="1088"/>
                        <a:pt x="15899" y="1067"/>
                        <a:pt x="15911" y="1025"/>
                      </a:cubicBezTo>
                      <a:cubicBezTo>
                        <a:pt x="16079" y="526"/>
                        <a:pt x="16510" y="280"/>
                        <a:pt x="16941" y="280"/>
                      </a:cubicBezTo>
                      <a:cubicBezTo>
                        <a:pt x="17398" y="280"/>
                        <a:pt x="17855" y="556"/>
                        <a:pt x="18003" y="1097"/>
                      </a:cubicBezTo>
                      <a:cubicBezTo>
                        <a:pt x="18016" y="1138"/>
                        <a:pt x="18053" y="1159"/>
                        <a:pt x="18089" y="1159"/>
                      </a:cubicBezTo>
                      <a:cubicBezTo>
                        <a:pt x="18116" y="1159"/>
                        <a:pt x="18143" y="1147"/>
                        <a:pt x="18158" y="1121"/>
                      </a:cubicBezTo>
                      <a:cubicBezTo>
                        <a:pt x="18364" y="671"/>
                        <a:pt x="18775" y="457"/>
                        <a:pt x="19183" y="457"/>
                      </a:cubicBezTo>
                      <a:cubicBezTo>
                        <a:pt x="19674" y="457"/>
                        <a:pt x="20162" y="767"/>
                        <a:pt x="20286" y="1348"/>
                      </a:cubicBezTo>
                      <a:cubicBezTo>
                        <a:pt x="20300" y="1390"/>
                        <a:pt x="20335" y="1408"/>
                        <a:pt x="20370" y="1408"/>
                      </a:cubicBezTo>
                      <a:cubicBezTo>
                        <a:pt x="20424" y="1408"/>
                        <a:pt x="20480" y="1365"/>
                        <a:pt x="20465" y="1300"/>
                      </a:cubicBezTo>
                      <a:cubicBezTo>
                        <a:pt x="20319" y="640"/>
                        <a:pt x="19757" y="275"/>
                        <a:pt x="19190" y="275"/>
                      </a:cubicBezTo>
                      <a:cubicBezTo>
                        <a:pt x="18782" y="275"/>
                        <a:pt x="18371" y="464"/>
                        <a:pt x="18110" y="870"/>
                      </a:cubicBezTo>
                      <a:cubicBezTo>
                        <a:pt x="17886" y="358"/>
                        <a:pt x="17411" y="97"/>
                        <a:pt x="16936" y="97"/>
                      </a:cubicBezTo>
                      <a:cubicBezTo>
                        <a:pt x="16501" y="97"/>
                        <a:pt x="16067" y="316"/>
                        <a:pt x="15827" y="762"/>
                      </a:cubicBezTo>
                      <a:cubicBezTo>
                        <a:pt x="15600" y="254"/>
                        <a:pt x="15125" y="0"/>
                        <a:pt x="14650"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096" name="Google Shape;2096;p23"/>
                <p:cNvSpPr/>
                <p:nvPr/>
              </p:nvSpPr>
              <p:spPr>
                <a:xfrm>
                  <a:off x="4979623" y="1579578"/>
                  <a:ext cx="4386615" cy="311298"/>
                </a:xfrm>
                <a:custGeom>
                  <a:avLst/>
                  <a:gdLst/>
                  <a:ahLst/>
                  <a:cxnLst/>
                  <a:rect l="l" t="t" r="r" b="b"/>
                  <a:pathLst>
                    <a:path w="20475" h="1453" extrusionOk="0">
                      <a:moveTo>
                        <a:pt x="14638" y="0"/>
                      </a:moveTo>
                      <a:cubicBezTo>
                        <a:pt x="14163" y="0"/>
                        <a:pt x="13687" y="257"/>
                        <a:pt x="13460" y="771"/>
                      </a:cubicBezTo>
                      <a:cubicBezTo>
                        <a:pt x="13242" y="398"/>
                        <a:pt x="12914" y="243"/>
                        <a:pt x="12567" y="243"/>
                      </a:cubicBezTo>
                      <a:cubicBezTo>
                        <a:pt x="12058" y="243"/>
                        <a:pt x="11507" y="577"/>
                        <a:pt x="11201" y="1046"/>
                      </a:cubicBezTo>
                      <a:cubicBezTo>
                        <a:pt x="10963" y="487"/>
                        <a:pt x="10439" y="198"/>
                        <a:pt x="9913" y="198"/>
                      </a:cubicBezTo>
                      <a:cubicBezTo>
                        <a:pt x="9459" y="198"/>
                        <a:pt x="9003" y="413"/>
                        <a:pt x="8727" y="855"/>
                      </a:cubicBezTo>
                      <a:cubicBezTo>
                        <a:pt x="8457" y="492"/>
                        <a:pt x="8056" y="316"/>
                        <a:pt x="7658" y="316"/>
                      </a:cubicBezTo>
                      <a:cubicBezTo>
                        <a:pt x="7192" y="316"/>
                        <a:pt x="6730" y="558"/>
                        <a:pt x="6491" y="1022"/>
                      </a:cubicBezTo>
                      <a:cubicBezTo>
                        <a:pt x="6262" y="545"/>
                        <a:pt x="5802" y="298"/>
                        <a:pt x="5339" y="298"/>
                      </a:cubicBezTo>
                      <a:cubicBezTo>
                        <a:pt x="4933" y="298"/>
                        <a:pt x="4525" y="488"/>
                        <a:pt x="4268" y="879"/>
                      </a:cubicBezTo>
                      <a:cubicBezTo>
                        <a:pt x="4040" y="348"/>
                        <a:pt x="3547" y="79"/>
                        <a:pt x="3053" y="79"/>
                      </a:cubicBezTo>
                      <a:cubicBezTo>
                        <a:pt x="2590" y="79"/>
                        <a:pt x="2126" y="315"/>
                        <a:pt x="1877" y="795"/>
                      </a:cubicBezTo>
                      <a:cubicBezTo>
                        <a:pt x="1740" y="430"/>
                        <a:pt x="1386" y="196"/>
                        <a:pt x="990" y="196"/>
                      </a:cubicBezTo>
                      <a:cubicBezTo>
                        <a:pt x="971" y="196"/>
                        <a:pt x="952" y="196"/>
                        <a:pt x="933" y="198"/>
                      </a:cubicBezTo>
                      <a:cubicBezTo>
                        <a:pt x="335" y="257"/>
                        <a:pt x="13" y="831"/>
                        <a:pt x="1" y="1381"/>
                      </a:cubicBezTo>
                      <a:cubicBezTo>
                        <a:pt x="1" y="1429"/>
                        <a:pt x="36" y="1453"/>
                        <a:pt x="72" y="1453"/>
                      </a:cubicBezTo>
                      <a:cubicBezTo>
                        <a:pt x="108" y="1453"/>
                        <a:pt x="144" y="1429"/>
                        <a:pt x="144" y="1381"/>
                      </a:cubicBezTo>
                      <a:cubicBezTo>
                        <a:pt x="168" y="951"/>
                        <a:pt x="383" y="532"/>
                        <a:pt x="825" y="413"/>
                      </a:cubicBezTo>
                      <a:cubicBezTo>
                        <a:pt x="893" y="393"/>
                        <a:pt x="961" y="384"/>
                        <a:pt x="1027" y="384"/>
                      </a:cubicBezTo>
                      <a:cubicBezTo>
                        <a:pt x="1409" y="384"/>
                        <a:pt x="1749" y="687"/>
                        <a:pt x="1770" y="1094"/>
                      </a:cubicBezTo>
                      <a:cubicBezTo>
                        <a:pt x="1770" y="1154"/>
                        <a:pt x="1814" y="1188"/>
                        <a:pt x="1857" y="1188"/>
                      </a:cubicBezTo>
                      <a:cubicBezTo>
                        <a:pt x="1892" y="1188"/>
                        <a:pt x="1926" y="1166"/>
                        <a:pt x="1937" y="1118"/>
                      </a:cubicBezTo>
                      <a:cubicBezTo>
                        <a:pt x="2087" y="547"/>
                        <a:pt x="2570" y="260"/>
                        <a:pt x="3052" y="260"/>
                      </a:cubicBezTo>
                      <a:cubicBezTo>
                        <a:pt x="3529" y="260"/>
                        <a:pt x="4006" y="541"/>
                        <a:pt x="4160" y="1106"/>
                      </a:cubicBezTo>
                      <a:cubicBezTo>
                        <a:pt x="4174" y="1147"/>
                        <a:pt x="4215" y="1168"/>
                        <a:pt x="4254" y="1168"/>
                      </a:cubicBezTo>
                      <a:cubicBezTo>
                        <a:pt x="4283" y="1168"/>
                        <a:pt x="4312" y="1156"/>
                        <a:pt x="4328" y="1130"/>
                      </a:cubicBezTo>
                      <a:cubicBezTo>
                        <a:pt x="4549" y="694"/>
                        <a:pt x="4949" y="478"/>
                        <a:pt x="5344" y="478"/>
                      </a:cubicBezTo>
                      <a:cubicBezTo>
                        <a:pt x="5782" y="478"/>
                        <a:pt x="6214" y="745"/>
                        <a:pt x="6384" y="1273"/>
                      </a:cubicBezTo>
                      <a:cubicBezTo>
                        <a:pt x="6402" y="1315"/>
                        <a:pt x="6438" y="1336"/>
                        <a:pt x="6473" y="1336"/>
                      </a:cubicBezTo>
                      <a:cubicBezTo>
                        <a:pt x="6509" y="1336"/>
                        <a:pt x="6545" y="1315"/>
                        <a:pt x="6563" y="1273"/>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32" y="602"/>
                        <a:pt x="9466" y="382"/>
                        <a:pt x="9898" y="382"/>
                      </a:cubicBezTo>
                      <a:cubicBezTo>
                        <a:pt x="10416" y="382"/>
                        <a:pt x="10931" y="698"/>
                        <a:pt x="11094" y="1297"/>
                      </a:cubicBezTo>
                      <a:cubicBezTo>
                        <a:pt x="11100" y="1339"/>
                        <a:pt x="11144" y="1364"/>
                        <a:pt x="11183" y="1364"/>
                      </a:cubicBezTo>
                      <a:cubicBezTo>
                        <a:pt x="11212" y="1364"/>
                        <a:pt x="11239" y="1351"/>
                        <a:pt x="11249" y="1321"/>
                      </a:cubicBezTo>
                      <a:cubicBezTo>
                        <a:pt x="11492" y="821"/>
                        <a:pt x="12042" y="432"/>
                        <a:pt x="12545" y="432"/>
                      </a:cubicBezTo>
                      <a:cubicBezTo>
                        <a:pt x="12884" y="432"/>
                        <a:pt x="13201" y="608"/>
                        <a:pt x="13389" y="1046"/>
                      </a:cubicBezTo>
                      <a:cubicBezTo>
                        <a:pt x="13404" y="1076"/>
                        <a:pt x="13431" y="1090"/>
                        <a:pt x="13460" y="1090"/>
                      </a:cubicBezTo>
                      <a:cubicBezTo>
                        <a:pt x="13500" y="1090"/>
                        <a:pt x="13542" y="1064"/>
                        <a:pt x="13556" y="1022"/>
                      </a:cubicBezTo>
                      <a:cubicBezTo>
                        <a:pt x="13705" y="469"/>
                        <a:pt x="14170" y="194"/>
                        <a:pt x="14633" y="194"/>
                      </a:cubicBezTo>
                      <a:cubicBezTo>
                        <a:pt x="15102" y="194"/>
                        <a:pt x="15569" y="475"/>
                        <a:pt x="15708" y="1034"/>
                      </a:cubicBezTo>
                      <a:cubicBezTo>
                        <a:pt x="15726" y="1082"/>
                        <a:pt x="15761" y="1106"/>
                        <a:pt x="15797" y="1106"/>
                      </a:cubicBezTo>
                      <a:cubicBezTo>
                        <a:pt x="15833" y="1106"/>
                        <a:pt x="15869" y="1082"/>
                        <a:pt x="15887" y="1034"/>
                      </a:cubicBezTo>
                      <a:cubicBezTo>
                        <a:pt x="16055" y="541"/>
                        <a:pt x="16486" y="298"/>
                        <a:pt x="16917" y="298"/>
                      </a:cubicBezTo>
                      <a:cubicBezTo>
                        <a:pt x="17373" y="298"/>
                        <a:pt x="17831" y="571"/>
                        <a:pt x="17979" y="1106"/>
                      </a:cubicBezTo>
                      <a:cubicBezTo>
                        <a:pt x="17992" y="1153"/>
                        <a:pt x="18028" y="1177"/>
                        <a:pt x="18063" y="1177"/>
                      </a:cubicBezTo>
                      <a:cubicBezTo>
                        <a:pt x="18091" y="1177"/>
                        <a:pt x="18118" y="1162"/>
                        <a:pt x="18134" y="1130"/>
                      </a:cubicBezTo>
                      <a:cubicBezTo>
                        <a:pt x="18340" y="686"/>
                        <a:pt x="18750" y="475"/>
                        <a:pt x="19157" y="475"/>
                      </a:cubicBezTo>
                      <a:cubicBezTo>
                        <a:pt x="19649" y="475"/>
                        <a:pt x="20138" y="782"/>
                        <a:pt x="20262" y="1357"/>
                      </a:cubicBezTo>
                      <a:cubicBezTo>
                        <a:pt x="20276" y="1409"/>
                        <a:pt x="20314" y="1431"/>
                        <a:pt x="20353" y="1431"/>
                      </a:cubicBezTo>
                      <a:cubicBezTo>
                        <a:pt x="20413" y="1431"/>
                        <a:pt x="20475" y="1377"/>
                        <a:pt x="20453" y="1297"/>
                      </a:cubicBezTo>
                      <a:cubicBezTo>
                        <a:pt x="20307" y="643"/>
                        <a:pt x="19748" y="281"/>
                        <a:pt x="19181" y="281"/>
                      </a:cubicBezTo>
                      <a:cubicBezTo>
                        <a:pt x="18774" y="281"/>
                        <a:pt x="18363" y="467"/>
                        <a:pt x="18098" y="867"/>
                      </a:cubicBezTo>
                      <a:cubicBezTo>
                        <a:pt x="17881" y="358"/>
                        <a:pt x="17410" y="101"/>
                        <a:pt x="16937" y="101"/>
                      </a:cubicBezTo>
                      <a:cubicBezTo>
                        <a:pt x="16498" y="101"/>
                        <a:pt x="16057" y="323"/>
                        <a:pt x="15815" y="771"/>
                      </a:cubicBezTo>
                      <a:cubicBezTo>
                        <a:pt x="15588" y="257"/>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097" name="Google Shape;2097;p23"/>
                <p:cNvSpPr/>
                <p:nvPr/>
              </p:nvSpPr>
              <p:spPr>
                <a:xfrm>
                  <a:off x="4979623" y="2121833"/>
                  <a:ext cx="4384901" cy="309370"/>
                </a:xfrm>
                <a:custGeom>
                  <a:avLst/>
                  <a:gdLst/>
                  <a:ahLst/>
                  <a:cxnLst/>
                  <a:rect l="l" t="t" r="r" b="b"/>
                  <a:pathLst>
                    <a:path w="20467" h="1444" extrusionOk="0">
                      <a:moveTo>
                        <a:pt x="14638" y="0"/>
                      </a:moveTo>
                      <a:cubicBezTo>
                        <a:pt x="14163" y="0"/>
                        <a:pt x="13687" y="254"/>
                        <a:pt x="13460" y="762"/>
                      </a:cubicBezTo>
                      <a:cubicBezTo>
                        <a:pt x="13242" y="394"/>
                        <a:pt x="12915" y="240"/>
                        <a:pt x="12568" y="240"/>
                      </a:cubicBezTo>
                      <a:cubicBezTo>
                        <a:pt x="12058" y="240"/>
                        <a:pt x="11507" y="573"/>
                        <a:pt x="11201" y="1049"/>
                      </a:cubicBezTo>
                      <a:cubicBezTo>
                        <a:pt x="10962" y="487"/>
                        <a:pt x="10434" y="194"/>
                        <a:pt x="9904" y="194"/>
                      </a:cubicBezTo>
                      <a:cubicBezTo>
                        <a:pt x="9453" y="194"/>
                        <a:pt x="9001" y="407"/>
                        <a:pt x="8727" y="846"/>
                      </a:cubicBezTo>
                      <a:cubicBezTo>
                        <a:pt x="8458" y="484"/>
                        <a:pt x="8059" y="308"/>
                        <a:pt x="7662" y="308"/>
                      </a:cubicBezTo>
                      <a:cubicBezTo>
                        <a:pt x="7194" y="308"/>
                        <a:pt x="6731" y="553"/>
                        <a:pt x="6491" y="1025"/>
                      </a:cubicBezTo>
                      <a:cubicBezTo>
                        <a:pt x="6261" y="546"/>
                        <a:pt x="5799" y="299"/>
                        <a:pt x="5334" y="299"/>
                      </a:cubicBezTo>
                      <a:cubicBezTo>
                        <a:pt x="4930" y="299"/>
                        <a:pt x="4524" y="486"/>
                        <a:pt x="4268" y="870"/>
                      </a:cubicBezTo>
                      <a:cubicBezTo>
                        <a:pt x="4041" y="342"/>
                        <a:pt x="3553" y="76"/>
                        <a:pt x="3061" y="76"/>
                      </a:cubicBezTo>
                      <a:cubicBezTo>
                        <a:pt x="2596" y="76"/>
                        <a:pt x="2128" y="315"/>
                        <a:pt x="1877" y="798"/>
                      </a:cubicBezTo>
                      <a:cubicBezTo>
                        <a:pt x="1743" y="440"/>
                        <a:pt x="1399" y="197"/>
                        <a:pt x="1012" y="197"/>
                      </a:cubicBezTo>
                      <a:cubicBezTo>
                        <a:pt x="986" y="197"/>
                        <a:pt x="960" y="198"/>
                        <a:pt x="933" y="201"/>
                      </a:cubicBezTo>
                      <a:cubicBezTo>
                        <a:pt x="335" y="260"/>
                        <a:pt x="13" y="834"/>
                        <a:pt x="1" y="1372"/>
                      </a:cubicBezTo>
                      <a:cubicBezTo>
                        <a:pt x="1" y="1420"/>
                        <a:pt x="36" y="1444"/>
                        <a:pt x="72" y="1444"/>
                      </a:cubicBezTo>
                      <a:cubicBezTo>
                        <a:pt x="108" y="1444"/>
                        <a:pt x="144" y="1420"/>
                        <a:pt x="144" y="1372"/>
                      </a:cubicBezTo>
                      <a:cubicBezTo>
                        <a:pt x="168" y="942"/>
                        <a:pt x="383" y="523"/>
                        <a:pt x="825" y="416"/>
                      </a:cubicBezTo>
                      <a:cubicBezTo>
                        <a:pt x="893" y="396"/>
                        <a:pt x="961" y="387"/>
                        <a:pt x="1027" y="387"/>
                      </a:cubicBezTo>
                      <a:cubicBezTo>
                        <a:pt x="1409" y="387"/>
                        <a:pt x="1749" y="690"/>
                        <a:pt x="1770" y="1097"/>
                      </a:cubicBezTo>
                      <a:cubicBezTo>
                        <a:pt x="1770" y="1151"/>
                        <a:pt x="1815" y="1182"/>
                        <a:pt x="1859" y="1182"/>
                      </a:cubicBezTo>
                      <a:cubicBezTo>
                        <a:pt x="1893" y="1182"/>
                        <a:pt x="1927" y="1163"/>
                        <a:pt x="1937" y="1121"/>
                      </a:cubicBezTo>
                      <a:cubicBezTo>
                        <a:pt x="2087" y="544"/>
                        <a:pt x="2570" y="257"/>
                        <a:pt x="3052" y="257"/>
                      </a:cubicBezTo>
                      <a:cubicBezTo>
                        <a:pt x="3529" y="257"/>
                        <a:pt x="4006" y="538"/>
                        <a:pt x="4160" y="1097"/>
                      </a:cubicBezTo>
                      <a:cubicBezTo>
                        <a:pt x="4174" y="1144"/>
                        <a:pt x="4213" y="1168"/>
                        <a:pt x="4252" y="1168"/>
                      </a:cubicBezTo>
                      <a:cubicBezTo>
                        <a:pt x="4282" y="1168"/>
                        <a:pt x="4312" y="1153"/>
                        <a:pt x="4328" y="1121"/>
                      </a:cubicBezTo>
                      <a:cubicBezTo>
                        <a:pt x="4547" y="688"/>
                        <a:pt x="4944" y="475"/>
                        <a:pt x="5336" y="475"/>
                      </a:cubicBezTo>
                      <a:cubicBezTo>
                        <a:pt x="5777" y="475"/>
                        <a:pt x="6213" y="745"/>
                        <a:pt x="6384" y="1276"/>
                      </a:cubicBezTo>
                      <a:cubicBezTo>
                        <a:pt x="6402" y="1318"/>
                        <a:pt x="6438" y="1339"/>
                        <a:pt x="6473" y="1339"/>
                      </a:cubicBezTo>
                      <a:cubicBezTo>
                        <a:pt x="6509" y="1339"/>
                        <a:pt x="6545" y="1318"/>
                        <a:pt x="6563" y="1276"/>
                      </a:cubicBezTo>
                      <a:cubicBezTo>
                        <a:pt x="6740" y="765"/>
                        <a:pt x="7201" y="495"/>
                        <a:pt x="7664" y="495"/>
                      </a:cubicBezTo>
                      <a:cubicBezTo>
                        <a:pt x="8046" y="495"/>
                        <a:pt x="8428" y="678"/>
                        <a:pt x="8655" y="1061"/>
                      </a:cubicBezTo>
                      <a:cubicBezTo>
                        <a:pt x="8673" y="1085"/>
                        <a:pt x="8700" y="1097"/>
                        <a:pt x="8727" y="1097"/>
                      </a:cubicBezTo>
                      <a:cubicBezTo>
                        <a:pt x="8754" y="1097"/>
                        <a:pt x="8781" y="1085"/>
                        <a:pt x="8798" y="1061"/>
                      </a:cubicBezTo>
                      <a:cubicBezTo>
                        <a:pt x="9028" y="590"/>
                        <a:pt x="9469" y="365"/>
                        <a:pt x="9908" y="365"/>
                      </a:cubicBezTo>
                      <a:cubicBezTo>
                        <a:pt x="10427" y="365"/>
                        <a:pt x="10944" y="680"/>
                        <a:pt x="11105" y="1276"/>
                      </a:cubicBezTo>
                      <a:cubicBezTo>
                        <a:pt x="11119" y="1317"/>
                        <a:pt x="11156" y="1339"/>
                        <a:pt x="11192" y="1339"/>
                      </a:cubicBezTo>
                      <a:cubicBezTo>
                        <a:pt x="11219" y="1339"/>
                        <a:pt x="11245" y="1326"/>
                        <a:pt x="11261" y="1300"/>
                      </a:cubicBezTo>
                      <a:cubicBezTo>
                        <a:pt x="11504" y="800"/>
                        <a:pt x="12054" y="411"/>
                        <a:pt x="12557" y="411"/>
                      </a:cubicBezTo>
                      <a:cubicBezTo>
                        <a:pt x="12896" y="411"/>
                        <a:pt x="13213" y="588"/>
                        <a:pt x="13401" y="1025"/>
                      </a:cubicBezTo>
                      <a:cubicBezTo>
                        <a:pt x="13416" y="1055"/>
                        <a:pt x="13443" y="1069"/>
                        <a:pt x="13472" y="1069"/>
                      </a:cubicBezTo>
                      <a:cubicBezTo>
                        <a:pt x="13512" y="1069"/>
                        <a:pt x="13554" y="1043"/>
                        <a:pt x="13568" y="1002"/>
                      </a:cubicBezTo>
                      <a:cubicBezTo>
                        <a:pt x="13716" y="450"/>
                        <a:pt x="14179" y="175"/>
                        <a:pt x="14641" y="175"/>
                      </a:cubicBezTo>
                      <a:cubicBezTo>
                        <a:pt x="15111" y="175"/>
                        <a:pt x="15581" y="459"/>
                        <a:pt x="15720" y="1025"/>
                      </a:cubicBezTo>
                      <a:cubicBezTo>
                        <a:pt x="15732" y="1067"/>
                        <a:pt x="15767" y="1088"/>
                        <a:pt x="15805" y="1088"/>
                      </a:cubicBezTo>
                      <a:cubicBezTo>
                        <a:pt x="15842" y="1088"/>
                        <a:pt x="15881" y="1067"/>
                        <a:pt x="15899" y="1025"/>
                      </a:cubicBezTo>
                      <a:cubicBezTo>
                        <a:pt x="16067" y="526"/>
                        <a:pt x="16498" y="281"/>
                        <a:pt x="16929" y="281"/>
                      </a:cubicBezTo>
                      <a:cubicBezTo>
                        <a:pt x="17386" y="281"/>
                        <a:pt x="17843" y="556"/>
                        <a:pt x="17991" y="1097"/>
                      </a:cubicBezTo>
                      <a:cubicBezTo>
                        <a:pt x="17997" y="1136"/>
                        <a:pt x="18032" y="1157"/>
                        <a:pt x="18068" y="1157"/>
                      </a:cubicBezTo>
                      <a:cubicBezTo>
                        <a:pt x="18098" y="1157"/>
                        <a:pt x="18130" y="1142"/>
                        <a:pt x="18146" y="1109"/>
                      </a:cubicBezTo>
                      <a:cubicBezTo>
                        <a:pt x="18352" y="665"/>
                        <a:pt x="18762" y="454"/>
                        <a:pt x="19169" y="454"/>
                      </a:cubicBezTo>
                      <a:cubicBezTo>
                        <a:pt x="19661" y="454"/>
                        <a:pt x="20150" y="761"/>
                        <a:pt x="20274" y="1336"/>
                      </a:cubicBezTo>
                      <a:cubicBezTo>
                        <a:pt x="20284" y="1387"/>
                        <a:pt x="20323" y="1410"/>
                        <a:pt x="20361" y="1410"/>
                      </a:cubicBezTo>
                      <a:cubicBezTo>
                        <a:pt x="20414" y="1410"/>
                        <a:pt x="20467" y="1369"/>
                        <a:pt x="20453" y="1300"/>
                      </a:cubicBezTo>
                      <a:cubicBezTo>
                        <a:pt x="20307" y="645"/>
                        <a:pt x="19746" y="279"/>
                        <a:pt x="19178" y="279"/>
                      </a:cubicBezTo>
                      <a:cubicBezTo>
                        <a:pt x="18772" y="279"/>
                        <a:pt x="18363" y="466"/>
                        <a:pt x="18098" y="870"/>
                      </a:cubicBezTo>
                      <a:cubicBezTo>
                        <a:pt x="17880" y="359"/>
                        <a:pt x="17404" y="98"/>
                        <a:pt x="16928" y="98"/>
                      </a:cubicBezTo>
                      <a:cubicBezTo>
                        <a:pt x="16492" y="98"/>
                        <a:pt x="16055" y="317"/>
                        <a:pt x="15815" y="762"/>
                      </a:cubicBezTo>
                      <a:cubicBezTo>
                        <a:pt x="15588" y="254"/>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098" name="Google Shape;2098;p23"/>
                <p:cNvSpPr/>
                <p:nvPr/>
              </p:nvSpPr>
              <p:spPr>
                <a:xfrm>
                  <a:off x="4979623" y="2662802"/>
                  <a:ext cx="4386829" cy="310655"/>
                </a:xfrm>
                <a:custGeom>
                  <a:avLst/>
                  <a:gdLst/>
                  <a:ahLst/>
                  <a:cxnLst/>
                  <a:rect l="l" t="t" r="r" b="b"/>
                  <a:pathLst>
                    <a:path w="20476" h="1450" extrusionOk="0">
                      <a:moveTo>
                        <a:pt x="14638" y="1"/>
                      </a:moveTo>
                      <a:cubicBezTo>
                        <a:pt x="14163" y="1"/>
                        <a:pt x="13687" y="258"/>
                        <a:pt x="13460" y="772"/>
                      </a:cubicBezTo>
                      <a:cubicBezTo>
                        <a:pt x="13242" y="399"/>
                        <a:pt x="12914" y="243"/>
                        <a:pt x="12567" y="243"/>
                      </a:cubicBezTo>
                      <a:cubicBezTo>
                        <a:pt x="12058" y="243"/>
                        <a:pt x="11507" y="577"/>
                        <a:pt x="11201" y="1047"/>
                      </a:cubicBezTo>
                      <a:cubicBezTo>
                        <a:pt x="10963" y="486"/>
                        <a:pt x="10437" y="193"/>
                        <a:pt x="9909" y="193"/>
                      </a:cubicBezTo>
                      <a:cubicBezTo>
                        <a:pt x="9456" y="193"/>
                        <a:pt x="9003" y="409"/>
                        <a:pt x="8727" y="855"/>
                      </a:cubicBezTo>
                      <a:cubicBezTo>
                        <a:pt x="8457" y="492"/>
                        <a:pt x="8056" y="316"/>
                        <a:pt x="7658" y="316"/>
                      </a:cubicBezTo>
                      <a:cubicBezTo>
                        <a:pt x="7192" y="316"/>
                        <a:pt x="6730" y="558"/>
                        <a:pt x="6491" y="1023"/>
                      </a:cubicBezTo>
                      <a:cubicBezTo>
                        <a:pt x="6262" y="545"/>
                        <a:pt x="5802" y="298"/>
                        <a:pt x="5339" y="298"/>
                      </a:cubicBezTo>
                      <a:cubicBezTo>
                        <a:pt x="4933" y="298"/>
                        <a:pt x="4525" y="488"/>
                        <a:pt x="4268" y="879"/>
                      </a:cubicBezTo>
                      <a:cubicBezTo>
                        <a:pt x="4040" y="348"/>
                        <a:pt x="3547" y="79"/>
                        <a:pt x="3053" y="79"/>
                      </a:cubicBezTo>
                      <a:cubicBezTo>
                        <a:pt x="2590" y="79"/>
                        <a:pt x="2126" y="316"/>
                        <a:pt x="1877" y="796"/>
                      </a:cubicBezTo>
                      <a:cubicBezTo>
                        <a:pt x="1743" y="437"/>
                        <a:pt x="1399" y="194"/>
                        <a:pt x="1012" y="194"/>
                      </a:cubicBezTo>
                      <a:cubicBezTo>
                        <a:pt x="986" y="194"/>
                        <a:pt x="960" y="196"/>
                        <a:pt x="933" y="198"/>
                      </a:cubicBezTo>
                      <a:cubicBezTo>
                        <a:pt x="335" y="258"/>
                        <a:pt x="13" y="831"/>
                        <a:pt x="1" y="1369"/>
                      </a:cubicBezTo>
                      <a:cubicBezTo>
                        <a:pt x="1" y="1423"/>
                        <a:pt x="36" y="1450"/>
                        <a:pt x="72" y="1450"/>
                      </a:cubicBezTo>
                      <a:cubicBezTo>
                        <a:pt x="108" y="1450"/>
                        <a:pt x="144" y="1423"/>
                        <a:pt x="144" y="1369"/>
                      </a:cubicBezTo>
                      <a:cubicBezTo>
                        <a:pt x="168" y="951"/>
                        <a:pt x="383" y="533"/>
                        <a:pt x="825" y="413"/>
                      </a:cubicBezTo>
                      <a:cubicBezTo>
                        <a:pt x="893" y="393"/>
                        <a:pt x="961" y="384"/>
                        <a:pt x="1027" y="384"/>
                      </a:cubicBezTo>
                      <a:cubicBezTo>
                        <a:pt x="1409" y="384"/>
                        <a:pt x="1749" y="687"/>
                        <a:pt x="1770" y="1094"/>
                      </a:cubicBezTo>
                      <a:cubicBezTo>
                        <a:pt x="1770" y="1153"/>
                        <a:pt x="1812" y="1183"/>
                        <a:pt x="1855" y="1183"/>
                      </a:cubicBezTo>
                      <a:cubicBezTo>
                        <a:pt x="1890" y="1183"/>
                        <a:pt x="1926" y="1162"/>
                        <a:pt x="1937" y="1118"/>
                      </a:cubicBezTo>
                      <a:cubicBezTo>
                        <a:pt x="2087" y="547"/>
                        <a:pt x="2570" y="261"/>
                        <a:pt x="3052" y="261"/>
                      </a:cubicBezTo>
                      <a:cubicBezTo>
                        <a:pt x="3529" y="261"/>
                        <a:pt x="4006" y="542"/>
                        <a:pt x="4160" y="1106"/>
                      </a:cubicBezTo>
                      <a:cubicBezTo>
                        <a:pt x="4174" y="1147"/>
                        <a:pt x="4215" y="1168"/>
                        <a:pt x="4254" y="1168"/>
                      </a:cubicBezTo>
                      <a:cubicBezTo>
                        <a:pt x="4283" y="1168"/>
                        <a:pt x="4312" y="1156"/>
                        <a:pt x="4328" y="1130"/>
                      </a:cubicBezTo>
                      <a:cubicBezTo>
                        <a:pt x="4549" y="694"/>
                        <a:pt x="4949" y="478"/>
                        <a:pt x="5344" y="478"/>
                      </a:cubicBezTo>
                      <a:cubicBezTo>
                        <a:pt x="5782" y="478"/>
                        <a:pt x="6214" y="745"/>
                        <a:pt x="6384" y="1274"/>
                      </a:cubicBezTo>
                      <a:cubicBezTo>
                        <a:pt x="6402" y="1316"/>
                        <a:pt x="6438" y="1336"/>
                        <a:pt x="6473" y="1336"/>
                      </a:cubicBezTo>
                      <a:cubicBezTo>
                        <a:pt x="6509" y="1336"/>
                        <a:pt x="6545" y="1316"/>
                        <a:pt x="6563" y="1274"/>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27" y="590"/>
                        <a:pt x="9467" y="365"/>
                        <a:pt x="9905" y="365"/>
                      </a:cubicBezTo>
                      <a:cubicBezTo>
                        <a:pt x="10428" y="365"/>
                        <a:pt x="10949" y="686"/>
                        <a:pt x="11105" y="1298"/>
                      </a:cubicBezTo>
                      <a:cubicBezTo>
                        <a:pt x="11118" y="1336"/>
                        <a:pt x="11152" y="1358"/>
                        <a:pt x="11187" y="1358"/>
                      </a:cubicBezTo>
                      <a:cubicBezTo>
                        <a:pt x="11215" y="1358"/>
                        <a:pt x="11244" y="1342"/>
                        <a:pt x="11261" y="1310"/>
                      </a:cubicBezTo>
                      <a:cubicBezTo>
                        <a:pt x="11503" y="817"/>
                        <a:pt x="12052" y="432"/>
                        <a:pt x="12555" y="432"/>
                      </a:cubicBezTo>
                      <a:cubicBezTo>
                        <a:pt x="12894" y="432"/>
                        <a:pt x="13213" y="608"/>
                        <a:pt x="13401" y="1047"/>
                      </a:cubicBezTo>
                      <a:cubicBezTo>
                        <a:pt x="13415" y="1075"/>
                        <a:pt x="13440" y="1086"/>
                        <a:pt x="13467" y="1086"/>
                      </a:cubicBezTo>
                      <a:cubicBezTo>
                        <a:pt x="13508" y="1086"/>
                        <a:pt x="13553" y="1059"/>
                        <a:pt x="13568" y="1023"/>
                      </a:cubicBezTo>
                      <a:cubicBezTo>
                        <a:pt x="13717" y="470"/>
                        <a:pt x="14181" y="195"/>
                        <a:pt x="14645" y="195"/>
                      </a:cubicBezTo>
                      <a:cubicBezTo>
                        <a:pt x="15114" y="195"/>
                        <a:pt x="15581" y="476"/>
                        <a:pt x="15720" y="1035"/>
                      </a:cubicBezTo>
                      <a:cubicBezTo>
                        <a:pt x="15732" y="1076"/>
                        <a:pt x="15767" y="1097"/>
                        <a:pt x="15805" y="1097"/>
                      </a:cubicBezTo>
                      <a:cubicBezTo>
                        <a:pt x="15842" y="1097"/>
                        <a:pt x="15881" y="1076"/>
                        <a:pt x="15899" y="1035"/>
                      </a:cubicBezTo>
                      <a:cubicBezTo>
                        <a:pt x="16067" y="541"/>
                        <a:pt x="16497" y="299"/>
                        <a:pt x="16929" y="299"/>
                      </a:cubicBezTo>
                      <a:cubicBezTo>
                        <a:pt x="17385" y="299"/>
                        <a:pt x="17843" y="571"/>
                        <a:pt x="17991" y="1106"/>
                      </a:cubicBezTo>
                      <a:cubicBezTo>
                        <a:pt x="18004" y="1147"/>
                        <a:pt x="18041" y="1168"/>
                        <a:pt x="18077" y="1168"/>
                      </a:cubicBezTo>
                      <a:cubicBezTo>
                        <a:pt x="18104" y="1168"/>
                        <a:pt x="18131" y="1156"/>
                        <a:pt x="18146" y="1130"/>
                      </a:cubicBezTo>
                      <a:cubicBezTo>
                        <a:pt x="18352" y="680"/>
                        <a:pt x="18763" y="466"/>
                        <a:pt x="19171" y="466"/>
                      </a:cubicBezTo>
                      <a:cubicBezTo>
                        <a:pt x="19662" y="466"/>
                        <a:pt x="20150" y="776"/>
                        <a:pt x="20274" y="1357"/>
                      </a:cubicBezTo>
                      <a:cubicBezTo>
                        <a:pt x="20288" y="1403"/>
                        <a:pt x="20322" y="1422"/>
                        <a:pt x="20358" y="1422"/>
                      </a:cubicBezTo>
                      <a:cubicBezTo>
                        <a:pt x="20415" y="1422"/>
                        <a:pt x="20475" y="1371"/>
                        <a:pt x="20453" y="1298"/>
                      </a:cubicBezTo>
                      <a:cubicBezTo>
                        <a:pt x="20307" y="643"/>
                        <a:pt x="19748" y="281"/>
                        <a:pt x="19181" y="281"/>
                      </a:cubicBezTo>
                      <a:cubicBezTo>
                        <a:pt x="18774" y="281"/>
                        <a:pt x="18363" y="468"/>
                        <a:pt x="18098" y="867"/>
                      </a:cubicBezTo>
                      <a:cubicBezTo>
                        <a:pt x="17881" y="357"/>
                        <a:pt x="17408" y="97"/>
                        <a:pt x="16933" y="97"/>
                      </a:cubicBezTo>
                      <a:cubicBezTo>
                        <a:pt x="16495" y="97"/>
                        <a:pt x="16056" y="318"/>
                        <a:pt x="15815" y="772"/>
                      </a:cubicBezTo>
                      <a:cubicBezTo>
                        <a:pt x="15588" y="258"/>
                        <a:pt x="15113" y="1"/>
                        <a:pt x="14638"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099" name="Google Shape;2099;p23"/>
                <p:cNvSpPr/>
                <p:nvPr/>
              </p:nvSpPr>
              <p:spPr>
                <a:xfrm>
                  <a:off x="4979623" y="3205700"/>
                  <a:ext cx="4386615" cy="308941"/>
                </a:xfrm>
                <a:custGeom>
                  <a:avLst/>
                  <a:gdLst/>
                  <a:ahLst/>
                  <a:cxnLst/>
                  <a:rect l="l" t="t" r="r" b="b"/>
                  <a:pathLst>
                    <a:path w="20475" h="1442" extrusionOk="0">
                      <a:moveTo>
                        <a:pt x="14638" y="1"/>
                      </a:moveTo>
                      <a:cubicBezTo>
                        <a:pt x="14163" y="1"/>
                        <a:pt x="13687" y="258"/>
                        <a:pt x="13460" y="772"/>
                      </a:cubicBezTo>
                      <a:cubicBezTo>
                        <a:pt x="13242" y="399"/>
                        <a:pt x="12914" y="244"/>
                        <a:pt x="12567" y="244"/>
                      </a:cubicBezTo>
                      <a:cubicBezTo>
                        <a:pt x="12058" y="244"/>
                        <a:pt x="11507" y="578"/>
                        <a:pt x="11201" y="1047"/>
                      </a:cubicBezTo>
                      <a:cubicBezTo>
                        <a:pt x="10962" y="485"/>
                        <a:pt x="10434" y="192"/>
                        <a:pt x="9904" y="192"/>
                      </a:cubicBezTo>
                      <a:cubicBezTo>
                        <a:pt x="9453" y="192"/>
                        <a:pt x="9001" y="404"/>
                        <a:pt x="8727" y="843"/>
                      </a:cubicBezTo>
                      <a:cubicBezTo>
                        <a:pt x="8458" y="482"/>
                        <a:pt x="8059" y="306"/>
                        <a:pt x="7662" y="306"/>
                      </a:cubicBezTo>
                      <a:cubicBezTo>
                        <a:pt x="7194" y="306"/>
                        <a:pt x="6731" y="550"/>
                        <a:pt x="6491" y="1023"/>
                      </a:cubicBezTo>
                      <a:cubicBezTo>
                        <a:pt x="6262" y="545"/>
                        <a:pt x="5802" y="298"/>
                        <a:pt x="5339" y="298"/>
                      </a:cubicBezTo>
                      <a:cubicBezTo>
                        <a:pt x="4933" y="298"/>
                        <a:pt x="4525" y="488"/>
                        <a:pt x="4268" y="879"/>
                      </a:cubicBezTo>
                      <a:cubicBezTo>
                        <a:pt x="4040" y="349"/>
                        <a:pt x="3547" y="79"/>
                        <a:pt x="3053" y="79"/>
                      </a:cubicBezTo>
                      <a:cubicBezTo>
                        <a:pt x="2590" y="79"/>
                        <a:pt x="2126" y="316"/>
                        <a:pt x="1877" y="796"/>
                      </a:cubicBezTo>
                      <a:cubicBezTo>
                        <a:pt x="1743" y="437"/>
                        <a:pt x="1399" y="195"/>
                        <a:pt x="1012" y="195"/>
                      </a:cubicBezTo>
                      <a:cubicBezTo>
                        <a:pt x="986" y="195"/>
                        <a:pt x="960" y="196"/>
                        <a:pt x="933" y="198"/>
                      </a:cubicBezTo>
                      <a:cubicBezTo>
                        <a:pt x="335" y="258"/>
                        <a:pt x="13" y="832"/>
                        <a:pt x="1" y="1369"/>
                      </a:cubicBezTo>
                      <a:cubicBezTo>
                        <a:pt x="1" y="1417"/>
                        <a:pt x="36" y="1441"/>
                        <a:pt x="72" y="1441"/>
                      </a:cubicBezTo>
                      <a:cubicBezTo>
                        <a:pt x="108" y="1441"/>
                        <a:pt x="144" y="1417"/>
                        <a:pt x="144" y="1369"/>
                      </a:cubicBezTo>
                      <a:cubicBezTo>
                        <a:pt x="168" y="939"/>
                        <a:pt x="383" y="533"/>
                        <a:pt x="825" y="413"/>
                      </a:cubicBezTo>
                      <a:cubicBezTo>
                        <a:pt x="893" y="394"/>
                        <a:pt x="961" y="384"/>
                        <a:pt x="1027" y="384"/>
                      </a:cubicBezTo>
                      <a:cubicBezTo>
                        <a:pt x="1409" y="384"/>
                        <a:pt x="1749" y="687"/>
                        <a:pt x="1770" y="1095"/>
                      </a:cubicBezTo>
                      <a:cubicBezTo>
                        <a:pt x="1770" y="1148"/>
                        <a:pt x="1815" y="1179"/>
                        <a:pt x="1859" y="1179"/>
                      </a:cubicBezTo>
                      <a:cubicBezTo>
                        <a:pt x="1893" y="1179"/>
                        <a:pt x="1927" y="1160"/>
                        <a:pt x="1937" y="1118"/>
                      </a:cubicBezTo>
                      <a:cubicBezTo>
                        <a:pt x="2087" y="548"/>
                        <a:pt x="2570" y="261"/>
                        <a:pt x="3052" y="261"/>
                      </a:cubicBezTo>
                      <a:cubicBezTo>
                        <a:pt x="3529" y="261"/>
                        <a:pt x="4006" y="542"/>
                        <a:pt x="4160" y="1106"/>
                      </a:cubicBezTo>
                      <a:cubicBezTo>
                        <a:pt x="4173" y="1145"/>
                        <a:pt x="4211" y="1167"/>
                        <a:pt x="4248" y="1167"/>
                      </a:cubicBezTo>
                      <a:cubicBezTo>
                        <a:pt x="4280" y="1167"/>
                        <a:pt x="4311" y="1151"/>
                        <a:pt x="4328" y="1118"/>
                      </a:cubicBezTo>
                      <a:cubicBezTo>
                        <a:pt x="4547" y="685"/>
                        <a:pt x="4944" y="472"/>
                        <a:pt x="5336" y="472"/>
                      </a:cubicBezTo>
                      <a:cubicBezTo>
                        <a:pt x="5777" y="472"/>
                        <a:pt x="6213" y="742"/>
                        <a:pt x="6384" y="1274"/>
                      </a:cubicBezTo>
                      <a:cubicBezTo>
                        <a:pt x="6402" y="1316"/>
                        <a:pt x="6438" y="1337"/>
                        <a:pt x="6473" y="1337"/>
                      </a:cubicBezTo>
                      <a:cubicBezTo>
                        <a:pt x="6509" y="1337"/>
                        <a:pt x="6545" y="1316"/>
                        <a:pt x="6563" y="1274"/>
                      </a:cubicBezTo>
                      <a:cubicBezTo>
                        <a:pt x="6740" y="762"/>
                        <a:pt x="7201" y="492"/>
                        <a:pt x="7664" y="492"/>
                      </a:cubicBezTo>
                      <a:cubicBezTo>
                        <a:pt x="8046" y="492"/>
                        <a:pt x="8428" y="675"/>
                        <a:pt x="8655" y="1059"/>
                      </a:cubicBezTo>
                      <a:cubicBezTo>
                        <a:pt x="8673" y="1083"/>
                        <a:pt x="8700" y="1095"/>
                        <a:pt x="8727" y="1095"/>
                      </a:cubicBezTo>
                      <a:cubicBezTo>
                        <a:pt x="8754" y="1095"/>
                        <a:pt x="8781" y="1083"/>
                        <a:pt x="8798" y="1059"/>
                      </a:cubicBezTo>
                      <a:cubicBezTo>
                        <a:pt x="9026" y="598"/>
                        <a:pt x="9458" y="378"/>
                        <a:pt x="9890" y="378"/>
                      </a:cubicBezTo>
                      <a:cubicBezTo>
                        <a:pt x="10410" y="378"/>
                        <a:pt x="10930" y="697"/>
                        <a:pt x="11094" y="1298"/>
                      </a:cubicBezTo>
                      <a:cubicBezTo>
                        <a:pt x="11106" y="1337"/>
                        <a:pt x="11140" y="1358"/>
                        <a:pt x="11175" y="1358"/>
                      </a:cubicBezTo>
                      <a:cubicBezTo>
                        <a:pt x="11203" y="1358"/>
                        <a:pt x="11232" y="1343"/>
                        <a:pt x="11249" y="1310"/>
                      </a:cubicBezTo>
                      <a:cubicBezTo>
                        <a:pt x="11491" y="818"/>
                        <a:pt x="12040" y="432"/>
                        <a:pt x="12543" y="432"/>
                      </a:cubicBezTo>
                      <a:cubicBezTo>
                        <a:pt x="12882" y="432"/>
                        <a:pt x="13201" y="608"/>
                        <a:pt x="13389" y="1047"/>
                      </a:cubicBezTo>
                      <a:cubicBezTo>
                        <a:pt x="13403" y="1075"/>
                        <a:pt x="13428" y="1086"/>
                        <a:pt x="13455" y="1086"/>
                      </a:cubicBezTo>
                      <a:cubicBezTo>
                        <a:pt x="13496" y="1086"/>
                        <a:pt x="13541" y="1059"/>
                        <a:pt x="13556" y="1023"/>
                      </a:cubicBezTo>
                      <a:cubicBezTo>
                        <a:pt x="13699" y="464"/>
                        <a:pt x="14164" y="186"/>
                        <a:pt x="14629" y="186"/>
                      </a:cubicBezTo>
                      <a:cubicBezTo>
                        <a:pt x="15099" y="186"/>
                        <a:pt x="15569" y="470"/>
                        <a:pt x="15708" y="1035"/>
                      </a:cubicBezTo>
                      <a:cubicBezTo>
                        <a:pt x="15726" y="1077"/>
                        <a:pt x="15761" y="1097"/>
                        <a:pt x="15797" y="1097"/>
                      </a:cubicBezTo>
                      <a:cubicBezTo>
                        <a:pt x="15833" y="1097"/>
                        <a:pt x="15869" y="1077"/>
                        <a:pt x="15887" y="1035"/>
                      </a:cubicBezTo>
                      <a:cubicBezTo>
                        <a:pt x="16055" y="541"/>
                        <a:pt x="16486" y="299"/>
                        <a:pt x="16917" y="299"/>
                      </a:cubicBezTo>
                      <a:cubicBezTo>
                        <a:pt x="17373" y="299"/>
                        <a:pt x="17831" y="571"/>
                        <a:pt x="17979" y="1106"/>
                      </a:cubicBezTo>
                      <a:cubicBezTo>
                        <a:pt x="17992" y="1147"/>
                        <a:pt x="18029" y="1169"/>
                        <a:pt x="18065" y="1169"/>
                      </a:cubicBezTo>
                      <a:cubicBezTo>
                        <a:pt x="18092" y="1169"/>
                        <a:pt x="18119" y="1156"/>
                        <a:pt x="18134" y="1130"/>
                      </a:cubicBezTo>
                      <a:cubicBezTo>
                        <a:pt x="18340" y="680"/>
                        <a:pt x="18751" y="466"/>
                        <a:pt x="19159" y="466"/>
                      </a:cubicBezTo>
                      <a:cubicBezTo>
                        <a:pt x="19650" y="466"/>
                        <a:pt x="20138" y="776"/>
                        <a:pt x="20262" y="1357"/>
                      </a:cubicBezTo>
                      <a:cubicBezTo>
                        <a:pt x="20276" y="1405"/>
                        <a:pt x="20315" y="1426"/>
                        <a:pt x="20354" y="1426"/>
                      </a:cubicBezTo>
                      <a:cubicBezTo>
                        <a:pt x="20414" y="1426"/>
                        <a:pt x="20475" y="1377"/>
                        <a:pt x="20453" y="1298"/>
                      </a:cubicBezTo>
                      <a:cubicBezTo>
                        <a:pt x="20307" y="644"/>
                        <a:pt x="19748" y="281"/>
                        <a:pt x="19181" y="281"/>
                      </a:cubicBezTo>
                      <a:cubicBezTo>
                        <a:pt x="18774" y="281"/>
                        <a:pt x="18363" y="468"/>
                        <a:pt x="18098" y="867"/>
                      </a:cubicBezTo>
                      <a:cubicBezTo>
                        <a:pt x="17881" y="358"/>
                        <a:pt x="17408" y="97"/>
                        <a:pt x="16933" y="97"/>
                      </a:cubicBezTo>
                      <a:cubicBezTo>
                        <a:pt x="16495" y="97"/>
                        <a:pt x="16056" y="319"/>
                        <a:pt x="15815" y="772"/>
                      </a:cubicBezTo>
                      <a:cubicBezTo>
                        <a:pt x="15588" y="258"/>
                        <a:pt x="15113" y="1"/>
                        <a:pt x="14638"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100" name="Google Shape;2100;p23"/>
                <p:cNvSpPr/>
                <p:nvPr/>
              </p:nvSpPr>
              <p:spPr>
                <a:xfrm>
                  <a:off x="4977052" y="3746027"/>
                  <a:ext cx="4389186" cy="310869"/>
                </a:xfrm>
                <a:custGeom>
                  <a:avLst/>
                  <a:gdLst/>
                  <a:ahLst/>
                  <a:cxnLst/>
                  <a:rect l="l" t="t" r="r" b="b"/>
                  <a:pathLst>
                    <a:path w="20487" h="1451" extrusionOk="0">
                      <a:moveTo>
                        <a:pt x="14650" y="1"/>
                      </a:moveTo>
                      <a:cubicBezTo>
                        <a:pt x="14175" y="1"/>
                        <a:pt x="13699" y="258"/>
                        <a:pt x="13472" y="772"/>
                      </a:cubicBezTo>
                      <a:cubicBezTo>
                        <a:pt x="13249" y="399"/>
                        <a:pt x="12919" y="244"/>
                        <a:pt x="12570" y="244"/>
                      </a:cubicBezTo>
                      <a:cubicBezTo>
                        <a:pt x="12060" y="244"/>
                        <a:pt x="11512" y="578"/>
                        <a:pt x="11213" y="1047"/>
                      </a:cubicBezTo>
                      <a:cubicBezTo>
                        <a:pt x="10975" y="488"/>
                        <a:pt x="10451" y="198"/>
                        <a:pt x="9925" y="198"/>
                      </a:cubicBezTo>
                      <a:cubicBezTo>
                        <a:pt x="9471" y="198"/>
                        <a:pt x="9015" y="413"/>
                        <a:pt x="8739" y="856"/>
                      </a:cubicBezTo>
                      <a:cubicBezTo>
                        <a:pt x="8469" y="493"/>
                        <a:pt x="8068" y="317"/>
                        <a:pt x="7669" y="317"/>
                      </a:cubicBezTo>
                      <a:cubicBezTo>
                        <a:pt x="7201" y="317"/>
                        <a:pt x="6737" y="558"/>
                        <a:pt x="6491" y="1023"/>
                      </a:cubicBezTo>
                      <a:cubicBezTo>
                        <a:pt x="6262" y="545"/>
                        <a:pt x="5802" y="298"/>
                        <a:pt x="5341" y="298"/>
                      </a:cubicBezTo>
                      <a:cubicBezTo>
                        <a:pt x="4937" y="298"/>
                        <a:pt x="4531" y="489"/>
                        <a:pt x="4280" y="880"/>
                      </a:cubicBezTo>
                      <a:cubicBezTo>
                        <a:pt x="4052" y="349"/>
                        <a:pt x="3556" y="79"/>
                        <a:pt x="3060" y="79"/>
                      </a:cubicBezTo>
                      <a:cubicBezTo>
                        <a:pt x="2596" y="79"/>
                        <a:pt x="2132" y="316"/>
                        <a:pt x="1889" y="796"/>
                      </a:cubicBezTo>
                      <a:cubicBezTo>
                        <a:pt x="1744" y="438"/>
                        <a:pt x="1399" y="195"/>
                        <a:pt x="1022" y="195"/>
                      </a:cubicBezTo>
                      <a:cubicBezTo>
                        <a:pt x="997" y="195"/>
                        <a:pt x="971" y="196"/>
                        <a:pt x="945" y="198"/>
                      </a:cubicBezTo>
                      <a:cubicBezTo>
                        <a:pt x="347" y="258"/>
                        <a:pt x="13" y="832"/>
                        <a:pt x="1" y="1370"/>
                      </a:cubicBezTo>
                      <a:cubicBezTo>
                        <a:pt x="1" y="1423"/>
                        <a:pt x="40" y="1450"/>
                        <a:pt x="78" y="1450"/>
                      </a:cubicBezTo>
                      <a:cubicBezTo>
                        <a:pt x="117" y="1450"/>
                        <a:pt x="156" y="1423"/>
                        <a:pt x="156" y="1370"/>
                      </a:cubicBezTo>
                      <a:cubicBezTo>
                        <a:pt x="168" y="951"/>
                        <a:pt x="395" y="533"/>
                        <a:pt x="825" y="413"/>
                      </a:cubicBezTo>
                      <a:cubicBezTo>
                        <a:pt x="895" y="394"/>
                        <a:pt x="964" y="385"/>
                        <a:pt x="1032" y="385"/>
                      </a:cubicBezTo>
                      <a:cubicBezTo>
                        <a:pt x="1420" y="385"/>
                        <a:pt x="1760" y="688"/>
                        <a:pt x="1770" y="1095"/>
                      </a:cubicBezTo>
                      <a:cubicBezTo>
                        <a:pt x="1770" y="1153"/>
                        <a:pt x="1816" y="1183"/>
                        <a:pt x="1862" y="1183"/>
                      </a:cubicBezTo>
                      <a:cubicBezTo>
                        <a:pt x="1900" y="1183"/>
                        <a:pt x="1938" y="1162"/>
                        <a:pt x="1949" y="1119"/>
                      </a:cubicBezTo>
                      <a:cubicBezTo>
                        <a:pt x="2099" y="548"/>
                        <a:pt x="2582" y="261"/>
                        <a:pt x="3064" y="261"/>
                      </a:cubicBezTo>
                      <a:cubicBezTo>
                        <a:pt x="3541" y="261"/>
                        <a:pt x="4018" y="542"/>
                        <a:pt x="4172" y="1107"/>
                      </a:cubicBezTo>
                      <a:cubicBezTo>
                        <a:pt x="4185" y="1145"/>
                        <a:pt x="4219" y="1167"/>
                        <a:pt x="4253" y="1167"/>
                      </a:cubicBezTo>
                      <a:cubicBezTo>
                        <a:pt x="4282" y="1167"/>
                        <a:pt x="4311" y="1151"/>
                        <a:pt x="4328" y="1119"/>
                      </a:cubicBezTo>
                      <a:cubicBezTo>
                        <a:pt x="4553" y="686"/>
                        <a:pt x="4950" y="472"/>
                        <a:pt x="5342" y="472"/>
                      </a:cubicBezTo>
                      <a:cubicBezTo>
                        <a:pt x="5783" y="472"/>
                        <a:pt x="6219" y="742"/>
                        <a:pt x="6396" y="1274"/>
                      </a:cubicBezTo>
                      <a:cubicBezTo>
                        <a:pt x="6408" y="1316"/>
                        <a:pt x="6444" y="1337"/>
                        <a:pt x="6480" y="1337"/>
                      </a:cubicBezTo>
                      <a:cubicBezTo>
                        <a:pt x="6515" y="1337"/>
                        <a:pt x="6551" y="1316"/>
                        <a:pt x="6563" y="1274"/>
                      </a:cubicBezTo>
                      <a:cubicBezTo>
                        <a:pt x="6740" y="763"/>
                        <a:pt x="7201" y="492"/>
                        <a:pt x="7664" y="492"/>
                      </a:cubicBezTo>
                      <a:cubicBezTo>
                        <a:pt x="8046" y="492"/>
                        <a:pt x="8428" y="676"/>
                        <a:pt x="8655" y="1059"/>
                      </a:cubicBezTo>
                      <a:cubicBezTo>
                        <a:pt x="8673" y="1089"/>
                        <a:pt x="8703" y="1104"/>
                        <a:pt x="8733" y="1104"/>
                      </a:cubicBezTo>
                      <a:cubicBezTo>
                        <a:pt x="8763" y="1104"/>
                        <a:pt x="8793" y="1089"/>
                        <a:pt x="8810" y="1059"/>
                      </a:cubicBezTo>
                      <a:cubicBezTo>
                        <a:pt x="9038" y="598"/>
                        <a:pt x="9470" y="378"/>
                        <a:pt x="9901" y="378"/>
                      </a:cubicBezTo>
                      <a:cubicBezTo>
                        <a:pt x="10420" y="378"/>
                        <a:pt x="10937" y="697"/>
                        <a:pt x="11094" y="1298"/>
                      </a:cubicBezTo>
                      <a:cubicBezTo>
                        <a:pt x="11107" y="1337"/>
                        <a:pt x="11140" y="1358"/>
                        <a:pt x="11177" y="1358"/>
                      </a:cubicBezTo>
                      <a:cubicBezTo>
                        <a:pt x="11207" y="1358"/>
                        <a:pt x="11239" y="1343"/>
                        <a:pt x="11261" y="1310"/>
                      </a:cubicBezTo>
                      <a:cubicBezTo>
                        <a:pt x="11496" y="818"/>
                        <a:pt x="12042" y="432"/>
                        <a:pt x="12544" y="432"/>
                      </a:cubicBezTo>
                      <a:cubicBezTo>
                        <a:pt x="12882" y="432"/>
                        <a:pt x="13201" y="608"/>
                        <a:pt x="13389" y="1047"/>
                      </a:cubicBezTo>
                      <a:cubicBezTo>
                        <a:pt x="13404" y="1077"/>
                        <a:pt x="13433" y="1090"/>
                        <a:pt x="13464" y="1090"/>
                      </a:cubicBezTo>
                      <a:cubicBezTo>
                        <a:pt x="13506" y="1090"/>
                        <a:pt x="13549" y="1065"/>
                        <a:pt x="13556" y="1023"/>
                      </a:cubicBezTo>
                      <a:cubicBezTo>
                        <a:pt x="13705" y="464"/>
                        <a:pt x="14173" y="186"/>
                        <a:pt x="14639" y="186"/>
                      </a:cubicBezTo>
                      <a:cubicBezTo>
                        <a:pt x="15111" y="186"/>
                        <a:pt x="15581" y="470"/>
                        <a:pt x="15720" y="1035"/>
                      </a:cubicBezTo>
                      <a:cubicBezTo>
                        <a:pt x="15732" y="1077"/>
                        <a:pt x="15767" y="1098"/>
                        <a:pt x="15803" y="1098"/>
                      </a:cubicBezTo>
                      <a:cubicBezTo>
                        <a:pt x="15839" y="1098"/>
                        <a:pt x="15875" y="1077"/>
                        <a:pt x="15887" y="1035"/>
                      </a:cubicBezTo>
                      <a:cubicBezTo>
                        <a:pt x="16061" y="542"/>
                        <a:pt x="16494" y="299"/>
                        <a:pt x="16926" y="299"/>
                      </a:cubicBezTo>
                      <a:cubicBezTo>
                        <a:pt x="17383" y="299"/>
                        <a:pt x="17837" y="572"/>
                        <a:pt x="17979" y="1107"/>
                      </a:cubicBezTo>
                      <a:cubicBezTo>
                        <a:pt x="17993" y="1148"/>
                        <a:pt x="18031" y="1174"/>
                        <a:pt x="18070" y="1174"/>
                      </a:cubicBezTo>
                      <a:cubicBezTo>
                        <a:pt x="18098" y="1174"/>
                        <a:pt x="18126" y="1161"/>
                        <a:pt x="18146" y="1131"/>
                      </a:cubicBezTo>
                      <a:cubicBezTo>
                        <a:pt x="18347" y="680"/>
                        <a:pt x="18754" y="466"/>
                        <a:pt x="19161" y="466"/>
                      </a:cubicBezTo>
                      <a:cubicBezTo>
                        <a:pt x="19650" y="466"/>
                        <a:pt x="20138" y="777"/>
                        <a:pt x="20262" y="1358"/>
                      </a:cubicBezTo>
                      <a:cubicBezTo>
                        <a:pt x="20281" y="1409"/>
                        <a:pt x="20321" y="1431"/>
                        <a:pt x="20362" y="1431"/>
                      </a:cubicBezTo>
                      <a:cubicBezTo>
                        <a:pt x="20425" y="1431"/>
                        <a:pt x="20487" y="1378"/>
                        <a:pt x="20465" y="1298"/>
                      </a:cubicBezTo>
                      <a:cubicBezTo>
                        <a:pt x="20319" y="643"/>
                        <a:pt x="19754" y="276"/>
                        <a:pt x="19185" y="276"/>
                      </a:cubicBezTo>
                      <a:cubicBezTo>
                        <a:pt x="18778" y="276"/>
                        <a:pt x="18370" y="464"/>
                        <a:pt x="18110" y="868"/>
                      </a:cubicBezTo>
                      <a:cubicBezTo>
                        <a:pt x="17886" y="358"/>
                        <a:pt x="17414" y="97"/>
                        <a:pt x="16941" y="97"/>
                      </a:cubicBezTo>
                      <a:cubicBezTo>
                        <a:pt x="16504" y="97"/>
                        <a:pt x="16068" y="319"/>
                        <a:pt x="15827" y="772"/>
                      </a:cubicBezTo>
                      <a:cubicBezTo>
                        <a:pt x="15600" y="258"/>
                        <a:pt x="15125" y="1"/>
                        <a:pt x="14650"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101" name="Google Shape;2101;p23"/>
                <p:cNvSpPr/>
                <p:nvPr/>
              </p:nvSpPr>
              <p:spPr>
                <a:xfrm>
                  <a:off x="4979623" y="4288496"/>
                  <a:ext cx="4386615" cy="309370"/>
                </a:xfrm>
                <a:custGeom>
                  <a:avLst/>
                  <a:gdLst/>
                  <a:ahLst/>
                  <a:cxnLst/>
                  <a:rect l="l" t="t" r="r" b="b"/>
                  <a:pathLst>
                    <a:path w="20475" h="1444" extrusionOk="0">
                      <a:moveTo>
                        <a:pt x="14638" y="0"/>
                      </a:moveTo>
                      <a:cubicBezTo>
                        <a:pt x="14163" y="0"/>
                        <a:pt x="13687" y="254"/>
                        <a:pt x="13460" y="762"/>
                      </a:cubicBezTo>
                      <a:cubicBezTo>
                        <a:pt x="13242" y="394"/>
                        <a:pt x="12915" y="240"/>
                        <a:pt x="12568" y="240"/>
                      </a:cubicBezTo>
                      <a:cubicBezTo>
                        <a:pt x="12058" y="240"/>
                        <a:pt x="11507" y="573"/>
                        <a:pt x="11201" y="1049"/>
                      </a:cubicBezTo>
                      <a:cubicBezTo>
                        <a:pt x="10962" y="487"/>
                        <a:pt x="10434" y="194"/>
                        <a:pt x="9904" y="194"/>
                      </a:cubicBezTo>
                      <a:cubicBezTo>
                        <a:pt x="9453" y="194"/>
                        <a:pt x="9001" y="406"/>
                        <a:pt x="8727" y="846"/>
                      </a:cubicBezTo>
                      <a:cubicBezTo>
                        <a:pt x="8458" y="484"/>
                        <a:pt x="8059" y="308"/>
                        <a:pt x="7662" y="308"/>
                      </a:cubicBezTo>
                      <a:cubicBezTo>
                        <a:pt x="7194" y="308"/>
                        <a:pt x="6731" y="553"/>
                        <a:pt x="6491" y="1025"/>
                      </a:cubicBezTo>
                      <a:cubicBezTo>
                        <a:pt x="6261" y="546"/>
                        <a:pt x="5799" y="299"/>
                        <a:pt x="5334" y="299"/>
                      </a:cubicBezTo>
                      <a:cubicBezTo>
                        <a:pt x="4930" y="299"/>
                        <a:pt x="4524" y="486"/>
                        <a:pt x="4268" y="870"/>
                      </a:cubicBezTo>
                      <a:cubicBezTo>
                        <a:pt x="4040" y="347"/>
                        <a:pt x="3550" y="80"/>
                        <a:pt x="3057" y="80"/>
                      </a:cubicBezTo>
                      <a:cubicBezTo>
                        <a:pt x="2593" y="80"/>
                        <a:pt x="2127" y="317"/>
                        <a:pt x="1877" y="798"/>
                      </a:cubicBezTo>
                      <a:cubicBezTo>
                        <a:pt x="1743" y="430"/>
                        <a:pt x="1401" y="197"/>
                        <a:pt x="1016" y="197"/>
                      </a:cubicBezTo>
                      <a:cubicBezTo>
                        <a:pt x="988" y="197"/>
                        <a:pt x="961" y="198"/>
                        <a:pt x="933" y="200"/>
                      </a:cubicBezTo>
                      <a:cubicBezTo>
                        <a:pt x="335" y="248"/>
                        <a:pt x="13" y="822"/>
                        <a:pt x="1" y="1372"/>
                      </a:cubicBezTo>
                      <a:cubicBezTo>
                        <a:pt x="1" y="1420"/>
                        <a:pt x="36" y="1443"/>
                        <a:pt x="72" y="1443"/>
                      </a:cubicBezTo>
                      <a:cubicBezTo>
                        <a:pt x="108" y="1443"/>
                        <a:pt x="144" y="1420"/>
                        <a:pt x="144" y="1372"/>
                      </a:cubicBezTo>
                      <a:cubicBezTo>
                        <a:pt x="168" y="941"/>
                        <a:pt x="383" y="523"/>
                        <a:pt x="825" y="415"/>
                      </a:cubicBezTo>
                      <a:cubicBezTo>
                        <a:pt x="894" y="396"/>
                        <a:pt x="964" y="386"/>
                        <a:pt x="1032" y="386"/>
                      </a:cubicBezTo>
                      <a:cubicBezTo>
                        <a:pt x="1411" y="386"/>
                        <a:pt x="1749" y="681"/>
                        <a:pt x="1770" y="1097"/>
                      </a:cubicBezTo>
                      <a:cubicBezTo>
                        <a:pt x="1770" y="1149"/>
                        <a:pt x="1812" y="1180"/>
                        <a:pt x="1855" y="1180"/>
                      </a:cubicBezTo>
                      <a:cubicBezTo>
                        <a:pt x="1890" y="1180"/>
                        <a:pt x="1926" y="1158"/>
                        <a:pt x="1937" y="1109"/>
                      </a:cubicBezTo>
                      <a:cubicBezTo>
                        <a:pt x="2087" y="538"/>
                        <a:pt x="2570" y="251"/>
                        <a:pt x="3052" y="251"/>
                      </a:cubicBezTo>
                      <a:cubicBezTo>
                        <a:pt x="3529" y="251"/>
                        <a:pt x="4006" y="532"/>
                        <a:pt x="4160" y="1097"/>
                      </a:cubicBezTo>
                      <a:cubicBezTo>
                        <a:pt x="4174" y="1143"/>
                        <a:pt x="4213" y="1168"/>
                        <a:pt x="4252" y="1168"/>
                      </a:cubicBezTo>
                      <a:cubicBezTo>
                        <a:pt x="4282" y="1168"/>
                        <a:pt x="4312" y="1152"/>
                        <a:pt x="4328" y="1121"/>
                      </a:cubicBezTo>
                      <a:cubicBezTo>
                        <a:pt x="4547" y="688"/>
                        <a:pt x="4944" y="474"/>
                        <a:pt x="5336" y="474"/>
                      </a:cubicBezTo>
                      <a:cubicBezTo>
                        <a:pt x="5777" y="474"/>
                        <a:pt x="6213" y="745"/>
                        <a:pt x="6384" y="1276"/>
                      </a:cubicBezTo>
                      <a:cubicBezTo>
                        <a:pt x="6402" y="1312"/>
                        <a:pt x="6438" y="1330"/>
                        <a:pt x="6473" y="1330"/>
                      </a:cubicBezTo>
                      <a:cubicBezTo>
                        <a:pt x="6509" y="1330"/>
                        <a:pt x="6545" y="1312"/>
                        <a:pt x="6563" y="1276"/>
                      </a:cubicBezTo>
                      <a:cubicBezTo>
                        <a:pt x="6740" y="759"/>
                        <a:pt x="7200" y="485"/>
                        <a:pt x="7663" y="485"/>
                      </a:cubicBezTo>
                      <a:cubicBezTo>
                        <a:pt x="8044" y="485"/>
                        <a:pt x="8428" y="672"/>
                        <a:pt x="8655" y="1061"/>
                      </a:cubicBezTo>
                      <a:cubicBezTo>
                        <a:pt x="8673" y="1085"/>
                        <a:pt x="8700" y="1097"/>
                        <a:pt x="8727" y="1097"/>
                      </a:cubicBezTo>
                      <a:cubicBezTo>
                        <a:pt x="8754" y="1097"/>
                        <a:pt x="8781" y="1085"/>
                        <a:pt x="8798" y="1061"/>
                      </a:cubicBezTo>
                      <a:cubicBezTo>
                        <a:pt x="9028" y="597"/>
                        <a:pt x="9463" y="375"/>
                        <a:pt x="9898" y="375"/>
                      </a:cubicBezTo>
                      <a:cubicBezTo>
                        <a:pt x="10415" y="375"/>
                        <a:pt x="10931" y="690"/>
                        <a:pt x="11094" y="1288"/>
                      </a:cubicBezTo>
                      <a:cubicBezTo>
                        <a:pt x="11100" y="1335"/>
                        <a:pt x="11137" y="1359"/>
                        <a:pt x="11174" y="1359"/>
                      </a:cubicBezTo>
                      <a:cubicBezTo>
                        <a:pt x="11203" y="1359"/>
                        <a:pt x="11233" y="1344"/>
                        <a:pt x="11249" y="1312"/>
                      </a:cubicBezTo>
                      <a:cubicBezTo>
                        <a:pt x="11493" y="818"/>
                        <a:pt x="12045" y="426"/>
                        <a:pt x="12549" y="426"/>
                      </a:cubicBezTo>
                      <a:cubicBezTo>
                        <a:pt x="12886" y="426"/>
                        <a:pt x="13202" y="601"/>
                        <a:pt x="13389" y="1037"/>
                      </a:cubicBezTo>
                      <a:cubicBezTo>
                        <a:pt x="13403" y="1071"/>
                        <a:pt x="13430" y="1085"/>
                        <a:pt x="13458" y="1085"/>
                      </a:cubicBezTo>
                      <a:cubicBezTo>
                        <a:pt x="13498" y="1085"/>
                        <a:pt x="13542" y="1056"/>
                        <a:pt x="13556" y="1013"/>
                      </a:cubicBezTo>
                      <a:cubicBezTo>
                        <a:pt x="13698" y="462"/>
                        <a:pt x="14161" y="187"/>
                        <a:pt x="14625" y="187"/>
                      </a:cubicBezTo>
                      <a:cubicBezTo>
                        <a:pt x="15096" y="187"/>
                        <a:pt x="15569" y="471"/>
                        <a:pt x="15708" y="1037"/>
                      </a:cubicBezTo>
                      <a:cubicBezTo>
                        <a:pt x="15726" y="1079"/>
                        <a:pt x="15761" y="1100"/>
                        <a:pt x="15797" y="1100"/>
                      </a:cubicBezTo>
                      <a:cubicBezTo>
                        <a:pt x="15833" y="1100"/>
                        <a:pt x="15869" y="1079"/>
                        <a:pt x="15887" y="1037"/>
                      </a:cubicBezTo>
                      <a:cubicBezTo>
                        <a:pt x="16055" y="544"/>
                        <a:pt x="16486" y="301"/>
                        <a:pt x="16917" y="301"/>
                      </a:cubicBezTo>
                      <a:cubicBezTo>
                        <a:pt x="17373" y="301"/>
                        <a:pt x="17831" y="574"/>
                        <a:pt x="17979" y="1109"/>
                      </a:cubicBezTo>
                      <a:cubicBezTo>
                        <a:pt x="17992" y="1150"/>
                        <a:pt x="18029" y="1171"/>
                        <a:pt x="18065" y="1171"/>
                      </a:cubicBezTo>
                      <a:cubicBezTo>
                        <a:pt x="18092" y="1171"/>
                        <a:pt x="18119" y="1159"/>
                        <a:pt x="18134" y="1133"/>
                      </a:cubicBezTo>
                      <a:cubicBezTo>
                        <a:pt x="18341" y="681"/>
                        <a:pt x="18753" y="467"/>
                        <a:pt x="19162" y="467"/>
                      </a:cubicBezTo>
                      <a:cubicBezTo>
                        <a:pt x="19652" y="467"/>
                        <a:pt x="20138" y="775"/>
                        <a:pt x="20262" y="1348"/>
                      </a:cubicBezTo>
                      <a:cubicBezTo>
                        <a:pt x="20276" y="1400"/>
                        <a:pt x="20315" y="1422"/>
                        <a:pt x="20355" y="1422"/>
                      </a:cubicBezTo>
                      <a:cubicBezTo>
                        <a:pt x="20414" y="1422"/>
                        <a:pt x="20475" y="1372"/>
                        <a:pt x="20453" y="1300"/>
                      </a:cubicBezTo>
                      <a:cubicBezTo>
                        <a:pt x="20307" y="645"/>
                        <a:pt x="19746" y="278"/>
                        <a:pt x="19178" y="278"/>
                      </a:cubicBezTo>
                      <a:cubicBezTo>
                        <a:pt x="18772" y="278"/>
                        <a:pt x="18363" y="466"/>
                        <a:pt x="18098" y="870"/>
                      </a:cubicBezTo>
                      <a:cubicBezTo>
                        <a:pt x="17880" y="358"/>
                        <a:pt x="17404" y="97"/>
                        <a:pt x="16928" y="97"/>
                      </a:cubicBezTo>
                      <a:cubicBezTo>
                        <a:pt x="16492" y="97"/>
                        <a:pt x="16055" y="316"/>
                        <a:pt x="15815" y="762"/>
                      </a:cubicBezTo>
                      <a:cubicBezTo>
                        <a:pt x="15588" y="254"/>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102" name="Google Shape;2102;p23"/>
                <p:cNvSpPr/>
                <p:nvPr/>
              </p:nvSpPr>
              <p:spPr>
                <a:xfrm>
                  <a:off x="4979623" y="4829466"/>
                  <a:ext cx="4386615" cy="310655"/>
                </a:xfrm>
                <a:custGeom>
                  <a:avLst/>
                  <a:gdLst/>
                  <a:ahLst/>
                  <a:cxnLst/>
                  <a:rect l="l" t="t" r="r" b="b"/>
                  <a:pathLst>
                    <a:path w="20475" h="1450" extrusionOk="0">
                      <a:moveTo>
                        <a:pt x="14638" y="0"/>
                      </a:moveTo>
                      <a:cubicBezTo>
                        <a:pt x="14163" y="0"/>
                        <a:pt x="13687" y="257"/>
                        <a:pt x="13460" y="771"/>
                      </a:cubicBezTo>
                      <a:cubicBezTo>
                        <a:pt x="13242" y="398"/>
                        <a:pt x="12914" y="243"/>
                        <a:pt x="12567" y="243"/>
                      </a:cubicBezTo>
                      <a:cubicBezTo>
                        <a:pt x="12058" y="243"/>
                        <a:pt x="11507" y="577"/>
                        <a:pt x="11201" y="1046"/>
                      </a:cubicBezTo>
                      <a:cubicBezTo>
                        <a:pt x="10963" y="487"/>
                        <a:pt x="10439" y="198"/>
                        <a:pt x="9913" y="198"/>
                      </a:cubicBezTo>
                      <a:cubicBezTo>
                        <a:pt x="9459" y="198"/>
                        <a:pt x="9003" y="413"/>
                        <a:pt x="8727" y="855"/>
                      </a:cubicBezTo>
                      <a:cubicBezTo>
                        <a:pt x="8457" y="492"/>
                        <a:pt x="8056" y="316"/>
                        <a:pt x="7658" y="316"/>
                      </a:cubicBezTo>
                      <a:cubicBezTo>
                        <a:pt x="7192" y="316"/>
                        <a:pt x="6730" y="558"/>
                        <a:pt x="6491" y="1022"/>
                      </a:cubicBezTo>
                      <a:cubicBezTo>
                        <a:pt x="6262" y="545"/>
                        <a:pt x="5802" y="298"/>
                        <a:pt x="5339" y="298"/>
                      </a:cubicBezTo>
                      <a:cubicBezTo>
                        <a:pt x="4933" y="298"/>
                        <a:pt x="4525" y="488"/>
                        <a:pt x="4268" y="879"/>
                      </a:cubicBezTo>
                      <a:cubicBezTo>
                        <a:pt x="4040" y="348"/>
                        <a:pt x="3547" y="79"/>
                        <a:pt x="3053" y="79"/>
                      </a:cubicBezTo>
                      <a:cubicBezTo>
                        <a:pt x="2590" y="79"/>
                        <a:pt x="2126" y="315"/>
                        <a:pt x="1877" y="795"/>
                      </a:cubicBezTo>
                      <a:cubicBezTo>
                        <a:pt x="1743" y="437"/>
                        <a:pt x="1399" y="194"/>
                        <a:pt x="1012" y="194"/>
                      </a:cubicBezTo>
                      <a:cubicBezTo>
                        <a:pt x="986" y="194"/>
                        <a:pt x="960" y="195"/>
                        <a:pt x="933" y="198"/>
                      </a:cubicBezTo>
                      <a:cubicBezTo>
                        <a:pt x="335" y="257"/>
                        <a:pt x="13" y="831"/>
                        <a:pt x="1" y="1369"/>
                      </a:cubicBezTo>
                      <a:cubicBezTo>
                        <a:pt x="1" y="1423"/>
                        <a:pt x="36" y="1450"/>
                        <a:pt x="72" y="1450"/>
                      </a:cubicBezTo>
                      <a:cubicBezTo>
                        <a:pt x="108" y="1450"/>
                        <a:pt x="144" y="1423"/>
                        <a:pt x="144" y="1369"/>
                      </a:cubicBezTo>
                      <a:cubicBezTo>
                        <a:pt x="168" y="939"/>
                        <a:pt x="383" y="532"/>
                        <a:pt x="825" y="413"/>
                      </a:cubicBezTo>
                      <a:cubicBezTo>
                        <a:pt x="890" y="396"/>
                        <a:pt x="954" y="388"/>
                        <a:pt x="1018" y="388"/>
                      </a:cubicBezTo>
                      <a:cubicBezTo>
                        <a:pt x="1403" y="388"/>
                        <a:pt x="1749" y="684"/>
                        <a:pt x="1770" y="1094"/>
                      </a:cubicBezTo>
                      <a:cubicBezTo>
                        <a:pt x="1770" y="1153"/>
                        <a:pt x="1812" y="1183"/>
                        <a:pt x="1855" y="1183"/>
                      </a:cubicBezTo>
                      <a:cubicBezTo>
                        <a:pt x="1890" y="1183"/>
                        <a:pt x="1926" y="1162"/>
                        <a:pt x="1937" y="1118"/>
                      </a:cubicBezTo>
                      <a:cubicBezTo>
                        <a:pt x="2087" y="547"/>
                        <a:pt x="2570" y="260"/>
                        <a:pt x="3052" y="260"/>
                      </a:cubicBezTo>
                      <a:cubicBezTo>
                        <a:pt x="3529" y="260"/>
                        <a:pt x="4006" y="541"/>
                        <a:pt x="4160" y="1106"/>
                      </a:cubicBezTo>
                      <a:cubicBezTo>
                        <a:pt x="4174" y="1147"/>
                        <a:pt x="4215" y="1168"/>
                        <a:pt x="4254" y="1168"/>
                      </a:cubicBezTo>
                      <a:cubicBezTo>
                        <a:pt x="4283" y="1168"/>
                        <a:pt x="4312" y="1156"/>
                        <a:pt x="4328" y="1130"/>
                      </a:cubicBezTo>
                      <a:cubicBezTo>
                        <a:pt x="4548" y="690"/>
                        <a:pt x="4947" y="473"/>
                        <a:pt x="5340" y="473"/>
                      </a:cubicBezTo>
                      <a:cubicBezTo>
                        <a:pt x="5780" y="473"/>
                        <a:pt x="6214" y="743"/>
                        <a:pt x="6384" y="1273"/>
                      </a:cubicBezTo>
                      <a:cubicBezTo>
                        <a:pt x="6402" y="1315"/>
                        <a:pt x="6438" y="1336"/>
                        <a:pt x="6473" y="1336"/>
                      </a:cubicBezTo>
                      <a:cubicBezTo>
                        <a:pt x="6509" y="1336"/>
                        <a:pt x="6545" y="1315"/>
                        <a:pt x="6563" y="1273"/>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26" y="597"/>
                        <a:pt x="9458" y="377"/>
                        <a:pt x="9890" y="377"/>
                      </a:cubicBezTo>
                      <a:cubicBezTo>
                        <a:pt x="10410" y="377"/>
                        <a:pt x="10930" y="696"/>
                        <a:pt x="11094" y="1297"/>
                      </a:cubicBezTo>
                      <a:cubicBezTo>
                        <a:pt x="11100" y="1338"/>
                        <a:pt x="11138" y="1359"/>
                        <a:pt x="11176" y="1359"/>
                      </a:cubicBezTo>
                      <a:cubicBezTo>
                        <a:pt x="11205" y="1359"/>
                        <a:pt x="11233" y="1347"/>
                        <a:pt x="11249" y="1321"/>
                      </a:cubicBezTo>
                      <a:cubicBezTo>
                        <a:pt x="11492" y="821"/>
                        <a:pt x="12042" y="432"/>
                        <a:pt x="12545" y="432"/>
                      </a:cubicBezTo>
                      <a:cubicBezTo>
                        <a:pt x="12884" y="432"/>
                        <a:pt x="13201" y="608"/>
                        <a:pt x="13389" y="1046"/>
                      </a:cubicBezTo>
                      <a:cubicBezTo>
                        <a:pt x="13404" y="1076"/>
                        <a:pt x="13431" y="1090"/>
                        <a:pt x="13460" y="1090"/>
                      </a:cubicBezTo>
                      <a:cubicBezTo>
                        <a:pt x="13500" y="1090"/>
                        <a:pt x="13542" y="1064"/>
                        <a:pt x="13556" y="1022"/>
                      </a:cubicBezTo>
                      <a:cubicBezTo>
                        <a:pt x="13699" y="463"/>
                        <a:pt x="14164" y="186"/>
                        <a:pt x="14629" y="186"/>
                      </a:cubicBezTo>
                      <a:cubicBezTo>
                        <a:pt x="15099" y="186"/>
                        <a:pt x="15569" y="469"/>
                        <a:pt x="15708" y="1034"/>
                      </a:cubicBezTo>
                      <a:cubicBezTo>
                        <a:pt x="15726" y="1076"/>
                        <a:pt x="15761" y="1097"/>
                        <a:pt x="15797" y="1097"/>
                      </a:cubicBezTo>
                      <a:cubicBezTo>
                        <a:pt x="15833" y="1097"/>
                        <a:pt x="15869" y="1076"/>
                        <a:pt x="15887" y="1034"/>
                      </a:cubicBezTo>
                      <a:cubicBezTo>
                        <a:pt x="16055" y="541"/>
                        <a:pt x="16486" y="298"/>
                        <a:pt x="16917" y="298"/>
                      </a:cubicBezTo>
                      <a:cubicBezTo>
                        <a:pt x="17373" y="298"/>
                        <a:pt x="17831" y="571"/>
                        <a:pt x="17979" y="1106"/>
                      </a:cubicBezTo>
                      <a:cubicBezTo>
                        <a:pt x="17992" y="1147"/>
                        <a:pt x="18029" y="1168"/>
                        <a:pt x="18065" y="1168"/>
                      </a:cubicBezTo>
                      <a:cubicBezTo>
                        <a:pt x="18092" y="1168"/>
                        <a:pt x="18119" y="1156"/>
                        <a:pt x="18134" y="1130"/>
                      </a:cubicBezTo>
                      <a:cubicBezTo>
                        <a:pt x="18340" y="680"/>
                        <a:pt x="18751" y="466"/>
                        <a:pt x="19159" y="466"/>
                      </a:cubicBezTo>
                      <a:cubicBezTo>
                        <a:pt x="19650" y="466"/>
                        <a:pt x="20138" y="776"/>
                        <a:pt x="20262" y="1357"/>
                      </a:cubicBezTo>
                      <a:cubicBezTo>
                        <a:pt x="20276" y="1404"/>
                        <a:pt x="20315" y="1425"/>
                        <a:pt x="20354" y="1425"/>
                      </a:cubicBezTo>
                      <a:cubicBezTo>
                        <a:pt x="20414" y="1425"/>
                        <a:pt x="20475" y="1377"/>
                        <a:pt x="20453" y="1297"/>
                      </a:cubicBezTo>
                      <a:cubicBezTo>
                        <a:pt x="20307" y="643"/>
                        <a:pt x="19748" y="281"/>
                        <a:pt x="19181" y="281"/>
                      </a:cubicBezTo>
                      <a:cubicBezTo>
                        <a:pt x="18774" y="281"/>
                        <a:pt x="18363" y="467"/>
                        <a:pt x="18098" y="867"/>
                      </a:cubicBezTo>
                      <a:cubicBezTo>
                        <a:pt x="17881" y="357"/>
                        <a:pt x="17408" y="96"/>
                        <a:pt x="16933" y="96"/>
                      </a:cubicBezTo>
                      <a:cubicBezTo>
                        <a:pt x="16495" y="96"/>
                        <a:pt x="16056" y="318"/>
                        <a:pt x="15815" y="771"/>
                      </a:cubicBezTo>
                      <a:cubicBezTo>
                        <a:pt x="15588" y="257"/>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2103" name="Google Shape;2103;p23"/>
              <p:cNvGrpSpPr/>
              <p:nvPr/>
            </p:nvGrpSpPr>
            <p:grpSpPr>
              <a:xfrm>
                <a:off x="-76454" y="1675579"/>
                <a:ext cx="3113402" cy="3677686"/>
                <a:chOff x="4977052" y="-44831"/>
                <a:chExt cx="4389400" cy="5184952"/>
              </a:xfrm>
            </p:grpSpPr>
            <p:sp>
              <p:nvSpPr>
                <p:cNvPr id="2104" name="Google Shape;2104;p23"/>
                <p:cNvSpPr/>
                <p:nvPr/>
              </p:nvSpPr>
              <p:spPr>
                <a:xfrm>
                  <a:off x="4977052" y="-44831"/>
                  <a:ext cx="4389186" cy="309584"/>
                </a:xfrm>
                <a:custGeom>
                  <a:avLst/>
                  <a:gdLst/>
                  <a:ahLst/>
                  <a:cxnLst/>
                  <a:rect l="l" t="t" r="r" b="b"/>
                  <a:pathLst>
                    <a:path w="20487" h="1445" extrusionOk="0">
                      <a:moveTo>
                        <a:pt x="14650" y="1"/>
                      </a:moveTo>
                      <a:cubicBezTo>
                        <a:pt x="14175" y="1"/>
                        <a:pt x="13699" y="255"/>
                        <a:pt x="13472" y="763"/>
                      </a:cubicBezTo>
                      <a:cubicBezTo>
                        <a:pt x="13251" y="397"/>
                        <a:pt x="12922" y="244"/>
                        <a:pt x="12576" y="244"/>
                      </a:cubicBezTo>
                      <a:cubicBezTo>
                        <a:pt x="12064" y="244"/>
                        <a:pt x="11513" y="579"/>
                        <a:pt x="11213" y="1050"/>
                      </a:cubicBezTo>
                      <a:cubicBezTo>
                        <a:pt x="10974" y="488"/>
                        <a:pt x="10446" y="195"/>
                        <a:pt x="9916" y="195"/>
                      </a:cubicBezTo>
                      <a:cubicBezTo>
                        <a:pt x="9465" y="195"/>
                        <a:pt x="9013" y="407"/>
                        <a:pt x="8739" y="846"/>
                      </a:cubicBezTo>
                      <a:cubicBezTo>
                        <a:pt x="8470" y="485"/>
                        <a:pt x="8071" y="309"/>
                        <a:pt x="7673" y="309"/>
                      </a:cubicBezTo>
                      <a:cubicBezTo>
                        <a:pt x="7204" y="309"/>
                        <a:pt x="6737" y="553"/>
                        <a:pt x="6491" y="1026"/>
                      </a:cubicBezTo>
                      <a:cubicBezTo>
                        <a:pt x="6262" y="548"/>
                        <a:pt x="5802" y="301"/>
                        <a:pt x="5341" y="301"/>
                      </a:cubicBezTo>
                      <a:cubicBezTo>
                        <a:pt x="4937" y="301"/>
                        <a:pt x="4531" y="491"/>
                        <a:pt x="4280" y="882"/>
                      </a:cubicBezTo>
                      <a:cubicBezTo>
                        <a:pt x="4052" y="352"/>
                        <a:pt x="3556" y="82"/>
                        <a:pt x="3060" y="82"/>
                      </a:cubicBezTo>
                      <a:cubicBezTo>
                        <a:pt x="2596" y="82"/>
                        <a:pt x="2132" y="319"/>
                        <a:pt x="1889" y="799"/>
                      </a:cubicBezTo>
                      <a:cubicBezTo>
                        <a:pt x="1744" y="430"/>
                        <a:pt x="1401" y="197"/>
                        <a:pt x="1025" y="197"/>
                      </a:cubicBezTo>
                      <a:cubicBezTo>
                        <a:pt x="999" y="197"/>
                        <a:pt x="972" y="199"/>
                        <a:pt x="945" y="201"/>
                      </a:cubicBezTo>
                      <a:cubicBezTo>
                        <a:pt x="347" y="261"/>
                        <a:pt x="13" y="823"/>
                        <a:pt x="1" y="1372"/>
                      </a:cubicBezTo>
                      <a:cubicBezTo>
                        <a:pt x="1" y="1420"/>
                        <a:pt x="40" y="1444"/>
                        <a:pt x="78" y="1444"/>
                      </a:cubicBezTo>
                      <a:cubicBezTo>
                        <a:pt x="117" y="1444"/>
                        <a:pt x="156" y="1420"/>
                        <a:pt x="156" y="1372"/>
                      </a:cubicBezTo>
                      <a:cubicBezTo>
                        <a:pt x="168" y="942"/>
                        <a:pt x="395" y="524"/>
                        <a:pt x="825" y="416"/>
                      </a:cubicBezTo>
                      <a:cubicBezTo>
                        <a:pt x="895" y="397"/>
                        <a:pt x="964" y="387"/>
                        <a:pt x="1031" y="387"/>
                      </a:cubicBezTo>
                      <a:cubicBezTo>
                        <a:pt x="1417" y="387"/>
                        <a:pt x="1749" y="690"/>
                        <a:pt x="1770" y="1097"/>
                      </a:cubicBezTo>
                      <a:cubicBezTo>
                        <a:pt x="1770" y="1151"/>
                        <a:pt x="1819" y="1182"/>
                        <a:pt x="1866" y="1182"/>
                      </a:cubicBezTo>
                      <a:cubicBezTo>
                        <a:pt x="1903" y="1182"/>
                        <a:pt x="1939" y="1163"/>
                        <a:pt x="1949" y="1121"/>
                      </a:cubicBezTo>
                      <a:cubicBezTo>
                        <a:pt x="2100" y="549"/>
                        <a:pt x="2581" y="262"/>
                        <a:pt x="3063" y="262"/>
                      </a:cubicBezTo>
                      <a:cubicBezTo>
                        <a:pt x="3538" y="262"/>
                        <a:pt x="4012" y="540"/>
                        <a:pt x="4172" y="1097"/>
                      </a:cubicBezTo>
                      <a:cubicBezTo>
                        <a:pt x="4186" y="1144"/>
                        <a:pt x="4221" y="1168"/>
                        <a:pt x="4257" y="1168"/>
                      </a:cubicBezTo>
                      <a:cubicBezTo>
                        <a:pt x="4284" y="1168"/>
                        <a:pt x="4312" y="1153"/>
                        <a:pt x="4328" y="1121"/>
                      </a:cubicBezTo>
                      <a:cubicBezTo>
                        <a:pt x="4553" y="688"/>
                        <a:pt x="4950" y="475"/>
                        <a:pt x="5342" y="475"/>
                      </a:cubicBezTo>
                      <a:cubicBezTo>
                        <a:pt x="5783" y="475"/>
                        <a:pt x="6219" y="745"/>
                        <a:pt x="6396" y="1277"/>
                      </a:cubicBezTo>
                      <a:cubicBezTo>
                        <a:pt x="6408" y="1319"/>
                        <a:pt x="6444" y="1340"/>
                        <a:pt x="6480" y="1340"/>
                      </a:cubicBezTo>
                      <a:cubicBezTo>
                        <a:pt x="6515" y="1340"/>
                        <a:pt x="6551" y="1319"/>
                        <a:pt x="6563" y="1277"/>
                      </a:cubicBezTo>
                      <a:cubicBezTo>
                        <a:pt x="6740" y="761"/>
                        <a:pt x="7198" y="491"/>
                        <a:pt x="7659" y="491"/>
                      </a:cubicBezTo>
                      <a:cubicBezTo>
                        <a:pt x="8042" y="491"/>
                        <a:pt x="8427" y="677"/>
                        <a:pt x="8655" y="1062"/>
                      </a:cubicBezTo>
                      <a:cubicBezTo>
                        <a:pt x="8673" y="1086"/>
                        <a:pt x="8703" y="1097"/>
                        <a:pt x="8733" y="1097"/>
                      </a:cubicBezTo>
                      <a:cubicBezTo>
                        <a:pt x="8763" y="1097"/>
                        <a:pt x="8793" y="1086"/>
                        <a:pt x="8810" y="1062"/>
                      </a:cubicBezTo>
                      <a:cubicBezTo>
                        <a:pt x="9039" y="600"/>
                        <a:pt x="9472" y="380"/>
                        <a:pt x="9904" y="380"/>
                      </a:cubicBezTo>
                      <a:cubicBezTo>
                        <a:pt x="10422" y="380"/>
                        <a:pt x="10937" y="696"/>
                        <a:pt x="11094" y="1289"/>
                      </a:cubicBezTo>
                      <a:cubicBezTo>
                        <a:pt x="11107" y="1330"/>
                        <a:pt x="11150" y="1356"/>
                        <a:pt x="11190" y="1356"/>
                      </a:cubicBezTo>
                      <a:cubicBezTo>
                        <a:pt x="11218" y="1356"/>
                        <a:pt x="11246" y="1343"/>
                        <a:pt x="11261" y="1313"/>
                      </a:cubicBezTo>
                      <a:cubicBezTo>
                        <a:pt x="11497" y="818"/>
                        <a:pt x="12047" y="427"/>
                        <a:pt x="12550" y="427"/>
                      </a:cubicBezTo>
                      <a:cubicBezTo>
                        <a:pt x="12887" y="427"/>
                        <a:pt x="13202" y="602"/>
                        <a:pt x="13389" y="1038"/>
                      </a:cubicBezTo>
                      <a:cubicBezTo>
                        <a:pt x="13404" y="1073"/>
                        <a:pt x="13434" y="1087"/>
                        <a:pt x="13464" y="1087"/>
                      </a:cubicBezTo>
                      <a:cubicBezTo>
                        <a:pt x="13506" y="1087"/>
                        <a:pt x="13549" y="1060"/>
                        <a:pt x="13556" y="1026"/>
                      </a:cubicBezTo>
                      <a:cubicBezTo>
                        <a:pt x="13705" y="467"/>
                        <a:pt x="14173" y="189"/>
                        <a:pt x="14639" y="189"/>
                      </a:cubicBezTo>
                      <a:cubicBezTo>
                        <a:pt x="15111" y="189"/>
                        <a:pt x="15581" y="473"/>
                        <a:pt x="15720" y="1038"/>
                      </a:cubicBezTo>
                      <a:cubicBezTo>
                        <a:pt x="15732" y="1080"/>
                        <a:pt x="15767" y="1100"/>
                        <a:pt x="15803" y="1100"/>
                      </a:cubicBezTo>
                      <a:cubicBezTo>
                        <a:pt x="15839" y="1100"/>
                        <a:pt x="15875" y="1080"/>
                        <a:pt x="15887" y="1038"/>
                      </a:cubicBezTo>
                      <a:cubicBezTo>
                        <a:pt x="16055" y="538"/>
                        <a:pt x="16489" y="293"/>
                        <a:pt x="16921" y="293"/>
                      </a:cubicBezTo>
                      <a:cubicBezTo>
                        <a:pt x="17380" y="293"/>
                        <a:pt x="17837" y="568"/>
                        <a:pt x="17979" y="1109"/>
                      </a:cubicBezTo>
                      <a:cubicBezTo>
                        <a:pt x="17992" y="1150"/>
                        <a:pt x="18033" y="1172"/>
                        <a:pt x="18072" y="1172"/>
                      </a:cubicBezTo>
                      <a:cubicBezTo>
                        <a:pt x="18102" y="1172"/>
                        <a:pt x="18131" y="1159"/>
                        <a:pt x="18146" y="1133"/>
                      </a:cubicBezTo>
                      <a:cubicBezTo>
                        <a:pt x="18347" y="683"/>
                        <a:pt x="18754" y="469"/>
                        <a:pt x="19161" y="469"/>
                      </a:cubicBezTo>
                      <a:cubicBezTo>
                        <a:pt x="19650" y="469"/>
                        <a:pt x="20138" y="779"/>
                        <a:pt x="20262" y="1360"/>
                      </a:cubicBezTo>
                      <a:cubicBezTo>
                        <a:pt x="20281" y="1408"/>
                        <a:pt x="20322" y="1429"/>
                        <a:pt x="20363" y="1429"/>
                      </a:cubicBezTo>
                      <a:cubicBezTo>
                        <a:pt x="20426" y="1429"/>
                        <a:pt x="20487" y="1380"/>
                        <a:pt x="20465" y="1301"/>
                      </a:cubicBezTo>
                      <a:cubicBezTo>
                        <a:pt x="20319" y="641"/>
                        <a:pt x="19757" y="275"/>
                        <a:pt x="19190" y="275"/>
                      </a:cubicBezTo>
                      <a:cubicBezTo>
                        <a:pt x="18782" y="275"/>
                        <a:pt x="18371" y="465"/>
                        <a:pt x="18110" y="870"/>
                      </a:cubicBezTo>
                      <a:cubicBezTo>
                        <a:pt x="17886" y="359"/>
                        <a:pt x="17411" y="98"/>
                        <a:pt x="16936" y="98"/>
                      </a:cubicBezTo>
                      <a:cubicBezTo>
                        <a:pt x="16501" y="98"/>
                        <a:pt x="16067" y="317"/>
                        <a:pt x="15827" y="763"/>
                      </a:cubicBezTo>
                      <a:cubicBezTo>
                        <a:pt x="15600" y="255"/>
                        <a:pt x="15125" y="1"/>
                        <a:pt x="14650"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105" name="Google Shape;2105;p23"/>
                <p:cNvSpPr/>
                <p:nvPr/>
              </p:nvSpPr>
              <p:spPr>
                <a:xfrm>
                  <a:off x="4977052" y="498067"/>
                  <a:ext cx="4389186" cy="309584"/>
                </a:xfrm>
                <a:custGeom>
                  <a:avLst/>
                  <a:gdLst/>
                  <a:ahLst/>
                  <a:cxnLst/>
                  <a:rect l="l" t="t" r="r" b="b"/>
                  <a:pathLst>
                    <a:path w="20487" h="1445" extrusionOk="0">
                      <a:moveTo>
                        <a:pt x="14650" y="1"/>
                      </a:moveTo>
                      <a:cubicBezTo>
                        <a:pt x="14175" y="1"/>
                        <a:pt x="13699" y="255"/>
                        <a:pt x="13472" y="763"/>
                      </a:cubicBezTo>
                      <a:cubicBezTo>
                        <a:pt x="13249" y="390"/>
                        <a:pt x="12919" y="235"/>
                        <a:pt x="12570" y="235"/>
                      </a:cubicBezTo>
                      <a:cubicBezTo>
                        <a:pt x="12060" y="235"/>
                        <a:pt x="11512" y="569"/>
                        <a:pt x="11213" y="1038"/>
                      </a:cubicBezTo>
                      <a:cubicBezTo>
                        <a:pt x="10975" y="479"/>
                        <a:pt x="10451" y="189"/>
                        <a:pt x="9925" y="189"/>
                      </a:cubicBezTo>
                      <a:cubicBezTo>
                        <a:pt x="9471" y="189"/>
                        <a:pt x="9015" y="404"/>
                        <a:pt x="8739" y="847"/>
                      </a:cubicBezTo>
                      <a:cubicBezTo>
                        <a:pt x="8469" y="484"/>
                        <a:pt x="8068" y="308"/>
                        <a:pt x="7669" y="308"/>
                      </a:cubicBezTo>
                      <a:cubicBezTo>
                        <a:pt x="7201" y="308"/>
                        <a:pt x="6737" y="549"/>
                        <a:pt x="6491" y="1014"/>
                      </a:cubicBezTo>
                      <a:cubicBezTo>
                        <a:pt x="6262" y="536"/>
                        <a:pt x="5802" y="289"/>
                        <a:pt x="5341" y="289"/>
                      </a:cubicBezTo>
                      <a:cubicBezTo>
                        <a:pt x="4937" y="289"/>
                        <a:pt x="4531" y="480"/>
                        <a:pt x="4280" y="871"/>
                      </a:cubicBezTo>
                      <a:cubicBezTo>
                        <a:pt x="4052" y="340"/>
                        <a:pt x="3556" y="70"/>
                        <a:pt x="3060" y="70"/>
                      </a:cubicBezTo>
                      <a:cubicBezTo>
                        <a:pt x="2596" y="70"/>
                        <a:pt x="2132" y="307"/>
                        <a:pt x="1889" y="787"/>
                      </a:cubicBezTo>
                      <a:cubicBezTo>
                        <a:pt x="1741" y="422"/>
                        <a:pt x="1386" y="188"/>
                        <a:pt x="1001" y="188"/>
                      </a:cubicBezTo>
                      <a:cubicBezTo>
                        <a:pt x="982" y="188"/>
                        <a:pt x="964" y="188"/>
                        <a:pt x="945" y="189"/>
                      </a:cubicBezTo>
                      <a:cubicBezTo>
                        <a:pt x="347" y="249"/>
                        <a:pt x="13" y="823"/>
                        <a:pt x="1" y="1373"/>
                      </a:cubicBezTo>
                      <a:cubicBezTo>
                        <a:pt x="1" y="1420"/>
                        <a:pt x="40" y="1444"/>
                        <a:pt x="78" y="1444"/>
                      </a:cubicBezTo>
                      <a:cubicBezTo>
                        <a:pt x="117" y="1444"/>
                        <a:pt x="156" y="1420"/>
                        <a:pt x="156" y="1373"/>
                      </a:cubicBezTo>
                      <a:cubicBezTo>
                        <a:pt x="168" y="942"/>
                        <a:pt x="395" y="524"/>
                        <a:pt x="825" y="404"/>
                      </a:cubicBezTo>
                      <a:cubicBezTo>
                        <a:pt x="892" y="387"/>
                        <a:pt x="957" y="379"/>
                        <a:pt x="1022" y="379"/>
                      </a:cubicBezTo>
                      <a:cubicBezTo>
                        <a:pt x="1412" y="379"/>
                        <a:pt x="1749" y="675"/>
                        <a:pt x="1770" y="1086"/>
                      </a:cubicBezTo>
                      <a:cubicBezTo>
                        <a:pt x="1770" y="1145"/>
                        <a:pt x="1818" y="1179"/>
                        <a:pt x="1864" y="1179"/>
                      </a:cubicBezTo>
                      <a:cubicBezTo>
                        <a:pt x="1902" y="1179"/>
                        <a:pt x="1938" y="1157"/>
                        <a:pt x="1949" y="1110"/>
                      </a:cubicBezTo>
                      <a:cubicBezTo>
                        <a:pt x="2099" y="540"/>
                        <a:pt x="2576" y="256"/>
                        <a:pt x="3056" y="256"/>
                      </a:cubicBezTo>
                      <a:cubicBezTo>
                        <a:pt x="3533" y="256"/>
                        <a:pt x="4012" y="537"/>
                        <a:pt x="4172" y="1098"/>
                      </a:cubicBezTo>
                      <a:cubicBezTo>
                        <a:pt x="4186" y="1138"/>
                        <a:pt x="4223" y="1160"/>
                        <a:pt x="4258" y="1160"/>
                      </a:cubicBezTo>
                      <a:cubicBezTo>
                        <a:pt x="4286" y="1160"/>
                        <a:pt x="4312" y="1147"/>
                        <a:pt x="4328" y="1122"/>
                      </a:cubicBezTo>
                      <a:cubicBezTo>
                        <a:pt x="4554" y="686"/>
                        <a:pt x="4955" y="470"/>
                        <a:pt x="5350" y="470"/>
                      </a:cubicBezTo>
                      <a:cubicBezTo>
                        <a:pt x="5788" y="470"/>
                        <a:pt x="6220" y="736"/>
                        <a:pt x="6396" y="1265"/>
                      </a:cubicBezTo>
                      <a:cubicBezTo>
                        <a:pt x="6408" y="1307"/>
                        <a:pt x="6444" y="1328"/>
                        <a:pt x="6480" y="1328"/>
                      </a:cubicBezTo>
                      <a:cubicBezTo>
                        <a:pt x="6515" y="1328"/>
                        <a:pt x="6551" y="1307"/>
                        <a:pt x="6563" y="1265"/>
                      </a:cubicBezTo>
                      <a:cubicBezTo>
                        <a:pt x="6740" y="756"/>
                        <a:pt x="7198" y="485"/>
                        <a:pt x="7659" y="485"/>
                      </a:cubicBezTo>
                      <a:cubicBezTo>
                        <a:pt x="8042" y="485"/>
                        <a:pt x="8427" y="671"/>
                        <a:pt x="8655" y="1062"/>
                      </a:cubicBezTo>
                      <a:cubicBezTo>
                        <a:pt x="8673" y="1086"/>
                        <a:pt x="8703" y="1098"/>
                        <a:pt x="8733" y="1098"/>
                      </a:cubicBezTo>
                      <a:cubicBezTo>
                        <a:pt x="8763" y="1098"/>
                        <a:pt x="8793" y="1086"/>
                        <a:pt x="8810" y="1062"/>
                      </a:cubicBezTo>
                      <a:cubicBezTo>
                        <a:pt x="9040" y="598"/>
                        <a:pt x="9475" y="376"/>
                        <a:pt x="9909" y="376"/>
                      </a:cubicBezTo>
                      <a:cubicBezTo>
                        <a:pt x="10425" y="376"/>
                        <a:pt x="10938" y="691"/>
                        <a:pt x="11094" y="1289"/>
                      </a:cubicBezTo>
                      <a:cubicBezTo>
                        <a:pt x="11107" y="1331"/>
                        <a:pt x="11150" y="1356"/>
                        <a:pt x="11190" y="1356"/>
                      </a:cubicBezTo>
                      <a:cubicBezTo>
                        <a:pt x="11218" y="1356"/>
                        <a:pt x="11246" y="1343"/>
                        <a:pt x="11261" y="1313"/>
                      </a:cubicBezTo>
                      <a:cubicBezTo>
                        <a:pt x="11497" y="813"/>
                        <a:pt x="12044" y="424"/>
                        <a:pt x="12546" y="424"/>
                      </a:cubicBezTo>
                      <a:cubicBezTo>
                        <a:pt x="12884" y="424"/>
                        <a:pt x="13201" y="600"/>
                        <a:pt x="13389" y="1038"/>
                      </a:cubicBezTo>
                      <a:cubicBezTo>
                        <a:pt x="13404" y="1068"/>
                        <a:pt x="13433" y="1081"/>
                        <a:pt x="13464" y="1081"/>
                      </a:cubicBezTo>
                      <a:cubicBezTo>
                        <a:pt x="13506" y="1081"/>
                        <a:pt x="13549" y="1056"/>
                        <a:pt x="13556" y="1014"/>
                      </a:cubicBezTo>
                      <a:cubicBezTo>
                        <a:pt x="13704" y="463"/>
                        <a:pt x="14170" y="188"/>
                        <a:pt x="14635" y="188"/>
                      </a:cubicBezTo>
                      <a:cubicBezTo>
                        <a:pt x="15108" y="188"/>
                        <a:pt x="15581" y="472"/>
                        <a:pt x="15720" y="1038"/>
                      </a:cubicBezTo>
                      <a:cubicBezTo>
                        <a:pt x="15732" y="1080"/>
                        <a:pt x="15767" y="1101"/>
                        <a:pt x="15803" y="1101"/>
                      </a:cubicBezTo>
                      <a:cubicBezTo>
                        <a:pt x="15839" y="1101"/>
                        <a:pt x="15875" y="1080"/>
                        <a:pt x="15887" y="1038"/>
                      </a:cubicBezTo>
                      <a:cubicBezTo>
                        <a:pt x="16055" y="539"/>
                        <a:pt x="16489" y="293"/>
                        <a:pt x="16921" y="293"/>
                      </a:cubicBezTo>
                      <a:cubicBezTo>
                        <a:pt x="17380" y="293"/>
                        <a:pt x="17837" y="569"/>
                        <a:pt x="17979" y="1110"/>
                      </a:cubicBezTo>
                      <a:cubicBezTo>
                        <a:pt x="17992" y="1148"/>
                        <a:pt x="18029" y="1170"/>
                        <a:pt x="18067" y="1170"/>
                      </a:cubicBezTo>
                      <a:cubicBezTo>
                        <a:pt x="18098" y="1170"/>
                        <a:pt x="18130" y="1154"/>
                        <a:pt x="18146" y="1122"/>
                      </a:cubicBezTo>
                      <a:cubicBezTo>
                        <a:pt x="18347" y="677"/>
                        <a:pt x="18753" y="466"/>
                        <a:pt x="19159" y="466"/>
                      </a:cubicBezTo>
                      <a:cubicBezTo>
                        <a:pt x="19649" y="466"/>
                        <a:pt x="20138" y="773"/>
                        <a:pt x="20262" y="1349"/>
                      </a:cubicBezTo>
                      <a:cubicBezTo>
                        <a:pt x="20281" y="1400"/>
                        <a:pt x="20321" y="1422"/>
                        <a:pt x="20362" y="1422"/>
                      </a:cubicBezTo>
                      <a:cubicBezTo>
                        <a:pt x="20425" y="1422"/>
                        <a:pt x="20487" y="1369"/>
                        <a:pt x="20465" y="1289"/>
                      </a:cubicBezTo>
                      <a:cubicBezTo>
                        <a:pt x="20319" y="634"/>
                        <a:pt x="19754" y="267"/>
                        <a:pt x="19185" y="267"/>
                      </a:cubicBezTo>
                      <a:cubicBezTo>
                        <a:pt x="18778" y="267"/>
                        <a:pt x="18370" y="455"/>
                        <a:pt x="18110" y="859"/>
                      </a:cubicBezTo>
                      <a:cubicBezTo>
                        <a:pt x="17887" y="350"/>
                        <a:pt x="17416" y="93"/>
                        <a:pt x="16945" y="93"/>
                      </a:cubicBezTo>
                      <a:cubicBezTo>
                        <a:pt x="16507" y="93"/>
                        <a:pt x="16069" y="314"/>
                        <a:pt x="15827" y="763"/>
                      </a:cubicBezTo>
                      <a:cubicBezTo>
                        <a:pt x="15600" y="255"/>
                        <a:pt x="15125" y="1"/>
                        <a:pt x="14650"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106" name="Google Shape;2106;p23"/>
                <p:cNvSpPr/>
                <p:nvPr/>
              </p:nvSpPr>
              <p:spPr>
                <a:xfrm>
                  <a:off x="4977052" y="1038608"/>
                  <a:ext cx="4387686" cy="309370"/>
                </a:xfrm>
                <a:custGeom>
                  <a:avLst/>
                  <a:gdLst/>
                  <a:ahLst/>
                  <a:cxnLst/>
                  <a:rect l="l" t="t" r="r" b="b"/>
                  <a:pathLst>
                    <a:path w="20480" h="1444" extrusionOk="0">
                      <a:moveTo>
                        <a:pt x="14650" y="0"/>
                      </a:moveTo>
                      <a:cubicBezTo>
                        <a:pt x="14175" y="0"/>
                        <a:pt x="13699" y="254"/>
                        <a:pt x="13472" y="762"/>
                      </a:cubicBezTo>
                      <a:cubicBezTo>
                        <a:pt x="13250" y="394"/>
                        <a:pt x="12919" y="240"/>
                        <a:pt x="12571" y="240"/>
                      </a:cubicBezTo>
                      <a:cubicBezTo>
                        <a:pt x="12060" y="240"/>
                        <a:pt x="11512" y="573"/>
                        <a:pt x="11213" y="1049"/>
                      </a:cubicBezTo>
                      <a:cubicBezTo>
                        <a:pt x="10974" y="487"/>
                        <a:pt x="10446" y="194"/>
                        <a:pt x="9916" y="194"/>
                      </a:cubicBezTo>
                      <a:cubicBezTo>
                        <a:pt x="9465" y="194"/>
                        <a:pt x="9013" y="406"/>
                        <a:pt x="8739" y="846"/>
                      </a:cubicBezTo>
                      <a:cubicBezTo>
                        <a:pt x="8470" y="484"/>
                        <a:pt x="8071" y="308"/>
                        <a:pt x="7673" y="308"/>
                      </a:cubicBezTo>
                      <a:cubicBezTo>
                        <a:pt x="7204" y="308"/>
                        <a:pt x="6737" y="553"/>
                        <a:pt x="6491" y="1025"/>
                      </a:cubicBezTo>
                      <a:cubicBezTo>
                        <a:pt x="6261" y="546"/>
                        <a:pt x="5799" y="299"/>
                        <a:pt x="5336" y="299"/>
                      </a:cubicBezTo>
                      <a:cubicBezTo>
                        <a:pt x="4933" y="299"/>
                        <a:pt x="4530" y="486"/>
                        <a:pt x="4280" y="870"/>
                      </a:cubicBezTo>
                      <a:cubicBezTo>
                        <a:pt x="4053" y="342"/>
                        <a:pt x="3561" y="76"/>
                        <a:pt x="3069" y="76"/>
                      </a:cubicBezTo>
                      <a:cubicBezTo>
                        <a:pt x="2602" y="76"/>
                        <a:pt x="2134" y="315"/>
                        <a:pt x="1889" y="798"/>
                      </a:cubicBezTo>
                      <a:cubicBezTo>
                        <a:pt x="1744" y="440"/>
                        <a:pt x="1399" y="197"/>
                        <a:pt x="1022" y="197"/>
                      </a:cubicBezTo>
                      <a:cubicBezTo>
                        <a:pt x="997" y="197"/>
                        <a:pt x="971" y="198"/>
                        <a:pt x="945" y="200"/>
                      </a:cubicBezTo>
                      <a:cubicBezTo>
                        <a:pt x="347" y="260"/>
                        <a:pt x="13" y="834"/>
                        <a:pt x="1" y="1372"/>
                      </a:cubicBezTo>
                      <a:cubicBezTo>
                        <a:pt x="1" y="1420"/>
                        <a:pt x="40" y="1443"/>
                        <a:pt x="78" y="1443"/>
                      </a:cubicBezTo>
                      <a:cubicBezTo>
                        <a:pt x="117" y="1443"/>
                        <a:pt x="156" y="1420"/>
                        <a:pt x="156" y="1372"/>
                      </a:cubicBezTo>
                      <a:cubicBezTo>
                        <a:pt x="168" y="941"/>
                        <a:pt x="395" y="523"/>
                        <a:pt x="825" y="415"/>
                      </a:cubicBezTo>
                      <a:cubicBezTo>
                        <a:pt x="895" y="396"/>
                        <a:pt x="964" y="387"/>
                        <a:pt x="1032" y="387"/>
                      </a:cubicBezTo>
                      <a:cubicBezTo>
                        <a:pt x="1420" y="387"/>
                        <a:pt x="1760" y="690"/>
                        <a:pt x="1770" y="1097"/>
                      </a:cubicBezTo>
                      <a:cubicBezTo>
                        <a:pt x="1770" y="1160"/>
                        <a:pt x="1823" y="1193"/>
                        <a:pt x="1874" y="1193"/>
                      </a:cubicBezTo>
                      <a:cubicBezTo>
                        <a:pt x="1921" y="1193"/>
                        <a:pt x="1967" y="1166"/>
                        <a:pt x="1973" y="1109"/>
                      </a:cubicBezTo>
                      <a:cubicBezTo>
                        <a:pt x="2124" y="536"/>
                        <a:pt x="2605" y="250"/>
                        <a:pt x="3086" y="250"/>
                      </a:cubicBezTo>
                      <a:cubicBezTo>
                        <a:pt x="3558" y="250"/>
                        <a:pt x="4030" y="528"/>
                        <a:pt x="4184" y="1085"/>
                      </a:cubicBezTo>
                      <a:cubicBezTo>
                        <a:pt x="4198" y="1132"/>
                        <a:pt x="4237" y="1156"/>
                        <a:pt x="4275" y="1156"/>
                      </a:cubicBezTo>
                      <a:cubicBezTo>
                        <a:pt x="4306" y="1156"/>
                        <a:pt x="4336" y="1141"/>
                        <a:pt x="4352" y="1109"/>
                      </a:cubicBezTo>
                      <a:cubicBezTo>
                        <a:pt x="4571" y="676"/>
                        <a:pt x="4968" y="462"/>
                        <a:pt x="5361" y="462"/>
                      </a:cubicBezTo>
                      <a:cubicBezTo>
                        <a:pt x="5804" y="462"/>
                        <a:pt x="6243" y="733"/>
                        <a:pt x="6420" y="1264"/>
                      </a:cubicBezTo>
                      <a:cubicBezTo>
                        <a:pt x="6432" y="1300"/>
                        <a:pt x="6468" y="1318"/>
                        <a:pt x="6503" y="1318"/>
                      </a:cubicBezTo>
                      <a:cubicBezTo>
                        <a:pt x="6539" y="1318"/>
                        <a:pt x="6575" y="1300"/>
                        <a:pt x="6587" y="1264"/>
                      </a:cubicBezTo>
                      <a:cubicBezTo>
                        <a:pt x="6763" y="748"/>
                        <a:pt x="7222" y="478"/>
                        <a:pt x="7683" y="478"/>
                      </a:cubicBezTo>
                      <a:cubicBezTo>
                        <a:pt x="8066" y="478"/>
                        <a:pt x="8451" y="664"/>
                        <a:pt x="8679" y="1049"/>
                      </a:cubicBezTo>
                      <a:cubicBezTo>
                        <a:pt x="8697" y="1073"/>
                        <a:pt x="8724" y="1085"/>
                        <a:pt x="8751" y="1085"/>
                      </a:cubicBezTo>
                      <a:cubicBezTo>
                        <a:pt x="8778" y="1085"/>
                        <a:pt x="8804" y="1073"/>
                        <a:pt x="8822" y="1049"/>
                      </a:cubicBezTo>
                      <a:cubicBezTo>
                        <a:pt x="9056" y="587"/>
                        <a:pt x="9490" y="367"/>
                        <a:pt x="9922" y="367"/>
                      </a:cubicBezTo>
                      <a:cubicBezTo>
                        <a:pt x="10440" y="367"/>
                        <a:pt x="10955" y="683"/>
                        <a:pt x="11117" y="1276"/>
                      </a:cubicBezTo>
                      <a:cubicBezTo>
                        <a:pt x="11131" y="1318"/>
                        <a:pt x="11174" y="1343"/>
                        <a:pt x="11213" y="1343"/>
                      </a:cubicBezTo>
                      <a:cubicBezTo>
                        <a:pt x="11242" y="1343"/>
                        <a:pt x="11270" y="1330"/>
                        <a:pt x="11285" y="1300"/>
                      </a:cubicBezTo>
                      <a:cubicBezTo>
                        <a:pt x="11521" y="806"/>
                        <a:pt x="12071" y="414"/>
                        <a:pt x="12574" y="414"/>
                      </a:cubicBezTo>
                      <a:cubicBezTo>
                        <a:pt x="12910" y="414"/>
                        <a:pt x="13226" y="589"/>
                        <a:pt x="13413" y="1025"/>
                      </a:cubicBezTo>
                      <a:cubicBezTo>
                        <a:pt x="13428" y="1060"/>
                        <a:pt x="13458" y="1074"/>
                        <a:pt x="13488" y="1074"/>
                      </a:cubicBezTo>
                      <a:cubicBezTo>
                        <a:pt x="13530" y="1074"/>
                        <a:pt x="13573" y="1048"/>
                        <a:pt x="13580" y="1013"/>
                      </a:cubicBezTo>
                      <a:cubicBezTo>
                        <a:pt x="13723" y="454"/>
                        <a:pt x="14191" y="176"/>
                        <a:pt x="14657" y="176"/>
                      </a:cubicBezTo>
                      <a:cubicBezTo>
                        <a:pt x="15129" y="176"/>
                        <a:pt x="15599" y="460"/>
                        <a:pt x="15732" y="1025"/>
                      </a:cubicBezTo>
                      <a:cubicBezTo>
                        <a:pt x="15750" y="1067"/>
                        <a:pt x="15788" y="1088"/>
                        <a:pt x="15826" y="1088"/>
                      </a:cubicBezTo>
                      <a:cubicBezTo>
                        <a:pt x="15863" y="1088"/>
                        <a:pt x="15899" y="1067"/>
                        <a:pt x="15911" y="1025"/>
                      </a:cubicBezTo>
                      <a:cubicBezTo>
                        <a:pt x="16079" y="526"/>
                        <a:pt x="16510" y="280"/>
                        <a:pt x="16941" y="280"/>
                      </a:cubicBezTo>
                      <a:cubicBezTo>
                        <a:pt x="17398" y="280"/>
                        <a:pt x="17855" y="556"/>
                        <a:pt x="18003" y="1097"/>
                      </a:cubicBezTo>
                      <a:cubicBezTo>
                        <a:pt x="18016" y="1138"/>
                        <a:pt x="18053" y="1159"/>
                        <a:pt x="18089" y="1159"/>
                      </a:cubicBezTo>
                      <a:cubicBezTo>
                        <a:pt x="18116" y="1159"/>
                        <a:pt x="18143" y="1147"/>
                        <a:pt x="18158" y="1121"/>
                      </a:cubicBezTo>
                      <a:cubicBezTo>
                        <a:pt x="18364" y="671"/>
                        <a:pt x="18775" y="457"/>
                        <a:pt x="19183" y="457"/>
                      </a:cubicBezTo>
                      <a:cubicBezTo>
                        <a:pt x="19674" y="457"/>
                        <a:pt x="20162" y="767"/>
                        <a:pt x="20286" y="1348"/>
                      </a:cubicBezTo>
                      <a:cubicBezTo>
                        <a:pt x="20300" y="1390"/>
                        <a:pt x="20335" y="1408"/>
                        <a:pt x="20370" y="1408"/>
                      </a:cubicBezTo>
                      <a:cubicBezTo>
                        <a:pt x="20424" y="1408"/>
                        <a:pt x="20480" y="1365"/>
                        <a:pt x="20465" y="1300"/>
                      </a:cubicBezTo>
                      <a:cubicBezTo>
                        <a:pt x="20319" y="640"/>
                        <a:pt x="19757" y="275"/>
                        <a:pt x="19190" y="275"/>
                      </a:cubicBezTo>
                      <a:cubicBezTo>
                        <a:pt x="18782" y="275"/>
                        <a:pt x="18371" y="464"/>
                        <a:pt x="18110" y="870"/>
                      </a:cubicBezTo>
                      <a:cubicBezTo>
                        <a:pt x="17886" y="358"/>
                        <a:pt x="17411" y="97"/>
                        <a:pt x="16936" y="97"/>
                      </a:cubicBezTo>
                      <a:cubicBezTo>
                        <a:pt x="16501" y="97"/>
                        <a:pt x="16067" y="316"/>
                        <a:pt x="15827" y="762"/>
                      </a:cubicBezTo>
                      <a:cubicBezTo>
                        <a:pt x="15600" y="254"/>
                        <a:pt x="15125" y="0"/>
                        <a:pt x="14650"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107" name="Google Shape;2107;p23"/>
                <p:cNvSpPr/>
                <p:nvPr/>
              </p:nvSpPr>
              <p:spPr>
                <a:xfrm>
                  <a:off x="4979623" y="1579578"/>
                  <a:ext cx="4386615" cy="311298"/>
                </a:xfrm>
                <a:custGeom>
                  <a:avLst/>
                  <a:gdLst/>
                  <a:ahLst/>
                  <a:cxnLst/>
                  <a:rect l="l" t="t" r="r" b="b"/>
                  <a:pathLst>
                    <a:path w="20475" h="1453" extrusionOk="0">
                      <a:moveTo>
                        <a:pt x="14638" y="0"/>
                      </a:moveTo>
                      <a:cubicBezTo>
                        <a:pt x="14163" y="0"/>
                        <a:pt x="13687" y="257"/>
                        <a:pt x="13460" y="771"/>
                      </a:cubicBezTo>
                      <a:cubicBezTo>
                        <a:pt x="13242" y="398"/>
                        <a:pt x="12914" y="243"/>
                        <a:pt x="12567" y="243"/>
                      </a:cubicBezTo>
                      <a:cubicBezTo>
                        <a:pt x="12058" y="243"/>
                        <a:pt x="11507" y="577"/>
                        <a:pt x="11201" y="1046"/>
                      </a:cubicBezTo>
                      <a:cubicBezTo>
                        <a:pt x="10963" y="487"/>
                        <a:pt x="10439" y="198"/>
                        <a:pt x="9913" y="198"/>
                      </a:cubicBezTo>
                      <a:cubicBezTo>
                        <a:pt x="9459" y="198"/>
                        <a:pt x="9003" y="413"/>
                        <a:pt x="8727" y="855"/>
                      </a:cubicBezTo>
                      <a:cubicBezTo>
                        <a:pt x="8457" y="492"/>
                        <a:pt x="8056" y="316"/>
                        <a:pt x="7658" y="316"/>
                      </a:cubicBezTo>
                      <a:cubicBezTo>
                        <a:pt x="7192" y="316"/>
                        <a:pt x="6730" y="558"/>
                        <a:pt x="6491" y="1022"/>
                      </a:cubicBezTo>
                      <a:cubicBezTo>
                        <a:pt x="6262" y="545"/>
                        <a:pt x="5802" y="298"/>
                        <a:pt x="5339" y="298"/>
                      </a:cubicBezTo>
                      <a:cubicBezTo>
                        <a:pt x="4933" y="298"/>
                        <a:pt x="4525" y="488"/>
                        <a:pt x="4268" y="879"/>
                      </a:cubicBezTo>
                      <a:cubicBezTo>
                        <a:pt x="4040" y="348"/>
                        <a:pt x="3547" y="79"/>
                        <a:pt x="3053" y="79"/>
                      </a:cubicBezTo>
                      <a:cubicBezTo>
                        <a:pt x="2590" y="79"/>
                        <a:pt x="2126" y="315"/>
                        <a:pt x="1877" y="795"/>
                      </a:cubicBezTo>
                      <a:cubicBezTo>
                        <a:pt x="1740" y="430"/>
                        <a:pt x="1386" y="196"/>
                        <a:pt x="990" y="196"/>
                      </a:cubicBezTo>
                      <a:cubicBezTo>
                        <a:pt x="971" y="196"/>
                        <a:pt x="952" y="196"/>
                        <a:pt x="933" y="198"/>
                      </a:cubicBezTo>
                      <a:cubicBezTo>
                        <a:pt x="335" y="257"/>
                        <a:pt x="13" y="831"/>
                        <a:pt x="1" y="1381"/>
                      </a:cubicBezTo>
                      <a:cubicBezTo>
                        <a:pt x="1" y="1429"/>
                        <a:pt x="36" y="1453"/>
                        <a:pt x="72" y="1453"/>
                      </a:cubicBezTo>
                      <a:cubicBezTo>
                        <a:pt x="108" y="1453"/>
                        <a:pt x="144" y="1429"/>
                        <a:pt x="144" y="1381"/>
                      </a:cubicBezTo>
                      <a:cubicBezTo>
                        <a:pt x="168" y="951"/>
                        <a:pt x="383" y="532"/>
                        <a:pt x="825" y="413"/>
                      </a:cubicBezTo>
                      <a:cubicBezTo>
                        <a:pt x="893" y="393"/>
                        <a:pt x="961" y="384"/>
                        <a:pt x="1027" y="384"/>
                      </a:cubicBezTo>
                      <a:cubicBezTo>
                        <a:pt x="1409" y="384"/>
                        <a:pt x="1749" y="687"/>
                        <a:pt x="1770" y="1094"/>
                      </a:cubicBezTo>
                      <a:cubicBezTo>
                        <a:pt x="1770" y="1154"/>
                        <a:pt x="1814" y="1188"/>
                        <a:pt x="1857" y="1188"/>
                      </a:cubicBezTo>
                      <a:cubicBezTo>
                        <a:pt x="1892" y="1188"/>
                        <a:pt x="1926" y="1166"/>
                        <a:pt x="1937" y="1118"/>
                      </a:cubicBezTo>
                      <a:cubicBezTo>
                        <a:pt x="2087" y="547"/>
                        <a:pt x="2570" y="260"/>
                        <a:pt x="3052" y="260"/>
                      </a:cubicBezTo>
                      <a:cubicBezTo>
                        <a:pt x="3529" y="260"/>
                        <a:pt x="4006" y="541"/>
                        <a:pt x="4160" y="1106"/>
                      </a:cubicBezTo>
                      <a:cubicBezTo>
                        <a:pt x="4174" y="1147"/>
                        <a:pt x="4215" y="1168"/>
                        <a:pt x="4254" y="1168"/>
                      </a:cubicBezTo>
                      <a:cubicBezTo>
                        <a:pt x="4283" y="1168"/>
                        <a:pt x="4312" y="1156"/>
                        <a:pt x="4328" y="1130"/>
                      </a:cubicBezTo>
                      <a:cubicBezTo>
                        <a:pt x="4549" y="694"/>
                        <a:pt x="4949" y="478"/>
                        <a:pt x="5344" y="478"/>
                      </a:cubicBezTo>
                      <a:cubicBezTo>
                        <a:pt x="5782" y="478"/>
                        <a:pt x="6214" y="745"/>
                        <a:pt x="6384" y="1273"/>
                      </a:cubicBezTo>
                      <a:cubicBezTo>
                        <a:pt x="6402" y="1315"/>
                        <a:pt x="6438" y="1336"/>
                        <a:pt x="6473" y="1336"/>
                      </a:cubicBezTo>
                      <a:cubicBezTo>
                        <a:pt x="6509" y="1336"/>
                        <a:pt x="6545" y="1315"/>
                        <a:pt x="6563" y="1273"/>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32" y="602"/>
                        <a:pt x="9466" y="382"/>
                        <a:pt x="9898" y="382"/>
                      </a:cubicBezTo>
                      <a:cubicBezTo>
                        <a:pt x="10416" y="382"/>
                        <a:pt x="10931" y="698"/>
                        <a:pt x="11094" y="1297"/>
                      </a:cubicBezTo>
                      <a:cubicBezTo>
                        <a:pt x="11100" y="1339"/>
                        <a:pt x="11144" y="1364"/>
                        <a:pt x="11183" y="1364"/>
                      </a:cubicBezTo>
                      <a:cubicBezTo>
                        <a:pt x="11212" y="1364"/>
                        <a:pt x="11239" y="1351"/>
                        <a:pt x="11249" y="1321"/>
                      </a:cubicBezTo>
                      <a:cubicBezTo>
                        <a:pt x="11492" y="821"/>
                        <a:pt x="12042" y="432"/>
                        <a:pt x="12545" y="432"/>
                      </a:cubicBezTo>
                      <a:cubicBezTo>
                        <a:pt x="12884" y="432"/>
                        <a:pt x="13201" y="608"/>
                        <a:pt x="13389" y="1046"/>
                      </a:cubicBezTo>
                      <a:cubicBezTo>
                        <a:pt x="13404" y="1076"/>
                        <a:pt x="13431" y="1090"/>
                        <a:pt x="13460" y="1090"/>
                      </a:cubicBezTo>
                      <a:cubicBezTo>
                        <a:pt x="13500" y="1090"/>
                        <a:pt x="13542" y="1064"/>
                        <a:pt x="13556" y="1022"/>
                      </a:cubicBezTo>
                      <a:cubicBezTo>
                        <a:pt x="13705" y="469"/>
                        <a:pt x="14170" y="194"/>
                        <a:pt x="14633" y="194"/>
                      </a:cubicBezTo>
                      <a:cubicBezTo>
                        <a:pt x="15102" y="194"/>
                        <a:pt x="15569" y="475"/>
                        <a:pt x="15708" y="1034"/>
                      </a:cubicBezTo>
                      <a:cubicBezTo>
                        <a:pt x="15726" y="1082"/>
                        <a:pt x="15761" y="1106"/>
                        <a:pt x="15797" y="1106"/>
                      </a:cubicBezTo>
                      <a:cubicBezTo>
                        <a:pt x="15833" y="1106"/>
                        <a:pt x="15869" y="1082"/>
                        <a:pt x="15887" y="1034"/>
                      </a:cubicBezTo>
                      <a:cubicBezTo>
                        <a:pt x="16055" y="541"/>
                        <a:pt x="16486" y="298"/>
                        <a:pt x="16917" y="298"/>
                      </a:cubicBezTo>
                      <a:cubicBezTo>
                        <a:pt x="17373" y="298"/>
                        <a:pt x="17831" y="571"/>
                        <a:pt x="17979" y="1106"/>
                      </a:cubicBezTo>
                      <a:cubicBezTo>
                        <a:pt x="17992" y="1153"/>
                        <a:pt x="18028" y="1177"/>
                        <a:pt x="18063" y="1177"/>
                      </a:cubicBezTo>
                      <a:cubicBezTo>
                        <a:pt x="18091" y="1177"/>
                        <a:pt x="18118" y="1162"/>
                        <a:pt x="18134" y="1130"/>
                      </a:cubicBezTo>
                      <a:cubicBezTo>
                        <a:pt x="18340" y="686"/>
                        <a:pt x="18750" y="475"/>
                        <a:pt x="19157" y="475"/>
                      </a:cubicBezTo>
                      <a:cubicBezTo>
                        <a:pt x="19649" y="475"/>
                        <a:pt x="20138" y="782"/>
                        <a:pt x="20262" y="1357"/>
                      </a:cubicBezTo>
                      <a:cubicBezTo>
                        <a:pt x="20276" y="1409"/>
                        <a:pt x="20314" y="1431"/>
                        <a:pt x="20353" y="1431"/>
                      </a:cubicBezTo>
                      <a:cubicBezTo>
                        <a:pt x="20413" y="1431"/>
                        <a:pt x="20475" y="1377"/>
                        <a:pt x="20453" y="1297"/>
                      </a:cubicBezTo>
                      <a:cubicBezTo>
                        <a:pt x="20307" y="643"/>
                        <a:pt x="19748" y="281"/>
                        <a:pt x="19181" y="281"/>
                      </a:cubicBezTo>
                      <a:cubicBezTo>
                        <a:pt x="18774" y="281"/>
                        <a:pt x="18363" y="467"/>
                        <a:pt x="18098" y="867"/>
                      </a:cubicBezTo>
                      <a:cubicBezTo>
                        <a:pt x="17881" y="358"/>
                        <a:pt x="17410" y="101"/>
                        <a:pt x="16937" y="101"/>
                      </a:cubicBezTo>
                      <a:cubicBezTo>
                        <a:pt x="16498" y="101"/>
                        <a:pt x="16057" y="323"/>
                        <a:pt x="15815" y="771"/>
                      </a:cubicBezTo>
                      <a:cubicBezTo>
                        <a:pt x="15588" y="257"/>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108" name="Google Shape;2108;p23"/>
                <p:cNvSpPr/>
                <p:nvPr/>
              </p:nvSpPr>
              <p:spPr>
                <a:xfrm>
                  <a:off x="4979623" y="2121833"/>
                  <a:ext cx="4384901" cy="309370"/>
                </a:xfrm>
                <a:custGeom>
                  <a:avLst/>
                  <a:gdLst/>
                  <a:ahLst/>
                  <a:cxnLst/>
                  <a:rect l="l" t="t" r="r" b="b"/>
                  <a:pathLst>
                    <a:path w="20467" h="1444" extrusionOk="0">
                      <a:moveTo>
                        <a:pt x="14638" y="0"/>
                      </a:moveTo>
                      <a:cubicBezTo>
                        <a:pt x="14163" y="0"/>
                        <a:pt x="13687" y="254"/>
                        <a:pt x="13460" y="762"/>
                      </a:cubicBezTo>
                      <a:cubicBezTo>
                        <a:pt x="13242" y="394"/>
                        <a:pt x="12915" y="240"/>
                        <a:pt x="12568" y="240"/>
                      </a:cubicBezTo>
                      <a:cubicBezTo>
                        <a:pt x="12058" y="240"/>
                        <a:pt x="11507" y="573"/>
                        <a:pt x="11201" y="1049"/>
                      </a:cubicBezTo>
                      <a:cubicBezTo>
                        <a:pt x="10962" y="487"/>
                        <a:pt x="10434" y="194"/>
                        <a:pt x="9904" y="194"/>
                      </a:cubicBezTo>
                      <a:cubicBezTo>
                        <a:pt x="9453" y="194"/>
                        <a:pt x="9001" y="407"/>
                        <a:pt x="8727" y="846"/>
                      </a:cubicBezTo>
                      <a:cubicBezTo>
                        <a:pt x="8458" y="484"/>
                        <a:pt x="8059" y="308"/>
                        <a:pt x="7662" y="308"/>
                      </a:cubicBezTo>
                      <a:cubicBezTo>
                        <a:pt x="7194" y="308"/>
                        <a:pt x="6731" y="553"/>
                        <a:pt x="6491" y="1025"/>
                      </a:cubicBezTo>
                      <a:cubicBezTo>
                        <a:pt x="6261" y="546"/>
                        <a:pt x="5799" y="299"/>
                        <a:pt x="5334" y="299"/>
                      </a:cubicBezTo>
                      <a:cubicBezTo>
                        <a:pt x="4930" y="299"/>
                        <a:pt x="4524" y="486"/>
                        <a:pt x="4268" y="870"/>
                      </a:cubicBezTo>
                      <a:cubicBezTo>
                        <a:pt x="4041" y="342"/>
                        <a:pt x="3553" y="76"/>
                        <a:pt x="3061" y="76"/>
                      </a:cubicBezTo>
                      <a:cubicBezTo>
                        <a:pt x="2596" y="76"/>
                        <a:pt x="2128" y="315"/>
                        <a:pt x="1877" y="798"/>
                      </a:cubicBezTo>
                      <a:cubicBezTo>
                        <a:pt x="1743" y="440"/>
                        <a:pt x="1399" y="197"/>
                        <a:pt x="1012" y="197"/>
                      </a:cubicBezTo>
                      <a:cubicBezTo>
                        <a:pt x="986" y="197"/>
                        <a:pt x="960" y="198"/>
                        <a:pt x="933" y="201"/>
                      </a:cubicBezTo>
                      <a:cubicBezTo>
                        <a:pt x="335" y="260"/>
                        <a:pt x="13" y="834"/>
                        <a:pt x="1" y="1372"/>
                      </a:cubicBezTo>
                      <a:cubicBezTo>
                        <a:pt x="1" y="1420"/>
                        <a:pt x="36" y="1444"/>
                        <a:pt x="72" y="1444"/>
                      </a:cubicBezTo>
                      <a:cubicBezTo>
                        <a:pt x="108" y="1444"/>
                        <a:pt x="144" y="1420"/>
                        <a:pt x="144" y="1372"/>
                      </a:cubicBezTo>
                      <a:cubicBezTo>
                        <a:pt x="168" y="942"/>
                        <a:pt x="383" y="523"/>
                        <a:pt x="825" y="416"/>
                      </a:cubicBezTo>
                      <a:cubicBezTo>
                        <a:pt x="893" y="396"/>
                        <a:pt x="961" y="387"/>
                        <a:pt x="1027" y="387"/>
                      </a:cubicBezTo>
                      <a:cubicBezTo>
                        <a:pt x="1409" y="387"/>
                        <a:pt x="1749" y="690"/>
                        <a:pt x="1770" y="1097"/>
                      </a:cubicBezTo>
                      <a:cubicBezTo>
                        <a:pt x="1770" y="1151"/>
                        <a:pt x="1815" y="1182"/>
                        <a:pt x="1859" y="1182"/>
                      </a:cubicBezTo>
                      <a:cubicBezTo>
                        <a:pt x="1893" y="1182"/>
                        <a:pt x="1927" y="1163"/>
                        <a:pt x="1937" y="1121"/>
                      </a:cubicBezTo>
                      <a:cubicBezTo>
                        <a:pt x="2087" y="544"/>
                        <a:pt x="2570" y="257"/>
                        <a:pt x="3052" y="257"/>
                      </a:cubicBezTo>
                      <a:cubicBezTo>
                        <a:pt x="3529" y="257"/>
                        <a:pt x="4006" y="538"/>
                        <a:pt x="4160" y="1097"/>
                      </a:cubicBezTo>
                      <a:cubicBezTo>
                        <a:pt x="4174" y="1144"/>
                        <a:pt x="4213" y="1168"/>
                        <a:pt x="4252" y="1168"/>
                      </a:cubicBezTo>
                      <a:cubicBezTo>
                        <a:pt x="4282" y="1168"/>
                        <a:pt x="4312" y="1153"/>
                        <a:pt x="4328" y="1121"/>
                      </a:cubicBezTo>
                      <a:cubicBezTo>
                        <a:pt x="4547" y="688"/>
                        <a:pt x="4944" y="475"/>
                        <a:pt x="5336" y="475"/>
                      </a:cubicBezTo>
                      <a:cubicBezTo>
                        <a:pt x="5777" y="475"/>
                        <a:pt x="6213" y="745"/>
                        <a:pt x="6384" y="1276"/>
                      </a:cubicBezTo>
                      <a:cubicBezTo>
                        <a:pt x="6402" y="1318"/>
                        <a:pt x="6438" y="1339"/>
                        <a:pt x="6473" y="1339"/>
                      </a:cubicBezTo>
                      <a:cubicBezTo>
                        <a:pt x="6509" y="1339"/>
                        <a:pt x="6545" y="1318"/>
                        <a:pt x="6563" y="1276"/>
                      </a:cubicBezTo>
                      <a:cubicBezTo>
                        <a:pt x="6740" y="765"/>
                        <a:pt x="7201" y="495"/>
                        <a:pt x="7664" y="495"/>
                      </a:cubicBezTo>
                      <a:cubicBezTo>
                        <a:pt x="8046" y="495"/>
                        <a:pt x="8428" y="678"/>
                        <a:pt x="8655" y="1061"/>
                      </a:cubicBezTo>
                      <a:cubicBezTo>
                        <a:pt x="8673" y="1085"/>
                        <a:pt x="8700" y="1097"/>
                        <a:pt x="8727" y="1097"/>
                      </a:cubicBezTo>
                      <a:cubicBezTo>
                        <a:pt x="8754" y="1097"/>
                        <a:pt x="8781" y="1085"/>
                        <a:pt x="8798" y="1061"/>
                      </a:cubicBezTo>
                      <a:cubicBezTo>
                        <a:pt x="9028" y="590"/>
                        <a:pt x="9469" y="365"/>
                        <a:pt x="9908" y="365"/>
                      </a:cubicBezTo>
                      <a:cubicBezTo>
                        <a:pt x="10427" y="365"/>
                        <a:pt x="10944" y="680"/>
                        <a:pt x="11105" y="1276"/>
                      </a:cubicBezTo>
                      <a:cubicBezTo>
                        <a:pt x="11119" y="1317"/>
                        <a:pt x="11156" y="1339"/>
                        <a:pt x="11192" y="1339"/>
                      </a:cubicBezTo>
                      <a:cubicBezTo>
                        <a:pt x="11219" y="1339"/>
                        <a:pt x="11245" y="1326"/>
                        <a:pt x="11261" y="1300"/>
                      </a:cubicBezTo>
                      <a:cubicBezTo>
                        <a:pt x="11504" y="800"/>
                        <a:pt x="12054" y="411"/>
                        <a:pt x="12557" y="411"/>
                      </a:cubicBezTo>
                      <a:cubicBezTo>
                        <a:pt x="12896" y="411"/>
                        <a:pt x="13213" y="588"/>
                        <a:pt x="13401" y="1025"/>
                      </a:cubicBezTo>
                      <a:cubicBezTo>
                        <a:pt x="13416" y="1055"/>
                        <a:pt x="13443" y="1069"/>
                        <a:pt x="13472" y="1069"/>
                      </a:cubicBezTo>
                      <a:cubicBezTo>
                        <a:pt x="13512" y="1069"/>
                        <a:pt x="13554" y="1043"/>
                        <a:pt x="13568" y="1002"/>
                      </a:cubicBezTo>
                      <a:cubicBezTo>
                        <a:pt x="13716" y="450"/>
                        <a:pt x="14179" y="175"/>
                        <a:pt x="14641" y="175"/>
                      </a:cubicBezTo>
                      <a:cubicBezTo>
                        <a:pt x="15111" y="175"/>
                        <a:pt x="15581" y="459"/>
                        <a:pt x="15720" y="1025"/>
                      </a:cubicBezTo>
                      <a:cubicBezTo>
                        <a:pt x="15732" y="1067"/>
                        <a:pt x="15767" y="1088"/>
                        <a:pt x="15805" y="1088"/>
                      </a:cubicBezTo>
                      <a:cubicBezTo>
                        <a:pt x="15842" y="1088"/>
                        <a:pt x="15881" y="1067"/>
                        <a:pt x="15899" y="1025"/>
                      </a:cubicBezTo>
                      <a:cubicBezTo>
                        <a:pt x="16067" y="526"/>
                        <a:pt x="16498" y="281"/>
                        <a:pt x="16929" y="281"/>
                      </a:cubicBezTo>
                      <a:cubicBezTo>
                        <a:pt x="17386" y="281"/>
                        <a:pt x="17843" y="556"/>
                        <a:pt x="17991" y="1097"/>
                      </a:cubicBezTo>
                      <a:cubicBezTo>
                        <a:pt x="17997" y="1136"/>
                        <a:pt x="18032" y="1157"/>
                        <a:pt x="18068" y="1157"/>
                      </a:cubicBezTo>
                      <a:cubicBezTo>
                        <a:pt x="18098" y="1157"/>
                        <a:pt x="18130" y="1142"/>
                        <a:pt x="18146" y="1109"/>
                      </a:cubicBezTo>
                      <a:cubicBezTo>
                        <a:pt x="18352" y="665"/>
                        <a:pt x="18762" y="454"/>
                        <a:pt x="19169" y="454"/>
                      </a:cubicBezTo>
                      <a:cubicBezTo>
                        <a:pt x="19661" y="454"/>
                        <a:pt x="20150" y="761"/>
                        <a:pt x="20274" y="1336"/>
                      </a:cubicBezTo>
                      <a:cubicBezTo>
                        <a:pt x="20284" y="1387"/>
                        <a:pt x="20323" y="1410"/>
                        <a:pt x="20361" y="1410"/>
                      </a:cubicBezTo>
                      <a:cubicBezTo>
                        <a:pt x="20414" y="1410"/>
                        <a:pt x="20467" y="1369"/>
                        <a:pt x="20453" y="1300"/>
                      </a:cubicBezTo>
                      <a:cubicBezTo>
                        <a:pt x="20307" y="645"/>
                        <a:pt x="19746" y="279"/>
                        <a:pt x="19178" y="279"/>
                      </a:cubicBezTo>
                      <a:cubicBezTo>
                        <a:pt x="18772" y="279"/>
                        <a:pt x="18363" y="466"/>
                        <a:pt x="18098" y="870"/>
                      </a:cubicBezTo>
                      <a:cubicBezTo>
                        <a:pt x="17880" y="359"/>
                        <a:pt x="17404" y="98"/>
                        <a:pt x="16928" y="98"/>
                      </a:cubicBezTo>
                      <a:cubicBezTo>
                        <a:pt x="16492" y="98"/>
                        <a:pt x="16055" y="317"/>
                        <a:pt x="15815" y="762"/>
                      </a:cubicBezTo>
                      <a:cubicBezTo>
                        <a:pt x="15588" y="254"/>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109" name="Google Shape;2109;p23"/>
                <p:cNvSpPr/>
                <p:nvPr/>
              </p:nvSpPr>
              <p:spPr>
                <a:xfrm>
                  <a:off x="4979623" y="2662802"/>
                  <a:ext cx="4386829" cy="310655"/>
                </a:xfrm>
                <a:custGeom>
                  <a:avLst/>
                  <a:gdLst/>
                  <a:ahLst/>
                  <a:cxnLst/>
                  <a:rect l="l" t="t" r="r" b="b"/>
                  <a:pathLst>
                    <a:path w="20476" h="1450" extrusionOk="0">
                      <a:moveTo>
                        <a:pt x="14638" y="1"/>
                      </a:moveTo>
                      <a:cubicBezTo>
                        <a:pt x="14163" y="1"/>
                        <a:pt x="13687" y="258"/>
                        <a:pt x="13460" y="772"/>
                      </a:cubicBezTo>
                      <a:cubicBezTo>
                        <a:pt x="13242" y="399"/>
                        <a:pt x="12914" y="243"/>
                        <a:pt x="12567" y="243"/>
                      </a:cubicBezTo>
                      <a:cubicBezTo>
                        <a:pt x="12058" y="243"/>
                        <a:pt x="11507" y="577"/>
                        <a:pt x="11201" y="1047"/>
                      </a:cubicBezTo>
                      <a:cubicBezTo>
                        <a:pt x="10963" y="486"/>
                        <a:pt x="10437" y="193"/>
                        <a:pt x="9909" y="193"/>
                      </a:cubicBezTo>
                      <a:cubicBezTo>
                        <a:pt x="9456" y="193"/>
                        <a:pt x="9003" y="409"/>
                        <a:pt x="8727" y="855"/>
                      </a:cubicBezTo>
                      <a:cubicBezTo>
                        <a:pt x="8457" y="492"/>
                        <a:pt x="8056" y="316"/>
                        <a:pt x="7658" y="316"/>
                      </a:cubicBezTo>
                      <a:cubicBezTo>
                        <a:pt x="7192" y="316"/>
                        <a:pt x="6730" y="558"/>
                        <a:pt x="6491" y="1023"/>
                      </a:cubicBezTo>
                      <a:cubicBezTo>
                        <a:pt x="6262" y="545"/>
                        <a:pt x="5802" y="298"/>
                        <a:pt x="5339" y="298"/>
                      </a:cubicBezTo>
                      <a:cubicBezTo>
                        <a:pt x="4933" y="298"/>
                        <a:pt x="4525" y="488"/>
                        <a:pt x="4268" y="879"/>
                      </a:cubicBezTo>
                      <a:cubicBezTo>
                        <a:pt x="4040" y="348"/>
                        <a:pt x="3547" y="79"/>
                        <a:pt x="3053" y="79"/>
                      </a:cubicBezTo>
                      <a:cubicBezTo>
                        <a:pt x="2590" y="79"/>
                        <a:pt x="2126" y="316"/>
                        <a:pt x="1877" y="796"/>
                      </a:cubicBezTo>
                      <a:cubicBezTo>
                        <a:pt x="1743" y="437"/>
                        <a:pt x="1399" y="194"/>
                        <a:pt x="1012" y="194"/>
                      </a:cubicBezTo>
                      <a:cubicBezTo>
                        <a:pt x="986" y="194"/>
                        <a:pt x="960" y="196"/>
                        <a:pt x="933" y="198"/>
                      </a:cubicBezTo>
                      <a:cubicBezTo>
                        <a:pt x="335" y="258"/>
                        <a:pt x="13" y="831"/>
                        <a:pt x="1" y="1369"/>
                      </a:cubicBezTo>
                      <a:cubicBezTo>
                        <a:pt x="1" y="1423"/>
                        <a:pt x="36" y="1450"/>
                        <a:pt x="72" y="1450"/>
                      </a:cubicBezTo>
                      <a:cubicBezTo>
                        <a:pt x="108" y="1450"/>
                        <a:pt x="144" y="1423"/>
                        <a:pt x="144" y="1369"/>
                      </a:cubicBezTo>
                      <a:cubicBezTo>
                        <a:pt x="168" y="951"/>
                        <a:pt x="383" y="533"/>
                        <a:pt x="825" y="413"/>
                      </a:cubicBezTo>
                      <a:cubicBezTo>
                        <a:pt x="893" y="393"/>
                        <a:pt x="961" y="384"/>
                        <a:pt x="1027" y="384"/>
                      </a:cubicBezTo>
                      <a:cubicBezTo>
                        <a:pt x="1409" y="384"/>
                        <a:pt x="1749" y="687"/>
                        <a:pt x="1770" y="1094"/>
                      </a:cubicBezTo>
                      <a:cubicBezTo>
                        <a:pt x="1770" y="1153"/>
                        <a:pt x="1812" y="1183"/>
                        <a:pt x="1855" y="1183"/>
                      </a:cubicBezTo>
                      <a:cubicBezTo>
                        <a:pt x="1890" y="1183"/>
                        <a:pt x="1926" y="1162"/>
                        <a:pt x="1937" y="1118"/>
                      </a:cubicBezTo>
                      <a:cubicBezTo>
                        <a:pt x="2087" y="547"/>
                        <a:pt x="2570" y="261"/>
                        <a:pt x="3052" y="261"/>
                      </a:cubicBezTo>
                      <a:cubicBezTo>
                        <a:pt x="3529" y="261"/>
                        <a:pt x="4006" y="542"/>
                        <a:pt x="4160" y="1106"/>
                      </a:cubicBezTo>
                      <a:cubicBezTo>
                        <a:pt x="4174" y="1147"/>
                        <a:pt x="4215" y="1168"/>
                        <a:pt x="4254" y="1168"/>
                      </a:cubicBezTo>
                      <a:cubicBezTo>
                        <a:pt x="4283" y="1168"/>
                        <a:pt x="4312" y="1156"/>
                        <a:pt x="4328" y="1130"/>
                      </a:cubicBezTo>
                      <a:cubicBezTo>
                        <a:pt x="4549" y="694"/>
                        <a:pt x="4949" y="478"/>
                        <a:pt x="5344" y="478"/>
                      </a:cubicBezTo>
                      <a:cubicBezTo>
                        <a:pt x="5782" y="478"/>
                        <a:pt x="6214" y="745"/>
                        <a:pt x="6384" y="1274"/>
                      </a:cubicBezTo>
                      <a:cubicBezTo>
                        <a:pt x="6402" y="1316"/>
                        <a:pt x="6438" y="1336"/>
                        <a:pt x="6473" y="1336"/>
                      </a:cubicBezTo>
                      <a:cubicBezTo>
                        <a:pt x="6509" y="1336"/>
                        <a:pt x="6545" y="1316"/>
                        <a:pt x="6563" y="1274"/>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27" y="590"/>
                        <a:pt x="9467" y="365"/>
                        <a:pt x="9905" y="365"/>
                      </a:cubicBezTo>
                      <a:cubicBezTo>
                        <a:pt x="10428" y="365"/>
                        <a:pt x="10949" y="686"/>
                        <a:pt x="11105" y="1298"/>
                      </a:cubicBezTo>
                      <a:cubicBezTo>
                        <a:pt x="11118" y="1336"/>
                        <a:pt x="11152" y="1358"/>
                        <a:pt x="11187" y="1358"/>
                      </a:cubicBezTo>
                      <a:cubicBezTo>
                        <a:pt x="11215" y="1358"/>
                        <a:pt x="11244" y="1342"/>
                        <a:pt x="11261" y="1310"/>
                      </a:cubicBezTo>
                      <a:cubicBezTo>
                        <a:pt x="11503" y="817"/>
                        <a:pt x="12052" y="432"/>
                        <a:pt x="12555" y="432"/>
                      </a:cubicBezTo>
                      <a:cubicBezTo>
                        <a:pt x="12894" y="432"/>
                        <a:pt x="13213" y="608"/>
                        <a:pt x="13401" y="1047"/>
                      </a:cubicBezTo>
                      <a:cubicBezTo>
                        <a:pt x="13415" y="1075"/>
                        <a:pt x="13440" y="1086"/>
                        <a:pt x="13467" y="1086"/>
                      </a:cubicBezTo>
                      <a:cubicBezTo>
                        <a:pt x="13508" y="1086"/>
                        <a:pt x="13553" y="1059"/>
                        <a:pt x="13568" y="1023"/>
                      </a:cubicBezTo>
                      <a:cubicBezTo>
                        <a:pt x="13717" y="470"/>
                        <a:pt x="14181" y="195"/>
                        <a:pt x="14645" y="195"/>
                      </a:cubicBezTo>
                      <a:cubicBezTo>
                        <a:pt x="15114" y="195"/>
                        <a:pt x="15581" y="476"/>
                        <a:pt x="15720" y="1035"/>
                      </a:cubicBezTo>
                      <a:cubicBezTo>
                        <a:pt x="15732" y="1076"/>
                        <a:pt x="15767" y="1097"/>
                        <a:pt x="15805" y="1097"/>
                      </a:cubicBezTo>
                      <a:cubicBezTo>
                        <a:pt x="15842" y="1097"/>
                        <a:pt x="15881" y="1076"/>
                        <a:pt x="15899" y="1035"/>
                      </a:cubicBezTo>
                      <a:cubicBezTo>
                        <a:pt x="16067" y="541"/>
                        <a:pt x="16497" y="299"/>
                        <a:pt x="16929" y="299"/>
                      </a:cubicBezTo>
                      <a:cubicBezTo>
                        <a:pt x="17385" y="299"/>
                        <a:pt x="17843" y="571"/>
                        <a:pt x="17991" y="1106"/>
                      </a:cubicBezTo>
                      <a:cubicBezTo>
                        <a:pt x="18004" y="1147"/>
                        <a:pt x="18041" y="1168"/>
                        <a:pt x="18077" y="1168"/>
                      </a:cubicBezTo>
                      <a:cubicBezTo>
                        <a:pt x="18104" y="1168"/>
                        <a:pt x="18131" y="1156"/>
                        <a:pt x="18146" y="1130"/>
                      </a:cubicBezTo>
                      <a:cubicBezTo>
                        <a:pt x="18352" y="680"/>
                        <a:pt x="18763" y="466"/>
                        <a:pt x="19171" y="466"/>
                      </a:cubicBezTo>
                      <a:cubicBezTo>
                        <a:pt x="19662" y="466"/>
                        <a:pt x="20150" y="776"/>
                        <a:pt x="20274" y="1357"/>
                      </a:cubicBezTo>
                      <a:cubicBezTo>
                        <a:pt x="20288" y="1403"/>
                        <a:pt x="20322" y="1422"/>
                        <a:pt x="20358" y="1422"/>
                      </a:cubicBezTo>
                      <a:cubicBezTo>
                        <a:pt x="20415" y="1422"/>
                        <a:pt x="20475" y="1371"/>
                        <a:pt x="20453" y="1298"/>
                      </a:cubicBezTo>
                      <a:cubicBezTo>
                        <a:pt x="20307" y="643"/>
                        <a:pt x="19748" y="281"/>
                        <a:pt x="19181" y="281"/>
                      </a:cubicBezTo>
                      <a:cubicBezTo>
                        <a:pt x="18774" y="281"/>
                        <a:pt x="18363" y="468"/>
                        <a:pt x="18098" y="867"/>
                      </a:cubicBezTo>
                      <a:cubicBezTo>
                        <a:pt x="17881" y="357"/>
                        <a:pt x="17408" y="97"/>
                        <a:pt x="16933" y="97"/>
                      </a:cubicBezTo>
                      <a:cubicBezTo>
                        <a:pt x="16495" y="97"/>
                        <a:pt x="16056" y="318"/>
                        <a:pt x="15815" y="772"/>
                      </a:cubicBezTo>
                      <a:cubicBezTo>
                        <a:pt x="15588" y="258"/>
                        <a:pt x="15113" y="1"/>
                        <a:pt x="14638"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110" name="Google Shape;2110;p23"/>
                <p:cNvSpPr/>
                <p:nvPr/>
              </p:nvSpPr>
              <p:spPr>
                <a:xfrm>
                  <a:off x="4979623" y="3205700"/>
                  <a:ext cx="4386615" cy="308941"/>
                </a:xfrm>
                <a:custGeom>
                  <a:avLst/>
                  <a:gdLst/>
                  <a:ahLst/>
                  <a:cxnLst/>
                  <a:rect l="l" t="t" r="r" b="b"/>
                  <a:pathLst>
                    <a:path w="20475" h="1442" extrusionOk="0">
                      <a:moveTo>
                        <a:pt x="14638" y="1"/>
                      </a:moveTo>
                      <a:cubicBezTo>
                        <a:pt x="14163" y="1"/>
                        <a:pt x="13687" y="258"/>
                        <a:pt x="13460" y="772"/>
                      </a:cubicBezTo>
                      <a:cubicBezTo>
                        <a:pt x="13242" y="399"/>
                        <a:pt x="12914" y="244"/>
                        <a:pt x="12567" y="244"/>
                      </a:cubicBezTo>
                      <a:cubicBezTo>
                        <a:pt x="12058" y="244"/>
                        <a:pt x="11507" y="578"/>
                        <a:pt x="11201" y="1047"/>
                      </a:cubicBezTo>
                      <a:cubicBezTo>
                        <a:pt x="10962" y="485"/>
                        <a:pt x="10434" y="192"/>
                        <a:pt x="9904" y="192"/>
                      </a:cubicBezTo>
                      <a:cubicBezTo>
                        <a:pt x="9453" y="192"/>
                        <a:pt x="9001" y="404"/>
                        <a:pt x="8727" y="843"/>
                      </a:cubicBezTo>
                      <a:cubicBezTo>
                        <a:pt x="8458" y="482"/>
                        <a:pt x="8059" y="306"/>
                        <a:pt x="7662" y="306"/>
                      </a:cubicBezTo>
                      <a:cubicBezTo>
                        <a:pt x="7194" y="306"/>
                        <a:pt x="6731" y="550"/>
                        <a:pt x="6491" y="1023"/>
                      </a:cubicBezTo>
                      <a:cubicBezTo>
                        <a:pt x="6262" y="545"/>
                        <a:pt x="5802" y="298"/>
                        <a:pt x="5339" y="298"/>
                      </a:cubicBezTo>
                      <a:cubicBezTo>
                        <a:pt x="4933" y="298"/>
                        <a:pt x="4525" y="488"/>
                        <a:pt x="4268" y="879"/>
                      </a:cubicBezTo>
                      <a:cubicBezTo>
                        <a:pt x="4040" y="349"/>
                        <a:pt x="3547" y="79"/>
                        <a:pt x="3053" y="79"/>
                      </a:cubicBezTo>
                      <a:cubicBezTo>
                        <a:pt x="2590" y="79"/>
                        <a:pt x="2126" y="316"/>
                        <a:pt x="1877" y="796"/>
                      </a:cubicBezTo>
                      <a:cubicBezTo>
                        <a:pt x="1743" y="437"/>
                        <a:pt x="1399" y="195"/>
                        <a:pt x="1012" y="195"/>
                      </a:cubicBezTo>
                      <a:cubicBezTo>
                        <a:pt x="986" y="195"/>
                        <a:pt x="960" y="196"/>
                        <a:pt x="933" y="198"/>
                      </a:cubicBezTo>
                      <a:cubicBezTo>
                        <a:pt x="335" y="258"/>
                        <a:pt x="13" y="832"/>
                        <a:pt x="1" y="1369"/>
                      </a:cubicBezTo>
                      <a:cubicBezTo>
                        <a:pt x="1" y="1417"/>
                        <a:pt x="36" y="1441"/>
                        <a:pt x="72" y="1441"/>
                      </a:cubicBezTo>
                      <a:cubicBezTo>
                        <a:pt x="108" y="1441"/>
                        <a:pt x="144" y="1417"/>
                        <a:pt x="144" y="1369"/>
                      </a:cubicBezTo>
                      <a:cubicBezTo>
                        <a:pt x="168" y="939"/>
                        <a:pt x="383" y="533"/>
                        <a:pt x="825" y="413"/>
                      </a:cubicBezTo>
                      <a:cubicBezTo>
                        <a:pt x="893" y="394"/>
                        <a:pt x="961" y="384"/>
                        <a:pt x="1027" y="384"/>
                      </a:cubicBezTo>
                      <a:cubicBezTo>
                        <a:pt x="1409" y="384"/>
                        <a:pt x="1749" y="687"/>
                        <a:pt x="1770" y="1095"/>
                      </a:cubicBezTo>
                      <a:cubicBezTo>
                        <a:pt x="1770" y="1148"/>
                        <a:pt x="1815" y="1179"/>
                        <a:pt x="1859" y="1179"/>
                      </a:cubicBezTo>
                      <a:cubicBezTo>
                        <a:pt x="1893" y="1179"/>
                        <a:pt x="1927" y="1160"/>
                        <a:pt x="1937" y="1118"/>
                      </a:cubicBezTo>
                      <a:cubicBezTo>
                        <a:pt x="2087" y="548"/>
                        <a:pt x="2570" y="261"/>
                        <a:pt x="3052" y="261"/>
                      </a:cubicBezTo>
                      <a:cubicBezTo>
                        <a:pt x="3529" y="261"/>
                        <a:pt x="4006" y="542"/>
                        <a:pt x="4160" y="1106"/>
                      </a:cubicBezTo>
                      <a:cubicBezTo>
                        <a:pt x="4173" y="1145"/>
                        <a:pt x="4211" y="1167"/>
                        <a:pt x="4248" y="1167"/>
                      </a:cubicBezTo>
                      <a:cubicBezTo>
                        <a:pt x="4280" y="1167"/>
                        <a:pt x="4311" y="1151"/>
                        <a:pt x="4328" y="1118"/>
                      </a:cubicBezTo>
                      <a:cubicBezTo>
                        <a:pt x="4547" y="685"/>
                        <a:pt x="4944" y="472"/>
                        <a:pt x="5336" y="472"/>
                      </a:cubicBezTo>
                      <a:cubicBezTo>
                        <a:pt x="5777" y="472"/>
                        <a:pt x="6213" y="742"/>
                        <a:pt x="6384" y="1274"/>
                      </a:cubicBezTo>
                      <a:cubicBezTo>
                        <a:pt x="6402" y="1316"/>
                        <a:pt x="6438" y="1337"/>
                        <a:pt x="6473" y="1337"/>
                      </a:cubicBezTo>
                      <a:cubicBezTo>
                        <a:pt x="6509" y="1337"/>
                        <a:pt x="6545" y="1316"/>
                        <a:pt x="6563" y="1274"/>
                      </a:cubicBezTo>
                      <a:cubicBezTo>
                        <a:pt x="6740" y="762"/>
                        <a:pt x="7201" y="492"/>
                        <a:pt x="7664" y="492"/>
                      </a:cubicBezTo>
                      <a:cubicBezTo>
                        <a:pt x="8046" y="492"/>
                        <a:pt x="8428" y="675"/>
                        <a:pt x="8655" y="1059"/>
                      </a:cubicBezTo>
                      <a:cubicBezTo>
                        <a:pt x="8673" y="1083"/>
                        <a:pt x="8700" y="1095"/>
                        <a:pt x="8727" y="1095"/>
                      </a:cubicBezTo>
                      <a:cubicBezTo>
                        <a:pt x="8754" y="1095"/>
                        <a:pt x="8781" y="1083"/>
                        <a:pt x="8798" y="1059"/>
                      </a:cubicBezTo>
                      <a:cubicBezTo>
                        <a:pt x="9026" y="598"/>
                        <a:pt x="9458" y="378"/>
                        <a:pt x="9890" y="378"/>
                      </a:cubicBezTo>
                      <a:cubicBezTo>
                        <a:pt x="10410" y="378"/>
                        <a:pt x="10930" y="697"/>
                        <a:pt x="11094" y="1298"/>
                      </a:cubicBezTo>
                      <a:cubicBezTo>
                        <a:pt x="11106" y="1337"/>
                        <a:pt x="11140" y="1358"/>
                        <a:pt x="11175" y="1358"/>
                      </a:cubicBezTo>
                      <a:cubicBezTo>
                        <a:pt x="11203" y="1358"/>
                        <a:pt x="11232" y="1343"/>
                        <a:pt x="11249" y="1310"/>
                      </a:cubicBezTo>
                      <a:cubicBezTo>
                        <a:pt x="11491" y="818"/>
                        <a:pt x="12040" y="432"/>
                        <a:pt x="12543" y="432"/>
                      </a:cubicBezTo>
                      <a:cubicBezTo>
                        <a:pt x="12882" y="432"/>
                        <a:pt x="13201" y="608"/>
                        <a:pt x="13389" y="1047"/>
                      </a:cubicBezTo>
                      <a:cubicBezTo>
                        <a:pt x="13403" y="1075"/>
                        <a:pt x="13428" y="1086"/>
                        <a:pt x="13455" y="1086"/>
                      </a:cubicBezTo>
                      <a:cubicBezTo>
                        <a:pt x="13496" y="1086"/>
                        <a:pt x="13541" y="1059"/>
                        <a:pt x="13556" y="1023"/>
                      </a:cubicBezTo>
                      <a:cubicBezTo>
                        <a:pt x="13699" y="464"/>
                        <a:pt x="14164" y="186"/>
                        <a:pt x="14629" y="186"/>
                      </a:cubicBezTo>
                      <a:cubicBezTo>
                        <a:pt x="15099" y="186"/>
                        <a:pt x="15569" y="470"/>
                        <a:pt x="15708" y="1035"/>
                      </a:cubicBezTo>
                      <a:cubicBezTo>
                        <a:pt x="15726" y="1077"/>
                        <a:pt x="15761" y="1097"/>
                        <a:pt x="15797" y="1097"/>
                      </a:cubicBezTo>
                      <a:cubicBezTo>
                        <a:pt x="15833" y="1097"/>
                        <a:pt x="15869" y="1077"/>
                        <a:pt x="15887" y="1035"/>
                      </a:cubicBezTo>
                      <a:cubicBezTo>
                        <a:pt x="16055" y="541"/>
                        <a:pt x="16486" y="299"/>
                        <a:pt x="16917" y="299"/>
                      </a:cubicBezTo>
                      <a:cubicBezTo>
                        <a:pt x="17373" y="299"/>
                        <a:pt x="17831" y="571"/>
                        <a:pt x="17979" y="1106"/>
                      </a:cubicBezTo>
                      <a:cubicBezTo>
                        <a:pt x="17992" y="1147"/>
                        <a:pt x="18029" y="1169"/>
                        <a:pt x="18065" y="1169"/>
                      </a:cubicBezTo>
                      <a:cubicBezTo>
                        <a:pt x="18092" y="1169"/>
                        <a:pt x="18119" y="1156"/>
                        <a:pt x="18134" y="1130"/>
                      </a:cubicBezTo>
                      <a:cubicBezTo>
                        <a:pt x="18340" y="680"/>
                        <a:pt x="18751" y="466"/>
                        <a:pt x="19159" y="466"/>
                      </a:cubicBezTo>
                      <a:cubicBezTo>
                        <a:pt x="19650" y="466"/>
                        <a:pt x="20138" y="776"/>
                        <a:pt x="20262" y="1357"/>
                      </a:cubicBezTo>
                      <a:cubicBezTo>
                        <a:pt x="20276" y="1405"/>
                        <a:pt x="20315" y="1426"/>
                        <a:pt x="20354" y="1426"/>
                      </a:cubicBezTo>
                      <a:cubicBezTo>
                        <a:pt x="20414" y="1426"/>
                        <a:pt x="20475" y="1377"/>
                        <a:pt x="20453" y="1298"/>
                      </a:cubicBezTo>
                      <a:cubicBezTo>
                        <a:pt x="20307" y="644"/>
                        <a:pt x="19748" y="281"/>
                        <a:pt x="19181" y="281"/>
                      </a:cubicBezTo>
                      <a:cubicBezTo>
                        <a:pt x="18774" y="281"/>
                        <a:pt x="18363" y="468"/>
                        <a:pt x="18098" y="867"/>
                      </a:cubicBezTo>
                      <a:cubicBezTo>
                        <a:pt x="17881" y="358"/>
                        <a:pt x="17408" y="97"/>
                        <a:pt x="16933" y="97"/>
                      </a:cubicBezTo>
                      <a:cubicBezTo>
                        <a:pt x="16495" y="97"/>
                        <a:pt x="16056" y="319"/>
                        <a:pt x="15815" y="772"/>
                      </a:cubicBezTo>
                      <a:cubicBezTo>
                        <a:pt x="15588" y="258"/>
                        <a:pt x="15113" y="1"/>
                        <a:pt x="14638"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111" name="Google Shape;2111;p23"/>
                <p:cNvSpPr/>
                <p:nvPr/>
              </p:nvSpPr>
              <p:spPr>
                <a:xfrm>
                  <a:off x="4977052" y="3746027"/>
                  <a:ext cx="4389186" cy="310869"/>
                </a:xfrm>
                <a:custGeom>
                  <a:avLst/>
                  <a:gdLst/>
                  <a:ahLst/>
                  <a:cxnLst/>
                  <a:rect l="l" t="t" r="r" b="b"/>
                  <a:pathLst>
                    <a:path w="20487" h="1451" extrusionOk="0">
                      <a:moveTo>
                        <a:pt x="14650" y="1"/>
                      </a:moveTo>
                      <a:cubicBezTo>
                        <a:pt x="14175" y="1"/>
                        <a:pt x="13699" y="258"/>
                        <a:pt x="13472" y="772"/>
                      </a:cubicBezTo>
                      <a:cubicBezTo>
                        <a:pt x="13249" y="399"/>
                        <a:pt x="12919" y="244"/>
                        <a:pt x="12570" y="244"/>
                      </a:cubicBezTo>
                      <a:cubicBezTo>
                        <a:pt x="12060" y="244"/>
                        <a:pt x="11512" y="578"/>
                        <a:pt x="11213" y="1047"/>
                      </a:cubicBezTo>
                      <a:cubicBezTo>
                        <a:pt x="10975" y="488"/>
                        <a:pt x="10451" y="198"/>
                        <a:pt x="9925" y="198"/>
                      </a:cubicBezTo>
                      <a:cubicBezTo>
                        <a:pt x="9471" y="198"/>
                        <a:pt x="9015" y="413"/>
                        <a:pt x="8739" y="856"/>
                      </a:cubicBezTo>
                      <a:cubicBezTo>
                        <a:pt x="8469" y="493"/>
                        <a:pt x="8068" y="317"/>
                        <a:pt x="7669" y="317"/>
                      </a:cubicBezTo>
                      <a:cubicBezTo>
                        <a:pt x="7201" y="317"/>
                        <a:pt x="6737" y="558"/>
                        <a:pt x="6491" y="1023"/>
                      </a:cubicBezTo>
                      <a:cubicBezTo>
                        <a:pt x="6262" y="545"/>
                        <a:pt x="5802" y="298"/>
                        <a:pt x="5341" y="298"/>
                      </a:cubicBezTo>
                      <a:cubicBezTo>
                        <a:pt x="4937" y="298"/>
                        <a:pt x="4531" y="489"/>
                        <a:pt x="4280" y="880"/>
                      </a:cubicBezTo>
                      <a:cubicBezTo>
                        <a:pt x="4052" y="349"/>
                        <a:pt x="3556" y="79"/>
                        <a:pt x="3060" y="79"/>
                      </a:cubicBezTo>
                      <a:cubicBezTo>
                        <a:pt x="2596" y="79"/>
                        <a:pt x="2132" y="316"/>
                        <a:pt x="1889" y="796"/>
                      </a:cubicBezTo>
                      <a:cubicBezTo>
                        <a:pt x="1744" y="438"/>
                        <a:pt x="1399" y="195"/>
                        <a:pt x="1022" y="195"/>
                      </a:cubicBezTo>
                      <a:cubicBezTo>
                        <a:pt x="997" y="195"/>
                        <a:pt x="971" y="196"/>
                        <a:pt x="945" y="198"/>
                      </a:cubicBezTo>
                      <a:cubicBezTo>
                        <a:pt x="347" y="258"/>
                        <a:pt x="13" y="832"/>
                        <a:pt x="1" y="1370"/>
                      </a:cubicBezTo>
                      <a:cubicBezTo>
                        <a:pt x="1" y="1423"/>
                        <a:pt x="40" y="1450"/>
                        <a:pt x="78" y="1450"/>
                      </a:cubicBezTo>
                      <a:cubicBezTo>
                        <a:pt x="117" y="1450"/>
                        <a:pt x="156" y="1423"/>
                        <a:pt x="156" y="1370"/>
                      </a:cubicBezTo>
                      <a:cubicBezTo>
                        <a:pt x="168" y="951"/>
                        <a:pt x="395" y="533"/>
                        <a:pt x="825" y="413"/>
                      </a:cubicBezTo>
                      <a:cubicBezTo>
                        <a:pt x="895" y="394"/>
                        <a:pt x="964" y="385"/>
                        <a:pt x="1032" y="385"/>
                      </a:cubicBezTo>
                      <a:cubicBezTo>
                        <a:pt x="1420" y="385"/>
                        <a:pt x="1760" y="688"/>
                        <a:pt x="1770" y="1095"/>
                      </a:cubicBezTo>
                      <a:cubicBezTo>
                        <a:pt x="1770" y="1153"/>
                        <a:pt x="1816" y="1183"/>
                        <a:pt x="1862" y="1183"/>
                      </a:cubicBezTo>
                      <a:cubicBezTo>
                        <a:pt x="1900" y="1183"/>
                        <a:pt x="1938" y="1162"/>
                        <a:pt x="1949" y="1119"/>
                      </a:cubicBezTo>
                      <a:cubicBezTo>
                        <a:pt x="2099" y="548"/>
                        <a:pt x="2582" y="261"/>
                        <a:pt x="3064" y="261"/>
                      </a:cubicBezTo>
                      <a:cubicBezTo>
                        <a:pt x="3541" y="261"/>
                        <a:pt x="4018" y="542"/>
                        <a:pt x="4172" y="1107"/>
                      </a:cubicBezTo>
                      <a:cubicBezTo>
                        <a:pt x="4185" y="1145"/>
                        <a:pt x="4219" y="1167"/>
                        <a:pt x="4253" y="1167"/>
                      </a:cubicBezTo>
                      <a:cubicBezTo>
                        <a:pt x="4282" y="1167"/>
                        <a:pt x="4311" y="1151"/>
                        <a:pt x="4328" y="1119"/>
                      </a:cubicBezTo>
                      <a:cubicBezTo>
                        <a:pt x="4553" y="686"/>
                        <a:pt x="4950" y="472"/>
                        <a:pt x="5342" y="472"/>
                      </a:cubicBezTo>
                      <a:cubicBezTo>
                        <a:pt x="5783" y="472"/>
                        <a:pt x="6219" y="742"/>
                        <a:pt x="6396" y="1274"/>
                      </a:cubicBezTo>
                      <a:cubicBezTo>
                        <a:pt x="6408" y="1316"/>
                        <a:pt x="6444" y="1337"/>
                        <a:pt x="6480" y="1337"/>
                      </a:cubicBezTo>
                      <a:cubicBezTo>
                        <a:pt x="6515" y="1337"/>
                        <a:pt x="6551" y="1316"/>
                        <a:pt x="6563" y="1274"/>
                      </a:cubicBezTo>
                      <a:cubicBezTo>
                        <a:pt x="6740" y="763"/>
                        <a:pt x="7201" y="492"/>
                        <a:pt x="7664" y="492"/>
                      </a:cubicBezTo>
                      <a:cubicBezTo>
                        <a:pt x="8046" y="492"/>
                        <a:pt x="8428" y="676"/>
                        <a:pt x="8655" y="1059"/>
                      </a:cubicBezTo>
                      <a:cubicBezTo>
                        <a:pt x="8673" y="1089"/>
                        <a:pt x="8703" y="1104"/>
                        <a:pt x="8733" y="1104"/>
                      </a:cubicBezTo>
                      <a:cubicBezTo>
                        <a:pt x="8763" y="1104"/>
                        <a:pt x="8793" y="1089"/>
                        <a:pt x="8810" y="1059"/>
                      </a:cubicBezTo>
                      <a:cubicBezTo>
                        <a:pt x="9038" y="598"/>
                        <a:pt x="9470" y="378"/>
                        <a:pt x="9901" y="378"/>
                      </a:cubicBezTo>
                      <a:cubicBezTo>
                        <a:pt x="10420" y="378"/>
                        <a:pt x="10937" y="697"/>
                        <a:pt x="11094" y="1298"/>
                      </a:cubicBezTo>
                      <a:cubicBezTo>
                        <a:pt x="11107" y="1337"/>
                        <a:pt x="11140" y="1358"/>
                        <a:pt x="11177" y="1358"/>
                      </a:cubicBezTo>
                      <a:cubicBezTo>
                        <a:pt x="11207" y="1358"/>
                        <a:pt x="11239" y="1343"/>
                        <a:pt x="11261" y="1310"/>
                      </a:cubicBezTo>
                      <a:cubicBezTo>
                        <a:pt x="11496" y="818"/>
                        <a:pt x="12042" y="432"/>
                        <a:pt x="12544" y="432"/>
                      </a:cubicBezTo>
                      <a:cubicBezTo>
                        <a:pt x="12882" y="432"/>
                        <a:pt x="13201" y="608"/>
                        <a:pt x="13389" y="1047"/>
                      </a:cubicBezTo>
                      <a:cubicBezTo>
                        <a:pt x="13404" y="1077"/>
                        <a:pt x="13433" y="1090"/>
                        <a:pt x="13464" y="1090"/>
                      </a:cubicBezTo>
                      <a:cubicBezTo>
                        <a:pt x="13506" y="1090"/>
                        <a:pt x="13549" y="1065"/>
                        <a:pt x="13556" y="1023"/>
                      </a:cubicBezTo>
                      <a:cubicBezTo>
                        <a:pt x="13705" y="464"/>
                        <a:pt x="14173" y="186"/>
                        <a:pt x="14639" y="186"/>
                      </a:cubicBezTo>
                      <a:cubicBezTo>
                        <a:pt x="15111" y="186"/>
                        <a:pt x="15581" y="470"/>
                        <a:pt x="15720" y="1035"/>
                      </a:cubicBezTo>
                      <a:cubicBezTo>
                        <a:pt x="15732" y="1077"/>
                        <a:pt x="15767" y="1098"/>
                        <a:pt x="15803" y="1098"/>
                      </a:cubicBezTo>
                      <a:cubicBezTo>
                        <a:pt x="15839" y="1098"/>
                        <a:pt x="15875" y="1077"/>
                        <a:pt x="15887" y="1035"/>
                      </a:cubicBezTo>
                      <a:cubicBezTo>
                        <a:pt x="16061" y="542"/>
                        <a:pt x="16494" y="299"/>
                        <a:pt x="16926" y="299"/>
                      </a:cubicBezTo>
                      <a:cubicBezTo>
                        <a:pt x="17383" y="299"/>
                        <a:pt x="17837" y="572"/>
                        <a:pt x="17979" y="1107"/>
                      </a:cubicBezTo>
                      <a:cubicBezTo>
                        <a:pt x="17993" y="1148"/>
                        <a:pt x="18031" y="1174"/>
                        <a:pt x="18070" y="1174"/>
                      </a:cubicBezTo>
                      <a:cubicBezTo>
                        <a:pt x="18098" y="1174"/>
                        <a:pt x="18126" y="1161"/>
                        <a:pt x="18146" y="1131"/>
                      </a:cubicBezTo>
                      <a:cubicBezTo>
                        <a:pt x="18347" y="680"/>
                        <a:pt x="18754" y="466"/>
                        <a:pt x="19161" y="466"/>
                      </a:cubicBezTo>
                      <a:cubicBezTo>
                        <a:pt x="19650" y="466"/>
                        <a:pt x="20138" y="777"/>
                        <a:pt x="20262" y="1358"/>
                      </a:cubicBezTo>
                      <a:cubicBezTo>
                        <a:pt x="20281" y="1409"/>
                        <a:pt x="20321" y="1431"/>
                        <a:pt x="20362" y="1431"/>
                      </a:cubicBezTo>
                      <a:cubicBezTo>
                        <a:pt x="20425" y="1431"/>
                        <a:pt x="20487" y="1378"/>
                        <a:pt x="20465" y="1298"/>
                      </a:cubicBezTo>
                      <a:cubicBezTo>
                        <a:pt x="20319" y="643"/>
                        <a:pt x="19754" y="276"/>
                        <a:pt x="19185" y="276"/>
                      </a:cubicBezTo>
                      <a:cubicBezTo>
                        <a:pt x="18778" y="276"/>
                        <a:pt x="18370" y="464"/>
                        <a:pt x="18110" y="868"/>
                      </a:cubicBezTo>
                      <a:cubicBezTo>
                        <a:pt x="17886" y="358"/>
                        <a:pt x="17414" y="97"/>
                        <a:pt x="16941" y="97"/>
                      </a:cubicBezTo>
                      <a:cubicBezTo>
                        <a:pt x="16504" y="97"/>
                        <a:pt x="16068" y="319"/>
                        <a:pt x="15827" y="772"/>
                      </a:cubicBezTo>
                      <a:cubicBezTo>
                        <a:pt x="15600" y="258"/>
                        <a:pt x="15125" y="1"/>
                        <a:pt x="14650"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112" name="Google Shape;2112;p23"/>
                <p:cNvSpPr/>
                <p:nvPr/>
              </p:nvSpPr>
              <p:spPr>
                <a:xfrm>
                  <a:off x="4979623" y="4288496"/>
                  <a:ext cx="4386615" cy="309370"/>
                </a:xfrm>
                <a:custGeom>
                  <a:avLst/>
                  <a:gdLst/>
                  <a:ahLst/>
                  <a:cxnLst/>
                  <a:rect l="l" t="t" r="r" b="b"/>
                  <a:pathLst>
                    <a:path w="20475" h="1444" extrusionOk="0">
                      <a:moveTo>
                        <a:pt x="14638" y="0"/>
                      </a:moveTo>
                      <a:cubicBezTo>
                        <a:pt x="14163" y="0"/>
                        <a:pt x="13687" y="254"/>
                        <a:pt x="13460" y="762"/>
                      </a:cubicBezTo>
                      <a:cubicBezTo>
                        <a:pt x="13242" y="394"/>
                        <a:pt x="12915" y="240"/>
                        <a:pt x="12568" y="240"/>
                      </a:cubicBezTo>
                      <a:cubicBezTo>
                        <a:pt x="12058" y="240"/>
                        <a:pt x="11507" y="573"/>
                        <a:pt x="11201" y="1049"/>
                      </a:cubicBezTo>
                      <a:cubicBezTo>
                        <a:pt x="10962" y="487"/>
                        <a:pt x="10434" y="194"/>
                        <a:pt x="9904" y="194"/>
                      </a:cubicBezTo>
                      <a:cubicBezTo>
                        <a:pt x="9453" y="194"/>
                        <a:pt x="9001" y="406"/>
                        <a:pt x="8727" y="846"/>
                      </a:cubicBezTo>
                      <a:cubicBezTo>
                        <a:pt x="8458" y="484"/>
                        <a:pt x="8059" y="308"/>
                        <a:pt x="7662" y="308"/>
                      </a:cubicBezTo>
                      <a:cubicBezTo>
                        <a:pt x="7194" y="308"/>
                        <a:pt x="6731" y="553"/>
                        <a:pt x="6491" y="1025"/>
                      </a:cubicBezTo>
                      <a:cubicBezTo>
                        <a:pt x="6261" y="546"/>
                        <a:pt x="5799" y="299"/>
                        <a:pt x="5334" y="299"/>
                      </a:cubicBezTo>
                      <a:cubicBezTo>
                        <a:pt x="4930" y="299"/>
                        <a:pt x="4524" y="486"/>
                        <a:pt x="4268" y="870"/>
                      </a:cubicBezTo>
                      <a:cubicBezTo>
                        <a:pt x="4040" y="347"/>
                        <a:pt x="3550" y="80"/>
                        <a:pt x="3057" y="80"/>
                      </a:cubicBezTo>
                      <a:cubicBezTo>
                        <a:pt x="2593" y="80"/>
                        <a:pt x="2127" y="317"/>
                        <a:pt x="1877" y="798"/>
                      </a:cubicBezTo>
                      <a:cubicBezTo>
                        <a:pt x="1743" y="430"/>
                        <a:pt x="1401" y="197"/>
                        <a:pt x="1016" y="197"/>
                      </a:cubicBezTo>
                      <a:cubicBezTo>
                        <a:pt x="988" y="197"/>
                        <a:pt x="961" y="198"/>
                        <a:pt x="933" y="200"/>
                      </a:cubicBezTo>
                      <a:cubicBezTo>
                        <a:pt x="335" y="248"/>
                        <a:pt x="13" y="822"/>
                        <a:pt x="1" y="1372"/>
                      </a:cubicBezTo>
                      <a:cubicBezTo>
                        <a:pt x="1" y="1420"/>
                        <a:pt x="36" y="1443"/>
                        <a:pt x="72" y="1443"/>
                      </a:cubicBezTo>
                      <a:cubicBezTo>
                        <a:pt x="108" y="1443"/>
                        <a:pt x="144" y="1420"/>
                        <a:pt x="144" y="1372"/>
                      </a:cubicBezTo>
                      <a:cubicBezTo>
                        <a:pt x="168" y="941"/>
                        <a:pt x="383" y="523"/>
                        <a:pt x="825" y="415"/>
                      </a:cubicBezTo>
                      <a:cubicBezTo>
                        <a:pt x="894" y="396"/>
                        <a:pt x="964" y="386"/>
                        <a:pt x="1032" y="386"/>
                      </a:cubicBezTo>
                      <a:cubicBezTo>
                        <a:pt x="1411" y="386"/>
                        <a:pt x="1749" y="681"/>
                        <a:pt x="1770" y="1097"/>
                      </a:cubicBezTo>
                      <a:cubicBezTo>
                        <a:pt x="1770" y="1149"/>
                        <a:pt x="1812" y="1180"/>
                        <a:pt x="1855" y="1180"/>
                      </a:cubicBezTo>
                      <a:cubicBezTo>
                        <a:pt x="1890" y="1180"/>
                        <a:pt x="1926" y="1158"/>
                        <a:pt x="1937" y="1109"/>
                      </a:cubicBezTo>
                      <a:cubicBezTo>
                        <a:pt x="2087" y="538"/>
                        <a:pt x="2570" y="251"/>
                        <a:pt x="3052" y="251"/>
                      </a:cubicBezTo>
                      <a:cubicBezTo>
                        <a:pt x="3529" y="251"/>
                        <a:pt x="4006" y="532"/>
                        <a:pt x="4160" y="1097"/>
                      </a:cubicBezTo>
                      <a:cubicBezTo>
                        <a:pt x="4174" y="1143"/>
                        <a:pt x="4213" y="1168"/>
                        <a:pt x="4252" y="1168"/>
                      </a:cubicBezTo>
                      <a:cubicBezTo>
                        <a:pt x="4282" y="1168"/>
                        <a:pt x="4312" y="1152"/>
                        <a:pt x="4328" y="1121"/>
                      </a:cubicBezTo>
                      <a:cubicBezTo>
                        <a:pt x="4547" y="688"/>
                        <a:pt x="4944" y="474"/>
                        <a:pt x="5336" y="474"/>
                      </a:cubicBezTo>
                      <a:cubicBezTo>
                        <a:pt x="5777" y="474"/>
                        <a:pt x="6213" y="745"/>
                        <a:pt x="6384" y="1276"/>
                      </a:cubicBezTo>
                      <a:cubicBezTo>
                        <a:pt x="6402" y="1312"/>
                        <a:pt x="6438" y="1330"/>
                        <a:pt x="6473" y="1330"/>
                      </a:cubicBezTo>
                      <a:cubicBezTo>
                        <a:pt x="6509" y="1330"/>
                        <a:pt x="6545" y="1312"/>
                        <a:pt x="6563" y="1276"/>
                      </a:cubicBezTo>
                      <a:cubicBezTo>
                        <a:pt x="6740" y="759"/>
                        <a:pt x="7200" y="485"/>
                        <a:pt x="7663" y="485"/>
                      </a:cubicBezTo>
                      <a:cubicBezTo>
                        <a:pt x="8044" y="485"/>
                        <a:pt x="8428" y="672"/>
                        <a:pt x="8655" y="1061"/>
                      </a:cubicBezTo>
                      <a:cubicBezTo>
                        <a:pt x="8673" y="1085"/>
                        <a:pt x="8700" y="1097"/>
                        <a:pt x="8727" y="1097"/>
                      </a:cubicBezTo>
                      <a:cubicBezTo>
                        <a:pt x="8754" y="1097"/>
                        <a:pt x="8781" y="1085"/>
                        <a:pt x="8798" y="1061"/>
                      </a:cubicBezTo>
                      <a:cubicBezTo>
                        <a:pt x="9028" y="597"/>
                        <a:pt x="9463" y="375"/>
                        <a:pt x="9898" y="375"/>
                      </a:cubicBezTo>
                      <a:cubicBezTo>
                        <a:pt x="10415" y="375"/>
                        <a:pt x="10931" y="690"/>
                        <a:pt x="11094" y="1288"/>
                      </a:cubicBezTo>
                      <a:cubicBezTo>
                        <a:pt x="11100" y="1335"/>
                        <a:pt x="11137" y="1359"/>
                        <a:pt x="11174" y="1359"/>
                      </a:cubicBezTo>
                      <a:cubicBezTo>
                        <a:pt x="11203" y="1359"/>
                        <a:pt x="11233" y="1344"/>
                        <a:pt x="11249" y="1312"/>
                      </a:cubicBezTo>
                      <a:cubicBezTo>
                        <a:pt x="11493" y="818"/>
                        <a:pt x="12045" y="426"/>
                        <a:pt x="12549" y="426"/>
                      </a:cubicBezTo>
                      <a:cubicBezTo>
                        <a:pt x="12886" y="426"/>
                        <a:pt x="13202" y="601"/>
                        <a:pt x="13389" y="1037"/>
                      </a:cubicBezTo>
                      <a:cubicBezTo>
                        <a:pt x="13403" y="1071"/>
                        <a:pt x="13430" y="1085"/>
                        <a:pt x="13458" y="1085"/>
                      </a:cubicBezTo>
                      <a:cubicBezTo>
                        <a:pt x="13498" y="1085"/>
                        <a:pt x="13542" y="1056"/>
                        <a:pt x="13556" y="1013"/>
                      </a:cubicBezTo>
                      <a:cubicBezTo>
                        <a:pt x="13698" y="462"/>
                        <a:pt x="14161" y="187"/>
                        <a:pt x="14625" y="187"/>
                      </a:cubicBezTo>
                      <a:cubicBezTo>
                        <a:pt x="15096" y="187"/>
                        <a:pt x="15569" y="471"/>
                        <a:pt x="15708" y="1037"/>
                      </a:cubicBezTo>
                      <a:cubicBezTo>
                        <a:pt x="15726" y="1079"/>
                        <a:pt x="15761" y="1100"/>
                        <a:pt x="15797" y="1100"/>
                      </a:cubicBezTo>
                      <a:cubicBezTo>
                        <a:pt x="15833" y="1100"/>
                        <a:pt x="15869" y="1079"/>
                        <a:pt x="15887" y="1037"/>
                      </a:cubicBezTo>
                      <a:cubicBezTo>
                        <a:pt x="16055" y="544"/>
                        <a:pt x="16486" y="301"/>
                        <a:pt x="16917" y="301"/>
                      </a:cubicBezTo>
                      <a:cubicBezTo>
                        <a:pt x="17373" y="301"/>
                        <a:pt x="17831" y="574"/>
                        <a:pt x="17979" y="1109"/>
                      </a:cubicBezTo>
                      <a:cubicBezTo>
                        <a:pt x="17992" y="1150"/>
                        <a:pt x="18029" y="1171"/>
                        <a:pt x="18065" y="1171"/>
                      </a:cubicBezTo>
                      <a:cubicBezTo>
                        <a:pt x="18092" y="1171"/>
                        <a:pt x="18119" y="1159"/>
                        <a:pt x="18134" y="1133"/>
                      </a:cubicBezTo>
                      <a:cubicBezTo>
                        <a:pt x="18341" y="681"/>
                        <a:pt x="18753" y="467"/>
                        <a:pt x="19162" y="467"/>
                      </a:cubicBezTo>
                      <a:cubicBezTo>
                        <a:pt x="19652" y="467"/>
                        <a:pt x="20138" y="775"/>
                        <a:pt x="20262" y="1348"/>
                      </a:cubicBezTo>
                      <a:cubicBezTo>
                        <a:pt x="20276" y="1400"/>
                        <a:pt x="20315" y="1422"/>
                        <a:pt x="20355" y="1422"/>
                      </a:cubicBezTo>
                      <a:cubicBezTo>
                        <a:pt x="20414" y="1422"/>
                        <a:pt x="20475" y="1372"/>
                        <a:pt x="20453" y="1300"/>
                      </a:cubicBezTo>
                      <a:cubicBezTo>
                        <a:pt x="20307" y="645"/>
                        <a:pt x="19746" y="278"/>
                        <a:pt x="19178" y="278"/>
                      </a:cubicBezTo>
                      <a:cubicBezTo>
                        <a:pt x="18772" y="278"/>
                        <a:pt x="18363" y="466"/>
                        <a:pt x="18098" y="870"/>
                      </a:cubicBezTo>
                      <a:cubicBezTo>
                        <a:pt x="17880" y="358"/>
                        <a:pt x="17404" y="97"/>
                        <a:pt x="16928" y="97"/>
                      </a:cubicBezTo>
                      <a:cubicBezTo>
                        <a:pt x="16492" y="97"/>
                        <a:pt x="16055" y="316"/>
                        <a:pt x="15815" y="762"/>
                      </a:cubicBezTo>
                      <a:cubicBezTo>
                        <a:pt x="15588" y="254"/>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113" name="Google Shape;2113;p23"/>
                <p:cNvSpPr/>
                <p:nvPr/>
              </p:nvSpPr>
              <p:spPr>
                <a:xfrm>
                  <a:off x="4979623" y="4829466"/>
                  <a:ext cx="4386615" cy="310655"/>
                </a:xfrm>
                <a:custGeom>
                  <a:avLst/>
                  <a:gdLst/>
                  <a:ahLst/>
                  <a:cxnLst/>
                  <a:rect l="l" t="t" r="r" b="b"/>
                  <a:pathLst>
                    <a:path w="20475" h="1450" extrusionOk="0">
                      <a:moveTo>
                        <a:pt x="14638" y="0"/>
                      </a:moveTo>
                      <a:cubicBezTo>
                        <a:pt x="14163" y="0"/>
                        <a:pt x="13687" y="257"/>
                        <a:pt x="13460" y="771"/>
                      </a:cubicBezTo>
                      <a:cubicBezTo>
                        <a:pt x="13242" y="398"/>
                        <a:pt x="12914" y="243"/>
                        <a:pt x="12567" y="243"/>
                      </a:cubicBezTo>
                      <a:cubicBezTo>
                        <a:pt x="12058" y="243"/>
                        <a:pt x="11507" y="577"/>
                        <a:pt x="11201" y="1046"/>
                      </a:cubicBezTo>
                      <a:cubicBezTo>
                        <a:pt x="10963" y="487"/>
                        <a:pt x="10439" y="198"/>
                        <a:pt x="9913" y="198"/>
                      </a:cubicBezTo>
                      <a:cubicBezTo>
                        <a:pt x="9459" y="198"/>
                        <a:pt x="9003" y="413"/>
                        <a:pt x="8727" y="855"/>
                      </a:cubicBezTo>
                      <a:cubicBezTo>
                        <a:pt x="8457" y="492"/>
                        <a:pt x="8056" y="316"/>
                        <a:pt x="7658" y="316"/>
                      </a:cubicBezTo>
                      <a:cubicBezTo>
                        <a:pt x="7192" y="316"/>
                        <a:pt x="6730" y="558"/>
                        <a:pt x="6491" y="1022"/>
                      </a:cubicBezTo>
                      <a:cubicBezTo>
                        <a:pt x="6262" y="545"/>
                        <a:pt x="5802" y="298"/>
                        <a:pt x="5339" y="298"/>
                      </a:cubicBezTo>
                      <a:cubicBezTo>
                        <a:pt x="4933" y="298"/>
                        <a:pt x="4525" y="488"/>
                        <a:pt x="4268" y="879"/>
                      </a:cubicBezTo>
                      <a:cubicBezTo>
                        <a:pt x="4040" y="348"/>
                        <a:pt x="3547" y="79"/>
                        <a:pt x="3053" y="79"/>
                      </a:cubicBezTo>
                      <a:cubicBezTo>
                        <a:pt x="2590" y="79"/>
                        <a:pt x="2126" y="315"/>
                        <a:pt x="1877" y="795"/>
                      </a:cubicBezTo>
                      <a:cubicBezTo>
                        <a:pt x="1743" y="437"/>
                        <a:pt x="1399" y="194"/>
                        <a:pt x="1012" y="194"/>
                      </a:cubicBezTo>
                      <a:cubicBezTo>
                        <a:pt x="986" y="194"/>
                        <a:pt x="960" y="195"/>
                        <a:pt x="933" y="198"/>
                      </a:cubicBezTo>
                      <a:cubicBezTo>
                        <a:pt x="335" y="257"/>
                        <a:pt x="13" y="831"/>
                        <a:pt x="1" y="1369"/>
                      </a:cubicBezTo>
                      <a:cubicBezTo>
                        <a:pt x="1" y="1423"/>
                        <a:pt x="36" y="1450"/>
                        <a:pt x="72" y="1450"/>
                      </a:cubicBezTo>
                      <a:cubicBezTo>
                        <a:pt x="108" y="1450"/>
                        <a:pt x="144" y="1423"/>
                        <a:pt x="144" y="1369"/>
                      </a:cubicBezTo>
                      <a:cubicBezTo>
                        <a:pt x="168" y="939"/>
                        <a:pt x="383" y="532"/>
                        <a:pt x="825" y="413"/>
                      </a:cubicBezTo>
                      <a:cubicBezTo>
                        <a:pt x="890" y="396"/>
                        <a:pt x="954" y="388"/>
                        <a:pt x="1018" y="388"/>
                      </a:cubicBezTo>
                      <a:cubicBezTo>
                        <a:pt x="1403" y="388"/>
                        <a:pt x="1749" y="684"/>
                        <a:pt x="1770" y="1094"/>
                      </a:cubicBezTo>
                      <a:cubicBezTo>
                        <a:pt x="1770" y="1153"/>
                        <a:pt x="1812" y="1183"/>
                        <a:pt x="1855" y="1183"/>
                      </a:cubicBezTo>
                      <a:cubicBezTo>
                        <a:pt x="1890" y="1183"/>
                        <a:pt x="1926" y="1162"/>
                        <a:pt x="1937" y="1118"/>
                      </a:cubicBezTo>
                      <a:cubicBezTo>
                        <a:pt x="2087" y="547"/>
                        <a:pt x="2570" y="260"/>
                        <a:pt x="3052" y="260"/>
                      </a:cubicBezTo>
                      <a:cubicBezTo>
                        <a:pt x="3529" y="260"/>
                        <a:pt x="4006" y="541"/>
                        <a:pt x="4160" y="1106"/>
                      </a:cubicBezTo>
                      <a:cubicBezTo>
                        <a:pt x="4174" y="1147"/>
                        <a:pt x="4215" y="1168"/>
                        <a:pt x="4254" y="1168"/>
                      </a:cubicBezTo>
                      <a:cubicBezTo>
                        <a:pt x="4283" y="1168"/>
                        <a:pt x="4312" y="1156"/>
                        <a:pt x="4328" y="1130"/>
                      </a:cubicBezTo>
                      <a:cubicBezTo>
                        <a:pt x="4548" y="690"/>
                        <a:pt x="4947" y="473"/>
                        <a:pt x="5340" y="473"/>
                      </a:cubicBezTo>
                      <a:cubicBezTo>
                        <a:pt x="5780" y="473"/>
                        <a:pt x="6214" y="743"/>
                        <a:pt x="6384" y="1273"/>
                      </a:cubicBezTo>
                      <a:cubicBezTo>
                        <a:pt x="6402" y="1315"/>
                        <a:pt x="6438" y="1336"/>
                        <a:pt x="6473" y="1336"/>
                      </a:cubicBezTo>
                      <a:cubicBezTo>
                        <a:pt x="6509" y="1336"/>
                        <a:pt x="6545" y="1315"/>
                        <a:pt x="6563" y="1273"/>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26" y="597"/>
                        <a:pt x="9458" y="377"/>
                        <a:pt x="9890" y="377"/>
                      </a:cubicBezTo>
                      <a:cubicBezTo>
                        <a:pt x="10410" y="377"/>
                        <a:pt x="10930" y="696"/>
                        <a:pt x="11094" y="1297"/>
                      </a:cubicBezTo>
                      <a:cubicBezTo>
                        <a:pt x="11100" y="1338"/>
                        <a:pt x="11138" y="1359"/>
                        <a:pt x="11176" y="1359"/>
                      </a:cubicBezTo>
                      <a:cubicBezTo>
                        <a:pt x="11205" y="1359"/>
                        <a:pt x="11233" y="1347"/>
                        <a:pt x="11249" y="1321"/>
                      </a:cubicBezTo>
                      <a:cubicBezTo>
                        <a:pt x="11492" y="821"/>
                        <a:pt x="12042" y="432"/>
                        <a:pt x="12545" y="432"/>
                      </a:cubicBezTo>
                      <a:cubicBezTo>
                        <a:pt x="12884" y="432"/>
                        <a:pt x="13201" y="608"/>
                        <a:pt x="13389" y="1046"/>
                      </a:cubicBezTo>
                      <a:cubicBezTo>
                        <a:pt x="13404" y="1076"/>
                        <a:pt x="13431" y="1090"/>
                        <a:pt x="13460" y="1090"/>
                      </a:cubicBezTo>
                      <a:cubicBezTo>
                        <a:pt x="13500" y="1090"/>
                        <a:pt x="13542" y="1064"/>
                        <a:pt x="13556" y="1022"/>
                      </a:cubicBezTo>
                      <a:cubicBezTo>
                        <a:pt x="13699" y="463"/>
                        <a:pt x="14164" y="186"/>
                        <a:pt x="14629" y="186"/>
                      </a:cubicBezTo>
                      <a:cubicBezTo>
                        <a:pt x="15099" y="186"/>
                        <a:pt x="15569" y="469"/>
                        <a:pt x="15708" y="1034"/>
                      </a:cubicBezTo>
                      <a:cubicBezTo>
                        <a:pt x="15726" y="1076"/>
                        <a:pt x="15761" y="1097"/>
                        <a:pt x="15797" y="1097"/>
                      </a:cubicBezTo>
                      <a:cubicBezTo>
                        <a:pt x="15833" y="1097"/>
                        <a:pt x="15869" y="1076"/>
                        <a:pt x="15887" y="1034"/>
                      </a:cubicBezTo>
                      <a:cubicBezTo>
                        <a:pt x="16055" y="541"/>
                        <a:pt x="16486" y="298"/>
                        <a:pt x="16917" y="298"/>
                      </a:cubicBezTo>
                      <a:cubicBezTo>
                        <a:pt x="17373" y="298"/>
                        <a:pt x="17831" y="571"/>
                        <a:pt x="17979" y="1106"/>
                      </a:cubicBezTo>
                      <a:cubicBezTo>
                        <a:pt x="17992" y="1147"/>
                        <a:pt x="18029" y="1168"/>
                        <a:pt x="18065" y="1168"/>
                      </a:cubicBezTo>
                      <a:cubicBezTo>
                        <a:pt x="18092" y="1168"/>
                        <a:pt x="18119" y="1156"/>
                        <a:pt x="18134" y="1130"/>
                      </a:cubicBezTo>
                      <a:cubicBezTo>
                        <a:pt x="18340" y="680"/>
                        <a:pt x="18751" y="466"/>
                        <a:pt x="19159" y="466"/>
                      </a:cubicBezTo>
                      <a:cubicBezTo>
                        <a:pt x="19650" y="466"/>
                        <a:pt x="20138" y="776"/>
                        <a:pt x="20262" y="1357"/>
                      </a:cubicBezTo>
                      <a:cubicBezTo>
                        <a:pt x="20276" y="1404"/>
                        <a:pt x="20315" y="1425"/>
                        <a:pt x="20354" y="1425"/>
                      </a:cubicBezTo>
                      <a:cubicBezTo>
                        <a:pt x="20414" y="1425"/>
                        <a:pt x="20475" y="1377"/>
                        <a:pt x="20453" y="1297"/>
                      </a:cubicBezTo>
                      <a:cubicBezTo>
                        <a:pt x="20307" y="643"/>
                        <a:pt x="19748" y="281"/>
                        <a:pt x="19181" y="281"/>
                      </a:cubicBezTo>
                      <a:cubicBezTo>
                        <a:pt x="18774" y="281"/>
                        <a:pt x="18363" y="467"/>
                        <a:pt x="18098" y="867"/>
                      </a:cubicBezTo>
                      <a:cubicBezTo>
                        <a:pt x="17881" y="357"/>
                        <a:pt x="17408" y="96"/>
                        <a:pt x="16933" y="96"/>
                      </a:cubicBezTo>
                      <a:cubicBezTo>
                        <a:pt x="16495" y="96"/>
                        <a:pt x="16056" y="318"/>
                        <a:pt x="15815" y="771"/>
                      </a:cubicBezTo>
                      <a:cubicBezTo>
                        <a:pt x="15588" y="257"/>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grpSp>
          <p:nvGrpSpPr>
            <p:cNvPr id="2114" name="Google Shape;2114;p23"/>
            <p:cNvGrpSpPr/>
            <p:nvPr/>
          </p:nvGrpSpPr>
          <p:grpSpPr>
            <a:xfrm>
              <a:off x="-68504" y="521190"/>
              <a:ext cx="9307261" cy="2931726"/>
              <a:chOff x="-76454" y="2438440"/>
              <a:chExt cx="9307261" cy="2931726"/>
            </a:xfrm>
          </p:grpSpPr>
          <p:grpSp>
            <p:nvGrpSpPr>
              <p:cNvPr id="2115" name="Google Shape;2115;p23"/>
              <p:cNvGrpSpPr/>
              <p:nvPr/>
            </p:nvGrpSpPr>
            <p:grpSpPr>
              <a:xfrm>
                <a:off x="6117405" y="2438440"/>
                <a:ext cx="3113402" cy="2909203"/>
                <a:chOff x="4977052" y="1038608"/>
                <a:chExt cx="4389400" cy="4101513"/>
              </a:xfrm>
            </p:grpSpPr>
            <p:sp>
              <p:nvSpPr>
                <p:cNvPr id="2116" name="Google Shape;2116;p23"/>
                <p:cNvSpPr/>
                <p:nvPr/>
              </p:nvSpPr>
              <p:spPr>
                <a:xfrm>
                  <a:off x="4977052" y="1038608"/>
                  <a:ext cx="4387686" cy="309370"/>
                </a:xfrm>
                <a:custGeom>
                  <a:avLst/>
                  <a:gdLst/>
                  <a:ahLst/>
                  <a:cxnLst/>
                  <a:rect l="l" t="t" r="r" b="b"/>
                  <a:pathLst>
                    <a:path w="20480" h="1444" extrusionOk="0">
                      <a:moveTo>
                        <a:pt x="14650" y="0"/>
                      </a:moveTo>
                      <a:cubicBezTo>
                        <a:pt x="14175" y="0"/>
                        <a:pt x="13699" y="254"/>
                        <a:pt x="13472" y="762"/>
                      </a:cubicBezTo>
                      <a:cubicBezTo>
                        <a:pt x="13250" y="394"/>
                        <a:pt x="12919" y="240"/>
                        <a:pt x="12571" y="240"/>
                      </a:cubicBezTo>
                      <a:cubicBezTo>
                        <a:pt x="12060" y="240"/>
                        <a:pt x="11512" y="573"/>
                        <a:pt x="11213" y="1049"/>
                      </a:cubicBezTo>
                      <a:cubicBezTo>
                        <a:pt x="10974" y="487"/>
                        <a:pt x="10446" y="194"/>
                        <a:pt x="9916" y="194"/>
                      </a:cubicBezTo>
                      <a:cubicBezTo>
                        <a:pt x="9465" y="194"/>
                        <a:pt x="9013" y="406"/>
                        <a:pt x="8739" y="846"/>
                      </a:cubicBezTo>
                      <a:cubicBezTo>
                        <a:pt x="8470" y="484"/>
                        <a:pt x="8071" y="308"/>
                        <a:pt x="7673" y="308"/>
                      </a:cubicBezTo>
                      <a:cubicBezTo>
                        <a:pt x="7204" y="308"/>
                        <a:pt x="6737" y="553"/>
                        <a:pt x="6491" y="1025"/>
                      </a:cubicBezTo>
                      <a:cubicBezTo>
                        <a:pt x="6261" y="546"/>
                        <a:pt x="5799" y="299"/>
                        <a:pt x="5336" y="299"/>
                      </a:cubicBezTo>
                      <a:cubicBezTo>
                        <a:pt x="4933" y="299"/>
                        <a:pt x="4530" y="486"/>
                        <a:pt x="4280" y="870"/>
                      </a:cubicBezTo>
                      <a:cubicBezTo>
                        <a:pt x="4053" y="342"/>
                        <a:pt x="3561" y="76"/>
                        <a:pt x="3069" y="76"/>
                      </a:cubicBezTo>
                      <a:cubicBezTo>
                        <a:pt x="2602" y="76"/>
                        <a:pt x="2134" y="315"/>
                        <a:pt x="1889" y="798"/>
                      </a:cubicBezTo>
                      <a:cubicBezTo>
                        <a:pt x="1744" y="440"/>
                        <a:pt x="1399" y="197"/>
                        <a:pt x="1022" y="197"/>
                      </a:cubicBezTo>
                      <a:cubicBezTo>
                        <a:pt x="997" y="197"/>
                        <a:pt x="971" y="198"/>
                        <a:pt x="945" y="200"/>
                      </a:cubicBezTo>
                      <a:cubicBezTo>
                        <a:pt x="347" y="260"/>
                        <a:pt x="13" y="834"/>
                        <a:pt x="1" y="1372"/>
                      </a:cubicBezTo>
                      <a:cubicBezTo>
                        <a:pt x="1" y="1420"/>
                        <a:pt x="40" y="1443"/>
                        <a:pt x="78" y="1443"/>
                      </a:cubicBezTo>
                      <a:cubicBezTo>
                        <a:pt x="117" y="1443"/>
                        <a:pt x="156" y="1420"/>
                        <a:pt x="156" y="1372"/>
                      </a:cubicBezTo>
                      <a:cubicBezTo>
                        <a:pt x="168" y="941"/>
                        <a:pt x="395" y="523"/>
                        <a:pt x="825" y="415"/>
                      </a:cubicBezTo>
                      <a:cubicBezTo>
                        <a:pt x="895" y="396"/>
                        <a:pt x="964" y="387"/>
                        <a:pt x="1032" y="387"/>
                      </a:cubicBezTo>
                      <a:cubicBezTo>
                        <a:pt x="1420" y="387"/>
                        <a:pt x="1760" y="690"/>
                        <a:pt x="1770" y="1097"/>
                      </a:cubicBezTo>
                      <a:cubicBezTo>
                        <a:pt x="1770" y="1160"/>
                        <a:pt x="1823" y="1193"/>
                        <a:pt x="1874" y="1193"/>
                      </a:cubicBezTo>
                      <a:cubicBezTo>
                        <a:pt x="1921" y="1193"/>
                        <a:pt x="1967" y="1166"/>
                        <a:pt x="1973" y="1109"/>
                      </a:cubicBezTo>
                      <a:cubicBezTo>
                        <a:pt x="2124" y="536"/>
                        <a:pt x="2605" y="250"/>
                        <a:pt x="3086" y="250"/>
                      </a:cubicBezTo>
                      <a:cubicBezTo>
                        <a:pt x="3558" y="250"/>
                        <a:pt x="4030" y="528"/>
                        <a:pt x="4184" y="1085"/>
                      </a:cubicBezTo>
                      <a:cubicBezTo>
                        <a:pt x="4198" y="1132"/>
                        <a:pt x="4237" y="1156"/>
                        <a:pt x="4275" y="1156"/>
                      </a:cubicBezTo>
                      <a:cubicBezTo>
                        <a:pt x="4306" y="1156"/>
                        <a:pt x="4336" y="1141"/>
                        <a:pt x="4352" y="1109"/>
                      </a:cubicBezTo>
                      <a:cubicBezTo>
                        <a:pt x="4571" y="676"/>
                        <a:pt x="4968" y="462"/>
                        <a:pt x="5361" y="462"/>
                      </a:cubicBezTo>
                      <a:cubicBezTo>
                        <a:pt x="5804" y="462"/>
                        <a:pt x="6243" y="733"/>
                        <a:pt x="6420" y="1264"/>
                      </a:cubicBezTo>
                      <a:cubicBezTo>
                        <a:pt x="6432" y="1300"/>
                        <a:pt x="6468" y="1318"/>
                        <a:pt x="6503" y="1318"/>
                      </a:cubicBezTo>
                      <a:cubicBezTo>
                        <a:pt x="6539" y="1318"/>
                        <a:pt x="6575" y="1300"/>
                        <a:pt x="6587" y="1264"/>
                      </a:cubicBezTo>
                      <a:cubicBezTo>
                        <a:pt x="6763" y="748"/>
                        <a:pt x="7222" y="478"/>
                        <a:pt x="7683" y="478"/>
                      </a:cubicBezTo>
                      <a:cubicBezTo>
                        <a:pt x="8066" y="478"/>
                        <a:pt x="8451" y="664"/>
                        <a:pt x="8679" y="1049"/>
                      </a:cubicBezTo>
                      <a:cubicBezTo>
                        <a:pt x="8697" y="1073"/>
                        <a:pt x="8724" y="1085"/>
                        <a:pt x="8751" y="1085"/>
                      </a:cubicBezTo>
                      <a:cubicBezTo>
                        <a:pt x="8778" y="1085"/>
                        <a:pt x="8804" y="1073"/>
                        <a:pt x="8822" y="1049"/>
                      </a:cubicBezTo>
                      <a:cubicBezTo>
                        <a:pt x="9056" y="587"/>
                        <a:pt x="9490" y="367"/>
                        <a:pt x="9922" y="367"/>
                      </a:cubicBezTo>
                      <a:cubicBezTo>
                        <a:pt x="10440" y="367"/>
                        <a:pt x="10955" y="683"/>
                        <a:pt x="11117" y="1276"/>
                      </a:cubicBezTo>
                      <a:cubicBezTo>
                        <a:pt x="11131" y="1318"/>
                        <a:pt x="11174" y="1343"/>
                        <a:pt x="11213" y="1343"/>
                      </a:cubicBezTo>
                      <a:cubicBezTo>
                        <a:pt x="11242" y="1343"/>
                        <a:pt x="11270" y="1330"/>
                        <a:pt x="11285" y="1300"/>
                      </a:cubicBezTo>
                      <a:cubicBezTo>
                        <a:pt x="11521" y="806"/>
                        <a:pt x="12071" y="414"/>
                        <a:pt x="12574" y="414"/>
                      </a:cubicBezTo>
                      <a:cubicBezTo>
                        <a:pt x="12910" y="414"/>
                        <a:pt x="13226" y="589"/>
                        <a:pt x="13413" y="1025"/>
                      </a:cubicBezTo>
                      <a:cubicBezTo>
                        <a:pt x="13428" y="1060"/>
                        <a:pt x="13458" y="1074"/>
                        <a:pt x="13488" y="1074"/>
                      </a:cubicBezTo>
                      <a:cubicBezTo>
                        <a:pt x="13530" y="1074"/>
                        <a:pt x="13573" y="1048"/>
                        <a:pt x="13580" y="1013"/>
                      </a:cubicBezTo>
                      <a:cubicBezTo>
                        <a:pt x="13723" y="454"/>
                        <a:pt x="14191" y="176"/>
                        <a:pt x="14657" y="176"/>
                      </a:cubicBezTo>
                      <a:cubicBezTo>
                        <a:pt x="15129" y="176"/>
                        <a:pt x="15599" y="460"/>
                        <a:pt x="15732" y="1025"/>
                      </a:cubicBezTo>
                      <a:cubicBezTo>
                        <a:pt x="15750" y="1067"/>
                        <a:pt x="15788" y="1088"/>
                        <a:pt x="15826" y="1088"/>
                      </a:cubicBezTo>
                      <a:cubicBezTo>
                        <a:pt x="15863" y="1088"/>
                        <a:pt x="15899" y="1067"/>
                        <a:pt x="15911" y="1025"/>
                      </a:cubicBezTo>
                      <a:cubicBezTo>
                        <a:pt x="16079" y="526"/>
                        <a:pt x="16510" y="280"/>
                        <a:pt x="16941" y="280"/>
                      </a:cubicBezTo>
                      <a:cubicBezTo>
                        <a:pt x="17398" y="280"/>
                        <a:pt x="17855" y="556"/>
                        <a:pt x="18003" y="1097"/>
                      </a:cubicBezTo>
                      <a:cubicBezTo>
                        <a:pt x="18016" y="1138"/>
                        <a:pt x="18053" y="1159"/>
                        <a:pt x="18089" y="1159"/>
                      </a:cubicBezTo>
                      <a:cubicBezTo>
                        <a:pt x="18116" y="1159"/>
                        <a:pt x="18143" y="1147"/>
                        <a:pt x="18158" y="1121"/>
                      </a:cubicBezTo>
                      <a:cubicBezTo>
                        <a:pt x="18364" y="671"/>
                        <a:pt x="18775" y="457"/>
                        <a:pt x="19183" y="457"/>
                      </a:cubicBezTo>
                      <a:cubicBezTo>
                        <a:pt x="19674" y="457"/>
                        <a:pt x="20162" y="767"/>
                        <a:pt x="20286" y="1348"/>
                      </a:cubicBezTo>
                      <a:cubicBezTo>
                        <a:pt x="20300" y="1390"/>
                        <a:pt x="20335" y="1408"/>
                        <a:pt x="20370" y="1408"/>
                      </a:cubicBezTo>
                      <a:cubicBezTo>
                        <a:pt x="20424" y="1408"/>
                        <a:pt x="20480" y="1365"/>
                        <a:pt x="20465" y="1300"/>
                      </a:cubicBezTo>
                      <a:cubicBezTo>
                        <a:pt x="20319" y="640"/>
                        <a:pt x="19757" y="275"/>
                        <a:pt x="19190" y="275"/>
                      </a:cubicBezTo>
                      <a:cubicBezTo>
                        <a:pt x="18782" y="275"/>
                        <a:pt x="18371" y="464"/>
                        <a:pt x="18110" y="870"/>
                      </a:cubicBezTo>
                      <a:cubicBezTo>
                        <a:pt x="17886" y="358"/>
                        <a:pt x="17411" y="97"/>
                        <a:pt x="16936" y="97"/>
                      </a:cubicBezTo>
                      <a:cubicBezTo>
                        <a:pt x="16501" y="97"/>
                        <a:pt x="16067" y="316"/>
                        <a:pt x="15827" y="762"/>
                      </a:cubicBezTo>
                      <a:cubicBezTo>
                        <a:pt x="15600" y="254"/>
                        <a:pt x="15125" y="0"/>
                        <a:pt x="14650"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117" name="Google Shape;2117;p23"/>
                <p:cNvSpPr/>
                <p:nvPr/>
              </p:nvSpPr>
              <p:spPr>
                <a:xfrm>
                  <a:off x="4979623" y="1579578"/>
                  <a:ext cx="4386615" cy="311298"/>
                </a:xfrm>
                <a:custGeom>
                  <a:avLst/>
                  <a:gdLst/>
                  <a:ahLst/>
                  <a:cxnLst/>
                  <a:rect l="l" t="t" r="r" b="b"/>
                  <a:pathLst>
                    <a:path w="20475" h="1453" extrusionOk="0">
                      <a:moveTo>
                        <a:pt x="14638" y="0"/>
                      </a:moveTo>
                      <a:cubicBezTo>
                        <a:pt x="14163" y="0"/>
                        <a:pt x="13687" y="257"/>
                        <a:pt x="13460" y="771"/>
                      </a:cubicBezTo>
                      <a:cubicBezTo>
                        <a:pt x="13242" y="398"/>
                        <a:pt x="12914" y="243"/>
                        <a:pt x="12567" y="243"/>
                      </a:cubicBezTo>
                      <a:cubicBezTo>
                        <a:pt x="12058" y="243"/>
                        <a:pt x="11507" y="577"/>
                        <a:pt x="11201" y="1046"/>
                      </a:cubicBezTo>
                      <a:cubicBezTo>
                        <a:pt x="10963" y="487"/>
                        <a:pt x="10439" y="198"/>
                        <a:pt x="9913" y="198"/>
                      </a:cubicBezTo>
                      <a:cubicBezTo>
                        <a:pt x="9459" y="198"/>
                        <a:pt x="9003" y="413"/>
                        <a:pt x="8727" y="855"/>
                      </a:cubicBezTo>
                      <a:cubicBezTo>
                        <a:pt x="8457" y="492"/>
                        <a:pt x="8056" y="316"/>
                        <a:pt x="7658" y="316"/>
                      </a:cubicBezTo>
                      <a:cubicBezTo>
                        <a:pt x="7192" y="316"/>
                        <a:pt x="6730" y="558"/>
                        <a:pt x="6491" y="1022"/>
                      </a:cubicBezTo>
                      <a:cubicBezTo>
                        <a:pt x="6262" y="545"/>
                        <a:pt x="5802" y="298"/>
                        <a:pt x="5339" y="298"/>
                      </a:cubicBezTo>
                      <a:cubicBezTo>
                        <a:pt x="4933" y="298"/>
                        <a:pt x="4525" y="488"/>
                        <a:pt x="4268" y="879"/>
                      </a:cubicBezTo>
                      <a:cubicBezTo>
                        <a:pt x="4040" y="348"/>
                        <a:pt x="3547" y="79"/>
                        <a:pt x="3053" y="79"/>
                      </a:cubicBezTo>
                      <a:cubicBezTo>
                        <a:pt x="2590" y="79"/>
                        <a:pt x="2126" y="315"/>
                        <a:pt x="1877" y="795"/>
                      </a:cubicBezTo>
                      <a:cubicBezTo>
                        <a:pt x="1740" y="430"/>
                        <a:pt x="1386" y="196"/>
                        <a:pt x="990" y="196"/>
                      </a:cubicBezTo>
                      <a:cubicBezTo>
                        <a:pt x="971" y="196"/>
                        <a:pt x="952" y="196"/>
                        <a:pt x="933" y="198"/>
                      </a:cubicBezTo>
                      <a:cubicBezTo>
                        <a:pt x="335" y="257"/>
                        <a:pt x="13" y="831"/>
                        <a:pt x="1" y="1381"/>
                      </a:cubicBezTo>
                      <a:cubicBezTo>
                        <a:pt x="1" y="1429"/>
                        <a:pt x="36" y="1453"/>
                        <a:pt x="72" y="1453"/>
                      </a:cubicBezTo>
                      <a:cubicBezTo>
                        <a:pt x="108" y="1453"/>
                        <a:pt x="144" y="1429"/>
                        <a:pt x="144" y="1381"/>
                      </a:cubicBezTo>
                      <a:cubicBezTo>
                        <a:pt x="168" y="951"/>
                        <a:pt x="383" y="532"/>
                        <a:pt x="825" y="413"/>
                      </a:cubicBezTo>
                      <a:cubicBezTo>
                        <a:pt x="893" y="393"/>
                        <a:pt x="961" y="384"/>
                        <a:pt x="1027" y="384"/>
                      </a:cubicBezTo>
                      <a:cubicBezTo>
                        <a:pt x="1409" y="384"/>
                        <a:pt x="1749" y="687"/>
                        <a:pt x="1770" y="1094"/>
                      </a:cubicBezTo>
                      <a:cubicBezTo>
                        <a:pt x="1770" y="1154"/>
                        <a:pt x="1814" y="1188"/>
                        <a:pt x="1857" y="1188"/>
                      </a:cubicBezTo>
                      <a:cubicBezTo>
                        <a:pt x="1892" y="1188"/>
                        <a:pt x="1926" y="1166"/>
                        <a:pt x="1937" y="1118"/>
                      </a:cubicBezTo>
                      <a:cubicBezTo>
                        <a:pt x="2087" y="547"/>
                        <a:pt x="2570" y="260"/>
                        <a:pt x="3052" y="260"/>
                      </a:cubicBezTo>
                      <a:cubicBezTo>
                        <a:pt x="3529" y="260"/>
                        <a:pt x="4006" y="541"/>
                        <a:pt x="4160" y="1106"/>
                      </a:cubicBezTo>
                      <a:cubicBezTo>
                        <a:pt x="4174" y="1147"/>
                        <a:pt x="4215" y="1168"/>
                        <a:pt x="4254" y="1168"/>
                      </a:cubicBezTo>
                      <a:cubicBezTo>
                        <a:pt x="4283" y="1168"/>
                        <a:pt x="4312" y="1156"/>
                        <a:pt x="4328" y="1130"/>
                      </a:cubicBezTo>
                      <a:cubicBezTo>
                        <a:pt x="4549" y="694"/>
                        <a:pt x="4949" y="478"/>
                        <a:pt x="5344" y="478"/>
                      </a:cubicBezTo>
                      <a:cubicBezTo>
                        <a:pt x="5782" y="478"/>
                        <a:pt x="6214" y="745"/>
                        <a:pt x="6384" y="1273"/>
                      </a:cubicBezTo>
                      <a:cubicBezTo>
                        <a:pt x="6402" y="1315"/>
                        <a:pt x="6438" y="1336"/>
                        <a:pt x="6473" y="1336"/>
                      </a:cubicBezTo>
                      <a:cubicBezTo>
                        <a:pt x="6509" y="1336"/>
                        <a:pt x="6545" y="1315"/>
                        <a:pt x="6563" y="1273"/>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32" y="602"/>
                        <a:pt x="9466" y="382"/>
                        <a:pt x="9898" y="382"/>
                      </a:cubicBezTo>
                      <a:cubicBezTo>
                        <a:pt x="10416" y="382"/>
                        <a:pt x="10931" y="698"/>
                        <a:pt x="11094" y="1297"/>
                      </a:cubicBezTo>
                      <a:cubicBezTo>
                        <a:pt x="11100" y="1339"/>
                        <a:pt x="11144" y="1364"/>
                        <a:pt x="11183" y="1364"/>
                      </a:cubicBezTo>
                      <a:cubicBezTo>
                        <a:pt x="11212" y="1364"/>
                        <a:pt x="11239" y="1351"/>
                        <a:pt x="11249" y="1321"/>
                      </a:cubicBezTo>
                      <a:cubicBezTo>
                        <a:pt x="11492" y="821"/>
                        <a:pt x="12042" y="432"/>
                        <a:pt x="12545" y="432"/>
                      </a:cubicBezTo>
                      <a:cubicBezTo>
                        <a:pt x="12884" y="432"/>
                        <a:pt x="13201" y="608"/>
                        <a:pt x="13389" y="1046"/>
                      </a:cubicBezTo>
                      <a:cubicBezTo>
                        <a:pt x="13404" y="1076"/>
                        <a:pt x="13431" y="1090"/>
                        <a:pt x="13460" y="1090"/>
                      </a:cubicBezTo>
                      <a:cubicBezTo>
                        <a:pt x="13500" y="1090"/>
                        <a:pt x="13542" y="1064"/>
                        <a:pt x="13556" y="1022"/>
                      </a:cubicBezTo>
                      <a:cubicBezTo>
                        <a:pt x="13705" y="469"/>
                        <a:pt x="14170" y="194"/>
                        <a:pt x="14633" y="194"/>
                      </a:cubicBezTo>
                      <a:cubicBezTo>
                        <a:pt x="15102" y="194"/>
                        <a:pt x="15569" y="475"/>
                        <a:pt x="15708" y="1034"/>
                      </a:cubicBezTo>
                      <a:cubicBezTo>
                        <a:pt x="15726" y="1082"/>
                        <a:pt x="15761" y="1106"/>
                        <a:pt x="15797" y="1106"/>
                      </a:cubicBezTo>
                      <a:cubicBezTo>
                        <a:pt x="15833" y="1106"/>
                        <a:pt x="15869" y="1082"/>
                        <a:pt x="15887" y="1034"/>
                      </a:cubicBezTo>
                      <a:cubicBezTo>
                        <a:pt x="16055" y="541"/>
                        <a:pt x="16486" y="298"/>
                        <a:pt x="16917" y="298"/>
                      </a:cubicBezTo>
                      <a:cubicBezTo>
                        <a:pt x="17373" y="298"/>
                        <a:pt x="17831" y="571"/>
                        <a:pt x="17979" y="1106"/>
                      </a:cubicBezTo>
                      <a:cubicBezTo>
                        <a:pt x="17992" y="1153"/>
                        <a:pt x="18028" y="1177"/>
                        <a:pt x="18063" y="1177"/>
                      </a:cubicBezTo>
                      <a:cubicBezTo>
                        <a:pt x="18091" y="1177"/>
                        <a:pt x="18118" y="1162"/>
                        <a:pt x="18134" y="1130"/>
                      </a:cubicBezTo>
                      <a:cubicBezTo>
                        <a:pt x="18340" y="686"/>
                        <a:pt x="18750" y="475"/>
                        <a:pt x="19157" y="475"/>
                      </a:cubicBezTo>
                      <a:cubicBezTo>
                        <a:pt x="19649" y="475"/>
                        <a:pt x="20138" y="782"/>
                        <a:pt x="20262" y="1357"/>
                      </a:cubicBezTo>
                      <a:cubicBezTo>
                        <a:pt x="20276" y="1409"/>
                        <a:pt x="20314" y="1431"/>
                        <a:pt x="20353" y="1431"/>
                      </a:cubicBezTo>
                      <a:cubicBezTo>
                        <a:pt x="20413" y="1431"/>
                        <a:pt x="20475" y="1377"/>
                        <a:pt x="20453" y="1297"/>
                      </a:cubicBezTo>
                      <a:cubicBezTo>
                        <a:pt x="20307" y="643"/>
                        <a:pt x="19748" y="281"/>
                        <a:pt x="19181" y="281"/>
                      </a:cubicBezTo>
                      <a:cubicBezTo>
                        <a:pt x="18774" y="281"/>
                        <a:pt x="18363" y="467"/>
                        <a:pt x="18098" y="867"/>
                      </a:cubicBezTo>
                      <a:cubicBezTo>
                        <a:pt x="17881" y="358"/>
                        <a:pt x="17410" y="101"/>
                        <a:pt x="16937" y="101"/>
                      </a:cubicBezTo>
                      <a:cubicBezTo>
                        <a:pt x="16498" y="101"/>
                        <a:pt x="16057" y="323"/>
                        <a:pt x="15815" y="771"/>
                      </a:cubicBezTo>
                      <a:cubicBezTo>
                        <a:pt x="15588" y="257"/>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118" name="Google Shape;2118;p23"/>
                <p:cNvSpPr/>
                <p:nvPr/>
              </p:nvSpPr>
              <p:spPr>
                <a:xfrm>
                  <a:off x="4979623" y="2121833"/>
                  <a:ext cx="4384901" cy="309370"/>
                </a:xfrm>
                <a:custGeom>
                  <a:avLst/>
                  <a:gdLst/>
                  <a:ahLst/>
                  <a:cxnLst/>
                  <a:rect l="l" t="t" r="r" b="b"/>
                  <a:pathLst>
                    <a:path w="20467" h="1444" extrusionOk="0">
                      <a:moveTo>
                        <a:pt x="14638" y="0"/>
                      </a:moveTo>
                      <a:cubicBezTo>
                        <a:pt x="14163" y="0"/>
                        <a:pt x="13687" y="254"/>
                        <a:pt x="13460" y="762"/>
                      </a:cubicBezTo>
                      <a:cubicBezTo>
                        <a:pt x="13242" y="394"/>
                        <a:pt x="12915" y="240"/>
                        <a:pt x="12568" y="240"/>
                      </a:cubicBezTo>
                      <a:cubicBezTo>
                        <a:pt x="12058" y="240"/>
                        <a:pt x="11507" y="573"/>
                        <a:pt x="11201" y="1049"/>
                      </a:cubicBezTo>
                      <a:cubicBezTo>
                        <a:pt x="10962" y="487"/>
                        <a:pt x="10434" y="194"/>
                        <a:pt x="9904" y="194"/>
                      </a:cubicBezTo>
                      <a:cubicBezTo>
                        <a:pt x="9453" y="194"/>
                        <a:pt x="9001" y="407"/>
                        <a:pt x="8727" y="846"/>
                      </a:cubicBezTo>
                      <a:cubicBezTo>
                        <a:pt x="8458" y="484"/>
                        <a:pt x="8059" y="308"/>
                        <a:pt x="7662" y="308"/>
                      </a:cubicBezTo>
                      <a:cubicBezTo>
                        <a:pt x="7194" y="308"/>
                        <a:pt x="6731" y="553"/>
                        <a:pt x="6491" y="1025"/>
                      </a:cubicBezTo>
                      <a:cubicBezTo>
                        <a:pt x="6261" y="546"/>
                        <a:pt x="5799" y="299"/>
                        <a:pt x="5334" y="299"/>
                      </a:cubicBezTo>
                      <a:cubicBezTo>
                        <a:pt x="4930" y="299"/>
                        <a:pt x="4524" y="486"/>
                        <a:pt x="4268" y="870"/>
                      </a:cubicBezTo>
                      <a:cubicBezTo>
                        <a:pt x="4041" y="342"/>
                        <a:pt x="3553" y="76"/>
                        <a:pt x="3061" y="76"/>
                      </a:cubicBezTo>
                      <a:cubicBezTo>
                        <a:pt x="2596" y="76"/>
                        <a:pt x="2128" y="315"/>
                        <a:pt x="1877" y="798"/>
                      </a:cubicBezTo>
                      <a:cubicBezTo>
                        <a:pt x="1743" y="440"/>
                        <a:pt x="1399" y="197"/>
                        <a:pt x="1012" y="197"/>
                      </a:cubicBezTo>
                      <a:cubicBezTo>
                        <a:pt x="986" y="197"/>
                        <a:pt x="960" y="198"/>
                        <a:pt x="933" y="201"/>
                      </a:cubicBezTo>
                      <a:cubicBezTo>
                        <a:pt x="335" y="260"/>
                        <a:pt x="13" y="834"/>
                        <a:pt x="1" y="1372"/>
                      </a:cubicBezTo>
                      <a:cubicBezTo>
                        <a:pt x="1" y="1420"/>
                        <a:pt x="36" y="1444"/>
                        <a:pt x="72" y="1444"/>
                      </a:cubicBezTo>
                      <a:cubicBezTo>
                        <a:pt x="108" y="1444"/>
                        <a:pt x="144" y="1420"/>
                        <a:pt x="144" y="1372"/>
                      </a:cubicBezTo>
                      <a:cubicBezTo>
                        <a:pt x="168" y="942"/>
                        <a:pt x="383" y="523"/>
                        <a:pt x="825" y="416"/>
                      </a:cubicBezTo>
                      <a:cubicBezTo>
                        <a:pt x="893" y="396"/>
                        <a:pt x="961" y="387"/>
                        <a:pt x="1027" y="387"/>
                      </a:cubicBezTo>
                      <a:cubicBezTo>
                        <a:pt x="1409" y="387"/>
                        <a:pt x="1749" y="690"/>
                        <a:pt x="1770" y="1097"/>
                      </a:cubicBezTo>
                      <a:cubicBezTo>
                        <a:pt x="1770" y="1151"/>
                        <a:pt x="1815" y="1182"/>
                        <a:pt x="1859" y="1182"/>
                      </a:cubicBezTo>
                      <a:cubicBezTo>
                        <a:pt x="1893" y="1182"/>
                        <a:pt x="1927" y="1163"/>
                        <a:pt x="1937" y="1121"/>
                      </a:cubicBezTo>
                      <a:cubicBezTo>
                        <a:pt x="2087" y="544"/>
                        <a:pt x="2570" y="257"/>
                        <a:pt x="3052" y="257"/>
                      </a:cubicBezTo>
                      <a:cubicBezTo>
                        <a:pt x="3529" y="257"/>
                        <a:pt x="4006" y="538"/>
                        <a:pt x="4160" y="1097"/>
                      </a:cubicBezTo>
                      <a:cubicBezTo>
                        <a:pt x="4174" y="1144"/>
                        <a:pt x="4213" y="1168"/>
                        <a:pt x="4252" y="1168"/>
                      </a:cubicBezTo>
                      <a:cubicBezTo>
                        <a:pt x="4282" y="1168"/>
                        <a:pt x="4312" y="1153"/>
                        <a:pt x="4328" y="1121"/>
                      </a:cubicBezTo>
                      <a:cubicBezTo>
                        <a:pt x="4547" y="688"/>
                        <a:pt x="4944" y="475"/>
                        <a:pt x="5336" y="475"/>
                      </a:cubicBezTo>
                      <a:cubicBezTo>
                        <a:pt x="5777" y="475"/>
                        <a:pt x="6213" y="745"/>
                        <a:pt x="6384" y="1276"/>
                      </a:cubicBezTo>
                      <a:cubicBezTo>
                        <a:pt x="6402" y="1318"/>
                        <a:pt x="6438" y="1339"/>
                        <a:pt x="6473" y="1339"/>
                      </a:cubicBezTo>
                      <a:cubicBezTo>
                        <a:pt x="6509" y="1339"/>
                        <a:pt x="6545" y="1318"/>
                        <a:pt x="6563" y="1276"/>
                      </a:cubicBezTo>
                      <a:cubicBezTo>
                        <a:pt x="6740" y="765"/>
                        <a:pt x="7201" y="495"/>
                        <a:pt x="7664" y="495"/>
                      </a:cubicBezTo>
                      <a:cubicBezTo>
                        <a:pt x="8046" y="495"/>
                        <a:pt x="8428" y="678"/>
                        <a:pt x="8655" y="1061"/>
                      </a:cubicBezTo>
                      <a:cubicBezTo>
                        <a:pt x="8673" y="1085"/>
                        <a:pt x="8700" y="1097"/>
                        <a:pt x="8727" y="1097"/>
                      </a:cubicBezTo>
                      <a:cubicBezTo>
                        <a:pt x="8754" y="1097"/>
                        <a:pt x="8781" y="1085"/>
                        <a:pt x="8798" y="1061"/>
                      </a:cubicBezTo>
                      <a:cubicBezTo>
                        <a:pt x="9028" y="590"/>
                        <a:pt x="9469" y="365"/>
                        <a:pt x="9908" y="365"/>
                      </a:cubicBezTo>
                      <a:cubicBezTo>
                        <a:pt x="10427" y="365"/>
                        <a:pt x="10944" y="680"/>
                        <a:pt x="11105" y="1276"/>
                      </a:cubicBezTo>
                      <a:cubicBezTo>
                        <a:pt x="11119" y="1317"/>
                        <a:pt x="11156" y="1339"/>
                        <a:pt x="11192" y="1339"/>
                      </a:cubicBezTo>
                      <a:cubicBezTo>
                        <a:pt x="11219" y="1339"/>
                        <a:pt x="11245" y="1326"/>
                        <a:pt x="11261" y="1300"/>
                      </a:cubicBezTo>
                      <a:cubicBezTo>
                        <a:pt x="11504" y="800"/>
                        <a:pt x="12054" y="411"/>
                        <a:pt x="12557" y="411"/>
                      </a:cubicBezTo>
                      <a:cubicBezTo>
                        <a:pt x="12896" y="411"/>
                        <a:pt x="13213" y="588"/>
                        <a:pt x="13401" y="1025"/>
                      </a:cubicBezTo>
                      <a:cubicBezTo>
                        <a:pt x="13416" y="1055"/>
                        <a:pt x="13443" y="1069"/>
                        <a:pt x="13472" y="1069"/>
                      </a:cubicBezTo>
                      <a:cubicBezTo>
                        <a:pt x="13512" y="1069"/>
                        <a:pt x="13554" y="1043"/>
                        <a:pt x="13568" y="1002"/>
                      </a:cubicBezTo>
                      <a:cubicBezTo>
                        <a:pt x="13716" y="450"/>
                        <a:pt x="14179" y="175"/>
                        <a:pt x="14641" y="175"/>
                      </a:cubicBezTo>
                      <a:cubicBezTo>
                        <a:pt x="15111" y="175"/>
                        <a:pt x="15581" y="459"/>
                        <a:pt x="15720" y="1025"/>
                      </a:cubicBezTo>
                      <a:cubicBezTo>
                        <a:pt x="15732" y="1067"/>
                        <a:pt x="15767" y="1088"/>
                        <a:pt x="15805" y="1088"/>
                      </a:cubicBezTo>
                      <a:cubicBezTo>
                        <a:pt x="15842" y="1088"/>
                        <a:pt x="15881" y="1067"/>
                        <a:pt x="15899" y="1025"/>
                      </a:cubicBezTo>
                      <a:cubicBezTo>
                        <a:pt x="16067" y="526"/>
                        <a:pt x="16498" y="281"/>
                        <a:pt x="16929" y="281"/>
                      </a:cubicBezTo>
                      <a:cubicBezTo>
                        <a:pt x="17386" y="281"/>
                        <a:pt x="17843" y="556"/>
                        <a:pt x="17991" y="1097"/>
                      </a:cubicBezTo>
                      <a:cubicBezTo>
                        <a:pt x="17997" y="1136"/>
                        <a:pt x="18032" y="1157"/>
                        <a:pt x="18068" y="1157"/>
                      </a:cubicBezTo>
                      <a:cubicBezTo>
                        <a:pt x="18098" y="1157"/>
                        <a:pt x="18130" y="1142"/>
                        <a:pt x="18146" y="1109"/>
                      </a:cubicBezTo>
                      <a:cubicBezTo>
                        <a:pt x="18352" y="665"/>
                        <a:pt x="18762" y="454"/>
                        <a:pt x="19169" y="454"/>
                      </a:cubicBezTo>
                      <a:cubicBezTo>
                        <a:pt x="19661" y="454"/>
                        <a:pt x="20150" y="761"/>
                        <a:pt x="20274" y="1336"/>
                      </a:cubicBezTo>
                      <a:cubicBezTo>
                        <a:pt x="20284" y="1387"/>
                        <a:pt x="20323" y="1410"/>
                        <a:pt x="20361" y="1410"/>
                      </a:cubicBezTo>
                      <a:cubicBezTo>
                        <a:pt x="20414" y="1410"/>
                        <a:pt x="20467" y="1369"/>
                        <a:pt x="20453" y="1300"/>
                      </a:cubicBezTo>
                      <a:cubicBezTo>
                        <a:pt x="20307" y="645"/>
                        <a:pt x="19746" y="279"/>
                        <a:pt x="19178" y="279"/>
                      </a:cubicBezTo>
                      <a:cubicBezTo>
                        <a:pt x="18772" y="279"/>
                        <a:pt x="18363" y="466"/>
                        <a:pt x="18098" y="870"/>
                      </a:cubicBezTo>
                      <a:cubicBezTo>
                        <a:pt x="17880" y="359"/>
                        <a:pt x="17404" y="98"/>
                        <a:pt x="16928" y="98"/>
                      </a:cubicBezTo>
                      <a:cubicBezTo>
                        <a:pt x="16492" y="98"/>
                        <a:pt x="16055" y="317"/>
                        <a:pt x="15815" y="762"/>
                      </a:cubicBezTo>
                      <a:cubicBezTo>
                        <a:pt x="15588" y="254"/>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119" name="Google Shape;2119;p23"/>
                <p:cNvSpPr/>
                <p:nvPr/>
              </p:nvSpPr>
              <p:spPr>
                <a:xfrm>
                  <a:off x="4979623" y="2662802"/>
                  <a:ext cx="4386829" cy="310655"/>
                </a:xfrm>
                <a:custGeom>
                  <a:avLst/>
                  <a:gdLst/>
                  <a:ahLst/>
                  <a:cxnLst/>
                  <a:rect l="l" t="t" r="r" b="b"/>
                  <a:pathLst>
                    <a:path w="20476" h="1450" extrusionOk="0">
                      <a:moveTo>
                        <a:pt x="14638" y="1"/>
                      </a:moveTo>
                      <a:cubicBezTo>
                        <a:pt x="14163" y="1"/>
                        <a:pt x="13687" y="258"/>
                        <a:pt x="13460" y="772"/>
                      </a:cubicBezTo>
                      <a:cubicBezTo>
                        <a:pt x="13242" y="399"/>
                        <a:pt x="12914" y="243"/>
                        <a:pt x="12567" y="243"/>
                      </a:cubicBezTo>
                      <a:cubicBezTo>
                        <a:pt x="12058" y="243"/>
                        <a:pt x="11507" y="577"/>
                        <a:pt x="11201" y="1047"/>
                      </a:cubicBezTo>
                      <a:cubicBezTo>
                        <a:pt x="10963" y="486"/>
                        <a:pt x="10437" y="193"/>
                        <a:pt x="9909" y="193"/>
                      </a:cubicBezTo>
                      <a:cubicBezTo>
                        <a:pt x="9456" y="193"/>
                        <a:pt x="9003" y="409"/>
                        <a:pt x="8727" y="855"/>
                      </a:cubicBezTo>
                      <a:cubicBezTo>
                        <a:pt x="8457" y="492"/>
                        <a:pt x="8056" y="316"/>
                        <a:pt x="7658" y="316"/>
                      </a:cubicBezTo>
                      <a:cubicBezTo>
                        <a:pt x="7192" y="316"/>
                        <a:pt x="6730" y="558"/>
                        <a:pt x="6491" y="1023"/>
                      </a:cubicBezTo>
                      <a:cubicBezTo>
                        <a:pt x="6262" y="545"/>
                        <a:pt x="5802" y="298"/>
                        <a:pt x="5339" y="298"/>
                      </a:cubicBezTo>
                      <a:cubicBezTo>
                        <a:pt x="4933" y="298"/>
                        <a:pt x="4525" y="488"/>
                        <a:pt x="4268" y="879"/>
                      </a:cubicBezTo>
                      <a:cubicBezTo>
                        <a:pt x="4040" y="348"/>
                        <a:pt x="3547" y="79"/>
                        <a:pt x="3053" y="79"/>
                      </a:cubicBezTo>
                      <a:cubicBezTo>
                        <a:pt x="2590" y="79"/>
                        <a:pt x="2126" y="316"/>
                        <a:pt x="1877" y="796"/>
                      </a:cubicBezTo>
                      <a:cubicBezTo>
                        <a:pt x="1743" y="437"/>
                        <a:pt x="1399" y="194"/>
                        <a:pt x="1012" y="194"/>
                      </a:cubicBezTo>
                      <a:cubicBezTo>
                        <a:pt x="986" y="194"/>
                        <a:pt x="960" y="196"/>
                        <a:pt x="933" y="198"/>
                      </a:cubicBezTo>
                      <a:cubicBezTo>
                        <a:pt x="335" y="258"/>
                        <a:pt x="13" y="831"/>
                        <a:pt x="1" y="1369"/>
                      </a:cubicBezTo>
                      <a:cubicBezTo>
                        <a:pt x="1" y="1423"/>
                        <a:pt x="36" y="1450"/>
                        <a:pt x="72" y="1450"/>
                      </a:cubicBezTo>
                      <a:cubicBezTo>
                        <a:pt x="108" y="1450"/>
                        <a:pt x="144" y="1423"/>
                        <a:pt x="144" y="1369"/>
                      </a:cubicBezTo>
                      <a:cubicBezTo>
                        <a:pt x="168" y="951"/>
                        <a:pt x="383" y="533"/>
                        <a:pt x="825" y="413"/>
                      </a:cubicBezTo>
                      <a:cubicBezTo>
                        <a:pt x="893" y="393"/>
                        <a:pt x="961" y="384"/>
                        <a:pt x="1027" y="384"/>
                      </a:cubicBezTo>
                      <a:cubicBezTo>
                        <a:pt x="1409" y="384"/>
                        <a:pt x="1749" y="687"/>
                        <a:pt x="1770" y="1094"/>
                      </a:cubicBezTo>
                      <a:cubicBezTo>
                        <a:pt x="1770" y="1153"/>
                        <a:pt x="1812" y="1183"/>
                        <a:pt x="1855" y="1183"/>
                      </a:cubicBezTo>
                      <a:cubicBezTo>
                        <a:pt x="1890" y="1183"/>
                        <a:pt x="1926" y="1162"/>
                        <a:pt x="1937" y="1118"/>
                      </a:cubicBezTo>
                      <a:cubicBezTo>
                        <a:pt x="2087" y="547"/>
                        <a:pt x="2570" y="261"/>
                        <a:pt x="3052" y="261"/>
                      </a:cubicBezTo>
                      <a:cubicBezTo>
                        <a:pt x="3529" y="261"/>
                        <a:pt x="4006" y="542"/>
                        <a:pt x="4160" y="1106"/>
                      </a:cubicBezTo>
                      <a:cubicBezTo>
                        <a:pt x="4174" y="1147"/>
                        <a:pt x="4215" y="1168"/>
                        <a:pt x="4254" y="1168"/>
                      </a:cubicBezTo>
                      <a:cubicBezTo>
                        <a:pt x="4283" y="1168"/>
                        <a:pt x="4312" y="1156"/>
                        <a:pt x="4328" y="1130"/>
                      </a:cubicBezTo>
                      <a:cubicBezTo>
                        <a:pt x="4549" y="694"/>
                        <a:pt x="4949" y="478"/>
                        <a:pt x="5344" y="478"/>
                      </a:cubicBezTo>
                      <a:cubicBezTo>
                        <a:pt x="5782" y="478"/>
                        <a:pt x="6214" y="745"/>
                        <a:pt x="6384" y="1274"/>
                      </a:cubicBezTo>
                      <a:cubicBezTo>
                        <a:pt x="6402" y="1316"/>
                        <a:pt x="6438" y="1336"/>
                        <a:pt x="6473" y="1336"/>
                      </a:cubicBezTo>
                      <a:cubicBezTo>
                        <a:pt x="6509" y="1336"/>
                        <a:pt x="6545" y="1316"/>
                        <a:pt x="6563" y="1274"/>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27" y="590"/>
                        <a:pt x="9467" y="365"/>
                        <a:pt x="9905" y="365"/>
                      </a:cubicBezTo>
                      <a:cubicBezTo>
                        <a:pt x="10428" y="365"/>
                        <a:pt x="10949" y="686"/>
                        <a:pt x="11105" y="1298"/>
                      </a:cubicBezTo>
                      <a:cubicBezTo>
                        <a:pt x="11118" y="1336"/>
                        <a:pt x="11152" y="1358"/>
                        <a:pt x="11187" y="1358"/>
                      </a:cubicBezTo>
                      <a:cubicBezTo>
                        <a:pt x="11215" y="1358"/>
                        <a:pt x="11244" y="1342"/>
                        <a:pt x="11261" y="1310"/>
                      </a:cubicBezTo>
                      <a:cubicBezTo>
                        <a:pt x="11503" y="817"/>
                        <a:pt x="12052" y="432"/>
                        <a:pt x="12555" y="432"/>
                      </a:cubicBezTo>
                      <a:cubicBezTo>
                        <a:pt x="12894" y="432"/>
                        <a:pt x="13213" y="608"/>
                        <a:pt x="13401" y="1047"/>
                      </a:cubicBezTo>
                      <a:cubicBezTo>
                        <a:pt x="13415" y="1075"/>
                        <a:pt x="13440" y="1086"/>
                        <a:pt x="13467" y="1086"/>
                      </a:cubicBezTo>
                      <a:cubicBezTo>
                        <a:pt x="13508" y="1086"/>
                        <a:pt x="13553" y="1059"/>
                        <a:pt x="13568" y="1023"/>
                      </a:cubicBezTo>
                      <a:cubicBezTo>
                        <a:pt x="13717" y="470"/>
                        <a:pt x="14181" y="195"/>
                        <a:pt x="14645" y="195"/>
                      </a:cubicBezTo>
                      <a:cubicBezTo>
                        <a:pt x="15114" y="195"/>
                        <a:pt x="15581" y="476"/>
                        <a:pt x="15720" y="1035"/>
                      </a:cubicBezTo>
                      <a:cubicBezTo>
                        <a:pt x="15732" y="1076"/>
                        <a:pt x="15767" y="1097"/>
                        <a:pt x="15805" y="1097"/>
                      </a:cubicBezTo>
                      <a:cubicBezTo>
                        <a:pt x="15842" y="1097"/>
                        <a:pt x="15881" y="1076"/>
                        <a:pt x="15899" y="1035"/>
                      </a:cubicBezTo>
                      <a:cubicBezTo>
                        <a:pt x="16067" y="541"/>
                        <a:pt x="16497" y="299"/>
                        <a:pt x="16929" y="299"/>
                      </a:cubicBezTo>
                      <a:cubicBezTo>
                        <a:pt x="17385" y="299"/>
                        <a:pt x="17843" y="571"/>
                        <a:pt x="17991" y="1106"/>
                      </a:cubicBezTo>
                      <a:cubicBezTo>
                        <a:pt x="18004" y="1147"/>
                        <a:pt x="18041" y="1168"/>
                        <a:pt x="18077" y="1168"/>
                      </a:cubicBezTo>
                      <a:cubicBezTo>
                        <a:pt x="18104" y="1168"/>
                        <a:pt x="18131" y="1156"/>
                        <a:pt x="18146" y="1130"/>
                      </a:cubicBezTo>
                      <a:cubicBezTo>
                        <a:pt x="18352" y="680"/>
                        <a:pt x="18763" y="466"/>
                        <a:pt x="19171" y="466"/>
                      </a:cubicBezTo>
                      <a:cubicBezTo>
                        <a:pt x="19662" y="466"/>
                        <a:pt x="20150" y="776"/>
                        <a:pt x="20274" y="1357"/>
                      </a:cubicBezTo>
                      <a:cubicBezTo>
                        <a:pt x="20288" y="1403"/>
                        <a:pt x="20322" y="1422"/>
                        <a:pt x="20358" y="1422"/>
                      </a:cubicBezTo>
                      <a:cubicBezTo>
                        <a:pt x="20415" y="1422"/>
                        <a:pt x="20475" y="1371"/>
                        <a:pt x="20453" y="1298"/>
                      </a:cubicBezTo>
                      <a:cubicBezTo>
                        <a:pt x="20307" y="643"/>
                        <a:pt x="19748" y="281"/>
                        <a:pt x="19181" y="281"/>
                      </a:cubicBezTo>
                      <a:cubicBezTo>
                        <a:pt x="18774" y="281"/>
                        <a:pt x="18363" y="468"/>
                        <a:pt x="18098" y="867"/>
                      </a:cubicBezTo>
                      <a:cubicBezTo>
                        <a:pt x="17881" y="357"/>
                        <a:pt x="17408" y="97"/>
                        <a:pt x="16933" y="97"/>
                      </a:cubicBezTo>
                      <a:cubicBezTo>
                        <a:pt x="16495" y="97"/>
                        <a:pt x="16056" y="318"/>
                        <a:pt x="15815" y="772"/>
                      </a:cubicBezTo>
                      <a:cubicBezTo>
                        <a:pt x="15588" y="258"/>
                        <a:pt x="15113" y="1"/>
                        <a:pt x="14638"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120" name="Google Shape;2120;p23"/>
                <p:cNvSpPr/>
                <p:nvPr/>
              </p:nvSpPr>
              <p:spPr>
                <a:xfrm>
                  <a:off x="4979623" y="3205700"/>
                  <a:ext cx="4386615" cy="308941"/>
                </a:xfrm>
                <a:custGeom>
                  <a:avLst/>
                  <a:gdLst/>
                  <a:ahLst/>
                  <a:cxnLst/>
                  <a:rect l="l" t="t" r="r" b="b"/>
                  <a:pathLst>
                    <a:path w="20475" h="1442" extrusionOk="0">
                      <a:moveTo>
                        <a:pt x="14638" y="1"/>
                      </a:moveTo>
                      <a:cubicBezTo>
                        <a:pt x="14163" y="1"/>
                        <a:pt x="13687" y="258"/>
                        <a:pt x="13460" y="772"/>
                      </a:cubicBezTo>
                      <a:cubicBezTo>
                        <a:pt x="13242" y="399"/>
                        <a:pt x="12914" y="244"/>
                        <a:pt x="12567" y="244"/>
                      </a:cubicBezTo>
                      <a:cubicBezTo>
                        <a:pt x="12058" y="244"/>
                        <a:pt x="11507" y="578"/>
                        <a:pt x="11201" y="1047"/>
                      </a:cubicBezTo>
                      <a:cubicBezTo>
                        <a:pt x="10962" y="485"/>
                        <a:pt x="10434" y="192"/>
                        <a:pt x="9904" y="192"/>
                      </a:cubicBezTo>
                      <a:cubicBezTo>
                        <a:pt x="9453" y="192"/>
                        <a:pt x="9001" y="404"/>
                        <a:pt x="8727" y="843"/>
                      </a:cubicBezTo>
                      <a:cubicBezTo>
                        <a:pt x="8458" y="482"/>
                        <a:pt x="8059" y="306"/>
                        <a:pt x="7662" y="306"/>
                      </a:cubicBezTo>
                      <a:cubicBezTo>
                        <a:pt x="7194" y="306"/>
                        <a:pt x="6731" y="550"/>
                        <a:pt x="6491" y="1023"/>
                      </a:cubicBezTo>
                      <a:cubicBezTo>
                        <a:pt x="6262" y="545"/>
                        <a:pt x="5802" y="298"/>
                        <a:pt x="5339" y="298"/>
                      </a:cubicBezTo>
                      <a:cubicBezTo>
                        <a:pt x="4933" y="298"/>
                        <a:pt x="4525" y="488"/>
                        <a:pt x="4268" y="879"/>
                      </a:cubicBezTo>
                      <a:cubicBezTo>
                        <a:pt x="4040" y="349"/>
                        <a:pt x="3547" y="79"/>
                        <a:pt x="3053" y="79"/>
                      </a:cubicBezTo>
                      <a:cubicBezTo>
                        <a:pt x="2590" y="79"/>
                        <a:pt x="2126" y="316"/>
                        <a:pt x="1877" y="796"/>
                      </a:cubicBezTo>
                      <a:cubicBezTo>
                        <a:pt x="1743" y="437"/>
                        <a:pt x="1399" y="195"/>
                        <a:pt x="1012" y="195"/>
                      </a:cubicBezTo>
                      <a:cubicBezTo>
                        <a:pt x="986" y="195"/>
                        <a:pt x="960" y="196"/>
                        <a:pt x="933" y="198"/>
                      </a:cubicBezTo>
                      <a:cubicBezTo>
                        <a:pt x="335" y="258"/>
                        <a:pt x="13" y="832"/>
                        <a:pt x="1" y="1369"/>
                      </a:cubicBezTo>
                      <a:cubicBezTo>
                        <a:pt x="1" y="1417"/>
                        <a:pt x="36" y="1441"/>
                        <a:pt x="72" y="1441"/>
                      </a:cubicBezTo>
                      <a:cubicBezTo>
                        <a:pt x="108" y="1441"/>
                        <a:pt x="144" y="1417"/>
                        <a:pt x="144" y="1369"/>
                      </a:cubicBezTo>
                      <a:cubicBezTo>
                        <a:pt x="168" y="939"/>
                        <a:pt x="383" y="533"/>
                        <a:pt x="825" y="413"/>
                      </a:cubicBezTo>
                      <a:cubicBezTo>
                        <a:pt x="893" y="394"/>
                        <a:pt x="961" y="384"/>
                        <a:pt x="1027" y="384"/>
                      </a:cubicBezTo>
                      <a:cubicBezTo>
                        <a:pt x="1409" y="384"/>
                        <a:pt x="1749" y="687"/>
                        <a:pt x="1770" y="1095"/>
                      </a:cubicBezTo>
                      <a:cubicBezTo>
                        <a:pt x="1770" y="1148"/>
                        <a:pt x="1815" y="1179"/>
                        <a:pt x="1859" y="1179"/>
                      </a:cubicBezTo>
                      <a:cubicBezTo>
                        <a:pt x="1893" y="1179"/>
                        <a:pt x="1927" y="1160"/>
                        <a:pt x="1937" y="1118"/>
                      </a:cubicBezTo>
                      <a:cubicBezTo>
                        <a:pt x="2087" y="548"/>
                        <a:pt x="2570" y="261"/>
                        <a:pt x="3052" y="261"/>
                      </a:cubicBezTo>
                      <a:cubicBezTo>
                        <a:pt x="3529" y="261"/>
                        <a:pt x="4006" y="542"/>
                        <a:pt x="4160" y="1106"/>
                      </a:cubicBezTo>
                      <a:cubicBezTo>
                        <a:pt x="4173" y="1145"/>
                        <a:pt x="4211" y="1167"/>
                        <a:pt x="4248" y="1167"/>
                      </a:cubicBezTo>
                      <a:cubicBezTo>
                        <a:pt x="4280" y="1167"/>
                        <a:pt x="4311" y="1151"/>
                        <a:pt x="4328" y="1118"/>
                      </a:cubicBezTo>
                      <a:cubicBezTo>
                        <a:pt x="4547" y="685"/>
                        <a:pt x="4944" y="472"/>
                        <a:pt x="5336" y="472"/>
                      </a:cubicBezTo>
                      <a:cubicBezTo>
                        <a:pt x="5777" y="472"/>
                        <a:pt x="6213" y="742"/>
                        <a:pt x="6384" y="1274"/>
                      </a:cubicBezTo>
                      <a:cubicBezTo>
                        <a:pt x="6402" y="1316"/>
                        <a:pt x="6438" y="1337"/>
                        <a:pt x="6473" y="1337"/>
                      </a:cubicBezTo>
                      <a:cubicBezTo>
                        <a:pt x="6509" y="1337"/>
                        <a:pt x="6545" y="1316"/>
                        <a:pt x="6563" y="1274"/>
                      </a:cubicBezTo>
                      <a:cubicBezTo>
                        <a:pt x="6740" y="762"/>
                        <a:pt x="7201" y="492"/>
                        <a:pt x="7664" y="492"/>
                      </a:cubicBezTo>
                      <a:cubicBezTo>
                        <a:pt x="8046" y="492"/>
                        <a:pt x="8428" y="675"/>
                        <a:pt x="8655" y="1059"/>
                      </a:cubicBezTo>
                      <a:cubicBezTo>
                        <a:pt x="8673" y="1083"/>
                        <a:pt x="8700" y="1095"/>
                        <a:pt x="8727" y="1095"/>
                      </a:cubicBezTo>
                      <a:cubicBezTo>
                        <a:pt x="8754" y="1095"/>
                        <a:pt x="8781" y="1083"/>
                        <a:pt x="8798" y="1059"/>
                      </a:cubicBezTo>
                      <a:cubicBezTo>
                        <a:pt x="9026" y="598"/>
                        <a:pt x="9458" y="378"/>
                        <a:pt x="9890" y="378"/>
                      </a:cubicBezTo>
                      <a:cubicBezTo>
                        <a:pt x="10410" y="378"/>
                        <a:pt x="10930" y="697"/>
                        <a:pt x="11094" y="1298"/>
                      </a:cubicBezTo>
                      <a:cubicBezTo>
                        <a:pt x="11106" y="1337"/>
                        <a:pt x="11140" y="1358"/>
                        <a:pt x="11175" y="1358"/>
                      </a:cubicBezTo>
                      <a:cubicBezTo>
                        <a:pt x="11203" y="1358"/>
                        <a:pt x="11232" y="1343"/>
                        <a:pt x="11249" y="1310"/>
                      </a:cubicBezTo>
                      <a:cubicBezTo>
                        <a:pt x="11491" y="818"/>
                        <a:pt x="12040" y="432"/>
                        <a:pt x="12543" y="432"/>
                      </a:cubicBezTo>
                      <a:cubicBezTo>
                        <a:pt x="12882" y="432"/>
                        <a:pt x="13201" y="608"/>
                        <a:pt x="13389" y="1047"/>
                      </a:cubicBezTo>
                      <a:cubicBezTo>
                        <a:pt x="13403" y="1075"/>
                        <a:pt x="13428" y="1086"/>
                        <a:pt x="13455" y="1086"/>
                      </a:cubicBezTo>
                      <a:cubicBezTo>
                        <a:pt x="13496" y="1086"/>
                        <a:pt x="13541" y="1059"/>
                        <a:pt x="13556" y="1023"/>
                      </a:cubicBezTo>
                      <a:cubicBezTo>
                        <a:pt x="13699" y="464"/>
                        <a:pt x="14164" y="186"/>
                        <a:pt x="14629" y="186"/>
                      </a:cubicBezTo>
                      <a:cubicBezTo>
                        <a:pt x="15099" y="186"/>
                        <a:pt x="15569" y="470"/>
                        <a:pt x="15708" y="1035"/>
                      </a:cubicBezTo>
                      <a:cubicBezTo>
                        <a:pt x="15726" y="1077"/>
                        <a:pt x="15761" y="1097"/>
                        <a:pt x="15797" y="1097"/>
                      </a:cubicBezTo>
                      <a:cubicBezTo>
                        <a:pt x="15833" y="1097"/>
                        <a:pt x="15869" y="1077"/>
                        <a:pt x="15887" y="1035"/>
                      </a:cubicBezTo>
                      <a:cubicBezTo>
                        <a:pt x="16055" y="541"/>
                        <a:pt x="16486" y="299"/>
                        <a:pt x="16917" y="299"/>
                      </a:cubicBezTo>
                      <a:cubicBezTo>
                        <a:pt x="17373" y="299"/>
                        <a:pt x="17831" y="571"/>
                        <a:pt x="17979" y="1106"/>
                      </a:cubicBezTo>
                      <a:cubicBezTo>
                        <a:pt x="17992" y="1147"/>
                        <a:pt x="18029" y="1169"/>
                        <a:pt x="18065" y="1169"/>
                      </a:cubicBezTo>
                      <a:cubicBezTo>
                        <a:pt x="18092" y="1169"/>
                        <a:pt x="18119" y="1156"/>
                        <a:pt x="18134" y="1130"/>
                      </a:cubicBezTo>
                      <a:cubicBezTo>
                        <a:pt x="18340" y="680"/>
                        <a:pt x="18751" y="466"/>
                        <a:pt x="19159" y="466"/>
                      </a:cubicBezTo>
                      <a:cubicBezTo>
                        <a:pt x="19650" y="466"/>
                        <a:pt x="20138" y="776"/>
                        <a:pt x="20262" y="1357"/>
                      </a:cubicBezTo>
                      <a:cubicBezTo>
                        <a:pt x="20276" y="1405"/>
                        <a:pt x="20315" y="1426"/>
                        <a:pt x="20354" y="1426"/>
                      </a:cubicBezTo>
                      <a:cubicBezTo>
                        <a:pt x="20414" y="1426"/>
                        <a:pt x="20475" y="1377"/>
                        <a:pt x="20453" y="1298"/>
                      </a:cubicBezTo>
                      <a:cubicBezTo>
                        <a:pt x="20307" y="644"/>
                        <a:pt x="19748" y="281"/>
                        <a:pt x="19181" y="281"/>
                      </a:cubicBezTo>
                      <a:cubicBezTo>
                        <a:pt x="18774" y="281"/>
                        <a:pt x="18363" y="468"/>
                        <a:pt x="18098" y="867"/>
                      </a:cubicBezTo>
                      <a:cubicBezTo>
                        <a:pt x="17881" y="358"/>
                        <a:pt x="17408" y="97"/>
                        <a:pt x="16933" y="97"/>
                      </a:cubicBezTo>
                      <a:cubicBezTo>
                        <a:pt x="16495" y="97"/>
                        <a:pt x="16056" y="319"/>
                        <a:pt x="15815" y="772"/>
                      </a:cubicBezTo>
                      <a:cubicBezTo>
                        <a:pt x="15588" y="258"/>
                        <a:pt x="15113" y="1"/>
                        <a:pt x="14638"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121" name="Google Shape;2121;p23"/>
                <p:cNvSpPr/>
                <p:nvPr/>
              </p:nvSpPr>
              <p:spPr>
                <a:xfrm>
                  <a:off x="4977052" y="3746027"/>
                  <a:ext cx="4389186" cy="310869"/>
                </a:xfrm>
                <a:custGeom>
                  <a:avLst/>
                  <a:gdLst/>
                  <a:ahLst/>
                  <a:cxnLst/>
                  <a:rect l="l" t="t" r="r" b="b"/>
                  <a:pathLst>
                    <a:path w="20487" h="1451" extrusionOk="0">
                      <a:moveTo>
                        <a:pt x="14650" y="1"/>
                      </a:moveTo>
                      <a:cubicBezTo>
                        <a:pt x="14175" y="1"/>
                        <a:pt x="13699" y="258"/>
                        <a:pt x="13472" y="772"/>
                      </a:cubicBezTo>
                      <a:cubicBezTo>
                        <a:pt x="13249" y="399"/>
                        <a:pt x="12919" y="244"/>
                        <a:pt x="12570" y="244"/>
                      </a:cubicBezTo>
                      <a:cubicBezTo>
                        <a:pt x="12060" y="244"/>
                        <a:pt x="11512" y="578"/>
                        <a:pt x="11213" y="1047"/>
                      </a:cubicBezTo>
                      <a:cubicBezTo>
                        <a:pt x="10975" y="488"/>
                        <a:pt x="10451" y="198"/>
                        <a:pt x="9925" y="198"/>
                      </a:cubicBezTo>
                      <a:cubicBezTo>
                        <a:pt x="9471" y="198"/>
                        <a:pt x="9015" y="413"/>
                        <a:pt x="8739" y="856"/>
                      </a:cubicBezTo>
                      <a:cubicBezTo>
                        <a:pt x="8469" y="493"/>
                        <a:pt x="8068" y="317"/>
                        <a:pt x="7669" y="317"/>
                      </a:cubicBezTo>
                      <a:cubicBezTo>
                        <a:pt x="7201" y="317"/>
                        <a:pt x="6737" y="558"/>
                        <a:pt x="6491" y="1023"/>
                      </a:cubicBezTo>
                      <a:cubicBezTo>
                        <a:pt x="6262" y="545"/>
                        <a:pt x="5802" y="298"/>
                        <a:pt x="5341" y="298"/>
                      </a:cubicBezTo>
                      <a:cubicBezTo>
                        <a:pt x="4937" y="298"/>
                        <a:pt x="4531" y="489"/>
                        <a:pt x="4280" y="880"/>
                      </a:cubicBezTo>
                      <a:cubicBezTo>
                        <a:pt x="4052" y="349"/>
                        <a:pt x="3556" y="79"/>
                        <a:pt x="3060" y="79"/>
                      </a:cubicBezTo>
                      <a:cubicBezTo>
                        <a:pt x="2596" y="79"/>
                        <a:pt x="2132" y="316"/>
                        <a:pt x="1889" y="796"/>
                      </a:cubicBezTo>
                      <a:cubicBezTo>
                        <a:pt x="1744" y="438"/>
                        <a:pt x="1399" y="195"/>
                        <a:pt x="1022" y="195"/>
                      </a:cubicBezTo>
                      <a:cubicBezTo>
                        <a:pt x="997" y="195"/>
                        <a:pt x="971" y="196"/>
                        <a:pt x="945" y="198"/>
                      </a:cubicBezTo>
                      <a:cubicBezTo>
                        <a:pt x="347" y="258"/>
                        <a:pt x="13" y="832"/>
                        <a:pt x="1" y="1370"/>
                      </a:cubicBezTo>
                      <a:cubicBezTo>
                        <a:pt x="1" y="1423"/>
                        <a:pt x="40" y="1450"/>
                        <a:pt x="78" y="1450"/>
                      </a:cubicBezTo>
                      <a:cubicBezTo>
                        <a:pt x="117" y="1450"/>
                        <a:pt x="156" y="1423"/>
                        <a:pt x="156" y="1370"/>
                      </a:cubicBezTo>
                      <a:cubicBezTo>
                        <a:pt x="168" y="951"/>
                        <a:pt x="395" y="533"/>
                        <a:pt x="825" y="413"/>
                      </a:cubicBezTo>
                      <a:cubicBezTo>
                        <a:pt x="895" y="394"/>
                        <a:pt x="964" y="385"/>
                        <a:pt x="1032" y="385"/>
                      </a:cubicBezTo>
                      <a:cubicBezTo>
                        <a:pt x="1420" y="385"/>
                        <a:pt x="1760" y="688"/>
                        <a:pt x="1770" y="1095"/>
                      </a:cubicBezTo>
                      <a:cubicBezTo>
                        <a:pt x="1770" y="1153"/>
                        <a:pt x="1816" y="1183"/>
                        <a:pt x="1862" y="1183"/>
                      </a:cubicBezTo>
                      <a:cubicBezTo>
                        <a:pt x="1900" y="1183"/>
                        <a:pt x="1938" y="1162"/>
                        <a:pt x="1949" y="1119"/>
                      </a:cubicBezTo>
                      <a:cubicBezTo>
                        <a:pt x="2099" y="548"/>
                        <a:pt x="2582" y="261"/>
                        <a:pt x="3064" y="261"/>
                      </a:cubicBezTo>
                      <a:cubicBezTo>
                        <a:pt x="3541" y="261"/>
                        <a:pt x="4018" y="542"/>
                        <a:pt x="4172" y="1107"/>
                      </a:cubicBezTo>
                      <a:cubicBezTo>
                        <a:pt x="4185" y="1145"/>
                        <a:pt x="4219" y="1167"/>
                        <a:pt x="4253" y="1167"/>
                      </a:cubicBezTo>
                      <a:cubicBezTo>
                        <a:pt x="4282" y="1167"/>
                        <a:pt x="4311" y="1151"/>
                        <a:pt x="4328" y="1119"/>
                      </a:cubicBezTo>
                      <a:cubicBezTo>
                        <a:pt x="4553" y="686"/>
                        <a:pt x="4950" y="472"/>
                        <a:pt x="5342" y="472"/>
                      </a:cubicBezTo>
                      <a:cubicBezTo>
                        <a:pt x="5783" y="472"/>
                        <a:pt x="6219" y="742"/>
                        <a:pt x="6396" y="1274"/>
                      </a:cubicBezTo>
                      <a:cubicBezTo>
                        <a:pt x="6408" y="1316"/>
                        <a:pt x="6444" y="1337"/>
                        <a:pt x="6480" y="1337"/>
                      </a:cubicBezTo>
                      <a:cubicBezTo>
                        <a:pt x="6515" y="1337"/>
                        <a:pt x="6551" y="1316"/>
                        <a:pt x="6563" y="1274"/>
                      </a:cubicBezTo>
                      <a:cubicBezTo>
                        <a:pt x="6740" y="763"/>
                        <a:pt x="7201" y="492"/>
                        <a:pt x="7664" y="492"/>
                      </a:cubicBezTo>
                      <a:cubicBezTo>
                        <a:pt x="8046" y="492"/>
                        <a:pt x="8428" y="676"/>
                        <a:pt x="8655" y="1059"/>
                      </a:cubicBezTo>
                      <a:cubicBezTo>
                        <a:pt x="8673" y="1089"/>
                        <a:pt x="8703" y="1104"/>
                        <a:pt x="8733" y="1104"/>
                      </a:cubicBezTo>
                      <a:cubicBezTo>
                        <a:pt x="8763" y="1104"/>
                        <a:pt x="8793" y="1089"/>
                        <a:pt x="8810" y="1059"/>
                      </a:cubicBezTo>
                      <a:cubicBezTo>
                        <a:pt x="9038" y="598"/>
                        <a:pt x="9470" y="378"/>
                        <a:pt x="9901" y="378"/>
                      </a:cubicBezTo>
                      <a:cubicBezTo>
                        <a:pt x="10420" y="378"/>
                        <a:pt x="10937" y="697"/>
                        <a:pt x="11094" y="1298"/>
                      </a:cubicBezTo>
                      <a:cubicBezTo>
                        <a:pt x="11107" y="1337"/>
                        <a:pt x="11140" y="1358"/>
                        <a:pt x="11177" y="1358"/>
                      </a:cubicBezTo>
                      <a:cubicBezTo>
                        <a:pt x="11207" y="1358"/>
                        <a:pt x="11239" y="1343"/>
                        <a:pt x="11261" y="1310"/>
                      </a:cubicBezTo>
                      <a:cubicBezTo>
                        <a:pt x="11496" y="818"/>
                        <a:pt x="12042" y="432"/>
                        <a:pt x="12544" y="432"/>
                      </a:cubicBezTo>
                      <a:cubicBezTo>
                        <a:pt x="12882" y="432"/>
                        <a:pt x="13201" y="608"/>
                        <a:pt x="13389" y="1047"/>
                      </a:cubicBezTo>
                      <a:cubicBezTo>
                        <a:pt x="13404" y="1077"/>
                        <a:pt x="13433" y="1090"/>
                        <a:pt x="13464" y="1090"/>
                      </a:cubicBezTo>
                      <a:cubicBezTo>
                        <a:pt x="13506" y="1090"/>
                        <a:pt x="13549" y="1065"/>
                        <a:pt x="13556" y="1023"/>
                      </a:cubicBezTo>
                      <a:cubicBezTo>
                        <a:pt x="13705" y="464"/>
                        <a:pt x="14173" y="186"/>
                        <a:pt x="14639" y="186"/>
                      </a:cubicBezTo>
                      <a:cubicBezTo>
                        <a:pt x="15111" y="186"/>
                        <a:pt x="15581" y="470"/>
                        <a:pt x="15720" y="1035"/>
                      </a:cubicBezTo>
                      <a:cubicBezTo>
                        <a:pt x="15732" y="1077"/>
                        <a:pt x="15767" y="1098"/>
                        <a:pt x="15803" y="1098"/>
                      </a:cubicBezTo>
                      <a:cubicBezTo>
                        <a:pt x="15839" y="1098"/>
                        <a:pt x="15875" y="1077"/>
                        <a:pt x="15887" y="1035"/>
                      </a:cubicBezTo>
                      <a:cubicBezTo>
                        <a:pt x="16061" y="542"/>
                        <a:pt x="16494" y="299"/>
                        <a:pt x="16926" y="299"/>
                      </a:cubicBezTo>
                      <a:cubicBezTo>
                        <a:pt x="17383" y="299"/>
                        <a:pt x="17837" y="572"/>
                        <a:pt x="17979" y="1107"/>
                      </a:cubicBezTo>
                      <a:cubicBezTo>
                        <a:pt x="17993" y="1148"/>
                        <a:pt x="18031" y="1174"/>
                        <a:pt x="18070" y="1174"/>
                      </a:cubicBezTo>
                      <a:cubicBezTo>
                        <a:pt x="18098" y="1174"/>
                        <a:pt x="18126" y="1161"/>
                        <a:pt x="18146" y="1131"/>
                      </a:cubicBezTo>
                      <a:cubicBezTo>
                        <a:pt x="18347" y="680"/>
                        <a:pt x="18754" y="466"/>
                        <a:pt x="19161" y="466"/>
                      </a:cubicBezTo>
                      <a:cubicBezTo>
                        <a:pt x="19650" y="466"/>
                        <a:pt x="20138" y="777"/>
                        <a:pt x="20262" y="1358"/>
                      </a:cubicBezTo>
                      <a:cubicBezTo>
                        <a:pt x="20281" y="1409"/>
                        <a:pt x="20321" y="1431"/>
                        <a:pt x="20362" y="1431"/>
                      </a:cubicBezTo>
                      <a:cubicBezTo>
                        <a:pt x="20425" y="1431"/>
                        <a:pt x="20487" y="1378"/>
                        <a:pt x="20465" y="1298"/>
                      </a:cubicBezTo>
                      <a:cubicBezTo>
                        <a:pt x="20319" y="643"/>
                        <a:pt x="19754" y="276"/>
                        <a:pt x="19185" y="276"/>
                      </a:cubicBezTo>
                      <a:cubicBezTo>
                        <a:pt x="18778" y="276"/>
                        <a:pt x="18370" y="464"/>
                        <a:pt x="18110" y="868"/>
                      </a:cubicBezTo>
                      <a:cubicBezTo>
                        <a:pt x="17886" y="358"/>
                        <a:pt x="17414" y="97"/>
                        <a:pt x="16941" y="97"/>
                      </a:cubicBezTo>
                      <a:cubicBezTo>
                        <a:pt x="16504" y="97"/>
                        <a:pt x="16068" y="319"/>
                        <a:pt x="15827" y="772"/>
                      </a:cubicBezTo>
                      <a:cubicBezTo>
                        <a:pt x="15600" y="258"/>
                        <a:pt x="15125" y="1"/>
                        <a:pt x="14650"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122" name="Google Shape;2122;p23"/>
                <p:cNvSpPr/>
                <p:nvPr/>
              </p:nvSpPr>
              <p:spPr>
                <a:xfrm>
                  <a:off x="4979623" y="4288496"/>
                  <a:ext cx="4386615" cy="309370"/>
                </a:xfrm>
                <a:custGeom>
                  <a:avLst/>
                  <a:gdLst/>
                  <a:ahLst/>
                  <a:cxnLst/>
                  <a:rect l="l" t="t" r="r" b="b"/>
                  <a:pathLst>
                    <a:path w="20475" h="1444" extrusionOk="0">
                      <a:moveTo>
                        <a:pt x="14638" y="0"/>
                      </a:moveTo>
                      <a:cubicBezTo>
                        <a:pt x="14163" y="0"/>
                        <a:pt x="13687" y="254"/>
                        <a:pt x="13460" y="762"/>
                      </a:cubicBezTo>
                      <a:cubicBezTo>
                        <a:pt x="13242" y="394"/>
                        <a:pt x="12915" y="240"/>
                        <a:pt x="12568" y="240"/>
                      </a:cubicBezTo>
                      <a:cubicBezTo>
                        <a:pt x="12058" y="240"/>
                        <a:pt x="11507" y="573"/>
                        <a:pt x="11201" y="1049"/>
                      </a:cubicBezTo>
                      <a:cubicBezTo>
                        <a:pt x="10962" y="487"/>
                        <a:pt x="10434" y="194"/>
                        <a:pt x="9904" y="194"/>
                      </a:cubicBezTo>
                      <a:cubicBezTo>
                        <a:pt x="9453" y="194"/>
                        <a:pt x="9001" y="406"/>
                        <a:pt x="8727" y="846"/>
                      </a:cubicBezTo>
                      <a:cubicBezTo>
                        <a:pt x="8458" y="484"/>
                        <a:pt x="8059" y="308"/>
                        <a:pt x="7662" y="308"/>
                      </a:cubicBezTo>
                      <a:cubicBezTo>
                        <a:pt x="7194" y="308"/>
                        <a:pt x="6731" y="553"/>
                        <a:pt x="6491" y="1025"/>
                      </a:cubicBezTo>
                      <a:cubicBezTo>
                        <a:pt x="6261" y="546"/>
                        <a:pt x="5799" y="299"/>
                        <a:pt x="5334" y="299"/>
                      </a:cubicBezTo>
                      <a:cubicBezTo>
                        <a:pt x="4930" y="299"/>
                        <a:pt x="4524" y="486"/>
                        <a:pt x="4268" y="870"/>
                      </a:cubicBezTo>
                      <a:cubicBezTo>
                        <a:pt x="4040" y="347"/>
                        <a:pt x="3550" y="80"/>
                        <a:pt x="3057" y="80"/>
                      </a:cubicBezTo>
                      <a:cubicBezTo>
                        <a:pt x="2593" y="80"/>
                        <a:pt x="2127" y="317"/>
                        <a:pt x="1877" y="798"/>
                      </a:cubicBezTo>
                      <a:cubicBezTo>
                        <a:pt x="1743" y="430"/>
                        <a:pt x="1401" y="197"/>
                        <a:pt x="1016" y="197"/>
                      </a:cubicBezTo>
                      <a:cubicBezTo>
                        <a:pt x="988" y="197"/>
                        <a:pt x="961" y="198"/>
                        <a:pt x="933" y="200"/>
                      </a:cubicBezTo>
                      <a:cubicBezTo>
                        <a:pt x="335" y="248"/>
                        <a:pt x="13" y="822"/>
                        <a:pt x="1" y="1372"/>
                      </a:cubicBezTo>
                      <a:cubicBezTo>
                        <a:pt x="1" y="1420"/>
                        <a:pt x="36" y="1443"/>
                        <a:pt x="72" y="1443"/>
                      </a:cubicBezTo>
                      <a:cubicBezTo>
                        <a:pt x="108" y="1443"/>
                        <a:pt x="144" y="1420"/>
                        <a:pt x="144" y="1372"/>
                      </a:cubicBezTo>
                      <a:cubicBezTo>
                        <a:pt x="168" y="941"/>
                        <a:pt x="383" y="523"/>
                        <a:pt x="825" y="415"/>
                      </a:cubicBezTo>
                      <a:cubicBezTo>
                        <a:pt x="894" y="396"/>
                        <a:pt x="964" y="386"/>
                        <a:pt x="1032" y="386"/>
                      </a:cubicBezTo>
                      <a:cubicBezTo>
                        <a:pt x="1411" y="386"/>
                        <a:pt x="1749" y="681"/>
                        <a:pt x="1770" y="1097"/>
                      </a:cubicBezTo>
                      <a:cubicBezTo>
                        <a:pt x="1770" y="1149"/>
                        <a:pt x="1812" y="1180"/>
                        <a:pt x="1855" y="1180"/>
                      </a:cubicBezTo>
                      <a:cubicBezTo>
                        <a:pt x="1890" y="1180"/>
                        <a:pt x="1926" y="1158"/>
                        <a:pt x="1937" y="1109"/>
                      </a:cubicBezTo>
                      <a:cubicBezTo>
                        <a:pt x="2087" y="538"/>
                        <a:pt x="2570" y="251"/>
                        <a:pt x="3052" y="251"/>
                      </a:cubicBezTo>
                      <a:cubicBezTo>
                        <a:pt x="3529" y="251"/>
                        <a:pt x="4006" y="532"/>
                        <a:pt x="4160" y="1097"/>
                      </a:cubicBezTo>
                      <a:cubicBezTo>
                        <a:pt x="4174" y="1143"/>
                        <a:pt x="4213" y="1168"/>
                        <a:pt x="4252" y="1168"/>
                      </a:cubicBezTo>
                      <a:cubicBezTo>
                        <a:pt x="4282" y="1168"/>
                        <a:pt x="4312" y="1152"/>
                        <a:pt x="4328" y="1121"/>
                      </a:cubicBezTo>
                      <a:cubicBezTo>
                        <a:pt x="4547" y="688"/>
                        <a:pt x="4944" y="474"/>
                        <a:pt x="5336" y="474"/>
                      </a:cubicBezTo>
                      <a:cubicBezTo>
                        <a:pt x="5777" y="474"/>
                        <a:pt x="6213" y="745"/>
                        <a:pt x="6384" y="1276"/>
                      </a:cubicBezTo>
                      <a:cubicBezTo>
                        <a:pt x="6402" y="1312"/>
                        <a:pt x="6438" y="1330"/>
                        <a:pt x="6473" y="1330"/>
                      </a:cubicBezTo>
                      <a:cubicBezTo>
                        <a:pt x="6509" y="1330"/>
                        <a:pt x="6545" y="1312"/>
                        <a:pt x="6563" y="1276"/>
                      </a:cubicBezTo>
                      <a:cubicBezTo>
                        <a:pt x="6740" y="759"/>
                        <a:pt x="7200" y="485"/>
                        <a:pt x="7663" y="485"/>
                      </a:cubicBezTo>
                      <a:cubicBezTo>
                        <a:pt x="8044" y="485"/>
                        <a:pt x="8428" y="672"/>
                        <a:pt x="8655" y="1061"/>
                      </a:cubicBezTo>
                      <a:cubicBezTo>
                        <a:pt x="8673" y="1085"/>
                        <a:pt x="8700" y="1097"/>
                        <a:pt x="8727" y="1097"/>
                      </a:cubicBezTo>
                      <a:cubicBezTo>
                        <a:pt x="8754" y="1097"/>
                        <a:pt x="8781" y="1085"/>
                        <a:pt x="8798" y="1061"/>
                      </a:cubicBezTo>
                      <a:cubicBezTo>
                        <a:pt x="9028" y="597"/>
                        <a:pt x="9463" y="375"/>
                        <a:pt x="9898" y="375"/>
                      </a:cubicBezTo>
                      <a:cubicBezTo>
                        <a:pt x="10415" y="375"/>
                        <a:pt x="10931" y="690"/>
                        <a:pt x="11094" y="1288"/>
                      </a:cubicBezTo>
                      <a:cubicBezTo>
                        <a:pt x="11100" y="1335"/>
                        <a:pt x="11137" y="1359"/>
                        <a:pt x="11174" y="1359"/>
                      </a:cubicBezTo>
                      <a:cubicBezTo>
                        <a:pt x="11203" y="1359"/>
                        <a:pt x="11233" y="1344"/>
                        <a:pt x="11249" y="1312"/>
                      </a:cubicBezTo>
                      <a:cubicBezTo>
                        <a:pt x="11493" y="818"/>
                        <a:pt x="12045" y="426"/>
                        <a:pt x="12549" y="426"/>
                      </a:cubicBezTo>
                      <a:cubicBezTo>
                        <a:pt x="12886" y="426"/>
                        <a:pt x="13202" y="601"/>
                        <a:pt x="13389" y="1037"/>
                      </a:cubicBezTo>
                      <a:cubicBezTo>
                        <a:pt x="13403" y="1071"/>
                        <a:pt x="13430" y="1085"/>
                        <a:pt x="13458" y="1085"/>
                      </a:cubicBezTo>
                      <a:cubicBezTo>
                        <a:pt x="13498" y="1085"/>
                        <a:pt x="13542" y="1056"/>
                        <a:pt x="13556" y="1013"/>
                      </a:cubicBezTo>
                      <a:cubicBezTo>
                        <a:pt x="13698" y="462"/>
                        <a:pt x="14161" y="187"/>
                        <a:pt x="14625" y="187"/>
                      </a:cubicBezTo>
                      <a:cubicBezTo>
                        <a:pt x="15096" y="187"/>
                        <a:pt x="15569" y="471"/>
                        <a:pt x="15708" y="1037"/>
                      </a:cubicBezTo>
                      <a:cubicBezTo>
                        <a:pt x="15726" y="1079"/>
                        <a:pt x="15761" y="1100"/>
                        <a:pt x="15797" y="1100"/>
                      </a:cubicBezTo>
                      <a:cubicBezTo>
                        <a:pt x="15833" y="1100"/>
                        <a:pt x="15869" y="1079"/>
                        <a:pt x="15887" y="1037"/>
                      </a:cubicBezTo>
                      <a:cubicBezTo>
                        <a:pt x="16055" y="544"/>
                        <a:pt x="16486" y="301"/>
                        <a:pt x="16917" y="301"/>
                      </a:cubicBezTo>
                      <a:cubicBezTo>
                        <a:pt x="17373" y="301"/>
                        <a:pt x="17831" y="574"/>
                        <a:pt x="17979" y="1109"/>
                      </a:cubicBezTo>
                      <a:cubicBezTo>
                        <a:pt x="17992" y="1150"/>
                        <a:pt x="18029" y="1171"/>
                        <a:pt x="18065" y="1171"/>
                      </a:cubicBezTo>
                      <a:cubicBezTo>
                        <a:pt x="18092" y="1171"/>
                        <a:pt x="18119" y="1159"/>
                        <a:pt x="18134" y="1133"/>
                      </a:cubicBezTo>
                      <a:cubicBezTo>
                        <a:pt x="18341" y="681"/>
                        <a:pt x="18753" y="467"/>
                        <a:pt x="19162" y="467"/>
                      </a:cubicBezTo>
                      <a:cubicBezTo>
                        <a:pt x="19652" y="467"/>
                        <a:pt x="20138" y="775"/>
                        <a:pt x="20262" y="1348"/>
                      </a:cubicBezTo>
                      <a:cubicBezTo>
                        <a:pt x="20276" y="1400"/>
                        <a:pt x="20315" y="1422"/>
                        <a:pt x="20355" y="1422"/>
                      </a:cubicBezTo>
                      <a:cubicBezTo>
                        <a:pt x="20414" y="1422"/>
                        <a:pt x="20475" y="1372"/>
                        <a:pt x="20453" y="1300"/>
                      </a:cubicBezTo>
                      <a:cubicBezTo>
                        <a:pt x="20307" y="645"/>
                        <a:pt x="19746" y="278"/>
                        <a:pt x="19178" y="278"/>
                      </a:cubicBezTo>
                      <a:cubicBezTo>
                        <a:pt x="18772" y="278"/>
                        <a:pt x="18363" y="466"/>
                        <a:pt x="18098" y="870"/>
                      </a:cubicBezTo>
                      <a:cubicBezTo>
                        <a:pt x="17880" y="358"/>
                        <a:pt x="17404" y="97"/>
                        <a:pt x="16928" y="97"/>
                      </a:cubicBezTo>
                      <a:cubicBezTo>
                        <a:pt x="16492" y="97"/>
                        <a:pt x="16055" y="316"/>
                        <a:pt x="15815" y="762"/>
                      </a:cubicBezTo>
                      <a:cubicBezTo>
                        <a:pt x="15588" y="254"/>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123" name="Google Shape;2123;p23"/>
                <p:cNvSpPr/>
                <p:nvPr/>
              </p:nvSpPr>
              <p:spPr>
                <a:xfrm>
                  <a:off x="4979623" y="4829466"/>
                  <a:ext cx="4386615" cy="310655"/>
                </a:xfrm>
                <a:custGeom>
                  <a:avLst/>
                  <a:gdLst/>
                  <a:ahLst/>
                  <a:cxnLst/>
                  <a:rect l="l" t="t" r="r" b="b"/>
                  <a:pathLst>
                    <a:path w="20475" h="1450" extrusionOk="0">
                      <a:moveTo>
                        <a:pt x="14638" y="0"/>
                      </a:moveTo>
                      <a:cubicBezTo>
                        <a:pt x="14163" y="0"/>
                        <a:pt x="13687" y="257"/>
                        <a:pt x="13460" y="771"/>
                      </a:cubicBezTo>
                      <a:cubicBezTo>
                        <a:pt x="13242" y="398"/>
                        <a:pt x="12914" y="243"/>
                        <a:pt x="12567" y="243"/>
                      </a:cubicBezTo>
                      <a:cubicBezTo>
                        <a:pt x="12058" y="243"/>
                        <a:pt x="11507" y="577"/>
                        <a:pt x="11201" y="1046"/>
                      </a:cubicBezTo>
                      <a:cubicBezTo>
                        <a:pt x="10963" y="487"/>
                        <a:pt x="10439" y="198"/>
                        <a:pt x="9913" y="198"/>
                      </a:cubicBezTo>
                      <a:cubicBezTo>
                        <a:pt x="9459" y="198"/>
                        <a:pt x="9003" y="413"/>
                        <a:pt x="8727" y="855"/>
                      </a:cubicBezTo>
                      <a:cubicBezTo>
                        <a:pt x="8457" y="492"/>
                        <a:pt x="8056" y="316"/>
                        <a:pt x="7658" y="316"/>
                      </a:cubicBezTo>
                      <a:cubicBezTo>
                        <a:pt x="7192" y="316"/>
                        <a:pt x="6730" y="558"/>
                        <a:pt x="6491" y="1022"/>
                      </a:cubicBezTo>
                      <a:cubicBezTo>
                        <a:pt x="6262" y="545"/>
                        <a:pt x="5802" y="298"/>
                        <a:pt x="5339" y="298"/>
                      </a:cubicBezTo>
                      <a:cubicBezTo>
                        <a:pt x="4933" y="298"/>
                        <a:pt x="4525" y="488"/>
                        <a:pt x="4268" y="879"/>
                      </a:cubicBezTo>
                      <a:cubicBezTo>
                        <a:pt x="4040" y="348"/>
                        <a:pt x="3547" y="79"/>
                        <a:pt x="3053" y="79"/>
                      </a:cubicBezTo>
                      <a:cubicBezTo>
                        <a:pt x="2590" y="79"/>
                        <a:pt x="2126" y="315"/>
                        <a:pt x="1877" y="795"/>
                      </a:cubicBezTo>
                      <a:cubicBezTo>
                        <a:pt x="1743" y="437"/>
                        <a:pt x="1399" y="194"/>
                        <a:pt x="1012" y="194"/>
                      </a:cubicBezTo>
                      <a:cubicBezTo>
                        <a:pt x="986" y="194"/>
                        <a:pt x="960" y="195"/>
                        <a:pt x="933" y="198"/>
                      </a:cubicBezTo>
                      <a:cubicBezTo>
                        <a:pt x="335" y="257"/>
                        <a:pt x="13" y="831"/>
                        <a:pt x="1" y="1369"/>
                      </a:cubicBezTo>
                      <a:cubicBezTo>
                        <a:pt x="1" y="1423"/>
                        <a:pt x="36" y="1450"/>
                        <a:pt x="72" y="1450"/>
                      </a:cubicBezTo>
                      <a:cubicBezTo>
                        <a:pt x="108" y="1450"/>
                        <a:pt x="144" y="1423"/>
                        <a:pt x="144" y="1369"/>
                      </a:cubicBezTo>
                      <a:cubicBezTo>
                        <a:pt x="168" y="939"/>
                        <a:pt x="383" y="532"/>
                        <a:pt x="825" y="413"/>
                      </a:cubicBezTo>
                      <a:cubicBezTo>
                        <a:pt x="890" y="396"/>
                        <a:pt x="954" y="388"/>
                        <a:pt x="1018" y="388"/>
                      </a:cubicBezTo>
                      <a:cubicBezTo>
                        <a:pt x="1403" y="388"/>
                        <a:pt x="1749" y="684"/>
                        <a:pt x="1770" y="1094"/>
                      </a:cubicBezTo>
                      <a:cubicBezTo>
                        <a:pt x="1770" y="1153"/>
                        <a:pt x="1812" y="1183"/>
                        <a:pt x="1855" y="1183"/>
                      </a:cubicBezTo>
                      <a:cubicBezTo>
                        <a:pt x="1890" y="1183"/>
                        <a:pt x="1926" y="1162"/>
                        <a:pt x="1937" y="1118"/>
                      </a:cubicBezTo>
                      <a:cubicBezTo>
                        <a:pt x="2087" y="547"/>
                        <a:pt x="2570" y="260"/>
                        <a:pt x="3052" y="260"/>
                      </a:cubicBezTo>
                      <a:cubicBezTo>
                        <a:pt x="3529" y="260"/>
                        <a:pt x="4006" y="541"/>
                        <a:pt x="4160" y="1106"/>
                      </a:cubicBezTo>
                      <a:cubicBezTo>
                        <a:pt x="4174" y="1147"/>
                        <a:pt x="4215" y="1168"/>
                        <a:pt x="4254" y="1168"/>
                      </a:cubicBezTo>
                      <a:cubicBezTo>
                        <a:pt x="4283" y="1168"/>
                        <a:pt x="4312" y="1156"/>
                        <a:pt x="4328" y="1130"/>
                      </a:cubicBezTo>
                      <a:cubicBezTo>
                        <a:pt x="4548" y="690"/>
                        <a:pt x="4947" y="473"/>
                        <a:pt x="5340" y="473"/>
                      </a:cubicBezTo>
                      <a:cubicBezTo>
                        <a:pt x="5780" y="473"/>
                        <a:pt x="6214" y="743"/>
                        <a:pt x="6384" y="1273"/>
                      </a:cubicBezTo>
                      <a:cubicBezTo>
                        <a:pt x="6402" y="1315"/>
                        <a:pt x="6438" y="1336"/>
                        <a:pt x="6473" y="1336"/>
                      </a:cubicBezTo>
                      <a:cubicBezTo>
                        <a:pt x="6509" y="1336"/>
                        <a:pt x="6545" y="1315"/>
                        <a:pt x="6563" y="1273"/>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26" y="597"/>
                        <a:pt x="9458" y="377"/>
                        <a:pt x="9890" y="377"/>
                      </a:cubicBezTo>
                      <a:cubicBezTo>
                        <a:pt x="10410" y="377"/>
                        <a:pt x="10930" y="696"/>
                        <a:pt x="11094" y="1297"/>
                      </a:cubicBezTo>
                      <a:cubicBezTo>
                        <a:pt x="11100" y="1338"/>
                        <a:pt x="11138" y="1359"/>
                        <a:pt x="11176" y="1359"/>
                      </a:cubicBezTo>
                      <a:cubicBezTo>
                        <a:pt x="11205" y="1359"/>
                        <a:pt x="11233" y="1347"/>
                        <a:pt x="11249" y="1321"/>
                      </a:cubicBezTo>
                      <a:cubicBezTo>
                        <a:pt x="11492" y="821"/>
                        <a:pt x="12042" y="432"/>
                        <a:pt x="12545" y="432"/>
                      </a:cubicBezTo>
                      <a:cubicBezTo>
                        <a:pt x="12884" y="432"/>
                        <a:pt x="13201" y="608"/>
                        <a:pt x="13389" y="1046"/>
                      </a:cubicBezTo>
                      <a:cubicBezTo>
                        <a:pt x="13404" y="1076"/>
                        <a:pt x="13431" y="1090"/>
                        <a:pt x="13460" y="1090"/>
                      </a:cubicBezTo>
                      <a:cubicBezTo>
                        <a:pt x="13500" y="1090"/>
                        <a:pt x="13542" y="1064"/>
                        <a:pt x="13556" y="1022"/>
                      </a:cubicBezTo>
                      <a:cubicBezTo>
                        <a:pt x="13699" y="463"/>
                        <a:pt x="14164" y="186"/>
                        <a:pt x="14629" y="186"/>
                      </a:cubicBezTo>
                      <a:cubicBezTo>
                        <a:pt x="15099" y="186"/>
                        <a:pt x="15569" y="469"/>
                        <a:pt x="15708" y="1034"/>
                      </a:cubicBezTo>
                      <a:cubicBezTo>
                        <a:pt x="15726" y="1076"/>
                        <a:pt x="15761" y="1097"/>
                        <a:pt x="15797" y="1097"/>
                      </a:cubicBezTo>
                      <a:cubicBezTo>
                        <a:pt x="15833" y="1097"/>
                        <a:pt x="15869" y="1076"/>
                        <a:pt x="15887" y="1034"/>
                      </a:cubicBezTo>
                      <a:cubicBezTo>
                        <a:pt x="16055" y="541"/>
                        <a:pt x="16486" y="298"/>
                        <a:pt x="16917" y="298"/>
                      </a:cubicBezTo>
                      <a:cubicBezTo>
                        <a:pt x="17373" y="298"/>
                        <a:pt x="17831" y="571"/>
                        <a:pt x="17979" y="1106"/>
                      </a:cubicBezTo>
                      <a:cubicBezTo>
                        <a:pt x="17992" y="1147"/>
                        <a:pt x="18029" y="1168"/>
                        <a:pt x="18065" y="1168"/>
                      </a:cubicBezTo>
                      <a:cubicBezTo>
                        <a:pt x="18092" y="1168"/>
                        <a:pt x="18119" y="1156"/>
                        <a:pt x="18134" y="1130"/>
                      </a:cubicBezTo>
                      <a:cubicBezTo>
                        <a:pt x="18340" y="680"/>
                        <a:pt x="18751" y="466"/>
                        <a:pt x="19159" y="466"/>
                      </a:cubicBezTo>
                      <a:cubicBezTo>
                        <a:pt x="19650" y="466"/>
                        <a:pt x="20138" y="776"/>
                        <a:pt x="20262" y="1357"/>
                      </a:cubicBezTo>
                      <a:cubicBezTo>
                        <a:pt x="20276" y="1404"/>
                        <a:pt x="20315" y="1425"/>
                        <a:pt x="20354" y="1425"/>
                      </a:cubicBezTo>
                      <a:cubicBezTo>
                        <a:pt x="20414" y="1425"/>
                        <a:pt x="20475" y="1377"/>
                        <a:pt x="20453" y="1297"/>
                      </a:cubicBezTo>
                      <a:cubicBezTo>
                        <a:pt x="20307" y="643"/>
                        <a:pt x="19748" y="281"/>
                        <a:pt x="19181" y="281"/>
                      </a:cubicBezTo>
                      <a:cubicBezTo>
                        <a:pt x="18774" y="281"/>
                        <a:pt x="18363" y="467"/>
                        <a:pt x="18098" y="867"/>
                      </a:cubicBezTo>
                      <a:cubicBezTo>
                        <a:pt x="17881" y="357"/>
                        <a:pt x="17408" y="96"/>
                        <a:pt x="16933" y="96"/>
                      </a:cubicBezTo>
                      <a:cubicBezTo>
                        <a:pt x="16495" y="96"/>
                        <a:pt x="16056" y="318"/>
                        <a:pt x="15815" y="771"/>
                      </a:cubicBezTo>
                      <a:cubicBezTo>
                        <a:pt x="15588" y="257"/>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2124" name="Google Shape;2124;p23"/>
              <p:cNvGrpSpPr/>
              <p:nvPr/>
            </p:nvGrpSpPr>
            <p:grpSpPr>
              <a:xfrm>
                <a:off x="3009214" y="2460963"/>
                <a:ext cx="3113402" cy="2909203"/>
                <a:chOff x="4977052" y="1038608"/>
                <a:chExt cx="4389400" cy="4101513"/>
              </a:xfrm>
            </p:grpSpPr>
            <p:sp>
              <p:nvSpPr>
                <p:cNvPr id="2125" name="Google Shape;2125;p23"/>
                <p:cNvSpPr/>
                <p:nvPr/>
              </p:nvSpPr>
              <p:spPr>
                <a:xfrm>
                  <a:off x="4977052" y="1038608"/>
                  <a:ext cx="4387686" cy="309370"/>
                </a:xfrm>
                <a:custGeom>
                  <a:avLst/>
                  <a:gdLst/>
                  <a:ahLst/>
                  <a:cxnLst/>
                  <a:rect l="l" t="t" r="r" b="b"/>
                  <a:pathLst>
                    <a:path w="20480" h="1444" extrusionOk="0">
                      <a:moveTo>
                        <a:pt x="14650" y="0"/>
                      </a:moveTo>
                      <a:cubicBezTo>
                        <a:pt x="14175" y="0"/>
                        <a:pt x="13699" y="254"/>
                        <a:pt x="13472" y="762"/>
                      </a:cubicBezTo>
                      <a:cubicBezTo>
                        <a:pt x="13250" y="394"/>
                        <a:pt x="12919" y="240"/>
                        <a:pt x="12571" y="240"/>
                      </a:cubicBezTo>
                      <a:cubicBezTo>
                        <a:pt x="12060" y="240"/>
                        <a:pt x="11512" y="573"/>
                        <a:pt x="11213" y="1049"/>
                      </a:cubicBezTo>
                      <a:cubicBezTo>
                        <a:pt x="10974" y="487"/>
                        <a:pt x="10446" y="194"/>
                        <a:pt x="9916" y="194"/>
                      </a:cubicBezTo>
                      <a:cubicBezTo>
                        <a:pt x="9465" y="194"/>
                        <a:pt x="9013" y="406"/>
                        <a:pt x="8739" y="846"/>
                      </a:cubicBezTo>
                      <a:cubicBezTo>
                        <a:pt x="8470" y="484"/>
                        <a:pt x="8071" y="308"/>
                        <a:pt x="7673" y="308"/>
                      </a:cubicBezTo>
                      <a:cubicBezTo>
                        <a:pt x="7204" y="308"/>
                        <a:pt x="6737" y="553"/>
                        <a:pt x="6491" y="1025"/>
                      </a:cubicBezTo>
                      <a:cubicBezTo>
                        <a:pt x="6261" y="546"/>
                        <a:pt x="5799" y="299"/>
                        <a:pt x="5336" y="299"/>
                      </a:cubicBezTo>
                      <a:cubicBezTo>
                        <a:pt x="4933" y="299"/>
                        <a:pt x="4530" y="486"/>
                        <a:pt x="4280" y="870"/>
                      </a:cubicBezTo>
                      <a:cubicBezTo>
                        <a:pt x="4053" y="342"/>
                        <a:pt x="3561" y="76"/>
                        <a:pt x="3069" y="76"/>
                      </a:cubicBezTo>
                      <a:cubicBezTo>
                        <a:pt x="2602" y="76"/>
                        <a:pt x="2134" y="315"/>
                        <a:pt x="1889" y="798"/>
                      </a:cubicBezTo>
                      <a:cubicBezTo>
                        <a:pt x="1744" y="440"/>
                        <a:pt x="1399" y="197"/>
                        <a:pt x="1022" y="197"/>
                      </a:cubicBezTo>
                      <a:cubicBezTo>
                        <a:pt x="997" y="197"/>
                        <a:pt x="971" y="198"/>
                        <a:pt x="945" y="200"/>
                      </a:cubicBezTo>
                      <a:cubicBezTo>
                        <a:pt x="347" y="260"/>
                        <a:pt x="13" y="834"/>
                        <a:pt x="1" y="1372"/>
                      </a:cubicBezTo>
                      <a:cubicBezTo>
                        <a:pt x="1" y="1420"/>
                        <a:pt x="40" y="1443"/>
                        <a:pt x="78" y="1443"/>
                      </a:cubicBezTo>
                      <a:cubicBezTo>
                        <a:pt x="117" y="1443"/>
                        <a:pt x="156" y="1420"/>
                        <a:pt x="156" y="1372"/>
                      </a:cubicBezTo>
                      <a:cubicBezTo>
                        <a:pt x="168" y="941"/>
                        <a:pt x="395" y="523"/>
                        <a:pt x="825" y="415"/>
                      </a:cubicBezTo>
                      <a:cubicBezTo>
                        <a:pt x="895" y="396"/>
                        <a:pt x="964" y="387"/>
                        <a:pt x="1032" y="387"/>
                      </a:cubicBezTo>
                      <a:cubicBezTo>
                        <a:pt x="1420" y="387"/>
                        <a:pt x="1760" y="690"/>
                        <a:pt x="1770" y="1097"/>
                      </a:cubicBezTo>
                      <a:cubicBezTo>
                        <a:pt x="1770" y="1160"/>
                        <a:pt x="1823" y="1193"/>
                        <a:pt x="1874" y="1193"/>
                      </a:cubicBezTo>
                      <a:cubicBezTo>
                        <a:pt x="1921" y="1193"/>
                        <a:pt x="1967" y="1166"/>
                        <a:pt x="1973" y="1109"/>
                      </a:cubicBezTo>
                      <a:cubicBezTo>
                        <a:pt x="2124" y="536"/>
                        <a:pt x="2605" y="250"/>
                        <a:pt x="3086" y="250"/>
                      </a:cubicBezTo>
                      <a:cubicBezTo>
                        <a:pt x="3558" y="250"/>
                        <a:pt x="4030" y="528"/>
                        <a:pt x="4184" y="1085"/>
                      </a:cubicBezTo>
                      <a:cubicBezTo>
                        <a:pt x="4198" y="1132"/>
                        <a:pt x="4237" y="1156"/>
                        <a:pt x="4275" y="1156"/>
                      </a:cubicBezTo>
                      <a:cubicBezTo>
                        <a:pt x="4306" y="1156"/>
                        <a:pt x="4336" y="1141"/>
                        <a:pt x="4352" y="1109"/>
                      </a:cubicBezTo>
                      <a:cubicBezTo>
                        <a:pt x="4571" y="676"/>
                        <a:pt x="4968" y="462"/>
                        <a:pt x="5361" y="462"/>
                      </a:cubicBezTo>
                      <a:cubicBezTo>
                        <a:pt x="5804" y="462"/>
                        <a:pt x="6243" y="733"/>
                        <a:pt x="6420" y="1264"/>
                      </a:cubicBezTo>
                      <a:cubicBezTo>
                        <a:pt x="6432" y="1300"/>
                        <a:pt x="6468" y="1318"/>
                        <a:pt x="6503" y="1318"/>
                      </a:cubicBezTo>
                      <a:cubicBezTo>
                        <a:pt x="6539" y="1318"/>
                        <a:pt x="6575" y="1300"/>
                        <a:pt x="6587" y="1264"/>
                      </a:cubicBezTo>
                      <a:cubicBezTo>
                        <a:pt x="6763" y="748"/>
                        <a:pt x="7222" y="478"/>
                        <a:pt x="7683" y="478"/>
                      </a:cubicBezTo>
                      <a:cubicBezTo>
                        <a:pt x="8066" y="478"/>
                        <a:pt x="8451" y="664"/>
                        <a:pt x="8679" y="1049"/>
                      </a:cubicBezTo>
                      <a:cubicBezTo>
                        <a:pt x="8697" y="1073"/>
                        <a:pt x="8724" y="1085"/>
                        <a:pt x="8751" y="1085"/>
                      </a:cubicBezTo>
                      <a:cubicBezTo>
                        <a:pt x="8778" y="1085"/>
                        <a:pt x="8804" y="1073"/>
                        <a:pt x="8822" y="1049"/>
                      </a:cubicBezTo>
                      <a:cubicBezTo>
                        <a:pt x="9056" y="587"/>
                        <a:pt x="9490" y="367"/>
                        <a:pt x="9922" y="367"/>
                      </a:cubicBezTo>
                      <a:cubicBezTo>
                        <a:pt x="10440" y="367"/>
                        <a:pt x="10955" y="683"/>
                        <a:pt x="11117" y="1276"/>
                      </a:cubicBezTo>
                      <a:cubicBezTo>
                        <a:pt x="11131" y="1318"/>
                        <a:pt x="11174" y="1343"/>
                        <a:pt x="11213" y="1343"/>
                      </a:cubicBezTo>
                      <a:cubicBezTo>
                        <a:pt x="11242" y="1343"/>
                        <a:pt x="11270" y="1330"/>
                        <a:pt x="11285" y="1300"/>
                      </a:cubicBezTo>
                      <a:cubicBezTo>
                        <a:pt x="11521" y="806"/>
                        <a:pt x="12071" y="414"/>
                        <a:pt x="12574" y="414"/>
                      </a:cubicBezTo>
                      <a:cubicBezTo>
                        <a:pt x="12910" y="414"/>
                        <a:pt x="13226" y="589"/>
                        <a:pt x="13413" y="1025"/>
                      </a:cubicBezTo>
                      <a:cubicBezTo>
                        <a:pt x="13428" y="1060"/>
                        <a:pt x="13458" y="1074"/>
                        <a:pt x="13488" y="1074"/>
                      </a:cubicBezTo>
                      <a:cubicBezTo>
                        <a:pt x="13530" y="1074"/>
                        <a:pt x="13573" y="1048"/>
                        <a:pt x="13580" y="1013"/>
                      </a:cubicBezTo>
                      <a:cubicBezTo>
                        <a:pt x="13723" y="454"/>
                        <a:pt x="14191" y="176"/>
                        <a:pt x="14657" y="176"/>
                      </a:cubicBezTo>
                      <a:cubicBezTo>
                        <a:pt x="15129" y="176"/>
                        <a:pt x="15599" y="460"/>
                        <a:pt x="15732" y="1025"/>
                      </a:cubicBezTo>
                      <a:cubicBezTo>
                        <a:pt x="15750" y="1067"/>
                        <a:pt x="15788" y="1088"/>
                        <a:pt x="15826" y="1088"/>
                      </a:cubicBezTo>
                      <a:cubicBezTo>
                        <a:pt x="15863" y="1088"/>
                        <a:pt x="15899" y="1067"/>
                        <a:pt x="15911" y="1025"/>
                      </a:cubicBezTo>
                      <a:cubicBezTo>
                        <a:pt x="16079" y="526"/>
                        <a:pt x="16510" y="280"/>
                        <a:pt x="16941" y="280"/>
                      </a:cubicBezTo>
                      <a:cubicBezTo>
                        <a:pt x="17398" y="280"/>
                        <a:pt x="17855" y="556"/>
                        <a:pt x="18003" y="1097"/>
                      </a:cubicBezTo>
                      <a:cubicBezTo>
                        <a:pt x="18016" y="1138"/>
                        <a:pt x="18053" y="1159"/>
                        <a:pt x="18089" y="1159"/>
                      </a:cubicBezTo>
                      <a:cubicBezTo>
                        <a:pt x="18116" y="1159"/>
                        <a:pt x="18143" y="1147"/>
                        <a:pt x="18158" y="1121"/>
                      </a:cubicBezTo>
                      <a:cubicBezTo>
                        <a:pt x="18364" y="671"/>
                        <a:pt x="18775" y="457"/>
                        <a:pt x="19183" y="457"/>
                      </a:cubicBezTo>
                      <a:cubicBezTo>
                        <a:pt x="19674" y="457"/>
                        <a:pt x="20162" y="767"/>
                        <a:pt x="20286" y="1348"/>
                      </a:cubicBezTo>
                      <a:cubicBezTo>
                        <a:pt x="20300" y="1390"/>
                        <a:pt x="20335" y="1408"/>
                        <a:pt x="20370" y="1408"/>
                      </a:cubicBezTo>
                      <a:cubicBezTo>
                        <a:pt x="20424" y="1408"/>
                        <a:pt x="20480" y="1365"/>
                        <a:pt x="20465" y="1300"/>
                      </a:cubicBezTo>
                      <a:cubicBezTo>
                        <a:pt x="20319" y="640"/>
                        <a:pt x="19757" y="275"/>
                        <a:pt x="19190" y="275"/>
                      </a:cubicBezTo>
                      <a:cubicBezTo>
                        <a:pt x="18782" y="275"/>
                        <a:pt x="18371" y="464"/>
                        <a:pt x="18110" y="870"/>
                      </a:cubicBezTo>
                      <a:cubicBezTo>
                        <a:pt x="17886" y="358"/>
                        <a:pt x="17411" y="97"/>
                        <a:pt x="16936" y="97"/>
                      </a:cubicBezTo>
                      <a:cubicBezTo>
                        <a:pt x="16501" y="97"/>
                        <a:pt x="16067" y="316"/>
                        <a:pt x="15827" y="762"/>
                      </a:cubicBezTo>
                      <a:cubicBezTo>
                        <a:pt x="15600" y="254"/>
                        <a:pt x="15125" y="0"/>
                        <a:pt x="14650"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126" name="Google Shape;2126;p23"/>
                <p:cNvSpPr/>
                <p:nvPr/>
              </p:nvSpPr>
              <p:spPr>
                <a:xfrm>
                  <a:off x="4979623" y="1579578"/>
                  <a:ext cx="4386615" cy="311298"/>
                </a:xfrm>
                <a:custGeom>
                  <a:avLst/>
                  <a:gdLst/>
                  <a:ahLst/>
                  <a:cxnLst/>
                  <a:rect l="l" t="t" r="r" b="b"/>
                  <a:pathLst>
                    <a:path w="20475" h="1453" extrusionOk="0">
                      <a:moveTo>
                        <a:pt x="14638" y="0"/>
                      </a:moveTo>
                      <a:cubicBezTo>
                        <a:pt x="14163" y="0"/>
                        <a:pt x="13687" y="257"/>
                        <a:pt x="13460" y="771"/>
                      </a:cubicBezTo>
                      <a:cubicBezTo>
                        <a:pt x="13242" y="398"/>
                        <a:pt x="12914" y="243"/>
                        <a:pt x="12567" y="243"/>
                      </a:cubicBezTo>
                      <a:cubicBezTo>
                        <a:pt x="12058" y="243"/>
                        <a:pt x="11507" y="577"/>
                        <a:pt x="11201" y="1046"/>
                      </a:cubicBezTo>
                      <a:cubicBezTo>
                        <a:pt x="10963" y="487"/>
                        <a:pt x="10439" y="198"/>
                        <a:pt x="9913" y="198"/>
                      </a:cubicBezTo>
                      <a:cubicBezTo>
                        <a:pt x="9459" y="198"/>
                        <a:pt x="9003" y="413"/>
                        <a:pt x="8727" y="855"/>
                      </a:cubicBezTo>
                      <a:cubicBezTo>
                        <a:pt x="8457" y="492"/>
                        <a:pt x="8056" y="316"/>
                        <a:pt x="7658" y="316"/>
                      </a:cubicBezTo>
                      <a:cubicBezTo>
                        <a:pt x="7192" y="316"/>
                        <a:pt x="6730" y="558"/>
                        <a:pt x="6491" y="1022"/>
                      </a:cubicBezTo>
                      <a:cubicBezTo>
                        <a:pt x="6262" y="545"/>
                        <a:pt x="5802" y="298"/>
                        <a:pt x="5339" y="298"/>
                      </a:cubicBezTo>
                      <a:cubicBezTo>
                        <a:pt x="4933" y="298"/>
                        <a:pt x="4525" y="488"/>
                        <a:pt x="4268" y="879"/>
                      </a:cubicBezTo>
                      <a:cubicBezTo>
                        <a:pt x="4040" y="348"/>
                        <a:pt x="3547" y="79"/>
                        <a:pt x="3053" y="79"/>
                      </a:cubicBezTo>
                      <a:cubicBezTo>
                        <a:pt x="2590" y="79"/>
                        <a:pt x="2126" y="315"/>
                        <a:pt x="1877" y="795"/>
                      </a:cubicBezTo>
                      <a:cubicBezTo>
                        <a:pt x="1740" y="430"/>
                        <a:pt x="1386" y="196"/>
                        <a:pt x="990" y="196"/>
                      </a:cubicBezTo>
                      <a:cubicBezTo>
                        <a:pt x="971" y="196"/>
                        <a:pt x="952" y="196"/>
                        <a:pt x="933" y="198"/>
                      </a:cubicBezTo>
                      <a:cubicBezTo>
                        <a:pt x="335" y="257"/>
                        <a:pt x="13" y="831"/>
                        <a:pt x="1" y="1381"/>
                      </a:cubicBezTo>
                      <a:cubicBezTo>
                        <a:pt x="1" y="1429"/>
                        <a:pt x="36" y="1453"/>
                        <a:pt x="72" y="1453"/>
                      </a:cubicBezTo>
                      <a:cubicBezTo>
                        <a:pt x="108" y="1453"/>
                        <a:pt x="144" y="1429"/>
                        <a:pt x="144" y="1381"/>
                      </a:cubicBezTo>
                      <a:cubicBezTo>
                        <a:pt x="168" y="951"/>
                        <a:pt x="383" y="532"/>
                        <a:pt x="825" y="413"/>
                      </a:cubicBezTo>
                      <a:cubicBezTo>
                        <a:pt x="893" y="393"/>
                        <a:pt x="961" y="384"/>
                        <a:pt x="1027" y="384"/>
                      </a:cubicBezTo>
                      <a:cubicBezTo>
                        <a:pt x="1409" y="384"/>
                        <a:pt x="1749" y="687"/>
                        <a:pt x="1770" y="1094"/>
                      </a:cubicBezTo>
                      <a:cubicBezTo>
                        <a:pt x="1770" y="1154"/>
                        <a:pt x="1814" y="1188"/>
                        <a:pt x="1857" y="1188"/>
                      </a:cubicBezTo>
                      <a:cubicBezTo>
                        <a:pt x="1892" y="1188"/>
                        <a:pt x="1926" y="1166"/>
                        <a:pt x="1937" y="1118"/>
                      </a:cubicBezTo>
                      <a:cubicBezTo>
                        <a:pt x="2087" y="547"/>
                        <a:pt x="2570" y="260"/>
                        <a:pt x="3052" y="260"/>
                      </a:cubicBezTo>
                      <a:cubicBezTo>
                        <a:pt x="3529" y="260"/>
                        <a:pt x="4006" y="541"/>
                        <a:pt x="4160" y="1106"/>
                      </a:cubicBezTo>
                      <a:cubicBezTo>
                        <a:pt x="4174" y="1147"/>
                        <a:pt x="4215" y="1168"/>
                        <a:pt x="4254" y="1168"/>
                      </a:cubicBezTo>
                      <a:cubicBezTo>
                        <a:pt x="4283" y="1168"/>
                        <a:pt x="4312" y="1156"/>
                        <a:pt x="4328" y="1130"/>
                      </a:cubicBezTo>
                      <a:cubicBezTo>
                        <a:pt x="4549" y="694"/>
                        <a:pt x="4949" y="478"/>
                        <a:pt x="5344" y="478"/>
                      </a:cubicBezTo>
                      <a:cubicBezTo>
                        <a:pt x="5782" y="478"/>
                        <a:pt x="6214" y="745"/>
                        <a:pt x="6384" y="1273"/>
                      </a:cubicBezTo>
                      <a:cubicBezTo>
                        <a:pt x="6402" y="1315"/>
                        <a:pt x="6438" y="1336"/>
                        <a:pt x="6473" y="1336"/>
                      </a:cubicBezTo>
                      <a:cubicBezTo>
                        <a:pt x="6509" y="1336"/>
                        <a:pt x="6545" y="1315"/>
                        <a:pt x="6563" y="1273"/>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32" y="602"/>
                        <a:pt x="9466" y="382"/>
                        <a:pt x="9898" y="382"/>
                      </a:cubicBezTo>
                      <a:cubicBezTo>
                        <a:pt x="10416" y="382"/>
                        <a:pt x="10931" y="698"/>
                        <a:pt x="11094" y="1297"/>
                      </a:cubicBezTo>
                      <a:cubicBezTo>
                        <a:pt x="11100" y="1339"/>
                        <a:pt x="11144" y="1364"/>
                        <a:pt x="11183" y="1364"/>
                      </a:cubicBezTo>
                      <a:cubicBezTo>
                        <a:pt x="11212" y="1364"/>
                        <a:pt x="11239" y="1351"/>
                        <a:pt x="11249" y="1321"/>
                      </a:cubicBezTo>
                      <a:cubicBezTo>
                        <a:pt x="11492" y="821"/>
                        <a:pt x="12042" y="432"/>
                        <a:pt x="12545" y="432"/>
                      </a:cubicBezTo>
                      <a:cubicBezTo>
                        <a:pt x="12884" y="432"/>
                        <a:pt x="13201" y="608"/>
                        <a:pt x="13389" y="1046"/>
                      </a:cubicBezTo>
                      <a:cubicBezTo>
                        <a:pt x="13404" y="1076"/>
                        <a:pt x="13431" y="1090"/>
                        <a:pt x="13460" y="1090"/>
                      </a:cubicBezTo>
                      <a:cubicBezTo>
                        <a:pt x="13500" y="1090"/>
                        <a:pt x="13542" y="1064"/>
                        <a:pt x="13556" y="1022"/>
                      </a:cubicBezTo>
                      <a:cubicBezTo>
                        <a:pt x="13705" y="469"/>
                        <a:pt x="14170" y="194"/>
                        <a:pt x="14633" y="194"/>
                      </a:cubicBezTo>
                      <a:cubicBezTo>
                        <a:pt x="15102" y="194"/>
                        <a:pt x="15569" y="475"/>
                        <a:pt x="15708" y="1034"/>
                      </a:cubicBezTo>
                      <a:cubicBezTo>
                        <a:pt x="15726" y="1082"/>
                        <a:pt x="15761" y="1106"/>
                        <a:pt x="15797" y="1106"/>
                      </a:cubicBezTo>
                      <a:cubicBezTo>
                        <a:pt x="15833" y="1106"/>
                        <a:pt x="15869" y="1082"/>
                        <a:pt x="15887" y="1034"/>
                      </a:cubicBezTo>
                      <a:cubicBezTo>
                        <a:pt x="16055" y="541"/>
                        <a:pt x="16486" y="298"/>
                        <a:pt x="16917" y="298"/>
                      </a:cubicBezTo>
                      <a:cubicBezTo>
                        <a:pt x="17373" y="298"/>
                        <a:pt x="17831" y="571"/>
                        <a:pt x="17979" y="1106"/>
                      </a:cubicBezTo>
                      <a:cubicBezTo>
                        <a:pt x="17992" y="1153"/>
                        <a:pt x="18028" y="1177"/>
                        <a:pt x="18063" y="1177"/>
                      </a:cubicBezTo>
                      <a:cubicBezTo>
                        <a:pt x="18091" y="1177"/>
                        <a:pt x="18118" y="1162"/>
                        <a:pt x="18134" y="1130"/>
                      </a:cubicBezTo>
                      <a:cubicBezTo>
                        <a:pt x="18340" y="686"/>
                        <a:pt x="18750" y="475"/>
                        <a:pt x="19157" y="475"/>
                      </a:cubicBezTo>
                      <a:cubicBezTo>
                        <a:pt x="19649" y="475"/>
                        <a:pt x="20138" y="782"/>
                        <a:pt x="20262" y="1357"/>
                      </a:cubicBezTo>
                      <a:cubicBezTo>
                        <a:pt x="20276" y="1409"/>
                        <a:pt x="20314" y="1431"/>
                        <a:pt x="20353" y="1431"/>
                      </a:cubicBezTo>
                      <a:cubicBezTo>
                        <a:pt x="20413" y="1431"/>
                        <a:pt x="20475" y="1377"/>
                        <a:pt x="20453" y="1297"/>
                      </a:cubicBezTo>
                      <a:cubicBezTo>
                        <a:pt x="20307" y="643"/>
                        <a:pt x="19748" y="281"/>
                        <a:pt x="19181" y="281"/>
                      </a:cubicBezTo>
                      <a:cubicBezTo>
                        <a:pt x="18774" y="281"/>
                        <a:pt x="18363" y="467"/>
                        <a:pt x="18098" y="867"/>
                      </a:cubicBezTo>
                      <a:cubicBezTo>
                        <a:pt x="17881" y="358"/>
                        <a:pt x="17410" y="101"/>
                        <a:pt x="16937" y="101"/>
                      </a:cubicBezTo>
                      <a:cubicBezTo>
                        <a:pt x="16498" y="101"/>
                        <a:pt x="16057" y="323"/>
                        <a:pt x="15815" y="771"/>
                      </a:cubicBezTo>
                      <a:cubicBezTo>
                        <a:pt x="15588" y="257"/>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127" name="Google Shape;2127;p23"/>
                <p:cNvSpPr/>
                <p:nvPr/>
              </p:nvSpPr>
              <p:spPr>
                <a:xfrm>
                  <a:off x="4979623" y="2121833"/>
                  <a:ext cx="4384901" cy="309370"/>
                </a:xfrm>
                <a:custGeom>
                  <a:avLst/>
                  <a:gdLst/>
                  <a:ahLst/>
                  <a:cxnLst/>
                  <a:rect l="l" t="t" r="r" b="b"/>
                  <a:pathLst>
                    <a:path w="20467" h="1444" extrusionOk="0">
                      <a:moveTo>
                        <a:pt x="14638" y="0"/>
                      </a:moveTo>
                      <a:cubicBezTo>
                        <a:pt x="14163" y="0"/>
                        <a:pt x="13687" y="254"/>
                        <a:pt x="13460" y="762"/>
                      </a:cubicBezTo>
                      <a:cubicBezTo>
                        <a:pt x="13242" y="394"/>
                        <a:pt x="12915" y="240"/>
                        <a:pt x="12568" y="240"/>
                      </a:cubicBezTo>
                      <a:cubicBezTo>
                        <a:pt x="12058" y="240"/>
                        <a:pt x="11507" y="573"/>
                        <a:pt x="11201" y="1049"/>
                      </a:cubicBezTo>
                      <a:cubicBezTo>
                        <a:pt x="10962" y="487"/>
                        <a:pt x="10434" y="194"/>
                        <a:pt x="9904" y="194"/>
                      </a:cubicBezTo>
                      <a:cubicBezTo>
                        <a:pt x="9453" y="194"/>
                        <a:pt x="9001" y="407"/>
                        <a:pt x="8727" y="846"/>
                      </a:cubicBezTo>
                      <a:cubicBezTo>
                        <a:pt x="8458" y="484"/>
                        <a:pt x="8059" y="308"/>
                        <a:pt x="7662" y="308"/>
                      </a:cubicBezTo>
                      <a:cubicBezTo>
                        <a:pt x="7194" y="308"/>
                        <a:pt x="6731" y="553"/>
                        <a:pt x="6491" y="1025"/>
                      </a:cubicBezTo>
                      <a:cubicBezTo>
                        <a:pt x="6261" y="546"/>
                        <a:pt x="5799" y="299"/>
                        <a:pt x="5334" y="299"/>
                      </a:cubicBezTo>
                      <a:cubicBezTo>
                        <a:pt x="4930" y="299"/>
                        <a:pt x="4524" y="486"/>
                        <a:pt x="4268" y="870"/>
                      </a:cubicBezTo>
                      <a:cubicBezTo>
                        <a:pt x="4041" y="342"/>
                        <a:pt x="3553" y="76"/>
                        <a:pt x="3061" y="76"/>
                      </a:cubicBezTo>
                      <a:cubicBezTo>
                        <a:pt x="2596" y="76"/>
                        <a:pt x="2128" y="315"/>
                        <a:pt x="1877" y="798"/>
                      </a:cubicBezTo>
                      <a:cubicBezTo>
                        <a:pt x="1743" y="440"/>
                        <a:pt x="1399" y="197"/>
                        <a:pt x="1012" y="197"/>
                      </a:cubicBezTo>
                      <a:cubicBezTo>
                        <a:pt x="986" y="197"/>
                        <a:pt x="960" y="198"/>
                        <a:pt x="933" y="201"/>
                      </a:cubicBezTo>
                      <a:cubicBezTo>
                        <a:pt x="335" y="260"/>
                        <a:pt x="13" y="834"/>
                        <a:pt x="1" y="1372"/>
                      </a:cubicBezTo>
                      <a:cubicBezTo>
                        <a:pt x="1" y="1420"/>
                        <a:pt x="36" y="1444"/>
                        <a:pt x="72" y="1444"/>
                      </a:cubicBezTo>
                      <a:cubicBezTo>
                        <a:pt x="108" y="1444"/>
                        <a:pt x="144" y="1420"/>
                        <a:pt x="144" y="1372"/>
                      </a:cubicBezTo>
                      <a:cubicBezTo>
                        <a:pt x="168" y="942"/>
                        <a:pt x="383" y="523"/>
                        <a:pt x="825" y="416"/>
                      </a:cubicBezTo>
                      <a:cubicBezTo>
                        <a:pt x="893" y="396"/>
                        <a:pt x="961" y="387"/>
                        <a:pt x="1027" y="387"/>
                      </a:cubicBezTo>
                      <a:cubicBezTo>
                        <a:pt x="1409" y="387"/>
                        <a:pt x="1749" y="690"/>
                        <a:pt x="1770" y="1097"/>
                      </a:cubicBezTo>
                      <a:cubicBezTo>
                        <a:pt x="1770" y="1151"/>
                        <a:pt x="1815" y="1182"/>
                        <a:pt x="1859" y="1182"/>
                      </a:cubicBezTo>
                      <a:cubicBezTo>
                        <a:pt x="1893" y="1182"/>
                        <a:pt x="1927" y="1163"/>
                        <a:pt x="1937" y="1121"/>
                      </a:cubicBezTo>
                      <a:cubicBezTo>
                        <a:pt x="2087" y="544"/>
                        <a:pt x="2570" y="257"/>
                        <a:pt x="3052" y="257"/>
                      </a:cubicBezTo>
                      <a:cubicBezTo>
                        <a:pt x="3529" y="257"/>
                        <a:pt x="4006" y="538"/>
                        <a:pt x="4160" y="1097"/>
                      </a:cubicBezTo>
                      <a:cubicBezTo>
                        <a:pt x="4174" y="1144"/>
                        <a:pt x="4213" y="1168"/>
                        <a:pt x="4252" y="1168"/>
                      </a:cubicBezTo>
                      <a:cubicBezTo>
                        <a:pt x="4282" y="1168"/>
                        <a:pt x="4312" y="1153"/>
                        <a:pt x="4328" y="1121"/>
                      </a:cubicBezTo>
                      <a:cubicBezTo>
                        <a:pt x="4547" y="688"/>
                        <a:pt x="4944" y="475"/>
                        <a:pt x="5336" y="475"/>
                      </a:cubicBezTo>
                      <a:cubicBezTo>
                        <a:pt x="5777" y="475"/>
                        <a:pt x="6213" y="745"/>
                        <a:pt x="6384" y="1276"/>
                      </a:cubicBezTo>
                      <a:cubicBezTo>
                        <a:pt x="6402" y="1318"/>
                        <a:pt x="6438" y="1339"/>
                        <a:pt x="6473" y="1339"/>
                      </a:cubicBezTo>
                      <a:cubicBezTo>
                        <a:pt x="6509" y="1339"/>
                        <a:pt x="6545" y="1318"/>
                        <a:pt x="6563" y="1276"/>
                      </a:cubicBezTo>
                      <a:cubicBezTo>
                        <a:pt x="6740" y="765"/>
                        <a:pt x="7201" y="495"/>
                        <a:pt x="7664" y="495"/>
                      </a:cubicBezTo>
                      <a:cubicBezTo>
                        <a:pt x="8046" y="495"/>
                        <a:pt x="8428" y="678"/>
                        <a:pt x="8655" y="1061"/>
                      </a:cubicBezTo>
                      <a:cubicBezTo>
                        <a:pt x="8673" y="1085"/>
                        <a:pt x="8700" y="1097"/>
                        <a:pt x="8727" y="1097"/>
                      </a:cubicBezTo>
                      <a:cubicBezTo>
                        <a:pt x="8754" y="1097"/>
                        <a:pt x="8781" y="1085"/>
                        <a:pt x="8798" y="1061"/>
                      </a:cubicBezTo>
                      <a:cubicBezTo>
                        <a:pt x="9028" y="590"/>
                        <a:pt x="9469" y="365"/>
                        <a:pt x="9908" y="365"/>
                      </a:cubicBezTo>
                      <a:cubicBezTo>
                        <a:pt x="10427" y="365"/>
                        <a:pt x="10944" y="680"/>
                        <a:pt x="11105" y="1276"/>
                      </a:cubicBezTo>
                      <a:cubicBezTo>
                        <a:pt x="11119" y="1317"/>
                        <a:pt x="11156" y="1339"/>
                        <a:pt x="11192" y="1339"/>
                      </a:cubicBezTo>
                      <a:cubicBezTo>
                        <a:pt x="11219" y="1339"/>
                        <a:pt x="11245" y="1326"/>
                        <a:pt x="11261" y="1300"/>
                      </a:cubicBezTo>
                      <a:cubicBezTo>
                        <a:pt x="11504" y="800"/>
                        <a:pt x="12054" y="411"/>
                        <a:pt x="12557" y="411"/>
                      </a:cubicBezTo>
                      <a:cubicBezTo>
                        <a:pt x="12896" y="411"/>
                        <a:pt x="13213" y="588"/>
                        <a:pt x="13401" y="1025"/>
                      </a:cubicBezTo>
                      <a:cubicBezTo>
                        <a:pt x="13416" y="1055"/>
                        <a:pt x="13443" y="1069"/>
                        <a:pt x="13472" y="1069"/>
                      </a:cubicBezTo>
                      <a:cubicBezTo>
                        <a:pt x="13512" y="1069"/>
                        <a:pt x="13554" y="1043"/>
                        <a:pt x="13568" y="1002"/>
                      </a:cubicBezTo>
                      <a:cubicBezTo>
                        <a:pt x="13716" y="450"/>
                        <a:pt x="14179" y="175"/>
                        <a:pt x="14641" y="175"/>
                      </a:cubicBezTo>
                      <a:cubicBezTo>
                        <a:pt x="15111" y="175"/>
                        <a:pt x="15581" y="459"/>
                        <a:pt x="15720" y="1025"/>
                      </a:cubicBezTo>
                      <a:cubicBezTo>
                        <a:pt x="15732" y="1067"/>
                        <a:pt x="15767" y="1088"/>
                        <a:pt x="15805" y="1088"/>
                      </a:cubicBezTo>
                      <a:cubicBezTo>
                        <a:pt x="15842" y="1088"/>
                        <a:pt x="15881" y="1067"/>
                        <a:pt x="15899" y="1025"/>
                      </a:cubicBezTo>
                      <a:cubicBezTo>
                        <a:pt x="16067" y="526"/>
                        <a:pt x="16498" y="281"/>
                        <a:pt x="16929" y="281"/>
                      </a:cubicBezTo>
                      <a:cubicBezTo>
                        <a:pt x="17386" y="281"/>
                        <a:pt x="17843" y="556"/>
                        <a:pt x="17991" y="1097"/>
                      </a:cubicBezTo>
                      <a:cubicBezTo>
                        <a:pt x="17997" y="1136"/>
                        <a:pt x="18032" y="1157"/>
                        <a:pt x="18068" y="1157"/>
                      </a:cubicBezTo>
                      <a:cubicBezTo>
                        <a:pt x="18098" y="1157"/>
                        <a:pt x="18130" y="1142"/>
                        <a:pt x="18146" y="1109"/>
                      </a:cubicBezTo>
                      <a:cubicBezTo>
                        <a:pt x="18352" y="665"/>
                        <a:pt x="18762" y="454"/>
                        <a:pt x="19169" y="454"/>
                      </a:cubicBezTo>
                      <a:cubicBezTo>
                        <a:pt x="19661" y="454"/>
                        <a:pt x="20150" y="761"/>
                        <a:pt x="20274" y="1336"/>
                      </a:cubicBezTo>
                      <a:cubicBezTo>
                        <a:pt x="20284" y="1387"/>
                        <a:pt x="20323" y="1410"/>
                        <a:pt x="20361" y="1410"/>
                      </a:cubicBezTo>
                      <a:cubicBezTo>
                        <a:pt x="20414" y="1410"/>
                        <a:pt x="20467" y="1369"/>
                        <a:pt x="20453" y="1300"/>
                      </a:cubicBezTo>
                      <a:cubicBezTo>
                        <a:pt x="20307" y="645"/>
                        <a:pt x="19746" y="279"/>
                        <a:pt x="19178" y="279"/>
                      </a:cubicBezTo>
                      <a:cubicBezTo>
                        <a:pt x="18772" y="279"/>
                        <a:pt x="18363" y="466"/>
                        <a:pt x="18098" y="870"/>
                      </a:cubicBezTo>
                      <a:cubicBezTo>
                        <a:pt x="17880" y="359"/>
                        <a:pt x="17404" y="98"/>
                        <a:pt x="16928" y="98"/>
                      </a:cubicBezTo>
                      <a:cubicBezTo>
                        <a:pt x="16492" y="98"/>
                        <a:pt x="16055" y="317"/>
                        <a:pt x="15815" y="762"/>
                      </a:cubicBezTo>
                      <a:cubicBezTo>
                        <a:pt x="15588" y="254"/>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128" name="Google Shape;2128;p23"/>
                <p:cNvSpPr/>
                <p:nvPr/>
              </p:nvSpPr>
              <p:spPr>
                <a:xfrm>
                  <a:off x="4979623" y="2662802"/>
                  <a:ext cx="4386829" cy="310655"/>
                </a:xfrm>
                <a:custGeom>
                  <a:avLst/>
                  <a:gdLst/>
                  <a:ahLst/>
                  <a:cxnLst/>
                  <a:rect l="l" t="t" r="r" b="b"/>
                  <a:pathLst>
                    <a:path w="20476" h="1450" extrusionOk="0">
                      <a:moveTo>
                        <a:pt x="14638" y="1"/>
                      </a:moveTo>
                      <a:cubicBezTo>
                        <a:pt x="14163" y="1"/>
                        <a:pt x="13687" y="258"/>
                        <a:pt x="13460" y="772"/>
                      </a:cubicBezTo>
                      <a:cubicBezTo>
                        <a:pt x="13242" y="399"/>
                        <a:pt x="12914" y="243"/>
                        <a:pt x="12567" y="243"/>
                      </a:cubicBezTo>
                      <a:cubicBezTo>
                        <a:pt x="12058" y="243"/>
                        <a:pt x="11507" y="577"/>
                        <a:pt x="11201" y="1047"/>
                      </a:cubicBezTo>
                      <a:cubicBezTo>
                        <a:pt x="10963" y="486"/>
                        <a:pt x="10437" y="193"/>
                        <a:pt x="9909" y="193"/>
                      </a:cubicBezTo>
                      <a:cubicBezTo>
                        <a:pt x="9456" y="193"/>
                        <a:pt x="9003" y="409"/>
                        <a:pt x="8727" y="855"/>
                      </a:cubicBezTo>
                      <a:cubicBezTo>
                        <a:pt x="8457" y="492"/>
                        <a:pt x="8056" y="316"/>
                        <a:pt x="7658" y="316"/>
                      </a:cubicBezTo>
                      <a:cubicBezTo>
                        <a:pt x="7192" y="316"/>
                        <a:pt x="6730" y="558"/>
                        <a:pt x="6491" y="1023"/>
                      </a:cubicBezTo>
                      <a:cubicBezTo>
                        <a:pt x="6262" y="545"/>
                        <a:pt x="5802" y="298"/>
                        <a:pt x="5339" y="298"/>
                      </a:cubicBezTo>
                      <a:cubicBezTo>
                        <a:pt x="4933" y="298"/>
                        <a:pt x="4525" y="488"/>
                        <a:pt x="4268" y="879"/>
                      </a:cubicBezTo>
                      <a:cubicBezTo>
                        <a:pt x="4040" y="348"/>
                        <a:pt x="3547" y="79"/>
                        <a:pt x="3053" y="79"/>
                      </a:cubicBezTo>
                      <a:cubicBezTo>
                        <a:pt x="2590" y="79"/>
                        <a:pt x="2126" y="316"/>
                        <a:pt x="1877" y="796"/>
                      </a:cubicBezTo>
                      <a:cubicBezTo>
                        <a:pt x="1743" y="437"/>
                        <a:pt x="1399" y="194"/>
                        <a:pt x="1012" y="194"/>
                      </a:cubicBezTo>
                      <a:cubicBezTo>
                        <a:pt x="986" y="194"/>
                        <a:pt x="960" y="196"/>
                        <a:pt x="933" y="198"/>
                      </a:cubicBezTo>
                      <a:cubicBezTo>
                        <a:pt x="335" y="258"/>
                        <a:pt x="13" y="831"/>
                        <a:pt x="1" y="1369"/>
                      </a:cubicBezTo>
                      <a:cubicBezTo>
                        <a:pt x="1" y="1423"/>
                        <a:pt x="36" y="1450"/>
                        <a:pt x="72" y="1450"/>
                      </a:cubicBezTo>
                      <a:cubicBezTo>
                        <a:pt x="108" y="1450"/>
                        <a:pt x="144" y="1423"/>
                        <a:pt x="144" y="1369"/>
                      </a:cubicBezTo>
                      <a:cubicBezTo>
                        <a:pt x="168" y="951"/>
                        <a:pt x="383" y="533"/>
                        <a:pt x="825" y="413"/>
                      </a:cubicBezTo>
                      <a:cubicBezTo>
                        <a:pt x="893" y="393"/>
                        <a:pt x="961" y="384"/>
                        <a:pt x="1027" y="384"/>
                      </a:cubicBezTo>
                      <a:cubicBezTo>
                        <a:pt x="1409" y="384"/>
                        <a:pt x="1749" y="687"/>
                        <a:pt x="1770" y="1094"/>
                      </a:cubicBezTo>
                      <a:cubicBezTo>
                        <a:pt x="1770" y="1153"/>
                        <a:pt x="1812" y="1183"/>
                        <a:pt x="1855" y="1183"/>
                      </a:cubicBezTo>
                      <a:cubicBezTo>
                        <a:pt x="1890" y="1183"/>
                        <a:pt x="1926" y="1162"/>
                        <a:pt x="1937" y="1118"/>
                      </a:cubicBezTo>
                      <a:cubicBezTo>
                        <a:pt x="2087" y="547"/>
                        <a:pt x="2570" y="261"/>
                        <a:pt x="3052" y="261"/>
                      </a:cubicBezTo>
                      <a:cubicBezTo>
                        <a:pt x="3529" y="261"/>
                        <a:pt x="4006" y="542"/>
                        <a:pt x="4160" y="1106"/>
                      </a:cubicBezTo>
                      <a:cubicBezTo>
                        <a:pt x="4174" y="1147"/>
                        <a:pt x="4215" y="1168"/>
                        <a:pt x="4254" y="1168"/>
                      </a:cubicBezTo>
                      <a:cubicBezTo>
                        <a:pt x="4283" y="1168"/>
                        <a:pt x="4312" y="1156"/>
                        <a:pt x="4328" y="1130"/>
                      </a:cubicBezTo>
                      <a:cubicBezTo>
                        <a:pt x="4549" y="694"/>
                        <a:pt x="4949" y="478"/>
                        <a:pt x="5344" y="478"/>
                      </a:cubicBezTo>
                      <a:cubicBezTo>
                        <a:pt x="5782" y="478"/>
                        <a:pt x="6214" y="745"/>
                        <a:pt x="6384" y="1274"/>
                      </a:cubicBezTo>
                      <a:cubicBezTo>
                        <a:pt x="6402" y="1316"/>
                        <a:pt x="6438" y="1336"/>
                        <a:pt x="6473" y="1336"/>
                      </a:cubicBezTo>
                      <a:cubicBezTo>
                        <a:pt x="6509" y="1336"/>
                        <a:pt x="6545" y="1316"/>
                        <a:pt x="6563" y="1274"/>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27" y="590"/>
                        <a:pt x="9467" y="365"/>
                        <a:pt x="9905" y="365"/>
                      </a:cubicBezTo>
                      <a:cubicBezTo>
                        <a:pt x="10428" y="365"/>
                        <a:pt x="10949" y="686"/>
                        <a:pt x="11105" y="1298"/>
                      </a:cubicBezTo>
                      <a:cubicBezTo>
                        <a:pt x="11118" y="1336"/>
                        <a:pt x="11152" y="1358"/>
                        <a:pt x="11187" y="1358"/>
                      </a:cubicBezTo>
                      <a:cubicBezTo>
                        <a:pt x="11215" y="1358"/>
                        <a:pt x="11244" y="1342"/>
                        <a:pt x="11261" y="1310"/>
                      </a:cubicBezTo>
                      <a:cubicBezTo>
                        <a:pt x="11503" y="817"/>
                        <a:pt x="12052" y="432"/>
                        <a:pt x="12555" y="432"/>
                      </a:cubicBezTo>
                      <a:cubicBezTo>
                        <a:pt x="12894" y="432"/>
                        <a:pt x="13213" y="608"/>
                        <a:pt x="13401" y="1047"/>
                      </a:cubicBezTo>
                      <a:cubicBezTo>
                        <a:pt x="13415" y="1075"/>
                        <a:pt x="13440" y="1086"/>
                        <a:pt x="13467" y="1086"/>
                      </a:cubicBezTo>
                      <a:cubicBezTo>
                        <a:pt x="13508" y="1086"/>
                        <a:pt x="13553" y="1059"/>
                        <a:pt x="13568" y="1023"/>
                      </a:cubicBezTo>
                      <a:cubicBezTo>
                        <a:pt x="13717" y="470"/>
                        <a:pt x="14181" y="195"/>
                        <a:pt x="14645" y="195"/>
                      </a:cubicBezTo>
                      <a:cubicBezTo>
                        <a:pt x="15114" y="195"/>
                        <a:pt x="15581" y="476"/>
                        <a:pt x="15720" y="1035"/>
                      </a:cubicBezTo>
                      <a:cubicBezTo>
                        <a:pt x="15732" y="1076"/>
                        <a:pt x="15767" y="1097"/>
                        <a:pt x="15805" y="1097"/>
                      </a:cubicBezTo>
                      <a:cubicBezTo>
                        <a:pt x="15842" y="1097"/>
                        <a:pt x="15881" y="1076"/>
                        <a:pt x="15899" y="1035"/>
                      </a:cubicBezTo>
                      <a:cubicBezTo>
                        <a:pt x="16067" y="541"/>
                        <a:pt x="16497" y="299"/>
                        <a:pt x="16929" y="299"/>
                      </a:cubicBezTo>
                      <a:cubicBezTo>
                        <a:pt x="17385" y="299"/>
                        <a:pt x="17843" y="571"/>
                        <a:pt x="17991" y="1106"/>
                      </a:cubicBezTo>
                      <a:cubicBezTo>
                        <a:pt x="18004" y="1147"/>
                        <a:pt x="18041" y="1168"/>
                        <a:pt x="18077" y="1168"/>
                      </a:cubicBezTo>
                      <a:cubicBezTo>
                        <a:pt x="18104" y="1168"/>
                        <a:pt x="18131" y="1156"/>
                        <a:pt x="18146" y="1130"/>
                      </a:cubicBezTo>
                      <a:cubicBezTo>
                        <a:pt x="18352" y="680"/>
                        <a:pt x="18763" y="466"/>
                        <a:pt x="19171" y="466"/>
                      </a:cubicBezTo>
                      <a:cubicBezTo>
                        <a:pt x="19662" y="466"/>
                        <a:pt x="20150" y="776"/>
                        <a:pt x="20274" y="1357"/>
                      </a:cubicBezTo>
                      <a:cubicBezTo>
                        <a:pt x="20288" y="1403"/>
                        <a:pt x="20322" y="1422"/>
                        <a:pt x="20358" y="1422"/>
                      </a:cubicBezTo>
                      <a:cubicBezTo>
                        <a:pt x="20415" y="1422"/>
                        <a:pt x="20475" y="1371"/>
                        <a:pt x="20453" y="1298"/>
                      </a:cubicBezTo>
                      <a:cubicBezTo>
                        <a:pt x="20307" y="643"/>
                        <a:pt x="19748" y="281"/>
                        <a:pt x="19181" y="281"/>
                      </a:cubicBezTo>
                      <a:cubicBezTo>
                        <a:pt x="18774" y="281"/>
                        <a:pt x="18363" y="468"/>
                        <a:pt x="18098" y="867"/>
                      </a:cubicBezTo>
                      <a:cubicBezTo>
                        <a:pt x="17881" y="357"/>
                        <a:pt x="17408" y="97"/>
                        <a:pt x="16933" y="97"/>
                      </a:cubicBezTo>
                      <a:cubicBezTo>
                        <a:pt x="16495" y="97"/>
                        <a:pt x="16056" y="318"/>
                        <a:pt x="15815" y="772"/>
                      </a:cubicBezTo>
                      <a:cubicBezTo>
                        <a:pt x="15588" y="258"/>
                        <a:pt x="15113" y="1"/>
                        <a:pt x="14638"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129" name="Google Shape;2129;p23"/>
                <p:cNvSpPr/>
                <p:nvPr/>
              </p:nvSpPr>
              <p:spPr>
                <a:xfrm>
                  <a:off x="4979623" y="3205700"/>
                  <a:ext cx="4386615" cy="308941"/>
                </a:xfrm>
                <a:custGeom>
                  <a:avLst/>
                  <a:gdLst/>
                  <a:ahLst/>
                  <a:cxnLst/>
                  <a:rect l="l" t="t" r="r" b="b"/>
                  <a:pathLst>
                    <a:path w="20475" h="1442" extrusionOk="0">
                      <a:moveTo>
                        <a:pt x="14638" y="1"/>
                      </a:moveTo>
                      <a:cubicBezTo>
                        <a:pt x="14163" y="1"/>
                        <a:pt x="13687" y="258"/>
                        <a:pt x="13460" y="772"/>
                      </a:cubicBezTo>
                      <a:cubicBezTo>
                        <a:pt x="13242" y="399"/>
                        <a:pt x="12914" y="244"/>
                        <a:pt x="12567" y="244"/>
                      </a:cubicBezTo>
                      <a:cubicBezTo>
                        <a:pt x="12058" y="244"/>
                        <a:pt x="11507" y="578"/>
                        <a:pt x="11201" y="1047"/>
                      </a:cubicBezTo>
                      <a:cubicBezTo>
                        <a:pt x="10962" y="485"/>
                        <a:pt x="10434" y="192"/>
                        <a:pt x="9904" y="192"/>
                      </a:cubicBezTo>
                      <a:cubicBezTo>
                        <a:pt x="9453" y="192"/>
                        <a:pt x="9001" y="404"/>
                        <a:pt x="8727" y="843"/>
                      </a:cubicBezTo>
                      <a:cubicBezTo>
                        <a:pt x="8458" y="482"/>
                        <a:pt x="8059" y="306"/>
                        <a:pt x="7662" y="306"/>
                      </a:cubicBezTo>
                      <a:cubicBezTo>
                        <a:pt x="7194" y="306"/>
                        <a:pt x="6731" y="550"/>
                        <a:pt x="6491" y="1023"/>
                      </a:cubicBezTo>
                      <a:cubicBezTo>
                        <a:pt x="6262" y="545"/>
                        <a:pt x="5802" y="298"/>
                        <a:pt x="5339" y="298"/>
                      </a:cubicBezTo>
                      <a:cubicBezTo>
                        <a:pt x="4933" y="298"/>
                        <a:pt x="4525" y="488"/>
                        <a:pt x="4268" y="879"/>
                      </a:cubicBezTo>
                      <a:cubicBezTo>
                        <a:pt x="4040" y="349"/>
                        <a:pt x="3547" y="79"/>
                        <a:pt x="3053" y="79"/>
                      </a:cubicBezTo>
                      <a:cubicBezTo>
                        <a:pt x="2590" y="79"/>
                        <a:pt x="2126" y="316"/>
                        <a:pt x="1877" y="796"/>
                      </a:cubicBezTo>
                      <a:cubicBezTo>
                        <a:pt x="1743" y="437"/>
                        <a:pt x="1399" y="195"/>
                        <a:pt x="1012" y="195"/>
                      </a:cubicBezTo>
                      <a:cubicBezTo>
                        <a:pt x="986" y="195"/>
                        <a:pt x="960" y="196"/>
                        <a:pt x="933" y="198"/>
                      </a:cubicBezTo>
                      <a:cubicBezTo>
                        <a:pt x="335" y="258"/>
                        <a:pt x="13" y="832"/>
                        <a:pt x="1" y="1369"/>
                      </a:cubicBezTo>
                      <a:cubicBezTo>
                        <a:pt x="1" y="1417"/>
                        <a:pt x="36" y="1441"/>
                        <a:pt x="72" y="1441"/>
                      </a:cubicBezTo>
                      <a:cubicBezTo>
                        <a:pt x="108" y="1441"/>
                        <a:pt x="144" y="1417"/>
                        <a:pt x="144" y="1369"/>
                      </a:cubicBezTo>
                      <a:cubicBezTo>
                        <a:pt x="168" y="939"/>
                        <a:pt x="383" y="533"/>
                        <a:pt x="825" y="413"/>
                      </a:cubicBezTo>
                      <a:cubicBezTo>
                        <a:pt x="893" y="394"/>
                        <a:pt x="961" y="384"/>
                        <a:pt x="1027" y="384"/>
                      </a:cubicBezTo>
                      <a:cubicBezTo>
                        <a:pt x="1409" y="384"/>
                        <a:pt x="1749" y="687"/>
                        <a:pt x="1770" y="1095"/>
                      </a:cubicBezTo>
                      <a:cubicBezTo>
                        <a:pt x="1770" y="1148"/>
                        <a:pt x="1815" y="1179"/>
                        <a:pt x="1859" y="1179"/>
                      </a:cubicBezTo>
                      <a:cubicBezTo>
                        <a:pt x="1893" y="1179"/>
                        <a:pt x="1927" y="1160"/>
                        <a:pt x="1937" y="1118"/>
                      </a:cubicBezTo>
                      <a:cubicBezTo>
                        <a:pt x="2087" y="548"/>
                        <a:pt x="2570" y="261"/>
                        <a:pt x="3052" y="261"/>
                      </a:cubicBezTo>
                      <a:cubicBezTo>
                        <a:pt x="3529" y="261"/>
                        <a:pt x="4006" y="542"/>
                        <a:pt x="4160" y="1106"/>
                      </a:cubicBezTo>
                      <a:cubicBezTo>
                        <a:pt x="4173" y="1145"/>
                        <a:pt x="4211" y="1167"/>
                        <a:pt x="4248" y="1167"/>
                      </a:cubicBezTo>
                      <a:cubicBezTo>
                        <a:pt x="4280" y="1167"/>
                        <a:pt x="4311" y="1151"/>
                        <a:pt x="4328" y="1118"/>
                      </a:cubicBezTo>
                      <a:cubicBezTo>
                        <a:pt x="4547" y="685"/>
                        <a:pt x="4944" y="472"/>
                        <a:pt x="5336" y="472"/>
                      </a:cubicBezTo>
                      <a:cubicBezTo>
                        <a:pt x="5777" y="472"/>
                        <a:pt x="6213" y="742"/>
                        <a:pt x="6384" y="1274"/>
                      </a:cubicBezTo>
                      <a:cubicBezTo>
                        <a:pt x="6402" y="1316"/>
                        <a:pt x="6438" y="1337"/>
                        <a:pt x="6473" y="1337"/>
                      </a:cubicBezTo>
                      <a:cubicBezTo>
                        <a:pt x="6509" y="1337"/>
                        <a:pt x="6545" y="1316"/>
                        <a:pt x="6563" y="1274"/>
                      </a:cubicBezTo>
                      <a:cubicBezTo>
                        <a:pt x="6740" y="762"/>
                        <a:pt x="7201" y="492"/>
                        <a:pt x="7664" y="492"/>
                      </a:cubicBezTo>
                      <a:cubicBezTo>
                        <a:pt x="8046" y="492"/>
                        <a:pt x="8428" y="675"/>
                        <a:pt x="8655" y="1059"/>
                      </a:cubicBezTo>
                      <a:cubicBezTo>
                        <a:pt x="8673" y="1083"/>
                        <a:pt x="8700" y="1095"/>
                        <a:pt x="8727" y="1095"/>
                      </a:cubicBezTo>
                      <a:cubicBezTo>
                        <a:pt x="8754" y="1095"/>
                        <a:pt x="8781" y="1083"/>
                        <a:pt x="8798" y="1059"/>
                      </a:cubicBezTo>
                      <a:cubicBezTo>
                        <a:pt x="9026" y="598"/>
                        <a:pt x="9458" y="378"/>
                        <a:pt x="9890" y="378"/>
                      </a:cubicBezTo>
                      <a:cubicBezTo>
                        <a:pt x="10410" y="378"/>
                        <a:pt x="10930" y="697"/>
                        <a:pt x="11094" y="1298"/>
                      </a:cubicBezTo>
                      <a:cubicBezTo>
                        <a:pt x="11106" y="1337"/>
                        <a:pt x="11140" y="1358"/>
                        <a:pt x="11175" y="1358"/>
                      </a:cubicBezTo>
                      <a:cubicBezTo>
                        <a:pt x="11203" y="1358"/>
                        <a:pt x="11232" y="1343"/>
                        <a:pt x="11249" y="1310"/>
                      </a:cubicBezTo>
                      <a:cubicBezTo>
                        <a:pt x="11491" y="818"/>
                        <a:pt x="12040" y="432"/>
                        <a:pt x="12543" y="432"/>
                      </a:cubicBezTo>
                      <a:cubicBezTo>
                        <a:pt x="12882" y="432"/>
                        <a:pt x="13201" y="608"/>
                        <a:pt x="13389" y="1047"/>
                      </a:cubicBezTo>
                      <a:cubicBezTo>
                        <a:pt x="13403" y="1075"/>
                        <a:pt x="13428" y="1086"/>
                        <a:pt x="13455" y="1086"/>
                      </a:cubicBezTo>
                      <a:cubicBezTo>
                        <a:pt x="13496" y="1086"/>
                        <a:pt x="13541" y="1059"/>
                        <a:pt x="13556" y="1023"/>
                      </a:cubicBezTo>
                      <a:cubicBezTo>
                        <a:pt x="13699" y="464"/>
                        <a:pt x="14164" y="186"/>
                        <a:pt x="14629" y="186"/>
                      </a:cubicBezTo>
                      <a:cubicBezTo>
                        <a:pt x="15099" y="186"/>
                        <a:pt x="15569" y="470"/>
                        <a:pt x="15708" y="1035"/>
                      </a:cubicBezTo>
                      <a:cubicBezTo>
                        <a:pt x="15726" y="1077"/>
                        <a:pt x="15761" y="1097"/>
                        <a:pt x="15797" y="1097"/>
                      </a:cubicBezTo>
                      <a:cubicBezTo>
                        <a:pt x="15833" y="1097"/>
                        <a:pt x="15869" y="1077"/>
                        <a:pt x="15887" y="1035"/>
                      </a:cubicBezTo>
                      <a:cubicBezTo>
                        <a:pt x="16055" y="541"/>
                        <a:pt x="16486" y="299"/>
                        <a:pt x="16917" y="299"/>
                      </a:cubicBezTo>
                      <a:cubicBezTo>
                        <a:pt x="17373" y="299"/>
                        <a:pt x="17831" y="571"/>
                        <a:pt x="17979" y="1106"/>
                      </a:cubicBezTo>
                      <a:cubicBezTo>
                        <a:pt x="17992" y="1147"/>
                        <a:pt x="18029" y="1169"/>
                        <a:pt x="18065" y="1169"/>
                      </a:cubicBezTo>
                      <a:cubicBezTo>
                        <a:pt x="18092" y="1169"/>
                        <a:pt x="18119" y="1156"/>
                        <a:pt x="18134" y="1130"/>
                      </a:cubicBezTo>
                      <a:cubicBezTo>
                        <a:pt x="18340" y="680"/>
                        <a:pt x="18751" y="466"/>
                        <a:pt x="19159" y="466"/>
                      </a:cubicBezTo>
                      <a:cubicBezTo>
                        <a:pt x="19650" y="466"/>
                        <a:pt x="20138" y="776"/>
                        <a:pt x="20262" y="1357"/>
                      </a:cubicBezTo>
                      <a:cubicBezTo>
                        <a:pt x="20276" y="1405"/>
                        <a:pt x="20315" y="1426"/>
                        <a:pt x="20354" y="1426"/>
                      </a:cubicBezTo>
                      <a:cubicBezTo>
                        <a:pt x="20414" y="1426"/>
                        <a:pt x="20475" y="1377"/>
                        <a:pt x="20453" y="1298"/>
                      </a:cubicBezTo>
                      <a:cubicBezTo>
                        <a:pt x="20307" y="644"/>
                        <a:pt x="19748" y="281"/>
                        <a:pt x="19181" y="281"/>
                      </a:cubicBezTo>
                      <a:cubicBezTo>
                        <a:pt x="18774" y="281"/>
                        <a:pt x="18363" y="468"/>
                        <a:pt x="18098" y="867"/>
                      </a:cubicBezTo>
                      <a:cubicBezTo>
                        <a:pt x="17881" y="358"/>
                        <a:pt x="17408" y="97"/>
                        <a:pt x="16933" y="97"/>
                      </a:cubicBezTo>
                      <a:cubicBezTo>
                        <a:pt x="16495" y="97"/>
                        <a:pt x="16056" y="319"/>
                        <a:pt x="15815" y="772"/>
                      </a:cubicBezTo>
                      <a:cubicBezTo>
                        <a:pt x="15588" y="258"/>
                        <a:pt x="15113" y="1"/>
                        <a:pt x="14638"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130" name="Google Shape;2130;p23"/>
                <p:cNvSpPr/>
                <p:nvPr/>
              </p:nvSpPr>
              <p:spPr>
                <a:xfrm>
                  <a:off x="4977052" y="3746027"/>
                  <a:ext cx="4389186" cy="310869"/>
                </a:xfrm>
                <a:custGeom>
                  <a:avLst/>
                  <a:gdLst/>
                  <a:ahLst/>
                  <a:cxnLst/>
                  <a:rect l="l" t="t" r="r" b="b"/>
                  <a:pathLst>
                    <a:path w="20487" h="1451" extrusionOk="0">
                      <a:moveTo>
                        <a:pt x="14650" y="1"/>
                      </a:moveTo>
                      <a:cubicBezTo>
                        <a:pt x="14175" y="1"/>
                        <a:pt x="13699" y="258"/>
                        <a:pt x="13472" y="772"/>
                      </a:cubicBezTo>
                      <a:cubicBezTo>
                        <a:pt x="13249" y="399"/>
                        <a:pt x="12919" y="244"/>
                        <a:pt x="12570" y="244"/>
                      </a:cubicBezTo>
                      <a:cubicBezTo>
                        <a:pt x="12060" y="244"/>
                        <a:pt x="11512" y="578"/>
                        <a:pt x="11213" y="1047"/>
                      </a:cubicBezTo>
                      <a:cubicBezTo>
                        <a:pt x="10975" y="488"/>
                        <a:pt x="10451" y="198"/>
                        <a:pt x="9925" y="198"/>
                      </a:cubicBezTo>
                      <a:cubicBezTo>
                        <a:pt x="9471" y="198"/>
                        <a:pt x="9015" y="413"/>
                        <a:pt x="8739" y="856"/>
                      </a:cubicBezTo>
                      <a:cubicBezTo>
                        <a:pt x="8469" y="493"/>
                        <a:pt x="8068" y="317"/>
                        <a:pt x="7669" y="317"/>
                      </a:cubicBezTo>
                      <a:cubicBezTo>
                        <a:pt x="7201" y="317"/>
                        <a:pt x="6737" y="558"/>
                        <a:pt x="6491" y="1023"/>
                      </a:cubicBezTo>
                      <a:cubicBezTo>
                        <a:pt x="6262" y="545"/>
                        <a:pt x="5802" y="298"/>
                        <a:pt x="5341" y="298"/>
                      </a:cubicBezTo>
                      <a:cubicBezTo>
                        <a:pt x="4937" y="298"/>
                        <a:pt x="4531" y="489"/>
                        <a:pt x="4280" y="880"/>
                      </a:cubicBezTo>
                      <a:cubicBezTo>
                        <a:pt x="4052" y="349"/>
                        <a:pt x="3556" y="79"/>
                        <a:pt x="3060" y="79"/>
                      </a:cubicBezTo>
                      <a:cubicBezTo>
                        <a:pt x="2596" y="79"/>
                        <a:pt x="2132" y="316"/>
                        <a:pt x="1889" y="796"/>
                      </a:cubicBezTo>
                      <a:cubicBezTo>
                        <a:pt x="1744" y="438"/>
                        <a:pt x="1399" y="195"/>
                        <a:pt x="1022" y="195"/>
                      </a:cubicBezTo>
                      <a:cubicBezTo>
                        <a:pt x="997" y="195"/>
                        <a:pt x="971" y="196"/>
                        <a:pt x="945" y="198"/>
                      </a:cubicBezTo>
                      <a:cubicBezTo>
                        <a:pt x="347" y="258"/>
                        <a:pt x="13" y="832"/>
                        <a:pt x="1" y="1370"/>
                      </a:cubicBezTo>
                      <a:cubicBezTo>
                        <a:pt x="1" y="1423"/>
                        <a:pt x="40" y="1450"/>
                        <a:pt x="78" y="1450"/>
                      </a:cubicBezTo>
                      <a:cubicBezTo>
                        <a:pt x="117" y="1450"/>
                        <a:pt x="156" y="1423"/>
                        <a:pt x="156" y="1370"/>
                      </a:cubicBezTo>
                      <a:cubicBezTo>
                        <a:pt x="168" y="951"/>
                        <a:pt x="395" y="533"/>
                        <a:pt x="825" y="413"/>
                      </a:cubicBezTo>
                      <a:cubicBezTo>
                        <a:pt x="895" y="394"/>
                        <a:pt x="964" y="385"/>
                        <a:pt x="1032" y="385"/>
                      </a:cubicBezTo>
                      <a:cubicBezTo>
                        <a:pt x="1420" y="385"/>
                        <a:pt x="1760" y="688"/>
                        <a:pt x="1770" y="1095"/>
                      </a:cubicBezTo>
                      <a:cubicBezTo>
                        <a:pt x="1770" y="1153"/>
                        <a:pt x="1816" y="1183"/>
                        <a:pt x="1862" y="1183"/>
                      </a:cubicBezTo>
                      <a:cubicBezTo>
                        <a:pt x="1900" y="1183"/>
                        <a:pt x="1938" y="1162"/>
                        <a:pt x="1949" y="1119"/>
                      </a:cubicBezTo>
                      <a:cubicBezTo>
                        <a:pt x="2099" y="548"/>
                        <a:pt x="2582" y="261"/>
                        <a:pt x="3064" y="261"/>
                      </a:cubicBezTo>
                      <a:cubicBezTo>
                        <a:pt x="3541" y="261"/>
                        <a:pt x="4018" y="542"/>
                        <a:pt x="4172" y="1107"/>
                      </a:cubicBezTo>
                      <a:cubicBezTo>
                        <a:pt x="4185" y="1145"/>
                        <a:pt x="4219" y="1167"/>
                        <a:pt x="4253" y="1167"/>
                      </a:cubicBezTo>
                      <a:cubicBezTo>
                        <a:pt x="4282" y="1167"/>
                        <a:pt x="4311" y="1151"/>
                        <a:pt x="4328" y="1119"/>
                      </a:cubicBezTo>
                      <a:cubicBezTo>
                        <a:pt x="4553" y="686"/>
                        <a:pt x="4950" y="472"/>
                        <a:pt x="5342" y="472"/>
                      </a:cubicBezTo>
                      <a:cubicBezTo>
                        <a:pt x="5783" y="472"/>
                        <a:pt x="6219" y="742"/>
                        <a:pt x="6396" y="1274"/>
                      </a:cubicBezTo>
                      <a:cubicBezTo>
                        <a:pt x="6408" y="1316"/>
                        <a:pt x="6444" y="1337"/>
                        <a:pt x="6480" y="1337"/>
                      </a:cubicBezTo>
                      <a:cubicBezTo>
                        <a:pt x="6515" y="1337"/>
                        <a:pt x="6551" y="1316"/>
                        <a:pt x="6563" y="1274"/>
                      </a:cubicBezTo>
                      <a:cubicBezTo>
                        <a:pt x="6740" y="763"/>
                        <a:pt x="7201" y="492"/>
                        <a:pt x="7664" y="492"/>
                      </a:cubicBezTo>
                      <a:cubicBezTo>
                        <a:pt x="8046" y="492"/>
                        <a:pt x="8428" y="676"/>
                        <a:pt x="8655" y="1059"/>
                      </a:cubicBezTo>
                      <a:cubicBezTo>
                        <a:pt x="8673" y="1089"/>
                        <a:pt x="8703" y="1104"/>
                        <a:pt x="8733" y="1104"/>
                      </a:cubicBezTo>
                      <a:cubicBezTo>
                        <a:pt x="8763" y="1104"/>
                        <a:pt x="8793" y="1089"/>
                        <a:pt x="8810" y="1059"/>
                      </a:cubicBezTo>
                      <a:cubicBezTo>
                        <a:pt x="9038" y="598"/>
                        <a:pt x="9470" y="378"/>
                        <a:pt x="9901" y="378"/>
                      </a:cubicBezTo>
                      <a:cubicBezTo>
                        <a:pt x="10420" y="378"/>
                        <a:pt x="10937" y="697"/>
                        <a:pt x="11094" y="1298"/>
                      </a:cubicBezTo>
                      <a:cubicBezTo>
                        <a:pt x="11107" y="1337"/>
                        <a:pt x="11140" y="1358"/>
                        <a:pt x="11177" y="1358"/>
                      </a:cubicBezTo>
                      <a:cubicBezTo>
                        <a:pt x="11207" y="1358"/>
                        <a:pt x="11239" y="1343"/>
                        <a:pt x="11261" y="1310"/>
                      </a:cubicBezTo>
                      <a:cubicBezTo>
                        <a:pt x="11496" y="818"/>
                        <a:pt x="12042" y="432"/>
                        <a:pt x="12544" y="432"/>
                      </a:cubicBezTo>
                      <a:cubicBezTo>
                        <a:pt x="12882" y="432"/>
                        <a:pt x="13201" y="608"/>
                        <a:pt x="13389" y="1047"/>
                      </a:cubicBezTo>
                      <a:cubicBezTo>
                        <a:pt x="13404" y="1077"/>
                        <a:pt x="13433" y="1090"/>
                        <a:pt x="13464" y="1090"/>
                      </a:cubicBezTo>
                      <a:cubicBezTo>
                        <a:pt x="13506" y="1090"/>
                        <a:pt x="13549" y="1065"/>
                        <a:pt x="13556" y="1023"/>
                      </a:cubicBezTo>
                      <a:cubicBezTo>
                        <a:pt x="13705" y="464"/>
                        <a:pt x="14173" y="186"/>
                        <a:pt x="14639" y="186"/>
                      </a:cubicBezTo>
                      <a:cubicBezTo>
                        <a:pt x="15111" y="186"/>
                        <a:pt x="15581" y="470"/>
                        <a:pt x="15720" y="1035"/>
                      </a:cubicBezTo>
                      <a:cubicBezTo>
                        <a:pt x="15732" y="1077"/>
                        <a:pt x="15767" y="1098"/>
                        <a:pt x="15803" y="1098"/>
                      </a:cubicBezTo>
                      <a:cubicBezTo>
                        <a:pt x="15839" y="1098"/>
                        <a:pt x="15875" y="1077"/>
                        <a:pt x="15887" y="1035"/>
                      </a:cubicBezTo>
                      <a:cubicBezTo>
                        <a:pt x="16061" y="542"/>
                        <a:pt x="16494" y="299"/>
                        <a:pt x="16926" y="299"/>
                      </a:cubicBezTo>
                      <a:cubicBezTo>
                        <a:pt x="17383" y="299"/>
                        <a:pt x="17837" y="572"/>
                        <a:pt x="17979" y="1107"/>
                      </a:cubicBezTo>
                      <a:cubicBezTo>
                        <a:pt x="17993" y="1148"/>
                        <a:pt x="18031" y="1174"/>
                        <a:pt x="18070" y="1174"/>
                      </a:cubicBezTo>
                      <a:cubicBezTo>
                        <a:pt x="18098" y="1174"/>
                        <a:pt x="18126" y="1161"/>
                        <a:pt x="18146" y="1131"/>
                      </a:cubicBezTo>
                      <a:cubicBezTo>
                        <a:pt x="18347" y="680"/>
                        <a:pt x="18754" y="466"/>
                        <a:pt x="19161" y="466"/>
                      </a:cubicBezTo>
                      <a:cubicBezTo>
                        <a:pt x="19650" y="466"/>
                        <a:pt x="20138" y="777"/>
                        <a:pt x="20262" y="1358"/>
                      </a:cubicBezTo>
                      <a:cubicBezTo>
                        <a:pt x="20281" y="1409"/>
                        <a:pt x="20321" y="1431"/>
                        <a:pt x="20362" y="1431"/>
                      </a:cubicBezTo>
                      <a:cubicBezTo>
                        <a:pt x="20425" y="1431"/>
                        <a:pt x="20487" y="1378"/>
                        <a:pt x="20465" y="1298"/>
                      </a:cubicBezTo>
                      <a:cubicBezTo>
                        <a:pt x="20319" y="643"/>
                        <a:pt x="19754" y="276"/>
                        <a:pt x="19185" y="276"/>
                      </a:cubicBezTo>
                      <a:cubicBezTo>
                        <a:pt x="18778" y="276"/>
                        <a:pt x="18370" y="464"/>
                        <a:pt x="18110" y="868"/>
                      </a:cubicBezTo>
                      <a:cubicBezTo>
                        <a:pt x="17886" y="358"/>
                        <a:pt x="17414" y="97"/>
                        <a:pt x="16941" y="97"/>
                      </a:cubicBezTo>
                      <a:cubicBezTo>
                        <a:pt x="16504" y="97"/>
                        <a:pt x="16068" y="319"/>
                        <a:pt x="15827" y="772"/>
                      </a:cubicBezTo>
                      <a:cubicBezTo>
                        <a:pt x="15600" y="258"/>
                        <a:pt x="15125" y="1"/>
                        <a:pt x="14650"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131" name="Google Shape;2131;p23"/>
                <p:cNvSpPr/>
                <p:nvPr/>
              </p:nvSpPr>
              <p:spPr>
                <a:xfrm>
                  <a:off x="4979623" y="4288496"/>
                  <a:ext cx="4386615" cy="309370"/>
                </a:xfrm>
                <a:custGeom>
                  <a:avLst/>
                  <a:gdLst/>
                  <a:ahLst/>
                  <a:cxnLst/>
                  <a:rect l="l" t="t" r="r" b="b"/>
                  <a:pathLst>
                    <a:path w="20475" h="1444" extrusionOk="0">
                      <a:moveTo>
                        <a:pt x="14638" y="0"/>
                      </a:moveTo>
                      <a:cubicBezTo>
                        <a:pt x="14163" y="0"/>
                        <a:pt x="13687" y="254"/>
                        <a:pt x="13460" y="762"/>
                      </a:cubicBezTo>
                      <a:cubicBezTo>
                        <a:pt x="13242" y="394"/>
                        <a:pt x="12915" y="240"/>
                        <a:pt x="12568" y="240"/>
                      </a:cubicBezTo>
                      <a:cubicBezTo>
                        <a:pt x="12058" y="240"/>
                        <a:pt x="11507" y="573"/>
                        <a:pt x="11201" y="1049"/>
                      </a:cubicBezTo>
                      <a:cubicBezTo>
                        <a:pt x="10962" y="487"/>
                        <a:pt x="10434" y="194"/>
                        <a:pt x="9904" y="194"/>
                      </a:cubicBezTo>
                      <a:cubicBezTo>
                        <a:pt x="9453" y="194"/>
                        <a:pt x="9001" y="406"/>
                        <a:pt x="8727" y="846"/>
                      </a:cubicBezTo>
                      <a:cubicBezTo>
                        <a:pt x="8458" y="484"/>
                        <a:pt x="8059" y="308"/>
                        <a:pt x="7662" y="308"/>
                      </a:cubicBezTo>
                      <a:cubicBezTo>
                        <a:pt x="7194" y="308"/>
                        <a:pt x="6731" y="553"/>
                        <a:pt x="6491" y="1025"/>
                      </a:cubicBezTo>
                      <a:cubicBezTo>
                        <a:pt x="6261" y="546"/>
                        <a:pt x="5799" y="299"/>
                        <a:pt x="5334" y="299"/>
                      </a:cubicBezTo>
                      <a:cubicBezTo>
                        <a:pt x="4930" y="299"/>
                        <a:pt x="4524" y="486"/>
                        <a:pt x="4268" y="870"/>
                      </a:cubicBezTo>
                      <a:cubicBezTo>
                        <a:pt x="4040" y="347"/>
                        <a:pt x="3550" y="80"/>
                        <a:pt x="3057" y="80"/>
                      </a:cubicBezTo>
                      <a:cubicBezTo>
                        <a:pt x="2593" y="80"/>
                        <a:pt x="2127" y="317"/>
                        <a:pt x="1877" y="798"/>
                      </a:cubicBezTo>
                      <a:cubicBezTo>
                        <a:pt x="1743" y="430"/>
                        <a:pt x="1401" y="197"/>
                        <a:pt x="1016" y="197"/>
                      </a:cubicBezTo>
                      <a:cubicBezTo>
                        <a:pt x="988" y="197"/>
                        <a:pt x="961" y="198"/>
                        <a:pt x="933" y="200"/>
                      </a:cubicBezTo>
                      <a:cubicBezTo>
                        <a:pt x="335" y="248"/>
                        <a:pt x="13" y="822"/>
                        <a:pt x="1" y="1372"/>
                      </a:cubicBezTo>
                      <a:cubicBezTo>
                        <a:pt x="1" y="1420"/>
                        <a:pt x="36" y="1443"/>
                        <a:pt x="72" y="1443"/>
                      </a:cubicBezTo>
                      <a:cubicBezTo>
                        <a:pt x="108" y="1443"/>
                        <a:pt x="144" y="1420"/>
                        <a:pt x="144" y="1372"/>
                      </a:cubicBezTo>
                      <a:cubicBezTo>
                        <a:pt x="168" y="941"/>
                        <a:pt x="383" y="523"/>
                        <a:pt x="825" y="415"/>
                      </a:cubicBezTo>
                      <a:cubicBezTo>
                        <a:pt x="894" y="396"/>
                        <a:pt x="964" y="386"/>
                        <a:pt x="1032" y="386"/>
                      </a:cubicBezTo>
                      <a:cubicBezTo>
                        <a:pt x="1411" y="386"/>
                        <a:pt x="1749" y="681"/>
                        <a:pt x="1770" y="1097"/>
                      </a:cubicBezTo>
                      <a:cubicBezTo>
                        <a:pt x="1770" y="1149"/>
                        <a:pt x="1812" y="1180"/>
                        <a:pt x="1855" y="1180"/>
                      </a:cubicBezTo>
                      <a:cubicBezTo>
                        <a:pt x="1890" y="1180"/>
                        <a:pt x="1926" y="1158"/>
                        <a:pt x="1937" y="1109"/>
                      </a:cubicBezTo>
                      <a:cubicBezTo>
                        <a:pt x="2087" y="538"/>
                        <a:pt x="2570" y="251"/>
                        <a:pt x="3052" y="251"/>
                      </a:cubicBezTo>
                      <a:cubicBezTo>
                        <a:pt x="3529" y="251"/>
                        <a:pt x="4006" y="532"/>
                        <a:pt x="4160" y="1097"/>
                      </a:cubicBezTo>
                      <a:cubicBezTo>
                        <a:pt x="4174" y="1143"/>
                        <a:pt x="4213" y="1168"/>
                        <a:pt x="4252" y="1168"/>
                      </a:cubicBezTo>
                      <a:cubicBezTo>
                        <a:pt x="4282" y="1168"/>
                        <a:pt x="4312" y="1152"/>
                        <a:pt x="4328" y="1121"/>
                      </a:cubicBezTo>
                      <a:cubicBezTo>
                        <a:pt x="4547" y="688"/>
                        <a:pt x="4944" y="474"/>
                        <a:pt x="5336" y="474"/>
                      </a:cubicBezTo>
                      <a:cubicBezTo>
                        <a:pt x="5777" y="474"/>
                        <a:pt x="6213" y="745"/>
                        <a:pt x="6384" y="1276"/>
                      </a:cubicBezTo>
                      <a:cubicBezTo>
                        <a:pt x="6402" y="1312"/>
                        <a:pt x="6438" y="1330"/>
                        <a:pt x="6473" y="1330"/>
                      </a:cubicBezTo>
                      <a:cubicBezTo>
                        <a:pt x="6509" y="1330"/>
                        <a:pt x="6545" y="1312"/>
                        <a:pt x="6563" y="1276"/>
                      </a:cubicBezTo>
                      <a:cubicBezTo>
                        <a:pt x="6740" y="759"/>
                        <a:pt x="7200" y="485"/>
                        <a:pt x="7663" y="485"/>
                      </a:cubicBezTo>
                      <a:cubicBezTo>
                        <a:pt x="8044" y="485"/>
                        <a:pt x="8428" y="672"/>
                        <a:pt x="8655" y="1061"/>
                      </a:cubicBezTo>
                      <a:cubicBezTo>
                        <a:pt x="8673" y="1085"/>
                        <a:pt x="8700" y="1097"/>
                        <a:pt x="8727" y="1097"/>
                      </a:cubicBezTo>
                      <a:cubicBezTo>
                        <a:pt x="8754" y="1097"/>
                        <a:pt x="8781" y="1085"/>
                        <a:pt x="8798" y="1061"/>
                      </a:cubicBezTo>
                      <a:cubicBezTo>
                        <a:pt x="9028" y="597"/>
                        <a:pt x="9463" y="375"/>
                        <a:pt x="9898" y="375"/>
                      </a:cubicBezTo>
                      <a:cubicBezTo>
                        <a:pt x="10415" y="375"/>
                        <a:pt x="10931" y="690"/>
                        <a:pt x="11094" y="1288"/>
                      </a:cubicBezTo>
                      <a:cubicBezTo>
                        <a:pt x="11100" y="1335"/>
                        <a:pt x="11137" y="1359"/>
                        <a:pt x="11174" y="1359"/>
                      </a:cubicBezTo>
                      <a:cubicBezTo>
                        <a:pt x="11203" y="1359"/>
                        <a:pt x="11233" y="1344"/>
                        <a:pt x="11249" y="1312"/>
                      </a:cubicBezTo>
                      <a:cubicBezTo>
                        <a:pt x="11493" y="818"/>
                        <a:pt x="12045" y="426"/>
                        <a:pt x="12549" y="426"/>
                      </a:cubicBezTo>
                      <a:cubicBezTo>
                        <a:pt x="12886" y="426"/>
                        <a:pt x="13202" y="601"/>
                        <a:pt x="13389" y="1037"/>
                      </a:cubicBezTo>
                      <a:cubicBezTo>
                        <a:pt x="13403" y="1071"/>
                        <a:pt x="13430" y="1085"/>
                        <a:pt x="13458" y="1085"/>
                      </a:cubicBezTo>
                      <a:cubicBezTo>
                        <a:pt x="13498" y="1085"/>
                        <a:pt x="13542" y="1056"/>
                        <a:pt x="13556" y="1013"/>
                      </a:cubicBezTo>
                      <a:cubicBezTo>
                        <a:pt x="13698" y="462"/>
                        <a:pt x="14161" y="187"/>
                        <a:pt x="14625" y="187"/>
                      </a:cubicBezTo>
                      <a:cubicBezTo>
                        <a:pt x="15096" y="187"/>
                        <a:pt x="15569" y="471"/>
                        <a:pt x="15708" y="1037"/>
                      </a:cubicBezTo>
                      <a:cubicBezTo>
                        <a:pt x="15726" y="1079"/>
                        <a:pt x="15761" y="1100"/>
                        <a:pt x="15797" y="1100"/>
                      </a:cubicBezTo>
                      <a:cubicBezTo>
                        <a:pt x="15833" y="1100"/>
                        <a:pt x="15869" y="1079"/>
                        <a:pt x="15887" y="1037"/>
                      </a:cubicBezTo>
                      <a:cubicBezTo>
                        <a:pt x="16055" y="544"/>
                        <a:pt x="16486" y="301"/>
                        <a:pt x="16917" y="301"/>
                      </a:cubicBezTo>
                      <a:cubicBezTo>
                        <a:pt x="17373" y="301"/>
                        <a:pt x="17831" y="574"/>
                        <a:pt x="17979" y="1109"/>
                      </a:cubicBezTo>
                      <a:cubicBezTo>
                        <a:pt x="17992" y="1150"/>
                        <a:pt x="18029" y="1171"/>
                        <a:pt x="18065" y="1171"/>
                      </a:cubicBezTo>
                      <a:cubicBezTo>
                        <a:pt x="18092" y="1171"/>
                        <a:pt x="18119" y="1159"/>
                        <a:pt x="18134" y="1133"/>
                      </a:cubicBezTo>
                      <a:cubicBezTo>
                        <a:pt x="18341" y="681"/>
                        <a:pt x="18753" y="467"/>
                        <a:pt x="19162" y="467"/>
                      </a:cubicBezTo>
                      <a:cubicBezTo>
                        <a:pt x="19652" y="467"/>
                        <a:pt x="20138" y="775"/>
                        <a:pt x="20262" y="1348"/>
                      </a:cubicBezTo>
                      <a:cubicBezTo>
                        <a:pt x="20276" y="1400"/>
                        <a:pt x="20315" y="1422"/>
                        <a:pt x="20355" y="1422"/>
                      </a:cubicBezTo>
                      <a:cubicBezTo>
                        <a:pt x="20414" y="1422"/>
                        <a:pt x="20475" y="1372"/>
                        <a:pt x="20453" y="1300"/>
                      </a:cubicBezTo>
                      <a:cubicBezTo>
                        <a:pt x="20307" y="645"/>
                        <a:pt x="19746" y="278"/>
                        <a:pt x="19178" y="278"/>
                      </a:cubicBezTo>
                      <a:cubicBezTo>
                        <a:pt x="18772" y="278"/>
                        <a:pt x="18363" y="466"/>
                        <a:pt x="18098" y="870"/>
                      </a:cubicBezTo>
                      <a:cubicBezTo>
                        <a:pt x="17880" y="358"/>
                        <a:pt x="17404" y="97"/>
                        <a:pt x="16928" y="97"/>
                      </a:cubicBezTo>
                      <a:cubicBezTo>
                        <a:pt x="16492" y="97"/>
                        <a:pt x="16055" y="316"/>
                        <a:pt x="15815" y="762"/>
                      </a:cubicBezTo>
                      <a:cubicBezTo>
                        <a:pt x="15588" y="254"/>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132" name="Google Shape;2132;p23"/>
                <p:cNvSpPr/>
                <p:nvPr/>
              </p:nvSpPr>
              <p:spPr>
                <a:xfrm>
                  <a:off x="4979623" y="4829466"/>
                  <a:ext cx="4386615" cy="310655"/>
                </a:xfrm>
                <a:custGeom>
                  <a:avLst/>
                  <a:gdLst/>
                  <a:ahLst/>
                  <a:cxnLst/>
                  <a:rect l="l" t="t" r="r" b="b"/>
                  <a:pathLst>
                    <a:path w="20475" h="1450" extrusionOk="0">
                      <a:moveTo>
                        <a:pt x="14638" y="0"/>
                      </a:moveTo>
                      <a:cubicBezTo>
                        <a:pt x="14163" y="0"/>
                        <a:pt x="13687" y="257"/>
                        <a:pt x="13460" y="771"/>
                      </a:cubicBezTo>
                      <a:cubicBezTo>
                        <a:pt x="13242" y="398"/>
                        <a:pt x="12914" y="243"/>
                        <a:pt x="12567" y="243"/>
                      </a:cubicBezTo>
                      <a:cubicBezTo>
                        <a:pt x="12058" y="243"/>
                        <a:pt x="11507" y="577"/>
                        <a:pt x="11201" y="1046"/>
                      </a:cubicBezTo>
                      <a:cubicBezTo>
                        <a:pt x="10963" y="487"/>
                        <a:pt x="10439" y="198"/>
                        <a:pt x="9913" y="198"/>
                      </a:cubicBezTo>
                      <a:cubicBezTo>
                        <a:pt x="9459" y="198"/>
                        <a:pt x="9003" y="413"/>
                        <a:pt x="8727" y="855"/>
                      </a:cubicBezTo>
                      <a:cubicBezTo>
                        <a:pt x="8457" y="492"/>
                        <a:pt x="8056" y="316"/>
                        <a:pt x="7658" y="316"/>
                      </a:cubicBezTo>
                      <a:cubicBezTo>
                        <a:pt x="7192" y="316"/>
                        <a:pt x="6730" y="558"/>
                        <a:pt x="6491" y="1022"/>
                      </a:cubicBezTo>
                      <a:cubicBezTo>
                        <a:pt x="6262" y="545"/>
                        <a:pt x="5802" y="298"/>
                        <a:pt x="5339" y="298"/>
                      </a:cubicBezTo>
                      <a:cubicBezTo>
                        <a:pt x="4933" y="298"/>
                        <a:pt x="4525" y="488"/>
                        <a:pt x="4268" y="879"/>
                      </a:cubicBezTo>
                      <a:cubicBezTo>
                        <a:pt x="4040" y="348"/>
                        <a:pt x="3547" y="79"/>
                        <a:pt x="3053" y="79"/>
                      </a:cubicBezTo>
                      <a:cubicBezTo>
                        <a:pt x="2590" y="79"/>
                        <a:pt x="2126" y="315"/>
                        <a:pt x="1877" y="795"/>
                      </a:cubicBezTo>
                      <a:cubicBezTo>
                        <a:pt x="1743" y="437"/>
                        <a:pt x="1399" y="194"/>
                        <a:pt x="1012" y="194"/>
                      </a:cubicBezTo>
                      <a:cubicBezTo>
                        <a:pt x="986" y="194"/>
                        <a:pt x="960" y="195"/>
                        <a:pt x="933" y="198"/>
                      </a:cubicBezTo>
                      <a:cubicBezTo>
                        <a:pt x="335" y="257"/>
                        <a:pt x="13" y="831"/>
                        <a:pt x="1" y="1369"/>
                      </a:cubicBezTo>
                      <a:cubicBezTo>
                        <a:pt x="1" y="1423"/>
                        <a:pt x="36" y="1450"/>
                        <a:pt x="72" y="1450"/>
                      </a:cubicBezTo>
                      <a:cubicBezTo>
                        <a:pt x="108" y="1450"/>
                        <a:pt x="144" y="1423"/>
                        <a:pt x="144" y="1369"/>
                      </a:cubicBezTo>
                      <a:cubicBezTo>
                        <a:pt x="168" y="939"/>
                        <a:pt x="383" y="532"/>
                        <a:pt x="825" y="413"/>
                      </a:cubicBezTo>
                      <a:cubicBezTo>
                        <a:pt x="890" y="396"/>
                        <a:pt x="954" y="388"/>
                        <a:pt x="1018" y="388"/>
                      </a:cubicBezTo>
                      <a:cubicBezTo>
                        <a:pt x="1403" y="388"/>
                        <a:pt x="1749" y="684"/>
                        <a:pt x="1770" y="1094"/>
                      </a:cubicBezTo>
                      <a:cubicBezTo>
                        <a:pt x="1770" y="1153"/>
                        <a:pt x="1812" y="1183"/>
                        <a:pt x="1855" y="1183"/>
                      </a:cubicBezTo>
                      <a:cubicBezTo>
                        <a:pt x="1890" y="1183"/>
                        <a:pt x="1926" y="1162"/>
                        <a:pt x="1937" y="1118"/>
                      </a:cubicBezTo>
                      <a:cubicBezTo>
                        <a:pt x="2087" y="547"/>
                        <a:pt x="2570" y="260"/>
                        <a:pt x="3052" y="260"/>
                      </a:cubicBezTo>
                      <a:cubicBezTo>
                        <a:pt x="3529" y="260"/>
                        <a:pt x="4006" y="541"/>
                        <a:pt x="4160" y="1106"/>
                      </a:cubicBezTo>
                      <a:cubicBezTo>
                        <a:pt x="4174" y="1147"/>
                        <a:pt x="4215" y="1168"/>
                        <a:pt x="4254" y="1168"/>
                      </a:cubicBezTo>
                      <a:cubicBezTo>
                        <a:pt x="4283" y="1168"/>
                        <a:pt x="4312" y="1156"/>
                        <a:pt x="4328" y="1130"/>
                      </a:cubicBezTo>
                      <a:cubicBezTo>
                        <a:pt x="4548" y="690"/>
                        <a:pt x="4947" y="473"/>
                        <a:pt x="5340" y="473"/>
                      </a:cubicBezTo>
                      <a:cubicBezTo>
                        <a:pt x="5780" y="473"/>
                        <a:pt x="6214" y="743"/>
                        <a:pt x="6384" y="1273"/>
                      </a:cubicBezTo>
                      <a:cubicBezTo>
                        <a:pt x="6402" y="1315"/>
                        <a:pt x="6438" y="1336"/>
                        <a:pt x="6473" y="1336"/>
                      </a:cubicBezTo>
                      <a:cubicBezTo>
                        <a:pt x="6509" y="1336"/>
                        <a:pt x="6545" y="1315"/>
                        <a:pt x="6563" y="1273"/>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26" y="597"/>
                        <a:pt x="9458" y="377"/>
                        <a:pt x="9890" y="377"/>
                      </a:cubicBezTo>
                      <a:cubicBezTo>
                        <a:pt x="10410" y="377"/>
                        <a:pt x="10930" y="696"/>
                        <a:pt x="11094" y="1297"/>
                      </a:cubicBezTo>
                      <a:cubicBezTo>
                        <a:pt x="11100" y="1338"/>
                        <a:pt x="11138" y="1359"/>
                        <a:pt x="11176" y="1359"/>
                      </a:cubicBezTo>
                      <a:cubicBezTo>
                        <a:pt x="11205" y="1359"/>
                        <a:pt x="11233" y="1347"/>
                        <a:pt x="11249" y="1321"/>
                      </a:cubicBezTo>
                      <a:cubicBezTo>
                        <a:pt x="11492" y="821"/>
                        <a:pt x="12042" y="432"/>
                        <a:pt x="12545" y="432"/>
                      </a:cubicBezTo>
                      <a:cubicBezTo>
                        <a:pt x="12884" y="432"/>
                        <a:pt x="13201" y="608"/>
                        <a:pt x="13389" y="1046"/>
                      </a:cubicBezTo>
                      <a:cubicBezTo>
                        <a:pt x="13404" y="1076"/>
                        <a:pt x="13431" y="1090"/>
                        <a:pt x="13460" y="1090"/>
                      </a:cubicBezTo>
                      <a:cubicBezTo>
                        <a:pt x="13500" y="1090"/>
                        <a:pt x="13542" y="1064"/>
                        <a:pt x="13556" y="1022"/>
                      </a:cubicBezTo>
                      <a:cubicBezTo>
                        <a:pt x="13699" y="463"/>
                        <a:pt x="14164" y="186"/>
                        <a:pt x="14629" y="186"/>
                      </a:cubicBezTo>
                      <a:cubicBezTo>
                        <a:pt x="15099" y="186"/>
                        <a:pt x="15569" y="469"/>
                        <a:pt x="15708" y="1034"/>
                      </a:cubicBezTo>
                      <a:cubicBezTo>
                        <a:pt x="15726" y="1076"/>
                        <a:pt x="15761" y="1097"/>
                        <a:pt x="15797" y="1097"/>
                      </a:cubicBezTo>
                      <a:cubicBezTo>
                        <a:pt x="15833" y="1097"/>
                        <a:pt x="15869" y="1076"/>
                        <a:pt x="15887" y="1034"/>
                      </a:cubicBezTo>
                      <a:cubicBezTo>
                        <a:pt x="16055" y="541"/>
                        <a:pt x="16486" y="298"/>
                        <a:pt x="16917" y="298"/>
                      </a:cubicBezTo>
                      <a:cubicBezTo>
                        <a:pt x="17373" y="298"/>
                        <a:pt x="17831" y="571"/>
                        <a:pt x="17979" y="1106"/>
                      </a:cubicBezTo>
                      <a:cubicBezTo>
                        <a:pt x="17992" y="1147"/>
                        <a:pt x="18029" y="1168"/>
                        <a:pt x="18065" y="1168"/>
                      </a:cubicBezTo>
                      <a:cubicBezTo>
                        <a:pt x="18092" y="1168"/>
                        <a:pt x="18119" y="1156"/>
                        <a:pt x="18134" y="1130"/>
                      </a:cubicBezTo>
                      <a:cubicBezTo>
                        <a:pt x="18340" y="680"/>
                        <a:pt x="18751" y="466"/>
                        <a:pt x="19159" y="466"/>
                      </a:cubicBezTo>
                      <a:cubicBezTo>
                        <a:pt x="19650" y="466"/>
                        <a:pt x="20138" y="776"/>
                        <a:pt x="20262" y="1357"/>
                      </a:cubicBezTo>
                      <a:cubicBezTo>
                        <a:pt x="20276" y="1404"/>
                        <a:pt x="20315" y="1425"/>
                        <a:pt x="20354" y="1425"/>
                      </a:cubicBezTo>
                      <a:cubicBezTo>
                        <a:pt x="20414" y="1425"/>
                        <a:pt x="20475" y="1377"/>
                        <a:pt x="20453" y="1297"/>
                      </a:cubicBezTo>
                      <a:cubicBezTo>
                        <a:pt x="20307" y="643"/>
                        <a:pt x="19748" y="281"/>
                        <a:pt x="19181" y="281"/>
                      </a:cubicBezTo>
                      <a:cubicBezTo>
                        <a:pt x="18774" y="281"/>
                        <a:pt x="18363" y="467"/>
                        <a:pt x="18098" y="867"/>
                      </a:cubicBezTo>
                      <a:cubicBezTo>
                        <a:pt x="17881" y="357"/>
                        <a:pt x="17408" y="96"/>
                        <a:pt x="16933" y="96"/>
                      </a:cubicBezTo>
                      <a:cubicBezTo>
                        <a:pt x="16495" y="96"/>
                        <a:pt x="16056" y="318"/>
                        <a:pt x="15815" y="771"/>
                      </a:cubicBezTo>
                      <a:cubicBezTo>
                        <a:pt x="15588" y="257"/>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2133" name="Google Shape;2133;p23"/>
              <p:cNvGrpSpPr/>
              <p:nvPr/>
            </p:nvGrpSpPr>
            <p:grpSpPr>
              <a:xfrm>
                <a:off x="-76454" y="2444062"/>
                <a:ext cx="3113402" cy="2909203"/>
                <a:chOff x="4977052" y="1038608"/>
                <a:chExt cx="4389400" cy="4101513"/>
              </a:xfrm>
            </p:grpSpPr>
            <p:sp>
              <p:nvSpPr>
                <p:cNvPr id="2134" name="Google Shape;2134;p23"/>
                <p:cNvSpPr/>
                <p:nvPr/>
              </p:nvSpPr>
              <p:spPr>
                <a:xfrm>
                  <a:off x="4977052" y="1038608"/>
                  <a:ext cx="4387686" cy="309370"/>
                </a:xfrm>
                <a:custGeom>
                  <a:avLst/>
                  <a:gdLst/>
                  <a:ahLst/>
                  <a:cxnLst/>
                  <a:rect l="l" t="t" r="r" b="b"/>
                  <a:pathLst>
                    <a:path w="20480" h="1444" extrusionOk="0">
                      <a:moveTo>
                        <a:pt x="14650" y="0"/>
                      </a:moveTo>
                      <a:cubicBezTo>
                        <a:pt x="14175" y="0"/>
                        <a:pt x="13699" y="254"/>
                        <a:pt x="13472" y="762"/>
                      </a:cubicBezTo>
                      <a:cubicBezTo>
                        <a:pt x="13250" y="394"/>
                        <a:pt x="12919" y="240"/>
                        <a:pt x="12571" y="240"/>
                      </a:cubicBezTo>
                      <a:cubicBezTo>
                        <a:pt x="12060" y="240"/>
                        <a:pt x="11512" y="573"/>
                        <a:pt x="11213" y="1049"/>
                      </a:cubicBezTo>
                      <a:cubicBezTo>
                        <a:pt x="10974" y="487"/>
                        <a:pt x="10446" y="194"/>
                        <a:pt x="9916" y="194"/>
                      </a:cubicBezTo>
                      <a:cubicBezTo>
                        <a:pt x="9465" y="194"/>
                        <a:pt x="9013" y="406"/>
                        <a:pt x="8739" y="846"/>
                      </a:cubicBezTo>
                      <a:cubicBezTo>
                        <a:pt x="8470" y="484"/>
                        <a:pt x="8071" y="308"/>
                        <a:pt x="7673" y="308"/>
                      </a:cubicBezTo>
                      <a:cubicBezTo>
                        <a:pt x="7204" y="308"/>
                        <a:pt x="6737" y="553"/>
                        <a:pt x="6491" y="1025"/>
                      </a:cubicBezTo>
                      <a:cubicBezTo>
                        <a:pt x="6261" y="546"/>
                        <a:pt x="5799" y="299"/>
                        <a:pt x="5336" y="299"/>
                      </a:cubicBezTo>
                      <a:cubicBezTo>
                        <a:pt x="4933" y="299"/>
                        <a:pt x="4530" y="486"/>
                        <a:pt x="4280" y="870"/>
                      </a:cubicBezTo>
                      <a:cubicBezTo>
                        <a:pt x="4053" y="342"/>
                        <a:pt x="3561" y="76"/>
                        <a:pt x="3069" y="76"/>
                      </a:cubicBezTo>
                      <a:cubicBezTo>
                        <a:pt x="2602" y="76"/>
                        <a:pt x="2134" y="315"/>
                        <a:pt x="1889" y="798"/>
                      </a:cubicBezTo>
                      <a:cubicBezTo>
                        <a:pt x="1744" y="440"/>
                        <a:pt x="1399" y="197"/>
                        <a:pt x="1022" y="197"/>
                      </a:cubicBezTo>
                      <a:cubicBezTo>
                        <a:pt x="997" y="197"/>
                        <a:pt x="971" y="198"/>
                        <a:pt x="945" y="200"/>
                      </a:cubicBezTo>
                      <a:cubicBezTo>
                        <a:pt x="347" y="260"/>
                        <a:pt x="13" y="834"/>
                        <a:pt x="1" y="1372"/>
                      </a:cubicBezTo>
                      <a:cubicBezTo>
                        <a:pt x="1" y="1420"/>
                        <a:pt x="40" y="1443"/>
                        <a:pt x="78" y="1443"/>
                      </a:cubicBezTo>
                      <a:cubicBezTo>
                        <a:pt x="117" y="1443"/>
                        <a:pt x="156" y="1420"/>
                        <a:pt x="156" y="1372"/>
                      </a:cubicBezTo>
                      <a:cubicBezTo>
                        <a:pt x="168" y="941"/>
                        <a:pt x="395" y="523"/>
                        <a:pt x="825" y="415"/>
                      </a:cubicBezTo>
                      <a:cubicBezTo>
                        <a:pt x="895" y="396"/>
                        <a:pt x="964" y="387"/>
                        <a:pt x="1032" y="387"/>
                      </a:cubicBezTo>
                      <a:cubicBezTo>
                        <a:pt x="1420" y="387"/>
                        <a:pt x="1760" y="690"/>
                        <a:pt x="1770" y="1097"/>
                      </a:cubicBezTo>
                      <a:cubicBezTo>
                        <a:pt x="1770" y="1160"/>
                        <a:pt x="1823" y="1193"/>
                        <a:pt x="1874" y="1193"/>
                      </a:cubicBezTo>
                      <a:cubicBezTo>
                        <a:pt x="1921" y="1193"/>
                        <a:pt x="1967" y="1166"/>
                        <a:pt x="1973" y="1109"/>
                      </a:cubicBezTo>
                      <a:cubicBezTo>
                        <a:pt x="2124" y="536"/>
                        <a:pt x="2605" y="250"/>
                        <a:pt x="3086" y="250"/>
                      </a:cubicBezTo>
                      <a:cubicBezTo>
                        <a:pt x="3558" y="250"/>
                        <a:pt x="4030" y="528"/>
                        <a:pt x="4184" y="1085"/>
                      </a:cubicBezTo>
                      <a:cubicBezTo>
                        <a:pt x="4198" y="1132"/>
                        <a:pt x="4237" y="1156"/>
                        <a:pt x="4275" y="1156"/>
                      </a:cubicBezTo>
                      <a:cubicBezTo>
                        <a:pt x="4306" y="1156"/>
                        <a:pt x="4336" y="1141"/>
                        <a:pt x="4352" y="1109"/>
                      </a:cubicBezTo>
                      <a:cubicBezTo>
                        <a:pt x="4571" y="676"/>
                        <a:pt x="4968" y="462"/>
                        <a:pt x="5361" y="462"/>
                      </a:cubicBezTo>
                      <a:cubicBezTo>
                        <a:pt x="5804" y="462"/>
                        <a:pt x="6243" y="733"/>
                        <a:pt x="6420" y="1264"/>
                      </a:cubicBezTo>
                      <a:cubicBezTo>
                        <a:pt x="6432" y="1300"/>
                        <a:pt x="6468" y="1318"/>
                        <a:pt x="6503" y="1318"/>
                      </a:cubicBezTo>
                      <a:cubicBezTo>
                        <a:pt x="6539" y="1318"/>
                        <a:pt x="6575" y="1300"/>
                        <a:pt x="6587" y="1264"/>
                      </a:cubicBezTo>
                      <a:cubicBezTo>
                        <a:pt x="6763" y="748"/>
                        <a:pt x="7222" y="478"/>
                        <a:pt x="7683" y="478"/>
                      </a:cubicBezTo>
                      <a:cubicBezTo>
                        <a:pt x="8066" y="478"/>
                        <a:pt x="8451" y="664"/>
                        <a:pt x="8679" y="1049"/>
                      </a:cubicBezTo>
                      <a:cubicBezTo>
                        <a:pt x="8697" y="1073"/>
                        <a:pt x="8724" y="1085"/>
                        <a:pt x="8751" y="1085"/>
                      </a:cubicBezTo>
                      <a:cubicBezTo>
                        <a:pt x="8778" y="1085"/>
                        <a:pt x="8804" y="1073"/>
                        <a:pt x="8822" y="1049"/>
                      </a:cubicBezTo>
                      <a:cubicBezTo>
                        <a:pt x="9056" y="587"/>
                        <a:pt x="9490" y="367"/>
                        <a:pt x="9922" y="367"/>
                      </a:cubicBezTo>
                      <a:cubicBezTo>
                        <a:pt x="10440" y="367"/>
                        <a:pt x="10955" y="683"/>
                        <a:pt x="11117" y="1276"/>
                      </a:cubicBezTo>
                      <a:cubicBezTo>
                        <a:pt x="11131" y="1318"/>
                        <a:pt x="11174" y="1343"/>
                        <a:pt x="11213" y="1343"/>
                      </a:cubicBezTo>
                      <a:cubicBezTo>
                        <a:pt x="11242" y="1343"/>
                        <a:pt x="11270" y="1330"/>
                        <a:pt x="11285" y="1300"/>
                      </a:cubicBezTo>
                      <a:cubicBezTo>
                        <a:pt x="11521" y="806"/>
                        <a:pt x="12071" y="414"/>
                        <a:pt x="12574" y="414"/>
                      </a:cubicBezTo>
                      <a:cubicBezTo>
                        <a:pt x="12910" y="414"/>
                        <a:pt x="13226" y="589"/>
                        <a:pt x="13413" y="1025"/>
                      </a:cubicBezTo>
                      <a:cubicBezTo>
                        <a:pt x="13428" y="1060"/>
                        <a:pt x="13458" y="1074"/>
                        <a:pt x="13488" y="1074"/>
                      </a:cubicBezTo>
                      <a:cubicBezTo>
                        <a:pt x="13530" y="1074"/>
                        <a:pt x="13573" y="1048"/>
                        <a:pt x="13580" y="1013"/>
                      </a:cubicBezTo>
                      <a:cubicBezTo>
                        <a:pt x="13723" y="454"/>
                        <a:pt x="14191" y="176"/>
                        <a:pt x="14657" y="176"/>
                      </a:cubicBezTo>
                      <a:cubicBezTo>
                        <a:pt x="15129" y="176"/>
                        <a:pt x="15599" y="460"/>
                        <a:pt x="15732" y="1025"/>
                      </a:cubicBezTo>
                      <a:cubicBezTo>
                        <a:pt x="15750" y="1067"/>
                        <a:pt x="15788" y="1088"/>
                        <a:pt x="15826" y="1088"/>
                      </a:cubicBezTo>
                      <a:cubicBezTo>
                        <a:pt x="15863" y="1088"/>
                        <a:pt x="15899" y="1067"/>
                        <a:pt x="15911" y="1025"/>
                      </a:cubicBezTo>
                      <a:cubicBezTo>
                        <a:pt x="16079" y="526"/>
                        <a:pt x="16510" y="280"/>
                        <a:pt x="16941" y="280"/>
                      </a:cubicBezTo>
                      <a:cubicBezTo>
                        <a:pt x="17398" y="280"/>
                        <a:pt x="17855" y="556"/>
                        <a:pt x="18003" y="1097"/>
                      </a:cubicBezTo>
                      <a:cubicBezTo>
                        <a:pt x="18016" y="1138"/>
                        <a:pt x="18053" y="1159"/>
                        <a:pt x="18089" y="1159"/>
                      </a:cubicBezTo>
                      <a:cubicBezTo>
                        <a:pt x="18116" y="1159"/>
                        <a:pt x="18143" y="1147"/>
                        <a:pt x="18158" y="1121"/>
                      </a:cubicBezTo>
                      <a:cubicBezTo>
                        <a:pt x="18364" y="671"/>
                        <a:pt x="18775" y="457"/>
                        <a:pt x="19183" y="457"/>
                      </a:cubicBezTo>
                      <a:cubicBezTo>
                        <a:pt x="19674" y="457"/>
                        <a:pt x="20162" y="767"/>
                        <a:pt x="20286" y="1348"/>
                      </a:cubicBezTo>
                      <a:cubicBezTo>
                        <a:pt x="20300" y="1390"/>
                        <a:pt x="20335" y="1408"/>
                        <a:pt x="20370" y="1408"/>
                      </a:cubicBezTo>
                      <a:cubicBezTo>
                        <a:pt x="20424" y="1408"/>
                        <a:pt x="20480" y="1365"/>
                        <a:pt x="20465" y="1300"/>
                      </a:cubicBezTo>
                      <a:cubicBezTo>
                        <a:pt x="20319" y="640"/>
                        <a:pt x="19757" y="275"/>
                        <a:pt x="19190" y="275"/>
                      </a:cubicBezTo>
                      <a:cubicBezTo>
                        <a:pt x="18782" y="275"/>
                        <a:pt x="18371" y="464"/>
                        <a:pt x="18110" y="870"/>
                      </a:cubicBezTo>
                      <a:cubicBezTo>
                        <a:pt x="17886" y="358"/>
                        <a:pt x="17411" y="97"/>
                        <a:pt x="16936" y="97"/>
                      </a:cubicBezTo>
                      <a:cubicBezTo>
                        <a:pt x="16501" y="97"/>
                        <a:pt x="16067" y="316"/>
                        <a:pt x="15827" y="762"/>
                      </a:cubicBezTo>
                      <a:cubicBezTo>
                        <a:pt x="15600" y="254"/>
                        <a:pt x="15125" y="0"/>
                        <a:pt x="14650"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135" name="Google Shape;2135;p23"/>
                <p:cNvSpPr/>
                <p:nvPr/>
              </p:nvSpPr>
              <p:spPr>
                <a:xfrm>
                  <a:off x="4979623" y="1579578"/>
                  <a:ext cx="4386615" cy="311298"/>
                </a:xfrm>
                <a:custGeom>
                  <a:avLst/>
                  <a:gdLst/>
                  <a:ahLst/>
                  <a:cxnLst/>
                  <a:rect l="l" t="t" r="r" b="b"/>
                  <a:pathLst>
                    <a:path w="20475" h="1453" extrusionOk="0">
                      <a:moveTo>
                        <a:pt x="14638" y="0"/>
                      </a:moveTo>
                      <a:cubicBezTo>
                        <a:pt x="14163" y="0"/>
                        <a:pt x="13687" y="257"/>
                        <a:pt x="13460" y="771"/>
                      </a:cubicBezTo>
                      <a:cubicBezTo>
                        <a:pt x="13242" y="398"/>
                        <a:pt x="12914" y="243"/>
                        <a:pt x="12567" y="243"/>
                      </a:cubicBezTo>
                      <a:cubicBezTo>
                        <a:pt x="12058" y="243"/>
                        <a:pt x="11507" y="577"/>
                        <a:pt x="11201" y="1046"/>
                      </a:cubicBezTo>
                      <a:cubicBezTo>
                        <a:pt x="10963" y="487"/>
                        <a:pt x="10439" y="198"/>
                        <a:pt x="9913" y="198"/>
                      </a:cubicBezTo>
                      <a:cubicBezTo>
                        <a:pt x="9459" y="198"/>
                        <a:pt x="9003" y="413"/>
                        <a:pt x="8727" y="855"/>
                      </a:cubicBezTo>
                      <a:cubicBezTo>
                        <a:pt x="8457" y="492"/>
                        <a:pt x="8056" y="316"/>
                        <a:pt x="7658" y="316"/>
                      </a:cubicBezTo>
                      <a:cubicBezTo>
                        <a:pt x="7192" y="316"/>
                        <a:pt x="6730" y="558"/>
                        <a:pt x="6491" y="1022"/>
                      </a:cubicBezTo>
                      <a:cubicBezTo>
                        <a:pt x="6262" y="545"/>
                        <a:pt x="5802" y="298"/>
                        <a:pt x="5339" y="298"/>
                      </a:cubicBezTo>
                      <a:cubicBezTo>
                        <a:pt x="4933" y="298"/>
                        <a:pt x="4525" y="488"/>
                        <a:pt x="4268" y="879"/>
                      </a:cubicBezTo>
                      <a:cubicBezTo>
                        <a:pt x="4040" y="348"/>
                        <a:pt x="3547" y="79"/>
                        <a:pt x="3053" y="79"/>
                      </a:cubicBezTo>
                      <a:cubicBezTo>
                        <a:pt x="2590" y="79"/>
                        <a:pt x="2126" y="315"/>
                        <a:pt x="1877" y="795"/>
                      </a:cubicBezTo>
                      <a:cubicBezTo>
                        <a:pt x="1740" y="430"/>
                        <a:pt x="1386" y="196"/>
                        <a:pt x="990" y="196"/>
                      </a:cubicBezTo>
                      <a:cubicBezTo>
                        <a:pt x="971" y="196"/>
                        <a:pt x="952" y="196"/>
                        <a:pt x="933" y="198"/>
                      </a:cubicBezTo>
                      <a:cubicBezTo>
                        <a:pt x="335" y="257"/>
                        <a:pt x="13" y="831"/>
                        <a:pt x="1" y="1381"/>
                      </a:cubicBezTo>
                      <a:cubicBezTo>
                        <a:pt x="1" y="1429"/>
                        <a:pt x="36" y="1453"/>
                        <a:pt x="72" y="1453"/>
                      </a:cubicBezTo>
                      <a:cubicBezTo>
                        <a:pt x="108" y="1453"/>
                        <a:pt x="144" y="1429"/>
                        <a:pt x="144" y="1381"/>
                      </a:cubicBezTo>
                      <a:cubicBezTo>
                        <a:pt x="168" y="951"/>
                        <a:pt x="383" y="532"/>
                        <a:pt x="825" y="413"/>
                      </a:cubicBezTo>
                      <a:cubicBezTo>
                        <a:pt x="893" y="393"/>
                        <a:pt x="961" y="384"/>
                        <a:pt x="1027" y="384"/>
                      </a:cubicBezTo>
                      <a:cubicBezTo>
                        <a:pt x="1409" y="384"/>
                        <a:pt x="1749" y="687"/>
                        <a:pt x="1770" y="1094"/>
                      </a:cubicBezTo>
                      <a:cubicBezTo>
                        <a:pt x="1770" y="1154"/>
                        <a:pt x="1814" y="1188"/>
                        <a:pt x="1857" y="1188"/>
                      </a:cubicBezTo>
                      <a:cubicBezTo>
                        <a:pt x="1892" y="1188"/>
                        <a:pt x="1926" y="1166"/>
                        <a:pt x="1937" y="1118"/>
                      </a:cubicBezTo>
                      <a:cubicBezTo>
                        <a:pt x="2087" y="547"/>
                        <a:pt x="2570" y="260"/>
                        <a:pt x="3052" y="260"/>
                      </a:cubicBezTo>
                      <a:cubicBezTo>
                        <a:pt x="3529" y="260"/>
                        <a:pt x="4006" y="541"/>
                        <a:pt x="4160" y="1106"/>
                      </a:cubicBezTo>
                      <a:cubicBezTo>
                        <a:pt x="4174" y="1147"/>
                        <a:pt x="4215" y="1168"/>
                        <a:pt x="4254" y="1168"/>
                      </a:cubicBezTo>
                      <a:cubicBezTo>
                        <a:pt x="4283" y="1168"/>
                        <a:pt x="4312" y="1156"/>
                        <a:pt x="4328" y="1130"/>
                      </a:cubicBezTo>
                      <a:cubicBezTo>
                        <a:pt x="4549" y="694"/>
                        <a:pt x="4949" y="478"/>
                        <a:pt x="5344" y="478"/>
                      </a:cubicBezTo>
                      <a:cubicBezTo>
                        <a:pt x="5782" y="478"/>
                        <a:pt x="6214" y="745"/>
                        <a:pt x="6384" y="1273"/>
                      </a:cubicBezTo>
                      <a:cubicBezTo>
                        <a:pt x="6402" y="1315"/>
                        <a:pt x="6438" y="1336"/>
                        <a:pt x="6473" y="1336"/>
                      </a:cubicBezTo>
                      <a:cubicBezTo>
                        <a:pt x="6509" y="1336"/>
                        <a:pt x="6545" y="1315"/>
                        <a:pt x="6563" y="1273"/>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32" y="602"/>
                        <a:pt x="9466" y="382"/>
                        <a:pt x="9898" y="382"/>
                      </a:cubicBezTo>
                      <a:cubicBezTo>
                        <a:pt x="10416" y="382"/>
                        <a:pt x="10931" y="698"/>
                        <a:pt x="11094" y="1297"/>
                      </a:cubicBezTo>
                      <a:cubicBezTo>
                        <a:pt x="11100" y="1339"/>
                        <a:pt x="11144" y="1364"/>
                        <a:pt x="11183" y="1364"/>
                      </a:cubicBezTo>
                      <a:cubicBezTo>
                        <a:pt x="11212" y="1364"/>
                        <a:pt x="11239" y="1351"/>
                        <a:pt x="11249" y="1321"/>
                      </a:cubicBezTo>
                      <a:cubicBezTo>
                        <a:pt x="11492" y="821"/>
                        <a:pt x="12042" y="432"/>
                        <a:pt x="12545" y="432"/>
                      </a:cubicBezTo>
                      <a:cubicBezTo>
                        <a:pt x="12884" y="432"/>
                        <a:pt x="13201" y="608"/>
                        <a:pt x="13389" y="1046"/>
                      </a:cubicBezTo>
                      <a:cubicBezTo>
                        <a:pt x="13404" y="1076"/>
                        <a:pt x="13431" y="1090"/>
                        <a:pt x="13460" y="1090"/>
                      </a:cubicBezTo>
                      <a:cubicBezTo>
                        <a:pt x="13500" y="1090"/>
                        <a:pt x="13542" y="1064"/>
                        <a:pt x="13556" y="1022"/>
                      </a:cubicBezTo>
                      <a:cubicBezTo>
                        <a:pt x="13705" y="469"/>
                        <a:pt x="14170" y="194"/>
                        <a:pt x="14633" y="194"/>
                      </a:cubicBezTo>
                      <a:cubicBezTo>
                        <a:pt x="15102" y="194"/>
                        <a:pt x="15569" y="475"/>
                        <a:pt x="15708" y="1034"/>
                      </a:cubicBezTo>
                      <a:cubicBezTo>
                        <a:pt x="15726" y="1082"/>
                        <a:pt x="15761" y="1106"/>
                        <a:pt x="15797" y="1106"/>
                      </a:cubicBezTo>
                      <a:cubicBezTo>
                        <a:pt x="15833" y="1106"/>
                        <a:pt x="15869" y="1082"/>
                        <a:pt x="15887" y="1034"/>
                      </a:cubicBezTo>
                      <a:cubicBezTo>
                        <a:pt x="16055" y="541"/>
                        <a:pt x="16486" y="298"/>
                        <a:pt x="16917" y="298"/>
                      </a:cubicBezTo>
                      <a:cubicBezTo>
                        <a:pt x="17373" y="298"/>
                        <a:pt x="17831" y="571"/>
                        <a:pt x="17979" y="1106"/>
                      </a:cubicBezTo>
                      <a:cubicBezTo>
                        <a:pt x="17992" y="1153"/>
                        <a:pt x="18028" y="1177"/>
                        <a:pt x="18063" y="1177"/>
                      </a:cubicBezTo>
                      <a:cubicBezTo>
                        <a:pt x="18091" y="1177"/>
                        <a:pt x="18118" y="1162"/>
                        <a:pt x="18134" y="1130"/>
                      </a:cubicBezTo>
                      <a:cubicBezTo>
                        <a:pt x="18340" y="686"/>
                        <a:pt x="18750" y="475"/>
                        <a:pt x="19157" y="475"/>
                      </a:cubicBezTo>
                      <a:cubicBezTo>
                        <a:pt x="19649" y="475"/>
                        <a:pt x="20138" y="782"/>
                        <a:pt x="20262" y="1357"/>
                      </a:cubicBezTo>
                      <a:cubicBezTo>
                        <a:pt x="20276" y="1409"/>
                        <a:pt x="20314" y="1431"/>
                        <a:pt x="20353" y="1431"/>
                      </a:cubicBezTo>
                      <a:cubicBezTo>
                        <a:pt x="20413" y="1431"/>
                        <a:pt x="20475" y="1377"/>
                        <a:pt x="20453" y="1297"/>
                      </a:cubicBezTo>
                      <a:cubicBezTo>
                        <a:pt x="20307" y="643"/>
                        <a:pt x="19748" y="281"/>
                        <a:pt x="19181" y="281"/>
                      </a:cubicBezTo>
                      <a:cubicBezTo>
                        <a:pt x="18774" y="281"/>
                        <a:pt x="18363" y="467"/>
                        <a:pt x="18098" y="867"/>
                      </a:cubicBezTo>
                      <a:cubicBezTo>
                        <a:pt x="17881" y="358"/>
                        <a:pt x="17410" y="101"/>
                        <a:pt x="16937" y="101"/>
                      </a:cubicBezTo>
                      <a:cubicBezTo>
                        <a:pt x="16498" y="101"/>
                        <a:pt x="16057" y="323"/>
                        <a:pt x="15815" y="771"/>
                      </a:cubicBezTo>
                      <a:cubicBezTo>
                        <a:pt x="15588" y="257"/>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136" name="Google Shape;2136;p23"/>
                <p:cNvSpPr/>
                <p:nvPr/>
              </p:nvSpPr>
              <p:spPr>
                <a:xfrm>
                  <a:off x="4979623" y="2121833"/>
                  <a:ext cx="4384901" cy="309370"/>
                </a:xfrm>
                <a:custGeom>
                  <a:avLst/>
                  <a:gdLst/>
                  <a:ahLst/>
                  <a:cxnLst/>
                  <a:rect l="l" t="t" r="r" b="b"/>
                  <a:pathLst>
                    <a:path w="20467" h="1444" extrusionOk="0">
                      <a:moveTo>
                        <a:pt x="14638" y="0"/>
                      </a:moveTo>
                      <a:cubicBezTo>
                        <a:pt x="14163" y="0"/>
                        <a:pt x="13687" y="254"/>
                        <a:pt x="13460" y="762"/>
                      </a:cubicBezTo>
                      <a:cubicBezTo>
                        <a:pt x="13242" y="394"/>
                        <a:pt x="12915" y="240"/>
                        <a:pt x="12568" y="240"/>
                      </a:cubicBezTo>
                      <a:cubicBezTo>
                        <a:pt x="12058" y="240"/>
                        <a:pt x="11507" y="573"/>
                        <a:pt x="11201" y="1049"/>
                      </a:cubicBezTo>
                      <a:cubicBezTo>
                        <a:pt x="10962" y="487"/>
                        <a:pt x="10434" y="194"/>
                        <a:pt x="9904" y="194"/>
                      </a:cubicBezTo>
                      <a:cubicBezTo>
                        <a:pt x="9453" y="194"/>
                        <a:pt x="9001" y="407"/>
                        <a:pt x="8727" y="846"/>
                      </a:cubicBezTo>
                      <a:cubicBezTo>
                        <a:pt x="8458" y="484"/>
                        <a:pt x="8059" y="308"/>
                        <a:pt x="7662" y="308"/>
                      </a:cubicBezTo>
                      <a:cubicBezTo>
                        <a:pt x="7194" y="308"/>
                        <a:pt x="6731" y="553"/>
                        <a:pt x="6491" y="1025"/>
                      </a:cubicBezTo>
                      <a:cubicBezTo>
                        <a:pt x="6261" y="546"/>
                        <a:pt x="5799" y="299"/>
                        <a:pt x="5334" y="299"/>
                      </a:cubicBezTo>
                      <a:cubicBezTo>
                        <a:pt x="4930" y="299"/>
                        <a:pt x="4524" y="486"/>
                        <a:pt x="4268" y="870"/>
                      </a:cubicBezTo>
                      <a:cubicBezTo>
                        <a:pt x="4041" y="342"/>
                        <a:pt x="3553" y="76"/>
                        <a:pt x="3061" y="76"/>
                      </a:cubicBezTo>
                      <a:cubicBezTo>
                        <a:pt x="2596" y="76"/>
                        <a:pt x="2128" y="315"/>
                        <a:pt x="1877" y="798"/>
                      </a:cubicBezTo>
                      <a:cubicBezTo>
                        <a:pt x="1743" y="440"/>
                        <a:pt x="1399" y="197"/>
                        <a:pt x="1012" y="197"/>
                      </a:cubicBezTo>
                      <a:cubicBezTo>
                        <a:pt x="986" y="197"/>
                        <a:pt x="960" y="198"/>
                        <a:pt x="933" y="201"/>
                      </a:cubicBezTo>
                      <a:cubicBezTo>
                        <a:pt x="335" y="260"/>
                        <a:pt x="13" y="834"/>
                        <a:pt x="1" y="1372"/>
                      </a:cubicBezTo>
                      <a:cubicBezTo>
                        <a:pt x="1" y="1420"/>
                        <a:pt x="36" y="1444"/>
                        <a:pt x="72" y="1444"/>
                      </a:cubicBezTo>
                      <a:cubicBezTo>
                        <a:pt x="108" y="1444"/>
                        <a:pt x="144" y="1420"/>
                        <a:pt x="144" y="1372"/>
                      </a:cubicBezTo>
                      <a:cubicBezTo>
                        <a:pt x="168" y="942"/>
                        <a:pt x="383" y="523"/>
                        <a:pt x="825" y="416"/>
                      </a:cubicBezTo>
                      <a:cubicBezTo>
                        <a:pt x="893" y="396"/>
                        <a:pt x="961" y="387"/>
                        <a:pt x="1027" y="387"/>
                      </a:cubicBezTo>
                      <a:cubicBezTo>
                        <a:pt x="1409" y="387"/>
                        <a:pt x="1749" y="690"/>
                        <a:pt x="1770" y="1097"/>
                      </a:cubicBezTo>
                      <a:cubicBezTo>
                        <a:pt x="1770" y="1151"/>
                        <a:pt x="1815" y="1182"/>
                        <a:pt x="1859" y="1182"/>
                      </a:cubicBezTo>
                      <a:cubicBezTo>
                        <a:pt x="1893" y="1182"/>
                        <a:pt x="1927" y="1163"/>
                        <a:pt x="1937" y="1121"/>
                      </a:cubicBezTo>
                      <a:cubicBezTo>
                        <a:pt x="2087" y="544"/>
                        <a:pt x="2570" y="257"/>
                        <a:pt x="3052" y="257"/>
                      </a:cubicBezTo>
                      <a:cubicBezTo>
                        <a:pt x="3529" y="257"/>
                        <a:pt x="4006" y="538"/>
                        <a:pt x="4160" y="1097"/>
                      </a:cubicBezTo>
                      <a:cubicBezTo>
                        <a:pt x="4174" y="1144"/>
                        <a:pt x="4213" y="1168"/>
                        <a:pt x="4252" y="1168"/>
                      </a:cubicBezTo>
                      <a:cubicBezTo>
                        <a:pt x="4282" y="1168"/>
                        <a:pt x="4312" y="1153"/>
                        <a:pt x="4328" y="1121"/>
                      </a:cubicBezTo>
                      <a:cubicBezTo>
                        <a:pt x="4547" y="688"/>
                        <a:pt x="4944" y="475"/>
                        <a:pt x="5336" y="475"/>
                      </a:cubicBezTo>
                      <a:cubicBezTo>
                        <a:pt x="5777" y="475"/>
                        <a:pt x="6213" y="745"/>
                        <a:pt x="6384" y="1276"/>
                      </a:cubicBezTo>
                      <a:cubicBezTo>
                        <a:pt x="6402" y="1318"/>
                        <a:pt x="6438" y="1339"/>
                        <a:pt x="6473" y="1339"/>
                      </a:cubicBezTo>
                      <a:cubicBezTo>
                        <a:pt x="6509" y="1339"/>
                        <a:pt x="6545" y="1318"/>
                        <a:pt x="6563" y="1276"/>
                      </a:cubicBezTo>
                      <a:cubicBezTo>
                        <a:pt x="6740" y="765"/>
                        <a:pt x="7201" y="495"/>
                        <a:pt x="7664" y="495"/>
                      </a:cubicBezTo>
                      <a:cubicBezTo>
                        <a:pt x="8046" y="495"/>
                        <a:pt x="8428" y="678"/>
                        <a:pt x="8655" y="1061"/>
                      </a:cubicBezTo>
                      <a:cubicBezTo>
                        <a:pt x="8673" y="1085"/>
                        <a:pt x="8700" y="1097"/>
                        <a:pt x="8727" y="1097"/>
                      </a:cubicBezTo>
                      <a:cubicBezTo>
                        <a:pt x="8754" y="1097"/>
                        <a:pt x="8781" y="1085"/>
                        <a:pt x="8798" y="1061"/>
                      </a:cubicBezTo>
                      <a:cubicBezTo>
                        <a:pt x="9028" y="590"/>
                        <a:pt x="9469" y="365"/>
                        <a:pt x="9908" y="365"/>
                      </a:cubicBezTo>
                      <a:cubicBezTo>
                        <a:pt x="10427" y="365"/>
                        <a:pt x="10944" y="680"/>
                        <a:pt x="11105" y="1276"/>
                      </a:cubicBezTo>
                      <a:cubicBezTo>
                        <a:pt x="11119" y="1317"/>
                        <a:pt x="11156" y="1339"/>
                        <a:pt x="11192" y="1339"/>
                      </a:cubicBezTo>
                      <a:cubicBezTo>
                        <a:pt x="11219" y="1339"/>
                        <a:pt x="11245" y="1326"/>
                        <a:pt x="11261" y="1300"/>
                      </a:cubicBezTo>
                      <a:cubicBezTo>
                        <a:pt x="11504" y="800"/>
                        <a:pt x="12054" y="411"/>
                        <a:pt x="12557" y="411"/>
                      </a:cubicBezTo>
                      <a:cubicBezTo>
                        <a:pt x="12896" y="411"/>
                        <a:pt x="13213" y="588"/>
                        <a:pt x="13401" y="1025"/>
                      </a:cubicBezTo>
                      <a:cubicBezTo>
                        <a:pt x="13416" y="1055"/>
                        <a:pt x="13443" y="1069"/>
                        <a:pt x="13472" y="1069"/>
                      </a:cubicBezTo>
                      <a:cubicBezTo>
                        <a:pt x="13512" y="1069"/>
                        <a:pt x="13554" y="1043"/>
                        <a:pt x="13568" y="1002"/>
                      </a:cubicBezTo>
                      <a:cubicBezTo>
                        <a:pt x="13716" y="450"/>
                        <a:pt x="14179" y="175"/>
                        <a:pt x="14641" y="175"/>
                      </a:cubicBezTo>
                      <a:cubicBezTo>
                        <a:pt x="15111" y="175"/>
                        <a:pt x="15581" y="459"/>
                        <a:pt x="15720" y="1025"/>
                      </a:cubicBezTo>
                      <a:cubicBezTo>
                        <a:pt x="15732" y="1067"/>
                        <a:pt x="15767" y="1088"/>
                        <a:pt x="15805" y="1088"/>
                      </a:cubicBezTo>
                      <a:cubicBezTo>
                        <a:pt x="15842" y="1088"/>
                        <a:pt x="15881" y="1067"/>
                        <a:pt x="15899" y="1025"/>
                      </a:cubicBezTo>
                      <a:cubicBezTo>
                        <a:pt x="16067" y="526"/>
                        <a:pt x="16498" y="281"/>
                        <a:pt x="16929" y="281"/>
                      </a:cubicBezTo>
                      <a:cubicBezTo>
                        <a:pt x="17386" y="281"/>
                        <a:pt x="17843" y="556"/>
                        <a:pt x="17991" y="1097"/>
                      </a:cubicBezTo>
                      <a:cubicBezTo>
                        <a:pt x="17997" y="1136"/>
                        <a:pt x="18032" y="1157"/>
                        <a:pt x="18068" y="1157"/>
                      </a:cubicBezTo>
                      <a:cubicBezTo>
                        <a:pt x="18098" y="1157"/>
                        <a:pt x="18130" y="1142"/>
                        <a:pt x="18146" y="1109"/>
                      </a:cubicBezTo>
                      <a:cubicBezTo>
                        <a:pt x="18352" y="665"/>
                        <a:pt x="18762" y="454"/>
                        <a:pt x="19169" y="454"/>
                      </a:cubicBezTo>
                      <a:cubicBezTo>
                        <a:pt x="19661" y="454"/>
                        <a:pt x="20150" y="761"/>
                        <a:pt x="20274" y="1336"/>
                      </a:cubicBezTo>
                      <a:cubicBezTo>
                        <a:pt x="20284" y="1387"/>
                        <a:pt x="20323" y="1410"/>
                        <a:pt x="20361" y="1410"/>
                      </a:cubicBezTo>
                      <a:cubicBezTo>
                        <a:pt x="20414" y="1410"/>
                        <a:pt x="20467" y="1369"/>
                        <a:pt x="20453" y="1300"/>
                      </a:cubicBezTo>
                      <a:cubicBezTo>
                        <a:pt x="20307" y="645"/>
                        <a:pt x="19746" y="279"/>
                        <a:pt x="19178" y="279"/>
                      </a:cubicBezTo>
                      <a:cubicBezTo>
                        <a:pt x="18772" y="279"/>
                        <a:pt x="18363" y="466"/>
                        <a:pt x="18098" y="870"/>
                      </a:cubicBezTo>
                      <a:cubicBezTo>
                        <a:pt x="17880" y="359"/>
                        <a:pt x="17404" y="98"/>
                        <a:pt x="16928" y="98"/>
                      </a:cubicBezTo>
                      <a:cubicBezTo>
                        <a:pt x="16492" y="98"/>
                        <a:pt x="16055" y="317"/>
                        <a:pt x="15815" y="762"/>
                      </a:cubicBezTo>
                      <a:cubicBezTo>
                        <a:pt x="15588" y="254"/>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137" name="Google Shape;2137;p23"/>
                <p:cNvSpPr/>
                <p:nvPr/>
              </p:nvSpPr>
              <p:spPr>
                <a:xfrm>
                  <a:off x="4979623" y="2662802"/>
                  <a:ext cx="4386829" cy="310655"/>
                </a:xfrm>
                <a:custGeom>
                  <a:avLst/>
                  <a:gdLst/>
                  <a:ahLst/>
                  <a:cxnLst/>
                  <a:rect l="l" t="t" r="r" b="b"/>
                  <a:pathLst>
                    <a:path w="20476" h="1450" extrusionOk="0">
                      <a:moveTo>
                        <a:pt x="14638" y="1"/>
                      </a:moveTo>
                      <a:cubicBezTo>
                        <a:pt x="14163" y="1"/>
                        <a:pt x="13687" y="258"/>
                        <a:pt x="13460" y="772"/>
                      </a:cubicBezTo>
                      <a:cubicBezTo>
                        <a:pt x="13242" y="399"/>
                        <a:pt x="12914" y="243"/>
                        <a:pt x="12567" y="243"/>
                      </a:cubicBezTo>
                      <a:cubicBezTo>
                        <a:pt x="12058" y="243"/>
                        <a:pt x="11507" y="577"/>
                        <a:pt x="11201" y="1047"/>
                      </a:cubicBezTo>
                      <a:cubicBezTo>
                        <a:pt x="10963" y="486"/>
                        <a:pt x="10437" y="193"/>
                        <a:pt x="9909" y="193"/>
                      </a:cubicBezTo>
                      <a:cubicBezTo>
                        <a:pt x="9456" y="193"/>
                        <a:pt x="9003" y="409"/>
                        <a:pt x="8727" y="855"/>
                      </a:cubicBezTo>
                      <a:cubicBezTo>
                        <a:pt x="8457" y="492"/>
                        <a:pt x="8056" y="316"/>
                        <a:pt x="7658" y="316"/>
                      </a:cubicBezTo>
                      <a:cubicBezTo>
                        <a:pt x="7192" y="316"/>
                        <a:pt x="6730" y="558"/>
                        <a:pt x="6491" y="1023"/>
                      </a:cubicBezTo>
                      <a:cubicBezTo>
                        <a:pt x="6262" y="545"/>
                        <a:pt x="5802" y="298"/>
                        <a:pt x="5339" y="298"/>
                      </a:cubicBezTo>
                      <a:cubicBezTo>
                        <a:pt x="4933" y="298"/>
                        <a:pt x="4525" y="488"/>
                        <a:pt x="4268" y="879"/>
                      </a:cubicBezTo>
                      <a:cubicBezTo>
                        <a:pt x="4040" y="348"/>
                        <a:pt x="3547" y="79"/>
                        <a:pt x="3053" y="79"/>
                      </a:cubicBezTo>
                      <a:cubicBezTo>
                        <a:pt x="2590" y="79"/>
                        <a:pt x="2126" y="316"/>
                        <a:pt x="1877" y="796"/>
                      </a:cubicBezTo>
                      <a:cubicBezTo>
                        <a:pt x="1743" y="437"/>
                        <a:pt x="1399" y="194"/>
                        <a:pt x="1012" y="194"/>
                      </a:cubicBezTo>
                      <a:cubicBezTo>
                        <a:pt x="986" y="194"/>
                        <a:pt x="960" y="196"/>
                        <a:pt x="933" y="198"/>
                      </a:cubicBezTo>
                      <a:cubicBezTo>
                        <a:pt x="335" y="258"/>
                        <a:pt x="13" y="831"/>
                        <a:pt x="1" y="1369"/>
                      </a:cubicBezTo>
                      <a:cubicBezTo>
                        <a:pt x="1" y="1423"/>
                        <a:pt x="36" y="1450"/>
                        <a:pt x="72" y="1450"/>
                      </a:cubicBezTo>
                      <a:cubicBezTo>
                        <a:pt x="108" y="1450"/>
                        <a:pt x="144" y="1423"/>
                        <a:pt x="144" y="1369"/>
                      </a:cubicBezTo>
                      <a:cubicBezTo>
                        <a:pt x="168" y="951"/>
                        <a:pt x="383" y="533"/>
                        <a:pt x="825" y="413"/>
                      </a:cubicBezTo>
                      <a:cubicBezTo>
                        <a:pt x="893" y="393"/>
                        <a:pt x="961" y="384"/>
                        <a:pt x="1027" y="384"/>
                      </a:cubicBezTo>
                      <a:cubicBezTo>
                        <a:pt x="1409" y="384"/>
                        <a:pt x="1749" y="687"/>
                        <a:pt x="1770" y="1094"/>
                      </a:cubicBezTo>
                      <a:cubicBezTo>
                        <a:pt x="1770" y="1153"/>
                        <a:pt x="1812" y="1183"/>
                        <a:pt x="1855" y="1183"/>
                      </a:cubicBezTo>
                      <a:cubicBezTo>
                        <a:pt x="1890" y="1183"/>
                        <a:pt x="1926" y="1162"/>
                        <a:pt x="1937" y="1118"/>
                      </a:cubicBezTo>
                      <a:cubicBezTo>
                        <a:pt x="2087" y="547"/>
                        <a:pt x="2570" y="261"/>
                        <a:pt x="3052" y="261"/>
                      </a:cubicBezTo>
                      <a:cubicBezTo>
                        <a:pt x="3529" y="261"/>
                        <a:pt x="4006" y="542"/>
                        <a:pt x="4160" y="1106"/>
                      </a:cubicBezTo>
                      <a:cubicBezTo>
                        <a:pt x="4174" y="1147"/>
                        <a:pt x="4215" y="1168"/>
                        <a:pt x="4254" y="1168"/>
                      </a:cubicBezTo>
                      <a:cubicBezTo>
                        <a:pt x="4283" y="1168"/>
                        <a:pt x="4312" y="1156"/>
                        <a:pt x="4328" y="1130"/>
                      </a:cubicBezTo>
                      <a:cubicBezTo>
                        <a:pt x="4549" y="694"/>
                        <a:pt x="4949" y="478"/>
                        <a:pt x="5344" y="478"/>
                      </a:cubicBezTo>
                      <a:cubicBezTo>
                        <a:pt x="5782" y="478"/>
                        <a:pt x="6214" y="745"/>
                        <a:pt x="6384" y="1274"/>
                      </a:cubicBezTo>
                      <a:cubicBezTo>
                        <a:pt x="6402" y="1316"/>
                        <a:pt x="6438" y="1336"/>
                        <a:pt x="6473" y="1336"/>
                      </a:cubicBezTo>
                      <a:cubicBezTo>
                        <a:pt x="6509" y="1336"/>
                        <a:pt x="6545" y="1316"/>
                        <a:pt x="6563" y="1274"/>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27" y="590"/>
                        <a:pt x="9467" y="365"/>
                        <a:pt x="9905" y="365"/>
                      </a:cubicBezTo>
                      <a:cubicBezTo>
                        <a:pt x="10428" y="365"/>
                        <a:pt x="10949" y="686"/>
                        <a:pt x="11105" y="1298"/>
                      </a:cubicBezTo>
                      <a:cubicBezTo>
                        <a:pt x="11118" y="1336"/>
                        <a:pt x="11152" y="1358"/>
                        <a:pt x="11187" y="1358"/>
                      </a:cubicBezTo>
                      <a:cubicBezTo>
                        <a:pt x="11215" y="1358"/>
                        <a:pt x="11244" y="1342"/>
                        <a:pt x="11261" y="1310"/>
                      </a:cubicBezTo>
                      <a:cubicBezTo>
                        <a:pt x="11503" y="817"/>
                        <a:pt x="12052" y="432"/>
                        <a:pt x="12555" y="432"/>
                      </a:cubicBezTo>
                      <a:cubicBezTo>
                        <a:pt x="12894" y="432"/>
                        <a:pt x="13213" y="608"/>
                        <a:pt x="13401" y="1047"/>
                      </a:cubicBezTo>
                      <a:cubicBezTo>
                        <a:pt x="13415" y="1075"/>
                        <a:pt x="13440" y="1086"/>
                        <a:pt x="13467" y="1086"/>
                      </a:cubicBezTo>
                      <a:cubicBezTo>
                        <a:pt x="13508" y="1086"/>
                        <a:pt x="13553" y="1059"/>
                        <a:pt x="13568" y="1023"/>
                      </a:cubicBezTo>
                      <a:cubicBezTo>
                        <a:pt x="13717" y="470"/>
                        <a:pt x="14181" y="195"/>
                        <a:pt x="14645" y="195"/>
                      </a:cubicBezTo>
                      <a:cubicBezTo>
                        <a:pt x="15114" y="195"/>
                        <a:pt x="15581" y="476"/>
                        <a:pt x="15720" y="1035"/>
                      </a:cubicBezTo>
                      <a:cubicBezTo>
                        <a:pt x="15732" y="1076"/>
                        <a:pt x="15767" y="1097"/>
                        <a:pt x="15805" y="1097"/>
                      </a:cubicBezTo>
                      <a:cubicBezTo>
                        <a:pt x="15842" y="1097"/>
                        <a:pt x="15881" y="1076"/>
                        <a:pt x="15899" y="1035"/>
                      </a:cubicBezTo>
                      <a:cubicBezTo>
                        <a:pt x="16067" y="541"/>
                        <a:pt x="16497" y="299"/>
                        <a:pt x="16929" y="299"/>
                      </a:cubicBezTo>
                      <a:cubicBezTo>
                        <a:pt x="17385" y="299"/>
                        <a:pt x="17843" y="571"/>
                        <a:pt x="17991" y="1106"/>
                      </a:cubicBezTo>
                      <a:cubicBezTo>
                        <a:pt x="18004" y="1147"/>
                        <a:pt x="18041" y="1168"/>
                        <a:pt x="18077" y="1168"/>
                      </a:cubicBezTo>
                      <a:cubicBezTo>
                        <a:pt x="18104" y="1168"/>
                        <a:pt x="18131" y="1156"/>
                        <a:pt x="18146" y="1130"/>
                      </a:cubicBezTo>
                      <a:cubicBezTo>
                        <a:pt x="18352" y="680"/>
                        <a:pt x="18763" y="466"/>
                        <a:pt x="19171" y="466"/>
                      </a:cubicBezTo>
                      <a:cubicBezTo>
                        <a:pt x="19662" y="466"/>
                        <a:pt x="20150" y="776"/>
                        <a:pt x="20274" y="1357"/>
                      </a:cubicBezTo>
                      <a:cubicBezTo>
                        <a:pt x="20288" y="1403"/>
                        <a:pt x="20322" y="1422"/>
                        <a:pt x="20358" y="1422"/>
                      </a:cubicBezTo>
                      <a:cubicBezTo>
                        <a:pt x="20415" y="1422"/>
                        <a:pt x="20475" y="1371"/>
                        <a:pt x="20453" y="1298"/>
                      </a:cubicBezTo>
                      <a:cubicBezTo>
                        <a:pt x="20307" y="643"/>
                        <a:pt x="19748" y="281"/>
                        <a:pt x="19181" y="281"/>
                      </a:cubicBezTo>
                      <a:cubicBezTo>
                        <a:pt x="18774" y="281"/>
                        <a:pt x="18363" y="468"/>
                        <a:pt x="18098" y="867"/>
                      </a:cubicBezTo>
                      <a:cubicBezTo>
                        <a:pt x="17881" y="357"/>
                        <a:pt x="17408" y="97"/>
                        <a:pt x="16933" y="97"/>
                      </a:cubicBezTo>
                      <a:cubicBezTo>
                        <a:pt x="16495" y="97"/>
                        <a:pt x="16056" y="318"/>
                        <a:pt x="15815" y="772"/>
                      </a:cubicBezTo>
                      <a:cubicBezTo>
                        <a:pt x="15588" y="258"/>
                        <a:pt x="15113" y="1"/>
                        <a:pt x="14638"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138" name="Google Shape;2138;p23"/>
                <p:cNvSpPr/>
                <p:nvPr/>
              </p:nvSpPr>
              <p:spPr>
                <a:xfrm>
                  <a:off x="4979623" y="3205700"/>
                  <a:ext cx="4386615" cy="308941"/>
                </a:xfrm>
                <a:custGeom>
                  <a:avLst/>
                  <a:gdLst/>
                  <a:ahLst/>
                  <a:cxnLst/>
                  <a:rect l="l" t="t" r="r" b="b"/>
                  <a:pathLst>
                    <a:path w="20475" h="1442" extrusionOk="0">
                      <a:moveTo>
                        <a:pt x="14638" y="1"/>
                      </a:moveTo>
                      <a:cubicBezTo>
                        <a:pt x="14163" y="1"/>
                        <a:pt x="13687" y="258"/>
                        <a:pt x="13460" y="772"/>
                      </a:cubicBezTo>
                      <a:cubicBezTo>
                        <a:pt x="13242" y="399"/>
                        <a:pt x="12914" y="244"/>
                        <a:pt x="12567" y="244"/>
                      </a:cubicBezTo>
                      <a:cubicBezTo>
                        <a:pt x="12058" y="244"/>
                        <a:pt x="11507" y="578"/>
                        <a:pt x="11201" y="1047"/>
                      </a:cubicBezTo>
                      <a:cubicBezTo>
                        <a:pt x="10962" y="485"/>
                        <a:pt x="10434" y="192"/>
                        <a:pt x="9904" y="192"/>
                      </a:cubicBezTo>
                      <a:cubicBezTo>
                        <a:pt x="9453" y="192"/>
                        <a:pt x="9001" y="404"/>
                        <a:pt x="8727" y="843"/>
                      </a:cubicBezTo>
                      <a:cubicBezTo>
                        <a:pt x="8458" y="482"/>
                        <a:pt x="8059" y="306"/>
                        <a:pt x="7662" y="306"/>
                      </a:cubicBezTo>
                      <a:cubicBezTo>
                        <a:pt x="7194" y="306"/>
                        <a:pt x="6731" y="550"/>
                        <a:pt x="6491" y="1023"/>
                      </a:cubicBezTo>
                      <a:cubicBezTo>
                        <a:pt x="6262" y="545"/>
                        <a:pt x="5802" y="298"/>
                        <a:pt x="5339" y="298"/>
                      </a:cubicBezTo>
                      <a:cubicBezTo>
                        <a:pt x="4933" y="298"/>
                        <a:pt x="4525" y="488"/>
                        <a:pt x="4268" y="879"/>
                      </a:cubicBezTo>
                      <a:cubicBezTo>
                        <a:pt x="4040" y="349"/>
                        <a:pt x="3547" y="79"/>
                        <a:pt x="3053" y="79"/>
                      </a:cubicBezTo>
                      <a:cubicBezTo>
                        <a:pt x="2590" y="79"/>
                        <a:pt x="2126" y="316"/>
                        <a:pt x="1877" y="796"/>
                      </a:cubicBezTo>
                      <a:cubicBezTo>
                        <a:pt x="1743" y="437"/>
                        <a:pt x="1399" y="195"/>
                        <a:pt x="1012" y="195"/>
                      </a:cubicBezTo>
                      <a:cubicBezTo>
                        <a:pt x="986" y="195"/>
                        <a:pt x="960" y="196"/>
                        <a:pt x="933" y="198"/>
                      </a:cubicBezTo>
                      <a:cubicBezTo>
                        <a:pt x="335" y="258"/>
                        <a:pt x="13" y="832"/>
                        <a:pt x="1" y="1369"/>
                      </a:cubicBezTo>
                      <a:cubicBezTo>
                        <a:pt x="1" y="1417"/>
                        <a:pt x="36" y="1441"/>
                        <a:pt x="72" y="1441"/>
                      </a:cubicBezTo>
                      <a:cubicBezTo>
                        <a:pt x="108" y="1441"/>
                        <a:pt x="144" y="1417"/>
                        <a:pt x="144" y="1369"/>
                      </a:cubicBezTo>
                      <a:cubicBezTo>
                        <a:pt x="168" y="939"/>
                        <a:pt x="383" y="533"/>
                        <a:pt x="825" y="413"/>
                      </a:cubicBezTo>
                      <a:cubicBezTo>
                        <a:pt x="893" y="394"/>
                        <a:pt x="961" y="384"/>
                        <a:pt x="1027" y="384"/>
                      </a:cubicBezTo>
                      <a:cubicBezTo>
                        <a:pt x="1409" y="384"/>
                        <a:pt x="1749" y="687"/>
                        <a:pt x="1770" y="1095"/>
                      </a:cubicBezTo>
                      <a:cubicBezTo>
                        <a:pt x="1770" y="1148"/>
                        <a:pt x="1815" y="1179"/>
                        <a:pt x="1859" y="1179"/>
                      </a:cubicBezTo>
                      <a:cubicBezTo>
                        <a:pt x="1893" y="1179"/>
                        <a:pt x="1927" y="1160"/>
                        <a:pt x="1937" y="1118"/>
                      </a:cubicBezTo>
                      <a:cubicBezTo>
                        <a:pt x="2087" y="548"/>
                        <a:pt x="2570" y="261"/>
                        <a:pt x="3052" y="261"/>
                      </a:cubicBezTo>
                      <a:cubicBezTo>
                        <a:pt x="3529" y="261"/>
                        <a:pt x="4006" y="542"/>
                        <a:pt x="4160" y="1106"/>
                      </a:cubicBezTo>
                      <a:cubicBezTo>
                        <a:pt x="4173" y="1145"/>
                        <a:pt x="4211" y="1167"/>
                        <a:pt x="4248" y="1167"/>
                      </a:cubicBezTo>
                      <a:cubicBezTo>
                        <a:pt x="4280" y="1167"/>
                        <a:pt x="4311" y="1151"/>
                        <a:pt x="4328" y="1118"/>
                      </a:cubicBezTo>
                      <a:cubicBezTo>
                        <a:pt x="4547" y="685"/>
                        <a:pt x="4944" y="472"/>
                        <a:pt x="5336" y="472"/>
                      </a:cubicBezTo>
                      <a:cubicBezTo>
                        <a:pt x="5777" y="472"/>
                        <a:pt x="6213" y="742"/>
                        <a:pt x="6384" y="1274"/>
                      </a:cubicBezTo>
                      <a:cubicBezTo>
                        <a:pt x="6402" y="1316"/>
                        <a:pt x="6438" y="1337"/>
                        <a:pt x="6473" y="1337"/>
                      </a:cubicBezTo>
                      <a:cubicBezTo>
                        <a:pt x="6509" y="1337"/>
                        <a:pt x="6545" y="1316"/>
                        <a:pt x="6563" y="1274"/>
                      </a:cubicBezTo>
                      <a:cubicBezTo>
                        <a:pt x="6740" y="762"/>
                        <a:pt x="7201" y="492"/>
                        <a:pt x="7664" y="492"/>
                      </a:cubicBezTo>
                      <a:cubicBezTo>
                        <a:pt x="8046" y="492"/>
                        <a:pt x="8428" y="675"/>
                        <a:pt x="8655" y="1059"/>
                      </a:cubicBezTo>
                      <a:cubicBezTo>
                        <a:pt x="8673" y="1083"/>
                        <a:pt x="8700" y="1095"/>
                        <a:pt x="8727" y="1095"/>
                      </a:cubicBezTo>
                      <a:cubicBezTo>
                        <a:pt x="8754" y="1095"/>
                        <a:pt x="8781" y="1083"/>
                        <a:pt x="8798" y="1059"/>
                      </a:cubicBezTo>
                      <a:cubicBezTo>
                        <a:pt x="9026" y="598"/>
                        <a:pt x="9458" y="378"/>
                        <a:pt x="9890" y="378"/>
                      </a:cubicBezTo>
                      <a:cubicBezTo>
                        <a:pt x="10410" y="378"/>
                        <a:pt x="10930" y="697"/>
                        <a:pt x="11094" y="1298"/>
                      </a:cubicBezTo>
                      <a:cubicBezTo>
                        <a:pt x="11106" y="1337"/>
                        <a:pt x="11140" y="1358"/>
                        <a:pt x="11175" y="1358"/>
                      </a:cubicBezTo>
                      <a:cubicBezTo>
                        <a:pt x="11203" y="1358"/>
                        <a:pt x="11232" y="1343"/>
                        <a:pt x="11249" y="1310"/>
                      </a:cubicBezTo>
                      <a:cubicBezTo>
                        <a:pt x="11491" y="818"/>
                        <a:pt x="12040" y="432"/>
                        <a:pt x="12543" y="432"/>
                      </a:cubicBezTo>
                      <a:cubicBezTo>
                        <a:pt x="12882" y="432"/>
                        <a:pt x="13201" y="608"/>
                        <a:pt x="13389" y="1047"/>
                      </a:cubicBezTo>
                      <a:cubicBezTo>
                        <a:pt x="13403" y="1075"/>
                        <a:pt x="13428" y="1086"/>
                        <a:pt x="13455" y="1086"/>
                      </a:cubicBezTo>
                      <a:cubicBezTo>
                        <a:pt x="13496" y="1086"/>
                        <a:pt x="13541" y="1059"/>
                        <a:pt x="13556" y="1023"/>
                      </a:cubicBezTo>
                      <a:cubicBezTo>
                        <a:pt x="13699" y="464"/>
                        <a:pt x="14164" y="186"/>
                        <a:pt x="14629" y="186"/>
                      </a:cubicBezTo>
                      <a:cubicBezTo>
                        <a:pt x="15099" y="186"/>
                        <a:pt x="15569" y="470"/>
                        <a:pt x="15708" y="1035"/>
                      </a:cubicBezTo>
                      <a:cubicBezTo>
                        <a:pt x="15726" y="1077"/>
                        <a:pt x="15761" y="1097"/>
                        <a:pt x="15797" y="1097"/>
                      </a:cubicBezTo>
                      <a:cubicBezTo>
                        <a:pt x="15833" y="1097"/>
                        <a:pt x="15869" y="1077"/>
                        <a:pt x="15887" y="1035"/>
                      </a:cubicBezTo>
                      <a:cubicBezTo>
                        <a:pt x="16055" y="541"/>
                        <a:pt x="16486" y="299"/>
                        <a:pt x="16917" y="299"/>
                      </a:cubicBezTo>
                      <a:cubicBezTo>
                        <a:pt x="17373" y="299"/>
                        <a:pt x="17831" y="571"/>
                        <a:pt x="17979" y="1106"/>
                      </a:cubicBezTo>
                      <a:cubicBezTo>
                        <a:pt x="17992" y="1147"/>
                        <a:pt x="18029" y="1169"/>
                        <a:pt x="18065" y="1169"/>
                      </a:cubicBezTo>
                      <a:cubicBezTo>
                        <a:pt x="18092" y="1169"/>
                        <a:pt x="18119" y="1156"/>
                        <a:pt x="18134" y="1130"/>
                      </a:cubicBezTo>
                      <a:cubicBezTo>
                        <a:pt x="18340" y="680"/>
                        <a:pt x="18751" y="466"/>
                        <a:pt x="19159" y="466"/>
                      </a:cubicBezTo>
                      <a:cubicBezTo>
                        <a:pt x="19650" y="466"/>
                        <a:pt x="20138" y="776"/>
                        <a:pt x="20262" y="1357"/>
                      </a:cubicBezTo>
                      <a:cubicBezTo>
                        <a:pt x="20276" y="1405"/>
                        <a:pt x="20315" y="1426"/>
                        <a:pt x="20354" y="1426"/>
                      </a:cubicBezTo>
                      <a:cubicBezTo>
                        <a:pt x="20414" y="1426"/>
                        <a:pt x="20475" y="1377"/>
                        <a:pt x="20453" y="1298"/>
                      </a:cubicBezTo>
                      <a:cubicBezTo>
                        <a:pt x="20307" y="644"/>
                        <a:pt x="19748" y="281"/>
                        <a:pt x="19181" y="281"/>
                      </a:cubicBezTo>
                      <a:cubicBezTo>
                        <a:pt x="18774" y="281"/>
                        <a:pt x="18363" y="468"/>
                        <a:pt x="18098" y="867"/>
                      </a:cubicBezTo>
                      <a:cubicBezTo>
                        <a:pt x="17881" y="358"/>
                        <a:pt x="17408" y="97"/>
                        <a:pt x="16933" y="97"/>
                      </a:cubicBezTo>
                      <a:cubicBezTo>
                        <a:pt x="16495" y="97"/>
                        <a:pt x="16056" y="319"/>
                        <a:pt x="15815" y="772"/>
                      </a:cubicBezTo>
                      <a:cubicBezTo>
                        <a:pt x="15588" y="258"/>
                        <a:pt x="15113" y="1"/>
                        <a:pt x="14638"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139" name="Google Shape;2139;p23"/>
                <p:cNvSpPr/>
                <p:nvPr/>
              </p:nvSpPr>
              <p:spPr>
                <a:xfrm>
                  <a:off x="4977052" y="3746027"/>
                  <a:ext cx="4389186" cy="310869"/>
                </a:xfrm>
                <a:custGeom>
                  <a:avLst/>
                  <a:gdLst/>
                  <a:ahLst/>
                  <a:cxnLst/>
                  <a:rect l="l" t="t" r="r" b="b"/>
                  <a:pathLst>
                    <a:path w="20487" h="1451" extrusionOk="0">
                      <a:moveTo>
                        <a:pt x="14650" y="1"/>
                      </a:moveTo>
                      <a:cubicBezTo>
                        <a:pt x="14175" y="1"/>
                        <a:pt x="13699" y="258"/>
                        <a:pt x="13472" y="772"/>
                      </a:cubicBezTo>
                      <a:cubicBezTo>
                        <a:pt x="13249" y="399"/>
                        <a:pt x="12919" y="244"/>
                        <a:pt x="12570" y="244"/>
                      </a:cubicBezTo>
                      <a:cubicBezTo>
                        <a:pt x="12060" y="244"/>
                        <a:pt x="11512" y="578"/>
                        <a:pt x="11213" y="1047"/>
                      </a:cubicBezTo>
                      <a:cubicBezTo>
                        <a:pt x="10975" y="488"/>
                        <a:pt x="10451" y="198"/>
                        <a:pt x="9925" y="198"/>
                      </a:cubicBezTo>
                      <a:cubicBezTo>
                        <a:pt x="9471" y="198"/>
                        <a:pt x="9015" y="413"/>
                        <a:pt x="8739" y="856"/>
                      </a:cubicBezTo>
                      <a:cubicBezTo>
                        <a:pt x="8469" y="493"/>
                        <a:pt x="8068" y="317"/>
                        <a:pt x="7669" y="317"/>
                      </a:cubicBezTo>
                      <a:cubicBezTo>
                        <a:pt x="7201" y="317"/>
                        <a:pt x="6737" y="558"/>
                        <a:pt x="6491" y="1023"/>
                      </a:cubicBezTo>
                      <a:cubicBezTo>
                        <a:pt x="6262" y="545"/>
                        <a:pt x="5802" y="298"/>
                        <a:pt x="5341" y="298"/>
                      </a:cubicBezTo>
                      <a:cubicBezTo>
                        <a:pt x="4937" y="298"/>
                        <a:pt x="4531" y="489"/>
                        <a:pt x="4280" y="880"/>
                      </a:cubicBezTo>
                      <a:cubicBezTo>
                        <a:pt x="4052" y="349"/>
                        <a:pt x="3556" y="79"/>
                        <a:pt x="3060" y="79"/>
                      </a:cubicBezTo>
                      <a:cubicBezTo>
                        <a:pt x="2596" y="79"/>
                        <a:pt x="2132" y="316"/>
                        <a:pt x="1889" y="796"/>
                      </a:cubicBezTo>
                      <a:cubicBezTo>
                        <a:pt x="1744" y="438"/>
                        <a:pt x="1399" y="195"/>
                        <a:pt x="1022" y="195"/>
                      </a:cubicBezTo>
                      <a:cubicBezTo>
                        <a:pt x="997" y="195"/>
                        <a:pt x="971" y="196"/>
                        <a:pt x="945" y="198"/>
                      </a:cubicBezTo>
                      <a:cubicBezTo>
                        <a:pt x="347" y="258"/>
                        <a:pt x="13" y="832"/>
                        <a:pt x="1" y="1370"/>
                      </a:cubicBezTo>
                      <a:cubicBezTo>
                        <a:pt x="1" y="1423"/>
                        <a:pt x="40" y="1450"/>
                        <a:pt x="78" y="1450"/>
                      </a:cubicBezTo>
                      <a:cubicBezTo>
                        <a:pt x="117" y="1450"/>
                        <a:pt x="156" y="1423"/>
                        <a:pt x="156" y="1370"/>
                      </a:cubicBezTo>
                      <a:cubicBezTo>
                        <a:pt x="168" y="951"/>
                        <a:pt x="395" y="533"/>
                        <a:pt x="825" y="413"/>
                      </a:cubicBezTo>
                      <a:cubicBezTo>
                        <a:pt x="895" y="394"/>
                        <a:pt x="964" y="385"/>
                        <a:pt x="1032" y="385"/>
                      </a:cubicBezTo>
                      <a:cubicBezTo>
                        <a:pt x="1420" y="385"/>
                        <a:pt x="1760" y="688"/>
                        <a:pt x="1770" y="1095"/>
                      </a:cubicBezTo>
                      <a:cubicBezTo>
                        <a:pt x="1770" y="1153"/>
                        <a:pt x="1816" y="1183"/>
                        <a:pt x="1862" y="1183"/>
                      </a:cubicBezTo>
                      <a:cubicBezTo>
                        <a:pt x="1900" y="1183"/>
                        <a:pt x="1938" y="1162"/>
                        <a:pt x="1949" y="1119"/>
                      </a:cubicBezTo>
                      <a:cubicBezTo>
                        <a:pt x="2099" y="548"/>
                        <a:pt x="2582" y="261"/>
                        <a:pt x="3064" y="261"/>
                      </a:cubicBezTo>
                      <a:cubicBezTo>
                        <a:pt x="3541" y="261"/>
                        <a:pt x="4018" y="542"/>
                        <a:pt x="4172" y="1107"/>
                      </a:cubicBezTo>
                      <a:cubicBezTo>
                        <a:pt x="4185" y="1145"/>
                        <a:pt x="4219" y="1167"/>
                        <a:pt x="4253" y="1167"/>
                      </a:cubicBezTo>
                      <a:cubicBezTo>
                        <a:pt x="4282" y="1167"/>
                        <a:pt x="4311" y="1151"/>
                        <a:pt x="4328" y="1119"/>
                      </a:cubicBezTo>
                      <a:cubicBezTo>
                        <a:pt x="4553" y="686"/>
                        <a:pt x="4950" y="472"/>
                        <a:pt x="5342" y="472"/>
                      </a:cubicBezTo>
                      <a:cubicBezTo>
                        <a:pt x="5783" y="472"/>
                        <a:pt x="6219" y="742"/>
                        <a:pt x="6396" y="1274"/>
                      </a:cubicBezTo>
                      <a:cubicBezTo>
                        <a:pt x="6408" y="1316"/>
                        <a:pt x="6444" y="1337"/>
                        <a:pt x="6480" y="1337"/>
                      </a:cubicBezTo>
                      <a:cubicBezTo>
                        <a:pt x="6515" y="1337"/>
                        <a:pt x="6551" y="1316"/>
                        <a:pt x="6563" y="1274"/>
                      </a:cubicBezTo>
                      <a:cubicBezTo>
                        <a:pt x="6740" y="763"/>
                        <a:pt x="7201" y="492"/>
                        <a:pt x="7664" y="492"/>
                      </a:cubicBezTo>
                      <a:cubicBezTo>
                        <a:pt x="8046" y="492"/>
                        <a:pt x="8428" y="676"/>
                        <a:pt x="8655" y="1059"/>
                      </a:cubicBezTo>
                      <a:cubicBezTo>
                        <a:pt x="8673" y="1089"/>
                        <a:pt x="8703" y="1104"/>
                        <a:pt x="8733" y="1104"/>
                      </a:cubicBezTo>
                      <a:cubicBezTo>
                        <a:pt x="8763" y="1104"/>
                        <a:pt x="8793" y="1089"/>
                        <a:pt x="8810" y="1059"/>
                      </a:cubicBezTo>
                      <a:cubicBezTo>
                        <a:pt x="9038" y="598"/>
                        <a:pt x="9470" y="378"/>
                        <a:pt x="9901" y="378"/>
                      </a:cubicBezTo>
                      <a:cubicBezTo>
                        <a:pt x="10420" y="378"/>
                        <a:pt x="10937" y="697"/>
                        <a:pt x="11094" y="1298"/>
                      </a:cubicBezTo>
                      <a:cubicBezTo>
                        <a:pt x="11107" y="1337"/>
                        <a:pt x="11140" y="1358"/>
                        <a:pt x="11177" y="1358"/>
                      </a:cubicBezTo>
                      <a:cubicBezTo>
                        <a:pt x="11207" y="1358"/>
                        <a:pt x="11239" y="1343"/>
                        <a:pt x="11261" y="1310"/>
                      </a:cubicBezTo>
                      <a:cubicBezTo>
                        <a:pt x="11496" y="818"/>
                        <a:pt x="12042" y="432"/>
                        <a:pt x="12544" y="432"/>
                      </a:cubicBezTo>
                      <a:cubicBezTo>
                        <a:pt x="12882" y="432"/>
                        <a:pt x="13201" y="608"/>
                        <a:pt x="13389" y="1047"/>
                      </a:cubicBezTo>
                      <a:cubicBezTo>
                        <a:pt x="13404" y="1077"/>
                        <a:pt x="13433" y="1090"/>
                        <a:pt x="13464" y="1090"/>
                      </a:cubicBezTo>
                      <a:cubicBezTo>
                        <a:pt x="13506" y="1090"/>
                        <a:pt x="13549" y="1065"/>
                        <a:pt x="13556" y="1023"/>
                      </a:cubicBezTo>
                      <a:cubicBezTo>
                        <a:pt x="13705" y="464"/>
                        <a:pt x="14173" y="186"/>
                        <a:pt x="14639" y="186"/>
                      </a:cubicBezTo>
                      <a:cubicBezTo>
                        <a:pt x="15111" y="186"/>
                        <a:pt x="15581" y="470"/>
                        <a:pt x="15720" y="1035"/>
                      </a:cubicBezTo>
                      <a:cubicBezTo>
                        <a:pt x="15732" y="1077"/>
                        <a:pt x="15767" y="1098"/>
                        <a:pt x="15803" y="1098"/>
                      </a:cubicBezTo>
                      <a:cubicBezTo>
                        <a:pt x="15839" y="1098"/>
                        <a:pt x="15875" y="1077"/>
                        <a:pt x="15887" y="1035"/>
                      </a:cubicBezTo>
                      <a:cubicBezTo>
                        <a:pt x="16061" y="542"/>
                        <a:pt x="16494" y="299"/>
                        <a:pt x="16926" y="299"/>
                      </a:cubicBezTo>
                      <a:cubicBezTo>
                        <a:pt x="17383" y="299"/>
                        <a:pt x="17837" y="572"/>
                        <a:pt x="17979" y="1107"/>
                      </a:cubicBezTo>
                      <a:cubicBezTo>
                        <a:pt x="17993" y="1148"/>
                        <a:pt x="18031" y="1174"/>
                        <a:pt x="18070" y="1174"/>
                      </a:cubicBezTo>
                      <a:cubicBezTo>
                        <a:pt x="18098" y="1174"/>
                        <a:pt x="18126" y="1161"/>
                        <a:pt x="18146" y="1131"/>
                      </a:cubicBezTo>
                      <a:cubicBezTo>
                        <a:pt x="18347" y="680"/>
                        <a:pt x="18754" y="466"/>
                        <a:pt x="19161" y="466"/>
                      </a:cubicBezTo>
                      <a:cubicBezTo>
                        <a:pt x="19650" y="466"/>
                        <a:pt x="20138" y="777"/>
                        <a:pt x="20262" y="1358"/>
                      </a:cubicBezTo>
                      <a:cubicBezTo>
                        <a:pt x="20281" y="1409"/>
                        <a:pt x="20321" y="1431"/>
                        <a:pt x="20362" y="1431"/>
                      </a:cubicBezTo>
                      <a:cubicBezTo>
                        <a:pt x="20425" y="1431"/>
                        <a:pt x="20487" y="1378"/>
                        <a:pt x="20465" y="1298"/>
                      </a:cubicBezTo>
                      <a:cubicBezTo>
                        <a:pt x="20319" y="643"/>
                        <a:pt x="19754" y="276"/>
                        <a:pt x="19185" y="276"/>
                      </a:cubicBezTo>
                      <a:cubicBezTo>
                        <a:pt x="18778" y="276"/>
                        <a:pt x="18370" y="464"/>
                        <a:pt x="18110" y="868"/>
                      </a:cubicBezTo>
                      <a:cubicBezTo>
                        <a:pt x="17886" y="358"/>
                        <a:pt x="17414" y="97"/>
                        <a:pt x="16941" y="97"/>
                      </a:cubicBezTo>
                      <a:cubicBezTo>
                        <a:pt x="16504" y="97"/>
                        <a:pt x="16068" y="319"/>
                        <a:pt x="15827" y="772"/>
                      </a:cubicBezTo>
                      <a:cubicBezTo>
                        <a:pt x="15600" y="258"/>
                        <a:pt x="15125" y="1"/>
                        <a:pt x="14650"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140" name="Google Shape;2140;p23"/>
                <p:cNvSpPr/>
                <p:nvPr/>
              </p:nvSpPr>
              <p:spPr>
                <a:xfrm>
                  <a:off x="4979623" y="4288496"/>
                  <a:ext cx="4386615" cy="309370"/>
                </a:xfrm>
                <a:custGeom>
                  <a:avLst/>
                  <a:gdLst/>
                  <a:ahLst/>
                  <a:cxnLst/>
                  <a:rect l="l" t="t" r="r" b="b"/>
                  <a:pathLst>
                    <a:path w="20475" h="1444" extrusionOk="0">
                      <a:moveTo>
                        <a:pt x="14638" y="0"/>
                      </a:moveTo>
                      <a:cubicBezTo>
                        <a:pt x="14163" y="0"/>
                        <a:pt x="13687" y="254"/>
                        <a:pt x="13460" y="762"/>
                      </a:cubicBezTo>
                      <a:cubicBezTo>
                        <a:pt x="13242" y="394"/>
                        <a:pt x="12915" y="240"/>
                        <a:pt x="12568" y="240"/>
                      </a:cubicBezTo>
                      <a:cubicBezTo>
                        <a:pt x="12058" y="240"/>
                        <a:pt x="11507" y="573"/>
                        <a:pt x="11201" y="1049"/>
                      </a:cubicBezTo>
                      <a:cubicBezTo>
                        <a:pt x="10962" y="487"/>
                        <a:pt x="10434" y="194"/>
                        <a:pt x="9904" y="194"/>
                      </a:cubicBezTo>
                      <a:cubicBezTo>
                        <a:pt x="9453" y="194"/>
                        <a:pt x="9001" y="406"/>
                        <a:pt x="8727" y="846"/>
                      </a:cubicBezTo>
                      <a:cubicBezTo>
                        <a:pt x="8458" y="484"/>
                        <a:pt x="8059" y="308"/>
                        <a:pt x="7662" y="308"/>
                      </a:cubicBezTo>
                      <a:cubicBezTo>
                        <a:pt x="7194" y="308"/>
                        <a:pt x="6731" y="553"/>
                        <a:pt x="6491" y="1025"/>
                      </a:cubicBezTo>
                      <a:cubicBezTo>
                        <a:pt x="6261" y="546"/>
                        <a:pt x="5799" y="299"/>
                        <a:pt x="5334" y="299"/>
                      </a:cubicBezTo>
                      <a:cubicBezTo>
                        <a:pt x="4930" y="299"/>
                        <a:pt x="4524" y="486"/>
                        <a:pt x="4268" y="870"/>
                      </a:cubicBezTo>
                      <a:cubicBezTo>
                        <a:pt x="4040" y="347"/>
                        <a:pt x="3550" y="80"/>
                        <a:pt x="3057" y="80"/>
                      </a:cubicBezTo>
                      <a:cubicBezTo>
                        <a:pt x="2593" y="80"/>
                        <a:pt x="2127" y="317"/>
                        <a:pt x="1877" y="798"/>
                      </a:cubicBezTo>
                      <a:cubicBezTo>
                        <a:pt x="1743" y="430"/>
                        <a:pt x="1401" y="197"/>
                        <a:pt x="1016" y="197"/>
                      </a:cubicBezTo>
                      <a:cubicBezTo>
                        <a:pt x="988" y="197"/>
                        <a:pt x="961" y="198"/>
                        <a:pt x="933" y="200"/>
                      </a:cubicBezTo>
                      <a:cubicBezTo>
                        <a:pt x="335" y="248"/>
                        <a:pt x="13" y="822"/>
                        <a:pt x="1" y="1372"/>
                      </a:cubicBezTo>
                      <a:cubicBezTo>
                        <a:pt x="1" y="1420"/>
                        <a:pt x="36" y="1443"/>
                        <a:pt x="72" y="1443"/>
                      </a:cubicBezTo>
                      <a:cubicBezTo>
                        <a:pt x="108" y="1443"/>
                        <a:pt x="144" y="1420"/>
                        <a:pt x="144" y="1372"/>
                      </a:cubicBezTo>
                      <a:cubicBezTo>
                        <a:pt x="168" y="941"/>
                        <a:pt x="383" y="523"/>
                        <a:pt x="825" y="415"/>
                      </a:cubicBezTo>
                      <a:cubicBezTo>
                        <a:pt x="894" y="396"/>
                        <a:pt x="964" y="386"/>
                        <a:pt x="1032" y="386"/>
                      </a:cubicBezTo>
                      <a:cubicBezTo>
                        <a:pt x="1411" y="386"/>
                        <a:pt x="1749" y="681"/>
                        <a:pt x="1770" y="1097"/>
                      </a:cubicBezTo>
                      <a:cubicBezTo>
                        <a:pt x="1770" y="1149"/>
                        <a:pt x="1812" y="1180"/>
                        <a:pt x="1855" y="1180"/>
                      </a:cubicBezTo>
                      <a:cubicBezTo>
                        <a:pt x="1890" y="1180"/>
                        <a:pt x="1926" y="1158"/>
                        <a:pt x="1937" y="1109"/>
                      </a:cubicBezTo>
                      <a:cubicBezTo>
                        <a:pt x="2087" y="538"/>
                        <a:pt x="2570" y="251"/>
                        <a:pt x="3052" y="251"/>
                      </a:cubicBezTo>
                      <a:cubicBezTo>
                        <a:pt x="3529" y="251"/>
                        <a:pt x="4006" y="532"/>
                        <a:pt x="4160" y="1097"/>
                      </a:cubicBezTo>
                      <a:cubicBezTo>
                        <a:pt x="4174" y="1143"/>
                        <a:pt x="4213" y="1168"/>
                        <a:pt x="4252" y="1168"/>
                      </a:cubicBezTo>
                      <a:cubicBezTo>
                        <a:pt x="4282" y="1168"/>
                        <a:pt x="4312" y="1152"/>
                        <a:pt x="4328" y="1121"/>
                      </a:cubicBezTo>
                      <a:cubicBezTo>
                        <a:pt x="4547" y="688"/>
                        <a:pt x="4944" y="474"/>
                        <a:pt x="5336" y="474"/>
                      </a:cubicBezTo>
                      <a:cubicBezTo>
                        <a:pt x="5777" y="474"/>
                        <a:pt x="6213" y="745"/>
                        <a:pt x="6384" y="1276"/>
                      </a:cubicBezTo>
                      <a:cubicBezTo>
                        <a:pt x="6402" y="1312"/>
                        <a:pt x="6438" y="1330"/>
                        <a:pt x="6473" y="1330"/>
                      </a:cubicBezTo>
                      <a:cubicBezTo>
                        <a:pt x="6509" y="1330"/>
                        <a:pt x="6545" y="1312"/>
                        <a:pt x="6563" y="1276"/>
                      </a:cubicBezTo>
                      <a:cubicBezTo>
                        <a:pt x="6740" y="759"/>
                        <a:pt x="7200" y="485"/>
                        <a:pt x="7663" y="485"/>
                      </a:cubicBezTo>
                      <a:cubicBezTo>
                        <a:pt x="8044" y="485"/>
                        <a:pt x="8428" y="672"/>
                        <a:pt x="8655" y="1061"/>
                      </a:cubicBezTo>
                      <a:cubicBezTo>
                        <a:pt x="8673" y="1085"/>
                        <a:pt x="8700" y="1097"/>
                        <a:pt x="8727" y="1097"/>
                      </a:cubicBezTo>
                      <a:cubicBezTo>
                        <a:pt x="8754" y="1097"/>
                        <a:pt x="8781" y="1085"/>
                        <a:pt x="8798" y="1061"/>
                      </a:cubicBezTo>
                      <a:cubicBezTo>
                        <a:pt x="9028" y="597"/>
                        <a:pt x="9463" y="375"/>
                        <a:pt x="9898" y="375"/>
                      </a:cubicBezTo>
                      <a:cubicBezTo>
                        <a:pt x="10415" y="375"/>
                        <a:pt x="10931" y="690"/>
                        <a:pt x="11094" y="1288"/>
                      </a:cubicBezTo>
                      <a:cubicBezTo>
                        <a:pt x="11100" y="1335"/>
                        <a:pt x="11137" y="1359"/>
                        <a:pt x="11174" y="1359"/>
                      </a:cubicBezTo>
                      <a:cubicBezTo>
                        <a:pt x="11203" y="1359"/>
                        <a:pt x="11233" y="1344"/>
                        <a:pt x="11249" y="1312"/>
                      </a:cubicBezTo>
                      <a:cubicBezTo>
                        <a:pt x="11493" y="818"/>
                        <a:pt x="12045" y="426"/>
                        <a:pt x="12549" y="426"/>
                      </a:cubicBezTo>
                      <a:cubicBezTo>
                        <a:pt x="12886" y="426"/>
                        <a:pt x="13202" y="601"/>
                        <a:pt x="13389" y="1037"/>
                      </a:cubicBezTo>
                      <a:cubicBezTo>
                        <a:pt x="13403" y="1071"/>
                        <a:pt x="13430" y="1085"/>
                        <a:pt x="13458" y="1085"/>
                      </a:cubicBezTo>
                      <a:cubicBezTo>
                        <a:pt x="13498" y="1085"/>
                        <a:pt x="13542" y="1056"/>
                        <a:pt x="13556" y="1013"/>
                      </a:cubicBezTo>
                      <a:cubicBezTo>
                        <a:pt x="13698" y="462"/>
                        <a:pt x="14161" y="187"/>
                        <a:pt x="14625" y="187"/>
                      </a:cubicBezTo>
                      <a:cubicBezTo>
                        <a:pt x="15096" y="187"/>
                        <a:pt x="15569" y="471"/>
                        <a:pt x="15708" y="1037"/>
                      </a:cubicBezTo>
                      <a:cubicBezTo>
                        <a:pt x="15726" y="1079"/>
                        <a:pt x="15761" y="1100"/>
                        <a:pt x="15797" y="1100"/>
                      </a:cubicBezTo>
                      <a:cubicBezTo>
                        <a:pt x="15833" y="1100"/>
                        <a:pt x="15869" y="1079"/>
                        <a:pt x="15887" y="1037"/>
                      </a:cubicBezTo>
                      <a:cubicBezTo>
                        <a:pt x="16055" y="544"/>
                        <a:pt x="16486" y="301"/>
                        <a:pt x="16917" y="301"/>
                      </a:cubicBezTo>
                      <a:cubicBezTo>
                        <a:pt x="17373" y="301"/>
                        <a:pt x="17831" y="574"/>
                        <a:pt x="17979" y="1109"/>
                      </a:cubicBezTo>
                      <a:cubicBezTo>
                        <a:pt x="17992" y="1150"/>
                        <a:pt x="18029" y="1171"/>
                        <a:pt x="18065" y="1171"/>
                      </a:cubicBezTo>
                      <a:cubicBezTo>
                        <a:pt x="18092" y="1171"/>
                        <a:pt x="18119" y="1159"/>
                        <a:pt x="18134" y="1133"/>
                      </a:cubicBezTo>
                      <a:cubicBezTo>
                        <a:pt x="18341" y="681"/>
                        <a:pt x="18753" y="467"/>
                        <a:pt x="19162" y="467"/>
                      </a:cubicBezTo>
                      <a:cubicBezTo>
                        <a:pt x="19652" y="467"/>
                        <a:pt x="20138" y="775"/>
                        <a:pt x="20262" y="1348"/>
                      </a:cubicBezTo>
                      <a:cubicBezTo>
                        <a:pt x="20276" y="1400"/>
                        <a:pt x="20315" y="1422"/>
                        <a:pt x="20355" y="1422"/>
                      </a:cubicBezTo>
                      <a:cubicBezTo>
                        <a:pt x="20414" y="1422"/>
                        <a:pt x="20475" y="1372"/>
                        <a:pt x="20453" y="1300"/>
                      </a:cubicBezTo>
                      <a:cubicBezTo>
                        <a:pt x="20307" y="645"/>
                        <a:pt x="19746" y="278"/>
                        <a:pt x="19178" y="278"/>
                      </a:cubicBezTo>
                      <a:cubicBezTo>
                        <a:pt x="18772" y="278"/>
                        <a:pt x="18363" y="466"/>
                        <a:pt x="18098" y="870"/>
                      </a:cubicBezTo>
                      <a:cubicBezTo>
                        <a:pt x="17880" y="358"/>
                        <a:pt x="17404" y="97"/>
                        <a:pt x="16928" y="97"/>
                      </a:cubicBezTo>
                      <a:cubicBezTo>
                        <a:pt x="16492" y="97"/>
                        <a:pt x="16055" y="316"/>
                        <a:pt x="15815" y="762"/>
                      </a:cubicBezTo>
                      <a:cubicBezTo>
                        <a:pt x="15588" y="254"/>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141" name="Google Shape;2141;p23"/>
                <p:cNvSpPr/>
                <p:nvPr/>
              </p:nvSpPr>
              <p:spPr>
                <a:xfrm>
                  <a:off x="4979623" y="4829466"/>
                  <a:ext cx="4386615" cy="310655"/>
                </a:xfrm>
                <a:custGeom>
                  <a:avLst/>
                  <a:gdLst/>
                  <a:ahLst/>
                  <a:cxnLst/>
                  <a:rect l="l" t="t" r="r" b="b"/>
                  <a:pathLst>
                    <a:path w="20475" h="1450" extrusionOk="0">
                      <a:moveTo>
                        <a:pt x="14638" y="0"/>
                      </a:moveTo>
                      <a:cubicBezTo>
                        <a:pt x="14163" y="0"/>
                        <a:pt x="13687" y="257"/>
                        <a:pt x="13460" y="771"/>
                      </a:cubicBezTo>
                      <a:cubicBezTo>
                        <a:pt x="13242" y="398"/>
                        <a:pt x="12914" y="243"/>
                        <a:pt x="12567" y="243"/>
                      </a:cubicBezTo>
                      <a:cubicBezTo>
                        <a:pt x="12058" y="243"/>
                        <a:pt x="11507" y="577"/>
                        <a:pt x="11201" y="1046"/>
                      </a:cubicBezTo>
                      <a:cubicBezTo>
                        <a:pt x="10963" y="487"/>
                        <a:pt x="10439" y="198"/>
                        <a:pt x="9913" y="198"/>
                      </a:cubicBezTo>
                      <a:cubicBezTo>
                        <a:pt x="9459" y="198"/>
                        <a:pt x="9003" y="413"/>
                        <a:pt x="8727" y="855"/>
                      </a:cubicBezTo>
                      <a:cubicBezTo>
                        <a:pt x="8457" y="492"/>
                        <a:pt x="8056" y="316"/>
                        <a:pt x="7658" y="316"/>
                      </a:cubicBezTo>
                      <a:cubicBezTo>
                        <a:pt x="7192" y="316"/>
                        <a:pt x="6730" y="558"/>
                        <a:pt x="6491" y="1022"/>
                      </a:cubicBezTo>
                      <a:cubicBezTo>
                        <a:pt x="6262" y="545"/>
                        <a:pt x="5802" y="298"/>
                        <a:pt x="5339" y="298"/>
                      </a:cubicBezTo>
                      <a:cubicBezTo>
                        <a:pt x="4933" y="298"/>
                        <a:pt x="4525" y="488"/>
                        <a:pt x="4268" y="879"/>
                      </a:cubicBezTo>
                      <a:cubicBezTo>
                        <a:pt x="4040" y="348"/>
                        <a:pt x="3547" y="79"/>
                        <a:pt x="3053" y="79"/>
                      </a:cubicBezTo>
                      <a:cubicBezTo>
                        <a:pt x="2590" y="79"/>
                        <a:pt x="2126" y="315"/>
                        <a:pt x="1877" y="795"/>
                      </a:cubicBezTo>
                      <a:cubicBezTo>
                        <a:pt x="1743" y="437"/>
                        <a:pt x="1399" y="194"/>
                        <a:pt x="1012" y="194"/>
                      </a:cubicBezTo>
                      <a:cubicBezTo>
                        <a:pt x="986" y="194"/>
                        <a:pt x="960" y="195"/>
                        <a:pt x="933" y="198"/>
                      </a:cubicBezTo>
                      <a:cubicBezTo>
                        <a:pt x="335" y="257"/>
                        <a:pt x="13" y="831"/>
                        <a:pt x="1" y="1369"/>
                      </a:cubicBezTo>
                      <a:cubicBezTo>
                        <a:pt x="1" y="1423"/>
                        <a:pt x="36" y="1450"/>
                        <a:pt x="72" y="1450"/>
                      </a:cubicBezTo>
                      <a:cubicBezTo>
                        <a:pt x="108" y="1450"/>
                        <a:pt x="144" y="1423"/>
                        <a:pt x="144" y="1369"/>
                      </a:cubicBezTo>
                      <a:cubicBezTo>
                        <a:pt x="168" y="939"/>
                        <a:pt x="383" y="532"/>
                        <a:pt x="825" y="413"/>
                      </a:cubicBezTo>
                      <a:cubicBezTo>
                        <a:pt x="890" y="396"/>
                        <a:pt x="954" y="388"/>
                        <a:pt x="1018" y="388"/>
                      </a:cubicBezTo>
                      <a:cubicBezTo>
                        <a:pt x="1403" y="388"/>
                        <a:pt x="1749" y="684"/>
                        <a:pt x="1770" y="1094"/>
                      </a:cubicBezTo>
                      <a:cubicBezTo>
                        <a:pt x="1770" y="1153"/>
                        <a:pt x="1812" y="1183"/>
                        <a:pt x="1855" y="1183"/>
                      </a:cubicBezTo>
                      <a:cubicBezTo>
                        <a:pt x="1890" y="1183"/>
                        <a:pt x="1926" y="1162"/>
                        <a:pt x="1937" y="1118"/>
                      </a:cubicBezTo>
                      <a:cubicBezTo>
                        <a:pt x="2087" y="547"/>
                        <a:pt x="2570" y="260"/>
                        <a:pt x="3052" y="260"/>
                      </a:cubicBezTo>
                      <a:cubicBezTo>
                        <a:pt x="3529" y="260"/>
                        <a:pt x="4006" y="541"/>
                        <a:pt x="4160" y="1106"/>
                      </a:cubicBezTo>
                      <a:cubicBezTo>
                        <a:pt x="4174" y="1147"/>
                        <a:pt x="4215" y="1168"/>
                        <a:pt x="4254" y="1168"/>
                      </a:cubicBezTo>
                      <a:cubicBezTo>
                        <a:pt x="4283" y="1168"/>
                        <a:pt x="4312" y="1156"/>
                        <a:pt x="4328" y="1130"/>
                      </a:cubicBezTo>
                      <a:cubicBezTo>
                        <a:pt x="4548" y="690"/>
                        <a:pt x="4947" y="473"/>
                        <a:pt x="5340" y="473"/>
                      </a:cubicBezTo>
                      <a:cubicBezTo>
                        <a:pt x="5780" y="473"/>
                        <a:pt x="6214" y="743"/>
                        <a:pt x="6384" y="1273"/>
                      </a:cubicBezTo>
                      <a:cubicBezTo>
                        <a:pt x="6402" y="1315"/>
                        <a:pt x="6438" y="1336"/>
                        <a:pt x="6473" y="1336"/>
                      </a:cubicBezTo>
                      <a:cubicBezTo>
                        <a:pt x="6509" y="1336"/>
                        <a:pt x="6545" y="1315"/>
                        <a:pt x="6563" y="1273"/>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26" y="597"/>
                        <a:pt x="9458" y="377"/>
                        <a:pt x="9890" y="377"/>
                      </a:cubicBezTo>
                      <a:cubicBezTo>
                        <a:pt x="10410" y="377"/>
                        <a:pt x="10930" y="696"/>
                        <a:pt x="11094" y="1297"/>
                      </a:cubicBezTo>
                      <a:cubicBezTo>
                        <a:pt x="11100" y="1338"/>
                        <a:pt x="11138" y="1359"/>
                        <a:pt x="11176" y="1359"/>
                      </a:cubicBezTo>
                      <a:cubicBezTo>
                        <a:pt x="11205" y="1359"/>
                        <a:pt x="11233" y="1347"/>
                        <a:pt x="11249" y="1321"/>
                      </a:cubicBezTo>
                      <a:cubicBezTo>
                        <a:pt x="11492" y="821"/>
                        <a:pt x="12042" y="432"/>
                        <a:pt x="12545" y="432"/>
                      </a:cubicBezTo>
                      <a:cubicBezTo>
                        <a:pt x="12884" y="432"/>
                        <a:pt x="13201" y="608"/>
                        <a:pt x="13389" y="1046"/>
                      </a:cubicBezTo>
                      <a:cubicBezTo>
                        <a:pt x="13404" y="1076"/>
                        <a:pt x="13431" y="1090"/>
                        <a:pt x="13460" y="1090"/>
                      </a:cubicBezTo>
                      <a:cubicBezTo>
                        <a:pt x="13500" y="1090"/>
                        <a:pt x="13542" y="1064"/>
                        <a:pt x="13556" y="1022"/>
                      </a:cubicBezTo>
                      <a:cubicBezTo>
                        <a:pt x="13699" y="463"/>
                        <a:pt x="14164" y="186"/>
                        <a:pt x="14629" y="186"/>
                      </a:cubicBezTo>
                      <a:cubicBezTo>
                        <a:pt x="15099" y="186"/>
                        <a:pt x="15569" y="469"/>
                        <a:pt x="15708" y="1034"/>
                      </a:cubicBezTo>
                      <a:cubicBezTo>
                        <a:pt x="15726" y="1076"/>
                        <a:pt x="15761" y="1097"/>
                        <a:pt x="15797" y="1097"/>
                      </a:cubicBezTo>
                      <a:cubicBezTo>
                        <a:pt x="15833" y="1097"/>
                        <a:pt x="15869" y="1076"/>
                        <a:pt x="15887" y="1034"/>
                      </a:cubicBezTo>
                      <a:cubicBezTo>
                        <a:pt x="16055" y="541"/>
                        <a:pt x="16486" y="298"/>
                        <a:pt x="16917" y="298"/>
                      </a:cubicBezTo>
                      <a:cubicBezTo>
                        <a:pt x="17373" y="298"/>
                        <a:pt x="17831" y="571"/>
                        <a:pt x="17979" y="1106"/>
                      </a:cubicBezTo>
                      <a:cubicBezTo>
                        <a:pt x="17992" y="1147"/>
                        <a:pt x="18029" y="1168"/>
                        <a:pt x="18065" y="1168"/>
                      </a:cubicBezTo>
                      <a:cubicBezTo>
                        <a:pt x="18092" y="1168"/>
                        <a:pt x="18119" y="1156"/>
                        <a:pt x="18134" y="1130"/>
                      </a:cubicBezTo>
                      <a:cubicBezTo>
                        <a:pt x="18340" y="680"/>
                        <a:pt x="18751" y="466"/>
                        <a:pt x="19159" y="466"/>
                      </a:cubicBezTo>
                      <a:cubicBezTo>
                        <a:pt x="19650" y="466"/>
                        <a:pt x="20138" y="776"/>
                        <a:pt x="20262" y="1357"/>
                      </a:cubicBezTo>
                      <a:cubicBezTo>
                        <a:pt x="20276" y="1404"/>
                        <a:pt x="20315" y="1425"/>
                        <a:pt x="20354" y="1425"/>
                      </a:cubicBezTo>
                      <a:cubicBezTo>
                        <a:pt x="20414" y="1425"/>
                        <a:pt x="20475" y="1377"/>
                        <a:pt x="20453" y="1297"/>
                      </a:cubicBezTo>
                      <a:cubicBezTo>
                        <a:pt x="20307" y="643"/>
                        <a:pt x="19748" y="281"/>
                        <a:pt x="19181" y="281"/>
                      </a:cubicBezTo>
                      <a:cubicBezTo>
                        <a:pt x="18774" y="281"/>
                        <a:pt x="18363" y="467"/>
                        <a:pt x="18098" y="867"/>
                      </a:cubicBezTo>
                      <a:cubicBezTo>
                        <a:pt x="17881" y="357"/>
                        <a:pt x="17408" y="96"/>
                        <a:pt x="16933" y="96"/>
                      </a:cubicBezTo>
                      <a:cubicBezTo>
                        <a:pt x="16495" y="96"/>
                        <a:pt x="16056" y="318"/>
                        <a:pt x="15815" y="771"/>
                      </a:cubicBezTo>
                      <a:cubicBezTo>
                        <a:pt x="15588" y="257"/>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grpSp>
      <p:sp>
        <p:nvSpPr>
          <p:cNvPr id="2142" name="Google Shape;2142;p23"/>
          <p:cNvSpPr/>
          <p:nvPr/>
        </p:nvSpPr>
        <p:spPr>
          <a:xfrm flipH="1">
            <a:off x="914400" y="609600"/>
            <a:ext cx="10363200" cy="5636800"/>
          </a:xfrm>
          <a:prstGeom prst="snip2DiagRect">
            <a:avLst>
              <a:gd name="adj1" fmla="val 0"/>
              <a:gd name="adj2" fmla="val 0"/>
            </a:avLst>
          </a:pr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pic>
        <p:nvPicPr>
          <p:cNvPr id="2143" name="Google Shape;2143;p23"/>
          <p:cNvPicPr preferRelativeResize="0"/>
          <p:nvPr/>
        </p:nvPicPr>
        <p:blipFill>
          <a:blip r:embed="rId2"/>
          <a:stretch>
            <a:fillRect/>
          </a:stretch>
        </p:blipFill>
        <p:spPr>
          <a:xfrm>
            <a:off x="0" y="0"/>
            <a:ext cx="12192000" cy="6858000"/>
          </a:xfrm>
          <a:prstGeom prst="rect">
            <a:avLst/>
          </a:prstGeom>
          <a:noFill/>
          <a:ln>
            <a:noFill/>
          </a:ln>
        </p:spPr>
      </p:pic>
      <p:sp>
        <p:nvSpPr>
          <p:cNvPr id="2144" name="Google Shape;2144;p23"/>
          <p:cNvSpPr txBox="1">
            <a:spLocks noGrp="1"/>
          </p:cNvSpPr>
          <p:nvPr>
            <p:ph type="title"/>
          </p:nvPr>
        </p:nvSpPr>
        <p:spPr>
          <a:xfrm>
            <a:off x="1062200" y="523700"/>
            <a:ext cx="10067600" cy="759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600"/>
              <a:buNone/>
              <a:defRPr>
                <a:latin typeface="Just Another Hand" panose="02000506000000020003"/>
                <a:ea typeface="Just Another Hand" panose="02000506000000020003"/>
                <a:cs typeface="Just Another Hand" panose="02000506000000020003"/>
                <a:sym typeface="Just Another Hand" panose="02000506000000020003"/>
              </a:defRPr>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a:endParaRPr/>
          </a:p>
        </p:txBody>
      </p:sp>
    </p:spTree>
  </p:cSld>
  <p:clrMapOvr>
    <a:masterClrMapping/>
  </p:clrMapOvr>
</p:sldLayout>
</file>

<file path=ppt/slideLayouts/slideLayout86.xml><?xml version="1.0" encoding="utf-8"?>
<p:sldLayout xmlns:a="http://schemas.openxmlformats.org/drawingml/2006/main" xmlns:r="http://schemas.openxmlformats.org/officeDocument/2006/relationships" xmlns:p="http://schemas.openxmlformats.org/presentationml/2006/main" matchingName="Title only 8">
  <p:cSld name="CUSTOM_12_1">
    <p:bg>
      <p:bgPr>
        <a:solidFill>
          <a:schemeClr val="accent1"/>
        </a:solidFill>
        <a:effectLst/>
      </p:bgPr>
    </p:bg>
    <p:spTree>
      <p:nvGrpSpPr>
        <p:cNvPr id="1" name="Shape 2145"/>
        <p:cNvGrpSpPr/>
        <p:nvPr/>
      </p:nvGrpSpPr>
      <p:grpSpPr>
        <a:xfrm>
          <a:off x="0" y="0"/>
          <a:ext cx="0" cy="0"/>
          <a:chOff x="0" y="0"/>
          <a:chExt cx="0" cy="0"/>
        </a:xfrm>
      </p:grpSpPr>
      <p:grpSp>
        <p:nvGrpSpPr>
          <p:cNvPr id="2146" name="Google Shape;2146;p24"/>
          <p:cNvGrpSpPr/>
          <p:nvPr/>
        </p:nvGrpSpPr>
        <p:grpSpPr>
          <a:xfrm>
            <a:off x="-190735" y="-16495"/>
            <a:ext cx="12400215" cy="7493993"/>
            <a:chOff x="-143051" y="-12371"/>
            <a:chExt cx="9300161" cy="5620495"/>
          </a:xfrm>
        </p:grpSpPr>
        <p:sp>
          <p:nvSpPr>
            <p:cNvPr id="2147" name="Google Shape;2147;p24"/>
            <p:cNvSpPr/>
            <p:nvPr/>
          </p:nvSpPr>
          <p:spPr>
            <a:xfrm>
              <a:off x="274593" y="24051"/>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148" name="Google Shape;2148;p24"/>
            <p:cNvSpPr/>
            <p:nvPr/>
          </p:nvSpPr>
          <p:spPr>
            <a:xfrm>
              <a:off x="245333" y="732438"/>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149" name="Google Shape;2149;p24"/>
            <p:cNvSpPr/>
            <p:nvPr/>
          </p:nvSpPr>
          <p:spPr>
            <a:xfrm>
              <a:off x="609755" y="446587"/>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150" name="Google Shape;2150;p24"/>
            <p:cNvSpPr/>
            <p:nvPr/>
          </p:nvSpPr>
          <p:spPr>
            <a:xfrm>
              <a:off x="946350" y="972455"/>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151" name="Google Shape;2151;p24"/>
            <p:cNvSpPr/>
            <p:nvPr/>
          </p:nvSpPr>
          <p:spPr>
            <a:xfrm>
              <a:off x="1196801" y="515543"/>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152" name="Google Shape;2152;p24"/>
            <p:cNvSpPr/>
            <p:nvPr/>
          </p:nvSpPr>
          <p:spPr>
            <a:xfrm>
              <a:off x="1247906" y="121058"/>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153" name="Google Shape;2153;p24"/>
            <p:cNvSpPr/>
            <p:nvPr/>
          </p:nvSpPr>
          <p:spPr>
            <a:xfrm>
              <a:off x="1759907" y="286985"/>
              <a:ext cx="168196" cy="204413"/>
            </a:xfrm>
            <a:custGeom>
              <a:avLst/>
              <a:gdLst/>
              <a:ahLst/>
              <a:cxnLst/>
              <a:rect l="l" t="t" r="r" b="b"/>
              <a:pathLst>
                <a:path w="822" h="999" extrusionOk="0">
                  <a:moveTo>
                    <a:pt x="149" y="1"/>
                  </a:moveTo>
                  <a:cubicBezTo>
                    <a:pt x="63" y="1"/>
                    <a:pt x="0" y="102"/>
                    <a:pt x="9" y="195"/>
                  </a:cubicBezTo>
                  <a:cubicBezTo>
                    <a:pt x="33" y="314"/>
                    <a:pt x="81" y="434"/>
                    <a:pt x="153" y="553"/>
                  </a:cubicBezTo>
                  <a:cubicBezTo>
                    <a:pt x="201" y="673"/>
                    <a:pt x="260" y="792"/>
                    <a:pt x="344" y="900"/>
                  </a:cubicBezTo>
                  <a:cubicBezTo>
                    <a:pt x="391" y="969"/>
                    <a:pt x="457" y="998"/>
                    <a:pt x="523" y="998"/>
                  </a:cubicBezTo>
                  <a:cubicBezTo>
                    <a:pt x="673" y="998"/>
                    <a:pt x="822" y="844"/>
                    <a:pt x="739" y="661"/>
                  </a:cubicBezTo>
                  <a:cubicBezTo>
                    <a:pt x="607" y="422"/>
                    <a:pt x="440" y="195"/>
                    <a:pt x="225" y="27"/>
                  </a:cubicBezTo>
                  <a:cubicBezTo>
                    <a:pt x="198" y="9"/>
                    <a:pt x="173" y="1"/>
                    <a:pt x="149"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154" name="Google Shape;2154;p24"/>
            <p:cNvSpPr/>
            <p:nvPr/>
          </p:nvSpPr>
          <p:spPr>
            <a:xfrm>
              <a:off x="1661691" y="760266"/>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155" name="Google Shape;2155;p24"/>
            <p:cNvSpPr/>
            <p:nvPr/>
          </p:nvSpPr>
          <p:spPr>
            <a:xfrm>
              <a:off x="2037777" y="1172980"/>
              <a:ext cx="145483" cy="184770"/>
            </a:xfrm>
            <a:custGeom>
              <a:avLst/>
              <a:gdLst/>
              <a:ahLst/>
              <a:cxnLst/>
              <a:rect l="l" t="t" r="r" b="b"/>
              <a:pathLst>
                <a:path w="711" h="903" extrusionOk="0">
                  <a:moveTo>
                    <a:pt x="199" y="0"/>
                  </a:moveTo>
                  <a:cubicBezTo>
                    <a:pt x="98" y="0"/>
                    <a:pt x="0" y="96"/>
                    <a:pt x="26" y="216"/>
                  </a:cubicBezTo>
                  <a:cubicBezTo>
                    <a:pt x="74" y="431"/>
                    <a:pt x="169" y="634"/>
                    <a:pt x="301" y="802"/>
                  </a:cubicBezTo>
                  <a:cubicBezTo>
                    <a:pt x="342" y="872"/>
                    <a:pt x="407" y="902"/>
                    <a:pt x="471" y="902"/>
                  </a:cubicBezTo>
                  <a:cubicBezTo>
                    <a:pt x="591" y="902"/>
                    <a:pt x="711" y="795"/>
                    <a:pt x="672" y="646"/>
                  </a:cubicBezTo>
                  <a:cubicBezTo>
                    <a:pt x="600" y="419"/>
                    <a:pt x="480" y="216"/>
                    <a:pt x="313" y="48"/>
                  </a:cubicBezTo>
                  <a:cubicBezTo>
                    <a:pt x="279" y="15"/>
                    <a:pt x="239" y="0"/>
                    <a:pt x="199"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156" name="Google Shape;2156;p24"/>
            <p:cNvSpPr/>
            <p:nvPr/>
          </p:nvSpPr>
          <p:spPr>
            <a:xfrm>
              <a:off x="2177530" y="799348"/>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157" name="Google Shape;2157;p24"/>
            <p:cNvSpPr/>
            <p:nvPr/>
          </p:nvSpPr>
          <p:spPr>
            <a:xfrm>
              <a:off x="2445988" y="285143"/>
              <a:ext cx="163285" cy="193159"/>
            </a:xfrm>
            <a:custGeom>
              <a:avLst/>
              <a:gdLst/>
              <a:ahLst/>
              <a:cxnLst/>
              <a:rect l="l" t="t" r="r" b="b"/>
              <a:pathLst>
                <a:path w="798" h="944" extrusionOk="0">
                  <a:moveTo>
                    <a:pt x="615" y="1"/>
                  </a:moveTo>
                  <a:cubicBezTo>
                    <a:pt x="582" y="1"/>
                    <a:pt x="548" y="15"/>
                    <a:pt x="517" y="48"/>
                  </a:cubicBezTo>
                  <a:cubicBezTo>
                    <a:pt x="338" y="228"/>
                    <a:pt x="183" y="431"/>
                    <a:pt x="63" y="646"/>
                  </a:cubicBezTo>
                  <a:cubicBezTo>
                    <a:pt x="0" y="781"/>
                    <a:pt x="120" y="944"/>
                    <a:pt x="245" y="944"/>
                  </a:cubicBezTo>
                  <a:cubicBezTo>
                    <a:pt x="286" y="944"/>
                    <a:pt x="327" y="926"/>
                    <a:pt x="362" y="885"/>
                  </a:cubicBezTo>
                  <a:cubicBezTo>
                    <a:pt x="517" y="682"/>
                    <a:pt x="649" y="455"/>
                    <a:pt x="744" y="228"/>
                  </a:cubicBezTo>
                  <a:cubicBezTo>
                    <a:pt x="798" y="121"/>
                    <a:pt x="712" y="1"/>
                    <a:pt x="61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158" name="Google Shape;2158;p24"/>
            <p:cNvSpPr/>
            <p:nvPr/>
          </p:nvSpPr>
          <p:spPr>
            <a:xfrm>
              <a:off x="2895736" y="388066"/>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159" name="Google Shape;2159;p24"/>
            <p:cNvSpPr/>
            <p:nvPr/>
          </p:nvSpPr>
          <p:spPr>
            <a:xfrm>
              <a:off x="2913742" y="789526"/>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160" name="Google Shape;2160;p24"/>
            <p:cNvSpPr/>
            <p:nvPr/>
          </p:nvSpPr>
          <p:spPr>
            <a:xfrm>
              <a:off x="3214119" y="1023609"/>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161" name="Google Shape;2161;p24"/>
            <p:cNvSpPr/>
            <p:nvPr/>
          </p:nvSpPr>
          <p:spPr>
            <a:xfrm>
              <a:off x="3706223" y="909637"/>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162" name="Google Shape;2162;p24"/>
            <p:cNvSpPr/>
            <p:nvPr/>
          </p:nvSpPr>
          <p:spPr>
            <a:xfrm>
              <a:off x="3408710" y="541734"/>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163" name="Google Shape;2163;p24"/>
            <p:cNvSpPr/>
            <p:nvPr/>
          </p:nvSpPr>
          <p:spPr>
            <a:xfrm>
              <a:off x="3371061" y="162782"/>
              <a:ext cx="190704" cy="155714"/>
            </a:xfrm>
            <a:custGeom>
              <a:avLst/>
              <a:gdLst/>
              <a:ahLst/>
              <a:cxnLst/>
              <a:rect l="l" t="t" r="r" b="b"/>
              <a:pathLst>
                <a:path w="932" h="761" extrusionOk="0">
                  <a:moveTo>
                    <a:pt x="204" y="1"/>
                  </a:moveTo>
                  <a:cubicBezTo>
                    <a:pt x="132" y="13"/>
                    <a:pt x="73" y="61"/>
                    <a:pt x="61" y="120"/>
                  </a:cubicBezTo>
                  <a:cubicBezTo>
                    <a:pt x="1" y="264"/>
                    <a:pt x="144" y="455"/>
                    <a:pt x="228" y="539"/>
                  </a:cubicBezTo>
                  <a:cubicBezTo>
                    <a:pt x="336" y="658"/>
                    <a:pt x="479" y="730"/>
                    <a:pt x="622" y="754"/>
                  </a:cubicBezTo>
                  <a:cubicBezTo>
                    <a:pt x="638" y="758"/>
                    <a:pt x="653" y="760"/>
                    <a:pt x="668" y="760"/>
                  </a:cubicBezTo>
                  <a:cubicBezTo>
                    <a:pt x="816" y="760"/>
                    <a:pt x="932" y="562"/>
                    <a:pt x="802" y="443"/>
                  </a:cubicBezTo>
                  <a:cubicBezTo>
                    <a:pt x="706" y="371"/>
                    <a:pt x="622" y="288"/>
                    <a:pt x="539" y="216"/>
                  </a:cubicBezTo>
                  <a:cubicBezTo>
                    <a:pt x="443" y="132"/>
                    <a:pt x="336"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164" name="Google Shape;2164;p24"/>
            <p:cNvSpPr/>
            <p:nvPr/>
          </p:nvSpPr>
          <p:spPr>
            <a:xfrm>
              <a:off x="3797687" y="-12371"/>
              <a:ext cx="128909" cy="251884"/>
            </a:xfrm>
            <a:custGeom>
              <a:avLst/>
              <a:gdLst/>
              <a:ahLst/>
              <a:cxnLst/>
              <a:rect l="l" t="t" r="r" b="b"/>
              <a:pathLst>
                <a:path w="630" h="1231" extrusionOk="0">
                  <a:moveTo>
                    <a:pt x="523" y="1"/>
                  </a:moveTo>
                  <a:cubicBezTo>
                    <a:pt x="487" y="1"/>
                    <a:pt x="450" y="18"/>
                    <a:pt x="426" y="56"/>
                  </a:cubicBezTo>
                  <a:cubicBezTo>
                    <a:pt x="259" y="355"/>
                    <a:pt x="139" y="666"/>
                    <a:pt x="44" y="1000"/>
                  </a:cubicBezTo>
                  <a:cubicBezTo>
                    <a:pt x="0" y="1137"/>
                    <a:pt x="118" y="1231"/>
                    <a:pt x="234" y="1231"/>
                  </a:cubicBezTo>
                  <a:cubicBezTo>
                    <a:pt x="310" y="1231"/>
                    <a:pt x="386" y="1191"/>
                    <a:pt x="414" y="1096"/>
                  </a:cubicBezTo>
                  <a:cubicBezTo>
                    <a:pt x="522" y="773"/>
                    <a:pt x="593" y="438"/>
                    <a:pt x="629" y="104"/>
                  </a:cubicBezTo>
                  <a:cubicBezTo>
                    <a:pt x="629" y="39"/>
                    <a:pt x="578" y="1"/>
                    <a:pt x="52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165" name="Google Shape;2165;p24"/>
            <p:cNvSpPr/>
            <p:nvPr/>
          </p:nvSpPr>
          <p:spPr>
            <a:xfrm>
              <a:off x="2128627" y="-9711"/>
              <a:ext cx="129523" cy="286465"/>
            </a:xfrm>
            <a:custGeom>
              <a:avLst/>
              <a:gdLst/>
              <a:ahLst/>
              <a:cxnLst/>
              <a:rect l="l" t="t" r="r" b="b"/>
              <a:pathLst>
                <a:path w="633" h="1400" extrusionOk="0">
                  <a:moveTo>
                    <a:pt x="181" y="0"/>
                  </a:moveTo>
                  <a:cubicBezTo>
                    <a:pt x="122" y="0"/>
                    <a:pt x="70" y="34"/>
                    <a:pt x="60" y="115"/>
                  </a:cubicBezTo>
                  <a:cubicBezTo>
                    <a:pt x="0" y="497"/>
                    <a:pt x="24" y="880"/>
                    <a:pt x="132" y="1238"/>
                  </a:cubicBezTo>
                  <a:cubicBezTo>
                    <a:pt x="165" y="1351"/>
                    <a:pt x="255" y="1399"/>
                    <a:pt x="347" y="1399"/>
                  </a:cubicBezTo>
                  <a:cubicBezTo>
                    <a:pt x="488" y="1399"/>
                    <a:pt x="632" y="1285"/>
                    <a:pt x="574" y="1119"/>
                  </a:cubicBezTo>
                  <a:cubicBezTo>
                    <a:pt x="467" y="808"/>
                    <a:pt x="395" y="485"/>
                    <a:pt x="371" y="163"/>
                  </a:cubicBezTo>
                  <a:cubicBezTo>
                    <a:pt x="357" y="65"/>
                    <a:pt x="263" y="0"/>
                    <a:pt x="18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166" name="Google Shape;2166;p24"/>
            <p:cNvSpPr/>
            <p:nvPr/>
          </p:nvSpPr>
          <p:spPr>
            <a:xfrm>
              <a:off x="3882398" y="538051"/>
              <a:ext cx="315725"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167" name="Google Shape;2167;p24"/>
            <p:cNvSpPr/>
            <p:nvPr/>
          </p:nvSpPr>
          <p:spPr>
            <a:xfrm>
              <a:off x="-124001" y="509404"/>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168" name="Google Shape;2168;p24"/>
            <p:cNvSpPr/>
            <p:nvPr/>
          </p:nvSpPr>
          <p:spPr>
            <a:xfrm>
              <a:off x="4703718" y="24051"/>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169" name="Google Shape;2169;p24"/>
            <p:cNvSpPr/>
            <p:nvPr/>
          </p:nvSpPr>
          <p:spPr>
            <a:xfrm>
              <a:off x="4674458" y="732438"/>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170" name="Google Shape;2170;p24"/>
            <p:cNvSpPr/>
            <p:nvPr/>
          </p:nvSpPr>
          <p:spPr>
            <a:xfrm>
              <a:off x="5038880" y="446587"/>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171" name="Google Shape;2171;p24"/>
            <p:cNvSpPr/>
            <p:nvPr/>
          </p:nvSpPr>
          <p:spPr>
            <a:xfrm>
              <a:off x="5375475" y="972455"/>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172" name="Google Shape;2172;p24"/>
            <p:cNvSpPr/>
            <p:nvPr/>
          </p:nvSpPr>
          <p:spPr>
            <a:xfrm>
              <a:off x="5625926" y="515543"/>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173" name="Google Shape;2173;p24"/>
            <p:cNvSpPr/>
            <p:nvPr/>
          </p:nvSpPr>
          <p:spPr>
            <a:xfrm>
              <a:off x="5438906" y="153983"/>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174" name="Google Shape;2174;p24"/>
            <p:cNvSpPr/>
            <p:nvPr/>
          </p:nvSpPr>
          <p:spPr>
            <a:xfrm>
              <a:off x="6189032" y="286985"/>
              <a:ext cx="168196" cy="204413"/>
            </a:xfrm>
            <a:custGeom>
              <a:avLst/>
              <a:gdLst/>
              <a:ahLst/>
              <a:cxnLst/>
              <a:rect l="l" t="t" r="r" b="b"/>
              <a:pathLst>
                <a:path w="822" h="999" extrusionOk="0">
                  <a:moveTo>
                    <a:pt x="149" y="1"/>
                  </a:moveTo>
                  <a:cubicBezTo>
                    <a:pt x="63" y="1"/>
                    <a:pt x="0" y="102"/>
                    <a:pt x="9" y="195"/>
                  </a:cubicBezTo>
                  <a:cubicBezTo>
                    <a:pt x="33" y="314"/>
                    <a:pt x="81" y="434"/>
                    <a:pt x="153" y="553"/>
                  </a:cubicBezTo>
                  <a:cubicBezTo>
                    <a:pt x="201" y="673"/>
                    <a:pt x="260" y="792"/>
                    <a:pt x="344" y="900"/>
                  </a:cubicBezTo>
                  <a:cubicBezTo>
                    <a:pt x="391" y="969"/>
                    <a:pt x="457" y="998"/>
                    <a:pt x="523" y="998"/>
                  </a:cubicBezTo>
                  <a:cubicBezTo>
                    <a:pt x="673" y="998"/>
                    <a:pt x="822" y="844"/>
                    <a:pt x="739" y="661"/>
                  </a:cubicBezTo>
                  <a:cubicBezTo>
                    <a:pt x="607" y="422"/>
                    <a:pt x="440" y="195"/>
                    <a:pt x="225" y="27"/>
                  </a:cubicBezTo>
                  <a:cubicBezTo>
                    <a:pt x="198" y="9"/>
                    <a:pt x="173" y="1"/>
                    <a:pt x="149"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175" name="Google Shape;2175;p24"/>
            <p:cNvSpPr/>
            <p:nvPr/>
          </p:nvSpPr>
          <p:spPr>
            <a:xfrm>
              <a:off x="6090816" y="760266"/>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176" name="Google Shape;2176;p24"/>
            <p:cNvSpPr/>
            <p:nvPr/>
          </p:nvSpPr>
          <p:spPr>
            <a:xfrm>
              <a:off x="6606655" y="799348"/>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177" name="Google Shape;2177;p24"/>
            <p:cNvSpPr/>
            <p:nvPr/>
          </p:nvSpPr>
          <p:spPr>
            <a:xfrm>
              <a:off x="6875113" y="285143"/>
              <a:ext cx="163285" cy="193159"/>
            </a:xfrm>
            <a:custGeom>
              <a:avLst/>
              <a:gdLst/>
              <a:ahLst/>
              <a:cxnLst/>
              <a:rect l="l" t="t" r="r" b="b"/>
              <a:pathLst>
                <a:path w="798" h="944" extrusionOk="0">
                  <a:moveTo>
                    <a:pt x="615" y="1"/>
                  </a:moveTo>
                  <a:cubicBezTo>
                    <a:pt x="582" y="1"/>
                    <a:pt x="548" y="15"/>
                    <a:pt x="517" y="48"/>
                  </a:cubicBezTo>
                  <a:cubicBezTo>
                    <a:pt x="338" y="228"/>
                    <a:pt x="183" y="431"/>
                    <a:pt x="63" y="646"/>
                  </a:cubicBezTo>
                  <a:cubicBezTo>
                    <a:pt x="0" y="781"/>
                    <a:pt x="120" y="944"/>
                    <a:pt x="245" y="944"/>
                  </a:cubicBezTo>
                  <a:cubicBezTo>
                    <a:pt x="286" y="944"/>
                    <a:pt x="327" y="926"/>
                    <a:pt x="362" y="885"/>
                  </a:cubicBezTo>
                  <a:cubicBezTo>
                    <a:pt x="517" y="682"/>
                    <a:pt x="649" y="455"/>
                    <a:pt x="744" y="228"/>
                  </a:cubicBezTo>
                  <a:cubicBezTo>
                    <a:pt x="798" y="121"/>
                    <a:pt x="712" y="1"/>
                    <a:pt x="61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178" name="Google Shape;2178;p24"/>
            <p:cNvSpPr/>
            <p:nvPr/>
          </p:nvSpPr>
          <p:spPr>
            <a:xfrm>
              <a:off x="7324861" y="388066"/>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179" name="Google Shape;2179;p24"/>
            <p:cNvSpPr/>
            <p:nvPr/>
          </p:nvSpPr>
          <p:spPr>
            <a:xfrm>
              <a:off x="7342867" y="789526"/>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180" name="Google Shape;2180;p24"/>
            <p:cNvSpPr/>
            <p:nvPr/>
          </p:nvSpPr>
          <p:spPr>
            <a:xfrm>
              <a:off x="7643244" y="1023609"/>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181" name="Google Shape;2181;p24"/>
            <p:cNvSpPr/>
            <p:nvPr/>
          </p:nvSpPr>
          <p:spPr>
            <a:xfrm>
              <a:off x="8135348" y="909637"/>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182" name="Google Shape;2182;p24"/>
            <p:cNvSpPr/>
            <p:nvPr/>
          </p:nvSpPr>
          <p:spPr>
            <a:xfrm>
              <a:off x="7837835" y="541734"/>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183" name="Google Shape;2183;p24"/>
            <p:cNvSpPr/>
            <p:nvPr/>
          </p:nvSpPr>
          <p:spPr>
            <a:xfrm>
              <a:off x="7800186" y="162782"/>
              <a:ext cx="190704" cy="155714"/>
            </a:xfrm>
            <a:custGeom>
              <a:avLst/>
              <a:gdLst/>
              <a:ahLst/>
              <a:cxnLst/>
              <a:rect l="l" t="t" r="r" b="b"/>
              <a:pathLst>
                <a:path w="932" h="761" extrusionOk="0">
                  <a:moveTo>
                    <a:pt x="204" y="1"/>
                  </a:moveTo>
                  <a:cubicBezTo>
                    <a:pt x="132" y="13"/>
                    <a:pt x="73" y="61"/>
                    <a:pt x="61" y="120"/>
                  </a:cubicBezTo>
                  <a:cubicBezTo>
                    <a:pt x="1" y="264"/>
                    <a:pt x="144" y="455"/>
                    <a:pt x="228" y="539"/>
                  </a:cubicBezTo>
                  <a:cubicBezTo>
                    <a:pt x="336" y="658"/>
                    <a:pt x="479" y="730"/>
                    <a:pt x="622" y="754"/>
                  </a:cubicBezTo>
                  <a:cubicBezTo>
                    <a:pt x="638" y="758"/>
                    <a:pt x="653" y="760"/>
                    <a:pt x="668" y="760"/>
                  </a:cubicBezTo>
                  <a:cubicBezTo>
                    <a:pt x="816" y="760"/>
                    <a:pt x="932" y="562"/>
                    <a:pt x="802" y="443"/>
                  </a:cubicBezTo>
                  <a:cubicBezTo>
                    <a:pt x="706" y="371"/>
                    <a:pt x="622" y="288"/>
                    <a:pt x="539" y="216"/>
                  </a:cubicBezTo>
                  <a:cubicBezTo>
                    <a:pt x="443" y="132"/>
                    <a:pt x="336"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184" name="Google Shape;2184;p24"/>
            <p:cNvSpPr/>
            <p:nvPr/>
          </p:nvSpPr>
          <p:spPr>
            <a:xfrm>
              <a:off x="8226812" y="-12371"/>
              <a:ext cx="128909" cy="251884"/>
            </a:xfrm>
            <a:custGeom>
              <a:avLst/>
              <a:gdLst/>
              <a:ahLst/>
              <a:cxnLst/>
              <a:rect l="l" t="t" r="r" b="b"/>
              <a:pathLst>
                <a:path w="630" h="1231" extrusionOk="0">
                  <a:moveTo>
                    <a:pt x="523" y="1"/>
                  </a:moveTo>
                  <a:cubicBezTo>
                    <a:pt x="487" y="1"/>
                    <a:pt x="450" y="18"/>
                    <a:pt x="426" y="56"/>
                  </a:cubicBezTo>
                  <a:cubicBezTo>
                    <a:pt x="259" y="355"/>
                    <a:pt x="139" y="666"/>
                    <a:pt x="44" y="1000"/>
                  </a:cubicBezTo>
                  <a:cubicBezTo>
                    <a:pt x="0" y="1137"/>
                    <a:pt x="118" y="1231"/>
                    <a:pt x="234" y="1231"/>
                  </a:cubicBezTo>
                  <a:cubicBezTo>
                    <a:pt x="310" y="1231"/>
                    <a:pt x="386" y="1191"/>
                    <a:pt x="414" y="1096"/>
                  </a:cubicBezTo>
                  <a:cubicBezTo>
                    <a:pt x="522" y="773"/>
                    <a:pt x="593" y="438"/>
                    <a:pt x="629" y="104"/>
                  </a:cubicBezTo>
                  <a:cubicBezTo>
                    <a:pt x="629" y="39"/>
                    <a:pt x="578" y="1"/>
                    <a:pt x="52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185" name="Google Shape;2185;p24"/>
            <p:cNvSpPr/>
            <p:nvPr/>
          </p:nvSpPr>
          <p:spPr>
            <a:xfrm>
              <a:off x="6557752" y="-9711"/>
              <a:ext cx="129523" cy="286465"/>
            </a:xfrm>
            <a:custGeom>
              <a:avLst/>
              <a:gdLst/>
              <a:ahLst/>
              <a:cxnLst/>
              <a:rect l="l" t="t" r="r" b="b"/>
              <a:pathLst>
                <a:path w="633" h="1400" extrusionOk="0">
                  <a:moveTo>
                    <a:pt x="181" y="0"/>
                  </a:moveTo>
                  <a:cubicBezTo>
                    <a:pt x="122" y="0"/>
                    <a:pt x="70" y="34"/>
                    <a:pt x="60" y="115"/>
                  </a:cubicBezTo>
                  <a:cubicBezTo>
                    <a:pt x="0" y="497"/>
                    <a:pt x="24" y="880"/>
                    <a:pt x="132" y="1238"/>
                  </a:cubicBezTo>
                  <a:cubicBezTo>
                    <a:pt x="165" y="1351"/>
                    <a:pt x="255" y="1399"/>
                    <a:pt x="347" y="1399"/>
                  </a:cubicBezTo>
                  <a:cubicBezTo>
                    <a:pt x="488" y="1399"/>
                    <a:pt x="632" y="1285"/>
                    <a:pt x="574" y="1119"/>
                  </a:cubicBezTo>
                  <a:cubicBezTo>
                    <a:pt x="467" y="808"/>
                    <a:pt x="395" y="485"/>
                    <a:pt x="371" y="163"/>
                  </a:cubicBezTo>
                  <a:cubicBezTo>
                    <a:pt x="357" y="65"/>
                    <a:pt x="263" y="0"/>
                    <a:pt x="18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186" name="Google Shape;2186;p24"/>
            <p:cNvSpPr/>
            <p:nvPr/>
          </p:nvSpPr>
          <p:spPr>
            <a:xfrm rot="-1206472">
              <a:off x="8244636" y="629176"/>
              <a:ext cx="315724"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187" name="Google Shape;2187;p24"/>
            <p:cNvSpPr/>
            <p:nvPr/>
          </p:nvSpPr>
          <p:spPr>
            <a:xfrm rot="-1796623">
              <a:off x="4305124" y="509405"/>
              <a:ext cx="344986"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188" name="Google Shape;2188;p24"/>
            <p:cNvSpPr/>
            <p:nvPr/>
          </p:nvSpPr>
          <p:spPr>
            <a:xfrm>
              <a:off x="465093" y="1176576"/>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189" name="Google Shape;2189;p24"/>
            <p:cNvSpPr/>
            <p:nvPr/>
          </p:nvSpPr>
          <p:spPr>
            <a:xfrm>
              <a:off x="435833" y="1884963"/>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190" name="Google Shape;2190;p24"/>
            <p:cNvSpPr/>
            <p:nvPr/>
          </p:nvSpPr>
          <p:spPr>
            <a:xfrm>
              <a:off x="800255" y="1599112"/>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191" name="Google Shape;2191;p24"/>
            <p:cNvSpPr/>
            <p:nvPr/>
          </p:nvSpPr>
          <p:spPr>
            <a:xfrm>
              <a:off x="1136850" y="2124980"/>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192" name="Google Shape;2192;p24"/>
            <p:cNvSpPr/>
            <p:nvPr/>
          </p:nvSpPr>
          <p:spPr>
            <a:xfrm>
              <a:off x="1387301" y="1668068"/>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193" name="Google Shape;2193;p24"/>
            <p:cNvSpPr/>
            <p:nvPr/>
          </p:nvSpPr>
          <p:spPr>
            <a:xfrm>
              <a:off x="1200281" y="1306508"/>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194" name="Google Shape;2194;p24"/>
            <p:cNvSpPr/>
            <p:nvPr/>
          </p:nvSpPr>
          <p:spPr>
            <a:xfrm>
              <a:off x="2152820" y="1564560"/>
              <a:ext cx="168196" cy="204413"/>
            </a:xfrm>
            <a:custGeom>
              <a:avLst/>
              <a:gdLst/>
              <a:ahLst/>
              <a:cxnLst/>
              <a:rect l="l" t="t" r="r" b="b"/>
              <a:pathLst>
                <a:path w="822" h="999" extrusionOk="0">
                  <a:moveTo>
                    <a:pt x="149" y="1"/>
                  </a:moveTo>
                  <a:cubicBezTo>
                    <a:pt x="63" y="1"/>
                    <a:pt x="0" y="102"/>
                    <a:pt x="9" y="195"/>
                  </a:cubicBezTo>
                  <a:cubicBezTo>
                    <a:pt x="33" y="314"/>
                    <a:pt x="81" y="434"/>
                    <a:pt x="153" y="553"/>
                  </a:cubicBezTo>
                  <a:cubicBezTo>
                    <a:pt x="201" y="673"/>
                    <a:pt x="260" y="792"/>
                    <a:pt x="344" y="900"/>
                  </a:cubicBezTo>
                  <a:cubicBezTo>
                    <a:pt x="391" y="969"/>
                    <a:pt x="457" y="998"/>
                    <a:pt x="523" y="998"/>
                  </a:cubicBezTo>
                  <a:cubicBezTo>
                    <a:pt x="673" y="998"/>
                    <a:pt x="822" y="844"/>
                    <a:pt x="739" y="661"/>
                  </a:cubicBezTo>
                  <a:cubicBezTo>
                    <a:pt x="607" y="422"/>
                    <a:pt x="440" y="195"/>
                    <a:pt x="225" y="27"/>
                  </a:cubicBezTo>
                  <a:cubicBezTo>
                    <a:pt x="198" y="9"/>
                    <a:pt x="173" y="1"/>
                    <a:pt x="149"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195" name="Google Shape;2195;p24"/>
            <p:cNvSpPr/>
            <p:nvPr/>
          </p:nvSpPr>
          <p:spPr>
            <a:xfrm>
              <a:off x="1852191" y="1912791"/>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196" name="Google Shape;2196;p24"/>
            <p:cNvSpPr/>
            <p:nvPr/>
          </p:nvSpPr>
          <p:spPr>
            <a:xfrm>
              <a:off x="2368030" y="1951873"/>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197" name="Google Shape;2197;p24"/>
            <p:cNvSpPr/>
            <p:nvPr/>
          </p:nvSpPr>
          <p:spPr>
            <a:xfrm>
              <a:off x="2636488" y="1437668"/>
              <a:ext cx="163285" cy="193159"/>
            </a:xfrm>
            <a:custGeom>
              <a:avLst/>
              <a:gdLst/>
              <a:ahLst/>
              <a:cxnLst/>
              <a:rect l="l" t="t" r="r" b="b"/>
              <a:pathLst>
                <a:path w="798" h="944" extrusionOk="0">
                  <a:moveTo>
                    <a:pt x="615" y="1"/>
                  </a:moveTo>
                  <a:cubicBezTo>
                    <a:pt x="582" y="1"/>
                    <a:pt x="548" y="15"/>
                    <a:pt x="517" y="48"/>
                  </a:cubicBezTo>
                  <a:cubicBezTo>
                    <a:pt x="338" y="228"/>
                    <a:pt x="183" y="431"/>
                    <a:pt x="63" y="646"/>
                  </a:cubicBezTo>
                  <a:cubicBezTo>
                    <a:pt x="0" y="781"/>
                    <a:pt x="120" y="944"/>
                    <a:pt x="245" y="944"/>
                  </a:cubicBezTo>
                  <a:cubicBezTo>
                    <a:pt x="286" y="944"/>
                    <a:pt x="327" y="926"/>
                    <a:pt x="362" y="885"/>
                  </a:cubicBezTo>
                  <a:cubicBezTo>
                    <a:pt x="517" y="682"/>
                    <a:pt x="649" y="455"/>
                    <a:pt x="744" y="228"/>
                  </a:cubicBezTo>
                  <a:cubicBezTo>
                    <a:pt x="798" y="121"/>
                    <a:pt x="712" y="1"/>
                    <a:pt x="61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198" name="Google Shape;2198;p24"/>
            <p:cNvSpPr/>
            <p:nvPr/>
          </p:nvSpPr>
          <p:spPr>
            <a:xfrm>
              <a:off x="3086236" y="1540591"/>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199" name="Google Shape;2199;p24"/>
            <p:cNvSpPr/>
            <p:nvPr/>
          </p:nvSpPr>
          <p:spPr>
            <a:xfrm>
              <a:off x="3104242" y="1942051"/>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200" name="Google Shape;2200;p24"/>
            <p:cNvSpPr/>
            <p:nvPr/>
          </p:nvSpPr>
          <p:spPr>
            <a:xfrm>
              <a:off x="3404619" y="2176134"/>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201" name="Google Shape;2201;p24"/>
            <p:cNvSpPr/>
            <p:nvPr/>
          </p:nvSpPr>
          <p:spPr>
            <a:xfrm>
              <a:off x="3896723" y="2062162"/>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202" name="Google Shape;2202;p24"/>
            <p:cNvSpPr/>
            <p:nvPr/>
          </p:nvSpPr>
          <p:spPr>
            <a:xfrm>
              <a:off x="3599210" y="1694259"/>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203" name="Google Shape;2203;p24"/>
            <p:cNvSpPr/>
            <p:nvPr/>
          </p:nvSpPr>
          <p:spPr>
            <a:xfrm>
              <a:off x="3561561" y="1315307"/>
              <a:ext cx="190704" cy="155714"/>
            </a:xfrm>
            <a:custGeom>
              <a:avLst/>
              <a:gdLst/>
              <a:ahLst/>
              <a:cxnLst/>
              <a:rect l="l" t="t" r="r" b="b"/>
              <a:pathLst>
                <a:path w="932" h="761" extrusionOk="0">
                  <a:moveTo>
                    <a:pt x="204" y="1"/>
                  </a:moveTo>
                  <a:cubicBezTo>
                    <a:pt x="132" y="13"/>
                    <a:pt x="73" y="61"/>
                    <a:pt x="61" y="120"/>
                  </a:cubicBezTo>
                  <a:cubicBezTo>
                    <a:pt x="1" y="264"/>
                    <a:pt x="144" y="455"/>
                    <a:pt x="228" y="539"/>
                  </a:cubicBezTo>
                  <a:cubicBezTo>
                    <a:pt x="336" y="658"/>
                    <a:pt x="479" y="730"/>
                    <a:pt x="622" y="754"/>
                  </a:cubicBezTo>
                  <a:cubicBezTo>
                    <a:pt x="638" y="758"/>
                    <a:pt x="653" y="760"/>
                    <a:pt x="668" y="760"/>
                  </a:cubicBezTo>
                  <a:cubicBezTo>
                    <a:pt x="816" y="760"/>
                    <a:pt x="932" y="562"/>
                    <a:pt x="802" y="443"/>
                  </a:cubicBezTo>
                  <a:cubicBezTo>
                    <a:pt x="706" y="371"/>
                    <a:pt x="622" y="288"/>
                    <a:pt x="539" y="216"/>
                  </a:cubicBezTo>
                  <a:cubicBezTo>
                    <a:pt x="443" y="132"/>
                    <a:pt x="336"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204" name="Google Shape;2204;p24"/>
            <p:cNvSpPr/>
            <p:nvPr/>
          </p:nvSpPr>
          <p:spPr>
            <a:xfrm>
              <a:off x="3988187" y="1140154"/>
              <a:ext cx="128909" cy="251884"/>
            </a:xfrm>
            <a:custGeom>
              <a:avLst/>
              <a:gdLst/>
              <a:ahLst/>
              <a:cxnLst/>
              <a:rect l="l" t="t" r="r" b="b"/>
              <a:pathLst>
                <a:path w="630" h="1231" extrusionOk="0">
                  <a:moveTo>
                    <a:pt x="523" y="1"/>
                  </a:moveTo>
                  <a:cubicBezTo>
                    <a:pt x="487" y="1"/>
                    <a:pt x="450" y="18"/>
                    <a:pt x="426" y="56"/>
                  </a:cubicBezTo>
                  <a:cubicBezTo>
                    <a:pt x="259" y="355"/>
                    <a:pt x="139" y="666"/>
                    <a:pt x="44" y="1000"/>
                  </a:cubicBezTo>
                  <a:cubicBezTo>
                    <a:pt x="0" y="1137"/>
                    <a:pt x="118" y="1231"/>
                    <a:pt x="234" y="1231"/>
                  </a:cubicBezTo>
                  <a:cubicBezTo>
                    <a:pt x="310" y="1231"/>
                    <a:pt x="386" y="1191"/>
                    <a:pt x="414" y="1096"/>
                  </a:cubicBezTo>
                  <a:cubicBezTo>
                    <a:pt x="522" y="773"/>
                    <a:pt x="593" y="438"/>
                    <a:pt x="629" y="104"/>
                  </a:cubicBezTo>
                  <a:cubicBezTo>
                    <a:pt x="629" y="39"/>
                    <a:pt x="578" y="1"/>
                    <a:pt x="52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205" name="Google Shape;2205;p24"/>
            <p:cNvSpPr/>
            <p:nvPr/>
          </p:nvSpPr>
          <p:spPr>
            <a:xfrm>
              <a:off x="2319127" y="1142814"/>
              <a:ext cx="129523" cy="286465"/>
            </a:xfrm>
            <a:custGeom>
              <a:avLst/>
              <a:gdLst/>
              <a:ahLst/>
              <a:cxnLst/>
              <a:rect l="l" t="t" r="r" b="b"/>
              <a:pathLst>
                <a:path w="633" h="1400" extrusionOk="0">
                  <a:moveTo>
                    <a:pt x="181" y="0"/>
                  </a:moveTo>
                  <a:cubicBezTo>
                    <a:pt x="122" y="0"/>
                    <a:pt x="70" y="34"/>
                    <a:pt x="60" y="115"/>
                  </a:cubicBezTo>
                  <a:cubicBezTo>
                    <a:pt x="0" y="497"/>
                    <a:pt x="24" y="880"/>
                    <a:pt x="132" y="1238"/>
                  </a:cubicBezTo>
                  <a:cubicBezTo>
                    <a:pt x="165" y="1351"/>
                    <a:pt x="255" y="1399"/>
                    <a:pt x="347" y="1399"/>
                  </a:cubicBezTo>
                  <a:cubicBezTo>
                    <a:pt x="488" y="1399"/>
                    <a:pt x="632" y="1285"/>
                    <a:pt x="574" y="1119"/>
                  </a:cubicBezTo>
                  <a:cubicBezTo>
                    <a:pt x="467" y="808"/>
                    <a:pt x="395" y="485"/>
                    <a:pt x="371" y="163"/>
                  </a:cubicBezTo>
                  <a:cubicBezTo>
                    <a:pt x="357" y="65"/>
                    <a:pt x="263" y="0"/>
                    <a:pt x="18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206" name="Google Shape;2206;p24"/>
            <p:cNvSpPr/>
            <p:nvPr/>
          </p:nvSpPr>
          <p:spPr>
            <a:xfrm>
              <a:off x="4072898" y="1690576"/>
              <a:ext cx="315725"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207" name="Google Shape;2207;p24"/>
            <p:cNvSpPr/>
            <p:nvPr/>
          </p:nvSpPr>
          <p:spPr>
            <a:xfrm>
              <a:off x="66499" y="1661929"/>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208" name="Google Shape;2208;p24"/>
            <p:cNvSpPr/>
            <p:nvPr/>
          </p:nvSpPr>
          <p:spPr>
            <a:xfrm>
              <a:off x="4531833" y="1066025"/>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209" name="Google Shape;2209;p24"/>
            <p:cNvSpPr/>
            <p:nvPr/>
          </p:nvSpPr>
          <p:spPr>
            <a:xfrm>
              <a:off x="5232850" y="1306042"/>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210" name="Google Shape;2210;p24"/>
            <p:cNvSpPr/>
            <p:nvPr/>
          </p:nvSpPr>
          <p:spPr>
            <a:xfrm>
              <a:off x="5948191" y="1093853"/>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211" name="Google Shape;2211;p24"/>
            <p:cNvSpPr/>
            <p:nvPr/>
          </p:nvSpPr>
          <p:spPr>
            <a:xfrm>
              <a:off x="6324277" y="1506567"/>
              <a:ext cx="145483" cy="184770"/>
            </a:xfrm>
            <a:custGeom>
              <a:avLst/>
              <a:gdLst/>
              <a:ahLst/>
              <a:cxnLst/>
              <a:rect l="l" t="t" r="r" b="b"/>
              <a:pathLst>
                <a:path w="711" h="903" extrusionOk="0">
                  <a:moveTo>
                    <a:pt x="199" y="0"/>
                  </a:moveTo>
                  <a:cubicBezTo>
                    <a:pt x="98" y="0"/>
                    <a:pt x="0" y="96"/>
                    <a:pt x="26" y="216"/>
                  </a:cubicBezTo>
                  <a:cubicBezTo>
                    <a:pt x="74" y="431"/>
                    <a:pt x="169" y="634"/>
                    <a:pt x="301" y="802"/>
                  </a:cubicBezTo>
                  <a:cubicBezTo>
                    <a:pt x="342" y="872"/>
                    <a:pt x="407" y="902"/>
                    <a:pt x="471" y="902"/>
                  </a:cubicBezTo>
                  <a:cubicBezTo>
                    <a:pt x="591" y="902"/>
                    <a:pt x="711" y="795"/>
                    <a:pt x="672" y="646"/>
                  </a:cubicBezTo>
                  <a:cubicBezTo>
                    <a:pt x="600" y="419"/>
                    <a:pt x="480" y="216"/>
                    <a:pt x="313" y="48"/>
                  </a:cubicBezTo>
                  <a:cubicBezTo>
                    <a:pt x="279" y="15"/>
                    <a:pt x="239" y="0"/>
                    <a:pt x="199"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212" name="Google Shape;2212;p24"/>
            <p:cNvSpPr/>
            <p:nvPr/>
          </p:nvSpPr>
          <p:spPr>
            <a:xfrm>
              <a:off x="6464030" y="1132935"/>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213" name="Google Shape;2213;p24"/>
            <p:cNvSpPr/>
            <p:nvPr/>
          </p:nvSpPr>
          <p:spPr>
            <a:xfrm>
              <a:off x="7200242" y="1123114"/>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214" name="Google Shape;2214;p24"/>
            <p:cNvSpPr/>
            <p:nvPr/>
          </p:nvSpPr>
          <p:spPr>
            <a:xfrm>
              <a:off x="7500619" y="1357196"/>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215" name="Google Shape;2215;p24"/>
            <p:cNvSpPr/>
            <p:nvPr/>
          </p:nvSpPr>
          <p:spPr>
            <a:xfrm>
              <a:off x="7992723" y="1243224"/>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216" name="Google Shape;2216;p24"/>
            <p:cNvSpPr/>
            <p:nvPr/>
          </p:nvSpPr>
          <p:spPr>
            <a:xfrm>
              <a:off x="4751593" y="1510164"/>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217" name="Google Shape;2217;p24"/>
            <p:cNvSpPr/>
            <p:nvPr/>
          </p:nvSpPr>
          <p:spPr>
            <a:xfrm>
              <a:off x="4722333" y="2218550"/>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218" name="Google Shape;2218;p24"/>
            <p:cNvSpPr/>
            <p:nvPr/>
          </p:nvSpPr>
          <p:spPr>
            <a:xfrm>
              <a:off x="5086755" y="1932699"/>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219" name="Google Shape;2219;p24"/>
            <p:cNvSpPr/>
            <p:nvPr/>
          </p:nvSpPr>
          <p:spPr>
            <a:xfrm>
              <a:off x="5423350" y="2458567"/>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220" name="Google Shape;2220;p24"/>
            <p:cNvSpPr/>
            <p:nvPr/>
          </p:nvSpPr>
          <p:spPr>
            <a:xfrm>
              <a:off x="5673801" y="2001655"/>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221" name="Google Shape;2221;p24"/>
            <p:cNvSpPr/>
            <p:nvPr/>
          </p:nvSpPr>
          <p:spPr>
            <a:xfrm>
              <a:off x="5486781" y="1640096"/>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222" name="Google Shape;2222;p24"/>
            <p:cNvSpPr/>
            <p:nvPr/>
          </p:nvSpPr>
          <p:spPr>
            <a:xfrm>
              <a:off x="6236907" y="1773097"/>
              <a:ext cx="168196" cy="204413"/>
            </a:xfrm>
            <a:custGeom>
              <a:avLst/>
              <a:gdLst/>
              <a:ahLst/>
              <a:cxnLst/>
              <a:rect l="l" t="t" r="r" b="b"/>
              <a:pathLst>
                <a:path w="822" h="999" extrusionOk="0">
                  <a:moveTo>
                    <a:pt x="149" y="1"/>
                  </a:moveTo>
                  <a:cubicBezTo>
                    <a:pt x="63" y="1"/>
                    <a:pt x="0" y="102"/>
                    <a:pt x="9" y="195"/>
                  </a:cubicBezTo>
                  <a:cubicBezTo>
                    <a:pt x="33" y="314"/>
                    <a:pt x="81" y="434"/>
                    <a:pt x="153" y="553"/>
                  </a:cubicBezTo>
                  <a:cubicBezTo>
                    <a:pt x="201" y="673"/>
                    <a:pt x="260" y="792"/>
                    <a:pt x="344" y="900"/>
                  </a:cubicBezTo>
                  <a:cubicBezTo>
                    <a:pt x="391" y="969"/>
                    <a:pt x="457" y="998"/>
                    <a:pt x="523" y="998"/>
                  </a:cubicBezTo>
                  <a:cubicBezTo>
                    <a:pt x="673" y="998"/>
                    <a:pt x="822" y="844"/>
                    <a:pt x="739" y="661"/>
                  </a:cubicBezTo>
                  <a:cubicBezTo>
                    <a:pt x="607" y="422"/>
                    <a:pt x="440" y="195"/>
                    <a:pt x="225" y="27"/>
                  </a:cubicBezTo>
                  <a:cubicBezTo>
                    <a:pt x="198" y="9"/>
                    <a:pt x="173" y="1"/>
                    <a:pt x="149"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223" name="Google Shape;2223;p24"/>
            <p:cNvSpPr/>
            <p:nvPr/>
          </p:nvSpPr>
          <p:spPr>
            <a:xfrm>
              <a:off x="6082928" y="2146466"/>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224" name="Google Shape;2224;p24"/>
            <p:cNvSpPr/>
            <p:nvPr/>
          </p:nvSpPr>
          <p:spPr>
            <a:xfrm>
              <a:off x="6489805" y="2433385"/>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225" name="Google Shape;2225;p24"/>
            <p:cNvSpPr/>
            <p:nvPr/>
          </p:nvSpPr>
          <p:spPr>
            <a:xfrm>
              <a:off x="6922988" y="1771256"/>
              <a:ext cx="163285" cy="193159"/>
            </a:xfrm>
            <a:custGeom>
              <a:avLst/>
              <a:gdLst/>
              <a:ahLst/>
              <a:cxnLst/>
              <a:rect l="l" t="t" r="r" b="b"/>
              <a:pathLst>
                <a:path w="798" h="944" extrusionOk="0">
                  <a:moveTo>
                    <a:pt x="615" y="1"/>
                  </a:moveTo>
                  <a:cubicBezTo>
                    <a:pt x="582" y="1"/>
                    <a:pt x="548" y="15"/>
                    <a:pt x="517" y="48"/>
                  </a:cubicBezTo>
                  <a:cubicBezTo>
                    <a:pt x="338" y="228"/>
                    <a:pt x="183" y="431"/>
                    <a:pt x="63" y="646"/>
                  </a:cubicBezTo>
                  <a:cubicBezTo>
                    <a:pt x="0" y="781"/>
                    <a:pt x="120" y="944"/>
                    <a:pt x="245" y="944"/>
                  </a:cubicBezTo>
                  <a:cubicBezTo>
                    <a:pt x="286" y="944"/>
                    <a:pt x="327" y="926"/>
                    <a:pt x="362" y="885"/>
                  </a:cubicBezTo>
                  <a:cubicBezTo>
                    <a:pt x="517" y="682"/>
                    <a:pt x="649" y="455"/>
                    <a:pt x="744" y="228"/>
                  </a:cubicBezTo>
                  <a:cubicBezTo>
                    <a:pt x="798" y="121"/>
                    <a:pt x="712" y="1"/>
                    <a:pt x="61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226" name="Google Shape;2226;p24"/>
            <p:cNvSpPr/>
            <p:nvPr/>
          </p:nvSpPr>
          <p:spPr>
            <a:xfrm>
              <a:off x="7372736" y="1874179"/>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227" name="Google Shape;2227;p24"/>
            <p:cNvSpPr/>
            <p:nvPr/>
          </p:nvSpPr>
          <p:spPr>
            <a:xfrm>
              <a:off x="6581117" y="1970839"/>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228" name="Google Shape;2228;p24"/>
            <p:cNvSpPr/>
            <p:nvPr/>
          </p:nvSpPr>
          <p:spPr>
            <a:xfrm>
              <a:off x="8689294" y="4382559"/>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229" name="Google Shape;2229;p24"/>
            <p:cNvSpPr/>
            <p:nvPr/>
          </p:nvSpPr>
          <p:spPr>
            <a:xfrm>
              <a:off x="8183223" y="2395749"/>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230" name="Google Shape;2230;p24"/>
            <p:cNvSpPr/>
            <p:nvPr/>
          </p:nvSpPr>
          <p:spPr>
            <a:xfrm>
              <a:off x="7885710" y="2027847"/>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231" name="Google Shape;2231;p24"/>
            <p:cNvSpPr/>
            <p:nvPr/>
          </p:nvSpPr>
          <p:spPr>
            <a:xfrm>
              <a:off x="7848061" y="1648894"/>
              <a:ext cx="190704" cy="155714"/>
            </a:xfrm>
            <a:custGeom>
              <a:avLst/>
              <a:gdLst/>
              <a:ahLst/>
              <a:cxnLst/>
              <a:rect l="l" t="t" r="r" b="b"/>
              <a:pathLst>
                <a:path w="932" h="761" extrusionOk="0">
                  <a:moveTo>
                    <a:pt x="204" y="1"/>
                  </a:moveTo>
                  <a:cubicBezTo>
                    <a:pt x="132" y="13"/>
                    <a:pt x="73" y="61"/>
                    <a:pt x="61" y="120"/>
                  </a:cubicBezTo>
                  <a:cubicBezTo>
                    <a:pt x="1" y="264"/>
                    <a:pt x="144" y="455"/>
                    <a:pt x="228" y="539"/>
                  </a:cubicBezTo>
                  <a:cubicBezTo>
                    <a:pt x="336" y="658"/>
                    <a:pt x="479" y="730"/>
                    <a:pt x="622" y="754"/>
                  </a:cubicBezTo>
                  <a:cubicBezTo>
                    <a:pt x="638" y="758"/>
                    <a:pt x="653" y="760"/>
                    <a:pt x="668" y="760"/>
                  </a:cubicBezTo>
                  <a:cubicBezTo>
                    <a:pt x="816" y="760"/>
                    <a:pt x="932" y="562"/>
                    <a:pt x="802" y="443"/>
                  </a:cubicBezTo>
                  <a:cubicBezTo>
                    <a:pt x="706" y="371"/>
                    <a:pt x="622" y="288"/>
                    <a:pt x="539" y="216"/>
                  </a:cubicBezTo>
                  <a:cubicBezTo>
                    <a:pt x="443" y="132"/>
                    <a:pt x="336"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232" name="Google Shape;2232;p24"/>
            <p:cNvSpPr/>
            <p:nvPr/>
          </p:nvSpPr>
          <p:spPr>
            <a:xfrm>
              <a:off x="8274687" y="1473742"/>
              <a:ext cx="128909" cy="251884"/>
            </a:xfrm>
            <a:custGeom>
              <a:avLst/>
              <a:gdLst/>
              <a:ahLst/>
              <a:cxnLst/>
              <a:rect l="l" t="t" r="r" b="b"/>
              <a:pathLst>
                <a:path w="630" h="1231" extrusionOk="0">
                  <a:moveTo>
                    <a:pt x="523" y="1"/>
                  </a:moveTo>
                  <a:cubicBezTo>
                    <a:pt x="487" y="1"/>
                    <a:pt x="450" y="18"/>
                    <a:pt x="426" y="56"/>
                  </a:cubicBezTo>
                  <a:cubicBezTo>
                    <a:pt x="259" y="355"/>
                    <a:pt x="139" y="666"/>
                    <a:pt x="44" y="1000"/>
                  </a:cubicBezTo>
                  <a:cubicBezTo>
                    <a:pt x="0" y="1137"/>
                    <a:pt x="118" y="1231"/>
                    <a:pt x="234" y="1231"/>
                  </a:cubicBezTo>
                  <a:cubicBezTo>
                    <a:pt x="310" y="1231"/>
                    <a:pt x="386" y="1191"/>
                    <a:pt x="414" y="1096"/>
                  </a:cubicBezTo>
                  <a:cubicBezTo>
                    <a:pt x="522" y="773"/>
                    <a:pt x="593" y="438"/>
                    <a:pt x="629" y="104"/>
                  </a:cubicBezTo>
                  <a:cubicBezTo>
                    <a:pt x="629" y="39"/>
                    <a:pt x="578" y="1"/>
                    <a:pt x="52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233" name="Google Shape;2233;p24"/>
            <p:cNvSpPr/>
            <p:nvPr/>
          </p:nvSpPr>
          <p:spPr>
            <a:xfrm>
              <a:off x="6770239" y="1367202"/>
              <a:ext cx="129523" cy="286465"/>
            </a:xfrm>
            <a:custGeom>
              <a:avLst/>
              <a:gdLst/>
              <a:ahLst/>
              <a:cxnLst/>
              <a:rect l="l" t="t" r="r" b="b"/>
              <a:pathLst>
                <a:path w="633" h="1400" extrusionOk="0">
                  <a:moveTo>
                    <a:pt x="181" y="0"/>
                  </a:moveTo>
                  <a:cubicBezTo>
                    <a:pt x="122" y="0"/>
                    <a:pt x="70" y="34"/>
                    <a:pt x="60" y="115"/>
                  </a:cubicBezTo>
                  <a:cubicBezTo>
                    <a:pt x="0" y="497"/>
                    <a:pt x="24" y="880"/>
                    <a:pt x="132" y="1238"/>
                  </a:cubicBezTo>
                  <a:cubicBezTo>
                    <a:pt x="165" y="1351"/>
                    <a:pt x="255" y="1399"/>
                    <a:pt x="347" y="1399"/>
                  </a:cubicBezTo>
                  <a:cubicBezTo>
                    <a:pt x="488" y="1399"/>
                    <a:pt x="632" y="1285"/>
                    <a:pt x="574" y="1119"/>
                  </a:cubicBezTo>
                  <a:cubicBezTo>
                    <a:pt x="467" y="808"/>
                    <a:pt x="395" y="485"/>
                    <a:pt x="371" y="163"/>
                  </a:cubicBezTo>
                  <a:cubicBezTo>
                    <a:pt x="357" y="65"/>
                    <a:pt x="263" y="0"/>
                    <a:pt x="18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234" name="Google Shape;2234;p24"/>
            <p:cNvSpPr/>
            <p:nvPr/>
          </p:nvSpPr>
          <p:spPr>
            <a:xfrm>
              <a:off x="8359398" y="2024163"/>
              <a:ext cx="315725"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235" name="Google Shape;2235;p24"/>
            <p:cNvSpPr/>
            <p:nvPr/>
          </p:nvSpPr>
          <p:spPr>
            <a:xfrm>
              <a:off x="4352999" y="1995517"/>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236" name="Google Shape;2236;p24"/>
            <p:cNvSpPr/>
            <p:nvPr/>
          </p:nvSpPr>
          <p:spPr>
            <a:xfrm>
              <a:off x="8808993" y="33576"/>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237" name="Google Shape;2237;p24"/>
            <p:cNvSpPr/>
            <p:nvPr/>
          </p:nvSpPr>
          <p:spPr>
            <a:xfrm>
              <a:off x="8779733" y="741963"/>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238" name="Google Shape;2238;p24"/>
            <p:cNvSpPr/>
            <p:nvPr/>
          </p:nvSpPr>
          <p:spPr>
            <a:xfrm>
              <a:off x="8488730" y="979749"/>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239" name="Google Shape;2239;p24"/>
            <p:cNvSpPr/>
            <p:nvPr/>
          </p:nvSpPr>
          <p:spPr>
            <a:xfrm>
              <a:off x="8344774" y="286979"/>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240" name="Google Shape;2240;p24"/>
            <p:cNvSpPr/>
            <p:nvPr/>
          </p:nvSpPr>
          <p:spPr>
            <a:xfrm>
              <a:off x="8999493" y="1186101"/>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241" name="Google Shape;2241;p24"/>
            <p:cNvSpPr/>
            <p:nvPr/>
          </p:nvSpPr>
          <p:spPr>
            <a:xfrm>
              <a:off x="8855358" y="1884963"/>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242" name="Google Shape;2242;p24"/>
            <p:cNvSpPr/>
            <p:nvPr/>
          </p:nvSpPr>
          <p:spPr>
            <a:xfrm rot="-2086714">
              <a:off x="8483424" y="1594104"/>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243" name="Google Shape;2243;p24"/>
            <p:cNvSpPr/>
            <p:nvPr/>
          </p:nvSpPr>
          <p:spPr>
            <a:xfrm>
              <a:off x="255543" y="2281476"/>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244" name="Google Shape;2244;p24"/>
            <p:cNvSpPr/>
            <p:nvPr/>
          </p:nvSpPr>
          <p:spPr>
            <a:xfrm>
              <a:off x="226283" y="2989863"/>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245" name="Google Shape;2245;p24"/>
            <p:cNvSpPr/>
            <p:nvPr/>
          </p:nvSpPr>
          <p:spPr>
            <a:xfrm>
              <a:off x="590705" y="2704012"/>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246" name="Google Shape;2246;p24"/>
            <p:cNvSpPr/>
            <p:nvPr/>
          </p:nvSpPr>
          <p:spPr>
            <a:xfrm>
              <a:off x="927300" y="3229880"/>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247" name="Google Shape;2247;p24"/>
            <p:cNvSpPr/>
            <p:nvPr/>
          </p:nvSpPr>
          <p:spPr>
            <a:xfrm>
              <a:off x="1177751" y="2772968"/>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248" name="Google Shape;2248;p24"/>
            <p:cNvSpPr/>
            <p:nvPr/>
          </p:nvSpPr>
          <p:spPr>
            <a:xfrm>
              <a:off x="990731" y="2411408"/>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249" name="Google Shape;2249;p24"/>
            <p:cNvSpPr/>
            <p:nvPr/>
          </p:nvSpPr>
          <p:spPr>
            <a:xfrm>
              <a:off x="1740857" y="2544410"/>
              <a:ext cx="168196" cy="204413"/>
            </a:xfrm>
            <a:custGeom>
              <a:avLst/>
              <a:gdLst/>
              <a:ahLst/>
              <a:cxnLst/>
              <a:rect l="l" t="t" r="r" b="b"/>
              <a:pathLst>
                <a:path w="822" h="999" extrusionOk="0">
                  <a:moveTo>
                    <a:pt x="149" y="1"/>
                  </a:moveTo>
                  <a:cubicBezTo>
                    <a:pt x="63" y="1"/>
                    <a:pt x="0" y="102"/>
                    <a:pt x="9" y="195"/>
                  </a:cubicBezTo>
                  <a:cubicBezTo>
                    <a:pt x="33" y="314"/>
                    <a:pt x="81" y="434"/>
                    <a:pt x="153" y="553"/>
                  </a:cubicBezTo>
                  <a:cubicBezTo>
                    <a:pt x="201" y="673"/>
                    <a:pt x="260" y="792"/>
                    <a:pt x="344" y="900"/>
                  </a:cubicBezTo>
                  <a:cubicBezTo>
                    <a:pt x="391" y="969"/>
                    <a:pt x="457" y="998"/>
                    <a:pt x="523" y="998"/>
                  </a:cubicBezTo>
                  <a:cubicBezTo>
                    <a:pt x="673" y="998"/>
                    <a:pt x="822" y="844"/>
                    <a:pt x="739" y="661"/>
                  </a:cubicBezTo>
                  <a:cubicBezTo>
                    <a:pt x="607" y="422"/>
                    <a:pt x="440" y="195"/>
                    <a:pt x="225" y="27"/>
                  </a:cubicBezTo>
                  <a:cubicBezTo>
                    <a:pt x="198" y="9"/>
                    <a:pt x="173" y="1"/>
                    <a:pt x="149"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250" name="Google Shape;2250;p24"/>
            <p:cNvSpPr/>
            <p:nvPr/>
          </p:nvSpPr>
          <p:spPr>
            <a:xfrm>
              <a:off x="1642641" y="3017691"/>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251" name="Google Shape;2251;p24"/>
            <p:cNvSpPr/>
            <p:nvPr/>
          </p:nvSpPr>
          <p:spPr>
            <a:xfrm>
              <a:off x="2018727" y="3430405"/>
              <a:ext cx="145483" cy="184770"/>
            </a:xfrm>
            <a:custGeom>
              <a:avLst/>
              <a:gdLst/>
              <a:ahLst/>
              <a:cxnLst/>
              <a:rect l="l" t="t" r="r" b="b"/>
              <a:pathLst>
                <a:path w="711" h="903" extrusionOk="0">
                  <a:moveTo>
                    <a:pt x="199" y="0"/>
                  </a:moveTo>
                  <a:cubicBezTo>
                    <a:pt x="98" y="0"/>
                    <a:pt x="0" y="96"/>
                    <a:pt x="26" y="216"/>
                  </a:cubicBezTo>
                  <a:cubicBezTo>
                    <a:pt x="74" y="431"/>
                    <a:pt x="169" y="634"/>
                    <a:pt x="301" y="802"/>
                  </a:cubicBezTo>
                  <a:cubicBezTo>
                    <a:pt x="342" y="872"/>
                    <a:pt x="407" y="902"/>
                    <a:pt x="471" y="902"/>
                  </a:cubicBezTo>
                  <a:cubicBezTo>
                    <a:pt x="591" y="902"/>
                    <a:pt x="711" y="795"/>
                    <a:pt x="672" y="646"/>
                  </a:cubicBezTo>
                  <a:cubicBezTo>
                    <a:pt x="600" y="419"/>
                    <a:pt x="480" y="216"/>
                    <a:pt x="313" y="48"/>
                  </a:cubicBezTo>
                  <a:cubicBezTo>
                    <a:pt x="279" y="15"/>
                    <a:pt x="239" y="0"/>
                    <a:pt x="199"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252" name="Google Shape;2252;p24"/>
            <p:cNvSpPr/>
            <p:nvPr/>
          </p:nvSpPr>
          <p:spPr>
            <a:xfrm>
              <a:off x="2158480" y="3056773"/>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253" name="Google Shape;2253;p24"/>
            <p:cNvSpPr/>
            <p:nvPr/>
          </p:nvSpPr>
          <p:spPr>
            <a:xfrm>
              <a:off x="2426938" y="2542568"/>
              <a:ext cx="163285" cy="193159"/>
            </a:xfrm>
            <a:custGeom>
              <a:avLst/>
              <a:gdLst/>
              <a:ahLst/>
              <a:cxnLst/>
              <a:rect l="l" t="t" r="r" b="b"/>
              <a:pathLst>
                <a:path w="798" h="944" extrusionOk="0">
                  <a:moveTo>
                    <a:pt x="615" y="1"/>
                  </a:moveTo>
                  <a:cubicBezTo>
                    <a:pt x="582" y="1"/>
                    <a:pt x="548" y="15"/>
                    <a:pt x="517" y="48"/>
                  </a:cubicBezTo>
                  <a:cubicBezTo>
                    <a:pt x="338" y="228"/>
                    <a:pt x="183" y="431"/>
                    <a:pt x="63" y="646"/>
                  </a:cubicBezTo>
                  <a:cubicBezTo>
                    <a:pt x="0" y="781"/>
                    <a:pt x="120" y="944"/>
                    <a:pt x="245" y="944"/>
                  </a:cubicBezTo>
                  <a:cubicBezTo>
                    <a:pt x="286" y="944"/>
                    <a:pt x="327" y="926"/>
                    <a:pt x="362" y="885"/>
                  </a:cubicBezTo>
                  <a:cubicBezTo>
                    <a:pt x="517" y="682"/>
                    <a:pt x="649" y="455"/>
                    <a:pt x="744" y="228"/>
                  </a:cubicBezTo>
                  <a:cubicBezTo>
                    <a:pt x="798" y="121"/>
                    <a:pt x="712" y="1"/>
                    <a:pt x="61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254" name="Google Shape;2254;p24"/>
            <p:cNvSpPr/>
            <p:nvPr/>
          </p:nvSpPr>
          <p:spPr>
            <a:xfrm>
              <a:off x="2876686" y="2645491"/>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255" name="Google Shape;2255;p24"/>
            <p:cNvSpPr/>
            <p:nvPr/>
          </p:nvSpPr>
          <p:spPr>
            <a:xfrm>
              <a:off x="2894692" y="3046951"/>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256" name="Google Shape;2256;p24"/>
            <p:cNvSpPr/>
            <p:nvPr/>
          </p:nvSpPr>
          <p:spPr>
            <a:xfrm>
              <a:off x="3195069" y="3281034"/>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257" name="Google Shape;2257;p24"/>
            <p:cNvSpPr/>
            <p:nvPr/>
          </p:nvSpPr>
          <p:spPr>
            <a:xfrm>
              <a:off x="3687173" y="3167062"/>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258" name="Google Shape;2258;p24"/>
            <p:cNvSpPr/>
            <p:nvPr/>
          </p:nvSpPr>
          <p:spPr>
            <a:xfrm>
              <a:off x="3389660" y="2799159"/>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259" name="Google Shape;2259;p24"/>
            <p:cNvSpPr/>
            <p:nvPr/>
          </p:nvSpPr>
          <p:spPr>
            <a:xfrm>
              <a:off x="3352011" y="2420207"/>
              <a:ext cx="190704" cy="155714"/>
            </a:xfrm>
            <a:custGeom>
              <a:avLst/>
              <a:gdLst/>
              <a:ahLst/>
              <a:cxnLst/>
              <a:rect l="l" t="t" r="r" b="b"/>
              <a:pathLst>
                <a:path w="932" h="761" extrusionOk="0">
                  <a:moveTo>
                    <a:pt x="204" y="1"/>
                  </a:moveTo>
                  <a:cubicBezTo>
                    <a:pt x="132" y="13"/>
                    <a:pt x="73" y="61"/>
                    <a:pt x="61" y="120"/>
                  </a:cubicBezTo>
                  <a:cubicBezTo>
                    <a:pt x="1" y="264"/>
                    <a:pt x="144" y="455"/>
                    <a:pt x="228" y="539"/>
                  </a:cubicBezTo>
                  <a:cubicBezTo>
                    <a:pt x="336" y="658"/>
                    <a:pt x="479" y="730"/>
                    <a:pt x="622" y="754"/>
                  </a:cubicBezTo>
                  <a:cubicBezTo>
                    <a:pt x="638" y="758"/>
                    <a:pt x="653" y="760"/>
                    <a:pt x="668" y="760"/>
                  </a:cubicBezTo>
                  <a:cubicBezTo>
                    <a:pt x="816" y="760"/>
                    <a:pt x="932" y="562"/>
                    <a:pt x="802" y="443"/>
                  </a:cubicBezTo>
                  <a:cubicBezTo>
                    <a:pt x="706" y="371"/>
                    <a:pt x="622" y="288"/>
                    <a:pt x="539" y="216"/>
                  </a:cubicBezTo>
                  <a:cubicBezTo>
                    <a:pt x="443" y="132"/>
                    <a:pt x="336"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260" name="Google Shape;2260;p24"/>
            <p:cNvSpPr/>
            <p:nvPr/>
          </p:nvSpPr>
          <p:spPr>
            <a:xfrm>
              <a:off x="3778637" y="2245054"/>
              <a:ext cx="128909" cy="251884"/>
            </a:xfrm>
            <a:custGeom>
              <a:avLst/>
              <a:gdLst/>
              <a:ahLst/>
              <a:cxnLst/>
              <a:rect l="l" t="t" r="r" b="b"/>
              <a:pathLst>
                <a:path w="630" h="1231" extrusionOk="0">
                  <a:moveTo>
                    <a:pt x="523" y="1"/>
                  </a:moveTo>
                  <a:cubicBezTo>
                    <a:pt x="487" y="1"/>
                    <a:pt x="450" y="18"/>
                    <a:pt x="426" y="56"/>
                  </a:cubicBezTo>
                  <a:cubicBezTo>
                    <a:pt x="259" y="355"/>
                    <a:pt x="139" y="666"/>
                    <a:pt x="44" y="1000"/>
                  </a:cubicBezTo>
                  <a:cubicBezTo>
                    <a:pt x="0" y="1137"/>
                    <a:pt x="118" y="1231"/>
                    <a:pt x="234" y="1231"/>
                  </a:cubicBezTo>
                  <a:cubicBezTo>
                    <a:pt x="310" y="1231"/>
                    <a:pt x="386" y="1191"/>
                    <a:pt x="414" y="1096"/>
                  </a:cubicBezTo>
                  <a:cubicBezTo>
                    <a:pt x="522" y="773"/>
                    <a:pt x="593" y="438"/>
                    <a:pt x="629" y="104"/>
                  </a:cubicBezTo>
                  <a:cubicBezTo>
                    <a:pt x="629" y="39"/>
                    <a:pt x="578" y="1"/>
                    <a:pt x="52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261" name="Google Shape;2261;p24"/>
            <p:cNvSpPr/>
            <p:nvPr/>
          </p:nvSpPr>
          <p:spPr>
            <a:xfrm>
              <a:off x="2109577" y="2247714"/>
              <a:ext cx="129523" cy="286465"/>
            </a:xfrm>
            <a:custGeom>
              <a:avLst/>
              <a:gdLst/>
              <a:ahLst/>
              <a:cxnLst/>
              <a:rect l="l" t="t" r="r" b="b"/>
              <a:pathLst>
                <a:path w="633" h="1400" extrusionOk="0">
                  <a:moveTo>
                    <a:pt x="181" y="0"/>
                  </a:moveTo>
                  <a:cubicBezTo>
                    <a:pt x="122" y="0"/>
                    <a:pt x="70" y="34"/>
                    <a:pt x="60" y="115"/>
                  </a:cubicBezTo>
                  <a:cubicBezTo>
                    <a:pt x="0" y="497"/>
                    <a:pt x="24" y="880"/>
                    <a:pt x="132" y="1238"/>
                  </a:cubicBezTo>
                  <a:cubicBezTo>
                    <a:pt x="165" y="1351"/>
                    <a:pt x="255" y="1399"/>
                    <a:pt x="347" y="1399"/>
                  </a:cubicBezTo>
                  <a:cubicBezTo>
                    <a:pt x="488" y="1399"/>
                    <a:pt x="632" y="1285"/>
                    <a:pt x="574" y="1119"/>
                  </a:cubicBezTo>
                  <a:cubicBezTo>
                    <a:pt x="467" y="808"/>
                    <a:pt x="395" y="485"/>
                    <a:pt x="371" y="163"/>
                  </a:cubicBezTo>
                  <a:cubicBezTo>
                    <a:pt x="357" y="65"/>
                    <a:pt x="263" y="0"/>
                    <a:pt x="18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262" name="Google Shape;2262;p24"/>
            <p:cNvSpPr/>
            <p:nvPr/>
          </p:nvSpPr>
          <p:spPr>
            <a:xfrm>
              <a:off x="3863348" y="2795476"/>
              <a:ext cx="315725"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263" name="Google Shape;2263;p24"/>
            <p:cNvSpPr/>
            <p:nvPr/>
          </p:nvSpPr>
          <p:spPr>
            <a:xfrm>
              <a:off x="-143051" y="2766829"/>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264" name="Google Shape;2264;p24"/>
            <p:cNvSpPr/>
            <p:nvPr/>
          </p:nvSpPr>
          <p:spPr>
            <a:xfrm>
              <a:off x="169705" y="4433614"/>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265" name="Google Shape;2265;p24"/>
            <p:cNvSpPr/>
            <p:nvPr/>
          </p:nvSpPr>
          <p:spPr>
            <a:xfrm>
              <a:off x="4655408" y="2989863"/>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266" name="Google Shape;2266;p24"/>
            <p:cNvSpPr/>
            <p:nvPr/>
          </p:nvSpPr>
          <p:spPr>
            <a:xfrm>
              <a:off x="5019830" y="2704012"/>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267" name="Google Shape;2267;p24"/>
            <p:cNvSpPr/>
            <p:nvPr/>
          </p:nvSpPr>
          <p:spPr>
            <a:xfrm>
              <a:off x="5356425" y="3229880"/>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268" name="Google Shape;2268;p24"/>
            <p:cNvSpPr/>
            <p:nvPr/>
          </p:nvSpPr>
          <p:spPr>
            <a:xfrm>
              <a:off x="5606876" y="2772968"/>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269" name="Google Shape;2269;p24"/>
            <p:cNvSpPr/>
            <p:nvPr/>
          </p:nvSpPr>
          <p:spPr>
            <a:xfrm>
              <a:off x="5216181" y="2277783"/>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270" name="Google Shape;2270;p24"/>
            <p:cNvSpPr/>
            <p:nvPr/>
          </p:nvSpPr>
          <p:spPr>
            <a:xfrm>
              <a:off x="6169982" y="2544410"/>
              <a:ext cx="168196" cy="204413"/>
            </a:xfrm>
            <a:custGeom>
              <a:avLst/>
              <a:gdLst/>
              <a:ahLst/>
              <a:cxnLst/>
              <a:rect l="l" t="t" r="r" b="b"/>
              <a:pathLst>
                <a:path w="822" h="999" extrusionOk="0">
                  <a:moveTo>
                    <a:pt x="149" y="1"/>
                  </a:moveTo>
                  <a:cubicBezTo>
                    <a:pt x="63" y="1"/>
                    <a:pt x="0" y="102"/>
                    <a:pt x="9" y="195"/>
                  </a:cubicBezTo>
                  <a:cubicBezTo>
                    <a:pt x="33" y="314"/>
                    <a:pt x="81" y="434"/>
                    <a:pt x="153" y="553"/>
                  </a:cubicBezTo>
                  <a:cubicBezTo>
                    <a:pt x="201" y="673"/>
                    <a:pt x="260" y="792"/>
                    <a:pt x="344" y="900"/>
                  </a:cubicBezTo>
                  <a:cubicBezTo>
                    <a:pt x="391" y="969"/>
                    <a:pt x="457" y="998"/>
                    <a:pt x="523" y="998"/>
                  </a:cubicBezTo>
                  <a:cubicBezTo>
                    <a:pt x="673" y="998"/>
                    <a:pt x="822" y="844"/>
                    <a:pt x="739" y="661"/>
                  </a:cubicBezTo>
                  <a:cubicBezTo>
                    <a:pt x="607" y="422"/>
                    <a:pt x="440" y="195"/>
                    <a:pt x="225" y="27"/>
                  </a:cubicBezTo>
                  <a:cubicBezTo>
                    <a:pt x="198" y="9"/>
                    <a:pt x="173" y="1"/>
                    <a:pt x="149"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271" name="Google Shape;2271;p24"/>
            <p:cNvSpPr/>
            <p:nvPr/>
          </p:nvSpPr>
          <p:spPr>
            <a:xfrm>
              <a:off x="6071766" y="3017691"/>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272" name="Google Shape;2272;p24"/>
            <p:cNvSpPr/>
            <p:nvPr/>
          </p:nvSpPr>
          <p:spPr>
            <a:xfrm>
              <a:off x="6587605" y="3056773"/>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273" name="Google Shape;2273;p24"/>
            <p:cNvSpPr/>
            <p:nvPr/>
          </p:nvSpPr>
          <p:spPr>
            <a:xfrm>
              <a:off x="6856063" y="2542568"/>
              <a:ext cx="163285" cy="193159"/>
            </a:xfrm>
            <a:custGeom>
              <a:avLst/>
              <a:gdLst/>
              <a:ahLst/>
              <a:cxnLst/>
              <a:rect l="l" t="t" r="r" b="b"/>
              <a:pathLst>
                <a:path w="798" h="944" extrusionOk="0">
                  <a:moveTo>
                    <a:pt x="615" y="1"/>
                  </a:moveTo>
                  <a:cubicBezTo>
                    <a:pt x="582" y="1"/>
                    <a:pt x="548" y="15"/>
                    <a:pt x="517" y="48"/>
                  </a:cubicBezTo>
                  <a:cubicBezTo>
                    <a:pt x="338" y="228"/>
                    <a:pt x="183" y="431"/>
                    <a:pt x="63" y="646"/>
                  </a:cubicBezTo>
                  <a:cubicBezTo>
                    <a:pt x="0" y="781"/>
                    <a:pt x="120" y="944"/>
                    <a:pt x="245" y="944"/>
                  </a:cubicBezTo>
                  <a:cubicBezTo>
                    <a:pt x="286" y="944"/>
                    <a:pt x="327" y="926"/>
                    <a:pt x="362" y="885"/>
                  </a:cubicBezTo>
                  <a:cubicBezTo>
                    <a:pt x="517" y="682"/>
                    <a:pt x="649" y="455"/>
                    <a:pt x="744" y="228"/>
                  </a:cubicBezTo>
                  <a:cubicBezTo>
                    <a:pt x="798" y="121"/>
                    <a:pt x="712" y="1"/>
                    <a:pt x="61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274" name="Google Shape;2274;p24"/>
            <p:cNvSpPr/>
            <p:nvPr/>
          </p:nvSpPr>
          <p:spPr>
            <a:xfrm>
              <a:off x="7305811" y="2645491"/>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275" name="Google Shape;2275;p24"/>
            <p:cNvSpPr/>
            <p:nvPr/>
          </p:nvSpPr>
          <p:spPr>
            <a:xfrm>
              <a:off x="7323817" y="3046951"/>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276" name="Google Shape;2276;p24"/>
            <p:cNvSpPr/>
            <p:nvPr/>
          </p:nvSpPr>
          <p:spPr>
            <a:xfrm>
              <a:off x="7624194" y="3281034"/>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277" name="Google Shape;2277;p24"/>
            <p:cNvSpPr/>
            <p:nvPr/>
          </p:nvSpPr>
          <p:spPr>
            <a:xfrm>
              <a:off x="8116298" y="3167062"/>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278" name="Google Shape;2278;p24"/>
            <p:cNvSpPr/>
            <p:nvPr/>
          </p:nvSpPr>
          <p:spPr>
            <a:xfrm>
              <a:off x="7818785" y="2799159"/>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279" name="Google Shape;2279;p24"/>
            <p:cNvSpPr/>
            <p:nvPr/>
          </p:nvSpPr>
          <p:spPr>
            <a:xfrm>
              <a:off x="7781136" y="2420207"/>
              <a:ext cx="190704" cy="155714"/>
            </a:xfrm>
            <a:custGeom>
              <a:avLst/>
              <a:gdLst/>
              <a:ahLst/>
              <a:cxnLst/>
              <a:rect l="l" t="t" r="r" b="b"/>
              <a:pathLst>
                <a:path w="932" h="761" extrusionOk="0">
                  <a:moveTo>
                    <a:pt x="204" y="1"/>
                  </a:moveTo>
                  <a:cubicBezTo>
                    <a:pt x="132" y="13"/>
                    <a:pt x="73" y="61"/>
                    <a:pt x="61" y="120"/>
                  </a:cubicBezTo>
                  <a:cubicBezTo>
                    <a:pt x="1" y="264"/>
                    <a:pt x="144" y="455"/>
                    <a:pt x="228" y="539"/>
                  </a:cubicBezTo>
                  <a:cubicBezTo>
                    <a:pt x="336" y="658"/>
                    <a:pt x="479" y="730"/>
                    <a:pt x="622" y="754"/>
                  </a:cubicBezTo>
                  <a:cubicBezTo>
                    <a:pt x="638" y="758"/>
                    <a:pt x="653" y="760"/>
                    <a:pt x="668" y="760"/>
                  </a:cubicBezTo>
                  <a:cubicBezTo>
                    <a:pt x="816" y="760"/>
                    <a:pt x="932" y="562"/>
                    <a:pt x="802" y="443"/>
                  </a:cubicBezTo>
                  <a:cubicBezTo>
                    <a:pt x="706" y="371"/>
                    <a:pt x="622" y="288"/>
                    <a:pt x="539" y="216"/>
                  </a:cubicBezTo>
                  <a:cubicBezTo>
                    <a:pt x="443" y="132"/>
                    <a:pt x="336"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280" name="Google Shape;2280;p24"/>
            <p:cNvSpPr/>
            <p:nvPr/>
          </p:nvSpPr>
          <p:spPr>
            <a:xfrm>
              <a:off x="8452812" y="4629654"/>
              <a:ext cx="128909" cy="251884"/>
            </a:xfrm>
            <a:custGeom>
              <a:avLst/>
              <a:gdLst/>
              <a:ahLst/>
              <a:cxnLst/>
              <a:rect l="l" t="t" r="r" b="b"/>
              <a:pathLst>
                <a:path w="630" h="1231" extrusionOk="0">
                  <a:moveTo>
                    <a:pt x="523" y="1"/>
                  </a:moveTo>
                  <a:cubicBezTo>
                    <a:pt x="487" y="1"/>
                    <a:pt x="450" y="18"/>
                    <a:pt x="426" y="56"/>
                  </a:cubicBezTo>
                  <a:cubicBezTo>
                    <a:pt x="259" y="355"/>
                    <a:pt x="139" y="666"/>
                    <a:pt x="44" y="1000"/>
                  </a:cubicBezTo>
                  <a:cubicBezTo>
                    <a:pt x="0" y="1137"/>
                    <a:pt x="118" y="1231"/>
                    <a:pt x="234" y="1231"/>
                  </a:cubicBezTo>
                  <a:cubicBezTo>
                    <a:pt x="310" y="1231"/>
                    <a:pt x="386" y="1191"/>
                    <a:pt x="414" y="1096"/>
                  </a:cubicBezTo>
                  <a:cubicBezTo>
                    <a:pt x="522" y="773"/>
                    <a:pt x="593" y="438"/>
                    <a:pt x="629" y="104"/>
                  </a:cubicBezTo>
                  <a:cubicBezTo>
                    <a:pt x="629" y="39"/>
                    <a:pt x="578" y="1"/>
                    <a:pt x="52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281" name="Google Shape;2281;p24"/>
            <p:cNvSpPr/>
            <p:nvPr/>
          </p:nvSpPr>
          <p:spPr>
            <a:xfrm>
              <a:off x="5899902" y="1563402"/>
              <a:ext cx="129523" cy="286465"/>
            </a:xfrm>
            <a:custGeom>
              <a:avLst/>
              <a:gdLst/>
              <a:ahLst/>
              <a:cxnLst/>
              <a:rect l="l" t="t" r="r" b="b"/>
              <a:pathLst>
                <a:path w="633" h="1400" extrusionOk="0">
                  <a:moveTo>
                    <a:pt x="181" y="0"/>
                  </a:moveTo>
                  <a:cubicBezTo>
                    <a:pt x="122" y="0"/>
                    <a:pt x="70" y="34"/>
                    <a:pt x="60" y="115"/>
                  </a:cubicBezTo>
                  <a:cubicBezTo>
                    <a:pt x="0" y="497"/>
                    <a:pt x="24" y="880"/>
                    <a:pt x="132" y="1238"/>
                  </a:cubicBezTo>
                  <a:cubicBezTo>
                    <a:pt x="165" y="1351"/>
                    <a:pt x="255" y="1399"/>
                    <a:pt x="347" y="1399"/>
                  </a:cubicBezTo>
                  <a:cubicBezTo>
                    <a:pt x="488" y="1399"/>
                    <a:pt x="632" y="1285"/>
                    <a:pt x="574" y="1119"/>
                  </a:cubicBezTo>
                  <a:cubicBezTo>
                    <a:pt x="467" y="808"/>
                    <a:pt x="395" y="485"/>
                    <a:pt x="371" y="163"/>
                  </a:cubicBezTo>
                  <a:cubicBezTo>
                    <a:pt x="357" y="65"/>
                    <a:pt x="263" y="0"/>
                    <a:pt x="18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282" name="Google Shape;2282;p24"/>
            <p:cNvSpPr/>
            <p:nvPr/>
          </p:nvSpPr>
          <p:spPr>
            <a:xfrm rot="-1206472">
              <a:off x="8225586" y="2886601"/>
              <a:ext cx="315724"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283" name="Google Shape;2283;p24"/>
            <p:cNvSpPr/>
            <p:nvPr/>
          </p:nvSpPr>
          <p:spPr>
            <a:xfrm>
              <a:off x="4286074" y="2766829"/>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284" name="Google Shape;2284;p24"/>
            <p:cNvSpPr/>
            <p:nvPr/>
          </p:nvSpPr>
          <p:spPr>
            <a:xfrm>
              <a:off x="446043" y="3434001"/>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285" name="Google Shape;2285;p24"/>
            <p:cNvSpPr/>
            <p:nvPr/>
          </p:nvSpPr>
          <p:spPr>
            <a:xfrm>
              <a:off x="416783" y="4142388"/>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286" name="Google Shape;2286;p24"/>
            <p:cNvSpPr/>
            <p:nvPr/>
          </p:nvSpPr>
          <p:spPr>
            <a:xfrm>
              <a:off x="781205" y="3856537"/>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287" name="Google Shape;2287;p24"/>
            <p:cNvSpPr/>
            <p:nvPr/>
          </p:nvSpPr>
          <p:spPr>
            <a:xfrm>
              <a:off x="1117800" y="4382405"/>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288" name="Google Shape;2288;p24"/>
            <p:cNvSpPr/>
            <p:nvPr/>
          </p:nvSpPr>
          <p:spPr>
            <a:xfrm>
              <a:off x="1368251" y="3925493"/>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289" name="Google Shape;2289;p24"/>
            <p:cNvSpPr/>
            <p:nvPr/>
          </p:nvSpPr>
          <p:spPr>
            <a:xfrm>
              <a:off x="1181231" y="3563933"/>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290" name="Google Shape;2290;p24"/>
            <p:cNvSpPr/>
            <p:nvPr/>
          </p:nvSpPr>
          <p:spPr>
            <a:xfrm>
              <a:off x="1931357" y="3696935"/>
              <a:ext cx="168196" cy="204413"/>
            </a:xfrm>
            <a:custGeom>
              <a:avLst/>
              <a:gdLst/>
              <a:ahLst/>
              <a:cxnLst/>
              <a:rect l="l" t="t" r="r" b="b"/>
              <a:pathLst>
                <a:path w="822" h="999" extrusionOk="0">
                  <a:moveTo>
                    <a:pt x="149" y="1"/>
                  </a:moveTo>
                  <a:cubicBezTo>
                    <a:pt x="63" y="1"/>
                    <a:pt x="0" y="102"/>
                    <a:pt x="9" y="195"/>
                  </a:cubicBezTo>
                  <a:cubicBezTo>
                    <a:pt x="33" y="314"/>
                    <a:pt x="81" y="434"/>
                    <a:pt x="153" y="553"/>
                  </a:cubicBezTo>
                  <a:cubicBezTo>
                    <a:pt x="201" y="673"/>
                    <a:pt x="260" y="792"/>
                    <a:pt x="344" y="900"/>
                  </a:cubicBezTo>
                  <a:cubicBezTo>
                    <a:pt x="391" y="969"/>
                    <a:pt x="457" y="998"/>
                    <a:pt x="523" y="998"/>
                  </a:cubicBezTo>
                  <a:cubicBezTo>
                    <a:pt x="673" y="998"/>
                    <a:pt x="822" y="844"/>
                    <a:pt x="739" y="661"/>
                  </a:cubicBezTo>
                  <a:cubicBezTo>
                    <a:pt x="607" y="422"/>
                    <a:pt x="440" y="195"/>
                    <a:pt x="225" y="27"/>
                  </a:cubicBezTo>
                  <a:cubicBezTo>
                    <a:pt x="198" y="9"/>
                    <a:pt x="173" y="1"/>
                    <a:pt x="149"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291" name="Google Shape;2291;p24"/>
            <p:cNvSpPr/>
            <p:nvPr/>
          </p:nvSpPr>
          <p:spPr>
            <a:xfrm>
              <a:off x="1833141" y="4170216"/>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292" name="Google Shape;2292;p24"/>
            <p:cNvSpPr/>
            <p:nvPr/>
          </p:nvSpPr>
          <p:spPr>
            <a:xfrm>
              <a:off x="2348980" y="4209298"/>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293" name="Google Shape;2293;p24"/>
            <p:cNvSpPr/>
            <p:nvPr/>
          </p:nvSpPr>
          <p:spPr>
            <a:xfrm>
              <a:off x="2617438" y="3695093"/>
              <a:ext cx="163285" cy="193159"/>
            </a:xfrm>
            <a:custGeom>
              <a:avLst/>
              <a:gdLst/>
              <a:ahLst/>
              <a:cxnLst/>
              <a:rect l="l" t="t" r="r" b="b"/>
              <a:pathLst>
                <a:path w="798" h="944" extrusionOk="0">
                  <a:moveTo>
                    <a:pt x="615" y="1"/>
                  </a:moveTo>
                  <a:cubicBezTo>
                    <a:pt x="582" y="1"/>
                    <a:pt x="548" y="15"/>
                    <a:pt x="517" y="48"/>
                  </a:cubicBezTo>
                  <a:cubicBezTo>
                    <a:pt x="338" y="228"/>
                    <a:pt x="183" y="431"/>
                    <a:pt x="63" y="646"/>
                  </a:cubicBezTo>
                  <a:cubicBezTo>
                    <a:pt x="0" y="781"/>
                    <a:pt x="120" y="944"/>
                    <a:pt x="245" y="944"/>
                  </a:cubicBezTo>
                  <a:cubicBezTo>
                    <a:pt x="286" y="944"/>
                    <a:pt x="327" y="926"/>
                    <a:pt x="362" y="885"/>
                  </a:cubicBezTo>
                  <a:cubicBezTo>
                    <a:pt x="517" y="682"/>
                    <a:pt x="649" y="455"/>
                    <a:pt x="744" y="228"/>
                  </a:cubicBezTo>
                  <a:cubicBezTo>
                    <a:pt x="798" y="121"/>
                    <a:pt x="712" y="1"/>
                    <a:pt x="61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294" name="Google Shape;2294;p24"/>
            <p:cNvSpPr/>
            <p:nvPr/>
          </p:nvSpPr>
          <p:spPr>
            <a:xfrm>
              <a:off x="3067186" y="3798016"/>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295" name="Google Shape;2295;p24"/>
            <p:cNvSpPr/>
            <p:nvPr/>
          </p:nvSpPr>
          <p:spPr>
            <a:xfrm>
              <a:off x="3085192" y="4199476"/>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296" name="Google Shape;2296;p24"/>
            <p:cNvSpPr/>
            <p:nvPr/>
          </p:nvSpPr>
          <p:spPr>
            <a:xfrm>
              <a:off x="3385569" y="4433559"/>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297" name="Google Shape;2297;p24"/>
            <p:cNvSpPr/>
            <p:nvPr/>
          </p:nvSpPr>
          <p:spPr>
            <a:xfrm>
              <a:off x="3909061" y="4210899"/>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298" name="Google Shape;2298;p24"/>
            <p:cNvSpPr/>
            <p:nvPr/>
          </p:nvSpPr>
          <p:spPr>
            <a:xfrm>
              <a:off x="3580160" y="3951684"/>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299" name="Google Shape;2299;p24"/>
            <p:cNvSpPr/>
            <p:nvPr/>
          </p:nvSpPr>
          <p:spPr>
            <a:xfrm>
              <a:off x="3542511" y="3572732"/>
              <a:ext cx="190704" cy="155714"/>
            </a:xfrm>
            <a:custGeom>
              <a:avLst/>
              <a:gdLst/>
              <a:ahLst/>
              <a:cxnLst/>
              <a:rect l="l" t="t" r="r" b="b"/>
              <a:pathLst>
                <a:path w="932" h="761" extrusionOk="0">
                  <a:moveTo>
                    <a:pt x="204" y="1"/>
                  </a:moveTo>
                  <a:cubicBezTo>
                    <a:pt x="132" y="13"/>
                    <a:pt x="73" y="61"/>
                    <a:pt x="61" y="120"/>
                  </a:cubicBezTo>
                  <a:cubicBezTo>
                    <a:pt x="1" y="264"/>
                    <a:pt x="144" y="455"/>
                    <a:pt x="228" y="539"/>
                  </a:cubicBezTo>
                  <a:cubicBezTo>
                    <a:pt x="336" y="658"/>
                    <a:pt x="479" y="730"/>
                    <a:pt x="622" y="754"/>
                  </a:cubicBezTo>
                  <a:cubicBezTo>
                    <a:pt x="638" y="758"/>
                    <a:pt x="653" y="760"/>
                    <a:pt x="668" y="760"/>
                  </a:cubicBezTo>
                  <a:cubicBezTo>
                    <a:pt x="816" y="760"/>
                    <a:pt x="932" y="562"/>
                    <a:pt x="802" y="443"/>
                  </a:cubicBezTo>
                  <a:cubicBezTo>
                    <a:pt x="706" y="371"/>
                    <a:pt x="622" y="288"/>
                    <a:pt x="539" y="216"/>
                  </a:cubicBezTo>
                  <a:cubicBezTo>
                    <a:pt x="443" y="132"/>
                    <a:pt x="336"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300" name="Google Shape;2300;p24"/>
            <p:cNvSpPr/>
            <p:nvPr/>
          </p:nvSpPr>
          <p:spPr>
            <a:xfrm>
              <a:off x="3969137" y="3397579"/>
              <a:ext cx="128909" cy="251884"/>
            </a:xfrm>
            <a:custGeom>
              <a:avLst/>
              <a:gdLst/>
              <a:ahLst/>
              <a:cxnLst/>
              <a:rect l="l" t="t" r="r" b="b"/>
              <a:pathLst>
                <a:path w="630" h="1231" extrusionOk="0">
                  <a:moveTo>
                    <a:pt x="523" y="1"/>
                  </a:moveTo>
                  <a:cubicBezTo>
                    <a:pt x="487" y="1"/>
                    <a:pt x="450" y="18"/>
                    <a:pt x="426" y="56"/>
                  </a:cubicBezTo>
                  <a:cubicBezTo>
                    <a:pt x="259" y="355"/>
                    <a:pt x="139" y="666"/>
                    <a:pt x="44" y="1000"/>
                  </a:cubicBezTo>
                  <a:cubicBezTo>
                    <a:pt x="0" y="1137"/>
                    <a:pt x="118" y="1231"/>
                    <a:pt x="234" y="1231"/>
                  </a:cubicBezTo>
                  <a:cubicBezTo>
                    <a:pt x="310" y="1231"/>
                    <a:pt x="386" y="1191"/>
                    <a:pt x="414" y="1096"/>
                  </a:cubicBezTo>
                  <a:cubicBezTo>
                    <a:pt x="522" y="773"/>
                    <a:pt x="593" y="438"/>
                    <a:pt x="629" y="104"/>
                  </a:cubicBezTo>
                  <a:cubicBezTo>
                    <a:pt x="629" y="39"/>
                    <a:pt x="578" y="1"/>
                    <a:pt x="52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301" name="Google Shape;2301;p24"/>
            <p:cNvSpPr/>
            <p:nvPr/>
          </p:nvSpPr>
          <p:spPr>
            <a:xfrm>
              <a:off x="2300077" y="3400239"/>
              <a:ext cx="129523" cy="286464"/>
            </a:xfrm>
            <a:custGeom>
              <a:avLst/>
              <a:gdLst/>
              <a:ahLst/>
              <a:cxnLst/>
              <a:rect l="l" t="t" r="r" b="b"/>
              <a:pathLst>
                <a:path w="633" h="1400" extrusionOk="0">
                  <a:moveTo>
                    <a:pt x="181" y="0"/>
                  </a:moveTo>
                  <a:cubicBezTo>
                    <a:pt x="122" y="0"/>
                    <a:pt x="70" y="34"/>
                    <a:pt x="60" y="115"/>
                  </a:cubicBezTo>
                  <a:cubicBezTo>
                    <a:pt x="0" y="497"/>
                    <a:pt x="24" y="880"/>
                    <a:pt x="132" y="1238"/>
                  </a:cubicBezTo>
                  <a:cubicBezTo>
                    <a:pt x="165" y="1351"/>
                    <a:pt x="255" y="1399"/>
                    <a:pt x="347" y="1399"/>
                  </a:cubicBezTo>
                  <a:cubicBezTo>
                    <a:pt x="488" y="1399"/>
                    <a:pt x="632" y="1285"/>
                    <a:pt x="574" y="1119"/>
                  </a:cubicBezTo>
                  <a:cubicBezTo>
                    <a:pt x="467" y="808"/>
                    <a:pt x="395" y="485"/>
                    <a:pt x="371" y="163"/>
                  </a:cubicBezTo>
                  <a:cubicBezTo>
                    <a:pt x="357" y="65"/>
                    <a:pt x="263" y="0"/>
                    <a:pt x="18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302" name="Google Shape;2302;p24"/>
            <p:cNvSpPr/>
            <p:nvPr/>
          </p:nvSpPr>
          <p:spPr>
            <a:xfrm>
              <a:off x="4053848" y="3948001"/>
              <a:ext cx="315725"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303" name="Google Shape;2303;p24"/>
            <p:cNvSpPr/>
            <p:nvPr/>
          </p:nvSpPr>
          <p:spPr>
            <a:xfrm>
              <a:off x="47449" y="3919354"/>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304" name="Google Shape;2304;p24"/>
            <p:cNvSpPr/>
            <p:nvPr/>
          </p:nvSpPr>
          <p:spPr>
            <a:xfrm>
              <a:off x="4512783" y="3323450"/>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305" name="Google Shape;2305;p24"/>
            <p:cNvSpPr/>
            <p:nvPr/>
          </p:nvSpPr>
          <p:spPr>
            <a:xfrm>
              <a:off x="5213800" y="3563467"/>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306" name="Google Shape;2306;p24"/>
            <p:cNvSpPr/>
            <p:nvPr/>
          </p:nvSpPr>
          <p:spPr>
            <a:xfrm>
              <a:off x="5929141" y="3351278"/>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307" name="Google Shape;2307;p24"/>
            <p:cNvSpPr/>
            <p:nvPr/>
          </p:nvSpPr>
          <p:spPr>
            <a:xfrm>
              <a:off x="6305227" y="3763992"/>
              <a:ext cx="145483" cy="184770"/>
            </a:xfrm>
            <a:custGeom>
              <a:avLst/>
              <a:gdLst/>
              <a:ahLst/>
              <a:cxnLst/>
              <a:rect l="l" t="t" r="r" b="b"/>
              <a:pathLst>
                <a:path w="711" h="903" extrusionOk="0">
                  <a:moveTo>
                    <a:pt x="199" y="0"/>
                  </a:moveTo>
                  <a:cubicBezTo>
                    <a:pt x="98" y="0"/>
                    <a:pt x="0" y="96"/>
                    <a:pt x="26" y="216"/>
                  </a:cubicBezTo>
                  <a:cubicBezTo>
                    <a:pt x="74" y="431"/>
                    <a:pt x="169" y="634"/>
                    <a:pt x="301" y="802"/>
                  </a:cubicBezTo>
                  <a:cubicBezTo>
                    <a:pt x="342" y="872"/>
                    <a:pt x="407" y="902"/>
                    <a:pt x="471" y="902"/>
                  </a:cubicBezTo>
                  <a:cubicBezTo>
                    <a:pt x="591" y="902"/>
                    <a:pt x="711" y="795"/>
                    <a:pt x="672" y="646"/>
                  </a:cubicBezTo>
                  <a:cubicBezTo>
                    <a:pt x="600" y="419"/>
                    <a:pt x="480" y="216"/>
                    <a:pt x="313" y="48"/>
                  </a:cubicBezTo>
                  <a:cubicBezTo>
                    <a:pt x="279" y="15"/>
                    <a:pt x="239" y="0"/>
                    <a:pt x="199"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308" name="Google Shape;2308;p24"/>
            <p:cNvSpPr/>
            <p:nvPr/>
          </p:nvSpPr>
          <p:spPr>
            <a:xfrm>
              <a:off x="6444980" y="3390360"/>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309" name="Google Shape;2309;p24"/>
            <p:cNvSpPr/>
            <p:nvPr/>
          </p:nvSpPr>
          <p:spPr>
            <a:xfrm>
              <a:off x="7181192" y="3380539"/>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310" name="Google Shape;2310;p24"/>
            <p:cNvSpPr/>
            <p:nvPr/>
          </p:nvSpPr>
          <p:spPr>
            <a:xfrm>
              <a:off x="7481569" y="3614621"/>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311" name="Google Shape;2311;p24"/>
            <p:cNvSpPr/>
            <p:nvPr/>
          </p:nvSpPr>
          <p:spPr>
            <a:xfrm>
              <a:off x="7973673" y="3500649"/>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312" name="Google Shape;2312;p24"/>
            <p:cNvSpPr/>
            <p:nvPr/>
          </p:nvSpPr>
          <p:spPr>
            <a:xfrm>
              <a:off x="4732543" y="3767589"/>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313" name="Google Shape;2313;p24"/>
            <p:cNvSpPr/>
            <p:nvPr/>
          </p:nvSpPr>
          <p:spPr>
            <a:xfrm>
              <a:off x="4703283" y="4475975"/>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314" name="Google Shape;2314;p24"/>
            <p:cNvSpPr/>
            <p:nvPr/>
          </p:nvSpPr>
          <p:spPr>
            <a:xfrm>
              <a:off x="5067705" y="4190124"/>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315" name="Google Shape;2315;p24"/>
            <p:cNvSpPr/>
            <p:nvPr/>
          </p:nvSpPr>
          <p:spPr>
            <a:xfrm>
              <a:off x="5365113" y="4316417"/>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316" name="Google Shape;2316;p24"/>
            <p:cNvSpPr/>
            <p:nvPr/>
          </p:nvSpPr>
          <p:spPr>
            <a:xfrm>
              <a:off x="5654751" y="4259080"/>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317" name="Google Shape;2317;p24"/>
            <p:cNvSpPr/>
            <p:nvPr/>
          </p:nvSpPr>
          <p:spPr>
            <a:xfrm>
              <a:off x="5467731" y="3897521"/>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318" name="Google Shape;2318;p24"/>
            <p:cNvSpPr/>
            <p:nvPr/>
          </p:nvSpPr>
          <p:spPr>
            <a:xfrm>
              <a:off x="6217857" y="4030522"/>
              <a:ext cx="168196" cy="204413"/>
            </a:xfrm>
            <a:custGeom>
              <a:avLst/>
              <a:gdLst/>
              <a:ahLst/>
              <a:cxnLst/>
              <a:rect l="l" t="t" r="r" b="b"/>
              <a:pathLst>
                <a:path w="822" h="999" extrusionOk="0">
                  <a:moveTo>
                    <a:pt x="149" y="1"/>
                  </a:moveTo>
                  <a:cubicBezTo>
                    <a:pt x="63" y="1"/>
                    <a:pt x="0" y="102"/>
                    <a:pt x="9" y="195"/>
                  </a:cubicBezTo>
                  <a:cubicBezTo>
                    <a:pt x="33" y="314"/>
                    <a:pt x="81" y="434"/>
                    <a:pt x="153" y="553"/>
                  </a:cubicBezTo>
                  <a:cubicBezTo>
                    <a:pt x="201" y="673"/>
                    <a:pt x="260" y="792"/>
                    <a:pt x="344" y="900"/>
                  </a:cubicBezTo>
                  <a:cubicBezTo>
                    <a:pt x="391" y="969"/>
                    <a:pt x="457" y="998"/>
                    <a:pt x="523" y="998"/>
                  </a:cubicBezTo>
                  <a:cubicBezTo>
                    <a:pt x="673" y="998"/>
                    <a:pt x="822" y="844"/>
                    <a:pt x="739" y="661"/>
                  </a:cubicBezTo>
                  <a:cubicBezTo>
                    <a:pt x="607" y="422"/>
                    <a:pt x="440" y="195"/>
                    <a:pt x="225" y="27"/>
                  </a:cubicBezTo>
                  <a:cubicBezTo>
                    <a:pt x="198" y="9"/>
                    <a:pt x="173" y="1"/>
                    <a:pt x="149"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319" name="Google Shape;2319;p24"/>
            <p:cNvSpPr/>
            <p:nvPr/>
          </p:nvSpPr>
          <p:spPr>
            <a:xfrm>
              <a:off x="5866116" y="3871116"/>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320" name="Google Shape;2320;p24"/>
            <p:cNvSpPr/>
            <p:nvPr/>
          </p:nvSpPr>
          <p:spPr>
            <a:xfrm>
              <a:off x="6577205" y="4323998"/>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321" name="Google Shape;2321;p24"/>
            <p:cNvSpPr/>
            <p:nvPr/>
          </p:nvSpPr>
          <p:spPr>
            <a:xfrm>
              <a:off x="6903938" y="4028681"/>
              <a:ext cx="163285" cy="193159"/>
            </a:xfrm>
            <a:custGeom>
              <a:avLst/>
              <a:gdLst/>
              <a:ahLst/>
              <a:cxnLst/>
              <a:rect l="l" t="t" r="r" b="b"/>
              <a:pathLst>
                <a:path w="798" h="944" extrusionOk="0">
                  <a:moveTo>
                    <a:pt x="615" y="1"/>
                  </a:moveTo>
                  <a:cubicBezTo>
                    <a:pt x="582" y="1"/>
                    <a:pt x="548" y="15"/>
                    <a:pt x="517" y="48"/>
                  </a:cubicBezTo>
                  <a:cubicBezTo>
                    <a:pt x="338" y="228"/>
                    <a:pt x="183" y="431"/>
                    <a:pt x="63" y="646"/>
                  </a:cubicBezTo>
                  <a:cubicBezTo>
                    <a:pt x="0" y="781"/>
                    <a:pt x="120" y="944"/>
                    <a:pt x="245" y="944"/>
                  </a:cubicBezTo>
                  <a:cubicBezTo>
                    <a:pt x="286" y="944"/>
                    <a:pt x="327" y="926"/>
                    <a:pt x="362" y="885"/>
                  </a:cubicBezTo>
                  <a:cubicBezTo>
                    <a:pt x="517" y="682"/>
                    <a:pt x="649" y="455"/>
                    <a:pt x="744" y="228"/>
                  </a:cubicBezTo>
                  <a:cubicBezTo>
                    <a:pt x="798" y="121"/>
                    <a:pt x="712" y="1"/>
                    <a:pt x="61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322" name="Google Shape;2322;p24"/>
            <p:cNvSpPr/>
            <p:nvPr/>
          </p:nvSpPr>
          <p:spPr>
            <a:xfrm>
              <a:off x="7353686" y="4131604"/>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323" name="Google Shape;2323;p24"/>
            <p:cNvSpPr/>
            <p:nvPr/>
          </p:nvSpPr>
          <p:spPr>
            <a:xfrm>
              <a:off x="7371692" y="4533064"/>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324" name="Google Shape;2324;p24"/>
            <p:cNvSpPr/>
            <p:nvPr/>
          </p:nvSpPr>
          <p:spPr>
            <a:xfrm>
              <a:off x="7552082" y="4848134"/>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325" name="Google Shape;2325;p24"/>
            <p:cNvSpPr/>
            <p:nvPr/>
          </p:nvSpPr>
          <p:spPr>
            <a:xfrm>
              <a:off x="8198961" y="4775974"/>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326" name="Google Shape;2326;p24"/>
            <p:cNvSpPr/>
            <p:nvPr/>
          </p:nvSpPr>
          <p:spPr>
            <a:xfrm>
              <a:off x="7866660" y="4285272"/>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327" name="Google Shape;2327;p24"/>
            <p:cNvSpPr/>
            <p:nvPr/>
          </p:nvSpPr>
          <p:spPr>
            <a:xfrm>
              <a:off x="7829011" y="3906319"/>
              <a:ext cx="190704" cy="155714"/>
            </a:xfrm>
            <a:custGeom>
              <a:avLst/>
              <a:gdLst/>
              <a:ahLst/>
              <a:cxnLst/>
              <a:rect l="l" t="t" r="r" b="b"/>
              <a:pathLst>
                <a:path w="932" h="761" extrusionOk="0">
                  <a:moveTo>
                    <a:pt x="204" y="1"/>
                  </a:moveTo>
                  <a:cubicBezTo>
                    <a:pt x="132" y="13"/>
                    <a:pt x="73" y="61"/>
                    <a:pt x="61" y="120"/>
                  </a:cubicBezTo>
                  <a:cubicBezTo>
                    <a:pt x="1" y="264"/>
                    <a:pt x="144" y="455"/>
                    <a:pt x="228" y="539"/>
                  </a:cubicBezTo>
                  <a:cubicBezTo>
                    <a:pt x="336" y="658"/>
                    <a:pt x="479" y="730"/>
                    <a:pt x="622" y="754"/>
                  </a:cubicBezTo>
                  <a:cubicBezTo>
                    <a:pt x="638" y="758"/>
                    <a:pt x="653" y="760"/>
                    <a:pt x="668" y="760"/>
                  </a:cubicBezTo>
                  <a:cubicBezTo>
                    <a:pt x="816" y="760"/>
                    <a:pt x="932" y="562"/>
                    <a:pt x="802" y="443"/>
                  </a:cubicBezTo>
                  <a:cubicBezTo>
                    <a:pt x="706" y="371"/>
                    <a:pt x="622" y="288"/>
                    <a:pt x="539" y="216"/>
                  </a:cubicBezTo>
                  <a:cubicBezTo>
                    <a:pt x="443" y="132"/>
                    <a:pt x="336"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328" name="Google Shape;2328;p24"/>
            <p:cNvSpPr/>
            <p:nvPr/>
          </p:nvSpPr>
          <p:spPr>
            <a:xfrm>
              <a:off x="8255637" y="3731167"/>
              <a:ext cx="128909" cy="251884"/>
            </a:xfrm>
            <a:custGeom>
              <a:avLst/>
              <a:gdLst/>
              <a:ahLst/>
              <a:cxnLst/>
              <a:rect l="l" t="t" r="r" b="b"/>
              <a:pathLst>
                <a:path w="630" h="1231" extrusionOk="0">
                  <a:moveTo>
                    <a:pt x="523" y="1"/>
                  </a:moveTo>
                  <a:cubicBezTo>
                    <a:pt x="487" y="1"/>
                    <a:pt x="450" y="18"/>
                    <a:pt x="426" y="56"/>
                  </a:cubicBezTo>
                  <a:cubicBezTo>
                    <a:pt x="259" y="355"/>
                    <a:pt x="139" y="666"/>
                    <a:pt x="44" y="1000"/>
                  </a:cubicBezTo>
                  <a:cubicBezTo>
                    <a:pt x="0" y="1137"/>
                    <a:pt x="118" y="1231"/>
                    <a:pt x="234" y="1231"/>
                  </a:cubicBezTo>
                  <a:cubicBezTo>
                    <a:pt x="310" y="1231"/>
                    <a:pt x="386" y="1191"/>
                    <a:pt x="414" y="1096"/>
                  </a:cubicBezTo>
                  <a:cubicBezTo>
                    <a:pt x="522" y="773"/>
                    <a:pt x="593" y="438"/>
                    <a:pt x="629" y="104"/>
                  </a:cubicBezTo>
                  <a:cubicBezTo>
                    <a:pt x="629" y="39"/>
                    <a:pt x="578" y="1"/>
                    <a:pt x="52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329" name="Google Shape;2329;p24"/>
            <p:cNvSpPr/>
            <p:nvPr/>
          </p:nvSpPr>
          <p:spPr>
            <a:xfrm>
              <a:off x="6586577" y="3733827"/>
              <a:ext cx="129523" cy="286464"/>
            </a:xfrm>
            <a:custGeom>
              <a:avLst/>
              <a:gdLst/>
              <a:ahLst/>
              <a:cxnLst/>
              <a:rect l="l" t="t" r="r" b="b"/>
              <a:pathLst>
                <a:path w="633" h="1400" extrusionOk="0">
                  <a:moveTo>
                    <a:pt x="181" y="0"/>
                  </a:moveTo>
                  <a:cubicBezTo>
                    <a:pt x="122" y="0"/>
                    <a:pt x="70" y="34"/>
                    <a:pt x="60" y="115"/>
                  </a:cubicBezTo>
                  <a:cubicBezTo>
                    <a:pt x="0" y="497"/>
                    <a:pt x="24" y="880"/>
                    <a:pt x="132" y="1238"/>
                  </a:cubicBezTo>
                  <a:cubicBezTo>
                    <a:pt x="165" y="1351"/>
                    <a:pt x="255" y="1399"/>
                    <a:pt x="347" y="1399"/>
                  </a:cubicBezTo>
                  <a:cubicBezTo>
                    <a:pt x="488" y="1399"/>
                    <a:pt x="632" y="1285"/>
                    <a:pt x="574" y="1119"/>
                  </a:cubicBezTo>
                  <a:cubicBezTo>
                    <a:pt x="467" y="808"/>
                    <a:pt x="395" y="485"/>
                    <a:pt x="371" y="163"/>
                  </a:cubicBezTo>
                  <a:cubicBezTo>
                    <a:pt x="357" y="65"/>
                    <a:pt x="263" y="0"/>
                    <a:pt x="18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330" name="Google Shape;2330;p24"/>
            <p:cNvSpPr/>
            <p:nvPr/>
          </p:nvSpPr>
          <p:spPr>
            <a:xfrm>
              <a:off x="8340348" y="4281588"/>
              <a:ext cx="315725"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331" name="Google Shape;2331;p24"/>
            <p:cNvSpPr/>
            <p:nvPr/>
          </p:nvSpPr>
          <p:spPr>
            <a:xfrm>
              <a:off x="4333949" y="4252942"/>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332" name="Google Shape;2332;p24"/>
            <p:cNvSpPr/>
            <p:nvPr/>
          </p:nvSpPr>
          <p:spPr>
            <a:xfrm>
              <a:off x="8827543" y="2281476"/>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333" name="Google Shape;2333;p24"/>
            <p:cNvSpPr/>
            <p:nvPr/>
          </p:nvSpPr>
          <p:spPr>
            <a:xfrm>
              <a:off x="8760683" y="2999388"/>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334" name="Google Shape;2334;p24"/>
            <p:cNvSpPr/>
            <p:nvPr/>
          </p:nvSpPr>
          <p:spPr>
            <a:xfrm>
              <a:off x="8469680" y="3237174"/>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335" name="Google Shape;2335;p24"/>
            <p:cNvSpPr/>
            <p:nvPr/>
          </p:nvSpPr>
          <p:spPr>
            <a:xfrm>
              <a:off x="8373224" y="2634867"/>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336" name="Google Shape;2336;p24"/>
            <p:cNvSpPr/>
            <p:nvPr/>
          </p:nvSpPr>
          <p:spPr>
            <a:xfrm>
              <a:off x="8980443" y="3443526"/>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337" name="Google Shape;2337;p24"/>
            <p:cNvSpPr/>
            <p:nvPr/>
          </p:nvSpPr>
          <p:spPr>
            <a:xfrm>
              <a:off x="8836308" y="4142388"/>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338" name="Google Shape;2338;p24"/>
            <p:cNvSpPr/>
            <p:nvPr/>
          </p:nvSpPr>
          <p:spPr>
            <a:xfrm rot="-2086714">
              <a:off x="8464374" y="3851529"/>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339" name="Google Shape;2339;p24"/>
            <p:cNvSpPr/>
            <p:nvPr/>
          </p:nvSpPr>
          <p:spPr>
            <a:xfrm flipH="1">
              <a:off x="8740347" y="4926925"/>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340" name="Google Shape;2340;p24"/>
            <p:cNvSpPr/>
            <p:nvPr/>
          </p:nvSpPr>
          <p:spPr>
            <a:xfrm flipH="1">
              <a:off x="8243290" y="4561387"/>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341" name="Google Shape;2341;p24"/>
            <p:cNvSpPr/>
            <p:nvPr/>
          </p:nvSpPr>
          <p:spPr>
            <a:xfrm flipH="1">
              <a:off x="7936946" y="4882542"/>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342" name="Google Shape;2342;p24"/>
            <p:cNvSpPr/>
            <p:nvPr/>
          </p:nvSpPr>
          <p:spPr>
            <a:xfrm flipH="1">
              <a:off x="7686668" y="4491618"/>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343" name="Google Shape;2343;p24"/>
            <p:cNvSpPr/>
            <p:nvPr/>
          </p:nvSpPr>
          <p:spPr>
            <a:xfrm flipH="1">
              <a:off x="7212430" y="4875066"/>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344" name="Google Shape;2344;p24"/>
            <p:cNvSpPr/>
            <p:nvPr/>
          </p:nvSpPr>
          <p:spPr>
            <a:xfrm flipH="1">
              <a:off x="6908674" y="4545042"/>
              <a:ext cx="145483" cy="184770"/>
            </a:xfrm>
            <a:custGeom>
              <a:avLst/>
              <a:gdLst/>
              <a:ahLst/>
              <a:cxnLst/>
              <a:rect l="l" t="t" r="r" b="b"/>
              <a:pathLst>
                <a:path w="711" h="903" extrusionOk="0">
                  <a:moveTo>
                    <a:pt x="199" y="0"/>
                  </a:moveTo>
                  <a:cubicBezTo>
                    <a:pt x="98" y="0"/>
                    <a:pt x="0" y="96"/>
                    <a:pt x="26" y="216"/>
                  </a:cubicBezTo>
                  <a:cubicBezTo>
                    <a:pt x="74" y="431"/>
                    <a:pt x="169" y="634"/>
                    <a:pt x="301" y="802"/>
                  </a:cubicBezTo>
                  <a:cubicBezTo>
                    <a:pt x="342" y="872"/>
                    <a:pt x="407" y="902"/>
                    <a:pt x="471" y="902"/>
                  </a:cubicBezTo>
                  <a:cubicBezTo>
                    <a:pt x="591" y="902"/>
                    <a:pt x="711" y="795"/>
                    <a:pt x="672" y="646"/>
                  </a:cubicBezTo>
                  <a:cubicBezTo>
                    <a:pt x="600" y="419"/>
                    <a:pt x="480" y="216"/>
                    <a:pt x="313" y="48"/>
                  </a:cubicBezTo>
                  <a:cubicBezTo>
                    <a:pt x="279" y="15"/>
                    <a:pt x="239" y="0"/>
                    <a:pt x="199"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345" name="Google Shape;2345;p24"/>
            <p:cNvSpPr/>
            <p:nvPr/>
          </p:nvSpPr>
          <p:spPr>
            <a:xfrm flipH="1">
              <a:off x="6605946" y="4914148"/>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346" name="Google Shape;2346;p24"/>
            <p:cNvSpPr/>
            <p:nvPr/>
          </p:nvSpPr>
          <p:spPr>
            <a:xfrm flipH="1">
              <a:off x="5947898" y="4502866"/>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347" name="Google Shape;2347;p24"/>
            <p:cNvSpPr/>
            <p:nvPr/>
          </p:nvSpPr>
          <p:spPr>
            <a:xfrm flipH="1">
              <a:off x="6036088" y="4904326"/>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348" name="Google Shape;2348;p24"/>
            <p:cNvSpPr/>
            <p:nvPr/>
          </p:nvSpPr>
          <p:spPr>
            <a:xfrm flipH="1">
              <a:off x="5639294" y="4788134"/>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349" name="Google Shape;2349;p24"/>
            <p:cNvSpPr/>
            <p:nvPr/>
          </p:nvSpPr>
          <p:spPr>
            <a:xfrm flipH="1">
              <a:off x="5176033" y="4920587"/>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350" name="Google Shape;2350;p24"/>
            <p:cNvSpPr/>
            <p:nvPr/>
          </p:nvSpPr>
          <p:spPr>
            <a:xfrm rot="3152087" flipH="1">
              <a:off x="5357731" y="4664383"/>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351" name="Google Shape;2351;p24"/>
            <p:cNvSpPr/>
            <p:nvPr/>
          </p:nvSpPr>
          <p:spPr>
            <a:xfrm flipH="1">
              <a:off x="4834986" y="4652851"/>
              <a:ext cx="315725"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352" name="Google Shape;2352;p24"/>
            <p:cNvSpPr/>
            <p:nvPr/>
          </p:nvSpPr>
          <p:spPr>
            <a:xfrm flipH="1">
              <a:off x="8812125" y="4624204"/>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353" name="Google Shape;2353;p24"/>
            <p:cNvSpPr/>
            <p:nvPr/>
          </p:nvSpPr>
          <p:spPr>
            <a:xfrm flipH="1">
              <a:off x="3556697" y="4847238"/>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354" name="Google Shape;2354;p24"/>
            <p:cNvSpPr/>
            <p:nvPr/>
          </p:nvSpPr>
          <p:spPr>
            <a:xfrm flipH="1">
              <a:off x="3814165" y="4561387"/>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355" name="Google Shape;2355;p24"/>
            <p:cNvSpPr/>
            <p:nvPr/>
          </p:nvSpPr>
          <p:spPr>
            <a:xfrm flipH="1">
              <a:off x="3230084" y="4863992"/>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356" name="Google Shape;2356;p24"/>
            <p:cNvSpPr/>
            <p:nvPr/>
          </p:nvSpPr>
          <p:spPr>
            <a:xfrm flipH="1">
              <a:off x="3022643" y="4592280"/>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357" name="Google Shape;2357;p24"/>
            <p:cNvSpPr/>
            <p:nvPr/>
          </p:nvSpPr>
          <p:spPr>
            <a:xfrm flipH="1">
              <a:off x="2634343" y="4522941"/>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358" name="Google Shape;2358;p24"/>
            <p:cNvSpPr/>
            <p:nvPr/>
          </p:nvSpPr>
          <p:spPr>
            <a:xfrm flipH="1">
              <a:off x="2027858" y="4562023"/>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359" name="Google Shape;2359;p24"/>
            <p:cNvSpPr/>
            <p:nvPr/>
          </p:nvSpPr>
          <p:spPr>
            <a:xfrm flipH="1">
              <a:off x="1518773" y="4502866"/>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360" name="Google Shape;2360;p24"/>
            <p:cNvSpPr/>
            <p:nvPr/>
          </p:nvSpPr>
          <p:spPr>
            <a:xfrm flipH="1">
              <a:off x="1606963" y="4904326"/>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361" name="Google Shape;2361;p24"/>
            <p:cNvSpPr/>
            <p:nvPr/>
          </p:nvSpPr>
          <p:spPr>
            <a:xfrm flipH="1">
              <a:off x="931408" y="4939624"/>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362" name="Google Shape;2362;p24"/>
            <p:cNvSpPr/>
            <p:nvPr/>
          </p:nvSpPr>
          <p:spPr>
            <a:xfrm flipH="1">
              <a:off x="1007844" y="4656534"/>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363" name="Google Shape;2363;p24"/>
            <p:cNvSpPr/>
            <p:nvPr/>
          </p:nvSpPr>
          <p:spPr>
            <a:xfrm rot="1206472" flipH="1">
              <a:off x="472749" y="4743976"/>
              <a:ext cx="315724"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364" name="Google Shape;2364;p24"/>
            <p:cNvSpPr/>
            <p:nvPr/>
          </p:nvSpPr>
          <p:spPr>
            <a:xfrm flipH="1">
              <a:off x="4383000" y="4624204"/>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365" name="Google Shape;2365;p24"/>
            <p:cNvSpPr/>
            <p:nvPr/>
          </p:nvSpPr>
          <p:spPr>
            <a:xfrm flipH="1">
              <a:off x="8467549" y="5291376"/>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366" name="Google Shape;2366;p24"/>
            <p:cNvSpPr/>
            <p:nvPr/>
          </p:nvSpPr>
          <p:spPr>
            <a:xfrm flipH="1">
              <a:off x="6361947" y="4467902"/>
              <a:ext cx="129523" cy="286464"/>
            </a:xfrm>
            <a:custGeom>
              <a:avLst/>
              <a:gdLst/>
              <a:ahLst/>
              <a:cxnLst/>
              <a:rect l="l" t="t" r="r" b="b"/>
              <a:pathLst>
                <a:path w="633" h="1400" extrusionOk="0">
                  <a:moveTo>
                    <a:pt x="181" y="0"/>
                  </a:moveTo>
                  <a:cubicBezTo>
                    <a:pt x="122" y="0"/>
                    <a:pt x="70" y="34"/>
                    <a:pt x="60" y="115"/>
                  </a:cubicBezTo>
                  <a:cubicBezTo>
                    <a:pt x="0" y="497"/>
                    <a:pt x="24" y="880"/>
                    <a:pt x="132" y="1238"/>
                  </a:cubicBezTo>
                  <a:cubicBezTo>
                    <a:pt x="165" y="1351"/>
                    <a:pt x="255" y="1399"/>
                    <a:pt x="347" y="1399"/>
                  </a:cubicBezTo>
                  <a:cubicBezTo>
                    <a:pt x="488" y="1399"/>
                    <a:pt x="632" y="1285"/>
                    <a:pt x="574" y="1119"/>
                  </a:cubicBezTo>
                  <a:cubicBezTo>
                    <a:pt x="467" y="808"/>
                    <a:pt x="395" y="485"/>
                    <a:pt x="371" y="163"/>
                  </a:cubicBezTo>
                  <a:cubicBezTo>
                    <a:pt x="357" y="65"/>
                    <a:pt x="263" y="0"/>
                    <a:pt x="18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367" name="Google Shape;2367;p24"/>
            <p:cNvSpPr/>
            <p:nvPr/>
          </p:nvSpPr>
          <p:spPr>
            <a:xfrm flipH="1">
              <a:off x="4665060" y="4913725"/>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368" name="Google Shape;2368;p24"/>
            <p:cNvSpPr/>
            <p:nvPr/>
          </p:nvSpPr>
          <p:spPr>
            <a:xfrm flipH="1">
              <a:off x="4083984" y="4829142"/>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369" name="Google Shape;2369;p24"/>
            <p:cNvSpPr/>
            <p:nvPr/>
          </p:nvSpPr>
          <p:spPr>
            <a:xfrm flipH="1">
              <a:off x="2776968" y="4856528"/>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370" name="Google Shape;2370;p24"/>
            <p:cNvSpPr/>
            <p:nvPr/>
          </p:nvSpPr>
          <p:spPr>
            <a:xfrm flipH="1">
              <a:off x="2170483" y="4895610"/>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371" name="Google Shape;2371;p24"/>
            <p:cNvSpPr/>
            <p:nvPr/>
          </p:nvSpPr>
          <p:spPr>
            <a:xfrm flipH="1">
              <a:off x="41597" y="4856763"/>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372" name="Google Shape;2372;p24"/>
            <p:cNvSpPr/>
            <p:nvPr/>
          </p:nvSpPr>
          <p:spPr>
            <a:xfrm flipH="1">
              <a:off x="340190" y="5025424"/>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373" name="Google Shape;2373;p24"/>
            <p:cNvSpPr/>
            <p:nvPr/>
          </p:nvSpPr>
          <p:spPr>
            <a:xfrm>
              <a:off x="4162249" y="185554"/>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374" name="Google Shape;2374;p24"/>
            <p:cNvSpPr/>
            <p:nvPr/>
          </p:nvSpPr>
          <p:spPr>
            <a:xfrm>
              <a:off x="4248281" y="820733"/>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375" name="Google Shape;2375;p24"/>
            <p:cNvSpPr/>
            <p:nvPr/>
          </p:nvSpPr>
          <p:spPr>
            <a:xfrm>
              <a:off x="5873230" y="65923"/>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376" name="Google Shape;2376;p24"/>
            <p:cNvSpPr/>
            <p:nvPr/>
          </p:nvSpPr>
          <p:spPr>
            <a:xfrm>
              <a:off x="7210806" y="20846"/>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377" name="Google Shape;2377;p24"/>
            <p:cNvSpPr/>
            <p:nvPr/>
          </p:nvSpPr>
          <p:spPr>
            <a:xfrm>
              <a:off x="5085811" y="782119"/>
              <a:ext cx="190704" cy="155714"/>
            </a:xfrm>
            <a:custGeom>
              <a:avLst/>
              <a:gdLst/>
              <a:ahLst/>
              <a:cxnLst/>
              <a:rect l="l" t="t" r="r" b="b"/>
              <a:pathLst>
                <a:path w="932" h="761" extrusionOk="0">
                  <a:moveTo>
                    <a:pt x="204" y="1"/>
                  </a:moveTo>
                  <a:cubicBezTo>
                    <a:pt x="132" y="13"/>
                    <a:pt x="73" y="61"/>
                    <a:pt x="61" y="120"/>
                  </a:cubicBezTo>
                  <a:cubicBezTo>
                    <a:pt x="1" y="264"/>
                    <a:pt x="144" y="455"/>
                    <a:pt x="228" y="539"/>
                  </a:cubicBezTo>
                  <a:cubicBezTo>
                    <a:pt x="336" y="658"/>
                    <a:pt x="479" y="730"/>
                    <a:pt x="622" y="754"/>
                  </a:cubicBezTo>
                  <a:cubicBezTo>
                    <a:pt x="638" y="758"/>
                    <a:pt x="653" y="760"/>
                    <a:pt x="668" y="760"/>
                  </a:cubicBezTo>
                  <a:cubicBezTo>
                    <a:pt x="816" y="760"/>
                    <a:pt x="932" y="562"/>
                    <a:pt x="802" y="443"/>
                  </a:cubicBezTo>
                  <a:cubicBezTo>
                    <a:pt x="706" y="371"/>
                    <a:pt x="622" y="288"/>
                    <a:pt x="539" y="216"/>
                  </a:cubicBezTo>
                  <a:cubicBezTo>
                    <a:pt x="443" y="132"/>
                    <a:pt x="336"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378" name="Google Shape;2378;p24"/>
            <p:cNvSpPr/>
            <p:nvPr/>
          </p:nvSpPr>
          <p:spPr>
            <a:xfrm>
              <a:off x="1539248" y="1385776"/>
              <a:ext cx="315725"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379" name="Google Shape;2379;p24"/>
            <p:cNvSpPr/>
            <p:nvPr/>
          </p:nvSpPr>
          <p:spPr>
            <a:xfrm>
              <a:off x="2663198" y="2271601"/>
              <a:ext cx="315725"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380" name="Google Shape;2380;p24"/>
            <p:cNvSpPr/>
            <p:nvPr/>
          </p:nvSpPr>
          <p:spPr>
            <a:xfrm>
              <a:off x="6982574" y="2168142"/>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sp>
        <p:nvSpPr>
          <p:cNvPr id="2381" name="Google Shape;2381;p24"/>
          <p:cNvSpPr/>
          <p:nvPr/>
        </p:nvSpPr>
        <p:spPr>
          <a:xfrm flipH="1">
            <a:off x="914400" y="609600"/>
            <a:ext cx="10363200" cy="5636800"/>
          </a:xfrm>
          <a:prstGeom prst="snip2DiagRect">
            <a:avLst>
              <a:gd name="adj1" fmla="val 0"/>
              <a:gd name="adj2" fmla="val 0"/>
            </a:avLst>
          </a:pr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pic>
        <p:nvPicPr>
          <p:cNvPr id="2382" name="Google Shape;2382;p24"/>
          <p:cNvPicPr preferRelativeResize="0"/>
          <p:nvPr/>
        </p:nvPicPr>
        <p:blipFill>
          <a:blip r:embed="rId2"/>
          <a:stretch>
            <a:fillRect/>
          </a:stretch>
        </p:blipFill>
        <p:spPr>
          <a:xfrm>
            <a:off x="0" y="0"/>
            <a:ext cx="12192000" cy="6858000"/>
          </a:xfrm>
          <a:prstGeom prst="rect">
            <a:avLst/>
          </a:prstGeom>
          <a:noFill/>
          <a:ln>
            <a:noFill/>
          </a:ln>
        </p:spPr>
      </p:pic>
      <p:sp>
        <p:nvSpPr>
          <p:cNvPr id="2383" name="Google Shape;2383;p24"/>
          <p:cNvSpPr txBox="1">
            <a:spLocks noGrp="1"/>
          </p:cNvSpPr>
          <p:nvPr>
            <p:ph type="title"/>
          </p:nvPr>
        </p:nvSpPr>
        <p:spPr>
          <a:xfrm>
            <a:off x="1062200" y="523700"/>
            <a:ext cx="10067600" cy="759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600"/>
              <a:buNone/>
              <a:defRPr>
                <a:latin typeface="Just Another Hand" panose="02000506000000020003"/>
                <a:ea typeface="Just Another Hand" panose="02000506000000020003"/>
                <a:cs typeface="Just Another Hand" panose="02000506000000020003"/>
                <a:sym typeface="Just Another Hand" panose="02000506000000020003"/>
              </a:defRPr>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a:endParaRPr/>
          </a:p>
        </p:txBody>
      </p:sp>
    </p:spTree>
  </p:cSld>
  <p:clrMapOvr>
    <a:masterClrMapping/>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matchingName="Title only 9">
  <p:cSld name="CUSTOM_12_1_1">
    <p:bg>
      <p:bgPr>
        <a:solidFill>
          <a:schemeClr val="dk2"/>
        </a:solidFill>
        <a:effectLst/>
      </p:bgPr>
    </p:bg>
    <p:spTree>
      <p:nvGrpSpPr>
        <p:cNvPr id="1" name="Shape 2384"/>
        <p:cNvGrpSpPr/>
        <p:nvPr/>
      </p:nvGrpSpPr>
      <p:grpSpPr>
        <a:xfrm>
          <a:off x="0" y="0"/>
          <a:ext cx="0" cy="0"/>
          <a:chOff x="0" y="0"/>
          <a:chExt cx="0" cy="0"/>
        </a:xfrm>
      </p:grpSpPr>
      <p:grpSp>
        <p:nvGrpSpPr>
          <p:cNvPr id="2385" name="Google Shape;2385;p25"/>
          <p:cNvGrpSpPr/>
          <p:nvPr/>
        </p:nvGrpSpPr>
        <p:grpSpPr>
          <a:xfrm>
            <a:off x="-431665" y="-179333"/>
            <a:ext cx="12852696" cy="7203813"/>
            <a:chOff x="-323749" y="-134500"/>
            <a:chExt cx="9639522" cy="5402860"/>
          </a:xfrm>
        </p:grpSpPr>
        <p:sp>
          <p:nvSpPr>
            <p:cNvPr id="2386" name="Google Shape;2386;p25"/>
            <p:cNvSpPr/>
            <p:nvPr/>
          </p:nvSpPr>
          <p:spPr>
            <a:xfrm>
              <a:off x="205100" y="-96400"/>
              <a:ext cx="151542" cy="5286213"/>
            </a:xfrm>
            <a:custGeom>
              <a:avLst/>
              <a:gdLst/>
              <a:ahLst/>
              <a:cxnLst/>
              <a:rect l="l" t="t" r="r" b="b"/>
              <a:pathLst>
                <a:path w="904" h="29332" extrusionOk="0">
                  <a:moveTo>
                    <a:pt x="354" y="0"/>
                  </a:moveTo>
                  <a:cubicBezTo>
                    <a:pt x="293" y="0"/>
                    <a:pt x="233" y="42"/>
                    <a:pt x="227" y="126"/>
                  </a:cubicBezTo>
                  <a:cubicBezTo>
                    <a:pt x="36" y="3939"/>
                    <a:pt x="96" y="7776"/>
                    <a:pt x="72" y="11589"/>
                  </a:cubicBezTo>
                  <a:cubicBezTo>
                    <a:pt x="60" y="15379"/>
                    <a:pt x="0" y="19156"/>
                    <a:pt x="96" y="22945"/>
                  </a:cubicBezTo>
                  <a:cubicBezTo>
                    <a:pt x="156" y="25001"/>
                    <a:pt x="132" y="27165"/>
                    <a:pt x="526" y="29197"/>
                  </a:cubicBezTo>
                  <a:cubicBezTo>
                    <a:pt x="542" y="29290"/>
                    <a:pt x="615" y="29331"/>
                    <a:pt x="693" y="29331"/>
                  </a:cubicBezTo>
                  <a:cubicBezTo>
                    <a:pt x="795" y="29331"/>
                    <a:pt x="903" y="29259"/>
                    <a:pt x="897" y="29137"/>
                  </a:cubicBezTo>
                  <a:cubicBezTo>
                    <a:pt x="897" y="27284"/>
                    <a:pt x="658" y="25420"/>
                    <a:pt x="598" y="23567"/>
                  </a:cubicBezTo>
                  <a:cubicBezTo>
                    <a:pt x="538" y="21702"/>
                    <a:pt x="526" y="19837"/>
                    <a:pt x="526" y="17973"/>
                  </a:cubicBezTo>
                  <a:cubicBezTo>
                    <a:pt x="526" y="14195"/>
                    <a:pt x="562" y="10418"/>
                    <a:pt x="562" y="6653"/>
                  </a:cubicBezTo>
                  <a:cubicBezTo>
                    <a:pt x="562" y="4477"/>
                    <a:pt x="574" y="2301"/>
                    <a:pt x="490" y="126"/>
                  </a:cubicBezTo>
                  <a:cubicBezTo>
                    <a:pt x="478" y="42"/>
                    <a:pt x="416" y="0"/>
                    <a:pt x="354"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387" name="Google Shape;2387;p25"/>
            <p:cNvSpPr/>
            <p:nvPr/>
          </p:nvSpPr>
          <p:spPr>
            <a:xfrm>
              <a:off x="706000" y="-96400"/>
              <a:ext cx="100412" cy="5264846"/>
            </a:xfrm>
            <a:custGeom>
              <a:avLst/>
              <a:gdLst/>
              <a:ahLst/>
              <a:cxnLst/>
              <a:rect l="l" t="t" r="r" b="b"/>
              <a:pathLst>
                <a:path w="599" h="30246" extrusionOk="0">
                  <a:moveTo>
                    <a:pt x="264" y="1"/>
                  </a:moveTo>
                  <a:cubicBezTo>
                    <a:pt x="222" y="1"/>
                    <a:pt x="180" y="27"/>
                    <a:pt x="180" y="81"/>
                  </a:cubicBezTo>
                  <a:cubicBezTo>
                    <a:pt x="1" y="4026"/>
                    <a:pt x="96" y="7982"/>
                    <a:pt x="108" y="11927"/>
                  </a:cubicBezTo>
                  <a:cubicBezTo>
                    <a:pt x="108" y="15872"/>
                    <a:pt x="108" y="19828"/>
                    <a:pt x="120" y="23785"/>
                  </a:cubicBezTo>
                  <a:lnTo>
                    <a:pt x="132" y="27036"/>
                  </a:lnTo>
                  <a:cubicBezTo>
                    <a:pt x="132" y="28052"/>
                    <a:pt x="36" y="29140"/>
                    <a:pt x="276" y="30132"/>
                  </a:cubicBezTo>
                  <a:cubicBezTo>
                    <a:pt x="297" y="30209"/>
                    <a:pt x="364" y="30245"/>
                    <a:pt x="431" y="30245"/>
                  </a:cubicBezTo>
                  <a:cubicBezTo>
                    <a:pt x="511" y="30245"/>
                    <a:pt x="592" y="30194"/>
                    <a:pt x="598" y="30096"/>
                  </a:cubicBezTo>
                  <a:cubicBezTo>
                    <a:pt x="479" y="26235"/>
                    <a:pt x="515" y="22386"/>
                    <a:pt x="503" y="18537"/>
                  </a:cubicBezTo>
                  <a:cubicBezTo>
                    <a:pt x="479" y="14629"/>
                    <a:pt x="479" y="10708"/>
                    <a:pt x="455" y="6787"/>
                  </a:cubicBezTo>
                  <a:cubicBezTo>
                    <a:pt x="443" y="4552"/>
                    <a:pt x="455" y="2305"/>
                    <a:pt x="347" y="81"/>
                  </a:cubicBezTo>
                  <a:cubicBezTo>
                    <a:pt x="347" y="27"/>
                    <a:pt x="305" y="1"/>
                    <a:pt x="26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388" name="Google Shape;2388;p25"/>
            <p:cNvSpPr/>
            <p:nvPr/>
          </p:nvSpPr>
          <p:spPr>
            <a:xfrm>
              <a:off x="1216943" y="-96400"/>
              <a:ext cx="140476" cy="5364760"/>
            </a:xfrm>
            <a:custGeom>
              <a:avLst/>
              <a:gdLst/>
              <a:ahLst/>
              <a:cxnLst/>
              <a:rect l="l" t="t" r="r" b="b"/>
              <a:pathLst>
                <a:path w="838" h="30820" extrusionOk="0">
                  <a:moveTo>
                    <a:pt x="246" y="0"/>
                  </a:moveTo>
                  <a:cubicBezTo>
                    <a:pt x="195" y="0"/>
                    <a:pt x="144" y="33"/>
                    <a:pt x="144" y="99"/>
                  </a:cubicBezTo>
                  <a:cubicBezTo>
                    <a:pt x="1" y="2071"/>
                    <a:pt x="120" y="4091"/>
                    <a:pt x="132" y="6076"/>
                  </a:cubicBezTo>
                  <a:cubicBezTo>
                    <a:pt x="144" y="8048"/>
                    <a:pt x="156" y="10056"/>
                    <a:pt x="180" y="12052"/>
                  </a:cubicBezTo>
                  <a:cubicBezTo>
                    <a:pt x="216" y="15997"/>
                    <a:pt x="264" y="19942"/>
                    <a:pt x="300" y="23898"/>
                  </a:cubicBezTo>
                  <a:lnTo>
                    <a:pt x="335" y="27245"/>
                  </a:lnTo>
                  <a:cubicBezTo>
                    <a:pt x="347" y="28405"/>
                    <a:pt x="312" y="29564"/>
                    <a:pt x="407" y="30712"/>
                  </a:cubicBezTo>
                  <a:cubicBezTo>
                    <a:pt x="431" y="30784"/>
                    <a:pt x="494" y="30819"/>
                    <a:pt x="555" y="30819"/>
                  </a:cubicBezTo>
                  <a:cubicBezTo>
                    <a:pt x="616" y="30819"/>
                    <a:pt x="676" y="30784"/>
                    <a:pt x="694" y="30712"/>
                  </a:cubicBezTo>
                  <a:cubicBezTo>
                    <a:pt x="837" y="28740"/>
                    <a:pt x="694" y="26719"/>
                    <a:pt x="682" y="24735"/>
                  </a:cubicBezTo>
                  <a:cubicBezTo>
                    <a:pt x="658" y="22739"/>
                    <a:pt x="646" y="20755"/>
                    <a:pt x="622" y="18758"/>
                  </a:cubicBezTo>
                  <a:cubicBezTo>
                    <a:pt x="586" y="14814"/>
                    <a:pt x="551" y="10857"/>
                    <a:pt x="491" y="6912"/>
                  </a:cubicBezTo>
                  <a:cubicBezTo>
                    <a:pt x="467" y="4653"/>
                    <a:pt x="551" y="2346"/>
                    <a:pt x="347" y="99"/>
                  </a:cubicBezTo>
                  <a:cubicBezTo>
                    <a:pt x="347" y="33"/>
                    <a:pt x="297" y="0"/>
                    <a:pt x="246"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389" name="Google Shape;2389;p25"/>
            <p:cNvSpPr/>
            <p:nvPr/>
          </p:nvSpPr>
          <p:spPr>
            <a:xfrm>
              <a:off x="1731909" y="-96400"/>
              <a:ext cx="180540" cy="5309233"/>
            </a:xfrm>
            <a:custGeom>
              <a:avLst/>
              <a:gdLst/>
              <a:ahLst/>
              <a:cxnLst/>
              <a:rect l="l" t="t" r="r" b="b"/>
              <a:pathLst>
                <a:path w="1077" h="30501" extrusionOk="0">
                  <a:moveTo>
                    <a:pt x="183" y="0"/>
                  </a:moveTo>
                  <a:cubicBezTo>
                    <a:pt x="142" y="0"/>
                    <a:pt x="96" y="31"/>
                    <a:pt x="96" y="85"/>
                  </a:cubicBezTo>
                  <a:cubicBezTo>
                    <a:pt x="1" y="2021"/>
                    <a:pt x="180" y="4018"/>
                    <a:pt x="240" y="5966"/>
                  </a:cubicBezTo>
                  <a:cubicBezTo>
                    <a:pt x="312" y="7915"/>
                    <a:pt x="359" y="9887"/>
                    <a:pt x="407" y="11847"/>
                  </a:cubicBezTo>
                  <a:cubicBezTo>
                    <a:pt x="503" y="15768"/>
                    <a:pt x="563" y="19689"/>
                    <a:pt x="587" y="23610"/>
                  </a:cubicBezTo>
                  <a:cubicBezTo>
                    <a:pt x="598" y="25857"/>
                    <a:pt x="598" y="28092"/>
                    <a:pt x="622" y="30339"/>
                  </a:cubicBezTo>
                  <a:cubicBezTo>
                    <a:pt x="622" y="30447"/>
                    <a:pt x="703" y="30501"/>
                    <a:pt x="784" y="30501"/>
                  </a:cubicBezTo>
                  <a:cubicBezTo>
                    <a:pt x="864" y="30501"/>
                    <a:pt x="945" y="30447"/>
                    <a:pt x="945" y="30339"/>
                  </a:cubicBezTo>
                  <a:cubicBezTo>
                    <a:pt x="1077" y="22426"/>
                    <a:pt x="897" y="14501"/>
                    <a:pt x="598" y="6588"/>
                  </a:cubicBezTo>
                  <a:cubicBezTo>
                    <a:pt x="515" y="4424"/>
                    <a:pt x="551" y="2201"/>
                    <a:pt x="252" y="61"/>
                  </a:cubicBezTo>
                  <a:cubicBezTo>
                    <a:pt x="247" y="19"/>
                    <a:pt x="216" y="0"/>
                    <a:pt x="18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390" name="Google Shape;2390;p25"/>
            <p:cNvSpPr/>
            <p:nvPr/>
          </p:nvSpPr>
          <p:spPr>
            <a:xfrm>
              <a:off x="2254925" y="-96400"/>
              <a:ext cx="158425" cy="5364733"/>
            </a:xfrm>
            <a:custGeom>
              <a:avLst/>
              <a:gdLst/>
              <a:ahLst/>
              <a:cxnLst/>
              <a:rect l="l" t="t" r="r" b="b"/>
              <a:pathLst>
                <a:path w="945" h="28158" extrusionOk="0">
                  <a:moveTo>
                    <a:pt x="144" y="1"/>
                  </a:moveTo>
                  <a:cubicBezTo>
                    <a:pt x="96" y="1"/>
                    <a:pt x="48" y="31"/>
                    <a:pt x="48" y="90"/>
                  </a:cubicBezTo>
                  <a:cubicBezTo>
                    <a:pt x="1" y="3724"/>
                    <a:pt x="132" y="7370"/>
                    <a:pt x="204" y="10992"/>
                  </a:cubicBezTo>
                  <a:cubicBezTo>
                    <a:pt x="288" y="14590"/>
                    <a:pt x="359" y="18188"/>
                    <a:pt x="443" y="21786"/>
                  </a:cubicBezTo>
                  <a:cubicBezTo>
                    <a:pt x="491" y="23854"/>
                    <a:pt x="539" y="25910"/>
                    <a:pt x="586" y="27978"/>
                  </a:cubicBezTo>
                  <a:cubicBezTo>
                    <a:pt x="586" y="28098"/>
                    <a:pt x="676" y="28157"/>
                    <a:pt x="766" y="28157"/>
                  </a:cubicBezTo>
                  <a:cubicBezTo>
                    <a:pt x="855" y="28157"/>
                    <a:pt x="945" y="28098"/>
                    <a:pt x="945" y="27978"/>
                  </a:cubicBezTo>
                  <a:cubicBezTo>
                    <a:pt x="790" y="20746"/>
                    <a:pt x="646" y="13514"/>
                    <a:pt x="443" y="6282"/>
                  </a:cubicBezTo>
                  <a:cubicBezTo>
                    <a:pt x="383" y="4214"/>
                    <a:pt x="359" y="2158"/>
                    <a:pt x="240" y="90"/>
                  </a:cubicBezTo>
                  <a:cubicBezTo>
                    <a:pt x="240" y="31"/>
                    <a:pt x="192" y="1"/>
                    <a:pt x="14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391" name="Google Shape;2391;p25"/>
            <p:cNvSpPr/>
            <p:nvPr/>
          </p:nvSpPr>
          <p:spPr>
            <a:xfrm>
              <a:off x="2713900" y="-96400"/>
              <a:ext cx="158425" cy="5309202"/>
            </a:xfrm>
            <a:custGeom>
              <a:avLst/>
              <a:gdLst/>
              <a:ahLst/>
              <a:cxnLst/>
              <a:rect l="l" t="t" r="r" b="b"/>
              <a:pathLst>
                <a:path w="945" h="28145" extrusionOk="0">
                  <a:moveTo>
                    <a:pt x="143" y="0"/>
                  </a:moveTo>
                  <a:cubicBezTo>
                    <a:pt x="99" y="0"/>
                    <a:pt x="54" y="27"/>
                    <a:pt x="48" y="81"/>
                  </a:cubicBezTo>
                  <a:cubicBezTo>
                    <a:pt x="0" y="3715"/>
                    <a:pt x="132" y="7349"/>
                    <a:pt x="215" y="10983"/>
                  </a:cubicBezTo>
                  <a:cubicBezTo>
                    <a:pt x="287" y="14581"/>
                    <a:pt x="371" y="18179"/>
                    <a:pt x="442" y="21777"/>
                  </a:cubicBezTo>
                  <a:cubicBezTo>
                    <a:pt x="490" y="23845"/>
                    <a:pt x="538" y="25901"/>
                    <a:pt x="586" y="27957"/>
                  </a:cubicBezTo>
                  <a:cubicBezTo>
                    <a:pt x="586" y="28082"/>
                    <a:pt x="675" y="28145"/>
                    <a:pt x="765" y="28145"/>
                  </a:cubicBezTo>
                  <a:cubicBezTo>
                    <a:pt x="855" y="28145"/>
                    <a:pt x="944" y="28082"/>
                    <a:pt x="944" y="27957"/>
                  </a:cubicBezTo>
                  <a:cubicBezTo>
                    <a:pt x="789" y="20725"/>
                    <a:pt x="646" y="13493"/>
                    <a:pt x="442" y="6261"/>
                  </a:cubicBezTo>
                  <a:cubicBezTo>
                    <a:pt x="395" y="4205"/>
                    <a:pt x="359" y="2137"/>
                    <a:pt x="239" y="81"/>
                  </a:cubicBezTo>
                  <a:cubicBezTo>
                    <a:pt x="233" y="27"/>
                    <a:pt x="188" y="0"/>
                    <a:pt x="14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392" name="Google Shape;2392;p25"/>
            <p:cNvSpPr/>
            <p:nvPr/>
          </p:nvSpPr>
          <p:spPr>
            <a:xfrm>
              <a:off x="-138585" y="1480892"/>
              <a:ext cx="9454358" cy="94211"/>
            </a:xfrm>
            <a:custGeom>
              <a:avLst/>
              <a:gdLst/>
              <a:ahLst/>
              <a:cxnLst/>
              <a:rect l="l" t="t" r="r" b="b"/>
              <a:pathLst>
                <a:path w="29012" h="562" extrusionOk="0">
                  <a:moveTo>
                    <a:pt x="14107" y="1"/>
                  </a:moveTo>
                  <a:cubicBezTo>
                    <a:pt x="11499" y="1"/>
                    <a:pt x="8885" y="22"/>
                    <a:pt x="6276" y="72"/>
                  </a:cubicBezTo>
                  <a:cubicBezTo>
                    <a:pt x="4232" y="119"/>
                    <a:pt x="2116" y="48"/>
                    <a:pt x="72" y="311"/>
                  </a:cubicBezTo>
                  <a:cubicBezTo>
                    <a:pt x="0" y="323"/>
                    <a:pt x="24" y="430"/>
                    <a:pt x="84" y="430"/>
                  </a:cubicBezTo>
                  <a:cubicBezTo>
                    <a:pt x="690" y="477"/>
                    <a:pt x="1299" y="494"/>
                    <a:pt x="1909" y="494"/>
                  </a:cubicBezTo>
                  <a:cubicBezTo>
                    <a:pt x="3155" y="494"/>
                    <a:pt x="4407" y="426"/>
                    <a:pt x="5643" y="418"/>
                  </a:cubicBezTo>
                  <a:cubicBezTo>
                    <a:pt x="7531" y="394"/>
                    <a:pt x="9420" y="382"/>
                    <a:pt x="11309" y="370"/>
                  </a:cubicBezTo>
                  <a:cubicBezTo>
                    <a:pt x="11787" y="369"/>
                    <a:pt x="12266" y="368"/>
                    <a:pt x="12745" y="368"/>
                  </a:cubicBezTo>
                  <a:cubicBezTo>
                    <a:pt x="15971" y="368"/>
                    <a:pt x="19198" y="402"/>
                    <a:pt x="22425" y="454"/>
                  </a:cubicBezTo>
                  <a:cubicBezTo>
                    <a:pt x="24553" y="490"/>
                    <a:pt x="26681" y="550"/>
                    <a:pt x="28821" y="562"/>
                  </a:cubicBezTo>
                  <a:cubicBezTo>
                    <a:pt x="29012" y="562"/>
                    <a:pt x="29012" y="263"/>
                    <a:pt x="28821" y="263"/>
                  </a:cubicBezTo>
                  <a:cubicBezTo>
                    <a:pt x="25055" y="60"/>
                    <a:pt x="21266" y="24"/>
                    <a:pt x="17501" y="12"/>
                  </a:cubicBezTo>
                  <a:cubicBezTo>
                    <a:pt x="16371" y="5"/>
                    <a:pt x="15240" y="1"/>
                    <a:pt x="14107"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393" name="Google Shape;2393;p25"/>
            <p:cNvSpPr/>
            <p:nvPr/>
          </p:nvSpPr>
          <p:spPr>
            <a:xfrm>
              <a:off x="-138585" y="2035928"/>
              <a:ext cx="9454358" cy="94211"/>
            </a:xfrm>
            <a:custGeom>
              <a:avLst/>
              <a:gdLst/>
              <a:ahLst/>
              <a:cxnLst/>
              <a:rect l="l" t="t" r="r" b="b"/>
              <a:pathLst>
                <a:path w="29012" h="562" extrusionOk="0">
                  <a:moveTo>
                    <a:pt x="14107" y="1"/>
                  </a:moveTo>
                  <a:cubicBezTo>
                    <a:pt x="11499" y="1"/>
                    <a:pt x="8885" y="22"/>
                    <a:pt x="6276" y="72"/>
                  </a:cubicBezTo>
                  <a:cubicBezTo>
                    <a:pt x="4232" y="120"/>
                    <a:pt x="2116" y="48"/>
                    <a:pt x="72" y="311"/>
                  </a:cubicBezTo>
                  <a:cubicBezTo>
                    <a:pt x="0" y="311"/>
                    <a:pt x="24" y="430"/>
                    <a:pt x="84" y="430"/>
                  </a:cubicBezTo>
                  <a:cubicBezTo>
                    <a:pt x="690" y="478"/>
                    <a:pt x="1299" y="494"/>
                    <a:pt x="1909" y="494"/>
                  </a:cubicBezTo>
                  <a:cubicBezTo>
                    <a:pt x="3155" y="494"/>
                    <a:pt x="4407" y="426"/>
                    <a:pt x="5643" y="418"/>
                  </a:cubicBezTo>
                  <a:cubicBezTo>
                    <a:pt x="7531" y="394"/>
                    <a:pt x="9420" y="383"/>
                    <a:pt x="11309" y="371"/>
                  </a:cubicBezTo>
                  <a:cubicBezTo>
                    <a:pt x="11910" y="369"/>
                    <a:pt x="12511" y="368"/>
                    <a:pt x="13113" y="368"/>
                  </a:cubicBezTo>
                  <a:cubicBezTo>
                    <a:pt x="16217" y="368"/>
                    <a:pt x="19321" y="394"/>
                    <a:pt x="22425" y="454"/>
                  </a:cubicBezTo>
                  <a:cubicBezTo>
                    <a:pt x="24553" y="490"/>
                    <a:pt x="26681" y="550"/>
                    <a:pt x="28821" y="562"/>
                  </a:cubicBezTo>
                  <a:cubicBezTo>
                    <a:pt x="29012" y="562"/>
                    <a:pt x="29012" y="263"/>
                    <a:pt x="28821" y="263"/>
                  </a:cubicBezTo>
                  <a:cubicBezTo>
                    <a:pt x="25055" y="60"/>
                    <a:pt x="21266" y="36"/>
                    <a:pt x="17501" y="12"/>
                  </a:cubicBezTo>
                  <a:cubicBezTo>
                    <a:pt x="16371" y="5"/>
                    <a:pt x="15240" y="1"/>
                    <a:pt x="14107"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394" name="Google Shape;2394;p25"/>
            <p:cNvSpPr/>
            <p:nvPr/>
          </p:nvSpPr>
          <p:spPr>
            <a:xfrm>
              <a:off x="-138585" y="2592976"/>
              <a:ext cx="9454358" cy="94211"/>
            </a:xfrm>
            <a:custGeom>
              <a:avLst/>
              <a:gdLst/>
              <a:ahLst/>
              <a:cxnLst/>
              <a:rect l="l" t="t" r="r" b="b"/>
              <a:pathLst>
                <a:path w="29012" h="562" extrusionOk="0">
                  <a:moveTo>
                    <a:pt x="14107" y="1"/>
                  </a:moveTo>
                  <a:cubicBezTo>
                    <a:pt x="11499" y="1"/>
                    <a:pt x="8885" y="22"/>
                    <a:pt x="6276" y="72"/>
                  </a:cubicBezTo>
                  <a:cubicBezTo>
                    <a:pt x="4232" y="108"/>
                    <a:pt x="2116" y="36"/>
                    <a:pt x="72" y="299"/>
                  </a:cubicBezTo>
                  <a:cubicBezTo>
                    <a:pt x="0" y="311"/>
                    <a:pt x="24" y="418"/>
                    <a:pt x="84" y="430"/>
                  </a:cubicBezTo>
                  <a:cubicBezTo>
                    <a:pt x="682" y="477"/>
                    <a:pt x="1283" y="493"/>
                    <a:pt x="1886" y="493"/>
                  </a:cubicBezTo>
                  <a:cubicBezTo>
                    <a:pt x="3140" y="493"/>
                    <a:pt x="4399" y="423"/>
                    <a:pt x="5643" y="407"/>
                  </a:cubicBezTo>
                  <a:cubicBezTo>
                    <a:pt x="7531" y="395"/>
                    <a:pt x="9420" y="371"/>
                    <a:pt x="11309" y="371"/>
                  </a:cubicBezTo>
                  <a:cubicBezTo>
                    <a:pt x="11926" y="369"/>
                    <a:pt x="12544" y="368"/>
                    <a:pt x="13161" y="368"/>
                  </a:cubicBezTo>
                  <a:cubicBezTo>
                    <a:pt x="16249" y="368"/>
                    <a:pt x="19337" y="393"/>
                    <a:pt x="22425" y="442"/>
                  </a:cubicBezTo>
                  <a:cubicBezTo>
                    <a:pt x="24553" y="478"/>
                    <a:pt x="26681" y="538"/>
                    <a:pt x="28821" y="562"/>
                  </a:cubicBezTo>
                  <a:cubicBezTo>
                    <a:pt x="29012" y="562"/>
                    <a:pt x="29012" y="263"/>
                    <a:pt x="28821" y="263"/>
                  </a:cubicBezTo>
                  <a:cubicBezTo>
                    <a:pt x="25055" y="60"/>
                    <a:pt x="21266" y="36"/>
                    <a:pt x="17501" y="12"/>
                  </a:cubicBezTo>
                  <a:cubicBezTo>
                    <a:pt x="16371" y="5"/>
                    <a:pt x="15240" y="1"/>
                    <a:pt x="14107"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395" name="Google Shape;2395;p25"/>
            <p:cNvSpPr/>
            <p:nvPr/>
          </p:nvSpPr>
          <p:spPr>
            <a:xfrm>
              <a:off x="-138585" y="3148013"/>
              <a:ext cx="9454358" cy="94379"/>
            </a:xfrm>
            <a:custGeom>
              <a:avLst/>
              <a:gdLst/>
              <a:ahLst/>
              <a:cxnLst/>
              <a:rect l="l" t="t" r="r" b="b"/>
              <a:pathLst>
                <a:path w="29012" h="563" extrusionOk="0">
                  <a:moveTo>
                    <a:pt x="14107" y="1"/>
                  </a:moveTo>
                  <a:cubicBezTo>
                    <a:pt x="11499" y="1"/>
                    <a:pt x="8885" y="22"/>
                    <a:pt x="6276" y="72"/>
                  </a:cubicBezTo>
                  <a:cubicBezTo>
                    <a:pt x="4232" y="120"/>
                    <a:pt x="2116" y="48"/>
                    <a:pt x="72" y="311"/>
                  </a:cubicBezTo>
                  <a:cubicBezTo>
                    <a:pt x="0" y="323"/>
                    <a:pt x="24" y="431"/>
                    <a:pt x="84" y="431"/>
                  </a:cubicBezTo>
                  <a:cubicBezTo>
                    <a:pt x="690" y="478"/>
                    <a:pt x="1299" y="494"/>
                    <a:pt x="1909" y="494"/>
                  </a:cubicBezTo>
                  <a:cubicBezTo>
                    <a:pt x="3155" y="494"/>
                    <a:pt x="4407" y="427"/>
                    <a:pt x="5643" y="419"/>
                  </a:cubicBezTo>
                  <a:cubicBezTo>
                    <a:pt x="7531" y="395"/>
                    <a:pt x="9420" y="383"/>
                    <a:pt x="11309" y="383"/>
                  </a:cubicBezTo>
                  <a:cubicBezTo>
                    <a:pt x="11926" y="381"/>
                    <a:pt x="12544" y="380"/>
                    <a:pt x="13161" y="380"/>
                  </a:cubicBezTo>
                  <a:cubicBezTo>
                    <a:pt x="16249" y="380"/>
                    <a:pt x="19337" y="405"/>
                    <a:pt x="22425" y="454"/>
                  </a:cubicBezTo>
                  <a:cubicBezTo>
                    <a:pt x="24553" y="490"/>
                    <a:pt x="26681" y="550"/>
                    <a:pt x="28821" y="562"/>
                  </a:cubicBezTo>
                  <a:cubicBezTo>
                    <a:pt x="29012" y="562"/>
                    <a:pt x="29012" y="263"/>
                    <a:pt x="28821" y="263"/>
                  </a:cubicBezTo>
                  <a:cubicBezTo>
                    <a:pt x="25055" y="72"/>
                    <a:pt x="21266" y="36"/>
                    <a:pt x="17501" y="12"/>
                  </a:cubicBezTo>
                  <a:cubicBezTo>
                    <a:pt x="16371" y="5"/>
                    <a:pt x="15240" y="1"/>
                    <a:pt x="14107"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396" name="Google Shape;2396;p25"/>
            <p:cNvSpPr/>
            <p:nvPr/>
          </p:nvSpPr>
          <p:spPr>
            <a:xfrm>
              <a:off x="-138585" y="3705229"/>
              <a:ext cx="9454358" cy="94211"/>
            </a:xfrm>
            <a:custGeom>
              <a:avLst/>
              <a:gdLst/>
              <a:ahLst/>
              <a:cxnLst/>
              <a:rect l="l" t="t" r="r" b="b"/>
              <a:pathLst>
                <a:path w="29012" h="562" extrusionOk="0">
                  <a:moveTo>
                    <a:pt x="14107" y="0"/>
                  </a:moveTo>
                  <a:cubicBezTo>
                    <a:pt x="11499" y="0"/>
                    <a:pt x="8885" y="21"/>
                    <a:pt x="6276" y="71"/>
                  </a:cubicBezTo>
                  <a:cubicBezTo>
                    <a:pt x="4232" y="107"/>
                    <a:pt x="2116" y="35"/>
                    <a:pt x="72" y="298"/>
                  </a:cubicBezTo>
                  <a:cubicBezTo>
                    <a:pt x="0" y="310"/>
                    <a:pt x="24" y="430"/>
                    <a:pt x="84" y="430"/>
                  </a:cubicBezTo>
                  <a:cubicBezTo>
                    <a:pt x="682" y="476"/>
                    <a:pt x="1283" y="493"/>
                    <a:pt x="1886" y="493"/>
                  </a:cubicBezTo>
                  <a:cubicBezTo>
                    <a:pt x="3140" y="493"/>
                    <a:pt x="4399" y="422"/>
                    <a:pt x="5643" y="406"/>
                  </a:cubicBezTo>
                  <a:cubicBezTo>
                    <a:pt x="7531" y="394"/>
                    <a:pt x="9420" y="382"/>
                    <a:pt x="11309" y="370"/>
                  </a:cubicBezTo>
                  <a:cubicBezTo>
                    <a:pt x="11926" y="368"/>
                    <a:pt x="12544" y="367"/>
                    <a:pt x="13161" y="367"/>
                  </a:cubicBezTo>
                  <a:cubicBezTo>
                    <a:pt x="16249" y="367"/>
                    <a:pt x="19337" y="392"/>
                    <a:pt x="22425" y="442"/>
                  </a:cubicBezTo>
                  <a:cubicBezTo>
                    <a:pt x="24553" y="477"/>
                    <a:pt x="26681" y="537"/>
                    <a:pt x="28821" y="561"/>
                  </a:cubicBezTo>
                  <a:cubicBezTo>
                    <a:pt x="29012" y="561"/>
                    <a:pt x="29012" y="262"/>
                    <a:pt x="28821" y="262"/>
                  </a:cubicBezTo>
                  <a:cubicBezTo>
                    <a:pt x="25055" y="59"/>
                    <a:pt x="21266" y="35"/>
                    <a:pt x="17501" y="11"/>
                  </a:cubicBezTo>
                  <a:cubicBezTo>
                    <a:pt x="16371" y="4"/>
                    <a:pt x="15240" y="0"/>
                    <a:pt x="1410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397" name="Google Shape;2397;p25"/>
            <p:cNvSpPr/>
            <p:nvPr/>
          </p:nvSpPr>
          <p:spPr>
            <a:xfrm>
              <a:off x="-138585" y="4262277"/>
              <a:ext cx="9454358" cy="92199"/>
            </a:xfrm>
            <a:custGeom>
              <a:avLst/>
              <a:gdLst/>
              <a:ahLst/>
              <a:cxnLst/>
              <a:rect l="l" t="t" r="r" b="b"/>
              <a:pathLst>
                <a:path w="29012" h="550" extrusionOk="0">
                  <a:moveTo>
                    <a:pt x="14107" y="0"/>
                  </a:moveTo>
                  <a:cubicBezTo>
                    <a:pt x="11499" y="0"/>
                    <a:pt x="8885" y="21"/>
                    <a:pt x="6276" y="71"/>
                  </a:cubicBezTo>
                  <a:cubicBezTo>
                    <a:pt x="4232" y="107"/>
                    <a:pt x="2116" y="35"/>
                    <a:pt x="72" y="298"/>
                  </a:cubicBezTo>
                  <a:cubicBezTo>
                    <a:pt x="0" y="310"/>
                    <a:pt x="24" y="418"/>
                    <a:pt x="84" y="430"/>
                  </a:cubicBezTo>
                  <a:cubicBezTo>
                    <a:pt x="680" y="472"/>
                    <a:pt x="1281" y="487"/>
                    <a:pt x="1882" y="487"/>
                  </a:cubicBezTo>
                  <a:cubicBezTo>
                    <a:pt x="3137" y="487"/>
                    <a:pt x="4398" y="422"/>
                    <a:pt x="5643" y="406"/>
                  </a:cubicBezTo>
                  <a:cubicBezTo>
                    <a:pt x="7531" y="382"/>
                    <a:pt x="9420" y="370"/>
                    <a:pt x="11309" y="370"/>
                  </a:cubicBezTo>
                  <a:cubicBezTo>
                    <a:pt x="11926" y="368"/>
                    <a:pt x="12544" y="367"/>
                    <a:pt x="13161" y="367"/>
                  </a:cubicBezTo>
                  <a:cubicBezTo>
                    <a:pt x="16249" y="367"/>
                    <a:pt x="19337" y="392"/>
                    <a:pt x="22425" y="442"/>
                  </a:cubicBezTo>
                  <a:cubicBezTo>
                    <a:pt x="24553" y="478"/>
                    <a:pt x="26681" y="537"/>
                    <a:pt x="28821" y="549"/>
                  </a:cubicBezTo>
                  <a:cubicBezTo>
                    <a:pt x="29012" y="549"/>
                    <a:pt x="29012" y="250"/>
                    <a:pt x="28821" y="250"/>
                  </a:cubicBezTo>
                  <a:cubicBezTo>
                    <a:pt x="25055" y="59"/>
                    <a:pt x="21266" y="23"/>
                    <a:pt x="17501" y="11"/>
                  </a:cubicBezTo>
                  <a:cubicBezTo>
                    <a:pt x="16371" y="4"/>
                    <a:pt x="15240" y="0"/>
                    <a:pt x="1410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398" name="Google Shape;2398;p25"/>
            <p:cNvSpPr/>
            <p:nvPr/>
          </p:nvSpPr>
          <p:spPr>
            <a:xfrm>
              <a:off x="-138585" y="4817314"/>
              <a:ext cx="9454358" cy="94211"/>
            </a:xfrm>
            <a:custGeom>
              <a:avLst/>
              <a:gdLst/>
              <a:ahLst/>
              <a:cxnLst/>
              <a:rect l="l" t="t" r="r" b="b"/>
              <a:pathLst>
                <a:path w="29012" h="562" extrusionOk="0">
                  <a:moveTo>
                    <a:pt x="14107" y="0"/>
                  </a:moveTo>
                  <a:cubicBezTo>
                    <a:pt x="11499" y="0"/>
                    <a:pt x="8885" y="21"/>
                    <a:pt x="6276" y="71"/>
                  </a:cubicBezTo>
                  <a:cubicBezTo>
                    <a:pt x="4232" y="119"/>
                    <a:pt x="2116" y="35"/>
                    <a:pt x="72" y="310"/>
                  </a:cubicBezTo>
                  <a:cubicBezTo>
                    <a:pt x="0" y="310"/>
                    <a:pt x="24" y="430"/>
                    <a:pt x="84" y="430"/>
                  </a:cubicBezTo>
                  <a:cubicBezTo>
                    <a:pt x="690" y="477"/>
                    <a:pt x="1299" y="493"/>
                    <a:pt x="1909" y="493"/>
                  </a:cubicBezTo>
                  <a:cubicBezTo>
                    <a:pt x="3155" y="493"/>
                    <a:pt x="4407" y="426"/>
                    <a:pt x="5643" y="418"/>
                  </a:cubicBezTo>
                  <a:cubicBezTo>
                    <a:pt x="7531" y="394"/>
                    <a:pt x="9420" y="382"/>
                    <a:pt x="11309" y="370"/>
                  </a:cubicBezTo>
                  <a:cubicBezTo>
                    <a:pt x="11910" y="368"/>
                    <a:pt x="12511" y="367"/>
                    <a:pt x="13113" y="367"/>
                  </a:cubicBezTo>
                  <a:cubicBezTo>
                    <a:pt x="16217" y="367"/>
                    <a:pt x="19321" y="394"/>
                    <a:pt x="22425" y="454"/>
                  </a:cubicBezTo>
                  <a:cubicBezTo>
                    <a:pt x="24553" y="490"/>
                    <a:pt x="26681" y="549"/>
                    <a:pt x="28821" y="561"/>
                  </a:cubicBezTo>
                  <a:cubicBezTo>
                    <a:pt x="29012" y="561"/>
                    <a:pt x="29012" y="262"/>
                    <a:pt x="28821" y="262"/>
                  </a:cubicBezTo>
                  <a:cubicBezTo>
                    <a:pt x="25055" y="59"/>
                    <a:pt x="21266" y="35"/>
                    <a:pt x="17501" y="11"/>
                  </a:cubicBezTo>
                  <a:cubicBezTo>
                    <a:pt x="16371" y="4"/>
                    <a:pt x="15240" y="0"/>
                    <a:pt x="1410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399" name="Google Shape;2399;p25"/>
            <p:cNvSpPr/>
            <p:nvPr/>
          </p:nvSpPr>
          <p:spPr>
            <a:xfrm>
              <a:off x="-323749" y="366550"/>
              <a:ext cx="9454358" cy="92199"/>
            </a:xfrm>
            <a:custGeom>
              <a:avLst/>
              <a:gdLst/>
              <a:ahLst/>
              <a:cxnLst/>
              <a:rect l="l" t="t" r="r" b="b"/>
              <a:pathLst>
                <a:path w="29012" h="550" extrusionOk="0">
                  <a:moveTo>
                    <a:pt x="14107" y="0"/>
                  </a:moveTo>
                  <a:cubicBezTo>
                    <a:pt x="11499" y="0"/>
                    <a:pt x="8885" y="21"/>
                    <a:pt x="6276" y="71"/>
                  </a:cubicBezTo>
                  <a:cubicBezTo>
                    <a:pt x="4232" y="107"/>
                    <a:pt x="2116" y="35"/>
                    <a:pt x="72" y="298"/>
                  </a:cubicBezTo>
                  <a:cubicBezTo>
                    <a:pt x="0" y="310"/>
                    <a:pt x="24" y="418"/>
                    <a:pt x="84" y="430"/>
                  </a:cubicBezTo>
                  <a:cubicBezTo>
                    <a:pt x="680" y="472"/>
                    <a:pt x="1281" y="487"/>
                    <a:pt x="1882" y="487"/>
                  </a:cubicBezTo>
                  <a:cubicBezTo>
                    <a:pt x="3137" y="487"/>
                    <a:pt x="4398" y="422"/>
                    <a:pt x="5643" y="406"/>
                  </a:cubicBezTo>
                  <a:cubicBezTo>
                    <a:pt x="7531" y="382"/>
                    <a:pt x="9420" y="370"/>
                    <a:pt x="11309" y="370"/>
                  </a:cubicBezTo>
                  <a:cubicBezTo>
                    <a:pt x="11926" y="368"/>
                    <a:pt x="12544" y="367"/>
                    <a:pt x="13161" y="367"/>
                  </a:cubicBezTo>
                  <a:cubicBezTo>
                    <a:pt x="16249" y="367"/>
                    <a:pt x="19337" y="392"/>
                    <a:pt x="22425" y="442"/>
                  </a:cubicBezTo>
                  <a:cubicBezTo>
                    <a:pt x="24553" y="478"/>
                    <a:pt x="26681" y="537"/>
                    <a:pt x="28821" y="549"/>
                  </a:cubicBezTo>
                  <a:cubicBezTo>
                    <a:pt x="29012" y="549"/>
                    <a:pt x="29012" y="250"/>
                    <a:pt x="28821" y="250"/>
                  </a:cubicBezTo>
                  <a:cubicBezTo>
                    <a:pt x="25055" y="59"/>
                    <a:pt x="21266" y="23"/>
                    <a:pt x="17501" y="11"/>
                  </a:cubicBezTo>
                  <a:cubicBezTo>
                    <a:pt x="16371" y="4"/>
                    <a:pt x="15240" y="0"/>
                    <a:pt x="1410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400" name="Google Shape;2400;p25"/>
            <p:cNvSpPr/>
            <p:nvPr/>
          </p:nvSpPr>
          <p:spPr>
            <a:xfrm>
              <a:off x="-323749" y="921587"/>
              <a:ext cx="9454358" cy="94211"/>
            </a:xfrm>
            <a:custGeom>
              <a:avLst/>
              <a:gdLst/>
              <a:ahLst/>
              <a:cxnLst/>
              <a:rect l="l" t="t" r="r" b="b"/>
              <a:pathLst>
                <a:path w="29012" h="562" extrusionOk="0">
                  <a:moveTo>
                    <a:pt x="14107" y="0"/>
                  </a:moveTo>
                  <a:cubicBezTo>
                    <a:pt x="11499" y="0"/>
                    <a:pt x="8885" y="21"/>
                    <a:pt x="6276" y="71"/>
                  </a:cubicBezTo>
                  <a:cubicBezTo>
                    <a:pt x="4232" y="119"/>
                    <a:pt x="2116" y="35"/>
                    <a:pt x="72" y="310"/>
                  </a:cubicBezTo>
                  <a:cubicBezTo>
                    <a:pt x="0" y="310"/>
                    <a:pt x="24" y="430"/>
                    <a:pt x="84" y="430"/>
                  </a:cubicBezTo>
                  <a:cubicBezTo>
                    <a:pt x="690" y="477"/>
                    <a:pt x="1299" y="493"/>
                    <a:pt x="1909" y="493"/>
                  </a:cubicBezTo>
                  <a:cubicBezTo>
                    <a:pt x="3155" y="493"/>
                    <a:pt x="4407" y="426"/>
                    <a:pt x="5643" y="418"/>
                  </a:cubicBezTo>
                  <a:cubicBezTo>
                    <a:pt x="7531" y="394"/>
                    <a:pt x="9420" y="382"/>
                    <a:pt x="11309" y="370"/>
                  </a:cubicBezTo>
                  <a:cubicBezTo>
                    <a:pt x="11910" y="368"/>
                    <a:pt x="12511" y="367"/>
                    <a:pt x="13113" y="367"/>
                  </a:cubicBezTo>
                  <a:cubicBezTo>
                    <a:pt x="16217" y="367"/>
                    <a:pt x="19321" y="394"/>
                    <a:pt x="22425" y="454"/>
                  </a:cubicBezTo>
                  <a:cubicBezTo>
                    <a:pt x="24553" y="490"/>
                    <a:pt x="26681" y="549"/>
                    <a:pt x="28821" y="561"/>
                  </a:cubicBezTo>
                  <a:cubicBezTo>
                    <a:pt x="29012" y="561"/>
                    <a:pt x="29012" y="262"/>
                    <a:pt x="28821" y="262"/>
                  </a:cubicBezTo>
                  <a:cubicBezTo>
                    <a:pt x="25055" y="59"/>
                    <a:pt x="21266" y="35"/>
                    <a:pt x="17501" y="11"/>
                  </a:cubicBezTo>
                  <a:cubicBezTo>
                    <a:pt x="16371" y="4"/>
                    <a:pt x="15240" y="0"/>
                    <a:pt x="1410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401" name="Google Shape;2401;p25"/>
            <p:cNvSpPr/>
            <p:nvPr/>
          </p:nvSpPr>
          <p:spPr>
            <a:xfrm>
              <a:off x="3272150" y="-134500"/>
              <a:ext cx="151542" cy="5286213"/>
            </a:xfrm>
            <a:custGeom>
              <a:avLst/>
              <a:gdLst/>
              <a:ahLst/>
              <a:cxnLst/>
              <a:rect l="l" t="t" r="r" b="b"/>
              <a:pathLst>
                <a:path w="904" h="29332" extrusionOk="0">
                  <a:moveTo>
                    <a:pt x="354" y="0"/>
                  </a:moveTo>
                  <a:cubicBezTo>
                    <a:pt x="293" y="0"/>
                    <a:pt x="233" y="42"/>
                    <a:pt x="227" y="126"/>
                  </a:cubicBezTo>
                  <a:cubicBezTo>
                    <a:pt x="36" y="3939"/>
                    <a:pt x="96" y="7776"/>
                    <a:pt x="72" y="11589"/>
                  </a:cubicBezTo>
                  <a:cubicBezTo>
                    <a:pt x="60" y="15379"/>
                    <a:pt x="0" y="19156"/>
                    <a:pt x="96" y="22945"/>
                  </a:cubicBezTo>
                  <a:cubicBezTo>
                    <a:pt x="156" y="25001"/>
                    <a:pt x="132" y="27165"/>
                    <a:pt x="526" y="29197"/>
                  </a:cubicBezTo>
                  <a:cubicBezTo>
                    <a:pt x="542" y="29290"/>
                    <a:pt x="615" y="29331"/>
                    <a:pt x="693" y="29331"/>
                  </a:cubicBezTo>
                  <a:cubicBezTo>
                    <a:pt x="795" y="29331"/>
                    <a:pt x="903" y="29259"/>
                    <a:pt x="897" y="29137"/>
                  </a:cubicBezTo>
                  <a:cubicBezTo>
                    <a:pt x="897" y="27284"/>
                    <a:pt x="658" y="25420"/>
                    <a:pt x="598" y="23567"/>
                  </a:cubicBezTo>
                  <a:cubicBezTo>
                    <a:pt x="538" y="21702"/>
                    <a:pt x="526" y="19837"/>
                    <a:pt x="526" y="17973"/>
                  </a:cubicBezTo>
                  <a:cubicBezTo>
                    <a:pt x="526" y="14195"/>
                    <a:pt x="562" y="10418"/>
                    <a:pt x="562" y="6653"/>
                  </a:cubicBezTo>
                  <a:cubicBezTo>
                    <a:pt x="562" y="4477"/>
                    <a:pt x="574" y="2301"/>
                    <a:pt x="490" y="126"/>
                  </a:cubicBezTo>
                  <a:cubicBezTo>
                    <a:pt x="478" y="42"/>
                    <a:pt x="416" y="0"/>
                    <a:pt x="354"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402" name="Google Shape;2402;p25"/>
            <p:cNvSpPr/>
            <p:nvPr/>
          </p:nvSpPr>
          <p:spPr>
            <a:xfrm>
              <a:off x="3773050" y="-134500"/>
              <a:ext cx="100412" cy="5264846"/>
            </a:xfrm>
            <a:custGeom>
              <a:avLst/>
              <a:gdLst/>
              <a:ahLst/>
              <a:cxnLst/>
              <a:rect l="l" t="t" r="r" b="b"/>
              <a:pathLst>
                <a:path w="599" h="30246" extrusionOk="0">
                  <a:moveTo>
                    <a:pt x="264" y="1"/>
                  </a:moveTo>
                  <a:cubicBezTo>
                    <a:pt x="222" y="1"/>
                    <a:pt x="180" y="27"/>
                    <a:pt x="180" y="81"/>
                  </a:cubicBezTo>
                  <a:cubicBezTo>
                    <a:pt x="1" y="4026"/>
                    <a:pt x="96" y="7982"/>
                    <a:pt x="108" y="11927"/>
                  </a:cubicBezTo>
                  <a:cubicBezTo>
                    <a:pt x="108" y="15872"/>
                    <a:pt x="108" y="19828"/>
                    <a:pt x="120" y="23785"/>
                  </a:cubicBezTo>
                  <a:lnTo>
                    <a:pt x="132" y="27036"/>
                  </a:lnTo>
                  <a:cubicBezTo>
                    <a:pt x="132" y="28052"/>
                    <a:pt x="36" y="29140"/>
                    <a:pt x="276" y="30132"/>
                  </a:cubicBezTo>
                  <a:cubicBezTo>
                    <a:pt x="297" y="30209"/>
                    <a:pt x="364" y="30245"/>
                    <a:pt x="431" y="30245"/>
                  </a:cubicBezTo>
                  <a:cubicBezTo>
                    <a:pt x="511" y="30245"/>
                    <a:pt x="592" y="30194"/>
                    <a:pt x="598" y="30096"/>
                  </a:cubicBezTo>
                  <a:cubicBezTo>
                    <a:pt x="479" y="26235"/>
                    <a:pt x="515" y="22386"/>
                    <a:pt x="503" y="18537"/>
                  </a:cubicBezTo>
                  <a:cubicBezTo>
                    <a:pt x="479" y="14629"/>
                    <a:pt x="479" y="10708"/>
                    <a:pt x="455" y="6787"/>
                  </a:cubicBezTo>
                  <a:cubicBezTo>
                    <a:pt x="443" y="4552"/>
                    <a:pt x="455" y="2305"/>
                    <a:pt x="347" y="81"/>
                  </a:cubicBezTo>
                  <a:cubicBezTo>
                    <a:pt x="347" y="27"/>
                    <a:pt x="305" y="1"/>
                    <a:pt x="26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403" name="Google Shape;2403;p25"/>
            <p:cNvSpPr/>
            <p:nvPr/>
          </p:nvSpPr>
          <p:spPr>
            <a:xfrm>
              <a:off x="4283993" y="-134500"/>
              <a:ext cx="140476" cy="5364760"/>
            </a:xfrm>
            <a:custGeom>
              <a:avLst/>
              <a:gdLst/>
              <a:ahLst/>
              <a:cxnLst/>
              <a:rect l="l" t="t" r="r" b="b"/>
              <a:pathLst>
                <a:path w="838" h="30820" extrusionOk="0">
                  <a:moveTo>
                    <a:pt x="246" y="0"/>
                  </a:moveTo>
                  <a:cubicBezTo>
                    <a:pt x="195" y="0"/>
                    <a:pt x="144" y="33"/>
                    <a:pt x="144" y="99"/>
                  </a:cubicBezTo>
                  <a:cubicBezTo>
                    <a:pt x="1" y="2071"/>
                    <a:pt x="120" y="4091"/>
                    <a:pt x="132" y="6076"/>
                  </a:cubicBezTo>
                  <a:cubicBezTo>
                    <a:pt x="144" y="8048"/>
                    <a:pt x="156" y="10056"/>
                    <a:pt x="180" y="12052"/>
                  </a:cubicBezTo>
                  <a:cubicBezTo>
                    <a:pt x="216" y="15997"/>
                    <a:pt x="264" y="19942"/>
                    <a:pt x="300" y="23898"/>
                  </a:cubicBezTo>
                  <a:lnTo>
                    <a:pt x="335" y="27245"/>
                  </a:lnTo>
                  <a:cubicBezTo>
                    <a:pt x="347" y="28405"/>
                    <a:pt x="312" y="29564"/>
                    <a:pt x="407" y="30712"/>
                  </a:cubicBezTo>
                  <a:cubicBezTo>
                    <a:pt x="431" y="30784"/>
                    <a:pt x="494" y="30819"/>
                    <a:pt x="555" y="30819"/>
                  </a:cubicBezTo>
                  <a:cubicBezTo>
                    <a:pt x="616" y="30819"/>
                    <a:pt x="676" y="30784"/>
                    <a:pt x="694" y="30712"/>
                  </a:cubicBezTo>
                  <a:cubicBezTo>
                    <a:pt x="837" y="28740"/>
                    <a:pt x="694" y="26719"/>
                    <a:pt x="682" y="24735"/>
                  </a:cubicBezTo>
                  <a:cubicBezTo>
                    <a:pt x="658" y="22739"/>
                    <a:pt x="646" y="20755"/>
                    <a:pt x="622" y="18758"/>
                  </a:cubicBezTo>
                  <a:cubicBezTo>
                    <a:pt x="586" y="14814"/>
                    <a:pt x="551" y="10857"/>
                    <a:pt x="491" y="6912"/>
                  </a:cubicBezTo>
                  <a:cubicBezTo>
                    <a:pt x="467" y="4653"/>
                    <a:pt x="551" y="2346"/>
                    <a:pt x="347" y="99"/>
                  </a:cubicBezTo>
                  <a:cubicBezTo>
                    <a:pt x="347" y="33"/>
                    <a:pt x="297" y="0"/>
                    <a:pt x="246"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404" name="Google Shape;2404;p25"/>
            <p:cNvSpPr/>
            <p:nvPr/>
          </p:nvSpPr>
          <p:spPr>
            <a:xfrm>
              <a:off x="4798959" y="-134500"/>
              <a:ext cx="180540" cy="5309233"/>
            </a:xfrm>
            <a:custGeom>
              <a:avLst/>
              <a:gdLst/>
              <a:ahLst/>
              <a:cxnLst/>
              <a:rect l="l" t="t" r="r" b="b"/>
              <a:pathLst>
                <a:path w="1077" h="30501" extrusionOk="0">
                  <a:moveTo>
                    <a:pt x="183" y="0"/>
                  </a:moveTo>
                  <a:cubicBezTo>
                    <a:pt x="142" y="0"/>
                    <a:pt x="96" y="31"/>
                    <a:pt x="96" y="85"/>
                  </a:cubicBezTo>
                  <a:cubicBezTo>
                    <a:pt x="1" y="2021"/>
                    <a:pt x="180" y="4018"/>
                    <a:pt x="240" y="5966"/>
                  </a:cubicBezTo>
                  <a:cubicBezTo>
                    <a:pt x="312" y="7915"/>
                    <a:pt x="359" y="9887"/>
                    <a:pt x="407" y="11847"/>
                  </a:cubicBezTo>
                  <a:cubicBezTo>
                    <a:pt x="503" y="15768"/>
                    <a:pt x="563" y="19689"/>
                    <a:pt x="587" y="23610"/>
                  </a:cubicBezTo>
                  <a:cubicBezTo>
                    <a:pt x="598" y="25857"/>
                    <a:pt x="598" y="28092"/>
                    <a:pt x="622" y="30339"/>
                  </a:cubicBezTo>
                  <a:cubicBezTo>
                    <a:pt x="622" y="30447"/>
                    <a:pt x="703" y="30501"/>
                    <a:pt x="784" y="30501"/>
                  </a:cubicBezTo>
                  <a:cubicBezTo>
                    <a:pt x="864" y="30501"/>
                    <a:pt x="945" y="30447"/>
                    <a:pt x="945" y="30339"/>
                  </a:cubicBezTo>
                  <a:cubicBezTo>
                    <a:pt x="1077" y="22426"/>
                    <a:pt x="897" y="14501"/>
                    <a:pt x="598" y="6588"/>
                  </a:cubicBezTo>
                  <a:cubicBezTo>
                    <a:pt x="515" y="4424"/>
                    <a:pt x="551" y="2201"/>
                    <a:pt x="252" y="61"/>
                  </a:cubicBezTo>
                  <a:cubicBezTo>
                    <a:pt x="247" y="19"/>
                    <a:pt x="216" y="0"/>
                    <a:pt x="18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405" name="Google Shape;2405;p25"/>
            <p:cNvSpPr/>
            <p:nvPr/>
          </p:nvSpPr>
          <p:spPr>
            <a:xfrm>
              <a:off x="5321975" y="-134500"/>
              <a:ext cx="158425" cy="5364733"/>
            </a:xfrm>
            <a:custGeom>
              <a:avLst/>
              <a:gdLst/>
              <a:ahLst/>
              <a:cxnLst/>
              <a:rect l="l" t="t" r="r" b="b"/>
              <a:pathLst>
                <a:path w="945" h="28158" extrusionOk="0">
                  <a:moveTo>
                    <a:pt x="144" y="1"/>
                  </a:moveTo>
                  <a:cubicBezTo>
                    <a:pt x="96" y="1"/>
                    <a:pt x="48" y="31"/>
                    <a:pt x="48" y="90"/>
                  </a:cubicBezTo>
                  <a:cubicBezTo>
                    <a:pt x="1" y="3724"/>
                    <a:pt x="132" y="7370"/>
                    <a:pt x="204" y="10992"/>
                  </a:cubicBezTo>
                  <a:cubicBezTo>
                    <a:pt x="288" y="14590"/>
                    <a:pt x="359" y="18188"/>
                    <a:pt x="443" y="21786"/>
                  </a:cubicBezTo>
                  <a:cubicBezTo>
                    <a:pt x="491" y="23854"/>
                    <a:pt x="539" y="25910"/>
                    <a:pt x="586" y="27978"/>
                  </a:cubicBezTo>
                  <a:cubicBezTo>
                    <a:pt x="586" y="28098"/>
                    <a:pt x="676" y="28157"/>
                    <a:pt x="766" y="28157"/>
                  </a:cubicBezTo>
                  <a:cubicBezTo>
                    <a:pt x="855" y="28157"/>
                    <a:pt x="945" y="28098"/>
                    <a:pt x="945" y="27978"/>
                  </a:cubicBezTo>
                  <a:cubicBezTo>
                    <a:pt x="790" y="20746"/>
                    <a:pt x="646" y="13514"/>
                    <a:pt x="443" y="6282"/>
                  </a:cubicBezTo>
                  <a:cubicBezTo>
                    <a:pt x="383" y="4214"/>
                    <a:pt x="359" y="2158"/>
                    <a:pt x="240" y="90"/>
                  </a:cubicBezTo>
                  <a:cubicBezTo>
                    <a:pt x="240" y="31"/>
                    <a:pt x="192" y="1"/>
                    <a:pt x="14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406" name="Google Shape;2406;p25"/>
            <p:cNvSpPr/>
            <p:nvPr/>
          </p:nvSpPr>
          <p:spPr>
            <a:xfrm>
              <a:off x="5780950" y="-134500"/>
              <a:ext cx="158425" cy="5309202"/>
            </a:xfrm>
            <a:custGeom>
              <a:avLst/>
              <a:gdLst/>
              <a:ahLst/>
              <a:cxnLst/>
              <a:rect l="l" t="t" r="r" b="b"/>
              <a:pathLst>
                <a:path w="945" h="28145" extrusionOk="0">
                  <a:moveTo>
                    <a:pt x="143" y="0"/>
                  </a:moveTo>
                  <a:cubicBezTo>
                    <a:pt x="99" y="0"/>
                    <a:pt x="54" y="27"/>
                    <a:pt x="48" y="81"/>
                  </a:cubicBezTo>
                  <a:cubicBezTo>
                    <a:pt x="0" y="3715"/>
                    <a:pt x="132" y="7349"/>
                    <a:pt x="215" y="10983"/>
                  </a:cubicBezTo>
                  <a:cubicBezTo>
                    <a:pt x="287" y="14581"/>
                    <a:pt x="371" y="18179"/>
                    <a:pt x="442" y="21777"/>
                  </a:cubicBezTo>
                  <a:cubicBezTo>
                    <a:pt x="490" y="23845"/>
                    <a:pt x="538" y="25901"/>
                    <a:pt x="586" y="27957"/>
                  </a:cubicBezTo>
                  <a:cubicBezTo>
                    <a:pt x="586" y="28082"/>
                    <a:pt x="675" y="28145"/>
                    <a:pt x="765" y="28145"/>
                  </a:cubicBezTo>
                  <a:cubicBezTo>
                    <a:pt x="855" y="28145"/>
                    <a:pt x="944" y="28082"/>
                    <a:pt x="944" y="27957"/>
                  </a:cubicBezTo>
                  <a:cubicBezTo>
                    <a:pt x="789" y="20725"/>
                    <a:pt x="646" y="13493"/>
                    <a:pt x="442" y="6261"/>
                  </a:cubicBezTo>
                  <a:cubicBezTo>
                    <a:pt x="395" y="4205"/>
                    <a:pt x="359" y="2137"/>
                    <a:pt x="239" y="81"/>
                  </a:cubicBezTo>
                  <a:cubicBezTo>
                    <a:pt x="233" y="27"/>
                    <a:pt x="188" y="0"/>
                    <a:pt x="14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407" name="Google Shape;2407;p25"/>
            <p:cNvSpPr/>
            <p:nvPr/>
          </p:nvSpPr>
          <p:spPr>
            <a:xfrm>
              <a:off x="6291575" y="-115450"/>
              <a:ext cx="151542" cy="5286213"/>
            </a:xfrm>
            <a:custGeom>
              <a:avLst/>
              <a:gdLst/>
              <a:ahLst/>
              <a:cxnLst/>
              <a:rect l="l" t="t" r="r" b="b"/>
              <a:pathLst>
                <a:path w="904" h="29332" extrusionOk="0">
                  <a:moveTo>
                    <a:pt x="354" y="0"/>
                  </a:moveTo>
                  <a:cubicBezTo>
                    <a:pt x="293" y="0"/>
                    <a:pt x="233" y="42"/>
                    <a:pt x="227" y="126"/>
                  </a:cubicBezTo>
                  <a:cubicBezTo>
                    <a:pt x="36" y="3939"/>
                    <a:pt x="96" y="7776"/>
                    <a:pt x="72" y="11589"/>
                  </a:cubicBezTo>
                  <a:cubicBezTo>
                    <a:pt x="60" y="15379"/>
                    <a:pt x="0" y="19156"/>
                    <a:pt x="96" y="22945"/>
                  </a:cubicBezTo>
                  <a:cubicBezTo>
                    <a:pt x="156" y="25001"/>
                    <a:pt x="132" y="27165"/>
                    <a:pt x="526" y="29197"/>
                  </a:cubicBezTo>
                  <a:cubicBezTo>
                    <a:pt x="542" y="29290"/>
                    <a:pt x="615" y="29331"/>
                    <a:pt x="693" y="29331"/>
                  </a:cubicBezTo>
                  <a:cubicBezTo>
                    <a:pt x="795" y="29331"/>
                    <a:pt x="903" y="29259"/>
                    <a:pt x="897" y="29137"/>
                  </a:cubicBezTo>
                  <a:cubicBezTo>
                    <a:pt x="897" y="27284"/>
                    <a:pt x="658" y="25420"/>
                    <a:pt x="598" y="23567"/>
                  </a:cubicBezTo>
                  <a:cubicBezTo>
                    <a:pt x="538" y="21702"/>
                    <a:pt x="526" y="19837"/>
                    <a:pt x="526" y="17973"/>
                  </a:cubicBezTo>
                  <a:cubicBezTo>
                    <a:pt x="526" y="14195"/>
                    <a:pt x="562" y="10418"/>
                    <a:pt x="562" y="6653"/>
                  </a:cubicBezTo>
                  <a:cubicBezTo>
                    <a:pt x="562" y="4477"/>
                    <a:pt x="574" y="2301"/>
                    <a:pt x="490" y="126"/>
                  </a:cubicBezTo>
                  <a:cubicBezTo>
                    <a:pt x="478" y="42"/>
                    <a:pt x="416" y="0"/>
                    <a:pt x="354"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408" name="Google Shape;2408;p25"/>
            <p:cNvSpPr/>
            <p:nvPr/>
          </p:nvSpPr>
          <p:spPr>
            <a:xfrm>
              <a:off x="6792475" y="-115450"/>
              <a:ext cx="100412" cy="5264846"/>
            </a:xfrm>
            <a:custGeom>
              <a:avLst/>
              <a:gdLst/>
              <a:ahLst/>
              <a:cxnLst/>
              <a:rect l="l" t="t" r="r" b="b"/>
              <a:pathLst>
                <a:path w="599" h="30246" extrusionOk="0">
                  <a:moveTo>
                    <a:pt x="264" y="1"/>
                  </a:moveTo>
                  <a:cubicBezTo>
                    <a:pt x="222" y="1"/>
                    <a:pt x="180" y="27"/>
                    <a:pt x="180" y="81"/>
                  </a:cubicBezTo>
                  <a:cubicBezTo>
                    <a:pt x="1" y="4026"/>
                    <a:pt x="96" y="7982"/>
                    <a:pt x="108" y="11927"/>
                  </a:cubicBezTo>
                  <a:cubicBezTo>
                    <a:pt x="108" y="15872"/>
                    <a:pt x="108" y="19828"/>
                    <a:pt x="120" y="23785"/>
                  </a:cubicBezTo>
                  <a:lnTo>
                    <a:pt x="132" y="27036"/>
                  </a:lnTo>
                  <a:cubicBezTo>
                    <a:pt x="132" y="28052"/>
                    <a:pt x="36" y="29140"/>
                    <a:pt x="276" y="30132"/>
                  </a:cubicBezTo>
                  <a:cubicBezTo>
                    <a:pt x="297" y="30209"/>
                    <a:pt x="364" y="30245"/>
                    <a:pt x="431" y="30245"/>
                  </a:cubicBezTo>
                  <a:cubicBezTo>
                    <a:pt x="511" y="30245"/>
                    <a:pt x="592" y="30194"/>
                    <a:pt x="598" y="30096"/>
                  </a:cubicBezTo>
                  <a:cubicBezTo>
                    <a:pt x="479" y="26235"/>
                    <a:pt x="515" y="22386"/>
                    <a:pt x="503" y="18537"/>
                  </a:cubicBezTo>
                  <a:cubicBezTo>
                    <a:pt x="479" y="14629"/>
                    <a:pt x="479" y="10708"/>
                    <a:pt x="455" y="6787"/>
                  </a:cubicBezTo>
                  <a:cubicBezTo>
                    <a:pt x="443" y="4552"/>
                    <a:pt x="455" y="2305"/>
                    <a:pt x="347" y="81"/>
                  </a:cubicBezTo>
                  <a:cubicBezTo>
                    <a:pt x="347" y="27"/>
                    <a:pt x="305" y="1"/>
                    <a:pt x="26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409" name="Google Shape;2409;p25"/>
            <p:cNvSpPr/>
            <p:nvPr/>
          </p:nvSpPr>
          <p:spPr>
            <a:xfrm>
              <a:off x="7303418" y="-115450"/>
              <a:ext cx="140476" cy="5364760"/>
            </a:xfrm>
            <a:custGeom>
              <a:avLst/>
              <a:gdLst/>
              <a:ahLst/>
              <a:cxnLst/>
              <a:rect l="l" t="t" r="r" b="b"/>
              <a:pathLst>
                <a:path w="838" h="30820" extrusionOk="0">
                  <a:moveTo>
                    <a:pt x="246" y="0"/>
                  </a:moveTo>
                  <a:cubicBezTo>
                    <a:pt x="195" y="0"/>
                    <a:pt x="144" y="33"/>
                    <a:pt x="144" y="99"/>
                  </a:cubicBezTo>
                  <a:cubicBezTo>
                    <a:pt x="1" y="2071"/>
                    <a:pt x="120" y="4091"/>
                    <a:pt x="132" y="6076"/>
                  </a:cubicBezTo>
                  <a:cubicBezTo>
                    <a:pt x="144" y="8048"/>
                    <a:pt x="156" y="10056"/>
                    <a:pt x="180" y="12052"/>
                  </a:cubicBezTo>
                  <a:cubicBezTo>
                    <a:pt x="216" y="15997"/>
                    <a:pt x="264" y="19942"/>
                    <a:pt x="300" y="23898"/>
                  </a:cubicBezTo>
                  <a:lnTo>
                    <a:pt x="335" y="27245"/>
                  </a:lnTo>
                  <a:cubicBezTo>
                    <a:pt x="347" y="28405"/>
                    <a:pt x="312" y="29564"/>
                    <a:pt x="407" y="30712"/>
                  </a:cubicBezTo>
                  <a:cubicBezTo>
                    <a:pt x="431" y="30784"/>
                    <a:pt x="494" y="30819"/>
                    <a:pt x="555" y="30819"/>
                  </a:cubicBezTo>
                  <a:cubicBezTo>
                    <a:pt x="616" y="30819"/>
                    <a:pt x="676" y="30784"/>
                    <a:pt x="694" y="30712"/>
                  </a:cubicBezTo>
                  <a:cubicBezTo>
                    <a:pt x="837" y="28740"/>
                    <a:pt x="694" y="26719"/>
                    <a:pt x="682" y="24735"/>
                  </a:cubicBezTo>
                  <a:cubicBezTo>
                    <a:pt x="658" y="22739"/>
                    <a:pt x="646" y="20755"/>
                    <a:pt x="622" y="18758"/>
                  </a:cubicBezTo>
                  <a:cubicBezTo>
                    <a:pt x="586" y="14814"/>
                    <a:pt x="551" y="10857"/>
                    <a:pt x="491" y="6912"/>
                  </a:cubicBezTo>
                  <a:cubicBezTo>
                    <a:pt x="467" y="4653"/>
                    <a:pt x="551" y="2346"/>
                    <a:pt x="347" y="99"/>
                  </a:cubicBezTo>
                  <a:cubicBezTo>
                    <a:pt x="347" y="33"/>
                    <a:pt x="297" y="0"/>
                    <a:pt x="246"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410" name="Google Shape;2410;p25"/>
            <p:cNvSpPr/>
            <p:nvPr/>
          </p:nvSpPr>
          <p:spPr>
            <a:xfrm>
              <a:off x="7818384" y="-115450"/>
              <a:ext cx="180540" cy="5309233"/>
            </a:xfrm>
            <a:custGeom>
              <a:avLst/>
              <a:gdLst/>
              <a:ahLst/>
              <a:cxnLst/>
              <a:rect l="l" t="t" r="r" b="b"/>
              <a:pathLst>
                <a:path w="1077" h="30501" extrusionOk="0">
                  <a:moveTo>
                    <a:pt x="183" y="0"/>
                  </a:moveTo>
                  <a:cubicBezTo>
                    <a:pt x="142" y="0"/>
                    <a:pt x="96" y="31"/>
                    <a:pt x="96" y="85"/>
                  </a:cubicBezTo>
                  <a:cubicBezTo>
                    <a:pt x="1" y="2021"/>
                    <a:pt x="180" y="4018"/>
                    <a:pt x="240" y="5966"/>
                  </a:cubicBezTo>
                  <a:cubicBezTo>
                    <a:pt x="312" y="7915"/>
                    <a:pt x="359" y="9887"/>
                    <a:pt x="407" y="11847"/>
                  </a:cubicBezTo>
                  <a:cubicBezTo>
                    <a:pt x="503" y="15768"/>
                    <a:pt x="563" y="19689"/>
                    <a:pt x="587" y="23610"/>
                  </a:cubicBezTo>
                  <a:cubicBezTo>
                    <a:pt x="598" y="25857"/>
                    <a:pt x="598" y="28092"/>
                    <a:pt x="622" y="30339"/>
                  </a:cubicBezTo>
                  <a:cubicBezTo>
                    <a:pt x="622" y="30447"/>
                    <a:pt x="703" y="30501"/>
                    <a:pt x="784" y="30501"/>
                  </a:cubicBezTo>
                  <a:cubicBezTo>
                    <a:pt x="864" y="30501"/>
                    <a:pt x="945" y="30447"/>
                    <a:pt x="945" y="30339"/>
                  </a:cubicBezTo>
                  <a:cubicBezTo>
                    <a:pt x="1077" y="22426"/>
                    <a:pt x="897" y="14501"/>
                    <a:pt x="598" y="6588"/>
                  </a:cubicBezTo>
                  <a:cubicBezTo>
                    <a:pt x="515" y="4424"/>
                    <a:pt x="551" y="2201"/>
                    <a:pt x="252" y="61"/>
                  </a:cubicBezTo>
                  <a:cubicBezTo>
                    <a:pt x="247" y="19"/>
                    <a:pt x="216" y="0"/>
                    <a:pt x="18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411" name="Google Shape;2411;p25"/>
            <p:cNvSpPr/>
            <p:nvPr/>
          </p:nvSpPr>
          <p:spPr>
            <a:xfrm>
              <a:off x="8341400" y="-115450"/>
              <a:ext cx="158425" cy="5364733"/>
            </a:xfrm>
            <a:custGeom>
              <a:avLst/>
              <a:gdLst/>
              <a:ahLst/>
              <a:cxnLst/>
              <a:rect l="l" t="t" r="r" b="b"/>
              <a:pathLst>
                <a:path w="945" h="28158" extrusionOk="0">
                  <a:moveTo>
                    <a:pt x="144" y="1"/>
                  </a:moveTo>
                  <a:cubicBezTo>
                    <a:pt x="96" y="1"/>
                    <a:pt x="48" y="31"/>
                    <a:pt x="48" y="90"/>
                  </a:cubicBezTo>
                  <a:cubicBezTo>
                    <a:pt x="1" y="3724"/>
                    <a:pt x="132" y="7370"/>
                    <a:pt x="204" y="10992"/>
                  </a:cubicBezTo>
                  <a:cubicBezTo>
                    <a:pt x="288" y="14590"/>
                    <a:pt x="359" y="18188"/>
                    <a:pt x="443" y="21786"/>
                  </a:cubicBezTo>
                  <a:cubicBezTo>
                    <a:pt x="491" y="23854"/>
                    <a:pt x="539" y="25910"/>
                    <a:pt x="586" y="27978"/>
                  </a:cubicBezTo>
                  <a:cubicBezTo>
                    <a:pt x="586" y="28098"/>
                    <a:pt x="676" y="28157"/>
                    <a:pt x="766" y="28157"/>
                  </a:cubicBezTo>
                  <a:cubicBezTo>
                    <a:pt x="855" y="28157"/>
                    <a:pt x="945" y="28098"/>
                    <a:pt x="945" y="27978"/>
                  </a:cubicBezTo>
                  <a:cubicBezTo>
                    <a:pt x="790" y="20746"/>
                    <a:pt x="646" y="13514"/>
                    <a:pt x="443" y="6282"/>
                  </a:cubicBezTo>
                  <a:cubicBezTo>
                    <a:pt x="383" y="4214"/>
                    <a:pt x="359" y="2158"/>
                    <a:pt x="240" y="90"/>
                  </a:cubicBezTo>
                  <a:cubicBezTo>
                    <a:pt x="240" y="31"/>
                    <a:pt x="192" y="1"/>
                    <a:pt x="14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412" name="Google Shape;2412;p25"/>
            <p:cNvSpPr/>
            <p:nvPr/>
          </p:nvSpPr>
          <p:spPr>
            <a:xfrm>
              <a:off x="8800375" y="-115450"/>
              <a:ext cx="158425" cy="5309202"/>
            </a:xfrm>
            <a:custGeom>
              <a:avLst/>
              <a:gdLst/>
              <a:ahLst/>
              <a:cxnLst/>
              <a:rect l="l" t="t" r="r" b="b"/>
              <a:pathLst>
                <a:path w="945" h="28145" extrusionOk="0">
                  <a:moveTo>
                    <a:pt x="143" y="0"/>
                  </a:moveTo>
                  <a:cubicBezTo>
                    <a:pt x="99" y="0"/>
                    <a:pt x="54" y="27"/>
                    <a:pt x="48" y="81"/>
                  </a:cubicBezTo>
                  <a:cubicBezTo>
                    <a:pt x="0" y="3715"/>
                    <a:pt x="132" y="7349"/>
                    <a:pt x="215" y="10983"/>
                  </a:cubicBezTo>
                  <a:cubicBezTo>
                    <a:pt x="287" y="14581"/>
                    <a:pt x="371" y="18179"/>
                    <a:pt x="442" y="21777"/>
                  </a:cubicBezTo>
                  <a:cubicBezTo>
                    <a:pt x="490" y="23845"/>
                    <a:pt x="538" y="25901"/>
                    <a:pt x="586" y="27957"/>
                  </a:cubicBezTo>
                  <a:cubicBezTo>
                    <a:pt x="586" y="28082"/>
                    <a:pt x="675" y="28145"/>
                    <a:pt x="765" y="28145"/>
                  </a:cubicBezTo>
                  <a:cubicBezTo>
                    <a:pt x="855" y="28145"/>
                    <a:pt x="944" y="28082"/>
                    <a:pt x="944" y="27957"/>
                  </a:cubicBezTo>
                  <a:cubicBezTo>
                    <a:pt x="789" y="20725"/>
                    <a:pt x="646" y="13493"/>
                    <a:pt x="442" y="6261"/>
                  </a:cubicBezTo>
                  <a:cubicBezTo>
                    <a:pt x="395" y="4205"/>
                    <a:pt x="359" y="2137"/>
                    <a:pt x="239" y="81"/>
                  </a:cubicBezTo>
                  <a:cubicBezTo>
                    <a:pt x="233" y="27"/>
                    <a:pt x="188" y="0"/>
                    <a:pt x="14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sp>
        <p:nvSpPr>
          <p:cNvPr id="2413" name="Google Shape;2413;p25"/>
          <p:cNvSpPr/>
          <p:nvPr/>
        </p:nvSpPr>
        <p:spPr>
          <a:xfrm>
            <a:off x="914400" y="609600"/>
            <a:ext cx="10363200" cy="5636800"/>
          </a:xfrm>
          <a:prstGeom prst="snip2DiagRect">
            <a:avLst>
              <a:gd name="adj1" fmla="val 0"/>
              <a:gd name="adj2" fmla="val 0"/>
            </a:avLst>
          </a:pr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pic>
        <p:nvPicPr>
          <p:cNvPr id="2414" name="Google Shape;2414;p25"/>
          <p:cNvPicPr preferRelativeResize="0"/>
          <p:nvPr/>
        </p:nvPicPr>
        <p:blipFill>
          <a:blip r:embed="rId2"/>
          <a:stretch>
            <a:fillRect/>
          </a:stretch>
        </p:blipFill>
        <p:spPr>
          <a:xfrm>
            <a:off x="0" y="0"/>
            <a:ext cx="12192000" cy="6858000"/>
          </a:xfrm>
          <a:prstGeom prst="rect">
            <a:avLst/>
          </a:prstGeom>
          <a:noFill/>
          <a:ln>
            <a:noFill/>
          </a:ln>
        </p:spPr>
      </p:pic>
      <p:sp>
        <p:nvSpPr>
          <p:cNvPr id="2415" name="Google Shape;2415;p25"/>
          <p:cNvSpPr txBox="1">
            <a:spLocks noGrp="1"/>
          </p:cNvSpPr>
          <p:nvPr>
            <p:ph type="title"/>
          </p:nvPr>
        </p:nvSpPr>
        <p:spPr>
          <a:xfrm>
            <a:off x="1062200" y="523700"/>
            <a:ext cx="10067600" cy="759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600"/>
              <a:buNone/>
              <a:defRPr>
                <a:latin typeface="Just Another Hand" panose="02000506000000020003"/>
                <a:ea typeface="Just Another Hand" panose="02000506000000020003"/>
                <a:cs typeface="Just Another Hand" panose="02000506000000020003"/>
                <a:sym typeface="Just Another Hand" panose="02000506000000020003"/>
              </a:defRPr>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a:endParaRPr/>
          </a:p>
        </p:txBody>
      </p:sp>
    </p:spTree>
  </p:cSld>
  <p:clrMapOvr>
    <a:masterClrMapping/>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matchingName="Title only 10">
  <p:cSld name="CUSTOM_12_1_1_1">
    <p:bg>
      <p:bgPr>
        <a:solidFill>
          <a:schemeClr val="accent2"/>
        </a:solidFill>
        <a:effectLst/>
      </p:bgPr>
    </p:bg>
    <p:spTree>
      <p:nvGrpSpPr>
        <p:cNvPr id="1" name="Shape 2416"/>
        <p:cNvGrpSpPr/>
        <p:nvPr/>
      </p:nvGrpSpPr>
      <p:grpSpPr>
        <a:xfrm>
          <a:off x="0" y="0"/>
          <a:ext cx="0" cy="0"/>
          <a:chOff x="0" y="0"/>
          <a:chExt cx="0" cy="0"/>
        </a:xfrm>
      </p:grpSpPr>
      <p:grpSp>
        <p:nvGrpSpPr>
          <p:cNvPr id="2417" name="Google Shape;2417;p26"/>
          <p:cNvGrpSpPr/>
          <p:nvPr/>
        </p:nvGrpSpPr>
        <p:grpSpPr>
          <a:xfrm>
            <a:off x="-101939" y="186920"/>
            <a:ext cx="12420281" cy="6465301"/>
            <a:chOff x="-76454" y="521190"/>
            <a:chExt cx="9315211" cy="4848976"/>
          </a:xfrm>
        </p:grpSpPr>
        <p:grpSp>
          <p:nvGrpSpPr>
            <p:cNvPr id="2418" name="Google Shape;2418;p26"/>
            <p:cNvGrpSpPr/>
            <p:nvPr/>
          </p:nvGrpSpPr>
          <p:grpSpPr>
            <a:xfrm>
              <a:off x="-76454" y="1669957"/>
              <a:ext cx="9307261" cy="3700209"/>
              <a:chOff x="-76454" y="1669957"/>
              <a:chExt cx="9307261" cy="3700209"/>
            </a:xfrm>
          </p:grpSpPr>
          <p:grpSp>
            <p:nvGrpSpPr>
              <p:cNvPr id="2419" name="Google Shape;2419;p26"/>
              <p:cNvGrpSpPr/>
              <p:nvPr/>
            </p:nvGrpSpPr>
            <p:grpSpPr>
              <a:xfrm>
                <a:off x="6117405" y="1669957"/>
                <a:ext cx="3113402" cy="3677686"/>
                <a:chOff x="4977052" y="-44831"/>
                <a:chExt cx="4389400" cy="5184952"/>
              </a:xfrm>
            </p:grpSpPr>
            <p:sp>
              <p:nvSpPr>
                <p:cNvPr id="2420" name="Google Shape;2420;p26"/>
                <p:cNvSpPr/>
                <p:nvPr/>
              </p:nvSpPr>
              <p:spPr>
                <a:xfrm>
                  <a:off x="4977052" y="-44831"/>
                  <a:ext cx="4389186" cy="309584"/>
                </a:xfrm>
                <a:custGeom>
                  <a:avLst/>
                  <a:gdLst/>
                  <a:ahLst/>
                  <a:cxnLst/>
                  <a:rect l="l" t="t" r="r" b="b"/>
                  <a:pathLst>
                    <a:path w="20487" h="1445" extrusionOk="0">
                      <a:moveTo>
                        <a:pt x="14650" y="1"/>
                      </a:moveTo>
                      <a:cubicBezTo>
                        <a:pt x="14175" y="1"/>
                        <a:pt x="13699" y="255"/>
                        <a:pt x="13472" y="763"/>
                      </a:cubicBezTo>
                      <a:cubicBezTo>
                        <a:pt x="13251" y="397"/>
                        <a:pt x="12922" y="244"/>
                        <a:pt x="12576" y="244"/>
                      </a:cubicBezTo>
                      <a:cubicBezTo>
                        <a:pt x="12064" y="244"/>
                        <a:pt x="11513" y="579"/>
                        <a:pt x="11213" y="1050"/>
                      </a:cubicBezTo>
                      <a:cubicBezTo>
                        <a:pt x="10974" y="488"/>
                        <a:pt x="10446" y="195"/>
                        <a:pt x="9916" y="195"/>
                      </a:cubicBezTo>
                      <a:cubicBezTo>
                        <a:pt x="9465" y="195"/>
                        <a:pt x="9013" y="407"/>
                        <a:pt x="8739" y="846"/>
                      </a:cubicBezTo>
                      <a:cubicBezTo>
                        <a:pt x="8470" y="485"/>
                        <a:pt x="8071" y="309"/>
                        <a:pt x="7673" y="309"/>
                      </a:cubicBezTo>
                      <a:cubicBezTo>
                        <a:pt x="7204" y="309"/>
                        <a:pt x="6737" y="553"/>
                        <a:pt x="6491" y="1026"/>
                      </a:cubicBezTo>
                      <a:cubicBezTo>
                        <a:pt x="6262" y="548"/>
                        <a:pt x="5802" y="301"/>
                        <a:pt x="5341" y="301"/>
                      </a:cubicBezTo>
                      <a:cubicBezTo>
                        <a:pt x="4937" y="301"/>
                        <a:pt x="4531" y="491"/>
                        <a:pt x="4280" y="882"/>
                      </a:cubicBezTo>
                      <a:cubicBezTo>
                        <a:pt x="4052" y="352"/>
                        <a:pt x="3556" y="82"/>
                        <a:pt x="3060" y="82"/>
                      </a:cubicBezTo>
                      <a:cubicBezTo>
                        <a:pt x="2596" y="82"/>
                        <a:pt x="2132" y="319"/>
                        <a:pt x="1889" y="799"/>
                      </a:cubicBezTo>
                      <a:cubicBezTo>
                        <a:pt x="1744" y="430"/>
                        <a:pt x="1401" y="197"/>
                        <a:pt x="1025" y="197"/>
                      </a:cubicBezTo>
                      <a:cubicBezTo>
                        <a:pt x="999" y="197"/>
                        <a:pt x="972" y="199"/>
                        <a:pt x="945" y="201"/>
                      </a:cubicBezTo>
                      <a:cubicBezTo>
                        <a:pt x="347" y="261"/>
                        <a:pt x="13" y="823"/>
                        <a:pt x="1" y="1372"/>
                      </a:cubicBezTo>
                      <a:cubicBezTo>
                        <a:pt x="1" y="1420"/>
                        <a:pt x="40" y="1444"/>
                        <a:pt x="78" y="1444"/>
                      </a:cubicBezTo>
                      <a:cubicBezTo>
                        <a:pt x="117" y="1444"/>
                        <a:pt x="156" y="1420"/>
                        <a:pt x="156" y="1372"/>
                      </a:cubicBezTo>
                      <a:cubicBezTo>
                        <a:pt x="168" y="942"/>
                        <a:pt x="395" y="524"/>
                        <a:pt x="825" y="416"/>
                      </a:cubicBezTo>
                      <a:cubicBezTo>
                        <a:pt x="895" y="397"/>
                        <a:pt x="964" y="387"/>
                        <a:pt x="1031" y="387"/>
                      </a:cubicBezTo>
                      <a:cubicBezTo>
                        <a:pt x="1417" y="387"/>
                        <a:pt x="1749" y="690"/>
                        <a:pt x="1770" y="1097"/>
                      </a:cubicBezTo>
                      <a:cubicBezTo>
                        <a:pt x="1770" y="1151"/>
                        <a:pt x="1819" y="1182"/>
                        <a:pt x="1866" y="1182"/>
                      </a:cubicBezTo>
                      <a:cubicBezTo>
                        <a:pt x="1903" y="1182"/>
                        <a:pt x="1939" y="1163"/>
                        <a:pt x="1949" y="1121"/>
                      </a:cubicBezTo>
                      <a:cubicBezTo>
                        <a:pt x="2100" y="549"/>
                        <a:pt x="2581" y="262"/>
                        <a:pt x="3063" y="262"/>
                      </a:cubicBezTo>
                      <a:cubicBezTo>
                        <a:pt x="3538" y="262"/>
                        <a:pt x="4012" y="540"/>
                        <a:pt x="4172" y="1097"/>
                      </a:cubicBezTo>
                      <a:cubicBezTo>
                        <a:pt x="4186" y="1144"/>
                        <a:pt x="4221" y="1168"/>
                        <a:pt x="4257" y="1168"/>
                      </a:cubicBezTo>
                      <a:cubicBezTo>
                        <a:pt x="4284" y="1168"/>
                        <a:pt x="4312" y="1153"/>
                        <a:pt x="4328" y="1121"/>
                      </a:cubicBezTo>
                      <a:cubicBezTo>
                        <a:pt x="4553" y="688"/>
                        <a:pt x="4950" y="475"/>
                        <a:pt x="5342" y="475"/>
                      </a:cubicBezTo>
                      <a:cubicBezTo>
                        <a:pt x="5783" y="475"/>
                        <a:pt x="6219" y="745"/>
                        <a:pt x="6396" y="1277"/>
                      </a:cubicBezTo>
                      <a:cubicBezTo>
                        <a:pt x="6408" y="1319"/>
                        <a:pt x="6444" y="1340"/>
                        <a:pt x="6480" y="1340"/>
                      </a:cubicBezTo>
                      <a:cubicBezTo>
                        <a:pt x="6515" y="1340"/>
                        <a:pt x="6551" y="1319"/>
                        <a:pt x="6563" y="1277"/>
                      </a:cubicBezTo>
                      <a:cubicBezTo>
                        <a:pt x="6740" y="761"/>
                        <a:pt x="7198" y="491"/>
                        <a:pt x="7659" y="491"/>
                      </a:cubicBezTo>
                      <a:cubicBezTo>
                        <a:pt x="8042" y="491"/>
                        <a:pt x="8427" y="677"/>
                        <a:pt x="8655" y="1062"/>
                      </a:cubicBezTo>
                      <a:cubicBezTo>
                        <a:pt x="8673" y="1086"/>
                        <a:pt x="8703" y="1097"/>
                        <a:pt x="8733" y="1097"/>
                      </a:cubicBezTo>
                      <a:cubicBezTo>
                        <a:pt x="8763" y="1097"/>
                        <a:pt x="8793" y="1086"/>
                        <a:pt x="8810" y="1062"/>
                      </a:cubicBezTo>
                      <a:cubicBezTo>
                        <a:pt x="9039" y="600"/>
                        <a:pt x="9472" y="380"/>
                        <a:pt x="9904" y="380"/>
                      </a:cubicBezTo>
                      <a:cubicBezTo>
                        <a:pt x="10422" y="380"/>
                        <a:pt x="10937" y="696"/>
                        <a:pt x="11094" y="1289"/>
                      </a:cubicBezTo>
                      <a:cubicBezTo>
                        <a:pt x="11107" y="1330"/>
                        <a:pt x="11150" y="1356"/>
                        <a:pt x="11190" y="1356"/>
                      </a:cubicBezTo>
                      <a:cubicBezTo>
                        <a:pt x="11218" y="1356"/>
                        <a:pt x="11246" y="1343"/>
                        <a:pt x="11261" y="1313"/>
                      </a:cubicBezTo>
                      <a:cubicBezTo>
                        <a:pt x="11497" y="818"/>
                        <a:pt x="12047" y="427"/>
                        <a:pt x="12550" y="427"/>
                      </a:cubicBezTo>
                      <a:cubicBezTo>
                        <a:pt x="12887" y="427"/>
                        <a:pt x="13202" y="602"/>
                        <a:pt x="13389" y="1038"/>
                      </a:cubicBezTo>
                      <a:cubicBezTo>
                        <a:pt x="13404" y="1073"/>
                        <a:pt x="13434" y="1087"/>
                        <a:pt x="13464" y="1087"/>
                      </a:cubicBezTo>
                      <a:cubicBezTo>
                        <a:pt x="13506" y="1087"/>
                        <a:pt x="13549" y="1060"/>
                        <a:pt x="13556" y="1026"/>
                      </a:cubicBezTo>
                      <a:cubicBezTo>
                        <a:pt x="13705" y="467"/>
                        <a:pt x="14173" y="189"/>
                        <a:pt x="14639" y="189"/>
                      </a:cubicBezTo>
                      <a:cubicBezTo>
                        <a:pt x="15111" y="189"/>
                        <a:pt x="15581" y="473"/>
                        <a:pt x="15720" y="1038"/>
                      </a:cubicBezTo>
                      <a:cubicBezTo>
                        <a:pt x="15732" y="1080"/>
                        <a:pt x="15767" y="1100"/>
                        <a:pt x="15803" y="1100"/>
                      </a:cubicBezTo>
                      <a:cubicBezTo>
                        <a:pt x="15839" y="1100"/>
                        <a:pt x="15875" y="1080"/>
                        <a:pt x="15887" y="1038"/>
                      </a:cubicBezTo>
                      <a:cubicBezTo>
                        <a:pt x="16055" y="538"/>
                        <a:pt x="16489" y="293"/>
                        <a:pt x="16921" y="293"/>
                      </a:cubicBezTo>
                      <a:cubicBezTo>
                        <a:pt x="17380" y="293"/>
                        <a:pt x="17837" y="568"/>
                        <a:pt x="17979" y="1109"/>
                      </a:cubicBezTo>
                      <a:cubicBezTo>
                        <a:pt x="17992" y="1150"/>
                        <a:pt x="18033" y="1172"/>
                        <a:pt x="18072" y="1172"/>
                      </a:cubicBezTo>
                      <a:cubicBezTo>
                        <a:pt x="18102" y="1172"/>
                        <a:pt x="18131" y="1159"/>
                        <a:pt x="18146" y="1133"/>
                      </a:cubicBezTo>
                      <a:cubicBezTo>
                        <a:pt x="18347" y="683"/>
                        <a:pt x="18754" y="469"/>
                        <a:pt x="19161" y="469"/>
                      </a:cubicBezTo>
                      <a:cubicBezTo>
                        <a:pt x="19650" y="469"/>
                        <a:pt x="20138" y="779"/>
                        <a:pt x="20262" y="1360"/>
                      </a:cubicBezTo>
                      <a:cubicBezTo>
                        <a:pt x="20281" y="1408"/>
                        <a:pt x="20322" y="1429"/>
                        <a:pt x="20363" y="1429"/>
                      </a:cubicBezTo>
                      <a:cubicBezTo>
                        <a:pt x="20426" y="1429"/>
                        <a:pt x="20487" y="1380"/>
                        <a:pt x="20465" y="1301"/>
                      </a:cubicBezTo>
                      <a:cubicBezTo>
                        <a:pt x="20319" y="641"/>
                        <a:pt x="19757" y="275"/>
                        <a:pt x="19190" y="275"/>
                      </a:cubicBezTo>
                      <a:cubicBezTo>
                        <a:pt x="18782" y="275"/>
                        <a:pt x="18371" y="465"/>
                        <a:pt x="18110" y="870"/>
                      </a:cubicBezTo>
                      <a:cubicBezTo>
                        <a:pt x="17886" y="359"/>
                        <a:pt x="17411" y="98"/>
                        <a:pt x="16936" y="98"/>
                      </a:cubicBezTo>
                      <a:cubicBezTo>
                        <a:pt x="16501" y="98"/>
                        <a:pt x="16067" y="317"/>
                        <a:pt x="15827" y="763"/>
                      </a:cubicBezTo>
                      <a:cubicBezTo>
                        <a:pt x="15600" y="255"/>
                        <a:pt x="15125" y="1"/>
                        <a:pt x="14650"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421" name="Google Shape;2421;p26"/>
                <p:cNvSpPr/>
                <p:nvPr/>
              </p:nvSpPr>
              <p:spPr>
                <a:xfrm>
                  <a:off x="4977052" y="498067"/>
                  <a:ext cx="4389186" cy="309584"/>
                </a:xfrm>
                <a:custGeom>
                  <a:avLst/>
                  <a:gdLst/>
                  <a:ahLst/>
                  <a:cxnLst/>
                  <a:rect l="l" t="t" r="r" b="b"/>
                  <a:pathLst>
                    <a:path w="20487" h="1445" extrusionOk="0">
                      <a:moveTo>
                        <a:pt x="14650" y="1"/>
                      </a:moveTo>
                      <a:cubicBezTo>
                        <a:pt x="14175" y="1"/>
                        <a:pt x="13699" y="255"/>
                        <a:pt x="13472" y="763"/>
                      </a:cubicBezTo>
                      <a:cubicBezTo>
                        <a:pt x="13249" y="390"/>
                        <a:pt x="12919" y="235"/>
                        <a:pt x="12570" y="235"/>
                      </a:cubicBezTo>
                      <a:cubicBezTo>
                        <a:pt x="12060" y="235"/>
                        <a:pt x="11512" y="569"/>
                        <a:pt x="11213" y="1038"/>
                      </a:cubicBezTo>
                      <a:cubicBezTo>
                        <a:pt x="10975" y="479"/>
                        <a:pt x="10451" y="189"/>
                        <a:pt x="9925" y="189"/>
                      </a:cubicBezTo>
                      <a:cubicBezTo>
                        <a:pt x="9471" y="189"/>
                        <a:pt x="9015" y="404"/>
                        <a:pt x="8739" y="847"/>
                      </a:cubicBezTo>
                      <a:cubicBezTo>
                        <a:pt x="8469" y="484"/>
                        <a:pt x="8068" y="308"/>
                        <a:pt x="7669" y="308"/>
                      </a:cubicBezTo>
                      <a:cubicBezTo>
                        <a:pt x="7201" y="308"/>
                        <a:pt x="6737" y="549"/>
                        <a:pt x="6491" y="1014"/>
                      </a:cubicBezTo>
                      <a:cubicBezTo>
                        <a:pt x="6262" y="536"/>
                        <a:pt x="5802" y="289"/>
                        <a:pt x="5341" y="289"/>
                      </a:cubicBezTo>
                      <a:cubicBezTo>
                        <a:pt x="4937" y="289"/>
                        <a:pt x="4531" y="480"/>
                        <a:pt x="4280" y="871"/>
                      </a:cubicBezTo>
                      <a:cubicBezTo>
                        <a:pt x="4052" y="340"/>
                        <a:pt x="3556" y="70"/>
                        <a:pt x="3060" y="70"/>
                      </a:cubicBezTo>
                      <a:cubicBezTo>
                        <a:pt x="2596" y="70"/>
                        <a:pt x="2132" y="307"/>
                        <a:pt x="1889" y="787"/>
                      </a:cubicBezTo>
                      <a:cubicBezTo>
                        <a:pt x="1741" y="422"/>
                        <a:pt x="1386" y="188"/>
                        <a:pt x="1001" y="188"/>
                      </a:cubicBezTo>
                      <a:cubicBezTo>
                        <a:pt x="982" y="188"/>
                        <a:pt x="964" y="188"/>
                        <a:pt x="945" y="189"/>
                      </a:cubicBezTo>
                      <a:cubicBezTo>
                        <a:pt x="347" y="249"/>
                        <a:pt x="13" y="823"/>
                        <a:pt x="1" y="1373"/>
                      </a:cubicBezTo>
                      <a:cubicBezTo>
                        <a:pt x="1" y="1420"/>
                        <a:pt x="40" y="1444"/>
                        <a:pt x="78" y="1444"/>
                      </a:cubicBezTo>
                      <a:cubicBezTo>
                        <a:pt x="117" y="1444"/>
                        <a:pt x="156" y="1420"/>
                        <a:pt x="156" y="1373"/>
                      </a:cubicBezTo>
                      <a:cubicBezTo>
                        <a:pt x="168" y="942"/>
                        <a:pt x="395" y="524"/>
                        <a:pt x="825" y="404"/>
                      </a:cubicBezTo>
                      <a:cubicBezTo>
                        <a:pt x="892" y="387"/>
                        <a:pt x="957" y="379"/>
                        <a:pt x="1022" y="379"/>
                      </a:cubicBezTo>
                      <a:cubicBezTo>
                        <a:pt x="1412" y="379"/>
                        <a:pt x="1749" y="675"/>
                        <a:pt x="1770" y="1086"/>
                      </a:cubicBezTo>
                      <a:cubicBezTo>
                        <a:pt x="1770" y="1145"/>
                        <a:pt x="1818" y="1179"/>
                        <a:pt x="1864" y="1179"/>
                      </a:cubicBezTo>
                      <a:cubicBezTo>
                        <a:pt x="1902" y="1179"/>
                        <a:pt x="1938" y="1157"/>
                        <a:pt x="1949" y="1110"/>
                      </a:cubicBezTo>
                      <a:cubicBezTo>
                        <a:pt x="2099" y="540"/>
                        <a:pt x="2576" y="256"/>
                        <a:pt x="3056" y="256"/>
                      </a:cubicBezTo>
                      <a:cubicBezTo>
                        <a:pt x="3533" y="256"/>
                        <a:pt x="4012" y="537"/>
                        <a:pt x="4172" y="1098"/>
                      </a:cubicBezTo>
                      <a:cubicBezTo>
                        <a:pt x="4186" y="1138"/>
                        <a:pt x="4223" y="1160"/>
                        <a:pt x="4258" y="1160"/>
                      </a:cubicBezTo>
                      <a:cubicBezTo>
                        <a:pt x="4286" y="1160"/>
                        <a:pt x="4312" y="1147"/>
                        <a:pt x="4328" y="1122"/>
                      </a:cubicBezTo>
                      <a:cubicBezTo>
                        <a:pt x="4554" y="686"/>
                        <a:pt x="4955" y="470"/>
                        <a:pt x="5350" y="470"/>
                      </a:cubicBezTo>
                      <a:cubicBezTo>
                        <a:pt x="5788" y="470"/>
                        <a:pt x="6220" y="736"/>
                        <a:pt x="6396" y="1265"/>
                      </a:cubicBezTo>
                      <a:cubicBezTo>
                        <a:pt x="6408" y="1307"/>
                        <a:pt x="6444" y="1328"/>
                        <a:pt x="6480" y="1328"/>
                      </a:cubicBezTo>
                      <a:cubicBezTo>
                        <a:pt x="6515" y="1328"/>
                        <a:pt x="6551" y="1307"/>
                        <a:pt x="6563" y="1265"/>
                      </a:cubicBezTo>
                      <a:cubicBezTo>
                        <a:pt x="6740" y="756"/>
                        <a:pt x="7198" y="485"/>
                        <a:pt x="7659" y="485"/>
                      </a:cubicBezTo>
                      <a:cubicBezTo>
                        <a:pt x="8042" y="485"/>
                        <a:pt x="8427" y="671"/>
                        <a:pt x="8655" y="1062"/>
                      </a:cubicBezTo>
                      <a:cubicBezTo>
                        <a:pt x="8673" y="1086"/>
                        <a:pt x="8703" y="1098"/>
                        <a:pt x="8733" y="1098"/>
                      </a:cubicBezTo>
                      <a:cubicBezTo>
                        <a:pt x="8763" y="1098"/>
                        <a:pt x="8793" y="1086"/>
                        <a:pt x="8810" y="1062"/>
                      </a:cubicBezTo>
                      <a:cubicBezTo>
                        <a:pt x="9040" y="598"/>
                        <a:pt x="9475" y="376"/>
                        <a:pt x="9909" y="376"/>
                      </a:cubicBezTo>
                      <a:cubicBezTo>
                        <a:pt x="10425" y="376"/>
                        <a:pt x="10938" y="691"/>
                        <a:pt x="11094" y="1289"/>
                      </a:cubicBezTo>
                      <a:cubicBezTo>
                        <a:pt x="11107" y="1331"/>
                        <a:pt x="11150" y="1356"/>
                        <a:pt x="11190" y="1356"/>
                      </a:cubicBezTo>
                      <a:cubicBezTo>
                        <a:pt x="11218" y="1356"/>
                        <a:pt x="11246" y="1343"/>
                        <a:pt x="11261" y="1313"/>
                      </a:cubicBezTo>
                      <a:cubicBezTo>
                        <a:pt x="11497" y="813"/>
                        <a:pt x="12044" y="424"/>
                        <a:pt x="12546" y="424"/>
                      </a:cubicBezTo>
                      <a:cubicBezTo>
                        <a:pt x="12884" y="424"/>
                        <a:pt x="13201" y="600"/>
                        <a:pt x="13389" y="1038"/>
                      </a:cubicBezTo>
                      <a:cubicBezTo>
                        <a:pt x="13404" y="1068"/>
                        <a:pt x="13433" y="1081"/>
                        <a:pt x="13464" y="1081"/>
                      </a:cubicBezTo>
                      <a:cubicBezTo>
                        <a:pt x="13506" y="1081"/>
                        <a:pt x="13549" y="1056"/>
                        <a:pt x="13556" y="1014"/>
                      </a:cubicBezTo>
                      <a:cubicBezTo>
                        <a:pt x="13704" y="463"/>
                        <a:pt x="14170" y="188"/>
                        <a:pt x="14635" y="188"/>
                      </a:cubicBezTo>
                      <a:cubicBezTo>
                        <a:pt x="15108" y="188"/>
                        <a:pt x="15581" y="472"/>
                        <a:pt x="15720" y="1038"/>
                      </a:cubicBezTo>
                      <a:cubicBezTo>
                        <a:pt x="15732" y="1080"/>
                        <a:pt x="15767" y="1101"/>
                        <a:pt x="15803" y="1101"/>
                      </a:cubicBezTo>
                      <a:cubicBezTo>
                        <a:pt x="15839" y="1101"/>
                        <a:pt x="15875" y="1080"/>
                        <a:pt x="15887" y="1038"/>
                      </a:cubicBezTo>
                      <a:cubicBezTo>
                        <a:pt x="16055" y="539"/>
                        <a:pt x="16489" y="293"/>
                        <a:pt x="16921" y="293"/>
                      </a:cubicBezTo>
                      <a:cubicBezTo>
                        <a:pt x="17380" y="293"/>
                        <a:pt x="17837" y="569"/>
                        <a:pt x="17979" y="1110"/>
                      </a:cubicBezTo>
                      <a:cubicBezTo>
                        <a:pt x="17992" y="1148"/>
                        <a:pt x="18029" y="1170"/>
                        <a:pt x="18067" y="1170"/>
                      </a:cubicBezTo>
                      <a:cubicBezTo>
                        <a:pt x="18098" y="1170"/>
                        <a:pt x="18130" y="1154"/>
                        <a:pt x="18146" y="1122"/>
                      </a:cubicBezTo>
                      <a:cubicBezTo>
                        <a:pt x="18347" y="677"/>
                        <a:pt x="18753" y="466"/>
                        <a:pt x="19159" y="466"/>
                      </a:cubicBezTo>
                      <a:cubicBezTo>
                        <a:pt x="19649" y="466"/>
                        <a:pt x="20138" y="773"/>
                        <a:pt x="20262" y="1349"/>
                      </a:cubicBezTo>
                      <a:cubicBezTo>
                        <a:pt x="20281" y="1400"/>
                        <a:pt x="20321" y="1422"/>
                        <a:pt x="20362" y="1422"/>
                      </a:cubicBezTo>
                      <a:cubicBezTo>
                        <a:pt x="20425" y="1422"/>
                        <a:pt x="20487" y="1369"/>
                        <a:pt x="20465" y="1289"/>
                      </a:cubicBezTo>
                      <a:cubicBezTo>
                        <a:pt x="20319" y="634"/>
                        <a:pt x="19754" y="267"/>
                        <a:pt x="19185" y="267"/>
                      </a:cubicBezTo>
                      <a:cubicBezTo>
                        <a:pt x="18778" y="267"/>
                        <a:pt x="18370" y="455"/>
                        <a:pt x="18110" y="859"/>
                      </a:cubicBezTo>
                      <a:cubicBezTo>
                        <a:pt x="17887" y="350"/>
                        <a:pt x="17416" y="93"/>
                        <a:pt x="16945" y="93"/>
                      </a:cubicBezTo>
                      <a:cubicBezTo>
                        <a:pt x="16507" y="93"/>
                        <a:pt x="16069" y="314"/>
                        <a:pt x="15827" y="763"/>
                      </a:cubicBezTo>
                      <a:cubicBezTo>
                        <a:pt x="15600" y="255"/>
                        <a:pt x="15125" y="1"/>
                        <a:pt x="14650"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422" name="Google Shape;2422;p26"/>
                <p:cNvSpPr/>
                <p:nvPr/>
              </p:nvSpPr>
              <p:spPr>
                <a:xfrm>
                  <a:off x="4977052" y="1038608"/>
                  <a:ext cx="4387686" cy="309370"/>
                </a:xfrm>
                <a:custGeom>
                  <a:avLst/>
                  <a:gdLst/>
                  <a:ahLst/>
                  <a:cxnLst/>
                  <a:rect l="l" t="t" r="r" b="b"/>
                  <a:pathLst>
                    <a:path w="20480" h="1444" extrusionOk="0">
                      <a:moveTo>
                        <a:pt x="14650" y="0"/>
                      </a:moveTo>
                      <a:cubicBezTo>
                        <a:pt x="14175" y="0"/>
                        <a:pt x="13699" y="254"/>
                        <a:pt x="13472" y="762"/>
                      </a:cubicBezTo>
                      <a:cubicBezTo>
                        <a:pt x="13250" y="394"/>
                        <a:pt x="12919" y="240"/>
                        <a:pt x="12571" y="240"/>
                      </a:cubicBezTo>
                      <a:cubicBezTo>
                        <a:pt x="12060" y="240"/>
                        <a:pt x="11512" y="573"/>
                        <a:pt x="11213" y="1049"/>
                      </a:cubicBezTo>
                      <a:cubicBezTo>
                        <a:pt x="10974" y="487"/>
                        <a:pt x="10446" y="194"/>
                        <a:pt x="9916" y="194"/>
                      </a:cubicBezTo>
                      <a:cubicBezTo>
                        <a:pt x="9465" y="194"/>
                        <a:pt x="9013" y="406"/>
                        <a:pt x="8739" y="846"/>
                      </a:cubicBezTo>
                      <a:cubicBezTo>
                        <a:pt x="8470" y="484"/>
                        <a:pt x="8071" y="308"/>
                        <a:pt x="7673" y="308"/>
                      </a:cubicBezTo>
                      <a:cubicBezTo>
                        <a:pt x="7204" y="308"/>
                        <a:pt x="6737" y="553"/>
                        <a:pt x="6491" y="1025"/>
                      </a:cubicBezTo>
                      <a:cubicBezTo>
                        <a:pt x="6261" y="546"/>
                        <a:pt x="5799" y="299"/>
                        <a:pt x="5336" y="299"/>
                      </a:cubicBezTo>
                      <a:cubicBezTo>
                        <a:pt x="4933" y="299"/>
                        <a:pt x="4530" y="486"/>
                        <a:pt x="4280" y="870"/>
                      </a:cubicBezTo>
                      <a:cubicBezTo>
                        <a:pt x="4053" y="342"/>
                        <a:pt x="3561" y="76"/>
                        <a:pt x="3069" y="76"/>
                      </a:cubicBezTo>
                      <a:cubicBezTo>
                        <a:pt x="2602" y="76"/>
                        <a:pt x="2134" y="315"/>
                        <a:pt x="1889" y="798"/>
                      </a:cubicBezTo>
                      <a:cubicBezTo>
                        <a:pt x="1744" y="440"/>
                        <a:pt x="1399" y="197"/>
                        <a:pt x="1022" y="197"/>
                      </a:cubicBezTo>
                      <a:cubicBezTo>
                        <a:pt x="997" y="197"/>
                        <a:pt x="971" y="198"/>
                        <a:pt x="945" y="200"/>
                      </a:cubicBezTo>
                      <a:cubicBezTo>
                        <a:pt x="347" y="260"/>
                        <a:pt x="13" y="834"/>
                        <a:pt x="1" y="1372"/>
                      </a:cubicBezTo>
                      <a:cubicBezTo>
                        <a:pt x="1" y="1420"/>
                        <a:pt x="40" y="1443"/>
                        <a:pt x="78" y="1443"/>
                      </a:cubicBezTo>
                      <a:cubicBezTo>
                        <a:pt x="117" y="1443"/>
                        <a:pt x="156" y="1420"/>
                        <a:pt x="156" y="1372"/>
                      </a:cubicBezTo>
                      <a:cubicBezTo>
                        <a:pt x="168" y="941"/>
                        <a:pt x="395" y="523"/>
                        <a:pt x="825" y="415"/>
                      </a:cubicBezTo>
                      <a:cubicBezTo>
                        <a:pt x="895" y="396"/>
                        <a:pt x="964" y="387"/>
                        <a:pt x="1032" y="387"/>
                      </a:cubicBezTo>
                      <a:cubicBezTo>
                        <a:pt x="1420" y="387"/>
                        <a:pt x="1760" y="690"/>
                        <a:pt x="1770" y="1097"/>
                      </a:cubicBezTo>
                      <a:cubicBezTo>
                        <a:pt x="1770" y="1160"/>
                        <a:pt x="1823" y="1193"/>
                        <a:pt x="1874" y="1193"/>
                      </a:cubicBezTo>
                      <a:cubicBezTo>
                        <a:pt x="1921" y="1193"/>
                        <a:pt x="1967" y="1166"/>
                        <a:pt x="1973" y="1109"/>
                      </a:cubicBezTo>
                      <a:cubicBezTo>
                        <a:pt x="2124" y="536"/>
                        <a:pt x="2605" y="250"/>
                        <a:pt x="3086" y="250"/>
                      </a:cubicBezTo>
                      <a:cubicBezTo>
                        <a:pt x="3558" y="250"/>
                        <a:pt x="4030" y="528"/>
                        <a:pt x="4184" y="1085"/>
                      </a:cubicBezTo>
                      <a:cubicBezTo>
                        <a:pt x="4198" y="1132"/>
                        <a:pt x="4237" y="1156"/>
                        <a:pt x="4275" y="1156"/>
                      </a:cubicBezTo>
                      <a:cubicBezTo>
                        <a:pt x="4306" y="1156"/>
                        <a:pt x="4336" y="1141"/>
                        <a:pt x="4352" y="1109"/>
                      </a:cubicBezTo>
                      <a:cubicBezTo>
                        <a:pt x="4571" y="676"/>
                        <a:pt x="4968" y="462"/>
                        <a:pt x="5361" y="462"/>
                      </a:cubicBezTo>
                      <a:cubicBezTo>
                        <a:pt x="5804" y="462"/>
                        <a:pt x="6243" y="733"/>
                        <a:pt x="6420" y="1264"/>
                      </a:cubicBezTo>
                      <a:cubicBezTo>
                        <a:pt x="6432" y="1300"/>
                        <a:pt x="6468" y="1318"/>
                        <a:pt x="6503" y="1318"/>
                      </a:cubicBezTo>
                      <a:cubicBezTo>
                        <a:pt x="6539" y="1318"/>
                        <a:pt x="6575" y="1300"/>
                        <a:pt x="6587" y="1264"/>
                      </a:cubicBezTo>
                      <a:cubicBezTo>
                        <a:pt x="6763" y="748"/>
                        <a:pt x="7222" y="478"/>
                        <a:pt x="7683" y="478"/>
                      </a:cubicBezTo>
                      <a:cubicBezTo>
                        <a:pt x="8066" y="478"/>
                        <a:pt x="8451" y="664"/>
                        <a:pt x="8679" y="1049"/>
                      </a:cubicBezTo>
                      <a:cubicBezTo>
                        <a:pt x="8697" y="1073"/>
                        <a:pt x="8724" y="1085"/>
                        <a:pt x="8751" y="1085"/>
                      </a:cubicBezTo>
                      <a:cubicBezTo>
                        <a:pt x="8778" y="1085"/>
                        <a:pt x="8804" y="1073"/>
                        <a:pt x="8822" y="1049"/>
                      </a:cubicBezTo>
                      <a:cubicBezTo>
                        <a:pt x="9056" y="587"/>
                        <a:pt x="9490" y="367"/>
                        <a:pt x="9922" y="367"/>
                      </a:cubicBezTo>
                      <a:cubicBezTo>
                        <a:pt x="10440" y="367"/>
                        <a:pt x="10955" y="683"/>
                        <a:pt x="11117" y="1276"/>
                      </a:cubicBezTo>
                      <a:cubicBezTo>
                        <a:pt x="11131" y="1318"/>
                        <a:pt x="11174" y="1343"/>
                        <a:pt x="11213" y="1343"/>
                      </a:cubicBezTo>
                      <a:cubicBezTo>
                        <a:pt x="11242" y="1343"/>
                        <a:pt x="11270" y="1330"/>
                        <a:pt x="11285" y="1300"/>
                      </a:cubicBezTo>
                      <a:cubicBezTo>
                        <a:pt x="11521" y="806"/>
                        <a:pt x="12071" y="414"/>
                        <a:pt x="12574" y="414"/>
                      </a:cubicBezTo>
                      <a:cubicBezTo>
                        <a:pt x="12910" y="414"/>
                        <a:pt x="13226" y="589"/>
                        <a:pt x="13413" y="1025"/>
                      </a:cubicBezTo>
                      <a:cubicBezTo>
                        <a:pt x="13428" y="1060"/>
                        <a:pt x="13458" y="1074"/>
                        <a:pt x="13488" y="1074"/>
                      </a:cubicBezTo>
                      <a:cubicBezTo>
                        <a:pt x="13530" y="1074"/>
                        <a:pt x="13573" y="1048"/>
                        <a:pt x="13580" y="1013"/>
                      </a:cubicBezTo>
                      <a:cubicBezTo>
                        <a:pt x="13723" y="454"/>
                        <a:pt x="14191" y="176"/>
                        <a:pt x="14657" y="176"/>
                      </a:cubicBezTo>
                      <a:cubicBezTo>
                        <a:pt x="15129" y="176"/>
                        <a:pt x="15599" y="460"/>
                        <a:pt x="15732" y="1025"/>
                      </a:cubicBezTo>
                      <a:cubicBezTo>
                        <a:pt x="15750" y="1067"/>
                        <a:pt x="15788" y="1088"/>
                        <a:pt x="15826" y="1088"/>
                      </a:cubicBezTo>
                      <a:cubicBezTo>
                        <a:pt x="15863" y="1088"/>
                        <a:pt x="15899" y="1067"/>
                        <a:pt x="15911" y="1025"/>
                      </a:cubicBezTo>
                      <a:cubicBezTo>
                        <a:pt x="16079" y="526"/>
                        <a:pt x="16510" y="280"/>
                        <a:pt x="16941" y="280"/>
                      </a:cubicBezTo>
                      <a:cubicBezTo>
                        <a:pt x="17398" y="280"/>
                        <a:pt x="17855" y="556"/>
                        <a:pt x="18003" y="1097"/>
                      </a:cubicBezTo>
                      <a:cubicBezTo>
                        <a:pt x="18016" y="1138"/>
                        <a:pt x="18053" y="1159"/>
                        <a:pt x="18089" y="1159"/>
                      </a:cubicBezTo>
                      <a:cubicBezTo>
                        <a:pt x="18116" y="1159"/>
                        <a:pt x="18143" y="1147"/>
                        <a:pt x="18158" y="1121"/>
                      </a:cubicBezTo>
                      <a:cubicBezTo>
                        <a:pt x="18364" y="671"/>
                        <a:pt x="18775" y="457"/>
                        <a:pt x="19183" y="457"/>
                      </a:cubicBezTo>
                      <a:cubicBezTo>
                        <a:pt x="19674" y="457"/>
                        <a:pt x="20162" y="767"/>
                        <a:pt x="20286" y="1348"/>
                      </a:cubicBezTo>
                      <a:cubicBezTo>
                        <a:pt x="20300" y="1390"/>
                        <a:pt x="20335" y="1408"/>
                        <a:pt x="20370" y="1408"/>
                      </a:cubicBezTo>
                      <a:cubicBezTo>
                        <a:pt x="20424" y="1408"/>
                        <a:pt x="20480" y="1365"/>
                        <a:pt x="20465" y="1300"/>
                      </a:cubicBezTo>
                      <a:cubicBezTo>
                        <a:pt x="20319" y="640"/>
                        <a:pt x="19757" y="275"/>
                        <a:pt x="19190" y="275"/>
                      </a:cubicBezTo>
                      <a:cubicBezTo>
                        <a:pt x="18782" y="275"/>
                        <a:pt x="18371" y="464"/>
                        <a:pt x="18110" y="870"/>
                      </a:cubicBezTo>
                      <a:cubicBezTo>
                        <a:pt x="17886" y="358"/>
                        <a:pt x="17411" y="97"/>
                        <a:pt x="16936" y="97"/>
                      </a:cubicBezTo>
                      <a:cubicBezTo>
                        <a:pt x="16501" y="97"/>
                        <a:pt x="16067" y="316"/>
                        <a:pt x="15827" y="762"/>
                      </a:cubicBezTo>
                      <a:cubicBezTo>
                        <a:pt x="15600" y="254"/>
                        <a:pt x="15125" y="0"/>
                        <a:pt x="14650"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423" name="Google Shape;2423;p26"/>
                <p:cNvSpPr/>
                <p:nvPr/>
              </p:nvSpPr>
              <p:spPr>
                <a:xfrm>
                  <a:off x="4979623" y="1579578"/>
                  <a:ext cx="4386615" cy="311298"/>
                </a:xfrm>
                <a:custGeom>
                  <a:avLst/>
                  <a:gdLst/>
                  <a:ahLst/>
                  <a:cxnLst/>
                  <a:rect l="l" t="t" r="r" b="b"/>
                  <a:pathLst>
                    <a:path w="20475" h="1453" extrusionOk="0">
                      <a:moveTo>
                        <a:pt x="14638" y="0"/>
                      </a:moveTo>
                      <a:cubicBezTo>
                        <a:pt x="14163" y="0"/>
                        <a:pt x="13687" y="257"/>
                        <a:pt x="13460" y="771"/>
                      </a:cubicBezTo>
                      <a:cubicBezTo>
                        <a:pt x="13242" y="398"/>
                        <a:pt x="12914" y="243"/>
                        <a:pt x="12567" y="243"/>
                      </a:cubicBezTo>
                      <a:cubicBezTo>
                        <a:pt x="12058" y="243"/>
                        <a:pt x="11507" y="577"/>
                        <a:pt x="11201" y="1046"/>
                      </a:cubicBezTo>
                      <a:cubicBezTo>
                        <a:pt x="10963" y="487"/>
                        <a:pt x="10439" y="198"/>
                        <a:pt x="9913" y="198"/>
                      </a:cubicBezTo>
                      <a:cubicBezTo>
                        <a:pt x="9459" y="198"/>
                        <a:pt x="9003" y="413"/>
                        <a:pt x="8727" y="855"/>
                      </a:cubicBezTo>
                      <a:cubicBezTo>
                        <a:pt x="8457" y="492"/>
                        <a:pt x="8056" y="316"/>
                        <a:pt x="7658" y="316"/>
                      </a:cubicBezTo>
                      <a:cubicBezTo>
                        <a:pt x="7192" y="316"/>
                        <a:pt x="6730" y="558"/>
                        <a:pt x="6491" y="1022"/>
                      </a:cubicBezTo>
                      <a:cubicBezTo>
                        <a:pt x="6262" y="545"/>
                        <a:pt x="5802" y="298"/>
                        <a:pt x="5339" y="298"/>
                      </a:cubicBezTo>
                      <a:cubicBezTo>
                        <a:pt x="4933" y="298"/>
                        <a:pt x="4525" y="488"/>
                        <a:pt x="4268" y="879"/>
                      </a:cubicBezTo>
                      <a:cubicBezTo>
                        <a:pt x="4040" y="348"/>
                        <a:pt x="3547" y="79"/>
                        <a:pt x="3053" y="79"/>
                      </a:cubicBezTo>
                      <a:cubicBezTo>
                        <a:pt x="2590" y="79"/>
                        <a:pt x="2126" y="315"/>
                        <a:pt x="1877" y="795"/>
                      </a:cubicBezTo>
                      <a:cubicBezTo>
                        <a:pt x="1740" y="430"/>
                        <a:pt x="1386" y="196"/>
                        <a:pt x="990" y="196"/>
                      </a:cubicBezTo>
                      <a:cubicBezTo>
                        <a:pt x="971" y="196"/>
                        <a:pt x="952" y="196"/>
                        <a:pt x="933" y="198"/>
                      </a:cubicBezTo>
                      <a:cubicBezTo>
                        <a:pt x="335" y="257"/>
                        <a:pt x="13" y="831"/>
                        <a:pt x="1" y="1381"/>
                      </a:cubicBezTo>
                      <a:cubicBezTo>
                        <a:pt x="1" y="1429"/>
                        <a:pt x="36" y="1453"/>
                        <a:pt x="72" y="1453"/>
                      </a:cubicBezTo>
                      <a:cubicBezTo>
                        <a:pt x="108" y="1453"/>
                        <a:pt x="144" y="1429"/>
                        <a:pt x="144" y="1381"/>
                      </a:cubicBezTo>
                      <a:cubicBezTo>
                        <a:pt x="168" y="951"/>
                        <a:pt x="383" y="532"/>
                        <a:pt x="825" y="413"/>
                      </a:cubicBezTo>
                      <a:cubicBezTo>
                        <a:pt x="893" y="393"/>
                        <a:pt x="961" y="384"/>
                        <a:pt x="1027" y="384"/>
                      </a:cubicBezTo>
                      <a:cubicBezTo>
                        <a:pt x="1409" y="384"/>
                        <a:pt x="1749" y="687"/>
                        <a:pt x="1770" y="1094"/>
                      </a:cubicBezTo>
                      <a:cubicBezTo>
                        <a:pt x="1770" y="1154"/>
                        <a:pt x="1814" y="1188"/>
                        <a:pt x="1857" y="1188"/>
                      </a:cubicBezTo>
                      <a:cubicBezTo>
                        <a:pt x="1892" y="1188"/>
                        <a:pt x="1926" y="1166"/>
                        <a:pt x="1937" y="1118"/>
                      </a:cubicBezTo>
                      <a:cubicBezTo>
                        <a:pt x="2087" y="547"/>
                        <a:pt x="2570" y="260"/>
                        <a:pt x="3052" y="260"/>
                      </a:cubicBezTo>
                      <a:cubicBezTo>
                        <a:pt x="3529" y="260"/>
                        <a:pt x="4006" y="541"/>
                        <a:pt x="4160" y="1106"/>
                      </a:cubicBezTo>
                      <a:cubicBezTo>
                        <a:pt x="4174" y="1147"/>
                        <a:pt x="4215" y="1168"/>
                        <a:pt x="4254" y="1168"/>
                      </a:cubicBezTo>
                      <a:cubicBezTo>
                        <a:pt x="4283" y="1168"/>
                        <a:pt x="4312" y="1156"/>
                        <a:pt x="4328" y="1130"/>
                      </a:cubicBezTo>
                      <a:cubicBezTo>
                        <a:pt x="4549" y="694"/>
                        <a:pt x="4949" y="478"/>
                        <a:pt x="5344" y="478"/>
                      </a:cubicBezTo>
                      <a:cubicBezTo>
                        <a:pt x="5782" y="478"/>
                        <a:pt x="6214" y="745"/>
                        <a:pt x="6384" y="1273"/>
                      </a:cubicBezTo>
                      <a:cubicBezTo>
                        <a:pt x="6402" y="1315"/>
                        <a:pt x="6438" y="1336"/>
                        <a:pt x="6473" y="1336"/>
                      </a:cubicBezTo>
                      <a:cubicBezTo>
                        <a:pt x="6509" y="1336"/>
                        <a:pt x="6545" y="1315"/>
                        <a:pt x="6563" y="1273"/>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32" y="602"/>
                        <a:pt x="9466" y="382"/>
                        <a:pt x="9898" y="382"/>
                      </a:cubicBezTo>
                      <a:cubicBezTo>
                        <a:pt x="10416" y="382"/>
                        <a:pt x="10931" y="698"/>
                        <a:pt x="11094" y="1297"/>
                      </a:cubicBezTo>
                      <a:cubicBezTo>
                        <a:pt x="11100" y="1339"/>
                        <a:pt x="11144" y="1364"/>
                        <a:pt x="11183" y="1364"/>
                      </a:cubicBezTo>
                      <a:cubicBezTo>
                        <a:pt x="11212" y="1364"/>
                        <a:pt x="11239" y="1351"/>
                        <a:pt x="11249" y="1321"/>
                      </a:cubicBezTo>
                      <a:cubicBezTo>
                        <a:pt x="11492" y="821"/>
                        <a:pt x="12042" y="432"/>
                        <a:pt x="12545" y="432"/>
                      </a:cubicBezTo>
                      <a:cubicBezTo>
                        <a:pt x="12884" y="432"/>
                        <a:pt x="13201" y="608"/>
                        <a:pt x="13389" y="1046"/>
                      </a:cubicBezTo>
                      <a:cubicBezTo>
                        <a:pt x="13404" y="1076"/>
                        <a:pt x="13431" y="1090"/>
                        <a:pt x="13460" y="1090"/>
                      </a:cubicBezTo>
                      <a:cubicBezTo>
                        <a:pt x="13500" y="1090"/>
                        <a:pt x="13542" y="1064"/>
                        <a:pt x="13556" y="1022"/>
                      </a:cubicBezTo>
                      <a:cubicBezTo>
                        <a:pt x="13705" y="469"/>
                        <a:pt x="14170" y="194"/>
                        <a:pt x="14633" y="194"/>
                      </a:cubicBezTo>
                      <a:cubicBezTo>
                        <a:pt x="15102" y="194"/>
                        <a:pt x="15569" y="475"/>
                        <a:pt x="15708" y="1034"/>
                      </a:cubicBezTo>
                      <a:cubicBezTo>
                        <a:pt x="15726" y="1082"/>
                        <a:pt x="15761" y="1106"/>
                        <a:pt x="15797" y="1106"/>
                      </a:cubicBezTo>
                      <a:cubicBezTo>
                        <a:pt x="15833" y="1106"/>
                        <a:pt x="15869" y="1082"/>
                        <a:pt x="15887" y="1034"/>
                      </a:cubicBezTo>
                      <a:cubicBezTo>
                        <a:pt x="16055" y="541"/>
                        <a:pt x="16486" y="298"/>
                        <a:pt x="16917" y="298"/>
                      </a:cubicBezTo>
                      <a:cubicBezTo>
                        <a:pt x="17373" y="298"/>
                        <a:pt x="17831" y="571"/>
                        <a:pt x="17979" y="1106"/>
                      </a:cubicBezTo>
                      <a:cubicBezTo>
                        <a:pt x="17992" y="1153"/>
                        <a:pt x="18028" y="1177"/>
                        <a:pt x="18063" y="1177"/>
                      </a:cubicBezTo>
                      <a:cubicBezTo>
                        <a:pt x="18091" y="1177"/>
                        <a:pt x="18118" y="1162"/>
                        <a:pt x="18134" y="1130"/>
                      </a:cubicBezTo>
                      <a:cubicBezTo>
                        <a:pt x="18340" y="686"/>
                        <a:pt x="18750" y="475"/>
                        <a:pt x="19157" y="475"/>
                      </a:cubicBezTo>
                      <a:cubicBezTo>
                        <a:pt x="19649" y="475"/>
                        <a:pt x="20138" y="782"/>
                        <a:pt x="20262" y="1357"/>
                      </a:cubicBezTo>
                      <a:cubicBezTo>
                        <a:pt x="20276" y="1409"/>
                        <a:pt x="20314" y="1431"/>
                        <a:pt x="20353" y="1431"/>
                      </a:cubicBezTo>
                      <a:cubicBezTo>
                        <a:pt x="20413" y="1431"/>
                        <a:pt x="20475" y="1377"/>
                        <a:pt x="20453" y="1297"/>
                      </a:cubicBezTo>
                      <a:cubicBezTo>
                        <a:pt x="20307" y="643"/>
                        <a:pt x="19748" y="281"/>
                        <a:pt x="19181" y="281"/>
                      </a:cubicBezTo>
                      <a:cubicBezTo>
                        <a:pt x="18774" y="281"/>
                        <a:pt x="18363" y="467"/>
                        <a:pt x="18098" y="867"/>
                      </a:cubicBezTo>
                      <a:cubicBezTo>
                        <a:pt x="17881" y="358"/>
                        <a:pt x="17410" y="101"/>
                        <a:pt x="16937" y="101"/>
                      </a:cubicBezTo>
                      <a:cubicBezTo>
                        <a:pt x="16498" y="101"/>
                        <a:pt x="16057" y="323"/>
                        <a:pt x="15815" y="771"/>
                      </a:cubicBezTo>
                      <a:cubicBezTo>
                        <a:pt x="15588" y="257"/>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424" name="Google Shape;2424;p26"/>
                <p:cNvSpPr/>
                <p:nvPr/>
              </p:nvSpPr>
              <p:spPr>
                <a:xfrm>
                  <a:off x="4979623" y="2121833"/>
                  <a:ext cx="4384901" cy="309370"/>
                </a:xfrm>
                <a:custGeom>
                  <a:avLst/>
                  <a:gdLst/>
                  <a:ahLst/>
                  <a:cxnLst/>
                  <a:rect l="l" t="t" r="r" b="b"/>
                  <a:pathLst>
                    <a:path w="20467" h="1444" extrusionOk="0">
                      <a:moveTo>
                        <a:pt x="14638" y="0"/>
                      </a:moveTo>
                      <a:cubicBezTo>
                        <a:pt x="14163" y="0"/>
                        <a:pt x="13687" y="254"/>
                        <a:pt x="13460" y="762"/>
                      </a:cubicBezTo>
                      <a:cubicBezTo>
                        <a:pt x="13242" y="394"/>
                        <a:pt x="12915" y="240"/>
                        <a:pt x="12568" y="240"/>
                      </a:cubicBezTo>
                      <a:cubicBezTo>
                        <a:pt x="12058" y="240"/>
                        <a:pt x="11507" y="573"/>
                        <a:pt x="11201" y="1049"/>
                      </a:cubicBezTo>
                      <a:cubicBezTo>
                        <a:pt x="10962" y="487"/>
                        <a:pt x="10434" y="194"/>
                        <a:pt x="9904" y="194"/>
                      </a:cubicBezTo>
                      <a:cubicBezTo>
                        <a:pt x="9453" y="194"/>
                        <a:pt x="9001" y="407"/>
                        <a:pt x="8727" y="846"/>
                      </a:cubicBezTo>
                      <a:cubicBezTo>
                        <a:pt x="8458" y="484"/>
                        <a:pt x="8059" y="308"/>
                        <a:pt x="7662" y="308"/>
                      </a:cubicBezTo>
                      <a:cubicBezTo>
                        <a:pt x="7194" y="308"/>
                        <a:pt x="6731" y="553"/>
                        <a:pt x="6491" y="1025"/>
                      </a:cubicBezTo>
                      <a:cubicBezTo>
                        <a:pt x="6261" y="546"/>
                        <a:pt x="5799" y="299"/>
                        <a:pt x="5334" y="299"/>
                      </a:cubicBezTo>
                      <a:cubicBezTo>
                        <a:pt x="4930" y="299"/>
                        <a:pt x="4524" y="486"/>
                        <a:pt x="4268" y="870"/>
                      </a:cubicBezTo>
                      <a:cubicBezTo>
                        <a:pt x="4041" y="342"/>
                        <a:pt x="3553" y="76"/>
                        <a:pt x="3061" y="76"/>
                      </a:cubicBezTo>
                      <a:cubicBezTo>
                        <a:pt x="2596" y="76"/>
                        <a:pt x="2128" y="315"/>
                        <a:pt x="1877" y="798"/>
                      </a:cubicBezTo>
                      <a:cubicBezTo>
                        <a:pt x="1743" y="440"/>
                        <a:pt x="1399" y="197"/>
                        <a:pt x="1012" y="197"/>
                      </a:cubicBezTo>
                      <a:cubicBezTo>
                        <a:pt x="986" y="197"/>
                        <a:pt x="960" y="198"/>
                        <a:pt x="933" y="201"/>
                      </a:cubicBezTo>
                      <a:cubicBezTo>
                        <a:pt x="335" y="260"/>
                        <a:pt x="13" y="834"/>
                        <a:pt x="1" y="1372"/>
                      </a:cubicBezTo>
                      <a:cubicBezTo>
                        <a:pt x="1" y="1420"/>
                        <a:pt x="36" y="1444"/>
                        <a:pt x="72" y="1444"/>
                      </a:cubicBezTo>
                      <a:cubicBezTo>
                        <a:pt x="108" y="1444"/>
                        <a:pt x="144" y="1420"/>
                        <a:pt x="144" y="1372"/>
                      </a:cubicBezTo>
                      <a:cubicBezTo>
                        <a:pt x="168" y="942"/>
                        <a:pt x="383" y="523"/>
                        <a:pt x="825" y="416"/>
                      </a:cubicBezTo>
                      <a:cubicBezTo>
                        <a:pt x="893" y="396"/>
                        <a:pt x="961" y="387"/>
                        <a:pt x="1027" y="387"/>
                      </a:cubicBezTo>
                      <a:cubicBezTo>
                        <a:pt x="1409" y="387"/>
                        <a:pt x="1749" y="690"/>
                        <a:pt x="1770" y="1097"/>
                      </a:cubicBezTo>
                      <a:cubicBezTo>
                        <a:pt x="1770" y="1151"/>
                        <a:pt x="1815" y="1182"/>
                        <a:pt x="1859" y="1182"/>
                      </a:cubicBezTo>
                      <a:cubicBezTo>
                        <a:pt x="1893" y="1182"/>
                        <a:pt x="1927" y="1163"/>
                        <a:pt x="1937" y="1121"/>
                      </a:cubicBezTo>
                      <a:cubicBezTo>
                        <a:pt x="2087" y="544"/>
                        <a:pt x="2570" y="257"/>
                        <a:pt x="3052" y="257"/>
                      </a:cubicBezTo>
                      <a:cubicBezTo>
                        <a:pt x="3529" y="257"/>
                        <a:pt x="4006" y="538"/>
                        <a:pt x="4160" y="1097"/>
                      </a:cubicBezTo>
                      <a:cubicBezTo>
                        <a:pt x="4174" y="1144"/>
                        <a:pt x="4213" y="1168"/>
                        <a:pt x="4252" y="1168"/>
                      </a:cubicBezTo>
                      <a:cubicBezTo>
                        <a:pt x="4282" y="1168"/>
                        <a:pt x="4312" y="1153"/>
                        <a:pt x="4328" y="1121"/>
                      </a:cubicBezTo>
                      <a:cubicBezTo>
                        <a:pt x="4547" y="688"/>
                        <a:pt x="4944" y="475"/>
                        <a:pt x="5336" y="475"/>
                      </a:cubicBezTo>
                      <a:cubicBezTo>
                        <a:pt x="5777" y="475"/>
                        <a:pt x="6213" y="745"/>
                        <a:pt x="6384" y="1276"/>
                      </a:cubicBezTo>
                      <a:cubicBezTo>
                        <a:pt x="6402" y="1318"/>
                        <a:pt x="6438" y="1339"/>
                        <a:pt x="6473" y="1339"/>
                      </a:cubicBezTo>
                      <a:cubicBezTo>
                        <a:pt x="6509" y="1339"/>
                        <a:pt x="6545" y="1318"/>
                        <a:pt x="6563" y="1276"/>
                      </a:cubicBezTo>
                      <a:cubicBezTo>
                        <a:pt x="6740" y="765"/>
                        <a:pt x="7201" y="495"/>
                        <a:pt x="7664" y="495"/>
                      </a:cubicBezTo>
                      <a:cubicBezTo>
                        <a:pt x="8046" y="495"/>
                        <a:pt x="8428" y="678"/>
                        <a:pt x="8655" y="1061"/>
                      </a:cubicBezTo>
                      <a:cubicBezTo>
                        <a:pt x="8673" y="1085"/>
                        <a:pt x="8700" y="1097"/>
                        <a:pt x="8727" y="1097"/>
                      </a:cubicBezTo>
                      <a:cubicBezTo>
                        <a:pt x="8754" y="1097"/>
                        <a:pt x="8781" y="1085"/>
                        <a:pt x="8798" y="1061"/>
                      </a:cubicBezTo>
                      <a:cubicBezTo>
                        <a:pt x="9028" y="590"/>
                        <a:pt x="9469" y="365"/>
                        <a:pt x="9908" y="365"/>
                      </a:cubicBezTo>
                      <a:cubicBezTo>
                        <a:pt x="10427" y="365"/>
                        <a:pt x="10944" y="680"/>
                        <a:pt x="11105" y="1276"/>
                      </a:cubicBezTo>
                      <a:cubicBezTo>
                        <a:pt x="11119" y="1317"/>
                        <a:pt x="11156" y="1339"/>
                        <a:pt x="11192" y="1339"/>
                      </a:cubicBezTo>
                      <a:cubicBezTo>
                        <a:pt x="11219" y="1339"/>
                        <a:pt x="11245" y="1326"/>
                        <a:pt x="11261" y="1300"/>
                      </a:cubicBezTo>
                      <a:cubicBezTo>
                        <a:pt x="11504" y="800"/>
                        <a:pt x="12054" y="411"/>
                        <a:pt x="12557" y="411"/>
                      </a:cubicBezTo>
                      <a:cubicBezTo>
                        <a:pt x="12896" y="411"/>
                        <a:pt x="13213" y="588"/>
                        <a:pt x="13401" y="1025"/>
                      </a:cubicBezTo>
                      <a:cubicBezTo>
                        <a:pt x="13416" y="1055"/>
                        <a:pt x="13443" y="1069"/>
                        <a:pt x="13472" y="1069"/>
                      </a:cubicBezTo>
                      <a:cubicBezTo>
                        <a:pt x="13512" y="1069"/>
                        <a:pt x="13554" y="1043"/>
                        <a:pt x="13568" y="1002"/>
                      </a:cubicBezTo>
                      <a:cubicBezTo>
                        <a:pt x="13716" y="450"/>
                        <a:pt x="14179" y="175"/>
                        <a:pt x="14641" y="175"/>
                      </a:cubicBezTo>
                      <a:cubicBezTo>
                        <a:pt x="15111" y="175"/>
                        <a:pt x="15581" y="459"/>
                        <a:pt x="15720" y="1025"/>
                      </a:cubicBezTo>
                      <a:cubicBezTo>
                        <a:pt x="15732" y="1067"/>
                        <a:pt x="15767" y="1088"/>
                        <a:pt x="15805" y="1088"/>
                      </a:cubicBezTo>
                      <a:cubicBezTo>
                        <a:pt x="15842" y="1088"/>
                        <a:pt x="15881" y="1067"/>
                        <a:pt x="15899" y="1025"/>
                      </a:cubicBezTo>
                      <a:cubicBezTo>
                        <a:pt x="16067" y="526"/>
                        <a:pt x="16498" y="281"/>
                        <a:pt x="16929" y="281"/>
                      </a:cubicBezTo>
                      <a:cubicBezTo>
                        <a:pt x="17386" y="281"/>
                        <a:pt x="17843" y="556"/>
                        <a:pt x="17991" y="1097"/>
                      </a:cubicBezTo>
                      <a:cubicBezTo>
                        <a:pt x="17997" y="1136"/>
                        <a:pt x="18032" y="1157"/>
                        <a:pt x="18068" y="1157"/>
                      </a:cubicBezTo>
                      <a:cubicBezTo>
                        <a:pt x="18098" y="1157"/>
                        <a:pt x="18130" y="1142"/>
                        <a:pt x="18146" y="1109"/>
                      </a:cubicBezTo>
                      <a:cubicBezTo>
                        <a:pt x="18352" y="665"/>
                        <a:pt x="18762" y="454"/>
                        <a:pt x="19169" y="454"/>
                      </a:cubicBezTo>
                      <a:cubicBezTo>
                        <a:pt x="19661" y="454"/>
                        <a:pt x="20150" y="761"/>
                        <a:pt x="20274" y="1336"/>
                      </a:cubicBezTo>
                      <a:cubicBezTo>
                        <a:pt x="20284" y="1387"/>
                        <a:pt x="20323" y="1410"/>
                        <a:pt x="20361" y="1410"/>
                      </a:cubicBezTo>
                      <a:cubicBezTo>
                        <a:pt x="20414" y="1410"/>
                        <a:pt x="20467" y="1369"/>
                        <a:pt x="20453" y="1300"/>
                      </a:cubicBezTo>
                      <a:cubicBezTo>
                        <a:pt x="20307" y="645"/>
                        <a:pt x="19746" y="279"/>
                        <a:pt x="19178" y="279"/>
                      </a:cubicBezTo>
                      <a:cubicBezTo>
                        <a:pt x="18772" y="279"/>
                        <a:pt x="18363" y="466"/>
                        <a:pt x="18098" y="870"/>
                      </a:cubicBezTo>
                      <a:cubicBezTo>
                        <a:pt x="17880" y="359"/>
                        <a:pt x="17404" y="98"/>
                        <a:pt x="16928" y="98"/>
                      </a:cubicBezTo>
                      <a:cubicBezTo>
                        <a:pt x="16492" y="98"/>
                        <a:pt x="16055" y="317"/>
                        <a:pt x="15815" y="762"/>
                      </a:cubicBezTo>
                      <a:cubicBezTo>
                        <a:pt x="15588" y="254"/>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425" name="Google Shape;2425;p26"/>
                <p:cNvSpPr/>
                <p:nvPr/>
              </p:nvSpPr>
              <p:spPr>
                <a:xfrm>
                  <a:off x="4979623" y="2662802"/>
                  <a:ext cx="4386829" cy="310655"/>
                </a:xfrm>
                <a:custGeom>
                  <a:avLst/>
                  <a:gdLst/>
                  <a:ahLst/>
                  <a:cxnLst/>
                  <a:rect l="l" t="t" r="r" b="b"/>
                  <a:pathLst>
                    <a:path w="20476" h="1450" extrusionOk="0">
                      <a:moveTo>
                        <a:pt x="14638" y="1"/>
                      </a:moveTo>
                      <a:cubicBezTo>
                        <a:pt x="14163" y="1"/>
                        <a:pt x="13687" y="258"/>
                        <a:pt x="13460" y="772"/>
                      </a:cubicBezTo>
                      <a:cubicBezTo>
                        <a:pt x="13242" y="399"/>
                        <a:pt x="12914" y="243"/>
                        <a:pt x="12567" y="243"/>
                      </a:cubicBezTo>
                      <a:cubicBezTo>
                        <a:pt x="12058" y="243"/>
                        <a:pt x="11507" y="577"/>
                        <a:pt x="11201" y="1047"/>
                      </a:cubicBezTo>
                      <a:cubicBezTo>
                        <a:pt x="10963" y="486"/>
                        <a:pt x="10437" y="193"/>
                        <a:pt x="9909" y="193"/>
                      </a:cubicBezTo>
                      <a:cubicBezTo>
                        <a:pt x="9456" y="193"/>
                        <a:pt x="9003" y="409"/>
                        <a:pt x="8727" y="855"/>
                      </a:cubicBezTo>
                      <a:cubicBezTo>
                        <a:pt x="8457" y="492"/>
                        <a:pt x="8056" y="316"/>
                        <a:pt x="7658" y="316"/>
                      </a:cubicBezTo>
                      <a:cubicBezTo>
                        <a:pt x="7192" y="316"/>
                        <a:pt x="6730" y="558"/>
                        <a:pt x="6491" y="1023"/>
                      </a:cubicBezTo>
                      <a:cubicBezTo>
                        <a:pt x="6262" y="545"/>
                        <a:pt x="5802" y="298"/>
                        <a:pt x="5339" y="298"/>
                      </a:cubicBezTo>
                      <a:cubicBezTo>
                        <a:pt x="4933" y="298"/>
                        <a:pt x="4525" y="488"/>
                        <a:pt x="4268" y="879"/>
                      </a:cubicBezTo>
                      <a:cubicBezTo>
                        <a:pt x="4040" y="348"/>
                        <a:pt x="3547" y="79"/>
                        <a:pt x="3053" y="79"/>
                      </a:cubicBezTo>
                      <a:cubicBezTo>
                        <a:pt x="2590" y="79"/>
                        <a:pt x="2126" y="316"/>
                        <a:pt x="1877" y="796"/>
                      </a:cubicBezTo>
                      <a:cubicBezTo>
                        <a:pt x="1743" y="437"/>
                        <a:pt x="1399" y="194"/>
                        <a:pt x="1012" y="194"/>
                      </a:cubicBezTo>
                      <a:cubicBezTo>
                        <a:pt x="986" y="194"/>
                        <a:pt x="960" y="196"/>
                        <a:pt x="933" y="198"/>
                      </a:cubicBezTo>
                      <a:cubicBezTo>
                        <a:pt x="335" y="258"/>
                        <a:pt x="13" y="831"/>
                        <a:pt x="1" y="1369"/>
                      </a:cubicBezTo>
                      <a:cubicBezTo>
                        <a:pt x="1" y="1423"/>
                        <a:pt x="36" y="1450"/>
                        <a:pt x="72" y="1450"/>
                      </a:cubicBezTo>
                      <a:cubicBezTo>
                        <a:pt x="108" y="1450"/>
                        <a:pt x="144" y="1423"/>
                        <a:pt x="144" y="1369"/>
                      </a:cubicBezTo>
                      <a:cubicBezTo>
                        <a:pt x="168" y="951"/>
                        <a:pt x="383" y="533"/>
                        <a:pt x="825" y="413"/>
                      </a:cubicBezTo>
                      <a:cubicBezTo>
                        <a:pt x="893" y="393"/>
                        <a:pt x="961" y="384"/>
                        <a:pt x="1027" y="384"/>
                      </a:cubicBezTo>
                      <a:cubicBezTo>
                        <a:pt x="1409" y="384"/>
                        <a:pt x="1749" y="687"/>
                        <a:pt x="1770" y="1094"/>
                      </a:cubicBezTo>
                      <a:cubicBezTo>
                        <a:pt x="1770" y="1153"/>
                        <a:pt x="1812" y="1183"/>
                        <a:pt x="1855" y="1183"/>
                      </a:cubicBezTo>
                      <a:cubicBezTo>
                        <a:pt x="1890" y="1183"/>
                        <a:pt x="1926" y="1162"/>
                        <a:pt x="1937" y="1118"/>
                      </a:cubicBezTo>
                      <a:cubicBezTo>
                        <a:pt x="2087" y="547"/>
                        <a:pt x="2570" y="261"/>
                        <a:pt x="3052" y="261"/>
                      </a:cubicBezTo>
                      <a:cubicBezTo>
                        <a:pt x="3529" y="261"/>
                        <a:pt x="4006" y="542"/>
                        <a:pt x="4160" y="1106"/>
                      </a:cubicBezTo>
                      <a:cubicBezTo>
                        <a:pt x="4174" y="1147"/>
                        <a:pt x="4215" y="1168"/>
                        <a:pt x="4254" y="1168"/>
                      </a:cubicBezTo>
                      <a:cubicBezTo>
                        <a:pt x="4283" y="1168"/>
                        <a:pt x="4312" y="1156"/>
                        <a:pt x="4328" y="1130"/>
                      </a:cubicBezTo>
                      <a:cubicBezTo>
                        <a:pt x="4549" y="694"/>
                        <a:pt x="4949" y="478"/>
                        <a:pt x="5344" y="478"/>
                      </a:cubicBezTo>
                      <a:cubicBezTo>
                        <a:pt x="5782" y="478"/>
                        <a:pt x="6214" y="745"/>
                        <a:pt x="6384" y="1274"/>
                      </a:cubicBezTo>
                      <a:cubicBezTo>
                        <a:pt x="6402" y="1316"/>
                        <a:pt x="6438" y="1336"/>
                        <a:pt x="6473" y="1336"/>
                      </a:cubicBezTo>
                      <a:cubicBezTo>
                        <a:pt x="6509" y="1336"/>
                        <a:pt x="6545" y="1316"/>
                        <a:pt x="6563" y="1274"/>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27" y="590"/>
                        <a:pt x="9467" y="365"/>
                        <a:pt x="9905" y="365"/>
                      </a:cubicBezTo>
                      <a:cubicBezTo>
                        <a:pt x="10428" y="365"/>
                        <a:pt x="10949" y="686"/>
                        <a:pt x="11105" y="1298"/>
                      </a:cubicBezTo>
                      <a:cubicBezTo>
                        <a:pt x="11118" y="1336"/>
                        <a:pt x="11152" y="1358"/>
                        <a:pt x="11187" y="1358"/>
                      </a:cubicBezTo>
                      <a:cubicBezTo>
                        <a:pt x="11215" y="1358"/>
                        <a:pt x="11244" y="1342"/>
                        <a:pt x="11261" y="1310"/>
                      </a:cubicBezTo>
                      <a:cubicBezTo>
                        <a:pt x="11503" y="817"/>
                        <a:pt x="12052" y="432"/>
                        <a:pt x="12555" y="432"/>
                      </a:cubicBezTo>
                      <a:cubicBezTo>
                        <a:pt x="12894" y="432"/>
                        <a:pt x="13213" y="608"/>
                        <a:pt x="13401" y="1047"/>
                      </a:cubicBezTo>
                      <a:cubicBezTo>
                        <a:pt x="13415" y="1075"/>
                        <a:pt x="13440" y="1086"/>
                        <a:pt x="13467" y="1086"/>
                      </a:cubicBezTo>
                      <a:cubicBezTo>
                        <a:pt x="13508" y="1086"/>
                        <a:pt x="13553" y="1059"/>
                        <a:pt x="13568" y="1023"/>
                      </a:cubicBezTo>
                      <a:cubicBezTo>
                        <a:pt x="13717" y="470"/>
                        <a:pt x="14181" y="195"/>
                        <a:pt x="14645" y="195"/>
                      </a:cubicBezTo>
                      <a:cubicBezTo>
                        <a:pt x="15114" y="195"/>
                        <a:pt x="15581" y="476"/>
                        <a:pt x="15720" y="1035"/>
                      </a:cubicBezTo>
                      <a:cubicBezTo>
                        <a:pt x="15732" y="1076"/>
                        <a:pt x="15767" y="1097"/>
                        <a:pt x="15805" y="1097"/>
                      </a:cubicBezTo>
                      <a:cubicBezTo>
                        <a:pt x="15842" y="1097"/>
                        <a:pt x="15881" y="1076"/>
                        <a:pt x="15899" y="1035"/>
                      </a:cubicBezTo>
                      <a:cubicBezTo>
                        <a:pt x="16067" y="541"/>
                        <a:pt x="16497" y="299"/>
                        <a:pt x="16929" y="299"/>
                      </a:cubicBezTo>
                      <a:cubicBezTo>
                        <a:pt x="17385" y="299"/>
                        <a:pt x="17843" y="571"/>
                        <a:pt x="17991" y="1106"/>
                      </a:cubicBezTo>
                      <a:cubicBezTo>
                        <a:pt x="18004" y="1147"/>
                        <a:pt x="18041" y="1168"/>
                        <a:pt x="18077" y="1168"/>
                      </a:cubicBezTo>
                      <a:cubicBezTo>
                        <a:pt x="18104" y="1168"/>
                        <a:pt x="18131" y="1156"/>
                        <a:pt x="18146" y="1130"/>
                      </a:cubicBezTo>
                      <a:cubicBezTo>
                        <a:pt x="18352" y="680"/>
                        <a:pt x="18763" y="466"/>
                        <a:pt x="19171" y="466"/>
                      </a:cubicBezTo>
                      <a:cubicBezTo>
                        <a:pt x="19662" y="466"/>
                        <a:pt x="20150" y="776"/>
                        <a:pt x="20274" y="1357"/>
                      </a:cubicBezTo>
                      <a:cubicBezTo>
                        <a:pt x="20288" y="1403"/>
                        <a:pt x="20322" y="1422"/>
                        <a:pt x="20358" y="1422"/>
                      </a:cubicBezTo>
                      <a:cubicBezTo>
                        <a:pt x="20415" y="1422"/>
                        <a:pt x="20475" y="1371"/>
                        <a:pt x="20453" y="1298"/>
                      </a:cubicBezTo>
                      <a:cubicBezTo>
                        <a:pt x="20307" y="643"/>
                        <a:pt x="19748" y="281"/>
                        <a:pt x="19181" y="281"/>
                      </a:cubicBezTo>
                      <a:cubicBezTo>
                        <a:pt x="18774" y="281"/>
                        <a:pt x="18363" y="468"/>
                        <a:pt x="18098" y="867"/>
                      </a:cubicBezTo>
                      <a:cubicBezTo>
                        <a:pt x="17881" y="357"/>
                        <a:pt x="17408" y="97"/>
                        <a:pt x="16933" y="97"/>
                      </a:cubicBezTo>
                      <a:cubicBezTo>
                        <a:pt x="16495" y="97"/>
                        <a:pt x="16056" y="318"/>
                        <a:pt x="15815" y="772"/>
                      </a:cubicBezTo>
                      <a:cubicBezTo>
                        <a:pt x="15588" y="258"/>
                        <a:pt x="15113" y="1"/>
                        <a:pt x="14638"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426" name="Google Shape;2426;p26"/>
                <p:cNvSpPr/>
                <p:nvPr/>
              </p:nvSpPr>
              <p:spPr>
                <a:xfrm>
                  <a:off x="4979623" y="3205700"/>
                  <a:ext cx="4386615" cy="308941"/>
                </a:xfrm>
                <a:custGeom>
                  <a:avLst/>
                  <a:gdLst/>
                  <a:ahLst/>
                  <a:cxnLst/>
                  <a:rect l="l" t="t" r="r" b="b"/>
                  <a:pathLst>
                    <a:path w="20475" h="1442" extrusionOk="0">
                      <a:moveTo>
                        <a:pt x="14638" y="1"/>
                      </a:moveTo>
                      <a:cubicBezTo>
                        <a:pt x="14163" y="1"/>
                        <a:pt x="13687" y="258"/>
                        <a:pt x="13460" y="772"/>
                      </a:cubicBezTo>
                      <a:cubicBezTo>
                        <a:pt x="13242" y="399"/>
                        <a:pt x="12914" y="244"/>
                        <a:pt x="12567" y="244"/>
                      </a:cubicBezTo>
                      <a:cubicBezTo>
                        <a:pt x="12058" y="244"/>
                        <a:pt x="11507" y="578"/>
                        <a:pt x="11201" y="1047"/>
                      </a:cubicBezTo>
                      <a:cubicBezTo>
                        <a:pt x="10962" y="485"/>
                        <a:pt x="10434" y="192"/>
                        <a:pt x="9904" y="192"/>
                      </a:cubicBezTo>
                      <a:cubicBezTo>
                        <a:pt x="9453" y="192"/>
                        <a:pt x="9001" y="404"/>
                        <a:pt x="8727" y="843"/>
                      </a:cubicBezTo>
                      <a:cubicBezTo>
                        <a:pt x="8458" y="482"/>
                        <a:pt x="8059" y="306"/>
                        <a:pt x="7662" y="306"/>
                      </a:cubicBezTo>
                      <a:cubicBezTo>
                        <a:pt x="7194" y="306"/>
                        <a:pt x="6731" y="550"/>
                        <a:pt x="6491" y="1023"/>
                      </a:cubicBezTo>
                      <a:cubicBezTo>
                        <a:pt x="6262" y="545"/>
                        <a:pt x="5802" y="298"/>
                        <a:pt x="5339" y="298"/>
                      </a:cubicBezTo>
                      <a:cubicBezTo>
                        <a:pt x="4933" y="298"/>
                        <a:pt x="4525" y="488"/>
                        <a:pt x="4268" y="879"/>
                      </a:cubicBezTo>
                      <a:cubicBezTo>
                        <a:pt x="4040" y="349"/>
                        <a:pt x="3547" y="79"/>
                        <a:pt x="3053" y="79"/>
                      </a:cubicBezTo>
                      <a:cubicBezTo>
                        <a:pt x="2590" y="79"/>
                        <a:pt x="2126" y="316"/>
                        <a:pt x="1877" y="796"/>
                      </a:cubicBezTo>
                      <a:cubicBezTo>
                        <a:pt x="1743" y="437"/>
                        <a:pt x="1399" y="195"/>
                        <a:pt x="1012" y="195"/>
                      </a:cubicBezTo>
                      <a:cubicBezTo>
                        <a:pt x="986" y="195"/>
                        <a:pt x="960" y="196"/>
                        <a:pt x="933" y="198"/>
                      </a:cubicBezTo>
                      <a:cubicBezTo>
                        <a:pt x="335" y="258"/>
                        <a:pt x="13" y="832"/>
                        <a:pt x="1" y="1369"/>
                      </a:cubicBezTo>
                      <a:cubicBezTo>
                        <a:pt x="1" y="1417"/>
                        <a:pt x="36" y="1441"/>
                        <a:pt x="72" y="1441"/>
                      </a:cubicBezTo>
                      <a:cubicBezTo>
                        <a:pt x="108" y="1441"/>
                        <a:pt x="144" y="1417"/>
                        <a:pt x="144" y="1369"/>
                      </a:cubicBezTo>
                      <a:cubicBezTo>
                        <a:pt x="168" y="939"/>
                        <a:pt x="383" y="533"/>
                        <a:pt x="825" y="413"/>
                      </a:cubicBezTo>
                      <a:cubicBezTo>
                        <a:pt x="893" y="394"/>
                        <a:pt x="961" y="384"/>
                        <a:pt x="1027" y="384"/>
                      </a:cubicBezTo>
                      <a:cubicBezTo>
                        <a:pt x="1409" y="384"/>
                        <a:pt x="1749" y="687"/>
                        <a:pt x="1770" y="1095"/>
                      </a:cubicBezTo>
                      <a:cubicBezTo>
                        <a:pt x="1770" y="1148"/>
                        <a:pt x="1815" y="1179"/>
                        <a:pt x="1859" y="1179"/>
                      </a:cubicBezTo>
                      <a:cubicBezTo>
                        <a:pt x="1893" y="1179"/>
                        <a:pt x="1927" y="1160"/>
                        <a:pt x="1937" y="1118"/>
                      </a:cubicBezTo>
                      <a:cubicBezTo>
                        <a:pt x="2087" y="548"/>
                        <a:pt x="2570" y="261"/>
                        <a:pt x="3052" y="261"/>
                      </a:cubicBezTo>
                      <a:cubicBezTo>
                        <a:pt x="3529" y="261"/>
                        <a:pt x="4006" y="542"/>
                        <a:pt x="4160" y="1106"/>
                      </a:cubicBezTo>
                      <a:cubicBezTo>
                        <a:pt x="4173" y="1145"/>
                        <a:pt x="4211" y="1167"/>
                        <a:pt x="4248" y="1167"/>
                      </a:cubicBezTo>
                      <a:cubicBezTo>
                        <a:pt x="4280" y="1167"/>
                        <a:pt x="4311" y="1151"/>
                        <a:pt x="4328" y="1118"/>
                      </a:cubicBezTo>
                      <a:cubicBezTo>
                        <a:pt x="4547" y="685"/>
                        <a:pt x="4944" y="472"/>
                        <a:pt x="5336" y="472"/>
                      </a:cubicBezTo>
                      <a:cubicBezTo>
                        <a:pt x="5777" y="472"/>
                        <a:pt x="6213" y="742"/>
                        <a:pt x="6384" y="1274"/>
                      </a:cubicBezTo>
                      <a:cubicBezTo>
                        <a:pt x="6402" y="1316"/>
                        <a:pt x="6438" y="1337"/>
                        <a:pt x="6473" y="1337"/>
                      </a:cubicBezTo>
                      <a:cubicBezTo>
                        <a:pt x="6509" y="1337"/>
                        <a:pt x="6545" y="1316"/>
                        <a:pt x="6563" y="1274"/>
                      </a:cubicBezTo>
                      <a:cubicBezTo>
                        <a:pt x="6740" y="762"/>
                        <a:pt x="7201" y="492"/>
                        <a:pt x="7664" y="492"/>
                      </a:cubicBezTo>
                      <a:cubicBezTo>
                        <a:pt x="8046" y="492"/>
                        <a:pt x="8428" y="675"/>
                        <a:pt x="8655" y="1059"/>
                      </a:cubicBezTo>
                      <a:cubicBezTo>
                        <a:pt x="8673" y="1083"/>
                        <a:pt x="8700" y="1095"/>
                        <a:pt x="8727" y="1095"/>
                      </a:cubicBezTo>
                      <a:cubicBezTo>
                        <a:pt x="8754" y="1095"/>
                        <a:pt x="8781" y="1083"/>
                        <a:pt x="8798" y="1059"/>
                      </a:cubicBezTo>
                      <a:cubicBezTo>
                        <a:pt x="9026" y="598"/>
                        <a:pt x="9458" y="378"/>
                        <a:pt x="9890" y="378"/>
                      </a:cubicBezTo>
                      <a:cubicBezTo>
                        <a:pt x="10410" y="378"/>
                        <a:pt x="10930" y="697"/>
                        <a:pt x="11094" y="1298"/>
                      </a:cubicBezTo>
                      <a:cubicBezTo>
                        <a:pt x="11106" y="1337"/>
                        <a:pt x="11140" y="1358"/>
                        <a:pt x="11175" y="1358"/>
                      </a:cubicBezTo>
                      <a:cubicBezTo>
                        <a:pt x="11203" y="1358"/>
                        <a:pt x="11232" y="1343"/>
                        <a:pt x="11249" y="1310"/>
                      </a:cubicBezTo>
                      <a:cubicBezTo>
                        <a:pt x="11491" y="818"/>
                        <a:pt x="12040" y="432"/>
                        <a:pt x="12543" y="432"/>
                      </a:cubicBezTo>
                      <a:cubicBezTo>
                        <a:pt x="12882" y="432"/>
                        <a:pt x="13201" y="608"/>
                        <a:pt x="13389" y="1047"/>
                      </a:cubicBezTo>
                      <a:cubicBezTo>
                        <a:pt x="13403" y="1075"/>
                        <a:pt x="13428" y="1086"/>
                        <a:pt x="13455" y="1086"/>
                      </a:cubicBezTo>
                      <a:cubicBezTo>
                        <a:pt x="13496" y="1086"/>
                        <a:pt x="13541" y="1059"/>
                        <a:pt x="13556" y="1023"/>
                      </a:cubicBezTo>
                      <a:cubicBezTo>
                        <a:pt x="13699" y="464"/>
                        <a:pt x="14164" y="186"/>
                        <a:pt x="14629" y="186"/>
                      </a:cubicBezTo>
                      <a:cubicBezTo>
                        <a:pt x="15099" y="186"/>
                        <a:pt x="15569" y="470"/>
                        <a:pt x="15708" y="1035"/>
                      </a:cubicBezTo>
                      <a:cubicBezTo>
                        <a:pt x="15726" y="1077"/>
                        <a:pt x="15761" y="1097"/>
                        <a:pt x="15797" y="1097"/>
                      </a:cubicBezTo>
                      <a:cubicBezTo>
                        <a:pt x="15833" y="1097"/>
                        <a:pt x="15869" y="1077"/>
                        <a:pt x="15887" y="1035"/>
                      </a:cubicBezTo>
                      <a:cubicBezTo>
                        <a:pt x="16055" y="541"/>
                        <a:pt x="16486" y="299"/>
                        <a:pt x="16917" y="299"/>
                      </a:cubicBezTo>
                      <a:cubicBezTo>
                        <a:pt x="17373" y="299"/>
                        <a:pt x="17831" y="571"/>
                        <a:pt x="17979" y="1106"/>
                      </a:cubicBezTo>
                      <a:cubicBezTo>
                        <a:pt x="17992" y="1147"/>
                        <a:pt x="18029" y="1169"/>
                        <a:pt x="18065" y="1169"/>
                      </a:cubicBezTo>
                      <a:cubicBezTo>
                        <a:pt x="18092" y="1169"/>
                        <a:pt x="18119" y="1156"/>
                        <a:pt x="18134" y="1130"/>
                      </a:cubicBezTo>
                      <a:cubicBezTo>
                        <a:pt x="18340" y="680"/>
                        <a:pt x="18751" y="466"/>
                        <a:pt x="19159" y="466"/>
                      </a:cubicBezTo>
                      <a:cubicBezTo>
                        <a:pt x="19650" y="466"/>
                        <a:pt x="20138" y="776"/>
                        <a:pt x="20262" y="1357"/>
                      </a:cubicBezTo>
                      <a:cubicBezTo>
                        <a:pt x="20276" y="1405"/>
                        <a:pt x="20315" y="1426"/>
                        <a:pt x="20354" y="1426"/>
                      </a:cubicBezTo>
                      <a:cubicBezTo>
                        <a:pt x="20414" y="1426"/>
                        <a:pt x="20475" y="1377"/>
                        <a:pt x="20453" y="1298"/>
                      </a:cubicBezTo>
                      <a:cubicBezTo>
                        <a:pt x="20307" y="644"/>
                        <a:pt x="19748" y="281"/>
                        <a:pt x="19181" y="281"/>
                      </a:cubicBezTo>
                      <a:cubicBezTo>
                        <a:pt x="18774" y="281"/>
                        <a:pt x="18363" y="468"/>
                        <a:pt x="18098" y="867"/>
                      </a:cubicBezTo>
                      <a:cubicBezTo>
                        <a:pt x="17881" y="358"/>
                        <a:pt x="17408" y="97"/>
                        <a:pt x="16933" y="97"/>
                      </a:cubicBezTo>
                      <a:cubicBezTo>
                        <a:pt x="16495" y="97"/>
                        <a:pt x="16056" y="319"/>
                        <a:pt x="15815" y="772"/>
                      </a:cubicBezTo>
                      <a:cubicBezTo>
                        <a:pt x="15588" y="258"/>
                        <a:pt x="15113" y="1"/>
                        <a:pt x="14638"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427" name="Google Shape;2427;p26"/>
                <p:cNvSpPr/>
                <p:nvPr/>
              </p:nvSpPr>
              <p:spPr>
                <a:xfrm>
                  <a:off x="4977052" y="3746027"/>
                  <a:ext cx="4389186" cy="310869"/>
                </a:xfrm>
                <a:custGeom>
                  <a:avLst/>
                  <a:gdLst/>
                  <a:ahLst/>
                  <a:cxnLst/>
                  <a:rect l="l" t="t" r="r" b="b"/>
                  <a:pathLst>
                    <a:path w="20487" h="1451" extrusionOk="0">
                      <a:moveTo>
                        <a:pt x="14650" y="1"/>
                      </a:moveTo>
                      <a:cubicBezTo>
                        <a:pt x="14175" y="1"/>
                        <a:pt x="13699" y="258"/>
                        <a:pt x="13472" y="772"/>
                      </a:cubicBezTo>
                      <a:cubicBezTo>
                        <a:pt x="13249" y="399"/>
                        <a:pt x="12919" y="244"/>
                        <a:pt x="12570" y="244"/>
                      </a:cubicBezTo>
                      <a:cubicBezTo>
                        <a:pt x="12060" y="244"/>
                        <a:pt x="11512" y="578"/>
                        <a:pt x="11213" y="1047"/>
                      </a:cubicBezTo>
                      <a:cubicBezTo>
                        <a:pt x="10975" y="488"/>
                        <a:pt x="10451" y="198"/>
                        <a:pt x="9925" y="198"/>
                      </a:cubicBezTo>
                      <a:cubicBezTo>
                        <a:pt x="9471" y="198"/>
                        <a:pt x="9015" y="413"/>
                        <a:pt x="8739" y="856"/>
                      </a:cubicBezTo>
                      <a:cubicBezTo>
                        <a:pt x="8469" y="493"/>
                        <a:pt x="8068" y="317"/>
                        <a:pt x="7669" y="317"/>
                      </a:cubicBezTo>
                      <a:cubicBezTo>
                        <a:pt x="7201" y="317"/>
                        <a:pt x="6737" y="558"/>
                        <a:pt x="6491" y="1023"/>
                      </a:cubicBezTo>
                      <a:cubicBezTo>
                        <a:pt x="6262" y="545"/>
                        <a:pt x="5802" y="298"/>
                        <a:pt x="5341" y="298"/>
                      </a:cubicBezTo>
                      <a:cubicBezTo>
                        <a:pt x="4937" y="298"/>
                        <a:pt x="4531" y="489"/>
                        <a:pt x="4280" y="880"/>
                      </a:cubicBezTo>
                      <a:cubicBezTo>
                        <a:pt x="4052" y="349"/>
                        <a:pt x="3556" y="79"/>
                        <a:pt x="3060" y="79"/>
                      </a:cubicBezTo>
                      <a:cubicBezTo>
                        <a:pt x="2596" y="79"/>
                        <a:pt x="2132" y="316"/>
                        <a:pt x="1889" y="796"/>
                      </a:cubicBezTo>
                      <a:cubicBezTo>
                        <a:pt x="1744" y="438"/>
                        <a:pt x="1399" y="195"/>
                        <a:pt x="1022" y="195"/>
                      </a:cubicBezTo>
                      <a:cubicBezTo>
                        <a:pt x="997" y="195"/>
                        <a:pt x="971" y="196"/>
                        <a:pt x="945" y="198"/>
                      </a:cubicBezTo>
                      <a:cubicBezTo>
                        <a:pt x="347" y="258"/>
                        <a:pt x="13" y="832"/>
                        <a:pt x="1" y="1370"/>
                      </a:cubicBezTo>
                      <a:cubicBezTo>
                        <a:pt x="1" y="1423"/>
                        <a:pt x="40" y="1450"/>
                        <a:pt x="78" y="1450"/>
                      </a:cubicBezTo>
                      <a:cubicBezTo>
                        <a:pt x="117" y="1450"/>
                        <a:pt x="156" y="1423"/>
                        <a:pt x="156" y="1370"/>
                      </a:cubicBezTo>
                      <a:cubicBezTo>
                        <a:pt x="168" y="951"/>
                        <a:pt x="395" y="533"/>
                        <a:pt x="825" y="413"/>
                      </a:cubicBezTo>
                      <a:cubicBezTo>
                        <a:pt x="895" y="394"/>
                        <a:pt x="964" y="385"/>
                        <a:pt x="1032" y="385"/>
                      </a:cubicBezTo>
                      <a:cubicBezTo>
                        <a:pt x="1420" y="385"/>
                        <a:pt x="1760" y="688"/>
                        <a:pt x="1770" y="1095"/>
                      </a:cubicBezTo>
                      <a:cubicBezTo>
                        <a:pt x="1770" y="1153"/>
                        <a:pt x="1816" y="1183"/>
                        <a:pt x="1862" y="1183"/>
                      </a:cubicBezTo>
                      <a:cubicBezTo>
                        <a:pt x="1900" y="1183"/>
                        <a:pt x="1938" y="1162"/>
                        <a:pt x="1949" y="1119"/>
                      </a:cubicBezTo>
                      <a:cubicBezTo>
                        <a:pt x="2099" y="548"/>
                        <a:pt x="2582" y="261"/>
                        <a:pt x="3064" y="261"/>
                      </a:cubicBezTo>
                      <a:cubicBezTo>
                        <a:pt x="3541" y="261"/>
                        <a:pt x="4018" y="542"/>
                        <a:pt x="4172" y="1107"/>
                      </a:cubicBezTo>
                      <a:cubicBezTo>
                        <a:pt x="4185" y="1145"/>
                        <a:pt x="4219" y="1167"/>
                        <a:pt x="4253" y="1167"/>
                      </a:cubicBezTo>
                      <a:cubicBezTo>
                        <a:pt x="4282" y="1167"/>
                        <a:pt x="4311" y="1151"/>
                        <a:pt x="4328" y="1119"/>
                      </a:cubicBezTo>
                      <a:cubicBezTo>
                        <a:pt x="4553" y="686"/>
                        <a:pt x="4950" y="472"/>
                        <a:pt x="5342" y="472"/>
                      </a:cubicBezTo>
                      <a:cubicBezTo>
                        <a:pt x="5783" y="472"/>
                        <a:pt x="6219" y="742"/>
                        <a:pt x="6396" y="1274"/>
                      </a:cubicBezTo>
                      <a:cubicBezTo>
                        <a:pt x="6408" y="1316"/>
                        <a:pt x="6444" y="1337"/>
                        <a:pt x="6480" y="1337"/>
                      </a:cubicBezTo>
                      <a:cubicBezTo>
                        <a:pt x="6515" y="1337"/>
                        <a:pt x="6551" y="1316"/>
                        <a:pt x="6563" y="1274"/>
                      </a:cubicBezTo>
                      <a:cubicBezTo>
                        <a:pt x="6740" y="763"/>
                        <a:pt x="7201" y="492"/>
                        <a:pt x="7664" y="492"/>
                      </a:cubicBezTo>
                      <a:cubicBezTo>
                        <a:pt x="8046" y="492"/>
                        <a:pt x="8428" y="676"/>
                        <a:pt x="8655" y="1059"/>
                      </a:cubicBezTo>
                      <a:cubicBezTo>
                        <a:pt x="8673" y="1089"/>
                        <a:pt x="8703" y="1104"/>
                        <a:pt x="8733" y="1104"/>
                      </a:cubicBezTo>
                      <a:cubicBezTo>
                        <a:pt x="8763" y="1104"/>
                        <a:pt x="8793" y="1089"/>
                        <a:pt x="8810" y="1059"/>
                      </a:cubicBezTo>
                      <a:cubicBezTo>
                        <a:pt x="9038" y="598"/>
                        <a:pt x="9470" y="378"/>
                        <a:pt x="9901" y="378"/>
                      </a:cubicBezTo>
                      <a:cubicBezTo>
                        <a:pt x="10420" y="378"/>
                        <a:pt x="10937" y="697"/>
                        <a:pt x="11094" y="1298"/>
                      </a:cubicBezTo>
                      <a:cubicBezTo>
                        <a:pt x="11107" y="1337"/>
                        <a:pt x="11140" y="1358"/>
                        <a:pt x="11177" y="1358"/>
                      </a:cubicBezTo>
                      <a:cubicBezTo>
                        <a:pt x="11207" y="1358"/>
                        <a:pt x="11239" y="1343"/>
                        <a:pt x="11261" y="1310"/>
                      </a:cubicBezTo>
                      <a:cubicBezTo>
                        <a:pt x="11496" y="818"/>
                        <a:pt x="12042" y="432"/>
                        <a:pt x="12544" y="432"/>
                      </a:cubicBezTo>
                      <a:cubicBezTo>
                        <a:pt x="12882" y="432"/>
                        <a:pt x="13201" y="608"/>
                        <a:pt x="13389" y="1047"/>
                      </a:cubicBezTo>
                      <a:cubicBezTo>
                        <a:pt x="13404" y="1077"/>
                        <a:pt x="13433" y="1090"/>
                        <a:pt x="13464" y="1090"/>
                      </a:cubicBezTo>
                      <a:cubicBezTo>
                        <a:pt x="13506" y="1090"/>
                        <a:pt x="13549" y="1065"/>
                        <a:pt x="13556" y="1023"/>
                      </a:cubicBezTo>
                      <a:cubicBezTo>
                        <a:pt x="13705" y="464"/>
                        <a:pt x="14173" y="186"/>
                        <a:pt x="14639" y="186"/>
                      </a:cubicBezTo>
                      <a:cubicBezTo>
                        <a:pt x="15111" y="186"/>
                        <a:pt x="15581" y="470"/>
                        <a:pt x="15720" y="1035"/>
                      </a:cubicBezTo>
                      <a:cubicBezTo>
                        <a:pt x="15732" y="1077"/>
                        <a:pt x="15767" y="1098"/>
                        <a:pt x="15803" y="1098"/>
                      </a:cubicBezTo>
                      <a:cubicBezTo>
                        <a:pt x="15839" y="1098"/>
                        <a:pt x="15875" y="1077"/>
                        <a:pt x="15887" y="1035"/>
                      </a:cubicBezTo>
                      <a:cubicBezTo>
                        <a:pt x="16061" y="542"/>
                        <a:pt x="16494" y="299"/>
                        <a:pt x="16926" y="299"/>
                      </a:cubicBezTo>
                      <a:cubicBezTo>
                        <a:pt x="17383" y="299"/>
                        <a:pt x="17837" y="572"/>
                        <a:pt x="17979" y="1107"/>
                      </a:cubicBezTo>
                      <a:cubicBezTo>
                        <a:pt x="17993" y="1148"/>
                        <a:pt x="18031" y="1174"/>
                        <a:pt x="18070" y="1174"/>
                      </a:cubicBezTo>
                      <a:cubicBezTo>
                        <a:pt x="18098" y="1174"/>
                        <a:pt x="18126" y="1161"/>
                        <a:pt x="18146" y="1131"/>
                      </a:cubicBezTo>
                      <a:cubicBezTo>
                        <a:pt x="18347" y="680"/>
                        <a:pt x="18754" y="466"/>
                        <a:pt x="19161" y="466"/>
                      </a:cubicBezTo>
                      <a:cubicBezTo>
                        <a:pt x="19650" y="466"/>
                        <a:pt x="20138" y="777"/>
                        <a:pt x="20262" y="1358"/>
                      </a:cubicBezTo>
                      <a:cubicBezTo>
                        <a:pt x="20281" y="1409"/>
                        <a:pt x="20321" y="1431"/>
                        <a:pt x="20362" y="1431"/>
                      </a:cubicBezTo>
                      <a:cubicBezTo>
                        <a:pt x="20425" y="1431"/>
                        <a:pt x="20487" y="1378"/>
                        <a:pt x="20465" y="1298"/>
                      </a:cubicBezTo>
                      <a:cubicBezTo>
                        <a:pt x="20319" y="643"/>
                        <a:pt x="19754" y="276"/>
                        <a:pt x="19185" y="276"/>
                      </a:cubicBezTo>
                      <a:cubicBezTo>
                        <a:pt x="18778" y="276"/>
                        <a:pt x="18370" y="464"/>
                        <a:pt x="18110" y="868"/>
                      </a:cubicBezTo>
                      <a:cubicBezTo>
                        <a:pt x="17886" y="358"/>
                        <a:pt x="17414" y="97"/>
                        <a:pt x="16941" y="97"/>
                      </a:cubicBezTo>
                      <a:cubicBezTo>
                        <a:pt x="16504" y="97"/>
                        <a:pt x="16068" y="319"/>
                        <a:pt x="15827" y="772"/>
                      </a:cubicBezTo>
                      <a:cubicBezTo>
                        <a:pt x="15600" y="258"/>
                        <a:pt x="15125" y="1"/>
                        <a:pt x="14650"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428" name="Google Shape;2428;p26"/>
                <p:cNvSpPr/>
                <p:nvPr/>
              </p:nvSpPr>
              <p:spPr>
                <a:xfrm>
                  <a:off x="4979623" y="4288496"/>
                  <a:ext cx="4386615" cy="309370"/>
                </a:xfrm>
                <a:custGeom>
                  <a:avLst/>
                  <a:gdLst/>
                  <a:ahLst/>
                  <a:cxnLst/>
                  <a:rect l="l" t="t" r="r" b="b"/>
                  <a:pathLst>
                    <a:path w="20475" h="1444" extrusionOk="0">
                      <a:moveTo>
                        <a:pt x="14638" y="0"/>
                      </a:moveTo>
                      <a:cubicBezTo>
                        <a:pt x="14163" y="0"/>
                        <a:pt x="13687" y="254"/>
                        <a:pt x="13460" y="762"/>
                      </a:cubicBezTo>
                      <a:cubicBezTo>
                        <a:pt x="13242" y="394"/>
                        <a:pt x="12915" y="240"/>
                        <a:pt x="12568" y="240"/>
                      </a:cubicBezTo>
                      <a:cubicBezTo>
                        <a:pt x="12058" y="240"/>
                        <a:pt x="11507" y="573"/>
                        <a:pt x="11201" y="1049"/>
                      </a:cubicBezTo>
                      <a:cubicBezTo>
                        <a:pt x="10962" y="487"/>
                        <a:pt x="10434" y="194"/>
                        <a:pt x="9904" y="194"/>
                      </a:cubicBezTo>
                      <a:cubicBezTo>
                        <a:pt x="9453" y="194"/>
                        <a:pt x="9001" y="406"/>
                        <a:pt x="8727" y="846"/>
                      </a:cubicBezTo>
                      <a:cubicBezTo>
                        <a:pt x="8458" y="484"/>
                        <a:pt x="8059" y="308"/>
                        <a:pt x="7662" y="308"/>
                      </a:cubicBezTo>
                      <a:cubicBezTo>
                        <a:pt x="7194" y="308"/>
                        <a:pt x="6731" y="553"/>
                        <a:pt x="6491" y="1025"/>
                      </a:cubicBezTo>
                      <a:cubicBezTo>
                        <a:pt x="6261" y="546"/>
                        <a:pt x="5799" y="299"/>
                        <a:pt x="5334" y="299"/>
                      </a:cubicBezTo>
                      <a:cubicBezTo>
                        <a:pt x="4930" y="299"/>
                        <a:pt x="4524" y="486"/>
                        <a:pt x="4268" y="870"/>
                      </a:cubicBezTo>
                      <a:cubicBezTo>
                        <a:pt x="4040" y="347"/>
                        <a:pt x="3550" y="80"/>
                        <a:pt x="3057" y="80"/>
                      </a:cubicBezTo>
                      <a:cubicBezTo>
                        <a:pt x="2593" y="80"/>
                        <a:pt x="2127" y="317"/>
                        <a:pt x="1877" y="798"/>
                      </a:cubicBezTo>
                      <a:cubicBezTo>
                        <a:pt x="1743" y="430"/>
                        <a:pt x="1401" y="197"/>
                        <a:pt x="1016" y="197"/>
                      </a:cubicBezTo>
                      <a:cubicBezTo>
                        <a:pt x="988" y="197"/>
                        <a:pt x="961" y="198"/>
                        <a:pt x="933" y="200"/>
                      </a:cubicBezTo>
                      <a:cubicBezTo>
                        <a:pt x="335" y="248"/>
                        <a:pt x="13" y="822"/>
                        <a:pt x="1" y="1372"/>
                      </a:cubicBezTo>
                      <a:cubicBezTo>
                        <a:pt x="1" y="1420"/>
                        <a:pt x="36" y="1443"/>
                        <a:pt x="72" y="1443"/>
                      </a:cubicBezTo>
                      <a:cubicBezTo>
                        <a:pt x="108" y="1443"/>
                        <a:pt x="144" y="1420"/>
                        <a:pt x="144" y="1372"/>
                      </a:cubicBezTo>
                      <a:cubicBezTo>
                        <a:pt x="168" y="941"/>
                        <a:pt x="383" y="523"/>
                        <a:pt x="825" y="415"/>
                      </a:cubicBezTo>
                      <a:cubicBezTo>
                        <a:pt x="894" y="396"/>
                        <a:pt x="964" y="386"/>
                        <a:pt x="1032" y="386"/>
                      </a:cubicBezTo>
                      <a:cubicBezTo>
                        <a:pt x="1411" y="386"/>
                        <a:pt x="1749" y="681"/>
                        <a:pt x="1770" y="1097"/>
                      </a:cubicBezTo>
                      <a:cubicBezTo>
                        <a:pt x="1770" y="1149"/>
                        <a:pt x="1812" y="1180"/>
                        <a:pt x="1855" y="1180"/>
                      </a:cubicBezTo>
                      <a:cubicBezTo>
                        <a:pt x="1890" y="1180"/>
                        <a:pt x="1926" y="1158"/>
                        <a:pt x="1937" y="1109"/>
                      </a:cubicBezTo>
                      <a:cubicBezTo>
                        <a:pt x="2087" y="538"/>
                        <a:pt x="2570" y="251"/>
                        <a:pt x="3052" y="251"/>
                      </a:cubicBezTo>
                      <a:cubicBezTo>
                        <a:pt x="3529" y="251"/>
                        <a:pt x="4006" y="532"/>
                        <a:pt x="4160" y="1097"/>
                      </a:cubicBezTo>
                      <a:cubicBezTo>
                        <a:pt x="4174" y="1143"/>
                        <a:pt x="4213" y="1168"/>
                        <a:pt x="4252" y="1168"/>
                      </a:cubicBezTo>
                      <a:cubicBezTo>
                        <a:pt x="4282" y="1168"/>
                        <a:pt x="4312" y="1152"/>
                        <a:pt x="4328" y="1121"/>
                      </a:cubicBezTo>
                      <a:cubicBezTo>
                        <a:pt x="4547" y="688"/>
                        <a:pt x="4944" y="474"/>
                        <a:pt x="5336" y="474"/>
                      </a:cubicBezTo>
                      <a:cubicBezTo>
                        <a:pt x="5777" y="474"/>
                        <a:pt x="6213" y="745"/>
                        <a:pt x="6384" y="1276"/>
                      </a:cubicBezTo>
                      <a:cubicBezTo>
                        <a:pt x="6402" y="1312"/>
                        <a:pt x="6438" y="1330"/>
                        <a:pt x="6473" y="1330"/>
                      </a:cubicBezTo>
                      <a:cubicBezTo>
                        <a:pt x="6509" y="1330"/>
                        <a:pt x="6545" y="1312"/>
                        <a:pt x="6563" y="1276"/>
                      </a:cubicBezTo>
                      <a:cubicBezTo>
                        <a:pt x="6740" y="759"/>
                        <a:pt x="7200" y="485"/>
                        <a:pt x="7663" y="485"/>
                      </a:cubicBezTo>
                      <a:cubicBezTo>
                        <a:pt x="8044" y="485"/>
                        <a:pt x="8428" y="672"/>
                        <a:pt x="8655" y="1061"/>
                      </a:cubicBezTo>
                      <a:cubicBezTo>
                        <a:pt x="8673" y="1085"/>
                        <a:pt x="8700" y="1097"/>
                        <a:pt x="8727" y="1097"/>
                      </a:cubicBezTo>
                      <a:cubicBezTo>
                        <a:pt x="8754" y="1097"/>
                        <a:pt x="8781" y="1085"/>
                        <a:pt x="8798" y="1061"/>
                      </a:cubicBezTo>
                      <a:cubicBezTo>
                        <a:pt x="9028" y="597"/>
                        <a:pt x="9463" y="375"/>
                        <a:pt x="9898" y="375"/>
                      </a:cubicBezTo>
                      <a:cubicBezTo>
                        <a:pt x="10415" y="375"/>
                        <a:pt x="10931" y="690"/>
                        <a:pt x="11094" y="1288"/>
                      </a:cubicBezTo>
                      <a:cubicBezTo>
                        <a:pt x="11100" y="1335"/>
                        <a:pt x="11137" y="1359"/>
                        <a:pt x="11174" y="1359"/>
                      </a:cubicBezTo>
                      <a:cubicBezTo>
                        <a:pt x="11203" y="1359"/>
                        <a:pt x="11233" y="1344"/>
                        <a:pt x="11249" y="1312"/>
                      </a:cubicBezTo>
                      <a:cubicBezTo>
                        <a:pt x="11493" y="818"/>
                        <a:pt x="12045" y="426"/>
                        <a:pt x="12549" y="426"/>
                      </a:cubicBezTo>
                      <a:cubicBezTo>
                        <a:pt x="12886" y="426"/>
                        <a:pt x="13202" y="601"/>
                        <a:pt x="13389" y="1037"/>
                      </a:cubicBezTo>
                      <a:cubicBezTo>
                        <a:pt x="13403" y="1071"/>
                        <a:pt x="13430" y="1085"/>
                        <a:pt x="13458" y="1085"/>
                      </a:cubicBezTo>
                      <a:cubicBezTo>
                        <a:pt x="13498" y="1085"/>
                        <a:pt x="13542" y="1056"/>
                        <a:pt x="13556" y="1013"/>
                      </a:cubicBezTo>
                      <a:cubicBezTo>
                        <a:pt x="13698" y="462"/>
                        <a:pt x="14161" y="187"/>
                        <a:pt x="14625" y="187"/>
                      </a:cubicBezTo>
                      <a:cubicBezTo>
                        <a:pt x="15096" y="187"/>
                        <a:pt x="15569" y="471"/>
                        <a:pt x="15708" y="1037"/>
                      </a:cubicBezTo>
                      <a:cubicBezTo>
                        <a:pt x="15726" y="1079"/>
                        <a:pt x="15761" y="1100"/>
                        <a:pt x="15797" y="1100"/>
                      </a:cubicBezTo>
                      <a:cubicBezTo>
                        <a:pt x="15833" y="1100"/>
                        <a:pt x="15869" y="1079"/>
                        <a:pt x="15887" y="1037"/>
                      </a:cubicBezTo>
                      <a:cubicBezTo>
                        <a:pt x="16055" y="544"/>
                        <a:pt x="16486" y="301"/>
                        <a:pt x="16917" y="301"/>
                      </a:cubicBezTo>
                      <a:cubicBezTo>
                        <a:pt x="17373" y="301"/>
                        <a:pt x="17831" y="574"/>
                        <a:pt x="17979" y="1109"/>
                      </a:cubicBezTo>
                      <a:cubicBezTo>
                        <a:pt x="17992" y="1150"/>
                        <a:pt x="18029" y="1171"/>
                        <a:pt x="18065" y="1171"/>
                      </a:cubicBezTo>
                      <a:cubicBezTo>
                        <a:pt x="18092" y="1171"/>
                        <a:pt x="18119" y="1159"/>
                        <a:pt x="18134" y="1133"/>
                      </a:cubicBezTo>
                      <a:cubicBezTo>
                        <a:pt x="18341" y="681"/>
                        <a:pt x="18753" y="467"/>
                        <a:pt x="19162" y="467"/>
                      </a:cubicBezTo>
                      <a:cubicBezTo>
                        <a:pt x="19652" y="467"/>
                        <a:pt x="20138" y="775"/>
                        <a:pt x="20262" y="1348"/>
                      </a:cubicBezTo>
                      <a:cubicBezTo>
                        <a:pt x="20276" y="1400"/>
                        <a:pt x="20315" y="1422"/>
                        <a:pt x="20355" y="1422"/>
                      </a:cubicBezTo>
                      <a:cubicBezTo>
                        <a:pt x="20414" y="1422"/>
                        <a:pt x="20475" y="1372"/>
                        <a:pt x="20453" y="1300"/>
                      </a:cubicBezTo>
                      <a:cubicBezTo>
                        <a:pt x="20307" y="645"/>
                        <a:pt x="19746" y="278"/>
                        <a:pt x="19178" y="278"/>
                      </a:cubicBezTo>
                      <a:cubicBezTo>
                        <a:pt x="18772" y="278"/>
                        <a:pt x="18363" y="466"/>
                        <a:pt x="18098" y="870"/>
                      </a:cubicBezTo>
                      <a:cubicBezTo>
                        <a:pt x="17880" y="358"/>
                        <a:pt x="17404" y="97"/>
                        <a:pt x="16928" y="97"/>
                      </a:cubicBezTo>
                      <a:cubicBezTo>
                        <a:pt x="16492" y="97"/>
                        <a:pt x="16055" y="316"/>
                        <a:pt x="15815" y="762"/>
                      </a:cubicBezTo>
                      <a:cubicBezTo>
                        <a:pt x="15588" y="254"/>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429" name="Google Shape;2429;p26"/>
                <p:cNvSpPr/>
                <p:nvPr/>
              </p:nvSpPr>
              <p:spPr>
                <a:xfrm>
                  <a:off x="4979623" y="4829466"/>
                  <a:ext cx="4386615" cy="310655"/>
                </a:xfrm>
                <a:custGeom>
                  <a:avLst/>
                  <a:gdLst/>
                  <a:ahLst/>
                  <a:cxnLst/>
                  <a:rect l="l" t="t" r="r" b="b"/>
                  <a:pathLst>
                    <a:path w="20475" h="1450" extrusionOk="0">
                      <a:moveTo>
                        <a:pt x="14638" y="0"/>
                      </a:moveTo>
                      <a:cubicBezTo>
                        <a:pt x="14163" y="0"/>
                        <a:pt x="13687" y="257"/>
                        <a:pt x="13460" y="771"/>
                      </a:cubicBezTo>
                      <a:cubicBezTo>
                        <a:pt x="13242" y="398"/>
                        <a:pt x="12914" y="243"/>
                        <a:pt x="12567" y="243"/>
                      </a:cubicBezTo>
                      <a:cubicBezTo>
                        <a:pt x="12058" y="243"/>
                        <a:pt x="11507" y="577"/>
                        <a:pt x="11201" y="1046"/>
                      </a:cubicBezTo>
                      <a:cubicBezTo>
                        <a:pt x="10963" y="487"/>
                        <a:pt x="10439" y="198"/>
                        <a:pt x="9913" y="198"/>
                      </a:cubicBezTo>
                      <a:cubicBezTo>
                        <a:pt x="9459" y="198"/>
                        <a:pt x="9003" y="413"/>
                        <a:pt x="8727" y="855"/>
                      </a:cubicBezTo>
                      <a:cubicBezTo>
                        <a:pt x="8457" y="492"/>
                        <a:pt x="8056" y="316"/>
                        <a:pt x="7658" y="316"/>
                      </a:cubicBezTo>
                      <a:cubicBezTo>
                        <a:pt x="7192" y="316"/>
                        <a:pt x="6730" y="558"/>
                        <a:pt x="6491" y="1022"/>
                      </a:cubicBezTo>
                      <a:cubicBezTo>
                        <a:pt x="6262" y="545"/>
                        <a:pt x="5802" y="298"/>
                        <a:pt x="5339" y="298"/>
                      </a:cubicBezTo>
                      <a:cubicBezTo>
                        <a:pt x="4933" y="298"/>
                        <a:pt x="4525" y="488"/>
                        <a:pt x="4268" y="879"/>
                      </a:cubicBezTo>
                      <a:cubicBezTo>
                        <a:pt x="4040" y="348"/>
                        <a:pt x="3547" y="79"/>
                        <a:pt x="3053" y="79"/>
                      </a:cubicBezTo>
                      <a:cubicBezTo>
                        <a:pt x="2590" y="79"/>
                        <a:pt x="2126" y="315"/>
                        <a:pt x="1877" y="795"/>
                      </a:cubicBezTo>
                      <a:cubicBezTo>
                        <a:pt x="1743" y="437"/>
                        <a:pt x="1399" y="194"/>
                        <a:pt x="1012" y="194"/>
                      </a:cubicBezTo>
                      <a:cubicBezTo>
                        <a:pt x="986" y="194"/>
                        <a:pt x="960" y="195"/>
                        <a:pt x="933" y="198"/>
                      </a:cubicBezTo>
                      <a:cubicBezTo>
                        <a:pt x="335" y="257"/>
                        <a:pt x="13" y="831"/>
                        <a:pt x="1" y="1369"/>
                      </a:cubicBezTo>
                      <a:cubicBezTo>
                        <a:pt x="1" y="1423"/>
                        <a:pt x="36" y="1450"/>
                        <a:pt x="72" y="1450"/>
                      </a:cubicBezTo>
                      <a:cubicBezTo>
                        <a:pt x="108" y="1450"/>
                        <a:pt x="144" y="1423"/>
                        <a:pt x="144" y="1369"/>
                      </a:cubicBezTo>
                      <a:cubicBezTo>
                        <a:pt x="168" y="939"/>
                        <a:pt x="383" y="532"/>
                        <a:pt x="825" y="413"/>
                      </a:cubicBezTo>
                      <a:cubicBezTo>
                        <a:pt x="890" y="396"/>
                        <a:pt x="954" y="388"/>
                        <a:pt x="1018" y="388"/>
                      </a:cubicBezTo>
                      <a:cubicBezTo>
                        <a:pt x="1403" y="388"/>
                        <a:pt x="1749" y="684"/>
                        <a:pt x="1770" y="1094"/>
                      </a:cubicBezTo>
                      <a:cubicBezTo>
                        <a:pt x="1770" y="1153"/>
                        <a:pt x="1812" y="1183"/>
                        <a:pt x="1855" y="1183"/>
                      </a:cubicBezTo>
                      <a:cubicBezTo>
                        <a:pt x="1890" y="1183"/>
                        <a:pt x="1926" y="1162"/>
                        <a:pt x="1937" y="1118"/>
                      </a:cubicBezTo>
                      <a:cubicBezTo>
                        <a:pt x="2087" y="547"/>
                        <a:pt x="2570" y="260"/>
                        <a:pt x="3052" y="260"/>
                      </a:cubicBezTo>
                      <a:cubicBezTo>
                        <a:pt x="3529" y="260"/>
                        <a:pt x="4006" y="541"/>
                        <a:pt x="4160" y="1106"/>
                      </a:cubicBezTo>
                      <a:cubicBezTo>
                        <a:pt x="4174" y="1147"/>
                        <a:pt x="4215" y="1168"/>
                        <a:pt x="4254" y="1168"/>
                      </a:cubicBezTo>
                      <a:cubicBezTo>
                        <a:pt x="4283" y="1168"/>
                        <a:pt x="4312" y="1156"/>
                        <a:pt x="4328" y="1130"/>
                      </a:cubicBezTo>
                      <a:cubicBezTo>
                        <a:pt x="4548" y="690"/>
                        <a:pt x="4947" y="473"/>
                        <a:pt x="5340" y="473"/>
                      </a:cubicBezTo>
                      <a:cubicBezTo>
                        <a:pt x="5780" y="473"/>
                        <a:pt x="6214" y="743"/>
                        <a:pt x="6384" y="1273"/>
                      </a:cubicBezTo>
                      <a:cubicBezTo>
                        <a:pt x="6402" y="1315"/>
                        <a:pt x="6438" y="1336"/>
                        <a:pt x="6473" y="1336"/>
                      </a:cubicBezTo>
                      <a:cubicBezTo>
                        <a:pt x="6509" y="1336"/>
                        <a:pt x="6545" y="1315"/>
                        <a:pt x="6563" y="1273"/>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26" y="597"/>
                        <a:pt x="9458" y="377"/>
                        <a:pt x="9890" y="377"/>
                      </a:cubicBezTo>
                      <a:cubicBezTo>
                        <a:pt x="10410" y="377"/>
                        <a:pt x="10930" y="696"/>
                        <a:pt x="11094" y="1297"/>
                      </a:cubicBezTo>
                      <a:cubicBezTo>
                        <a:pt x="11100" y="1338"/>
                        <a:pt x="11138" y="1359"/>
                        <a:pt x="11176" y="1359"/>
                      </a:cubicBezTo>
                      <a:cubicBezTo>
                        <a:pt x="11205" y="1359"/>
                        <a:pt x="11233" y="1347"/>
                        <a:pt x="11249" y="1321"/>
                      </a:cubicBezTo>
                      <a:cubicBezTo>
                        <a:pt x="11492" y="821"/>
                        <a:pt x="12042" y="432"/>
                        <a:pt x="12545" y="432"/>
                      </a:cubicBezTo>
                      <a:cubicBezTo>
                        <a:pt x="12884" y="432"/>
                        <a:pt x="13201" y="608"/>
                        <a:pt x="13389" y="1046"/>
                      </a:cubicBezTo>
                      <a:cubicBezTo>
                        <a:pt x="13404" y="1076"/>
                        <a:pt x="13431" y="1090"/>
                        <a:pt x="13460" y="1090"/>
                      </a:cubicBezTo>
                      <a:cubicBezTo>
                        <a:pt x="13500" y="1090"/>
                        <a:pt x="13542" y="1064"/>
                        <a:pt x="13556" y="1022"/>
                      </a:cubicBezTo>
                      <a:cubicBezTo>
                        <a:pt x="13699" y="463"/>
                        <a:pt x="14164" y="186"/>
                        <a:pt x="14629" y="186"/>
                      </a:cubicBezTo>
                      <a:cubicBezTo>
                        <a:pt x="15099" y="186"/>
                        <a:pt x="15569" y="469"/>
                        <a:pt x="15708" y="1034"/>
                      </a:cubicBezTo>
                      <a:cubicBezTo>
                        <a:pt x="15726" y="1076"/>
                        <a:pt x="15761" y="1097"/>
                        <a:pt x="15797" y="1097"/>
                      </a:cubicBezTo>
                      <a:cubicBezTo>
                        <a:pt x="15833" y="1097"/>
                        <a:pt x="15869" y="1076"/>
                        <a:pt x="15887" y="1034"/>
                      </a:cubicBezTo>
                      <a:cubicBezTo>
                        <a:pt x="16055" y="541"/>
                        <a:pt x="16486" y="298"/>
                        <a:pt x="16917" y="298"/>
                      </a:cubicBezTo>
                      <a:cubicBezTo>
                        <a:pt x="17373" y="298"/>
                        <a:pt x="17831" y="571"/>
                        <a:pt x="17979" y="1106"/>
                      </a:cubicBezTo>
                      <a:cubicBezTo>
                        <a:pt x="17992" y="1147"/>
                        <a:pt x="18029" y="1168"/>
                        <a:pt x="18065" y="1168"/>
                      </a:cubicBezTo>
                      <a:cubicBezTo>
                        <a:pt x="18092" y="1168"/>
                        <a:pt x="18119" y="1156"/>
                        <a:pt x="18134" y="1130"/>
                      </a:cubicBezTo>
                      <a:cubicBezTo>
                        <a:pt x="18340" y="680"/>
                        <a:pt x="18751" y="466"/>
                        <a:pt x="19159" y="466"/>
                      </a:cubicBezTo>
                      <a:cubicBezTo>
                        <a:pt x="19650" y="466"/>
                        <a:pt x="20138" y="776"/>
                        <a:pt x="20262" y="1357"/>
                      </a:cubicBezTo>
                      <a:cubicBezTo>
                        <a:pt x="20276" y="1404"/>
                        <a:pt x="20315" y="1425"/>
                        <a:pt x="20354" y="1425"/>
                      </a:cubicBezTo>
                      <a:cubicBezTo>
                        <a:pt x="20414" y="1425"/>
                        <a:pt x="20475" y="1377"/>
                        <a:pt x="20453" y="1297"/>
                      </a:cubicBezTo>
                      <a:cubicBezTo>
                        <a:pt x="20307" y="643"/>
                        <a:pt x="19748" y="281"/>
                        <a:pt x="19181" y="281"/>
                      </a:cubicBezTo>
                      <a:cubicBezTo>
                        <a:pt x="18774" y="281"/>
                        <a:pt x="18363" y="467"/>
                        <a:pt x="18098" y="867"/>
                      </a:cubicBezTo>
                      <a:cubicBezTo>
                        <a:pt x="17881" y="357"/>
                        <a:pt x="17408" y="96"/>
                        <a:pt x="16933" y="96"/>
                      </a:cubicBezTo>
                      <a:cubicBezTo>
                        <a:pt x="16495" y="96"/>
                        <a:pt x="16056" y="318"/>
                        <a:pt x="15815" y="771"/>
                      </a:cubicBezTo>
                      <a:cubicBezTo>
                        <a:pt x="15588" y="257"/>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2430" name="Google Shape;2430;p26"/>
              <p:cNvGrpSpPr/>
              <p:nvPr/>
            </p:nvGrpSpPr>
            <p:grpSpPr>
              <a:xfrm>
                <a:off x="3009214" y="1692480"/>
                <a:ext cx="3113402" cy="3677686"/>
                <a:chOff x="4977052" y="-44831"/>
                <a:chExt cx="4389400" cy="5184952"/>
              </a:xfrm>
            </p:grpSpPr>
            <p:sp>
              <p:nvSpPr>
                <p:cNvPr id="2431" name="Google Shape;2431;p26"/>
                <p:cNvSpPr/>
                <p:nvPr/>
              </p:nvSpPr>
              <p:spPr>
                <a:xfrm>
                  <a:off x="4977052" y="-44831"/>
                  <a:ext cx="4389186" cy="309584"/>
                </a:xfrm>
                <a:custGeom>
                  <a:avLst/>
                  <a:gdLst/>
                  <a:ahLst/>
                  <a:cxnLst/>
                  <a:rect l="l" t="t" r="r" b="b"/>
                  <a:pathLst>
                    <a:path w="20487" h="1445" extrusionOk="0">
                      <a:moveTo>
                        <a:pt x="14650" y="1"/>
                      </a:moveTo>
                      <a:cubicBezTo>
                        <a:pt x="14175" y="1"/>
                        <a:pt x="13699" y="255"/>
                        <a:pt x="13472" y="763"/>
                      </a:cubicBezTo>
                      <a:cubicBezTo>
                        <a:pt x="13251" y="397"/>
                        <a:pt x="12922" y="244"/>
                        <a:pt x="12576" y="244"/>
                      </a:cubicBezTo>
                      <a:cubicBezTo>
                        <a:pt x="12064" y="244"/>
                        <a:pt x="11513" y="579"/>
                        <a:pt x="11213" y="1050"/>
                      </a:cubicBezTo>
                      <a:cubicBezTo>
                        <a:pt x="10974" y="488"/>
                        <a:pt x="10446" y="195"/>
                        <a:pt x="9916" y="195"/>
                      </a:cubicBezTo>
                      <a:cubicBezTo>
                        <a:pt x="9465" y="195"/>
                        <a:pt x="9013" y="407"/>
                        <a:pt x="8739" y="846"/>
                      </a:cubicBezTo>
                      <a:cubicBezTo>
                        <a:pt x="8470" y="485"/>
                        <a:pt x="8071" y="309"/>
                        <a:pt x="7673" y="309"/>
                      </a:cubicBezTo>
                      <a:cubicBezTo>
                        <a:pt x="7204" y="309"/>
                        <a:pt x="6737" y="553"/>
                        <a:pt x="6491" y="1026"/>
                      </a:cubicBezTo>
                      <a:cubicBezTo>
                        <a:pt x="6262" y="548"/>
                        <a:pt x="5802" y="301"/>
                        <a:pt x="5341" y="301"/>
                      </a:cubicBezTo>
                      <a:cubicBezTo>
                        <a:pt x="4937" y="301"/>
                        <a:pt x="4531" y="491"/>
                        <a:pt x="4280" y="882"/>
                      </a:cubicBezTo>
                      <a:cubicBezTo>
                        <a:pt x="4052" y="352"/>
                        <a:pt x="3556" y="82"/>
                        <a:pt x="3060" y="82"/>
                      </a:cubicBezTo>
                      <a:cubicBezTo>
                        <a:pt x="2596" y="82"/>
                        <a:pt x="2132" y="319"/>
                        <a:pt x="1889" y="799"/>
                      </a:cubicBezTo>
                      <a:cubicBezTo>
                        <a:pt x="1744" y="430"/>
                        <a:pt x="1401" y="197"/>
                        <a:pt x="1025" y="197"/>
                      </a:cubicBezTo>
                      <a:cubicBezTo>
                        <a:pt x="999" y="197"/>
                        <a:pt x="972" y="199"/>
                        <a:pt x="945" y="201"/>
                      </a:cubicBezTo>
                      <a:cubicBezTo>
                        <a:pt x="347" y="261"/>
                        <a:pt x="13" y="823"/>
                        <a:pt x="1" y="1372"/>
                      </a:cubicBezTo>
                      <a:cubicBezTo>
                        <a:pt x="1" y="1420"/>
                        <a:pt x="40" y="1444"/>
                        <a:pt x="78" y="1444"/>
                      </a:cubicBezTo>
                      <a:cubicBezTo>
                        <a:pt x="117" y="1444"/>
                        <a:pt x="156" y="1420"/>
                        <a:pt x="156" y="1372"/>
                      </a:cubicBezTo>
                      <a:cubicBezTo>
                        <a:pt x="168" y="942"/>
                        <a:pt x="395" y="524"/>
                        <a:pt x="825" y="416"/>
                      </a:cubicBezTo>
                      <a:cubicBezTo>
                        <a:pt x="895" y="397"/>
                        <a:pt x="964" y="387"/>
                        <a:pt x="1031" y="387"/>
                      </a:cubicBezTo>
                      <a:cubicBezTo>
                        <a:pt x="1417" y="387"/>
                        <a:pt x="1749" y="690"/>
                        <a:pt x="1770" y="1097"/>
                      </a:cubicBezTo>
                      <a:cubicBezTo>
                        <a:pt x="1770" y="1151"/>
                        <a:pt x="1819" y="1182"/>
                        <a:pt x="1866" y="1182"/>
                      </a:cubicBezTo>
                      <a:cubicBezTo>
                        <a:pt x="1903" y="1182"/>
                        <a:pt x="1939" y="1163"/>
                        <a:pt x="1949" y="1121"/>
                      </a:cubicBezTo>
                      <a:cubicBezTo>
                        <a:pt x="2100" y="549"/>
                        <a:pt x="2581" y="262"/>
                        <a:pt x="3063" y="262"/>
                      </a:cubicBezTo>
                      <a:cubicBezTo>
                        <a:pt x="3538" y="262"/>
                        <a:pt x="4012" y="540"/>
                        <a:pt x="4172" y="1097"/>
                      </a:cubicBezTo>
                      <a:cubicBezTo>
                        <a:pt x="4186" y="1144"/>
                        <a:pt x="4221" y="1168"/>
                        <a:pt x="4257" y="1168"/>
                      </a:cubicBezTo>
                      <a:cubicBezTo>
                        <a:pt x="4284" y="1168"/>
                        <a:pt x="4312" y="1153"/>
                        <a:pt x="4328" y="1121"/>
                      </a:cubicBezTo>
                      <a:cubicBezTo>
                        <a:pt x="4553" y="688"/>
                        <a:pt x="4950" y="475"/>
                        <a:pt x="5342" y="475"/>
                      </a:cubicBezTo>
                      <a:cubicBezTo>
                        <a:pt x="5783" y="475"/>
                        <a:pt x="6219" y="745"/>
                        <a:pt x="6396" y="1277"/>
                      </a:cubicBezTo>
                      <a:cubicBezTo>
                        <a:pt x="6408" y="1319"/>
                        <a:pt x="6444" y="1340"/>
                        <a:pt x="6480" y="1340"/>
                      </a:cubicBezTo>
                      <a:cubicBezTo>
                        <a:pt x="6515" y="1340"/>
                        <a:pt x="6551" y="1319"/>
                        <a:pt x="6563" y="1277"/>
                      </a:cubicBezTo>
                      <a:cubicBezTo>
                        <a:pt x="6740" y="761"/>
                        <a:pt x="7198" y="491"/>
                        <a:pt x="7659" y="491"/>
                      </a:cubicBezTo>
                      <a:cubicBezTo>
                        <a:pt x="8042" y="491"/>
                        <a:pt x="8427" y="677"/>
                        <a:pt x="8655" y="1062"/>
                      </a:cubicBezTo>
                      <a:cubicBezTo>
                        <a:pt x="8673" y="1086"/>
                        <a:pt x="8703" y="1097"/>
                        <a:pt x="8733" y="1097"/>
                      </a:cubicBezTo>
                      <a:cubicBezTo>
                        <a:pt x="8763" y="1097"/>
                        <a:pt x="8793" y="1086"/>
                        <a:pt x="8810" y="1062"/>
                      </a:cubicBezTo>
                      <a:cubicBezTo>
                        <a:pt x="9039" y="600"/>
                        <a:pt x="9472" y="380"/>
                        <a:pt x="9904" y="380"/>
                      </a:cubicBezTo>
                      <a:cubicBezTo>
                        <a:pt x="10422" y="380"/>
                        <a:pt x="10937" y="696"/>
                        <a:pt x="11094" y="1289"/>
                      </a:cubicBezTo>
                      <a:cubicBezTo>
                        <a:pt x="11107" y="1330"/>
                        <a:pt x="11150" y="1356"/>
                        <a:pt x="11190" y="1356"/>
                      </a:cubicBezTo>
                      <a:cubicBezTo>
                        <a:pt x="11218" y="1356"/>
                        <a:pt x="11246" y="1343"/>
                        <a:pt x="11261" y="1313"/>
                      </a:cubicBezTo>
                      <a:cubicBezTo>
                        <a:pt x="11497" y="818"/>
                        <a:pt x="12047" y="427"/>
                        <a:pt x="12550" y="427"/>
                      </a:cubicBezTo>
                      <a:cubicBezTo>
                        <a:pt x="12887" y="427"/>
                        <a:pt x="13202" y="602"/>
                        <a:pt x="13389" y="1038"/>
                      </a:cubicBezTo>
                      <a:cubicBezTo>
                        <a:pt x="13404" y="1073"/>
                        <a:pt x="13434" y="1087"/>
                        <a:pt x="13464" y="1087"/>
                      </a:cubicBezTo>
                      <a:cubicBezTo>
                        <a:pt x="13506" y="1087"/>
                        <a:pt x="13549" y="1060"/>
                        <a:pt x="13556" y="1026"/>
                      </a:cubicBezTo>
                      <a:cubicBezTo>
                        <a:pt x="13705" y="467"/>
                        <a:pt x="14173" y="189"/>
                        <a:pt x="14639" y="189"/>
                      </a:cubicBezTo>
                      <a:cubicBezTo>
                        <a:pt x="15111" y="189"/>
                        <a:pt x="15581" y="473"/>
                        <a:pt x="15720" y="1038"/>
                      </a:cubicBezTo>
                      <a:cubicBezTo>
                        <a:pt x="15732" y="1080"/>
                        <a:pt x="15767" y="1100"/>
                        <a:pt x="15803" y="1100"/>
                      </a:cubicBezTo>
                      <a:cubicBezTo>
                        <a:pt x="15839" y="1100"/>
                        <a:pt x="15875" y="1080"/>
                        <a:pt x="15887" y="1038"/>
                      </a:cubicBezTo>
                      <a:cubicBezTo>
                        <a:pt x="16055" y="538"/>
                        <a:pt x="16489" y="293"/>
                        <a:pt x="16921" y="293"/>
                      </a:cubicBezTo>
                      <a:cubicBezTo>
                        <a:pt x="17380" y="293"/>
                        <a:pt x="17837" y="568"/>
                        <a:pt x="17979" y="1109"/>
                      </a:cubicBezTo>
                      <a:cubicBezTo>
                        <a:pt x="17992" y="1150"/>
                        <a:pt x="18033" y="1172"/>
                        <a:pt x="18072" y="1172"/>
                      </a:cubicBezTo>
                      <a:cubicBezTo>
                        <a:pt x="18102" y="1172"/>
                        <a:pt x="18131" y="1159"/>
                        <a:pt x="18146" y="1133"/>
                      </a:cubicBezTo>
                      <a:cubicBezTo>
                        <a:pt x="18347" y="683"/>
                        <a:pt x="18754" y="469"/>
                        <a:pt x="19161" y="469"/>
                      </a:cubicBezTo>
                      <a:cubicBezTo>
                        <a:pt x="19650" y="469"/>
                        <a:pt x="20138" y="779"/>
                        <a:pt x="20262" y="1360"/>
                      </a:cubicBezTo>
                      <a:cubicBezTo>
                        <a:pt x="20281" y="1408"/>
                        <a:pt x="20322" y="1429"/>
                        <a:pt x="20363" y="1429"/>
                      </a:cubicBezTo>
                      <a:cubicBezTo>
                        <a:pt x="20426" y="1429"/>
                        <a:pt x="20487" y="1380"/>
                        <a:pt x="20465" y="1301"/>
                      </a:cubicBezTo>
                      <a:cubicBezTo>
                        <a:pt x="20319" y="641"/>
                        <a:pt x="19757" y="275"/>
                        <a:pt x="19190" y="275"/>
                      </a:cubicBezTo>
                      <a:cubicBezTo>
                        <a:pt x="18782" y="275"/>
                        <a:pt x="18371" y="465"/>
                        <a:pt x="18110" y="870"/>
                      </a:cubicBezTo>
                      <a:cubicBezTo>
                        <a:pt x="17886" y="359"/>
                        <a:pt x="17411" y="98"/>
                        <a:pt x="16936" y="98"/>
                      </a:cubicBezTo>
                      <a:cubicBezTo>
                        <a:pt x="16501" y="98"/>
                        <a:pt x="16067" y="317"/>
                        <a:pt x="15827" y="763"/>
                      </a:cubicBezTo>
                      <a:cubicBezTo>
                        <a:pt x="15600" y="255"/>
                        <a:pt x="15125" y="1"/>
                        <a:pt x="14650"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432" name="Google Shape;2432;p26"/>
                <p:cNvSpPr/>
                <p:nvPr/>
              </p:nvSpPr>
              <p:spPr>
                <a:xfrm>
                  <a:off x="4977052" y="498067"/>
                  <a:ext cx="4389186" cy="309584"/>
                </a:xfrm>
                <a:custGeom>
                  <a:avLst/>
                  <a:gdLst/>
                  <a:ahLst/>
                  <a:cxnLst/>
                  <a:rect l="l" t="t" r="r" b="b"/>
                  <a:pathLst>
                    <a:path w="20487" h="1445" extrusionOk="0">
                      <a:moveTo>
                        <a:pt x="14650" y="1"/>
                      </a:moveTo>
                      <a:cubicBezTo>
                        <a:pt x="14175" y="1"/>
                        <a:pt x="13699" y="255"/>
                        <a:pt x="13472" y="763"/>
                      </a:cubicBezTo>
                      <a:cubicBezTo>
                        <a:pt x="13249" y="390"/>
                        <a:pt x="12919" y="235"/>
                        <a:pt x="12570" y="235"/>
                      </a:cubicBezTo>
                      <a:cubicBezTo>
                        <a:pt x="12060" y="235"/>
                        <a:pt x="11512" y="569"/>
                        <a:pt x="11213" y="1038"/>
                      </a:cubicBezTo>
                      <a:cubicBezTo>
                        <a:pt x="10975" y="479"/>
                        <a:pt x="10451" y="189"/>
                        <a:pt x="9925" y="189"/>
                      </a:cubicBezTo>
                      <a:cubicBezTo>
                        <a:pt x="9471" y="189"/>
                        <a:pt x="9015" y="404"/>
                        <a:pt x="8739" y="847"/>
                      </a:cubicBezTo>
                      <a:cubicBezTo>
                        <a:pt x="8469" y="484"/>
                        <a:pt x="8068" y="308"/>
                        <a:pt x="7669" y="308"/>
                      </a:cubicBezTo>
                      <a:cubicBezTo>
                        <a:pt x="7201" y="308"/>
                        <a:pt x="6737" y="549"/>
                        <a:pt x="6491" y="1014"/>
                      </a:cubicBezTo>
                      <a:cubicBezTo>
                        <a:pt x="6262" y="536"/>
                        <a:pt x="5802" y="289"/>
                        <a:pt x="5341" y="289"/>
                      </a:cubicBezTo>
                      <a:cubicBezTo>
                        <a:pt x="4937" y="289"/>
                        <a:pt x="4531" y="480"/>
                        <a:pt x="4280" y="871"/>
                      </a:cubicBezTo>
                      <a:cubicBezTo>
                        <a:pt x="4052" y="340"/>
                        <a:pt x="3556" y="70"/>
                        <a:pt x="3060" y="70"/>
                      </a:cubicBezTo>
                      <a:cubicBezTo>
                        <a:pt x="2596" y="70"/>
                        <a:pt x="2132" y="307"/>
                        <a:pt x="1889" y="787"/>
                      </a:cubicBezTo>
                      <a:cubicBezTo>
                        <a:pt x="1741" y="422"/>
                        <a:pt x="1386" y="188"/>
                        <a:pt x="1001" y="188"/>
                      </a:cubicBezTo>
                      <a:cubicBezTo>
                        <a:pt x="982" y="188"/>
                        <a:pt x="964" y="188"/>
                        <a:pt x="945" y="189"/>
                      </a:cubicBezTo>
                      <a:cubicBezTo>
                        <a:pt x="347" y="249"/>
                        <a:pt x="13" y="823"/>
                        <a:pt x="1" y="1373"/>
                      </a:cubicBezTo>
                      <a:cubicBezTo>
                        <a:pt x="1" y="1420"/>
                        <a:pt x="40" y="1444"/>
                        <a:pt x="78" y="1444"/>
                      </a:cubicBezTo>
                      <a:cubicBezTo>
                        <a:pt x="117" y="1444"/>
                        <a:pt x="156" y="1420"/>
                        <a:pt x="156" y="1373"/>
                      </a:cubicBezTo>
                      <a:cubicBezTo>
                        <a:pt x="168" y="942"/>
                        <a:pt x="395" y="524"/>
                        <a:pt x="825" y="404"/>
                      </a:cubicBezTo>
                      <a:cubicBezTo>
                        <a:pt x="892" y="387"/>
                        <a:pt x="957" y="379"/>
                        <a:pt x="1022" y="379"/>
                      </a:cubicBezTo>
                      <a:cubicBezTo>
                        <a:pt x="1412" y="379"/>
                        <a:pt x="1749" y="675"/>
                        <a:pt x="1770" y="1086"/>
                      </a:cubicBezTo>
                      <a:cubicBezTo>
                        <a:pt x="1770" y="1145"/>
                        <a:pt x="1818" y="1179"/>
                        <a:pt x="1864" y="1179"/>
                      </a:cubicBezTo>
                      <a:cubicBezTo>
                        <a:pt x="1902" y="1179"/>
                        <a:pt x="1938" y="1157"/>
                        <a:pt x="1949" y="1110"/>
                      </a:cubicBezTo>
                      <a:cubicBezTo>
                        <a:pt x="2099" y="540"/>
                        <a:pt x="2576" y="256"/>
                        <a:pt x="3056" y="256"/>
                      </a:cubicBezTo>
                      <a:cubicBezTo>
                        <a:pt x="3533" y="256"/>
                        <a:pt x="4012" y="537"/>
                        <a:pt x="4172" y="1098"/>
                      </a:cubicBezTo>
                      <a:cubicBezTo>
                        <a:pt x="4186" y="1138"/>
                        <a:pt x="4223" y="1160"/>
                        <a:pt x="4258" y="1160"/>
                      </a:cubicBezTo>
                      <a:cubicBezTo>
                        <a:pt x="4286" y="1160"/>
                        <a:pt x="4312" y="1147"/>
                        <a:pt x="4328" y="1122"/>
                      </a:cubicBezTo>
                      <a:cubicBezTo>
                        <a:pt x="4554" y="686"/>
                        <a:pt x="4955" y="470"/>
                        <a:pt x="5350" y="470"/>
                      </a:cubicBezTo>
                      <a:cubicBezTo>
                        <a:pt x="5788" y="470"/>
                        <a:pt x="6220" y="736"/>
                        <a:pt x="6396" y="1265"/>
                      </a:cubicBezTo>
                      <a:cubicBezTo>
                        <a:pt x="6408" y="1307"/>
                        <a:pt x="6444" y="1328"/>
                        <a:pt x="6480" y="1328"/>
                      </a:cubicBezTo>
                      <a:cubicBezTo>
                        <a:pt x="6515" y="1328"/>
                        <a:pt x="6551" y="1307"/>
                        <a:pt x="6563" y="1265"/>
                      </a:cubicBezTo>
                      <a:cubicBezTo>
                        <a:pt x="6740" y="756"/>
                        <a:pt x="7198" y="485"/>
                        <a:pt x="7659" y="485"/>
                      </a:cubicBezTo>
                      <a:cubicBezTo>
                        <a:pt x="8042" y="485"/>
                        <a:pt x="8427" y="671"/>
                        <a:pt x="8655" y="1062"/>
                      </a:cubicBezTo>
                      <a:cubicBezTo>
                        <a:pt x="8673" y="1086"/>
                        <a:pt x="8703" y="1098"/>
                        <a:pt x="8733" y="1098"/>
                      </a:cubicBezTo>
                      <a:cubicBezTo>
                        <a:pt x="8763" y="1098"/>
                        <a:pt x="8793" y="1086"/>
                        <a:pt x="8810" y="1062"/>
                      </a:cubicBezTo>
                      <a:cubicBezTo>
                        <a:pt x="9040" y="598"/>
                        <a:pt x="9475" y="376"/>
                        <a:pt x="9909" y="376"/>
                      </a:cubicBezTo>
                      <a:cubicBezTo>
                        <a:pt x="10425" y="376"/>
                        <a:pt x="10938" y="691"/>
                        <a:pt x="11094" y="1289"/>
                      </a:cubicBezTo>
                      <a:cubicBezTo>
                        <a:pt x="11107" y="1331"/>
                        <a:pt x="11150" y="1356"/>
                        <a:pt x="11190" y="1356"/>
                      </a:cubicBezTo>
                      <a:cubicBezTo>
                        <a:pt x="11218" y="1356"/>
                        <a:pt x="11246" y="1343"/>
                        <a:pt x="11261" y="1313"/>
                      </a:cubicBezTo>
                      <a:cubicBezTo>
                        <a:pt x="11497" y="813"/>
                        <a:pt x="12044" y="424"/>
                        <a:pt x="12546" y="424"/>
                      </a:cubicBezTo>
                      <a:cubicBezTo>
                        <a:pt x="12884" y="424"/>
                        <a:pt x="13201" y="600"/>
                        <a:pt x="13389" y="1038"/>
                      </a:cubicBezTo>
                      <a:cubicBezTo>
                        <a:pt x="13404" y="1068"/>
                        <a:pt x="13433" y="1081"/>
                        <a:pt x="13464" y="1081"/>
                      </a:cubicBezTo>
                      <a:cubicBezTo>
                        <a:pt x="13506" y="1081"/>
                        <a:pt x="13549" y="1056"/>
                        <a:pt x="13556" y="1014"/>
                      </a:cubicBezTo>
                      <a:cubicBezTo>
                        <a:pt x="13704" y="463"/>
                        <a:pt x="14170" y="188"/>
                        <a:pt x="14635" y="188"/>
                      </a:cubicBezTo>
                      <a:cubicBezTo>
                        <a:pt x="15108" y="188"/>
                        <a:pt x="15581" y="472"/>
                        <a:pt x="15720" y="1038"/>
                      </a:cubicBezTo>
                      <a:cubicBezTo>
                        <a:pt x="15732" y="1080"/>
                        <a:pt x="15767" y="1101"/>
                        <a:pt x="15803" y="1101"/>
                      </a:cubicBezTo>
                      <a:cubicBezTo>
                        <a:pt x="15839" y="1101"/>
                        <a:pt x="15875" y="1080"/>
                        <a:pt x="15887" y="1038"/>
                      </a:cubicBezTo>
                      <a:cubicBezTo>
                        <a:pt x="16055" y="539"/>
                        <a:pt x="16489" y="293"/>
                        <a:pt x="16921" y="293"/>
                      </a:cubicBezTo>
                      <a:cubicBezTo>
                        <a:pt x="17380" y="293"/>
                        <a:pt x="17837" y="569"/>
                        <a:pt x="17979" y="1110"/>
                      </a:cubicBezTo>
                      <a:cubicBezTo>
                        <a:pt x="17992" y="1148"/>
                        <a:pt x="18029" y="1170"/>
                        <a:pt x="18067" y="1170"/>
                      </a:cubicBezTo>
                      <a:cubicBezTo>
                        <a:pt x="18098" y="1170"/>
                        <a:pt x="18130" y="1154"/>
                        <a:pt x="18146" y="1122"/>
                      </a:cubicBezTo>
                      <a:cubicBezTo>
                        <a:pt x="18347" y="677"/>
                        <a:pt x="18753" y="466"/>
                        <a:pt x="19159" y="466"/>
                      </a:cubicBezTo>
                      <a:cubicBezTo>
                        <a:pt x="19649" y="466"/>
                        <a:pt x="20138" y="773"/>
                        <a:pt x="20262" y="1349"/>
                      </a:cubicBezTo>
                      <a:cubicBezTo>
                        <a:pt x="20281" y="1400"/>
                        <a:pt x="20321" y="1422"/>
                        <a:pt x="20362" y="1422"/>
                      </a:cubicBezTo>
                      <a:cubicBezTo>
                        <a:pt x="20425" y="1422"/>
                        <a:pt x="20487" y="1369"/>
                        <a:pt x="20465" y="1289"/>
                      </a:cubicBezTo>
                      <a:cubicBezTo>
                        <a:pt x="20319" y="634"/>
                        <a:pt x="19754" y="267"/>
                        <a:pt x="19185" y="267"/>
                      </a:cubicBezTo>
                      <a:cubicBezTo>
                        <a:pt x="18778" y="267"/>
                        <a:pt x="18370" y="455"/>
                        <a:pt x="18110" y="859"/>
                      </a:cubicBezTo>
                      <a:cubicBezTo>
                        <a:pt x="17887" y="350"/>
                        <a:pt x="17416" y="93"/>
                        <a:pt x="16945" y="93"/>
                      </a:cubicBezTo>
                      <a:cubicBezTo>
                        <a:pt x="16507" y="93"/>
                        <a:pt x="16069" y="314"/>
                        <a:pt x="15827" y="763"/>
                      </a:cubicBezTo>
                      <a:cubicBezTo>
                        <a:pt x="15600" y="255"/>
                        <a:pt x="15125" y="1"/>
                        <a:pt x="14650"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433" name="Google Shape;2433;p26"/>
                <p:cNvSpPr/>
                <p:nvPr/>
              </p:nvSpPr>
              <p:spPr>
                <a:xfrm>
                  <a:off x="4977052" y="1038608"/>
                  <a:ext cx="4387686" cy="309370"/>
                </a:xfrm>
                <a:custGeom>
                  <a:avLst/>
                  <a:gdLst/>
                  <a:ahLst/>
                  <a:cxnLst/>
                  <a:rect l="l" t="t" r="r" b="b"/>
                  <a:pathLst>
                    <a:path w="20480" h="1444" extrusionOk="0">
                      <a:moveTo>
                        <a:pt x="14650" y="0"/>
                      </a:moveTo>
                      <a:cubicBezTo>
                        <a:pt x="14175" y="0"/>
                        <a:pt x="13699" y="254"/>
                        <a:pt x="13472" y="762"/>
                      </a:cubicBezTo>
                      <a:cubicBezTo>
                        <a:pt x="13250" y="394"/>
                        <a:pt x="12919" y="240"/>
                        <a:pt x="12571" y="240"/>
                      </a:cubicBezTo>
                      <a:cubicBezTo>
                        <a:pt x="12060" y="240"/>
                        <a:pt x="11512" y="573"/>
                        <a:pt x="11213" y="1049"/>
                      </a:cubicBezTo>
                      <a:cubicBezTo>
                        <a:pt x="10974" y="487"/>
                        <a:pt x="10446" y="194"/>
                        <a:pt x="9916" y="194"/>
                      </a:cubicBezTo>
                      <a:cubicBezTo>
                        <a:pt x="9465" y="194"/>
                        <a:pt x="9013" y="406"/>
                        <a:pt x="8739" y="846"/>
                      </a:cubicBezTo>
                      <a:cubicBezTo>
                        <a:pt x="8470" y="484"/>
                        <a:pt x="8071" y="308"/>
                        <a:pt x="7673" y="308"/>
                      </a:cubicBezTo>
                      <a:cubicBezTo>
                        <a:pt x="7204" y="308"/>
                        <a:pt x="6737" y="553"/>
                        <a:pt x="6491" y="1025"/>
                      </a:cubicBezTo>
                      <a:cubicBezTo>
                        <a:pt x="6261" y="546"/>
                        <a:pt x="5799" y="299"/>
                        <a:pt x="5336" y="299"/>
                      </a:cubicBezTo>
                      <a:cubicBezTo>
                        <a:pt x="4933" y="299"/>
                        <a:pt x="4530" y="486"/>
                        <a:pt x="4280" y="870"/>
                      </a:cubicBezTo>
                      <a:cubicBezTo>
                        <a:pt x="4053" y="342"/>
                        <a:pt x="3561" y="76"/>
                        <a:pt x="3069" y="76"/>
                      </a:cubicBezTo>
                      <a:cubicBezTo>
                        <a:pt x="2602" y="76"/>
                        <a:pt x="2134" y="315"/>
                        <a:pt x="1889" y="798"/>
                      </a:cubicBezTo>
                      <a:cubicBezTo>
                        <a:pt x="1744" y="440"/>
                        <a:pt x="1399" y="197"/>
                        <a:pt x="1022" y="197"/>
                      </a:cubicBezTo>
                      <a:cubicBezTo>
                        <a:pt x="997" y="197"/>
                        <a:pt x="971" y="198"/>
                        <a:pt x="945" y="200"/>
                      </a:cubicBezTo>
                      <a:cubicBezTo>
                        <a:pt x="347" y="260"/>
                        <a:pt x="13" y="834"/>
                        <a:pt x="1" y="1372"/>
                      </a:cubicBezTo>
                      <a:cubicBezTo>
                        <a:pt x="1" y="1420"/>
                        <a:pt x="40" y="1443"/>
                        <a:pt x="78" y="1443"/>
                      </a:cubicBezTo>
                      <a:cubicBezTo>
                        <a:pt x="117" y="1443"/>
                        <a:pt x="156" y="1420"/>
                        <a:pt x="156" y="1372"/>
                      </a:cubicBezTo>
                      <a:cubicBezTo>
                        <a:pt x="168" y="941"/>
                        <a:pt x="395" y="523"/>
                        <a:pt x="825" y="415"/>
                      </a:cubicBezTo>
                      <a:cubicBezTo>
                        <a:pt x="895" y="396"/>
                        <a:pt x="964" y="387"/>
                        <a:pt x="1032" y="387"/>
                      </a:cubicBezTo>
                      <a:cubicBezTo>
                        <a:pt x="1420" y="387"/>
                        <a:pt x="1760" y="690"/>
                        <a:pt x="1770" y="1097"/>
                      </a:cubicBezTo>
                      <a:cubicBezTo>
                        <a:pt x="1770" y="1160"/>
                        <a:pt x="1823" y="1193"/>
                        <a:pt x="1874" y="1193"/>
                      </a:cubicBezTo>
                      <a:cubicBezTo>
                        <a:pt x="1921" y="1193"/>
                        <a:pt x="1967" y="1166"/>
                        <a:pt x="1973" y="1109"/>
                      </a:cubicBezTo>
                      <a:cubicBezTo>
                        <a:pt x="2124" y="536"/>
                        <a:pt x="2605" y="250"/>
                        <a:pt x="3086" y="250"/>
                      </a:cubicBezTo>
                      <a:cubicBezTo>
                        <a:pt x="3558" y="250"/>
                        <a:pt x="4030" y="528"/>
                        <a:pt x="4184" y="1085"/>
                      </a:cubicBezTo>
                      <a:cubicBezTo>
                        <a:pt x="4198" y="1132"/>
                        <a:pt x="4237" y="1156"/>
                        <a:pt x="4275" y="1156"/>
                      </a:cubicBezTo>
                      <a:cubicBezTo>
                        <a:pt x="4306" y="1156"/>
                        <a:pt x="4336" y="1141"/>
                        <a:pt x="4352" y="1109"/>
                      </a:cubicBezTo>
                      <a:cubicBezTo>
                        <a:pt x="4571" y="676"/>
                        <a:pt x="4968" y="462"/>
                        <a:pt x="5361" y="462"/>
                      </a:cubicBezTo>
                      <a:cubicBezTo>
                        <a:pt x="5804" y="462"/>
                        <a:pt x="6243" y="733"/>
                        <a:pt x="6420" y="1264"/>
                      </a:cubicBezTo>
                      <a:cubicBezTo>
                        <a:pt x="6432" y="1300"/>
                        <a:pt x="6468" y="1318"/>
                        <a:pt x="6503" y="1318"/>
                      </a:cubicBezTo>
                      <a:cubicBezTo>
                        <a:pt x="6539" y="1318"/>
                        <a:pt x="6575" y="1300"/>
                        <a:pt x="6587" y="1264"/>
                      </a:cubicBezTo>
                      <a:cubicBezTo>
                        <a:pt x="6763" y="748"/>
                        <a:pt x="7222" y="478"/>
                        <a:pt x="7683" y="478"/>
                      </a:cubicBezTo>
                      <a:cubicBezTo>
                        <a:pt x="8066" y="478"/>
                        <a:pt x="8451" y="664"/>
                        <a:pt x="8679" y="1049"/>
                      </a:cubicBezTo>
                      <a:cubicBezTo>
                        <a:pt x="8697" y="1073"/>
                        <a:pt x="8724" y="1085"/>
                        <a:pt x="8751" y="1085"/>
                      </a:cubicBezTo>
                      <a:cubicBezTo>
                        <a:pt x="8778" y="1085"/>
                        <a:pt x="8804" y="1073"/>
                        <a:pt x="8822" y="1049"/>
                      </a:cubicBezTo>
                      <a:cubicBezTo>
                        <a:pt x="9056" y="587"/>
                        <a:pt x="9490" y="367"/>
                        <a:pt x="9922" y="367"/>
                      </a:cubicBezTo>
                      <a:cubicBezTo>
                        <a:pt x="10440" y="367"/>
                        <a:pt x="10955" y="683"/>
                        <a:pt x="11117" y="1276"/>
                      </a:cubicBezTo>
                      <a:cubicBezTo>
                        <a:pt x="11131" y="1318"/>
                        <a:pt x="11174" y="1343"/>
                        <a:pt x="11213" y="1343"/>
                      </a:cubicBezTo>
                      <a:cubicBezTo>
                        <a:pt x="11242" y="1343"/>
                        <a:pt x="11270" y="1330"/>
                        <a:pt x="11285" y="1300"/>
                      </a:cubicBezTo>
                      <a:cubicBezTo>
                        <a:pt x="11521" y="806"/>
                        <a:pt x="12071" y="414"/>
                        <a:pt x="12574" y="414"/>
                      </a:cubicBezTo>
                      <a:cubicBezTo>
                        <a:pt x="12910" y="414"/>
                        <a:pt x="13226" y="589"/>
                        <a:pt x="13413" y="1025"/>
                      </a:cubicBezTo>
                      <a:cubicBezTo>
                        <a:pt x="13428" y="1060"/>
                        <a:pt x="13458" y="1074"/>
                        <a:pt x="13488" y="1074"/>
                      </a:cubicBezTo>
                      <a:cubicBezTo>
                        <a:pt x="13530" y="1074"/>
                        <a:pt x="13573" y="1048"/>
                        <a:pt x="13580" y="1013"/>
                      </a:cubicBezTo>
                      <a:cubicBezTo>
                        <a:pt x="13723" y="454"/>
                        <a:pt x="14191" y="176"/>
                        <a:pt x="14657" y="176"/>
                      </a:cubicBezTo>
                      <a:cubicBezTo>
                        <a:pt x="15129" y="176"/>
                        <a:pt x="15599" y="460"/>
                        <a:pt x="15732" y="1025"/>
                      </a:cubicBezTo>
                      <a:cubicBezTo>
                        <a:pt x="15750" y="1067"/>
                        <a:pt x="15788" y="1088"/>
                        <a:pt x="15826" y="1088"/>
                      </a:cubicBezTo>
                      <a:cubicBezTo>
                        <a:pt x="15863" y="1088"/>
                        <a:pt x="15899" y="1067"/>
                        <a:pt x="15911" y="1025"/>
                      </a:cubicBezTo>
                      <a:cubicBezTo>
                        <a:pt x="16079" y="526"/>
                        <a:pt x="16510" y="280"/>
                        <a:pt x="16941" y="280"/>
                      </a:cubicBezTo>
                      <a:cubicBezTo>
                        <a:pt x="17398" y="280"/>
                        <a:pt x="17855" y="556"/>
                        <a:pt x="18003" y="1097"/>
                      </a:cubicBezTo>
                      <a:cubicBezTo>
                        <a:pt x="18016" y="1138"/>
                        <a:pt x="18053" y="1159"/>
                        <a:pt x="18089" y="1159"/>
                      </a:cubicBezTo>
                      <a:cubicBezTo>
                        <a:pt x="18116" y="1159"/>
                        <a:pt x="18143" y="1147"/>
                        <a:pt x="18158" y="1121"/>
                      </a:cubicBezTo>
                      <a:cubicBezTo>
                        <a:pt x="18364" y="671"/>
                        <a:pt x="18775" y="457"/>
                        <a:pt x="19183" y="457"/>
                      </a:cubicBezTo>
                      <a:cubicBezTo>
                        <a:pt x="19674" y="457"/>
                        <a:pt x="20162" y="767"/>
                        <a:pt x="20286" y="1348"/>
                      </a:cubicBezTo>
                      <a:cubicBezTo>
                        <a:pt x="20300" y="1390"/>
                        <a:pt x="20335" y="1408"/>
                        <a:pt x="20370" y="1408"/>
                      </a:cubicBezTo>
                      <a:cubicBezTo>
                        <a:pt x="20424" y="1408"/>
                        <a:pt x="20480" y="1365"/>
                        <a:pt x="20465" y="1300"/>
                      </a:cubicBezTo>
                      <a:cubicBezTo>
                        <a:pt x="20319" y="640"/>
                        <a:pt x="19757" y="275"/>
                        <a:pt x="19190" y="275"/>
                      </a:cubicBezTo>
                      <a:cubicBezTo>
                        <a:pt x="18782" y="275"/>
                        <a:pt x="18371" y="464"/>
                        <a:pt x="18110" y="870"/>
                      </a:cubicBezTo>
                      <a:cubicBezTo>
                        <a:pt x="17886" y="358"/>
                        <a:pt x="17411" y="97"/>
                        <a:pt x="16936" y="97"/>
                      </a:cubicBezTo>
                      <a:cubicBezTo>
                        <a:pt x="16501" y="97"/>
                        <a:pt x="16067" y="316"/>
                        <a:pt x="15827" y="762"/>
                      </a:cubicBezTo>
                      <a:cubicBezTo>
                        <a:pt x="15600" y="254"/>
                        <a:pt x="15125" y="0"/>
                        <a:pt x="14650"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434" name="Google Shape;2434;p26"/>
                <p:cNvSpPr/>
                <p:nvPr/>
              </p:nvSpPr>
              <p:spPr>
                <a:xfrm>
                  <a:off x="4979623" y="1579578"/>
                  <a:ext cx="4386615" cy="311298"/>
                </a:xfrm>
                <a:custGeom>
                  <a:avLst/>
                  <a:gdLst/>
                  <a:ahLst/>
                  <a:cxnLst/>
                  <a:rect l="l" t="t" r="r" b="b"/>
                  <a:pathLst>
                    <a:path w="20475" h="1453" extrusionOk="0">
                      <a:moveTo>
                        <a:pt x="14638" y="0"/>
                      </a:moveTo>
                      <a:cubicBezTo>
                        <a:pt x="14163" y="0"/>
                        <a:pt x="13687" y="257"/>
                        <a:pt x="13460" y="771"/>
                      </a:cubicBezTo>
                      <a:cubicBezTo>
                        <a:pt x="13242" y="398"/>
                        <a:pt x="12914" y="243"/>
                        <a:pt x="12567" y="243"/>
                      </a:cubicBezTo>
                      <a:cubicBezTo>
                        <a:pt x="12058" y="243"/>
                        <a:pt x="11507" y="577"/>
                        <a:pt x="11201" y="1046"/>
                      </a:cubicBezTo>
                      <a:cubicBezTo>
                        <a:pt x="10963" y="487"/>
                        <a:pt x="10439" y="198"/>
                        <a:pt x="9913" y="198"/>
                      </a:cubicBezTo>
                      <a:cubicBezTo>
                        <a:pt x="9459" y="198"/>
                        <a:pt x="9003" y="413"/>
                        <a:pt x="8727" y="855"/>
                      </a:cubicBezTo>
                      <a:cubicBezTo>
                        <a:pt x="8457" y="492"/>
                        <a:pt x="8056" y="316"/>
                        <a:pt x="7658" y="316"/>
                      </a:cubicBezTo>
                      <a:cubicBezTo>
                        <a:pt x="7192" y="316"/>
                        <a:pt x="6730" y="558"/>
                        <a:pt x="6491" y="1022"/>
                      </a:cubicBezTo>
                      <a:cubicBezTo>
                        <a:pt x="6262" y="545"/>
                        <a:pt x="5802" y="298"/>
                        <a:pt x="5339" y="298"/>
                      </a:cubicBezTo>
                      <a:cubicBezTo>
                        <a:pt x="4933" y="298"/>
                        <a:pt x="4525" y="488"/>
                        <a:pt x="4268" y="879"/>
                      </a:cubicBezTo>
                      <a:cubicBezTo>
                        <a:pt x="4040" y="348"/>
                        <a:pt x="3547" y="79"/>
                        <a:pt x="3053" y="79"/>
                      </a:cubicBezTo>
                      <a:cubicBezTo>
                        <a:pt x="2590" y="79"/>
                        <a:pt x="2126" y="315"/>
                        <a:pt x="1877" y="795"/>
                      </a:cubicBezTo>
                      <a:cubicBezTo>
                        <a:pt x="1740" y="430"/>
                        <a:pt x="1386" y="196"/>
                        <a:pt x="990" y="196"/>
                      </a:cubicBezTo>
                      <a:cubicBezTo>
                        <a:pt x="971" y="196"/>
                        <a:pt x="952" y="196"/>
                        <a:pt x="933" y="198"/>
                      </a:cubicBezTo>
                      <a:cubicBezTo>
                        <a:pt x="335" y="257"/>
                        <a:pt x="13" y="831"/>
                        <a:pt x="1" y="1381"/>
                      </a:cubicBezTo>
                      <a:cubicBezTo>
                        <a:pt x="1" y="1429"/>
                        <a:pt x="36" y="1453"/>
                        <a:pt x="72" y="1453"/>
                      </a:cubicBezTo>
                      <a:cubicBezTo>
                        <a:pt x="108" y="1453"/>
                        <a:pt x="144" y="1429"/>
                        <a:pt x="144" y="1381"/>
                      </a:cubicBezTo>
                      <a:cubicBezTo>
                        <a:pt x="168" y="951"/>
                        <a:pt x="383" y="532"/>
                        <a:pt x="825" y="413"/>
                      </a:cubicBezTo>
                      <a:cubicBezTo>
                        <a:pt x="893" y="393"/>
                        <a:pt x="961" y="384"/>
                        <a:pt x="1027" y="384"/>
                      </a:cubicBezTo>
                      <a:cubicBezTo>
                        <a:pt x="1409" y="384"/>
                        <a:pt x="1749" y="687"/>
                        <a:pt x="1770" y="1094"/>
                      </a:cubicBezTo>
                      <a:cubicBezTo>
                        <a:pt x="1770" y="1154"/>
                        <a:pt x="1814" y="1188"/>
                        <a:pt x="1857" y="1188"/>
                      </a:cubicBezTo>
                      <a:cubicBezTo>
                        <a:pt x="1892" y="1188"/>
                        <a:pt x="1926" y="1166"/>
                        <a:pt x="1937" y="1118"/>
                      </a:cubicBezTo>
                      <a:cubicBezTo>
                        <a:pt x="2087" y="547"/>
                        <a:pt x="2570" y="260"/>
                        <a:pt x="3052" y="260"/>
                      </a:cubicBezTo>
                      <a:cubicBezTo>
                        <a:pt x="3529" y="260"/>
                        <a:pt x="4006" y="541"/>
                        <a:pt x="4160" y="1106"/>
                      </a:cubicBezTo>
                      <a:cubicBezTo>
                        <a:pt x="4174" y="1147"/>
                        <a:pt x="4215" y="1168"/>
                        <a:pt x="4254" y="1168"/>
                      </a:cubicBezTo>
                      <a:cubicBezTo>
                        <a:pt x="4283" y="1168"/>
                        <a:pt x="4312" y="1156"/>
                        <a:pt x="4328" y="1130"/>
                      </a:cubicBezTo>
                      <a:cubicBezTo>
                        <a:pt x="4549" y="694"/>
                        <a:pt x="4949" y="478"/>
                        <a:pt x="5344" y="478"/>
                      </a:cubicBezTo>
                      <a:cubicBezTo>
                        <a:pt x="5782" y="478"/>
                        <a:pt x="6214" y="745"/>
                        <a:pt x="6384" y="1273"/>
                      </a:cubicBezTo>
                      <a:cubicBezTo>
                        <a:pt x="6402" y="1315"/>
                        <a:pt x="6438" y="1336"/>
                        <a:pt x="6473" y="1336"/>
                      </a:cubicBezTo>
                      <a:cubicBezTo>
                        <a:pt x="6509" y="1336"/>
                        <a:pt x="6545" y="1315"/>
                        <a:pt x="6563" y="1273"/>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32" y="602"/>
                        <a:pt x="9466" y="382"/>
                        <a:pt x="9898" y="382"/>
                      </a:cubicBezTo>
                      <a:cubicBezTo>
                        <a:pt x="10416" y="382"/>
                        <a:pt x="10931" y="698"/>
                        <a:pt x="11094" y="1297"/>
                      </a:cubicBezTo>
                      <a:cubicBezTo>
                        <a:pt x="11100" y="1339"/>
                        <a:pt x="11144" y="1364"/>
                        <a:pt x="11183" y="1364"/>
                      </a:cubicBezTo>
                      <a:cubicBezTo>
                        <a:pt x="11212" y="1364"/>
                        <a:pt x="11239" y="1351"/>
                        <a:pt x="11249" y="1321"/>
                      </a:cubicBezTo>
                      <a:cubicBezTo>
                        <a:pt x="11492" y="821"/>
                        <a:pt x="12042" y="432"/>
                        <a:pt x="12545" y="432"/>
                      </a:cubicBezTo>
                      <a:cubicBezTo>
                        <a:pt x="12884" y="432"/>
                        <a:pt x="13201" y="608"/>
                        <a:pt x="13389" y="1046"/>
                      </a:cubicBezTo>
                      <a:cubicBezTo>
                        <a:pt x="13404" y="1076"/>
                        <a:pt x="13431" y="1090"/>
                        <a:pt x="13460" y="1090"/>
                      </a:cubicBezTo>
                      <a:cubicBezTo>
                        <a:pt x="13500" y="1090"/>
                        <a:pt x="13542" y="1064"/>
                        <a:pt x="13556" y="1022"/>
                      </a:cubicBezTo>
                      <a:cubicBezTo>
                        <a:pt x="13705" y="469"/>
                        <a:pt x="14170" y="194"/>
                        <a:pt x="14633" y="194"/>
                      </a:cubicBezTo>
                      <a:cubicBezTo>
                        <a:pt x="15102" y="194"/>
                        <a:pt x="15569" y="475"/>
                        <a:pt x="15708" y="1034"/>
                      </a:cubicBezTo>
                      <a:cubicBezTo>
                        <a:pt x="15726" y="1082"/>
                        <a:pt x="15761" y="1106"/>
                        <a:pt x="15797" y="1106"/>
                      </a:cubicBezTo>
                      <a:cubicBezTo>
                        <a:pt x="15833" y="1106"/>
                        <a:pt x="15869" y="1082"/>
                        <a:pt x="15887" y="1034"/>
                      </a:cubicBezTo>
                      <a:cubicBezTo>
                        <a:pt x="16055" y="541"/>
                        <a:pt x="16486" y="298"/>
                        <a:pt x="16917" y="298"/>
                      </a:cubicBezTo>
                      <a:cubicBezTo>
                        <a:pt x="17373" y="298"/>
                        <a:pt x="17831" y="571"/>
                        <a:pt x="17979" y="1106"/>
                      </a:cubicBezTo>
                      <a:cubicBezTo>
                        <a:pt x="17992" y="1153"/>
                        <a:pt x="18028" y="1177"/>
                        <a:pt x="18063" y="1177"/>
                      </a:cubicBezTo>
                      <a:cubicBezTo>
                        <a:pt x="18091" y="1177"/>
                        <a:pt x="18118" y="1162"/>
                        <a:pt x="18134" y="1130"/>
                      </a:cubicBezTo>
                      <a:cubicBezTo>
                        <a:pt x="18340" y="686"/>
                        <a:pt x="18750" y="475"/>
                        <a:pt x="19157" y="475"/>
                      </a:cubicBezTo>
                      <a:cubicBezTo>
                        <a:pt x="19649" y="475"/>
                        <a:pt x="20138" y="782"/>
                        <a:pt x="20262" y="1357"/>
                      </a:cubicBezTo>
                      <a:cubicBezTo>
                        <a:pt x="20276" y="1409"/>
                        <a:pt x="20314" y="1431"/>
                        <a:pt x="20353" y="1431"/>
                      </a:cubicBezTo>
                      <a:cubicBezTo>
                        <a:pt x="20413" y="1431"/>
                        <a:pt x="20475" y="1377"/>
                        <a:pt x="20453" y="1297"/>
                      </a:cubicBezTo>
                      <a:cubicBezTo>
                        <a:pt x="20307" y="643"/>
                        <a:pt x="19748" y="281"/>
                        <a:pt x="19181" y="281"/>
                      </a:cubicBezTo>
                      <a:cubicBezTo>
                        <a:pt x="18774" y="281"/>
                        <a:pt x="18363" y="467"/>
                        <a:pt x="18098" y="867"/>
                      </a:cubicBezTo>
                      <a:cubicBezTo>
                        <a:pt x="17881" y="358"/>
                        <a:pt x="17410" y="101"/>
                        <a:pt x="16937" y="101"/>
                      </a:cubicBezTo>
                      <a:cubicBezTo>
                        <a:pt x="16498" y="101"/>
                        <a:pt x="16057" y="323"/>
                        <a:pt x="15815" y="771"/>
                      </a:cubicBezTo>
                      <a:cubicBezTo>
                        <a:pt x="15588" y="257"/>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435" name="Google Shape;2435;p26"/>
                <p:cNvSpPr/>
                <p:nvPr/>
              </p:nvSpPr>
              <p:spPr>
                <a:xfrm>
                  <a:off x="4979623" y="2121833"/>
                  <a:ext cx="4384901" cy="309370"/>
                </a:xfrm>
                <a:custGeom>
                  <a:avLst/>
                  <a:gdLst/>
                  <a:ahLst/>
                  <a:cxnLst/>
                  <a:rect l="l" t="t" r="r" b="b"/>
                  <a:pathLst>
                    <a:path w="20467" h="1444" extrusionOk="0">
                      <a:moveTo>
                        <a:pt x="14638" y="0"/>
                      </a:moveTo>
                      <a:cubicBezTo>
                        <a:pt x="14163" y="0"/>
                        <a:pt x="13687" y="254"/>
                        <a:pt x="13460" y="762"/>
                      </a:cubicBezTo>
                      <a:cubicBezTo>
                        <a:pt x="13242" y="394"/>
                        <a:pt x="12915" y="240"/>
                        <a:pt x="12568" y="240"/>
                      </a:cubicBezTo>
                      <a:cubicBezTo>
                        <a:pt x="12058" y="240"/>
                        <a:pt x="11507" y="573"/>
                        <a:pt x="11201" y="1049"/>
                      </a:cubicBezTo>
                      <a:cubicBezTo>
                        <a:pt x="10962" y="487"/>
                        <a:pt x="10434" y="194"/>
                        <a:pt x="9904" y="194"/>
                      </a:cubicBezTo>
                      <a:cubicBezTo>
                        <a:pt x="9453" y="194"/>
                        <a:pt x="9001" y="407"/>
                        <a:pt x="8727" y="846"/>
                      </a:cubicBezTo>
                      <a:cubicBezTo>
                        <a:pt x="8458" y="484"/>
                        <a:pt x="8059" y="308"/>
                        <a:pt x="7662" y="308"/>
                      </a:cubicBezTo>
                      <a:cubicBezTo>
                        <a:pt x="7194" y="308"/>
                        <a:pt x="6731" y="553"/>
                        <a:pt x="6491" y="1025"/>
                      </a:cubicBezTo>
                      <a:cubicBezTo>
                        <a:pt x="6261" y="546"/>
                        <a:pt x="5799" y="299"/>
                        <a:pt x="5334" y="299"/>
                      </a:cubicBezTo>
                      <a:cubicBezTo>
                        <a:pt x="4930" y="299"/>
                        <a:pt x="4524" y="486"/>
                        <a:pt x="4268" y="870"/>
                      </a:cubicBezTo>
                      <a:cubicBezTo>
                        <a:pt x="4041" y="342"/>
                        <a:pt x="3553" y="76"/>
                        <a:pt x="3061" y="76"/>
                      </a:cubicBezTo>
                      <a:cubicBezTo>
                        <a:pt x="2596" y="76"/>
                        <a:pt x="2128" y="315"/>
                        <a:pt x="1877" y="798"/>
                      </a:cubicBezTo>
                      <a:cubicBezTo>
                        <a:pt x="1743" y="440"/>
                        <a:pt x="1399" y="197"/>
                        <a:pt x="1012" y="197"/>
                      </a:cubicBezTo>
                      <a:cubicBezTo>
                        <a:pt x="986" y="197"/>
                        <a:pt x="960" y="198"/>
                        <a:pt x="933" y="201"/>
                      </a:cubicBezTo>
                      <a:cubicBezTo>
                        <a:pt x="335" y="260"/>
                        <a:pt x="13" y="834"/>
                        <a:pt x="1" y="1372"/>
                      </a:cubicBezTo>
                      <a:cubicBezTo>
                        <a:pt x="1" y="1420"/>
                        <a:pt x="36" y="1444"/>
                        <a:pt x="72" y="1444"/>
                      </a:cubicBezTo>
                      <a:cubicBezTo>
                        <a:pt x="108" y="1444"/>
                        <a:pt x="144" y="1420"/>
                        <a:pt x="144" y="1372"/>
                      </a:cubicBezTo>
                      <a:cubicBezTo>
                        <a:pt x="168" y="942"/>
                        <a:pt x="383" y="523"/>
                        <a:pt x="825" y="416"/>
                      </a:cubicBezTo>
                      <a:cubicBezTo>
                        <a:pt x="893" y="396"/>
                        <a:pt x="961" y="387"/>
                        <a:pt x="1027" y="387"/>
                      </a:cubicBezTo>
                      <a:cubicBezTo>
                        <a:pt x="1409" y="387"/>
                        <a:pt x="1749" y="690"/>
                        <a:pt x="1770" y="1097"/>
                      </a:cubicBezTo>
                      <a:cubicBezTo>
                        <a:pt x="1770" y="1151"/>
                        <a:pt x="1815" y="1182"/>
                        <a:pt x="1859" y="1182"/>
                      </a:cubicBezTo>
                      <a:cubicBezTo>
                        <a:pt x="1893" y="1182"/>
                        <a:pt x="1927" y="1163"/>
                        <a:pt x="1937" y="1121"/>
                      </a:cubicBezTo>
                      <a:cubicBezTo>
                        <a:pt x="2087" y="544"/>
                        <a:pt x="2570" y="257"/>
                        <a:pt x="3052" y="257"/>
                      </a:cubicBezTo>
                      <a:cubicBezTo>
                        <a:pt x="3529" y="257"/>
                        <a:pt x="4006" y="538"/>
                        <a:pt x="4160" y="1097"/>
                      </a:cubicBezTo>
                      <a:cubicBezTo>
                        <a:pt x="4174" y="1144"/>
                        <a:pt x="4213" y="1168"/>
                        <a:pt x="4252" y="1168"/>
                      </a:cubicBezTo>
                      <a:cubicBezTo>
                        <a:pt x="4282" y="1168"/>
                        <a:pt x="4312" y="1153"/>
                        <a:pt x="4328" y="1121"/>
                      </a:cubicBezTo>
                      <a:cubicBezTo>
                        <a:pt x="4547" y="688"/>
                        <a:pt x="4944" y="475"/>
                        <a:pt x="5336" y="475"/>
                      </a:cubicBezTo>
                      <a:cubicBezTo>
                        <a:pt x="5777" y="475"/>
                        <a:pt x="6213" y="745"/>
                        <a:pt x="6384" y="1276"/>
                      </a:cubicBezTo>
                      <a:cubicBezTo>
                        <a:pt x="6402" y="1318"/>
                        <a:pt x="6438" y="1339"/>
                        <a:pt x="6473" y="1339"/>
                      </a:cubicBezTo>
                      <a:cubicBezTo>
                        <a:pt x="6509" y="1339"/>
                        <a:pt x="6545" y="1318"/>
                        <a:pt x="6563" y="1276"/>
                      </a:cubicBezTo>
                      <a:cubicBezTo>
                        <a:pt x="6740" y="765"/>
                        <a:pt x="7201" y="495"/>
                        <a:pt x="7664" y="495"/>
                      </a:cubicBezTo>
                      <a:cubicBezTo>
                        <a:pt x="8046" y="495"/>
                        <a:pt x="8428" y="678"/>
                        <a:pt x="8655" y="1061"/>
                      </a:cubicBezTo>
                      <a:cubicBezTo>
                        <a:pt x="8673" y="1085"/>
                        <a:pt x="8700" y="1097"/>
                        <a:pt x="8727" y="1097"/>
                      </a:cubicBezTo>
                      <a:cubicBezTo>
                        <a:pt x="8754" y="1097"/>
                        <a:pt x="8781" y="1085"/>
                        <a:pt x="8798" y="1061"/>
                      </a:cubicBezTo>
                      <a:cubicBezTo>
                        <a:pt x="9028" y="590"/>
                        <a:pt x="9469" y="365"/>
                        <a:pt x="9908" y="365"/>
                      </a:cubicBezTo>
                      <a:cubicBezTo>
                        <a:pt x="10427" y="365"/>
                        <a:pt x="10944" y="680"/>
                        <a:pt x="11105" y="1276"/>
                      </a:cubicBezTo>
                      <a:cubicBezTo>
                        <a:pt x="11119" y="1317"/>
                        <a:pt x="11156" y="1339"/>
                        <a:pt x="11192" y="1339"/>
                      </a:cubicBezTo>
                      <a:cubicBezTo>
                        <a:pt x="11219" y="1339"/>
                        <a:pt x="11245" y="1326"/>
                        <a:pt x="11261" y="1300"/>
                      </a:cubicBezTo>
                      <a:cubicBezTo>
                        <a:pt x="11504" y="800"/>
                        <a:pt x="12054" y="411"/>
                        <a:pt x="12557" y="411"/>
                      </a:cubicBezTo>
                      <a:cubicBezTo>
                        <a:pt x="12896" y="411"/>
                        <a:pt x="13213" y="588"/>
                        <a:pt x="13401" y="1025"/>
                      </a:cubicBezTo>
                      <a:cubicBezTo>
                        <a:pt x="13416" y="1055"/>
                        <a:pt x="13443" y="1069"/>
                        <a:pt x="13472" y="1069"/>
                      </a:cubicBezTo>
                      <a:cubicBezTo>
                        <a:pt x="13512" y="1069"/>
                        <a:pt x="13554" y="1043"/>
                        <a:pt x="13568" y="1002"/>
                      </a:cubicBezTo>
                      <a:cubicBezTo>
                        <a:pt x="13716" y="450"/>
                        <a:pt x="14179" y="175"/>
                        <a:pt x="14641" y="175"/>
                      </a:cubicBezTo>
                      <a:cubicBezTo>
                        <a:pt x="15111" y="175"/>
                        <a:pt x="15581" y="459"/>
                        <a:pt x="15720" y="1025"/>
                      </a:cubicBezTo>
                      <a:cubicBezTo>
                        <a:pt x="15732" y="1067"/>
                        <a:pt x="15767" y="1088"/>
                        <a:pt x="15805" y="1088"/>
                      </a:cubicBezTo>
                      <a:cubicBezTo>
                        <a:pt x="15842" y="1088"/>
                        <a:pt x="15881" y="1067"/>
                        <a:pt x="15899" y="1025"/>
                      </a:cubicBezTo>
                      <a:cubicBezTo>
                        <a:pt x="16067" y="526"/>
                        <a:pt x="16498" y="281"/>
                        <a:pt x="16929" y="281"/>
                      </a:cubicBezTo>
                      <a:cubicBezTo>
                        <a:pt x="17386" y="281"/>
                        <a:pt x="17843" y="556"/>
                        <a:pt x="17991" y="1097"/>
                      </a:cubicBezTo>
                      <a:cubicBezTo>
                        <a:pt x="17997" y="1136"/>
                        <a:pt x="18032" y="1157"/>
                        <a:pt x="18068" y="1157"/>
                      </a:cubicBezTo>
                      <a:cubicBezTo>
                        <a:pt x="18098" y="1157"/>
                        <a:pt x="18130" y="1142"/>
                        <a:pt x="18146" y="1109"/>
                      </a:cubicBezTo>
                      <a:cubicBezTo>
                        <a:pt x="18352" y="665"/>
                        <a:pt x="18762" y="454"/>
                        <a:pt x="19169" y="454"/>
                      </a:cubicBezTo>
                      <a:cubicBezTo>
                        <a:pt x="19661" y="454"/>
                        <a:pt x="20150" y="761"/>
                        <a:pt x="20274" y="1336"/>
                      </a:cubicBezTo>
                      <a:cubicBezTo>
                        <a:pt x="20284" y="1387"/>
                        <a:pt x="20323" y="1410"/>
                        <a:pt x="20361" y="1410"/>
                      </a:cubicBezTo>
                      <a:cubicBezTo>
                        <a:pt x="20414" y="1410"/>
                        <a:pt x="20467" y="1369"/>
                        <a:pt x="20453" y="1300"/>
                      </a:cubicBezTo>
                      <a:cubicBezTo>
                        <a:pt x="20307" y="645"/>
                        <a:pt x="19746" y="279"/>
                        <a:pt x="19178" y="279"/>
                      </a:cubicBezTo>
                      <a:cubicBezTo>
                        <a:pt x="18772" y="279"/>
                        <a:pt x="18363" y="466"/>
                        <a:pt x="18098" y="870"/>
                      </a:cubicBezTo>
                      <a:cubicBezTo>
                        <a:pt x="17880" y="359"/>
                        <a:pt x="17404" y="98"/>
                        <a:pt x="16928" y="98"/>
                      </a:cubicBezTo>
                      <a:cubicBezTo>
                        <a:pt x="16492" y="98"/>
                        <a:pt x="16055" y="317"/>
                        <a:pt x="15815" y="762"/>
                      </a:cubicBezTo>
                      <a:cubicBezTo>
                        <a:pt x="15588" y="254"/>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436" name="Google Shape;2436;p26"/>
                <p:cNvSpPr/>
                <p:nvPr/>
              </p:nvSpPr>
              <p:spPr>
                <a:xfrm>
                  <a:off x="4979623" y="2662802"/>
                  <a:ext cx="4386829" cy="310655"/>
                </a:xfrm>
                <a:custGeom>
                  <a:avLst/>
                  <a:gdLst/>
                  <a:ahLst/>
                  <a:cxnLst/>
                  <a:rect l="l" t="t" r="r" b="b"/>
                  <a:pathLst>
                    <a:path w="20476" h="1450" extrusionOk="0">
                      <a:moveTo>
                        <a:pt x="14638" y="1"/>
                      </a:moveTo>
                      <a:cubicBezTo>
                        <a:pt x="14163" y="1"/>
                        <a:pt x="13687" y="258"/>
                        <a:pt x="13460" y="772"/>
                      </a:cubicBezTo>
                      <a:cubicBezTo>
                        <a:pt x="13242" y="399"/>
                        <a:pt x="12914" y="243"/>
                        <a:pt x="12567" y="243"/>
                      </a:cubicBezTo>
                      <a:cubicBezTo>
                        <a:pt x="12058" y="243"/>
                        <a:pt x="11507" y="577"/>
                        <a:pt x="11201" y="1047"/>
                      </a:cubicBezTo>
                      <a:cubicBezTo>
                        <a:pt x="10963" y="486"/>
                        <a:pt x="10437" y="193"/>
                        <a:pt x="9909" y="193"/>
                      </a:cubicBezTo>
                      <a:cubicBezTo>
                        <a:pt x="9456" y="193"/>
                        <a:pt x="9003" y="409"/>
                        <a:pt x="8727" y="855"/>
                      </a:cubicBezTo>
                      <a:cubicBezTo>
                        <a:pt x="8457" y="492"/>
                        <a:pt x="8056" y="316"/>
                        <a:pt x="7658" y="316"/>
                      </a:cubicBezTo>
                      <a:cubicBezTo>
                        <a:pt x="7192" y="316"/>
                        <a:pt x="6730" y="558"/>
                        <a:pt x="6491" y="1023"/>
                      </a:cubicBezTo>
                      <a:cubicBezTo>
                        <a:pt x="6262" y="545"/>
                        <a:pt x="5802" y="298"/>
                        <a:pt x="5339" y="298"/>
                      </a:cubicBezTo>
                      <a:cubicBezTo>
                        <a:pt x="4933" y="298"/>
                        <a:pt x="4525" y="488"/>
                        <a:pt x="4268" y="879"/>
                      </a:cubicBezTo>
                      <a:cubicBezTo>
                        <a:pt x="4040" y="348"/>
                        <a:pt x="3547" y="79"/>
                        <a:pt x="3053" y="79"/>
                      </a:cubicBezTo>
                      <a:cubicBezTo>
                        <a:pt x="2590" y="79"/>
                        <a:pt x="2126" y="316"/>
                        <a:pt x="1877" y="796"/>
                      </a:cubicBezTo>
                      <a:cubicBezTo>
                        <a:pt x="1743" y="437"/>
                        <a:pt x="1399" y="194"/>
                        <a:pt x="1012" y="194"/>
                      </a:cubicBezTo>
                      <a:cubicBezTo>
                        <a:pt x="986" y="194"/>
                        <a:pt x="960" y="196"/>
                        <a:pt x="933" y="198"/>
                      </a:cubicBezTo>
                      <a:cubicBezTo>
                        <a:pt x="335" y="258"/>
                        <a:pt x="13" y="831"/>
                        <a:pt x="1" y="1369"/>
                      </a:cubicBezTo>
                      <a:cubicBezTo>
                        <a:pt x="1" y="1423"/>
                        <a:pt x="36" y="1450"/>
                        <a:pt x="72" y="1450"/>
                      </a:cubicBezTo>
                      <a:cubicBezTo>
                        <a:pt x="108" y="1450"/>
                        <a:pt x="144" y="1423"/>
                        <a:pt x="144" y="1369"/>
                      </a:cubicBezTo>
                      <a:cubicBezTo>
                        <a:pt x="168" y="951"/>
                        <a:pt x="383" y="533"/>
                        <a:pt x="825" y="413"/>
                      </a:cubicBezTo>
                      <a:cubicBezTo>
                        <a:pt x="893" y="393"/>
                        <a:pt x="961" y="384"/>
                        <a:pt x="1027" y="384"/>
                      </a:cubicBezTo>
                      <a:cubicBezTo>
                        <a:pt x="1409" y="384"/>
                        <a:pt x="1749" y="687"/>
                        <a:pt x="1770" y="1094"/>
                      </a:cubicBezTo>
                      <a:cubicBezTo>
                        <a:pt x="1770" y="1153"/>
                        <a:pt x="1812" y="1183"/>
                        <a:pt x="1855" y="1183"/>
                      </a:cubicBezTo>
                      <a:cubicBezTo>
                        <a:pt x="1890" y="1183"/>
                        <a:pt x="1926" y="1162"/>
                        <a:pt x="1937" y="1118"/>
                      </a:cubicBezTo>
                      <a:cubicBezTo>
                        <a:pt x="2087" y="547"/>
                        <a:pt x="2570" y="261"/>
                        <a:pt x="3052" y="261"/>
                      </a:cubicBezTo>
                      <a:cubicBezTo>
                        <a:pt x="3529" y="261"/>
                        <a:pt x="4006" y="542"/>
                        <a:pt x="4160" y="1106"/>
                      </a:cubicBezTo>
                      <a:cubicBezTo>
                        <a:pt x="4174" y="1147"/>
                        <a:pt x="4215" y="1168"/>
                        <a:pt x="4254" y="1168"/>
                      </a:cubicBezTo>
                      <a:cubicBezTo>
                        <a:pt x="4283" y="1168"/>
                        <a:pt x="4312" y="1156"/>
                        <a:pt x="4328" y="1130"/>
                      </a:cubicBezTo>
                      <a:cubicBezTo>
                        <a:pt x="4549" y="694"/>
                        <a:pt x="4949" y="478"/>
                        <a:pt x="5344" y="478"/>
                      </a:cubicBezTo>
                      <a:cubicBezTo>
                        <a:pt x="5782" y="478"/>
                        <a:pt x="6214" y="745"/>
                        <a:pt x="6384" y="1274"/>
                      </a:cubicBezTo>
                      <a:cubicBezTo>
                        <a:pt x="6402" y="1316"/>
                        <a:pt x="6438" y="1336"/>
                        <a:pt x="6473" y="1336"/>
                      </a:cubicBezTo>
                      <a:cubicBezTo>
                        <a:pt x="6509" y="1336"/>
                        <a:pt x="6545" y="1316"/>
                        <a:pt x="6563" y="1274"/>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27" y="590"/>
                        <a:pt x="9467" y="365"/>
                        <a:pt x="9905" y="365"/>
                      </a:cubicBezTo>
                      <a:cubicBezTo>
                        <a:pt x="10428" y="365"/>
                        <a:pt x="10949" y="686"/>
                        <a:pt x="11105" y="1298"/>
                      </a:cubicBezTo>
                      <a:cubicBezTo>
                        <a:pt x="11118" y="1336"/>
                        <a:pt x="11152" y="1358"/>
                        <a:pt x="11187" y="1358"/>
                      </a:cubicBezTo>
                      <a:cubicBezTo>
                        <a:pt x="11215" y="1358"/>
                        <a:pt x="11244" y="1342"/>
                        <a:pt x="11261" y="1310"/>
                      </a:cubicBezTo>
                      <a:cubicBezTo>
                        <a:pt x="11503" y="817"/>
                        <a:pt x="12052" y="432"/>
                        <a:pt x="12555" y="432"/>
                      </a:cubicBezTo>
                      <a:cubicBezTo>
                        <a:pt x="12894" y="432"/>
                        <a:pt x="13213" y="608"/>
                        <a:pt x="13401" y="1047"/>
                      </a:cubicBezTo>
                      <a:cubicBezTo>
                        <a:pt x="13415" y="1075"/>
                        <a:pt x="13440" y="1086"/>
                        <a:pt x="13467" y="1086"/>
                      </a:cubicBezTo>
                      <a:cubicBezTo>
                        <a:pt x="13508" y="1086"/>
                        <a:pt x="13553" y="1059"/>
                        <a:pt x="13568" y="1023"/>
                      </a:cubicBezTo>
                      <a:cubicBezTo>
                        <a:pt x="13717" y="470"/>
                        <a:pt x="14181" y="195"/>
                        <a:pt x="14645" y="195"/>
                      </a:cubicBezTo>
                      <a:cubicBezTo>
                        <a:pt x="15114" y="195"/>
                        <a:pt x="15581" y="476"/>
                        <a:pt x="15720" y="1035"/>
                      </a:cubicBezTo>
                      <a:cubicBezTo>
                        <a:pt x="15732" y="1076"/>
                        <a:pt x="15767" y="1097"/>
                        <a:pt x="15805" y="1097"/>
                      </a:cubicBezTo>
                      <a:cubicBezTo>
                        <a:pt x="15842" y="1097"/>
                        <a:pt x="15881" y="1076"/>
                        <a:pt x="15899" y="1035"/>
                      </a:cubicBezTo>
                      <a:cubicBezTo>
                        <a:pt x="16067" y="541"/>
                        <a:pt x="16497" y="299"/>
                        <a:pt x="16929" y="299"/>
                      </a:cubicBezTo>
                      <a:cubicBezTo>
                        <a:pt x="17385" y="299"/>
                        <a:pt x="17843" y="571"/>
                        <a:pt x="17991" y="1106"/>
                      </a:cubicBezTo>
                      <a:cubicBezTo>
                        <a:pt x="18004" y="1147"/>
                        <a:pt x="18041" y="1168"/>
                        <a:pt x="18077" y="1168"/>
                      </a:cubicBezTo>
                      <a:cubicBezTo>
                        <a:pt x="18104" y="1168"/>
                        <a:pt x="18131" y="1156"/>
                        <a:pt x="18146" y="1130"/>
                      </a:cubicBezTo>
                      <a:cubicBezTo>
                        <a:pt x="18352" y="680"/>
                        <a:pt x="18763" y="466"/>
                        <a:pt x="19171" y="466"/>
                      </a:cubicBezTo>
                      <a:cubicBezTo>
                        <a:pt x="19662" y="466"/>
                        <a:pt x="20150" y="776"/>
                        <a:pt x="20274" y="1357"/>
                      </a:cubicBezTo>
                      <a:cubicBezTo>
                        <a:pt x="20288" y="1403"/>
                        <a:pt x="20322" y="1422"/>
                        <a:pt x="20358" y="1422"/>
                      </a:cubicBezTo>
                      <a:cubicBezTo>
                        <a:pt x="20415" y="1422"/>
                        <a:pt x="20475" y="1371"/>
                        <a:pt x="20453" y="1298"/>
                      </a:cubicBezTo>
                      <a:cubicBezTo>
                        <a:pt x="20307" y="643"/>
                        <a:pt x="19748" y="281"/>
                        <a:pt x="19181" y="281"/>
                      </a:cubicBezTo>
                      <a:cubicBezTo>
                        <a:pt x="18774" y="281"/>
                        <a:pt x="18363" y="468"/>
                        <a:pt x="18098" y="867"/>
                      </a:cubicBezTo>
                      <a:cubicBezTo>
                        <a:pt x="17881" y="357"/>
                        <a:pt x="17408" y="97"/>
                        <a:pt x="16933" y="97"/>
                      </a:cubicBezTo>
                      <a:cubicBezTo>
                        <a:pt x="16495" y="97"/>
                        <a:pt x="16056" y="318"/>
                        <a:pt x="15815" y="772"/>
                      </a:cubicBezTo>
                      <a:cubicBezTo>
                        <a:pt x="15588" y="258"/>
                        <a:pt x="15113" y="1"/>
                        <a:pt x="14638"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437" name="Google Shape;2437;p26"/>
                <p:cNvSpPr/>
                <p:nvPr/>
              </p:nvSpPr>
              <p:spPr>
                <a:xfrm>
                  <a:off x="4979623" y="3205700"/>
                  <a:ext cx="4386615" cy="308941"/>
                </a:xfrm>
                <a:custGeom>
                  <a:avLst/>
                  <a:gdLst/>
                  <a:ahLst/>
                  <a:cxnLst/>
                  <a:rect l="l" t="t" r="r" b="b"/>
                  <a:pathLst>
                    <a:path w="20475" h="1442" extrusionOk="0">
                      <a:moveTo>
                        <a:pt x="14638" y="1"/>
                      </a:moveTo>
                      <a:cubicBezTo>
                        <a:pt x="14163" y="1"/>
                        <a:pt x="13687" y="258"/>
                        <a:pt x="13460" y="772"/>
                      </a:cubicBezTo>
                      <a:cubicBezTo>
                        <a:pt x="13242" y="399"/>
                        <a:pt x="12914" y="244"/>
                        <a:pt x="12567" y="244"/>
                      </a:cubicBezTo>
                      <a:cubicBezTo>
                        <a:pt x="12058" y="244"/>
                        <a:pt x="11507" y="578"/>
                        <a:pt x="11201" y="1047"/>
                      </a:cubicBezTo>
                      <a:cubicBezTo>
                        <a:pt x="10962" y="485"/>
                        <a:pt x="10434" y="192"/>
                        <a:pt x="9904" y="192"/>
                      </a:cubicBezTo>
                      <a:cubicBezTo>
                        <a:pt x="9453" y="192"/>
                        <a:pt x="9001" y="404"/>
                        <a:pt x="8727" y="843"/>
                      </a:cubicBezTo>
                      <a:cubicBezTo>
                        <a:pt x="8458" y="482"/>
                        <a:pt x="8059" y="306"/>
                        <a:pt x="7662" y="306"/>
                      </a:cubicBezTo>
                      <a:cubicBezTo>
                        <a:pt x="7194" y="306"/>
                        <a:pt x="6731" y="550"/>
                        <a:pt x="6491" y="1023"/>
                      </a:cubicBezTo>
                      <a:cubicBezTo>
                        <a:pt x="6262" y="545"/>
                        <a:pt x="5802" y="298"/>
                        <a:pt x="5339" y="298"/>
                      </a:cubicBezTo>
                      <a:cubicBezTo>
                        <a:pt x="4933" y="298"/>
                        <a:pt x="4525" y="488"/>
                        <a:pt x="4268" y="879"/>
                      </a:cubicBezTo>
                      <a:cubicBezTo>
                        <a:pt x="4040" y="349"/>
                        <a:pt x="3547" y="79"/>
                        <a:pt x="3053" y="79"/>
                      </a:cubicBezTo>
                      <a:cubicBezTo>
                        <a:pt x="2590" y="79"/>
                        <a:pt x="2126" y="316"/>
                        <a:pt x="1877" y="796"/>
                      </a:cubicBezTo>
                      <a:cubicBezTo>
                        <a:pt x="1743" y="437"/>
                        <a:pt x="1399" y="195"/>
                        <a:pt x="1012" y="195"/>
                      </a:cubicBezTo>
                      <a:cubicBezTo>
                        <a:pt x="986" y="195"/>
                        <a:pt x="960" y="196"/>
                        <a:pt x="933" y="198"/>
                      </a:cubicBezTo>
                      <a:cubicBezTo>
                        <a:pt x="335" y="258"/>
                        <a:pt x="13" y="832"/>
                        <a:pt x="1" y="1369"/>
                      </a:cubicBezTo>
                      <a:cubicBezTo>
                        <a:pt x="1" y="1417"/>
                        <a:pt x="36" y="1441"/>
                        <a:pt x="72" y="1441"/>
                      </a:cubicBezTo>
                      <a:cubicBezTo>
                        <a:pt x="108" y="1441"/>
                        <a:pt x="144" y="1417"/>
                        <a:pt x="144" y="1369"/>
                      </a:cubicBezTo>
                      <a:cubicBezTo>
                        <a:pt x="168" y="939"/>
                        <a:pt x="383" y="533"/>
                        <a:pt x="825" y="413"/>
                      </a:cubicBezTo>
                      <a:cubicBezTo>
                        <a:pt x="893" y="394"/>
                        <a:pt x="961" y="384"/>
                        <a:pt x="1027" y="384"/>
                      </a:cubicBezTo>
                      <a:cubicBezTo>
                        <a:pt x="1409" y="384"/>
                        <a:pt x="1749" y="687"/>
                        <a:pt x="1770" y="1095"/>
                      </a:cubicBezTo>
                      <a:cubicBezTo>
                        <a:pt x="1770" y="1148"/>
                        <a:pt x="1815" y="1179"/>
                        <a:pt x="1859" y="1179"/>
                      </a:cubicBezTo>
                      <a:cubicBezTo>
                        <a:pt x="1893" y="1179"/>
                        <a:pt x="1927" y="1160"/>
                        <a:pt x="1937" y="1118"/>
                      </a:cubicBezTo>
                      <a:cubicBezTo>
                        <a:pt x="2087" y="548"/>
                        <a:pt x="2570" y="261"/>
                        <a:pt x="3052" y="261"/>
                      </a:cubicBezTo>
                      <a:cubicBezTo>
                        <a:pt x="3529" y="261"/>
                        <a:pt x="4006" y="542"/>
                        <a:pt x="4160" y="1106"/>
                      </a:cubicBezTo>
                      <a:cubicBezTo>
                        <a:pt x="4173" y="1145"/>
                        <a:pt x="4211" y="1167"/>
                        <a:pt x="4248" y="1167"/>
                      </a:cubicBezTo>
                      <a:cubicBezTo>
                        <a:pt x="4280" y="1167"/>
                        <a:pt x="4311" y="1151"/>
                        <a:pt x="4328" y="1118"/>
                      </a:cubicBezTo>
                      <a:cubicBezTo>
                        <a:pt x="4547" y="685"/>
                        <a:pt x="4944" y="472"/>
                        <a:pt x="5336" y="472"/>
                      </a:cubicBezTo>
                      <a:cubicBezTo>
                        <a:pt x="5777" y="472"/>
                        <a:pt x="6213" y="742"/>
                        <a:pt x="6384" y="1274"/>
                      </a:cubicBezTo>
                      <a:cubicBezTo>
                        <a:pt x="6402" y="1316"/>
                        <a:pt x="6438" y="1337"/>
                        <a:pt x="6473" y="1337"/>
                      </a:cubicBezTo>
                      <a:cubicBezTo>
                        <a:pt x="6509" y="1337"/>
                        <a:pt x="6545" y="1316"/>
                        <a:pt x="6563" y="1274"/>
                      </a:cubicBezTo>
                      <a:cubicBezTo>
                        <a:pt x="6740" y="762"/>
                        <a:pt x="7201" y="492"/>
                        <a:pt x="7664" y="492"/>
                      </a:cubicBezTo>
                      <a:cubicBezTo>
                        <a:pt x="8046" y="492"/>
                        <a:pt x="8428" y="675"/>
                        <a:pt x="8655" y="1059"/>
                      </a:cubicBezTo>
                      <a:cubicBezTo>
                        <a:pt x="8673" y="1083"/>
                        <a:pt x="8700" y="1095"/>
                        <a:pt x="8727" y="1095"/>
                      </a:cubicBezTo>
                      <a:cubicBezTo>
                        <a:pt x="8754" y="1095"/>
                        <a:pt x="8781" y="1083"/>
                        <a:pt x="8798" y="1059"/>
                      </a:cubicBezTo>
                      <a:cubicBezTo>
                        <a:pt x="9026" y="598"/>
                        <a:pt x="9458" y="378"/>
                        <a:pt x="9890" y="378"/>
                      </a:cubicBezTo>
                      <a:cubicBezTo>
                        <a:pt x="10410" y="378"/>
                        <a:pt x="10930" y="697"/>
                        <a:pt x="11094" y="1298"/>
                      </a:cubicBezTo>
                      <a:cubicBezTo>
                        <a:pt x="11106" y="1337"/>
                        <a:pt x="11140" y="1358"/>
                        <a:pt x="11175" y="1358"/>
                      </a:cubicBezTo>
                      <a:cubicBezTo>
                        <a:pt x="11203" y="1358"/>
                        <a:pt x="11232" y="1343"/>
                        <a:pt x="11249" y="1310"/>
                      </a:cubicBezTo>
                      <a:cubicBezTo>
                        <a:pt x="11491" y="818"/>
                        <a:pt x="12040" y="432"/>
                        <a:pt x="12543" y="432"/>
                      </a:cubicBezTo>
                      <a:cubicBezTo>
                        <a:pt x="12882" y="432"/>
                        <a:pt x="13201" y="608"/>
                        <a:pt x="13389" y="1047"/>
                      </a:cubicBezTo>
                      <a:cubicBezTo>
                        <a:pt x="13403" y="1075"/>
                        <a:pt x="13428" y="1086"/>
                        <a:pt x="13455" y="1086"/>
                      </a:cubicBezTo>
                      <a:cubicBezTo>
                        <a:pt x="13496" y="1086"/>
                        <a:pt x="13541" y="1059"/>
                        <a:pt x="13556" y="1023"/>
                      </a:cubicBezTo>
                      <a:cubicBezTo>
                        <a:pt x="13699" y="464"/>
                        <a:pt x="14164" y="186"/>
                        <a:pt x="14629" y="186"/>
                      </a:cubicBezTo>
                      <a:cubicBezTo>
                        <a:pt x="15099" y="186"/>
                        <a:pt x="15569" y="470"/>
                        <a:pt x="15708" y="1035"/>
                      </a:cubicBezTo>
                      <a:cubicBezTo>
                        <a:pt x="15726" y="1077"/>
                        <a:pt x="15761" y="1097"/>
                        <a:pt x="15797" y="1097"/>
                      </a:cubicBezTo>
                      <a:cubicBezTo>
                        <a:pt x="15833" y="1097"/>
                        <a:pt x="15869" y="1077"/>
                        <a:pt x="15887" y="1035"/>
                      </a:cubicBezTo>
                      <a:cubicBezTo>
                        <a:pt x="16055" y="541"/>
                        <a:pt x="16486" y="299"/>
                        <a:pt x="16917" y="299"/>
                      </a:cubicBezTo>
                      <a:cubicBezTo>
                        <a:pt x="17373" y="299"/>
                        <a:pt x="17831" y="571"/>
                        <a:pt x="17979" y="1106"/>
                      </a:cubicBezTo>
                      <a:cubicBezTo>
                        <a:pt x="17992" y="1147"/>
                        <a:pt x="18029" y="1169"/>
                        <a:pt x="18065" y="1169"/>
                      </a:cubicBezTo>
                      <a:cubicBezTo>
                        <a:pt x="18092" y="1169"/>
                        <a:pt x="18119" y="1156"/>
                        <a:pt x="18134" y="1130"/>
                      </a:cubicBezTo>
                      <a:cubicBezTo>
                        <a:pt x="18340" y="680"/>
                        <a:pt x="18751" y="466"/>
                        <a:pt x="19159" y="466"/>
                      </a:cubicBezTo>
                      <a:cubicBezTo>
                        <a:pt x="19650" y="466"/>
                        <a:pt x="20138" y="776"/>
                        <a:pt x="20262" y="1357"/>
                      </a:cubicBezTo>
                      <a:cubicBezTo>
                        <a:pt x="20276" y="1405"/>
                        <a:pt x="20315" y="1426"/>
                        <a:pt x="20354" y="1426"/>
                      </a:cubicBezTo>
                      <a:cubicBezTo>
                        <a:pt x="20414" y="1426"/>
                        <a:pt x="20475" y="1377"/>
                        <a:pt x="20453" y="1298"/>
                      </a:cubicBezTo>
                      <a:cubicBezTo>
                        <a:pt x="20307" y="644"/>
                        <a:pt x="19748" y="281"/>
                        <a:pt x="19181" y="281"/>
                      </a:cubicBezTo>
                      <a:cubicBezTo>
                        <a:pt x="18774" y="281"/>
                        <a:pt x="18363" y="468"/>
                        <a:pt x="18098" y="867"/>
                      </a:cubicBezTo>
                      <a:cubicBezTo>
                        <a:pt x="17881" y="358"/>
                        <a:pt x="17408" y="97"/>
                        <a:pt x="16933" y="97"/>
                      </a:cubicBezTo>
                      <a:cubicBezTo>
                        <a:pt x="16495" y="97"/>
                        <a:pt x="16056" y="319"/>
                        <a:pt x="15815" y="772"/>
                      </a:cubicBezTo>
                      <a:cubicBezTo>
                        <a:pt x="15588" y="258"/>
                        <a:pt x="15113" y="1"/>
                        <a:pt x="14638"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438" name="Google Shape;2438;p26"/>
                <p:cNvSpPr/>
                <p:nvPr/>
              </p:nvSpPr>
              <p:spPr>
                <a:xfrm>
                  <a:off x="4977052" y="3746027"/>
                  <a:ext cx="4389186" cy="310869"/>
                </a:xfrm>
                <a:custGeom>
                  <a:avLst/>
                  <a:gdLst/>
                  <a:ahLst/>
                  <a:cxnLst/>
                  <a:rect l="l" t="t" r="r" b="b"/>
                  <a:pathLst>
                    <a:path w="20487" h="1451" extrusionOk="0">
                      <a:moveTo>
                        <a:pt x="14650" y="1"/>
                      </a:moveTo>
                      <a:cubicBezTo>
                        <a:pt x="14175" y="1"/>
                        <a:pt x="13699" y="258"/>
                        <a:pt x="13472" y="772"/>
                      </a:cubicBezTo>
                      <a:cubicBezTo>
                        <a:pt x="13249" y="399"/>
                        <a:pt x="12919" y="244"/>
                        <a:pt x="12570" y="244"/>
                      </a:cubicBezTo>
                      <a:cubicBezTo>
                        <a:pt x="12060" y="244"/>
                        <a:pt x="11512" y="578"/>
                        <a:pt x="11213" y="1047"/>
                      </a:cubicBezTo>
                      <a:cubicBezTo>
                        <a:pt x="10975" y="488"/>
                        <a:pt x="10451" y="198"/>
                        <a:pt x="9925" y="198"/>
                      </a:cubicBezTo>
                      <a:cubicBezTo>
                        <a:pt x="9471" y="198"/>
                        <a:pt x="9015" y="413"/>
                        <a:pt x="8739" y="856"/>
                      </a:cubicBezTo>
                      <a:cubicBezTo>
                        <a:pt x="8469" y="493"/>
                        <a:pt x="8068" y="317"/>
                        <a:pt x="7669" y="317"/>
                      </a:cubicBezTo>
                      <a:cubicBezTo>
                        <a:pt x="7201" y="317"/>
                        <a:pt x="6737" y="558"/>
                        <a:pt x="6491" y="1023"/>
                      </a:cubicBezTo>
                      <a:cubicBezTo>
                        <a:pt x="6262" y="545"/>
                        <a:pt x="5802" y="298"/>
                        <a:pt x="5341" y="298"/>
                      </a:cubicBezTo>
                      <a:cubicBezTo>
                        <a:pt x="4937" y="298"/>
                        <a:pt x="4531" y="489"/>
                        <a:pt x="4280" y="880"/>
                      </a:cubicBezTo>
                      <a:cubicBezTo>
                        <a:pt x="4052" y="349"/>
                        <a:pt x="3556" y="79"/>
                        <a:pt x="3060" y="79"/>
                      </a:cubicBezTo>
                      <a:cubicBezTo>
                        <a:pt x="2596" y="79"/>
                        <a:pt x="2132" y="316"/>
                        <a:pt x="1889" y="796"/>
                      </a:cubicBezTo>
                      <a:cubicBezTo>
                        <a:pt x="1744" y="438"/>
                        <a:pt x="1399" y="195"/>
                        <a:pt x="1022" y="195"/>
                      </a:cubicBezTo>
                      <a:cubicBezTo>
                        <a:pt x="997" y="195"/>
                        <a:pt x="971" y="196"/>
                        <a:pt x="945" y="198"/>
                      </a:cubicBezTo>
                      <a:cubicBezTo>
                        <a:pt x="347" y="258"/>
                        <a:pt x="13" y="832"/>
                        <a:pt x="1" y="1370"/>
                      </a:cubicBezTo>
                      <a:cubicBezTo>
                        <a:pt x="1" y="1423"/>
                        <a:pt x="40" y="1450"/>
                        <a:pt x="78" y="1450"/>
                      </a:cubicBezTo>
                      <a:cubicBezTo>
                        <a:pt x="117" y="1450"/>
                        <a:pt x="156" y="1423"/>
                        <a:pt x="156" y="1370"/>
                      </a:cubicBezTo>
                      <a:cubicBezTo>
                        <a:pt x="168" y="951"/>
                        <a:pt x="395" y="533"/>
                        <a:pt x="825" y="413"/>
                      </a:cubicBezTo>
                      <a:cubicBezTo>
                        <a:pt x="895" y="394"/>
                        <a:pt x="964" y="385"/>
                        <a:pt x="1032" y="385"/>
                      </a:cubicBezTo>
                      <a:cubicBezTo>
                        <a:pt x="1420" y="385"/>
                        <a:pt x="1760" y="688"/>
                        <a:pt x="1770" y="1095"/>
                      </a:cubicBezTo>
                      <a:cubicBezTo>
                        <a:pt x="1770" y="1153"/>
                        <a:pt x="1816" y="1183"/>
                        <a:pt x="1862" y="1183"/>
                      </a:cubicBezTo>
                      <a:cubicBezTo>
                        <a:pt x="1900" y="1183"/>
                        <a:pt x="1938" y="1162"/>
                        <a:pt x="1949" y="1119"/>
                      </a:cubicBezTo>
                      <a:cubicBezTo>
                        <a:pt x="2099" y="548"/>
                        <a:pt x="2582" y="261"/>
                        <a:pt x="3064" y="261"/>
                      </a:cubicBezTo>
                      <a:cubicBezTo>
                        <a:pt x="3541" y="261"/>
                        <a:pt x="4018" y="542"/>
                        <a:pt x="4172" y="1107"/>
                      </a:cubicBezTo>
                      <a:cubicBezTo>
                        <a:pt x="4185" y="1145"/>
                        <a:pt x="4219" y="1167"/>
                        <a:pt x="4253" y="1167"/>
                      </a:cubicBezTo>
                      <a:cubicBezTo>
                        <a:pt x="4282" y="1167"/>
                        <a:pt x="4311" y="1151"/>
                        <a:pt x="4328" y="1119"/>
                      </a:cubicBezTo>
                      <a:cubicBezTo>
                        <a:pt x="4553" y="686"/>
                        <a:pt x="4950" y="472"/>
                        <a:pt x="5342" y="472"/>
                      </a:cubicBezTo>
                      <a:cubicBezTo>
                        <a:pt x="5783" y="472"/>
                        <a:pt x="6219" y="742"/>
                        <a:pt x="6396" y="1274"/>
                      </a:cubicBezTo>
                      <a:cubicBezTo>
                        <a:pt x="6408" y="1316"/>
                        <a:pt x="6444" y="1337"/>
                        <a:pt x="6480" y="1337"/>
                      </a:cubicBezTo>
                      <a:cubicBezTo>
                        <a:pt x="6515" y="1337"/>
                        <a:pt x="6551" y="1316"/>
                        <a:pt x="6563" y="1274"/>
                      </a:cubicBezTo>
                      <a:cubicBezTo>
                        <a:pt x="6740" y="763"/>
                        <a:pt x="7201" y="492"/>
                        <a:pt x="7664" y="492"/>
                      </a:cubicBezTo>
                      <a:cubicBezTo>
                        <a:pt x="8046" y="492"/>
                        <a:pt x="8428" y="676"/>
                        <a:pt x="8655" y="1059"/>
                      </a:cubicBezTo>
                      <a:cubicBezTo>
                        <a:pt x="8673" y="1089"/>
                        <a:pt x="8703" y="1104"/>
                        <a:pt x="8733" y="1104"/>
                      </a:cubicBezTo>
                      <a:cubicBezTo>
                        <a:pt x="8763" y="1104"/>
                        <a:pt x="8793" y="1089"/>
                        <a:pt x="8810" y="1059"/>
                      </a:cubicBezTo>
                      <a:cubicBezTo>
                        <a:pt x="9038" y="598"/>
                        <a:pt x="9470" y="378"/>
                        <a:pt x="9901" y="378"/>
                      </a:cubicBezTo>
                      <a:cubicBezTo>
                        <a:pt x="10420" y="378"/>
                        <a:pt x="10937" y="697"/>
                        <a:pt x="11094" y="1298"/>
                      </a:cubicBezTo>
                      <a:cubicBezTo>
                        <a:pt x="11107" y="1337"/>
                        <a:pt x="11140" y="1358"/>
                        <a:pt x="11177" y="1358"/>
                      </a:cubicBezTo>
                      <a:cubicBezTo>
                        <a:pt x="11207" y="1358"/>
                        <a:pt x="11239" y="1343"/>
                        <a:pt x="11261" y="1310"/>
                      </a:cubicBezTo>
                      <a:cubicBezTo>
                        <a:pt x="11496" y="818"/>
                        <a:pt x="12042" y="432"/>
                        <a:pt x="12544" y="432"/>
                      </a:cubicBezTo>
                      <a:cubicBezTo>
                        <a:pt x="12882" y="432"/>
                        <a:pt x="13201" y="608"/>
                        <a:pt x="13389" y="1047"/>
                      </a:cubicBezTo>
                      <a:cubicBezTo>
                        <a:pt x="13404" y="1077"/>
                        <a:pt x="13433" y="1090"/>
                        <a:pt x="13464" y="1090"/>
                      </a:cubicBezTo>
                      <a:cubicBezTo>
                        <a:pt x="13506" y="1090"/>
                        <a:pt x="13549" y="1065"/>
                        <a:pt x="13556" y="1023"/>
                      </a:cubicBezTo>
                      <a:cubicBezTo>
                        <a:pt x="13705" y="464"/>
                        <a:pt x="14173" y="186"/>
                        <a:pt x="14639" y="186"/>
                      </a:cubicBezTo>
                      <a:cubicBezTo>
                        <a:pt x="15111" y="186"/>
                        <a:pt x="15581" y="470"/>
                        <a:pt x="15720" y="1035"/>
                      </a:cubicBezTo>
                      <a:cubicBezTo>
                        <a:pt x="15732" y="1077"/>
                        <a:pt x="15767" y="1098"/>
                        <a:pt x="15803" y="1098"/>
                      </a:cubicBezTo>
                      <a:cubicBezTo>
                        <a:pt x="15839" y="1098"/>
                        <a:pt x="15875" y="1077"/>
                        <a:pt x="15887" y="1035"/>
                      </a:cubicBezTo>
                      <a:cubicBezTo>
                        <a:pt x="16061" y="542"/>
                        <a:pt x="16494" y="299"/>
                        <a:pt x="16926" y="299"/>
                      </a:cubicBezTo>
                      <a:cubicBezTo>
                        <a:pt x="17383" y="299"/>
                        <a:pt x="17837" y="572"/>
                        <a:pt x="17979" y="1107"/>
                      </a:cubicBezTo>
                      <a:cubicBezTo>
                        <a:pt x="17993" y="1148"/>
                        <a:pt x="18031" y="1174"/>
                        <a:pt x="18070" y="1174"/>
                      </a:cubicBezTo>
                      <a:cubicBezTo>
                        <a:pt x="18098" y="1174"/>
                        <a:pt x="18126" y="1161"/>
                        <a:pt x="18146" y="1131"/>
                      </a:cubicBezTo>
                      <a:cubicBezTo>
                        <a:pt x="18347" y="680"/>
                        <a:pt x="18754" y="466"/>
                        <a:pt x="19161" y="466"/>
                      </a:cubicBezTo>
                      <a:cubicBezTo>
                        <a:pt x="19650" y="466"/>
                        <a:pt x="20138" y="777"/>
                        <a:pt x="20262" y="1358"/>
                      </a:cubicBezTo>
                      <a:cubicBezTo>
                        <a:pt x="20281" y="1409"/>
                        <a:pt x="20321" y="1431"/>
                        <a:pt x="20362" y="1431"/>
                      </a:cubicBezTo>
                      <a:cubicBezTo>
                        <a:pt x="20425" y="1431"/>
                        <a:pt x="20487" y="1378"/>
                        <a:pt x="20465" y="1298"/>
                      </a:cubicBezTo>
                      <a:cubicBezTo>
                        <a:pt x="20319" y="643"/>
                        <a:pt x="19754" y="276"/>
                        <a:pt x="19185" y="276"/>
                      </a:cubicBezTo>
                      <a:cubicBezTo>
                        <a:pt x="18778" y="276"/>
                        <a:pt x="18370" y="464"/>
                        <a:pt x="18110" y="868"/>
                      </a:cubicBezTo>
                      <a:cubicBezTo>
                        <a:pt x="17886" y="358"/>
                        <a:pt x="17414" y="97"/>
                        <a:pt x="16941" y="97"/>
                      </a:cubicBezTo>
                      <a:cubicBezTo>
                        <a:pt x="16504" y="97"/>
                        <a:pt x="16068" y="319"/>
                        <a:pt x="15827" y="772"/>
                      </a:cubicBezTo>
                      <a:cubicBezTo>
                        <a:pt x="15600" y="258"/>
                        <a:pt x="15125" y="1"/>
                        <a:pt x="14650"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439" name="Google Shape;2439;p26"/>
                <p:cNvSpPr/>
                <p:nvPr/>
              </p:nvSpPr>
              <p:spPr>
                <a:xfrm>
                  <a:off x="4979623" y="4288496"/>
                  <a:ext cx="4386615" cy="309370"/>
                </a:xfrm>
                <a:custGeom>
                  <a:avLst/>
                  <a:gdLst/>
                  <a:ahLst/>
                  <a:cxnLst/>
                  <a:rect l="l" t="t" r="r" b="b"/>
                  <a:pathLst>
                    <a:path w="20475" h="1444" extrusionOk="0">
                      <a:moveTo>
                        <a:pt x="14638" y="0"/>
                      </a:moveTo>
                      <a:cubicBezTo>
                        <a:pt x="14163" y="0"/>
                        <a:pt x="13687" y="254"/>
                        <a:pt x="13460" y="762"/>
                      </a:cubicBezTo>
                      <a:cubicBezTo>
                        <a:pt x="13242" y="394"/>
                        <a:pt x="12915" y="240"/>
                        <a:pt x="12568" y="240"/>
                      </a:cubicBezTo>
                      <a:cubicBezTo>
                        <a:pt x="12058" y="240"/>
                        <a:pt x="11507" y="573"/>
                        <a:pt x="11201" y="1049"/>
                      </a:cubicBezTo>
                      <a:cubicBezTo>
                        <a:pt x="10962" y="487"/>
                        <a:pt x="10434" y="194"/>
                        <a:pt x="9904" y="194"/>
                      </a:cubicBezTo>
                      <a:cubicBezTo>
                        <a:pt x="9453" y="194"/>
                        <a:pt x="9001" y="406"/>
                        <a:pt x="8727" y="846"/>
                      </a:cubicBezTo>
                      <a:cubicBezTo>
                        <a:pt x="8458" y="484"/>
                        <a:pt x="8059" y="308"/>
                        <a:pt x="7662" y="308"/>
                      </a:cubicBezTo>
                      <a:cubicBezTo>
                        <a:pt x="7194" y="308"/>
                        <a:pt x="6731" y="553"/>
                        <a:pt x="6491" y="1025"/>
                      </a:cubicBezTo>
                      <a:cubicBezTo>
                        <a:pt x="6261" y="546"/>
                        <a:pt x="5799" y="299"/>
                        <a:pt x="5334" y="299"/>
                      </a:cubicBezTo>
                      <a:cubicBezTo>
                        <a:pt x="4930" y="299"/>
                        <a:pt x="4524" y="486"/>
                        <a:pt x="4268" y="870"/>
                      </a:cubicBezTo>
                      <a:cubicBezTo>
                        <a:pt x="4040" y="347"/>
                        <a:pt x="3550" y="80"/>
                        <a:pt x="3057" y="80"/>
                      </a:cubicBezTo>
                      <a:cubicBezTo>
                        <a:pt x="2593" y="80"/>
                        <a:pt x="2127" y="317"/>
                        <a:pt x="1877" y="798"/>
                      </a:cubicBezTo>
                      <a:cubicBezTo>
                        <a:pt x="1743" y="430"/>
                        <a:pt x="1401" y="197"/>
                        <a:pt x="1016" y="197"/>
                      </a:cubicBezTo>
                      <a:cubicBezTo>
                        <a:pt x="988" y="197"/>
                        <a:pt x="961" y="198"/>
                        <a:pt x="933" y="200"/>
                      </a:cubicBezTo>
                      <a:cubicBezTo>
                        <a:pt x="335" y="248"/>
                        <a:pt x="13" y="822"/>
                        <a:pt x="1" y="1372"/>
                      </a:cubicBezTo>
                      <a:cubicBezTo>
                        <a:pt x="1" y="1420"/>
                        <a:pt x="36" y="1443"/>
                        <a:pt x="72" y="1443"/>
                      </a:cubicBezTo>
                      <a:cubicBezTo>
                        <a:pt x="108" y="1443"/>
                        <a:pt x="144" y="1420"/>
                        <a:pt x="144" y="1372"/>
                      </a:cubicBezTo>
                      <a:cubicBezTo>
                        <a:pt x="168" y="941"/>
                        <a:pt x="383" y="523"/>
                        <a:pt x="825" y="415"/>
                      </a:cubicBezTo>
                      <a:cubicBezTo>
                        <a:pt x="894" y="396"/>
                        <a:pt x="964" y="386"/>
                        <a:pt x="1032" y="386"/>
                      </a:cubicBezTo>
                      <a:cubicBezTo>
                        <a:pt x="1411" y="386"/>
                        <a:pt x="1749" y="681"/>
                        <a:pt x="1770" y="1097"/>
                      </a:cubicBezTo>
                      <a:cubicBezTo>
                        <a:pt x="1770" y="1149"/>
                        <a:pt x="1812" y="1180"/>
                        <a:pt x="1855" y="1180"/>
                      </a:cubicBezTo>
                      <a:cubicBezTo>
                        <a:pt x="1890" y="1180"/>
                        <a:pt x="1926" y="1158"/>
                        <a:pt x="1937" y="1109"/>
                      </a:cubicBezTo>
                      <a:cubicBezTo>
                        <a:pt x="2087" y="538"/>
                        <a:pt x="2570" y="251"/>
                        <a:pt x="3052" y="251"/>
                      </a:cubicBezTo>
                      <a:cubicBezTo>
                        <a:pt x="3529" y="251"/>
                        <a:pt x="4006" y="532"/>
                        <a:pt x="4160" y="1097"/>
                      </a:cubicBezTo>
                      <a:cubicBezTo>
                        <a:pt x="4174" y="1143"/>
                        <a:pt x="4213" y="1168"/>
                        <a:pt x="4252" y="1168"/>
                      </a:cubicBezTo>
                      <a:cubicBezTo>
                        <a:pt x="4282" y="1168"/>
                        <a:pt x="4312" y="1152"/>
                        <a:pt x="4328" y="1121"/>
                      </a:cubicBezTo>
                      <a:cubicBezTo>
                        <a:pt x="4547" y="688"/>
                        <a:pt x="4944" y="474"/>
                        <a:pt x="5336" y="474"/>
                      </a:cubicBezTo>
                      <a:cubicBezTo>
                        <a:pt x="5777" y="474"/>
                        <a:pt x="6213" y="745"/>
                        <a:pt x="6384" y="1276"/>
                      </a:cubicBezTo>
                      <a:cubicBezTo>
                        <a:pt x="6402" y="1312"/>
                        <a:pt x="6438" y="1330"/>
                        <a:pt x="6473" y="1330"/>
                      </a:cubicBezTo>
                      <a:cubicBezTo>
                        <a:pt x="6509" y="1330"/>
                        <a:pt x="6545" y="1312"/>
                        <a:pt x="6563" y="1276"/>
                      </a:cubicBezTo>
                      <a:cubicBezTo>
                        <a:pt x="6740" y="759"/>
                        <a:pt x="7200" y="485"/>
                        <a:pt x="7663" y="485"/>
                      </a:cubicBezTo>
                      <a:cubicBezTo>
                        <a:pt x="8044" y="485"/>
                        <a:pt x="8428" y="672"/>
                        <a:pt x="8655" y="1061"/>
                      </a:cubicBezTo>
                      <a:cubicBezTo>
                        <a:pt x="8673" y="1085"/>
                        <a:pt x="8700" y="1097"/>
                        <a:pt x="8727" y="1097"/>
                      </a:cubicBezTo>
                      <a:cubicBezTo>
                        <a:pt x="8754" y="1097"/>
                        <a:pt x="8781" y="1085"/>
                        <a:pt x="8798" y="1061"/>
                      </a:cubicBezTo>
                      <a:cubicBezTo>
                        <a:pt x="9028" y="597"/>
                        <a:pt x="9463" y="375"/>
                        <a:pt x="9898" y="375"/>
                      </a:cubicBezTo>
                      <a:cubicBezTo>
                        <a:pt x="10415" y="375"/>
                        <a:pt x="10931" y="690"/>
                        <a:pt x="11094" y="1288"/>
                      </a:cubicBezTo>
                      <a:cubicBezTo>
                        <a:pt x="11100" y="1335"/>
                        <a:pt x="11137" y="1359"/>
                        <a:pt x="11174" y="1359"/>
                      </a:cubicBezTo>
                      <a:cubicBezTo>
                        <a:pt x="11203" y="1359"/>
                        <a:pt x="11233" y="1344"/>
                        <a:pt x="11249" y="1312"/>
                      </a:cubicBezTo>
                      <a:cubicBezTo>
                        <a:pt x="11493" y="818"/>
                        <a:pt x="12045" y="426"/>
                        <a:pt x="12549" y="426"/>
                      </a:cubicBezTo>
                      <a:cubicBezTo>
                        <a:pt x="12886" y="426"/>
                        <a:pt x="13202" y="601"/>
                        <a:pt x="13389" y="1037"/>
                      </a:cubicBezTo>
                      <a:cubicBezTo>
                        <a:pt x="13403" y="1071"/>
                        <a:pt x="13430" y="1085"/>
                        <a:pt x="13458" y="1085"/>
                      </a:cubicBezTo>
                      <a:cubicBezTo>
                        <a:pt x="13498" y="1085"/>
                        <a:pt x="13542" y="1056"/>
                        <a:pt x="13556" y="1013"/>
                      </a:cubicBezTo>
                      <a:cubicBezTo>
                        <a:pt x="13698" y="462"/>
                        <a:pt x="14161" y="187"/>
                        <a:pt x="14625" y="187"/>
                      </a:cubicBezTo>
                      <a:cubicBezTo>
                        <a:pt x="15096" y="187"/>
                        <a:pt x="15569" y="471"/>
                        <a:pt x="15708" y="1037"/>
                      </a:cubicBezTo>
                      <a:cubicBezTo>
                        <a:pt x="15726" y="1079"/>
                        <a:pt x="15761" y="1100"/>
                        <a:pt x="15797" y="1100"/>
                      </a:cubicBezTo>
                      <a:cubicBezTo>
                        <a:pt x="15833" y="1100"/>
                        <a:pt x="15869" y="1079"/>
                        <a:pt x="15887" y="1037"/>
                      </a:cubicBezTo>
                      <a:cubicBezTo>
                        <a:pt x="16055" y="544"/>
                        <a:pt x="16486" y="301"/>
                        <a:pt x="16917" y="301"/>
                      </a:cubicBezTo>
                      <a:cubicBezTo>
                        <a:pt x="17373" y="301"/>
                        <a:pt x="17831" y="574"/>
                        <a:pt x="17979" y="1109"/>
                      </a:cubicBezTo>
                      <a:cubicBezTo>
                        <a:pt x="17992" y="1150"/>
                        <a:pt x="18029" y="1171"/>
                        <a:pt x="18065" y="1171"/>
                      </a:cubicBezTo>
                      <a:cubicBezTo>
                        <a:pt x="18092" y="1171"/>
                        <a:pt x="18119" y="1159"/>
                        <a:pt x="18134" y="1133"/>
                      </a:cubicBezTo>
                      <a:cubicBezTo>
                        <a:pt x="18341" y="681"/>
                        <a:pt x="18753" y="467"/>
                        <a:pt x="19162" y="467"/>
                      </a:cubicBezTo>
                      <a:cubicBezTo>
                        <a:pt x="19652" y="467"/>
                        <a:pt x="20138" y="775"/>
                        <a:pt x="20262" y="1348"/>
                      </a:cubicBezTo>
                      <a:cubicBezTo>
                        <a:pt x="20276" y="1400"/>
                        <a:pt x="20315" y="1422"/>
                        <a:pt x="20355" y="1422"/>
                      </a:cubicBezTo>
                      <a:cubicBezTo>
                        <a:pt x="20414" y="1422"/>
                        <a:pt x="20475" y="1372"/>
                        <a:pt x="20453" y="1300"/>
                      </a:cubicBezTo>
                      <a:cubicBezTo>
                        <a:pt x="20307" y="645"/>
                        <a:pt x="19746" y="278"/>
                        <a:pt x="19178" y="278"/>
                      </a:cubicBezTo>
                      <a:cubicBezTo>
                        <a:pt x="18772" y="278"/>
                        <a:pt x="18363" y="466"/>
                        <a:pt x="18098" y="870"/>
                      </a:cubicBezTo>
                      <a:cubicBezTo>
                        <a:pt x="17880" y="358"/>
                        <a:pt x="17404" y="97"/>
                        <a:pt x="16928" y="97"/>
                      </a:cubicBezTo>
                      <a:cubicBezTo>
                        <a:pt x="16492" y="97"/>
                        <a:pt x="16055" y="316"/>
                        <a:pt x="15815" y="762"/>
                      </a:cubicBezTo>
                      <a:cubicBezTo>
                        <a:pt x="15588" y="254"/>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440" name="Google Shape;2440;p26"/>
                <p:cNvSpPr/>
                <p:nvPr/>
              </p:nvSpPr>
              <p:spPr>
                <a:xfrm>
                  <a:off x="4979623" y="4829466"/>
                  <a:ext cx="4386615" cy="310655"/>
                </a:xfrm>
                <a:custGeom>
                  <a:avLst/>
                  <a:gdLst/>
                  <a:ahLst/>
                  <a:cxnLst/>
                  <a:rect l="l" t="t" r="r" b="b"/>
                  <a:pathLst>
                    <a:path w="20475" h="1450" extrusionOk="0">
                      <a:moveTo>
                        <a:pt x="14638" y="0"/>
                      </a:moveTo>
                      <a:cubicBezTo>
                        <a:pt x="14163" y="0"/>
                        <a:pt x="13687" y="257"/>
                        <a:pt x="13460" y="771"/>
                      </a:cubicBezTo>
                      <a:cubicBezTo>
                        <a:pt x="13242" y="398"/>
                        <a:pt x="12914" y="243"/>
                        <a:pt x="12567" y="243"/>
                      </a:cubicBezTo>
                      <a:cubicBezTo>
                        <a:pt x="12058" y="243"/>
                        <a:pt x="11507" y="577"/>
                        <a:pt x="11201" y="1046"/>
                      </a:cubicBezTo>
                      <a:cubicBezTo>
                        <a:pt x="10963" y="487"/>
                        <a:pt x="10439" y="198"/>
                        <a:pt x="9913" y="198"/>
                      </a:cubicBezTo>
                      <a:cubicBezTo>
                        <a:pt x="9459" y="198"/>
                        <a:pt x="9003" y="413"/>
                        <a:pt x="8727" y="855"/>
                      </a:cubicBezTo>
                      <a:cubicBezTo>
                        <a:pt x="8457" y="492"/>
                        <a:pt x="8056" y="316"/>
                        <a:pt x="7658" y="316"/>
                      </a:cubicBezTo>
                      <a:cubicBezTo>
                        <a:pt x="7192" y="316"/>
                        <a:pt x="6730" y="558"/>
                        <a:pt x="6491" y="1022"/>
                      </a:cubicBezTo>
                      <a:cubicBezTo>
                        <a:pt x="6262" y="545"/>
                        <a:pt x="5802" y="298"/>
                        <a:pt x="5339" y="298"/>
                      </a:cubicBezTo>
                      <a:cubicBezTo>
                        <a:pt x="4933" y="298"/>
                        <a:pt x="4525" y="488"/>
                        <a:pt x="4268" y="879"/>
                      </a:cubicBezTo>
                      <a:cubicBezTo>
                        <a:pt x="4040" y="348"/>
                        <a:pt x="3547" y="79"/>
                        <a:pt x="3053" y="79"/>
                      </a:cubicBezTo>
                      <a:cubicBezTo>
                        <a:pt x="2590" y="79"/>
                        <a:pt x="2126" y="315"/>
                        <a:pt x="1877" y="795"/>
                      </a:cubicBezTo>
                      <a:cubicBezTo>
                        <a:pt x="1743" y="437"/>
                        <a:pt x="1399" y="194"/>
                        <a:pt x="1012" y="194"/>
                      </a:cubicBezTo>
                      <a:cubicBezTo>
                        <a:pt x="986" y="194"/>
                        <a:pt x="960" y="195"/>
                        <a:pt x="933" y="198"/>
                      </a:cubicBezTo>
                      <a:cubicBezTo>
                        <a:pt x="335" y="257"/>
                        <a:pt x="13" y="831"/>
                        <a:pt x="1" y="1369"/>
                      </a:cubicBezTo>
                      <a:cubicBezTo>
                        <a:pt x="1" y="1423"/>
                        <a:pt x="36" y="1450"/>
                        <a:pt x="72" y="1450"/>
                      </a:cubicBezTo>
                      <a:cubicBezTo>
                        <a:pt x="108" y="1450"/>
                        <a:pt x="144" y="1423"/>
                        <a:pt x="144" y="1369"/>
                      </a:cubicBezTo>
                      <a:cubicBezTo>
                        <a:pt x="168" y="939"/>
                        <a:pt x="383" y="532"/>
                        <a:pt x="825" y="413"/>
                      </a:cubicBezTo>
                      <a:cubicBezTo>
                        <a:pt x="890" y="396"/>
                        <a:pt x="954" y="388"/>
                        <a:pt x="1018" y="388"/>
                      </a:cubicBezTo>
                      <a:cubicBezTo>
                        <a:pt x="1403" y="388"/>
                        <a:pt x="1749" y="684"/>
                        <a:pt x="1770" y="1094"/>
                      </a:cubicBezTo>
                      <a:cubicBezTo>
                        <a:pt x="1770" y="1153"/>
                        <a:pt x="1812" y="1183"/>
                        <a:pt x="1855" y="1183"/>
                      </a:cubicBezTo>
                      <a:cubicBezTo>
                        <a:pt x="1890" y="1183"/>
                        <a:pt x="1926" y="1162"/>
                        <a:pt x="1937" y="1118"/>
                      </a:cubicBezTo>
                      <a:cubicBezTo>
                        <a:pt x="2087" y="547"/>
                        <a:pt x="2570" y="260"/>
                        <a:pt x="3052" y="260"/>
                      </a:cubicBezTo>
                      <a:cubicBezTo>
                        <a:pt x="3529" y="260"/>
                        <a:pt x="4006" y="541"/>
                        <a:pt x="4160" y="1106"/>
                      </a:cubicBezTo>
                      <a:cubicBezTo>
                        <a:pt x="4174" y="1147"/>
                        <a:pt x="4215" y="1168"/>
                        <a:pt x="4254" y="1168"/>
                      </a:cubicBezTo>
                      <a:cubicBezTo>
                        <a:pt x="4283" y="1168"/>
                        <a:pt x="4312" y="1156"/>
                        <a:pt x="4328" y="1130"/>
                      </a:cubicBezTo>
                      <a:cubicBezTo>
                        <a:pt x="4548" y="690"/>
                        <a:pt x="4947" y="473"/>
                        <a:pt x="5340" y="473"/>
                      </a:cubicBezTo>
                      <a:cubicBezTo>
                        <a:pt x="5780" y="473"/>
                        <a:pt x="6214" y="743"/>
                        <a:pt x="6384" y="1273"/>
                      </a:cubicBezTo>
                      <a:cubicBezTo>
                        <a:pt x="6402" y="1315"/>
                        <a:pt x="6438" y="1336"/>
                        <a:pt x="6473" y="1336"/>
                      </a:cubicBezTo>
                      <a:cubicBezTo>
                        <a:pt x="6509" y="1336"/>
                        <a:pt x="6545" y="1315"/>
                        <a:pt x="6563" y="1273"/>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26" y="597"/>
                        <a:pt x="9458" y="377"/>
                        <a:pt x="9890" y="377"/>
                      </a:cubicBezTo>
                      <a:cubicBezTo>
                        <a:pt x="10410" y="377"/>
                        <a:pt x="10930" y="696"/>
                        <a:pt x="11094" y="1297"/>
                      </a:cubicBezTo>
                      <a:cubicBezTo>
                        <a:pt x="11100" y="1338"/>
                        <a:pt x="11138" y="1359"/>
                        <a:pt x="11176" y="1359"/>
                      </a:cubicBezTo>
                      <a:cubicBezTo>
                        <a:pt x="11205" y="1359"/>
                        <a:pt x="11233" y="1347"/>
                        <a:pt x="11249" y="1321"/>
                      </a:cubicBezTo>
                      <a:cubicBezTo>
                        <a:pt x="11492" y="821"/>
                        <a:pt x="12042" y="432"/>
                        <a:pt x="12545" y="432"/>
                      </a:cubicBezTo>
                      <a:cubicBezTo>
                        <a:pt x="12884" y="432"/>
                        <a:pt x="13201" y="608"/>
                        <a:pt x="13389" y="1046"/>
                      </a:cubicBezTo>
                      <a:cubicBezTo>
                        <a:pt x="13404" y="1076"/>
                        <a:pt x="13431" y="1090"/>
                        <a:pt x="13460" y="1090"/>
                      </a:cubicBezTo>
                      <a:cubicBezTo>
                        <a:pt x="13500" y="1090"/>
                        <a:pt x="13542" y="1064"/>
                        <a:pt x="13556" y="1022"/>
                      </a:cubicBezTo>
                      <a:cubicBezTo>
                        <a:pt x="13699" y="463"/>
                        <a:pt x="14164" y="186"/>
                        <a:pt x="14629" y="186"/>
                      </a:cubicBezTo>
                      <a:cubicBezTo>
                        <a:pt x="15099" y="186"/>
                        <a:pt x="15569" y="469"/>
                        <a:pt x="15708" y="1034"/>
                      </a:cubicBezTo>
                      <a:cubicBezTo>
                        <a:pt x="15726" y="1076"/>
                        <a:pt x="15761" y="1097"/>
                        <a:pt x="15797" y="1097"/>
                      </a:cubicBezTo>
                      <a:cubicBezTo>
                        <a:pt x="15833" y="1097"/>
                        <a:pt x="15869" y="1076"/>
                        <a:pt x="15887" y="1034"/>
                      </a:cubicBezTo>
                      <a:cubicBezTo>
                        <a:pt x="16055" y="541"/>
                        <a:pt x="16486" y="298"/>
                        <a:pt x="16917" y="298"/>
                      </a:cubicBezTo>
                      <a:cubicBezTo>
                        <a:pt x="17373" y="298"/>
                        <a:pt x="17831" y="571"/>
                        <a:pt x="17979" y="1106"/>
                      </a:cubicBezTo>
                      <a:cubicBezTo>
                        <a:pt x="17992" y="1147"/>
                        <a:pt x="18029" y="1168"/>
                        <a:pt x="18065" y="1168"/>
                      </a:cubicBezTo>
                      <a:cubicBezTo>
                        <a:pt x="18092" y="1168"/>
                        <a:pt x="18119" y="1156"/>
                        <a:pt x="18134" y="1130"/>
                      </a:cubicBezTo>
                      <a:cubicBezTo>
                        <a:pt x="18340" y="680"/>
                        <a:pt x="18751" y="466"/>
                        <a:pt x="19159" y="466"/>
                      </a:cubicBezTo>
                      <a:cubicBezTo>
                        <a:pt x="19650" y="466"/>
                        <a:pt x="20138" y="776"/>
                        <a:pt x="20262" y="1357"/>
                      </a:cubicBezTo>
                      <a:cubicBezTo>
                        <a:pt x="20276" y="1404"/>
                        <a:pt x="20315" y="1425"/>
                        <a:pt x="20354" y="1425"/>
                      </a:cubicBezTo>
                      <a:cubicBezTo>
                        <a:pt x="20414" y="1425"/>
                        <a:pt x="20475" y="1377"/>
                        <a:pt x="20453" y="1297"/>
                      </a:cubicBezTo>
                      <a:cubicBezTo>
                        <a:pt x="20307" y="643"/>
                        <a:pt x="19748" y="281"/>
                        <a:pt x="19181" y="281"/>
                      </a:cubicBezTo>
                      <a:cubicBezTo>
                        <a:pt x="18774" y="281"/>
                        <a:pt x="18363" y="467"/>
                        <a:pt x="18098" y="867"/>
                      </a:cubicBezTo>
                      <a:cubicBezTo>
                        <a:pt x="17881" y="357"/>
                        <a:pt x="17408" y="96"/>
                        <a:pt x="16933" y="96"/>
                      </a:cubicBezTo>
                      <a:cubicBezTo>
                        <a:pt x="16495" y="96"/>
                        <a:pt x="16056" y="318"/>
                        <a:pt x="15815" y="771"/>
                      </a:cubicBezTo>
                      <a:cubicBezTo>
                        <a:pt x="15588" y="257"/>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2441" name="Google Shape;2441;p26"/>
              <p:cNvGrpSpPr/>
              <p:nvPr/>
            </p:nvGrpSpPr>
            <p:grpSpPr>
              <a:xfrm>
                <a:off x="-76454" y="1675579"/>
                <a:ext cx="3113402" cy="3677686"/>
                <a:chOff x="4977052" y="-44831"/>
                <a:chExt cx="4389400" cy="5184952"/>
              </a:xfrm>
            </p:grpSpPr>
            <p:sp>
              <p:nvSpPr>
                <p:cNvPr id="2442" name="Google Shape;2442;p26"/>
                <p:cNvSpPr/>
                <p:nvPr/>
              </p:nvSpPr>
              <p:spPr>
                <a:xfrm>
                  <a:off x="4977052" y="-44831"/>
                  <a:ext cx="4389186" cy="309584"/>
                </a:xfrm>
                <a:custGeom>
                  <a:avLst/>
                  <a:gdLst/>
                  <a:ahLst/>
                  <a:cxnLst/>
                  <a:rect l="l" t="t" r="r" b="b"/>
                  <a:pathLst>
                    <a:path w="20487" h="1445" extrusionOk="0">
                      <a:moveTo>
                        <a:pt x="14650" y="1"/>
                      </a:moveTo>
                      <a:cubicBezTo>
                        <a:pt x="14175" y="1"/>
                        <a:pt x="13699" y="255"/>
                        <a:pt x="13472" y="763"/>
                      </a:cubicBezTo>
                      <a:cubicBezTo>
                        <a:pt x="13251" y="397"/>
                        <a:pt x="12922" y="244"/>
                        <a:pt x="12576" y="244"/>
                      </a:cubicBezTo>
                      <a:cubicBezTo>
                        <a:pt x="12064" y="244"/>
                        <a:pt x="11513" y="579"/>
                        <a:pt x="11213" y="1050"/>
                      </a:cubicBezTo>
                      <a:cubicBezTo>
                        <a:pt x="10974" y="488"/>
                        <a:pt x="10446" y="195"/>
                        <a:pt x="9916" y="195"/>
                      </a:cubicBezTo>
                      <a:cubicBezTo>
                        <a:pt x="9465" y="195"/>
                        <a:pt x="9013" y="407"/>
                        <a:pt x="8739" y="846"/>
                      </a:cubicBezTo>
                      <a:cubicBezTo>
                        <a:pt x="8470" y="485"/>
                        <a:pt x="8071" y="309"/>
                        <a:pt x="7673" y="309"/>
                      </a:cubicBezTo>
                      <a:cubicBezTo>
                        <a:pt x="7204" y="309"/>
                        <a:pt x="6737" y="553"/>
                        <a:pt x="6491" y="1026"/>
                      </a:cubicBezTo>
                      <a:cubicBezTo>
                        <a:pt x="6262" y="548"/>
                        <a:pt x="5802" y="301"/>
                        <a:pt x="5341" y="301"/>
                      </a:cubicBezTo>
                      <a:cubicBezTo>
                        <a:pt x="4937" y="301"/>
                        <a:pt x="4531" y="491"/>
                        <a:pt x="4280" y="882"/>
                      </a:cubicBezTo>
                      <a:cubicBezTo>
                        <a:pt x="4052" y="352"/>
                        <a:pt x="3556" y="82"/>
                        <a:pt x="3060" y="82"/>
                      </a:cubicBezTo>
                      <a:cubicBezTo>
                        <a:pt x="2596" y="82"/>
                        <a:pt x="2132" y="319"/>
                        <a:pt x="1889" y="799"/>
                      </a:cubicBezTo>
                      <a:cubicBezTo>
                        <a:pt x="1744" y="430"/>
                        <a:pt x="1401" y="197"/>
                        <a:pt x="1025" y="197"/>
                      </a:cubicBezTo>
                      <a:cubicBezTo>
                        <a:pt x="999" y="197"/>
                        <a:pt x="972" y="199"/>
                        <a:pt x="945" y="201"/>
                      </a:cubicBezTo>
                      <a:cubicBezTo>
                        <a:pt x="347" y="261"/>
                        <a:pt x="13" y="823"/>
                        <a:pt x="1" y="1372"/>
                      </a:cubicBezTo>
                      <a:cubicBezTo>
                        <a:pt x="1" y="1420"/>
                        <a:pt x="40" y="1444"/>
                        <a:pt x="78" y="1444"/>
                      </a:cubicBezTo>
                      <a:cubicBezTo>
                        <a:pt x="117" y="1444"/>
                        <a:pt x="156" y="1420"/>
                        <a:pt x="156" y="1372"/>
                      </a:cubicBezTo>
                      <a:cubicBezTo>
                        <a:pt x="168" y="942"/>
                        <a:pt x="395" y="524"/>
                        <a:pt x="825" y="416"/>
                      </a:cubicBezTo>
                      <a:cubicBezTo>
                        <a:pt x="895" y="397"/>
                        <a:pt x="964" y="387"/>
                        <a:pt x="1031" y="387"/>
                      </a:cubicBezTo>
                      <a:cubicBezTo>
                        <a:pt x="1417" y="387"/>
                        <a:pt x="1749" y="690"/>
                        <a:pt x="1770" y="1097"/>
                      </a:cubicBezTo>
                      <a:cubicBezTo>
                        <a:pt x="1770" y="1151"/>
                        <a:pt x="1819" y="1182"/>
                        <a:pt x="1866" y="1182"/>
                      </a:cubicBezTo>
                      <a:cubicBezTo>
                        <a:pt x="1903" y="1182"/>
                        <a:pt x="1939" y="1163"/>
                        <a:pt x="1949" y="1121"/>
                      </a:cubicBezTo>
                      <a:cubicBezTo>
                        <a:pt x="2100" y="549"/>
                        <a:pt x="2581" y="262"/>
                        <a:pt x="3063" y="262"/>
                      </a:cubicBezTo>
                      <a:cubicBezTo>
                        <a:pt x="3538" y="262"/>
                        <a:pt x="4012" y="540"/>
                        <a:pt x="4172" y="1097"/>
                      </a:cubicBezTo>
                      <a:cubicBezTo>
                        <a:pt x="4186" y="1144"/>
                        <a:pt x="4221" y="1168"/>
                        <a:pt x="4257" y="1168"/>
                      </a:cubicBezTo>
                      <a:cubicBezTo>
                        <a:pt x="4284" y="1168"/>
                        <a:pt x="4312" y="1153"/>
                        <a:pt x="4328" y="1121"/>
                      </a:cubicBezTo>
                      <a:cubicBezTo>
                        <a:pt x="4553" y="688"/>
                        <a:pt x="4950" y="475"/>
                        <a:pt x="5342" y="475"/>
                      </a:cubicBezTo>
                      <a:cubicBezTo>
                        <a:pt x="5783" y="475"/>
                        <a:pt x="6219" y="745"/>
                        <a:pt x="6396" y="1277"/>
                      </a:cubicBezTo>
                      <a:cubicBezTo>
                        <a:pt x="6408" y="1319"/>
                        <a:pt x="6444" y="1340"/>
                        <a:pt x="6480" y="1340"/>
                      </a:cubicBezTo>
                      <a:cubicBezTo>
                        <a:pt x="6515" y="1340"/>
                        <a:pt x="6551" y="1319"/>
                        <a:pt x="6563" y="1277"/>
                      </a:cubicBezTo>
                      <a:cubicBezTo>
                        <a:pt x="6740" y="761"/>
                        <a:pt x="7198" y="491"/>
                        <a:pt x="7659" y="491"/>
                      </a:cubicBezTo>
                      <a:cubicBezTo>
                        <a:pt x="8042" y="491"/>
                        <a:pt x="8427" y="677"/>
                        <a:pt x="8655" y="1062"/>
                      </a:cubicBezTo>
                      <a:cubicBezTo>
                        <a:pt x="8673" y="1086"/>
                        <a:pt x="8703" y="1097"/>
                        <a:pt x="8733" y="1097"/>
                      </a:cubicBezTo>
                      <a:cubicBezTo>
                        <a:pt x="8763" y="1097"/>
                        <a:pt x="8793" y="1086"/>
                        <a:pt x="8810" y="1062"/>
                      </a:cubicBezTo>
                      <a:cubicBezTo>
                        <a:pt x="9039" y="600"/>
                        <a:pt x="9472" y="380"/>
                        <a:pt x="9904" y="380"/>
                      </a:cubicBezTo>
                      <a:cubicBezTo>
                        <a:pt x="10422" y="380"/>
                        <a:pt x="10937" y="696"/>
                        <a:pt x="11094" y="1289"/>
                      </a:cubicBezTo>
                      <a:cubicBezTo>
                        <a:pt x="11107" y="1330"/>
                        <a:pt x="11150" y="1356"/>
                        <a:pt x="11190" y="1356"/>
                      </a:cubicBezTo>
                      <a:cubicBezTo>
                        <a:pt x="11218" y="1356"/>
                        <a:pt x="11246" y="1343"/>
                        <a:pt x="11261" y="1313"/>
                      </a:cubicBezTo>
                      <a:cubicBezTo>
                        <a:pt x="11497" y="818"/>
                        <a:pt x="12047" y="427"/>
                        <a:pt x="12550" y="427"/>
                      </a:cubicBezTo>
                      <a:cubicBezTo>
                        <a:pt x="12887" y="427"/>
                        <a:pt x="13202" y="602"/>
                        <a:pt x="13389" y="1038"/>
                      </a:cubicBezTo>
                      <a:cubicBezTo>
                        <a:pt x="13404" y="1073"/>
                        <a:pt x="13434" y="1087"/>
                        <a:pt x="13464" y="1087"/>
                      </a:cubicBezTo>
                      <a:cubicBezTo>
                        <a:pt x="13506" y="1087"/>
                        <a:pt x="13549" y="1060"/>
                        <a:pt x="13556" y="1026"/>
                      </a:cubicBezTo>
                      <a:cubicBezTo>
                        <a:pt x="13705" y="467"/>
                        <a:pt x="14173" y="189"/>
                        <a:pt x="14639" y="189"/>
                      </a:cubicBezTo>
                      <a:cubicBezTo>
                        <a:pt x="15111" y="189"/>
                        <a:pt x="15581" y="473"/>
                        <a:pt x="15720" y="1038"/>
                      </a:cubicBezTo>
                      <a:cubicBezTo>
                        <a:pt x="15732" y="1080"/>
                        <a:pt x="15767" y="1100"/>
                        <a:pt x="15803" y="1100"/>
                      </a:cubicBezTo>
                      <a:cubicBezTo>
                        <a:pt x="15839" y="1100"/>
                        <a:pt x="15875" y="1080"/>
                        <a:pt x="15887" y="1038"/>
                      </a:cubicBezTo>
                      <a:cubicBezTo>
                        <a:pt x="16055" y="538"/>
                        <a:pt x="16489" y="293"/>
                        <a:pt x="16921" y="293"/>
                      </a:cubicBezTo>
                      <a:cubicBezTo>
                        <a:pt x="17380" y="293"/>
                        <a:pt x="17837" y="568"/>
                        <a:pt x="17979" y="1109"/>
                      </a:cubicBezTo>
                      <a:cubicBezTo>
                        <a:pt x="17992" y="1150"/>
                        <a:pt x="18033" y="1172"/>
                        <a:pt x="18072" y="1172"/>
                      </a:cubicBezTo>
                      <a:cubicBezTo>
                        <a:pt x="18102" y="1172"/>
                        <a:pt x="18131" y="1159"/>
                        <a:pt x="18146" y="1133"/>
                      </a:cubicBezTo>
                      <a:cubicBezTo>
                        <a:pt x="18347" y="683"/>
                        <a:pt x="18754" y="469"/>
                        <a:pt x="19161" y="469"/>
                      </a:cubicBezTo>
                      <a:cubicBezTo>
                        <a:pt x="19650" y="469"/>
                        <a:pt x="20138" y="779"/>
                        <a:pt x="20262" y="1360"/>
                      </a:cubicBezTo>
                      <a:cubicBezTo>
                        <a:pt x="20281" y="1408"/>
                        <a:pt x="20322" y="1429"/>
                        <a:pt x="20363" y="1429"/>
                      </a:cubicBezTo>
                      <a:cubicBezTo>
                        <a:pt x="20426" y="1429"/>
                        <a:pt x="20487" y="1380"/>
                        <a:pt x="20465" y="1301"/>
                      </a:cubicBezTo>
                      <a:cubicBezTo>
                        <a:pt x="20319" y="641"/>
                        <a:pt x="19757" y="275"/>
                        <a:pt x="19190" y="275"/>
                      </a:cubicBezTo>
                      <a:cubicBezTo>
                        <a:pt x="18782" y="275"/>
                        <a:pt x="18371" y="465"/>
                        <a:pt x="18110" y="870"/>
                      </a:cubicBezTo>
                      <a:cubicBezTo>
                        <a:pt x="17886" y="359"/>
                        <a:pt x="17411" y="98"/>
                        <a:pt x="16936" y="98"/>
                      </a:cubicBezTo>
                      <a:cubicBezTo>
                        <a:pt x="16501" y="98"/>
                        <a:pt x="16067" y="317"/>
                        <a:pt x="15827" y="763"/>
                      </a:cubicBezTo>
                      <a:cubicBezTo>
                        <a:pt x="15600" y="255"/>
                        <a:pt x="15125" y="1"/>
                        <a:pt x="14650"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443" name="Google Shape;2443;p26"/>
                <p:cNvSpPr/>
                <p:nvPr/>
              </p:nvSpPr>
              <p:spPr>
                <a:xfrm>
                  <a:off x="4977052" y="498067"/>
                  <a:ext cx="4389186" cy="309584"/>
                </a:xfrm>
                <a:custGeom>
                  <a:avLst/>
                  <a:gdLst/>
                  <a:ahLst/>
                  <a:cxnLst/>
                  <a:rect l="l" t="t" r="r" b="b"/>
                  <a:pathLst>
                    <a:path w="20487" h="1445" extrusionOk="0">
                      <a:moveTo>
                        <a:pt x="14650" y="1"/>
                      </a:moveTo>
                      <a:cubicBezTo>
                        <a:pt x="14175" y="1"/>
                        <a:pt x="13699" y="255"/>
                        <a:pt x="13472" y="763"/>
                      </a:cubicBezTo>
                      <a:cubicBezTo>
                        <a:pt x="13249" y="390"/>
                        <a:pt x="12919" y="235"/>
                        <a:pt x="12570" y="235"/>
                      </a:cubicBezTo>
                      <a:cubicBezTo>
                        <a:pt x="12060" y="235"/>
                        <a:pt x="11512" y="569"/>
                        <a:pt x="11213" y="1038"/>
                      </a:cubicBezTo>
                      <a:cubicBezTo>
                        <a:pt x="10975" y="479"/>
                        <a:pt x="10451" y="189"/>
                        <a:pt x="9925" y="189"/>
                      </a:cubicBezTo>
                      <a:cubicBezTo>
                        <a:pt x="9471" y="189"/>
                        <a:pt x="9015" y="404"/>
                        <a:pt x="8739" y="847"/>
                      </a:cubicBezTo>
                      <a:cubicBezTo>
                        <a:pt x="8469" y="484"/>
                        <a:pt x="8068" y="308"/>
                        <a:pt x="7669" y="308"/>
                      </a:cubicBezTo>
                      <a:cubicBezTo>
                        <a:pt x="7201" y="308"/>
                        <a:pt x="6737" y="549"/>
                        <a:pt x="6491" y="1014"/>
                      </a:cubicBezTo>
                      <a:cubicBezTo>
                        <a:pt x="6262" y="536"/>
                        <a:pt x="5802" y="289"/>
                        <a:pt x="5341" y="289"/>
                      </a:cubicBezTo>
                      <a:cubicBezTo>
                        <a:pt x="4937" y="289"/>
                        <a:pt x="4531" y="480"/>
                        <a:pt x="4280" y="871"/>
                      </a:cubicBezTo>
                      <a:cubicBezTo>
                        <a:pt x="4052" y="340"/>
                        <a:pt x="3556" y="70"/>
                        <a:pt x="3060" y="70"/>
                      </a:cubicBezTo>
                      <a:cubicBezTo>
                        <a:pt x="2596" y="70"/>
                        <a:pt x="2132" y="307"/>
                        <a:pt x="1889" y="787"/>
                      </a:cubicBezTo>
                      <a:cubicBezTo>
                        <a:pt x="1741" y="422"/>
                        <a:pt x="1386" y="188"/>
                        <a:pt x="1001" y="188"/>
                      </a:cubicBezTo>
                      <a:cubicBezTo>
                        <a:pt x="982" y="188"/>
                        <a:pt x="964" y="188"/>
                        <a:pt x="945" y="189"/>
                      </a:cubicBezTo>
                      <a:cubicBezTo>
                        <a:pt x="347" y="249"/>
                        <a:pt x="13" y="823"/>
                        <a:pt x="1" y="1373"/>
                      </a:cubicBezTo>
                      <a:cubicBezTo>
                        <a:pt x="1" y="1420"/>
                        <a:pt x="40" y="1444"/>
                        <a:pt x="78" y="1444"/>
                      </a:cubicBezTo>
                      <a:cubicBezTo>
                        <a:pt x="117" y="1444"/>
                        <a:pt x="156" y="1420"/>
                        <a:pt x="156" y="1373"/>
                      </a:cubicBezTo>
                      <a:cubicBezTo>
                        <a:pt x="168" y="942"/>
                        <a:pt x="395" y="524"/>
                        <a:pt x="825" y="404"/>
                      </a:cubicBezTo>
                      <a:cubicBezTo>
                        <a:pt x="892" y="387"/>
                        <a:pt x="957" y="379"/>
                        <a:pt x="1022" y="379"/>
                      </a:cubicBezTo>
                      <a:cubicBezTo>
                        <a:pt x="1412" y="379"/>
                        <a:pt x="1749" y="675"/>
                        <a:pt x="1770" y="1086"/>
                      </a:cubicBezTo>
                      <a:cubicBezTo>
                        <a:pt x="1770" y="1145"/>
                        <a:pt x="1818" y="1179"/>
                        <a:pt x="1864" y="1179"/>
                      </a:cubicBezTo>
                      <a:cubicBezTo>
                        <a:pt x="1902" y="1179"/>
                        <a:pt x="1938" y="1157"/>
                        <a:pt x="1949" y="1110"/>
                      </a:cubicBezTo>
                      <a:cubicBezTo>
                        <a:pt x="2099" y="540"/>
                        <a:pt x="2576" y="256"/>
                        <a:pt x="3056" y="256"/>
                      </a:cubicBezTo>
                      <a:cubicBezTo>
                        <a:pt x="3533" y="256"/>
                        <a:pt x="4012" y="537"/>
                        <a:pt x="4172" y="1098"/>
                      </a:cubicBezTo>
                      <a:cubicBezTo>
                        <a:pt x="4186" y="1138"/>
                        <a:pt x="4223" y="1160"/>
                        <a:pt x="4258" y="1160"/>
                      </a:cubicBezTo>
                      <a:cubicBezTo>
                        <a:pt x="4286" y="1160"/>
                        <a:pt x="4312" y="1147"/>
                        <a:pt x="4328" y="1122"/>
                      </a:cubicBezTo>
                      <a:cubicBezTo>
                        <a:pt x="4554" y="686"/>
                        <a:pt x="4955" y="470"/>
                        <a:pt x="5350" y="470"/>
                      </a:cubicBezTo>
                      <a:cubicBezTo>
                        <a:pt x="5788" y="470"/>
                        <a:pt x="6220" y="736"/>
                        <a:pt x="6396" y="1265"/>
                      </a:cubicBezTo>
                      <a:cubicBezTo>
                        <a:pt x="6408" y="1307"/>
                        <a:pt x="6444" y="1328"/>
                        <a:pt x="6480" y="1328"/>
                      </a:cubicBezTo>
                      <a:cubicBezTo>
                        <a:pt x="6515" y="1328"/>
                        <a:pt x="6551" y="1307"/>
                        <a:pt x="6563" y="1265"/>
                      </a:cubicBezTo>
                      <a:cubicBezTo>
                        <a:pt x="6740" y="756"/>
                        <a:pt x="7198" y="485"/>
                        <a:pt x="7659" y="485"/>
                      </a:cubicBezTo>
                      <a:cubicBezTo>
                        <a:pt x="8042" y="485"/>
                        <a:pt x="8427" y="671"/>
                        <a:pt x="8655" y="1062"/>
                      </a:cubicBezTo>
                      <a:cubicBezTo>
                        <a:pt x="8673" y="1086"/>
                        <a:pt x="8703" y="1098"/>
                        <a:pt x="8733" y="1098"/>
                      </a:cubicBezTo>
                      <a:cubicBezTo>
                        <a:pt x="8763" y="1098"/>
                        <a:pt x="8793" y="1086"/>
                        <a:pt x="8810" y="1062"/>
                      </a:cubicBezTo>
                      <a:cubicBezTo>
                        <a:pt x="9040" y="598"/>
                        <a:pt x="9475" y="376"/>
                        <a:pt x="9909" y="376"/>
                      </a:cubicBezTo>
                      <a:cubicBezTo>
                        <a:pt x="10425" y="376"/>
                        <a:pt x="10938" y="691"/>
                        <a:pt x="11094" y="1289"/>
                      </a:cubicBezTo>
                      <a:cubicBezTo>
                        <a:pt x="11107" y="1331"/>
                        <a:pt x="11150" y="1356"/>
                        <a:pt x="11190" y="1356"/>
                      </a:cubicBezTo>
                      <a:cubicBezTo>
                        <a:pt x="11218" y="1356"/>
                        <a:pt x="11246" y="1343"/>
                        <a:pt x="11261" y="1313"/>
                      </a:cubicBezTo>
                      <a:cubicBezTo>
                        <a:pt x="11497" y="813"/>
                        <a:pt x="12044" y="424"/>
                        <a:pt x="12546" y="424"/>
                      </a:cubicBezTo>
                      <a:cubicBezTo>
                        <a:pt x="12884" y="424"/>
                        <a:pt x="13201" y="600"/>
                        <a:pt x="13389" y="1038"/>
                      </a:cubicBezTo>
                      <a:cubicBezTo>
                        <a:pt x="13404" y="1068"/>
                        <a:pt x="13433" y="1081"/>
                        <a:pt x="13464" y="1081"/>
                      </a:cubicBezTo>
                      <a:cubicBezTo>
                        <a:pt x="13506" y="1081"/>
                        <a:pt x="13549" y="1056"/>
                        <a:pt x="13556" y="1014"/>
                      </a:cubicBezTo>
                      <a:cubicBezTo>
                        <a:pt x="13704" y="463"/>
                        <a:pt x="14170" y="188"/>
                        <a:pt x="14635" y="188"/>
                      </a:cubicBezTo>
                      <a:cubicBezTo>
                        <a:pt x="15108" y="188"/>
                        <a:pt x="15581" y="472"/>
                        <a:pt x="15720" y="1038"/>
                      </a:cubicBezTo>
                      <a:cubicBezTo>
                        <a:pt x="15732" y="1080"/>
                        <a:pt x="15767" y="1101"/>
                        <a:pt x="15803" y="1101"/>
                      </a:cubicBezTo>
                      <a:cubicBezTo>
                        <a:pt x="15839" y="1101"/>
                        <a:pt x="15875" y="1080"/>
                        <a:pt x="15887" y="1038"/>
                      </a:cubicBezTo>
                      <a:cubicBezTo>
                        <a:pt x="16055" y="539"/>
                        <a:pt x="16489" y="293"/>
                        <a:pt x="16921" y="293"/>
                      </a:cubicBezTo>
                      <a:cubicBezTo>
                        <a:pt x="17380" y="293"/>
                        <a:pt x="17837" y="569"/>
                        <a:pt x="17979" y="1110"/>
                      </a:cubicBezTo>
                      <a:cubicBezTo>
                        <a:pt x="17992" y="1148"/>
                        <a:pt x="18029" y="1170"/>
                        <a:pt x="18067" y="1170"/>
                      </a:cubicBezTo>
                      <a:cubicBezTo>
                        <a:pt x="18098" y="1170"/>
                        <a:pt x="18130" y="1154"/>
                        <a:pt x="18146" y="1122"/>
                      </a:cubicBezTo>
                      <a:cubicBezTo>
                        <a:pt x="18347" y="677"/>
                        <a:pt x="18753" y="466"/>
                        <a:pt x="19159" y="466"/>
                      </a:cubicBezTo>
                      <a:cubicBezTo>
                        <a:pt x="19649" y="466"/>
                        <a:pt x="20138" y="773"/>
                        <a:pt x="20262" y="1349"/>
                      </a:cubicBezTo>
                      <a:cubicBezTo>
                        <a:pt x="20281" y="1400"/>
                        <a:pt x="20321" y="1422"/>
                        <a:pt x="20362" y="1422"/>
                      </a:cubicBezTo>
                      <a:cubicBezTo>
                        <a:pt x="20425" y="1422"/>
                        <a:pt x="20487" y="1369"/>
                        <a:pt x="20465" y="1289"/>
                      </a:cubicBezTo>
                      <a:cubicBezTo>
                        <a:pt x="20319" y="634"/>
                        <a:pt x="19754" y="267"/>
                        <a:pt x="19185" y="267"/>
                      </a:cubicBezTo>
                      <a:cubicBezTo>
                        <a:pt x="18778" y="267"/>
                        <a:pt x="18370" y="455"/>
                        <a:pt x="18110" y="859"/>
                      </a:cubicBezTo>
                      <a:cubicBezTo>
                        <a:pt x="17887" y="350"/>
                        <a:pt x="17416" y="93"/>
                        <a:pt x="16945" y="93"/>
                      </a:cubicBezTo>
                      <a:cubicBezTo>
                        <a:pt x="16507" y="93"/>
                        <a:pt x="16069" y="314"/>
                        <a:pt x="15827" y="763"/>
                      </a:cubicBezTo>
                      <a:cubicBezTo>
                        <a:pt x="15600" y="255"/>
                        <a:pt x="15125" y="1"/>
                        <a:pt x="14650"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444" name="Google Shape;2444;p26"/>
                <p:cNvSpPr/>
                <p:nvPr/>
              </p:nvSpPr>
              <p:spPr>
                <a:xfrm>
                  <a:off x="4977052" y="1038608"/>
                  <a:ext cx="4387686" cy="309370"/>
                </a:xfrm>
                <a:custGeom>
                  <a:avLst/>
                  <a:gdLst/>
                  <a:ahLst/>
                  <a:cxnLst/>
                  <a:rect l="l" t="t" r="r" b="b"/>
                  <a:pathLst>
                    <a:path w="20480" h="1444" extrusionOk="0">
                      <a:moveTo>
                        <a:pt x="14650" y="0"/>
                      </a:moveTo>
                      <a:cubicBezTo>
                        <a:pt x="14175" y="0"/>
                        <a:pt x="13699" y="254"/>
                        <a:pt x="13472" y="762"/>
                      </a:cubicBezTo>
                      <a:cubicBezTo>
                        <a:pt x="13250" y="394"/>
                        <a:pt x="12919" y="240"/>
                        <a:pt x="12571" y="240"/>
                      </a:cubicBezTo>
                      <a:cubicBezTo>
                        <a:pt x="12060" y="240"/>
                        <a:pt x="11512" y="573"/>
                        <a:pt x="11213" y="1049"/>
                      </a:cubicBezTo>
                      <a:cubicBezTo>
                        <a:pt x="10974" y="487"/>
                        <a:pt x="10446" y="194"/>
                        <a:pt x="9916" y="194"/>
                      </a:cubicBezTo>
                      <a:cubicBezTo>
                        <a:pt x="9465" y="194"/>
                        <a:pt x="9013" y="406"/>
                        <a:pt x="8739" y="846"/>
                      </a:cubicBezTo>
                      <a:cubicBezTo>
                        <a:pt x="8470" y="484"/>
                        <a:pt x="8071" y="308"/>
                        <a:pt x="7673" y="308"/>
                      </a:cubicBezTo>
                      <a:cubicBezTo>
                        <a:pt x="7204" y="308"/>
                        <a:pt x="6737" y="553"/>
                        <a:pt x="6491" y="1025"/>
                      </a:cubicBezTo>
                      <a:cubicBezTo>
                        <a:pt x="6261" y="546"/>
                        <a:pt x="5799" y="299"/>
                        <a:pt x="5336" y="299"/>
                      </a:cubicBezTo>
                      <a:cubicBezTo>
                        <a:pt x="4933" y="299"/>
                        <a:pt x="4530" y="486"/>
                        <a:pt x="4280" y="870"/>
                      </a:cubicBezTo>
                      <a:cubicBezTo>
                        <a:pt x="4053" y="342"/>
                        <a:pt x="3561" y="76"/>
                        <a:pt x="3069" y="76"/>
                      </a:cubicBezTo>
                      <a:cubicBezTo>
                        <a:pt x="2602" y="76"/>
                        <a:pt x="2134" y="315"/>
                        <a:pt x="1889" y="798"/>
                      </a:cubicBezTo>
                      <a:cubicBezTo>
                        <a:pt x="1744" y="440"/>
                        <a:pt x="1399" y="197"/>
                        <a:pt x="1022" y="197"/>
                      </a:cubicBezTo>
                      <a:cubicBezTo>
                        <a:pt x="997" y="197"/>
                        <a:pt x="971" y="198"/>
                        <a:pt x="945" y="200"/>
                      </a:cubicBezTo>
                      <a:cubicBezTo>
                        <a:pt x="347" y="260"/>
                        <a:pt x="13" y="834"/>
                        <a:pt x="1" y="1372"/>
                      </a:cubicBezTo>
                      <a:cubicBezTo>
                        <a:pt x="1" y="1420"/>
                        <a:pt x="40" y="1443"/>
                        <a:pt x="78" y="1443"/>
                      </a:cubicBezTo>
                      <a:cubicBezTo>
                        <a:pt x="117" y="1443"/>
                        <a:pt x="156" y="1420"/>
                        <a:pt x="156" y="1372"/>
                      </a:cubicBezTo>
                      <a:cubicBezTo>
                        <a:pt x="168" y="941"/>
                        <a:pt x="395" y="523"/>
                        <a:pt x="825" y="415"/>
                      </a:cubicBezTo>
                      <a:cubicBezTo>
                        <a:pt x="895" y="396"/>
                        <a:pt x="964" y="387"/>
                        <a:pt x="1032" y="387"/>
                      </a:cubicBezTo>
                      <a:cubicBezTo>
                        <a:pt x="1420" y="387"/>
                        <a:pt x="1760" y="690"/>
                        <a:pt x="1770" y="1097"/>
                      </a:cubicBezTo>
                      <a:cubicBezTo>
                        <a:pt x="1770" y="1160"/>
                        <a:pt x="1823" y="1193"/>
                        <a:pt x="1874" y="1193"/>
                      </a:cubicBezTo>
                      <a:cubicBezTo>
                        <a:pt x="1921" y="1193"/>
                        <a:pt x="1967" y="1166"/>
                        <a:pt x="1973" y="1109"/>
                      </a:cubicBezTo>
                      <a:cubicBezTo>
                        <a:pt x="2124" y="536"/>
                        <a:pt x="2605" y="250"/>
                        <a:pt x="3086" y="250"/>
                      </a:cubicBezTo>
                      <a:cubicBezTo>
                        <a:pt x="3558" y="250"/>
                        <a:pt x="4030" y="528"/>
                        <a:pt x="4184" y="1085"/>
                      </a:cubicBezTo>
                      <a:cubicBezTo>
                        <a:pt x="4198" y="1132"/>
                        <a:pt x="4237" y="1156"/>
                        <a:pt x="4275" y="1156"/>
                      </a:cubicBezTo>
                      <a:cubicBezTo>
                        <a:pt x="4306" y="1156"/>
                        <a:pt x="4336" y="1141"/>
                        <a:pt x="4352" y="1109"/>
                      </a:cubicBezTo>
                      <a:cubicBezTo>
                        <a:pt x="4571" y="676"/>
                        <a:pt x="4968" y="462"/>
                        <a:pt x="5361" y="462"/>
                      </a:cubicBezTo>
                      <a:cubicBezTo>
                        <a:pt x="5804" y="462"/>
                        <a:pt x="6243" y="733"/>
                        <a:pt x="6420" y="1264"/>
                      </a:cubicBezTo>
                      <a:cubicBezTo>
                        <a:pt x="6432" y="1300"/>
                        <a:pt x="6468" y="1318"/>
                        <a:pt x="6503" y="1318"/>
                      </a:cubicBezTo>
                      <a:cubicBezTo>
                        <a:pt x="6539" y="1318"/>
                        <a:pt x="6575" y="1300"/>
                        <a:pt x="6587" y="1264"/>
                      </a:cubicBezTo>
                      <a:cubicBezTo>
                        <a:pt x="6763" y="748"/>
                        <a:pt x="7222" y="478"/>
                        <a:pt x="7683" y="478"/>
                      </a:cubicBezTo>
                      <a:cubicBezTo>
                        <a:pt x="8066" y="478"/>
                        <a:pt x="8451" y="664"/>
                        <a:pt x="8679" y="1049"/>
                      </a:cubicBezTo>
                      <a:cubicBezTo>
                        <a:pt x="8697" y="1073"/>
                        <a:pt x="8724" y="1085"/>
                        <a:pt x="8751" y="1085"/>
                      </a:cubicBezTo>
                      <a:cubicBezTo>
                        <a:pt x="8778" y="1085"/>
                        <a:pt x="8804" y="1073"/>
                        <a:pt x="8822" y="1049"/>
                      </a:cubicBezTo>
                      <a:cubicBezTo>
                        <a:pt x="9056" y="587"/>
                        <a:pt x="9490" y="367"/>
                        <a:pt x="9922" y="367"/>
                      </a:cubicBezTo>
                      <a:cubicBezTo>
                        <a:pt x="10440" y="367"/>
                        <a:pt x="10955" y="683"/>
                        <a:pt x="11117" y="1276"/>
                      </a:cubicBezTo>
                      <a:cubicBezTo>
                        <a:pt x="11131" y="1318"/>
                        <a:pt x="11174" y="1343"/>
                        <a:pt x="11213" y="1343"/>
                      </a:cubicBezTo>
                      <a:cubicBezTo>
                        <a:pt x="11242" y="1343"/>
                        <a:pt x="11270" y="1330"/>
                        <a:pt x="11285" y="1300"/>
                      </a:cubicBezTo>
                      <a:cubicBezTo>
                        <a:pt x="11521" y="806"/>
                        <a:pt x="12071" y="414"/>
                        <a:pt x="12574" y="414"/>
                      </a:cubicBezTo>
                      <a:cubicBezTo>
                        <a:pt x="12910" y="414"/>
                        <a:pt x="13226" y="589"/>
                        <a:pt x="13413" y="1025"/>
                      </a:cubicBezTo>
                      <a:cubicBezTo>
                        <a:pt x="13428" y="1060"/>
                        <a:pt x="13458" y="1074"/>
                        <a:pt x="13488" y="1074"/>
                      </a:cubicBezTo>
                      <a:cubicBezTo>
                        <a:pt x="13530" y="1074"/>
                        <a:pt x="13573" y="1048"/>
                        <a:pt x="13580" y="1013"/>
                      </a:cubicBezTo>
                      <a:cubicBezTo>
                        <a:pt x="13723" y="454"/>
                        <a:pt x="14191" y="176"/>
                        <a:pt x="14657" y="176"/>
                      </a:cubicBezTo>
                      <a:cubicBezTo>
                        <a:pt x="15129" y="176"/>
                        <a:pt x="15599" y="460"/>
                        <a:pt x="15732" y="1025"/>
                      </a:cubicBezTo>
                      <a:cubicBezTo>
                        <a:pt x="15750" y="1067"/>
                        <a:pt x="15788" y="1088"/>
                        <a:pt x="15826" y="1088"/>
                      </a:cubicBezTo>
                      <a:cubicBezTo>
                        <a:pt x="15863" y="1088"/>
                        <a:pt x="15899" y="1067"/>
                        <a:pt x="15911" y="1025"/>
                      </a:cubicBezTo>
                      <a:cubicBezTo>
                        <a:pt x="16079" y="526"/>
                        <a:pt x="16510" y="280"/>
                        <a:pt x="16941" y="280"/>
                      </a:cubicBezTo>
                      <a:cubicBezTo>
                        <a:pt x="17398" y="280"/>
                        <a:pt x="17855" y="556"/>
                        <a:pt x="18003" y="1097"/>
                      </a:cubicBezTo>
                      <a:cubicBezTo>
                        <a:pt x="18016" y="1138"/>
                        <a:pt x="18053" y="1159"/>
                        <a:pt x="18089" y="1159"/>
                      </a:cubicBezTo>
                      <a:cubicBezTo>
                        <a:pt x="18116" y="1159"/>
                        <a:pt x="18143" y="1147"/>
                        <a:pt x="18158" y="1121"/>
                      </a:cubicBezTo>
                      <a:cubicBezTo>
                        <a:pt x="18364" y="671"/>
                        <a:pt x="18775" y="457"/>
                        <a:pt x="19183" y="457"/>
                      </a:cubicBezTo>
                      <a:cubicBezTo>
                        <a:pt x="19674" y="457"/>
                        <a:pt x="20162" y="767"/>
                        <a:pt x="20286" y="1348"/>
                      </a:cubicBezTo>
                      <a:cubicBezTo>
                        <a:pt x="20300" y="1390"/>
                        <a:pt x="20335" y="1408"/>
                        <a:pt x="20370" y="1408"/>
                      </a:cubicBezTo>
                      <a:cubicBezTo>
                        <a:pt x="20424" y="1408"/>
                        <a:pt x="20480" y="1365"/>
                        <a:pt x="20465" y="1300"/>
                      </a:cubicBezTo>
                      <a:cubicBezTo>
                        <a:pt x="20319" y="640"/>
                        <a:pt x="19757" y="275"/>
                        <a:pt x="19190" y="275"/>
                      </a:cubicBezTo>
                      <a:cubicBezTo>
                        <a:pt x="18782" y="275"/>
                        <a:pt x="18371" y="464"/>
                        <a:pt x="18110" y="870"/>
                      </a:cubicBezTo>
                      <a:cubicBezTo>
                        <a:pt x="17886" y="358"/>
                        <a:pt x="17411" y="97"/>
                        <a:pt x="16936" y="97"/>
                      </a:cubicBezTo>
                      <a:cubicBezTo>
                        <a:pt x="16501" y="97"/>
                        <a:pt x="16067" y="316"/>
                        <a:pt x="15827" y="762"/>
                      </a:cubicBezTo>
                      <a:cubicBezTo>
                        <a:pt x="15600" y="254"/>
                        <a:pt x="15125" y="0"/>
                        <a:pt x="14650"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445" name="Google Shape;2445;p26"/>
                <p:cNvSpPr/>
                <p:nvPr/>
              </p:nvSpPr>
              <p:spPr>
                <a:xfrm>
                  <a:off x="4979623" y="1579578"/>
                  <a:ext cx="4386615" cy="311298"/>
                </a:xfrm>
                <a:custGeom>
                  <a:avLst/>
                  <a:gdLst/>
                  <a:ahLst/>
                  <a:cxnLst/>
                  <a:rect l="l" t="t" r="r" b="b"/>
                  <a:pathLst>
                    <a:path w="20475" h="1453" extrusionOk="0">
                      <a:moveTo>
                        <a:pt x="14638" y="0"/>
                      </a:moveTo>
                      <a:cubicBezTo>
                        <a:pt x="14163" y="0"/>
                        <a:pt x="13687" y="257"/>
                        <a:pt x="13460" y="771"/>
                      </a:cubicBezTo>
                      <a:cubicBezTo>
                        <a:pt x="13242" y="398"/>
                        <a:pt x="12914" y="243"/>
                        <a:pt x="12567" y="243"/>
                      </a:cubicBezTo>
                      <a:cubicBezTo>
                        <a:pt x="12058" y="243"/>
                        <a:pt x="11507" y="577"/>
                        <a:pt x="11201" y="1046"/>
                      </a:cubicBezTo>
                      <a:cubicBezTo>
                        <a:pt x="10963" y="487"/>
                        <a:pt x="10439" y="198"/>
                        <a:pt x="9913" y="198"/>
                      </a:cubicBezTo>
                      <a:cubicBezTo>
                        <a:pt x="9459" y="198"/>
                        <a:pt x="9003" y="413"/>
                        <a:pt x="8727" y="855"/>
                      </a:cubicBezTo>
                      <a:cubicBezTo>
                        <a:pt x="8457" y="492"/>
                        <a:pt x="8056" y="316"/>
                        <a:pt x="7658" y="316"/>
                      </a:cubicBezTo>
                      <a:cubicBezTo>
                        <a:pt x="7192" y="316"/>
                        <a:pt x="6730" y="558"/>
                        <a:pt x="6491" y="1022"/>
                      </a:cubicBezTo>
                      <a:cubicBezTo>
                        <a:pt x="6262" y="545"/>
                        <a:pt x="5802" y="298"/>
                        <a:pt x="5339" y="298"/>
                      </a:cubicBezTo>
                      <a:cubicBezTo>
                        <a:pt x="4933" y="298"/>
                        <a:pt x="4525" y="488"/>
                        <a:pt x="4268" y="879"/>
                      </a:cubicBezTo>
                      <a:cubicBezTo>
                        <a:pt x="4040" y="348"/>
                        <a:pt x="3547" y="79"/>
                        <a:pt x="3053" y="79"/>
                      </a:cubicBezTo>
                      <a:cubicBezTo>
                        <a:pt x="2590" y="79"/>
                        <a:pt x="2126" y="315"/>
                        <a:pt x="1877" y="795"/>
                      </a:cubicBezTo>
                      <a:cubicBezTo>
                        <a:pt x="1740" y="430"/>
                        <a:pt x="1386" y="196"/>
                        <a:pt x="990" y="196"/>
                      </a:cubicBezTo>
                      <a:cubicBezTo>
                        <a:pt x="971" y="196"/>
                        <a:pt x="952" y="196"/>
                        <a:pt x="933" y="198"/>
                      </a:cubicBezTo>
                      <a:cubicBezTo>
                        <a:pt x="335" y="257"/>
                        <a:pt x="13" y="831"/>
                        <a:pt x="1" y="1381"/>
                      </a:cubicBezTo>
                      <a:cubicBezTo>
                        <a:pt x="1" y="1429"/>
                        <a:pt x="36" y="1453"/>
                        <a:pt x="72" y="1453"/>
                      </a:cubicBezTo>
                      <a:cubicBezTo>
                        <a:pt x="108" y="1453"/>
                        <a:pt x="144" y="1429"/>
                        <a:pt x="144" y="1381"/>
                      </a:cubicBezTo>
                      <a:cubicBezTo>
                        <a:pt x="168" y="951"/>
                        <a:pt x="383" y="532"/>
                        <a:pt x="825" y="413"/>
                      </a:cubicBezTo>
                      <a:cubicBezTo>
                        <a:pt x="893" y="393"/>
                        <a:pt x="961" y="384"/>
                        <a:pt x="1027" y="384"/>
                      </a:cubicBezTo>
                      <a:cubicBezTo>
                        <a:pt x="1409" y="384"/>
                        <a:pt x="1749" y="687"/>
                        <a:pt x="1770" y="1094"/>
                      </a:cubicBezTo>
                      <a:cubicBezTo>
                        <a:pt x="1770" y="1154"/>
                        <a:pt x="1814" y="1188"/>
                        <a:pt x="1857" y="1188"/>
                      </a:cubicBezTo>
                      <a:cubicBezTo>
                        <a:pt x="1892" y="1188"/>
                        <a:pt x="1926" y="1166"/>
                        <a:pt x="1937" y="1118"/>
                      </a:cubicBezTo>
                      <a:cubicBezTo>
                        <a:pt x="2087" y="547"/>
                        <a:pt x="2570" y="260"/>
                        <a:pt x="3052" y="260"/>
                      </a:cubicBezTo>
                      <a:cubicBezTo>
                        <a:pt x="3529" y="260"/>
                        <a:pt x="4006" y="541"/>
                        <a:pt x="4160" y="1106"/>
                      </a:cubicBezTo>
                      <a:cubicBezTo>
                        <a:pt x="4174" y="1147"/>
                        <a:pt x="4215" y="1168"/>
                        <a:pt x="4254" y="1168"/>
                      </a:cubicBezTo>
                      <a:cubicBezTo>
                        <a:pt x="4283" y="1168"/>
                        <a:pt x="4312" y="1156"/>
                        <a:pt x="4328" y="1130"/>
                      </a:cubicBezTo>
                      <a:cubicBezTo>
                        <a:pt x="4549" y="694"/>
                        <a:pt x="4949" y="478"/>
                        <a:pt x="5344" y="478"/>
                      </a:cubicBezTo>
                      <a:cubicBezTo>
                        <a:pt x="5782" y="478"/>
                        <a:pt x="6214" y="745"/>
                        <a:pt x="6384" y="1273"/>
                      </a:cubicBezTo>
                      <a:cubicBezTo>
                        <a:pt x="6402" y="1315"/>
                        <a:pt x="6438" y="1336"/>
                        <a:pt x="6473" y="1336"/>
                      </a:cubicBezTo>
                      <a:cubicBezTo>
                        <a:pt x="6509" y="1336"/>
                        <a:pt x="6545" y="1315"/>
                        <a:pt x="6563" y="1273"/>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32" y="602"/>
                        <a:pt x="9466" y="382"/>
                        <a:pt x="9898" y="382"/>
                      </a:cubicBezTo>
                      <a:cubicBezTo>
                        <a:pt x="10416" y="382"/>
                        <a:pt x="10931" y="698"/>
                        <a:pt x="11094" y="1297"/>
                      </a:cubicBezTo>
                      <a:cubicBezTo>
                        <a:pt x="11100" y="1339"/>
                        <a:pt x="11144" y="1364"/>
                        <a:pt x="11183" y="1364"/>
                      </a:cubicBezTo>
                      <a:cubicBezTo>
                        <a:pt x="11212" y="1364"/>
                        <a:pt x="11239" y="1351"/>
                        <a:pt x="11249" y="1321"/>
                      </a:cubicBezTo>
                      <a:cubicBezTo>
                        <a:pt x="11492" y="821"/>
                        <a:pt x="12042" y="432"/>
                        <a:pt x="12545" y="432"/>
                      </a:cubicBezTo>
                      <a:cubicBezTo>
                        <a:pt x="12884" y="432"/>
                        <a:pt x="13201" y="608"/>
                        <a:pt x="13389" y="1046"/>
                      </a:cubicBezTo>
                      <a:cubicBezTo>
                        <a:pt x="13404" y="1076"/>
                        <a:pt x="13431" y="1090"/>
                        <a:pt x="13460" y="1090"/>
                      </a:cubicBezTo>
                      <a:cubicBezTo>
                        <a:pt x="13500" y="1090"/>
                        <a:pt x="13542" y="1064"/>
                        <a:pt x="13556" y="1022"/>
                      </a:cubicBezTo>
                      <a:cubicBezTo>
                        <a:pt x="13705" y="469"/>
                        <a:pt x="14170" y="194"/>
                        <a:pt x="14633" y="194"/>
                      </a:cubicBezTo>
                      <a:cubicBezTo>
                        <a:pt x="15102" y="194"/>
                        <a:pt x="15569" y="475"/>
                        <a:pt x="15708" y="1034"/>
                      </a:cubicBezTo>
                      <a:cubicBezTo>
                        <a:pt x="15726" y="1082"/>
                        <a:pt x="15761" y="1106"/>
                        <a:pt x="15797" y="1106"/>
                      </a:cubicBezTo>
                      <a:cubicBezTo>
                        <a:pt x="15833" y="1106"/>
                        <a:pt x="15869" y="1082"/>
                        <a:pt x="15887" y="1034"/>
                      </a:cubicBezTo>
                      <a:cubicBezTo>
                        <a:pt x="16055" y="541"/>
                        <a:pt x="16486" y="298"/>
                        <a:pt x="16917" y="298"/>
                      </a:cubicBezTo>
                      <a:cubicBezTo>
                        <a:pt x="17373" y="298"/>
                        <a:pt x="17831" y="571"/>
                        <a:pt x="17979" y="1106"/>
                      </a:cubicBezTo>
                      <a:cubicBezTo>
                        <a:pt x="17992" y="1153"/>
                        <a:pt x="18028" y="1177"/>
                        <a:pt x="18063" y="1177"/>
                      </a:cubicBezTo>
                      <a:cubicBezTo>
                        <a:pt x="18091" y="1177"/>
                        <a:pt x="18118" y="1162"/>
                        <a:pt x="18134" y="1130"/>
                      </a:cubicBezTo>
                      <a:cubicBezTo>
                        <a:pt x="18340" y="686"/>
                        <a:pt x="18750" y="475"/>
                        <a:pt x="19157" y="475"/>
                      </a:cubicBezTo>
                      <a:cubicBezTo>
                        <a:pt x="19649" y="475"/>
                        <a:pt x="20138" y="782"/>
                        <a:pt x="20262" y="1357"/>
                      </a:cubicBezTo>
                      <a:cubicBezTo>
                        <a:pt x="20276" y="1409"/>
                        <a:pt x="20314" y="1431"/>
                        <a:pt x="20353" y="1431"/>
                      </a:cubicBezTo>
                      <a:cubicBezTo>
                        <a:pt x="20413" y="1431"/>
                        <a:pt x="20475" y="1377"/>
                        <a:pt x="20453" y="1297"/>
                      </a:cubicBezTo>
                      <a:cubicBezTo>
                        <a:pt x="20307" y="643"/>
                        <a:pt x="19748" y="281"/>
                        <a:pt x="19181" y="281"/>
                      </a:cubicBezTo>
                      <a:cubicBezTo>
                        <a:pt x="18774" y="281"/>
                        <a:pt x="18363" y="467"/>
                        <a:pt x="18098" y="867"/>
                      </a:cubicBezTo>
                      <a:cubicBezTo>
                        <a:pt x="17881" y="358"/>
                        <a:pt x="17410" y="101"/>
                        <a:pt x="16937" y="101"/>
                      </a:cubicBezTo>
                      <a:cubicBezTo>
                        <a:pt x="16498" y="101"/>
                        <a:pt x="16057" y="323"/>
                        <a:pt x="15815" y="771"/>
                      </a:cubicBezTo>
                      <a:cubicBezTo>
                        <a:pt x="15588" y="257"/>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446" name="Google Shape;2446;p26"/>
                <p:cNvSpPr/>
                <p:nvPr/>
              </p:nvSpPr>
              <p:spPr>
                <a:xfrm>
                  <a:off x="4979623" y="2121833"/>
                  <a:ext cx="4384901" cy="309370"/>
                </a:xfrm>
                <a:custGeom>
                  <a:avLst/>
                  <a:gdLst/>
                  <a:ahLst/>
                  <a:cxnLst/>
                  <a:rect l="l" t="t" r="r" b="b"/>
                  <a:pathLst>
                    <a:path w="20467" h="1444" extrusionOk="0">
                      <a:moveTo>
                        <a:pt x="14638" y="0"/>
                      </a:moveTo>
                      <a:cubicBezTo>
                        <a:pt x="14163" y="0"/>
                        <a:pt x="13687" y="254"/>
                        <a:pt x="13460" y="762"/>
                      </a:cubicBezTo>
                      <a:cubicBezTo>
                        <a:pt x="13242" y="394"/>
                        <a:pt x="12915" y="240"/>
                        <a:pt x="12568" y="240"/>
                      </a:cubicBezTo>
                      <a:cubicBezTo>
                        <a:pt x="12058" y="240"/>
                        <a:pt x="11507" y="573"/>
                        <a:pt x="11201" y="1049"/>
                      </a:cubicBezTo>
                      <a:cubicBezTo>
                        <a:pt x="10962" y="487"/>
                        <a:pt x="10434" y="194"/>
                        <a:pt x="9904" y="194"/>
                      </a:cubicBezTo>
                      <a:cubicBezTo>
                        <a:pt x="9453" y="194"/>
                        <a:pt x="9001" y="407"/>
                        <a:pt x="8727" y="846"/>
                      </a:cubicBezTo>
                      <a:cubicBezTo>
                        <a:pt x="8458" y="484"/>
                        <a:pt x="8059" y="308"/>
                        <a:pt x="7662" y="308"/>
                      </a:cubicBezTo>
                      <a:cubicBezTo>
                        <a:pt x="7194" y="308"/>
                        <a:pt x="6731" y="553"/>
                        <a:pt x="6491" y="1025"/>
                      </a:cubicBezTo>
                      <a:cubicBezTo>
                        <a:pt x="6261" y="546"/>
                        <a:pt x="5799" y="299"/>
                        <a:pt x="5334" y="299"/>
                      </a:cubicBezTo>
                      <a:cubicBezTo>
                        <a:pt x="4930" y="299"/>
                        <a:pt x="4524" y="486"/>
                        <a:pt x="4268" y="870"/>
                      </a:cubicBezTo>
                      <a:cubicBezTo>
                        <a:pt x="4041" y="342"/>
                        <a:pt x="3553" y="76"/>
                        <a:pt x="3061" y="76"/>
                      </a:cubicBezTo>
                      <a:cubicBezTo>
                        <a:pt x="2596" y="76"/>
                        <a:pt x="2128" y="315"/>
                        <a:pt x="1877" y="798"/>
                      </a:cubicBezTo>
                      <a:cubicBezTo>
                        <a:pt x="1743" y="440"/>
                        <a:pt x="1399" y="197"/>
                        <a:pt x="1012" y="197"/>
                      </a:cubicBezTo>
                      <a:cubicBezTo>
                        <a:pt x="986" y="197"/>
                        <a:pt x="960" y="198"/>
                        <a:pt x="933" y="201"/>
                      </a:cubicBezTo>
                      <a:cubicBezTo>
                        <a:pt x="335" y="260"/>
                        <a:pt x="13" y="834"/>
                        <a:pt x="1" y="1372"/>
                      </a:cubicBezTo>
                      <a:cubicBezTo>
                        <a:pt x="1" y="1420"/>
                        <a:pt x="36" y="1444"/>
                        <a:pt x="72" y="1444"/>
                      </a:cubicBezTo>
                      <a:cubicBezTo>
                        <a:pt x="108" y="1444"/>
                        <a:pt x="144" y="1420"/>
                        <a:pt x="144" y="1372"/>
                      </a:cubicBezTo>
                      <a:cubicBezTo>
                        <a:pt x="168" y="942"/>
                        <a:pt x="383" y="523"/>
                        <a:pt x="825" y="416"/>
                      </a:cubicBezTo>
                      <a:cubicBezTo>
                        <a:pt x="893" y="396"/>
                        <a:pt x="961" y="387"/>
                        <a:pt x="1027" y="387"/>
                      </a:cubicBezTo>
                      <a:cubicBezTo>
                        <a:pt x="1409" y="387"/>
                        <a:pt x="1749" y="690"/>
                        <a:pt x="1770" y="1097"/>
                      </a:cubicBezTo>
                      <a:cubicBezTo>
                        <a:pt x="1770" y="1151"/>
                        <a:pt x="1815" y="1182"/>
                        <a:pt x="1859" y="1182"/>
                      </a:cubicBezTo>
                      <a:cubicBezTo>
                        <a:pt x="1893" y="1182"/>
                        <a:pt x="1927" y="1163"/>
                        <a:pt x="1937" y="1121"/>
                      </a:cubicBezTo>
                      <a:cubicBezTo>
                        <a:pt x="2087" y="544"/>
                        <a:pt x="2570" y="257"/>
                        <a:pt x="3052" y="257"/>
                      </a:cubicBezTo>
                      <a:cubicBezTo>
                        <a:pt x="3529" y="257"/>
                        <a:pt x="4006" y="538"/>
                        <a:pt x="4160" y="1097"/>
                      </a:cubicBezTo>
                      <a:cubicBezTo>
                        <a:pt x="4174" y="1144"/>
                        <a:pt x="4213" y="1168"/>
                        <a:pt x="4252" y="1168"/>
                      </a:cubicBezTo>
                      <a:cubicBezTo>
                        <a:pt x="4282" y="1168"/>
                        <a:pt x="4312" y="1153"/>
                        <a:pt x="4328" y="1121"/>
                      </a:cubicBezTo>
                      <a:cubicBezTo>
                        <a:pt x="4547" y="688"/>
                        <a:pt x="4944" y="475"/>
                        <a:pt x="5336" y="475"/>
                      </a:cubicBezTo>
                      <a:cubicBezTo>
                        <a:pt x="5777" y="475"/>
                        <a:pt x="6213" y="745"/>
                        <a:pt x="6384" y="1276"/>
                      </a:cubicBezTo>
                      <a:cubicBezTo>
                        <a:pt x="6402" y="1318"/>
                        <a:pt x="6438" y="1339"/>
                        <a:pt x="6473" y="1339"/>
                      </a:cubicBezTo>
                      <a:cubicBezTo>
                        <a:pt x="6509" y="1339"/>
                        <a:pt x="6545" y="1318"/>
                        <a:pt x="6563" y="1276"/>
                      </a:cubicBezTo>
                      <a:cubicBezTo>
                        <a:pt x="6740" y="765"/>
                        <a:pt x="7201" y="495"/>
                        <a:pt x="7664" y="495"/>
                      </a:cubicBezTo>
                      <a:cubicBezTo>
                        <a:pt x="8046" y="495"/>
                        <a:pt x="8428" y="678"/>
                        <a:pt x="8655" y="1061"/>
                      </a:cubicBezTo>
                      <a:cubicBezTo>
                        <a:pt x="8673" y="1085"/>
                        <a:pt x="8700" y="1097"/>
                        <a:pt x="8727" y="1097"/>
                      </a:cubicBezTo>
                      <a:cubicBezTo>
                        <a:pt x="8754" y="1097"/>
                        <a:pt x="8781" y="1085"/>
                        <a:pt x="8798" y="1061"/>
                      </a:cubicBezTo>
                      <a:cubicBezTo>
                        <a:pt x="9028" y="590"/>
                        <a:pt x="9469" y="365"/>
                        <a:pt x="9908" y="365"/>
                      </a:cubicBezTo>
                      <a:cubicBezTo>
                        <a:pt x="10427" y="365"/>
                        <a:pt x="10944" y="680"/>
                        <a:pt x="11105" y="1276"/>
                      </a:cubicBezTo>
                      <a:cubicBezTo>
                        <a:pt x="11119" y="1317"/>
                        <a:pt x="11156" y="1339"/>
                        <a:pt x="11192" y="1339"/>
                      </a:cubicBezTo>
                      <a:cubicBezTo>
                        <a:pt x="11219" y="1339"/>
                        <a:pt x="11245" y="1326"/>
                        <a:pt x="11261" y="1300"/>
                      </a:cubicBezTo>
                      <a:cubicBezTo>
                        <a:pt x="11504" y="800"/>
                        <a:pt x="12054" y="411"/>
                        <a:pt x="12557" y="411"/>
                      </a:cubicBezTo>
                      <a:cubicBezTo>
                        <a:pt x="12896" y="411"/>
                        <a:pt x="13213" y="588"/>
                        <a:pt x="13401" y="1025"/>
                      </a:cubicBezTo>
                      <a:cubicBezTo>
                        <a:pt x="13416" y="1055"/>
                        <a:pt x="13443" y="1069"/>
                        <a:pt x="13472" y="1069"/>
                      </a:cubicBezTo>
                      <a:cubicBezTo>
                        <a:pt x="13512" y="1069"/>
                        <a:pt x="13554" y="1043"/>
                        <a:pt x="13568" y="1002"/>
                      </a:cubicBezTo>
                      <a:cubicBezTo>
                        <a:pt x="13716" y="450"/>
                        <a:pt x="14179" y="175"/>
                        <a:pt x="14641" y="175"/>
                      </a:cubicBezTo>
                      <a:cubicBezTo>
                        <a:pt x="15111" y="175"/>
                        <a:pt x="15581" y="459"/>
                        <a:pt x="15720" y="1025"/>
                      </a:cubicBezTo>
                      <a:cubicBezTo>
                        <a:pt x="15732" y="1067"/>
                        <a:pt x="15767" y="1088"/>
                        <a:pt x="15805" y="1088"/>
                      </a:cubicBezTo>
                      <a:cubicBezTo>
                        <a:pt x="15842" y="1088"/>
                        <a:pt x="15881" y="1067"/>
                        <a:pt x="15899" y="1025"/>
                      </a:cubicBezTo>
                      <a:cubicBezTo>
                        <a:pt x="16067" y="526"/>
                        <a:pt x="16498" y="281"/>
                        <a:pt x="16929" y="281"/>
                      </a:cubicBezTo>
                      <a:cubicBezTo>
                        <a:pt x="17386" y="281"/>
                        <a:pt x="17843" y="556"/>
                        <a:pt x="17991" y="1097"/>
                      </a:cubicBezTo>
                      <a:cubicBezTo>
                        <a:pt x="17997" y="1136"/>
                        <a:pt x="18032" y="1157"/>
                        <a:pt x="18068" y="1157"/>
                      </a:cubicBezTo>
                      <a:cubicBezTo>
                        <a:pt x="18098" y="1157"/>
                        <a:pt x="18130" y="1142"/>
                        <a:pt x="18146" y="1109"/>
                      </a:cubicBezTo>
                      <a:cubicBezTo>
                        <a:pt x="18352" y="665"/>
                        <a:pt x="18762" y="454"/>
                        <a:pt x="19169" y="454"/>
                      </a:cubicBezTo>
                      <a:cubicBezTo>
                        <a:pt x="19661" y="454"/>
                        <a:pt x="20150" y="761"/>
                        <a:pt x="20274" y="1336"/>
                      </a:cubicBezTo>
                      <a:cubicBezTo>
                        <a:pt x="20284" y="1387"/>
                        <a:pt x="20323" y="1410"/>
                        <a:pt x="20361" y="1410"/>
                      </a:cubicBezTo>
                      <a:cubicBezTo>
                        <a:pt x="20414" y="1410"/>
                        <a:pt x="20467" y="1369"/>
                        <a:pt x="20453" y="1300"/>
                      </a:cubicBezTo>
                      <a:cubicBezTo>
                        <a:pt x="20307" y="645"/>
                        <a:pt x="19746" y="279"/>
                        <a:pt x="19178" y="279"/>
                      </a:cubicBezTo>
                      <a:cubicBezTo>
                        <a:pt x="18772" y="279"/>
                        <a:pt x="18363" y="466"/>
                        <a:pt x="18098" y="870"/>
                      </a:cubicBezTo>
                      <a:cubicBezTo>
                        <a:pt x="17880" y="359"/>
                        <a:pt x="17404" y="98"/>
                        <a:pt x="16928" y="98"/>
                      </a:cubicBezTo>
                      <a:cubicBezTo>
                        <a:pt x="16492" y="98"/>
                        <a:pt x="16055" y="317"/>
                        <a:pt x="15815" y="762"/>
                      </a:cubicBezTo>
                      <a:cubicBezTo>
                        <a:pt x="15588" y="254"/>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447" name="Google Shape;2447;p26"/>
                <p:cNvSpPr/>
                <p:nvPr/>
              </p:nvSpPr>
              <p:spPr>
                <a:xfrm>
                  <a:off x="4979623" y="2662802"/>
                  <a:ext cx="4386829" cy="310655"/>
                </a:xfrm>
                <a:custGeom>
                  <a:avLst/>
                  <a:gdLst/>
                  <a:ahLst/>
                  <a:cxnLst/>
                  <a:rect l="l" t="t" r="r" b="b"/>
                  <a:pathLst>
                    <a:path w="20476" h="1450" extrusionOk="0">
                      <a:moveTo>
                        <a:pt x="14638" y="1"/>
                      </a:moveTo>
                      <a:cubicBezTo>
                        <a:pt x="14163" y="1"/>
                        <a:pt x="13687" y="258"/>
                        <a:pt x="13460" y="772"/>
                      </a:cubicBezTo>
                      <a:cubicBezTo>
                        <a:pt x="13242" y="399"/>
                        <a:pt x="12914" y="243"/>
                        <a:pt x="12567" y="243"/>
                      </a:cubicBezTo>
                      <a:cubicBezTo>
                        <a:pt x="12058" y="243"/>
                        <a:pt x="11507" y="577"/>
                        <a:pt x="11201" y="1047"/>
                      </a:cubicBezTo>
                      <a:cubicBezTo>
                        <a:pt x="10963" y="486"/>
                        <a:pt x="10437" y="193"/>
                        <a:pt x="9909" y="193"/>
                      </a:cubicBezTo>
                      <a:cubicBezTo>
                        <a:pt x="9456" y="193"/>
                        <a:pt x="9003" y="409"/>
                        <a:pt x="8727" y="855"/>
                      </a:cubicBezTo>
                      <a:cubicBezTo>
                        <a:pt x="8457" y="492"/>
                        <a:pt x="8056" y="316"/>
                        <a:pt x="7658" y="316"/>
                      </a:cubicBezTo>
                      <a:cubicBezTo>
                        <a:pt x="7192" y="316"/>
                        <a:pt x="6730" y="558"/>
                        <a:pt x="6491" y="1023"/>
                      </a:cubicBezTo>
                      <a:cubicBezTo>
                        <a:pt x="6262" y="545"/>
                        <a:pt x="5802" y="298"/>
                        <a:pt x="5339" y="298"/>
                      </a:cubicBezTo>
                      <a:cubicBezTo>
                        <a:pt x="4933" y="298"/>
                        <a:pt x="4525" y="488"/>
                        <a:pt x="4268" y="879"/>
                      </a:cubicBezTo>
                      <a:cubicBezTo>
                        <a:pt x="4040" y="348"/>
                        <a:pt x="3547" y="79"/>
                        <a:pt x="3053" y="79"/>
                      </a:cubicBezTo>
                      <a:cubicBezTo>
                        <a:pt x="2590" y="79"/>
                        <a:pt x="2126" y="316"/>
                        <a:pt x="1877" y="796"/>
                      </a:cubicBezTo>
                      <a:cubicBezTo>
                        <a:pt x="1743" y="437"/>
                        <a:pt x="1399" y="194"/>
                        <a:pt x="1012" y="194"/>
                      </a:cubicBezTo>
                      <a:cubicBezTo>
                        <a:pt x="986" y="194"/>
                        <a:pt x="960" y="196"/>
                        <a:pt x="933" y="198"/>
                      </a:cubicBezTo>
                      <a:cubicBezTo>
                        <a:pt x="335" y="258"/>
                        <a:pt x="13" y="831"/>
                        <a:pt x="1" y="1369"/>
                      </a:cubicBezTo>
                      <a:cubicBezTo>
                        <a:pt x="1" y="1423"/>
                        <a:pt x="36" y="1450"/>
                        <a:pt x="72" y="1450"/>
                      </a:cubicBezTo>
                      <a:cubicBezTo>
                        <a:pt x="108" y="1450"/>
                        <a:pt x="144" y="1423"/>
                        <a:pt x="144" y="1369"/>
                      </a:cubicBezTo>
                      <a:cubicBezTo>
                        <a:pt x="168" y="951"/>
                        <a:pt x="383" y="533"/>
                        <a:pt x="825" y="413"/>
                      </a:cubicBezTo>
                      <a:cubicBezTo>
                        <a:pt x="893" y="393"/>
                        <a:pt x="961" y="384"/>
                        <a:pt x="1027" y="384"/>
                      </a:cubicBezTo>
                      <a:cubicBezTo>
                        <a:pt x="1409" y="384"/>
                        <a:pt x="1749" y="687"/>
                        <a:pt x="1770" y="1094"/>
                      </a:cubicBezTo>
                      <a:cubicBezTo>
                        <a:pt x="1770" y="1153"/>
                        <a:pt x="1812" y="1183"/>
                        <a:pt x="1855" y="1183"/>
                      </a:cubicBezTo>
                      <a:cubicBezTo>
                        <a:pt x="1890" y="1183"/>
                        <a:pt x="1926" y="1162"/>
                        <a:pt x="1937" y="1118"/>
                      </a:cubicBezTo>
                      <a:cubicBezTo>
                        <a:pt x="2087" y="547"/>
                        <a:pt x="2570" y="261"/>
                        <a:pt x="3052" y="261"/>
                      </a:cubicBezTo>
                      <a:cubicBezTo>
                        <a:pt x="3529" y="261"/>
                        <a:pt x="4006" y="542"/>
                        <a:pt x="4160" y="1106"/>
                      </a:cubicBezTo>
                      <a:cubicBezTo>
                        <a:pt x="4174" y="1147"/>
                        <a:pt x="4215" y="1168"/>
                        <a:pt x="4254" y="1168"/>
                      </a:cubicBezTo>
                      <a:cubicBezTo>
                        <a:pt x="4283" y="1168"/>
                        <a:pt x="4312" y="1156"/>
                        <a:pt x="4328" y="1130"/>
                      </a:cubicBezTo>
                      <a:cubicBezTo>
                        <a:pt x="4549" y="694"/>
                        <a:pt x="4949" y="478"/>
                        <a:pt x="5344" y="478"/>
                      </a:cubicBezTo>
                      <a:cubicBezTo>
                        <a:pt x="5782" y="478"/>
                        <a:pt x="6214" y="745"/>
                        <a:pt x="6384" y="1274"/>
                      </a:cubicBezTo>
                      <a:cubicBezTo>
                        <a:pt x="6402" y="1316"/>
                        <a:pt x="6438" y="1336"/>
                        <a:pt x="6473" y="1336"/>
                      </a:cubicBezTo>
                      <a:cubicBezTo>
                        <a:pt x="6509" y="1336"/>
                        <a:pt x="6545" y="1316"/>
                        <a:pt x="6563" y="1274"/>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27" y="590"/>
                        <a:pt x="9467" y="365"/>
                        <a:pt x="9905" y="365"/>
                      </a:cubicBezTo>
                      <a:cubicBezTo>
                        <a:pt x="10428" y="365"/>
                        <a:pt x="10949" y="686"/>
                        <a:pt x="11105" y="1298"/>
                      </a:cubicBezTo>
                      <a:cubicBezTo>
                        <a:pt x="11118" y="1336"/>
                        <a:pt x="11152" y="1358"/>
                        <a:pt x="11187" y="1358"/>
                      </a:cubicBezTo>
                      <a:cubicBezTo>
                        <a:pt x="11215" y="1358"/>
                        <a:pt x="11244" y="1342"/>
                        <a:pt x="11261" y="1310"/>
                      </a:cubicBezTo>
                      <a:cubicBezTo>
                        <a:pt x="11503" y="817"/>
                        <a:pt x="12052" y="432"/>
                        <a:pt x="12555" y="432"/>
                      </a:cubicBezTo>
                      <a:cubicBezTo>
                        <a:pt x="12894" y="432"/>
                        <a:pt x="13213" y="608"/>
                        <a:pt x="13401" y="1047"/>
                      </a:cubicBezTo>
                      <a:cubicBezTo>
                        <a:pt x="13415" y="1075"/>
                        <a:pt x="13440" y="1086"/>
                        <a:pt x="13467" y="1086"/>
                      </a:cubicBezTo>
                      <a:cubicBezTo>
                        <a:pt x="13508" y="1086"/>
                        <a:pt x="13553" y="1059"/>
                        <a:pt x="13568" y="1023"/>
                      </a:cubicBezTo>
                      <a:cubicBezTo>
                        <a:pt x="13717" y="470"/>
                        <a:pt x="14181" y="195"/>
                        <a:pt x="14645" y="195"/>
                      </a:cubicBezTo>
                      <a:cubicBezTo>
                        <a:pt x="15114" y="195"/>
                        <a:pt x="15581" y="476"/>
                        <a:pt x="15720" y="1035"/>
                      </a:cubicBezTo>
                      <a:cubicBezTo>
                        <a:pt x="15732" y="1076"/>
                        <a:pt x="15767" y="1097"/>
                        <a:pt x="15805" y="1097"/>
                      </a:cubicBezTo>
                      <a:cubicBezTo>
                        <a:pt x="15842" y="1097"/>
                        <a:pt x="15881" y="1076"/>
                        <a:pt x="15899" y="1035"/>
                      </a:cubicBezTo>
                      <a:cubicBezTo>
                        <a:pt x="16067" y="541"/>
                        <a:pt x="16497" y="299"/>
                        <a:pt x="16929" y="299"/>
                      </a:cubicBezTo>
                      <a:cubicBezTo>
                        <a:pt x="17385" y="299"/>
                        <a:pt x="17843" y="571"/>
                        <a:pt x="17991" y="1106"/>
                      </a:cubicBezTo>
                      <a:cubicBezTo>
                        <a:pt x="18004" y="1147"/>
                        <a:pt x="18041" y="1168"/>
                        <a:pt x="18077" y="1168"/>
                      </a:cubicBezTo>
                      <a:cubicBezTo>
                        <a:pt x="18104" y="1168"/>
                        <a:pt x="18131" y="1156"/>
                        <a:pt x="18146" y="1130"/>
                      </a:cubicBezTo>
                      <a:cubicBezTo>
                        <a:pt x="18352" y="680"/>
                        <a:pt x="18763" y="466"/>
                        <a:pt x="19171" y="466"/>
                      </a:cubicBezTo>
                      <a:cubicBezTo>
                        <a:pt x="19662" y="466"/>
                        <a:pt x="20150" y="776"/>
                        <a:pt x="20274" y="1357"/>
                      </a:cubicBezTo>
                      <a:cubicBezTo>
                        <a:pt x="20288" y="1403"/>
                        <a:pt x="20322" y="1422"/>
                        <a:pt x="20358" y="1422"/>
                      </a:cubicBezTo>
                      <a:cubicBezTo>
                        <a:pt x="20415" y="1422"/>
                        <a:pt x="20475" y="1371"/>
                        <a:pt x="20453" y="1298"/>
                      </a:cubicBezTo>
                      <a:cubicBezTo>
                        <a:pt x="20307" y="643"/>
                        <a:pt x="19748" y="281"/>
                        <a:pt x="19181" y="281"/>
                      </a:cubicBezTo>
                      <a:cubicBezTo>
                        <a:pt x="18774" y="281"/>
                        <a:pt x="18363" y="468"/>
                        <a:pt x="18098" y="867"/>
                      </a:cubicBezTo>
                      <a:cubicBezTo>
                        <a:pt x="17881" y="357"/>
                        <a:pt x="17408" y="97"/>
                        <a:pt x="16933" y="97"/>
                      </a:cubicBezTo>
                      <a:cubicBezTo>
                        <a:pt x="16495" y="97"/>
                        <a:pt x="16056" y="318"/>
                        <a:pt x="15815" y="772"/>
                      </a:cubicBezTo>
                      <a:cubicBezTo>
                        <a:pt x="15588" y="258"/>
                        <a:pt x="15113" y="1"/>
                        <a:pt x="14638"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448" name="Google Shape;2448;p26"/>
                <p:cNvSpPr/>
                <p:nvPr/>
              </p:nvSpPr>
              <p:spPr>
                <a:xfrm>
                  <a:off x="4979623" y="3205700"/>
                  <a:ext cx="4386615" cy="308941"/>
                </a:xfrm>
                <a:custGeom>
                  <a:avLst/>
                  <a:gdLst/>
                  <a:ahLst/>
                  <a:cxnLst/>
                  <a:rect l="l" t="t" r="r" b="b"/>
                  <a:pathLst>
                    <a:path w="20475" h="1442" extrusionOk="0">
                      <a:moveTo>
                        <a:pt x="14638" y="1"/>
                      </a:moveTo>
                      <a:cubicBezTo>
                        <a:pt x="14163" y="1"/>
                        <a:pt x="13687" y="258"/>
                        <a:pt x="13460" y="772"/>
                      </a:cubicBezTo>
                      <a:cubicBezTo>
                        <a:pt x="13242" y="399"/>
                        <a:pt x="12914" y="244"/>
                        <a:pt x="12567" y="244"/>
                      </a:cubicBezTo>
                      <a:cubicBezTo>
                        <a:pt x="12058" y="244"/>
                        <a:pt x="11507" y="578"/>
                        <a:pt x="11201" y="1047"/>
                      </a:cubicBezTo>
                      <a:cubicBezTo>
                        <a:pt x="10962" y="485"/>
                        <a:pt x="10434" y="192"/>
                        <a:pt x="9904" y="192"/>
                      </a:cubicBezTo>
                      <a:cubicBezTo>
                        <a:pt x="9453" y="192"/>
                        <a:pt x="9001" y="404"/>
                        <a:pt x="8727" y="843"/>
                      </a:cubicBezTo>
                      <a:cubicBezTo>
                        <a:pt x="8458" y="482"/>
                        <a:pt x="8059" y="306"/>
                        <a:pt x="7662" y="306"/>
                      </a:cubicBezTo>
                      <a:cubicBezTo>
                        <a:pt x="7194" y="306"/>
                        <a:pt x="6731" y="550"/>
                        <a:pt x="6491" y="1023"/>
                      </a:cubicBezTo>
                      <a:cubicBezTo>
                        <a:pt x="6262" y="545"/>
                        <a:pt x="5802" y="298"/>
                        <a:pt x="5339" y="298"/>
                      </a:cubicBezTo>
                      <a:cubicBezTo>
                        <a:pt x="4933" y="298"/>
                        <a:pt x="4525" y="488"/>
                        <a:pt x="4268" y="879"/>
                      </a:cubicBezTo>
                      <a:cubicBezTo>
                        <a:pt x="4040" y="349"/>
                        <a:pt x="3547" y="79"/>
                        <a:pt x="3053" y="79"/>
                      </a:cubicBezTo>
                      <a:cubicBezTo>
                        <a:pt x="2590" y="79"/>
                        <a:pt x="2126" y="316"/>
                        <a:pt x="1877" y="796"/>
                      </a:cubicBezTo>
                      <a:cubicBezTo>
                        <a:pt x="1743" y="437"/>
                        <a:pt x="1399" y="195"/>
                        <a:pt x="1012" y="195"/>
                      </a:cubicBezTo>
                      <a:cubicBezTo>
                        <a:pt x="986" y="195"/>
                        <a:pt x="960" y="196"/>
                        <a:pt x="933" y="198"/>
                      </a:cubicBezTo>
                      <a:cubicBezTo>
                        <a:pt x="335" y="258"/>
                        <a:pt x="13" y="832"/>
                        <a:pt x="1" y="1369"/>
                      </a:cubicBezTo>
                      <a:cubicBezTo>
                        <a:pt x="1" y="1417"/>
                        <a:pt x="36" y="1441"/>
                        <a:pt x="72" y="1441"/>
                      </a:cubicBezTo>
                      <a:cubicBezTo>
                        <a:pt x="108" y="1441"/>
                        <a:pt x="144" y="1417"/>
                        <a:pt x="144" y="1369"/>
                      </a:cubicBezTo>
                      <a:cubicBezTo>
                        <a:pt x="168" y="939"/>
                        <a:pt x="383" y="533"/>
                        <a:pt x="825" y="413"/>
                      </a:cubicBezTo>
                      <a:cubicBezTo>
                        <a:pt x="893" y="394"/>
                        <a:pt x="961" y="384"/>
                        <a:pt x="1027" y="384"/>
                      </a:cubicBezTo>
                      <a:cubicBezTo>
                        <a:pt x="1409" y="384"/>
                        <a:pt x="1749" y="687"/>
                        <a:pt x="1770" y="1095"/>
                      </a:cubicBezTo>
                      <a:cubicBezTo>
                        <a:pt x="1770" y="1148"/>
                        <a:pt x="1815" y="1179"/>
                        <a:pt x="1859" y="1179"/>
                      </a:cubicBezTo>
                      <a:cubicBezTo>
                        <a:pt x="1893" y="1179"/>
                        <a:pt x="1927" y="1160"/>
                        <a:pt x="1937" y="1118"/>
                      </a:cubicBezTo>
                      <a:cubicBezTo>
                        <a:pt x="2087" y="548"/>
                        <a:pt x="2570" y="261"/>
                        <a:pt x="3052" y="261"/>
                      </a:cubicBezTo>
                      <a:cubicBezTo>
                        <a:pt x="3529" y="261"/>
                        <a:pt x="4006" y="542"/>
                        <a:pt x="4160" y="1106"/>
                      </a:cubicBezTo>
                      <a:cubicBezTo>
                        <a:pt x="4173" y="1145"/>
                        <a:pt x="4211" y="1167"/>
                        <a:pt x="4248" y="1167"/>
                      </a:cubicBezTo>
                      <a:cubicBezTo>
                        <a:pt x="4280" y="1167"/>
                        <a:pt x="4311" y="1151"/>
                        <a:pt x="4328" y="1118"/>
                      </a:cubicBezTo>
                      <a:cubicBezTo>
                        <a:pt x="4547" y="685"/>
                        <a:pt x="4944" y="472"/>
                        <a:pt x="5336" y="472"/>
                      </a:cubicBezTo>
                      <a:cubicBezTo>
                        <a:pt x="5777" y="472"/>
                        <a:pt x="6213" y="742"/>
                        <a:pt x="6384" y="1274"/>
                      </a:cubicBezTo>
                      <a:cubicBezTo>
                        <a:pt x="6402" y="1316"/>
                        <a:pt x="6438" y="1337"/>
                        <a:pt x="6473" y="1337"/>
                      </a:cubicBezTo>
                      <a:cubicBezTo>
                        <a:pt x="6509" y="1337"/>
                        <a:pt x="6545" y="1316"/>
                        <a:pt x="6563" y="1274"/>
                      </a:cubicBezTo>
                      <a:cubicBezTo>
                        <a:pt x="6740" y="762"/>
                        <a:pt x="7201" y="492"/>
                        <a:pt x="7664" y="492"/>
                      </a:cubicBezTo>
                      <a:cubicBezTo>
                        <a:pt x="8046" y="492"/>
                        <a:pt x="8428" y="675"/>
                        <a:pt x="8655" y="1059"/>
                      </a:cubicBezTo>
                      <a:cubicBezTo>
                        <a:pt x="8673" y="1083"/>
                        <a:pt x="8700" y="1095"/>
                        <a:pt x="8727" y="1095"/>
                      </a:cubicBezTo>
                      <a:cubicBezTo>
                        <a:pt x="8754" y="1095"/>
                        <a:pt x="8781" y="1083"/>
                        <a:pt x="8798" y="1059"/>
                      </a:cubicBezTo>
                      <a:cubicBezTo>
                        <a:pt x="9026" y="598"/>
                        <a:pt x="9458" y="378"/>
                        <a:pt x="9890" y="378"/>
                      </a:cubicBezTo>
                      <a:cubicBezTo>
                        <a:pt x="10410" y="378"/>
                        <a:pt x="10930" y="697"/>
                        <a:pt x="11094" y="1298"/>
                      </a:cubicBezTo>
                      <a:cubicBezTo>
                        <a:pt x="11106" y="1337"/>
                        <a:pt x="11140" y="1358"/>
                        <a:pt x="11175" y="1358"/>
                      </a:cubicBezTo>
                      <a:cubicBezTo>
                        <a:pt x="11203" y="1358"/>
                        <a:pt x="11232" y="1343"/>
                        <a:pt x="11249" y="1310"/>
                      </a:cubicBezTo>
                      <a:cubicBezTo>
                        <a:pt x="11491" y="818"/>
                        <a:pt x="12040" y="432"/>
                        <a:pt x="12543" y="432"/>
                      </a:cubicBezTo>
                      <a:cubicBezTo>
                        <a:pt x="12882" y="432"/>
                        <a:pt x="13201" y="608"/>
                        <a:pt x="13389" y="1047"/>
                      </a:cubicBezTo>
                      <a:cubicBezTo>
                        <a:pt x="13403" y="1075"/>
                        <a:pt x="13428" y="1086"/>
                        <a:pt x="13455" y="1086"/>
                      </a:cubicBezTo>
                      <a:cubicBezTo>
                        <a:pt x="13496" y="1086"/>
                        <a:pt x="13541" y="1059"/>
                        <a:pt x="13556" y="1023"/>
                      </a:cubicBezTo>
                      <a:cubicBezTo>
                        <a:pt x="13699" y="464"/>
                        <a:pt x="14164" y="186"/>
                        <a:pt x="14629" y="186"/>
                      </a:cubicBezTo>
                      <a:cubicBezTo>
                        <a:pt x="15099" y="186"/>
                        <a:pt x="15569" y="470"/>
                        <a:pt x="15708" y="1035"/>
                      </a:cubicBezTo>
                      <a:cubicBezTo>
                        <a:pt x="15726" y="1077"/>
                        <a:pt x="15761" y="1097"/>
                        <a:pt x="15797" y="1097"/>
                      </a:cubicBezTo>
                      <a:cubicBezTo>
                        <a:pt x="15833" y="1097"/>
                        <a:pt x="15869" y="1077"/>
                        <a:pt x="15887" y="1035"/>
                      </a:cubicBezTo>
                      <a:cubicBezTo>
                        <a:pt x="16055" y="541"/>
                        <a:pt x="16486" y="299"/>
                        <a:pt x="16917" y="299"/>
                      </a:cubicBezTo>
                      <a:cubicBezTo>
                        <a:pt x="17373" y="299"/>
                        <a:pt x="17831" y="571"/>
                        <a:pt x="17979" y="1106"/>
                      </a:cubicBezTo>
                      <a:cubicBezTo>
                        <a:pt x="17992" y="1147"/>
                        <a:pt x="18029" y="1169"/>
                        <a:pt x="18065" y="1169"/>
                      </a:cubicBezTo>
                      <a:cubicBezTo>
                        <a:pt x="18092" y="1169"/>
                        <a:pt x="18119" y="1156"/>
                        <a:pt x="18134" y="1130"/>
                      </a:cubicBezTo>
                      <a:cubicBezTo>
                        <a:pt x="18340" y="680"/>
                        <a:pt x="18751" y="466"/>
                        <a:pt x="19159" y="466"/>
                      </a:cubicBezTo>
                      <a:cubicBezTo>
                        <a:pt x="19650" y="466"/>
                        <a:pt x="20138" y="776"/>
                        <a:pt x="20262" y="1357"/>
                      </a:cubicBezTo>
                      <a:cubicBezTo>
                        <a:pt x="20276" y="1405"/>
                        <a:pt x="20315" y="1426"/>
                        <a:pt x="20354" y="1426"/>
                      </a:cubicBezTo>
                      <a:cubicBezTo>
                        <a:pt x="20414" y="1426"/>
                        <a:pt x="20475" y="1377"/>
                        <a:pt x="20453" y="1298"/>
                      </a:cubicBezTo>
                      <a:cubicBezTo>
                        <a:pt x="20307" y="644"/>
                        <a:pt x="19748" y="281"/>
                        <a:pt x="19181" y="281"/>
                      </a:cubicBezTo>
                      <a:cubicBezTo>
                        <a:pt x="18774" y="281"/>
                        <a:pt x="18363" y="468"/>
                        <a:pt x="18098" y="867"/>
                      </a:cubicBezTo>
                      <a:cubicBezTo>
                        <a:pt x="17881" y="358"/>
                        <a:pt x="17408" y="97"/>
                        <a:pt x="16933" y="97"/>
                      </a:cubicBezTo>
                      <a:cubicBezTo>
                        <a:pt x="16495" y="97"/>
                        <a:pt x="16056" y="319"/>
                        <a:pt x="15815" y="772"/>
                      </a:cubicBezTo>
                      <a:cubicBezTo>
                        <a:pt x="15588" y="258"/>
                        <a:pt x="15113" y="1"/>
                        <a:pt x="14638"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449" name="Google Shape;2449;p26"/>
                <p:cNvSpPr/>
                <p:nvPr/>
              </p:nvSpPr>
              <p:spPr>
                <a:xfrm>
                  <a:off x="4977052" y="3746027"/>
                  <a:ext cx="4389186" cy="310869"/>
                </a:xfrm>
                <a:custGeom>
                  <a:avLst/>
                  <a:gdLst/>
                  <a:ahLst/>
                  <a:cxnLst/>
                  <a:rect l="l" t="t" r="r" b="b"/>
                  <a:pathLst>
                    <a:path w="20487" h="1451" extrusionOk="0">
                      <a:moveTo>
                        <a:pt x="14650" y="1"/>
                      </a:moveTo>
                      <a:cubicBezTo>
                        <a:pt x="14175" y="1"/>
                        <a:pt x="13699" y="258"/>
                        <a:pt x="13472" y="772"/>
                      </a:cubicBezTo>
                      <a:cubicBezTo>
                        <a:pt x="13249" y="399"/>
                        <a:pt x="12919" y="244"/>
                        <a:pt x="12570" y="244"/>
                      </a:cubicBezTo>
                      <a:cubicBezTo>
                        <a:pt x="12060" y="244"/>
                        <a:pt x="11512" y="578"/>
                        <a:pt x="11213" y="1047"/>
                      </a:cubicBezTo>
                      <a:cubicBezTo>
                        <a:pt x="10975" y="488"/>
                        <a:pt x="10451" y="198"/>
                        <a:pt x="9925" y="198"/>
                      </a:cubicBezTo>
                      <a:cubicBezTo>
                        <a:pt x="9471" y="198"/>
                        <a:pt x="9015" y="413"/>
                        <a:pt x="8739" y="856"/>
                      </a:cubicBezTo>
                      <a:cubicBezTo>
                        <a:pt x="8469" y="493"/>
                        <a:pt x="8068" y="317"/>
                        <a:pt x="7669" y="317"/>
                      </a:cubicBezTo>
                      <a:cubicBezTo>
                        <a:pt x="7201" y="317"/>
                        <a:pt x="6737" y="558"/>
                        <a:pt x="6491" y="1023"/>
                      </a:cubicBezTo>
                      <a:cubicBezTo>
                        <a:pt x="6262" y="545"/>
                        <a:pt x="5802" y="298"/>
                        <a:pt x="5341" y="298"/>
                      </a:cubicBezTo>
                      <a:cubicBezTo>
                        <a:pt x="4937" y="298"/>
                        <a:pt x="4531" y="489"/>
                        <a:pt x="4280" y="880"/>
                      </a:cubicBezTo>
                      <a:cubicBezTo>
                        <a:pt x="4052" y="349"/>
                        <a:pt x="3556" y="79"/>
                        <a:pt x="3060" y="79"/>
                      </a:cubicBezTo>
                      <a:cubicBezTo>
                        <a:pt x="2596" y="79"/>
                        <a:pt x="2132" y="316"/>
                        <a:pt x="1889" y="796"/>
                      </a:cubicBezTo>
                      <a:cubicBezTo>
                        <a:pt x="1744" y="438"/>
                        <a:pt x="1399" y="195"/>
                        <a:pt x="1022" y="195"/>
                      </a:cubicBezTo>
                      <a:cubicBezTo>
                        <a:pt x="997" y="195"/>
                        <a:pt x="971" y="196"/>
                        <a:pt x="945" y="198"/>
                      </a:cubicBezTo>
                      <a:cubicBezTo>
                        <a:pt x="347" y="258"/>
                        <a:pt x="13" y="832"/>
                        <a:pt x="1" y="1370"/>
                      </a:cubicBezTo>
                      <a:cubicBezTo>
                        <a:pt x="1" y="1423"/>
                        <a:pt x="40" y="1450"/>
                        <a:pt x="78" y="1450"/>
                      </a:cubicBezTo>
                      <a:cubicBezTo>
                        <a:pt x="117" y="1450"/>
                        <a:pt x="156" y="1423"/>
                        <a:pt x="156" y="1370"/>
                      </a:cubicBezTo>
                      <a:cubicBezTo>
                        <a:pt x="168" y="951"/>
                        <a:pt x="395" y="533"/>
                        <a:pt x="825" y="413"/>
                      </a:cubicBezTo>
                      <a:cubicBezTo>
                        <a:pt x="895" y="394"/>
                        <a:pt x="964" y="385"/>
                        <a:pt x="1032" y="385"/>
                      </a:cubicBezTo>
                      <a:cubicBezTo>
                        <a:pt x="1420" y="385"/>
                        <a:pt x="1760" y="688"/>
                        <a:pt x="1770" y="1095"/>
                      </a:cubicBezTo>
                      <a:cubicBezTo>
                        <a:pt x="1770" y="1153"/>
                        <a:pt x="1816" y="1183"/>
                        <a:pt x="1862" y="1183"/>
                      </a:cubicBezTo>
                      <a:cubicBezTo>
                        <a:pt x="1900" y="1183"/>
                        <a:pt x="1938" y="1162"/>
                        <a:pt x="1949" y="1119"/>
                      </a:cubicBezTo>
                      <a:cubicBezTo>
                        <a:pt x="2099" y="548"/>
                        <a:pt x="2582" y="261"/>
                        <a:pt x="3064" y="261"/>
                      </a:cubicBezTo>
                      <a:cubicBezTo>
                        <a:pt x="3541" y="261"/>
                        <a:pt x="4018" y="542"/>
                        <a:pt x="4172" y="1107"/>
                      </a:cubicBezTo>
                      <a:cubicBezTo>
                        <a:pt x="4185" y="1145"/>
                        <a:pt x="4219" y="1167"/>
                        <a:pt x="4253" y="1167"/>
                      </a:cubicBezTo>
                      <a:cubicBezTo>
                        <a:pt x="4282" y="1167"/>
                        <a:pt x="4311" y="1151"/>
                        <a:pt x="4328" y="1119"/>
                      </a:cubicBezTo>
                      <a:cubicBezTo>
                        <a:pt x="4553" y="686"/>
                        <a:pt x="4950" y="472"/>
                        <a:pt x="5342" y="472"/>
                      </a:cubicBezTo>
                      <a:cubicBezTo>
                        <a:pt x="5783" y="472"/>
                        <a:pt x="6219" y="742"/>
                        <a:pt x="6396" y="1274"/>
                      </a:cubicBezTo>
                      <a:cubicBezTo>
                        <a:pt x="6408" y="1316"/>
                        <a:pt x="6444" y="1337"/>
                        <a:pt x="6480" y="1337"/>
                      </a:cubicBezTo>
                      <a:cubicBezTo>
                        <a:pt x="6515" y="1337"/>
                        <a:pt x="6551" y="1316"/>
                        <a:pt x="6563" y="1274"/>
                      </a:cubicBezTo>
                      <a:cubicBezTo>
                        <a:pt x="6740" y="763"/>
                        <a:pt x="7201" y="492"/>
                        <a:pt x="7664" y="492"/>
                      </a:cubicBezTo>
                      <a:cubicBezTo>
                        <a:pt x="8046" y="492"/>
                        <a:pt x="8428" y="676"/>
                        <a:pt x="8655" y="1059"/>
                      </a:cubicBezTo>
                      <a:cubicBezTo>
                        <a:pt x="8673" y="1089"/>
                        <a:pt x="8703" y="1104"/>
                        <a:pt x="8733" y="1104"/>
                      </a:cubicBezTo>
                      <a:cubicBezTo>
                        <a:pt x="8763" y="1104"/>
                        <a:pt x="8793" y="1089"/>
                        <a:pt x="8810" y="1059"/>
                      </a:cubicBezTo>
                      <a:cubicBezTo>
                        <a:pt x="9038" y="598"/>
                        <a:pt x="9470" y="378"/>
                        <a:pt x="9901" y="378"/>
                      </a:cubicBezTo>
                      <a:cubicBezTo>
                        <a:pt x="10420" y="378"/>
                        <a:pt x="10937" y="697"/>
                        <a:pt x="11094" y="1298"/>
                      </a:cubicBezTo>
                      <a:cubicBezTo>
                        <a:pt x="11107" y="1337"/>
                        <a:pt x="11140" y="1358"/>
                        <a:pt x="11177" y="1358"/>
                      </a:cubicBezTo>
                      <a:cubicBezTo>
                        <a:pt x="11207" y="1358"/>
                        <a:pt x="11239" y="1343"/>
                        <a:pt x="11261" y="1310"/>
                      </a:cubicBezTo>
                      <a:cubicBezTo>
                        <a:pt x="11496" y="818"/>
                        <a:pt x="12042" y="432"/>
                        <a:pt x="12544" y="432"/>
                      </a:cubicBezTo>
                      <a:cubicBezTo>
                        <a:pt x="12882" y="432"/>
                        <a:pt x="13201" y="608"/>
                        <a:pt x="13389" y="1047"/>
                      </a:cubicBezTo>
                      <a:cubicBezTo>
                        <a:pt x="13404" y="1077"/>
                        <a:pt x="13433" y="1090"/>
                        <a:pt x="13464" y="1090"/>
                      </a:cubicBezTo>
                      <a:cubicBezTo>
                        <a:pt x="13506" y="1090"/>
                        <a:pt x="13549" y="1065"/>
                        <a:pt x="13556" y="1023"/>
                      </a:cubicBezTo>
                      <a:cubicBezTo>
                        <a:pt x="13705" y="464"/>
                        <a:pt x="14173" y="186"/>
                        <a:pt x="14639" y="186"/>
                      </a:cubicBezTo>
                      <a:cubicBezTo>
                        <a:pt x="15111" y="186"/>
                        <a:pt x="15581" y="470"/>
                        <a:pt x="15720" y="1035"/>
                      </a:cubicBezTo>
                      <a:cubicBezTo>
                        <a:pt x="15732" y="1077"/>
                        <a:pt x="15767" y="1098"/>
                        <a:pt x="15803" y="1098"/>
                      </a:cubicBezTo>
                      <a:cubicBezTo>
                        <a:pt x="15839" y="1098"/>
                        <a:pt x="15875" y="1077"/>
                        <a:pt x="15887" y="1035"/>
                      </a:cubicBezTo>
                      <a:cubicBezTo>
                        <a:pt x="16061" y="542"/>
                        <a:pt x="16494" y="299"/>
                        <a:pt x="16926" y="299"/>
                      </a:cubicBezTo>
                      <a:cubicBezTo>
                        <a:pt x="17383" y="299"/>
                        <a:pt x="17837" y="572"/>
                        <a:pt x="17979" y="1107"/>
                      </a:cubicBezTo>
                      <a:cubicBezTo>
                        <a:pt x="17993" y="1148"/>
                        <a:pt x="18031" y="1174"/>
                        <a:pt x="18070" y="1174"/>
                      </a:cubicBezTo>
                      <a:cubicBezTo>
                        <a:pt x="18098" y="1174"/>
                        <a:pt x="18126" y="1161"/>
                        <a:pt x="18146" y="1131"/>
                      </a:cubicBezTo>
                      <a:cubicBezTo>
                        <a:pt x="18347" y="680"/>
                        <a:pt x="18754" y="466"/>
                        <a:pt x="19161" y="466"/>
                      </a:cubicBezTo>
                      <a:cubicBezTo>
                        <a:pt x="19650" y="466"/>
                        <a:pt x="20138" y="777"/>
                        <a:pt x="20262" y="1358"/>
                      </a:cubicBezTo>
                      <a:cubicBezTo>
                        <a:pt x="20281" y="1409"/>
                        <a:pt x="20321" y="1431"/>
                        <a:pt x="20362" y="1431"/>
                      </a:cubicBezTo>
                      <a:cubicBezTo>
                        <a:pt x="20425" y="1431"/>
                        <a:pt x="20487" y="1378"/>
                        <a:pt x="20465" y="1298"/>
                      </a:cubicBezTo>
                      <a:cubicBezTo>
                        <a:pt x="20319" y="643"/>
                        <a:pt x="19754" y="276"/>
                        <a:pt x="19185" y="276"/>
                      </a:cubicBezTo>
                      <a:cubicBezTo>
                        <a:pt x="18778" y="276"/>
                        <a:pt x="18370" y="464"/>
                        <a:pt x="18110" y="868"/>
                      </a:cubicBezTo>
                      <a:cubicBezTo>
                        <a:pt x="17886" y="358"/>
                        <a:pt x="17414" y="97"/>
                        <a:pt x="16941" y="97"/>
                      </a:cubicBezTo>
                      <a:cubicBezTo>
                        <a:pt x="16504" y="97"/>
                        <a:pt x="16068" y="319"/>
                        <a:pt x="15827" y="772"/>
                      </a:cubicBezTo>
                      <a:cubicBezTo>
                        <a:pt x="15600" y="258"/>
                        <a:pt x="15125" y="1"/>
                        <a:pt x="14650"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450" name="Google Shape;2450;p26"/>
                <p:cNvSpPr/>
                <p:nvPr/>
              </p:nvSpPr>
              <p:spPr>
                <a:xfrm>
                  <a:off x="4979623" y="4288496"/>
                  <a:ext cx="4386615" cy="309370"/>
                </a:xfrm>
                <a:custGeom>
                  <a:avLst/>
                  <a:gdLst/>
                  <a:ahLst/>
                  <a:cxnLst/>
                  <a:rect l="l" t="t" r="r" b="b"/>
                  <a:pathLst>
                    <a:path w="20475" h="1444" extrusionOk="0">
                      <a:moveTo>
                        <a:pt x="14638" y="0"/>
                      </a:moveTo>
                      <a:cubicBezTo>
                        <a:pt x="14163" y="0"/>
                        <a:pt x="13687" y="254"/>
                        <a:pt x="13460" y="762"/>
                      </a:cubicBezTo>
                      <a:cubicBezTo>
                        <a:pt x="13242" y="394"/>
                        <a:pt x="12915" y="240"/>
                        <a:pt x="12568" y="240"/>
                      </a:cubicBezTo>
                      <a:cubicBezTo>
                        <a:pt x="12058" y="240"/>
                        <a:pt x="11507" y="573"/>
                        <a:pt x="11201" y="1049"/>
                      </a:cubicBezTo>
                      <a:cubicBezTo>
                        <a:pt x="10962" y="487"/>
                        <a:pt x="10434" y="194"/>
                        <a:pt x="9904" y="194"/>
                      </a:cubicBezTo>
                      <a:cubicBezTo>
                        <a:pt x="9453" y="194"/>
                        <a:pt x="9001" y="406"/>
                        <a:pt x="8727" y="846"/>
                      </a:cubicBezTo>
                      <a:cubicBezTo>
                        <a:pt x="8458" y="484"/>
                        <a:pt x="8059" y="308"/>
                        <a:pt x="7662" y="308"/>
                      </a:cubicBezTo>
                      <a:cubicBezTo>
                        <a:pt x="7194" y="308"/>
                        <a:pt x="6731" y="553"/>
                        <a:pt x="6491" y="1025"/>
                      </a:cubicBezTo>
                      <a:cubicBezTo>
                        <a:pt x="6261" y="546"/>
                        <a:pt x="5799" y="299"/>
                        <a:pt x="5334" y="299"/>
                      </a:cubicBezTo>
                      <a:cubicBezTo>
                        <a:pt x="4930" y="299"/>
                        <a:pt x="4524" y="486"/>
                        <a:pt x="4268" y="870"/>
                      </a:cubicBezTo>
                      <a:cubicBezTo>
                        <a:pt x="4040" y="347"/>
                        <a:pt x="3550" y="80"/>
                        <a:pt x="3057" y="80"/>
                      </a:cubicBezTo>
                      <a:cubicBezTo>
                        <a:pt x="2593" y="80"/>
                        <a:pt x="2127" y="317"/>
                        <a:pt x="1877" y="798"/>
                      </a:cubicBezTo>
                      <a:cubicBezTo>
                        <a:pt x="1743" y="430"/>
                        <a:pt x="1401" y="197"/>
                        <a:pt x="1016" y="197"/>
                      </a:cubicBezTo>
                      <a:cubicBezTo>
                        <a:pt x="988" y="197"/>
                        <a:pt x="961" y="198"/>
                        <a:pt x="933" y="200"/>
                      </a:cubicBezTo>
                      <a:cubicBezTo>
                        <a:pt x="335" y="248"/>
                        <a:pt x="13" y="822"/>
                        <a:pt x="1" y="1372"/>
                      </a:cubicBezTo>
                      <a:cubicBezTo>
                        <a:pt x="1" y="1420"/>
                        <a:pt x="36" y="1443"/>
                        <a:pt x="72" y="1443"/>
                      </a:cubicBezTo>
                      <a:cubicBezTo>
                        <a:pt x="108" y="1443"/>
                        <a:pt x="144" y="1420"/>
                        <a:pt x="144" y="1372"/>
                      </a:cubicBezTo>
                      <a:cubicBezTo>
                        <a:pt x="168" y="941"/>
                        <a:pt x="383" y="523"/>
                        <a:pt x="825" y="415"/>
                      </a:cubicBezTo>
                      <a:cubicBezTo>
                        <a:pt x="894" y="396"/>
                        <a:pt x="964" y="386"/>
                        <a:pt x="1032" y="386"/>
                      </a:cubicBezTo>
                      <a:cubicBezTo>
                        <a:pt x="1411" y="386"/>
                        <a:pt x="1749" y="681"/>
                        <a:pt x="1770" y="1097"/>
                      </a:cubicBezTo>
                      <a:cubicBezTo>
                        <a:pt x="1770" y="1149"/>
                        <a:pt x="1812" y="1180"/>
                        <a:pt x="1855" y="1180"/>
                      </a:cubicBezTo>
                      <a:cubicBezTo>
                        <a:pt x="1890" y="1180"/>
                        <a:pt x="1926" y="1158"/>
                        <a:pt x="1937" y="1109"/>
                      </a:cubicBezTo>
                      <a:cubicBezTo>
                        <a:pt x="2087" y="538"/>
                        <a:pt x="2570" y="251"/>
                        <a:pt x="3052" y="251"/>
                      </a:cubicBezTo>
                      <a:cubicBezTo>
                        <a:pt x="3529" y="251"/>
                        <a:pt x="4006" y="532"/>
                        <a:pt x="4160" y="1097"/>
                      </a:cubicBezTo>
                      <a:cubicBezTo>
                        <a:pt x="4174" y="1143"/>
                        <a:pt x="4213" y="1168"/>
                        <a:pt x="4252" y="1168"/>
                      </a:cubicBezTo>
                      <a:cubicBezTo>
                        <a:pt x="4282" y="1168"/>
                        <a:pt x="4312" y="1152"/>
                        <a:pt x="4328" y="1121"/>
                      </a:cubicBezTo>
                      <a:cubicBezTo>
                        <a:pt x="4547" y="688"/>
                        <a:pt x="4944" y="474"/>
                        <a:pt x="5336" y="474"/>
                      </a:cubicBezTo>
                      <a:cubicBezTo>
                        <a:pt x="5777" y="474"/>
                        <a:pt x="6213" y="745"/>
                        <a:pt x="6384" y="1276"/>
                      </a:cubicBezTo>
                      <a:cubicBezTo>
                        <a:pt x="6402" y="1312"/>
                        <a:pt x="6438" y="1330"/>
                        <a:pt x="6473" y="1330"/>
                      </a:cubicBezTo>
                      <a:cubicBezTo>
                        <a:pt x="6509" y="1330"/>
                        <a:pt x="6545" y="1312"/>
                        <a:pt x="6563" y="1276"/>
                      </a:cubicBezTo>
                      <a:cubicBezTo>
                        <a:pt x="6740" y="759"/>
                        <a:pt x="7200" y="485"/>
                        <a:pt x="7663" y="485"/>
                      </a:cubicBezTo>
                      <a:cubicBezTo>
                        <a:pt x="8044" y="485"/>
                        <a:pt x="8428" y="672"/>
                        <a:pt x="8655" y="1061"/>
                      </a:cubicBezTo>
                      <a:cubicBezTo>
                        <a:pt x="8673" y="1085"/>
                        <a:pt x="8700" y="1097"/>
                        <a:pt x="8727" y="1097"/>
                      </a:cubicBezTo>
                      <a:cubicBezTo>
                        <a:pt x="8754" y="1097"/>
                        <a:pt x="8781" y="1085"/>
                        <a:pt x="8798" y="1061"/>
                      </a:cubicBezTo>
                      <a:cubicBezTo>
                        <a:pt x="9028" y="597"/>
                        <a:pt x="9463" y="375"/>
                        <a:pt x="9898" y="375"/>
                      </a:cubicBezTo>
                      <a:cubicBezTo>
                        <a:pt x="10415" y="375"/>
                        <a:pt x="10931" y="690"/>
                        <a:pt x="11094" y="1288"/>
                      </a:cubicBezTo>
                      <a:cubicBezTo>
                        <a:pt x="11100" y="1335"/>
                        <a:pt x="11137" y="1359"/>
                        <a:pt x="11174" y="1359"/>
                      </a:cubicBezTo>
                      <a:cubicBezTo>
                        <a:pt x="11203" y="1359"/>
                        <a:pt x="11233" y="1344"/>
                        <a:pt x="11249" y="1312"/>
                      </a:cubicBezTo>
                      <a:cubicBezTo>
                        <a:pt x="11493" y="818"/>
                        <a:pt x="12045" y="426"/>
                        <a:pt x="12549" y="426"/>
                      </a:cubicBezTo>
                      <a:cubicBezTo>
                        <a:pt x="12886" y="426"/>
                        <a:pt x="13202" y="601"/>
                        <a:pt x="13389" y="1037"/>
                      </a:cubicBezTo>
                      <a:cubicBezTo>
                        <a:pt x="13403" y="1071"/>
                        <a:pt x="13430" y="1085"/>
                        <a:pt x="13458" y="1085"/>
                      </a:cubicBezTo>
                      <a:cubicBezTo>
                        <a:pt x="13498" y="1085"/>
                        <a:pt x="13542" y="1056"/>
                        <a:pt x="13556" y="1013"/>
                      </a:cubicBezTo>
                      <a:cubicBezTo>
                        <a:pt x="13698" y="462"/>
                        <a:pt x="14161" y="187"/>
                        <a:pt x="14625" y="187"/>
                      </a:cubicBezTo>
                      <a:cubicBezTo>
                        <a:pt x="15096" y="187"/>
                        <a:pt x="15569" y="471"/>
                        <a:pt x="15708" y="1037"/>
                      </a:cubicBezTo>
                      <a:cubicBezTo>
                        <a:pt x="15726" y="1079"/>
                        <a:pt x="15761" y="1100"/>
                        <a:pt x="15797" y="1100"/>
                      </a:cubicBezTo>
                      <a:cubicBezTo>
                        <a:pt x="15833" y="1100"/>
                        <a:pt x="15869" y="1079"/>
                        <a:pt x="15887" y="1037"/>
                      </a:cubicBezTo>
                      <a:cubicBezTo>
                        <a:pt x="16055" y="544"/>
                        <a:pt x="16486" y="301"/>
                        <a:pt x="16917" y="301"/>
                      </a:cubicBezTo>
                      <a:cubicBezTo>
                        <a:pt x="17373" y="301"/>
                        <a:pt x="17831" y="574"/>
                        <a:pt x="17979" y="1109"/>
                      </a:cubicBezTo>
                      <a:cubicBezTo>
                        <a:pt x="17992" y="1150"/>
                        <a:pt x="18029" y="1171"/>
                        <a:pt x="18065" y="1171"/>
                      </a:cubicBezTo>
                      <a:cubicBezTo>
                        <a:pt x="18092" y="1171"/>
                        <a:pt x="18119" y="1159"/>
                        <a:pt x="18134" y="1133"/>
                      </a:cubicBezTo>
                      <a:cubicBezTo>
                        <a:pt x="18341" y="681"/>
                        <a:pt x="18753" y="467"/>
                        <a:pt x="19162" y="467"/>
                      </a:cubicBezTo>
                      <a:cubicBezTo>
                        <a:pt x="19652" y="467"/>
                        <a:pt x="20138" y="775"/>
                        <a:pt x="20262" y="1348"/>
                      </a:cubicBezTo>
                      <a:cubicBezTo>
                        <a:pt x="20276" y="1400"/>
                        <a:pt x="20315" y="1422"/>
                        <a:pt x="20355" y="1422"/>
                      </a:cubicBezTo>
                      <a:cubicBezTo>
                        <a:pt x="20414" y="1422"/>
                        <a:pt x="20475" y="1372"/>
                        <a:pt x="20453" y="1300"/>
                      </a:cubicBezTo>
                      <a:cubicBezTo>
                        <a:pt x="20307" y="645"/>
                        <a:pt x="19746" y="278"/>
                        <a:pt x="19178" y="278"/>
                      </a:cubicBezTo>
                      <a:cubicBezTo>
                        <a:pt x="18772" y="278"/>
                        <a:pt x="18363" y="466"/>
                        <a:pt x="18098" y="870"/>
                      </a:cubicBezTo>
                      <a:cubicBezTo>
                        <a:pt x="17880" y="358"/>
                        <a:pt x="17404" y="97"/>
                        <a:pt x="16928" y="97"/>
                      </a:cubicBezTo>
                      <a:cubicBezTo>
                        <a:pt x="16492" y="97"/>
                        <a:pt x="16055" y="316"/>
                        <a:pt x="15815" y="762"/>
                      </a:cubicBezTo>
                      <a:cubicBezTo>
                        <a:pt x="15588" y="254"/>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451" name="Google Shape;2451;p26"/>
                <p:cNvSpPr/>
                <p:nvPr/>
              </p:nvSpPr>
              <p:spPr>
                <a:xfrm>
                  <a:off x="4979623" y="4829466"/>
                  <a:ext cx="4386615" cy="310655"/>
                </a:xfrm>
                <a:custGeom>
                  <a:avLst/>
                  <a:gdLst/>
                  <a:ahLst/>
                  <a:cxnLst/>
                  <a:rect l="l" t="t" r="r" b="b"/>
                  <a:pathLst>
                    <a:path w="20475" h="1450" extrusionOk="0">
                      <a:moveTo>
                        <a:pt x="14638" y="0"/>
                      </a:moveTo>
                      <a:cubicBezTo>
                        <a:pt x="14163" y="0"/>
                        <a:pt x="13687" y="257"/>
                        <a:pt x="13460" y="771"/>
                      </a:cubicBezTo>
                      <a:cubicBezTo>
                        <a:pt x="13242" y="398"/>
                        <a:pt x="12914" y="243"/>
                        <a:pt x="12567" y="243"/>
                      </a:cubicBezTo>
                      <a:cubicBezTo>
                        <a:pt x="12058" y="243"/>
                        <a:pt x="11507" y="577"/>
                        <a:pt x="11201" y="1046"/>
                      </a:cubicBezTo>
                      <a:cubicBezTo>
                        <a:pt x="10963" y="487"/>
                        <a:pt x="10439" y="198"/>
                        <a:pt x="9913" y="198"/>
                      </a:cubicBezTo>
                      <a:cubicBezTo>
                        <a:pt x="9459" y="198"/>
                        <a:pt x="9003" y="413"/>
                        <a:pt x="8727" y="855"/>
                      </a:cubicBezTo>
                      <a:cubicBezTo>
                        <a:pt x="8457" y="492"/>
                        <a:pt x="8056" y="316"/>
                        <a:pt x="7658" y="316"/>
                      </a:cubicBezTo>
                      <a:cubicBezTo>
                        <a:pt x="7192" y="316"/>
                        <a:pt x="6730" y="558"/>
                        <a:pt x="6491" y="1022"/>
                      </a:cubicBezTo>
                      <a:cubicBezTo>
                        <a:pt x="6262" y="545"/>
                        <a:pt x="5802" y="298"/>
                        <a:pt x="5339" y="298"/>
                      </a:cubicBezTo>
                      <a:cubicBezTo>
                        <a:pt x="4933" y="298"/>
                        <a:pt x="4525" y="488"/>
                        <a:pt x="4268" y="879"/>
                      </a:cubicBezTo>
                      <a:cubicBezTo>
                        <a:pt x="4040" y="348"/>
                        <a:pt x="3547" y="79"/>
                        <a:pt x="3053" y="79"/>
                      </a:cubicBezTo>
                      <a:cubicBezTo>
                        <a:pt x="2590" y="79"/>
                        <a:pt x="2126" y="315"/>
                        <a:pt x="1877" y="795"/>
                      </a:cubicBezTo>
                      <a:cubicBezTo>
                        <a:pt x="1743" y="437"/>
                        <a:pt x="1399" y="194"/>
                        <a:pt x="1012" y="194"/>
                      </a:cubicBezTo>
                      <a:cubicBezTo>
                        <a:pt x="986" y="194"/>
                        <a:pt x="960" y="195"/>
                        <a:pt x="933" y="198"/>
                      </a:cubicBezTo>
                      <a:cubicBezTo>
                        <a:pt x="335" y="257"/>
                        <a:pt x="13" y="831"/>
                        <a:pt x="1" y="1369"/>
                      </a:cubicBezTo>
                      <a:cubicBezTo>
                        <a:pt x="1" y="1423"/>
                        <a:pt x="36" y="1450"/>
                        <a:pt x="72" y="1450"/>
                      </a:cubicBezTo>
                      <a:cubicBezTo>
                        <a:pt x="108" y="1450"/>
                        <a:pt x="144" y="1423"/>
                        <a:pt x="144" y="1369"/>
                      </a:cubicBezTo>
                      <a:cubicBezTo>
                        <a:pt x="168" y="939"/>
                        <a:pt x="383" y="532"/>
                        <a:pt x="825" y="413"/>
                      </a:cubicBezTo>
                      <a:cubicBezTo>
                        <a:pt x="890" y="396"/>
                        <a:pt x="954" y="388"/>
                        <a:pt x="1018" y="388"/>
                      </a:cubicBezTo>
                      <a:cubicBezTo>
                        <a:pt x="1403" y="388"/>
                        <a:pt x="1749" y="684"/>
                        <a:pt x="1770" y="1094"/>
                      </a:cubicBezTo>
                      <a:cubicBezTo>
                        <a:pt x="1770" y="1153"/>
                        <a:pt x="1812" y="1183"/>
                        <a:pt x="1855" y="1183"/>
                      </a:cubicBezTo>
                      <a:cubicBezTo>
                        <a:pt x="1890" y="1183"/>
                        <a:pt x="1926" y="1162"/>
                        <a:pt x="1937" y="1118"/>
                      </a:cubicBezTo>
                      <a:cubicBezTo>
                        <a:pt x="2087" y="547"/>
                        <a:pt x="2570" y="260"/>
                        <a:pt x="3052" y="260"/>
                      </a:cubicBezTo>
                      <a:cubicBezTo>
                        <a:pt x="3529" y="260"/>
                        <a:pt x="4006" y="541"/>
                        <a:pt x="4160" y="1106"/>
                      </a:cubicBezTo>
                      <a:cubicBezTo>
                        <a:pt x="4174" y="1147"/>
                        <a:pt x="4215" y="1168"/>
                        <a:pt x="4254" y="1168"/>
                      </a:cubicBezTo>
                      <a:cubicBezTo>
                        <a:pt x="4283" y="1168"/>
                        <a:pt x="4312" y="1156"/>
                        <a:pt x="4328" y="1130"/>
                      </a:cubicBezTo>
                      <a:cubicBezTo>
                        <a:pt x="4548" y="690"/>
                        <a:pt x="4947" y="473"/>
                        <a:pt x="5340" y="473"/>
                      </a:cubicBezTo>
                      <a:cubicBezTo>
                        <a:pt x="5780" y="473"/>
                        <a:pt x="6214" y="743"/>
                        <a:pt x="6384" y="1273"/>
                      </a:cubicBezTo>
                      <a:cubicBezTo>
                        <a:pt x="6402" y="1315"/>
                        <a:pt x="6438" y="1336"/>
                        <a:pt x="6473" y="1336"/>
                      </a:cubicBezTo>
                      <a:cubicBezTo>
                        <a:pt x="6509" y="1336"/>
                        <a:pt x="6545" y="1315"/>
                        <a:pt x="6563" y="1273"/>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26" y="597"/>
                        <a:pt x="9458" y="377"/>
                        <a:pt x="9890" y="377"/>
                      </a:cubicBezTo>
                      <a:cubicBezTo>
                        <a:pt x="10410" y="377"/>
                        <a:pt x="10930" y="696"/>
                        <a:pt x="11094" y="1297"/>
                      </a:cubicBezTo>
                      <a:cubicBezTo>
                        <a:pt x="11100" y="1338"/>
                        <a:pt x="11138" y="1359"/>
                        <a:pt x="11176" y="1359"/>
                      </a:cubicBezTo>
                      <a:cubicBezTo>
                        <a:pt x="11205" y="1359"/>
                        <a:pt x="11233" y="1347"/>
                        <a:pt x="11249" y="1321"/>
                      </a:cubicBezTo>
                      <a:cubicBezTo>
                        <a:pt x="11492" y="821"/>
                        <a:pt x="12042" y="432"/>
                        <a:pt x="12545" y="432"/>
                      </a:cubicBezTo>
                      <a:cubicBezTo>
                        <a:pt x="12884" y="432"/>
                        <a:pt x="13201" y="608"/>
                        <a:pt x="13389" y="1046"/>
                      </a:cubicBezTo>
                      <a:cubicBezTo>
                        <a:pt x="13404" y="1076"/>
                        <a:pt x="13431" y="1090"/>
                        <a:pt x="13460" y="1090"/>
                      </a:cubicBezTo>
                      <a:cubicBezTo>
                        <a:pt x="13500" y="1090"/>
                        <a:pt x="13542" y="1064"/>
                        <a:pt x="13556" y="1022"/>
                      </a:cubicBezTo>
                      <a:cubicBezTo>
                        <a:pt x="13699" y="463"/>
                        <a:pt x="14164" y="186"/>
                        <a:pt x="14629" y="186"/>
                      </a:cubicBezTo>
                      <a:cubicBezTo>
                        <a:pt x="15099" y="186"/>
                        <a:pt x="15569" y="469"/>
                        <a:pt x="15708" y="1034"/>
                      </a:cubicBezTo>
                      <a:cubicBezTo>
                        <a:pt x="15726" y="1076"/>
                        <a:pt x="15761" y="1097"/>
                        <a:pt x="15797" y="1097"/>
                      </a:cubicBezTo>
                      <a:cubicBezTo>
                        <a:pt x="15833" y="1097"/>
                        <a:pt x="15869" y="1076"/>
                        <a:pt x="15887" y="1034"/>
                      </a:cubicBezTo>
                      <a:cubicBezTo>
                        <a:pt x="16055" y="541"/>
                        <a:pt x="16486" y="298"/>
                        <a:pt x="16917" y="298"/>
                      </a:cubicBezTo>
                      <a:cubicBezTo>
                        <a:pt x="17373" y="298"/>
                        <a:pt x="17831" y="571"/>
                        <a:pt x="17979" y="1106"/>
                      </a:cubicBezTo>
                      <a:cubicBezTo>
                        <a:pt x="17992" y="1147"/>
                        <a:pt x="18029" y="1168"/>
                        <a:pt x="18065" y="1168"/>
                      </a:cubicBezTo>
                      <a:cubicBezTo>
                        <a:pt x="18092" y="1168"/>
                        <a:pt x="18119" y="1156"/>
                        <a:pt x="18134" y="1130"/>
                      </a:cubicBezTo>
                      <a:cubicBezTo>
                        <a:pt x="18340" y="680"/>
                        <a:pt x="18751" y="466"/>
                        <a:pt x="19159" y="466"/>
                      </a:cubicBezTo>
                      <a:cubicBezTo>
                        <a:pt x="19650" y="466"/>
                        <a:pt x="20138" y="776"/>
                        <a:pt x="20262" y="1357"/>
                      </a:cubicBezTo>
                      <a:cubicBezTo>
                        <a:pt x="20276" y="1404"/>
                        <a:pt x="20315" y="1425"/>
                        <a:pt x="20354" y="1425"/>
                      </a:cubicBezTo>
                      <a:cubicBezTo>
                        <a:pt x="20414" y="1425"/>
                        <a:pt x="20475" y="1377"/>
                        <a:pt x="20453" y="1297"/>
                      </a:cubicBezTo>
                      <a:cubicBezTo>
                        <a:pt x="20307" y="643"/>
                        <a:pt x="19748" y="281"/>
                        <a:pt x="19181" y="281"/>
                      </a:cubicBezTo>
                      <a:cubicBezTo>
                        <a:pt x="18774" y="281"/>
                        <a:pt x="18363" y="467"/>
                        <a:pt x="18098" y="867"/>
                      </a:cubicBezTo>
                      <a:cubicBezTo>
                        <a:pt x="17881" y="357"/>
                        <a:pt x="17408" y="96"/>
                        <a:pt x="16933" y="96"/>
                      </a:cubicBezTo>
                      <a:cubicBezTo>
                        <a:pt x="16495" y="96"/>
                        <a:pt x="16056" y="318"/>
                        <a:pt x="15815" y="771"/>
                      </a:cubicBezTo>
                      <a:cubicBezTo>
                        <a:pt x="15588" y="257"/>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grpSp>
          <p:nvGrpSpPr>
            <p:cNvPr id="2452" name="Google Shape;2452;p26"/>
            <p:cNvGrpSpPr/>
            <p:nvPr/>
          </p:nvGrpSpPr>
          <p:grpSpPr>
            <a:xfrm>
              <a:off x="-68504" y="521190"/>
              <a:ext cx="9307261" cy="2931726"/>
              <a:chOff x="-76454" y="2438440"/>
              <a:chExt cx="9307261" cy="2931726"/>
            </a:xfrm>
          </p:grpSpPr>
          <p:grpSp>
            <p:nvGrpSpPr>
              <p:cNvPr id="2453" name="Google Shape;2453;p26"/>
              <p:cNvGrpSpPr/>
              <p:nvPr/>
            </p:nvGrpSpPr>
            <p:grpSpPr>
              <a:xfrm>
                <a:off x="6117405" y="2438440"/>
                <a:ext cx="3113402" cy="2909203"/>
                <a:chOff x="4977052" y="1038608"/>
                <a:chExt cx="4389400" cy="4101513"/>
              </a:xfrm>
            </p:grpSpPr>
            <p:sp>
              <p:nvSpPr>
                <p:cNvPr id="2454" name="Google Shape;2454;p26"/>
                <p:cNvSpPr/>
                <p:nvPr/>
              </p:nvSpPr>
              <p:spPr>
                <a:xfrm>
                  <a:off x="4977052" y="1038608"/>
                  <a:ext cx="4387686" cy="309370"/>
                </a:xfrm>
                <a:custGeom>
                  <a:avLst/>
                  <a:gdLst/>
                  <a:ahLst/>
                  <a:cxnLst/>
                  <a:rect l="l" t="t" r="r" b="b"/>
                  <a:pathLst>
                    <a:path w="20480" h="1444" extrusionOk="0">
                      <a:moveTo>
                        <a:pt x="14650" y="0"/>
                      </a:moveTo>
                      <a:cubicBezTo>
                        <a:pt x="14175" y="0"/>
                        <a:pt x="13699" y="254"/>
                        <a:pt x="13472" y="762"/>
                      </a:cubicBezTo>
                      <a:cubicBezTo>
                        <a:pt x="13250" y="394"/>
                        <a:pt x="12919" y="240"/>
                        <a:pt x="12571" y="240"/>
                      </a:cubicBezTo>
                      <a:cubicBezTo>
                        <a:pt x="12060" y="240"/>
                        <a:pt x="11512" y="573"/>
                        <a:pt x="11213" y="1049"/>
                      </a:cubicBezTo>
                      <a:cubicBezTo>
                        <a:pt x="10974" y="487"/>
                        <a:pt x="10446" y="194"/>
                        <a:pt x="9916" y="194"/>
                      </a:cubicBezTo>
                      <a:cubicBezTo>
                        <a:pt x="9465" y="194"/>
                        <a:pt x="9013" y="406"/>
                        <a:pt x="8739" y="846"/>
                      </a:cubicBezTo>
                      <a:cubicBezTo>
                        <a:pt x="8470" y="484"/>
                        <a:pt x="8071" y="308"/>
                        <a:pt x="7673" y="308"/>
                      </a:cubicBezTo>
                      <a:cubicBezTo>
                        <a:pt x="7204" y="308"/>
                        <a:pt x="6737" y="553"/>
                        <a:pt x="6491" y="1025"/>
                      </a:cubicBezTo>
                      <a:cubicBezTo>
                        <a:pt x="6261" y="546"/>
                        <a:pt x="5799" y="299"/>
                        <a:pt x="5336" y="299"/>
                      </a:cubicBezTo>
                      <a:cubicBezTo>
                        <a:pt x="4933" y="299"/>
                        <a:pt x="4530" y="486"/>
                        <a:pt x="4280" y="870"/>
                      </a:cubicBezTo>
                      <a:cubicBezTo>
                        <a:pt x="4053" y="342"/>
                        <a:pt x="3561" y="76"/>
                        <a:pt x="3069" y="76"/>
                      </a:cubicBezTo>
                      <a:cubicBezTo>
                        <a:pt x="2602" y="76"/>
                        <a:pt x="2134" y="315"/>
                        <a:pt x="1889" y="798"/>
                      </a:cubicBezTo>
                      <a:cubicBezTo>
                        <a:pt x="1744" y="440"/>
                        <a:pt x="1399" y="197"/>
                        <a:pt x="1022" y="197"/>
                      </a:cubicBezTo>
                      <a:cubicBezTo>
                        <a:pt x="997" y="197"/>
                        <a:pt x="971" y="198"/>
                        <a:pt x="945" y="200"/>
                      </a:cubicBezTo>
                      <a:cubicBezTo>
                        <a:pt x="347" y="260"/>
                        <a:pt x="13" y="834"/>
                        <a:pt x="1" y="1372"/>
                      </a:cubicBezTo>
                      <a:cubicBezTo>
                        <a:pt x="1" y="1420"/>
                        <a:pt x="40" y="1443"/>
                        <a:pt x="78" y="1443"/>
                      </a:cubicBezTo>
                      <a:cubicBezTo>
                        <a:pt x="117" y="1443"/>
                        <a:pt x="156" y="1420"/>
                        <a:pt x="156" y="1372"/>
                      </a:cubicBezTo>
                      <a:cubicBezTo>
                        <a:pt x="168" y="941"/>
                        <a:pt x="395" y="523"/>
                        <a:pt x="825" y="415"/>
                      </a:cubicBezTo>
                      <a:cubicBezTo>
                        <a:pt x="895" y="396"/>
                        <a:pt x="964" y="387"/>
                        <a:pt x="1032" y="387"/>
                      </a:cubicBezTo>
                      <a:cubicBezTo>
                        <a:pt x="1420" y="387"/>
                        <a:pt x="1760" y="690"/>
                        <a:pt x="1770" y="1097"/>
                      </a:cubicBezTo>
                      <a:cubicBezTo>
                        <a:pt x="1770" y="1160"/>
                        <a:pt x="1823" y="1193"/>
                        <a:pt x="1874" y="1193"/>
                      </a:cubicBezTo>
                      <a:cubicBezTo>
                        <a:pt x="1921" y="1193"/>
                        <a:pt x="1967" y="1166"/>
                        <a:pt x="1973" y="1109"/>
                      </a:cubicBezTo>
                      <a:cubicBezTo>
                        <a:pt x="2124" y="536"/>
                        <a:pt x="2605" y="250"/>
                        <a:pt x="3086" y="250"/>
                      </a:cubicBezTo>
                      <a:cubicBezTo>
                        <a:pt x="3558" y="250"/>
                        <a:pt x="4030" y="528"/>
                        <a:pt x="4184" y="1085"/>
                      </a:cubicBezTo>
                      <a:cubicBezTo>
                        <a:pt x="4198" y="1132"/>
                        <a:pt x="4237" y="1156"/>
                        <a:pt x="4275" y="1156"/>
                      </a:cubicBezTo>
                      <a:cubicBezTo>
                        <a:pt x="4306" y="1156"/>
                        <a:pt x="4336" y="1141"/>
                        <a:pt x="4352" y="1109"/>
                      </a:cubicBezTo>
                      <a:cubicBezTo>
                        <a:pt x="4571" y="676"/>
                        <a:pt x="4968" y="462"/>
                        <a:pt x="5361" y="462"/>
                      </a:cubicBezTo>
                      <a:cubicBezTo>
                        <a:pt x="5804" y="462"/>
                        <a:pt x="6243" y="733"/>
                        <a:pt x="6420" y="1264"/>
                      </a:cubicBezTo>
                      <a:cubicBezTo>
                        <a:pt x="6432" y="1300"/>
                        <a:pt x="6468" y="1318"/>
                        <a:pt x="6503" y="1318"/>
                      </a:cubicBezTo>
                      <a:cubicBezTo>
                        <a:pt x="6539" y="1318"/>
                        <a:pt x="6575" y="1300"/>
                        <a:pt x="6587" y="1264"/>
                      </a:cubicBezTo>
                      <a:cubicBezTo>
                        <a:pt x="6763" y="748"/>
                        <a:pt x="7222" y="478"/>
                        <a:pt x="7683" y="478"/>
                      </a:cubicBezTo>
                      <a:cubicBezTo>
                        <a:pt x="8066" y="478"/>
                        <a:pt x="8451" y="664"/>
                        <a:pt x="8679" y="1049"/>
                      </a:cubicBezTo>
                      <a:cubicBezTo>
                        <a:pt x="8697" y="1073"/>
                        <a:pt x="8724" y="1085"/>
                        <a:pt x="8751" y="1085"/>
                      </a:cubicBezTo>
                      <a:cubicBezTo>
                        <a:pt x="8778" y="1085"/>
                        <a:pt x="8804" y="1073"/>
                        <a:pt x="8822" y="1049"/>
                      </a:cubicBezTo>
                      <a:cubicBezTo>
                        <a:pt x="9056" y="587"/>
                        <a:pt x="9490" y="367"/>
                        <a:pt x="9922" y="367"/>
                      </a:cubicBezTo>
                      <a:cubicBezTo>
                        <a:pt x="10440" y="367"/>
                        <a:pt x="10955" y="683"/>
                        <a:pt x="11117" y="1276"/>
                      </a:cubicBezTo>
                      <a:cubicBezTo>
                        <a:pt x="11131" y="1318"/>
                        <a:pt x="11174" y="1343"/>
                        <a:pt x="11213" y="1343"/>
                      </a:cubicBezTo>
                      <a:cubicBezTo>
                        <a:pt x="11242" y="1343"/>
                        <a:pt x="11270" y="1330"/>
                        <a:pt x="11285" y="1300"/>
                      </a:cubicBezTo>
                      <a:cubicBezTo>
                        <a:pt x="11521" y="806"/>
                        <a:pt x="12071" y="414"/>
                        <a:pt x="12574" y="414"/>
                      </a:cubicBezTo>
                      <a:cubicBezTo>
                        <a:pt x="12910" y="414"/>
                        <a:pt x="13226" y="589"/>
                        <a:pt x="13413" y="1025"/>
                      </a:cubicBezTo>
                      <a:cubicBezTo>
                        <a:pt x="13428" y="1060"/>
                        <a:pt x="13458" y="1074"/>
                        <a:pt x="13488" y="1074"/>
                      </a:cubicBezTo>
                      <a:cubicBezTo>
                        <a:pt x="13530" y="1074"/>
                        <a:pt x="13573" y="1048"/>
                        <a:pt x="13580" y="1013"/>
                      </a:cubicBezTo>
                      <a:cubicBezTo>
                        <a:pt x="13723" y="454"/>
                        <a:pt x="14191" y="176"/>
                        <a:pt x="14657" y="176"/>
                      </a:cubicBezTo>
                      <a:cubicBezTo>
                        <a:pt x="15129" y="176"/>
                        <a:pt x="15599" y="460"/>
                        <a:pt x="15732" y="1025"/>
                      </a:cubicBezTo>
                      <a:cubicBezTo>
                        <a:pt x="15750" y="1067"/>
                        <a:pt x="15788" y="1088"/>
                        <a:pt x="15826" y="1088"/>
                      </a:cubicBezTo>
                      <a:cubicBezTo>
                        <a:pt x="15863" y="1088"/>
                        <a:pt x="15899" y="1067"/>
                        <a:pt x="15911" y="1025"/>
                      </a:cubicBezTo>
                      <a:cubicBezTo>
                        <a:pt x="16079" y="526"/>
                        <a:pt x="16510" y="280"/>
                        <a:pt x="16941" y="280"/>
                      </a:cubicBezTo>
                      <a:cubicBezTo>
                        <a:pt x="17398" y="280"/>
                        <a:pt x="17855" y="556"/>
                        <a:pt x="18003" y="1097"/>
                      </a:cubicBezTo>
                      <a:cubicBezTo>
                        <a:pt x="18016" y="1138"/>
                        <a:pt x="18053" y="1159"/>
                        <a:pt x="18089" y="1159"/>
                      </a:cubicBezTo>
                      <a:cubicBezTo>
                        <a:pt x="18116" y="1159"/>
                        <a:pt x="18143" y="1147"/>
                        <a:pt x="18158" y="1121"/>
                      </a:cubicBezTo>
                      <a:cubicBezTo>
                        <a:pt x="18364" y="671"/>
                        <a:pt x="18775" y="457"/>
                        <a:pt x="19183" y="457"/>
                      </a:cubicBezTo>
                      <a:cubicBezTo>
                        <a:pt x="19674" y="457"/>
                        <a:pt x="20162" y="767"/>
                        <a:pt x="20286" y="1348"/>
                      </a:cubicBezTo>
                      <a:cubicBezTo>
                        <a:pt x="20300" y="1390"/>
                        <a:pt x="20335" y="1408"/>
                        <a:pt x="20370" y="1408"/>
                      </a:cubicBezTo>
                      <a:cubicBezTo>
                        <a:pt x="20424" y="1408"/>
                        <a:pt x="20480" y="1365"/>
                        <a:pt x="20465" y="1300"/>
                      </a:cubicBezTo>
                      <a:cubicBezTo>
                        <a:pt x="20319" y="640"/>
                        <a:pt x="19757" y="275"/>
                        <a:pt x="19190" y="275"/>
                      </a:cubicBezTo>
                      <a:cubicBezTo>
                        <a:pt x="18782" y="275"/>
                        <a:pt x="18371" y="464"/>
                        <a:pt x="18110" y="870"/>
                      </a:cubicBezTo>
                      <a:cubicBezTo>
                        <a:pt x="17886" y="358"/>
                        <a:pt x="17411" y="97"/>
                        <a:pt x="16936" y="97"/>
                      </a:cubicBezTo>
                      <a:cubicBezTo>
                        <a:pt x="16501" y="97"/>
                        <a:pt x="16067" y="316"/>
                        <a:pt x="15827" y="762"/>
                      </a:cubicBezTo>
                      <a:cubicBezTo>
                        <a:pt x="15600" y="254"/>
                        <a:pt x="15125" y="0"/>
                        <a:pt x="14650"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455" name="Google Shape;2455;p26"/>
                <p:cNvSpPr/>
                <p:nvPr/>
              </p:nvSpPr>
              <p:spPr>
                <a:xfrm>
                  <a:off x="4979623" y="1579578"/>
                  <a:ext cx="4386615" cy="311298"/>
                </a:xfrm>
                <a:custGeom>
                  <a:avLst/>
                  <a:gdLst/>
                  <a:ahLst/>
                  <a:cxnLst/>
                  <a:rect l="l" t="t" r="r" b="b"/>
                  <a:pathLst>
                    <a:path w="20475" h="1453" extrusionOk="0">
                      <a:moveTo>
                        <a:pt x="14638" y="0"/>
                      </a:moveTo>
                      <a:cubicBezTo>
                        <a:pt x="14163" y="0"/>
                        <a:pt x="13687" y="257"/>
                        <a:pt x="13460" y="771"/>
                      </a:cubicBezTo>
                      <a:cubicBezTo>
                        <a:pt x="13242" y="398"/>
                        <a:pt x="12914" y="243"/>
                        <a:pt x="12567" y="243"/>
                      </a:cubicBezTo>
                      <a:cubicBezTo>
                        <a:pt x="12058" y="243"/>
                        <a:pt x="11507" y="577"/>
                        <a:pt x="11201" y="1046"/>
                      </a:cubicBezTo>
                      <a:cubicBezTo>
                        <a:pt x="10963" y="487"/>
                        <a:pt x="10439" y="198"/>
                        <a:pt x="9913" y="198"/>
                      </a:cubicBezTo>
                      <a:cubicBezTo>
                        <a:pt x="9459" y="198"/>
                        <a:pt x="9003" y="413"/>
                        <a:pt x="8727" y="855"/>
                      </a:cubicBezTo>
                      <a:cubicBezTo>
                        <a:pt x="8457" y="492"/>
                        <a:pt x="8056" y="316"/>
                        <a:pt x="7658" y="316"/>
                      </a:cubicBezTo>
                      <a:cubicBezTo>
                        <a:pt x="7192" y="316"/>
                        <a:pt x="6730" y="558"/>
                        <a:pt x="6491" y="1022"/>
                      </a:cubicBezTo>
                      <a:cubicBezTo>
                        <a:pt x="6262" y="545"/>
                        <a:pt x="5802" y="298"/>
                        <a:pt x="5339" y="298"/>
                      </a:cubicBezTo>
                      <a:cubicBezTo>
                        <a:pt x="4933" y="298"/>
                        <a:pt x="4525" y="488"/>
                        <a:pt x="4268" y="879"/>
                      </a:cubicBezTo>
                      <a:cubicBezTo>
                        <a:pt x="4040" y="348"/>
                        <a:pt x="3547" y="79"/>
                        <a:pt x="3053" y="79"/>
                      </a:cubicBezTo>
                      <a:cubicBezTo>
                        <a:pt x="2590" y="79"/>
                        <a:pt x="2126" y="315"/>
                        <a:pt x="1877" y="795"/>
                      </a:cubicBezTo>
                      <a:cubicBezTo>
                        <a:pt x="1740" y="430"/>
                        <a:pt x="1386" y="196"/>
                        <a:pt x="990" y="196"/>
                      </a:cubicBezTo>
                      <a:cubicBezTo>
                        <a:pt x="971" y="196"/>
                        <a:pt x="952" y="196"/>
                        <a:pt x="933" y="198"/>
                      </a:cubicBezTo>
                      <a:cubicBezTo>
                        <a:pt x="335" y="257"/>
                        <a:pt x="13" y="831"/>
                        <a:pt x="1" y="1381"/>
                      </a:cubicBezTo>
                      <a:cubicBezTo>
                        <a:pt x="1" y="1429"/>
                        <a:pt x="36" y="1453"/>
                        <a:pt x="72" y="1453"/>
                      </a:cubicBezTo>
                      <a:cubicBezTo>
                        <a:pt x="108" y="1453"/>
                        <a:pt x="144" y="1429"/>
                        <a:pt x="144" y="1381"/>
                      </a:cubicBezTo>
                      <a:cubicBezTo>
                        <a:pt x="168" y="951"/>
                        <a:pt x="383" y="532"/>
                        <a:pt x="825" y="413"/>
                      </a:cubicBezTo>
                      <a:cubicBezTo>
                        <a:pt x="893" y="393"/>
                        <a:pt x="961" y="384"/>
                        <a:pt x="1027" y="384"/>
                      </a:cubicBezTo>
                      <a:cubicBezTo>
                        <a:pt x="1409" y="384"/>
                        <a:pt x="1749" y="687"/>
                        <a:pt x="1770" y="1094"/>
                      </a:cubicBezTo>
                      <a:cubicBezTo>
                        <a:pt x="1770" y="1154"/>
                        <a:pt x="1814" y="1188"/>
                        <a:pt x="1857" y="1188"/>
                      </a:cubicBezTo>
                      <a:cubicBezTo>
                        <a:pt x="1892" y="1188"/>
                        <a:pt x="1926" y="1166"/>
                        <a:pt x="1937" y="1118"/>
                      </a:cubicBezTo>
                      <a:cubicBezTo>
                        <a:pt x="2087" y="547"/>
                        <a:pt x="2570" y="260"/>
                        <a:pt x="3052" y="260"/>
                      </a:cubicBezTo>
                      <a:cubicBezTo>
                        <a:pt x="3529" y="260"/>
                        <a:pt x="4006" y="541"/>
                        <a:pt x="4160" y="1106"/>
                      </a:cubicBezTo>
                      <a:cubicBezTo>
                        <a:pt x="4174" y="1147"/>
                        <a:pt x="4215" y="1168"/>
                        <a:pt x="4254" y="1168"/>
                      </a:cubicBezTo>
                      <a:cubicBezTo>
                        <a:pt x="4283" y="1168"/>
                        <a:pt x="4312" y="1156"/>
                        <a:pt x="4328" y="1130"/>
                      </a:cubicBezTo>
                      <a:cubicBezTo>
                        <a:pt x="4549" y="694"/>
                        <a:pt x="4949" y="478"/>
                        <a:pt x="5344" y="478"/>
                      </a:cubicBezTo>
                      <a:cubicBezTo>
                        <a:pt x="5782" y="478"/>
                        <a:pt x="6214" y="745"/>
                        <a:pt x="6384" y="1273"/>
                      </a:cubicBezTo>
                      <a:cubicBezTo>
                        <a:pt x="6402" y="1315"/>
                        <a:pt x="6438" y="1336"/>
                        <a:pt x="6473" y="1336"/>
                      </a:cubicBezTo>
                      <a:cubicBezTo>
                        <a:pt x="6509" y="1336"/>
                        <a:pt x="6545" y="1315"/>
                        <a:pt x="6563" y="1273"/>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32" y="602"/>
                        <a:pt x="9466" y="382"/>
                        <a:pt x="9898" y="382"/>
                      </a:cubicBezTo>
                      <a:cubicBezTo>
                        <a:pt x="10416" y="382"/>
                        <a:pt x="10931" y="698"/>
                        <a:pt x="11094" y="1297"/>
                      </a:cubicBezTo>
                      <a:cubicBezTo>
                        <a:pt x="11100" y="1339"/>
                        <a:pt x="11144" y="1364"/>
                        <a:pt x="11183" y="1364"/>
                      </a:cubicBezTo>
                      <a:cubicBezTo>
                        <a:pt x="11212" y="1364"/>
                        <a:pt x="11239" y="1351"/>
                        <a:pt x="11249" y="1321"/>
                      </a:cubicBezTo>
                      <a:cubicBezTo>
                        <a:pt x="11492" y="821"/>
                        <a:pt x="12042" y="432"/>
                        <a:pt x="12545" y="432"/>
                      </a:cubicBezTo>
                      <a:cubicBezTo>
                        <a:pt x="12884" y="432"/>
                        <a:pt x="13201" y="608"/>
                        <a:pt x="13389" y="1046"/>
                      </a:cubicBezTo>
                      <a:cubicBezTo>
                        <a:pt x="13404" y="1076"/>
                        <a:pt x="13431" y="1090"/>
                        <a:pt x="13460" y="1090"/>
                      </a:cubicBezTo>
                      <a:cubicBezTo>
                        <a:pt x="13500" y="1090"/>
                        <a:pt x="13542" y="1064"/>
                        <a:pt x="13556" y="1022"/>
                      </a:cubicBezTo>
                      <a:cubicBezTo>
                        <a:pt x="13705" y="469"/>
                        <a:pt x="14170" y="194"/>
                        <a:pt x="14633" y="194"/>
                      </a:cubicBezTo>
                      <a:cubicBezTo>
                        <a:pt x="15102" y="194"/>
                        <a:pt x="15569" y="475"/>
                        <a:pt x="15708" y="1034"/>
                      </a:cubicBezTo>
                      <a:cubicBezTo>
                        <a:pt x="15726" y="1082"/>
                        <a:pt x="15761" y="1106"/>
                        <a:pt x="15797" y="1106"/>
                      </a:cubicBezTo>
                      <a:cubicBezTo>
                        <a:pt x="15833" y="1106"/>
                        <a:pt x="15869" y="1082"/>
                        <a:pt x="15887" y="1034"/>
                      </a:cubicBezTo>
                      <a:cubicBezTo>
                        <a:pt x="16055" y="541"/>
                        <a:pt x="16486" y="298"/>
                        <a:pt x="16917" y="298"/>
                      </a:cubicBezTo>
                      <a:cubicBezTo>
                        <a:pt x="17373" y="298"/>
                        <a:pt x="17831" y="571"/>
                        <a:pt x="17979" y="1106"/>
                      </a:cubicBezTo>
                      <a:cubicBezTo>
                        <a:pt x="17992" y="1153"/>
                        <a:pt x="18028" y="1177"/>
                        <a:pt x="18063" y="1177"/>
                      </a:cubicBezTo>
                      <a:cubicBezTo>
                        <a:pt x="18091" y="1177"/>
                        <a:pt x="18118" y="1162"/>
                        <a:pt x="18134" y="1130"/>
                      </a:cubicBezTo>
                      <a:cubicBezTo>
                        <a:pt x="18340" y="686"/>
                        <a:pt x="18750" y="475"/>
                        <a:pt x="19157" y="475"/>
                      </a:cubicBezTo>
                      <a:cubicBezTo>
                        <a:pt x="19649" y="475"/>
                        <a:pt x="20138" y="782"/>
                        <a:pt x="20262" y="1357"/>
                      </a:cubicBezTo>
                      <a:cubicBezTo>
                        <a:pt x="20276" y="1409"/>
                        <a:pt x="20314" y="1431"/>
                        <a:pt x="20353" y="1431"/>
                      </a:cubicBezTo>
                      <a:cubicBezTo>
                        <a:pt x="20413" y="1431"/>
                        <a:pt x="20475" y="1377"/>
                        <a:pt x="20453" y="1297"/>
                      </a:cubicBezTo>
                      <a:cubicBezTo>
                        <a:pt x="20307" y="643"/>
                        <a:pt x="19748" y="281"/>
                        <a:pt x="19181" y="281"/>
                      </a:cubicBezTo>
                      <a:cubicBezTo>
                        <a:pt x="18774" y="281"/>
                        <a:pt x="18363" y="467"/>
                        <a:pt x="18098" y="867"/>
                      </a:cubicBezTo>
                      <a:cubicBezTo>
                        <a:pt x="17881" y="358"/>
                        <a:pt x="17410" y="101"/>
                        <a:pt x="16937" y="101"/>
                      </a:cubicBezTo>
                      <a:cubicBezTo>
                        <a:pt x="16498" y="101"/>
                        <a:pt x="16057" y="323"/>
                        <a:pt x="15815" y="771"/>
                      </a:cubicBezTo>
                      <a:cubicBezTo>
                        <a:pt x="15588" y="257"/>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456" name="Google Shape;2456;p26"/>
                <p:cNvSpPr/>
                <p:nvPr/>
              </p:nvSpPr>
              <p:spPr>
                <a:xfrm>
                  <a:off x="4979623" y="2121833"/>
                  <a:ext cx="4384901" cy="309370"/>
                </a:xfrm>
                <a:custGeom>
                  <a:avLst/>
                  <a:gdLst/>
                  <a:ahLst/>
                  <a:cxnLst/>
                  <a:rect l="l" t="t" r="r" b="b"/>
                  <a:pathLst>
                    <a:path w="20467" h="1444" extrusionOk="0">
                      <a:moveTo>
                        <a:pt x="14638" y="0"/>
                      </a:moveTo>
                      <a:cubicBezTo>
                        <a:pt x="14163" y="0"/>
                        <a:pt x="13687" y="254"/>
                        <a:pt x="13460" y="762"/>
                      </a:cubicBezTo>
                      <a:cubicBezTo>
                        <a:pt x="13242" y="394"/>
                        <a:pt x="12915" y="240"/>
                        <a:pt x="12568" y="240"/>
                      </a:cubicBezTo>
                      <a:cubicBezTo>
                        <a:pt x="12058" y="240"/>
                        <a:pt x="11507" y="573"/>
                        <a:pt x="11201" y="1049"/>
                      </a:cubicBezTo>
                      <a:cubicBezTo>
                        <a:pt x="10962" y="487"/>
                        <a:pt x="10434" y="194"/>
                        <a:pt x="9904" y="194"/>
                      </a:cubicBezTo>
                      <a:cubicBezTo>
                        <a:pt x="9453" y="194"/>
                        <a:pt x="9001" y="407"/>
                        <a:pt x="8727" y="846"/>
                      </a:cubicBezTo>
                      <a:cubicBezTo>
                        <a:pt x="8458" y="484"/>
                        <a:pt x="8059" y="308"/>
                        <a:pt x="7662" y="308"/>
                      </a:cubicBezTo>
                      <a:cubicBezTo>
                        <a:pt x="7194" y="308"/>
                        <a:pt x="6731" y="553"/>
                        <a:pt x="6491" y="1025"/>
                      </a:cubicBezTo>
                      <a:cubicBezTo>
                        <a:pt x="6261" y="546"/>
                        <a:pt x="5799" y="299"/>
                        <a:pt x="5334" y="299"/>
                      </a:cubicBezTo>
                      <a:cubicBezTo>
                        <a:pt x="4930" y="299"/>
                        <a:pt x="4524" y="486"/>
                        <a:pt x="4268" y="870"/>
                      </a:cubicBezTo>
                      <a:cubicBezTo>
                        <a:pt x="4041" y="342"/>
                        <a:pt x="3553" y="76"/>
                        <a:pt x="3061" y="76"/>
                      </a:cubicBezTo>
                      <a:cubicBezTo>
                        <a:pt x="2596" y="76"/>
                        <a:pt x="2128" y="315"/>
                        <a:pt x="1877" y="798"/>
                      </a:cubicBezTo>
                      <a:cubicBezTo>
                        <a:pt x="1743" y="440"/>
                        <a:pt x="1399" y="197"/>
                        <a:pt x="1012" y="197"/>
                      </a:cubicBezTo>
                      <a:cubicBezTo>
                        <a:pt x="986" y="197"/>
                        <a:pt x="960" y="198"/>
                        <a:pt x="933" y="201"/>
                      </a:cubicBezTo>
                      <a:cubicBezTo>
                        <a:pt x="335" y="260"/>
                        <a:pt x="13" y="834"/>
                        <a:pt x="1" y="1372"/>
                      </a:cubicBezTo>
                      <a:cubicBezTo>
                        <a:pt x="1" y="1420"/>
                        <a:pt x="36" y="1444"/>
                        <a:pt x="72" y="1444"/>
                      </a:cubicBezTo>
                      <a:cubicBezTo>
                        <a:pt x="108" y="1444"/>
                        <a:pt x="144" y="1420"/>
                        <a:pt x="144" y="1372"/>
                      </a:cubicBezTo>
                      <a:cubicBezTo>
                        <a:pt x="168" y="942"/>
                        <a:pt x="383" y="523"/>
                        <a:pt x="825" y="416"/>
                      </a:cubicBezTo>
                      <a:cubicBezTo>
                        <a:pt x="893" y="396"/>
                        <a:pt x="961" y="387"/>
                        <a:pt x="1027" y="387"/>
                      </a:cubicBezTo>
                      <a:cubicBezTo>
                        <a:pt x="1409" y="387"/>
                        <a:pt x="1749" y="690"/>
                        <a:pt x="1770" y="1097"/>
                      </a:cubicBezTo>
                      <a:cubicBezTo>
                        <a:pt x="1770" y="1151"/>
                        <a:pt x="1815" y="1182"/>
                        <a:pt x="1859" y="1182"/>
                      </a:cubicBezTo>
                      <a:cubicBezTo>
                        <a:pt x="1893" y="1182"/>
                        <a:pt x="1927" y="1163"/>
                        <a:pt x="1937" y="1121"/>
                      </a:cubicBezTo>
                      <a:cubicBezTo>
                        <a:pt x="2087" y="544"/>
                        <a:pt x="2570" y="257"/>
                        <a:pt x="3052" y="257"/>
                      </a:cubicBezTo>
                      <a:cubicBezTo>
                        <a:pt x="3529" y="257"/>
                        <a:pt x="4006" y="538"/>
                        <a:pt x="4160" y="1097"/>
                      </a:cubicBezTo>
                      <a:cubicBezTo>
                        <a:pt x="4174" y="1144"/>
                        <a:pt x="4213" y="1168"/>
                        <a:pt x="4252" y="1168"/>
                      </a:cubicBezTo>
                      <a:cubicBezTo>
                        <a:pt x="4282" y="1168"/>
                        <a:pt x="4312" y="1153"/>
                        <a:pt x="4328" y="1121"/>
                      </a:cubicBezTo>
                      <a:cubicBezTo>
                        <a:pt x="4547" y="688"/>
                        <a:pt x="4944" y="475"/>
                        <a:pt x="5336" y="475"/>
                      </a:cubicBezTo>
                      <a:cubicBezTo>
                        <a:pt x="5777" y="475"/>
                        <a:pt x="6213" y="745"/>
                        <a:pt x="6384" y="1276"/>
                      </a:cubicBezTo>
                      <a:cubicBezTo>
                        <a:pt x="6402" y="1318"/>
                        <a:pt x="6438" y="1339"/>
                        <a:pt x="6473" y="1339"/>
                      </a:cubicBezTo>
                      <a:cubicBezTo>
                        <a:pt x="6509" y="1339"/>
                        <a:pt x="6545" y="1318"/>
                        <a:pt x="6563" y="1276"/>
                      </a:cubicBezTo>
                      <a:cubicBezTo>
                        <a:pt x="6740" y="765"/>
                        <a:pt x="7201" y="495"/>
                        <a:pt x="7664" y="495"/>
                      </a:cubicBezTo>
                      <a:cubicBezTo>
                        <a:pt x="8046" y="495"/>
                        <a:pt x="8428" y="678"/>
                        <a:pt x="8655" y="1061"/>
                      </a:cubicBezTo>
                      <a:cubicBezTo>
                        <a:pt x="8673" y="1085"/>
                        <a:pt x="8700" y="1097"/>
                        <a:pt x="8727" y="1097"/>
                      </a:cubicBezTo>
                      <a:cubicBezTo>
                        <a:pt x="8754" y="1097"/>
                        <a:pt x="8781" y="1085"/>
                        <a:pt x="8798" y="1061"/>
                      </a:cubicBezTo>
                      <a:cubicBezTo>
                        <a:pt x="9028" y="590"/>
                        <a:pt x="9469" y="365"/>
                        <a:pt x="9908" y="365"/>
                      </a:cubicBezTo>
                      <a:cubicBezTo>
                        <a:pt x="10427" y="365"/>
                        <a:pt x="10944" y="680"/>
                        <a:pt x="11105" y="1276"/>
                      </a:cubicBezTo>
                      <a:cubicBezTo>
                        <a:pt x="11119" y="1317"/>
                        <a:pt x="11156" y="1339"/>
                        <a:pt x="11192" y="1339"/>
                      </a:cubicBezTo>
                      <a:cubicBezTo>
                        <a:pt x="11219" y="1339"/>
                        <a:pt x="11245" y="1326"/>
                        <a:pt x="11261" y="1300"/>
                      </a:cubicBezTo>
                      <a:cubicBezTo>
                        <a:pt x="11504" y="800"/>
                        <a:pt x="12054" y="411"/>
                        <a:pt x="12557" y="411"/>
                      </a:cubicBezTo>
                      <a:cubicBezTo>
                        <a:pt x="12896" y="411"/>
                        <a:pt x="13213" y="588"/>
                        <a:pt x="13401" y="1025"/>
                      </a:cubicBezTo>
                      <a:cubicBezTo>
                        <a:pt x="13416" y="1055"/>
                        <a:pt x="13443" y="1069"/>
                        <a:pt x="13472" y="1069"/>
                      </a:cubicBezTo>
                      <a:cubicBezTo>
                        <a:pt x="13512" y="1069"/>
                        <a:pt x="13554" y="1043"/>
                        <a:pt x="13568" y="1002"/>
                      </a:cubicBezTo>
                      <a:cubicBezTo>
                        <a:pt x="13716" y="450"/>
                        <a:pt x="14179" y="175"/>
                        <a:pt x="14641" y="175"/>
                      </a:cubicBezTo>
                      <a:cubicBezTo>
                        <a:pt x="15111" y="175"/>
                        <a:pt x="15581" y="459"/>
                        <a:pt x="15720" y="1025"/>
                      </a:cubicBezTo>
                      <a:cubicBezTo>
                        <a:pt x="15732" y="1067"/>
                        <a:pt x="15767" y="1088"/>
                        <a:pt x="15805" y="1088"/>
                      </a:cubicBezTo>
                      <a:cubicBezTo>
                        <a:pt x="15842" y="1088"/>
                        <a:pt x="15881" y="1067"/>
                        <a:pt x="15899" y="1025"/>
                      </a:cubicBezTo>
                      <a:cubicBezTo>
                        <a:pt x="16067" y="526"/>
                        <a:pt x="16498" y="281"/>
                        <a:pt x="16929" y="281"/>
                      </a:cubicBezTo>
                      <a:cubicBezTo>
                        <a:pt x="17386" y="281"/>
                        <a:pt x="17843" y="556"/>
                        <a:pt x="17991" y="1097"/>
                      </a:cubicBezTo>
                      <a:cubicBezTo>
                        <a:pt x="17997" y="1136"/>
                        <a:pt x="18032" y="1157"/>
                        <a:pt x="18068" y="1157"/>
                      </a:cubicBezTo>
                      <a:cubicBezTo>
                        <a:pt x="18098" y="1157"/>
                        <a:pt x="18130" y="1142"/>
                        <a:pt x="18146" y="1109"/>
                      </a:cubicBezTo>
                      <a:cubicBezTo>
                        <a:pt x="18352" y="665"/>
                        <a:pt x="18762" y="454"/>
                        <a:pt x="19169" y="454"/>
                      </a:cubicBezTo>
                      <a:cubicBezTo>
                        <a:pt x="19661" y="454"/>
                        <a:pt x="20150" y="761"/>
                        <a:pt x="20274" y="1336"/>
                      </a:cubicBezTo>
                      <a:cubicBezTo>
                        <a:pt x="20284" y="1387"/>
                        <a:pt x="20323" y="1410"/>
                        <a:pt x="20361" y="1410"/>
                      </a:cubicBezTo>
                      <a:cubicBezTo>
                        <a:pt x="20414" y="1410"/>
                        <a:pt x="20467" y="1369"/>
                        <a:pt x="20453" y="1300"/>
                      </a:cubicBezTo>
                      <a:cubicBezTo>
                        <a:pt x="20307" y="645"/>
                        <a:pt x="19746" y="279"/>
                        <a:pt x="19178" y="279"/>
                      </a:cubicBezTo>
                      <a:cubicBezTo>
                        <a:pt x="18772" y="279"/>
                        <a:pt x="18363" y="466"/>
                        <a:pt x="18098" y="870"/>
                      </a:cubicBezTo>
                      <a:cubicBezTo>
                        <a:pt x="17880" y="359"/>
                        <a:pt x="17404" y="98"/>
                        <a:pt x="16928" y="98"/>
                      </a:cubicBezTo>
                      <a:cubicBezTo>
                        <a:pt x="16492" y="98"/>
                        <a:pt x="16055" y="317"/>
                        <a:pt x="15815" y="762"/>
                      </a:cubicBezTo>
                      <a:cubicBezTo>
                        <a:pt x="15588" y="254"/>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457" name="Google Shape;2457;p26"/>
                <p:cNvSpPr/>
                <p:nvPr/>
              </p:nvSpPr>
              <p:spPr>
                <a:xfrm>
                  <a:off x="4979623" y="2662802"/>
                  <a:ext cx="4386829" cy="310655"/>
                </a:xfrm>
                <a:custGeom>
                  <a:avLst/>
                  <a:gdLst/>
                  <a:ahLst/>
                  <a:cxnLst/>
                  <a:rect l="l" t="t" r="r" b="b"/>
                  <a:pathLst>
                    <a:path w="20476" h="1450" extrusionOk="0">
                      <a:moveTo>
                        <a:pt x="14638" y="1"/>
                      </a:moveTo>
                      <a:cubicBezTo>
                        <a:pt x="14163" y="1"/>
                        <a:pt x="13687" y="258"/>
                        <a:pt x="13460" y="772"/>
                      </a:cubicBezTo>
                      <a:cubicBezTo>
                        <a:pt x="13242" y="399"/>
                        <a:pt x="12914" y="243"/>
                        <a:pt x="12567" y="243"/>
                      </a:cubicBezTo>
                      <a:cubicBezTo>
                        <a:pt x="12058" y="243"/>
                        <a:pt x="11507" y="577"/>
                        <a:pt x="11201" y="1047"/>
                      </a:cubicBezTo>
                      <a:cubicBezTo>
                        <a:pt x="10963" y="486"/>
                        <a:pt x="10437" y="193"/>
                        <a:pt x="9909" y="193"/>
                      </a:cubicBezTo>
                      <a:cubicBezTo>
                        <a:pt x="9456" y="193"/>
                        <a:pt x="9003" y="409"/>
                        <a:pt x="8727" y="855"/>
                      </a:cubicBezTo>
                      <a:cubicBezTo>
                        <a:pt x="8457" y="492"/>
                        <a:pt x="8056" y="316"/>
                        <a:pt x="7658" y="316"/>
                      </a:cubicBezTo>
                      <a:cubicBezTo>
                        <a:pt x="7192" y="316"/>
                        <a:pt x="6730" y="558"/>
                        <a:pt x="6491" y="1023"/>
                      </a:cubicBezTo>
                      <a:cubicBezTo>
                        <a:pt x="6262" y="545"/>
                        <a:pt x="5802" y="298"/>
                        <a:pt x="5339" y="298"/>
                      </a:cubicBezTo>
                      <a:cubicBezTo>
                        <a:pt x="4933" y="298"/>
                        <a:pt x="4525" y="488"/>
                        <a:pt x="4268" y="879"/>
                      </a:cubicBezTo>
                      <a:cubicBezTo>
                        <a:pt x="4040" y="348"/>
                        <a:pt x="3547" y="79"/>
                        <a:pt x="3053" y="79"/>
                      </a:cubicBezTo>
                      <a:cubicBezTo>
                        <a:pt x="2590" y="79"/>
                        <a:pt x="2126" y="316"/>
                        <a:pt x="1877" y="796"/>
                      </a:cubicBezTo>
                      <a:cubicBezTo>
                        <a:pt x="1743" y="437"/>
                        <a:pt x="1399" y="194"/>
                        <a:pt x="1012" y="194"/>
                      </a:cubicBezTo>
                      <a:cubicBezTo>
                        <a:pt x="986" y="194"/>
                        <a:pt x="960" y="196"/>
                        <a:pt x="933" y="198"/>
                      </a:cubicBezTo>
                      <a:cubicBezTo>
                        <a:pt x="335" y="258"/>
                        <a:pt x="13" y="831"/>
                        <a:pt x="1" y="1369"/>
                      </a:cubicBezTo>
                      <a:cubicBezTo>
                        <a:pt x="1" y="1423"/>
                        <a:pt x="36" y="1450"/>
                        <a:pt x="72" y="1450"/>
                      </a:cubicBezTo>
                      <a:cubicBezTo>
                        <a:pt x="108" y="1450"/>
                        <a:pt x="144" y="1423"/>
                        <a:pt x="144" y="1369"/>
                      </a:cubicBezTo>
                      <a:cubicBezTo>
                        <a:pt x="168" y="951"/>
                        <a:pt x="383" y="533"/>
                        <a:pt x="825" y="413"/>
                      </a:cubicBezTo>
                      <a:cubicBezTo>
                        <a:pt x="893" y="393"/>
                        <a:pt x="961" y="384"/>
                        <a:pt x="1027" y="384"/>
                      </a:cubicBezTo>
                      <a:cubicBezTo>
                        <a:pt x="1409" y="384"/>
                        <a:pt x="1749" y="687"/>
                        <a:pt x="1770" y="1094"/>
                      </a:cubicBezTo>
                      <a:cubicBezTo>
                        <a:pt x="1770" y="1153"/>
                        <a:pt x="1812" y="1183"/>
                        <a:pt x="1855" y="1183"/>
                      </a:cubicBezTo>
                      <a:cubicBezTo>
                        <a:pt x="1890" y="1183"/>
                        <a:pt x="1926" y="1162"/>
                        <a:pt x="1937" y="1118"/>
                      </a:cubicBezTo>
                      <a:cubicBezTo>
                        <a:pt x="2087" y="547"/>
                        <a:pt x="2570" y="261"/>
                        <a:pt x="3052" y="261"/>
                      </a:cubicBezTo>
                      <a:cubicBezTo>
                        <a:pt x="3529" y="261"/>
                        <a:pt x="4006" y="542"/>
                        <a:pt x="4160" y="1106"/>
                      </a:cubicBezTo>
                      <a:cubicBezTo>
                        <a:pt x="4174" y="1147"/>
                        <a:pt x="4215" y="1168"/>
                        <a:pt x="4254" y="1168"/>
                      </a:cubicBezTo>
                      <a:cubicBezTo>
                        <a:pt x="4283" y="1168"/>
                        <a:pt x="4312" y="1156"/>
                        <a:pt x="4328" y="1130"/>
                      </a:cubicBezTo>
                      <a:cubicBezTo>
                        <a:pt x="4549" y="694"/>
                        <a:pt x="4949" y="478"/>
                        <a:pt x="5344" y="478"/>
                      </a:cubicBezTo>
                      <a:cubicBezTo>
                        <a:pt x="5782" y="478"/>
                        <a:pt x="6214" y="745"/>
                        <a:pt x="6384" y="1274"/>
                      </a:cubicBezTo>
                      <a:cubicBezTo>
                        <a:pt x="6402" y="1316"/>
                        <a:pt x="6438" y="1336"/>
                        <a:pt x="6473" y="1336"/>
                      </a:cubicBezTo>
                      <a:cubicBezTo>
                        <a:pt x="6509" y="1336"/>
                        <a:pt x="6545" y="1316"/>
                        <a:pt x="6563" y="1274"/>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27" y="590"/>
                        <a:pt x="9467" y="365"/>
                        <a:pt x="9905" y="365"/>
                      </a:cubicBezTo>
                      <a:cubicBezTo>
                        <a:pt x="10428" y="365"/>
                        <a:pt x="10949" y="686"/>
                        <a:pt x="11105" y="1298"/>
                      </a:cubicBezTo>
                      <a:cubicBezTo>
                        <a:pt x="11118" y="1336"/>
                        <a:pt x="11152" y="1358"/>
                        <a:pt x="11187" y="1358"/>
                      </a:cubicBezTo>
                      <a:cubicBezTo>
                        <a:pt x="11215" y="1358"/>
                        <a:pt x="11244" y="1342"/>
                        <a:pt x="11261" y="1310"/>
                      </a:cubicBezTo>
                      <a:cubicBezTo>
                        <a:pt x="11503" y="817"/>
                        <a:pt x="12052" y="432"/>
                        <a:pt x="12555" y="432"/>
                      </a:cubicBezTo>
                      <a:cubicBezTo>
                        <a:pt x="12894" y="432"/>
                        <a:pt x="13213" y="608"/>
                        <a:pt x="13401" y="1047"/>
                      </a:cubicBezTo>
                      <a:cubicBezTo>
                        <a:pt x="13415" y="1075"/>
                        <a:pt x="13440" y="1086"/>
                        <a:pt x="13467" y="1086"/>
                      </a:cubicBezTo>
                      <a:cubicBezTo>
                        <a:pt x="13508" y="1086"/>
                        <a:pt x="13553" y="1059"/>
                        <a:pt x="13568" y="1023"/>
                      </a:cubicBezTo>
                      <a:cubicBezTo>
                        <a:pt x="13717" y="470"/>
                        <a:pt x="14181" y="195"/>
                        <a:pt x="14645" y="195"/>
                      </a:cubicBezTo>
                      <a:cubicBezTo>
                        <a:pt x="15114" y="195"/>
                        <a:pt x="15581" y="476"/>
                        <a:pt x="15720" y="1035"/>
                      </a:cubicBezTo>
                      <a:cubicBezTo>
                        <a:pt x="15732" y="1076"/>
                        <a:pt x="15767" y="1097"/>
                        <a:pt x="15805" y="1097"/>
                      </a:cubicBezTo>
                      <a:cubicBezTo>
                        <a:pt x="15842" y="1097"/>
                        <a:pt x="15881" y="1076"/>
                        <a:pt x="15899" y="1035"/>
                      </a:cubicBezTo>
                      <a:cubicBezTo>
                        <a:pt x="16067" y="541"/>
                        <a:pt x="16497" y="299"/>
                        <a:pt x="16929" y="299"/>
                      </a:cubicBezTo>
                      <a:cubicBezTo>
                        <a:pt x="17385" y="299"/>
                        <a:pt x="17843" y="571"/>
                        <a:pt x="17991" y="1106"/>
                      </a:cubicBezTo>
                      <a:cubicBezTo>
                        <a:pt x="18004" y="1147"/>
                        <a:pt x="18041" y="1168"/>
                        <a:pt x="18077" y="1168"/>
                      </a:cubicBezTo>
                      <a:cubicBezTo>
                        <a:pt x="18104" y="1168"/>
                        <a:pt x="18131" y="1156"/>
                        <a:pt x="18146" y="1130"/>
                      </a:cubicBezTo>
                      <a:cubicBezTo>
                        <a:pt x="18352" y="680"/>
                        <a:pt x="18763" y="466"/>
                        <a:pt x="19171" y="466"/>
                      </a:cubicBezTo>
                      <a:cubicBezTo>
                        <a:pt x="19662" y="466"/>
                        <a:pt x="20150" y="776"/>
                        <a:pt x="20274" y="1357"/>
                      </a:cubicBezTo>
                      <a:cubicBezTo>
                        <a:pt x="20288" y="1403"/>
                        <a:pt x="20322" y="1422"/>
                        <a:pt x="20358" y="1422"/>
                      </a:cubicBezTo>
                      <a:cubicBezTo>
                        <a:pt x="20415" y="1422"/>
                        <a:pt x="20475" y="1371"/>
                        <a:pt x="20453" y="1298"/>
                      </a:cubicBezTo>
                      <a:cubicBezTo>
                        <a:pt x="20307" y="643"/>
                        <a:pt x="19748" y="281"/>
                        <a:pt x="19181" y="281"/>
                      </a:cubicBezTo>
                      <a:cubicBezTo>
                        <a:pt x="18774" y="281"/>
                        <a:pt x="18363" y="468"/>
                        <a:pt x="18098" y="867"/>
                      </a:cubicBezTo>
                      <a:cubicBezTo>
                        <a:pt x="17881" y="357"/>
                        <a:pt x="17408" y="97"/>
                        <a:pt x="16933" y="97"/>
                      </a:cubicBezTo>
                      <a:cubicBezTo>
                        <a:pt x="16495" y="97"/>
                        <a:pt x="16056" y="318"/>
                        <a:pt x="15815" y="772"/>
                      </a:cubicBezTo>
                      <a:cubicBezTo>
                        <a:pt x="15588" y="258"/>
                        <a:pt x="15113" y="1"/>
                        <a:pt x="14638"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458" name="Google Shape;2458;p26"/>
                <p:cNvSpPr/>
                <p:nvPr/>
              </p:nvSpPr>
              <p:spPr>
                <a:xfrm>
                  <a:off x="4979623" y="3205700"/>
                  <a:ext cx="4386615" cy="308941"/>
                </a:xfrm>
                <a:custGeom>
                  <a:avLst/>
                  <a:gdLst/>
                  <a:ahLst/>
                  <a:cxnLst/>
                  <a:rect l="l" t="t" r="r" b="b"/>
                  <a:pathLst>
                    <a:path w="20475" h="1442" extrusionOk="0">
                      <a:moveTo>
                        <a:pt x="14638" y="1"/>
                      </a:moveTo>
                      <a:cubicBezTo>
                        <a:pt x="14163" y="1"/>
                        <a:pt x="13687" y="258"/>
                        <a:pt x="13460" y="772"/>
                      </a:cubicBezTo>
                      <a:cubicBezTo>
                        <a:pt x="13242" y="399"/>
                        <a:pt x="12914" y="244"/>
                        <a:pt x="12567" y="244"/>
                      </a:cubicBezTo>
                      <a:cubicBezTo>
                        <a:pt x="12058" y="244"/>
                        <a:pt x="11507" y="578"/>
                        <a:pt x="11201" y="1047"/>
                      </a:cubicBezTo>
                      <a:cubicBezTo>
                        <a:pt x="10962" y="485"/>
                        <a:pt x="10434" y="192"/>
                        <a:pt x="9904" y="192"/>
                      </a:cubicBezTo>
                      <a:cubicBezTo>
                        <a:pt x="9453" y="192"/>
                        <a:pt x="9001" y="404"/>
                        <a:pt x="8727" y="843"/>
                      </a:cubicBezTo>
                      <a:cubicBezTo>
                        <a:pt x="8458" y="482"/>
                        <a:pt x="8059" y="306"/>
                        <a:pt x="7662" y="306"/>
                      </a:cubicBezTo>
                      <a:cubicBezTo>
                        <a:pt x="7194" y="306"/>
                        <a:pt x="6731" y="550"/>
                        <a:pt x="6491" y="1023"/>
                      </a:cubicBezTo>
                      <a:cubicBezTo>
                        <a:pt x="6262" y="545"/>
                        <a:pt x="5802" y="298"/>
                        <a:pt x="5339" y="298"/>
                      </a:cubicBezTo>
                      <a:cubicBezTo>
                        <a:pt x="4933" y="298"/>
                        <a:pt x="4525" y="488"/>
                        <a:pt x="4268" y="879"/>
                      </a:cubicBezTo>
                      <a:cubicBezTo>
                        <a:pt x="4040" y="349"/>
                        <a:pt x="3547" y="79"/>
                        <a:pt x="3053" y="79"/>
                      </a:cubicBezTo>
                      <a:cubicBezTo>
                        <a:pt x="2590" y="79"/>
                        <a:pt x="2126" y="316"/>
                        <a:pt x="1877" y="796"/>
                      </a:cubicBezTo>
                      <a:cubicBezTo>
                        <a:pt x="1743" y="437"/>
                        <a:pt x="1399" y="195"/>
                        <a:pt x="1012" y="195"/>
                      </a:cubicBezTo>
                      <a:cubicBezTo>
                        <a:pt x="986" y="195"/>
                        <a:pt x="960" y="196"/>
                        <a:pt x="933" y="198"/>
                      </a:cubicBezTo>
                      <a:cubicBezTo>
                        <a:pt x="335" y="258"/>
                        <a:pt x="13" y="832"/>
                        <a:pt x="1" y="1369"/>
                      </a:cubicBezTo>
                      <a:cubicBezTo>
                        <a:pt x="1" y="1417"/>
                        <a:pt x="36" y="1441"/>
                        <a:pt x="72" y="1441"/>
                      </a:cubicBezTo>
                      <a:cubicBezTo>
                        <a:pt x="108" y="1441"/>
                        <a:pt x="144" y="1417"/>
                        <a:pt x="144" y="1369"/>
                      </a:cubicBezTo>
                      <a:cubicBezTo>
                        <a:pt x="168" y="939"/>
                        <a:pt x="383" y="533"/>
                        <a:pt x="825" y="413"/>
                      </a:cubicBezTo>
                      <a:cubicBezTo>
                        <a:pt x="893" y="394"/>
                        <a:pt x="961" y="384"/>
                        <a:pt x="1027" y="384"/>
                      </a:cubicBezTo>
                      <a:cubicBezTo>
                        <a:pt x="1409" y="384"/>
                        <a:pt x="1749" y="687"/>
                        <a:pt x="1770" y="1095"/>
                      </a:cubicBezTo>
                      <a:cubicBezTo>
                        <a:pt x="1770" y="1148"/>
                        <a:pt x="1815" y="1179"/>
                        <a:pt x="1859" y="1179"/>
                      </a:cubicBezTo>
                      <a:cubicBezTo>
                        <a:pt x="1893" y="1179"/>
                        <a:pt x="1927" y="1160"/>
                        <a:pt x="1937" y="1118"/>
                      </a:cubicBezTo>
                      <a:cubicBezTo>
                        <a:pt x="2087" y="548"/>
                        <a:pt x="2570" y="261"/>
                        <a:pt x="3052" y="261"/>
                      </a:cubicBezTo>
                      <a:cubicBezTo>
                        <a:pt x="3529" y="261"/>
                        <a:pt x="4006" y="542"/>
                        <a:pt x="4160" y="1106"/>
                      </a:cubicBezTo>
                      <a:cubicBezTo>
                        <a:pt x="4173" y="1145"/>
                        <a:pt x="4211" y="1167"/>
                        <a:pt x="4248" y="1167"/>
                      </a:cubicBezTo>
                      <a:cubicBezTo>
                        <a:pt x="4280" y="1167"/>
                        <a:pt x="4311" y="1151"/>
                        <a:pt x="4328" y="1118"/>
                      </a:cubicBezTo>
                      <a:cubicBezTo>
                        <a:pt x="4547" y="685"/>
                        <a:pt x="4944" y="472"/>
                        <a:pt x="5336" y="472"/>
                      </a:cubicBezTo>
                      <a:cubicBezTo>
                        <a:pt x="5777" y="472"/>
                        <a:pt x="6213" y="742"/>
                        <a:pt x="6384" y="1274"/>
                      </a:cubicBezTo>
                      <a:cubicBezTo>
                        <a:pt x="6402" y="1316"/>
                        <a:pt x="6438" y="1337"/>
                        <a:pt x="6473" y="1337"/>
                      </a:cubicBezTo>
                      <a:cubicBezTo>
                        <a:pt x="6509" y="1337"/>
                        <a:pt x="6545" y="1316"/>
                        <a:pt x="6563" y="1274"/>
                      </a:cubicBezTo>
                      <a:cubicBezTo>
                        <a:pt x="6740" y="762"/>
                        <a:pt x="7201" y="492"/>
                        <a:pt x="7664" y="492"/>
                      </a:cubicBezTo>
                      <a:cubicBezTo>
                        <a:pt x="8046" y="492"/>
                        <a:pt x="8428" y="675"/>
                        <a:pt x="8655" y="1059"/>
                      </a:cubicBezTo>
                      <a:cubicBezTo>
                        <a:pt x="8673" y="1083"/>
                        <a:pt x="8700" y="1095"/>
                        <a:pt x="8727" y="1095"/>
                      </a:cubicBezTo>
                      <a:cubicBezTo>
                        <a:pt x="8754" y="1095"/>
                        <a:pt x="8781" y="1083"/>
                        <a:pt x="8798" y="1059"/>
                      </a:cubicBezTo>
                      <a:cubicBezTo>
                        <a:pt x="9026" y="598"/>
                        <a:pt x="9458" y="378"/>
                        <a:pt x="9890" y="378"/>
                      </a:cubicBezTo>
                      <a:cubicBezTo>
                        <a:pt x="10410" y="378"/>
                        <a:pt x="10930" y="697"/>
                        <a:pt x="11094" y="1298"/>
                      </a:cubicBezTo>
                      <a:cubicBezTo>
                        <a:pt x="11106" y="1337"/>
                        <a:pt x="11140" y="1358"/>
                        <a:pt x="11175" y="1358"/>
                      </a:cubicBezTo>
                      <a:cubicBezTo>
                        <a:pt x="11203" y="1358"/>
                        <a:pt x="11232" y="1343"/>
                        <a:pt x="11249" y="1310"/>
                      </a:cubicBezTo>
                      <a:cubicBezTo>
                        <a:pt x="11491" y="818"/>
                        <a:pt x="12040" y="432"/>
                        <a:pt x="12543" y="432"/>
                      </a:cubicBezTo>
                      <a:cubicBezTo>
                        <a:pt x="12882" y="432"/>
                        <a:pt x="13201" y="608"/>
                        <a:pt x="13389" y="1047"/>
                      </a:cubicBezTo>
                      <a:cubicBezTo>
                        <a:pt x="13403" y="1075"/>
                        <a:pt x="13428" y="1086"/>
                        <a:pt x="13455" y="1086"/>
                      </a:cubicBezTo>
                      <a:cubicBezTo>
                        <a:pt x="13496" y="1086"/>
                        <a:pt x="13541" y="1059"/>
                        <a:pt x="13556" y="1023"/>
                      </a:cubicBezTo>
                      <a:cubicBezTo>
                        <a:pt x="13699" y="464"/>
                        <a:pt x="14164" y="186"/>
                        <a:pt x="14629" y="186"/>
                      </a:cubicBezTo>
                      <a:cubicBezTo>
                        <a:pt x="15099" y="186"/>
                        <a:pt x="15569" y="470"/>
                        <a:pt x="15708" y="1035"/>
                      </a:cubicBezTo>
                      <a:cubicBezTo>
                        <a:pt x="15726" y="1077"/>
                        <a:pt x="15761" y="1097"/>
                        <a:pt x="15797" y="1097"/>
                      </a:cubicBezTo>
                      <a:cubicBezTo>
                        <a:pt x="15833" y="1097"/>
                        <a:pt x="15869" y="1077"/>
                        <a:pt x="15887" y="1035"/>
                      </a:cubicBezTo>
                      <a:cubicBezTo>
                        <a:pt x="16055" y="541"/>
                        <a:pt x="16486" y="299"/>
                        <a:pt x="16917" y="299"/>
                      </a:cubicBezTo>
                      <a:cubicBezTo>
                        <a:pt x="17373" y="299"/>
                        <a:pt x="17831" y="571"/>
                        <a:pt x="17979" y="1106"/>
                      </a:cubicBezTo>
                      <a:cubicBezTo>
                        <a:pt x="17992" y="1147"/>
                        <a:pt x="18029" y="1169"/>
                        <a:pt x="18065" y="1169"/>
                      </a:cubicBezTo>
                      <a:cubicBezTo>
                        <a:pt x="18092" y="1169"/>
                        <a:pt x="18119" y="1156"/>
                        <a:pt x="18134" y="1130"/>
                      </a:cubicBezTo>
                      <a:cubicBezTo>
                        <a:pt x="18340" y="680"/>
                        <a:pt x="18751" y="466"/>
                        <a:pt x="19159" y="466"/>
                      </a:cubicBezTo>
                      <a:cubicBezTo>
                        <a:pt x="19650" y="466"/>
                        <a:pt x="20138" y="776"/>
                        <a:pt x="20262" y="1357"/>
                      </a:cubicBezTo>
                      <a:cubicBezTo>
                        <a:pt x="20276" y="1405"/>
                        <a:pt x="20315" y="1426"/>
                        <a:pt x="20354" y="1426"/>
                      </a:cubicBezTo>
                      <a:cubicBezTo>
                        <a:pt x="20414" y="1426"/>
                        <a:pt x="20475" y="1377"/>
                        <a:pt x="20453" y="1298"/>
                      </a:cubicBezTo>
                      <a:cubicBezTo>
                        <a:pt x="20307" y="644"/>
                        <a:pt x="19748" y="281"/>
                        <a:pt x="19181" y="281"/>
                      </a:cubicBezTo>
                      <a:cubicBezTo>
                        <a:pt x="18774" y="281"/>
                        <a:pt x="18363" y="468"/>
                        <a:pt x="18098" y="867"/>
                      </a:cubicBezTo>
                      <a:cubicBezTo>
                        <a:pt x="17881" y="358"/>
                        <a:pt x="17408" y="97"/>
                        <a:pt x="16933" y="97"/>
                      </a:cubicBezTo>
                      <a:cubicBezTo>
                        <a:pt x="16495" y="97"/>
                        <a:pt x="16056" y="319"/>
                        <a:pt x="15815" y="772"/>
                      </a:cubicBezTo>
                      <a:cubicBezTo>
                        <a:pt x="15588" y="258"/>
                        <a:pt x="15113" y="1"/>
                        <a:pt x="14638"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459" name="Google Shape;2459;p26"/>
                <p:cNvSpPr/>
                <p:nvPr/>
              </p:nvSpPr>
              <p:spPr>
                <a:xfrm>
                  <a:off x="4977052" y="3746027"/>
                  <a:ext cx="4389186" cy="310869"/>
                </a:xfrm>
                <a:custGeom>
                  <a:avLst/>
                  <a:gdLst/>
                  <a:ahLst/>
                  <a:cxnLst/>
                  <a:rect l="l" t="t" r="r" b="b"/>
                  <a:pathLst>
                    <a:path w="20487" h="1451" extrusionOk="0">
                      <a:moveTo>
                        <a:pt x="14650" y="1"/>
                      </a:moveTo>
                      <a:cubicBezTo>
                        <a:pt x="14175" y="1"/>
                        <a:pt x="13699" y="258"/>
                        <a:pt x="13472" y="772"/>
                      </a:cubicBezTo>
                      <a:cubicBezTo>
                        <a:pt x="13249" y="399"/>
                        <a:pt x="12919" y="244"/>
                        <a:pt x="12570" y="244"/>
                      </a:cubicBezTo>
                      <a:cubicBezTo>
                        <a:pt x="12060" y="244"/>
                        <a:pt x="11512" y="578"/>
                        <a:pt x="11213" y="1047"/>
                      </a:cubicBezTo>
                      <a:cubicBezTo>
                        <a:pt x="10975" y="488"/>
                        <a:pt x="10451" y="198"/>
                        <a:pt x="9925" y="198"/>
                      </a:cubicBezTo>
                      <a:cubicBezTo>
                        <a:pt x="9471" y="198"/>
                        <a:pt x="9015" y="413"/>
                        <a:pt x="8739" y="856"/>
                      </a:cubicBezTo>
                      <a:cubicBezTo>
                        <a:pt x="8469" y="493"/>
                        <a:pt x="8068" y="317"/>
                        <a:pt x="7669" y="317"/>
                      </a:cubicBezTo>
                      <a:cubicBezTo>
                        <a:pt x="7201" y="317"/>
                        <a:pt x="6737" y="558"/>
                        <a:pt x="6491" y="1023"/>
                      </a:cubicBezTo>
                      <a:cubicBezTo>
                        <a:pt x="6262" y="545"/>
                        <a:pt x="5802" y="298"/>
                        <a:pt x="5341" y="298"/>
                      </a:cubicBezTo>
                      <a:cubicBezTo>
                        <a:pt x="4937" y="298"/>
                        <a:pt x="4531" y="489"/>
                        <a:pt x="4280" y="880"/>
                      </a:cubicBezTo>
                      <a:cubicBezTo>
                        <a:pt x="4052" y="349"/>
                        <a:pt x="3556" y="79"/>
                        <a:pt x="3060" y="79"/>
                      </a:cubicBezTo>
                      <a:cubicBezTo>
                        <a:pt x="2596" y="79"/>
                        <a:pt x="2132" y="316"/>
                        <a:pt x="1889" y="796"/>
                      </a:cubicBezTo>
                      <a:cubicBezTo>
                        <a:pt x="1744" y="438"/>
                        <a:pt x="1399" y="195"/>
                        <a:pt x="1022" y="195"/>
                      </a:cubicBezTo>
                      <a:cubicBezTo>
                        <a:pt x="997" y="195"/>
                        <a:pt x="971" y="196"/>
                        <a:pt x="945" y="198"/>
                      </a:cubicBezTo>
                      <a:cubicBezTo>
                        <a:pt x="347" y="258"/>
                        <a:pt x="13" y="832"/>
                        <a:pt x="1" y="1370"/>
                      </a:cubicBezTo>
                      <a:cubicBezTo>
                        <a:pt x="1" y="1423"/>
                        <a:pt x="40" y="1450"/>
                        <a:pt x="78" y="1450"/>
                      </a:cubicBezTo>
                      <a:cubicBezTo>
                        <a:pt x="117" y="1450"/>
                        <a:pt x="156" y="1423"/>
                        <a:pt x="156" y="1370"/>
                      </a:cubicBezTo>
                      <a:cubicBezTo>
                        <a:pt x="168" y="951"/>
                        <a:pt x="395" y="533"/>
                        <a:pt x="825" y="413"/>
                      </a:cubicBezTo>
                      <a:cubicBezTo>
                        <a:pt x="895" y="394"/>
                        <a:pt x="964" y="385"/>
                        <a:pt x="1032" y="385"/>
                      </a:cubicBezTo>
                      <a:cubicBezTo>
                        <a:pt x="1420" y="385"/>
                        <a:pt x="1760" y="688"/>
                        <a:pt x="1770" y="1095"/>
                      </a:cubicBezTo>
                      <a:cubicBezTo>
                        <a:pt x="1770" y="1153"/>
                        <a:pt x="1816" y="1183"/>
                        <a:pt x="1862" y="1183"/>
                      </a:cubicBezTo>
                      <a:cubicBezTo>
                        <a:pt x="1900" y="1183"/>
                        <a:pt x="1938" y="1162"/>
                        <a:pt x="1949" y="1119"/>
                      </a:cubicBezTo>
                      <a:cubicBezTo>
                        <a:pt x="2099" y="548"/>
                        <a:pt x="2582" y="261"/>
                        <a:pt x="3064" y="261"/>
                      </a:cubicBezTo>
                      <a:cubicBezTo>
                        <a:pt x="3541" y="261"/>
                        <a:pt x="4018" y="542"/>
                        <a:pt x="4172" y="1107"/>
                      </a:cubicBezTo>
                      <a:cubicBezTo>
                        <a:pt x="4185" y="1145"/>
                        <a:pt x="4219" y="1167"/>
                        <a:pt x="4253" y="1167"/>
                      </a:cubicBezTo>
                      <a:cubicBezTo>
                        <a:pt x="4282" y="1167"/>
                        <a:pt x="4311" y="1151"/>
                        <a:pt x="4328" y="1119"/>
                      </a:cubicBezTo>
                      <a:cubicBezTo>
                        <a:pt x="4553" y="686"/>
                        <a:pt x="4950" y="472"/>
                        <a:pt x="5342" y="472"/>
                      </a:cubicBezTo>
                      <a:cubicBezTo>
                        <a:pt x="5783" y="472"/>
                        <a:pt x="6219" y="742"/>
                        <a:pt x="6396" y="1274"/>
                      </a:cubicBezTo>
                      <a:cubicBezTo>
                        <a:pt x="6408" y="1316"/>
                        <a:pt x="6444" y="1337"/>
                        <a:pt x="6480" y="1337"/>
                      </a:cubicBezTo>
                      <a:cubicBezTo>
                        <a:pt x="6515" y="1337"/>
                        <a:pt x="6551" y="1316"/>
                        <a:pt x="6563" y="1274"/>
                      </a:cubicBezTo>
                      <a:cubicBezTo>
                        <a:pt x="6740" y="763"/>
                        <a:pt x="7201" y="492"/>
                        <a:pt x="7664" y="492"/>
                      </a:cubicBezTo>
                      <a:cubicBezTo>
                        <a:pt x="8046" y="492"/>
                        <a:pt x="8428" y="676"/>
                        <a:pt x="8655" y="1059"/>
                      </a:cubicBezTo>
                      <a:cubicBezTo>
                        <a:pt x="8673" y="1089"/>
                        <a:pt x="8703" y="1104"/>
                        <a:pt x="8733" y="1104"/>
                      </a:cubicBezTo>
                      <a:cubicBezTo>
                        <a:pt x="8763" y="1104"/>
                        <a:pt x="8793" y="1089"/>
                        <a:pt x="8810" y="1059"/>
                      </a:cubicBezTo>
                      <a:cubicBezTo>
                        <a:pt x="9038" y="598"/>
                        <a:pt x="9470" y="378"/>
                        <a:pt x="9901" y="378"/>
                      </a:cubicBezTo>
                      <a:cubicBezTo>
                        <a:pt x="10420" y="378"/>
                        <a:pt x="10937" y="697"/>
                        <a:pt x="11094" y="1298"/>
                      </a:cubicBezTo>
                      <a:cubicBezTo>
                        <a:pt x="11107" y="1337"/>
                        <a:pt x="11140" y="1358"/>
                        <a:pt x="11177" y="1358"/>
                      </a:cubicBezTo>
                      <a:cubicBezTo>
                        <a:pt x="11207" y="1358"/>
                        <a:pt x="11239" y="1343"/>
                        <a:pt x="11261" y="1310"/>
                      </a:cubicBezTo>
                      <a:cubicBezTo>
                        <a:pt x="11496" y="818"/>
                        <a:pt x="12042" y="432"/>
                        <a:pt x="12544" y="432"/>
                      </a:cubicBezTo>
                      <a:cubicBezTo>
                        <a:pt x="12882" y="432"/>
                        <a:pt x="13201" y="608"/>
                        <a:pt x="13389" y="1047"/>
                      </a:cubicBezTo>
                      <a:cubicBezTo>
                        <a:pt x="13404" y="1077"/>
                        <a:pt x="13433" y="1090"/>
                        <a:pt x="13464" y="1090"/>
                      </a:cubicBezTo>
                      <a:cubicBezTo>
                        <a:pt x="13506" y="1090"/>
                        <a:pt x="13549" y="1065"/>
                        <a:pt x="13556" y="1023"/>
                      </a:cubicBezTo>
                      <a:cubicBezTo>
                        <a:pt x="13705" y="464"/>
                        <a:pt x="14173" y="186"/>
                        <a:pt x="14639" y="186"/>
                      </a:cubicBezTo>
                      <a:cubicBezTo>
                        <a:pt x="15111" y="186"/>
                        <a:pt x="15581" y="470"/>
                        <a:pt x="15720" y="1035"/>
                      </a:cubicBezTo>
                      <a:cubicBezTo>
                        <a:pt x="15732" y="1077"/>
                        <a:pt x="15767" y="1098"/>
                        <a:pt x="15803" y="1098"/>
                      </a:cubicBezTo>
                      <a:cubicBezTo>
                        <a:pt x="15839" y="1098"/>
                        <a:pt x="15875" y="1077"/>
                        <a:pt x="15887" y="1035"/>
                      </a:cubicBezTo>
                      <a:cubicBezTo>
                        <a:pt x="16061" y="542"/>
                        <a:pt x="16494" y="299"/>
                        <a:pt x="16926" y="299"/>
                      </a:cubicBezTo>
                      <a:cubicBezTo>
                        <a:pt x="17383" y="299"/>
                        <a:pt x="17837" y="572"/>
                        <a:pt x="17979" y="1107"/>
                      </a:cubicBezTo>
                      <a:cubicBezTo>
                        <a:pt x="17993" y="1148"/>
                        <a:pt x="18031" y="1174"/>
                        <a:pt x="18070" y="1174"/>
                      </a:cubicBezTo>
                      <a:cubicBezTo>
                        <a:pt x="18098" y="1174"/>
                        <a:pt x="18126" y="1161"/>
                        <a:pt x="18146" y="1131"/>
                      </a:cubicBezTo>
                      <a:cubicBezTo>
                        <a:pt x="18347" y="680"/>
                        <a:pt x="18754" y="466"/>
                        <a:pt x="19161" y="466"/>
                      </a:cubicBezTo>
                      <a:cubicBezTo>
                        <a:pt x="19650" y="466"/>
                        <a:pt x="20138" y="777"/>
                        <a:pt x="20262" y="1358"/>
                      </a:cubicBezTo>
                      <a:cubicBezTo>
                        <a:pt x="20281" y="1409"/>
                        <a:pt x="20321" y="1431"/>
                        <a:pt x="20362" y="1431"/>
                      </a:cubicBezTo>
                      <a:cubicBezTo>
                        <a:pt x="20425" y="1431"/>
                        <a:pt x="20487" y="1378"/>
                        <a:pt x="20465" y="1298"/>
                      </a:cubicBezTo>
                      <a:cubicBezTo>
                        <a:pt x="20319" y="643"/>
                        <a:pt x="19754" y="276"/>
                        <a:pt x="19185" y="276"/>
                      </a:cubicBezTo>
                      <a:cubicBezTo>
                        <a:pt x="18778" y="276"/>
                        <a:pt x="18370" y="464"/>
                        <a:pt x="18110" y="868"/>
                      </a:cubicBezTo>
                      <a:cubicBezTo>
                        <a:pt x="17886" y="358"/>
                        <a:pt x="17414" y="97"/>
                        <a:pt x="16941" y="97"/>
                      </a:cubicBezTo>
                      <a:cubicBezTo>
                        <a:pt x="16504" y="97"/>
                        <a:pt x="16068" y="319"/>
                        <a:pt x="15827" y="772"/>
                      </a:cubicBezTo>
                      <a:cubicBezTo>
                        <a:pt x="15600" y="258"/>
                        <a:pt x="15125" y="1"/>
                        <a:pt x="14650"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460" name="Google Shape;2460;p26"/>
                <p:cNvSpPr/>
                <p:nvPr/>
              </p:nvSpPr>
              <p:spPr>
                <a:xfrm>
                  <a:off x="4979623" y="4288496"/>
                  <a:ext cx="4386615" cy="309370"/>
                </a:xfrm>
                <a:custGeom>
                  <a:avLst/>
                  <a:gdLst/>
                  <a:ahLst/>
                  <a:cxnLst/>
                  <a:rect l="l" t="t" r="r" b="b"/>
                  <a:pathLst>
                    <a:path w="20475" h="1444" extrusionOk="0">
                      <a:moveTo>
                        <a:pt x="14638" y="0"/>
                      </a:moveTo>
                      <a:cubicBezTo>
                        <a:pt x="14163" y="0"/>
                        <a:pt x="13687" y="254"/>
                        <a:pt x="13460" y="762"/>
                      </a:cubicBezTo>
                      <a:cubicBezTo>
                        <a:pt x="13242" y="394"/>
                        <a:pt x="12915" y="240"/>
                        <a:pt x="12568" y="240"/>
                      </a:cubicBezTo>
                      <a:cubicBezTo>
                        <a:pt x="12058" y="240"/>
                        <a:pt x="11507" y="573"/>
                        <a:pt x="11201" y="1049"/>
                      </a:cubicBezTo>
                      <a:cubicBezTo>
                        <a:pt x="10962" y="487"/>
                        <a:pt x="10434" y="194"/>
                        <a:pt x="9904" y="194"/>
                      </a:cubicBezTo>
                      <a:cubicBezTo>
                        <a:pt x="9453" y="194"/>
                        <a:pt x="9001" y="406"/>
                        <a:pt x="8727" y="846"/>
                      </a:cubicBezTo>
                      <a:cubicBezTo>
                        <a:pt x="8458" y="484"/>
                        <a:pt x="8059" y="308"/>
                        <a:pt x="7662" y="308"/>
                      </a:cubicBezTo>
                      <a:cubicBezTo>
                        <a:pt x="7194" y="308"/>
                        <a:pt x="6731" y="553"/>
                        <a:pt x="6491" y="1025"/>
                      </a:cubicBezTo>
                      <a:cubicBezTo>
                        <a:pt x="6261" y="546"/>
                        <a:pt x="5799" y="299"/>
                        <a:pt x="5334" y="299"/>
                      </a:cubicBezTo>
                      <a:cubicBezTo>
                        <a:pt x="4930" y="299"/>
                        <a:pt x="4524" y="486"/>
                        <a:pt x="4268" y="870"/>
                      </a:cubicBezTo>
                      <a:cubicBezTo>
                        <a:pt x="4040" y="347"/>
                        <a:pt x="3550" y="80"/>
                        <a:pt x="3057" y="80"/>
                      </a:cubicBezTo>
                      <a:cubicBezTo>
                        <a:pt x="2593" y="80"/>
                        <a:pt x="2127" y="317"/>
                        <a:pt x="1877" y="798"/>
                      </a:cubicBezTo>
                      <a:cubicBezTo>
                        <a:pt x="1743" y="430"/>
                        <a:pt x="1401" y="197"/>
                        <a:pt x="1016" y="197"/>
                      </a:cubicBezTo>
                      <a:cubicBezTo>
                        <a:pt x="988" y="197"/>
                        <a:pt x="961" y="198"/>
                        <a:pt x="933" y="200"/>
                      </a:cubicBezTo>
                      <a:cubicBezTo>
                        <a:pt x="335" y="248"/>
                        <a:pt x="13" y="822"/>
                        <a:pt x="1" y="1372"/>
                      </a:cubicBezTo>
                      <a:cubicBezTo>
                        <a:pt x="1" y="1420"/>
                        <a:pt x="36" y="1443"/>
                        <a:pt x="72" y="1443"/>
                      </a:cubicBezTo>
                      <a:cubicBezTo>
                        <a:pt x="108" y="1443"/>
                        <a:pt x="144" y="1420"/>
                        <a:pt x="144" y="1372"/>
                      </a:cubicBezTo>
                      <a:cubicBezTo>
                        <a:pt x="168" y="941"/>
                        <a:pt x="383" y="523"/>
                        <a:pt x="825" y="415"/>
                      </a:cubicBezTo>
                      <a:cubicBezTo>
                        <a:pt x="894" y="396"/>
                        <a:pt x="964" y="386"/>
                        <a:pt x="1032" y="386"/>
                      </a:cubicBezTo>
                      <a:cubicBezTo>
                        <a:pt x="1411" y="386"/>
                        <a:pt x="1749" y="681"/>
                        <a:pt x="1770" y="1097"/>
                      </a:cubicBezTo>
                      <a:cubicBezTo>
                        <a:pt x="1770" y="1149"/>
                        <a:pt x="1812" y="1180"/>
                        <a:pt x="1855" y="1180"/>
                      </a:cubicBezTo>
                      <a:cubicBezTo>
                        <a:pt x="1890" y="1180"/>
                        <a:pt x="1926" y="1158"/>
                        <a:pt x="1937" y="1109"/>
                      </a:cubicBezTo>
                      <a:cubicBezTo>
                        <a:pt x="2087" y="538"/>
                        <a:pt x="2570" y="251"/>
                        <a:pt x="3052" y="251"/>
                      </a:cubicBezTo>
                      <a:cubicBezTo>
                        <a:pt x="3529" y="251"/>
                        <a:pt x="4006" y="532"/>
                        <a:pt x="4160" y="1097"/>
                      </a:cubicBezTo>
                      <a:cubicBezTo>
                        <a:pt x="4174" y="1143"/>
                        <a:pt x="4213" y="1168"/>
                        <a:pt x="4252" y="1168"/>
                      </a:cubicBezTo>
                      <a:cubicBezTo>
                        <a:pt x="4282" y="1168"/>
                        <a:pt x="4312" y="1152"/>
                        <a:pt x="4328" y="1121"/>
                      </a:cubicBezTo>
                      <a:cubicBezTo>
                        <a:pt x="4547" y="688"/>
                        <a:pt x="4944" y="474"/>
                        <a:pt x="5336" y="474"/>
                      </a:cubicBezTo>
                      <a:cubicBezTo>
                        <a:pt x="5777" y="474"/>
                        <a:pt x="6213" y="745"/>
                        <a:pt x="6384" y="1276"/>
                      </a:cubicBezTo>
                      <a:cubicBezTo>
                        <a:pt x="6402" y="1312"/>
                        <a:pt x="6438" y="1330"/>
                        <a:pt x="6473" y="1330"/>
                      </a:cubicBezTo>
                      <a:cubicBezTo>
                        <a:pt x="6509" y="1330"/>
                        <a:pt x="6545" y="1312"/>
                        <a:pt x="6563" y="1276"/>
                      </a:cubicBezTo>
                      <a:cubicBezTo>
                        <a:pt x="6740" y="759"/>
                        <a:pt x="7200" y="485"/>
                        <a:pt x="7663" y="485"/>
                      </a:cubicBezTo>
                      <a:cubicBezTo>
                        <a:pt x="8044" y="485"/>
                        <a:pt x="8428" y="672"/>
                        <a:pt x="8655" y="1061"/>
                      </a:cubicBezTo>
                      <a:cubicBezTo>
                        <a:pt x="8673" y="1085"/>
                        <a:pt x="8700" y="1097"/>
                        <a:pt x="8727" y="1097"/>
                      </a:cubicBezTo>
                      <a:cubicBezTo>
                        <a:pt x="8754" y="1097"/>
                        <a:pt x="8781" y="1085"/>
                        <a:pt x="8798" y="1061"/>
                      </a:cubicBezTo>
                      <a:cubicBezTo>
                        <a:pt x="9028" y="597"/>
                        <a:pt x="9463" y="375"/>
                        <a:pt x="9898" y="375"/>
                      </a:cubicBezTo>
                      <a:cubicBezTo>
                        <a:pt x="10415" y="375"/>
                        <a:pt x="10931" y="690"/>
                        <a:pt x="11094" y="1288"/>
                      </a:cubicBezTo>
                      <a:cubicBezTo>
                        <a:pt x="11100" y="1335"/>
                        <a:pt x="11137" y="1359"/>
                        <a:pt x="11174" y="1359"/>
                      </a:cubicBezTo>
                      <a:cubicBezTo>
                        <a:pt x="11203" y="1359"/>
                        <a:pt x="11233" y="1344"/>
                        <a:pt x="11249" y="1312"/>
                      </a:cubicBezTo>
                      <a:cubicBezTo>
                        <a:pt x="11493" y="818"/>
                        <a:pt x="12045" y="426"/>
                        <a:pt x="12549" y="426"/>
                      </a:cubicBezTo>
                      <a:cubicBezTo>
                        <a:pt x="12886" y="426"/>
                        <a:pt x="13202" y="601"/>
                        <a:pt x="13389" y="1037"/>
                      </a:cubicBezTo>
                      <a:cubicBezTo>
                        <a:pt x="13403" y="1071"/>
                        <a:pt x="13430" y="1085"/>
                        <a:pt x="13458" y="1085"/>
                      </a:cubicBezTo>
                      <a:cubicBezTo>
                        <a:pt x="13498" y="1085"/>
                        <a:pt x="13542" y="1056"/>
                        <a:pt x="13556" y="1013"/>
                      </a:cubicBezTo>
                      <a:cubicBezTo>
                        <a:pt x="13698" y="462"/>
                        <a:pt x="14161" y="187"/>
                        <a:pt x="14625" y="187"/>
                      </a:cubicBezTo>
                      <a:cubicBezTo>
                        <a:pt x="15096" y="187"/>
                        <a:pt x="15569" y="471"/>
                        <a:pt x="15708" y="1037"/>
                      </a:cubicBezTo>
                      <a:cubicBezTo>
                        <a:pt x="15726" y="1079"/>
                        <a:pt x="15761" y="1100"/>
                        <a:pt x="15797" y="1100"/>
                      </a:cubicBezTo>
                      <a:cubicBezTo>
                        <a:pt x="15833" y="1100"/>
                        <a:pt x="15869" y="1079"/>
                        <a:pt x="15887" y="1037"/>
                      </a:cubicBezTo>
                      <a:cubicBezTo>
                        <a:pt x="16055" y="544"/>
                        <a:pt x="16486" y="301"/>
                        <a:pt x="16917" y="301"/>
                      </a:cubicBezTo>
                      <a:cubicBezTo>
                        <a:pt x="17373" y="301"/>
                        <a:pt x="17831" y="574"/>
                        <a:pt x="17979" y="1109"/>
                      </a:cubicBezTo>
                      <a:cubicBezTo>
                        <a:pt x="17992" y="1150"/>
                        <a:pt x="18029" y="1171"/>
                        <a:pt x="18065" y="1171"/>
                      </a:cubicBezTo>
                      <a:cubicBezTo>
                        <a:pt x="18092" y="1171"/>
                        <a:pt x="18119" y="1159"/>
                        <a:pt x="18134" y="1133"/>
                      </a:cubicBezTo>
                      <a:cubicBezTo>
                        <a:pt x="18341" y="681"/>
                        <a:pt x="18753" y="467"/>
                        <a:pt x="19162" y="467"/>
                      </a:cubicBezTo>
                      <a:cubicBezTo>
                        <a:pt x="19652" y="467"/>
                        <a:pt x="20138" y="775"/>
                        <a:pt x="20262" y="1348"/>
                      </a:cubicBezTo>
                      <a:cubicBezTo>
                        <a:pt x="20276" y="1400"/>
                        <a:pt x="20315" y="1422"/>
                        <a:pt x="20355" y="1422"/>
                      </a:cubicBezTo>
                      <a:cubicBezTo>
                        <a:pt x="20414" y="1422"/>
                        <a:pt x="20475" y="1372"/>
                        <a:pt x="20453" y="1300"/>
                      </a:cubicBezTo>
                      <a:cubicBezTo>
                        <a:pt x="20307" y="645"/>
                        <a:pt x="19746" y="278"/>
                        <a:pt x="19178" y="278"/>
                      </a:cubicBezTo>
                      <a:cubicBezTo>
                        <a:pt x="18772" y="278"/>
                        <a:pt x="18363" y="466"/>
                        <a:pt x="18098" y="870"/>
                      </a:cubicBezTo>
                      <a:cubicBezTo>
                        <a:pt x="17880" y="358"/>
                        <a:pt x="17404" y="97"/>
                        <a:pt x="16928" y="97"/>
                      </a:cubicBezTo>
                      <a:cubicBezTo>
                        <a:pt x="16492" y="97"/>
                        <a:pt x="16055" y="316"/>
                        <a:pt x="15815" y="762"/>
                      </a:cubicBezTo>
                      <a:cubicBezTo>
                        <a:pt x="15588" y="254"/>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461" name="Google Shape;2461;p26"/>
                <p:cNvSpPr/>
                <p:nvPr/>
              </p:nvSpPr>
              <p:spPr>
                <a:xfrm>
                  <a:off x="4979623" y="4829466"/>
                  <a:ext cx="4386615" cy="310655"/>
                </a:xfrm>
                <a:custGeom>
                  <a:avLst/>
                  <a:gdLst/>
                  <a:ahLst/>
                  <a:cxnLst/>
                  <a:rect l="l" t="t" r="r" b="b"/>
                  <a:pathLst>
                    <a:path w="20475" h="1450" extrusionOk="0">
                      <a:moveTo>
                        <a:pt x="14638" y="0"/>
                      </a:moveTo>
                      <a:cubicBezTo>
                        <a:pt x="14163" y="0"/>
                        <a:pt x="13687" y="257"/>
                        <a:pt x="13460" y="771"/>
                      </a:cubicBezTo>
                      <a:cubicBezTo>
                        <a:pt x="13242" y="398"/>
                        <a:pt x="12914" y="243"/>
                        <a:pt x="12567" y="243"/>
                      </a:cubicBezTo>
                      <a:cubicBezTo>
                        <a:pt x="12058" y="243"/>
                        <a:pt x="11507" y="577"/>
                        <a:pt x="11201" y="1046"/>
                      </a:cubicBezTo>
                      <a:cubicBezTo>
                        <a:pt x="10963" y="487"/>
                        <a:pt x="10439" y="198"/>
                        <a:pt x="9913" y="198"/>
                      </a:cubicBezTo>
                      <a:cubicBezTo>
                        <a:pt x="9459" y="198"/>
                        <a:pt x="9003" y="413"/>
                        <a:pt x="8727" y="855"/>
                      </a:cubicBezTo>
                      <a:cubicBezTo>
                        <a:pt x="8457" y="492"/>
                        <a:pt x="8056" y="316"/>
                        <a:pt x="7658" y="316"/>
                      </a:cubicBezTo>
                      <a:cubicBezTo>
                        <a:pt x="7192" y="316"/>
                        <a:pt x="6730" y="558"/>
                        <a:pt x="6491" y="1022"/>
                      </a:cubicBezTo>
                      <a:cubicBezTo>
                        <a:pt x="6262" y="545"/>
                        <a:pt x="5802" y="298"/>
                        <a:pt x="5339" y="298"/>
                      </a:cubicBezTo>
                      <a:cubicBezTo>
                        <a:pt x="4933" y="298"/>
                        <a:pt x="4525" y="488"/>
                        <a:pt x="4268" y="879"/>
                      </a:cubicBezTo>
                      <a:cubicBezTo>
                        <a:pt x="4040" y="348"/>
                        <a:pt x="3547" y="79"/>
                        <a:pt x="3053" y="79"/>
                      </a:cubicBezTo>
                      <a:cubicBezTo>
                        <a:pt x="2590" y="79"/>
                        <a:pt x="2126" y="315"/>
                        <a:pt x="1877" y="795"/>
                      </a:cubicBezTo>
                      <a:cubicBezTo>
                        <a:pt x="1743" y="437"/>
                        <a:pt x="1399" y="194"/>
                        <a:pt x="1012" y="194"/>
                      </a:cubicBezTo>
                      <a:cubicBezTo>
                        <a:pt x="986" y="194"/>
                        <a:pt x="960" y="195"/>
                        <a:pt x="933" y="198"/>
                      </a:cubicBezTo>
                      <a:cubicBezTo>
                        <a:pt x="335" y="257"/>
                        <a:pt x="13" y="831"/>
                        <a:pt x="1" y="1369"/>
                      </a:cubicBezTo>
                      <a:cubicBezTo>
                        <a:pt x="1" y="1423"/>
                        <a:pt x="36" y="1450"/>
                        <a:pt x="72" y="1450"/>
                      </a:cubicBezTo>
                      <a:cubicBezTo>
                        <a:pt x="108" y="1450"/>
                        <a:pt x="144" y="1423"/>
                        <a:pt x="144" y="1369"/>
                      </a:cubicBezTo>
                      <a:cubicBezTo>
                        <a:pt x="168" y="939"/>
                        <a:pt x="383" y="532"/>
                        <a:pt x="825" y="413"/>
                      </a:cubicBezTo>
                      <a:cubicBezTo>
                        <a:pt x="890" y="396"/>
                        <a:pt x="954" y="388"/>
                        <a:pt x="1018" y="388"/>
                      </a:cubicBezTo>
                      <a:cubicBezTo>
                        <a:pt x="1403" y="388"/>
                        <a:pt x="1749" y="684"/>
                        <a:pt x="1770" y="1094"/>
                      </a:cubicBezTo>
                      <a:cubicBezTo>
                        <a:pt x="1770" y="1153"/>
                        <a:pt x="1812" y="1183"/>
                        <a:pt x="1855" y="1183"/>
                      </a:cubicBezTo>
                      <a:cubicBezTo>
                        <a:pt x="1890" y="1183"/>
                        <a:pt x="1926" y="1162"/>
                        <a:pt x="1937" y="1118"/>
                      </a:cubicBezTo>
                      <a:cubicBezTo>
                        <a:pt x="2087" y="547"/>
                        <a:pt x="2570" y="260"/>
                        <a:pt x="3052" y="260"/>
                      </a:cubicBezTo>
                      <a:cubicBezTo>
                        <a:pt x="3529" y="260"/>
                        <a:pt x="4006" y="541"/>
                        <a:pt x="4160" y="1106"/>
                      </a:cubicBezTo>
                      <a:cubicBezTo>
                        <a:pt x="4174" y="1147"/>
                        <a:pt x="4215" y="1168"/>
                        <a:pt x="4254" y="1168"/>
                      </a:cubicBezTo>
                      <a:cubicBezTo>
                        <a:pt x="4283" y="1168"/>
                        <a:pt x="4312" y="1156"/>
                        <a:pt x="4328" y="1130"/>
                      </a:cubicBezTo>
                      <a:cubicBezTo>
                        <a:pt x="4548" y="690"/>
                        <a:pt x="4947" y="473"/>
                        <a:pt x="5340" y="473"/>
                      </a:cubicBezTo>
                      <a:cubicBezTo>
                        <a:pt x="5780" y="473"/>
                        <a:pt x="6214" y="743"/>
                        <a:pt x="6384" y="1273"/>
                      </a:cubicBezTo>
                      <a:cubicBezTo>
                        <a:pt x="6402" y="1315"/>
                        <a:pt x="6438" y="1336"/>
                        <a:pt x="6473" y="1336"/>
                      </a:cubicBezTo>
                      <a:cubicBezTo>
                        <a:pt x="6509" y="1336"/>
                        <a:pt x="6545" y="1315"/>
                        <a:pt x="6563" y="1273"/>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26" y="597"/>
                        <a:pt x="9458" y="377"/>
                        <a:pt x="9890" y="377"/>
                      </a:cubicBezTo>
                      <a:cubicBezTo>
                        <a:pt x="10410" y="377"/>
                        <a:pt x="10930" y="696"/>
                        <a:pt x="11094" y="1297"/>
                      </a:cubicBezTo>
                      <a:cubicBezTo>
                        <a:pt x="11100" y="1338"/>
                        <a:pt x="11138" y="1359"/>
                        <a:pt x="11176" y="1359"/>
                      </a:cubicBezTo>
                      <a:cubicBezTo>
                        <a:pt x="11205" y="1359"/>
                        <a:pt x="11233" y="1347"/>
                        <a:pt x="11249" y="1321"/>
                      </a:cubicBezTo>
                      <a:cubicBezTo>
                        <a:pt x="11492" y="821"/>
                        <a:pt x="12042" y="432"/>
                        <a:pt x="12545" y="432"/>
                      </a:cubicBezTo>
                      <a:cubicBezTo>
                        <a:pt x="12884" y="432"/>
                        <a:pt x="13201" y="608"/>
                        <a:pt x="13389" y="1046"/>
                      </a:cubicBezTo>
                      <a:cubicBezTo>
                        <a:pt x="13404" y="1076"/>
                        <a:pt x="13431" y="1090"/>
                        <a:pt x="13460" y="1090"/>
                      </a:cubicBezTo>
                      <a:cubicBezTo>
                        <a:pt x="13500" y="1090"/>
                        <a:pt x="13542" y="1064"/>
                        <a:pt x="13556" y="1022"/>
                      </a:cubicBezTo>
                      <a:cubicBezTo>
                        <a:pt x="13699" y="463"/>
                        <a:pt x="14164" y="186"/>
                        <a:pt x="14629" y="186"/>
                      </a:cubicBezTo>
                      <a:cubicBezTo>
                        <a:pt x="15099" y="186"/>
                        <a:pt x="15569" y="469"/>
                        <a:pt x="15708" y="1034"/>
                      </a:cubicBezTo>
                      <a:cubicBezTo>
                        <a:pt x="15726" y="1076"/>
                        <a:pt x="15761" y="1097"/>
                        <a:pt x="15797" y="1097"/>
                      </a:cubicBezTo>
                      <a:cubicBezTo>
                        <a:pt x="15833" y="1097"/>
                        <a:pt x="15869" y="1076"/>
                        <a:pt x="15887" y="1034"/>
                      </a:cubicBezTo>
                      <a:cubicBezTo>
                        <a:pt x="16055" y="541"/>
                        <a:pt x="16486" y="298"/>
                        <a:pt x="16917" y="298"/>
                      </a:cubicBezTo>
                      <a:cubicBezTo>
                        <a:pt x="17373" y="298"/>
                        <a:pt x="17831" y="571"/>
                        <a:pt x="17979" y="1106"/>
                      </a:cubicBezTo>
                      <a:cubicBezTo>
                        <a:pt x="17992" y="1147"/>
                        <a:pt x="18029" y="1168"/>
                        <a:pt x="18065" y="1168"/>
                      </a:cubicBezTo>
                      <a:cubicBezTo>
                        <a:pt x="18092" y="1168"/>
                        <a:pt x="18119" y="1156"/>
                        <a:pt x="18134" y="1130"/>
                      </a:cubicBezTo>
                      <a:cubicBezTo>
                        <a:pt x="18340" y="680"/>
                        <a:pt x="18751" y="466"/>
                        <a:pt x="19159" y="466"/>
                      </a:cubicBezTo>
                      <a:cubicBezTo>
                        <a:pt x="19650" y="466"/>
                        <a:pt x="20138" y="776"/>
                        <a:pt x="20262" y="1357"/>
                      </a:cubicBezTo>
                      <a:cubicBezTo>
                        <a:pt x="20276" y="1404"/>
                        <a:pt x="20315" y="1425"/>
                        <a:pt x="20354" y="1425"/>
                      </a:cubicBezTo>
                      <a:cubicBezTo>
                        <a:pt x="20414" y="1425"/>
                        <a:pt x="20475" y="1377"/>
                        <a:pt x="20453" y="1297"/>
                      </a:cubicBezTo>
                      <a:cubicBezTo>
                        <a:pt x="20307" y="643"/>
                        <a:pt x="19748" y="281"/>
                        <a:pt x="19181" y="281"/>
                      </a:cubicBezTo>
                      <a:cubicBezTo>
                        <a:pt x="18774" y="281"/>
                        <a:pt x="18363" y="467"/>
                        <a:pt x="18098" y="867"/>
                      </a:cubicBezTo>
                      <a:cubicBezTo>
                        <a:pt x="17881" y="357"/>
                        <a:pt x="17408" y="96"/>
                        <a:pt x="16933" y="96"/>
                      </a:cubicBezTo>
                      <a:cubicBezTo>
                        <a:pt x="16495" y="96"/>
                        <a:pt x="16056" y="318"/>
                        <a:pt x="15815" y="771"/>
                      </a:cubicBezTo>
                      <a:cubicBezTo>
                        <a:pt x="15588" y="257"/>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2462" name="Google Shape;2462;p26"/>
              <p:cNvGrpSpPr/>
              <p:nvPr/>
            </p:nvGrpSpPr>
            <p:grpSpPr>
              <a:xfrm>
                <a:off x="3009214" y="2460963"/>
                <a:ext cx="3113402" cy="2909203"/>
                <a:chOff x="4977052" y="1038608"/>
                <a:chExt cx="4389400" cy="4101513"/>
              </a:xfrm>
            </p:grpSpPr>
            <p:sp>
              <p:nvSpPr>
                <p:cNvPr id="2463" name="Google Shape;2463;p26"/>
                <p:cNvSpPr/>
                <p:nvPr/>
              </p:nvSpPr>
              <p:spPr>
                <a:xfrm>
                  <a:off x="4977052" y="1038608"/>
                  <a:ext cx="4387686" cy="309370"/>
                </a:xfrm>
                <a:custGeom>
                  <a:avLst/>
                  <a:gdLst/>
                  <a:ahLst/>
                  <a:cxnLst/>
                  <a:rect l="l" t="t" r="r" b="b"/>
                  <a:pathLst>
                    <a:path w="20480" h="1444" extrusionOk="0">
                      <a:moveTo>
                        <a:pt x="14650" y="0"/>
                      </a:moveTo>
                      <a:cubicBezTo>
                        <a:pt x="14175" y="0"/>
                        <a:pt x="13699" y="254"/>
                        <a:pt x="13472" y="762"/>
                      </a:cubicBezTo>
                      <a:cubicBezTo>
                        <a:pt x="13250" y="394"/>
                        <a:pt x="12919" y="240"/>
                        <a:pt x="12571" y="240"/>
                      </a:cubicBezTo>
                      <a:cubicBezTo>
                        <a:pt x="12060" y="240"/>
                        <a:pt x="11512" y="573"/>
                        <a:pt x="11213" y="1049"/>
                      </a:cubicBezTo>
                      <a:cubicBezTo>
                        <a:pt x="10974" y="487"/>
                        <a:pt x="10446" y="194"/>
                        <a:pt x="9916" y="194"/>
                      </a:cubicBezTo>
                      <a:cubicBezTo>
                        <a:pt x="9465" y="194"/>
                        <a:pt x="9013" y="406"/>
                        <a:pt x="8739" y="846"/>
                      </a:cubicBezTo>
                      <a:cubicBezTo>
                        <a:pt x="8470" y="484"/>
                        <a:pt x="8071" y="308"/>
                        <a:pt x="7673" y="308"/>
                      </a:cubicBezTo>
                      <a:cubicBezTo>
                        <a:pt x="7204" y="308"/>
                        <a:pt x="6737" y="553"/>
                        <a:pt x="6491" y="1025"/>
                      </a:cubicBezTo>
                      <a:cubicBezTo>
                        <a:pt x="6261" y="546"/>
                        <a:pt x="5799" y="299"/>
                        <a:pt x="5336" y="299"/>
                      </a:cubicBezTo>
                      <a:cubicBezTo>
                        <a:pt x="4933" y="299"/>
                        <a:pt x="4530" y="486"/>
                        <a:pt x="4280" y="870"/>
                      </a:cubicBezTo>
                      <a:cubicBezTo>
                        <a:pt x="4053" y="342"/>
                        <a:pt x="3561" y="76"/>
                        <a:pt x="3069" y="76"/>
                      </a:cubicBezTo>
                      <a:cubicBezTo>
                        <a:pt x="2602" y="76"/>
                        <a:pt x="2134" y="315"/>
                        <a:pt x="1889" y="798"/>
                      </a:cubicBezTo>
                      <a:cubicBezTo>
                        <a:pt x="1744" y="440"/>
                        <a:pt x="1399" y="197"/>
                        <a:pt x="1022" y="197"/>
                      </a:cubicBezTo>
                      <a:cubicBezTo>
                        <a:pt x="997" y="197"/>
                        <a:pt x="971" y="198"/>
                        <a:pt x="945" y="200"/>
                      </a:cubicBezTo>
                      <a:cubicBezTo>
                        <a:pt x="347" y="260"/>
                        <a:pt x="13" y="834"/>
                        <a:pt x="1" y="1372"/>
                      </a:cubicBezTo>
                      <a:cubicBezTo>
                        <a:pt x="1" y="1420"/>
                        <a:pt x="40" y="1443"/>
                        <a:pt x="78" y="1443"/>
                      </a:cubicBezTo>
                      <a:cubicBezTo>
                        <a:pt x="117" y="1443"/>
                        <a:pt x="156" y="1420"/>
                        <a:pt x="156" y="1372"/>
                      </a:cubicBezTo>
                      <a:cubicBezTo>
                        <a:pt x="168" y="941"/>
                        <a:pt x="395" y="523"/>
                        <a:pt x="825" y="415"/>
                      </a:cubicBezTo>
                      <a:cubicBezTo>
                        <a:pt x="895" y="396"/>
                        <a:pt x="964" y="387"/>
                        <a:pt x="1032" y="387"/>
                      </a:cubicBezTo>
                      <a:cubicBezTo>
                        <a:pt x="1420" y="387"/>
                        <a:pt x="1760" y="690"/>
                        <a:pt x="1770" y="1097"/>
                      </a:cubicBezTo>
                      <a:cubicBezTo>
                        <a:pt x="1770" y="1160"/>
                        <a:pt x="1823" y="1193"/>
                        <a:pt x="1874" y="1193"/>
                      </a:cubicBezTo>
                      <a:cubicBezTo>
                        <a:pt x="1921" y="1193"/>
                        <a:pt x="1967" y="1166"/>
                        <a:pt x="1973" y="1109"/>
                      </a:cubicBezTo>
                      <a:cubicBezTo>
                        <a:pt x="2124" y="536"/>
                        <a:pt x="2605" y="250"/>
                        <a:pt x="3086" y="250"/>
                      </a:cubicBezTo>
                      <a:cubicBezTo>
                        <a:pt x="3558" y="250"/>
                        <a:pt x="4030" y="528"/>
                        <a:pt x="4184" y="1085"/>
                      </a:cubicBezTo>
                      <a:cubicBezTo>
                        <a:pt x="4198" y="1132"/>
                        <a:pt x="4237" y="1156"/>
                        <a:pt x="4275" y="1156"/>
                      </a:cubicBezTo>
                      <a:cubicBezTo>
                        <a:pt x="4306" y="1156"/>
                        <a:pt x="4336" y="1141"/>
                        <a:pt x="4352" y="1109"/>
                      </a:cubicBezTo>
                      <a:cubicBezTo>
                        <a:pt x="4571" y="676"/>
                        <a:pt x="4968" y="462"/>
                        <a:pt x="5361" y="462"/>
                      </a:cubicBezTo>
                      <a:cubicBezTo>
                        <a:pt x="5804" y="462"/>
                        <a:pt x="6243" y="733"/>
                        <a:pt x="6420" y="1264"/>
                      </a:cubicBezTo>
                      <a:cubicBezTo>
                        <a:pt x="6432" y="1300"/>
                        <a:pt x="6468" y="1318"/>
                        <a:pt x="6503" y="1318"/>
                      </a:cubicBezTo>
                      <a:cubicBezTo>
                        <a:pt x="6539" y="1318"/>
                        <a:pt x="6575" y="1300"/>
                        <a:pt x="6587" y="1264"/>
                      </a:cubicBezTo>
                      <a:cubicBezTo>
                        <a:pt x="6763" y="748"/>
                        <a:pt x="7222" y="478"/>
                        <a:pt x="7683" y="478"/>
                      </a:cubicBezTo>
                      <a:cubicBezTo>
                        <a:pt x="8066" y="478"/>
                        <a:pt x="8451" y="664"/>
                        <a:pt x="8679" y="1049"/>
                      </a:cubicBezTo>
                      <a:cubicBezTo>
                        <a:pt x="8697" y="1073"/>
                        <a:pt x="8724" y="1085"/>
                        <a:pt x="8751" y="1085"/>
                      </a:cubicBezTo>
                      <a:cubicBezTo>
                        <a:pt x="8778" y="1085"/>
                        <a:pt x="8804" y="1073"/>
                        <a:pt x="8822" y="1049"/>
                      </a:cubicBezTo>
                      <a:cubicBezTo>
                        <a:pt x="9056" y="587"/>
                        <a:pt x="9490" y="367"/>
                        <a:pt x="9922" y="367"/>
                      </a:cubicBezTo>
                      <a:cubicBezTo>
                        <a:pt x="10440" y="367"/>
                        <a:pt x="10955" y="683"/>
                        <a:pt x="11117" y="1276"/>
                      </a:cubicBezTo>
                      <a:cubicBezTo>
                        <a:pt x="11131" y="1318"/>
                        <a:pt x="11174" y="1343"/>
                        <a:pt x="11213" y="1343"/>
                      </a:cubicBezTo>
                      <a:cubicBezTo>
                        <a:pt x="11242" y="1343"/>
                        <a:pt x="11270" y="1330"/>
                        <a:pt x="11285" y="1300"/>
                      </a:cubicBezTo>
                      <a:cubicBezTo>
                        <a:pt x="11521" y="806"/>
                        <a:pt x="12071" y="414"/>
                        <a:pt x="12574" y="414"/>
                      </a:cubicBezTo>
                      <a:cubicBezTo>
                        <a:pt x="12910" y="414"/>
                        <a:pt x="13226" y="589"/>
                        <a:pt x="13413" y="1025"/>
                      </a:cubicBezTo>
                      <a:cubicBezTo>
                        <a:pt x="13428" y="1060"/>
                        <a:pt x="13458" y="1074"/>
                        <a:pt x="13488" y="1074"/>
                      </a:cubicBezTo>
                      <a:cubicBezTo>
                        <a:pt x="13530" y="1074"/>
                        <a:pt x="13573" y="1048"/>
                        <a:pt x="13580" y="1013"/>
                      </a:cubicBezTo>
                      <a:cubicBezTo>
                        <a:pt x="13723" y="454"/>
                        <a:pt x="14191" y="176"/>
                        <a:pt x="14657" y="176"/>
                      </a:cubicBezTo>
                      <a:cubicBezTo>
                        <a:pt x="15129" y="176"/>
                        <a:pt x="15599" y="460"/>
                        <a:pt x="15732" y="1025"/>
                      </a:cubicBezTo>
                      <a:cubicBezTo>
                        <a:pt x="15750" y="1067"/>
                        <a:pt x="15788" y="1088"/>
                        <a:pt x="15826" y="1088"/>
                      </a:cubicBezTo>
                      <a:cubicBezTo>
                        <a:pt x="15863" y="1088"/>
                        <a:pt x="15899" y="1067"/>
                        <a:pt x="15911" y="1025"/>
                      </a:cubicBezTo>
                      <a:cubicBezTo>
                        <a:pt x="16079" y="526"/>
                        <a:pt x="16510" y="280"/>
                        <a:pt x="16941" y="280"/>
                      </a:cubicBezTo>
                      <a:cubicBezTo>
                        <a:pt x="17398" y="280"/>
                        <a:pt x="17855" y="556"/>
                        <a:pt x="18003" y="1097"/>
                      </a:cubicBezTo>
                      <a:cubicBezTo>
                        <a:pt x="18016" y="1138"/>
                        <a:pt x="18053" y="1159"/>
                        <a:pt x="18089" y="1159"/>
                      </a:cubicBezTo>
                      <a:cubicBezTo>
                        <a:pt x="18116" y="1159"/>
                        <a:pt x="18143" y="1147"/>
                        <a:pt x="18158" y="1121"/>
                      </a:cubicBezTo>
                      <a:cubicBezTo>
                        <a:pt x="18364" y="671"/>
                        <a:pt x="18775" y="457"/>
                        <a:pt x="19183" y="457"/>
                      </a:cubicBezTo>
                      <a:cubicBezTo>
                        <a:pt x="19674" y="457"/>
                        <a:pt x="20162" y="767"/>
                        <a:pt x="20286" y="1348"/>
                      </a:cubicBezTo>
                      <a:cubicBezTo>
                        <a:pt x="20300" y="1390"/>
                        <a:pt x="20335" y="1408"/>
                        <a:pt x="20370" y="1408"/>
                      </a:cubicBezTo>
                      <a:cubicBezTo>
                        <a:pt x="20424" y="1408"/>
                        <a:pt x="20480" y="1365"/>
                        <a:pt x="20465" y="1300"/>
                      </a:cubicBezTo>
                      <a:cubicBezTo>
                        <a:pt x="20319" y="640"/>
                        <a:pt x="19757" y="275"/>
                        <a:pt x="19190" y="275"/>
                      </a:cubicBezTo>
                      <a:cubicBezTo>
                        <a:pt x="18782" y="275"/>
                        <a:pt x="18371" y="464"/>
                        <a:pt x="18110" y="870"/>
                      </a:cubicBezTo>
                      <a:cubicBezTo>
                        <a:pt x="17886" y="358"/>
                        <a:pt x="17411" y="97"/>
                        <a:pt x="16936" y="97"/>
                      </a:cubicBezTo>
                      <a:cubicBezTo>
                        <a:pt x="16501" y="97"/>
                        <a:pt x="16067" y="316"/>
                        <a:pt x="15827" y="762"/>
                      </a:cubicBezTo>
                      <a:cubicBezTo>
                        <a:pt x="15600" y="254"/>
                        <a:pt x="15125" y="0"/>
                        <a:pt x="14650"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464" name="Google Shape;2464;p26"/>
                <p:cNvSpPr/>
                <p:nvPr/>
              </p:nvSpPr>
              <p:spPr>
                <a:xfrm>
                  <a:off x="4979623" y="1579578"/>
                  <a:ext cx="4386615" cy="311298"/>
                </a:xfrm>
                <a:custGeom>
                  <a:avLst/>
                  <a:gdLst/>
                  <a:ahLst/>
                  <a:cxnLst/>
                  <a:rect l="l" t="t" r="r" b="b"/>
                  <a:pathLst>
                    <a:path w="20475" h="1453" extrusionOk="0">
                      <a:moveTo>
                        <a:pt x="14638" y="0"/>
                      </a:moveTo>
                      <a:cubicBezTo>
                        <a:pt x="14163" y="0"/>
                        <a:pt x="13687" y="257"/>
                        <a:pt x="13460" y="771"/>
                      </a:cubicBezTo>
                      <a:cubicBezTo>
                        <a:pt x="13242" y="398"/>
                        <a:pt x="12914" y="243"/>
                        <a:pt x="12567" y="243"/>
                      </a:cubicBezTo>
                      <a:cubicBezTo>
                        <a:pt x="12058" y="243"/>
                        <a:pt x="11507" y="577"/>
                        <a:pt x="11201" y="1046"/>
                      </a:cubicBezTo>
                      <a:cubicBezTo>
                        <a:pt x="10963" y="487"/>
                        <a:pt x="10439" y="198"/>
                        <a:pt x="9913" y="198"/>
                      </a:cubicBezTo>
                      <a:cubicBezTo>
                        <a:pt x="9459" y="198"/>
                        <a:pt x="9003" y="413"/>
                        <a:pt x="8727" y="855"/>
                      </a:cubicBezTo>
                      <a:cubicBezTo>
                        <a:pt x="8457" y="492"/>
                        <a:pt x="8056" y="316"/>
                        <a:pt x="7658" y="316"/>
                      </a:cubicBezTo>
                      <a:cubicBezTo>
                        <a:pt x="7192" y="316"/>
                        <a:pt x="6730" y="558"/>
                        <a:pt x="6491" y="1022"/>
                      </a:cubicBezTo>
                      <a:cubicBezTo>
                        <a:pt x="6262" y="545"/>
                        <a:pt x="5802" y="298"/>
                        <a:pt x="5339" y="298"/>
                      </a:cubicBezTo>
                      <a:cubicBezTo>
                        <a:pt x="4933" y="298"/>
                        <a:pt x="4525" y="488"/>
                        <a:pt x="4268" y="879"/>
                      </a:cubicBezTo>
                      <a:cubicBezTo>
                        <a:pt x="4040" y="348"/>
                        <a:pt x="3547" y="79"/>
                        <a:pt x="3053" y="79"/>
                      </a:cubicBezTo>
                      <a:cubicBezTo>
                        <a:pt x="2590" y="79"/>
                        <a:pt x="2126" y="315"/>
                        <a:pt x="1877" y="795"/>
                      </a:cubicBezTo>
                      <a:cubicBezTo>
                        <a:pt x="1740" y="430"/>
                        <a:pt x="1386" y="196"/>
                        <a:pt x="990" y="196"/>
                      </a:cubicBezTo>
                      <a:cubicBezTo>
                        <a:pt x="971" y="196"/>
                        <a:pt x="952" y="196"/>
                        <a:pt x="933" y="198"/>
                      </a:cubicBezTo>
                      <a:cubicBezTo>
                        <a:pt x="335" y="257"/>
                        <a:pt x="13" y="831"/>
                        <a:pt x="1" y="1381"/>
                      </a:cubicBezTo>
                      <a:cubicBezTo>
                        <a:pt x="1" y="1429"/>
                        <a:pt x="36" y="1453"/>
                        <a:pt x="72" y="1453"/>
                      </a:cubicBezTo>
                      <a:cubicBezTo>
                        <a:pt x="108" y="1453"/>
                        <a:pt x="144" y="1429"/>
                        <a:pt x="144" y="1381"/>
                      </a:cubicBezTo>
                      <a:cubicBezTo>
                        <a:pt x="168" y="951"/>
                        <a:pt x="383" y="532"/>
                        <a:pt x="825" y="413"/>
                      </a:cubicBezTo>
                      <a:cubicBezTo>
                        <a:pt x="893" y="393"/>
                        <a:pt x="961" y="384"/>
                        <a:pt x="1027" y="384"/>
                      </a:cubicBezTo>
                      <a:cubicBezTo>
                        <a:pt x="1409" y="384"/>
                        <a:pt x="1749" y="687"/>
                        <a:pt x="1770" y="1094"/>
                      </a:cubicBezTo>
                      <a:cubicBezTo>
                        <a:pt x="1770" y="1154"/>
                        <a:pt x="1814" y="1188"/>
                        <a:pt x="1857" y="1188"/>
                      </a:cubicBezTo>
                      <a:cubicBezTo>
                        <a:pt x="1892" y="1188"/>
                        <a:pt x="1926" y="1166"/>
                        <a:pt x="1937" y="1118"/>
                      </a:cubicBezTo>
                      <a:cubicBezTo>
                        <a:pt x="2087" y="547"/>
                        <a:pt x="2570" y="260"/>
                        <a:pt x="3052" y="260"/>
                      </a:cubicBezTo>
                      <a:cubicBezTo>
                        <a:pt x="3529" y="260"/>
                        <a:pt x="4006" y="541"/>
                        <a:pt x="4160" y="1106"/>
                      </a:cubicBezTo>
                      <a:cubicBezTo>
                        <a:pt x="4174" y="1147"/>
                        <a:pt x="4215" y="1168"/>
                        <a:pt x="4254" y="1168"/>
                      </a:cubicBezTo>
                      <a:cubicBezTo>
                        <a:pt x="4283" y="1168"/>
                        <a:pt x="4312" y="1156"/>
                        <a:pt x="4328" y="1130"/>
                      </a:cubicBezTo>
                      <a:cubicBezTo>
                        <a:pt x="4549" y="694"/>
                        <a:pt x="4949" y="478"/>
                        <a:pt x="5344" y="478"/>
                      </a:cubicBezTo>
                      <a:cubicBezTo>
                        <a:pt x="5782" y="478"/>
                        <a:pt x="6214" y="745"/>
                        <a:pt x="6384" y="1273"/>
                      </a:cubicBezTo>
                      <a:cubicBezTo>
                        <a:pt x="6402" y="1315"/>
                        <a:pt x="6438" y="1336"/>
                        <a:pt x="6473" y="1336"/>
                      </a:cubicBezTo>
                      <a:cubicBezTo>
                        <a:pt x="6509" y="1336"/>
                        <a:pt x="6545" y="1315"/>
                        <a:pt x="6563" y="1273"/>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32" y="602"/>
                        <a:pt x="9466" y="382"/>
                        <a:pt x="9898" y="382"/>
                      </a:cubicBezTo>
                      <a:cubicBezTo>
                        <a:pt x="10416" y="382"/>
                        <a:pt x="10931" y="698"/>
                        <a:pt x="11094" y="1297"/>
                      </a:cubicBezTo>
                      <a:cubicBezTo>
                        <a:pt x="11100" y="1339"/>
                        <a:pt x="11144" y="1364"/>
                        <a:pt x="11183" y="1364"/>
                      </a:cubicBezTo>
                      <a:cubicBezTo>
                        <a:pt x="11212" y="1364"/>
                        <a:pt x="11239" y="1351"/>
                        <a:pt x="11249" y="1321"/>
                      </a:cubicBezTo>
                      <a:cubicBezTo>
                        <a:pt x="11492" y="821"/>
                        <a:pt x="12042" y="432"/>
                        <a:pt x="12545" y="432"/>
                      </a:cubicBezTo>
                      <a:cubicBezTo>
                        <a:pt x="12884" y="432"/>
                        <a:pt x="13201" y="608"/>
                        <a:pt x="13389" y="1046"/>
                      </a:cubicBezTo>
                      <a:cubicBezTo>
                        <a:pt x="13404" y="1076"/>
                        <a:pt x="13431" y="1090"/>
                        <a:pt x="13460" y="1090"/>
                      </a:cubicBezTo>
                      <a:cubicBezTo>
                        <a:pt x="13500" y="1090"/>
                        <a:pt x="13542" y="1064"/>
                        <a:pt x="13556" y="1022"/>
                      </a:cubicBezTo>
                      <a:cubicBezTo>
                        <a:pt x="13705" y="469"/>
                        <a:pt x="14170" y="194"/>
                        <a:pt x="14633" y="194"/>
                      </a:cubicBezTo>
                      <a:cubicBezTo>
                        <a:pt x="15102" y="194"/>
                        <a:pt x="15569" y="475"/>
                        <a:pt x="15708" y="1034"/>
                      </a:cubicBezTo>
                      <a:cubicBezTo>
                        <a:pt x="15726" y="1082"/>
                        <a:pt x="15761" y="1106"/>
                        <a:pt x="15797" y="1106"/>
                      </a:cubicBezTo>
                      <a:cubicBezTo>
                        <a:pt x="15833" y="1106"/>
                        <a:pt x="15869" y="1082"/>
                        <a:pt x="15887" y="1034"/>
                      </a:cubicBezTo>
                      <a:cubicBezTo>
                        <a:pt x="16055" y="541"/>
                        <a:pt x="16486" y="298"/>
                        <a:pt x="16917" y="298"/>
                      </a:cubicBezTo>
                      <a:cubicBezTo>
                        <a:pt x="17373" y="298"/>
                        <a:pt x="17831" y="571"/>
                        <a:pt x="17979" y="1106"/>
                      </a:cubicBezTo>
                      <a:cubicBezTo>
                        <a:pt x="17992" y="1153"/>
                        <a:pt x="18028" y="1177"/>
                        <a:pt x="18063" y="1177"/>
                      </a:cubicBezTo>
                      <a:cubicBezTo>
                        <a:pt x="18091" y="1177"/>
                        <a:pt x="18118" y="1162"/>
                        <a:pt x="18134" y="1130"/>
                      </a:cubicBezTo>
                      <a:cubicBezTo>
                        <a:pt x="18340" y="686"/>
                        <a:pt x="18750" y="475"/>
                        <a:pt x="19157" y="475"/>
                      </a:cubicBezTo>
                      <a:cubicBezTo>
                        <a:pt x="19649" y="475"/>
                        <a:pt x="20138" y="782"/>
                        <a:pt x="20262" y="1357"/>
                      </a:cubicBezTo>
                      <a:cubicBezTo>
                        <a:pt x="20276" y="1409"/>
                        <a:pt x="20314" y="1431"/>
                        <a:pt x="20353" y="1431"/>
                      </a:cubicBezTo>
                      <a:cubicBezTo>
                        <a:pt x="20413" y="1431"/>
                        <a:pt x="20475" y="1377"/>
                        <a:pt x="20453" y="1297"/>
                      </a:cubicBezTo>
                      <a:cubicBezTo>
                        <a:pt x="20307" y="643"/>
                        <a:pt x="19748" y="281"/>
                        <a:pt x="19181" y="281"/>
                      </a:cubicBezTo>
                      <a:cubicBezTo>
                        <a:pt x="18774" y="281"/>
                        <a:pt x="18363" y="467"/>
                        <a:pt x="18098" y="867"/>
                      </a:cubicBezTo>
                      <a:cubicBezTo>
                        <a:pt x="17881" y="358"/>
                        <a:pt x="17410" y="101"/>
                        <a:pt x="16937" y="101"/>
                      </a:cubicBezTo>
                      <a:cubicBezTo>
                        <a:pt x="16498" y="101"/>
                        <a:pt x="16057" y="323"/>
                        <a:pt x="15815" y="771"/>
                      </a:cubicBezTo>
                      <a:cubicBezTo>
                        <a:pt x="15588" y="257"/>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465" name="Google Shape;2465;p26"/>
                <p:cNvSpPr/>
                <p:nvPr/>
              </p:nvSpPr>
              <p:spPr>
                <a:xfrm>
                  <a:off x="4979623" y="2121833"/>
                  <a:ext cx="4384901" cy="309370"/>
                </a:xfrm>
                <a:custGeom>
                  <a:avLst/>
                  <a:gdLst/>
                  <a:ahLst/>
                  <a:cxnLst/>
                  <a:rect l="l" t="t" r="r" b="b"/>
                  <a:pathLst>
                    <a:path w="20467" h="1444" extrusionOk="0">
                      <a:moveTo>
                        <a:pt x="14638" y="0"/>
                      </a:moveTo>
                      <a:cubicBezTo>
                        <a:pt x="14163" y="0"/>
                        <a:pt x="13687" y="254"/>
                        <a:pt x="13460" y="762"/>
                      </a:cubicBezTo>
                      <a:cubicBezTo>
                        <a:pt x="13242" y="394"/>
                        <a:pt x="12915" y="240"/>
                        <a:pt x="12568" y="240"/>
                      </a:cubicBezTo>
                      <a:cubicBezTo>
                        <a:pt x="12058" y="240"/>
                        <a:pt x="11507" y="573"/>
                        <a:pt x="11201" y="1049"/>
                      </a:cubicBezTo>
                      <a:cubicBezTo>
                        <a:pt x="10962" y="487"/>
                        <a:pt x="10434" y="194"/>
                        <a:pt x="9904" y="194"/>
                      </a:cubicBezTo>
                      <a:cubicBezTo>
                        <a:pt x="9453" y="194"/>
                        <a:pt x="9001" y="407"/>
                        <a:pt x="8727" y="846"/>
                      </a:cubicBezTo>
                      <a:cubicBezTo>
                        <a:pt x="8458" y="484"/>
                        <a:pt x="8059" y="308"/>
                        <a:pt x="7662" y="308"/>
                      </a:cubicBezTo>
                      <a:cubicBezTo>
                        <a:pt x="7194" y="308"/>
                        <a:pt x="6731" y="553"/>
                        <a:pt x="6491" y="1025"/>
                      </a:cubicBezTo>
                      <a:cubicBezTo>
                        <a:pt x="6261" y="546"/>
                        <a:pt x="5799" y="299"/>
                        <a:pt x="5334" y="299"/>
                      </a:cubicBezTo>
                      <a:cubicBezTo>
                        <a:pt x="4930" y="299"/>
                        <a:pt x="4524" y="486"/>
                        <a:pt x="4268" y="870"/>
                      </a:cubicBezTo>
                      <a:cubicBezTo>
                        <a:pt x="4041" y="342"/>
                        <a:pt x="3553" y="76"/>
                        <a:pt x="3061" y="76"/>
                      </a:cubicBezTo>
                      <a:cubicBezTo>
                        <a:pt x="2596" y="76"/>
                        <a:pt x="2128" y="315"/>
                        <a:pt x="1877" y="798"/>
                      </a:cubicBezTo>
                      <a:cubicBezTo>
                        <a:pt x="1743" y="440"/>
                        <a:pt x="1399" y="197"/>
                        <a:pt x="1012" y="197"/>
                      </a:cubicBezTo>
                      <a:cubicBezTo>
                        <a:pt x="986" y="197"/>
                        <a:pt x="960" y="198"/>
                        <a:pt x="933" y="201"/>
                      </a:cubicBezTo>
                      <a:cubicBezTo>
                        <a:pt x="335" y="260"/>
                        <a:pt x="13" y="834"/>
                        <a:pt x="1" y="1372"/>
                      </a:cubicBezTo>
                      <a:cubicBezTo>
                        <a:pt x="1" y="1420"/>
                        <a:pt x="36" y="1444"/>
                        <a:pt x="72" y="1444"/>
                      </a:cubicBezTo>
                      <a:cubicBezTo>
                        <a:pt x="108" y="1444"/>
                        <a:pt x="144" y="1420"/>
                        <a:pt x="144" y="1372"/>
                      </a:cubicBezTo>
                      <a:cubicBezTo>
                        <a:pt x="168" y="942"/>
                        <a:pt x="383" y="523"/>
                        <a:pt x="825" y="416"/>
                      </a:cubicBezTo>
                      <a:cubicBezTo>
                        <a:pt x="893" y="396"/>
                        <a:pt x="961" y="387"/>
                        <a:pt x="1027" y="387"/>
                      </a:cubicBezTo>
                      <a:cubicBezTo>
                        <a:pt x="1409" y="387"/>
                        <a:pt x="1749" y="690"/>
                        <a:pt x="1770" y="1097"/>
                      </a:cubicBezTo>
                      <a:cubicBezTo>
                        <a:pt x="1770" y="1151"/>
                        <a:pt x="1815" y="1182"/>
                        <a:pt x="1859" y="1182"/>
                      </a:cubicBezTo>
                      <a:cubicBezTo>
                        <a:pt x="1893" y="1182"/>
                        <a:pt x="1927" y="1163"/>
                        <a:pt x="1937" y="1121"/>
                      </a:cubicBezTo>
                      <a:cubicBezTo>
                        <a:pt x="2087" y="544"/>
                        <a:pt x="2570" y="257"/>
                        <a:pt x="3052" y="257"/>
                      </a:cubicBezTo>
                      <a:cubicBezTo>
                        <a:pt x="3529" y="257"/>
                        <a:pt x="4006" y="538"/>
                        <a:pt x="4160" y="1097"/>
                      </a:cubicBezTo>
                      <a:cubicBezTo>
                        <a:pt x="4174" y="1144"/>
                        <a:pt x="4213" y="1168"/>
                        <a:pt x="4252" y="1168"/>
                      </a:cubicBezTo>
                      <a:cubicBezTo>
                        <a:pt x="4282" y="1168"/>
                        <a:pt x="4312" y="1153"/>
                        <a:pt x="4328" y="1121"/>
                      </a:cubicBezTo>
                      <a:cubicBezTo>
                        <a:pt x="4547" y="688"/>
                        <a:pt x="4944" y="475"/>
                        <a:pt x="5336" y="475"/>
                      </a:cubicBezTo>
                      <a:cubicBezTo>
                        <a:pt x="5777" y="475"/>
                        <a:pt x="6213" y="745"/>
                        <a:pt x="6384" y="1276"/>
                      </a:cubicBezTo>
                      <a:cubicBezTo>
                        <a:pt x="6402" y="1318"/>
                        <a:pt x="6438" y="1339"/>
                        <a:pt x="6473" y="1339"/>
                      </a:cubicBezTo>
                      <a:cubicBezTo>
                        <a:pt x="6509" y="1339"/>
                        <a:pt x="6545" y="1318"/>
                        <a:pt x="6563" y="1276"/>
                      </a:cubicBezTo>
                      <a:cubicBezTo>
                        <a:pt x="6740" y="765"/>
                        <a:pt x="7201" y="495"/>
                        <a:pt x="7664" y="495"/>
                      </a:cubicBezTo>
                      <a:cubicBezTo>
                        <a:pt x="8046" y="495"/>
                        <a:pt x="8428" y="678"/>
                        <a:pt x="8655" y="1061"/>
                      </a:cubicBezTo>
                      <a:cubicBezTo>
                        <a:pt x="8673" y="1085"/>
                        <a:pt x="8700" y="1097"/>
                        <a:pt x="8727" y="1097"/>
                      </a:cubicBezTo>
                      <a:cubicBezTo>
                        <a:pt x="8754" y="1097"/>
                        <a:pt x="8781" y="1085"/>
                        <a:pt x="8798" y="1061"/>
                      </a:cubicBezTo>
                      <a:cubicBezTo>
                        <a:pt x="9028" y="590"/>
                        <a:pt x="9469" y="365"/>
                        <a:pt x="9908" y="365"/>
                      </a:cubicBezTo>
                      <a:cubicBezTo>
                        <a:pt x="10427" y="365"/>
                        <a:pt x="10944" y="680"/>
                        <a:pt x="11105" y="1276"/>
                      </a:cubicBezTo>
                      <a:cubicBezTo>
                        <a:pt x="11119" y="1317"/>
                        <a:pt x="11156" y="1339"/>
                        <a:pt x="11192" y="1339"/>
                      </a:cubicBezTo>
                      <a:cubicBezTo>
                        <a:pt x="11219" y="1339"/>
                        <a:pt x="11245" y="1326"/>
                        <a:pt x="11261" y="1300"/>
                      </a:cubicBezTo>
                      <a:cubicBezTo>
                        <a:pt x="11504" y="800"/>
                        <a:pt x="12054" y="411"/>
                        <a:pt x="12557" y="411"/>
                      </a:cubicBezTo>
                      <a:cubicBezTo>
                        <a:pt x="12896" y="411"/>
                        <a:pt x="13213" y="588"/>
                        <a:pt x="13401" y="1025"/>
                      </a:cubicBezTo>
                      <a:cubicBezTo>
                        <a:pt x="13416" y="1055"/>
                        <a:pt x="13443" y="1069"/>
                        <a:pt x="13472" y="1069"/>
                      </a:cubicBezTo>
                      <a:cubicBezTo>
                        <a:pt x="13512" y="1069"/>
                        <a:pt x="13554" y="1043"/>
                        <a:pt x="13568" y="1002"/>
                      </a:cubicBezTo>
                      <a:cubicBezTo>
                        <a:pt x="13716" y="450"/>
                        <a:pt x="14179" y="175"/>
                        <a:pt x="14641" y="175"/>
                      </a:cubicBezTo>
                      <a:cubicBezTo>
                        <a:pt x="15111" y="175"/>
                        <a:pt x="15581" y="459"/>
                        <a:pt x="15720" y="1025"/>
                      </a:cubicBezTo>
                      <a:cubicBezTo>
                        <a:pt x="15732" y="1067"/>
                        <a:pt x="15767" y="1088"/>
                        <a:pt x="15805" y="1088"/>
                      </a:cubicBezTo>
                      <a:cubicBezTo>
                        <a:pt x="15842" y="1088"/>
                        <a:pt x="15881" y="1067"/>
                        <a:pt x="15899" y="1025"/>
                      </a:cubicBezTo>
                      <a:cubicBezTo>
                        <a:pt x="16067" y="526"/>
                        <a:pt x="16498" y="281"/>
                        <a:pt x="16929" y="281"/>
                      </a:cubicBezTo>
                      <a:cubicBezTo>
                        <a:pt x="17386" y="281"/>
                        <a:pt x="17843" y="556"/>
                        <a:pt x="17991" y="1097"/>
                      </a:cubicBezTo>
                      <a:cubicBezTo>
                        <a:pt x="17997" y="1136"/>
                        <a:pt x="18032" y="1157"/>
                        <a:pt x="18068" y="1157"/>
                      </a:cubicBezTo>
                      <a:cubicBezTo>
                        <a:pt x="18098" y="1157"/>
                        <a:pt x="18130" y="1142"/>
                        <a:pt x="18146" y="1109"/>
                      </a:cubicBezTo>
                      <a:cubicBezTo>
                        <a:pt x="18352" y="665"/>
                        <a:pt x="18762" y="454"/>
                        <a:pt x="19169" y="454"/>
                      </a:cubicBezTo>
                      <a:cubicBezTo>
                        <a:pt x="19661" y="454"/>
                        <a:pt x="20150" y="761"/>
                        <a:pt x="20274" y="1336"/>
                      </a:cubicBezTo>
                      <a:cubicBezTo>
                        <a:pt x="20284" y="1387"/>
                        <a:pt x="20323" y="1410"/>
                        <a:pt x="20361" y="1410"/>
                      </a:cubicBezTo>
                      <a:cubicBezTo>
                        <a:pt x="20414" y="1410"/>
                        <a:pt x="20467" y="1369"/>
                        <a:pt x="20453" y="1300"/>
                      </a:cubicBezTo>
                      <a:cubicBezTo>
                        <a:pt x="20307" y="645"/>
                        <a:pt x="19746" y="279"/>
                        <a:pt x="19178" y="279"/>
                      </a:cubicBezTo>
                      <a:cubicBezTo>
                        <a:pt x="18772" y="279"/>
                        <a:pt x="18363" y="466"/>
                        <a:pt x="18098" y="870"/>
                      </a:cubicBezTo>
                      <a:cubicBezTo>
                        <a:pt x="17880" y="359"/>
                        <a:pt x="17404" y="98"/>
                        <a:pt x="16928" y="98"/>
                      </a:cubicBezTo>
                      <a:cubicBezTo>
                        <a:pt x="16492" y="98"/>
                        <a:pt x="16055" y="317"/>
                        <a:pt x="15815" y="762"/>
                      </a:cubicBezTo>
                      <a:cubicBezTo>
                        <a:pt x="15588" y="254"/>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466" name="Google Shape;2466;p26"/>
                <p:cNvSpPr/>
                <p:nvPr/>
              </p:nvSpPr>
              <p:spPr>
                <a:xfrm>
                  <a:off x="4979623" y="2662802"/>
                  <a:ext cx="4386829" cy="310655"/>
                </a:xfrm>
                <a:custGeom>
                  <a:avLst/>
                  <a:gdLst/>
                  <a:ahLst/>
                  <a:cxnLst/>
                  <a:rect l="l" t="t" r="r" b="b"/>
                  <a:pathLst>
                    <a:path w="20476" h="1450" extrusionOk="0">
                      <a:moveTo>
                        <a:pt x="14638" y="1"/>
                      </a:moveTo>
                      <a:cubicBezTo>
                        <a:pt x="14163" y="1"/>
                        <a:pt x="13687" y="258"/>
                        <a:pt x="13460" y="772"/>
                      </a:cubicBezTo>
                      <a:cubicBezTo>
                        <a:pt x="13242" y="399"/>
                        <a:pt x="12914" y="243"/>
                        <a:pt x="12567" y="243"/>
                      </a:cubicBezTo>
                      <a:cubicBezTo>
                        <a:pt x="12058" y="243"/>
                        <a:pt x="11507" y="577"/>
                        <a:pt x="11201" y="1047"/>
                      </a:cubicBezTo>
                      <a:cubicBezTo>
                        <a:pt x="10963" y="486"/>
                        <a:pt x="10437" y="193"/>
                        <a:pt x="9909" y="193"/>
                      </a:cubicBezTo>
                      <a:cubicBezTo>
                        <a:pt x="9456" y="193"/>
                        <a:pt x="9003" y="409"/>
                        <a:pt x="8727" y="855"/>
                      </a:cubicBezTo>
                      <a:cubicBezTo>
                        <a:pt x="8457" y="492"/>
                        <a:pt x="8056" y="316"/>
                        <a:pt x="7658" y="316"/>
                      </a:cubicBezTo>
                      <a:cubicBezTo>
                        <a:pt x="7192" y="316"/>
                        <a:pt x="6730" y="558"/>
                        <a:pt x="6491" y="1023"/>
                      </a:cubicBezTo>
                      <a:cubicBezTo>
                        <a:pt x="6262" y="545"/>
                        <a:pt x="5802" y="298"/>
                        <a:pt x="5339" y="298"/>
                      </a:cubicBezTo>
                      <a:cubicBezTo>
                        <a:pt x="4933" y="298"/>
                        <a:pt x="4525" y="488"/>
                        <a:pt x="4268" y="879"/>
                      </a:cubicBezTo>
                      <a:cubicBezTo>
                        <a:pt x="4040" y="348"/>
                        <a:pt x="3547" y="79"/>
                        <a:pt x="3053" y="79"/>
                      </a:cubicBezTo>
                      <a:cubicBezTo>
                        <a:pt x="2590" y="79"/>
                        <a:pt x="2126" y="316"/>
                        <a:pt x="1877" y="796"/>
                      </a:cubicBezTo>
                      <a:cubicBezTo>
                        <a:pt x="1743" y="437"/>
                        <a:pt x="1399" y="194"/>
                        <a:pt x="1012" y="194"/>
                      </a:cubicBezTo>
                      <a:cubicBezTo>
                        <a:pt x="986" y="194"/>
                        <a:pt x="960" y="196"/>
                        <a:pt x="933" y="198"/>
                      </a:cubicBezTo>
                      <a:cubicBezTo>
                        <a:pt x="335" y="258"/>
                        <a:pt x="13" y="831"/>
                        <a:pt x="1" y="1369"/>
                      </a:cubicBezTo>
                      <a:cubicBezTo>
                        <a:pt x="1" y="1423"/>
                        <a:pt x="36" y="1450"/>
                        <a:pt x="72" y="1450"/>
                      </a:cubicBezTo>
                      <a:cubicBezTo>
                        <a:pt x="108" y="1450"/>
                        <a:pt x="144" y="1423"/>
                        <a:pt x="144" y="1369"/>
                      </a:cubicBezTo>
                      <a:cubicBezTo>
                        <a:pt x="168" y="951"/>
                        <a:pt x="383" y="533"/>
                        <a:pt x="825" y="413"/>
                      </a:cubicBezTo>
                      <a:cubicBezTo>
                        <a:pt x="893" y="393"/>
                        <a:pt x="961" y="384"/>
                        <a:pt x="1027" y="384"/>
                      </a:cubicBezTo>
                      <a:cubicBezTo>
                        <a:pt x="1409" y="384"/>
                        <a:pt x="1749" y="687"/>
                        <a:pt x="1770" y="1094"/>
                      </a:cubicBezTo>
                      <a:cubicBezTo>
                        <a:pt x="1770" y="1153"/>
                        <a:pt x="1812" y="1183"/>
                        <a:pt x="1855" y="1183"/>
                      </a:cubicBezTo>
                      <a:cubicBezTo>
                        <a:pt x="1890" y="1183"/>
                        <a:pt x="1926" y="1162"/>
                        <a:pt x="1937" y="1118"/>
                      </a:cubicBezTo>
                      <a:cubicBezTo>
                        <a:pt x="2087" y="547"/>
                        <a:pt x="2570" y="261"/>
                        <a:pt x="3052" y="261"/>
                      </a:cubicBezTo>
                      <a:cubicBezTo>
                        <a:pt x="3529" y="261"/>
                        <a:pt x="4006" y="542"/>
                        <a:pt x="4160" y="1106"/>
                      </a:cubicBezTo>
                      <a:cubicBezTo>
                        <a:pt x="4174" y="1147"/>
                        <a:pt x="4215" y="1168"/>
                        <a:pt x="4254" y="1168"/>
                      </a:cubicBezTo>
                      <a:cubicBezTo>
                        <a:pt x="4283" y="1168"/>
                        <a:pt x="4312" y="1156"/>
                        <a:pt x="4328" y="1130"/>
                      </a:cubicBezTo>
                      <a:cubicBezTo>
                        <a:pt x="4549" y="694"/>
                        <a:pt x="4949" y="478"/>
                        <a:pt x="5344" y="478"/>
                      </a:cubicBezTo>
                      <a:cubicBezTo>
                        <a:pt x="5782" y="478"/>
                        <a:pt x="6214" y="745"/>
                        <a:pt x="6384" y="1274"/>
                      </a:cubicBezTo>
                      <a:cubicBezTo>
                        <a:pt x="6402" y="1316"/>
                        <a:pt x="6438" y="1336"/>
                        <a:pt x="6473" y="1336"/>
                      </a:cubicBezTo>
                      <a:cubicBezTo>
                        <a:pt x="6509" y="1336"/>
                        <a:pt x="6545" y="1316"/>
                        <a:pt x="6563" y="1274"/>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27" y="590"/>
                        <a:pt x="9467" y="365"/>
                        <a:pt x="9905" y="365"/>
                      </a:cubicBezTo>
                      <a:cubicBezTo>
                        <a:pt x="10428" y="365"/>
                        <a:pt x="10949" y="686"/>
                        <a:pt x="11105" y="1298"/>
                      </a:cubicBezTo>
                      <a:cubicBezTo>
                        <a:pt x="11118" y="1336"/>
                        <a:pt x="11152" y="1358"/>
                        <a:pt x="11187" y="1358"/>
                      </a:cubicBezTo>
                      <a:cubicBezTo>
                        <a:pt x="11215" y="1358"/>
                        <a:pt x="11244" y="1342"/>
                        <a:pt x="11261" y="1310"/>
                      </a:cubicBezTo>
                      <a:cubicBezTo>
                        <a:pt x="11503" y="817"/>
                        <a:pt x="12052" y="432"/>
                        <a:pt x="12555" y="432"/>
                      </a:cubicBezTo>
                      <a:cubicBezTo>
                        <a:pt x="12894" y="432"/>
                        <a:pt x="13213" y="608"/>
                        <a:pt x="13401" y="1047"/>
                      </a:cubicBezTo>
                      <a:cubicBezTo>
                        <a:pt x="13415" y="1075"/>
                        <a:pt x="13440" y="1086"/>
                        <a:pt x="13467" y="1086"/>
                      </a:cubicBezTo>
                      <a:cubicBezTo>
                        <a:pt x="13508" y="1086"/>
                        <a:pt x="13553" y="1059"/>
                        <a:pt x="13568" y="1023"/>
                      </a:cubicBezTo>
                      <a:cubicBezTo>
                        <a:pt x="13717" y="470"/>
                        <a:pt x="14181" y="195"/>
                        <a:pt x="14645" y="195"/>
                      </a:cubicBezTo>
                      <a:cubicBezTo>
                        <a:pt x="15114" y="195"/>
                        <a:pt x="15581" y="476"/>
                        <a:pt x="15720" y="1035"/>
                      </a:cubicBezTo>
                      <a:cubicBezTo>
                        <a:pt x="15732" y="1076"/>
                        <a:pt x="15767" y="1097"/>
                        <a:pt x="15805" y="1097"/>
                      </a:cubicBezTo>
                      <a:cubicBezTo>
                        <a:pt x="15842" y="1097"/>
                        <a:pt x="15881" y="1076"/>
                        <a:pt x="15899" y="1035"/>
                      </a:cubicBezTo>
                      <a:cubicBezTo>
                        <a:pt x="16067" y="541"/>
                        <a:pt x="16497" y="299"/>
                        <a:pt x="16929" y="299"/>
                      </a:cubicBezTo>
                      <a:cubicBezTo>
                        <a:pt x="17385" y="299"/>
                        <a:pt x="17843" y="571"/>
                        <a:pt x="17991" y="1106"/>
                      </a:cubicBezTo>
                      <a:cubicBezTo>
                        <a:pt x="18004" y="1147"/>
                        <a:pt x="18041" y="1168"/>
                        <a:pt x="18077" y="1168"/>
                      </a:cubicBezTo>
                      <a:cubicBezTo>
                        <a:pt x="18104" y="1168"/>
                        <a:pt x="18131" y="1156"/>
                        <a:pt x="18146" y="1130"/>
                      </a:cubicBezTo>
                      <a:cubicBezTo>
                        <a:pt x="18352" y="680"/>
                        <a:pt x="18763" y="466"/>
                        <a:pt x="19171" y="466"/>
                      </a:cubicBezTo>
                      <a:cubicBezTo>
                        <a:pt x="19662" y="466"/>
                        <a:pt x="20150" y="776"/>
                        <a:pt x="20274" y="1357"/>
                      </a:cubicBezTo>
                      <a:cubicBezTo>
                        <a:pt x="20288" y="1403"/>
                        <a:pt x="20322" y="1422"/>
                        <a:pt x="20358" y="1422"/>
                      </a:cubicBezTo>
                      <a:cubicBezTo>
                        <a:pt x="20415" y="1422"/>
                        <a:pt x="20475" y="1371"/>
                        <a:pt x="20453" y="1298"/>
                      </a:cubicBezTo>
                      <a:cubicBezTo>
                        <a:pt x="20307" y="643"/>
                        <a:pt x="19748" y="281"/>
                        <a:pt x="19181" y="281"/>
                      </a:cubicBezTo>
                      <a:cubicBezTo>
                        <a:pt x="18774" y="281"/>
                        <a:pt x="18363" y="468"/>
                        <a:pt x="18098" y="867"/>
                      </a:cubicBezTo>
                      <a:cubicBezTo>
                        <a:pt x="17881" y="357"/>
                        <a:pt x="17408" y="97"/>
                        <a:pt x="16933" y="97"/>
                      </a:cubicBezTo>
                      <a:cubicBezTo>
                        <a:pt x="16495" y="97"/>
                        <a:pt x="16056" y="318"/>
                        <a:pt x="15815" y="772"/>
                      </a:cubicBezTo>
                      <a:cubicBezTo>
                        <a:pt x="15588" y="258"/>
                        <a:pt x="15113" y="1"/>
                        <a:pt x="14638"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467" name="Google Shape;2467;p26"/>
                <p:cNvSpPr/>
                <p:nvPr/>
              </p:nvSpPr>
              <p:spPr>
                <a:xfrm>
                  <a:off x="4979623" y="3205700"/>
                  <a:ext cx="4386615" cy="308941"/>
                </a:xfrm>
                <a:custGeom>
                  <a:avLst/>
                  <a:gdLst/>
                  <a:ahLst/>
                  <a:cxnLst/>
                  <a:rect l="l" t="t" r="r" b="b"/>
                  <a:pathLst>
                    <a:path w="20475" h="1442" extrusionOk="0">
                      <a:moveTo>
                        <a:pt x="14638" y="1"/>
                      </a:moveTo>
                      <a:cubicBezTo>
                        <a:pt x="14163" y="1"/>
                        <a:pt x="13687" y="258"/>
                        <a:pt x="13460" y="772"/>
                      </a:cubicBezTo>
                      <a:cubicBezTo>
                        <a:pt x="13242" y="399"/>
                        <a:pt x="12914" y="244"/>
                        <a:pt x="12567" y="244"/>
                      </a:cubicBezTo>
                      <a:cubicBezTo>
                        <a:pt x="12058" y="244"/>
                        <a:pt x="11507" y="578"/>
                        <a:pt x="11201" y="1047"/>
                      </a:cubicBezTo>
                      <a:cubicBezTo>
                        <a:pt x="10962" y="485"/>
                        <a:pt x="10434" y="192"/>
                        <a:pt x="9904" y="192"/>
                      </a:cubicBezTo>
                      <a:cubicBezTo>
                        <a:pt x="9453" y="192"/>
                        <a:pt x="9001" y="404"/>
                        <a:pt x="8727" y="843"/>
                      </a:cubicBezTo>
                      <a:cubicBezTo>
                        <a:pt x="8458" y="482"/>
                        <a:pt x="8059" y="306"/>
                        <a:pt x="7662" y="306"/>
                      </a:cubicBezTo>
                      <a:cubicBezTo>
                        <a:pt x="7194" y="306"/>
                        <a:pt x="6731" y="550"/>
                        <a:pt x="6491" y="1023"/>
                      </a:cubicBezTo>
                      <a:cubicBezTo>
                        <a:pt x="6262" y="545"/>
                        <a:pt x="5802" y="298"/>
                        <a:pt x="5339" y="298"/>
                      </a:cubicBezTo>
                      <a:cubicBezTo>
                        <a:pt x="4933" y="298"/>
                        <a:pt x="4525" y="488"/>
                        <a:pt x="4268" y="879"/>
                      </a:cubicBezTo>
                      <a:cubicBezTo>
                        <a:pt x="4040" y="349"/>
                        <a:pt x="3547" y="79"/>
                        <a:pt x="3053" y="79"/>
                      </a:cubicBezTo>
                      <a:cubicBezTo>
                        <a:pt x="2590" y="79"/>
                        <a:pt x="2126" y="316"/>
                        <a:pt x="1877" y="796"/>
                      </a:cubicBezTo>
                      <a:cubicBezTo>
                        <a:pt x="1743" y="437"/>
                        <a:pt x="1399" y="195"/>
                        <a:pt x="1012" y="195"/>
                      </a:cubicBezTo>
                      <a:cubicBezTo>
                        <a:pt x="986" y="195"/>
                        <a:pt x="960" y="196"/>
                        <a:pt x="933" y="198"/>
                      </a:cubicBezTo>
                      <a:cubicBezTo>
                        <a:pt x="335" y="258"/>
                        <a:pt x="13" y="832"/>
                        <a:pt x="1" y="1369"/>
                      </a:cubicBezTo>
                      <a:cubicBezTo>
                        <a:pt x="1" y="1417"/>
                        <a:pt x="36" y="1441"/>
                        <a:pt x="72" y="1441"/>
                      </a:cubicBezTo>
                      <a:cubicBezTo>
                        <a:pt x="108" y="1441"/>
                        <a:pt x="144" y="1417"/>
                        <a:pt x="144" y="1369"/>
                      </a:cubicBezTo>
                      <a:cubicBezTo>
                        <a:pt x="168" y="939"/>
                        <a:pt x="383" y="533"/>
                        <a:pt x="825" y="413"/>
                      </a:cubicBezTo>
                      <a:cubicBezTo>
                        <a:pt x="893" y="394"/>
                        <a:pt x="961" y="384"/>
                        <a:pt x="1027" y="384"/>
                      </a:cubicBezTo>
                      <a:cubicBezTo>
                        <a:pt x="1409" y="384"/>
                        <a:pt x="1749" y="687"/>
                        <a:pt x="1770" y="1095"/>
                      </a:cubicBezTo>
                      <a:cubicBezTo>
                        <a:pt x="1770" y="1148"/>
                        <a:pt x="1815" y="1179"/>
                        <a:pt x="1859" y="1179"/>
                      </a:cubicBezTo>
                      <a:cubicBezTo>
                        <a:pt x="1893" y="1179"/>
                        <a:pt x="1927" y="1160"/>
                        <a:pt x="1937" y="1118"/>
                      </a:cubicBezTo>
                      <a:cubicBezTo>
                        <a:pt x="2087" y="548"/>
                        <a:pt x="2570" y="261"/>
                        <a:pt x="3052" y="261"/>
                      </a:cubicBezTo>
                      <a:cubicBezTo>
                        <a:pt x="3529" y="261"/>
                        <a:pt x="4006" y="542"/>
                        <a:pt x="4160" y="1106"/>
                      </a:cubicBezTo>
                      <a:cubicBezTo>
                        <a:pt x="4173" y="1145"/>
                        <a:pt x="4211" y="1167"/>
                        <a:pt x="4248" y="1167"/>
                      </a:cubicBezTo>
                      <a:cubicBezTo>
                        <a:pt x="4280" y="1167"/>
                        <a:pt x="4311" y="1151"/>
                        <a:pt x="4328" y="1118"/>
                      </a:cubicBezTo>
                      <a:cubicBezTo>
                        <a:pt x="4547" y="685"/>
                        <a:pt x="4944" y="472"/>
                        <a:pt x="5336" y="472"/>
                      </a:cubicBezTo>
                      <a:cubicBezTo>
                        <a:pt x="5777" y="472"/>
                        <a:pt x="6213" y="742"/>
                        <a:pt x="6384" y="1274"/>
                      </a:cubicBezTo>
                      <a:cubicBezTo>
                        <a:pt x="6402" y="1316"/>
                        <a:pt x="6438" y="1337"/>
                        <a:pt x="6473" y="1337"/>
                      </a:cubicBezTo>
                      <a:cubicBezTo>
                        <a:pt x="6509" y="1337"/>
                        <a:pt x="6545" y="1316"/>
                        <a:pt x="6563" y="1274"/>
                      </a:cubicBezTo>
                      <a:cubicBezTo>
                        <a:pt x="6740" y="762"/>
                        <a:pt x="7201" y="492"/>
                        <a:pt x="7664" y="492"/>
                      </a:cubicBezTo>
                      <a:cubicBezTo>
                        <a:pt x="8046" y="492"/>
                        <a:pt x="8428" y="675"/>
                        <a:pt x="8655" y="1059"/>
                      </a:cubicBezTo>
                      <a:cubicBezTo>
                        <a:pt x="8673" y="1083"/>
                        <a:pt x="8700" y="1095"/>
                        <a:pt x="8727" y="1095"/>
                      </a:cubicBezTo>
                      <a:cubicBezTo>
                        <a:pt x="8754" y="1095"/>
                        <a:pt x="8781" y="1083"/>
                        <a:pt x="8798" y="1059"/>
                      </a:cubicBezTo>
                      <a:cubicBezTo>
                        <a:pt x="9026" y="598"/>
                        <a:pt x="9458" y="378"/>
                        <a:pt x="9890" y="378"/>
                      </a:cubicBezTo>
                      <a:cubicBezTo>
                        <a:pt x="10410" y="378"/>
                        <a:pt x="10930" y="697"/>
                        <a:pt x="11094" y="1298"/>
                      </a:cubicBezTo>
                      <a:cubicBezTo>
                        <a:pt x="11106" y="1337"/>
                        <a:pt x="11140" y="1358"/>
                        <a:pt x="11175" y="1358"/>
                      </a:cubicBezTo>
                      <a:cubicBezTo>
                        <a:pt x="11203" y="1358"/>
                        <a:pt x="11232" y="1343"/>
                        <a:pt x="11249" y="1310"/>
                      </a:cubicBezTo>
                      <a:cubicBezTo>
                        <a:pt x="11491" y="818"/>
                        <a:pt x="12040" y="432"/>
                        <a:pt x="12543" y="432"/>
                      </a:cubicBezTo>
                      <a:cubicBezTo>
                        <a:pt x="12882" y="432"/>
                        <a:pt x="13201" y="608"/>
                        <a:pt x="13389" y="1047"/>
                      </a:cubicBezTo>
                      <a:cubicBezTo>
                        <a:pt x="13403" y="1075"/>
                        <a:pt x="13428" y="1086"/>
                        <a:pt x="13455" y="1086"/>
                      </a:cubicBezTo>
                      <a:cubicBezTo>
                        <a:pt x="13496" y="1086"/>
                        <a:pt x="13541" y="1059"/>
                        <a:pt x="13556" y="1023"/>
                      </a:cubicBezTo>
                      <a:cubicBezTo>
                        <a:pt x="13699" y="464"/>
                        <a:pt x="14164" y="186"/>
                        <a:pt x="14629" y="186"/>
                      </a:cubicBezTo>
                      <a:cubicBezTo>
                        <a:pt x="15099" y="186"/>
                        <a:pt x="15569" y="470"/>
                        <a:pt x="15708" y="1035"/>
                      </a:cubicBezTo>
                      <a:cubicBezTo>
                        <a:pt x="15726" y="1077"/>
                        <a:pt x="15761" y="1097"/>
                        <a:pt x="15797" y="1097"/>
                      </a:cubicBezTo>
                      <a:cubicBezTo>
                        <a:pt x="15833" y="1097"/>
                        <a:pt x="15869" y="1077"/>
                        <a:pt x="15887" y="1035"/>
                      </a:cubicBezTo>
                      <a:cubicBezTo>
                        <a:pt x="16055" y="541"/>
                        <a:pt x="16486" y="299"/>
                        <a:pt x="16917" y="299"/>
                      </a:cubicBezTo>
                      <a:cubicBezTo>
                        <a:pt x="17373" y="299"/>
                        <a:pt x="17831" y="571"/>
                        <a:pt x="17979" y="1106"/>
                      </a:cubicBezTo>
                      <a:cubicBezTo>
                        <a:pt x="17992" y="1147"/>
                        <a:pt x="18029" y="1169"/>
                        <a:pt x="18065" y="1169"/>
                      </a:cubicBezTo>
                      <a:cubicBezTo>
                        <a:pt x="18092" y="1169"/>
                        <a:pt x="18119" y="1156"/>
                        <a:pt x="18134" y="1130"/>
                      </a:cubicBezTo>
                      <a:cubicBezTo>
                        <a:pt x="18340" y="680"/>
                        <a:pt x="18751" y="466"/>
                        <a:pt x="19159" y="466"/>
                      </a:cubicBezTo>
                      <a:cubicBezTo>
                        <a:pt x="19650" y="466"/>
                        <a:pt x="20138" y="776"/>
                        <a:pt x="20262" y="1357"/>
                      </a:cubicBezTo>
                      <a:cubicBezTo>
                        <a:pt x="20276" y="1405"/>
                        <a:pt x="20315" y="1426"/>
                        <a:pt x="20354" y="1426"/>
                      </a:cubicBezTo>
                      <a:cubicBezTo>
                        <a:pt x="20414" y="1426"/>
                        <a:pt x="20475" y="1377"/>
                        <a:pt x="20453" y="1298"/>
                      </a:cubicBezTo>
                      <a:cubicBezTo>
                        <a:pt x="20307" y="644"/>
                        <a:pt x="19748" y="281"/>
                        <a:pt x="19181" y="281"/>
                      </a:cubicBezTo>
                      <a:cubicBezTo>
                        <a:pt x="18774" y="281"/>
                        <a:pt x="18363" y="468"/>
                        <a:pt x="18098" y="867"/>
                      </a:cubicBezTo>
                      <a:cubicBezTo>
                        <a:pt x="17881" y="358"/>
                        <a:pt x="17408" y="97"/>
                        <a:pt x="16933" y="97"/>
                      </a:cubicBezTo>
                      <a:cubicBezTo>
                        <a:pt x="16495" y="97"/>
                        <a:pt x="16056" y="319"/>
                        <a:pt x="15815" y="772"/>
                      </a:cubicBezTo>
                      <a:cubicBezTo>
                        <a:pt x="15588" y="258"/>
                        <a:pt x="15113" y="1"/>
                        <a:pt x="14638"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468" name="Google Shape;2468;p26"/>
                <p:cNvSpPr/>
                <p:nvPr/>
              </p:nvSpPr>
              <p:spPr>
                <a:xfrm>
                  <a:off x="4977052" y="3746027"/>
                  <a:ext cx="4389186" cy="310869"/>
                </a:xfrm>
                <a:custGeom>
                  <a:avLst/>
                  <a:gdLst/>
                  <a:ahLst/>
                  <a:cxnLst/>
                  <a:rect l="l" t="t" r="r" b="b"/>
                  <a:pathLst>
                    <a:path w="20487" h="1451" extrusionOk="0">
                      <a:moveTo>
                        <a:pt x="14650" y="1"/>
                      </a:moveTo>
                      <a:cubicBezTo>
                        <a:pt x="14175" y="1"/>
                        <a:pt x="13699" y="258"/>
                        <a:pt x="13472" y="772"/>
                      </a:cubicBezTo>
                      <a:cubicBezTo>
                        <a:pt x="13249" y="399"/>
                        <a:pt x="12919" y="244"/>
                        <a:pt x="12570" y="244"/>
                      </a:cubicBezTo>
                      <a:cubicBezTo>
                        <a:pt x="12060" y="244"/>
                        <a:pt x="11512" y="578"/>
                        <a:pt x="11213" y="1047"/>
                      </a:cubicBezTo>
                      <a:cubicBezTo>
                        <a:pt x="10975" y="488"/>
                        <a:pt x="10451" y="198"/>
                        <a:pt x="9925" y="198"/>
                      </a:cubicBezTo>
                      <a:cubicBezTo>
                        <a:pt x="9471" y="198"/>
                        <a:pt x="9015" y="413"/>
                        <a:pt x="8739" y="856"/>
                      </a:cubicBezTo>
                      <a:cubicBezTo>
                        <a:pt x="8469" y="493"/>
                        <a:pt x="8068" y="317"/>
                        <a:pt x="7669" y="317"/>
                      </a:cubicBezTo>
                      <a:cubicBezTo>
                        <a:pt x="7201" y="317"/>
                        <a:pt x="6737" y="558"/>
                        <a:pt x="6491" y="1023"/>
                      </a:cubicBezTo>
                      <a:cubicBezTo>
                        <a:pt x="6262" y="545"/>
                        <a:pt x="5802" y="298"/>
                        <a:pt x="5341" y="298"/>
                      </a:cubicBezTo>
                      <a:cubicBezTo>
                        <a:pt x="4937" y="298"/>
                        <a:pt x="4531" y="489"/>
                        <a:pt x="4280" y="880"/>
                      </a:cubicBezTo>
                      <a:cubicBezTo>
                        <a:pt x="4052" y="349"/>
                        <a:pt x="3556" y="79"/>
                        <a:pt x="3060" y="79"/>
                      </a:cubicBezTo>
                      <a:cubicBezTo>
                        <a:pt x="2596" y="79"/>
                        <a:pt x="2132" y="316"/>
                        <a:pt x="1889" y="796"/>
                      </a:cubicBezTo>
                      <a:cubicBezTo>
                        <a:pt x="1744" y="438"/>
                        <a:pt x="1399" y="195"/>
                        <a:pt x="1022" y="195"/>
                      </a:cubicBezTo>
                      <a:cubicBezTo>
                        <a:pt x="997" y="195"/>
                        <a:pt x="971" y="196"/>
                        <a:pt x="945" y="198"/>
                      </a:cubicBezTo>
                      <a:cubicBezTo>
                        <a:pt x="347" y="258"/>
                        <a:pt x="13" y="832"/>
                        <a:pt x="1" y="1370"/>
                      </a:cubicBezTo>
                      <a:cubicBezTo>
                        <a:pt x="1" y="1423"/>
                        <a:pt x="40" y="1450"/>
                        <a:pt x="78" y="1450"/>
                      </a:cubicBezTo>
                      <a:cubicBezTo>
                        <a:pt x="117" y="1450"/>
                        <a:pt x="156" y="1423"/>
                        <a:pt x="156" y="1370"/>
                      </a:cubicBezTo>
                      <a:cubicBezTo>
                        <a:pt x="168" y="951"/>
                        <a:pt x="395" y="533"/>
                        <a:pt x="825" y="413"/>
                      </a:cubicBezTo>
                      <a:cubicBezTo>
                        <a:pt x="895" y="394"/>
                        <a:pt x="964" y="385"/>
                        <a:pt x="1032" y="385"/>
                      </a:cubicBezTo>
                      <a:cubicBezTo>
                        <a:pt x="1420" y="385"/>
                        <a:pt x="1760" y="688"/>
                        <a:pt x="1770" y="1095"/>
                      </a:cubicBezTo>
                      <a:cubicBezTo>
                        <a:pt x="1770" y="1153"/>
                        <a:pt x="1816" y="1183"/>
                        <a:pt x="1862" y="1183"/>
                      </a:cubicBezTo>
                      <a:cubicBezTo>
                        <a:pt x="1900" y="1183"/>
                        <a:pt x="1938" y="1162"/>
                        <a:pt x="1949" y="1119"/>
                      </a:cubicBezTo>
                      <a:cubicBezTo>
                        <a:pt x="2099" y="548"/>
                        <a:pt x="2582" y="261"/>
                        <a:pt x="3064" y="261"/>
                      </a:cubicBezTo>
                      <a:cubicBezTo>
                        <a:pt x="3541" y="261"/>
                        <a:pt x="4018" y="542"/>
                        <a:pt x="4172" y="1107"/>
                      </a:cubicBezTo>
                      <a:cubicBezTo>
                        <a:pt x="4185" y="1145"/>
                        <a:pt x="4219" y="1167"/>
                        <a:pt x="4253" y="1167"/>
                      </a:cubicBezTo>
                      <a:cubicBezTo>
                        <a:pt x="4282" y="1167"/>
                        <a:pt x="4311" y="1151"/>
                        <a:pt x="4328" y="1119"/>
                      </a:cubicBezTo>
                      <a:cubicBezTo>
                        <a:pt x="4553" y="686"/>
                        <a:pt x="4950" y="472"/>
                        <a:pt x="5342" y="472"/>
                      </a:cubicBezTo>
                      <a:cubicBezTo>
                        <a:pt x="5783" y="472"/>
                        <a:pt x="6219" y="742"/>
                        <a:pt x="6396" y="1274"/>
                      </a:cubicBezTo>
                      <a:cubicBezTo>
                        <a:pt x="6408" y="1316"/>
                        <a:pt x="6444" y="1337"/>
                        <a:pt x="6480" y="1337"/>
                      </a:cubicBezTo>
                      <a:cubicBezTo>
                        <a:pt x="6515" y="1337"/>
                        <a:pt x="6551" y="1316"/>
                        <a:pt x="6563" y="1274"/>
                      </a:cubicBezTo>
                      <a:cubicBezTo>
                        <a:pt x="6740" y="763"/>
                        <a:pt x="7201" y="492"/>
                        <a:pt x="7664" y="492"/>
                      </a:cubicBezTo>
                      <a:cubicBezTo>
                        <a:pt x="8046" y="492"/>
                        <a:pt x="8428" y="676"/>
                        <a:pt x="8655" y="1059"/>
                      </a:cubicBezTo>
                      <a:cubicBezTo>
                        <a:pt x="8673" y="1089"/>
                        <a:pt x="8703" y="1104"/>
                        <a:pt x="8733" y="1104"/>
                      </a:cubicBezTo>
                      <a:cubicBezTo>
                        <a:pt x="8763" y="1104"/>
                        <a:pt x="8793" y="1089"/>
                        <a:pt x="8810" y="1059"/>
                      </a:cubicBezTo>
                      <a:cubicBezTo>
                        <a:pt x="9038" y="598"/>
                        <a:pt x="9470" y="378"/>
                        <a:pt x="9901" y="378"/>
                      </a:cubicBezTo>
                      <a:cubicBezTo>
                        <a:pt x="10420" y="378"/>
                        <a:pt x="10937" y="697"/>
                        <a:pt x="11094" y="1298"/>
                      </a:cubicBezTo>
                      <a:cubicBezTo>
                        <a:pt x="11107" y="1337"/>
                        <a:pt x="11140" y="1358"/>
                        <a:pt x="11177" y="1358"/>
                      </a:cubicBezTo>
                      <a:cubicBezTo>
                        <a:pt x="11207" y="1358"/>
                        <a:pt x="11239" y="1343"/>
                        <a:pt x="11261" y="1310"/>
                      </a:cubicBezTo>
                      <a:cubicBezTo>
                        <a:pt x="11496" y="818"/>
                        <a:pt x="12042" y="432"/>
                        <a:pt x="12544" y="432"/>
                      </a:cubicBezTo>
                      <a:cubicBezTo>
                        <a:pt x="12882" y="432"/>
                        <a:pt x="13201" y="608"/>
                        <a:pt x="13389" y="1047"/>
                      </a:cubicBezTo>
                      <a:cubicBezTo>
                        <a:pt x="13404" y="1077"/>
                        <a:pt x="13433" y="1090"/>
                        <a:pt x="13464" y="1090"/>
                      </a:cubicBezTo>
                      <a:cubicBezTo>
                        <a:pt x="13506" y="1090"/>
                        <a:pt x="13549" y="1065"/>
                        <a:pt x="13556" y="1023"/>
                      </a:cubicBezTo>
                      <a:cubicBezTo>
                        <a:pt x="13705" y="464"/>
                        <a:pt x="14173" y="186"/>
                        <a:pt x="14639" y="186"/>
                      </a:cubicBezTo>
                      <a:cubicBezTo>
                        <a:pt x="15111" y="186"/>
                        <a:pt x="15581" y="470"/>
                        <a:pt x="15720" y="1035"/>
                      </a:cubicBezTo>
                      <a:cubicBezTo>
                        <a:pt x="15732" y="1077"/>
                        <a:pt x="15767" y="1098"/>
                        <a:pt x="15803" y="1098"/>
                      </a:cubicBezTo>
                      <a:cubicBezTo>
                        <a:pt x="15839" y="1098"/>
                        <a:pt x="15875" y="1077"/>
                        <a:pt x="15887" y="1035"/>
                      </a:cubicBezTo>
                      <a:cubicBezTo>
                        <a:pt x="16061" y="542"/>
                        <a:pt x="16494" y="299"/>
                        <a:pt x="16926" y="299"/>
                      </a:cubicBezTo>
                      <a:cubicBezTo>
                        <a:pt x="17383" y="299"/>
                        <a:pt x="17837" y="572"/>
                        <a:pt x="17979" y="1107"/>
                      </a:cubicBezTo>
                      <a:cubicBezTo>
                        <a:pt x="17993" y="1148"/>
                        <a:pt x="18031" y="1174"/>
                        <a:pt x="18070" y="1174"/>
                      </a:cubicBezTo>
                      <a:cubicBezTo>
                        <a:pt x="18098" y="1174"/>
                        <a:pt x="18126" y="1161"/>
                        <a:pt x="18146" y="1131"/>
                      </a:cubicBezTo>
                      <a:cubicBezTo>
                        <a:pt x="18347" y="680"/>
                        <a:pt x="18754" y="466"/>
                        <a:pt x="19161" y="466"/>
                      </a:cubicBezTo>
                      <a:cubicBezTo>
                        <a:pt x="19650" y="466"/>
                        <a:pt x="20138" y="777"/>
                        <a:pt x="20262" y="1358"/>
                      </a:cubicBezTo>
                      <a:cubicBezTo>
                        <a:pt x="20281" y="1409"/>
                        <a:pt x="20321" y="1431"/>
                        <a:pt x="20362" y="1431"/>
                      </a:cubicBezTo>
                      <a:cubicBezTo>
                        <a:pt x="20425" y="1431"/>
                        <a:pt x="20487" y="1378"/>
                        <a:pt x="20465" y="1298"/>
                      </a:cubicBezTo>
                      <a:cubicBezTo>
                        <a:pt x="20319" y="643"/>
                        <a:pt x="19754" y="276"/>
                        <a:pt x="19185" y="276"/>
                      </a:cubicBezTo>
                      <a:cubicBezTo>
                        <a:pt x="18778" y="276"/>
                        <a:pt x="18370" y="464"/>
                        <a:pt x="18110" y="868"/>
                      </a:cubicBezTo>
                      <a:cubicBezTo>
                        <a:pt x="17886" y="358"/>
                        <a:pt x="17414" y="97"/>
                        <a:pt x="16941" y="97"/>
                      </a:cubicBezTo>
                      <a:cubicBezTo>
                        <a:pt x="16504" y="97"/>
                        <a:pt x="16068" y="319"/>
                        <a:pt x="15827" y="772"/>
                      </a:cubicBezTo>
                      <a:cubicBezTo>
                        <a:pt x="15600" y="258"/>
                        <a:pt x="15125" y="1"/>
                        <a:pt x="14650"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469" name="Google Shape;2469;p26"/>
                <p:cNvSpPr/>
                <p:nvPr/>
              </p:nvSpPr>
              <p:spPr>
                <a:xfrm>
                  <a:off x="4979623" y="4288496"/>
                  <a:ext cx="4386615" cy="309370"/>
                </a:xfrm>
                <a:custGeom>
                  <a:avLst/>
                  <a:gdLst/>
                  <a:ahLst/>
                  <a:cxnLst/>
                  <a:rect l="l" t="t" r="r" b="b"/>
                  <a:pathLst>
                    <a:path w="20475" h="1444" extrusionOk="0">
                      <a:moveTo>
                        <a:pt x="14638" y="0"/>
                      </a:moveTo>
                      <a:cubicBezTo>
                        <a:pt x="14163" y="0"/>
                        <a:pt x="13687" y="254"/>
                        <a:pt x="13460" y="762"/>
                      </a:cubicBezTo>
                      <a:cubicBezTo>
                        <a:pt x="13242" y="394"/>
                        <a:pt x="12915" y="240"/>
                        <a:pt x="12568" y="240"/>
                      </a:cubicBezTo>
                      <a:cubicBezTo>
                        <a:pt x="12058" y="240"/>
                        <a:pt x="11507" y="573"/>
                        <a:pt x="11201" y="1049"/>
                      </a:cubicBezTo>
                      <a:cubicBezTo>
                        <a:pt x="10962" y="487"/>
                        <a:pt x="10434" y="194"/>
                        <a:pt x="9904" y="194"/>
                      </a:cubicBezTo>
                      <a:cubicBezTo>
                        <a:pt x="9453" y="194"/>
                        <a:pt x="9001" y="406"/>
                        <a:pt x="8727" y="846"/>
                      </a:cubicBezTo>
                      <a:cubicBezTo>
                        <a:pt x="8458" y="484"/>
                        <a:pt x="8059" y="308"/>
                        <a:pt x="7662" y="308"/>
                      </a:cubicBezTo>
                      <a:cubicBezTo>
                        <a:pt x="7194" y="308"/>
                        <a:pt x="6731" y="553"/>
                        <a:pt x="6491" y="1025"/>
                      </a:cubicBezTo>
                      <a:cubicBezTo>
                        <a:pt x="6261" y="546"/>
                        <a:pt x="5799" y="299"/>
                        <a:pt x="5334" y="299"/>
                      </a:cubicBezTo>
                      <a:cubicBezTo>
                        <a:pt x="4930" y="299"/>
                        <a:pt x="4524" y="486"/>
                        <a:pt x="4268" y="870"/>
                      </a:cubicBezTo>
                      <a:cubicBezTo>
                        <a:pt x="4040" y="347"/>
                        <a:pt x="3550" y="80"/>
                        <a:pt x="3057" y="80"/>
                      </a:cubicBezTo>
                      <a:cubicBezTo>
                        <a:pt x="2593" y="80"/>
                        <a:pt x="2127" y="317"/>
                        <a:pt x="1877" y="798"/>
                      </a:cubicBezTo>
                      <a:cubicBezTo>
                        <a:pt x="1743" y="430"/>
                        <a:pt x="1401" y="197"/>
                        <a:pt x="1016" y="197"/>
                      </a:cubicBezTo>
                      <a:cubicBezTo>
                        <a:pt x="988" y="197"/>
                        <a:pt x="961" y="198"/>
                        <a:pt x="933" y="200"/>
                      </a:cubicBezTo>
                      <a:cubicBezTo>
                        <a:pt x="335" y="248"/>
                        <a:pt x="13" y="822"/>
                        <a:pt x="1" y="1372"/>
                      </a:cubicBezTo>
                      <a:cubicBezTo>
                        <a:pt x="1" y="1420"/>
                        <a:pt x="36" y="1443"/>
                        <a:pt x="72" y="1443"/>
                      </a:cubicBezTo>
                      <a:cubicBezTo>
                        <a:pt x="108" y="1443"/>
                        <a:pt x="144" y="1420"/>
                        <a:pt x="144" y="1372"/>
                      </a:cubicBezTo>
                      <a:cubicBezTo>
                        <a:pt x="168" y="941"/>
                        <a:pt x="383" y="523"/>
                        <a:pt x="825" y="415"/>
                      </a:cubicBezTo>
                      <a:cubicBezTo>
                        <a:pt x="894" y="396"/>
                        <a:pt x="964" y="386"/>
                        <a:pt x="1032" y="386"/>
                      </a:cubicBezTo>
                      <a:cubicBezTo>
                        <a:pt x="1411" y="386"/>
                        <a:pt x="1749" y="681"/>
                        <a:pt x="1770" y="1097"/>
                      </a:cubicBezTo>
                      <a:cubicBezTo>
                        <a:pt x="1770" y="1149"/>
                        <a:pt x="1812" y="1180"/>
                        <a:pt x="1855" y="1180"/>
                      </a:cubicBezTo>
                      <a:cubicBezTo>
                        <a:pt x="1890" y="1180"/>
                        <a:pt x="1926" y="1158"/>
                        <a:pt x="1937" y="1109"/>
                      </a:cubicBezTo>
                      <a:cubicBezTo>
                        <a:pt x="2087" y="538"/>
                        <a:pt x="2570" y="251"/>
                        <a:pt x="3052" y="251"/>
                      </a:cubicBezTo>
                      <a:cubicBezTo>
                        <a:pt x="3529" y="251"/>
                        <a:pt x="4006" y="532"/>
                        <a:pt x="4160" y="1097"/>
                      </a:cubicBezTo>
                      <a:cubicBezTo>
                        <a:pt x="4174" y="1143"/>
                        <a:pt x="4213" y="1168"/>
                        <a:pt x="4252" y="1168"/>
                      </a:cubicBezTo>
                      <a:cubicBezTo>
                        <a:pt x="4282" y="1168"/>
                        <a:pt x="4312" y="1152"/>
                        <a:pt x="4328" y="1121"/>
                      </a:cubicBezTo>
                      <a:cubicBezTo>
                        <a:pt x="4547" y="688"/>
                        <a:pt x="4944" y="474"/>
                        <a:pt x="5336" y="474"/>
                      </a:cubicBezTo>
                      <a:cubicBezTo>
                        <a:pt x="5777" y="474"/>
                        <a:pt x="6213" y="745"/>
                        <a:pt x="6384" y="1276"/>
                      </a:cubicBezTo>
                      <a:cubicBezTo>
                        <a:pt x="6402" y="1312"/>
                        <a:pt x="6438" y="1330"/>
                        <a:pt x="6473" y="1330"/>
                      </a:cubicBezTo>
                      <a:cubicBezTo>
                        <a:pt x="6509" y="1330"/>
                        <a:pt x="6545" y="1312"/>
                        <a:pt x="6563" y="1276"/>
                      </a:cubicBezTo>
                      <a:cubicBezTo>
                        <a:pt x="6740" y="759"/>
                        <a:pt x="7200" y="485"/>
                        <a:pt x="7663" y="485"/>
                      </a:cubicBezTo>
                      <a:cubicBezTo>
                        <a:pt x="8044" y="485"/>
                        <a:pt x="8428" y="672"/>
                        <a:pt x="8655" y="1061"/>
                      </a:cubicBezTo>
                      <a:cubicBezTo>
                        <a:pt x="8673" y="1085"/>
                        <a:pt x="8700" y="1097"/>
                        <a:pt x="8727" y="1097"/>
                      </a:cubicBezTo>
                      <a:cubicBezTo>
                        <a:pt x="8754" y="1097"/>
                        <a:pt x="8781" y="1085"/>
                        <a:pt x="8798" y="1061"/>
                      </a:cubicBezTo>
                      <a:cubicBezTo>
                        <a:pt x="9028" y="597"/>
                        <a:pt x="9463" y="375"/>
                        <a:pt x="9898" y="375"/>
                      </a:cubicBezTo>
                      <a:cubicBezTo>
                        <a:pt x="10415" y="375"/>
                        <a:pt x="10931" y="690"/>
                        <a:pt x="11094" y="1288"/>
                      </a:cubicBezTo>
                      <a:cubicBezTo>
                        <a:pt x="11100" y="1335"/>
                        <a:pt x="11137" y="1359"/>
                        <a:pt x="11174" y="1359"/>
                      </a:cubicBezTo>
                      <a:cubicBezTo>
                        <a:pt x="11203" y="1359"/>
                        <a:pt x="11233" y="1344"/>
                        <a:pt x="11249" y="1312"/>
                      </a:cubicBezTo>
                      <a:cubicBezTo>
                        <a:pt x="11493" y="818"/>
                        <a:pt x="12045" y="426"/>
                        <a:pt x="12549" y="426"/>
                      </a:cubicBezTo>
                      <a:cubicBezTo>
                        <a:pt x="12886" y="426"/>
                        <a:pt x="13202" y="601"/>
                        <a:pt x="13389" y="1037"/>
                      </a:cubicBezTo>
                      <a:cubicBezTo>
                        <a:pt x="13403" y="1071"/>
                        <a:pt x="13430" y="1085"/>
                        <a:pt x="13458" y="1085"/>
                      </a:cubicBezTo>
                      <a:cubicBezTo>
                        <a:pt x="13498" y="1085"/>
                        <a:pt x="13542" y="1056"/>
                        <a:pt x="13556" y="1013"/>
                      </a:cubicBezTo>
                      <a:cubicBezTo>
                        <a:pt x="13698" y="462"/>
                        <a:pt x="14161" y="187"/>
                        <a:pt x="14625" y="187"/>
                      </a:cubicBezTo>
                      <a:cubicBezTo>
                        <a:pt x="15096" y="187"/>
                        <a:pt x="15569" y="471"/>
                        <a:pt x="15708" y="1037"/>
                      </a:cubicBezTo>
                      <a:cubicBezTo>
                        <a:pt x="15726" y="1079"/>
                        <a:pt x="15761" y="1100"/>
                        <a:pt x="15797" y="1100"/>
                      </a:cubicBezTo>
                      <a:cubicBezTo>
                        <a:pt x="15833" y="1100"/>
                        <a:pt x="15869" y="1079"/>
                        <a:pt x="15887" y="1037"/>
                      </a:cubicBezTo>
                      <a:cubicBezTo>
                        <a:pt x="16055" y="544"/>
                        <a:pt x="16486" y="301"/>
                        <a:pt x="16917" y="301"/>
                      </a:cubicBezTo>
                      <a:cubicBezTo>
                        <a:pt x="17373" y="301"/>
                        <a:pt x="17831" y="574"/>
                        <a:pt x="17979" y="1109"/>
                      </a:cubicBezTo>
                      <a:cubicBezTo>
                        <a:pt x="17992" y="1150"/>
                        <a:pt x="18029" y="1171"/>
                        <a:pt x="18065" y="1171"/>
                      </a:cubicBezTo>
                      <a:cubicBezTo>
                        <a:pt x="18092" y="1171"/>
                        <a:pt x="18119" y="1159"/>
                        <a:pt x="18134" y="1133"/>
                      </a:cubicBezTo>
                      <a:cubicBezTo>
                        <a:pt x="18341" y="681"/>
                        <a:pt x="18753" y="467"/>
                        <a:pt x="19162" y="467"/>
                      </a:cubicBezTo>
                      <a:cubicBezTo>
                        <a:pt x="19652" y="467"/>
                        <a:pt x="20138" y="775"/>
                        <a:pt x="20262" y="1348"/>
                      </a:cubicBezTo>
                      <a:cubicBezTo>
                        <a:pt x="20276" y="1400"/>
                        <a:pt x="20315" y="1422"/>
                        <a:pt x="20355" y="1422"/>
                      </a:cubicBezTo>
                      <a:cubicBezTo>
                        <a:pt x="20414" y="1422"/>
                        <a:pt x="20475" y="1372"/>
                        <a:pt x="20453" y="1300"/>
                      </a:cubicBezTo>
                      <a:cubicBezTo>
                        <a:pt x="20307" y="645"/>
                        <a:pt x="19746" y="278"/>
                        <a:pt x="19178" y="278"/>
                      </a:cubicBezTo>
                      <a:cubicBezTo>
                        <a:pt x="18772" y="278"/>
                        <a:pt x="18363" y="466"/>
                        <a:pt x="18098" y="870"/>
                      </a:cubicBezTo>
                      <a:cubicBezTo>
                        <a:pt x="17880" y="358"/>
                        <a:pt x="17404" y="97"/>
                        <a:pt x="16928" y="97"/>
                      </a:cubicBezTo>
                      <a:cubicBezTo>
                        <a:pt x="16492" y="97"/>
                        <a:pt x="16055" y="316"/>
                        <a:pt x="15815" y="762"/>
                      </a:cubicBezTo>
                      <a:cubicBezTo>
                        <a:pt x="15588" y="254"/>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470" name="Google Shape;2470;p26"/>
                <p:cNvSpPr/>
                <p:nvPr/>
              </p:nvSpPr>
              <p:spPr>
                <a:xfrm>
                  <a:off x="4979623" y="4829466"/>
                  <a:ext cx="4386615" cy="310655"/>
                </a:xfrm>
                <a:custGeom>
                  <a:avLst/>
                  <a:gdLst/>
                  <a:ahLst/>
                  <a:cxnLst/>
                  <a:rect l="l" t="t" r="r" b="b"/>
                  <a:pathLst>
                    <a:path w="20475" h="1450" extrusionOk="0">
                      <a:moveTo>
                        <a:pt x="14638" y="0"/>
                      </a:moveTo>
                      <a:cubicBezTo>
                        <a:pt x="14163" y="0"/>
                        <a:pt x="13687" y="257"/>
                        <a:pt x="13460" y="771"/>
                      </a:cubicBezTo>
                      <a:cubicBezTo>
                        <a:pt x="13242" y="398"/>
                        <a:pt x="12914" y="243"/>
                        <a:pt x="12567" y="243"/>
                      </a:cubicBezTo>
                      <a:cubicBezTo>
                        <a:pt x="12058" y="243"/>
                        <a:pt x="11507" y="577"/>
                        <a:pt x="11201" y="1046"/>
                      </a:cubicBezTo>
                      <a:cubicBezTo>
                        <a:pt x="10963" y="487"/>
                        <a:pt x="10439" y="198"/>
                        <a:pt x="9913" y="198"/>
                      </a:cubicBezTo>
                      <a:cubicBezTo>
                        <a:pt x="9459" y="198"/>
                        <a:pt x="9003" y="413"/>
                        <a:pt x="8727" y="855"/>
                      </a:cubicBezTo>
                      <a:cubicBezTo>
                        <a:pt x="8457" y="492"/>
                        <a:pt x="8056" y="316"/>
                        <a:pt x="7658" y="316"/>
                      </a:cubicBezTo>
                      <a:cubicBezTo>
                        <a:pt x="7192" y="316"/>
                        <a:pt x="6730" y="558"/>
                        <a:pt x="6491" y="1022"/>
                      </a:cubicBezTo>
                      <a:cubicBezTo>
                        <a:pt x="6262" y="545"/>
                        <a:pt x="5802" y="298"/>
                        <a:pt x="5339" y="298"/>
                      </a:cubicBezTo>
                      <a:cubicBezTo>
                        <a:pt x="4933" y="298"/>
                        <a:pt x="4525" y="488"/>
                        <a:pt x="4268" y="879"/>
                      </a:cubicBezTo>
                      <a:cubicBezTo>
                        <a:pt x="4040" y="348"/>
                        <a:pt x="3547" y="79"/>
                        <a:pt x="3053" y="79"/>
                      </a:cubicBezTo>
                      <a:cubicBezTo>
                        <a:pt x="2590" y="79"/>
                        <a:pt x="2126" y="315"/>
                        <a:pt x="1877" y="795"/>
                      </a:cubicBezTo>
                      <a:cubicBezTo>
                        <a:pt x="1743" y="437"/>
                        <a:pt x="1399" y="194"/>
                        <a:pt x="1012" y="194"/>
                      </a:cubicBezTo>
                      <a:cubicBezTo>
                        <a:pt x="986" y="194"/>
                        <a:pt x="960" y="195"/>
                        <a:pt x="933" y="198"/>
                      </a:cubicBezTo>
                      <a:cubicBezTo>
                        <a:pt x="335" y="257"/>
                        <a:pt x="13" y="831"/>
                        <a:pt x="1" y="1369"/>
                      </a:cubicBezTo>
                      <a:cubicBezTo>
                        <a:pt x="1" y="1423"/>
                        <a:pt x="36" y="1450"/>
                        <a:pt x="72" y="1450"/>
                      </a:cubicBezTo>
                      <a:cubicBezTo>
                        <a:pt x="108" y="1450"/>
                        <a:pt x="144" y="1423"/>
                        <a:pt x="144" y="1369"/>
                      </a:cubicBezTo>
                      <a:cubicBezTo>
                        <a:pt x="168" y="939"/>
                        <a:pt x="383" y="532"/>
                        <a:pt x="825" y="413"/>
                      </a:cubicBezTo>
                      <a:cubicBezTo>
                        <a:pt x="890" y="396"/>
                        <a:pt x="954" y="388"/>
                        <a:pt x="1018" y="388"/>
                      </a:cubicBezTo>
                      <a:cubicBezTo>
                        <a:pt x="1403" y="388"/>
                        <a:pt x="1749" y="684"/>
                        <a:pt x="1770" y="1094"/>
                      </a:cubicBezTo>
                      <a:cubicBezTo>
                        <a:pt x="1770" y="1153"/>
                        <a:pt x="1812" y="1183"/>
                        <a:pt x="1855" y="1183"/>
                      </a:cubicBezTo>
                      <a:cubicBezTo>
                        <a:pt x="1890" y="1183"/>
                        <a:pt x="1926" y="1162"/>
                        <a:pt x="1937" y="1118"/>
                      </a:cubicBezTo>
                      <a:cubicBezTo>
                        <a:pt x="2087" y="547"/>
                        <a:pt x="2570" y="260"/>
                        <a:pt x="3052" y="260"/>
                      </a:cubicBezTo>
                      <a:cubicBezTo>
                        <a:pt x="3529" y="260"/>
                        <a:pt x="4006" y="541"/>
                        <a:pt x="4160" y="1106"/>
                      </a:cubicBezTo>
                      <a:cubicBezTo>
                        <a:pt x="4174" y="1147"/>
                        <a:pt x="4215" y="1168"/>
                        <a:pt x="4254" y="1168"/>
                      </a:cubicBezTo>
                      <a:cubicBezTo>
                        <a:pt x="4283" y="1168"/>
                        <a:pt x="4312" y="1156"/>
                        <a:pt x="4328" y="1130"/>
                      </a:cubicBezTo>
                      <a:cubicBezTo>
                        <a:pt x="4548" y="690"/>
                        <a:pt x="4947" y="473"/>
                        <a:pt x="5340" y="473"/>
                      </a:cubicBezTo>
                      <a:cubicBezTo>
                        <a:pt x="5780" y="473"/>
                        <a:pt x="6214" y="743"/>
                        <a:pt x="6384" y="1273"/>
                      </a:cubicBezTo>
                      <a:cubicBezTo>
                        <a:pt x="6402" y="1315"/>
                        <a:pt x="6438" y="1336"/>
                        <a:pt x="6473" y="1336"/>
                      </a:cubicBezTo>
                      <a:cubicBezTo>
                        <a:pt x="6509" y="1336"/>
                        <a:pt x="6545" y="1315"/>
                        <a:pt x="6563" y="1273"/>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26" y="597"/>
                        <a:pt x="9458" y="377"/>
                        <a:pt x="9890" y="377"/>
                      </a:cubicBezTo>
                      <a:cubicBezTo>
                        <a:pt x="10410" y="377"/>
                        <a:pt x="10930" y="696"/>
                        <a:pt x="11094" y="1297"/>
                      </a:cubicBezTo>
                      <a:cubicBezTo>
                        <a:pt x="11100" y="1338"/>
                        <a:pt x="11138" y="1359"/>
                        <a:pt x="11176" y="1359"/>
                      </a:cubicBezTo>
                      <a:cubicBezTo>
                        <a:pt x="11205" y="1359"/>
                        <a:pt x="11233" y="1347"/>
                        <a:pt x="11249" y="1321"/>
                      </a:cubicBezTo>
                      <a:cubicBezTo>
                        <a:pt x="11492" y="821"/>
                        <a:pt x="12042" y="432"/>
                        <a:pt x="12545" y="432"/>
                      </a:cubicBezTo>
                      <a:cubicBezTo>
                        <a:pt x="12884" y="432"/>
                        <a:pt x="13201" y="608"/>
                        <a:pt x="13389" y="1046"/>
                      </a:cubicBezTo>
                      <a:cubicBezTo>
                        <a:pt x="13404" y="1076"/>
                        <a:pt x="13431" y="1090"/>
                        <a:pt x="13460" y="1090"/>
                      </a:cubicBezTo>
                      <a:cubicBezTo>
                        <a:pt x="13500" y="1090"/>
                        <a:pt x="13542" y="1064"/>
                        <a:pt x="13556" y="1022"/>
                      </a:cubicBezTo>
                      <a:cubicBezTo>
                        <a:pt x="13699" y="463"/>
                        <a:pt x="14164" y="186"/>
                        <a:pt x="14629" y="186"/>
                      </a:cubicBezTo>
                      <a:cubicBezTo>
                        <a:pt x="15099" y="186"/>
                        <a:pt x="15569" y="469"/>
                        <a:pt x="15708" y="1034"/>
                      </a:cubicBezTo>
                      <a:cubicBezTo>
                        <a:pt x="15726" y="1076"/>
                        <a:pt x="15761" y="1097"/>
                        <a:pt x="15797" y="1097"/>
                      </a:cubicBezTo>
                      <a:cubicBezTo>
                        <a:pt x="15833" y="1097"/>
                        <a:pt x="15869" y="1076"/>
                        <a:pt x="15887" y="1034"/>
                      </a:cubicBezTo>
                      <a:cubicBezTo>
                        <a:pt x="16055" y="541"/>
                        <a:pt x="16486" y="298"/>
                        <a:pt x="16917" y="298"/>
                      </a:cubicBezTo>
                      <a:cubicBezTo>
                        <a:pt x="17373" y="298"/>
                        <a:pt x="17831" y="571"/>
                        <a:pt x="17979" y="1106"/>
                      </a:cubicBezTo>
                      <a:cubicBezTo>
                        <a:pt x="17992" y="1147"/>
                        <a:pt x="18029" y="1168"/>
                        <a:pt x="18065" y="1168"/>
                      </a:cubicBezTo>
                      <a:cubicBezTo>
                        <a:pt x="18092" y="1168"/>
                        <a:pt x="18119" y="1156"/>
                        <a:pt x="18134" y="1130"/>
                      </a:cubicBezTo>
                      <a:cubicBezTo>
                        <a:pt x="18340" y="680"/>
                        <a:pt x="18751" y="466"/>
                        <a:pt x="19159" y="466"/>
                      </a:cubicBezTo>
                      <a:cubicBezTo>
                        <a:pt x="19650" y="466"/>
                        <a:pt x="20138" y="776"/>
                        <a:pt x="20262" y="1357"/>
                      </a:cubicBezTo>
                      <a:cubicBezTo>
                        <a:pt x="20276" y="1404"/>
                        <a:pt x="20315" y="1425"/>
                        <a:pt x="20354" y="1425"/>
                      </a:cubicBezTo>
                      <a:cubicBezTo>
                        <a:pt x="20414" y="1425"/>
                        <a:pt x="20475" y="1377"/>
                        <a:pt x="20453" y="1297"/>
                      </a:cubicBezTo>
                      <a:cubicBezTo>
                        <a:pt x="20307" y="643"/>
                        <a:pt x="19748" y="281"/>
                        <a:pt x="19181" y="281"/>
                      </a:cubicBezTo>
                      <a:cubicBezTo>
                        <a:pt x="18774" y="281"/>
                        <a:pt x="18363" y="467"/>
                        <a:pt x="18098" y="867"/>
                      </a:cubicBezTo>
                      <a:cubicBezTo>
                        <a:pt x="17881" y="357"/>
                        <a:pt x="17408" y="96"/>
                        <a:pt x="16933" y="96"/>
                      </a:cubicBezTo>
                      <a:cubicBezTo>
                        <a:pt x="16495" y="96"/>
                        <a:pt x="16056" y="318"/>
                        <a:pt x="15815" y="771"/>
                      </a:cubicBezTo>
                      <a:cubicBezTo>
                        <a:pt x="15588" y="257"/>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2471" name="Google Shape;2471;p26"/>
              <p:cNvGrpSpPr/>
              <p:nvPr/>
            </p:nvGrpSpPr>
            <p:grpSpPr>
              <a:xfrm>
                <a:off x="-76454" y="2444062"/>
                <a:ext cx="3113402" cy="2909203"/>
                <a:chOff x="4977052" y="1038608"/>
                <a:chExt cx="4389400" cy="4101513"/>
              </a:xfrm>
            </p:grpSpPr>
            <p:sp>
              <p:nvSpPr>
                <p:cNvPr id="2472" name="Google Shape;2472;p26"/>
                <p:cNvSpPr/>
                <p:nvPr/>
              </p:nvSpPr>
              <p:spPr>
                <a:xfrm>
                  <a:off x="4977052" y="1038608"/>
                  <a:ext cx="4387686" cy="309370"/>
                </a:xfrm>
                <a:custGeom>
                  <a:avLst/>
                  <a:gdLst/>
                  <a:ahLst/>
                  <a:cxnLst/>
                  <a:rect l="l" t="t" r="r" b="b"/>
                  <a:pathLst>
                    <a:path w="20480" h="1444" extrusionOk="0">
                      <a:moveTo>
                        <a:pt x="14650" y="0"/>
                      </a:moveTo>
                      <a:cubicBezTo>
                        <a:pt x="14175" y="0"/>
                        <a:pt x="13699" y="254"/>
                        <a:pt x="13472" y="762"/>
                      </a:cubicBezTo>
                      <a:cubicBezTo>
                        <a:pt x="13250" y="394"/>
                        <a:pt x="12919" y="240"/>
                        <a:pt x="12571" y="240"/>
                      </a:cubicBezTo>
                      <a:cubicBezTo>
                        <a:pt x="12060" y="240"/>
                        <a:pt x="11512" y="573"/>
                        <a:pt x="11213" y="1049"/>
                      </a:cubicBezTo>
                      <a:cubicBezTo>
                        <a:pt x="10974" y="487"/>
                        <a:pt x="10446" y="194"/>
                        <a:pt x="9916" y="194"/>
                      </a:cubicBezTo>
                      <a:cubicBezTo>
                        <a:pt x="9465" y="194"/>
                        <a:pt x="9013" y="406"/>
                        <a:pt x="8739" y="846"/>
                      </a:cubicBezTo>
                      <a:cubicBezTo>
                        <a:pt x="8470" y="484"/>
                        <a:pt x="8071" y="308"/>
                        <a:pt x="7673" y="308"/>
                      </a:cubicBezTo>
                      <a:cubicBezTo>
                        <a:pt x="7204" y="308"/>
                        <a:pt x="6737" y="553"/>
                        <a:pt x="6491" y="1025"/>
                      </a:cubicBezTo>
                      <a:cubicBezTo>
                        <a:pt x="6261" y="546"/>
                        <a:pt x="5799" y="299"/>
                        <a:pt x="5336" y="299"/>
                      </a:cubicBezTo>
                      <a:cubicBezTo>
                        <a:pt x="4933" y="299"/>
                        <a:pt x="4530" y="486"/>
                        <a:pt x="4280" y="870"/>
                      </a:cubicBezTo>
                      <a:cubicBezTo>
                        <a:pt x="4053" y="342"/>
                        <a:pt x="3561" y="76"/>
                        <a:pt x="3069" y="76"/>
                      </a:cubicBezTo>
                      <a:cubicBezTo>
                        <a:pt x="2602" y="76"/>
                        <a:pt x="2134" y="315"/>
                        <a:pt x="1889" y="798"/>
                      </a:cubicBezTo>
                      <a:cubicBezTo>
                        <a:pt x="1744" y="440"/>
                        <a:pt x="1399" y="197"/>
                        <a:pt x="1022" y="197"/>
                      </a:cubicBezTo>
                      <a:cubicBezTo>
                        <a:pt x="997" y="197"/>
                        <a:pt x="971" y="198"/>
                        <a:pt x="945" y="200"/>
                      </a:cubicBezTo>
                      <a:cubicBezTo>
                        <a:pt x="347" y="260"/>
                        <a:pt x="13" y="834"/>
                        <a:pt x="1" y="1372"/>
                      </a:cubicBezTo>
                      <a:cubicBezTo>
                        <a:pt x="1" y="1420"/>
                        <a:pt x="40" y="1443"/>
                        <a:pt x="78" y="1443"/>
                      </a:cubicBezTo>
                      <a:cubicBezTo>
                        <a:pt x="117" y="1443"/>
                        <a:pt x="156" y="1420"/>
                        <a:pt x="156" y="1372"/>
                      </a:cubicBezTo>
                      <a:cubicBezTo>
                        <a:pt x="168" y="941"/>
                        <a:pt x="395" y="523"/>
                        <a:pt x="825" y="415"/>
                      </a:cubicBezTo>
                      <a:cubicBezTo>
                        <a:pt x="895" y="396"/>
                        <a:pt x="964" y="387"/>
                        <a:pt x="1032" y="387"/>
                      </a:cubicBezTo>
                      <a:cubicBezTo>
                        <a:pt x="1420" y="387"/>
                        <a:pt x="1760" y="690"/>
                        <a:pt x="1770" y="1097"/>
                      </a:cubicBezTo>
                      <a:cubicBezTo>
                        <a:pt x="1770" y="1160"/>
                        <a:pt x="1823" y="1193"/>
                        <a:pt x="1874" y="1193"/>
                      </a:cubicBezTo>
                      <a:cubicBezTo>
                        <a:pt x="1921" y="1193"/>
                        <a:pt x="1967" y="1166"/>
                        <a:pt x="1973" y="1109"/>
                      </a:cubicBezTo>
                      <a:cubicBezTo>
                        <a:pt x="2124" y="536"/>
                        <a:pt x="2605" y="250"/>
                        <a:pt x="3086" y="250"/>
                      </a:cubicBezTo>
                      <a:cubicBezTo>
                        <a:pt x="3558" y="250"/>
                        <a:pt x="4030" y="528"/>
                        <a:pt x="4184" y="1085"/>
                      </a:cubicBezTo>
                      <a:cubicBezTo>
                        <a:pt x="4198" y="1132"/>
                        <a:pt x="4237" y="1156"/>
                        <a:pt x="4275" y="1156"/>
                      </a:cubicBezTo>
                      <a:cubicBezTo>
                        <a:pt x="4306" y="1156"/>
                        <a:pt x="4336" y="1141"/>
                        <a:pt x="4352" y="1109"/>
                      </a:cubicBezTo>
                      <a:cubicBezTo>
                        <a:pt x="4571" y="676"/>
                        <a:pt x="4968" y="462"/>
                        <a:pt x="5361" y="462"/>
                      </a:cubicBezTo>
                      <a:cubicBezTo>
                        <a:pt x="5804" y="462"/>
                        <a:pt x="6243" y="733"/>
                        <a:pt x="6420" y="1264"/>
                      </a:cubicBezTo>
                      <a:cubicBezTo>
                        <a:pt x="6432" y="1300"/>
                        <a:pt x="6468" y="1318"/>
                        <a:pt x="6503" y="1318"/>
                      </a:cubicBezTo>
                      <a:cubicBezTo>
                        <a:pt x="6539" y="1318"/>
                        <a:pt x="6575" y="1300"/>
                        <a:pt x="6587" y="1264"/>
                      </a:cubicBezTo>
                      <a:cubicBezTo>
                        <a:pt x="6763" y="748"/>
                        <a:pt x="7222" y="478"/>
                        <a:pt x="7683" y="478"/>
                      </a:cubicBezTo>
                      <a:cubicBezTo>
                        <a:pt x="8066" y="478"/>
                        <a:pt x="8451" y="664"/>
                        <a:pt x="8679" y="1049"/>
                      </a:cubicBezTo>
                      <a:cubicBezTo>
                        <a:pt x="8697" y="1073"/>
                        <a:pt x="8724" y="1085"/>
                        <a:pt x="8751" y="1085"/>
                      </a:cubicBezTo>
                      <a:cubicBezTo>
                        <a:pt x="8778" y="1085"/>
                        <a:pt x="8804" y="1073"/>
                        <a:pt x="8822" y="1049"/>
                      </a:cubicBezTo>
                      <a:cubicBezTo>
                        <a:pt x="9056" y="587"/>
                        <a:pt x="9490" y="367"/>
                        <a:pt x="9922" y="367"/>
                      </a:cubicBezTo>
                      <a:cubicBezTo>
                        <a:pt x="10440" y="367"/>
                        <a:pt x="10955" y="683"/>
                        <a:pt x="11117" y="1276"/>
                      </a:cubicBezTo>
                      <a:cubicBezTo>
                        <a:pt x="11131" y="1318"/>
                        <a:pt x="11174" y="1343"/>
                        <a:pt x="11213" y="1343"/>
                      </a:cubicBezTo>
                      <a:cubicBezTo>
                        <a:pt x="11242" y="1343"/>
                        <a:pt x="11270" y="1330"/>
                        <a:pt x="11285" y="1300"/>
                      </a:cubicBezTo>
                      <a:cubicBezTo>
                        <a:pt x="11521" y="806"/>
                        <a:pt x="12071" y="414"/>
                        <a:pt x="12574" y="414"/>
                      </a:cubicBezTo>
                      <a:cubicBezTo>
                        <a:pt x="12910" y="414"/>
                        <a:pt x="13226" y="589"/>
                        <a:pt x="13413" y="1025"/>
                      </a:cubicBezTo>
                      <a:cubicBezTo>
                        <a:pt x="13428" y="1060"/>
                        <a:pt x="13458" y="1074"/>
                        <a:pt x="13488" y="1074"/>
                      </a:cubicBezTo>
                      <a:cubicBezTo>
                        <a:pt x="13530" y="1074"/>
                        <a:pt x="13573" y="1048"/>
                        <a:pt x="13580" y="1013"/>
                      </a:cubicBezTo>
                      <a:cubicBezTo>
                        <a:pt x="13723" y="454"/>
                        <a:pt x="14191" y="176"/>
                        <a:pt x="14657" y="176"/>
                      </a:cubicBezTo>
                      <a:cubicBezTo>
                        <a:pt x="15129" y="176"/>
                        <a:pt x="15599" y="460"/>
                        <a:pt x="15732" y="1025"/>
                      </a:cubicBezTo>
                      <a:cubicBezTo>
                        <a:pt x="15750" y="1067"/>
                        <a:pt x="15788" y="1088"/>
                        <a:pt x="15826" y="1088"/>
                      </a:cubicBezTo>
                      <a:cubicBezTo>
                        <a:pt x="15863" y="1088"/>
                        <a:pt x="15899" y="1067"/>
                        <a:pt x="15911" y="1025"/>
                      </a:cubicBezTo>
                      <a:cubicBezTo>
                        <a:pt x="16079" y="526"/>
                        <a:pt x="16510" y="280"/>
                        <a:pt x="16941" y="280"/>
                      </a:cubicBezTo>
                      <a:cubicBezTo>
                        <a:pt x="17398" y="280"/>
                        <a:pt x="17855" y="556"/>
                        <a:pt x="18003" y="1097"/>
                      </a:cubicBezTo>
                      <a:cubicBezTo>
                        <a:pt x="18016" y="1138"/>
                        <a:pt x="18053" y="1159"/>
                        <a:pt x="18089" y="1159"/>
                      </a:cubicBezTo>
                      <a:cubicBezTo>
                        <a:pt x="18116" y="1159"/>
                        <a:pt x="18143" y="1147"/>
                        <a:pt x="18158" y="1121"/>
                      </a:cubicBezTo>
                      <a:cubicBezTo>
                        <a:pt x="18364" y="671"/>
                        <a:pt x="18775" y="457"/>
                        <a:pt x="19183" y="457"/>
                      </a:cubicBezTo>
                      <a:cubicBezTo>
                        <a:pt x="19674" y="457"/>
                        <a:pt x="20162" y="767"/>
                        <a:pt x="20286" y="1348"/>
                      </a:cubicBezTo>
                      <a:cubicBezTo>
                        <a:pt x="20300" y="1390"/>
                        <a:pt x="20335" y="1408"/>
                        <a:pt x="20370" y="1408"/>
                      </a:cubicBezTo>
                      <a:cubicBezTo>
                        <a:pt x="20424" y="1408"/>
                        <a:pt x="20480" y="1365"/>
                        <a:pt x="20465" y="1300"/>
                      </a:cubicBezTo>
                      <a:cubicBezTo>
                        <a:pt x="20319" y="640"/>
                        <a:pt x="19757" y="275"/>
                        <a:pt x="19190" y="275"/>
                      </a:cubicBezTo>
                      <a:cubicBezTo>
                        <a:pt x="18782" y="275"/>
                        <a:pt x="18371" y="464"/>
                        <a:pt x="18110" y="870"/>
                      </a:cubicBezTo>
                      <a:cubicBezTo>
                        <a:pt x="17886" y="358"/>
                        <a:pt x="17411" y="97"/>
                        <a:pt x="16936" y="97"/>
                      </a:cubicBezTo>
                      <a:cubicBezTo>
                        <a:pt x="16501" y="97"/>
                        <a:pt x="16067" y="316"/>
                        <a:pt x="15827" y="762"/>
                      </a:cubicBezTo>
                      <a:cubicBezTo>
                        <a:pt x="15600" y="254"/>
                        <a:pt x="15125" y="0"/>
                        <a:pt x="14650"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473" name="Google Shape;2473;p26"/>
                <p:cNvSpPr/>
                <p:nvPr/>
              </p:nvSpPr>
              <p:spPr>
                <a:xfrm>
                  <a:off x="4979623" y="1579578"/>
                  <a:ext cx="4386615" cy="311298"/>
                </a:xfrm>
                <a:custGeom>
                  <a:avLst/>
                  <a:gdLst/>
                  <a:ahLst/>
                  <a:cxnLst/>
                  <a:rect l="l" t="t" r="r" b="b"/>
                  <a:pathLst>
                    <a:path w="20475" h="1453" extrusionOk="0">
                      <a:moveTo>
                        <a:pt x="14638" y="0"/>
                      </a:moveTo>
                      <a:cubicBezTo>
                        <a:pt x="14163" y="0"/>
                        <a:pt x="13687" y="257"/>
                        <a:pt x="13460" y="771"/>
                      </a:cubicBezTo>
                      <a:cubicBezTo>
                        <a:pt x="13242" y="398"/>
                        <a:pt x="12914" y="243"/>
                        <a:pt x="12567" y="243"/>
                      </a:cubicBezTo>
                      <a:cubicBezTo>
                        <a:pt x="12058" y="243"/>
                        <a:pt x="11507" y="577"/>
                        <a:pt x="11201" y="1046"/>
                      </a:cubicBezTo>
                      <a:cubicBezTo>
                        <a:pt x="10963" y="487"/>
                        <a:pt x="10439" y="198"/>
                        <a:pt x="9913" y="198"/>
                      </a:cubicBezTo>
                      <a:cubicBezTo>
                        <a:pt x="9459" y="198"/>
                        <a:pt x="9003" y="413"/>
                        <a:pt x="8727" y="855"/>
                      </a:cubicBezTo>
                      <a:cubicBezTo>
                        <a:pt x="8457" y="492"/>
                        <a:pt x="8056" y="316"/>
                        <a:pt x="7658" y="316"/>
                      </a:cubicBezTo>
                      <a:cubicBezTo>
                        <a:pt x="7192" y="316"/>
                        <a:pt x="6730" y="558"/>
                        <a:pt x="6491" y="1022"/>
                      </a:cubicBezTo>
                      <a:cubicBezTo>
                        <a:pt x="6262" y="545"/>
                        <a:pt x="5802" y="298"/>
                        <a:pt x="5339" y="298"/>
                      </a:cubicBezTo>
                      <a:cubicBezTo>
                        <a:pt x="4933" y="298"/>
                        <a:pt x="4525" y="488"/>
                        <a:pt x="4268" y="879"/>
                      </a:cubicBezTo>
                      <a:cubicBezTo>
                        <a:pt x="4040" y="348"/>
                        <a:pt x="3547" y="79"/>
                        <a:pt x="3053" y="79"/>
                      </a:cubicBezTo>
                      <a:cubicBezTo>
                        <a:pt x="2590" y="79"/>
                        <a:pt x="2126" y="315"/>
                        <a:pt x="1877" y="795"/>
                      </a:cubicBezTo>
                      <a:cubicBezTo>
                        <a:pt x="1740" y="430"/>
                        <a:pt x="1386" y="196"/>
                        <a:pt x="990" y="196"/>
                      </a:cubicBezTo>
                      <a:cubicBezTo>
                        <a:pt x="971" y="196"/>
                        <a:pt x="952" y="196"/>
                        <a:pt x="933" y="198"/>
                      </a:cubicBezTo>
                      <a:cubicBezTo>
                        <a:pt x="335" y="257"/>
                        <a:pt x="13" y="831"/>
                        <a:pt x="1" y="1381"/>
                      </a:cubicBezTo>
                      <a:cubicBezTo>
                        <a:pt x="1" y="1429"/>
                        <a:pt x="36" y="1453"/>
                        <a:pt x="72" y="1453"/>
                      </a:cubicBezTo>
                      <a:cubicBezTo>
                        <a:pt x="108" y="1453"/>
                        <a:pt x="144" y="1429"/>
                        <a:pt x="144" y="1381"/>
                      </a:cubicBezTo>
                      <a:cubicBezTo>
                        <a:pt x="168" y="951"/>
                        <a:pt x="383" y="532"/>
                        <a:pt x="825" y="413"/>
                      </a:cubicBezTo>
                      <a:cubicBezTo>
                        <a:pt x="893" y="393"/>
                        <a:pt x="961" y="384"/>
                        <a:pt x="1027" y="384"/>
                      </a:cubicBezTo>
                      <a:cubicBezTo>
                        <a:pt x="1409" y="384"/>
                        <a:pt x="1749" y="687"/>
                        <a:pt x="1770" y="1094"/>
                      </a:cubicBezTo>
                      <a:cubicBezTo>
                        <a:pt x="1770" y="1154"/>
                        <a:pt x="1814" y="1188"/>
                        <a:pt x="1857" y="1188"/>
                      </a:cubicBezTo>
                      <a:cubicBezTo>
                        <a:pt x="1892" y="1188"/>
                        <a:pt x="1926" y="1166"/>
                        <a:pt x="1937" y="1118"/>
                      </a:cubicBezTo>
                      <a:cubicBezTo>
                        <a:pt x="2087" y="547"/>
                        <a:pt x="2570" y="260"/>
                        <a:pt x="3052" y="260"/>
                      </a:cubicBezTo>
                      <a:cubicBezTo>
                        <a:pt x="3529" y="260"/>
                        <a:pt x="4006" y="541"/>
                        <a:pt x="4160" y="1106"/>
                      </a:cubicBezTo>
                      <a:cubicBezTo>
                        <a:pt x="4174" y="1147"/>
                        <a:pt x="4215" y="1168"/>
                        <a:pt x="4254" y="1168"/>
                      </a:cubicBezTo>
                      <a:cubicBezTo>
                        <a:pt x="4283" y="1168"/>
                        <a:pt x="4312" y="1156"/>
                        <a:pt x="4328" y="1130"/>
                      </a:cubicBezTo>
                      <a:cubicBezTo>
                        <a:pt x="4549" y="694"/>
                        <a:pt x="4949" y="478"/>
                        <a:pt x="5344" y="478"/>
                      </a:cubicBezTo>
                      <a:cubicBezTo>
                        <a:pt x="5782" y="478"/>
                        <a:pt x="6214" y="745"/>
                        <a:pt x="6384" y="1273"/>
                      </a:cubicBezTo>
                      <a:cubicBezTo>
                        <a:pt x="6402" y="1315"/>
                        <a:pt x="6438" y="1336"/>
                        <a:pt x="6473" y="1336"/>
                      </a:cubicBezTo>
                      <a:cubicBezTo>
                        <a:pt x="6509" y="1336"/>
                        <a:pt x="6545" y="1315"/>
                        <a:pt x="6563" y="1273"/>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32" y="602"/>
                        <a:pt x="9466" y="382"/>
                        <a:pt x="9898" y="382"/>
                      </a:cubicBezTo>
                      <a:cubicBezTo>
                        <a:pt x="10416" y="382"/>
                        <a:pt x="10931" y="698"/>
                        <a:pt x="11094" y="1297"/>
                      </a:cubicBezTo>
                      <a:cubicBezTo>
                        <a:pt x="11100" y="1339"/>
                        <a:pt x="11144" y="1364"/>
                        <a:pt x="11183" y="1364"/>
                      </a:cubicBezTo>
                      <a:cubicBezTo>
                        <a:pt x="11212" y="1364"/>
                        <a:pt x="11239" y="1351"/>
                        <a:pt x="11249" y="1321"/>
                      </a:cubicBezTo>
                      <a:cubicBezTo>
                        <a:pt x="11492" y="821"/>
                        <a:pt x="12042" y="432"/>
                        <a:pt x="12545" y="432"/>
                      </a:cubicBezTo>
                      <a:cubicBezTo>
                        <a:pt x="12884" y="432"/>
                        <a:pt x="13201" y="608"/>
                        <a:pt x="13389" y="1046"/>
                      </a:cubicBezTo>
                      <a:cubicBezTo>
                        <a:pt x="13404" y="1076"/>
                        <a:pt x="13431" y="1090"/>
                        <a:pt x="13460" y="1090"/>
                      </a:cubicBezTo>
                      <a:cubicBezTo>
                        <a:pt x="13500" y="1090"/>
                        <a:pt x="13542" y="1064"/>
                        <a:pt x="13556" y="1022"/>
                      </a:cubicBezTo>
                      <a:cubicBezTo>
                        <a:pt x="13705" y="469"/>
                        <a:pt x="14170" y="194"/>
                        <a:pt x="14633" y="194"/>
                      </a:cubicBezTo>
                      <a:cubicBezTo>
                        <a:pt x="15102" y="194"/>
                        <a:pt x="15569" y="475"/>
                        <a:pt x="15708" y="1034"/>
                      </a:cubicBezTo>
                      <a:cubicBezTo>
                        <a:pt x="15726" y="1082"/>
                        <a:pt x="15761" y="1106"/>
                        <a:pt x="15797" y="1106"/>
                      </a:cubicBezTo>
                      <a:cubicBezTo>
                        <a:pt x="15833" y="1106"/>
                        <a:pt x="15869" y="1082"/>
                        <a:pt x="15887" y="1034"/>
                      </a:cubicBezTo>
                      <a:cubicBezTo>
                        <a:pt x="16055" y="541"/>
                        <a:pt x="16486" y="298"/>
                        <a:pt x="16917" y="298"/>
                      </a:cubicBezTo>
                      <a:cubicBezTo>
                        <a:pt x="17373" y="298"/>
                        <a:pt x="17831" y="571"/>
                        <a:pt x="17979" y="1106"/>
                      </a:cubicBezTo>
                      <a:cubicBezTo>
                        <a:pt x="17992" y="1153"/>
                        <a:pt x="18028" y="1177"/>
                        <a:pt x="18063" y="1177"/>
                      </a:cubicBezTo>
                      <a:cubicBezTo>
                        <a:pt x="18091" y="1177"/>
                        <a:pt x="18118" y="1162"/>
                        <a:pt x="18134" y="1130"/>
                      </a:cubicBezTo>
                      <a:cubicBezTo>
                        <a:pt x="18340" y="686"/>
                        <a:pt x="18750" y="475"/>
                        <a:pt x="19157" y="475"/>
                      </a:cubicBezTo>
                      <a:cubicBezTo>
                        <a:pt x="19649" y="475"/>
                        <a:pt x="20138" y="782"/>
                        <a:pt x="20262" y="1357"/>
                      </a:cubicBezTo>
                      <a:cubicBezTo>
                        <a:pt x="20276" y="1409"/>
                        <a:pt x="20314" y="1431"/>
                        <a:pt x="20353" y="1431"/>
                      </a:cubicBezTo>
                      <a:cubicBezTo>
                        <a:pt x="20413" y="1431"/>
                        <a:pt x="20475" y="1377"/>
                        <a:pt x="20453" y="1297"/>
                      </a:cubicBezTo>
                      <a:cubicBezTo>
                        <a:pt x="20307" y="643"/>
                        <a:pt x="19748" y="281"/>
                        <a:pt x="19181" y="281"/>
                      </a:cubicBezTo>
                      <a:cubicBezTo>
                        <a:pt x="18774" y="281"/>
                        <a:pt x="18363" y="467"/>
                        <a:pt x="18098" y="867"/>
                      </a:cubicBezTo>
                      <a:cubicBezTo>
                        <a:pt x="17881" y="358"/>
                        <a:pt x="17410" y="101"/>
                        <a:pt x="16937" y="101"/>
                      </a:cubicBezTo>
                      <a:cubicBezTo>
                        <a:pt x="16498" y="101"/>
                        <a:pt x="16057" y="323"/>
                        <a:pt x="15815" y="771"/>
                      </a:cubicBezTo>
                      <a:cubicBezTo>
                        <a:pt x="15588" y="257"/>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474" name="Google Shape;2474;p26"/>
                <p:cNvSpPr/>
                <p:nvPr/>
              </p:nvSpPr>
              <p:spPr>
                <a:xfrm>
                  <a:off x="4979623" y="2121833"/>
                  <a:ext cx="4384901" cy="309370"/>
                </a:xfrm>
                <a:custGeom>
                  <a:avLst/>
                  <a:gdLst/>
                  <a:ahLst/>
                  <a:cxnLst/>
                  <a:rect l="l" t="t" r="r" b="b"/>
                  <a:pathLst>
                    <a:path w="20467" h="1444" extrusionOk="0">
                      <a:moveTo>
                        <a:pt x="14638" y="0"/>
                      </a:moveTo>
                      <a:cubicBezTo>
                        <a:pt x="14163" y="0"/>
                        <a:pt x="13687" y="254"/>
                        <a:pt x="13460" y="762"/>
                      </a:cubicBezTo>
                      <a:cubicBezTo>
                        <a:pt x="13242" y="394"/>
                        <a:pt x="12915" y="240"/>
                        <a:pt x="12568" y="240"/>
                      </a:cubicBezTo>
                      <a:cubicBezTo>
                        <a:pt x="12058" y="240"/>
                        <a:pt x="11507" y="573"/>
                        <a:pt x="11201" y="1049"/>
                      </a:cubicBezTo>
                      <a:cubicBezTo>
                        <a:pt x="10962" y="487"/>
                        <a:pt x="10434" y="194"/>
                        <a:pt x="9904" y="194"/>
                      </a:cubicBezTo>
                      <a:cubicBezTo>
                        <a:pt x="9453" y="194"/>
                        <a:pt x="9001" y="407"/>
                        <a:pt x="8727" y="846"/>
                      </a:cubicBezTo>
                      <a:cubicBezTo>
                        <a:pt x="8458" y="484"/>
                        <a:pt x="8059" y="308"/>
                        <a:pt x="7662" y="308"/>
                      </a:cubicBezTo>
                      <a:cubicBezTo>
                        <a:pt x="7194" y="308"/>
                        <a:pt x="6731" y="553"/>
                        <a:pt x="6491" y="1025"/>
                      </a:cubicBezTo>
                      <a:cubicBezTo>
                        <a:pt x="6261" y="546"/>
                        <a:pt x="5799" y="299"/>
                        <a:pt x="5334" y="299"/>
                      </a:cubicBezTo>
                      <a:cubicBezTo>
                        <a:pt x="4930" y="299"/>
                        <a:pt x="4524" y="486"/>
                        <a:pt x="4268" y="870"/>
                      </a:cubicBezTo>
                      <a:cubicBezTo>
                        <a:pt x="4041" y="342"/>
                        <a:pt x="3553" y="76"/>
                        <a:pt x="3061" y="76"/>
                      </a:cubicBezTo>
                      <a:cubicBezTo>
                        <a:pt x="2596" y="76"/>
                        <a:pt x="2128" y="315"/>
                        <a:pt x="1877" y="798"/>
                      </a:cubicBezTo>
                      <a:cubicBezTo>
                        <a:pt x="1743" y="440"/>
                        <a:pt x="1399" y="197"/>
                        <a:pt x="1012" y="197"/>
                      </a:cubicBezTo>
                      <a:cubicBezTo>
                        <a:pt x="986" y="197"/>
                        <a:pt x="960" y="198"/>
                        <a:pt x="933" y="201"/>
                      </a:cubicBezTo>
                      <a:cubicBezTo>
                        <a:pt x="335" y="260"/>
                        <a:pt x="13" y="834"/>
                        <a:pt x="1" y="1372"/>
                      </a:cubicBezTo>
                      <a:cubicBezTo>
                        <a:pt x="1" y="1420"/>
                        <a:pt x="36" y="1444"/>
                        <a:pt x="72" y="1444"/>
                      </a:cubicBezTo>
                      <a:cubicBezTo>
                        <a:pt x="108" y="1444"/>
                        <a:pt x="144" y="1420"/>
                        <a:pt x="144" y="1372"/>
                      </a:cubicBezTo>
                      <a:cubicBezTo>
                        <a:pt x="168" y="942"/>
                        <a:pt x="383" y="523"/>
                        <a:pt x="825" y="416"/>
                      </a:cubicBezTo>
                      <a:cubicBezTo>
                        <a:pt x="893" y="396"/>
                        <a:pt x="961" y="387"/>
                        <a:pt x="1027" y="387"/>
                      </a:cubicBezTo>
                      <a:cubicBezTo>
                        <a:pt x="1409" y="387"/>
                        <a:pt x="1749" y="690"/>
                        <a:pt x="1770" y="1097"/>
                      </a:cubicBezTo>
                      <a:cubicBezTo>
                        <a:pt x="1770" y="1151"/>
                        <a:pt x="1815" y="1182"/>
                        <a:pt x="1859" y="1182"/>
                      </a:cubicBezTo>
                      <a:cubicBezTo>
                        <a:pt x="1893" y="1182"/>
                        <a:pt x="1927" y="1163"/>
                        <a:pt x="1937" y="1121"/>
                      </a:cubicBezTo>
                      <a:cubicBezTo>
                        <a:pt x="2087" y="544"/>
                        <a:pt x="2570" y="257"/>
                        <a:pt x="3052" y="257"/>
                      </a:cubicBezTo>
                      <a:cubicBezTo>
                        <a:pt x="3529" y="257"/>
                        <a:pt x="4006" y="538"/>
                        <a:pt x="4160" y="1097"/>
                      </a:cubicBezTo>
                      <a:cubicBezTo>
                        <a:pt x="4174" y="1144"/>
                        <a:pt x="4213" y="1168"/>
                        <a:pt x="4252" y="1168"/>
                      </a:cubicBezTo>
                      <a:cubicBezTo>
                        <a:pt x="4282" y="1168"/>
                        <a:pt x="4312" y="1153"/>
                        <a:pt x="4328" y="1121"/>
                      </a:cubicBezTo>
                      <a:cubicBezTo>
                        <a:pt x="4547" y="688"/>
                        <a:pt x="4944" y="475"/>
                        <a:pt x="5336" y="475"/>
                      </a:cubicBezTo>
                      <a:cubicBezTo>
                        <a:pt x="5777" y="475"/>
                        <a:pt x="6213" y="745"/>
                        <a:pt x="6384" y="1276"/>
                      </a:cubicBezTo>
                      <a:cubicBezTo>
                        <a:pt x="6402" y="1318"/>
                        <a:pt x="6438" y="1339"/>
                        <a:pt x="6473" y="1339"/>
                      </a:cubicBezTo>
                      <a:cubicBezTo>
                        <a:pt x="6509" y="1339"/>
                        <a:pt x="6545" y="1318"/>
                        <a:pt x="6563" y="1276"/>
                      </a:cubicBezTo>
                      <a:cubicBezTo>
                        <a:pt x="6740" y="765"/>
                        <a:pt x="7201" y="495"/>
                        <a:pt x="7664" y="495"/>
                      </a:cubicBezTo>
                      <a:cubicBezTo>
                        <a:pt x="8046" y="495"/>
                        <a:pt x="8428" y="678"/>
                        <a:pt x="8655" y="1061"/>
                      </a:cubicBezTo>
                      <a:cubicBezTo>
                        <a:pt x="8673" y="1085"/>
                        <a:pt x="8700" y="1097"/>
                        <a:pt x="8727" y="1097"/>
                      </a:cubicBezTo>
                      <a:cubicBezTo>
                        <a:pt x="8754" y="1097"/>
                        <a:pt x="8781" y="1085"/>
                        <a:pt x="8798" y="1061"/>
                      </a:cubicBezTo>
                      <a:cubicBezTo>
                        <a:pt x="9028" y="590"/>
                        <a:pt x="9469" y="365"/>
                        <a:pt x="9908" y="365"/>
                      </a:cubicBezTo>
                      <a:cubicBezTo>
                        <a:pt x="10427" y="365"/>
                        <a:pt x="10944" y="680"/>
                        <a:pt x="11105" y="1276"/>
                      </a:cubicBezTo>
                      <a:cubicBezTo>
                        <a:pt x="11119" y="1317"/>
                        <a:pt x="11156" y="1339"/>
                        <a:pt x="11192" y="1339"/>
                      </a:cubicBezTo>
                      <a:cubicBezTo>
                        <a:pt x="11219" y="1339"/>
                        <a:pt x="11245" y="1326"/>
                        <a:pt x="11261" y="1300"/>
                      </a:cubicBezTo>
                      <a:cubicBezTo>
                        <a:pt x="11504" y="800"/>
                        <a:pt x="12054" y="411"/>
                        <a:pt x="12557" y="411"/>
                      </a:cubicBezTo>
                      <a:cubicBezTo>
                        <a:pt x="12896" y="411"/>
                        <a:pt x="13213" y="588"/>
                        <a:pt x="13401" y="1025"/>
                      </a:cubicBezTo>
                      <a:cubicBezTo>
                        <a:pt x="13416" y="1055"/>
                        <a:pt x="13443" y="1069"/>
                        <a:pt x="13472" y="1069"/>
                      </a:cubicBezTo>
                      <a:cubicBezTo>
                        <a:pt x="13512" y="1069"/>
                        <a:pt x="13554" y="1043"/>
                        <a:pt x="13568" y="1002"/>
                      </a:cubicBezTo>
                      <a:cubicBezTo>
                        <a:pt x="13716" y="450"/>
                        <a:pt x="14179" y="175"/>
                        <a:pt x="14641" y="175"/>
                      </a:cubicBezTo>
                      <a:cubicBezTo>
                        <a:pt x="15111" y="175"/>
                        <a:pt x="15581" y="459"/>
                        <a:pt x="15720" y="1025"/>
                      </a:cubicBezTo>
                      <a:cubicBezTo>
                        <a:pt x="15732" y="1067"/>
                        <a:pt x="15767" y="1088"/>
                        <a:pt x="15805" y="1088"/>
                      </a:cubicBezTo>
                      <a:cubicBezTo>
                        <a:pt x="15842" y="1088"/>
                        <a:pt x="15881" y="1067"/>
                        <a:pt x="15899" y="1025"/>
                      </a:cubicBezTo>
                      <a:cubicBezTo>
                        <a:pt x="16067" y="526"/>
                        <a:pt x="16498" y="281"/>
                        <a:pt x="16929" y="281"/>
                      </a:cubicBezTo>
                      <a:cubicBezTo>
                        <a:pt x="17386" y="281"/>
                        <a:pt x="17843" y="556"/>
                        <a:pt x="17991" y="1097"/>
                      </a:cubicBezTo>
                      <a:cubicBezTo>
                        <a:pt x="17997" y="1136"/>
                        <a:pt x="18032" y="1157"/>
                        <a:pt x="18068" y="1157"/>
                      </a:cubicBezTo>
                      <a:cubicBezTo>
                        <a:pt x="18098" y="1157"/>
                        <a:pt x="18130" y="1142"/>
                        <a:pt x="18146" y="1109"/>
                      </a:cubicBezTo>
                      <a:cubicBezTo>
                        <a:pt x="18352" y="665"/>
                        <a:pt x="18762" y="454"/>
                        <a:pt x="19169" y="454"/>
                      </a:cubicBezTo>
                      <a:cubicBezTo>
                        <a:pt x="19661" y="454"/>
                        <a:pt x="20150" y="761"/>
                        <a:pt x="20274" y="1336"/>
                      </a:cubicBezTo>
                      <a:cubicBezTo>
                        <a:pt x="20284" y="1387"/>
                        <a:pt x="20323" y="1410"/>
                        <a:pt x="20361" y="1410"/>
                      </a:cubicBezTo>
                      <a:cubicBezTo>
                        <a:pt x="20414" y="1410"/>
                        <a:pt x="20467" y="1369"/>
                        <a:pt x="20453" y="1300"/>
                      </a:cubicBezTo>
                      <a:cubicBezTo>
                        <a:pt x="20307" y="645"/>
                        <a:pt x="19746" y="279"/>
                        <a:pt x="19178" y="279"/>
                      </a:cubicBezTo>
                      <a:cubicBezTo>
                        <a:pt x="18772" y="279"/>
                        <a:pt x="18363" y="466"/>
                        <a:pt x="18098" y="870"/>
                      </a:cubicBezTo>
                      <a:cubicBezTo>
                        <a:pt x="17880" y="359"/>
                        <a:pt x="17404" y="98"/>
                        <a:pt x="16928" y="98"/>
                      </a:cubicBezTo>
                      <a:cubicBezTo>
                        <a:pt x="16492" y="98"/>
                        <a:pt x="16055" y="317"/>
                        <a:pt x="15815" y="762"/>
                      </a:cubicBezTo>
                      <a:cubicBezTo>
                        <a:pt x="15588" y="254"/>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475" name="Google Shape;2475;p26"/>
                <p:cNvSpPr/>
                <p:nvPr/>
              </p:nvSpPr>
              <p:spPr>
                <a:xfrm>
                  <a:off x="4979623" y="2662802"/>
                  <a:ext cx="4386829" cy="310655"/>
                </a:xfrm>
                <a:custGeom>
                  <a:avLst/>
                  <a:gdLst/>
                  <a:ahLst/>
                  <a:cxnLst/>
                  <a:rect l="l" t="t" r="r" b="b"/>
                  <a:pathLst>
                    <a:path w="20476" h="1450" extrusionOk="0">
                      <a:moveTo>
                        <a:pt x="14638" y="1"/>
                      </a:moveTo>
                      <a:cubicBezTo>
                        <a:pt x="14163" y="1"/>
                        <a:pt x="13687" y="258"/>
                        <a:pt x="13460" y="772"/>
                      </a:cubicBezTo>
                      <a:cubicBezTo>
                        <a:pt x="13242" y="399"/>
                        <a:pt x="12914" y="243"/>
                        <a:pt x="12567" y="243"/>
                      </a:cubicBezTo>
                      <a:cubicBezTo>
                        <a:pt x="12058" y="243"/>
                        <a:pt x="11507" y="577"/>
                        <a:pt x="11201" y="1047"/>
                      </a:cubicBezTo>
                      <a:cubicBezTo>
                        <a:pt x="10963" y="486"/>
                        <a:pt x="10437" y="193"/>
                        <a:pt x="9909" y="193"/>
                      </a:cubicBezTo>
                      <a:cubicBezTo>
                        <a:pt x="9456" y="193"/>
                        <a:pt x="9003" y="409"/>
                        <a:pt x="8727" y="855"/>
                      </a:cubicBezTo>
                      <a:cubicBezTo>
                        <a:pt x="8457" y="492"/>
                        <a:pt x="8056" y="316"/>
                        <a:pt x="7658" y="316"/>
                      </a:cubicBezTo>
                      <a:cubicBezTo>
                        <a:pt x="7192" y="316"/>
                        <a:pt x="6730" y="558"/>
                        <a:pt x="6491" y="1023"/>
                      </a:cubicBezTo>
                      <a:cubicBezTo>
                        <a:pt x="6262" y="545"/>
                        <a:pt x="5802" y="298"/>
                        <a:pt x="5339" y="298"/>
                      </a:cubicBezTo>
                      <a:cubicBezTo>
                        <a:pt x="4933" y="298"/>
                        <a:pt x="4525" y="488"/>
                        <a:pt x="4268" y="879"/>
                      </a:cubicBezTo>
                      <a:cubicBezTo>
                        <a:pt x="4040" y="348"/>
                        <a:pt x="3547" y="79"/>
                        <a:pt x="3053" y="79"/>
                      </a:cubicBezTo>
                      <a:cubicBezTo>
                        <a:pt x="2590" y="79"/>
                        <a:pt x="2126" y="316"/>
                        <a:pt x="1877" y="796"/>
                      </a:cubicBezTo>
                      <a:cubicBezTo>
                        <a:pt x="1743" y="437"/>
                        <a:pt x="1399" y="194"/>
                        <a:pt x="1012" y="194"/>
                      </a:cubicBezTo>
                      <a:cubicBezTo>
                        <a:pt x="986" y="194"/>
                        <a:pt x="960" y="196"/>
                        <a:pt x="933" y="198"/>
                      </a:cubicBezTo>
                      <a:cubicBezTo>
                        <a:pt x="335" y="258"/>
                        <a:pt x="13" y="831"/>
                        <a:pt x="1" y="1369"/>
                      </a:cubicBezTo>
                      <a:cubicBezTo>
                        <a:pt x="1" y="1423"/>
                        <a:pt x="36" y="1450"/>
                        <a:pt x="72" y="1450"/>
                      </a:cubicBezTo>
                      <a:cubicBezTo>
                        <a:pt x="108" y="1450"/>
                        <a:pt x="144" y="1423"/>
                        <a:pt x="144" y="1369"/>
                      </a:cubicBezTo>
                      <a:cubicBezTo>
                        <a:pt x="168" y="951"/>
                        <a:pt x="383" y="533"/>
                        <a:pt x="825" y="413"/>
                      </a:cubicBezTo>
                      <a:cubicBezTo>
                        <a:pt x="893" y="393"/>
                        <a:pt x="961" y="384"/>
                        <a:pt x="1027" y="384"/>
                      </a:cubicBezTo>
                      <a:cubicBezTo>
                        <a:pt x="1409" y="384"/>
                        <a:pt x="1749" y="687"/>
                        <a:pt x="1770" y="1094"/>
                      </a:cubicBezTo>
                      <a:cubicBezTo>
                        <a:pt x="1770" y="1153"/>
                        <a:pt x="1812" y="1183"/>
                        <a:pt x="1855" y="1183"/>
                      </a:cubicBezTo>
                      <a:cubicBezTo>
                        <a:pt x="1890" y="1183"/>
                        <a:pt x="1926" y="1162"/>
                        <a:pt x="1937" y="1118"/>
                      </a:cubicBezTo>
                      <a:cubicBezTo>
                        <a:pt x="2087" y="547"/>
                        <a:pt x="2570" y="261"/>
                        <a:pt x="3052" y="261"/>
                      </a:cubicBezTo>
                      <a:cubicBezTo>
                        <a:pt x="3529" y="261"/>
                        <a:pt x="4006" y="542"/>
                        <a:pt x="4160" y="1106"/>
                      </a:cubicBezTo>
                      <a:cubicBezTo>
                        <a:pt x="4174" y="1147"/>
                        <a:pt x="4215" y="1168"/>
                        <a:pt x="4254" y="1168"/>
                      </a:cubicBezTo>
                      <a:cubicBezTo>
                        <a:pt x="4283" y="1168"/>
                        <a:pt x="4312" y="1156"/>
                        <a:pt x="4328" y="1130"/>
                      </a:cubicBezTo>
                      <a:cubicBezTo>
                        <a:pt x="4549" y="694"/>
                        <a:pt x="4949" y="478"/>
                        <a:pt x="5344" y="478"/>
                      </a:cubicBezTo>
                      <a:cubicBezTo>
                        <a:pt x="5782" y="478"/>
                        <a:pt x="6214" y="745"/>
                        <a:pt x="6384" y="1274"/>
                      </a:cubicBezTo>
                      <a:cubicBezTo>
                        <a:pt x="6402" y="1316"/>
                        <a:pt x="6438" y="1336"/>
                        <a:pt x="6473" y="1336"/>
                      </a:cubicBezTo>
                      <a:cubicBezTo>
                        <a:pt x="6509" y="1336"/>
                        <a:pt x="6545" y="1316"/>
                        <a:pt x="6563" y="1274"/>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27" y="590"/>
                        <a:pt x="9467" y="365"/>
                        <a:pt x="9905" y="365"/>
                      </a:cubicBezTo>
                      <a:cubicBezTo>
                        <a:pt x="10428" y="365"/>
                        <a:pt x="10949" y="686"/>
                        <a:pt x="11105" y="1298"/>
                      </a:cubicBezTo>
                      <a:cubicBezTo>
                        <a:pt x="11118" y="1336"/>
                        <a:pt x="11152" y="1358"/>
                        <a:pt x="11187" y="1358"/>
                      </a:cubicBezTo>
                      <a:cubicBezTo>
                        <a:pt x="11215" y="1358"/>
                        <a:pt x="11244" y="1342"/>
                        <a:pt x="11261" y="1310"/>
                      </a:cubicBezTo>
                      <a:cubicBezTo>
                        <a:pt x="11503" y="817"/>
                        <a:pt x="12052" y="432"/>
                        <a:pt x="12555" y="432"/>
                      </a:cubicBezTo>
                      <a:cubicBezTo>
                        <a:pt x="12894" y="432"/>
                        <a:pt x="13213" y="608"/>
                        <a:pt x="13401" y="1047"/>
                      </a:cubicBezTo>
                      <a:cubicBezTo>
                        <a:pt x="13415" y="1075"/>
                        <a:pt x="13440" y="1086"/>
                        <a:pt x="13467" y="1086"/>
                      </a:cubicBezTo>
                      <a:cubicBezTo>
                        <a:pt x="13508" y="1086"/>
                        <a:pt x="13553" y="1059"/>
                        <a:pt x="13568" y="1023"/>
                      </a:cubicBezTo>
                      <a:cubicBezTo>
                        <a:pt x="13717" y="470"/>
                        <a:pt x="14181" y="195"/>
                        <a:pt x="14645" y="195"/>
                      </a:cubicBezTo>
                      <a:cubicBezTo>
                        <a:pt x="15114" y="195"/>
                        <a:pt x="15581" y="476"/>
                        <a:pt x="15720" y="1035"/>
                      </a:cubicBezTo>
                      <a:cubicBezTo>
                        <a:pt x="15732" y="1076"/>
                        <a:pt x="15767" y="1097"/>
                        <a:pt x="15805" y="1097"/>
                      </a:cubicBezTo>
                      <a:cubicBezTo>
                        <a:pt x="15842" y="1097"/>
                        <a:pt x="15881" y="1076"/>
                        <a:pt x="15899" y="1035"/>
                      </a:cubicBezTo>
                      <a:cubicBezTo>
                        <a:pt x="16067" y="541"/>
                        <a:pt x="16497" y="299"/>
                        <a:pt x="16929" y="299"/>
                      </a:cubicBezTo>
                      <a:cubicBezTo>
                        <a:pt x="17385" y="299"/>
                        <a:pt x="17843" y="571"/>
                        <a:pt x="17991" y="1106"/>
                      </a:cubicBezTo>
                      <a:cubicBezTo>
                        <a:pt x="18004" y="1147"/>
                        <a:pt x="18041" y="1168"/>
                        <a:pt x="18077" y="1168"/>
                      </a:cubicBezTo>
                      <a:cubicBezTo>
                        <a:pt x="18104" y="1168"/>
                        <a:pt x="18131" y="1156"/>
                        <a:pt x="18146" y="1130"/>
                      </a:cubicBezTo>
                      <a:cubicBezTo>
                        <a:pt x="18352" y="680"/>
                        <a:pt x="18763" y="466"/>
                        <a:pt x="19171" y="466"/>
                      </a:cubicBezTo>
                      <a:cubicBezTo>
                        <a:pt x="19662" y="466"/>
                        <a:pt x="20150" y="776"/>
                        <a:pt x="20274" y="1357"/>
                      </a:cubicBezTo>
                      <a:cubicBezTo>
                        <a:pt x="20288" y="1403"/>
                        <a:pt x="20322" y="1422"/>
                        <a:pt x="20358" y="1422"/>
                      </a:cubicBezTo>
                      <a:cubicBezTo>
                        <a:pt x="20415" y="1422"/>
                        <a:pt x="20475" y="1371"/>
                        <a:pt x="20453" y="1298"/>
                      </a:cubicBezTo>
                      <a:cubicBezTo>
                        <a:pt x="20307" y="643"/>
                        <a:pt x="19748" y="281"/>
                        <a:pt x="19181" y="281"/>
                      </a:cubicBezTo>
                      <a:cubicBezTo>
                        <a:pt x="18774" y="281"/>
                        <a:pt x="18363" y="468"/>
                        <a:pt x="18098" y="867"/>
                      </a:cubicBezTo>
                      <a:cubicBezTo>
                        <a:pt x="17881" y="357"/>
                        <a:pt x="17408" y="97"/>
                        <a:pt x="16933" y="97"/>
                      </a:cubicBezTo>
                      <a:cubicBezTo>
                        <a:pt x="16495" y="97"/>
                        <a:pt x="16056" y="318"/>
                        <a:pt x="15815" y="772"/>
                      </a:cubicBezTo>
                      <a:cubicBezTo>
                        <a:pt x="15588" y="258"/>
                        <a:pt x="15113" y="1"/>
                        <a:pt x="14638"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476" name="Google Shape;2476;p26"/>
                <p:cNvSpPr/>
                <p:nvPr/>
              </p:nvSpPr>
              <p:spPr>
                <a:xfrm>
                  <a:off x="4979623" y="3205700"/>
                  <a:ext cx="4386615" cy="308941"/>
                </a:xfrm>
                <a:custGeom>
                  <a:avLst/>
                  <a:gdLst/>
                  <a:ahLst/>
                  <a:cxnLst/>
                  <a:rect l="l" t="t" r="r" b="b"/>
                  <a:pathLst>
                    <a:path w="20475" h="1442" extrusionOk="0">
                      <a:moveTo>
                        <a:pt x="14638" y="1"/>
                      </a:moveTo>
                      <a:cubicBezTo>
                        <a:pt x="14163" y="1"/>
                        <a:pt x="13687" y="258"/>
                        <a:pt x="13460" y="772"/>
                      </a:cubicBezTo>
                      <a:cubicBezTo>
                        <a:pt x="13242" y="399"/>
                        <a:pt x="12914" y="244"/>
                        <a:pt x="12567" y="244"/>
                      </a:cubicBezTo>
                      <a:cubicBezTo>
                        <a:pt x="12058" y="244"/>
                        <a:pt x="11507" y="578"/>
                        <a:pt x="11201" y="1047"/>
                      </a:cubicBezTo>
                      <a:cubicBezTo>
                        <a:pt x="10962" y="485"/>
                        <a:pt x="10434" y="192"/>
                        <a:pt x="9904" y="192"/>
                      </a:cubicBezTo>
                      <a:cubicBezTo>
                        <a:pt x="9453" y="192"/>
                        <a:pt x="9001" y="404"/>
                        <a:pt x="8727" y="843"/>
                      </a:cubicBezTo>
                      <a:cubicBezTo>
                        <a:pt x="8458" y="482"/>
                        <a:pt x="8059" y="306"/>
                        <a:pt x="7662" y="306"/>
                      </a:cubicBezTo>
                      <a:cubicBezTo>
                        <a:pt x="7194" y="306"/>
                        <a:pt x="6731" y="550"/>
                        <a:pt x="6491" y="1023"/>
                      </a:cubicBezTo>
                      <a:cubicBezTo>
                        <a:pt x="6262" y="545"/>
                        <a:pt x="5802" y="298"/>
                        <a:pt x="5339" y="298"/>
                      </a:cubicBezTo>
                      <a:cubicBezTo>
                        <a:pt x="4933" y="298"/>
                        <a:pt x="4525" y="488"/>
                        <a:pt x="4268" y="879"/>
                      </a:cubicBezTo>
                      <a:cubicBezTo>
                        <a:pt x="4040" y="349"/>
                        <a:pt x="3547" y="79"/>
                        <a:pt x="3053" y="79"/>
                      </a:cubicBezTo>
                      <a:cubicBezTo>
                        <a:pt x="2590" y="79"/>
                        <a:pt x="2126" y="316"/>
                        <a:pt x="1877" y="796"/>
                      </a:cubicBezTo>
                      <a:cubicBezTo>
                        <a:pt x="1743" y="437"/>
                        <a:pt x="1399" y="195"/>
                        <a:pt x="1012" y="195"/>
                      </a:cubicBezTo>
                      <a:cubicBezTo>
                        <a:pt x="986" y="195"/>
                        <a:pt x="960" y="196"/>
                        <a:pt x="933" y="198"/>
                      </a:cubicBezTo>
                      <a:cubicBezTo>
                        <a:pt x="335" y="258"/>
                        <a:pt x="13" y="832"/>
                        <a:pt x="1" y="1369"/>
                      </a:cubicBezTo>
                      <a:cubicBezTo>
                        <a:pt x="1" y="1417"/>
                        <a:pt x="36" y="1441"/>
                        <a:pt x="72" y="1441"/>
                      </a:cubicBezTo>
                      <a:cubicBezTo>
                        <a:pt x="108" y="1441"/>
                        <a:pt x="144" y="1417"/>
                        <a:pt x="144" y="1369"/>
                      </a:cubicBezTo>
                      <a:cubicBezTo>
                        <a:pt x="168" y="939"/>
                        <a:pt x="383" y="533"/>
                        <a:pt x="825" y="413"/>
                      </a:cubicBezTo>
                      <a:cubicBezTo>
                        <a:pt x="893" y="394"/>
                        <a:pt x="961" y="384"/>
                        <a:pt x="1027" y="384"/>
                      </a:cubicBezTo>
                      <a:cubicBezTo>
                        <a:pt x="1409" y="384"/>
                        <a:pt x="1749" y="687"/>
                        <a:pt x="1770" y="1095"/>
                      </a:cubicBezTo>
                      <a:cubicBezTo>
                        <a:pt x="1770" y="1148"/>
                        <a:pt x="1815" y="1179"/>
                        <a:pt x="1859" y="1179"/>
                      </a:cubicBezTo>
                      <a:cubicBezTo>
                        <a:pt x="1893" y="1179"/>
                        <a:pt x="1927" y="1160"/>
                        <a:pt x="1937" y="1118"/>
                      </a:cubicBezTo>
                      <a:cubicBezTo>
                        <a:pt x="2087" y="548"/>
                        <a:pt x="2570" y="261"/>
                        <a:pt x="3052" y="261"/>
                      </a:cubicBezTo>
                      <a:cubicBezTo>
                        <a:pt x="3529" y="261"/>
                        <a:pt x="4006" y="542"/>
                        <a:pt x="4160" y="1106"/>
                      </a:cubicBezTo>
                      <a:cubicBezTo>
                        <a:pt x="4173" y="1145"/>
                        <a:pt x="4211" y="1167"/>
                        <a:pt x="4248" y="1167"/>
                      </a:cubicBezTo>
                      <a:cubicBezTo>
                        <a:pt x="4280" y="1167"/>
                        <a:pt x="4311" y="1151"/>
                        <a:pt x="4328" y="1118"/>
                      </a:cubicBezTo>
                      <a:cubicBezTo>
                        <a:pt x="4547" y="685"/>
                        <a:pt x="4944" y="472"/>
                        <a:pt x="5336" y="472"/>
                      </a:cubicBezTo>
                      <a:cubicBezTo>
                        <a:pt x="5777" y="472"/>
                        <a:pt x="6213" y="742"/>
                        <a:pt x="6384" y="1274"/>
                      </a:cubicBezTo>
                      <a:cubicBezTo>
                        <a:pt x="6402" y="1316"/>
                        <a:pt x="6438" y="1337"/>
                        <a:pt x="6473" y="1337"/>
                      </a:cubicBezTo>
                      <a:cubicBezTo>
                        <a:pt x="6509" y="1337"/>
                        <a:pt x="6545" y="1316"/>
                        <a:pt x="6563" y="1274"/>
                      </a:cubicBezTo>
                      <a:cubicBezTo>
                        <a:pt x="6740" y="762"/>
                        <a:pt x="7201" y="492"/>
                        <a:pt x="7664" y="492"/>
                      </a:cubicBezTo>
                      <a:cubicBezTo>
                        <a:pt x="8046" y="492"/>
                        <a:pt x="8428" y="675"/>
                        <a:pt x="8655" y="1059"/>
                      </a:cubicBezTo>
                      <a:cubicBezTo>
                        <a:pt x="8673" y="1083"/>
                        <a:pt x="8700" y="1095"/>
                        <a:pt x="8727" y="1095"/>
                      </a:cubicBezTo>
                      <a:cubicBezTo>
                        <a:pt x="8754" y="1095"/>
                        <a:pt x="8781" y="1083"/>
                        <a:pt x="8798" y="1059"/>
                      </a:cubicBezTo>
                      <a:cubicBezTo>
                        <a:pt x="9026" y="598"/>
                        <a:pt x="9458" y="378"/>
                        <a:pt x="9890" y="378"/>
                      </a:cubicBezTo>
                      <a:cubicBezTo>
                        <a:pt x="10410" y="378"/>
                        <a:pt x="10930" y="697"/>
                        <a:pt x="11094" y="1298"/>
                      </a:cubicBezTo>
                      <a:cubicBezTo>
                        <a:pt x="11106" y="1337"/>
                        <a:pt x="11140" y="1358"/>
                        <a:pt x="11175" y="1358"/>
                      </a:cubicBezTo>
                      <a:cubicBezTo>
                        <a:pt x="11203" y="1358"/>
                        <a:pt x="11232" y="1343"/>
                        <a:pt x="11249" y="1310"/>
                      </a:cubicBezTo>
                      <a:cubicBezTo>
                        <a:pt x="11491" y="818"/>
                        <a:pt x="12040" y="432"/>
                        <a:pt x="12543" y="432"/>
                      </a:cubicBezTo>
                      <a:cubicBezTo>
                        <a:pt x="12882" y="432"/>
                        <a:pt x="13201" y="608"/>
                        <a:pt x="13389" y="1047"/>
                      </a:cubicBezTo>
                      <a:cubicBezTo>
                        <a:pt x="13403" y="1075"/>
                        <a:pt x="13428" y="1086"/>
                        <a:pt x="13455" y="1086"/>
                      </a:cubicBezTo>
                      <a:cubicBezTo>
                        <a:pt x="13496" y="1086"/>
                        <a:pt x="13541" y="1059"/>
                        <a:pt x="13556" y="1023"/>
                      </a:cubicBezTo>
                      <a:cubicBezTo>
                        <a:pt x="13699" y="464"/>
                        <a:pt x="14164" y="186"/>
                        <a:pt x="14629" y="186"/>
                      </a:cubicBezTo>
                      <a:cubicBezTo>
                        <a:pt x="15099" y="186"/>
                        <a:pt x="15569" y="470"/>
                        <a:pt x="15708" y="1035"/>
                      </a:cubicBezTo>
                      <a:cubicBezTo>
                        <a:pt x="15726" y="1077"/>
                        <a:pt x="15761" y="1097"/>
                        <a:pt x="15797" y="1097"/>
                      </a:cubicBezTo>
                      <a:cubicBezTo>
                        <a:pt x="15833" y="1097"/>
                        <a:pt x="15869" y="1077"/>
                        <a:pt x="15887" y="1035"/>
                      </a:cubicBezTo>
                      <a:cubicBezTo>
                        <a:pt x="16055" y="541"/>
                        <a:pt x="16486" y="299"/>
                        <a:pt x="16917" y="299"/>
                      </a:cubicBezTo>
                      <a:cubicBezTo>
                        <a:pt x="17373" y="299"/>
                        <a:pt x="17831" y="571"/>
                        <a:pt x="17979" y="1106"/>
                      </a:cubicBezTo>
                      <a:cubicBezTo>
                        <a:pt x="17992" y="1147"/>
                        <a:pt x="18029" y="1169"/>
                        <a:pt x="18065" y="1169"/>
                      </a:cubicBezTo>
                      <a:cubicBezTo>
                        <a:pt x="18092" y="1169"/>
                        <a:pt x="18119" y="1156"/>
                        <a:pt x="18134" y="1130"/>
                      </a:cubicBezTo>
                      <a:cubicBezTo>
                        <a:pt x="18340" y="680"/>
                        <a:pt x="18751" y="466"/>
                        <a:pt x="19159" y="466"/>
                      </a:cubicBezTo>
                      <a:cubicBezTo>
                        <a:pt x="19650" y="466"/>
                        <a:pt x="20138" y="776"/>
                        <a:pt x="20262" y="1357"/>
                      </a:cubicBezTo>
                      <a:cubicBezTo>
                        <a:pt x="20276" y="1405"/>
                        <a:pt x="20315" y="1426"/>
                        <a:pt x="20354" y="1426"/>
                      </a:cubicBezTo>
                      <a:cubicBezTo>
                        <a:pt x="20414" y="1426"/>
                        <a:pt x="20475" y="1377"/>
                        <a:pt x="20453" y="1298"/>
                      </a:cubicBezTo>
                      <a:cubicBezTo>
                        <a:pt x="20307" y="644"/>
                        <a:pt x="19748" y="281"/>
                        <a:pt x="19181" y="281"/>
                      </a:cubicBezTo>
                      <a:cubicBezTo>
                        <a:pt x="18774" y="281"/>
                        <a:pt x="18363" y="468"/>
                        <a:pt x="18098" y="867"/>
                      </a:cubicBezTo>
                      <a:cubicBezTo>
                        <a:pt x="17881" y="358"/>
                        <a:pt x="17408" y="97"/>
                        <a:pt x="16933" y="97"/>
                      </a:cubicBezTo>
                      <a:cubicBezTo>
                        <a:pt x="16495" y="97"/>
                        <a:pt x="16056" y="319"/>
                        <a:pt x="15815" y="772"/>
                      </a:cubicBezTo>
                      <a:cubicBezTo>
                        <a:pt x="15588" y="258"/>
                        <a:pt x="15113" y="1"/>
                        <a:pt x="14638"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477" name="Google Shape;2477;p26"/>
                <p:cNvSpPr/>
                <p:nvPr/>
              </p:nvSpPr>
              <p:spPr>
                <a:xfrm>
                  <a:off x="4977052" y="3746027"/>
                  <a:ext cx="4389186" cy="310869"/>
                </a:xfrm>
                <a:custGeom>
                  <a:avLst/>
                  <a:gdLst/>
                  <a:ahLst/>
                  <a:cxnLst/>
                  <a:rect l="l" t="t" r="r" b="b"/>
                  <a:pathLst>
                    <a:path w="20487" h="1451" extrusionOk="0">
                      <a:moveTo>
                        <a:pt x="14650" y="1"/>
                      </a:moveTo>
                      <a:cubicBezTo>
                        <a:pt x="14175" y="1"/>
                        <a:pt x="13699" y="258"/>
                        <a:pt x="13472" y="772"/>
                      </a:cubicBezTo>
                      <a:cubicBezTo>
                        <a:pt x="13249" y="399"/>
                        <a:pt x="12919" y="244"/>
                        <a:pt x="12570" y="244"/>
                      </a:cubicBezTo>
                      <a:cubicBezTo>
                        <a:pt x="12060" y="244"/>
                        <a:pt x="11512" y="578"/>
                        <a:pt x="11213" y="1047"/>
                      </a:cubicBezTo>
                      <a:cubicBezTo>
                        <a:pt x="10975" y="488"/>
                        <a:pt x="10451" y="198"/>
                        <a:pt x="9925" y="198"/>
                      </a:cubicBezTo>
                      <a:cubicBezTo>
                        <a:pt x="9471" y="198"/>
                        <a:pt x="9015" y="413"/>
                        <a:pt x="8739" y="856"/>
                      </a:cubicBezTo>
                      <a:cubicBezTo>
                        <a:pt x="8469" y="493"/>
                        <a:pt x="8068" y="317"/>
                        <a:pt x="7669" y="317"/>
                      </a:cubicBezTo>
                      <a:cubicBezTo>
                        <a:pt x="7201" y="317"/>
                        <a:pt x="6737" y="558"/>
                        <a:pt x="6491" y="1023"/>
                      </a:cubicBezTo>
                      <a:cubicBezTo>
                        <a:pt x="6262" y="545"/>
                        <a:pt x="5802" y="298"/>
                        <a:pt x="5341" y="298"/>
                      </a:cubicBezTo>
                      <a:cubicBezTo>
                        <a:pt x="4937" y="298"/>
                        <a:pt x="4531" y="489"/>
                        <a:pt x="4280" y="880"/>
                      </a:cubicBezTo>
                      <a:cubicBezTo>
                        <a:pt x="4052" y="349"/>
                        <a:pt x="3556" y="79"/>
                        <a:pt x="3060" y="79"/>
                      </a:cubicBezTo>
                      <a:cubicBezTo>
                        <a:pt x="2596" y="79"/>
                        <a:pt x="2132" y="316"/>
                        <a:pt x="1889" y="796"/>
                      </a:cubicBezTo>
                      <a:cubicBezTo>
                        <a:pt x="1744" y="438"/>
                        <a:pt x="1399" y="195"/>
                        <a:pt x="1022" y="195"/>
                      </a:cubicBezTo>
                      <a:cubicBezTo>
                        <a:pt x="997" y="195"/>
                        <a:pt x="971" y="196"/>
                        <a:pt x="945" y="198"/>
                      </a:cubicBezTo>
                      <a:cubicBezTo>
                        <a:pt x="347" y="258"/>
                        <a:pt x="13" y="832"/>
                        <a:pt x="1" y="1370"/>
                      </a:cubicBezTo>
                      <a:cubicBezTo>
                        <a:pt x="1" y="1423"/>
                        <a:pt x="40" y="1450"/>
                        <a:pt x="78" y="1450"/>
                      </a:cubicBezTo>
                      <a:cubicBezTo>
                        <a:pt x="117" y="1450"/>
                        <a:pt x="156" y="1423"/>
                        <a:pt x="156" y="1370"/>
                      </a:cubicBezTo>
                      <a:cubicBezTo>
                        <a:pt x="168" y="951"/>
                        <a:pt x="395" y="533"/>
                        <a:pt x="825" y="413"/>
                      </a:cubicBezTo>
                      <a:cubicBezTo>
                        <a:pt x="895" y="394"/>
                        <a:pt x="964" y="385"/>
                        <a:pt x="1032" y="385"/>
                      </a:cubicBezTo>
                      <a:cubicBezTo>
                        <a:pt x="1420" y="385"/>
                        <a:pt x="1760" y="688"/>
                        <a:pt x="1770" y="1095"/>
                      </a:cubicBezTo>
                      <a:cubicBezTo>
                        <a:pt x="1770" y="1153"/>
                        <a:pt x="1816" y="1183"/>
                        <a:pt x="1862" y="1183"/>
                      </a:cubicBezTo>
                      <a:cubicBezTo>
                        <a:pt x="1900" y="1183"/>
                        <a:pt x="1938" y="1162"/>
                        <a:pt x="1949" y="1119"/>
                      </a:cubicBezTo>
                      <a:cubicBezTo>
                        <a:pt x="2099" y="548"/>
                        <a:pt x="2582" y="261"/>
                        <a:pt x="3064" y="261"/>
                      </a:cubicBezTo>
                      <a:cubicBezTo>
                        <a:pt x="3541" y="261"/>
                        <a:pt x="4018" y="542"/>
                        <a:pt x="4172" y="1107"/>
                      </a:cubicBezTo>
                      <a:cubicBezTo>
                        <a:pt x="4185" y="1145"/>
                        <a:pt x="4219" y="1167"/>
                        <a:pt x="4253" y="1167"/>
                      </a:cubicBezTo>
                      <a:cubicBezTo>
                        <a:pt x="4282" y="1167"/>
                        <a:pt x="4311" y="1151"/>
                        <a:pt x="4328" y="1119"/>
                      </a:cubicBezTo>
                      <a:cubicBezTo>
                        <a:pt x="4553" y="686"/>
                        <a:pt x="4950" y="472"/>
                        <a:pt x="5342" y="472"/>
                      </a:cubicBezTo>
                      <a:cubicBezTo>
                        <a:pt x="5783" y="472"/>
                        <a:pt x="6219" y="742"/>
                        <a:pt x="6396" y="1274"/>
                      </a:cubicBezTo>
                      <a:cubicBezTo>
                        <a:pt x="6408" y="1316"/>
                        <a:pt x="6444" y="1337"/>
                        <a:pt x="6480" y="1337"/>
                      </a:cubicBezTo>
                      <a:cubicBezTo>
                        <a:pt x="6515" y="1337"/>
                        <a:pt x="6551" y="1316"/>
                        <a:pt x="6563" y="1274"/>
                      </a:cubicBezTo>
                      <a:cubicBezTo>
                        <a:pt x="6740" y="763"/>
                        <a:pt x="7201" y="492"/>
                        <a:pt x="7664" y="492"/>
                      </a:cubicBezTo>
                      <a:cubicBezTo>
                        <a:pt x="8046" y="492"/>
                        <a:pt x="8428" y="676"/>
                        <a:pt x="8655" y="1059"/>
                      </a:cubicBezTo>
                      <a:cubicBezTo>
                        <a:pt x="8673" y="1089"/>
                        <a:pt x="8703" y="1104"/>
                        <a:pt x="8733" y="1104"/>
                      </a:cubicBezTo>
                      <a:cubicBezTo>
                        <a:pt x="8763" y="1104"/>
                        <a:pt x="8793" y="1089"/>
                        <a:pt x="8810" y="1059"/>
                      </a:cubicBezTo>
                      <a:cubicBezTo>
                        <a:pt x="9038" y="598"/>
                        <a:pt x="9470" y="378"/>
                        <a:pt x="9901" y="378"/>
                      </a:cubicBezTo>
                      <a:cubicBezTo>
                        <a:pt x="10420" y="378"/>
                        <a:pt x="10937" y="697"/>
                        <a:pt x="11094" y="1298"/>
                      </a:cubicBezTo>
                      <a:cubicBezTo>
                        <a:pt x="11107" y="1337"/>
                        <a:pt x="11140" y="1358"/>
                        <a:pt x="11177" y="1358"/>
                      </a:cubicBezTo>
                      <a:cubicBezTo>
                        <a:pt x="11207" y="1358"/>
                        <a:pt x="11239" y="1343"/>
                        <a:pt x="11261" y="1310"/>
                      </a:cubicBezTo>
                      <a:cubicBezTo>
                        <a:pt x="11496" y="818"/>
                        <a:pt x="12042" y="432"/>
                        <a:pt x="12544" y="432"/>
                      </a:cubicBezTo>
                      <a:cubicBezTo>
                        <a:pt x="12882" y="432"/>
                        <a:pt x="13201" y="608"/>
                        <a:pt x="13389" y="1047"/>
                      </a:cubicBezTo>
                      <a:cubicBezTo>
                        <a:pt x="13404" y="1077"/>
                        <a:pt x="13433" y="1090"/>
                        <a:pt x="13464" y="1090"/>
                      </a:cubicBezTo>
                      <a:cubicBezTo>
                        <a:pt x="13506" y="1090"/>
                        <a:pt x="13549" y="1065"/>
                        <a:pt x="13556" y="1023"/>
                      </a:cubicBezTo>
                      <a:cubicBezTo>
                        <a:pt x="13705" y="464"/>
                        <a:pt x="14173" y="186"/>
                        <a:pt x="14639" y="186"/>
                      </a:cubicBezTo>
                      <a:cubicBezTo>
                        <a:pt x="15111" y="186"/>
                        <a:pt x="15581" y="470"/>
                        <a:pt x="15720" y="1035"/>
                      </a:cubicBezTo>
                      <a:cubicBezTo>
                        <a:pt x="15732" y="1077"/>
                        <a:pt x="15767" y="1098"/>
                        <a:pt x="15803" y="1098"/>
                      </a:cubicBezTo>
                      <a:cubicBezTo>
                        <a:pt x="15839" y="1098"/>
                        <a:pt x="15875" y="1077"/>
                        <a:pt x="15887" y="1035"/>
                      </a:cubicBezTo>
                      <a:cubicBezTo>
                        <a:pt x="16061" y="542"/>
                        <a:pt x="16494" y="299"/>
                        <a:pt x="16926" y="299"/>
                      </a:cubicBezTo>
                      <a:cubicBezTo>
                        <a:pt x="17383" y="299"/>
                        <a:pt x="17837" y="572"/>
                        <a:pt x="17979" y="1107"/>
                      </a:cubicBezTo>
                      <a:cubicBezTo>
                        <a:pt x="17993" y="1148"/>
                        <a:pt x="18031" y="1174"/>
                        <a:pt x="18070" y="1174"/>
                      </a:cubicBezTo>
                      <a:cubicBezTo>
                        <a:pt x="18098" y="1174"/>
                        <a:pt x="18126" y="1161"/>
                        <a:pt x="18146" y="1131"/>
                      </a:cubicBezTo>
                      <a:cubicBezTo>
                        <a:pt x="18347" y="680"/>
                        <a:pt x="18754" y="466"/>
                        <a:pt x="19161" y="466"/>
                      </a:cubicBezTo>
                      <a:cubicBezTo>
                        <a:pt x="19650" y="466"/>
                        <a:pt x="20138" y="777"/>
                        <a:pt x="20262" y="1358"/>
                      </a:cubicBezTo>
                      <a:cubicBezTo>
                        <a:pt x="20281" y="1409"/>
                        <a:pt x="20321" y="1431"/>
                        <a:pt x="20362" y="1431"/>
                      </a:cubicBezTo>
                      <a:cubicBezTo>
                        <a:pt x="20425" y="1431"/>
                        <a:pt x="20487" y="1378"/>
                        <a:pt x="20465" y="1298"/>
                      </a:cubicBezTo>
                      <a:cubicBezTo>
                        <a:pt x="20319" y="643"/>
                        <a:pt x="19754" y="276"/>
                        <a:pt x="19185" y="276"/>
                      </a:cubicBezTo>
                      <a:cubicBezTo>
                        <a:pt x="18778" y="276"/>
                        <a:pt x="18370" y="464"/>
                        <a:pt x="18110" y="868"/>
                      </a:cubicBezTo>
                      <a:cubicBezTo>
                        <a:pt x="17886" y="358"/>
                        <a:pt x="17414" y="97"/>
                        <a:pt x="16941" y="97"/>
                      </a:cubicBezTo>
                      <a:cubicBezTo>
                        <a:pt x="16504" y="97"/>
                        <a:pt x="16068" y="319"/>
                        <a:pt x="15827" y="772"/>
                      </a:cubicBezTo>
                      <a:cubicBezTo>
                        <a:pt x="15600" y="258"/>
                        <a:pt x="15125" y="1"/>
                        <a:pt x="14650"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478" name="Google Shape;2478;p26"/>
                <p:cNvSpPr/>
                <p:nvPr/>
              </p:nvSpPr>
              <p:spPr>
                <a:xfrm>
                  <a:off x="4979623" y="4288496"/>
                  <a:ext cx="4386615" cy="309370"/>
                </a:xfrm>
                <a:custGeom>
                  <a:avLst/>
                  <a:gdLst/>
                  <a:ahLst/>
                  <a:cxnLst/>
                  <a:rect l="l" t="t" r="r" b="b"/>
                  <a:pathLst>
                    <a:path w="20475" h="1444" extrusionOk="0">
                      <a:moveTo>
                        <a:pt x="14638" y="0"/>
                      </a:moveTo>
                      <a:cubicBezTo>
                        <a:pt x="14163" y="0"/>
                        <a:pt x="13687" y="254"/>
                        <a:pt x="13460" y="762"/>
                      </a:cubicBezTo>
                      <a:cubicBezTo>
                        <a:pt x="13242" y="394"/>
                        <a:pt x="12915" y="240"/>
                        <a:pt x="12568" y="240"/>
                      </a:cubicBezTo>
                      <a:cubicBezTo>
                        <a:pt x="12058" y="240"/>
                        <a:pt x="11507" y="573"/>
                        <a:pt x="11201" y="1049"/>
                      </a:cubicBezTo>
                      <a:cubicBezTo>
                        <a:pt x="10962" y="487"/>
                        <a:pt x="10434" y="194"/>
                        <a:pt x="9904" y="194"/>
                      </a:cubicBezTo>
                      <a:cubicBezTo>
                        <a:pt x="9453" y="194"/>
                        <a:pt x="9001" y="406"/>
                        <a:pt x="8727" y="846"/>
                      </a:cubicBezTo>
                      <a:cubicBezTo>
                        <a:pt x="8458" y="484"/>
                        <a:pt x="8059" y="308"/>
                        <a:pt x="7662" y="308"/>
                      </a:cubicBezTo>
                      <a:cubicBezTo>
                        <a:pt x="7194" y="308"/>
                        <a:pt x="6731" y="553"/>
                        <a:pt x="6491" y="1025"/>
                      </a:cubicBezTo>
                      <a:cubicBezTo>
                        <a:pt x="6261" y="546"/>
                        <a:pt x="5799" y="299"/>
                        <a:pt x="5334" y="299"/>
                      </a:cubicBezTo>
                      <a:cubicBezTo>
                        <a:pt x="4930" y="299"/>
                        <a:pt x="4524" y="486"/>
                        <a:pt x="4268" y="870"/>
                      </a:cubicBezTo>
                      <a:cubicBezTo>
                        <a:pt x="4040" y="347"/>
                        <a:pt x="3550" y="80"/>
                        <a:pt x="3057" y="80"/>
                      </a:cubicBezTo>
                      <a:cubicBezTo>
                        <a:pt x="2593" y="80"/>
                        <a:pt x="2127" y="317"/>
                        <a:pt x="1877" y="798"/>
                      </a:cubicBezTo>
                      <a:cubicBezTo>
                        <a:pt x="1743" y="430"/>
                        <a:pt x="1401" y="197"/>
                        <a:pt x="1016" y="197"/>
                      </a:cubicBezTo>
                      <a:cubicBezTo>
                        <a:pt x="988" y="197"/>
                        <a:pt x="961" y="198"/>
                        <a:pt x="933" y="200"/>
                      </a:cubicBezTo>
                      <a:cubicBezTo>
                        <a:pt x="335" y="248"/>
                        <a:pt x="13" y="822"/>
                        <a:pt x="1" y="1372"/>
                      </a:cubicBezTo>
                      <a:cubicBezTo>
                        <a:pt x="1" y="1420"/>
                        <a:pt x="36" y="1443"/>
                        <a:pt x="72" y="1443"/>
                      </a:cubicBezTo>
                      <a:cubicBezTo>
                        <a:pt x="108" y="1443"/>
                        <a:pt x="144" y="1420"/>
                        <a:pt x="144" y="1372"/>
                      </a:cubicBezTo>
                      <a:cubicBezTo>
                        <a:pt x="168" y="941"/>
                        <a:pt x="383" y="523"/>
                        <a:pt x="825" y="415"/>
                      </a:cubicBezTo>
                      <a:cubicBezTo>
                        <a:pt x="894" y="396"/>
                        <a:pt x="964" y="386"/>
                        <a:pt x="1032" y="386"/>
                      </a:cubicBezTo>
                      <a:cubicBezTo>
                        <a:pt x="1411" y="386"/>
                        <a:pt x="1749" y="681"/>
                        <a:pt x="1770" y="1097"/>
                      </a:cubicBezTo>
                      <a:cubicBezTo>
                        <a:pt x="1770" y="1149"/>
                        <a:pt x="1812" y="1180"/>
                        <a:pt x="1855" y="1180"/>
                      </a:cubicBezTo>
                      <a:cubicBezTo>
                        <a:pt x="1890" y="1180"/>
                        <a:pt x="1926" y="1158"/>
                        <a:pt x="1937" y="1109"/>
                      </a:cubicBezTo>
                      <a:cubicBezTo>
                        <a:pt x="2087" y="538"/>
                        <a:pt x="2570" y="251"/>
                        <a:pt x="3052" y="251"/>
                      </a:cubicBezTo>
                      <a:cubicBezTo>
                        <a:pt x="3529" y="251"/>
                        <a:pt x="4006" y="532"/>
                        <a:pt x="4160" y="1097"/>
                      </a:cubicBezTo>
                      <a:cubicBezTo>
                        <a:pt x="4174" y="1143"/>
                        <a:pt x="4213" y="1168"/>
                        <a:pt x="4252" y="1168"/>
                      </a:cubicBezTo>
                      <a:cubicBezTo>
                        <a:pt x="4282" y="1168"/>
                        <a:pt x="4312" y="1152"/>
                        <a:pt x="4328" y="1121"/>
                      </a:cubicBezTo>
                      <a:cubicBezTo>
                        <a:pt x="4547" y="688"/>
                        <a:pt x="4944" y="474"/>
                        <a:pt x="5336" y="474"/>
                      </a:cubicBezTo>
                      <a:cubicBezTo>
                        <a:pt x="5777" y="474"/>
                        <a:pt x="6213" y="745"/>
                        <a:pt x="6384" y="1276"/>
                      </a:cubicBezTo>
                      <a:cubicBezTo>
                        <a:pt x="6402" y="1312"/>
                        <a:pt x="6438" y="1330"/>
                        <a:pt x="6473" y="1330"/>
                      </a:cubicBezTo>
                      <a:cubicBezTo>
                        <a:pt x="6509" y="1330"/>
                        <a:pt x="6545" y="1312"/>
                        <a:pt x="6563" y="1276"/>
                      </a:cubicBezTo>
                      <a:cubicBezTo>
                        <a:pt x="6740" y="759"/>
                        <a:pt x="7200" y="485"/>
                        <a:pt x="7663" y="485"/>
                      </a:cubicBezTo>
                      <a:cubicBezTo>
                        <a:pt x="8044" y="485"/>
                        <a:pt x="8428" y="672"/>
                        <a:pt x="8655" y="1061"/>
                      </a:cubicBezTo>
                      <a:cubicBezTo>
                        <a:pt x="8673" y="1085"/>
                        <a:pt x="8700" y="1097"/>
                        <a:pt x="8727" y="1097"/>
                      </a:cubicBezTo>
                      <a:cubicBezTo>
                        <a:pt x="8754" y="1097"/>
                        <a:pt x="8781" y="1085"/>
                        <a:pt x="8798" y="1061"/>
                      </a:cubicBezTo>
                      <a:cubicBezTo>
                        <a:pt x="9028" y="597"/>
                        <a:pt x="9463" y="375"/>
                        <a:pt x="9898" y="375"/>
                      </a:cubicBezTo>
                      <a:cubicBezTo>
                        <a:pt x="10415" y="375"/>
                        <a:pt x="10931" y="690"/>
                        <a:pt x="11094" y="1288"/>
                      </a:cubicBezTo>
                      <a:cubicBezTo>
                        <a:pt x="11100" y="1335"/>
                        <a:pt x="11137" y="1359"/>
                        <a:pt x="11174" y="1359"/>
                      </a:cubicBezTo>
                      <a:cubicBezTo>
                        <a:pt x="11203" y="1359"/>
                        <a:pt x="11233" y="1344"/>
                        <a:pt x="11249" y="1312"/>
                      </a:cubicBezTo>
                      <a:cubicBezTo>
                        <a:pt x="11493" y="818"/>
                        <a:pt x="12045" y="426"/>
                        <a:pt x="12549" y="426"/>
                      </a:cubicBezTo>
                      <a:cubicBezTo>
                        <a:pt x="12886" y="426"/>
                        <a:pt x="13202" y="601"/>
                        <a:pt x="13389" y="1037"/>
                      </a:cubicBezTo>
                      <a:cubicBezTo>
                        <a:pt x="13403" y="1071"/>
                        <a:pt x="13430" y="1085"/>
                        <a:pt x="13458" y="1085"/>
                      </a:cubicBezTo>
                      <a:cubicBezTo>
                        <a:pt x="13498" y="1085"/>
                        <a:pt x="13542" y="1056"/>
                        <a:pt x="13556" y="1013"/>
                      </a:cubicBezTo>
                      <a:cubicBezTo>
                        <a:pt x="13698" y="462"/>
                        <a:pt x="14161" y="187"/>
                        <a:pt x="14625" y="187"/>
                      </a:cubicBezTo>
                      <a:cubicBezTo>
                        <a:pt x="15096" y="187"/>
                        <a:pt x="15569" y="471"/>
                        <a:pt x="15708" y="1037"/>
                      </a:cubicBezTo>
                      <a:cubicBezTo>
                        <a:pt x="15726" y="1079"/>
                        <a:pt x="15761" y="1100"/>
                        <a:pt x="15797" y="1100"/>
                      </a:cubicBezTo>
                      <a:cubicBezTo>
                        <a:pt x="15833" y="1100"/>
                        <a:pt x="15869" y="1079"/>
                        <a:pt x="15887" y="1037"/>
                      </a:cubicBezTo>
                      <a:cubicBezTo>
                        <a:pt x="16055" y="544"/>
                        <a:pt x="16486" y="301"/>
                        <a:pt x="16917" y="301"/>
                      </a:cubicBezTo>
                      <a:cubicBezTo>
                        <a:pt x="17373" y="301"/>
                        <a:pt x="17831" y="574"/>
                        <a:pt x="17979" y="1109"/>
                      </a:cubicBezTo>
                      <a:cubicBezTo>
                        <a:pt x="17992" y="1150"/>
                        <a:pt x="18029" y="1171"/>
                        <a:pt x="18065" y="1171"/>
                      </a:cubicBezTo>
                      <a:cubicBezTo>
                        <a:pt x="18092" y="1171"/>
                        <a:pt x="18119" y="1159"/>
                        <a:pt x="18134" y="1133"/>
                      </a:cubicBezTo>
                      <a:cubicBezTo>
                        <a:pt x="18341" y="681"/>
                        <a:pt x="18753" y="467"/>
                        <a:pt x="19162" y="467"/>
                      </a:cubicBezTo>
                      <a:cubicBezTo>
                        <a:pt x="19652" y="467"/>
                        <a:pt x="20138" y="775"/>
                        <a:pt x="20262" y="1348"/>
                      </a:cubicBezTo>
                      <a:cubicBezTo>
                        <a:pt x="20276" y="1400"/>
                        <a:pt x="20315" y="1422"/>
                        <a:pt x="20355" y="1422"/>
                      </a:cubicBezTo>
                      <a:cubicBezTo>
                        <a:pt x="20414" y="1422"/>
                        <a:pt x="20475" y="1372"/>
                        <a:pt x="20453" y="1300"/>
                      </a:cubicBezTo>
                      <a:cubicBezTo>
                        <a:pt x="20307" y="645"/>
                        <a:pt x="19746" y="278"/>
                        <a:pt x="19178" y="278"/>
                      </a:cubicBezTo>
                      <a:cubicBezTo>
                        <a:pt x="18772" y="278"/>
                        <a:pt x="18363" y="466"/>
                        <a:pt x="18098" y="870"/>
                      </a:cubicBezTo>
                      <a:cubicBezTo>
                        <a:pt x="17880" y="358"/>
                        <a:pt x="17404" y="97"/>
                        <a:pt x="16928" y="97"/>
                      </a:cubicBezTo>
                      <a:cubicBezTo>
                        <a:pt x="16492" y="97"/>
                        <a:pt x="16055" y="316"/>
                        <a:pt x="15815" y="762"/>
                      </a:cubicBezTo>
                      <a:cubicBezTo>
                        <a:pt x="15588" y="254"/>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479" name="Google Shape;2479;p26"/>
                <p:cNvSpPr/>
                <p:nvPr/>
              </p:nvSpPr>
              <p:spPr>
                <a:xfrm>
                  <a:off x="4979623" y="4829466"/>
                  <a:ext cx="4386615" cy="310655"/>
                </a:xfrm>
                <a:custGeom>
                  <a:avLst/>
                  <a:gdLst/>
                  <a:ahLst/>
                  <a:cxnLst/>
                  <a:rect l="l" t="t" r="r" b="b"/>
                  <a:pathLst>
                    <a:path w="20475" h="1450" extrusionOk="0">
                      <a:moveTo>
                        <a:pt x="14638" y="0"/>
                      </a:moveTo>
                      <a:cubicBezTo>
                        <a:pt x="14163" y="0"/>
                        <a:pt x="13687" y="257"/>
                        <a:pt x="13460" y="771"/>
                      </a:cubicBezTo>
                      <a:cubicBezTo>
                        <a:pt x="13242" y="398"/>
                        <a:pt x="12914" y="243"/>
                        <a:pt x="12567" y="243"/>
                      </a:cubicBezTo>
                      <a:cubicBezTo>
                        <a:pt x="12058" y="243"/>
                        <a:pt x="11507" y="577"/>
                        <a:pt x="11201" y="1046"/>
                      </a:cubicBezTo>
                      <a:cubicBezTo>
                        <a:pt x="10963" y="487"/>
                        <a:pt x="10439" y="198"/>
                        <a:pt x="9913" y="198"/>
                      </a:cubicBezTo>
                      <a:cubicBezTo>
                        <a:pt x="9459" y="198"/>
                        <a:pt x="9003" y="413"/>
                        <a:pt x="8727" y="855"/>
                      </a:cubicBezTo>
                      <a:cubicBezTo>
                        <a:pt x="8457" y="492"/>
                        <a:pt x="8056" y="316"/>
                        <a:pt x="7658" y="316"/>
                      </a:cubicBezTo>
                      <a:cubicBezTo>
                        <a:pt x="7192" y="316"/>
                        <a:pt x="6730" y="558"/>
                        <a:pt x="6491" y="1022"/>
                      </a:cubicBezTo>
                      <a:cubicBezTo>
                        <a:pt x="6262" y="545"/>
                        <a:pt x="5802" y="298"/>
                        <a:pt x="5339" y="298"/>
                      </a:cubicBezTo>
                      <a:cubicBezTo>
                        <a:pt x="4933" y="298"/>
                        <a:pt x="4525" y="488"/>
                        <a:pt x="4268" y="879"/>
                      </a:cubicBezTo>
                      <a:cubicBezTo>
                        <a:pt x="4040" y="348"/>
                        <a:pt x="3547" y="79"/>
                        <a:pt x="3053" y="79"/>
                      </a:cubicBezTo>
                      <a:cubicBezTo>
                        <a:pt x="2590" y="79"/>
                        <a:pt x="2126" y="315"/>
                        <a:pt x="1877" y="795"/>
                      </a:cubicBezTo>
                      <a:cubicBezTo>
                        <a:pt x="1743" y="437"/>
                        <a:pt x="1399" y="194"/>
                        <a:pt x="1012" y="194"/>
                      </a:cubicBezTo>
                      <a:cubicBezTo>
                        <a:pt x="986" y="194"/>
                        <a:pt x="960" y="195"/>
                        <a:pt x="933" y="198"/>
                      </a:cubicBezTo>
                      <a:cubicBezTo>
                        <a:pt x="335" y="257"/>
                        <a:pt x="13" y="831"/>
                        <a:pt x="1" y="1369"/>
                      </a:cubicBezTo>
                      <a:cubicBezTo>
                        <a:pt x="1" y="1423"/>
                        <a:pt x="36" y="1450"/>
                        <a:pt x="72" y="1450"/>
                      </a:cubicBezTo>
                      <a:cubicBezTo>
                        <a:pt x="108" y="1450"/>
                        <a:pt x="144" y="1423"/>
                        <a:pt x="144" y="1369"/>
                      </a:cubicBezTo>
                      <a:cubicBezTo>
                        <a:pt x="168" y="939"/>
                        <a:pt x="383" y="532"/>
                        <a:pt x="825" y="413"/>
                      </a:cubicBezTo>
                      <a:cubicBezTo>
                        <a:pt x="890" y="396"/>
                        <a:pt x="954" y="388"/>
                        <a:pt x="1018" y="388"/>
                      </a:cubicBezTo>
                      <a:cubicBezTo>
                        <a:pt x="1403" y="388"/>
                        <a:pt x="1749" y="684"/>
                        <a:pt x="1770" y="1094"/>
                      </a:cubicBezTo>
                      <a:cubicBezTo>
                        <a:pt x="1770" y="1153"/>
                        <a:pt x="1812" y="1183"/>
                        <a:pt x="1855" y="1183"/>
                      </a:cubicBezTo>
                      <a:cubicBezTo>
                        <a:pt x="1890" y="1183"/>
                        <a:pt x="1926" y="1162"/>
                        <a:pt x="1937" y="1118"/>
                      </a:cubicBezTo>
                      <a:cubicBezTo>
                        <a:pt x="2087" y="547"/>
                        <a:pt x="2570" y="260"/>
                        <a:pt x="3052" y="260"/>
                      </a:cubicBezTo>
                      <a:cubicBezTo>
                        <a:pt x="3529" y="260"/>
                        <a:pt x="4006" y="541"/>
                        <a:pt x="4160" y="1106"/>
                      </a:cubicBezTo>
                      <a:cubicBezTo>
                        <a:pt x="4174" y="1147"/>
                        <a:pt x="4215" y="1168"/>
                        <a:pt x="4254" y="1168"/>
                      </a:cubicBezTo>
                      <a:cubicBezTo>
                        <a:pt x="4283" y="1168"/>
                        <a:pt x="4312" y="1156"/>
                        <a:pt x="4328" y="1130"/>
                      </a:cubicBezTo>
                      <a:cubicBezTo>
                        <a:pt x="4548" y="690"/>
                        <a:pt x="4947" y="473"/>
                        <a:pt x="5340" y="473"/>
                      </a:cubicBezTo>
                      <a:cubicBezTo>
                        <a:pt x="5780" y="473"/>
                        <a:pt x="6214" y="743"/>
                        <a:pt x="6384" y="1273"/>
                      </a:cubicBezTo>
                      <a:cubicBezTo>
                        <a:pt x="6402" y="1315"/>
                        <a:pt x="6438" y="1336"/>
                        <a:pt x="6473" y="1336"/>
                      </a:cubicBezTo>
                      <a:cubicBezTo>
                        <a:pt x="6509" y="1336"/>
                        <a:pt x="6545" y="1315"/>
                        <a:pt x="6563" y="1273"/>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26" y="597"/>
                        <a:pt x="9458" y="377"/>
                        <a:pt x="9890" y="377"/>
                      </a:cubicBezTo>
                      <a:cubicBezTo>
                        <a:pt x="10410" y="377"/>
                        <a:pt x="10930" y="696"/>
                        <a:pt x="11094" y="1297"/>
                      </a:cubicBezTo>
                      <a:cubicBezTo>
                        <a:pt x="11100" y="1338"/>
                        <a:pt x="11138" y="1359"/>
                        <a:pt x="11176" y="1359"/>
                      </a:cubicBezTo>
                      <a:cubicBezTo>
                        <a:pt x="11205" y="1359"/>
                        <a:pt x="11233" y="1347"/>
                        <a:pt x="11249" y="1321"/>
                      </a:cubicBezTo>
                      <a:cubicBezTo>
                        <a:pt x="11492" y="821"/>
                        <a:pt x="12042" y="432"/>
                        <a:pt x="12545" y="432"/>
                      </a:cubicBezTo>
                      <a:cubicBezTo>
                        <a:pt x="12884" y="432"/>
                        <a:pt x="13201" y="608"/>
                        <a:pt x="13389" y="1046"/>
                      </a:cubicBezTo>
                      <a:cubicBezTo>
                        <a:pt x="13404" y="1076"/>
                        <a:pt x="13431" y="1090"/>
                        <a:pt x="13460" y="1090"/>
                      </a:cubicBezTo>
                      <a:cubicBezTo>
                        <a:pt x="13500" y="1090"/>
                        <a:pt x="13542" y="1064"/>
                        <a:pt x="13556" y="1022"/>
                      </a:cubicBezTo>
                      <a:cubicBezTo>
                        <a:pt x="13699" y="463"/>
                        <a:pt x="14164" y="186"/>
                        <a:pt x="14629" y="186"/>
                      </a:cubicBezTo>
                      <a:cubicBezTo>
                        <a:pt x="15099" y="186"/>
                        <a:pt x="15569" y="469"/>
                        <a:pt x="15708" y="1034"/>
                      </a:cubicBezTo>
                      <a:cubicBezTo>
                        <a:pt x="15726" y="1076"/>
                        <a:pt x="15761" y="1097"/>
                        <a:pt x="15797" y="1097"/>
                      </a:cubicBezTo>
                      <a:cubicBezTo>
                        <a:pt x="15833" y="1097"/>
                        <a:pt x="15869" y="1076"/>
                        <a:pt x="15887" y="1034"/>
                      </a:cubicBezTo>
                      <a:cubicBezTo>
                        <a:pt x="16055" y="541"/>
                        <a:pt x="16486" y="298"/>
                        <a:pt x="16917" y="298"/>
                      </a:cubicBezTo>
                      <a:cubicBezTo>
                        <a:pt x="17373" y="298"/>
                        <a:pt x="17831" y="571"/>
                        <a:pt x="17979" y="1106"/>
                      </a:cubicBezTo>
                      <a:cubicBezTo>
                        <a:pt x="17992" y="1147"/>
                        <a:pt x="18029" y="1168"/>
                        <a:pt x="18065" y="1168"/>
                      </a:cubicBezTo>
                      <a:cubicBezTo>
                        <a:pt x="18092" y="1168"/>
                        <a:pt x="18119" y="1156"/>
                        <a:pt x="18134" y="1130"/>
                      </a:cubicBezTo>
                      <a:cubicBezTo>
                        <a:pt x="18340" y="680"/>
                        <a:pt x="18751" y="466"/>
                        <a:pt x="19159" y="466"/>
                      </a:cubicBezTo>
                      <a:cubicBezTo>
                        <a:pt x="19650" y="466"/>
                        <a:pt x="20138" y="776"/>
                        <a:pt x="20262" y="1357"/>
                      </a:cubicBezTo>
                      <a:cubicBezTo>
                        <a:pt x="20276" y="1404"/>
                        <a:pt x="20315" y="1425"/>
                        <a:pt x="20354" y="1425"/>
                      </a:cubicBezTo>
                      <a:cubicBezTo>
                        <a:pt x="20414" y="1425"/>
                        <a:pt x="20475" y="1377"/>
                        <a:pt x="20453" y="1297"/>
                      </a:cubicBezTo>
                      <a:cubicBezTo>
                        <a:pt x="20307" y="643"/>
                        <a:pt x="19748" y="281"/>
                        <a:pt x="19181" y="281"/>
                      </a:cubicBezTo>
                      <a:cubicBezTo>
                        <a:pt x="18774" y="281"/>
                        <a:pt x="18363" y="467"/>
                        <a:pt x="18098" y="867"/>
                      </a:cubicBezTo>
                      <a:cubicBezTo>
                        <a:pt x="17881" y="357"/>
                        <a:pt x="17408" y="96"/>
                        <a:pt x="16933" y="96"/>
                      </a:cubicBezTo>
                      <a:cubicBezTo>
                        <a:pt x="16495" y="96"/>
                        <a:pt x="16056" y="318"/>
                        <a:pt x="15815" y="771"/>
                      </a:cubicBezTo>
                      <a:cubicBezTo>
                        <a:pt x="15588" y="257"/>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grpSp>
      <p:sp>
        <p:nvSpPr>
          <p:cNvPr id="2480" name="Google Shape;2480;p26"/>
          <p:cNvSpPr/>
          <p:nvPr/>
        </p:nvSpPr>
        <p:spPr>
          <a:xfrm flipH="1">
            <a:off x="914400" y="609600"/>
            <a:ext cx="10363200" cy="5636800"/>
          </a:xfrm>
          <a:prstGeom prst="snip2DiagRect">
            <a:avLst>
              <a:gd name="adj1" fmla="val 0"/>
              <a:gd name="adj2" fmla="val 0"/>
            </a:avLst>
          </a:pr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pic>
        <p:nvPicPr>
          <p:cNvPr id="2481" name="Google Shape;2481;p26"/>
          <p:cNvPicPr preferRelativeResize="0"/>
          <p:nvPr/>
        </p:nvPicPr>
        <p:blipFill>
          <a:blip r:embed="rId2"/>
          <a:stretch>
            <a:fillRect/>
          </a:stretch>
        </p:blipFill>
        <p:spPr>
          <a:xfrm>
            <a:off x="0" y="0"/>
            <a:ext cx="12192000" cy="6858000"/>
          </a:xfrm>
          <a:prstGeom prst="rect">
            <a:avLst/>
          </a:prstGeom>
          <a:noFill/>
          <a:ln>
            <a:noFill/>
          </a:ln>
        </p:spPr>
      </p:pic>
      <p:sp>
        <p:nvSpPr>
          <p:cNvPr id="2482" name="Google Shape;2482;p26"/>
          <p:cNvSpPr txBox="1">
            <a:spLocks noGrp="1"/>
          </p:cNvSpPr>
          <p:nvPr>
            <p:ph type="title"/>
          </p:nvPr>
        </p:nvSpPr>
        <p:spPr>
          <a:xfrm>
            <a:off x="1062200" y="523700"/>
            <a:ext cx="10067600" cy="759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600"/>
              <a:buNone/>
              <a:defRPr>
                <a:latin typeface="Just Another Hand" panose="02000506000000020003"/>
                <a:ea typeface="Just Another Hand" panose="02000506000000020003"/>
                <a:cs typeface="Just Another Hand" panose="02000506000000020003"/>
                <a:sym typeface="Just Another Hand" panose="02000506000000020003"/>
              </a:defRPr>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a:endParaRPr/>
          </a:p>
        </p:txBody>
      </p:sp>
    </p:spTree>
  </p:cSld>
  <p:clrMapOvr>
    <a:masterClrMapping/>
  </p:clrMapOvr>
</p:sldLayout>
</file>

<file path=ppt/slideLayouts/slideLayout89.xml><?xml version="1.0" encoding="utf-8"?>
<p:sldLayout xmlns:a="http://schemas.openxmlformats.org/drawingml/2006/main" xmlns:r="http://schemas.openxmlformats.org/officeDocument/2006/relationships" xmlns:p="http://schemas.openxmlformats.org/presentationml/2006/main" matchingName="Title only 12">
  <p:cSld name="CUSTOM_12_1_1_1_1">
    <p:bg>
      <p:bgPr>
        <a:solidFill>
          <a:schemeClr val="dk2"/>
        </a:solidFill>
        <a:effectLst/>
      </p:bgPr>
    </p:bg>
    <p:spTree>
      <p:nvGrpSpPr>
        <p:cNvPr id="1" name="Shape 2483"/>
        <p:cNvGrpSpPr/>
        <p:nvPr/>
      </p:nvGrpSpPr>
      <p:grpSpPr>
        <a:xfrm>
          <a:off x="0" y="0"/>
          <a:ext cx="0" cy="0"/>
          <a:chOff x="0" y="0"/>
          <a:chExt cx="0" cy="0"/>
        </a:xfrm>
      </p:grpSpPr>
      <p:grpSp>
        <p:nvGrpSpPr>
          <p:cNvPr id="2484" name="Google Shape;2484;p27"/>
          <p:cNvGrpSpPr/>
          <p:nvPr/>
        </p:nvGrpSpPr>
        <p:grpSpPr>
          <a:xfrm>
            <a:off x="-101939" y="186920"/>
            <a:ext cx="12420281" cy="6465301"/>
            <a:chOff x="-76454" y="521190"/>
            <a:chExt cx="9315211" cy="4848976"/>
          </a:xfrm>
        </p:grpSpPr>
        <p:grpSp>
          <p:nvGrpSpPr>
            <p:cNvPr id="2485" name="Google Shape;2485;p27"/>
            <p:cNvGrpSpPr/>
            <p:nvPr/>
          </p:nvGrpSpPr>
          <p:grpSpPr>
            <a:xfrm>
              <a:off x="-76454" y="1669957"/>
              <a:ext cx="9307261" cy="3700209"/>
              <a:chOff x="-76454" y="1669957"/>
              <a:chExt cx="9307261" cy="3700209"/>
            </a:xfrm>
          </p:grpSpPr>
          <p:grpSp>
            <p:nvGrpSpPr>
              <p:cNvPr id="2486" name="Google Shape;2486;p27"/>
              <p:cNvGrpSpPr/>
              <p:nvPr/>
            </p:nvGrpSpPr>
            <p:grpSpPr>
              <a:xfrm>
                <a:off x="6117405" y="1669957"/>
                <a:ext cx="3113402" cy="3677686"/>
                <a:chOff x="4977052" y="-44831"/>
                <a:chExt cx="4389400" cy="5184952"/>
              </a:xfrm>
            </p:grpSpPr>
            <p:sp>
              <p:nvSpPr>
                <p:cNvPr id="2487" name="Google Shape;2487;p27"/>
                <p:cNvSpPr/>
                <p:nvPr/>
              </p:nvSpPr>
              <p:spPr>
                <a:xfrm>
                  <a:off x="4977052" y="-44831"/>
                  <a:ext cx="4389186" cy="309584"/>
                </a:xfrm>
                <a:custGeom>
                  <a:avLst/>
                  <a:gdLst/>
                  <a:ahLst/>
                  <a:cxnLst/>
                  <a:rect l="l" t="t" r="r" b="b"/>
                  <a:pathLst>
                    <a:path w="20487" h="1445" extrusionOk="0">
                      <a:moveTo>
                        <a:pt x="14650" y="1"/>
                      </a:moveTo>
                      <a:cubicBezTo>
                        <a:pt x="14175" y="1"/>
                        <a:pt x="13699" y="255"/>
                        <a:pt x="13472" y="763"/>
                      </a:cubicBezTo>
                      <a:cubicBezTo>
                        <a:pt x="13251" y="397"/>
                        <a:pt x="12922" y="244"/>
                        <a:pt x="12576" y="244"/>
                      </a:cubicBezTo>
                      <a:cubicBezTo>
                        <a:pt x="12064" y="244"/>
                        <a:pt x="11513" y="579"/>
                        <a:pt x="11213" y="1050"/>
                      </a:cubicBezTo>
                      <a:cubicBezTo>
                        <a:pt x="10974" y="488"/>
                        <a:pt x="10446" y="195"/>
                        <a:pt x="9916" y="195"/>
                      </a:cubicBezTo>
                      <a:cubicBezTo>
                        <a:pt x="9465" y="195"/>
                        <a:pt x="9013" y="407"/>
                        <a:pt x="8739" y="846"/>
                      </a:cubicBezTo>
                      <a:cubicBezTo>
                        <a:pt x="8470" y="485"/>
                        <a:pt x="8071" y="309"/>
                        <a:pt x="7673" y="309"/>
                      </a:cubicBezTo>
                      <a:cubicBezTo>
                        <a:pt x="7204" y="309"/>
                        <a:pt x="6737" y="553"/>
                        <a:pt x="6491" y="1026"/>
                      </a:cubicBezTo>
                      <a:cubicBezTo>
                        <a:pt x="6262" y="548"/>
                        <a:pt x="5802" y="301"/>
                        <a:pt x="5341" y="301"/>
                      </a:cubicBezTo>
                      <a:cubicBezTo>
                        <a:pt x="4937" y="301"/>
                        <a:pt x="4531" y="491"/>
                        <a:pt x="4280" y="882"/>
                      </a:cubicBezTo>
                      <a:cubicBezTo>
                        <a:pt x="4052" y="352"/>
                        <a:pt x="3556" y="82"/>
                        <a:pt x="3060" y="82"/>
                      </a:cubicBezTo>
                      <a:cubicBezTo>
                        <a:pt x="2596" y="82"/>
                        <a:pt x="2132" y="319"/>
                        <a:pt x="1889" y="799"/>
                      </a:cubicBezTo>
                      <a:cubicBezTo>
                        <a:pt x="1744" y="430"/>
                        <a:pt x="1401" y="197"/>
                        <a:pt x="1025" y="197"/>
                      </a:cubicBezTo>
                      <a:cubicBezTo>
                        <a:pt x="999" y="197"/>
                        <a:pt x="972" y="199"/>
                        <a:pt x="945" y="201"/>
                      </a:cubicBezTo>
                      <a:cubicBezTo>
                        <a:pt x="347" y="261"/>
                        <a:pt x="13" y="823"/>
                        <a:pt x="1" y="1372"/>
                      </a:cubicBezTo>
                      <a:cubicBezTo>
                        <a:pt x="1" y="1420"/>
                        <a:pt x="40" y="1444"/>
                        <a:pt x="78" y="1444"/>
                      </a:cubicBezTo>
                      <a:cubicBezTo>
                        <a:pt x="117" y="1444"/>
                        <a:pt x="156" y="1420"/>
                        <a:pt x="156" y="1372"/>
                      </a:cubicBezTo>
                      <a:cubicBezTo>
                        <a:pt x="168" y="942"/>
                        <a:pt x="395" y="524"/>
                        <a:pt x="825" y="416"/>
                      </a:cubicBezTo>
                      <a:cubicBezTo>
                        <a:pt x="895" y="397"/>
                        <a:pt x="964" y="387"/>
                        <a:pt x="1031" y="387"/>
                      </a:cubicBezTo>
                      <a:cubicBezTo>
                        <a:pt x="1417" y="387"/>
                        <a:pt x="1749" y="690"/>
                        <a:pt x="1770" y="1097"/>
                      </a:cubicBezTo>
                      <a:cubicBezTo>
                        <a:pt x="1770" y="1151"/>
                        <a:pt x="1819" y="1182"/>
                        <a:pt x="1866" y="1182"/>
                      </a:cubicBezTo>
                      <a:cubicBezTo>
                        <a:pt x="1903" y="1182"/>
                        <a:pt x="1939" y="1163"/>
                        <a:pt x="1949" y="1121"/>
                      </a:cubicBezTo>
                      <a:cubicBezTo>
                        <a:pt x="2100" y="549"/>
                        <a:pt x="2581" y="262"/>
                        <a:pt x="3063" y="262"/>
                      </a:cubicBezTo>
                      <a:cubicBezTo>
                        <a:pt x="3538" y="262"/>
                        <a:pt x="4012" y="540"/>
                        <a:pt x="4172" y="1097"/>
                      </a:cubicBezTo>
                      <a:cubicBezTo>
                        <a:pt x="4186" y="1144"/>
                        <a:pt x="4221" y="1168"/>
                        <a:pt x="4257" y="1168"/>
                      </a:cubicBezTo>
                      <a:cubicBezTo>
                        <a:pt x="4284" y="1168"/>
                        <a:pt x="4312" y="1153"/>
                        <a:pt x="4328" y="1121"/>
                      </a:cubicBezTo>
                      <a:cubicBezTo>
                        <a:pt x="4553" y="688"/>
                        <a:pt x="4950" y="475"/>
                        <a:pt x="5342" y="475"/>
                      </a:cubicBezTo>
                      <a:cubicBezTo>
                        <a:pt x="5783" y="475"/>
                        <a:pt x="6219" y="745"/>
                        <a:pt x="6396" y="1277"/>
                      </a:cubicBezTo>
                      <a:cubicBezTo>
                        <a:pt x="6408" y="1319"/>
                        <a:pt x="6444" y="1340"/>
                        <a:pt x="6480" y="1340"/>
                      </a:cubicBezTo>
                      <a:cubicBezTo>
                        <a:pt x="6515" y="1340"/>
                        <a:pt x="6551" y="1319"/>
                        <a:pt x="6563" y="1277"/>
                      </a:cubicBezTo>
                      <a:cubicBezTo>
                        <a:pt x="6740" y="761"/>
                        <a:pt x="7198" y="491"/>
                        <a:pt x="7659" y="491"/>
                      </a:cubicBezTo>
                      <a:cubicBezTo>
                        <a:pt x="8042" y="491"/>
                        <a:pt x="8427" y="677"/>
                        <a:pt x="8655" y="1062"/>
                      </a:cubicBezTo>
                      <a:cubicBezTo>
                        <a:pt x="8673" y="1086"/>
                        <a:pt x="8703" y="1097"/>
                        <a:pt x="8733" y="1097"/>
                      </a:cubicBezTo>
                      <a:cubicBezTo>
                        <a:pt x="8763" y="1097"/>
                        <a:pt x="8793" y="1086"/>
                        <a:pt x="8810" y="1062"/>
                      </a:cubicBezTo>
                      <a:cubicBezTo>
                        <a:pt x="9039" y="600"/>
                        <a:pt x="9472" y="380"/>
                        <a:pt x="9904" y="380"/>
                      </a:cubicBezTo>
                      <a:cubicBezTo>
                        <a:pt x="10422" y="380"/>
                        <a:pt x="10937" y="696"/>
                        <a:pt x="11094" y="1289"/>
                      </a:cubicBezTo>
                      <a:cubicBezTo>
                        <a:pt x="11107" y="1330"/>
                        <a:pt x="11150" y="1356"/>
                        <a:pt x="11190" y="1356"/>
                      </a:cubicBezTo>
                      <a:cubicBezTo>
                        <a:pt x="11218" y="1356"/>
                        <a:pt x="11246" y="1343"/>
                        <a:pt x="11261" y="1313"/>
                      </a:cubicBezTo>
                      <a:cubicBezTo>
                        <a:pt x="11497" y="818"/>
                        <a:pt x="12047" y="427"/>
                        <a:pt x="12550" y="427"/>
                      </a:cubicBezTo>
                      <a:cubicBezTo>
                        <a:pt x="12887" y="427"/>
                        <a:pt x="13202" y="602"/>
                        <a:pt x="13389" y="1038"/>
                      </a:cubicBezTo>
                      <a:cubicBezTo>
                        <a:pt x="13404" y="1073"/>
                        <a:pt x="13434" y="1087"/>
                        <a:pt x="13464" y="1087"/>
                      </a:cubicBezTo>
                      <a:cubicBezTo>
                        <a:pt x="13506" y="1087"/>
                        <a:pt x="13549" y="1060"/>
                        <a:pt x="13556" y="1026"/>
                      </a:cubicBezTo>
                      <a:cubicBezTo>
                        <a:pt x="13705" y="467"/>
                        <a:pt x="14173" y="189"/>
                        <a:pt x="14639" y="189"/>
                      </a:cubicBezTo>
                      <a:cubicBezTo>
                        <a:pt x="15111" y="189"/>
                        <a:pt x="15581" y="473"/>
                        <a:pt x="15720" y="1038"/>
                      </a:cubicBezTo>
                      <a:cubicBezTo>
                        <a:pt x="15732" y="1080"/>
                        <a:pt x="15767" y="1100"/>
                        <a:pt x="15803" y="1100"/>
                      </a:cubicBezTo>
                      <a:cubicBezTo>
                        <a:pt x="15839" y="1100"/>
                        <a:pt x="15875" y="1080"/>
                        <a:pt x="15887" y="1038"/>
                      </a:cubicBezTo>
                      <a:cubicBezTo>
                        <a:pt x="16055" y="538"/>
                        <a:pt x="16489" y="293"/>
                        <a:pt x="16921" y="293"/>
                      </a:cubicBezTo>
                      <a:cubicBezTo>
                        <a:pt x="17380" y="293"/>
                        <a:pt x="17837" y="568"/>
                        <a:pt x="17979" y="1109"/>
                      </a:cubicBezTo>
                      <a:cubicBezTo>
                        <a:pt x="17992" y="1150"/>
                        <a:pt x="18033" y="1172"/>
                        <a:pt x="18072" y="1172"/>
                      </a:cubicBezTo>
                      <a:cubicBezTo>
                        <a:pt x="18102" y="1172"/>
                        <a:pt x="18131" y="1159"/>
                        <a:pt x="18146" y="1133"/>
                      </a:cubicBezTo>
                      <a:cubicBezTo>
                        <a:pt x="18347" y="683"/>
                        <a:pt x="18754" y="469"/>
                        <a:pt x="19161" y="469"/>
                      </a:cubicBezTo>
                      <a:cubicBezTo>
                        <a:pt x="19650" y="469"/>
                        <a:pt x="20138" y="779"/>
                        <a:pt x="20262" y="1360"/>
                      </a:cubicBezTo>
                      <a:cubicBezTo>
                        <a:pt x="20281" y="1408"/>
                        <a:pt x="20322" y="1429"/>
                        <a:pt x="20363" y="1429"/>
                      </a:cubicBezTo>
                      <a:cubicBezTo>
                        <a:pt x="20426" y="1429"/>
                        <a:pt x="20487" y="1380"/>
                        <a:pt x="20465" y="1301"/>
                      </a:cubicBezTo>
                      <a:cubicBezTo>
                        <a:pt x="20319" y="641"/>
                        <a:pt x="19757" y="275"/>
                        <a:pt x="19190" y="275"/>
                      </a:cubicBezTo>
                      <a:cubicBezTo>
                        <a:pt x="18782" y="275"/>
                        <a:pt x="18371" y="465"/>
                        <a:pt x="18110" y="870"/>
                      </a:cubicBezTo>
                      <a:cubicBezTo>
                        <a:pt x="17886" y="359"/>
                        <a:pt x="17411" y="98"/>
                        <a:pt x="16936" y="98"/>
                      </a:cubicBezTo>
                      <a:cubicBezTo>
                        <a:pt x="16501" y="98"/>
                        <a:pt x="16067" y="317"/>
                        <a:pt x="15827" y="763"/>
                      </a:cubicBezTo>
                      <a:cubicBezTo>
                        <a:pt x="15600" y="255"/>
                        <a:pt x="15125" y="1"/>
                        <a:pt x="14650"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488" name="Google Shape;2488;p27"/>
                <p:cNvSpPr/>
                <p:nvPr/>
              </p:nvSpPr>
              <p:spPr>
                <a:xfrm>
                  <a:off x="4977052" y="498067"/>
                  <a:ext cx="4389186" cy="309584"/>
                </a:xfrm>
                <a:custGeom>
                  <a:avLst/>
                  <a:gdLst/>
                  <a:ahLst/>
                  <a:cxnLst/>
                  <a:rect l="l" t="t" r="r" b="b"/>
                  <a:pathLst>
                    <a:path w="20487" h="1445" extrusionOk="0">
                      <a:moveTo>
                        <a:pt x="14650" y="1"/>
                      </a:moveTo>
                      <a:cubicBezTo>
                        <a:pt x="14175" y="1"/>
                        <a:pt x="13699" y="255"/>
                        <a:pt x="13472" y="763"/>
                      </a:cubicBezTo>
                      <a:cubicBezTo>
                        <a:pt x="13249" y="390"/>
                        <a:pt x="12919" y="235"/>
                        <a:pt x="12570" y="235"/>
                      </a:cubicBezTo>
                      <a:cubicBezTo>
                        <a:pt x="12060" y="235"/>
                        <a:pt x="11512" y="569"/>
                        <a:pt x="11213" y="1038"/>
                      </a:cubicBezTo>
                      <a:cubicBezTo>
                        <a:pt x="10975" y="479"/>
                        <a:pt x="10451" y="189"/>
                        <a:pt x="9925" y="189"/>
                      </a:cubicBezTo>
                      <a:cubicBezTo>
                        <a:pt x="9471" y="189"/>
                        <a:pt x="9015" y="404"/>
                        <a:pt x="8739" y="847"/>
                      </a:cubicBezTo>
                      <a:cubicBezTo>
                        <a:pt x="8469" y="484"/>
                        <a:pt x="8068" y="308"/>
                        <a:pt x="7669" y="308"/>
                      </a:cubicBezTo>
                      <a:cubicBezTo>
                        <a:pt x="7201" y="308"/>
                        <a:pt x="6737" y="549"/>
                        <a:pt x="6491" y="1014"/>
                      </a:cubicBezTo>
                      <a:cubicBezTo>
                        <a:pt x="6262" y="536"/>
                        <a:pt x="5802" y="289"/>
                        <a:pt x="5341" y="289"/>
                      </a:cubicBezTo>
                      <a:cubicBezTo>
                        <a:pt x="4937" y="289"/>
                        <a:pt x="4531" y="480"/>
                        <a:pt x="4280" y="871"/>
                      </a:cubicBezTo>
                      <a:cubicBezTo>
                        <a:pt x="4052" y="340"/>
                        <a:pt x="3556" y="70"/>
                        <a:pt x="3060" y="70"/>
                      </a:cubicBezTo>
                      <a:cubicBezTo>
                        <a:pt x="2596" y="70"/>
                        <a:pt x="2132" y="307"/>
                        <a:pt x="1889" y="787"/>
                      </a:cubicBezTo>
                      <a:cubicBezTo>
                        <a:pt x="1741" y="422"/>
                        <a:pt x="1386" y="188"/>
                        <a:pt x="1001" y="188"/>
                      </a:cubicBezTo>
                      <a:cubicBezTo>
                        <a:pt x="982" y="188"/>
                        <a:pt x="964" y="188"/>
                        <a:pt x="945" y="189"/>
                      </a:cubicBezTo>
                      <a:cubicBezTo>
                        <a:pt x="347" y="249"/>
                        <a:pt x="13" y="823"/>
                        <a:pt x="1" y="1373"/>
                      </a:cubicBezTo>
                      <a:cubicBezTo>
                        <a:pt x="1" y="1420"/>
                        <a:pt x="40" y="1444"/>
                        <a:pt x="78" y="1444"/>
                      </a:cubicBezTo>
                      <a:cubicBezTo>
                        <a:pt x="117" y="1444"/>
                        <a:pt x="156" y="1420"/>
                        <a:pt x="156" y="1373"/>
                      </a:cubicBezTo>
                      <a:cubicBezTo>
                        <a:pt x="168" y="942"/>
                        <a:pt x="395" y="524"/>
                        <a:pt x="825" y="404"/>
                      </a:cubicBezTo>
                      <a:cubicBezTo>
                        <a:pt x="892" y="387"/>
                        <a:pt x="957" y="379"/>
                        <a:pt x="1022" y="379"/>
                      </a:cubicBezTo>
                      <a:cubicBezTo>
                        <a:pt x="1412" y="379"/>
                        <a:pt x="1749" y="675"/>
                        <a:pt x="1770" y="1086"/>
                      </a:cubicBezTo>
                      <a:cubicBezTo>
                        <a:pt x="1770" y="1145"/>
                        <a:pt x="1818" y="1179"/>
                        <a:pt x="1864" y="1179"/>
                      </a:cubicBezTo>
                      <a:cubicBezTo>
                        <a:pt x="1902" y="1179"/>
                        <a:pt x="1938" y="1157"/>
                        <a:pt x="1949" y="1110"/>
                      </a:cubicBezTo>
                      <a:cubicBezTo>
                        <a:pt x="2099" y="540"/>
                        <a:pt x="2576" y="256"/>
                        <a:pt x="3056" y="256"/>
                      </a:cubicBezTo>
                      <a:cubicBezTo>
                        <a:pt x="3533" y="256"/>
                        <a:pt x="4012" y="537"/>
                        <a:pt x="4172" y="1098"/>
                      </a:cubicBezTo>
                      <a:cubicBezTo>
                        <a:pt x="4186" y="1138"/>
                        <a:pt x="4223" y="1160"/>
                        <a:pt x="4258" y="1160"/>
                      </a:cubicBezTo>
                      <a:cubicBezTo>
                        <a:pt x="4286" y="1160"/>
                        <a:pt x="4312" y="1147"/>
                        <a:pt x="4328" y="1122"/>
                      </a:cubicBezTo>
                      <a:cubicBezTo>
                        <a:pt x="4554" y="686"/>
                        <a:pt x="4955" y="470"/>
                        <a:pt x="5350" y="470"/>
                      </a:cubicBezTo>
                      <a:cubicBezTo>
                        <a:pt x="5788" y="470"/>
                        <a:pt x="6220" y="736"/>
                        <a:pt x="6396" y="1265"/>
                      </a:cubicBezTo>
                      <a:cubicBezTo>
                        <a:pt x="6408" y="1307"/>
                        <a:pt x="6444" y="1328"/>
                        <a:pt x="6480" y="1328"/>
                      </a:cubicBezTo>
                      <a:cubicBezTo>
                        <a:pt x="6515" y="1328"/>
                        <a:pt x="6551" y="1307"/>
                        <a:pt x="6563" y="1265"/>
                      </a:cubicBezTo>
                      <a:cubicBezTo>
                        <a:pt x="6740" y="756"/>
                        <a:pt x="7198" y="485"/>
                        <a:pt x="7659" y="485"/>
                      </a:cubicBezTo>
                      <a:cubicBezTo>
                        <a:pt x="8042" y="485"/>
                        <a:pt x="8427" y="671"/>
                        <a:pt x="8655" y="1062"/>
                      </a:cubicBezTo>
                      <a:cubicBezTo>
                        <a:pt x="8673" y="1086"/>
                        <a:pt x="8703" y="1098"/>
                        <a:pt x="8733" y="1098"/>
                      </a:cubicBezTo>
                      <a:cubicBezTo>
                        <a:pt x="8763" y="1098"/>
                        <a:pt x="8793" y="1086"/>
                        <a:pt x="8810" y="1062"/>
                      </a:cubicBezTo>
                      <a:cubicBezTo>
                        <a:pt x="9040" y="598"/>
                        <a:pt x="9475" y="376"/>
                        <a:pt x="9909" y="376"/>
                      </a:cubicBezTo>
                      <a:cubicBezTo>
                        <a:pt x="10425" y="376"/>
                        <a:pt x="10938" y="691"/>
                        <a:pt x="11094" y="1289"/>
                      </a:cubicBezTo>
                      <a:cubicBezTo>
                        <a:pt x="11107" y="1331"/>
                        <a:pt x="11150" y="1356"/>
                        <a:pt x="11190" y="1356"/>
                      </a:cubicBezTo>
                      <a:cubicBezTo>
                        <a:pt x="11218" y="1356"/>
                        <a:pt x="11246" y="1343"/>
                        <a:pt x="11261" y="1313"/>
                      </a:cubicBezTo>
                      <a:cubicBezTo>
                        <a:pt x="11497" y="813"/>
                        <a:pt x="12044" y="424"/>
                        <a:pt x="12546" y="424"/>
                      </a:cubicBezTo>
                      <a:cubicBezTo>
                        <a:pt x="12884" y="424"/>
                        <a:pt x="13201" y="600"/>
                        <a:pt x="13389" y="1038"/>
                      </a:cubicBezTo>
                      <a:cubicBezTo>
                        <a:pt x="13404" y="1068"/>
                        <a:pt x="13433" y="1081"/>
                        <a:pt x="13464" y="1081"/>
                      </a:cubicBezTo>
                      <a:cubicBezTo>
                        <a:pt x="13506" y="1081"/>
                        <a:pt x="13549" y="1056"/>
                        <a:pt x="13556" y="1014"/>
                      </a:cubicBezTo>
                      <a:cubicBezTo>
                        <a:pt x="13704" y="463"/>
                        <a:pt x="14170" y="188"/>
                        <a:pt x="14635" y="188"/>
                      </a:cubicBezTo>
                      <a:cubicBezTo>
                        <a:pt x="15108" y="188"/>
                        <a:pt x="15581" y="472"/>
                        <a:pt x="15720" y="1038"/>
                      </a:cubicBezTo>
                      <a:cubicBezTo>
                        <a:pt x="15732" y="1080"/>
                        <a:pt x="15767" y="1101"/>
                        <a:pt x="15803" y="1101"/>
                      </a:cubicBezTo>
                      <a:cubicBezTo>
                        <a:pt x="15839" y="1101"/>
                        <a:pt x="15875" y="1080"/>
                        <a:pt x="15887" y="1038"/>
                      </a:cubicBezTo>
                      <a:cubicBezTo>
                        <a:pt x="16055" y="539"/>
                        <a:pt x="16489" y="293"/>
                        <a:pt x="16921" y="293"/>
                      </a:cubicBezTo>
                      <a:cubicBezTo>
                        <a:pt x="17380" y="293"/>
                        <a:pt x="17837" y="569"/>
                        <a:pt x="17979" y="1110"/>
                      </a:cubicBezTo>
                      <a:cubicBezTo>
                        <a:pt x="17992" y="1148"/>
                        <a:pt x="18029" y="1170"/>
                        <a:pt x="18067" y="1170"/>
                      </a:cubicBezTo>
                      <a:cubicBezTo>
                        <a:pt x="18098" y="1170"/>
                        <a:pt x="18130" y="1154"/>
                        <a:pt x="18146" y="1122"/>
                      </a:cubicBezTo>
                      <a:cubicBezTo>
                        <a:pt x="18347" y="677"/>
                        <a:pt x="18753" y="466"/>
                        <a:pt x="19159" y="466"/>
                      </a:cubicBezTo>
                      <a:cubicBezTo>
                        <a:pt x="19649" y="466"/>
                        <a:pt x="20138" y="773"/>
                        <a:pt x="20262" y="1349"/>
                      </a:cubicBezTo>
                      <a:cubicBezTo>
                        <a:pt x="20281" y="1400"/>
                        <a:pt x="20321" y="1422"/>
                        <a:pt x="20362" y="1422"/>
                      </a:cubicBezTo>
                      <a:cubicBezTo>
                        <a:pt x="20425" y="1422"/>
                        <a:pt x="20487" y="1369"/>
                        <a:pt x="20465" y="1289"/>
                      </a:cubicBezTo>
                      <a:cubicBezTo>
                        <a:pt x="20319" y="634"/>
                        <a:pt x="19754" y="267"/>
                        <a:pt x="19185" y="267"/>
                      </a:cubicBezTo>
                      <a:cubicBezTo>
                        <a:pt x="18778" y="267"/>
                        <a:pt x="18370" y="455"/>
                        <a:pt x="18110" y="859"/>
                      </a:cubicBezTo>
                      <a:cubicBezTo>
                        <a:pt x="17887" y="350"/>
                        <a:pt x="17416" y="93"/>
                        <a:pt x="16945" y="93"/>
                      </a:cubicBezTo>
                      <a:cubicBezTo>
                        <a:pt x="16507" y="93"/>
                        <a:pt x="16069" y="314"/>
                        <a:pt x="15827" y="763"/>
                      </a:cubicBezTo>
                      <a:cubicBezTo>
                        <a:pt x="15600" y="255"/>
                        <a:pt x="15125" y="1"/>
                        <a:pt x="14650"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489" name="Google Shape;2489;p27"/>
                <p:cNvSpPr/>
                <p:nvPr/>
              </p:nvSpPr>
              <p:spPr>
                <a:xfrm>
                  <a:off x="4977052" y="1038608"/>
                  <a:ext cx="4387686" cy="309370"/>
                </a:xfrm>
                <a:custGeom>
                  <a:avLst/>
                  <a:gdLst/>
                  <a:ahLst/>
                  <a:cxnLst/>
                  <a:rect l="l" t="t" r="r" b="b"/>
                  <a:pathLst>
                    <a:path w="20480" h="1444" extrusionOk="0">
                      <a:moveTo>
                        <a:pt x="14650" y="0"/>
                      </a:moveTo>
                      <a:cubicBezTo>
                        <a:pt x="14175" y="0"/>
                        <a:pt x="13699" y="254"/>
                        <a:pt x="13472" y="762"/>
                      </a:cubicBezTo>
                      <a:cubicBezTo>
                        <a:pt x="13250" y="394"/>
                        <a:pt x="12919" y="240"/>
                        <a:pt x="12571" y="240"/>
                      </a:cubicBezTo>
                      <a:cubicBezTo>
                        <a:pt x="12060" y="240"/>
                        <a:pt x="11512" y="573"/>
                        <a:pt x="11213" y="1049"/>
                      </a:cubicBezTo>
                      <a:cubicBezTo>
                        <a:pt x="10974" y="487"/>
                        <a:pt x="10446" y="194"/>
                        <a:pt x="9916" y="194"/>
                      </a:cubicBezTo>
                      <a:cubicBezTo>
                        <a:pt x="9465" y="194"/>
                        <a:pt x="9013" y="406"/>
                        <a:pt x="8739" y="846"/>
                      </a:cubicBezTo>
                      <a:cubicBezTo>
                        <a:pt x="8470" y="484"/>
                        <a:pt x="8071" y="308"/>
                        <a:pt x="7673" y="308"/>
                      </a:cubicBezTo>
                      <a:cubicBezTo>
                        <a:pt x="7204" y="308"/>
                        <a:pt x="6737" y="553"/>
                        <a:pt x="6491" y="1025"/>
                      </a:cubicBezTo>
                      <a:cubicBezTo>
                        <a:pt x="6261" y="546"/>
                        <a:pt x="5799" y="299"/>
                        <a:pt x="5336" y="299"/>
                      </a:cubicBezTo>
                      <a:cubicBezTo>
                        <a:pt x="4933" y="299"/>
                        <a:pt x="4530" y="486"/>
                        <a:pt x="4280" y="870"/>
                      </a:cubicBezTo>
                      <a:cubicBezTo>
                        <a:pt x="4053" y="342"/>
                        <a:pt x="3561" y="76"/>
                        <a:pt x="3069" y="76"/>
                      </a:cubicBezTo>
                      <a:cubicBezTo>
                        <a:pt x="2602" y="76"/>
                        <a:pt x="2134" y="315"/>
                        <a:pt x="1889" y="798"/>
                      </a:cubicBezTo>
                      <a:cubicBezTo>
                        <a:pt x="1744" y="440"/>
                        <a:pt x="1399" y="197"/>
                        <a:pt x="1022" y="197"/>
                      </a:cubicBezTo>
                      <a:cubicBezTo>
                        <a:pt x="997" y="197"/>
                        <a:pt x="971" y="198"/>
                        <a:pt x="945" y="200"/>
                      </a:cubicBezTo>
                      <a:cubicBezTo>
                        <a:pt x="347" y="260"/>
                        <a:pt x="13" y="834"/>
                        <a:pt x="1" y="1372"/>
                      </a:cubicBezTo>
                      <a:cubicBezTo>
                        <a:pt x="1" y="1420"/>
                        <a:pt x="40" y="1443"/>
                        <a:pt x="78" y="1443"/>
                      </a:cubicBezTo>
                      <a:cubicBezTo>
                        <a:pt x="117" y="1443"/>
                        <a:pt x="156" y="1420"/>
                        <a:pt x="156" y="1372"/>
                      </a:cubicBezTo>
                      <a:cubicBezTo>
                        <a:pt x="168" y="941"/>
                        <a:pt x="395" y="523"/>
                        <a:pt x="825" y="415"/>
                      </a:cubicBezTo>
                      <a:cubicBezTo>
                        <a:pt x="895" y="396"/>
                        <a:pt x="964" y="387"/>
                        <a:pt x="1032" y="387"/>
                      </a:cubicBezTo>
                      <a:cubicBezTo>
                        <a:pt x="1420" y="387"/>
                        <a:pt x="1760" y="690"/>
                        <a:pt x="1770" y="1097"/>
                      </a:cubicBezTo>
                      <a:cubicBezTo>
                        <a:pt x="1770" y="1160"/>
                        <a:pt x="1823" y="1193"/>
                        <a:pt x="1874" y="1193"/>
                      </a:cubicBezTo>
                      <a:cubicBezTo>
                        <a:pt x="1921" y="1193"/>
                        <a:pt x="1967" y="1166"/>
                        <a:pt x="1973" y="1109"/>
                      </a:cubicBezTo>
                      <a:cubicBezTo>
                        <a:pt x="2124" y="536"/>
                        <a:pt x="2605" y="250"/>
                        <a:pt x="3086" y="250"/>
                      </a:cubicBezTo>
                      <a:cubicBezTo>
                        <a:pt x="3558" y="250"/>
                        <a:pt x="4030" y="528"/>
                        <a:pt x="4184" y="1085"/>
                      </a:cubicBezTo>
                      <a:cubicBezTo>
                        <a:pt x="4198" y="1132"/>
                        <a:pt x="4237" y="1156"/>
                        <a:pt x="4275" y="1156"/>
                      </a:cubicBezTo>
                      <a:cubicBezTo>
                        <a:pt x="4306" y="1156"/>
                        <a:pt x="4336" y="1141"/>
                        <a:pt x="4352" y="1109"/>
                      </a:cubicBezTo>
                      <a:cubicBezTo>
                        <a:pt x="4571" y="676"/>
                        <a:pt x="4968" y="462"/>
                        <a:pt x="5361" y="462"/>
                      </a:cubicBezTo>
                      <a:cubicBezTo>
                        <a:pt x="5804" y="462"/>
                        <a:pt x="6243" y="733"/>
                        <a:pt x="6420" y="1264"/>
                      </a:cubicBezTo>
                      <a:cubicBezTo>
                        <a:pt x="6432" y="1300"/>
                        <a:pt x="6468" y="1318"/>
                        <a:pt x="6503" y="1318"/>
                      </a:cubicBezTo>
                      <a:cubicBezTo>
                        <a:pt x="6539" y="1318"/>
                        <a:pt x="6575" y="1300"/>
                        <a:pt x="6587" y="1264"/>
                      </a:cubicBezTo>
                      <a:cubicBezTo>
                        <a:pt x="6763" y="748"/>
                        <a:pt x="7222" y="478"/>
                        <a:pt x="7683" y="478"/>
                      </a:cubicBezTo>
                      <a:cubicBezTo>
                        <a:pt x="8066" y="478"/>
                        <a:pt x="8451" y="664"/>
                        <a:pt x="8679" y="1049"/>
                      </a:cubicBezTo>
                      <a:cubicBezTo>
                        <a:pt x="8697" y="1073"/>
                        <a:pt x="8724" y="1085"/>
                        <a:pt x="8751" y="1085"/>
                      </a:cubicBezTo>
                      <a:cubicBezTo>
                        <a:pt x="8778" y="1085"/>
                        <a:pt x="8804" y="1073"/>
                        <a:pt x="8822" y="1049"/>
                      </a:cubicBezTo>
                      <a:cubicBezTo>
                        <a:pt x="9056" y="587"/>
                        <a:pt x="9490" y="367"/>
                        <a:pt x="9922" y="367"/>
                      </a:cubicBezTo>
                      <a:cubicBezTo>
                        <a:pt x="10440" y="367"/>
                        <a:pt x="10955" y="683"/>
                        <a:pt x="11117" y="1276"/>
                      </a:cubicBezTo>
                      <a:cubicBezTo>
                        <a:pt x="11131" y="1318"/>
                        <a:pt x="11174" y="1343"/>
                        <a:pt x="11213" y="1343"/>
                      </a:cubicBezTo>
                      <a:cubicBezTo>
                        <a:pt x="11242" y="1343"/>
                        <a:pt x="11270" y="1330"/>
                        <a:pt x="11285" y="1300"/>
                      </a:cubicBezTo>
                      <a:cubicBezTo>
                        <a:pt x="11521" y="806"/>
                        <a:pt x="12071" y="414"/>
                        <a:pt x="12574" y="414"/>
                      </a:cubicBezTo>
                      <a:cubicBezTo>
                        <a:pt x="12910" y="414"/>
                        <a:pt x="13226" y="589"/>
                        <a:pt x="13413" y="1025"/>
                      </a:cubicBezTo>
                      <a:cubicBezTo>
                        <a:pt x="13428" y="1060"/>
                        <a:pt x="13458" y="1074"/>
                        <a:pt x="13488" y="1074"/>
                      </a:cubicBezTo>
                      <a:cubicBezTo>
                        <a:pt x="13530" y="1074"/>
                        <a:pt x="13573" y="1048"/>
                        <a:pt x="13580" y="1013"/>
                      </a:cubicBezTo>
                      <a:cubicBezTo>
                        <a:pt x="13723" y="454"/>
                        <a:pt x="14191" y="176"/>
                        <a:pt x="14657" y="176"/>
                      </a:cubicBezTo>
                      <a:cubicBezTo>
                        <a:pt x="15129" y="176"/>
                        <a:pt x="15599" y="460"/>
                        <a:pt x="15732" y="1025"/>
                      </a:cubicBezTo>
                      <a:cubicBezTo>
                        <a:pt x="15750" y="1067"/>
                        <a:pt x="15788" y="1088"/>
                        <a:pt x="15826" y="1088"/>
                      </a:cubicBezTo>
                      <a:cubicBezTo>
                        <a:pt x="15863" y="1088"/>
                        <a:pt x="15899" y="1067"/>
                        <a:pt x="15911" y="1025"/>
                      </a:cubicBezTo>
                      <a:cubicBezTo>
                        <a:pt x="16079" y="526"/>
                        <a:pt x="16510" y="280"/>
                        <a:pt x="16941" y="280"/>
                      </a:cubicBezTo>
                      <a:cubicBezTo>
                        <a:pt x="17398" y="280"/>
                        <a:pt x="17855" y="556"/>
                        <a:pt x="18003" y="1097"/>
                      </a:cubicBezTo>
                      <a:cubicBezTo>
                        <a:pt x="18016" y="1138"/>
                        <a:pt x="18053" y="1159"/>
                        <a:pt x="18089" y="1159"/>
                      </a:cubicBezTo>
                      <a:cubicBezTo>
                        <a:pt x="18116" y="1159"/>
                        <a:pt x="18143" y="1147"/>
                        <a:pt x="18158" y="1121"/>
                      </a:cubicBezTo>
                      <a:cubicBezTo>
                        <a:pt x="18364" y="671"/>
                        <a:pt x="18775" y="457"/>
                        <a:pt x="19183" y="457"/>
                      </a:cubicBezTo>
                      <a:cubicBezTo>
                        <a:pt x="19674" y="457"/>
                        <a:pt x="20162" y="767"/>
                        <a:pt x="20286" y="1348"/>
                      </a:cubicBezTo>
                      <a:cubicBezTo>
                        <a:pt x="20300" y="1390"/>
                        <a:pt x="20335" y="1408"/>
                        <a:pt x="20370" y="1408"/>
                      </a:cubicBezTo>
                      <a:cubicBezTo>
                        <a:pt x="20424" y="1408"/>
                        <a:pt x="20480" y="1365"/>
                        <a:pt x="20465" y="1300"/>
                      </a:cubicBezTo>
                      <a:cubicBezTo>
                        <a:pt x="20319" y="640"/>
                        <a:pt x="19757" y="275"/>
                        <a:pt x="19190" y="275"/>
                      </a:cubicBezTo>
                      <a:cubicBezTo>
                        <a:pt x="18782" y="275"/>
                        <a:pt x="18371" y="464"/>
                        <a:pt x="18110" y="870"/>
                      </a:cubicBezTo>
                      <a:cubicBezTo>
                        <a:pt x="17886" y="358"/>
                        <a:pt x="17411" y="97"/>
                        <a:pt x="16936" y="97"/>
                      </a:cubicBezTo>
                      <a:cubicBezTo>
                        <a:pt x="16501" y="97"/>
                        <a:pt x="16067" y="316"/>
                        <a:pt x="15827" y="762"/>
                      </a:cubicBezTo>
                      <a:cubicBezTo>
                        <a:pt x="15600" y="254"/>
                        <a:pt x="15125" y="0"/>
                        <a:pt x="14650"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490" name="Google Shape;2490;p27"/>
                <p:cNvSpPr/>
                <p:nvPr/>
              </p:nvSpPr>
              <p:spPr>
                <a:xfrm>
                  <a:off x="4979623" y="1579578"/>
                  <a:ext cx="4386615" cy="311298"/>
                </a:xfrm>
                <a:custGeom>
                  <a:avLst/>
                  <a:gdLst/>
                  <a:ahLst/>
                  <a:cxnLst/>
                  <a:rect l="l" t="t" r="r" b="b"/>
                  <a:pathLst>
                    <a:path w="20475" h="1453" extrusionOk="0">
                      <a:moveTo>
                        <a:pt x="14638" y="0"/>
                      </a:moveTo>
                      <a:cubicBezTo>
                        <a:pt x="14163" y="0"/>
                        <a:pt x="13687" y="257"/>
                        <a:pt x="13460" y="771"/>
                      </a:cubicBezTo>
                      <a:cubicBezTo>
                        <a:pt x="13242" y="398"/>
                        <a:pt x="12914" y="243"/>
                        <a:pt x="12567" y="243"/>
                      </a:cubicBezTo>
                      <a:cubicBezTo>
                        <a:pt x="12058" y="243"/>
                        <a:pt x="11507" y="577"/>
                        <a:pt x="11201" y="1046"/>
                      </a:cubicBezTo>
                      <a:cubicBezTo>
                        <a:pt x="10963" y="487"/>
                        <a:pt x="10439" y="198"/>
                        <a:pt x="9913" y="198"/>
                      </a:cubicBezTo>
                      <a:cubicBezTo>
                        <a:pt x="9459" y="198"/>
                        <a:pt x="9003" y="413"/>
                        <a:pt x="8727" y="855"/>
                      </a:cubicBezTo>
                      <a:cubicBezTo>
                        <a:pt x="8457" y="492"/>
                        <a:pt x="8056" y="316"/>
                        <a:pt x="7658" y="316"/>
                      </a:cubicBezTo>
                      <a:cubicBezTo>
                        <a:pt x="7192" y="316"/>
                        <a:pt x="6730" y="558"/>
                        <a:pt x="6491" y="1022"/>
                      </a:cubicBezTo>
                      <a:cubicBezTo>
                        <a:pt x="6262" y="545"/>
                        <a:pt x="5802" y="298"/>
                        <a:pt x="5339" y="298"/>
                      </a:cubicBezTo>
                      <a:cubicBezTo>
                        <a:pt x="4933" y="298"/>
                        <a:pt x="4525" y="488"/>
                        <a:pt x="4268" y="879"/>
                      </a:cubicBezTo>
                      <a:cubicBezTo>
                        <a:pt x="4040" y="348"/>
                        <a:pt x="3547" y="79"/>
                        <a:pt x="3053" y="79"/>
                      </a:cubicBezTo>
                      <a:cubicBezTo>
                        <a:pt x="2590" y="79"/>
                        <a:pt x="2126" y="315"/>
                        <a:pt x="1877" y="795"/>
                      </a:cubicBezTo>
                      <a:cubicBezTo>
                        <a:pt x="1740" y="430"/>
                        <a:pt x="1386" y="196"/>
                        <a:pt x="990" y="196"/>
                      </a:cubicBezTo>
                      <a:cubicBezTo>
                        <a:pt x="971" y="196"/>
                        <a:pt x="952" y="196"/>
                        <a:pt x="933" y="198"/>
                      </a:cubicBezTo>
                      <a:cubicBezTo>
                        <a:pt x="335" y="257"/>
                        <a:pt x="13" y="831"/>
                        <a:pt x="1" y="1381"/>
                      </a:cubicBezTo>
                      <a:cubicBezTo>
                        <a:pt x="1" y="1429"/>
                        <a:pt x="36" y="1453"/>
                        <a:pt x="72" y="1453"/>
                      </a:cubicBezTo>
                      <a:cubicBezTo>
                        <a:pt x="108" y="1453"/>
                        <a:pt x="144" y="1429"/>
                        <a:pt x="144" y="1381"/>
                      </a:cubicBezTo>
                      <a:cubicBezTo>
                        <a:pt x="168" y="951"/>
                        <a:pt x="383" y="532"/>
                        <a:pt x="825" y="413"/>
                      </a:cubicBezTo>
                      <a:cubicBezTo>
                        <a:pt x="893" y="393"/>
                        <a:pt x="961" y="384"/>
                        <a:pt x="1027" y="384"/>
                      </a:cubicBezTo>
                      <a:cubicBezTo>
                        <a:pt x="1409" y="384"/>
                        <a:pt x="1749" y="687"/>
                        <a:pt x="1770" y="1094"/>
                      </a:cubicBezTo>
                      <a:cubicBezTo>
                        <a:pt x="1770" y="1154"/>
                        <a:pt x="1814" y="1188"/>
                        <a:pt x="1857" y="1188"/>
                      </a:cubicBezTo>
                      <a:cubicBezTo>
                        <a:pt x="1892" y="1188"/>
                        <a:pt x="1926" y="1166"/>
                        <a:pt x="1937" y="1118"/>
                      </a:cubicBezTo>
                      <a:cubicBezTo>
                        <a:pt x="2087" y="547"/>
                        <a:pt x="2570" y="260"/>
                        <a:pt x="3052" y="260"/>
                      </a:cubicBezTo>
                      <a:cubicBezTo>
                        <a:pt x="3529" y="260"/>
                        <a:pt x="4006" y="541"/>
                        <a:pt x="4160" y="1106"/>
                      </a:cubicBezTo>
                      <a:cubicBezTo>
                        <a:pt x="4174" y="1147"/>
                        <a:pt x="4215" y="1168"/>
                        <a:pt x="4254" y="1168"/>
                      </a:cubicBezTo>
                      <a:cubicBezTo>
                        <a:pt x="4283" y="1168"/>
                        <a:pt x="4312" y="1156"/>
                        <a:pt x="4328" y="1130"/>
                      </a:cubicBezTo>
                      <a:cubicBezTo>
                        <a:pt x="4549" y="694"/>
                        <a:pt x="4949" y="478"/>
                        <a:pt x="5344" y="478"/>
                      </a:cubicBezTo>
                      <a:cubicBezTo>
                        <a:pt x="5782" y="478"/>
                        <a:pt x="6214" y="745"/>
                        <a:pt x="6384" y="1273"/>
                      </a:cubicBezTo>
                      <a:cubicBezTo>
                        <a:pt x="6402" y="1315"/>
                        <a:pt x="6438" y="1336"/>
                        <a:pt x="6473" y="1336"/>
                      </a:cubicBezTo>
                      <a:cubicBezTo>
                        <a:pt x="6509" y="1336"/>
                        <a:pt x="6545" y="1315"/>
                        <a:pt x="6563" y="1273"/>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32" y="602"/>
                        <a:pt x="9466" y="382"/>
                        <a:pt x="9898" y="382"/>
                      </a:cubicBezTo>
                      <a:cubicBezTo>
                        <a:pt x="10416" y="382"/>
                        <a:pt x="10931" y="698"/>
                        <a:pt x="11094" y="1297"/>
                      </a:cubicBezTo>
                      <a:cubicBezTo>
                        <a:pt x="11100" y="1339"/>
                        <a:pt x="11144" y="1364"/>
                        <a:pt x="11183" y="1364"/>
                      </a:cubicBezTo>
                      <a:cubicBezTo>
                        <a:pt x="11212" y="1364"/>
                        <a:pt x="11239" y="1351"/>
                        <a:pt x="11249" y="1321"/>
                      </a:cubicBezTo>
                      <a:cubicBezTo>
                        <a:pt x="11492" y="821"/>
                        <a:pt x="12042" y="432"/>
                        <a:pt x="12545" y="432"/>
                      </a:cubicBezTo>
                      <a:cubicBezTo>
                        <a:pt x="12884" y="432"/>
                        <a:pt x="13201" y="608"/>
                        <a:pt x="13389" y="1046"/>
                      </a:cubicBezTo>
                      <a:cubicBezTo>
                        <a:pt x="13404" y="1076"/>
                        <a:pt x="13431" y="1090"/>
                        <a:pt x="13460" y="1090"/>
                      </a:cubicBezTo>
                      <a:cubicBezTo>
                        <a:pt x="13500" y="1090"/>
                        <a:pt x="13542" y="1064"/>
                        <a:pt x="13556" y="1022"/>
                      </a:cubicBezTo>
                      <a:cubicBezTo>
                        <a:pt x="13705" y="469"/>
                        <a:pt x="14170" y="194"/>
                        <a:pt x="14633" y="194"/>
                      </a:cubicBezTo>
                      <a:cubicBezTo>
                        <a:pt x="15102" y="194"/>
                        <a:pt x="15569" y="475"/>
                        <a:pt x="15708" y="1034"/>
                      </a:cubicBezTo>
                      <a:cubicBezTo>
                        <a:pt x="15726" y="1082"/>
                        <a:pt x="15761" y="1106"/>
                        <a:pt x="15797" y="1106"/>
                      </a:cubicBezTo>
                      <a:cubicBezTo>
                        <a:pt x="15833" y="1106"/>
                        <a:pt x="15869" y="1082"/>
                        <a:pt x="15887" y="1034"/>
                      </a:cubicBezTo>
                      <a:cubicBezTo>
                        <a:pt x="16055" y="541"/>
                        <a:pt x="16486" y="298"/>
                        <a:pt x="16917" y="298"/>
                      </a:cubicBezTo>
                      <a:cubicBezTo>
                        <a:pt x="17373" y="298"/>
                        <a:pt x="17831" y="571"/>
                        <a:pt x="17979" y="1106"/>
                      </a:cubicBezTo>
                      <a:cubicBezTo>
                        <a:pt x="17992" y="1153"/>
                        <a:pt x="18028" y="1177"/>
                        <a:pt x="18063" y="1177"/>
                      </a:cubicBezTo>
                      <a:cubicBezTo>
                        <a:pt x="18091" y="1177"/>
                        <a:pt x="18118" y="1162"/>
                        <a:pt x="18134" y="1130"/>
                      </a:cubicBezTo>
                      <a:cubicBezTo>
                        <a:pt x="18340" y="686"/>
                        <a:pt x="18750" y="475"/>
                        <a:pt x="19157" y="475"/>
                      </a:cubicBezTo>
                      <a:cubicBezTo>
                        <a:pt x="19649" y="475"/>
                        <a:pt x="20138" y="782"/>
                        <a:pt x="20262" y="1357"/>
                      </a:cubicBezTo>
                      <a:cubicBezTo>
                        <a:pt x="20276" y="1409"/>
                        <a:pt x="20314" y="1431"/>
                        <a:pt x="20353" y="1431"/>
                      </a:cubicBezTo>
                      <a:cubicBezTo>
                        <a:pt x="20413" y="1431"/>
                        <a:pt x="20475" y="1377"/>
                        <a:pt x="20453" y="1297"/>
                      </a:cubicBezTo>
                      <a:cubicBezTo>
                        <a:pt x="20307" y="643"/>
                        <a:pt x="19748" y="281"/>
                        <a:pt x="19181" y="281"/>
                      </a:cubicBezTo>
                      <a:cubicBezTo>
                        <a:pt x="18774" y="281"/>
                        <a:pt x="18363" y="467"/>
                        <a:pt x="18098" y="867"/>
                      </a:cubicBezTo>
                      <a:cubicBezTo>
                        <a:pt x="17881" y="358"/>
                        <a:pt x="17410" y="101"/>
                        <a:pt x="16937" y="101"/>
                      </a:cubicBezTo>
                      <a:cubicBezTo>
                        <a:pt x="16498" y="101"/>
                        <a:pt x="16057" y="323"/>
                        <a:pt x="15815" y="771"/>
                      </a:cubicBezTo>
                      <a:cubicBezTo>
                        <a:pt x="15588" y="257"/>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491" name="Google Shape;2491;p27"/>
                <p:cNvSpPr/>
                <p:nvPr/>
              </p:nvSpPr>
              <p:spPr>
                <a:xfrm>
                  <a:off x="4979623" y="2121833"/>
                  <a:ext cx="4384901" cy="309370"/>
                </a:xfrm>
                <a:custGeom>
                  <a:avLst/>
                  <a:gdLst/>
                  <a:ahLst/>
                  <a:cxnLst/>
                  <a:rect l="l" t="t" r="r" b="b"/>
                  <a:pathLst>
                    <a:path w="20467" h="1444" extrusionOk="0">
                      <a:moveTo>
                        <a:pt x="14638" y="0"/>
                      </a:moveTo>
                      <a:cubicBezTo>
                        <a:pt x="14163" y="0"/>
                        <a:pt x="13687" y="254"/>
                        <a:pt x="13460" y="762"/>
                      </a:cubicBezTo>
                      <a:cubicBezTo>
                        <a:pt x="13242" y="394"/>
                        <a:pt x="12915" y="240"/>
                        <a:pt x="12568" y="240"/>
                      </a:cubicBezTo>
                      <a:cubicBezTo>
                        <a:pt x="12058" y="240"/>
                        <a:pt x="11507" y="573"/>
                        <a:pt x="11201" y="1049"/>
                      </a:cubicBezTo>
                      <a:cubicBezTo>
                        <a:pt x="10962" y="487"/>
                        <a:pt x="10434" y="194"/>
                        <a:pt x="9904" y="194"/>
                      </a:cubicBezTo>
                      <a:cubicBezTo>
                        <a:pt x="9453" y="194"/>
                        <a:pt x="9001" y="407"/>
                        <a:pt x="8727" y="846"/>
                      </a:cubicBezTo>
                      <a:cubicBezTo>
                        <a:pt x="8458" y="484"/>
                        <a:pt x="8059" y="308"/>
                        <a:pt x="7662" y="308"/>
                      </a:cubicBezTo>
                      <a:cubicBezTo>
                        <a:pt x="7194" y="308"/>
                        <a:pt x="6731" y="553"/>
                        <a:pt x="6491" y="1025"/>
                      </a:cubicBezTo>
                      <a:cubicBezTo>
                        <a:pt x="6261" y="546"/>
                        <a:pt x="5799" y="299"/>
                        <a:pt x="5334" y="299"/>
                      </a:cubicBezTo>
                      <a:cubicBezTo>
                        <a:pt x="4930" y="299"/>
                        <a:pt x="4524" y="486"/>
                        <a:pt x="4268" y="870"/>
                      </a:cubicBezTo>
                      <a:cubicBezTo>
                        <a:pt x="4041" y="342"/>
                        <a:pt x="3553" y="76"/>
                        <a:pt x="3061" y="76"/>
                      </a:cubicBezTo>
                      <a:cubicBezTo>
                        <a:pt x="2596" y="76"/>
                        <a:pt x="2128" y="315"/>
                        <a:pt x="1877" y="798"/>
                      </a:cubicBezTo>
                      <a:cubicBezTo>
                        <a:pt x="1743" y="440"/>
                        <a:pt x="1399" y="197"/>
                        <a:pt x="1012" y="197"/>
                      </a:cubicBezTo>
                      <a:cubicBezTo>
                        <a:pt x="986" y="197"/>
                        <a:pt x="960" y="198"/>
                        <a:pt x="933" y="201"/>
                      </a:cubicBezTo>
                      <a:cubicBezTo>
                        <a:pt x="335" y="260"/>
                        <a:pt x="13" y="834"/>
                        <a:pt x="1" y="1372"/>
                      </a:cubicBezTo>
                      <a:cubicBezTo>
                        <a:pt x="1" y="1420"/>
                        <a:pt x="36" y="1444"/>
                        <a:pt x="72" y="1444"/>
                      </a:cubicBezTo>
                      <a:cubicBezTo>
                        <a:pt x="108" y="1444"/>
                        <a:pt x="144" y="1420"/>
                        <a:pt x="144" y="1372"/>
                      </a:cubicBezTo>
                      <a:cubicBezTo>
                        <a:pt x="168" y="942"/>
                        <a:pt x="383" y="523"/>
                        <a:pt x="825" y="416"/>
                      </a:cubicBezTo>
                      <a:cubicBezTo>
                        <a:pt x="893" y="396"/>
                        <a:pt x="961" y="387"/>
                        <a:pt x="1027" y="387"/>
                      </a:cubicBezTo>
                      <a:cubicBezTo>
                        <a:pt x="1409" y="387"/>
                        <a:pt x="1749" y="690"/>
                        <a:pt x="1770" y="1097"/>
                      </a:cubicBezTo>
                      <a:cubicBezTo>
                        <a:pt x="1770" y="1151"/>
                        <a:pt x="1815" y="1182"/>
                        <a:pt x="1859" y="1182"/>
                      </a:cubicBezTo>
                      <a:cubicBezTo>
                        <a:pt x="1893" y="1182"/>
                        <a:pt x="1927" y="1163"/>
                        <a:pt x="1937" y="1121"/>
                      </a:cubicBezTo>
                      <a:cubicBezTo>
                        <a:pt x="2087" y="544"/>
                        <a:pt x="2570" y="257"/>
                        <a:pt x="3052" y="257"/>
                      </a:cubicBezTo>
                      <a:cubicBezTo>
                        <a:pt x="3529" y="257"/>
                        <a:pt x="4006" y="538"/>
                        <a:pt x="4160" y="1097"/>
                      </a:cubicBezTo>
                      <a:cubicBezTo>
                        <a:pt x="4174" y="1144"/>
                        <a:pt x="4213" y="1168"/>
                        <a:pt x="4252" y="1168"/>
                      </a:cubicBezTo>
                      <a:cubicBezTo>
                        <a:pt x="4282" y="1168"/>
                        <a:pt x="4312" y="1153"/>
                        <a:pt x="4328" y="1121"/>
                      </a:cubicBezTo>
                      <a:cubicBezTo>
                        <a:pt x="4547" y="688"/>
                        <a:pt x="4944" y="475"/>
                        <a:pt x="5336" y="475"/>
                      </a:cubicBezTo>
                      <a:cubicBezTo>
                        <a:pt x="5777" y="475"/>
                        <a:pt x="6213" y="745"/>
                        <a:pt x="6384" y="1276"/>
                      </a:cubicBezTo>
                      <a:cubicBezTo>
                        <a:pt x="6402" y="1318"/>
                        <a:pt x="6438" y="1339"/>
                        <a:pt x="6473" y="1339"/>
                      </a:cubicBezTo>
                      <a:cubicBezTo>
                        <a:pt x="6509" y="1339"/>
                        <a:pt x="6545" y="1318"/>
                        <a:pt x="6563" y="1276"/>
                      </a:cubicBezTo>
                      <a:cubicBezTo>
                        <a:pt x="6740" y="765"/>
                        <a:pt x="7201" y="495"/>
                        <a:pt x="7664" y="495"/>
                      </a:cubicBezTo>
                      <a:cubicBezTo>
                        <a:pt x="8046" y="495"/>
                        <a:pt x="8428" y="678"/>
                        <a:pt x="8655" y="1061"/>
                      </a:cubicBezTo>
                      <a:cubicBezTo>
                        <a:pt x="8673" y="1085"/>
                        <a:pt x="8700" y="1097"/>
                        <a:pt x="8727" y="1097"/>
                      </a:cubicBezTo>
                      <a:cubicBezTo>
                        <a:pt x="8754" y="1097"/>
                        <a:pt x="8781" y="1085"/>
                        <a:pt x="8798" y="1061"/>
                      </a:cubicBezTo>
                      <a:cubicBezTo>
                        <a:pt x="9028" y="590"/>
                        <a:pt x="9469" y="365"/>
                        <a:pt x="9908" y="365"/>
                      </a:cubicBezTo>
                      <a:cubicBezTo>
                        <a:pt x="10427" y="365"/>
                        <a:pt x="10944" y="680"/>
                        <a:pt x="11105" y="1276"/>
                      </a:cubicBezTo>
                      <a:cubicBezTo>
                        <a:pt x="11119" y="1317"/>
                        <a:pt x="11156" y="1339"/>
                        <a:pt x="11192" y="1339"/>
                      </a:cubicBezTo>
                      <a:cubicBezTo>
                        <a:pt x="11219" y="1339"/>
                        <a:pt x="11245" y="1326"/>
                        <a:pt x="11261" y="1300"/>
                      </a:cubicBezTo>
                      <a:cubicBezTo>
                        <a:pt x="11504" y="800"/>
                        <a:pt x="12054" y="411"/>
                        <a:pt x="12557" y="411"/>
                      </a:cubicBezTo>
                      <a:cubicBezTo>
                        <a:pt x="12896" y="411"/>
                        <a:pt x="13213" y="588"/>
                        <a:pt x="13401" y="1025"/>
                      </a:cubicBezTo>
                      <a:cubicBezTo>
                        <a:pt x="13416" y="1055"/>
                        <a:pt x="13443" y="1069"/>
                        <a:pt x="13472" y="1069"/>
                      </a:cubicBezTo>
                      <a:cubicBezTo>
                        <a:pt x="13512" y="1069"/>
                        <a:pt x="13554" y="1043"/>
                        <a:pt x="13568" y="1002"/>
                      </a:cubicBezTo>
                      <a:cubicBezTo>
                        <a:pt x="13716" y="450"/>
                        <a:pt x="14179" y="175"/>
                        <a:pt x="14641" y="175"/>
                      </a:cubicBezTo>
                      <a:cubicBezTo>
                        <a:pt x="15111" y="175"/>
                        <a:pt x="15581" y="459"/>
                        <a:pt x="15720" y="1025"/>
                      </a:cubicBezTo>
                      <a:cubicBezTo>
                        <a:pt x="15732" y="1067"/>
                        <a:pt x="15767" y="1088"/>
                        <a:pt x="15805" y="1088"/>
                      </a:cubicBezTo>
                      <a:cubicBezTo>
                        <a:pt x="15842" y="1088"/>
                        <a:pt x="15881" y="1067"/>
                        <a:pt x="15899" y="1025"/>
                      </a:cubicBezTo>
                      <a:cubicBezTo>
                        <a:pt x="16067" y="526"/>
                        <a:pt x="16498" y="281"/>
                        <a:pt x="16929" y="281"/>
                      </a:cubicBezTo>
                      <a:cubicBezTo>
                        <a:pt x="17386" y="281"/>
                        <a:pt x="17843" y="556"/>
                        <a:pt x="17991" y="1097"/>
                      </a:cubicBezTo>
                      <a:cubicBezTo>
                        <a:pt x="17997" y="1136"/>
                        <a:pt x="18032" y="1157"/>
                        <a:pt x="18068" y="1157"/>
                      </a:cubicBezTo>
                      <a:cubicBezTo>
                        <a:pt x="18098" y="1157"/>
                        <a:pt x="18130" y="1142"/>
                        <a:pt x="18146" y="1109"/>
                      </a:cubicBezTo>
                      <a:cubicBezTo>
                        <a:pt x="18352" y="665"/>
                        <a:pt x="18762" y="454"/>
                        <a:pt x="19169" y="454"/>
                      </a:cubicBezTo>
                      <a:cubicBezTo>
                        <a:pt x="19661" y="454"/>
                        <a:pt x="20150" y="761"/>
                        <a:pt x="20274" y="1336"/>
                      </a:cubicBezTo>
                      <a:cubicBezTo>
                        <a:pt x="20284" y="1387"/>
                        <a:pt x="20323" y="1410"/>
                        <a:pt x="20361" y="1410"/>
                      </a:cubicBezTo>
                      <a:cubicBezTo>
                        <a:pt x="20414" y="1410"/>
                        <a:pt x="20467" y="1369"/>
                        <a:pt x="20453" y="1300"/>
                      </a:cubicBezTo>
                      <a:cubicBezTo>
                        <a:pt x="20307" y="645"/>
                        <a:pt x="19746" y="279"/>
                        <a:pt x="19178" y="279"/>
                      </a:cubicBezTo>
                      <a:cubicBezTo>
                        <a:pt x="18772" y="279"/>
                        <a:pt x="18363" y="466"/>
                        <a:pt x="18098" y="870"/>
                      </a:cubicBezTo>
                      <a:cubicBezTo>
                        <a:pt x="17880" y="359"/>
                        <a:pt x="17404" y="98"/>
                        <a:pt x="16928" y="98"/>
                      </a:cubicBezTo>
                      <a:cubicBezTo>
                        <a:pt x="16492" y="98"/>
                        <a:pt x="16055" y="317"/>
                        <a:pt x="15815" y="762"/>
                      </a:cubicBezTo>
                      <a:cubicBezTo>
                        <a:pt x="15588" y="254"/>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492" name="Google Shape;2492;p27"/>
                <p:cNvSpPr/>
                <p:nvPr/>
              </p:nvSpPr>
              <p:spPr>
                <a:xfrm>
                  <a:off x="4979623" y="2662802"/>
                  <a:ext cx="4386829" cy="310655"/>
                </a:xfrm>
                <a:custGeom>
                  <a:avLst/>
                  <a:gdLst/>
                  <a:ahLst/>
                  <a:cxnLst/>
                  <a:rect l="l" t="t" r="r" b="b"/>
                  <a:pathLst>
                    <a:path w="20476" h="1450" extrusionOk="0">
                      <a:moveTo>
                        <a:pt x="14638" y="1"/>
                      </a:moveTo>
                      <a:cubicBezTo>
                        <a:pt x="14163" y="1"/>
                        <a:pt x="13687" y="258"/>
                        <a:pt x="13460" y="772"/>
                      </a:cubicBezTo>
                      <a:cubicBezTo>
                        <a:pt x="13242" y="399"/>
                        <a:pt x="12914" y="243"/>
                        <a:pt x="12567" y="243"/>
                      </a:cubicBezTo>
                      <a:cubicBezTo>
                        <a:pt x="12058" y="243"/>
                        <a:pt x="11507" y="577"/>
                        <a:pt x="11201" y="1047"/>
                      </a:cubicBezTo>
                      <a:cubicBezTo>
                        <a:pt x="10963" y="486"/>
                        <a:pt x="10437" y="193"/>
                        <a:pt x="9909" y="193"/>
                      </a:cubicBezTo>
                      <a:cubicBezTo>
                        <a:pt x="9456" y="193"/>
                        <a:pt x="9003" y="409"/>
                        <a:pt x="8727" y="855"/>
                      </a:cubicBezTo>
                      <a:cubicBezTo>
                        <a:pt x="8457" y="492"/>
                        <a:pt x="8056" y="316"/>
                        <a:pt x="7658" y="316"/>
                      </a:cubicBezTo>
                      <a:cubicBezTo>
                        <a:pt x="7192" y="316"/>
                        <a:pt x="6730" y="558"/>
                        <a:pt x="6491" y="1023"/>
                      </a:cubicBezTo>
                      <a:cubicBezTo>
                        <a:pt x="6262" y="545"/>
                        <a:pt x="5802" y="298"/>
                        <a:pt x="5339" y="298"/>
                      </a:cubicBezTo>
                      <a:cubicBezTo>
                        <a:pt x="4933" y="298"/>
                        <a:pt x="4525" y="488"/>
                        <a:pt x="4268" y="879"/>
                      </a:cubicBezTo>
                      <a:cubicBezTo>
                        <a:pt x="4040" y="348"/>
                        <a:pt x="3547" y="79"/>
                        <a:pt x="3053" y="79"/>
                      </a:cubicBezTo>
                      <a:cubicBezTo>
                        <a:pt x="2590" y="79"/>
                        <a:pt x="2126" y="316"/>
                        <a:pt x="1877" y="796"/>
                      </a:cubicBezTo>
                      <a:cubicBezTo>
                        <a:pt x="1743" y="437"/>
                        <a:pt x="1399" y="194"/>
                        <a:pt x="1012" y="194"/>
                      </a:cubicBezTo>
                      <a:cubicBezTo>
                        <a:pt x="986" y="194"/>
                        <a:pt x="960" y="196"/>
                        <a:pt x="933" y="198"/>
                      </a:cubicBezTo>
                      <a:cubicBezTo>
                        <a:pt x="335" y="258"/>
                        <a:pt x="13" y="831"/>
                        <a:pt x="1" y="1369"/>
                      </a:cubicBezTo>
                      <a:cubicBezTo>
                        <a:pt x="1" y="1423"/>
                        <a:pt x="36" y="1450"/>
                        <a:pt x="72" y="1450"/>
                      </a:cubicBezTo>
                      <a:cubicBezTo>
                        <a:pt x="108" y="1450"/>
                        <a:pt x="144" y="1423"/>
                        <a:pt x="144" y="1369"/>
                      </a:cubicBezTo>
                      <a:cubicBezTo>
                        <a:pt x="168" y="951"/>
                        <a:pt x="383" y="533"/>
                        <a:pt x="825" y="413"/>
                      </a:cubicBezTo>
                      <a:cubicBezTo>
                        <a:pt x="893" y="393"/>
                        <a:pt x="961" y="384"/>
                        <a:pt x="1027" y="384"/>
                      </a:cubicBezTo>
                      <a:cubicBezTo>
                        <a:pt x="1409" y="384"/>
                        <a:pt x="1749" y="687"/>
                        <a:pt x="1770" y="1094"/>
                      </a:cubicBezTo>
                      <a:cubicBezTo>
                        <a:pt x="1770" y="1153"/>
                        <a:pt x="1812" y="1183"/>
                        <a:pt x="1855" y="1183"/>
                      </a:cubicBezTo>
                      <a:cubicBezTo>
                        <a:pt x="1890" y="1183"/>
                        <a:pt x="1926" y="1162"/>
                        <a:pt x="1937" y="1118"/>
                      </a:cubicBezTo>
                      <a:cubicBezTo>
                        <a:pt x="2087" y="547"/>
                        <a:pt x="2570" y="261"/>
                        <a:pt x="3052" y="261"/>
                      </a:cubicBezTo>
                      <a:cubicBezTo>
                        <a:pt x="3529" y="261"/>
                        <a:pt x="4006" y="542"/>
                        <a:pt x="4160" y="1106"/>
                      </a:cubicBezTo>
                      <a:cubicBezTo>
                        <a:pt x="4174" y="1147"/>
                        <a:pt x="4215" y="1168"/>
                        <a:pt x="4254" y="1168"/>
                      </a:cubicBezTo>
                      <a:cubicBezTo>
                        <a:pt x="4283" y="1168"/>
                        <a:pt x="4312" y="1156"/>
                        <a:pt x="4328" y="1130"/>
                      </a:cubicBezTo>
                      <a:cubicBezTo>
                        <a:pt x="4549" y="694"/>
                        <a:pt x="4949" y="478"/>
                        <a:pt x="5344" y="478"/>
                      </a:cubicBezTo>
                      <a:cubicBezTo>
                        <a:pt x="5782" y="478"/>
                        <a:pt x="6214" y="745"/>
                        <a:pt x="6384" y="1274"/>
                      </a:cubicBezTo>
                      <a:cubicBezTo>
                        <a:pt x="6402" y="1316"/>
                        <a:pt x="6438" y="1336"/>
                        <a:pt x="6473" y="1336"/>
                      </a:cubicBezTo>
                      <a:cubicBezTo>
                        <a:pt x="6509" y="1336"/>
                        <a:pt x="6545" y="1316"/>
                        <a:pt x="6563" y="1274"/>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27" y="590"/>
                        <a:pt x="9467" y="365"/>
                        <a:pt x="9905" y="365"/>
                      </a:cubicBezTo>
                      <a:cubicBezTo>
                        <a:pt x="10428" y="365"/>
                        <a:pt x="10949" y="686"/>
                        <a:pt x="11105" y="1298"/>
                      </a:cubicBezTo>
                      <a:cubicBezTo>
                        <a:pt x="11118" y="1336"/>
                        <a:pt x="11152" y="1358"/>
                        <a:pt x="11187" y="1358"/>
                      </a:cubicBezTo>
                      <a:cubicBezTo>
                        <a:pt x="11215" y="1358"/>
                        <a:pt x="11244" y="1342"/>
                        <a:pt x="11261" y="1310"/>
                      </a:cubicBezTo>
                      <a:cubicBezTo>
                        <a:pt x="11503" y="817"/>
                        <a:pt x="12052" y="432"/>
                        <a:pt x="12555" y="432"/>
                      </a:cubicBezTo>
                      <a:cubicBezTo>
                        <a:pt x="12894" y="432"/>
                        <a:pt x="13213" y="608"/>
                        <a:pt x="13401" y="1047"/>
                      </a:cubicBezTo>
                      <a:cubicBezTo>
                        <a:pt x="13415" y="1075"/>
                        <a:pt x="13440" y="1086"/>
                        <a:pt x="13467" y="1086"/>
                      </a:cubicBezTo>
                      <a:cubicBezTo>
                        <a:pt x="13508" y="1086"/>
                        <a:pt x="13553" y="1059"/>
                        <a:pt x="13568" y="1023"/>
                      </a:cubicBezTo>
                      <a:cubicBezTo>
                        <a:pt x="13717" y="470"/>
                        <a:pt x="14181" y="195"/>
                        <a:pt x="14645" y="195"/>
                      </a:cubicBezTo>
                      <a:cubicBezTo>
                        <a:pt x="15114" y="195"/>
                        <a:pt x="15581" y="476"/>
                        <a:pt x="15720" y="1035"/>
                      </a:cubicBezTo>
                      <a:cubicBezTo>
                        <a:pt x="15732" y="1076"/>
                        <a:pt x="15767" y="1097"/>
                        <a:pt x="15805" y="1097"/>
                      </a:cubicBezTo>
                      <a:cubicBezTo>
                        <a:pt x="15842" y="1097"/>
                        <a:pt x="15881" y="1076"/>
                        <a:pt x="15899" y="1035"/>
                      </a:cubicBezTo>
                      <a:cubicBezTo>
                        <a:pt x="16067" y="541"/>
                        <a:pt x="16497" y="299"/>
                        <a:pt x="16929" y="299"/>
                      </a:cubicBezTo>
                      <a:cubicBezTo>
                        <a:pt x="17385" y="299"/>
                        <a:pt x="17843" y="571"/>
                        <a:pt x="17991" y="1106"/>
                      </a:cubicBezTo>
                      <a:cubicBezTo>
                        <a:pt x="18004" y="1147"/>
                        <a:pt x="18041" y="1168"/>
                        <a:pt x="18077" y="1168"/>
                      </a:cubicBezTo>
                      <a:cubicBezTo>
                        <a:pt x="18104" y="1168"/>
                        <a:pt x="18131" y="1156"/>
                        <a:pt x="18146" y="1130"/>
                      </a:cubicBezTo>
                      <a:cubicBezTo>
                        <a:pt x="18352" y="680"/>
                        <a:pt x="18763" y="466"/>
                        <a:pt x="19171" y="466"/>
                      </a:cubicBezTo>
                      <a:cubicBezTo>
                        <a:pt x="19662" y="466"/>
                        <a:pt x="20150" y="776"/>
                        <a:pt x="20274" y="1357"/>
                      </a:cubicBezTo>
                      <a:cubicBezTo>
                        <a:pt x="20288" y="1403"/>
                        <a:pt x="20322" y="1422"/>
                        <a:pt x="20358" y="1422"/>
                      </a:cubicBezTo>
                      <a:cubicBezTo>
                        <a:pt x="20415" y="1422"/>
                        <a:pt x="20475" y="1371"/>
                        <a:pt x="20453" y="1298"/>
                      </a:cubicBezTo>
                      <a:cubicBezTo>
                        <a:pt x="20307" y="643"/>
                        <a:pt x="19748" y="281"/>
                        <a:pt x="19181" y="281"/>
                      </a:cubicBezTo>
                      <a:cubicBezTo>
                        <a:pt x="18774" y="281"/>
                        <a:pt x="18363" y="468"/>
                        <a:pt x="18098" y="867"/>
                      </a:cubicBezTo>
                      <a:cubicBezTo>
                        <a:pt x="17881" y="357"/>
                        <a:pt x="17408" y="97"/>
                        <a:pt x="16933" y="97"/>
                      </a:cubicBezTo>
                      <a:cubicBezTo>
                        <a:pt x="16495" y="97"/>
                        <a:pt x="16056" y="318"/>
                        <a:pt x="15815" y="772"/>
                      </a:cubicBezTo>
                      <a:cubicBezTo>
                        <a:pt x="15588" y="258"/>
                        <a:pt x="15113" y="1"/>
                        <a:pt x="14638"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493" name="Google Shape;2493;p27"/>
                <p:cNvSpPr/>
                <p:nvPr/>
              </p:nvSpPr>
              <p:spPr>
                <a:xfrm>
                  <a:off x="4979623" y="3205700"/>
                  <a:ext cx="4386615" cy="308941"/>
                </a:xfrm>
                <a:custGeom>
                  <a:avLst/>
                  <a:gdLst/>
                  <a:ahLst/>
                  <a:cxnLst/>
                  <a:rect l="l" t="t" r="r" b="b"/>
                  <a:pathLst>
                    <a:path w="20475" h="1442" extrusionOk="0">
                      <a:moveTo>
                        <a:pt x="14638" y="1"/>
                      </a:moveTo>
                      <a:cubicBezTo>
                        <a:pt x="14163" y="1"/>
                        <a:pt x="13687" y="258"/>
                        <a:pt x="13460" y="772"/>
                      </a:cubicBezTo>
                      <a:cubicBezTo>
                        <a:pt x="13242" y="399"/>
                        <a:pt x="12914" y="244"/>
                        <a:pt x="12567" y="244"/>
                      </a:cubicBezTo>
                      <a:cubicBezTo>
                        <a:pt x="12058" y="244"/>
                        <a:pt x="11507" y="578"/>
                        <a:pt x="11201" y="1047"/>
                      </a:cubicBezTo>
                      <a:cubicBezTo>
                        <a:pt x="10962" y="485"/>
                        <a:pt x="10434" y="192"/>
                        <a:pt x="9904" y="192"/>
                      </a:cubicBezTo>
                      <a:cubicBezTo>
                        <a:pt x="9453" y="192"/>
                        <a:pt x="9001" y="404"/>
                        <a:pt x="8727" y="843"/>
                      </a:cubicBezTo>
                      <a:cubicBezTo>
                        <a:pt x="8458" y="482"/>
                        <a:pt x="8059" y="306"/>
                        <a:pt x="7662" y="306"/>
                      </a:cubicBezTo>
                      <a:cubicBezTo>
                        <a:pt x="7194" y="306"/>
                        <a:pt x="6731" y="550"/>
                        <a:pt x="6491" y="1023"/>
                      </a:cubicBezTo>
                      <a:cubicBezTo>
                        <a:pt x="6262" y="545"/>
                        <a:pt x="5802" y="298"/>
                        <a:pt x="5339" y="298"/>
                      </a:cubicBezTo>
                      <a:cubicBezTo>
                        <a:pt x="4933" y="298"/>
                        <a:pt x="4525" y="488"/>
                        <a:pt x="4268" y="879"/>
                      </a:cubicBezTo>
                      <a:cubicBezTo>
                        <a:pt x="4040" y="349"/>
                        <a:pt x="3547" y="79"/>
                        <a:pt x="3053" y="79"/>
                      </a:cubicBezTo>
                      <a:cubicBezTo>
                        <a:pt x="2590" y="79"/>
                        <a:pt x="2126" y="316"/>
                        <a:pt x="1877" y="796"/>
                      </a:cubicBezTo>
                      <a:cubicBezTo>
                        <a:pt x="1743" y="437"/>
                        <a:pt x="1399" y="195"/>
                        <a:pt x="1012" y="195"/>
                      </a:cubicBezTo>
                      <a:cubicBezTo>
                        <a:pt x="986" y="195"/>
                        <a:pt x="960" y="196"/>
                        <a:pt x="933" y="198"/>
                      </a:cubicBezTo>
                      <a:cubicBezTo>
                        <a:pt x="335" y="258"/>
                        <a:pt x="13" y="832"/>
                        <a:pt x="1" y="1369"/>
                      </a:cubicBezTo>
                      <a:cubicBezTo>
                        <a:pt x="1" y="1417"/>
                        <a:pt x="36" y="1441"/>
                        <a:pt x="72" y="1441"/>
                      </a:cubicBezTo>
                      <a:cubicBezTo>
                        <a:pt x="108" y="1441"/>
                        <a:pt x="144" y="1417"/>
                        <a:pt x="144" y="1369"/>
                      </a:cubicBezTo>
                      <a:cubicBezTo>
                        <a:pt x="168" y="939"/>
                        <a:pt x="383" y="533"/>
                        <a:pt x="825" y="413"/>
                      </a:cubicBezTo>
                      <a:cubicBezTo>
                        <a:pt x="893" y="394"/>
                        <a:pt x="961" y="384"/>
                        <a:pt x="1027" y="384"/>
                      </a:cubicBezTo>
                      <a:cubicBezTo>
                        <a:pt x="1409" y="384"/>
                        <a:pt x="1749" y="687"/>
                        <a:pt x="1770" y="1095"/>
                      </a:cubicBezTo>
                      <a:cubicBezTo>
                        <a:pt x="1770" y="1148"/>
                        <a:pt x="1815" y="1179"/>
                        <a:pt x="1859" y="1179"/>
                      </a:cubicBezTo>
                      <a:cubicBezTo>
                        <a:pt x="1893" y="1179"/>
                        <a:pt x="1927" y="1160"/>
                        <a:pt x="1937" y="1118"/>
                      </a:cubicBezTo>
                      <a:cubicBezTo>
                        <a:pt x="2087" y="548"/>
                        <a:pt x="2570" y="261"/>
                        <a:pt x="3052" y="261"/>
                      </a:cubicBezTo>
                      <a:cubicBezTo>
                        <a:pt x="3529" y="261"/>
                        <a:pt x="4006" y="542"/>
                        <a:pt x="4160" y="1106"/>
                      </a:cubicBezTo>
                      <a:cubicBezTo>
                        <a:pt x="4173" y="1145"/>
                        <a:pt x="4211" y="1167"/>
                        <a:pt x="4248" y="1167"/>
                      </a:cubicBezTo>
                      <a:cubicBezTo>
                        <a:pt x="4280" y="1167"/>
                        <a:pt x="4311" y="1151"/>
                        <a:pt x="4328" y="1118"/>
                      </a:cubicBezTo>
                      <a:cubicBezTo>
                        <a:pt x="4547" y="685"/>
                        <a:pt x="4944" y="472"/>
                        <a:pt x="5336" y="472"/>
                      </a:cubicBezTo>
                      <a:cubicBezTo>
                        <a:pt x="5777" y="472"/>
                        <a:pt x="6213" y="742"/>
                        <a:pt x="6384" y="1274"/>
                      </a:cubicBezTo>
                      <a:cubicBezTo>
                        <a:pt x="6402" y="1316"/>
                        <a:pt x="6438" y="1337"/>
                        <a:pt x="6473" y="1337"/>
                      </a:cubicBezTo>
                      <a:cubicBezTo>
                        <a:pt x="6509" y="1337"/>
                        <a:pt x="6545" y="1316"/>
                        <a:pt x="6563" y="1274"/>
                      </a:cubicBezTo>
                      <a:cubicBezTo>
                        <a:pt x="6740" y="762"/>
                        <a:pt x="7201" y="492"/>
                        <a:pt x="7664" y="492"/>
                      </a:cubicBezTo>
                      <a:cubicBezTo>
                        <a:pt x="8046" y="492"/>
                        <a:pt x="8428" y="675"/>
                        <a:pt x="8655" y="1059"/>
                      </a:cubicBezTo>
                      <a:cubicBezTo>
                        <a:pt x="8673" y="1083"/>
                        <a:pt x="8700" y="1095"/>
                        <a:pt x="8727" y="1095"/>
                      </a:cubicBezTo>
                      <a:cubicBezTo>
                        <a:pt x="8754" y="1095"/>
                        <a:pt x="8781" y="1083"/>
                        <a:pt x="8798" y="1059"/>
                      </a:cubicBezTo>
                      <a:cubicBezTo>
                        <a:pt x="9026" y="598"/>
                        <a:pt x="9458" y="378"/>
                        <a:pt x="9890" y="378"/>
                      </a:cubicBezTo>
                      <a:cubicBezTo>
                        <a:pt x="10410" y="378"/>
                        <a:pt x="10930" y="697"/>
                        <a:pt x="11094" y="1298"/>
                      </a:cubicBezTo>
                      <a:cubicBezTo>
                        <a:pt x="11106" y="1337"/>
                        <a:pt x="11140" y="1358"/>
                        <a:pt x="11175" y="1358"/>
                      </a:cubicBezTo>
                      <a:cubicBezTo>
                        <a:pt x="11203" y="1358"/>
                        <a:pt x="11232" y="1343"/>
                        <a:pt x="11249" y="1310"/>
                      </a:cubicBezTo>
                      <a:cubicBezTo>
                        <a:pt x="11491" y="818"/>
                        <a:pt x="12040" y="432"/>
                        <a:pt x="12543" y="432"/>
                      </a:cubicBezTo>
                      <a:cubicBezTo>
                        <a:pt x="12882" y="432"/>
                        <a:pt x="13201" y="608"/>
                        <a:pt x="13389" y="1047"/>
                      </a:cubicBezTo>
                      <a:cubicBezTo>
                        <a:pt x="13403" y="1075"/>
                        <a:pt x="13428" y="1086"/>
                        <a:pt x="13455" y="1086"/>
                      </a:cubicBezTo>
                      <a:cubicBezTo>
                        <a:pt x="13496" y="1086"/>
                        <a:pt x="13541" y="1059"/>
                        <a:pt x="13556" y="1023"/>
                      </a:cubicBezTo>
                      <a:cubicBezTo>
                        <a:pt x="13699" y="464"/>
                        <a:pt x="14164" y="186"/>
                        <a:pt x="14629" y="186"/>
                      </a:cubicBezTo>
                      <a:cubicBezTo>
                        <a:pt x="15099" y="186"/>
                        <a:pt x="15569" y="470"/>
                        <a:pt x="15708" y="1035"/>
                      </a:cubicBezTo>
                      <a:cubicBezTo>
                        <a:pt x="15726" y="1077"/>
                        <a:pt x="15761" y="1097"/>
                        <a:pt x="15797" y="1097"/>
                      </a:cubicBezTo>
                      <a:cubicBezTo>
                        <a:pt x="15833" y="1097"/>
                        <a:pt x="15869" y="1077"/>
                        <a:pt x="15887" y="1035"/>
                      </a:cubicBezTo>
                      <a:cubicBezTo>
                        <a:pt x="16055" y="541"/>
                        <a:pt x="16486" y="299"/>
                        <a:pt x="16917" y="299"/>
                      </a:cubicBezTo>
                      <a:cubicBezTo>
                        <a:pt x="17373" y="299"/>
                        <a:pt x="17831" y="571"/>
                        <a:pt x="17979" y="1106"/>
                      </a:cubicBezTo>
                      <a:cubicBezTo>
                        <a:pt x="17992" y="1147"/>
                        <a:pt x="18029" y="1169"/>
                        <a:pt x="18065" y="1169"/>
                      </a:cubicBezTo>
                      <a:cubicBezTo>
                        <a:pt x="18092" y="1169"/>
                        <a:pt x="18119" y="1156"/>
                        <a:pt x="18134" y="1130"/>
                      </a:cubicBezTo>
                      <a:cubicBezTo>
                        <a:pt x="18340" y="680"/>
                        <a:pt x="18751" y="466"/>
                        <a:pt x="19159" y="466"/>
                      </a:cubicBezTo>
                      <a:cubicBezTo>
                        <a:pt x="19650" y="466"/>
                        <a:pt x="20138" y="776"/>
                        <a:pt x="20262" y="1357"/>
                      </a:cubicBezTo>
                      <a:cubicBezTo>
                        <a:pt x="20276" y="1405"/>
                        <a:pt x="20315" y="1426"/>
                        <a:pt x="20354" y="1426"/>
                      </a:cubicBezTo>
                      <a:cubicBezTo>
                        <a:pt x="20414" y="1426"/>
                        <a:pt x="20475" y="1377"/>
                        <a:pt x="20453" y="1298"/>
                      </a:cubicBezTo>
                      <a:cubicBezTo>
                        <a:pt x="20307" y="644"/>
                        <a:pt x="19748" y="281"/>
                        <a:pt x="19181" y="281"/>
                      </a:cubicBezTo>
                      <a:cubicBezTo>
                        <a:pt x="18774" y="281"/>
                        <a:pt x="18363" y="468"/>
                        <a:pt x="18098" y="867"/>
                      </a:cubicBezTo>
                      <a:cubicBezTo>
                        <a:pt x="17881" y="358"/>
                        <a:pt x="17408" y="97"/>
                        <a:pt x="16933" y="97"/>
                      </a:cubicBezTo>
                      <a:cubicBezTo>
                        <a:pt x="16495" y="97"/>
                        <a:pt x="16056" y="319"/>
                        <a:pt x="15815" y="772"/>
                      </a:cubicBezTo>
                      <a:cubicBezTo>
                        <a:pt x="15588" y="258"/>
                        <a:pt x="15113" y="1"/>
                        <a:pt x="14638"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494" name="Google Shape;2494;p27"/>
                <p:cNvSpPr/>
                <p:nvPr/>
              </p:nvSpPr>
              <p:spPr>
                <a:xfrm>
                  <a:off x="4977052" y="3746027"/>
                  <a:ext cx="4389186" cy="310869"/>
                </a:xfrm>
                <a:custGeom>
                  <a:avLst/>
                  <a:gdLst/>
                  <a:ahLst/>
                  <a:cxnLst/>
                  <a:rect l="l" t="t" r="r" b="b"/>
                  <a:pathLst>
                    <a:path w="20487" h="1451" extrusionOk="0">
                      <a:moveTo>
                        <a:pt x="14650" y="1"/>
                      </a:moveTo>
                      <a:cubicBezTo>
                        <a:pt x="14175" y="1"/>
                        <a:pt x="13699" y="258"/>
                        <a:pt x="13472" y="772"/>
                      </a:cubicBezTo>
                      <a:cubicBezTo>
                        <a:pt x="13249" y="399"/>
                        <a:pt x="12919" y="244"/>
                        <a:pt x="12570" y="244"/>
                      </a:cubicBezTo>
                      <a:cubicBezTo>
                        <a:pt x="12060" y="244"/>
                        <a:pt x="11512" y="578"/>
                        <a:pt x="11213" y="1047"/>
                      </a:cubicBezTo>
                      <a:cubicBezTo>
                        <a:pt x="10975" y="488"/>
                        <a:pt x="10451" y="198"/>
                        <a:pt x="9925" y="198"/>
                      </a:cubicBezTo>
                      <a:cubicBezTo>
                        <a:pt x="9471" y="198"/>
                        <a:pt x="9015" y="413"/>
                        <a:pt x="8739" y="856"/>
                      </a:cubicBezTo>
                      <a:cubicBezTo>
                        <a:pt x="8469" y="493"/>
                        <a:pt x="8068" y="317"/>
                        <a:pt x="7669" y="317"/>
                      </a:cubicBezTo>
                      <a:cubicBezTo>
                        <a:pt x="7201" y="317"/>
                        <a:pt x="6737" y="558"/>
                        <a:pt x="6491" y="1023"/>
                      </a:cubicBezTo>
                      <a:cubicBezTo>
                        <a:pt x="6262" y="545"/>
                        <a:pt x="5802" y="298"/>
                        <a:pt x="5341" y="298"/>
                      </a:cubicBezTo>
                      <a:cubicBezTo>
                        <a:pt x="4937" y="298"/>
                        <a:pt x="4531" y="489"/>
                        <a:pt x="4280" y="880"/>
                      </a:cubicBezTo>
                      <a:cubicBezTo>
                        <a:pt x="4052" y="349"/>
                        <a:pt x="3556" y="79"/>
                        <a:pt x="3060" y="79"/>
                      </a:cubicBezTo>
                      <a:cubicBezTo>
                        <a:pt x="2596" y="79"/>
                        <a:pt x="2132" y="316"/>
                        <a:pt x="1889" y="796"/>
                      </a:cubicBezTo>
                      <a:cubicBezTo>
                        <a:pt x="1744" y="438"/>
                        <a:pt x="1399" y="195"/>
                        <a:pt x="1022" y="195"/>
                      </a:cubicBezTo>
                      <a:cubicBezTo>
                        <a:pt x="997" y="195"/>
                        <a:pt x="971" y="196"/>
                        <a:pt x="945" y="198"/>
                      </a:cubicBezTo>
                      <a:cubicBezTo>
                        <a:pt x="347" y="258"/>
                        <a:pt x="13" y="832"/>
                        <a:pt x="1" y="1370"/>
                      </a:cubicBezTo>
                      <a:cubicBezTo>
                        <a:pt x="1" y="1423"/>
                        <a:pt x="40" y="1450"/>
                        <a:pt x="78" y="1450"/>
                      </a:cubicBezTo>
                      <a:cubicBezTo>
                        <a:pt x="117" y="1450"/>
                        <a:pt x="156" y="1423"/>
                        <a:pt x="156" y="1370"/>
                      </a:cubicBezTo>
                      <a:cubicBezTo>
                        <a:pt x="168" y="951"/>
                        <a:pt x="395" y="533"/>
                        <a:pt x="825" y="413"/>
                      </a:cubicBezTo>
                      <a:cubicBezTo>
                        <a:pt x="895" y="394"/>
                        <a:pt x="964" y="385"/>
                        <a:pt x="1032" y="385"/>
                      </a:cubicBezTo>
                      <a:cubicBezTo>
                        <a:pt x="1420" y="385"/>
                        <a:pt x="1760" y="688"/>
                        <a:pt x="1770" y="1095"/>
                      </a:cubicBezTo>
                      <a:cubicBezTo>
                        <a:pt x="1770" y="1153"/>
                        <a:pt x="1816" y="1183"/>
                        <a:pt x="1862" y="1183"/>
                      </a:cubicBezTo>
                      <a:cubicBezTo>
                        <a:pt x="1900" y="1183"/>
                        <a:pt x="1938" y="1162"/>
                        <a:pt x="1949" y="1119"/>
                      </a:cubicBezTo>
                      <a:cubicBezTo>
                        <a:pt x="2099" y="548"/>
                        <a:pt x="2582" y="261"/>
                        <a:pt x="3064" y="261"/>
                      </a:cubicBezTo>
                      <a:cubicBezTo>
                        <a:pt x="3541" y="261"/>
                        <a:pt x="4018" y="542"/>
                        <a:pt x="4172" y="1107"/>
                      </a:cubicBezTo>
                      <a:cubicBezTo>
                        <a:pt x="4185" y="1145"/>
                        <a:pt x="4219" y="1167"/>
                        <a:pt x="4253" y="1167"/>
                      </a:cubicBezTo>
                      <a:cubicBezTo>
                        <a:pt x="4282" y="1167"/>
                        <a:pt x="4311" y="1151"/>
                        <a:pt x="4328" y="1119"/>
                      </a:cubicBezTo>
                      <a:cubicBezTo>
                        <a:pt x="4553" y="686"/>
                        <a:pt x="4950" y="472"/>
                        <a:pt x="5342" y="472"/>
                      </a:cubicBezTo>
                      <a:cubicBezTo>
                        <a:pt x="5783" y="472"/>
                        <a:pt x="6219" y="742"/>
                        <a:pt x="6396" y="1274"/>
                      </a:cubicBezTo>
                      <a:cubicBezTo>
                        <a:pt x="6408" y="1316"/>
                        <a:pt x="6444" y="1337"/>
                        <a:pt x="6480" y="1337"/>
                      </a:cubicBezTo>
                      <a:cubicBezTo>
                        <a:pt x="6515" y="1337"/>
                        <a:pt x="6551" y="1316"/>
                        <a:pt x="6563" y="1274"/>
                      </a:cubicBezTo>
                      <a:cubicBezTo>
                        <a:pt x="6740" y="763"/>
                        <a:pt x="7201" y="492"/>
                        <a:pt x="7664" y="492"/>
                      </a:cubicBezTo>
                      <a:cubicBezTo>
                        <a:pt x="8046" y="492"/>
                        <a:pt x="8428" y="676"/>
                        <a:pt x="8655" y="1059"/>
                      </a:cubicBezTo>
                      <a:cubicBezTo>
                        <a:pt x="8673" y="1089"/>
                        <a:pt x="8703" y="1104"/>
                        <a:pt x="8733" y="1104"/>
                      </a:cubicBezTo>
                      <a:cubicBezTo>
                        <a:pt x="8763" y="1104"/>
                        <a:pt x="8793" y="1089"/>
                        <a:pt x="8810" y="1059"/>
                      </a:cubicBezTo>
                      <a:cubicBezTo>
                        <a:pt x="9038" y="598"/>
                        <a:pt x="9470" y="378"/>
                        <a:pt x="9901" y="378"/>
                      </a:cubicBezTo>
                      <a:cubicBezTo>
                        <a:pt x="10420" y="378"/>
                        <a:pt x="10937" y="697"/>
                        <a:pt x="11094" y="1298"/>
                      </a:cubicBezTo>
                      <a:cubicBezTo>
                        <a:pt x="11107" y="1337"/>
                        <a:pt x="11140" y="1358"/>
                        <a:pt x="11177" y="1358"/>
                      </a:cubicBezTo>
                      <a:cubicBezTo>
                        <a:pt x="11207" y="1358"/>
                        <a:pt x="11239" y="1343"/>
                        <a:pt x="11261" y="1310"/>
                      </a:cubicBezTo>
                      <a:cubicBezTo>
                        <a:pt x="11496" y="818"/>
                        <a:pt x="12042" y="432"/>
                        <a:pt x="12544" y="432"/>
                      </a:cubicBezTo>
                      <a:cubicBezTo>
                        <a:pt x="12882" y="432"/>
                        <a:pt x="13201" y="608"/>
                        <a:pt x="13389" y="1047"/>
                      </a:cubicBezTo>
                      <a:cubicBezTo>
                        <a:pt x="13404" y="1077"/>
                        <a:pt x="13433" y="1090"/>
                        <a:pt x="13464" y="1090"/>
                      </a:cubicBezTo>
                      <a:cubicBezTo>
                        <a:pt x="13506" y="1090"/>
                        <a:pt x="13549" y="1065"/>
                        <a:pt x="13556" y="1023"/>
                      </a:cubicBezTo>
                      <a:cubicBezTo>
                        <a:pt x="13705" y="464"/>
                        <a:pt x="14173" y="186"/>
                        <a:pt x="14639" y="186"/>
                      </a:cubicBezTo>
                      <a:cubicBezTo>
                        <a:pt x="15111" y="186"/>
                        <a:pt x="15581" y="470"/>
                        <a:pt x="15720" y="1035"/>
                      </a:cubicBezTo>
                      <a:cubicBezTo>
                        <a:pt x="15732" y="1077"/>
                        <a:pt x="15767" y="1098"/>
                        <a:pt x="15803" y="1098"/>
                      </a:cubicBezTo>
                      <a:cubicBezTo>
                        <a:pt x="15839" y="1098"/>
                        <a:pt x="15875" y="1077"/>
                        <a:pt x="15887" y="1035"/>
                      </a:cubicBezTo>
                      <a:cubicBezTo>
                        <a:pt x="16061" y="542"/>
                        <a:pt x="16494" y="299"/>
                        <a:pt x="16926" y="299"/>
                      </a:cubicBezTo>
                      <a:cubicBezTo>
                        <a:pt x="17383" y="299"/>
                        <a:pt x="17837" y="572"/>
                        <a:pt x="17979" y="1107"/>
                      </a:cubicBezTo>
                      <a:cubicBezTo>
                        <a:pt x="17993" y="1148"/>
                        <a:pt x="18031" y="1174"/>
                        <a:pt x="18070" y="1174"/>
                      </a:cubicBezTo>
                      <a:cubicBezTo>
                        <a:pt x="18098" y="1174"/>
                        <a:pt x="18126" y="1161"/>
                        <a:pt x="18146" y="1131"/>
                      </a:cubicBezTo>
                      <a:cubicBezTo>
                        <a:pt x="18347" y="680"/>
                        <a:pt x="18754" y="466"/>
                        <a:pt x="19161" y="466"/>
                      </a:cubicBezTo>
                      <a:cubicBezTo>
                        <a:pt x="19650" y="466"/>
                        <a:pt x="20138" y="777"/>
                        <a:pt x="20262" y="1358"/>
                      </a:cubicBezTo>
                      <a:cubicBezTo>
                        <a:pt x="20281" y="1409"/>
                        <a:pt x="20321" y="1431"/>
                        <a:pt x="20362" y="1431"/>
                      </a:cubicBezTo>
                      <a:cubicBezTo>
                        <a:pt x="20425" y="1431"/>
                        <a:pt x="20487" y="1378"/>
                        <a:pt x="20465" y="1298"/>
                      </a:cubicBezTo>
                      <a:cubicBezTo>
                        <a:pt x="20319" y="643"/>
                        <a:pt x="19754" y="276"/>
                        <a:pt x="19185" y="276"/>
                      </a:cubicBezTo>
                      <a:cubicBezTo>
                        <a:pt x="18778" y="276"/>
                        <a:pt x="18370" y="464"/>
                        <a:pt x="18110" y="868"/>
                      </a:cubicBezTo>
                      <a:cubicBezTo>
                        <a:pt x="17886" y="358"/>
                        <a:pt x="17414" y="97"/>
                        <a:pt x="16941" y="97"/>
                      </a:cubicBezTo>
                      <a:cubicBezTo>
                        <a:pt x="16504" y="97"/>
                        <a:pt x="16068" y="319"/>
                        <a:pt x="15827" y="772"/>
                      </a:cubicBezTo>
                      <a:cubicBezTo>
                        <a:pt x="15600" y="258"/>
                        <a:pt x="15125" y="1"/>
                        <a:pt x="14650"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495" name="Google Shape;2495;p27"/>
                <p:cNvSpPr/>
                <p:nvPr/>
              </p:nvSpPr>
              <p:spPr>
                <a:xfrm>
                  <a:off x="4979623" y="4288496"/>
                  <a:ext cx="4386615" cy="309370"/>
                </a:xfrm>
                <a:custGeom>
                  <a:avLst/>
                  <a:gdLst/>
                  <a:ahLst/>
                  <a:cxnLst/>
                  <a:rect l="l" t="t" r="r" b="b"/>
                  <a:pathLst>
                    <a:path w="20475" h="1444" extrusionOk="0">
                      <a:moveTo>
                        <a:pt x="14638" y="0"/>
                      </a:moveTo>
                      <a:cubicBezTo>
                        <a:pt x="14163" y="0"/>
                        <a:pt x="13687" y="254"/>
                        <a:pt x="13460" y="762"/>
                      </a:cubicBezTo>
                      <a:cubicBezTo>
                        <a:pt x="13242" y="394"/>
                        <a:pt x="12915" y="240"/>
                        <a:pt x="12568" y="240"/>
                      </a:cubicBezTo>
                      <a:cubicBezTo>
                        <a:pt x="12058" y="240"/>
                        <a:pt x="11507" y="573"/>
                        <a:pt x="11201" y="1049"/>
                      </a:cubicBezTo>
                      <a:cubicBezTo>
                        <a:pt x="10962" y="487"/>
                        <a:pt x="10434" y="194"/>
                        <a:pt x="9904" y="194"/>
                      </a:cubicBezTo>
                      <a:cubicBezTo>
                        <a:pt x="9453" y="194"/>
                        <a:pt x="9001" y="406"/>
                        <a:pt x="8727" y="846"/>
                      </a:cubicBezTo>
                      <a:cubicBezTo>
                        <a:pt x="8458" y="484"/>
                        <a:pt x="8059" y="308"/>
                        <a:pt x="7662" y="308"/>
                      </a:cubicBezTo>
                      <a:cubicBezTo>
                        <a:pt x="7194" y="308"/>
                        <a:pt x="6731" y="553"/>
                        <a:pt x="6491" y="1025"/>
                      </a:cubicBezTo>
                      <a:cubicBezTo>
                        <a:pt x="6261" y="546"/>
                        <a:pt x="5799" y="299"/>
                        <a:pt x="5334" y="299"/>
                      </a:cubicBezTo>
                      <a:cubicBezTo>
                        <a:pt x="4930" y="299"/>
                        <a:pt x="4524" y="486"/>
                        <a:pt x="4268" y="870"/>
                      </a:cubicBezTo>
                      <a:cubicBezTo>
                        <a:pt x="4040" y="347"/>
                        <a:pt x="3550" y="80"/>
                        <a:pt x="3057" y="80"/>
                      </a:cubicBezTo>
                      <a:cubicBezTo>
                        <a:pt x="2593" y="80"/>
                        <a:pt x="2127" y="317"/>
                        <a:pt x="1877" y="798"/>
                      </a:cubicBezTo>
                      <a:cubicBezTo>
                        <a:pt x="1743" y="430"/>
                        <a:pt x="1401" y="197"/>
                        <a:pt x="1016" y="197"/>
                      </a:cubicBezTo>
                      <a:cubicBezTo>
                        <a:pt x="988" y="197"/>
                        <a:pt x="961" y="198"/>
                        <a:pt x="933" y="200"/>
                      </a:cubicBezTo>
                      <a:cubicBezTo>
                        <a:pt x="335" y="248"/>
                        <a:pt x="13" y="822"/>
                        <a:pt x="1" y="1372"/>
                      </a:cubicBezTo>
                      <a:cubicBezTo>
                        <a:pt x="1" y="1420"/>
                        <a:pt x="36" y="1443"/>
                        <a:pt x="72" y="1443"/>
                      </a:cubicBezTo>
                      <a:cubicBezTo>
                        <a:pt x="108" y="1443"/>
                        <a:pt x="144" y="1420"/>
                        <a:pt x="144" y="1372"/>
                      </a:cubicBezTo>
                      <a:cubicBezTo>
                        <a:pt x="168" y="941"/>
                        <a:pt x="383" y="523"/>
                        <a:pt x="825" y="415"/>
                      </a:cubicBezTo>
                      <a:cubicBezTo>
                        <a:pt x="894" y="396"/>
                        <a:pt x="964" y="386"/>
                        <a:pt x="1032" y="386"/>
                      </a:cubicBezTo>
                      <a:cubicBezTo>
                        <a:pt x="1411" y="386"/>
                        <a:pt x="1749" y="681"/>
                        <a:pt x="1770" y="1097"/>
                      </a:cubicBezTo>
                      <a:cubicBezTo>
                        <a:pt x="1770" y="1149"/>
                        <a:pt x="1812" y="1180"/>
                        <a:pt x="1855" y="1180"/>
                      </a:cubicBezTo>
                      <a:cubicBezTo>
                        <a:pt x="1890" y="1180"/>
                        <a:pt x="1926" y="1158"/>
                        <a:pt x="1937" y="1109"/>
                      </a:cubicBezTo>
                      <a:cubicBezTo>
                        <a:pt x="2087" y="538"/>
                        <a:pt x="2570" y="251"/>
                        <a:pt x="3052" y="251"/>
                      </a:cubicBezTo>
                      <a:cubicBezTo>
                        <a:pt x="3529" y="251"/>
                        <a:pt x="4006" y="532"/>
                        <a:pt x="4160" y="1097"/>
                      </a:cubicBezTo>
                      <a:cubicBezTo>
                        <a:pt x="4174" y="1143"/>
                        <a:pt x="4213" y="1168"/>
                        <a:pt x="4252" y="1168"/>
                      </a:cubicBezTo>
                      <a:cubicBezTo>
                        <a:pt x="4282" y="1168"/>
                        <a:pt x="4312" y="1152"/>
                        <a:pt x="4328" y="1121"/>
                      </a:cubicBezTo>
                      <a:cubicBezTo>
                        <a:pt x="4547" y="688"/>
                        <a:pt x="4944" y="474"/>
                        <a:pt x="5336" y="474"/>
                      </a:cubicBezTo>
                      <a:cubicBezTo>
                        <a:pt x="5777" y="474"/>
                        <a:pt x="6213" y="745"/>
                        <a:pt x="6384" y="1276"/>
                      </a:cubicBezTo>
                      <a:cubicBezTo>
                        <a:pt x="6402" y="1312"/>
                        <a:pt x="6438" y="1330"/>
                        <a:pt x="6473" y="1330"/>
                      </a:cubicBezTo>
                      <a:cubicBezTo>
                        <a:pt x="6509" y="1330"/>
                        <a:pt x="6545" y="1312"/>
                        <a:pt x="6563" y="1276"/>
                      </a:cubicBezTo>
                      <a:cubicBezTo>
                        <a:pt x="6740" y="759"/>
                        <a:pt x="7200" y="485"/>
                        <a:pt x="7663" y="485"/>
                      </a:cubicBezTo>
                      <a:cubicBezTo>
                        <a:pt x="8044" y="485"/>
                        <a:pt x="8428" y="672"/>
                        <a:pt x="8655" y="1061"/>
                      </a:cubicBezTo>
                      <a:cubicBezTo>
                        <a:pt x="8673" y="1085"/>
                        <a:pt x="8700" y="1097"/>
                        <a:pt x="8727" y="1097"/>
                      </a:cubicBezTo>
                      <a:cubicBezTo>
                        <a:pt x="8754" y="1097"/>
                        <a:pt x="8781" y="1085"/>
                        <a:pt x="8798" y="1061"/>
                      </a:cubicBezTo>
                      <a:cubicBezTo>
                        <a:pt x="9028" y="597"/>
                        <a:pt x="9463" y="375"/>
                        <a:pt x="9898" y="375"/>
                      </a:cubicBezTo>
                      <a:cubicBezTo>
                        <a:pt x="10415" y="375"/>
                        <a:pt x="10931" y="690"/>
                        <a:pt x="11094" y="1288"/>
                      </a:cubicBezTo>
                      <a:cubicBezTo>
                        <a:pt x="11100" y="1335"/>
                        <a:pt x="11137" y="1359"/>
                        <a:pt x="11174" y="1359"/>
                      </a:cubicBezTo>
                      <a:cubicBezTo>
                        <a:pt x="11203" y="1359"/>
                        <a:pt x="11233" y="1344"/>
                        <a:pt x="11249" y="1312"/>
                      </a:cubicBezTo>
                      <a:cubicBezTo>
                        <a:pt x="11493" y="818"/>
                        <a:pt x="12045" y="426"/>
                        <a:pt x="12549" y="426"/>
                      </a:cubicBezTo>
                      <a:cubicBezTo>
                        <a:pt x="12886" y="426"/>
                        <a:pt x="13202" y="601"/>
                        <a:pt x="13389" y="1037"/>
                      </a:cubicBezTo>
                      <a:cubicBezTo>
                        <a:pt x="13403" y="1071"/>
                        <a:pt x="13430" y="1085"/>
                        <a:pt x="13458" y="1085"/>
                      </a:cubicBezTo>
                      <a:cubicBezTo>
                        <a:pt x="13498" y="1085"/>
                        <a:pt x="13542" y="1056"/>
                        <a:pt x="13556" y="1013"/>
                      </a:cubicBezTo>
                      <a:cubicBezTo>
                        <a:pt x="13698" y="462"/>
                        <a:pt x="14161" y="187"/>
                        <a:pt x="14625" y="187"/>
                      </a:cubicBezTo>
                      <a:cubicBezTo>
                        <a:pt x="15096" y="187"/>
                        <a:pt x="15569" y="471"/>
                        <a:pt x="15708" y="1037"/>
                      </a:cubicBezTo>
                      <a:cubicBezTo>
                        <a:pt x="15726" y="1079"/>
                        <a:pt x="15761" y="1100"/>
                        <a:pt x="15797" y="1100"/>
                      </a:cubicBezTo>
                      <a:cubicBezTo>
                        <a:pt x="15833" y="1100"/>
                        <a:pt x="15869" y="1079"/>
                        <a:pt x="15887" y="1037"/>
                      </a:cubicBezTo>
                      <a:cubicBezTo>
                        <a:pt x="16055" y="544"/>
                        <a:pt x="16486" y="301"/>
                        <a:pt x="16917" y="301"/>
                      </a:cubicBezTo>
                      <a:cubicBezTo>
                        <a:pt x="17373" y="301"/>
                        <a:pt x="17831" y="574"/>
                        <a:pt x="17979" y="1109"/>
                      </a:cubicBezTo>
                      <a:cubicBezTo>
                        <a:pt x="17992" y="1150"/>
                        <a:pt x="18029" y="1171"/>
                        <a:pt x="18065" y="1171"/>
                      </a:cubicBezTo>
                      <a:cubicBezTo>
                        <a:pt x="18092" y="1171"/>
                        <a:pt x="18119" y="1159"/>
                        <a:pt x="18134" y="1133"/>
                      </a:cubicBezTo>
                      <a:cubicBezTo>
                        <a:pt x="18341" y="681"/>
                        <a:pt x="18753" y="467"/>
                        <a:pt x="19162" y="467"/>
                      </a:cubicBezTo>
                      <a:cubicBezTo>
                        <a:pt x="19652" y="467"/>
                        <a:pt x="20138" y="775"/>
                        <a:pt x="20262" y="1348"/>
                      </a:cubicBezTo>
                      <a:cubicBezTo>
                        <a:pt x="20276" y="1400"/>
                        <a:pt x="20315" y="1422"/>
                        <a:pt x="20355" y="1422"/>
                      </a:cubicBezTo>
                      <a:cubicBezTo>
                        <a:pt x="20414" y="1422"/>
                        <a:pt x="20475" y="1372"/>
                        <a:pt x="20453" y="1300"/>
                      </a:cubicBezTo>
                      <a:cubicBezTo>
                        <a:pt x="20307" y="645"/>
                        <a:pt x="19746" y="278"/>
                        <a:pt x="19178" y="278"/>
                      </a:cubicBezTo>
                      <a:cubicBezTo>
                        <a:pt x="18772" y="278"/>
                        <a:pt x="18363" y="466"/>
                        <a:pt x="18098" y="870"/>
                      </a:cubicBezTo>
                      <a:cubicBezTo>
                        <a:pt x="17880" y="358"/>
                        <a:pt x="17404" y="97"/>
                        <a:pt x="16928" y="97"/>
                      </a:cubicBezTo>
                      <a:cubicBezTo>
                        <a:pt x="16492" y="97"/>
                        <a:pt x="16055" y="316"/>
                        <a:pt x="15815" y="762"/>
                      </a:cubicBezTo>
                      <a:cubicBezTo>
                        <a:pt x="15588" y="254"/>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496" name="Google Shape;2496;p27"/>
                <p:cNvSpPr/>
                <p:nvPr/>
              </p:nvSpPr>
              <p:spPr>
                <a:xfrm>
                  <a:off x="4979623" y="4829466"/>
                  <a:ext cx="4386615" cy="310655"/>
                </a:xfrm>
                <a:custGeom>
                  <a:avLst/>
                  <a:gdLst/>
                  <a:ahLst/>
                  <a:cxnLst/>
                  <a:rect l="l" t="t" r="r" b="b"/>
                  <a:pathLst>
                    <a:path w="20475" h="1450" extrusionOk="0">
                      <a:moveTo>
                        <a:pt x="14638" y="0"/>
                      </a:moveTo>
                      <a:cubicBezTo>
                        <a:pt x="14163" y="0"/>
                        <a:pt x="13687" y="257"/>
                        <a:pt x="13460" y="771"/>
                      </a:cubicBezTo>
                      <a:cubicBezTo>
                        <a:pt x="13242" y="398"/>
                        <a:pt x="12914" y="243"/>
                        <a:pt x="12567" y="243"/>
                      </a:cubicBezTo>
                      <a:cubicBezTo>
                        <a:pt x="12058" y="243"/>
                        <a:pt x="11507" y="577"/>
                        <a:pt x="11201" y="1046"/>
                      </a:cubicBezTo>
                      <a:cubicBezTo>
                        <a:pt x="10963" y="487"/>
                        <a:pt x="10439" y="198"/>
                        <a:pt x="9913" y="198"/>
                      </a:cubicBezTo>
                      <a:cubicBezTo>
                        <a:pt x="9459" y="198"/>
                        <a:pt x="9003" y="413"/>
                        <a:pt x="8727" y="855"/>
                      </a:cubicBezTo>
                      <a:cubicBezTo>
                        <a:pt x="8457" y="492"/>
                        <a:pt x="8056" y="316"/>
                        <a:pt x="7658" y="316"/>
                      </a:cubicBezTo>
                      <a:cubicBezTo>
                        <a:pt x="7192" y="316"/>
                        <a:pt x="6730" y="558"/>
                        <a:pt x="6491" y="1022"/>
                      </a:cubicBezTo>
                      <a:cubicBezTo>
                        <a:pt x="6262" y="545"/>
                        <a:pt x="5802" y="298"/>
                        <a:pt x="5339" y="298"/>
                      </a:cubicBezTo>
                      <a:cubicBezTo>
                        <a:pt x="4933" y="298"/>
                        <a:pt x="4525" y="488"/>
                        <a:pt x="4268" y="879"/>
                      </a:cubicBezTo>
                      <a:cubicBezTo>
                        <a:pt x="4040" y="348"/>
                        <a:pt x="3547" y="79"/>
                        <a:pt x="3053" y="79"/>
                      </a:cubicBezTo>
                      <a:cubicBezTo>
                        <a:pt x="2590" y="79"/>
                        <a:pt x="2126" y="315"/>
                        <a:pt x="1877" y="795"/>
                      </a:cubicBezTo>
                      <a:cubicBezTo>
                        <a:pt x="1743" y="437"/>
                        <a:pt x="1399" y="194"/>
                        <a:pt x="1012" y="194"/>
                      </a:cubicBezTo>
                      <a:cubicBezTo>
                        <a:pt x="986" y="194"/>
                        <a:pt x="960" y="195"/>
                        <a:pt x="933" y="198"/>
                      </a:cubicBezTo>
                      <a:cubicBezTo>
                        <a:pt x="335" y="257"/>
                        <a:pt x="13" y="831"/>
                        <a:pt x="1" y="1369"/>
                      </a:cubicBezTo>
                      <a:cubicBezTo>
                        <a:pt x="1" y="1423"/>
                        <a:pt x="36" y="1450"/>
                        <a:pt x="72" y="1450"/>
                      </a:cubicBezTo>
                      <a:cubicBezTo>
                        <a:pt x="108" y="1450"/>
                        <a:pt x="144" y="1423"/>
                        <a:pt x="144" y="1369"/>
                      </a:cubicBezTo>
                      <a:cubicBezTo>
                        <a:pt x="168" y="939"/>
                        <a:pt x="383" y="532"/>
                        <a:pt x="825" y="413"/>
                      </a:cubicBezTo>
                      <a:cubicBezTo>
                        <a:pt x="890" y="396"/>
                        <a:pt x="954" y="388"/>
                        <a:pt x="1018" y="388"/>
                      </a:cubicBezTo>
                      <a:cubicBezTo>
                        <a:pt x="1403" y="388"/>
                        <a:pt x="1749" y="684"/>
                        <a:pt x="1770" y="1094"/>
                      </a:cubicBezTo>
                      <a:cubicBezTo>
                        <a:pt x="1770" y="1153"/>
                        <a:pt x="1812" y="1183"/>
                        <a:pt x="1855" y="1183"/>
                      </a:cubicBezTo>
                      <a:cubicBezTo>
                        <a:pt x="1890" y="1183"/>
                        <a:pt x="1926" y="1162"/>
                        <a:pt x="1937" y="1118"/>
                      </a:cubicBezTo>
                      <a:cubicBezTo>
                        <a:pt x="2087" y="547"/>
                        <a:pt x="2570" y="260"/>
                        <a:pt x="3052" y="260"/>
                      </a:cubicBezTo>
                      <a:cubicBezTo>
                        <a:pt x="3529" y="260"/>
                        <a:pt x="4006" y="541"/>
                        <a:pt x="4160" y="1106"/>
                      </a:cubicBezTo>
                      <a:cubicBezTo>
                        <a:pt x="4174" y="1147"/>
                        <a:pt x="4215" y="1168"/>
                        <a:pt x="4254" y="1168"/>
                      </a:cubicBezTo>
                      <a:cubicBezTo>
                        <a:pt x="4283" y="1168"/>
                        <a:pt x="4312" y="1156"/>
                        <a:pt x="4328" y="1130"/>
                      </a:cubicBezTo>
                      <a:cubicBezTo>
                        <a:pt x="4548" y="690"/>
                        <a:pt x="4947" y="473"/>
                        <a:pt x="5340" y="473"/>
                      </a:cubicBezTo>
                      <a:cubicBezTo>
                        <a:pt x="5780" y="473"/>
                        <a:pt x="6214" y="743"/>
                        <a:pt x="6384" y="1273"/>
                      </a:cubicBezTo>
                      <a:cubicBezTo>
                        <a:pt x="6402" y="1315"/>
                        <a:pt x="6438" y="1336"/>
                        <a:pt x="6473" y="1336"/>
                      </a:cubicBezTo>
                      <a:cubicBezTo>
                        <a:pt x="6509" y="1336"/>
                        <a:pt x="6545" y="1315"/>
                        <a:pt x="6563" y="1273"/>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26" y="597"/>
                        <a:pt x="9458" y="377"/>
                        <a:pt x="9890" y="377"/>
                      </a:cubicBezTo>
                      <a:cubicBezTo>
                        <a:pt x="10410" y="377"/>
                        <a:pt x="10930" y="696"/>
                        <a:pt x="11094" y="1297"/>
                      </a:cubicBezTo>
                      <a:cubicBezTo>
                        <a:pt x="11100" y="1338"/>
                        <a:pt x="11138" y="1359"/>
                        <a:pt x="11176" y="1359"/>
                      </a:cubicBezTo>
                      <a:cubicBezTo>
                        <a:pt x="11205" y="1359"/>
                        <a:pt x="11233" y="1347"/>
                        <a:pt x="11249" y="1321"/>
                      </a:cubicBezTo>
                      <a:cubicBezTo>
                        <a:pt x="11492" y="821"/>
                        <a:pt x="12042" y="432"/>
                        <a:pt x="12545" y="432"/>
                      </a:cubicBezTo>
                      <a:cubicBezTo>
                        <a:pt x="12884" y="432"/>
                        <a:pt x="13201" y="608"/>
                        <a:pt x="13389" y="1046"/>
                      </a:cubicBezTo>
                      <a:cubicBezTo>
                        <a:pt x="13404" y="1076"/>
                        <a:pt x="13431" y="1090"/>
                        <a:pt x="13460" y="1090"/>
                      </a:cubicBezTo>
                      <a:cubicBezTo>
                        <a:pt x="13500" y="1090"/>
                        <a:pt x="13542" y="1064"/>
                        <a:pt x="13556" y="1022"/>
                      </a:cubicBezTo>
                      <a:cubicBezTo>
                        <a:pt x="13699" y="463"/>
                        <a:pt x="14164" y="186"/>
                        <a:pt x="14629" y="186"/>
                      </a:cubicBezTo>
                      <a:cubicBezTo>
                        <a:pt x="15099" y="186"/>
                        <a:pt x="15569" y="469"/>
                        <a:pt x="15708" y="1034"/>
                      </a:cubicBezTo>
                      <a:cubicBezTo>
                        <a:pt x="15726" y="1076"/>
                        <a:pt x="15761" y="1097"/>
                        <a:pt x="15797" y="1097"/>
                      </a:cubicBezTo>
                      <a:cubicBezTo>
                        <a:pt x="15833" y="1097"/>
                        <a:pt x="15869" y="1076"/>
                        <a:pt x="15887" y="1034"/>
                      </a:cubicBezTo>
                      <a:cubicBezTo>
                        <a:pt x="16055" y="541"/>
                        <a:pt x="16486" y="298"/>
                        <a:pt x="16917" y="298"/>
                      </a:cubicBezTo>
                      <a:cubicBezTo>
                        <a:pt x="17373" y="298"/>
                        <a:pt x="17831" y="571"/>
                        <a:pt x="17979" y="1106"/>
                      </a:cubicBezTo>
                      <a:cubicBezTo>
                        <a:pt x="17992" y="1147"/>
                        <a:pt x="18029" y="1168"/>
                        <a:pt x="18065" y="1168"/>
                      </a:cubicBezTo>
                      <a:cubicBezTo>
                        <a:pt x="18092" y="1168"/>
                        <a:pt x="18119" y="1156"/>
                        <a:pt x="18134" y="1130"/>
                      </a:cubicBezTo>
                      <a:cubicBezTo>
                        <a:pt x="18340" y="680"/>
                        <a:pt x="18751" y="466"/>
                        <a:pt x="19159" y="466"/>
                      </a:cubicBezTo>
                      <a:cubicBezTo>
                        <a:pt x="19650" y="466"/>
                        <a:pt x="20138" y="776"/>
                        <a:pt x="20262" y="1357"/>
                      </a:cubicBezTo>
                      <a:cubicBezTo>
                        <a:pt x="20276" y="1404"/>
                        <a:pt x="20315" y="1425"/>
                        <a:pt x="20354" y="1425"/>
                      </a:cubicBezTo>
                      <a:cubicBezTo>
                        <a:pt x="20414" y="1425"/>
                        <a:pt x="20475" y="1377"/>
                        <a:pt x="20453" y="1297"/>
                      </a:cubicBezTo>
                      <a:cubicBezTo>
                        <a:pt x="20307" y="643"/>
                        <a:pt x="19748" y="281"/>
                        <a:pt x="19181" y="281"/>
                      </a:cubicBezTo>
                      <a:cubicBezTo>
                        <a:pt x="18774" y="281"/>
                        <a:pt x="18363" y="467"/>
                        <a:pt x="18098" y="867"/>
                      </a:cubicBezTo>
                      <a:cubicBezTo>
                        <a:pt x="17881" y="357"/>
                        <a:pt x="17408" y="96"/>
                        <a:pt x="16933" y="96"/>
                      </a:cubicBezTo>
                      <a:cubicBezTo>
                        <a:pt x="16495" y="96"/>
                        <a:pt x="16056" y="318"/>
                        <a:pt x="15815" y="771"/>
                      </a:cubicBezTo>
                      <a:cubicBezTo>
                        <a:pt x="15588" y="257"/>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2497" name="Google Shape;2497;p27"/>
              <p:cNvGrpSpPr/>
              <p:nvPr/>
            </p:nvGrpSpPr>
            <p:grpSpPr>
              <a:xfrm>
                <a:off x="3009214" y="1692480"/>
                <a:ext cx="3113402" cy="3677686"/>
                <a:chOff x="4977052" y="-44831"/>
                <a:chExt cx="4389400" cy="5184952"/>
              </a:xfrm>
            </p:grpSpPr>
            <p:sp>
              <p:nvSpPr>
                <p:cNvPr id="2498" name="Google Shape;2498;p27"/>
                <p:cNvSpPr/>
                <p:nvPr/>
              </p:nvSpPr>
              <p:spPr>
                <a:xfrm>
                  <a:off x="4977052" y="-44831"/>
                  <a:ext cx="4389186" cy="309584"/>
                </a:xfrm>
                <a:custGeom>
                  <a:avLst/>
                  <a:gdLst/>
                  <a:ahLst/>
                  <a:cxnLst/>
                  <a:rect l="l" t="t" r="r" b="b"/>
                  <a:pathLst>
                    <a:path w="20487" h="1445" extrusionOk="0">
                      <a:moveTo>
                        <a:pt x="14650" y="1"/>
                      </a:moveTo>
                      <a:cubicBezTo>
                        <a:pt x="14175" y="1"/>
                        <a:pt x="13699" y="255"/>
                        <a:pt x="13472" y="763"/>
                      </a:cubicBezTo>
                      <a:cubicBezTo>
                        <a:pt x="13251" y="397"/>
                        <a:pt x="12922" y="244"/>
                        <a:pt x="12576" y="244"/>
                      </a:cubicBezTo>
                      <a:cubicBezTo>
                        <a:pt x="12064" y="244"/>
                        <a:pt x="11513" y="579"/>
                        <a:pt x="11213" y="1050"/>
                      </a:cubicBezTo>
                      <a:cubicBezTo>
                        <a:pt x="10974" y="488"/>
                        <a:pt x="10446" y="195"/>
                        <a:pt x="9916" y="195"/>
                      </a:cubicBezTo>
                      <a:cubicBezTo>
                        <a:pt x="9465" y="195"/>
                        <a:pt x="9013" y="407"/>
                        <a:pt x="8739" y="846"/>
                      </a:cubicBezTo>
                      <a:cubicBezTo>
                        <a:pt x="8470" y="485"/>
                        <a:pt x="8071" y="309"/>
                        <a:pt x="7673" y="309"/>
                      </a:cubicBezTo>
                      <a:cubicBezTo>
                        <a:pt x="7204" y="309"/>
                        <a:pt x="6737" y="553"/>
                        <a:pt x="6491" y="1026"/>
                      </a:cubicBezTo>
                      <a:cubicBezTo>
                        <a:pt x="6262" y="548"/>
                        <a:pt x="5802" y="301"/>
                        <a:pt x="5341" y="301"/>
                      </a:cubicBezTo>
                      <a:cubicBezTo>
                        <a:pt x="4937" y="301"/>
                        <a:pt x="4531" y="491"/>
                        <a:pt x="4280" y="882"/>
                      </a:cubicBezTo>
                      <a:cubicBezTo>
                        <a:pt x="4052" y="352"/>
                        <a:pt x="3556" y="82"/>
                        <a:pt x="3060" y="82"/>
                      </a:cubicBezTo>
                      <a:cubicBezTo>
                        <a:pt x="2596" y="82"/>
                        <a:pt x="2132" y="319"/>
                        <a:pt x="1889" y="799"/>
                      </a:cubicBezTo>
                      <a:cubicBezTo>
                        <a:pt x="1744" y="430"/>
                        <a:pt x="1401" y="197"/>
                        <a:pt x="1025" y="197"/>
                      </a:cubicBezTo>
                      <a:cubicBezTo>
                        <a:pt x="999" y="197"/>
                        <a:pt x="972" y="199"/>
                        <a:pt x="945" y="201"/>
                      </a:cubicBezTo>
                      <a:cubicBezTo>
                        <a:pt x="347" y="261"/>
                        <a:pt x="13" y="823"/>
                        <a:pt x="1" y="1372"/>
                      </a:cubicBezTo>
                      <a:cubicBezTo>
                        <a:pt x="1" y="1420"/>
                        <a:pt x="40" y="1444"/>
                        <a:pt x="78" y="1444"/>
                      </a:cubicBezTo>
                      <a:cubicBezTo>
                        <a:pt x="117" y="1444"/>
                        <a:pt x="156" y="1420"/>
                        <a:pt x="156" y="1372"/>
                      </a:cubicBezTo>
                      <a:cubicBezTo>
                        <a:pt x="168" y="942"/>
                        <a:pt x="395" y="524"/>
                        <a:pt x="825" y="416"/>
                      </a:cubicBezTo>
                      <a:cubicBezTo>
                        <a:pt x="895" y="397"/>
                        <a:pt x="964" y="387"/>
                        <a:pt x="1031" y="387"/>
                      </a:cubicBezTo>
                      <a:cubicBezTo>
                        <a:pt x="1417" y="387"/>
                        <a:pt x="1749" y="690"/>
                        <a:pt x="1770" y="1097"/>
                      </a:cubicBezTo>
                      <a:cubicBezTo>
                        <a:pt x="1770" y="1151"/>
                        <a:pt x="1819" y="1182"/>
                        <a:pt x="1866" y="1182"/>
                      </a:cubicBezTo>
                      <a:cubicBezTo>
                        <a:pt x="1903" y="1182"/>
                        <a:pt x="1939" y="1163"/>
                        <a:pt x="1949" y="1121"/>
                      </a:cubicBezTo>
                      <a:cubicBezTo>
                        <a:pt x="2100" y="549"/>
                        <a:pt x="2581" y="262"/>
                        <a:pt x="3063" y="262"/>
                      </a:cubicBezTo>
                      <a:cubicBezTo>
                        <a:pt x="3538" y="262"/>
                        <a:pt x="4012" y="540"/>
                        <a:pt x="4172" y="1097"/>
                      </a:cubicBezTo>
                      <a:cubicBezTo>
                        <a:pt x="4186" y="1144"/>
                        <a:pt x="4221" y="1168"/>
                        <a:pt x="4257" y="1168"/>
                      </a:cubicBezTo>
                      <a:cubicBezTo>
                        <a:pt x="4284" y="1168"/>
                        <a:pt x="4312" y="1153"/>
                        <a:pt x="4328" y="1121"/>
                      </a:cubicBezTo>
                      <a:cubicBezTo>
                        <a:pt x="4553" y="688"/>
                        <a:pt x="4950" y="475"/>
                        <a:pt x="5342" y="475"/>
                      </a:cubicBezTo>
                      <a:cubicBezTo>
                        <a:pt x="5783" y="475"/>
                        <a:pt x="6219" y="745"/>
                        <a:pt x="6396" y="1277"/>
                      </a:cubicBezTo>
                      <a:cubicBezTo>
                        <a:pt x="6408" y="1319"/>
                        <a:pt x="6444" y="1340"/>
                        <a:pt x="6480" y="1340"/>
                      </a:cubicBezTo>
                      <a:cubicBezTo>
                        <a:pt x="6515" y="1340"/>
                        <a:pt x="6551" y="1319"/>
                        <a:pt x="6563" y="1277"/>
                      </a:cubicBezTo>
                      <a:cubicBezTo>
                        <a:pt x="6740" y="761"/>
                        <a:pt x="7198" y="491"/>
                        <a:pt x="7659" y="491"/>
                      </a:cubicBezTo>
                      <a:cubicBezTo>
                        <a:pt x="8042" y="491"/>
                        <a:pt x="8427" y="677"/>
                        <a:pt x="8655" y="1062"/>
                      </a:cubicBezTo>
                      <a:cubicBezTo>
                        <a:pt x="8673" y="1086"/>
                        <a:pt x="8703" y="1097"/>
                        <a:pt x="8733" y="1097"/>
                      </a:cubicBezTo>
                      <a:cubicBezTo>
                        <a:pt x="8763" y="1097"/>
                        <a:pt x="8793" y="1086"/>
                        <a:pt x="8810" y="1062"/>
                      </a:cubicBezTo>
                      <a:cubicBezTo>
                        <a:pt x="9039" y="600"/>
                        <a:pt x="9472" y="380"/>
                        <a:pt x="9904" y="380"/>
                      </a:cubicBezTo>
                      <a:cubicBezTo>
                        <a:pt x="10422" y="380"/>
                        <a:pt x="10937" y="696"/>
                        <a:pt x="11094" y="1289"/>
                      </a:cubicBezTo>
                      <a:cubicBezTo>
                        <a:pt x="11107" y="1330"/>
                        <a:pt x="11150" y="1356"/>
                        <a:pt x="11190" y="1356"/>
                      </a:cubicBezTo>
                      <a:cubicBezTo>
                        <a:pt x="11218" y="1356"/>
                        <a:pt x="11246" y="1343"/>
                        <a:pt x="11261" y="1313"/>
                      </a:cubicBezTo>
                      <a:cubicBezTo>
                        <a:pt x="11497" y="818"/>
                        <a:pt x="12047" y="427"/>
                        <a:pt x="12550" y="427"/>
                      </a:cubicBezTo>
                      <a:cubicBezTo>
                        <a:pt x="12887" y="427"/>
                        <a:pt x="13202" y="602"/>
                        <a:pt x="13389" y="1038"/>
                      </a:cubicBezTo>
                      <a:cubicBezTo>
                        <a:pt x="13404" y="1073"/>
                        <a:pt x="13434" y="1087"/>
                        <a:pt x="13464" y="1087"/>
                      </a:cubicBezTo>
                      <a:cubicBezTo>
                        <a:pt x="13506" y="1087"/>
                        <a:pt x="13549" y="1060"/>
                        <a:pt x="13556" y="1026"/>
                      </a:cubicBezTo>
                      <a:cubicBezTo>
                        <a:pt x="13705" y="467"/>
                        <a:pt x="14173" y="189"/>
                        <a:pt x="14639" y="189"/>
                      </a:cubicBezTo>
                      <a:cubicBezTo>
                        <a:pt x="15111" y="189"/>
                        <a:pt x="15581" y="473"/>
                        <a:pt x="15720" y="1038"/>
                      </a:cubicBezTo>
                      <a:cubicBezTo>
                        <a:pt x="15732" y="1080"/>
                        <a:pt x="15767" y="1100"/>
                        <a:pt x="15803" y="1100"/>
                      </a:cubicBezTo>
                      <a:cubicBezTo>
                        <a:pt x="15839" y="1100"/>
                        <a:pt x="15875" y="1080"/>
                        <a:pt x="15887" y="1038"/>
                      </a:cubicBezTo>
                      <a:cubicBezTo>
                        <a:pt x="16055" y="538"/>
                        <a:pt x="16489" y="293"/>
                        <a:pt x="16921" y="293"/>
                      </a:cubicBezTo>
                      <a:cubicBezTo>
                        <a:pt x="17380" y="293"/>
                        <a:pt x="17837" y="568"/>
                        <a:pt x="17979" y="1109"/>
                      </a:cubicBezTo>
                      <a:cubicBezTo>
                        <a:pt x="17992" y="1150"/>
                        <a:pt x="18033" y="1172"/>
                        <a:pt x="18072" y="1172"/>
                      </a:cubicBezTo>
                      <a:cubicBezTo>
                        <a:pt x="18102" y="1172"/>
                        <a:pt x="18131" y="1159"/>
                        <a:pt x="18146" y="1133"/>
                      </a:cubicBezTo>
                      <a:cubicBezTo>
                        <a:pt x="18347" y="683"/>
                        <a:pt x="18754" y="469"/>
                        <a:pt x="19161" y="469"/>
                      </a:cubicBezTo>
                      <a:cubicBezTo>
                        <a:pt x="19650" y="469"/>
                        <a:pt x="20138" y="779"/>
                        <a:pt x="20262" y="1360"/>
                      </a:cubicBezTo>
                      <a:cubicBezTo>
                        <a:pt x="20281" y="1408"/>
                        <a:pt x="20322" y="1429"/>
                        <a:pt x="20363" y="1429"/>
                      </a:cubicBezTo>
                      <a:cubicBezTo>
                        <a:pt x="20426" y="1429"/>
                        <a:pt x="20487" y="1380"/>
                        <a:pt x="20465" y="1301"/>
                      </a:cubicBezTo>
                      <a:cubicBezTo>
                        <a:pt x="20319" y="641"/>
                        <a:pt x="19757" y="275"/>
                        <a:pt x="19190" y="275"/>
                      </a:cubicBezTo>
                      <a:cubicBezTo>
                        <a:pt x="18782" y="275"/>
                        <a:pt x="18371" y="465"/>
                        <a:pt x="18110" y="870"/>
                      </a:cubicBezTo>
                      <a:cubicBezTo>
                        <a:pt x="17886" y="359"/>
                        <a:pt x="17411" y="98"/>
                        <a:pt x="16936" y="98"/>
                      </a:cubicBezTo>
                      <a:cubicBezTo>
                        <a:pt x="16501" y="98"/>
                        <a:pt x="16067" y="317"/>
                        <a:pt x="15827" y="763"/>
                      </a:cubicBezTo>
                      <a:cubicBezTo>
                        <a:pt x="15600" y="255"/>
                        <a:pt x="15125" y="1"/>
                        <a:pt x="14650"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499" name="Google Shape;2499;p27"/>
                <p:cNvSpPr/>
                <p:nvPr/>
              </p:nvSpPr>
              <p:spPr>
                <a:xfrm>
                  <a:off x="4977052" y="498067"/>
                  <a:ext cx="4389186" cy="309584"/>
                </a:xfrm>
                <a:custGeom>
                  <a:avLst/>
                  <a:gdLst/>
                  <a:ahLst/>
                  <a:cxnLst/>
                  <a:rect l="l" t="t" r="r" b="b"/>
                  <a:pathLst>
                    <a:path w="20487" h="1445" extrusionOk="0">
                      <a:moveTo>
                        <a:pt x="14650" y="1"/>
                      </a:moveTo>
                      <a:cubicBezTo>
                        <a:pt x="14175" y="1"/>
                        <a:pt x="13699" y="255"/>
                        <a:pt x="13472" y="763"/>
                      </a:cubicBezTo>
                      <a:cubicBezTo>
                        <a:pt x="13249" y="390"/>
                        <a:pt x="12919" y="235"/>
                        <a:pt x="12570" y="235"/>
                      </a:cubicBezTo>
                      <a:cubicBezTo>
                        <a:pt x="12060" y="235"/>
                        <a:pt x="11512" y="569"/>
                        <a:pt x="11213" y="1038"/>
                      </a:cubicBezTo>
                      <a:cubicBezTo>
                        <a:pt x="10975" y="479"/>
                        <a:pt x="10451" y="189"/>
                        <a:pt x="9925" y="189"/>
                      </a:cubicBezTo>
                      <a:cubicBezTo>
                        <a:pt x="9471" y="189"/>
                        <a:pt x="9015" y="404"/>
                        <a:pt x="8739" y="847"/>
                      </a:cubicBezTo>
                      <a:cubicBezTo>
                        <a:pt x="8469" y="484"/>
                        <a:pt x="8068" y="308"/>
                        <a:pt x="7669" y="308"/>
                      </a:cubicBezTo>
                      <a:cubicBezTo>
                        <a:pt x="7201" y="308"/>
                        <a:pt x="6737" y="549"/>
                        <a:pt x="6491" y="1014"/>
                      </a:cubicBezTo>
                      <a:cubicBezTo>
                        <a:pt x="6262" y="536"/>
                        <a:pt x="5802" y="289"/>
                        <a:pt x="5341" y="289"/>
                      </a:cubicBezTo>
                      <a:cubicBezTo>
                        <a:pt x="4937" y="289"/>
                        <a:pt x="4531" y="480"/>
                        <a:pt x="4280" y="871"/>
                      </a:cubicBezTo>
                      <a:cubicBezTo>
                        <a:pt x="4052" y="340"/>
                        <a:pt x="3556" y="70"/>
                        <a:pt x="3060" y="70"/>
                      </a:cubicBezTo>
                      <a:cubicBezTo>
                        <a:pt x="2596" y="70"/>
                        <a:pt x="2132" y="307"/>
                        <a:pt x="1889" y="787"/>
                      </a:cubicBezTo>
                      <a:cubicBezTo>
                        <a:pt x="1741" y="422"/>
                        <a:pt x="1386" y="188"/>
                        <a:pt x="1001" y="188"/>
                      </a:cubicBezTo>
                      <a:cubicBezTo>
                        <a:pt x="982" y="188"/>
                        <a:pt x="964" y="188"/>
                        <a:pt x="945" y="189"/>
                      </a:cubicBezTo>
                      <a:cubicBezTo>
                        <a:pt x="347" y="249"/>
                        <a:pt x="13" y="823"/>
                        <a:pt x="1" y="1373"/>
                      </a:cubicBezTo>
                      <a:cubicBezTo>
                        <a:pt x="1" y="1420"/>
                        <a:pt x="40" y="1444"/>
                        <a:pt x="78" y="1444"/>
                      </a:cubicBezTo>
                      <a:cubicBezTo>
                        <a:pt x="117" y="1444"/>
                        <a:pt x="156" y="1420"/>
                        <a:pt x="156" y="1373"/>
                      </a:cubicBezTo>
                      <a:cubicBezTo>
                        <a:pt x="168" y="942"/>
                        <a:pt x="395" y="524"/>
                        <a:pt x="825" y="404"/>
                      </a:cubicBezTo>
                      <a:cubicBezTo>
                        <a:pt x="892" y="387"/>
                        <a:pt x="957" y="379"/>
                        <a:pt x="1022" y="379"/>
                      </a:cubicBezTo>
                      <a:cubicBezTo>
                        <a:pt x="1412" y="379"/>
                        <a:pt x="1749" y="675"/>
                        <a:pt x="1770" y="1086"/>
                      </a:cubicBezTo>
                      <a:cubicBezTo>
                        <a:pt x="1770" y="1145"/>
                        <a:pt x="1818" y="1179"/>
                        <a:pt x="1864" y="1179"/>
                      </a:cubicBezTo>
                      <a:cubicBezTo>
                        <a:pt x="1902" y="1179"/>
                        <a:pt x="1938" y="1157"/>
                        <a:pt x="1949" y="1110"/>
                      </a:cubicBezTo>
                      <a:cubicBezTo>
                        <a:pt x="2099" y="540"/>
                        <a:pt x="2576" y="256"/>
                        <a:pt x="3056" y="256"/>
                      </a:cubicBezTo>
                      <a:cubicBezTo>
                        <a:pt x="3533" y="256"/>
                        <a:pt x="4012" y="537"/>
                        <a:pt x="4172" y="1098"/>
                      </a:cubicBezTo>
                      <a:cubicBezTo>
                        <a:pt x="4186" y="1138"/>
                        <a:pt x="4223" y="1160"/>
                        <a:pt x="4258" y="1160"/>
                      </a:cubicBezTo>
                      <a:cubicBezTo>
                        <a:pt x="4286" y="1160"/>
                        <a:pt x="4312" y="1147"/>
                        <a:pt x="4328" y="1122"/>
                      </a:cubicBezTo>
                      <a:cubicBezTo>
                        <a:pt x="4554" y="686"/>
                        <a:pt x="4955" y="470"/>
                        <a:pt x="5350" y="470"/>
                      </a:cubicBezTo>
                      <a:cubicBezTo>
                        <a:pt x="5788" y="470"/>
                        <a:pt x="6220" y="736"/>
                        <a:pt x="6396" y="1265"/>
                      </a:cubicBezTo>
                      <a:cubicBezTo>
                        <a:pt x="6408" y="1307"/>
                        <a:pt x="6444" y="1328"/>
                        <a:pt x="6480" y="1328"/>
                      </a:cubicBezTo>
                      <a:cubicBezTo>
                        <a:pt x="6515" y="1328"/>
                        <a:pt x="6551" y="1307"/>
                        <a:pt x="6563" y="1265"/>
                      </a:cubicBezTo>
                      <a:cubicBezTo>
                        <a:pt x="6740" y="756"/>
                        <a:pt x="7198" y="485"/>
                        <a:pt x="7659" y="485"/>
                      </a:cubicBezTo>
                      <a:cubicBezTo>
                        <a:pt x="8042" y="485"/>
                        <a:pt x="8427" y="671"/>
                        <a:pt x="8655" y="1062"/>
                      </a:cubicBezTo>
                      <a:cubicBezTo>
                        <a:pt x="8673" y="1086"/>
                        <a:pt x="8703" y="1098"/>
                        <a:pt x="8733" y="1098"/>
                      </a:cubicBezTo>
                      <a:cubicBezTo>
                        <a:pt x="8763" y="1098"/>
                        <a:pt x="8793" y="1086"/>
                        <a:pt x="8810" y="1062"/>
                      </a:cubicBezTo>
                      <a:cubicBezTo>
                        <a:pt x="9040" y="598"/>
                        <a:pt x="9475" y="376"/>
                        <a:pt x="9909" y="376"/>
                      </a:cubicBezTo>
                      <a:cubicBezTo>
                        <a:pt x="10425" y="376"/>
                        <a:pt x="10938" y="691"/>
                        <a:pt x="11094" y="1289"/>
                      </a:cubicBezTo>
                      <a:cubicBezTo>
                        <a:pt x="11107" y="1331"/>
                        <a:pt x="11150" y="1356"/>
                        <a:pt x="11190" y="1356"/>
                      </a:cubicBezTo>
                      <a:cubicBezTo>
                        <a:pt x="11218" y="1356"/>
                        <a:pt x="11246" y="1343"/>
                        <a:pt x="11261" y="1313"/>
                      </a:cubicBezTo>
                      <a:cubicBezTo>
                        <a:pt x="11497" y="813"/>
                        <a:pt x="12044" y="424"/>
                        <a:pt x="12546" y="424"/>
                      </a:cubicBezTo>
                      <a:cubicBezTo>
                        <a:pt x="12884" y="424"/>
                        <a:pt x="13201" y="600"/>
                        <a:pt x="13389" y="1038"/>
                      </a:cubicBezTo>
                      <a:cubicBezTo>
                        <a:pt x="13404" y="1068"/>
                        <a:pt x="13433" y="1081"/>
                        <a:pt x="13464" y="1081"/>
                      </a:cubicBezTo>
                      <a:cubicBezTo>
                        <a:pt x="13506" y="1081"/>
                        <a:pt x="13549" y="1056"/>
                        <a:pt x="13556" y="1014"/>
                      </a:cubicBezTo>
                      <a:cubicBezTo>
                        <a:pt x="13704" y="463"/>
                        <a:pt x="14170" y="188"/>
                        <a:pt x="14635" y="188"/>
                      </a:cubicBezTo>
                      <a:cubicBezTo>
                        <a:pt x="15108" y="188"/>
                        <a:pt x="15581" y="472"/>
                        <a:pt x="15720" y="1038"/>
                      </a:cubicBezTo>
                      <a:cubicBezTo>
                        <a:pt x="15732" y="1080"/>
                        <a:pt x="15767" y="1101"/>
                        <a:pt x="15803" y="1101"/>
                      </a:cubicBezTo>
                      <a:cubicBezTo>
                        <a:pt x="15839" y="1101"/>
                        <a:pt x="15875" y="1080"/>
                        <a:pt x="15887" y="1038"/>
                      </a:cubicBezTo>
                      <a:cubicBezTo>
                        <a:pt x="16055" y="539"/>
                        <a:pt x="16489" y="293"/>
                        <a:pt x="16921" y="293"/>
                      </a:cubicBezTo>
                      <a:cubicBezTo>
                        <a:pt x="17380" y="293"/>
                        <a:pt x="17837" y="569"/>
                        <a:pt x="17979" y="1110"/>
                      </a:cubicBezTo>
                      <a:cubicBezTo>
                        <a:pt x="17992" y="1148"/>
                        <a:pt x="18029" y="1170"/>
                        <a:pt x="18067" y="1170"/>
                      </a:cubicBezTo>
                      <a:cubicBezTo>
                        <a:pt x="18098" y="1170"/>
                        <a:pt x="18130" y="1154"/>
                        <a:pt x="18146" y="1122"/>
                      </a:cubicBezTo>
                      <a:cubicBezTo>
                        <a:pt x="18347" y="677"/>
                        <a:pt x="18753" y="466"/>
                        <a:pt x="19159" y="466"/>
                      </a:cubicBezTo>
                      <a:cubicBezTo>
                        <a:pt x="19649" y="466"/>
                        <a:pt x="20138" y="773"/>
                        <a:pt x="20262" y="1349"/>
                      </a:cubicBezTo>
                      <a:cubicBezTo>
                        <a:pt x="20281" y="1400"/>
                        <a:pt x="20321" y="1422"/>
                        <a:pt x="20362" y="1422"/>
                      </a:cubicBezTo>
                      <a:cubicBezTo>
                        <a:pt x="20425" y="1422"/>
                        <a:pt x="20487" y="1369"/>
                        <a:pt x="20465" y="1289"/>
                      </a:cubicBezTo>
                      <a:cubicBezTo>
                        <a:pt x="20319" y="634"/>
                        <a:pt x="19754" y="267"/>
                        <a:pt x="19185" y="267"/>
                      </a:cubicBezTo>
                      <a:cubicBezTo>
                        <a:pt x="18778" y="267"/>
                        <a:pt x="18370" y="455"/>
                        <a:pt x="18110" y="859"/>
                      </a:cubicBezTo>
                      <a:cubicBezTo>
                        <a:pt x="17887" y="350"/>
                        <a:pt x="17416" y="93"/>
                        <a:pt x="16945" y="93"/>
                      </a:cubicBezTo>
                      <a:cubicBezTo>
                        <a:pt x="16507" y="93"/>
                        <a:pt x="16069" y="314"/>
                        <a:pt x="15827" y="763"/>
                      </a:cubicBezTo>
                      <a:cubicBezTo>
                        <a:pt x="15600" y="255"/>
                        <a:pt x="15125" y="1"/>
                        <a:pt x="14650"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500" name="Google Shape;2500;p27"/>
                <p:cNvSpPr/>
                <p:nvPr/>
              </p:nvSpPr>
              <p:spPr>
                <a:xfrm>
                  <a:off x="4977052" y="1038608"/>
                  <a:ext cx="4387686" cy="309370"/>
                </a:xfrm>
                <a:custGeom>
                  <a:avLst/>
                  <a:gdLst/>
                  <a:ahLst/>
                  <a:cxnLst/>
                  <a:rect l="l" t="t" r="r" b="b"/>
                  <a:pathLst>
                    <a:path w="20480" h="1444" extrusionOk="0">
                      <a:moveTo>
                        <a:pt x="14650" y="0"/>
                      </a:moveTo>
                      <a:cubicBezTo>
                        <a:pt x="14175" y="0"/>
                        <a:pt x="13699" y="254"/>
                        <a:pt x="13472" y="762"/>
                      </a:cubicBezTo>
                      <a:cubicBezTo>
                        <a:pt x="13250" y="394"/>
                        <a:pt x="12919" y="240"/>
                        <a:pt x="12571" y="240"/>
                      </a:cubicBezTo>
                      <a:cubicBezTo>
                        <a:pt x="12060" y="240"/>
                        <a:pt x="11512" y="573"/>
                        <a:pt x="11213" y="1049"/>
                      </a:cubicBezTo>
                      <a:cubicBezTo>
                        <a:pt x="10974" y="487"/>
                        <a:pt x="10446" y="194"/>
                        <a:pt x="9916" y="194"/>
                      </a:cubicBezTo>
                      <a:cubicBezTo>
                        <a:pt x="9465" y="194"/>
                        <a:pt x="9013" y="406"/>
                        <a:pt x="8739" y="846"/>
                      </a:cubicBezTo>
                      <a:cubicBezTo>
                        <a:pt x="8470" y="484"/>
                        <a:pt x="8071" y="308"/>
                        <a:pt x="7673" y="308"/>
                      </a:cubicBezTo>
                      <a:cubicBezTo>
                        <a:pt x="7204" y="308"/>
                        <a:pt x="6737" y="553"/>
                        <a:pt x="6491" y="1025"/>
                      </a:cubicBezTo>
                      <a:cubicBezTo>
                        <a:pt x="6261" y="546"/>
                        <a:pt x="5799" y="299"/>
                        <a:pt x="5336" y="299"/>
                      </a:cubicBezTo>
                      <a:cubicBezTo>
                        <a:pt x="4933" y="299"/>
                        <a:pt x="4530" y="486"/>
                        <a:pt x="4280" y="870"/>
                      </a:cubicBezTo>
                      <a:cubicBezTo>
                        <a:pt x="4053" y="342"/>
                        <a:pt x="3561" y="76"/>
                        <a:pt x="3069" y="76"/>
                      </a:cubicBezTo>
                      <a:cubicBezTo>
                        <a:pt x="2602" y="76"/>
                        <a:pt x="2134" y="315"/>
                        <a:pt x="1889" y="798"/>
                      </a:cubicBezTo>
                      <a:cubicBezTo>
                        <a:pt x="1744" y="440"/>
                        <a:pt x="1399" y="197"/>
                        <a:pt x="1022" y="197"/>
                      </a:cubicBezTo>
                      <a:cubicBezTo>
                        <a:pt x="997" y="197"/>
                        <a:pt x="971" y="198"/>
                        <a:pt x="945" y="200"/>
                      </a:cubicBezTo>
                      <a:cubicBezTo>
                        <a:pt x="347" y="260"/>
                        <a:pt x="13" y="834"/>
                        <a:pt x="1" y="1372"/>
                      </a:cubicBezTo>
                      <a:cubicBezTo>
                        <a:pt x="1" y="1420"/>
                        <a:pt x="40" y="1443"/>
                        <a:pt x="78" y="1443"/>
                      </a:cubicBezTo>
                      <a:cubicBezTo>
                        <a:pt x="117" y="1443"/>
                        <a:pt x="156" y="1420"/>
                        <a:pt x="156" y="1372"/>
                      </a:cubicBezTo>
                      <a:cubicBezTo>
                        <a:pt x="168" y="941"/>
                        <a:pt x="395" y="523"/>
                        <a:pt x="825" y="415"/>
                      </a:cubicBezTo>
                      <a:cubicBezTo>
                        <a:pt x="895" y="396"/>
                        <a:pt x="964" y="387"/>
                        <a:pt x="1032" y="387"/>
                      </a:cubicBezTo>
                      <a:cubicBezTo>
                        <a:pt x="1420" y="387"/>
                        <a:pt x="1760" y="690"/>
                        <a:pt x="1770" y="1097"/>
                      </a:cubicBezTo>
                      <a:cubicBezTo>
                        <a:pt x="1770" y="1160"/>
                        <a:pt x="1823" y="1193"/>
                        <a:pt x="1874" y="1193"/>
                      </a:cubicBezTo>
                      <a:cubicBezTo>
                        <a:pt x="1921" y="1193"/>
                        <a:pt x="1967" y="1166"/>
                        <a:pt x="1973" y="1109"/>
                      </a:cubicBezTo>
                      <a:cubicBezTo>
                        <a:pt x="2124" y="536"/>
                        <a:pt x="2605" y="250"/>
                        <a:pt x="3086" y="250"/>
                      </a:cubicBezTo>
                      <a:cubicBezTo>
                        <a:pt x="3558" y="250"/>
                        <a:pt x="4030" y="528"/>
                        <a:pt x="4184" y="1085"/>
                      </a:cubicBezTo>
                      <a:cubicBezTo>
                        <a:pt x="4198" y="1132"/>
                        <a:pt x="4237" y="1156"/>
                        <a:pt x="4275" y="1156"/>
                      </a:cubicBezTo>
                      <a:cubicBezTo>
                        <a:pt x="4306" y="1156"/>
                        <a:pt x="4336" y="1141"/>
                        <a:pt x="4352" y="1109"/>
                      </a:cubicBezTo>
                      <a:cubicBezTo>
                        <a:pt x="4571" y="676"/>
                        <a:pt x="4968" y="462"/>
                        <a:pt x="5361" y="462"/>
                      </a:cubicBezTo>
                      <a:cubicBezTo>
                        <a:pt x="5804" y="462"/>
                        <a:pt x="6243" y="733"/>
                        <a:pt x="6420" y="1264"/>
                      </a:cubicBezTo>
                      <a:cubicBezTo>
                        <a:pt x="6432" y="1300"/>
                        <a:pt x="6468" y="1318"/>
                        <a:pt x="6503" y="1318"/>
                      </a:cubicBezTo>
                      <a:cubicBezTo>
                        <a:pt x="6539" y="1318"/>
                        <a:pt x="6575" y="1300"/>
                        <a:pt x="6587" y="1264"/>
                      </a:cubicBezTo>
                      <a:cubicBezTo>
                        <a:pt x="6763" y="748"/>
                        <a:pt x="7222" y="478"/>
                        <a:pt x="7683" y="478"/>
                      </a:cubicBezTo>
                      <a:cubicBezTo>
                        <a:pt x="8066" y="478"/>
                        <a:pt x="8451" y="664"/>
                        <a:pt x="8679" y="1049"/>
                      </a:cubicBezTo>
                      <a:cubicBezTo>
                        <a:pt x="8697" y="1073"/>
                        <a:pt x="8724" y="1085"/>
                        <a:pt x="8751" y="1085"/>
                      </a:cubicBezTo>
                      <a:cubicBezTo>
                        <a:pt x="8778" y="1085"/>
                        <a:pt x="8804" y="1073"/>
                        <a:pt x="8822" y="1049"/>
                      </a:cubicBezTo>
                      <a:cubicBezTo>
                        <a:pt x="9056" y="587"/>
                        <a:pt x="9490" y="367"/>
                        <a:pt x="9922" y="367"/>
                      </a:cubicBezTo>
                      <a:cubicBezTo>
                        <a:pt x="10440" y="367"/>
                        <a:pt x="10955" y="683"/>
                        <a:pt x="11117" y="1276"/>
                      </a:cubicBezTo>
                      <a:cubicBezTo>
                        <a:pt x="11131" y="1318"/>
                        <a:pt x="11174" y="1343"/>
                        <a:pt x="11213" y="1343"/>
                      </a:cubicBezTo>
                      <a:cubicBezTo>
                        <a:pt x="11242" y="1343"/>
                        <a:pt x="11270" y="1330"/>
                        <a:pt x="11285" y="1300"/>
                      </a:cubicBezTo>
                      <a:cubicBezTo>
                        <a:pt x="11521" y="806"/>
                        <a:pt x="12071" y="414"/>
                        <a:pt x="12574" y="414"/>
                      </a:cubicBezTo>
                      <a:cubicBezTo>
                        <a:pt x="12910" y="414"/>
                        <a:pt x="13226" y="589"/>
                        <a:pt x="13413" y="1025"/>
                      </a:cubicBezTo>
                      <a:cubicBezTo>
                        <a:pt x="13428" y="1060"/>
                        <a:pt x="13458" y="1074"/>
                        <a:pt x="13488" y="1074"/>
                      </a:cubicBezTo>
                      <a:cubicBezTo>
                        <a:pt x="13530" y="1074"/>
                        <a:pt x="13573" y="1048"/>
                        <a:pt x="13580" y="1013"/>
                      </a:cubicBezTo>
                      <a:cubicBezTo>
                        <a:pt x="13723" y="454"/>
                        <a:pt x="14191" y="176"/>
                        <a:pt x="14657" y="176"/>
                      </a:cubicBezTo>
                      <a:cubicBezTo>
                        <a:pt x="15129" y="176"/>
                        <a:pt x="15599" y="460"/>
                        <a:pt x="15732" y="1025"/>
                      </a:cubicBezTo>
                      <a:cubicBezTo>
                        <a:pt x="15750" y="1067"/>
                        <a:pt x="15788" y="1088"/>
                        <a:pt x="15826" y="1088"/>
                      </a:cubicBezTo>
                      <a:cubicBezTo>
                        <a:pt x="15863" y="1088"/>
                        <a:pt x="15899" y="1067"/>
                        <a:pt x="15911" y="1025"/>
                      </a:cubicBezTo>
                      <a:cubicBezTo>
                        <a:pt x="16079" y="526"/>
                        <a:pt x="16510" y="280"/>
                        <a:pt x="16941" y="280"/>
                      </a:cubicBezTo>
                      <a:cubicBezTo>
                        <a:pt x="17398" y="280"/>
                        <a:pt x="17855" y="556"/>
                        <a:pt x="18003" y="1097"/>
                      </a:cubicBezTo>
                      <a:cubicBezTo>
                        <a:pt x="18016" y="1138"/>
                        <a:pt x="18053" y="1159"/>
                        <a:pt x="18089" y="1159"/>
                      </a:cubicBezTo>
                      <a:cubicBezTo>
                        <a:pt x="18116" y="1159"/>
                        <a:pt x="18143" y="1147"/>
                        <a:pt x="18158" y="1121"/>
                      </a:cubicBezTo>
                      <a:cubicBezTo>
                        <a:pt x="18364" y="671"/>
                        <a:pt x="18775" y="457"/>
                        <a:pt x="19183" y="457"/>
                      </a:cubicBezTo>
                      <a:cubicBezTo>
                        <a:pt x="19674" y="457"/>
                        <a:pt x="20162" y="767"/>
                        <a:pt x="20286" y="1348"/>
                      </a:cubicBezTo>
                      <a:cubicBezTo>
                        <a:pt x="20300" y="1390"/>
                        <a:pt x="20335" y="1408"/>
                        <a:pt x="20370" y="1408"/>
                      </a:cubicBezTo>
                      <a:cubicBezTo>
                        <a:pt x="20424" y="1408"/>
                        <a:pt x="20480" y="1365"/>
                        <a:pt x="20465" y="1300"/>
                      </a:cubicBezTo>
                      <a:cubicBezTo>
                        <a:pt x="20319" y="640"/>
                        <a:pt x="19757" y="275"/>
                        <a:pt x="19190" y="275"/>
                      </a:cubicBezTo>
                      <a:cubicBezTo>
                        <a:pt x="18782" y="275"/>
                        <a:pt x="18371" y="464"/>
                        <a:pt x="18110" y="870"/>
                      </a:cubicBezTo>
                      <a:cubicBezTo>
                        <a:pt x="17886" y="358"/>
                        <a:pt x="17411" y="97"/>
                        <a:pt x="16936" y="97"/>
                      </a:cubicBezTo>
                      <a:cubicBezTo>
                        <a:pt x="16501" y="97"/>
                        <a:pt x="16067" y="316"/>
                        <a:pt x="15827" y="762"/>
                      </a:cubicBezTo>
                      <a:cubicBezTo>
                        <a:pt x="15600" y="254"/>
                        <a:pt x="15125" y="0"/>
                        <a:pt x="14650"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501" name="Google Shape;2501;p27"/>
                <p:cNvSpPr/>
                <p:nvPr/>
              </p:nvSpPr>
              <p:spPr>
                <a:xfrm>
                  <a:off x="4979623" y="1579578"/>
                  <a:ext cx="4386615" cy="311298"/>
                </a:xfrm>
                <a:custGeom>
                  <a:avLst/>
                  <a:gdLst/>
                  <a:ahLst/>
                  <a:cxnLst/>
                  <a:rect l="l" t="t" r="r" b="b"/>
                  <a:pathLst>
                    <a:path w="20475" h="1453" extrusionOk="0">
                      <a:moveTo>
                        <a:pt x="14638" y="0"/>
                      </a:moveTo>
                      <a:cubicBezTo>
                        <a:pt x="14163" y="0"/>
                        <a:pt x="13687" y="257"/>
                        <a:pt x="13460" y="771"/>
                      </a:cubicBezTo>
                      <a:cubicBezTo>
                        <a:pt x="13242" y="398"/>
                        <a:pt x="12914" y="243"/>
                        <a:pt x="12567" y="243"/>
                      </a:cubicBezTo>
                      <a:cubicBezTo>
                        <a:pt x="12058" y="243"/>
                        <a:pt x="11507" y="577"/>
                        <a:pt x="11201" y="1046"/>
                      </a:cubicBezTo>
                      <a:cubicBezTo>
                        <a:pt x="10963" y="487"/>
                        <a:pt x="10439" y="198"/>
                        <a:pt x="9913" y="198"/>
                      </a:cubicBezTo>
                      <a:cubicBezTo>
                        <a:pt x="9459" y="198"/>
                        <a:pt x="9003" y="413"/>
                        <a:pt x="8727" y="855"/>
                      </a:cubicBezTo>
                      <a:cubicBezTo>
                        <a:pt x="8457" y="492"/>
                        <a:pt x="8056" y="316"/>
                        <a:pt x="7658" y="316"/>
                      </a:cubicBezTo>
                      <a:cubicBezTo>
                        <a:pt x="7192" y="316"/>
                        <a:pt x="6730" y="558"/>
                        <a:pt x="6491" y="1022"/>
                      </a:cubicBezTo>
                      <a:cubicBezTo>
                        <a:pt x="6262" y="545"/>
                        <a:pt x="5802" y="298"/>
                        <a:pt x="5339" y="298"/>
                      </a:cubicBezTo>
                      <a:cubicBezTo>
                        <a:pt x="4933" y="298"/>
                        <a:pt x="4525" y="488"/>
                        <a:pt x="4268" y="879"/>
                      </a:cubicBezTo>
                      <a:cubicBezTo>
                        <a:pt x="4040" y="348"/>
                        <a:pt x="3547" y="79"/>
                        <a:pt x="3053" y="79"/>
                      </a:cubicBezTo>
                      <a:cubicBezTo>
                        <a:pt x="2590" y="79"/>
                        <a:pt x="2126" y="315"/>
                        <a:pt x="1877" y="795"/>
                      </a:cubicBezTo>
                      <a:cubicBezTo>
                        <a:pt x="1740" y="430"/>
                        <a:pt x="1386" y="196"/>
                        <a:pt x="990" y="196"/>
                      </a:cubicBezTo>
                      <a:cubicBezTo>
                        <a:pt x="971" y="196"/>
                        <a:pt x="952" y="196"/>
                        <a:pt x="933" y="198"/>
                      </a:cubicBezTo>
                      <a:cubicBezTo>
                        <a:pt x="335" y="257"/>
                        <a:pt x="13" y="831"/>
                        <a:pt x="1" y="1381"/>
                      </a:cubicBezTo>
                      <a:cubicBezTo>
                        <a:pt x="1" y="1429"/>
                        <a:pt x="36" y="1453"/>
                        <a:pt x="72" y="1453"/>
                      </a:cubicBezTo>
                      <a:cubicBezTo>
                        <a:pt x="108" y="1453"/>
                        <a:pt x="144" y="1429"/>
                        <a:pt x="144" y="1381"/>
                      </a:cubicBezTo>
                      <a:cubicBezTo>
                        <a:pt x="168" y="951"/>
                        <a:pt x="383" y="532"/>
                        <a:pt x="825" y="413"/>
                      </a:cubicBezTo>
                      <a:cubicBezTo>
                        <a:pt x="893" y="393"/>
                        <a:pt x="961" y="384"/>
                        <a:pt x="1027" y="384"/>
                      </a:cubicBezTo>
                      <a:cubicBezTo>
                        <a:pt x="1409" y="384"/>
                        <a:pt x="1749" y="687"/>
                        <a:pt x="1770" y="1094"/>
                      </a:cubicBezTo>
                      <a:cubicBezTo>
                        <a:pt x="1770" y="1154"/>
                        <a:pt x="1814" y="1188"/>
                        <a:pt x="1857" y="1188"/>
                      </a:cubicBezTo>
                      <a:cubicBezTo>
                        <a:pt x="1892" y="1188"/>
                        <a:pt x="1926" y="1166"/>
                        <a:pt x="1937" y="1118"/>
                      </a:cubicBezTo>
                      <a:cubicBezTo>
                        <a:pt x="2087" y="547"/>
                        <a:pt x="2570" y="260"/>
                        <a:pt x="3052" y="260"/>
                      </a:cubicBezTo>
                      <a:cubicBezTo>
                        <a:pt x="3529" y="260"/>
                        <a:pt x="4006" y="541"/>
                        <a:pt x="4160" y="1106"/>
                      </a:cubicBezTo>
                      <a:cubicBezTo>
                        <a:pt x="4174" y="1147"/>
                        <a:pt x="4215" y="1168"/>
                        <a:pt x="4254" y="1168"/>
                      </a:cubicBezTo>
                      <a:cubicBezTo>
                        <a:pt x="4283" y="1168"/>
                        <a:pt x="4312" y="1156"/>
                        <a:pt x="4328" y="1130"/>
                      </a:cubicBezTo>
                      <a:cubicBezTo>
                        <a:pt x="4549" y="694"/>
                        <a:pt x="4949" y="478"/>
                        <a:pt x="5344" y="478"/>
                      </a:cubicBezTo>
                      <a:cubicBezTo>
                        <a:pt x="5782" y="478"/>
                        <a:pt x="6214" y="745"/>
                        <a:pt x="6384" y="1273"/>
                      </a:cubicBezTo>
                      <a:cubicBezTo>
                        <a:pt x="6402" y="1315"/>
                        <a:pt x="6438" y="1336"/>
                        <a:pt x="6473" y="1336"/>
                      </a:cubicBezTo>
                      <a:cubicBezTo>
                        <a:pt x="6509" y="1336"/>
                        <a:pt x="6545" y="1315"/>
                        <a:pt x="6563" y="1273"/>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32" y="602"/>
                        <a:pt x="9466" y="382"/>
                        <a:pt x="9898" y="382"/>
                      </a:cubicBezTo>
                      <a:cubicBezTo>
                        <a:pt x="10416" y="382"/>
                        <a:pt x="10931" y="698"/>
                        <a:pt x="11094" y="1297"/>
                      </a:cubicBezTo>
                      <a:cubicBezTo>
                        <a:pt x="11100" y="1339"/>
                        <a:pt x="11144" y="1364"/>
                        <a:pt x="11183" y="1364"/>
                      </a:cubicBezTo>
                      <a:cubicBezTo>
                        <a:pt x="11212" y="1364"/>
                        <a:pt x="11239" y="1351"/>
                        <a:pt x="11249" y="1321"/>
                      </a:cubicBezTo>
                      <a:cubicBezTo>
                        <a:pt x="11492" y="821"/>
                        <a:pt x="12042" y="432"/>
                        <a:pt x="12545" y="432"/>
                      </a:cubicBezTo>
                      <a:cubicBezTo>
                        <a:pt x="12884" y="432"/>
                        <a:pt x="13201" y="608"/>
                        <a:pt x="13389" y="1046"/>
                      </a:cubicBezTo>
                      <a:cubicBezTo>
                        <a:pt x="13404" y="1076"/>
                        <a:pt x="13431" y="1090"/>
                        <a:pt x="13460" y="1090"/>
                      </a:cubicBezTo>
                      <a:cubicBezTo>
                        <a:pt x="13500" y="1090"/>
                        <a:pt x="13542" y="1064"/>
                        <a:pt x="13556" y="1022"/>
                      </a:cubicBezTo>
                      <a:cubicBezTo>
                        <a:pt x="13705" y="469"/>
                        <a:pt x="14170" y="194"/>
                        <a:pt x="14633" y="194"/>
                      </a:cubicBezTo>
                      <a:cubicBezTo>
                        <a:pt x="15102" y="194"/>
                        <a:pt x="15569" y="475"/>
                        <a:pt x="15708" y="1034"/>
                      </a:cubicBezTo>
                      <a:cubicBezTo>
                        <a:pt x="15726" y="1082"/>
                        <a:pt x="15761" y="1106"/>
                        <a:pt x="15797" y="1106"/>
                      </a:cubicBezTo>
                      <a:cubicBezTo>
                        <a:pt x="15833" y="1106"/>
                        <a:pt x="15869" y="1082"/>
                        <a:pt x="15887" y="1034"/>
                      </a:cubicBezTo>
                      <a:cubicBezTo>
                        <a:pt x="16055" y="541"/>
                        <a:pt x="16486" y="298"/>
                        <a:pt x="16917" y="298"/>
                      </a:cubicBezTo>
                      <a:cubicBezTo>
                        <a:pt x="17373" y="298"/>
                        <a:pt x="17831" y="571"/>
                        <a:pt x="17979" y="1106"/>
                      </a:cubicBezTo>
                      <a:cubicBezTo>
                        <a:pt x="17992" y="1153"/>
                        <a:pt x="18028" y="1177"/>
                        <a:pt x="18063" y="1177"/>
                      </a:cubicBezTo>
                      <a:cubicBezTo>
                        <a:pt x="18091" y="1177"/>
                        <a:pt x="18118" y="1162"/>
                        <a:pt x="18134" y="1130"/>
                      </a:cubicBezTo>
                      <a:cubicBezTo>
                        <a:pt x="18340" y="686"/>
                        <a:pt x="18750" y="475"/>
                        <a:pt x="19157" y="475"/>
                      </a:cubicBezTo>
                      <a:cubicBezTo>
                        <a:pt x="19649" y="475"/>
                        <a:pt x="20138" y="782"/>
                        <a:pt x="20262" y="1357"/>
                      </a:cubicBezTo>
                      <a:cubicBezTo>
                        <a:pt x="20276" y="1409"/>
                        <a:pt x="20314" y="1431"/>
                        <a:pt x="20353" y="1431"/>
                      </a:cubicBezTo>
                      <a:cubicBezTo>
                        <a:pt x="20413" y="1431"/>
                        <a:pt x="20475" y="1377"/>
                        <a:pt x="20453" y="1297"/>
                      </a:cubicBezTo>
                      <a:cubicBezTo>
                        <a:pt x="20307" y="643"/>
                        <a:pt x="19748" y="281"/>
                        <a:pt x="19181" y="281"/>
                      </a:cubicBezTo>
                      <a:cubicBezTo>
                        <a:pt x="18774" y="281"/>
                        <a:pt x="18363" y="467"/>
                        <a:pt x="18098" y="867"/>
                      </a:cubicBezTo>
                      <a:cubicBezTo>
                        <a:pt x="17881" y="358"/>
                        <a:pt x="17410" y="101"/>
                        <a:pt x="16937" y="101"/>
                      </a:cubicBezTo>
                      <a:cubicBezTo>
                        <a:pt x="16498" y="101"/>
                        <a:pt x="16057" y="323"/>
                        <a:pt x="15815" y="771"/>
                      </a:cubicBezTo>
                      <a:cubicBezTo>
                        <a:pt x="15588" y="257"/>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502" name="Google Shape;2502;p27"/>
                <p:cNvSpPr/>
                <p:nvPr/>
              </p:nvSpPr>
              <p:spPr>
                <a:xfrm>
                  <a:off x="4979623" y="2121833"/>
                  <a:ext cx="4384901" cy="309370"/>
                </a:xfrm>
                <a:custGeom>
                  <a:avLst/>
                  <a:gdLst/>
                  <a:ahLst/>
                  <a:cxnLst/>
                  <a:rect l="l" t="t" r="r" b="b"/>
                  <a:pathLst>
                    <a:path w="20467" h="1444" extrusionOk="0">
                      <a:moveTo>
                        <a:pt x="14638" y="0"/>
                      </a:moveTo>
                      <a:cubicBezTo>
                        <a:pt x="14163" y="0"/>
                        <a:pt x="13687" y="254"/>
                        <a:pt x="13460" y="762"/>
                      </a:cubicBezTo>
                      <a:cubicBezTo>
                        <a:pt x="13242" y="394"/>
                        <a:pt x="12915" y="240"/>
                        <a:pt x="12568" y="240"/>
                      </a:cubicBezTo>
                      <a:cubicBezTo>
                        <a:pt x="12058" y="240"/>
                        <a:pt x="11507" y="573"/>
                        <a:pt x="11201" y="1049"/>
                      </a:cubicBezTo>
                      <a:cubicBezTo>
                        <a:pt x="10962" y="487"/>
                        <a:pt x="10434" y="194"/>
                        <a:pt x="9904" y="194"/>
                      </a:cubicBezTo>
                      <a:cubicBezTo>
                        <a:pt x="9453" y="194"/>
                        <a:pt x="9001" y="407"/>
                        <a:pt x="8727" y="846"/>
                      </a:cubicBezTo>
                      <a:cubicBezTo>
                        <a:pt x="8458" y="484"/>
                        <a:pt x="8059" y="308"/>
                        <a:pt x="7662" y="308"/>
                      </a:cubicBezTo>
                      <a:cubicBezTo>
                        <a:pt x="7194" y="308"/>
                        <a:pt x="6731" y="553"/>
                        <a:pt x="6491" y="1025"/>
                      </a:cubicBezTo>
                      <a:cubicBezTo>
                        <a:pt x="6261" y="546"/>
                        <a:pt x="5799" y="299"/>
                        <a:pt x="5334" y="299"/>
                      </a:cubicBezTo>
                      <a:cubicBezTo>
                        <a:pt x="4930" y="299"/>
                        <a:pt x="4524" y="486"/>
                        <a:pt x="4268" y="870"/>
                      </a:cubicBezTo>
                      <a:cubicBezTo>
                        <a:pt x="4041" y="342"/>
                        <a:pt x="3553" y="76"/>
                        <a:pt x="3061" y="76"/>
                      </a:cubicBezTo>
                      <a:cubicBezTo>
                        <a:pt x="2596" y="76"/>
                        <a:pt x="2128" y="315"/>
                        <a:pt x="1877" y="798"/>
                      </a:cubicBezTo>
                      <a:cubicBezTo>
                        <a:pt x="1743" y="440"/>
                        <a:pt x="1399" y="197"/>
                        <a:pt x="1012" y="197"/>
                      </a:cubicBezTo>
                      <a:cubicBezTo>
                        <a:pt x="986" y="197"/>
                        <a:pt x="960" y="198"/>
                        <a:pt x="933" y="201"/>
                      </a:cubicBezTo>
                      <a:cubicBezTo>
                        <a:pt x="335" y="260"/>
                        <a:pt x="13" y="834"/>
                        <a:pt x="1" y="1372"/>
                      </a:cubicBezTo>
                      <a:cubicBezTo>
                        <a:pt x="1" y="1420"/>
                        <a:pt x="36" y="1444"/>
                        <a:pt x="72" y="1444"/>
                      </a:cubicBezTo>
                      <a:cubicBezTo>
                        <a:pt x="108" y="1444"/>
                        <a:pt x="144" y="1420"/>
                        <a:pt x="144" y="1372"/>
                      </a:cubicBezTo>
                      <a:cubicBezTo>
                        <a:pt x="168" y="942"/>
                        <a:pt x="383" y="523"/>
                        <a:pt x="825" y="416"/>
                      </a:cubicBezTo>
                      <a:cubicBezTo>
                        <a:pt x="893" y="396"/>
                        <a:pt x="961" y="387"/>
                        <a:pt x="1027" y="387"/>
                      </a:cubicBezTo>
                      <a:cubicBezTo>
                        <a:pt x="1409" y="387"/>
                        <a:pt x="1749" y="690"/>
                        <a:pt x="1770" y="1097"/>
                      </a:cubicBezTo>
                      <a:cubicBezTo>
                        <a:pt x="1770" y="1151"/>
                        <a:pt x="1815" y="1182"/>
                        <a:pt x="1859" y="1182"/>
                      </a:cubicBezTo>
                      <a:cubicBezTo>
                        <a:pt x="1893" y="1182"/>
                        <a:pt x="1927" y="1163"/>
                        <a:pt x="1937" y="1121"/>
                      </a:cubicBezTo>
                      <a:cubicBezTo>
                        <a:pt x="2087" y="544"/>
                        <a:pt x="2570" y="257"/>
                        <a:pt x="3052" y="257"/>
                      </a:cubicBezTo>
                      <a:cubicBezTo>
                        <a:pt x="3529" y="257"/>
                        <a:pt x="4006" y="538"/>
                        <a:pt x="4160" y="1097"/>
                      </a:cubicBezTo>
                      <a:cubicBezTo>
                        <a:pt x="4174" y="1144"/>
                        <a:pt x="4213" y="1168"/>
                        <a:pt x="4252" y="1168"/>
                      </a:cubicBezTo>
                      <a:cubicBezTo>
                        <a:pt x="4282" y="1168"/>
                        <a:pt x="4312" y="1153"/>
                        <a:pt x="4328" y="1121"/>
                      </a:cubicBezTo>
                      <a:cubicBezTo>
                        <a:pt x="4547" y="688"/>
                        <a:pt x="4944" y="475"/>
                        <a:pt x="5336" y="475"/>
                      </a:cubicBezTo>
                      <a:cubicBezTo>
                        <a:pt x="5777" y="475"/>
                        <a:pt x="6213" y="745"/>
                        <a:pt x="6384" y="1276"/>
                      </a:cubicBezTo>
                      <a:cubicBezTo>
                        <a:pt x="6402" y="1318"/>
                        <a:pt x="6438" y="1339"/>
                        <a:pt x="6473" y="1339"/>
                      </a:cubicBezTo>
                      <a:cubicBezTo>
                        <a:pt x="6509" y="1339"/>
                        <a:pt x="6545" y="1318"/>
                        <a:pt x="6563" y="1276"/>
                      </a:cubicBezTo>
                      <a:cubicBezTo>
                        <a:pt x="6740" y="765"/>
                        <a:pt x="7201" y="495"/>
                        <a:pt x="7664" y="495"/>
                      </a:cubicBezTo>
                      <a:cubicBezTo>
                        <a:pt x="8046" y="495"/>
                        <a:pt x="8428" y="678"/>
                        <a:pt x="8655" y="1061"/>
                      </a:cubicBezTo>
                      <a:cubicBezTo>
                        <a:pt x="8673" y="1085"/>
                        <a:pt x="8700" y="1097"/>
                        <a:pt x="8727" y="1097"/>
                      </a:cubicBezTo>
                      <a:cubicBezTo>
                        <a:pt x="8754" y="1097"/>
                        <a:pt x="8781" y="1085"/>
                        <a:pt x="8798" y="1061"/>
                      </a:cubicBezTo>
                      <a:cubicBezTo>
                        <a:pt x="9028" y="590"/>
                        <a:pt x="9469" y="365"/>
                        <a:pt x="9908" y="365"/>
                      </a:cubicBezTo>
                      <a:cubicBezTo>
                        <a:pt x="10427" y="365"/>
                        <a:pt x="10944" y="680"/>
                        <a:pt x="11105" y="1276"/>
                      </a:cubicBezTo>
                      <a:cubicBezTo>
                        <a:pt x="11119" y="1317"/>
                        <a:pt x="11156" y="1339"/>
                        <a:pt x="11192" y="1339"/>
                      </a:cubicBezTo>
                      <a:cubicBezTo>
                        <a:pt x="11219" y="1339"/>
                        <a:pt x="11245" y="1326"/>
                        <a:pt x="11261" y="1300"/>
                      </a:cubicBezTo>
                      <a:cubicBezTo>
                        <a:pt x="11504" y="800"/>
                        <a:pt x="12054" y="411"/>
                        <a:pt x="12557" y="411"/>
                      </a:cubicBezTo>
                      <a:cubicBezTo>
                        <a:pt x="12896" y="411"/>
                        <a:pt x="13213" y="588"/>
                        <a:pt x="13401" y="1025"/>
                      </a:cubicBezTo>
                      <a:cubicBezTo>
                        <a:pt x="13416" y="1055"/>
                        <a:pt x="13443" y="1069"/>
                        <a:pt x="13472" y="1069"/>
                      </a:cubicBezTo>
                      <a:cubicBezTo>
                        <a:pt x="13512" y="1069"/>
                        <a:pt x="13554" y="1043"/>
                        <a:pt x="13568" y="1002"/>
                      </a:cubicBezTo>
                      <a:cubicBezTo>
                        <a:pt x="13716" y="450"/>
                        <a:pt x="14179" y="175"/>
                        <a:pt x="14641" y="175"/>
                      </a:cubicBezTo>
                      <a:cubicBezTo>
                        <a:pt x="15111" y="175"/>
                        <a:pt x="15581" y="459"/>
                        <a:pt x="15720" y="1025"/>
                      </a:cubicBezTo>
                      <a:cubicBezTo>
                        <a:pt x="15732" y="1067"/>
                        <a:pt x="15767" y="1088"/>
                        <a:pt x="15805" y="1088"/>
                      </a:cubicBezTo>
                      <a:cubicBezTo>
                        <a:pt x="15842" y="1088"/>
                        <a:pt x="15881" y="1067"/>
                        <a:pt x="15899" y="1025"/>
                      </a:cubicBezTo>
                      <a:cubicBezTo>
                        <a:pt x="16067" y="526"/>
                        <a:pt x="16498" y="281"/>
                        <a:pt x="16929" y="281"/>
                      </a:cubicBezTo>
                      <a:cubicBezTo>
                        <a:pt x="17386" y="281"/>
                        <a:pt x="17843" y="556"/>
                        <a:pt x="17991" y="1097"/>
                      </a:cubicBezTo>
                      <a:cubicBezTo>
                        <a:pt x="17997" y="1136"/>
                        <a:pt x="18032" y="1157"/>
                        <a:pt x="18068" y="1157"/>
                      </a:cubicBezTo>
                      <a:cubicBezTo>
                        <a:pt x="18098" y="1157"/>
                        <a:pt x="18130" y="1142"/>
                        <a:pt x="18146" y="1109"/>
                      </a:cubicBezTo>
                      <a:cubicBezTo>
                        <a:pt x="18352" y="665"/>
                        <a:pt x="18762" y="454"/>
                        <a:pt x="19169" y="454"/>
                      </a:cubicBezTo>
                      <a:cubicBezTo>
                        <a:pt x="19661" y="454"/>
                        <a:pt x="20150" y="761"/>
                        <a:pt x="20274" y="1336"/>
                      </a:cubicBezTo>
                      <a:cubicBezTo>
                        <a:pt x="20284" y="1387"/>
                        <a:pt x="20323" y="1410"/>
                        <a:pt x="20361" y="1410"/>
                      </a:cubicBezTo>
                      <a:cubicBezTo>
                        <a:pt x="20414" y="1410"/>
                        <a:pt x="20467" y="1369"/>
                        <a:pt x="20453" y="1300"/>
                      </a:cubicBezTo>
                      <a:cubicBezTo>
                        <a:pt x="20307" y="645"/>
                        <a:pt x="19746" y="279"/>
                        <a:pt x="19178" y="279"/>
                      </a:cubicBezTo>
                      <a:cubicBezTo>
                        <a:pt x="18772" y="279"/>
                        <a:pt x="18363" y="466"/>
                        <a:pt x="18098" y="870"/>
                      </a:cubicBezTo>
                      <a:cubicBezTo>
                        <a:pt x="17880" y="359"/>
                        <a:pt x="17404" y="98"/>
                        <a:pt x="16928" y="98"/>
                      </a:cubicBezTo>
                      <a:cubicBezTo>
                        <a:pt x="16492" y="98"/>
                        <a:pt x="16055" y="317"/>
                        <a:pt x="15815" y="762"/>
                      </a:cubicBezTo>
                      <a:cubicBezTo>
                        <a:pt x="15588" y="254"/>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503" name="Google Shape;2503;p27"/>
                <p:cNvSpPr/>
                <p:nvPr/>
              </p:nvSpPr>
              <p:spPr>
                <a:xfrm>
                  <a:off x="4979623" y="2662802"/>
                  <a:ext cx="4386829" cy="310655"/>
                </a:xfrm>
                <a:custGeom>
                  <a:avLst/>
                  <a:gdLst/>
                  <a:ahLst/>
                  <a:cxnLst/>
                  <a:rect l="l" t="t" r="r" b="b"/>
                  <a:pathLst>
                    <a:path w="20476" h="1450" extrusionOk="0">
                      <a:moveTo>
                        <a:pt x="14638" y="1"/>
                      </a:moveTo>
                      <a:cubicBezTo>
                        <a:pt x="14163" y="1"/>
                        <a:pt x="13687" y="258"/>
                        <a:pt x="13460" y="772"/>
                      </a:cubicBezTo>
                      <a:cubicBezTo>
                        <a:pt x="13242" y="399"/>
                        <a:pt x="12914" y="243"/>
                        <a:pt x="12567" y="243"/>
                      </a:cubicBezTo>
                      <a:cubicBezTo>
                        <a:pt x="12058" y="243"/>
                        <a:pt x="11507" y="577"/>
                        <a:pt x="11201" y="1047"/>
                      </a:cubicBezTo>
                      <a:cubicBezTo>
                        <a:pt x="10963" y="486"/>
                        <a:pt x="10437" y="193"/>
                        <a:pt x="9909" y="193"/>
                      </a:cubicBezTo>
                      <a:cubicBezTo>
                        <a:pt x="9456" y="193"/>
                        <a:pt x="9003" y="409"/>
                        <a:pt x="8727" y="855"/>
                      </a:cubicBezTo>
                      <a:cubicBezTo>
                        <a:pt x="8457" y="492"/>
                        <a:pt x="8056" y="316"/>
                        <a:pt x="7658" y="316"/>
                      </a:cubicBezTo>
                      <a:cubicBezTo>
                        <a:pt x="7192" y="316"/>
                        <a:pt x="6730" y="558"/>
                        <a:pt x="6491" y="1023"/>
                      </a:cubicBezTo>
                      <a:cubicBezTo>
                        <a:pt x="6262" y="545"/>
                        <a:pt x="5802" y="298"/>
                        <a:pt x="5339" y="298"/>
                      </a:cubicBezTo>
                      <a:cubicBezTo>
                        <a:pt x="4933" y="298"/>
                        <a:pt x="4525" y="488"/>
                        <a:pt x="4268" y="879"/>
                      </a:cubicBezTo>
                      <a:cubicBezTo>
                        <a:pt x="4040" y="348"/>
                        <a:pt x="3547" y="79"/>
                        <a:pt x="3053" y="79"/>
                      </a:cubicBezTo>
                      <a:cubicBezTo>
                        <a:pt x="2590" y="79"/>
                        <a:pt x="2126" y="316"/>
                        <a:pt x="1877" y="796"/>
                      </a:cubicBezTo>
                      <a:cubicBezTo>
                        <a:pt x="1743" y="437"/>
                        <a:pt x="1399" y="194"/>
                        <a:pt x="1012" y="194"/>
                      </a:cubicBezTo>
                      <a:cubicBezTo>
                        <a:pt x="986" y="194"/>
                        <a:pt x="960" y="196"/>
                        <a:pt x="933" y="198"/>
                      </a:cubicBezTo>
                      <a:cubicBezTo>
                        <a:pt x="335" y="258"/>
                        <a:pt x="13" y="831"/>
                        <a:pt x="1" y="1369"/>
                      </a:cubicBezTo>
                      <a:cubicBezTo>
                        <a:pt x="1" y="1423"/>
                        <a:pt x="36" y="1450"/>
                        <a:pt x="72" y="1450"/>
                      </a:cubicBezTo>
                      <a:cubicBezTo>
                        <a:pt x="108" y="1450"/>
                        <a:pt x="144" y="1423"/>
                        <a:pt x="144" y="1369"/>
                      </a:cubicBezTo>
                      <a:cubicBezTo>
                        <a:pt x="168" y="951"/>
                        <a:pt x="383" y="533"/>
                        <a:pt x="825" y="413"/>
                      </a:cubicBezTo>
                      <a:cubicBezTo>
                        <a:pt x="893" y="393"/>
                        <a:pt x="961" y="384"/>
                        <a:pt x="1027" y="384"/>
                      </a:cubicBezTo>
                      <a:cubicBezTo>
                        <a:pt x="1409" y="384"/>
                        <a:pt x="1749" y="687"/>
                        <a:pt x="1770" y="1094"/>
                      </a:cubicBezTo>
                      <a:cubicBezTo>
                        <a:pt x="1770" y="1153"/>
                        <a:pt x="1812" y="1183"/>
                        <a:pt x="1855" y="1183"/>
                      </a:cubicBezTo>
                      <a:cubicBezTo>
                        <a:pt x="1890" y="1183"/>
                        <a:pt x="1926" y="1162"/>
                        <a:pt x="1937" y="1118"/>
                      </a:cubicBezTo>
                      <a:cubicBezTo>
                        <a:pt x="2087" y="547"/>
                        <a:pt x="2570" y="261"/>
                        <a:pt x="3052" y="261"/>
                      </a:cubicBezTo>
                      <a:cubicBezTo>
                        <a:pt x="3529" y="261"/>
                        <a:pt x="4006" y="542"/>
                        <a:pt x="4160" y="1106"/>
                      </a:cubicBezTo>
                      <a:cubicBezTo>
                        <a:pt x="4174" y="1147"/>
                        <a:pt x="4215" y="1168"/>
                        <a:pt x="4254" y="1168"/>
                      </a:cubicBezTo>
                      <a:cubicBezTo>
                        <a:pt x="4283" y="1168"/>
                        <a:pt x="4312" y="1156"/>
                        <a:pt x="4328" y="1130"/>
                      </a:cubicBezTo>
                      <a:cubicBezTo>
                        <a:pt x="4549" y="694"/>
                        <a:pt x="4949" y="478"/>
                        <a:pt x="5344" y="478"/>
                      </a:cubicBezTo>
                      <a:cubicBezTo>
                        <a:pt x="5782" y="478"/>
                        <a:pt x="6214" y="745"/>
                        <a:pt x="6384" y="1274"/>
                      </a:cubicBezTo>
                      <a:cubicBezTo>
                        <a:pt x="6402" y="1316"/>
                        <a:pt x="6438" y="1336"/>
                        <a:pt x="6473" y="1336"/>
                      </a:cubicBezTo>
                      <a:cubicBezTo>
                        <a:pt x="6509" y="1336"/>
                        <a:pt x="6545" y="1316"/>
                        <a:pt x="6563" y="1274"/>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27" y="590"/>
                        <a:pt x="9467" y="365"/>
                        <a:pt x="9905" y="365"/>
                      </a:cubicBezTo>
                      <a:cubicBezTo>
                        <a:pt x="10428" y="365"/>
                        <a:pt x="10949" y="686"/>
                        <a:pt x="11105" y="1298"/>
                      </a:cubicBezTo>
                      <a:cubicBezTo>
                        <a:pt x="11118" y="1336"/>
                        <a:pt x="11152" y="1358"/>
                        <a:pt x="11187" y="1358"/>
                      </a:cubicBezTo>
                      <a:cubicBezTo>
                        <a:pt x="11215" y="1358"/>
                        <a:pt x="11244" y="1342"/>
                        <a:pt x="11261" y="1310"/>
                      </a:cubicBezTo>
                      <a:cubicBezTo>
                        <a:pt x="11503" y="817"/>
                        <a:pt x="12052" y="432"/>
                        <a:pt x="12555" y="432"/>
                      </a:cubicBezTo>
                      <a:cubicBezTo>
                        <a:pt x="12894" y="432"/>
                        <a:pt x="13213" y="608"/>
                        <a:pt x="13401" y="1047"/>
                      </a:cubicBezTo>
                      <a:cubicBezTo>
                        <a:pt x="13415" y="1075"/>
                        <a:pt x="13440" y="1086"/>
                        <a:pt x="13467" y="1086"/>
                      </a:cubicBezTo>
                      <a:cubicBezTo>
                        <a:pt x="13508" y="1086"/>
                        <a:pt x="13553" y="1059"/>
                        <a:pt x="13568" y="1023"/>
                      </a:cubicBezTo>
                      <a:cubicBezTo>
                        <a:pt x="13717" y="470"/>
                        <a:pt x="14181" y="195"/>
                        <a:pt x="14645" y="195"/>
                      </a:cubicBezTo>
                      <a:cubicBezTo>
                        <a:pt x="15114" y="195"/>
                        <a:pt x="15581" y="476"/>
                        <a:pt x="15720" y="1035"/>
                      </a:cubicBezTo>
                      <a:cubicBezTo>
                        <a:pt x="15732" y="1076"/>
                        <a:pt x="15767" y="1097"/>
                        <a:pt x="15805" y="1097"/>
                      </a:cubicBezTo>
                      <a:cubicBezTo>
                        <a:pt x="15842" y="1097"/>
                        <a:pt x="15881" y="1076"/>
                        <a:pt x="15899" y="1035"/>
                      </a:cubicBezTo>
                      <a:cubicBezTo>
                        <a:pt x="16067" y="541"/>
                        <a:pt x="16497" y="299"/>
                        <a:pt x="16929" y="299"/>
                      </a:cubicBezTo>
                      <a:cubicBezTo>
                        <a:pt x="17385" y="299"/>
                        <a:pt x="17843" y="571"/>
                        <a:pt x="17991" y="1106"/>
                      </a:cubicBezTo>
                      <a:cubicBezTo>
                        <a:pt x="18004" y="1147"/>
                        <a:pt x="18041" y="1168"/>
                        <a:pt x="18077" y="1168"/>
                      </a:cubicBezTo>
                      <a:cubicBezTo>
                        <a:pt x="18104" y="1168"/>
                        <a:pt x="18131" y="1156"/>
                        <a:pt x="18146" y="1130"/>
                      </a:cubicBezTo>
                      <a:cubicBezTo>
                        <a:pt x="18352" y="680"/>
                        <a:pt x="18763" y="466"/>
                        <a:pt x="19171" y="466"/>
                      </a:cubicBezTo>
                      <a:cubicBezTo>
                        <a:pt x="19662" y="466"/>
                        <a:pt x="20150" y="776"/>
                        <a:pt x="20274" y="1357"/>
                      </a:cubicBezTo>
                      <a:cubicBezTo>
                        <a:pt x="20288" y="1403"/>
                        <a:pt x="20322" y="1422"/>
                        <a:pt x="20358" y="1422"/>
                      </a:cubicBezTo>
                      <a:cubicBezTo>
                        <a:pt x="20415" y="1422"/>
                        <a:pt x="20475" y="1371"/>
                        <a:pt x="20453" y="1298"/>
                      </a:cubicBezTo>
                      <a:cubicBezTo>
                        <a:pt x="20307" y="643"/>
                        <a:pt x="19748" y="281"/>
                        <a:pt x="19181" y="281"/>
                      </a:cubicBezTo>
                      <a:cubicBezTo>
                        <a:pt x="18774" y="281"/>
                        <a:pt x="18363" y="468"/>
                        <a:pt x="18098" y="867"/>
                      </a:cubicBezTo>
                      <a:cubicBezTo>
                        <a:pt x="17881" y="357"/>
                        <a:pt x="17408" y="97"/>
                        <a:pt x="16933" y="97"/>
                      </a:cubicBezTo>
                      <a:cubicBezTo>
                        <a:pt x="16495" y="97"/>
                        <a:pt x="16056" y="318"/>
                        <a:pt x="15815" y="772"/>
                      </a:cubicBezTo>
                      <a:cubicBezTo>
                        <a:pt x="15588" y="258"/>
                        <a:pt x="15113" y="1"/>
                        <a:pt x="14638"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504" name="Google Shape;2504;p27"/>
                <p:cNvSpPr/>
                <p:nvPr/>
              </p:nvSpPr>
              <p:spPr>
                <a:xfrm>
                  <a:off x="4979623" y="3205700"/>
                  <a:ext cx="4386615" cy="308941"/>
                </a:xfrm>
                <a:custGeom>
                  <a:avLst/>
                  <a:gdLst/>
                  <a:ahLst/>
                  <a:cxnLst/>
                  <a:rect l="l" t="t" r="r" b="b"/>
                  <a:pathLst>
                    <a:path w="20475" h="1442" extrusionOk="0">
                      <a:moveTo>
                        <a:pt x="14638" y="1"/>
                      </a:moveTo>
                      <a:cubicBezTo>
                        <a:pt x="14163" y="1"/>
                        <a:pt x="13687" y="258"/>
                        <a:pt x="13460" y="772"/>
                      </a:cubicBezTo>
                      <a:cubicBezTo>
                        <a:pt x="13242" y="399"/>
                        <a:pt x="12914" y="244"/>
                        <a:pt x="12567" y="244"/>
                      </a:cubicBezTo>
                      <a:cubicBezTo>
                        <a:pt x="12058" y="244"/>
                        <a:pt x="11507" y="578"/>
                        <a:pt x="11201" y="1047"/>
                      </a:cubicBezTo>
                      <a:cubicBezTo>
                        <a:pt x="10962" y="485"/>
                        <a:pt x="10434" y="192"/>
                        <a:pt x="9904" y="192"/>
                      </a:cubicBezTo>
                      <a:cubicBezTo>
                        <a:pt x="9453" y="192"/>
                        <a:pt x="9001" y="404"/>
                        <a:pt x="8727" y="843"/>
                      </a:cubicBezTo>
                      <a:cubicBezTo>
                        <a:pt x="8458" y="482"/>
                        <a:pt x="8059" y="306"/>
                        <a:pt x="7662" y="306"/>
                      </a:cubicBezTo>
                      <a:cubicBezTo>
                        <a:pt x="7194" y="306"/>
                        <a:pt x="6731" y="550"/>
                        <a:pt x="6491" y="1023"/>
                      </a:cubicBezTo>
                      <a:cubicBezTo>
                        <a:pt x="6262" y="545"/>
                        <a:pt x="5802" y="298"/>
                        <a:pt x="5339" y="298"/>
                      </a:cubicBezTo>
                      <a:cubicBezTo>
                        <a:pt x="4933" y="298"/>
                        <a:pt x="4525" y="488"/>
                        <a:pt x="4268" y="879"/>
                      </a:cubicBezTo>
                      <a:cubicBezTo>
                        <a:pt x="4040" y="349"/>
                        <a:pt x="3547" y="79"/>
                        <a:pt x="3053" y="79"/>
                      </a:cubicBezTo>
                      <a:cubicBezTo>
                        <a:pt x="2590" y="79"/>
                        <a:pt x="2126" y="316"/>
                        <a:pt x="1877" y="796"/>
                      </a:cubicBezTo>
                      <a:cubicBezTo>
                        <a:pt x="1743" y="437"/>
                        <a:pt x="1399" y="195"/>
                        <a:pt x="1012" y="195"/>
                      </a:cubicBezTo>
                      <a:cubicBezTo>
                        <a:pt x="986" y="195"/>
                        <a:pt x="960" y="196"/>
                        <a:pt x="933" y="198"/>
                      </a:cubicBezTo>
                      <a:cubicBezTo>
                        <a:pt x="335" y="258"/>
                        <a:pt x="13" y="832"/>
                        <a:pt x="1" y="1369"/>
                      </a:cubicBezTo>
                      <a:cubicBezTo>
                        <a:pt x="1" y="1417"/>
                        <a:pt x="36" y="1441"/>
                        <a:pt x="72" y="1441"/>
                      </a:cubicBezTo>
                      <a:cubicBezTo>
                        <a:pt x="108" y="1441"/>
                        <a:pt x="144" y="1417"/>
                        <a:pt x="144" y="1369"/>
                      </a:cubicBezTo>
                      <a:cubicBezTo>
                        <a:pt x="168" y="939"/>
                        <a:pt x="383" y="533"/>
                        <a:pt x="825" y="413"/>
                      </a:cubicBezTo>
                      <a:cubicBezTo>
                        <a:pt x="893" y="394"/>
                        <a:pt x="961" y="384"/>
                        <a:pt x="1027" y="384"/>
                      </a:cubicBezTo>
                      <a:cubicBezTo>
                        <a:pt x="1409" y="384"/>
                        <a:pt x="1749" y="687"/>
                        <a:pt x="1770" y="1095"/>
                      </a:cubicBezTo>
                      <a:cubicBezTo>
                        <a:pt x="1770" y="1148"/>
                        <a:pt x="1815" y="1179"/>
                        <a:pt x="1859" y="1179"/>
                      </a:cubicBezTo>
                      <a:cubicBezTo>
                        <a:pt x="1893" y="1179"/>
                        <a:pt x="1927" y="1160"/>
                        <a:pt x="1937" y="1118"/>
                      </a:cubicBezTo>
                      <a:cubicBezTo>
                        <a:pt x="2087" y="548"/>
                        <a:pt x="2570" y="261"/>
                        <a:pt x="3052" y="261"/>
                      </a:cubicBezTo>
                      <a:cubicBezTo>
                        <a:pt x="3529" y="261"/>
                        <a:pt x="4006" y="542"/>
                        <a:pt x="4160" y="1106"/>
                      </a:cubicBezTo>
                      <a:cubicBezTo>
                        <a:pt x="4173" y="1145"/>
                        <a:pt x="4211" y="1167"/>
                        <a:pt x="4248" y="1167"/>
                      </a:cubicBezTo>
                      <a:cubicBezTo>
                        <a:pt x="4280" y="1167"/>
                        <a:pt x="4311" y="1151"/>
                        <a:pt x="4328" y="1118"/>
                      </a:cubicBezTo>
                      <a:cubicBezTo>
                        <a:pt x="4547" y="685"/>
                        <a:pt x="4944" y="472"/>
                        <a:pt x="5336" y="472"/>
                      </a:cubicBezTo>
                      <a:cubicBezTo>
                        <a:pt x="5777" y="472"/>
                        <a:pt x="6213" y="742"/>
                        <a:pt x="6384" y="1274"/>
                      </a:cubicBezTo>
                      <a:cubicBezTo>
                        <a:pt x="6402" y="1316"/>
                        <a:pt x="6438" y="1337"/>
                        <a:pt x="6473" y="1337"/>
                      </a:cubicBezTo>
                      <a:cubicBezTo>
                        <a:pt x="6509" y="1337"/>
                        <a:pt x="6545" y="1316"/>
                        <a:pt x="6563" y="1274"/>
                      </a:cubicBezTo>
                      <a:cubicBezTo>
                        <a:pt x="6740" y="762"/>
                        <a:pt x="7201" y="492"/>
                        <a:pt x="7664" y="492"/>
                      </a:cubicBezTo>
                      <a:cubicBezTo>
                        <a:pt x="8046" y="492"/>
                        <a:pt x="8428" y="675"/>
                        <a:pt x="8655" y="1059"/>
                      </a:cubicBezTo>
                      <a:cubicBezTo>
                        <a:pt x="8673" y="1083"/>
                        <a:pt x="8700" y="1095"/>
                        <a:pt x="8727" y="1095"/>
                      </a:cubicBezTo>
                      <a:cubicBezTo>
                        <a:pt x="8754" y="1095"/>
                        <a:pt x="8781" y="1083"/>
                        <a:pt x="8798" y="1059"/>
                      </a:cubicBezTo>
                      <a:cubicBezTo>
                        <a:pt x="9026" y="598"/>
                        <a:pt x="9458" y="378"/>
                        <a:pt x="9890" y="378"/>
                      </a:cubicBezTo>
                      <a:cubicBezTo>
                        <a:pt x="10410" y="378"/>
                        <a:pt x="10930" y="697"/>
                        <a:pt x="11094" y="1298"/>
                      </a:cubicBezTo>
                      <a:cubicBezTo>
                        <a:pt x="11106" y="1337"/>
                        <a:pt x="11140" y="1358"/>
                        <a:pt x="11175" y="1358"/>
                      </a:cubicBezTo>
                      <a:cubicBezTo>
                        <a:pt x="11203" y="1358"/>
                        <a:pt x="11232" y="1343"/>
                        <a:pt x="11249" y="1310"/>
                      </a:cubicBezTo>
                      <a:cubicBezTo>
                        <a:pt x="11491" y="818"/>
                        <a:pt x="12040" y="432"/>
                        <a:pt x="12543" y="432"/>
                      </a:cubicBezTo>
                      <a:cubicBezTo>
                        <a:pt x="12882" y="432"/>
                        <a:pt x="13201" y="608"/>
                        <a:pt x="13389" y="1047"/>
                      </a:cubicBezTo>
                      <a:cubicBezTo>
                        <a:pt x="13403" y="1075"/>
                        <a:pt x="13428" y="1086"/>
                        <a:pt x="13455" y="1086"/>
                      </a:cubicBezTo>
                      <a:cubicBezTo>
                        <a:pt x="13496" y="1086"/>
                        <a:pt x="13541" y="1059"/>
                        <a:pt x="13556" y="1023"/>
                      </a:cubicBezTo>
                      <a:cubicBezTo>
                        <a:pt x="13699" y="464"/>
                        <a:pt x="14164" y="186"/>
                        <a:pt x="14629" y="186"/>
                      </a:cubicBezTo>
                      <a:cubicBezTo>
                        <a:pt x="15099" y="186"/>
                        <a:pt x="15569" y="470"/>
                        <a:pt x="15708" y="1035"/>
                      </a:cubicBezTo>
                      <a:cubicBezTo>
                        <a:pt x="15726" y="1077"/>
                        <a:pt x="15761" y="1097"/>
                        <a:pt x="15797" y="1097"/>
                      </a:cubicBezTo>
                      <a:cubicBezTo>
                        <a:pt x="15833" y="1097"/>
                        <a:pt x="15869" y="1077"/>
                        <a:pt x="15887" y="1035"/>
                      </a:cubicBezTo>
                      <a:cubicBezTo>
                        <a:pt x="16055" y="541"/>
                        <a:pt x="16486" y="299"/>
                        <a:pt x="16917" y="299"/>
                      </a:cubicBezTo>
                      <a:cubicBezTo>
                        <a:pt x="17373" y="299"/>
                        <a:pt x="17831" y="571"/>
                        <a:pt x="17979" y="1106"/>
                      </a:cubicBezTo>
                      <a:cubicBezTo>
                        <a:pt x="17992" y="1147"/>
                        <a:pt x="18029" y="1169"/>
                        <a:pt x="18065" y="1169"/>
                      </a:cubicBezTo>
                      <a:cubicBezTo>
                        <a:pt x="18092" y="1169"/>
                        <a:pt x="18119" y="1156"/>
                        <a:pt x="18134" y="1130"/>
                      </a:cubicBezTo>
                      <a:cubicBezTo>
                        <a:pt x="18340" y="680"/>
                        <a:pt x="18751" y="466"/>
                        <a:pt x="19159" y="466"/>
                      </a:cubicBezTo>
                      <a:cubicBezTo>
                        <a:pt x="19650" y="466"/>
                        <a:pt x="20138" y="776"/>
                        <a:pt x="20262" y="1357"/>
                      </a:cubicBezTo>
                      <a:cubicBezTo>
                        <a:pt x="20276" y="1405"/>
                        <a:pt x="20315" y="1426"/>
                        <a:pt x="20354" y="1426"/>
                      </a:cubicBezTo>
                      <a:cubicBezTo>
                        <a:pt x="20414" y="1426"/>
                        <a:pt x="20475" y="1377"/>
                        <a:pt x="20453" y="1298"/>
                      </a:cubicBezTo>
                      <a:cubicBezTo>
                        <a:pt x="20307" y="644"/>
                        <a:pt x="19748" y="281"/>
                        <a:pt x="19181" y="281"/>
                      </a:cubicBezTo>
                      <a:cubicBezTo>
                        <a:pt x="18774" y="281"/>
                        <a:pt x="18363" y="468"/>
                        <a:pt x="18098" y="867"/>
                      </a:cubicBezTo>
                      <a:cubicBezTo>
                        <a:pt x="17881" y="358"/>
                        <a:pt x="17408" y="97"/>
                        <a:pt x="16933" y="97"/>
                      </a:cubicBezTo>
                      <a:cubicBezTo>
                        <a:pt x="16495" y="97"/>
                        <a:pt x="16056" y="319"/>
                        <a:pt x="15815" y="772"/>
                      </a:cubicBezTo>
                      <a:cubicBezTo>
                        <a:pt x="15588" y="258"/>
                        <a:pt x="15113" y="1"/>
                        <a:pt x="14638"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505" name="Google Shape;2505;p27"/>
                <p:cNvSpPr/>
                <p:nvPr/>
              </p:nvSpPr>
              <p:spPr>
                <a:xfrm>
                  <a:off x="4977052" y="3746027"/>
                  <a:ext cx="4389186" cy="310869"/>
                </a:xfrm>
                <a:custGeom>
                  <a:avLst/>
                  <a:gdLst/>
                  <a:ahLst/>
                  <a:cxnLst/>
                  <a:rect l="l" t="t" r="r" b="b"/>
                  <a:pathLst>
                    <a:path w="20487" h="1451" extrusionOk="0">
                      <a:moveTo>
                        <a:pt x="14650" y="1"/>
                      </a:moveTo>
                      <a:cubicBezTo>
                        <a:pt x="14175" y="1"/>
                        <a:pt x="13699" y="258"/>
                        <a:pt x="13472" y="772"/>
                      </a:cubicBezTo>
                      <a:cubicBezTo>
                        <a:pt x="13249" y="399"/>
                        <a:pt x="12919" y="244"/>
                        <a:pt x="12570" y="244"/>
                      </a:cubicBezTo>
                      <a:cubicBezTo>
                        <a:pt x="12060" y="244"/>
                        <a:pt x="11512" y="578"/>
                        <a:pt x="11213" y="1047"/>
                      </a:cubicBezTo>
                      <a:cubicBezTo>
                        <a:pt x="10975" y="488"/>
                        <a:pt x="10451" y="198"/>
                        <a:pt x="9925" y="198"/>
                      </a:cubicBezTo>
                      <a:cubicBezTo>
                        <a:pt x="9471" y="198"/>
                        <a:pt x="9015" y="413"/>
                        <a:pt x="8739" y="856"/>
                      </a:cubicBezTo>
                      <a:cubicBezTo>
                        <a:pt x="8469" y="493"/>
                        <a:pt x="8068" y="317"/>
                        <a:pt x="7669" y="317"/>
                      </a:cubicBezTo>
                      <a:cubicBezTo>
                        <a:pt x="7201" y="317"/>
                        <a:pt x="6737" y="558"/>
                        <a:pt x="6491" y="1023"/>
                      </a:cubicBezTo>
                      <a:cubicBezTo>
                        <a:pt x="6262" y="545"/>
                        <a:pt x="5802" y="298"/>
                        <a:pt x="5341" y="298"/>
                      </a:cubicBezTo>
                      <a:cubicBezTo>
                        <a:pt x="4937" y="298"/>
                        <a:pt x="4531" y="489"/>
                        <a:pt x="4280" y="880"/>
                      </a:cubicBezTo>
                      <a:cubicBezTo>
                        <a:pt x="4052" y="349"/>
                        <a:pt x="3556" y="79"/>
                        <a:pt x="3060" y="79"/>
                      </a:cubicBezTo>
                      <a:cubicBezTo>
                        <a:pt x="2596" y="79"/>
                        <a:pt x="2132" y="316"/>
                        <a:pt x="1889" y="796"/>
                      </a:cubicBezTo>
                      <a:cubicBezTo>
                        <a:pt x="1744" y="438"/>
                        <a:pt x="1399" y="195"/>
                        <a:pt x="1022" y="195"/>
                      </a:cubicBezTo>
                      <a:cubicBezTo>
                        <a:pt x="997" y="195"/>
                        <a:pt x="971" y="196"/>
                        <a:pt x="945" y="198"/>
                      </a:cubicBezTo>
                      <a:cubicBezTo>
                        <a:pt x="347" y="258"/>
                        <a:pt x="13" y="832"/>
                        <a:pt x="1" y="1370"/>
                      </a:cubicBezTo>
                      <a:cubicBezTo>
                        <a:pt x="1" y="1423"/>
                        <a:pt x="40" y="1450"/>
                        <a:pt x="78" y="1450"/>
                      </a:cubicBezTo>
                      <a:cubicBezTo>
                        <a:pt x="117" y="1450"/>
                        <a:pt x="156" y="1423"/>
                        <a:pt x="156" y="1370"/>
                      </a:cubicBezTo>
                      <a:cubicBezTo>
                        <a:pt x="168" y="951"/>
                        <a:pt x="395" y="533"/>
                        <a:pt x="825" y="413"/>
                      </a:cubicBezTo>
                      <a:cubicBezTo>
                        <a:pt x="895" y="394"/>
                        <a:pt x="964" y="385"/>
                        <a:pt x="1032" y="385"/>
                      </a:cubicBezTo>
                      <a:cubicBezTo>
                        <a:pt x="1420" y="385"/>
                        <a:pt x="1760" y="688"/>
                        <a:pt x="1770" y="1095"/>
                      </a:cubicBezTo>
                      <a:cubicBezTo>
                        <a:pt x="1770" y="1153"/>
                        <a:pt x="1816" y="1183"/>
                        <a:pt x="1862" y="1183"/>
                      </a:cubicBezTo>
                      <a:cubicBezTo>
                        <a:pt x="1900" y="1183"/>
                        <a:pt x="1938" y="1162"/>
                        <a:pt x="1949" y="1119"/>
                      </a:cubicBezTo>
                      <a:cubicBezTo>
                        <a:pt x="2099" y="548"/>
                        <a:pt x="2582" y="261"/>
                        <a:pt x="3064" y="261"/>
                      </a:cubicBezTo>
                      <a:cubicBezTo>
                        <a:pt x="3541" y="261"/>
                        <a:pt x="4018" y="542"/>
                        <a:pt x="4172" y="1107"/>
                      </a:cubicBezTo>
                      <a:cubicBezTo>
                        <a:pt x="4185" y="1145"/>
                        <a:pt x="4219" y="1167"/>
                        <a:pt x="4253" y="1167"/>
                      </a:cubicBezTo>
                      <a:cubicBezTo>
                        <a:pt x="4282" y="1167"/>
                        <a:pt x="4311" y="1151"/>
                        <a:pt x="4328" y="1119"/>
                      </a:cubicBezTo>
                      <a:cubicBezTo>
                        <a:pt x="4553" y="686"/>
                        <a:pt x="4950" y="472"/>
                        <a:pt x="5342" y="472"/>
                      </a:cubicBezTo>
                      <a:cubicBezTo>
                        <a:pt x="5783" y="472"/>
                        <a:pt x="6219" y="742"/>
                        <a:pt x="6396" y="1274"/>
                      </a:cubicBezTo>
                      <a:cubicBezTo>
                        <a:pt x="6408" y="1316"/>
                        <a:pt x="6444" y="1337"/>
                        <a:pt x="6480" y="1337"/>
                      </a:cubicBezTo>
                      <a:cubicBezTo>
                        <a:pt x="6515" y="1337"/>
                        <a:pt x="6551" y="1316"/>
                        <a:pt x="6563" y="1274"/>
                      </a:cubicBezTo>
                      <a:cubicBezTo>
                        <a:pt x="6740" y="763"/>
                        <a:pt x="7201" y="492"/>
                        <a:pt x="7664" y="492"/>
                      </a:cubicBezTo>
                      <a:cubicBezTo>
                        <a:pt x="8046" y="492"/>
                        <a:pt x="8428" y="676"/>
                        <a:pt x="8655" y="1059"/>
                      </a:cubicBezTo>
                      <a:cubicBezTo>
                        <a:pt x="8673" y="1089"/>
                        <a:pt x="8703" y="1104"/>
                        <a:pt x="8733" y="1104"/>
                      </a:cubicBezTo>
                      <a:cubicBezTo>
                        <a:pt x="8763" y="1104"/>
                        <a:pt x="8793" y="1089"/>
                        <a:pt x="8810" y="1059"/>
                      </a:cubicBezTo>
                      <a:cubicBezTo>
                        <a:pt x="9038" y="598"/>
                        <a:pt x="9470" y="378"/>
                        <a:pt x="9901" y="378"/>
                      </a:cubicBezTo>
                      <a:cubicBezTo>
                        <a:pt x="10420" y="378"/>
                        <a:pt x="10937" y="697"/>
                        <a:pt x="11094" y="1298"/>
                      </a:cubicBezTo>
                      <a:cubicBezTo>
                        <a:pt x="11107" y="1337"/>
                        <a:pt x="11140" y="1358"/>
                        <a:pt x="11177" y="1358"/>
                      </a:cubicBezTo>
                      <a:cubicBezTo>
                        <a:pt x="11207" y="1358"/>
                        <a:pt x="11239" y="1343"/>
                        <a:pt x="11261" y="1310"/>
                      </a:cubicBezTo>
                      <a:cubicBezTo>
                        <a:pt x="11496" y="818"/>
                        <a:pt x="12042" y="432"/>
                        <a:pt x="12544" y="432"/>
                      </a:cubicBezTo>
                      <a:cubicBezTo>
                        <a:pt x="12882" y="432"/>
                        <a:pt x="13201" y="608"/>
                        <a:pt x="13389" y="1047"/>
                      </a:cubicBezTo>
                      <a:cubicBezTo>
                        <a:pt x="13404" y="1077"/>
                        <a:pt x="13433" y="1090"/>
                        <a:pt x="13464" y="1090"/>
                      </a:cubicBezTo>
                      <a:cubicBezTo>
                        <a:pt x="13506" y="1090"/>
                        <a:pt x="13549" y="1065"/>
                        <a:pt x="13556" y="1023"/>
                      </a:cubicBezTo>
                      <a:cubicBezTo>
                        <a:pt x="13705" y="464"/>
                        <a:pt x="14173" y="186"/>
                        <a:pt x="14639" y="186"/>
                      </a:cubicBezTo>
                      <a:cubicBezTo>
                        <a:pt x="15111" y="186"/>
                        <a:pt x="15581" y="470"/>
                        <a:pt x="15720" y="1035"/>
                      </a:cubicBezTo>
                      <a:cubicBezTo>
                        <a:pt x="15732" y="1077"/>
                        <a:pt x="15767" y="1098"/>
                        <a:pt x="15803" y="1098"/>
                      </a:cubicBezTo>
                      <a:cubicBezTo>
                        <a:pt x="15839" y="1098"/>
                        <a:pt x="15875" y="1077"/>
                        <a:pt x="15887" y="1035"/>
                      </a:cubicBezTo>
                      <a:cubicBezTo>
                        <a:pt x="16061" y="542"/>
                        <a:pt x="16494" y="299"/>
                        <a:pt x="16926" y="299"/>
                      </a:cubicBezTo>
                      <a:cubicBezTo>
                        <a:pt x="17383" y="299"/>
                        <a:pt x="17837" y="572"/>
                        <a:pt x="17979" y="1107"/>
                      </a:cubicBezTo>
                      <a:cubicBezTo>
                        <a:pt x="17993" y="1148"/>
                        <a:pt x="18031" y="1174"/>
                        <a:pt x="18070" y="1174"/>
                      </a:cubicBezTo>
                      <a:cubicBezTo>
                        <a:pt x="18098" y="1174"/>
                        <a:pt x="18126" y="1161"/>
                        <a:pt x="18146" y="1131"/>
                      </a:cubicBezTo>
                      <a:cubicBezTo>
                        <a:pt x="18347" y="680"/>
                        <a:pt x="18754" y="466"/>
                        <a:pt x="19161" y="466"/>
                      </a:cubicBezTo>
                      <a:cubicBezTo>
                        <a:pt x="19650" y="466"/>
                        <a:pt x="20138" y="777"/>
                        <a:pt x="20262" y="1358"/>
                      </a:cubicBezTo>
                      <a:cubicBezTo>
                        <a:pt x="20281" y="1409"/>
                        <a:pt x="20321" y="1431"/>
                        <a:pt x="20362" y="1431"/>
                      </a:cubicBezTo>
                      <a:cubicBezTo>
                        <a:pt x="20425" y="1431"/>
                        <a:pt x="20487" y="1378"/>
                        <a:pt x="20465" y="1298"/>
                      </a:cubicBezTo>
                      <a:cubicBezTo>
                        <a:pt x="20319" y="643"/>
                        <a:pt x="19754" y="276"/>
                        <a:pt x="19185" y="276"/>
                      </a:cubicBezTo>
                      <a:cubicBezTo>
                        <a:pt x="18778" y="276"/>
                        <a:pt x="18370" y="464"/>
                        <a:pt x="18110" y="868"/>
                      </a:cubicBezTo>
                      <a:cubicBezTo>
                        <a:pt x="17886" y="358"/>
                        <a:pt x="17414" y="97"/>
                        <a:pt x="16941" y="97"/>
                      </a:cubicBezTo>
                      <a:cubicBezTo>
                        <a:pt x="16504" y="97"/>
                        <a:pt x="16068" y="319"/>
                        <a:pt x="15827" y="772"/>
                      </a:cubicBezTo>
                      <a:cubicBezTo>
                        <a:pt x="15600" y="258"/>
                        <a:pt x="15125" y="1"/>
                        <a:pt x="14650"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506" name="Google Shape;2506;p27"/>
                <p:cNvSpPr/>
                <p:nvPr/>
              </p:nvSpPr>
              <p:spPr>
                <a:xfrm>
                  <a:off x="4979623" y="4288496"/>
                  <a:ext cx="4386615" cy="309370"/>
                </a:xfrm>
                <a:custGeom>
                  <a:avLst/>
                  <a:gdLst/>
                  <a:ahLst/>
                  <a:cxnLst/>
                  <a:rect l="l" t="t" r="r" b="b"/>
                  <a:pathLst>
                    <a:path w="20475" h="1444" extrusionOk="0">
                      <a:moveTo>
                        <a:pt x="14638" y="0"/>
                      </a:moveTo>
                      <a:cubicBezTo>
                        <a:pt x="14163" y="0"/>
                        <a:pt x="13687" y="254"/>
                        <a:pt x="13460" y="762"/>
                      </a:cubicBezTo>
                      <a:cubicBezTo>
                        <a:pt x="13242" y="394"/>
                        <a:pt x="12915" y="240"/>
                        <a:pt x="12568" y="240"/>
                      </a:cubicBezTo>
                      <a:cubicBezTo>
                        <a:pt x="12058" y="240"/>
                        <a:pt x="11507" y="573"/>
                        <a:pt x="11201" y="1049"/>
                      </a:cubicBezTo>
                      <a:cubicBezTo>
                        <a:pt x="10962" y="487"/>
                        <a:pt x="10434" y="194"/>
                        <a:pt x="9904" y="194"/>
                      </a:cubicBezTo>
                      <a:cubicBezTo>
                        <a:pt x="9453" y="194"/>
                        <a:pt x="9001" y="406"/>
                        <a:pt x="8727" y="846"/>
                      </a:cubicBezTo>
                      <a:cubicBezTo>
                        <a:pt x="8458" y="484"/>
                        <a:pt x="8059" y="308"/>
                        <a:pt x="7662" y="308"/>
                      </a:cubicBezTo>
                      <a:cubicBezTo>
                        <a:pt x="7194" y="308"/>
                        <a:pt x="6731" y="553"/>
                        <a:pt x="6491" y="1025"/>
                      </a:cubicBezTo>
                      <a:cubicBezTo>
                        <a:pt x="6261" y="546"/>
                        <a:pt x="5799" y="299"/>
                        <a:pt x="5334" y="299"/>
                      </a:cubicBezTo>
                      <a:cubicBezTo>
                        <a:pt x="4930" y="299"/>
                        <a:pt x="4524" y="486"/>
                        <a:pt x="4268" y="870"/>
                      </a:cubicBezTo>
                      <a:cubicBezTo>
                        <a:pt x="4040" y="347"/>
                        <a:pt x="3550" y="80"/>
                        <a:pt x="3057" y="80"/>
                      </a:cubicBezTo>
                      <a:cubicBezTo>
                        <a:pt x="2593" y="80"/>
                        <a:pt x="2127" y="317"/>
                        <a:pt x="1877" y="798"/>
                      </a:cubicBezTo>
                      <a:cubicBezTo>
                        <a:pt x="1743" y="430"/>
                        <a:pt x="1401" y="197"/>
                        <a:pt x="1016" y="197"/>
                      </a:cubicBezTo>
                      <a:cubicBezTo>
                        <a:pt x="988" y="197"/>
                        <a:pt x="961" y="198"/>
                        <a:pt x="933" y="200"/>
                      </a:cubicBezTo>
                      <a:cubicBezTo>
                        <a:pt x="335" y="248"/>
                        <a:pt x="13" y="822"/>
                        <a:pt x="1" y="1372"/>
                      </a:cubicBezTo>
                      <a:cubicBezTo>
                        <a:pt x="1" y="1420"/>
                        <a:pt x="36" y="1443"/>
                        <a:pt x="72" y="1443"/>
                      </a:cubicBezTo>
                      <a:cubicBezTo>
                        <a:pt x="108" y="1443"/>
                        <a:pt x="144" y="1420"/>
                        <a:pt x="144" y="1372"/>
                      </a:cubicBezTo>
                      <a:cubicBezTo>
                        <a:pt x="168" y="941"/>
                        <a:pt x="383" y="523"/>
                        <a:pt x="825" y="415"/>
                      </a:cubicBezTo>
                      <a:cubicBezTo>
                        <a:pt x="894" y="396"/>
                        <a:pt x="964" y="386"/>
                        <a:pt x="1032" y="386"/>
                      </a:cubicBezTo>
                      <a:cubicBezTo>
                        <a:pt x="1411" y="386"/>
                        <a:pt x="1749" y="681"/>
                        <a:pt x="1770" y="1097"/>
                      </a:cubicBezTo>
                      <a:cubicBezTo>
                        <a:pt x="1770" y="1149"/>
                        <a:pt x="1812" y="1180"/>
                        <a:pt x="1855" y="1180"/>
                      </a:cubicBezTo>
                      <a:cubicBezTo>
                        <a:pt x="1890" y="1180"/>
                        <a:pt x="1926" y="1158"/>
                        <a:pt x="1937" y="1109"/>
                      </a:cubicBezTo>
                      <a:cubicBezTo>
                        <a:pt x="2087" y="538"/>
                        <a:pt x="2570" y="251"/>
                        <a:pt x="3052" y="251"/>
                      </a:cubicBezTo>
                      <a:cubicBezTo>
                        <a:pt x="3529" y="251"/>
                        <a:pt x="4006" y="532"/>
                        <a:pt x="4160" y="1097"/>
                      </a:cubicBezTo>
                      <a:cubicBezTo>
                        <a:pt x="4174" y="1143"/>
                        <a:pt x="4213" y="1168"/>
                        <a:pt x="4252" y="1168"/>
                      </a:cubicBezTo>
                      <a:cubicBezTo>
                        <a:pt x="4282" y="1168"/>
                        <a:pt x="4312" y="1152"/>
                        <a:pt x="4328" y="1121"/>
                      </a:cubicBezTo>
                      <a:cubicBezTo>
                        <a:pt x="4547" y="688"/>
                        <a:pt x="4944" y="474"/>
                        <a:pt x="5336" y="474"/>
                      </a:cubicBezTo>
                      <a:cubicBezTo>
                        <a:pt x="5777" y="474"/>
                        <a:pt x="6213" y="745"/>
                        <a:pt x="6384" y="1276"/>
                      </a:cubicBezTo>
                      <a:cubicBezTo>
                        <a:pt x="6402" y="1312"/>
                        <a:pt x="6438" y="1330"/>
                        <a:pt x="6473" y="1330"/>
                      </a:cubicBezTo>
                      <a:cubicBezTo>
                        <a:pt x="6509" y="1330"/>
                        <a:pt x="6545" y="1312"/>
                        <a:pt x="6563" y="1276"/>
                      </a:cubicBezTo>
                      <a:cubicBezTo>
                        <a:pt x="6740" y="759"/>
                        <a:pt x="7200" y="485"/>
                        <a:pt x="7663" y="485"/>
                      </a:cubicBezTo>
                      <a:cubicBezTo>
                        <a:pt x="8044" y="485"/>
                        <a:pt x="8428" y="672"/>
                        <a:pt x="8655" y="1061"/>
                      </a:cubicBezTo>
                      <a:cubicBezTo>
                        <a:pt x="8673" y="1085"/>
                        <a:pt x="8700" y="1097"/>
                        <a:pt x="8727" y="1097"/>
                      </a:cubicBezTo>
                      <a:cubicBezTo>
                        <a:pt x="8754" y="1097"/>
                        <a:pt x="8781" y="1085"/>
                        <a:pt x="8798" y="1061"/>
                      </a:cubicBezTo>
                      <a:cubicBezTo>
                        <a:pt x="9028" y="597"/>
                        <a:pt x="9463" y="375"/>
                        <a:pt x="9898" y="375"/>
                      </a:cubicBezTo>
                      <a:cubicBezTo>
                        <a:pt x="10415" y="375"/>
                        <a:pt x="10931" y="690"/>
                        <a:pt x="11094" y="1288"/>
                      </a:cubicBezTo>
                      <a:cubicBezTo>
                        <a:pt x="11100" y="1335"/>
                        <a:pt x="11137" y="1359"/>
                        <a:pt x="11174" y="1359"/>
                      </a:cubicBezTo>
                      <a:cubicBezTo>
                        <a:pt x="11203" y="1359"/>
                        <a:pt x="11233" y="1344"/>
                        <a:pt x="11249" y="1312"/>
                      </a:cubicBezTo>
                      <a:cubicBezTo>
                        <a:pt x="11493" y="818"/>
                        <a:pt x="12045" y="426"/>
                        <a:pt x="12549" y="426"/>
                      </a:cubicBezTo>
                      <a:cubicBezTo>
                        <a:pt x="12886" y="426"/>
                        <a:pt x="13202" y="601"/>
                        <a:pt x="13389" y="1037"/>
                      </a:cubicBezTo>
                      <a:cubicBezTo>
                        <a:pt x="13403" y="1071"/>
                        <a:pt x="13430" y="1085"/>
                        <a:pt x="13458" y="1085"/>
                      </a:cubicBezTo>
                      <a:cubicBezTo>
                        <a:pt x="13498" y="1085"/>
                        <a:pt x="13542" y="1056"/>
                        <a:pt x="13556" y="1013"/>
                      </a:cubicBezTo>
                      <a:cubicBezTo>
                        <a:pt x="13698" y="462"/>
                        <a:pt x="14161" y="187"/>
                        <a:pt x="14625" y="187"/>
                      </a:cubicBezTo>
                      <a:cubicBezTo>
                        <a:pt x="15096" y="187"/>
                        <a:pt x="15569" y="471"/>
                        <a:pt x="15708" y="1037"/>
                      </a:cubicBezTo>
                      <a:cubicBezTo>
                        <a:pt x="15726" y="1079"/>
                        <a:pt x="15761" y="1100"/>
                        <a:pt x="15797" y="1100"/>
                      </a:cubicBezTo>
                      <a:cubicBezTo>
                        <a:pt x="15833" y="1100"/>
                        <a:pt x="15869" y="1079"/>
                        <a:pt x="15887" y="1037"/>
                      </a:cubicBezTo>
                      <a:cubicBezTo>
                        <a:pt x="16055" y="544"/>
                        <a:pt x="16486" y="301"/>
                        <a:pt x="16917" y="301"/>
                      </a:cubicBezTo>
                      <a:cubicBezTo>
                        <a:pt x="17373" y="301"/>
                        <a:pt x="17831" y="574"/>
                        <a:pt x="17979" y="1109"/>
                      </a:cubicBezTo>
                      <a:cubicBezTo>
                        <a:pt x="17992" y="1150"/>
                        <a:pt x="18029" y="1171"/>
                        <a:pt x="18065" y="1171"/>
                      </a:cubicBezTo>
                      <a:cubicBezTo>
                        <a:pt x="18092" y="1171"/>
                        <a:pt x="18119" y="1159"/>
                        <a:pt x="18134" y="1133"/>
                      </a:cubicBezTo>
                      <a:cubicBezTo>
                        <a:pt x="18341" y="681"/>
                        <a:pt x="18753" y="467"/>
                        <a:pt x="19162" y="467"/>
                      </a:cubicBezTo>
                      <a:cubicBezTo>
                        <a:pt x="19652" y="467"/>
                        <a:pt x="20138" y="775"/>
                        <a:pt x="20262" y="1348"/>
                      </a:cubicBezTo>
                      <a:cubicBezTo>
                        <a:pt x="20276" y="1400"/>
                        <a:pt x="20315" y="1422"/>
                        <a:pt x="20355" y="1422"/>
                      </a:cubicBezTo>
                      <a:cubicBezTo>
                        <a:pt x="20414" y="1422"/>
                        <a:pt x="20475" y="1372"/>
                        <a:pt x="20453" y="1300"/>
                      </a:cubicBezTo>
                      <a:cubicBezTo>
                        <a:pt x="20307" y="645"/>
                        <a:pt x="19746" y="278"/>
                        <a:pt x="19178" y="278"/>
                      </a:cubicBezTo>
                      <a:cubicBezTo>
                        <a:pt x="18772" y="278"/>
                        <a:pt x="18363" y="466"/>
                        <a:pt x="18098" y="870"/>
                      </a:cubicBezTo>
                      <a:cubicBezTo>
                        <a:pt x="17880" y="358"/>
                        <a:pt x="17404" y="97"/>
                        <a:pt x="16928" y="97"/>
                      </a:cubicBezTo>
                      <a:cubicBezTo>
                        <a:pt x="16492" y="97"/>
                        <a:pt x="16055" y="316"/>
                        <a:pt x="15815" y="762"/>
                      </a:cubicBezTo>
                      <a:cubicBezTo>
                        <a:pt x="15588" y="254"/>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507" name="Google Shape;2507;p27"/>
                <p:cNvSpPr/>
                <p:nvPr/>
              </p:nvSpPr>
              <p:spPr>
                <a:xfrm>
                  <a:off x="4979623" y="4829466"/>
                  <a:ext cx="4386615" cy="310655"/>
                </a:xfrm>
                <a:custGeom>
                  <a:avLst/>
                  <a:gdLst/>
                  <a:ahLst/>
                  <a:cxnLst/>
                  <a:rect l="l" t="t" r="r" b="b"/>
                  <a:pathLst>
                    <a:path w="20475" h="1450" extrusionOk="0">
                      <a:moveTo>
                        <a:pt x="14638" y="0"/>
                      </a:moveTo>
                      <a:cubicBezTo>
                        <a:pt x="14163" y="0"/>
                        <a:pt x="13687" y="257"/>
                        <a:pt x="13460" y="771"/>
                      </a:cubicBezTo>
                      <a:cubicBezTo>
                        <a:pt x="13242" y="398"/>
                        <a:pt x="12914" y="243"/>
                        <a:pt x="12567" y="243"/>
                      </a:cubicBezTo>
                      <a:cubicBezTo>
                        <a:pt x="12058" y="243"/>
                        <a:pt x="11507" y="577"/>
                        <a:pt x="11201" y="1046"/>
                      </a:cubicBezTo>
                      <a:cubicBezTo>
                        <a:pt x="10963" y="487"/>
                        <a:pt x="10439" y="198"/>
                        <a:pt x="9913" y="198"/>
                      </a:cubicBezTo>
                      <a:cubicBezTo>
                        <a:pt x="9459" y="198"/>
                        <a:pt x="9003" y="413"/>
                        <a:pt x="8727" y="855"/>
                      </a:cubicBezTo>
                      <a:cubicBezTo>
                        <a:pt x="8457" y="492"/>
                        <a:pt x="8056" y="316"/>
                        <a:pt x="7658" y="316"/>
                      </a:cubicBezTo>
                      <a:cubicBezTo>
                        <a:pt x="7192" y="316"/>
                        <a:pt x="6730" y="558"/>
                        <a:pt x="6491" y="1022"/>
                      </a:cubicBezTo>
                      <a:cubicBezTo>
                        <a:pt x="6262" y="545"/>
                        <a:pt x="5802" y="298"/>
                        <a:pt x="5339" y="298"/>
                      </a:cubicBezTo>
                      <a:cubicBezTo>
                        <a:pt x="4933" y="298"/>
                        <a:pt x="4525" y="488"/>
                        <a:pt x="4268" y="879"/>
                      </a:cubicBezTo>
                      <a:cubicBezTo>
                        <a:pt x="4040" y="348"/>
                        <a:pt x="3547" y="79"/>
                        <a:pt x="3053" y="79"/>
                      </a:cubicBezTo>
                      <a:cubicBezTo>
                        <a:pt x="2590" y="79"/>
                        <a:pt x="2126" y="315"/>
                        <a:pt x="1877" y="795"/>
                      </a:cubicBezTo>
                      <a:cubicBezTo>
                        <a:pt x="1743" y="437"/>
                        <a:pt x="1399" y="194"/>
                        <a:pt x="1012" y="194"/>
                      </a:cubicBezTo>
                      <a:cubicBezTo>
                        <a:pt x="986" y="194"/>
                        <a:pt x="960" y="195"/>
                        <a:pt x="933" y="198"/>
                      </a:cubicBezTo>
                      <a:cubicBezTo>
                        <a:pt x="335" y="257"/>
                        <a:pt x="13" y="831"/>
                        <a:pt x="1" y="1369"/>
                      </a:cubicBezTo>
                      <a:cubicBezTo>
                        <a:pt x="1" y="1423"/>
                        <a:pt x="36" y="1450"/>
                        <a:pt x="72" y="1450"/>
                      </a:cubicBezTo>
                      <a:cubicBezTo>
                        <a:pt x="108" y="1450"/>
                        <a:pt x="144" y="1423"/>
                        <a:pt x="144" y="1369"/>
                      </a:cubicBezTo>
                      <a:cubicBezTo>
                        <a:pt x="168" y="939"/>
                        <a:pt x="383" y="532"/>
                        <a:pt x="825" y="413"/>
                      </a:cubicBezTo>
                      <a:cubicBezTo>
                        <a:pt x="890" y="396"/>
                        <a:pt x="954" y="388"/>
                        <a:pt x="1018" y="388"/>
                      </a:cubicBezTo>
                      <a:cubicBezTo>
                        <a:pt x="1403" y="388"/>
                        <a:pt x="1749" y="684"/>
                        <a:pt x="1770" y="1094"/>
                      </a:cubicBezTo>
                      <a:cubicBezTo>
                        <a:pt x="1770" y="1153"/>
                        <a:pt x="1812" y="1183"/>
                        <a:pt x="1855" y="1183"/>
                      </a:cubicBezTo>
                      <a:cubicBezTo>
                        <a:pt x="1890" y="1183"/>
                        <a:pt x="1926" y="1162"/>
                        <a:pt x="1937" y="1118"/>
                      </a:cubicBezTo>
                      <a:cubicBezTo>
                        <a:pt x="2087" y="547"/>
                        <a:pt x="2570" y="260"/>
                        <a:pt x="3052" y="260"/>
                      </a:cubicBezTo>
                      <a:cubicBezTo>
                        <a:pt x="3529" y="260"/>
                        <a:pt x="4006" y="541"/>
                        <a:pt x="4160" y="1106"/>
                      </a:cubicBezTo>
                      <a:cubicBezTo>
                        <a:pt x="4174" y="1147"/>
                        <a:pt x="4215" y="1168"/>
                        <a:pt x="4254" y="1168"/>
                      </a:cubicBezTo>
                      <a:cubicBezTo>
                        <a:pt x="4283" y="1168"/>
                        <a:pt x="4312" y="1156"/>
                        <a:pt x="4328" y="1130"/>
                      </a:cubicBezTo>
                      <a:cubicBezTo>
                        <a:pt x="4548" y="690"/>
                        <a:pt x="4947" y="473"/>
                        <a:pt x="5340" y="473"/>
                      </a:cubicBezTo>
                      <a:cubicBezTo>
                        <a:pt x="5780" y="473"/>
                        <a:pt x="6214" y="743"/>
                        <a:pt x="6384" y="1273"/>
                      </a:cubicBezTo>
                      <a:cubicBezTo>
                        <a:pt x="6402" y="1315"/>
                        <a:pt x="6438" y="1336"/>
                        <a:pt x="6473" y="1336"/>
                      </a:cubicBezTo>
                      <a:cubicBezTo>
                        <a:pt x="6509" y="1336"/>
                        <a:pt x="6545" y="1315"/>
                        <a:pt x="6563" y="1273"/>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26" y="597"/>
                        <a:pt x="9458" y="377"/>
                        <a:pt x="9890" y="377"/>
                      </a:cubicBezTo>
                      <a:cubicBezTo>
                        <a:pt x="10410" y="377"/>
                        <a:pt x="10930" y="696"/>
                        <a:pt x="11094" y="1297"/>
                      </a:cubicBezTo>
                      <a:cubicBezTo>
                        <a:pt x="11100" y="1338"/>
                        <a:pt x="11138" y="1359"/>
                        <a:pt x="11176" y="1359"/>
                      </a:cubicBezTo>
                      <a:cubicBezTo>
                        <a:pt x="11205" y="1359"/>
                        <a:pt x="11233" y="1347"/>
                        <a:pt x="11249" y="1321"/>
                      </a:cubicBezTo>
                      <a:cubicBezTo>
                        <a:pt x="11492" y="821"/>
                        <a:pt x="12042" y="432"/>
                        <a:pt x="12545" y="432"/>
                      </a:cubicBezTo>
                      <a:cubicBezTo>
                        <a:pt x="12884" y="432"/>
                        <a:pt x="13201" y="608"/>
                        <a:pt x="13389" y="1046"/>
                      </a:cubicBezTo>
                      <a:cubicBezTo>
                        <a:pt x="13404" y="1076"/>
                        <a:pt x="13431" y="1090"/>
                        <a:pt x="13460" y="1090"/>
                      </a:cubicBezTo>
                      <a:cubicBezTo>
                        <a:pt x="13500" y="1090"/>
                        <a:pt x="13542" y="1064"/>
                        <a:pt x="13556" y="1022"/>
                      </a:cubicBezTo>
                      <a:cubicBezTo>
                        <a:pt x="13699" y="463"/>
                        <a:pt x="14164" y="186"/>
                        <a:pt x="14629" y="186"/>
                      </a:cubicBezTo>
                      <a:cubicBezTo>
                        <a:pt x="15099" y="186"/>
                        <a:pt x="15569" y="469"/>
                        <a:pt x="15708" y="1034"/>
                      </a:cubicBezTo>
                      <a:cubicBezTo>
                        <a:pt x="15726" y="1076"/>
                        <a:pt x="15761" y="1097"/>
                        <a:pt x="15797" y="1097"/>
                      </a:cubicBezTo>
                      <a:cubicBezTo>
                        <a:pt x="15833" y="1097"/>
                        <a:pt x="15869" y="1076"/>
                        <a:pt x="15887" y="1034"/>
                      </a:cubicBezTo>
                      <a:cubicBezTo>
                        <a:pt x="16055" y="541"/>
                        <a:pt x="16486" y="298"/>
                        <a:pt x="16917" y="298"/>
                      </a:cubicBezTo>
                      <a:cubicBezTo>
                        <a:pt x="17373" y="298"/>
                        <a:pt x="17831" y="571"/>
                        <a:pt x="17979" y="1106"/>
                      </a:cubicBezTo>
                      <a:cubicBezTo>
                        <a:pt x="17992" y="1147"/>
                        <a:pt x="18029" y="1168"/>
                        <a:pt x="18065" y="1168"/>
                      </a:cubicBezTo>
                      <a:cubicBezTo>
                        <a:pt x="18092" y="1168"/>
                        <a:pt x="18119" y="1156"/>
                        <a:pt x="18134" y="1130"/>
                      </a:cubicBezTo>
                      <a:cubicBezTo>
                        <a:pt x="18340" y="680"/>
                        <a:pt x="18751" y="466"/>
                        <a:pt x="19159" y="466"/>
                      </a:cubicBezTo>
                      <a:cubicBezTo>
                        <a:pt x="19650" y="466"/>
                        <a:pt x="20138" y="776"/>
                        <a:pt x="20262" y="1357"/>
                      </a:cubicBezTo>
                      <a:cubicBezTo>
                        <a:pt x="20276" y="1404"/>
                        <a:pt x="20315" y="1425"/>
                        <a:pt x="20354" y="1425"/>
                      </a:cubicBezTo>
                      <a:cubicBezTo>
                        <a:pt x="20414" y="1425"/>
                        <a:pt x="20475" y="1377"/>
                        <a:pt x="20453" y="1297"/>
                      </a:cubicBezTo>
                      <a:cubicBezTo>
                        <a:pt x="20307" y="643"/>
                        <a:pt x="19748" y="281"/>
                        <a:pt x="19181" y="281"/>
                      </a:cubicBezTo>
                      <a:cubicBezTo>
                        <a:pt x="18774" y="281"/>
                        <a:pt x="18363" y="467"/>
                        <a:pt x="18098" y="867"/>
                      </a:cubicBezTo>
                      <a:cubicBezTo>
                        <a:pt x="17881" y="357"/>
                        <a:pt x="17408" y="96"/>
                        <a:pt x="16933" y="96"/>
                      </a:cubicBezTo>
                      <a:cubicBezTo>
                        <a:pt x="16495" y="96"/>
                        <a:pt x="16056" y="318"/>
                        <a:pt x="15815" y="771"/>
                      </a:cubicBezTo>
                      <a:cubicBezTo>
                        <a:pt x="15588" y="257"/>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2508" name="Google Shape;2508;p27"/>
              <p:cNvGrpSpPr/>
              <p:nvPr/>
            </p:nvGrpSpPr>
            <p:grpSpPr>
              <a:xfrm>
                <a:off x="-76454" y="1675579"/>
                <a:ext cx="3113402" cy="3677686"/>
                <a:chOff x="4977052" y="-44831"/>
                <a:chExt cx="4389400" cy="5184952"/>
              </a:xfrm>
            </p:grpSpPr>
            <p:sp>
              <p:nvSpPr>
                <p:cNvPr id="2509" name="Google Shape;2509;p27"/>
                <p:cNvSpPr/>
                <p:nvPr/>
              </p:nvSpPr>
              <p:spPr>
                <a:xfrm>
                  <a:off x="4977052" y="-44831"/>
                  <a:ext cx="4389186" cy="309584"/>
                </a:xfrm>
                <a:custGeom>
                  <a:avLst/>
                  <a:gdLst/>
                  <a:ahLst/>
                  <a:cxnLst/>
                  <a:rect l="l" t="t" r="r" b="b"/>
                  <a:pathLst>
                    <a:path w="20487" h="1445" extrusionOk="0">
                      <a:moveTo>
                        <a:pt x="14650" y="1"/>
                      </a:moveTo>
                      <a:cubicBezTo>
                        <a:pt x="14175" y="1"/>
                        <a:pt x="13699" y="255"/>
                        <a:pt x="13472" y="763"/>
                      </a:cubicBezTo>
                      <a:cubicBezTo>
                        <a:pt x="13251" y="397"/>
                        <a:pt x="12922" y="244"/>
                        <a:pt x="12576" y="244"/>
                      </a:cubicBezTo>
                      <a:cubicBezTo>
                        <a:pt x="12064" y="244"/>
                        <a:pt x="11513" y="579"/>
                        <a:pt x="11213" y="1050"/>
                      </a:cubicBezTo>
                      <a:cubicBezTo>
                        <a:pt x="10974" y="488"/>
                        <a:pt x="10446" y="195"/>
                        <a:pt x="9916" y="195"/>
                      </a:cubicBezTo>
                      <a:cubicBezTo>
                        <a:pt x="9465" y="195"/>
                        <a:pt x="9013" y="407"/>
                        <a:pt x="8739" y="846"/>
                      </a:cubicBezTo>
                      <a:cubicBezTo>
                        <a:pt x="8470" y="485"/>
                        <a:pt x="8071" y="309"/>
                        <a:pt x="7673" y="309"/>
                      </a:cubicBezTo>
                      <a:cubicBezTo>
                        <a:pt x="7204" y="309"/>
                        <a:pt x="6737" y="553"/>
                        <a:pt x="6491" y="1026"/>
                      </a:cubicBezTo>
                      <a:cubicBezTo>
                        <a:pt x="6262" y="548"/>
                        <a:pt x="5802" y="301"/>
                        <a:pt x="5341" y="301"/>
                      </a:cubicBezTo>
                      <a:cubicBezTo>
                        <a:pt x="4937" y="301"/>
                        <a:pt x="4531" y="491"/>
                        <a:pt x="4280" y="882"/>
                      </a:cubicBezTo>
                      <a:cubicBezTo>
                        <a:pt x="4052" y="352"/>
                        <a:pt x="3556" y="82"/>
                        <a:pt x="3060" y="82"/>
                      </a:cubicBezTo>
                      <a:cubicBezTo>
                        <a:pt x="2596" y="82"/>
                        <a:pt x="2132" y="319"/>
                        <a:pt x="1889" y="799"/>
                      </a:cubicBezTo>
                      <a:cubicBezTo>
                        <a:pt x="1744" y="430"/>
                        <a:pt x="1401" y="197"/>
                        <a:pt x="1025" y="197"/>
                      </a:cubicBezTo>
                      <a:cubicBezTo>
                        <a:pt x="999" y="197"/>
                        <a:pt x="972" y="199"/>
                        <a:pt x="945" y="201"/>
                      </a:cubicBezTo>
                      <a:cubicBezTo>
                        <a:pt x="347" y="261"/>
                        <a:pt x="13" y="823"/>
                        <a:pt x="1" y="1372"/>
                      </a:cubicBezTo>
                      <a:cubicBezTo>
                        <a:pt x="1" y="1420"/>
                        <a:pt x="40" y="1444"/>
                        <a:pt x="78" y="1444"/>
                      </a:cubicBezTo>
                      <a:cubicBezTo>
                        <a:pt x="117" y="1444"/>
                        <a:pt x="156" y="1420"/>
                        <a:pt x="156" y="1372"/>
                      </a:cubicBezTo>
                      <a:cubicBezTo>
                        <a:pt x="168" y="942"/>
                        <a:pt x="395" y="524"/>
                        <a:pt x="825" y="416"/>
                      </a:cubicBezTo>
                      <a:cubicBezTo>
                        <a:pt x="895" y="397"/>
                        <a:pt x="964" y="387"/>
                        <a:pt x="1031" y="387"/>
                      </a:cubicBezTo>
                      <a:cubicBezTo>
                        <a:pt x="1417" y="387"/>
                        <a:pt x="1749" y="690"/>
                        <a:pt x="1770" y="1097"/>
                      </a:cubicBezTo>
                      <a:cubicBezTo>
                        <a:pt x="1770" y="1151"/>
                        <a:pt x="1819" y="1182"/>
                        <a:pt x="1866" y="1182"/>
                      </a:cubicBezTo>
                      <a:cubicBezTo>
                        <a:pt x="1903" y="1182"/>
                        <a:pt x="1939" y="1163"/>
                        <a:pt x="1949" y="1121"/>
                      </a:cubicBezTo>
                      <a:cubicBezTo>
                        <a:pt x="2100" y="549"/>
                        <a:pt x="2581" y="262"/>
                        <a:pt x="3063" y="262"/>
                      </a:cubicBezTo>
                      <a:cubicBezTo>
                        <a:pt x="3538" y="262"/>
                        <a:pt x="4012" y="540"/>
                        <a:pt x="4172" y="1097"/>
                      </a:cubicBezTo>
                      <a:cubicBezTo>
                        <a:pt x="4186" y="1144"/>
                        <a:pt x="4221" y="1168"/>
                        <a:pt x="4257" y="1168"/>
                      </a:cubicBezTo>
                      <a:cubicBezTo>
                        <a:pt x="4284" y="1168"/>
                        <a:pt x="4312" y="1153"/>
                        <a:pt x="4328" y="1121"/>
                      </a:cubicBezTo>
                      <a:cubicBezTo>
                        <a:pt x="4553" y="688"/>
                        <a:pt x="4950" y="475"/>
                        <a:pt x="5342" y="475"/>
                      </a:cubicBezTo>
                      <a:cubicBezTo>
                        <a:pt x="5783" y="475"/>
                        <a:pt x="6219" y="745"/>
                        <a:pt x="6396" y="1277"/>
                      </a:cubicBezTo>
                      <a:cubicBezTo>
                        <a:pt x="6408" y="1319"/>
                        <a:pt x="6444" y="1340"/>
                        <a:pt x="6480" y="1340"/>
                      </a:cubicBezTo>
                      <a:cubicBezTo>
                        <a:pt x="6515" y="1340"/>
                        <a:pt x="6551" y="1319"/>
                        <a:pt x="6563" y="1277"/>
                      </a:cubicBezTo>
                      <a:cubicBezTo>
                        <a:pt x="6740" y="761"/>
                        <a:pt x="7198" y="491"/>
                        <a:pt x="7659" y="491"/>
                      </a:cubicBezTo>
                      <a:cubicBezTo>
                        <a:pt x="8042" y="491"/>
                        <a:pt x="8427" y="677"/>
                        <a:pt x="8655" y="1062"/>
                      </a:cubicBezTo>
                      <a:cubicBezTo>
                        <a:pt x="8673" y="1086"/>
                        <a:pt x="8703" y="1097"/>
                        <a:pt x="8733" y="1097"/>
                      </a:cubicBezTo>
                      <a:cubicBezTo>
                        <a:pt x="8763" y="1097"/>
                        <a:pt x="8793" y="1086"/>
                        <a:pt x="8810" y="1062"/>
                      </a:cubicBezTo>
                      <a:cubicBezTo>
                        <a:pt x="9039" y="600"/>
                        <a:pt x="9472" y="380"/>
                        <a:pt x="9904" y="380"/>
                      </a:cubicBezTo>
                      <a:cubicBezTo>
                        <a:pt x="10422" y="380"/>
                        <a:pt x="10937" y="696"/>
                        <a:pt x="11094" y="1289"/>
                      </a:cubicBezTo>
                      <a:cubicBezTo>
                        <a:pt x="11107" y="1330"/>
                        <a:pt x="11150" y="1356"/>
                        <a:pt x="11190" y="1356"/>
                      </a:cubicBezTo>
                      <a:cubicBezTo>
                        <a:pt x="11218" y="1356"/>
                        <a:pt x="11246" y="1343"/>
                        <a:pt x="11261" y="1313"/>
                      </a:cubicBezTo>
                      <a:cubicBezTo>
                        <a:pt x="11497" y="818"/>
                        <a:pt x="12047" y="427"/>
                        <a:pt x="12550" y="427"/>
                      </a:cubicBezTo>
                      <a:cubicBezTo>
                        <a:pt x="12887" y="427"/>
                        <a:pt x="13202" y="602"/>
                        <a:pt x="13389" y="1038"/>
                      </a:cubicBezTo>
                      <a:cubicBezTo>
                        <a:pt x="13404" y="1073"/>
                        <a:pt x="13434" y="1087"/>
                        <a:pt x="13464" y="1087"/>
                      </a:cubicBezTo>
                      <a:cubicBezTo>
                        <a:pt x="13506" y="1087"/>
                        <a:pt x="13549" y="1060"/>
                        <a:pt x="13556" y="1026"/>
                      </a:cubicBezTo>
                      <a:cubicBezTo>
                        <a:pt x="13705" y="467"/>
                        <a:pt x="14173" y="189"/>
                        <a:pt x="14639" y="189"/>
                      </a:cubicBezTo>
                      <a:cubicBezTo>
                        <a:pt x="15111" y="189"/>
                        <a:pt x="15581" y="473"/>
                        <a:pt x="15720" y="1038"/>
                      </a:cubicBezTo>
                      <a:cubicBezTo>
                        <a:pt x="15732" y="1080"/>
                        <a:pt x="15767" y="1100"/>
                        <a:pt x="15803" y="1100"/>
                      </a:cubicBezTo>
                      <a:cubicBezTo>
                        <a:pt x="15839" y="1100"/>
                        <a:pt x="15875" y="1080"/>
                        <a:pt x="15887" y="1038"/>
                      </a:cubicBezTo>
                      <a:cubicBezTo>
                        <a:pt x="16055" y="538"/>
                        <a:pt x="16489" y="293"/>
                        <a:pt x="16921" y="293"/>
                      </a:cubicBezTo>
                      <a:cubicBezTo>
                        <a:pt x="17380" y="293"/>
                        <a:pt x="17837" y="568"/>
                        <a:pt x="17979" y="1109"/>
                      </a:cubicBezTo>
                      <a:cubicBezTo>
                        <a:pt x="17992" y="1150"/>
                        <a:pt x="18033" y="1172"/>
                        <a:pt x="18072" y="1172"/>
                      </a:cubicBezTo>
                      <a:cubicBezTo>
                        <a:pt x="18102" y="1172"/>
                        <a:pt x="18131" y="1159"/>
                        <a:pt x="18146" y="1133"/>
                      </a:cubicBezTo>
                      <a:cubicBezTo>
                        <a:pt x="18347" y="683"/>
                        <a:pt x="18754" y="469"/>
                        <a:pt x="19161" y="469"/>
                      </a:cubicBezTo>
                      <a:cubicBezTo>
                        <a:pt x="19650" y="469"/>
                        <a:pt x="20138" y="779"/>
                        <a:pt x="20262" y="1360"/>
                      </a:cubicBezTo>
                      <a:cubicBezTo>
                        <a:pt x="20281" y="1408"/>
                        <a:pt x="20322" y="1429"/>
                        <a:pt x="20363" y="1429"/>
                      </a:cubicBezTo>
                      <a:cubicBezTo>
                        <a:pt x="20426" y="1429"/>
                        <a:pt x="20487" y="1380"/>
                        <a:pt x="20465" y="1301"/>
                      </a:cubicBezTo>
                      <a:cubicBezTo>
                        <a:pt x="20319" y="641"/>
                        <a:pt x="19757" y="275"/>
                        <a:pt x="19190" y="275"/>
                      </a:cubicBezTo>
                      <a:cubicBezTo>
                        <a:pt x="18782" y="275"/>
                        <a:pt x="18371" y="465"/>
                        <a:pt x="18110" y="870"/>
                      </a:cubicBezTo>
                      <a:cubicBezTo>
                        <a:pt x="17886" y="359"/>
                        <a:pt x="17411" y="98"/>
                        <a:pt x="16936" y="98"/>
                      </a:cubicBezTo>
                      <a:cubicBezTo>
                        <a:pt x="16501" y="98"/>
                        <a:pt x="16067" y="317"/>
                        <a:pt x="15827" y="763"/>
                      </a:cubicBezTo>
                      <a:cubicBezTo>
                        <a:pt x="15600" y="255"/>
                        <a:pt x="15125" y="1"/>
                        <a:pt x="14650"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510" name="Google Shape;2510;p27"/>
                <p:cNvSpPr/>
                <p:nvPr/>
              </p:nvSpPr>
              <p:spPr>
                <a:xfrm>
                  <a:off x="4977052" y="498067"/>
                  <a:ext cx="4389186" cy="309584"/>
                </a:xfrm>
                <a:custGeom>
                  <a:avLst/>
                  <a:gdLst/>
                  <a:ahLst/>
                  <a:cxnLst/>
                  <a:rect l="l" t="t" r="r" b="b"/>
                  <a:pathLst>
                    <a:path w="20487" h="1445" extrusionOk="0">
                      <a:moveTo>
                        <a:pt x="14650" y="1"/>
                      </a:moveTo>
                      <a:cubicBezTo>
                        <a:pt x="14175" y="1"/>
                        <a:pt x="13699" y="255"/>
                        <a:pt x="13472" y="763"/>
                      </a:cubicBezTo>
                      <a:cubicBezTo>
                        <a:pt x="13249" y="390"/>
                        <a:pt x="12919" y="235"/>
                        <a:pt x="12570" y="235"/>
                      </a:cubicBezTo>
                      <a:cubicBezTo>
                        <a:pt x="12060" y="235"/>
                        <a:pt x="11512" y="569"/>
                        <a:pt x="11213" y="1038"/>
                      </a:cubicBezTo>
                      <a:cubicBezTo>
                        <a:pt x="10975" y="479"/>
                        <a:pt x="10451" y="189"/>
                        <a:pt x="9925" y="189"/>
                      </a:cubicBezTo>
                      <a:cubicBezTo>
                        <a:pt x="9471" y="189"/>
                        <a:pt x="9015" y="404"/>
                        <a:pt x="8739" y="847"/>
                      </a:cubicBezTo>
                      <a:cubicBezTo>
                        <a:pt x="8469" y="484"/>
                        <a:pt x="8068" y="308"/>
                        <a:pt x="7669" y="308"/>
                      </a:cubicBezTo>
                      <a:cubicBezTo>
                        <a:pt x="7201" y="308"/>
                        <a:pt x="6737" y="549"/>
                        <a:pt x="6491" y="1014"/>
                      </a:cubicBezTo>
                      <a:cubicBezTo>
                        <a:pt x="6262" y="536"/>
                        <a:pt x="5802" y="289"/>
                        <a:pt x="5341" y="289"/>
                      </a:cubicBezTo>
                      <a:cubicBezTo>
                        <a:pt x="4937" y="289"/>
                        <a:pt x="4531" y="480"/>
                        <a:pt x="4280" y="871"/>
                      </a:cubicBezTo>
                      <a:cubicBezTo>
                        <a:pt x="4052" y="340"/>
                        <a:pt x="3556" y="70"/>
                        <a:pt x="3060" y="70"/>
                      </a:cubicBezTo>
                      <a:cubicBezTo>
                        <a:pt x="2596" y="70"/>
                        <a:pt x="2132" y="307"/>
                        <a:pt x="1889" y="787"/>
                      </a:cubicBezTo>
                      <a:cubicBezTo>
                        <a:pt x="1741" y="422"/>
                        <a:pt x="1386" y="188"/>
                        <a:pt x="1001" y="188"/>
                      </a:cubicBezTo>
                      <a:cubicBezTo>
                        <a:pt x="982" y="188"/>
                        <a:pt x="964" y="188"/>
                        <a:pt x="945" y="189"/>
                      </a:cubicBezTo>
                      <a:cubicBezTo>
                        <a:pt x="347" y="249"/>
                        <a:pt x="13" y="823"/>
                        <a:pt x="1" y="1373"/>
                      </a:cubicBezTo>
                      <a:cubicBezTo>
                        <a:pt x="1" y="1420"/>
                        <a:pt x="40" y="1444"/>
                        <a:pt x="78" y="1444"/>
                      </a:cubicBezTo>
                      <a:cubicBezTo>
                        <a:pt x="117" y="1444"/>
                        <a:pt x="156" y="1420"/>
                        <a:pt x="156" y="1373"/>
                      </a:cubicBezTo>
                      <a:cubicBezTo>
                        <a:pt x="168" y="942"/>
                        <a:pt x="395" y="524"/>
                        <a:pt x="825" y="404"/>
                      </a:cubicBezTo>
                      <a:cubicBezTo>
                        <a:pt x="892" y="387"/>
                        <a:pt x="957" y="379"/>
                        <a:pt x="1022" y="379"/>
                      </a:cubicBezTo>
                      <a:cubicBezTo>
                        <a:pt x="1412" y="379"/>
                        <a:pt x="1749" y="675"/>
                        <a:pt x="1770" y="1086"/>
                      </a:cubicBezTo>
                      <a:cubicBezTo>
                        <a:pt x="1770" y="1145"/>
                        <a:pt x="1818" y="1179"/>
                        <a:pt x="1864" y="1179"/>
                      </a:cubicBezTo>
                      <a:cubicBezTo>
                        <a:pt x="1902" y="1179"/>
                        <a:pt x="1938" y="1157"/>
                        <a:pt x="1949" y="1110"/>
                      </a:cubicBezTo>
                      <a:cubicBezTo>
                        <a:pt x="2099" y="540"/>
                        <a:pt x="2576" y="256"/>
                        <a:pt x="3056" y="256"/>
                      </a:cubicBezTo>
                      <a:cubicBezTo>
                        <a:pt x="3533" y="256"/>
                        <a:pt x="4012" y="537"/>
                        <a:pt x="4172" y="1098"/>
                      </a:cubicBezTo>
                      <a:cubicBezTo>
                        <a:pt x="4186" y="1138"/>
                        <a:pt x="4223" y="1160"/>
                        <a:pt x="4258" y="1160"/>
                      </a:cubicBezTo>
                      <a:cubicBezTo>
                        <a:pt x="4286" y="1160"/>
                        <a:pt x="4312" y="1147"/>
                        <a:pt x="4328" y="1122"/>
                      </a:cubicBezTo>
                      <a:cubicBezTo>
                        <a:pt x="4554" y="686"/>
                        <a:pt x="4955" y="470"/>
                        <a:pt x="5350" y="470"/>
                      </a:cubicBezTo>
                      <a:cubicBezTo>
                        <a:pt x="5788" y="470"/>
                        <a:pt x="6220" y="736"/>
                        <a:pt x="6396" y="1265"/>
                      </a:cubicBezTo>
                      <a:cubicBezTo>
                        <a:pt x="6408" y="1307"/>
                        <a:pt x="6444" y="1328"/>
                        <a:pt x="6480" y="1328"/>
                      </a:cubicBezTo>
                      <a:cubicBezTo>
                        <a:pt x="6515" y="1328"/>
                        <a:pt x="6551" y="1307"/>
                        <a:pt x="6563" y="1265"/>
                      </a:cubicBezTo>
                      <a:cubicBezTo>
                        <a:pt x="6740" y="756"/>
                        <a:pt x="7198" y="485"/>
                        <a:pt x="7659" y="485"/>
                      </a:cubicBezTo>
                      <a:cubicBezTo>
                        <a:pt x="8042" y="485"/>
                        <a:pt x="8427" y="671"/>
                        <a:pt x="8655" y="1062"/>
                      </a:cubicBezTo>
                      <a:cubicBezTo>
                        <a:pt x="8673" y="1086"/>
                        <a:pt x="8703" y="1098"/>
                        <a:pt x="8733" y="1098"/>
                      </a:cubicBezTo>
                      <a:cubicBezTo>
                        <a:pt x="8763" y="1098"/>
                        <a:pt x="8793" y="1086"/>
                        <a:pt x="8810" y="1062"/>
                      </a:cubicBezTo>
                      <a:cubicBezTo>
                        <a:pt x="9040" y="598"/>
                        <a:pt x="9475" y="376"/>
                        <a:pt x="9909" y="376"/>
                      </a:cubicBezTo>
                      <a:cubicBezTo>
                        <a:pt x="10425" y="376"/>
                        <a:pt x="10938" y="691"/>
                        <a:pt x="11094" y="1289"/>
                      </a:cubicBezTo>
                      <a:cubicBezTo>
                        <a:pt x="11107" y="1331"/>
                        <a:pt x="11150" y="1356"/>
                        <a:pt x="11190" y="1356"/>
                      </a:cubicBezTo>
                      <a:cubicBezTo>
                        <a:pt x="11218" y="1356"/>
                        <a:pt x="11246" y="1343"/>
                        <a:pt x="11261" y="1313"/>
                      </a:cubicBezTo>
                      <a:cubicBezTo>
                        <a:pt x="11497" y="813"/>
                        <a:pt x="12044" y="424"/>
                        <a:pt x="12546" y="424"/>
                      </a:cubicBezTo>
                      <a:cubicBezTo>
                        <a:pt x="12884" y="424"/>
                        <a:pt x="13201" y="600"/>
                        <a:pt x="13389" y="1038"/>
                      </a:cubicBezTo>
                      <a:cubicBezTo>
                        <a:pt x="13404" y="1068"/>
                        <a:pt x="13433" y="1081"/>
                        <a:pt x="13464" y="1081"/>
                      </a:cubicBezTo>
                      <a:cubicBezTo>
                        <a:pt x="13506" y="1081"/>
                        <a:pt x="13549" y="1056"/>
                        <a:pt x="13556" y="1014"/>
                      </a:cubicBezTo>
                      <a:cubicBezTo>
                        <a:pt x="13704" y="463"/>
                        <a:pt x="14170" y="188"/>
                        <a:pt x="14635" y="188"/>
                      </a:cubicBezTo>
                      <a:cubicBezTo>
                        <a:pt x="15108" y="188"/>
                        <a:pt x="15581" y="472"/>
                        <a:pt x="15720" y="1038"/>
                      </a:cubicBezTo>
                      <a:cubicBezTo>
                        <a:pt x="15732" y="1080"/>
                        <a:pt x="15767" y="1101"/>
                        <a:pt x="15803" y="1101"/>
                      </a:cubicBezTo>
                      <a:cubicBezTo>
                        <a:pt x="15839" y="1101"/>
                        <a:pt x="15875" y="1080"/>
                        <a:pt x="15887" y="1038"/>
                      </a:cubicBezTo>
                      <a:cubicBezTo>
                        <a:pt x="16055" y="539"/>
                        <a:pt x="16489" y="293"/>
                        <a:pt x="16921" y="293"/>
                      </a:cubicBezTo>
                      <a:cubicBezTo>
                        <a:pt x="17380" y="293"/>
                        <a:pt x="17837" y="569"/>
                        <a:pt x="17979" y="1110"/>
                      </a:cubicBezTo>
                      <a:cubicBezTo>
                        <a:pt x="17992" y="1148"/>
                        <a:pt x="18029" y="1170"/>
                        <a:pt x="18067" y="1170"/>
                      </a:cubicBezTo>
                      <a:cubicBezTo>
                        <a:pt x="18098" y="1170"/>
                        <a:pt x="18130" y="1154"/>
                        <a:pt x="18146" y="1122"/>
                      </a:cubicBezTo>
                      <a:cubicBezTo>
                        <a:pt x="18347" y="677"/>
                        <a:pt x="18753" y="466"/>
                        <a:pt x="19159" y="466"/>
                      </a:cubicBezTo>
                      <a:cubicBezTo>
                        <a:pt x="19649" y="466"/>
                        <a:pt x="20138" y="773"/>
                        <a:pt x="20262" y="1349"/>
                      </a:cubicBezTo>
                      <a:cubicBezTo>
                        <a:pt x="20281" y="1400"/>
                        <a:pt x="20321" y="1422"/>
                        <a:pt x="20362" y="1422"/>
                      </a:cubicBezTo>
                      <a:cubicBezTo>
                        <a:pt x="20425" y="1422"/>
                        <a:pt x="20487" y="1369"/>
                        <a:pt x="20465" y="1289"/>
                      </a:cubicBezTo>
                      <a:cubicBezTo>
                        <a:pt x="20319" y="634"/>
                        <a:pt x="19754" y="267"/>
                        <a:pt x="19185" y="267"/>
                      </a:cubicBezTo>
                      <a:cubicBezTo>
                        <a:pt x="18778" y="267"/>
                        <a:pt x="18370" y="455"/>
                        <a:pt x="18110" y="859"/>
                      </a:cubicBezTo>
                      <a:cubicBezTo>
                        <a:pt x="17887" y="350"/>
                        <a:pt x="17416" y="93"/>
                        <a:pt x="16945" y="93"/>
                      </a:cubicBezTo>
                      <a:cubicBezTo>
                        <a:pt x="16507" y="93"/>
                        <a:pt x="16069" y="314"/>
                        <a:pt x="15827" y="763"/>
                      </a:cubicBezTo>
                      <a:cubicBezTo>
                        <a:pt x="15600" y="255"/>
                        <a:pt x="15125" y="1"/>
                        <a:pt x="14650"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511" name="Google Shape;2511;p27"/>
                <p:cNvSpPr/>
                <p:nvPr/>
              </p:nvSpPr>
              <p:spPr>
                <a:xfrm>
                  <a:off x="4977052" y="1038608"/>
                  <a:ext cx="4387686" cy="309370"/>
                </a:xfrm>
                <a:custGeom>
                  <a:avLst/>
                  <a:gdLst/>
                  <a:ahLst/>
                  <a:cxnLst/>
                  <a:rect l="l" t="t" r="r" b="b"/>
                  <a:pathLst>
                    <a:path w="20480" h="1444" extrusionOk="0">
                      <a:moveTo>
                        <a:pt x="14650" y="0"/>
                      </a:moveTo>
                      <a:cubicBezTo>
                        <a:pt x="14175" y="0"/>
                        <a:pt x="13699" y="254"/>
                        <a:pt x="13472" y="762"/>
                      </a:cubicBezTo>
                      <a:cubicBezTo>
                        <a:pt x="13250" y="394"/>
                        <a:pt x="12919" y="240"/>
                        <a:pt x="12571" y="240"/>
                      </a:cubicBezTo>
                      <a:cubicBezTo>
                        <a:pt x="12060" y="240"/>
                        <a:pt x="11512" y="573"/>
                        <a:pt x="11213" y="1049"/>
                      </a:cubicBezTo>
                      <a:cubicBezTo>
                        <a:pt x="10974" y="487"/>
                        <a:pt x="10446" y="194"/>
                        <a:pt x="9916" y="194"/>
                      </a:cubicBezTo>
                      <a:cubicBezTo>
                        <a:pt x="9465" y="194"/>
                        <a:pt x="9013" y="406"/>
                        <a:pt x="8739" y="846"/>
                      </a:cubicBezTo>
                      <a:cubicBezTo>
                        <a:pt x="8470" y="484"/>
                        <a:pt x="8071" y="308"/>
                        <a:pt x="7673" y="308"/>
                      </a:cubicBezTo>
                      <a:cubicBezTo>
                        <a:pt x="7204" y="308"/>
                        <a:pt x="6737" y="553"/>
                        <a:pt x="6491" y="1025"/>
                      </a:cubicBezTo>
                      <a:cubicBezTo>
                        <a:pt x="6261" y="546"/>
                        <a:pt x="5799" y="299"/>
                        <a:pt x="5336" y="299"/>
                      </a:cubicBezTo>
                      <a:cubicBezTo>
                        <a:pt x="4933" y="299"/>
                        <a:pt x="4530" y="486"/>
                        <a:pt x="4280" y="870"/>
                      </a:cubicBezTo>
                      <a:cubicBezTo>
                        <a:pt x="4053" y="342"/>
                        <a:pt x="3561" y="76"/>
                        <a:pt x="3069" y="76"/>
                      </a:cubicBezTo>
                      <a:cubicBezTo>
                        <a:pt x="2602" y="76"/>
                        <a:pt x="2134" y="315"/>
                        <a:pt x="1889" y="798"/>
                      </a:cubicBezTo>
                      <a:cubicBezTo>
                        <a:pt x="1744" y="440"/>
                        <a:pt x="1399" y="197"/>
                        <a:pt x="1022" y="197"/>
                      </a:cubicBezTo>
                      <a:cubicBezTo>
                        <a:pt x="997" y="197"/>
                        <a:pt x="971" y="198"/>
                        <a:pt x="945" y="200"/>
                      </a:cubicBezTo>
                      <a:cubicBezTo>
                        <a:pt x="347" y="260"/>
                        <a:pt x="13" y="834"/>
                        <a:pt x="1" y="1372"/>
                      </a:cubicBezTo>
                      <a:cubicBezTo>
                        <a:pt x="1" y="1420"/>
                        <a:pt x="40" y="1443"/>
                        <a:pt x="78" y="1443"/>
                      </a:cubicBezTo>
                      <a:cubicBezTo>
                        <a:pt x="117" y="1443"/>
                        <a:pt x="156" y="1420"/>
                        <a:pt x="156" y="1372"/>
                      </a:cubicBezTo>
                      <a:cubicBezTo>
                        <a:pt x="168" y="941"/>
                        <a:pt x="395" y="523"/>
                        <a:pt x="825" y="415"/>
                      </a:cubicBezTo>
                      <a:cubicBezTo>
                        <a:pt x="895" y="396"/>
                        <a:pt x="964" y="387"/>
                        <a:pt x="1032" y="387"/>
                      </a:cubicBezTo>
                      <a:cubicBezTo>
                        <a:pt x="1420" y="387"/>
                        <a:pt x="1760" y="690"/>
                        <a:pt x="1770" y="1097"/>
                      </a:cubicBezTo>
                      <a:cubicBezTo>
                        <a:pt x="1770" y="1160"/>
                        <a:pt x="1823" y="1193"/>
                        <a:pt x="1874" y="1193"/>
                      </a:cubicBezTo>
                      <a:cubicBezTo>
                        <a:pt x="1921" y="1193"/>
                        <a:pt x="1967" y="1166"/>
                        <a:pt x="1973" y="1109"/>
                      </a:cubicBezTo>
                      <a:cubicBezTo>
                        <a:pt x="2124" y="536"/>
                        <a:pt x="2605" y="250"/>
                        <a:pt x="3086" y="250"/>
                      </a:cubicBezTo>
                      <a:cubicBezTo>
                        <a:pt x="3558" y="250"/>
                        <a:pt x="4030" y="528"/>
                        <a:pt x="4184" y="1085"/>
                      </a:cubicBezTo>
                      <a:cubicBezTo>
                        <a:pt x="4198" y="1132"/>
                        <a:pt x="4237" y="1156"/>
                        <a:pt x="4275" y="1156"/>
                      </a:cubicBezTo>
                      <a:cubicBezTo>
                        <a:pt x="4306" y="1156"/>
                        <a:pt x="4336" y="1141"/>
                        <a:pt x="4352" y="1109"/>
                      </a:cubicBezTo>
                      <a:cubicBezTo>
                        <a:pt x="4571" y="676"/>
                        <a:pt x="4968" y="462"/>
                        <a:pt x="5361" y="462"/>
                      </a:cubicBezTo>
                      <a:cubicBezTo>
                        <a:pt x="5804" y="462"/>
                        <a:pt x="6243" y="733"/>
                        <a:pt x="6420" y="1264"/>
                      </a:cubicBezTo>
                      <a:cubicBezTo>
                        <a:pt x="6432" y="1300"/>
                        <a:pt x="6468" y="1318"/>
                        <a:pt x="6503" y="1318"/>
                      </a:cubicBezTo>
                      <a:cubicBezTo>
                        <a:pt x="6539" y="1318"/>
                        <a:pt x="6575" y="1300"/>
                        <a:pt x="6587" y="1264"/>
                      </a:cubicBezTo>
                      <a:cubicBezTo>
                        <a:pt x="6763" y="748"/>
                        <a:pt x="7222" y="478"/>
                        <a:pt x="7683" y="478"/>
                      </a:cubicBezTo>
                      <a:cubicBezTo>
                        <a:pt x="8066" y="478"/>
                        <a:pt x="8451" y="664"/>
                        <a:pt x="8679" y="1049"/>
                      </a:cubicBezTo>
                      <a:cubicBezTo>
                        <a:pt x="8697" y="1073"/>
                        <a:pt x="8724" y="1085"/>
                        <a:pt x="8751" y="1085"/>
                      </a:cubicBezTo>
                      <a:cubicBezTo>
                        <a:pt x="8778" y="1085"/>
                        <a:pt x="8804" y="1073"/>
                        <a:pt x="8822" y="1049"/>
                      </a:cubicBezTo>
                      <a:cubicBezTo>
                        <a:pt x="9056" y="587"/>
                        <a:pt x="9490" y="367"/>
                        <a:pt x="9922" y="367"/>
                      </a:cubicBezTo>
                      <a:cubicBezTo>
                        <a:pt x="10440" y="367"/>
                        <a:pt x="10955" y="683"/>
                        <a:pt x="11117" y="1276"/>
                      </a:cubicBezTo>
                      <a:cubicBezTo>
                        <a:pt x="11131" y="1318"/>
                        <a:pt x="11174" y="1343"/>
                        <a:pt x="11213" y="1343"/>
                      </a:cubicBezTo>
                      <a:cubicBezTo>
                        <a:pt x="11242" y="1343"/>
                        <a:pt x="11270" y="1330"/>
                        <a:pt x="11285" y="1300"/>
                      </a:cubicBezTo>
                      <a:cubicBezTo>
                        <a:pt x="11521" y="806"/>
                        <a:pt x="12071" y="414"/>
                        <a:pt x="12574" y="414"/>
                      </a:cubicBezTo>
                      <a:cubicBezTo>
                        <a:pt x="12910" y="414"/>
                        <a:pt x="13226" y="589"/>
                        <a:pt x="13413" y="1025"/>
                      </a:cubicBezTo>
                      <a:cubicBezTo>
                        <a:pt x="13428" y="1060"/>
                        <a:pt x="13458" y="1074"/>
                        <a:pt x="13488" y="1074"/>
                      </a:cubicBezTo>
                      <a:cubicBezTo>
                        <a:pt x="13530" y="1074"/>
                        <a:pt x="13573" y="1048"/>
                        <a:pt x="13580" y="1013"/>
                      </a:cubicBezTo>
                      <a:cubicBezTo>
                        <a:pt x="13723" y="454"/>
                        <a:pt x="14191" y="176"/>
                        <a:pt x="14657" y="176"/>
                      </a:cubicBezTo>
                      <a:cubicBezTo>
                        <a:pt x="15129" y="176"/>
                        <a:pt x="15599" y="460"/>
                        <a:pt x="15732" y="1025"/>
                      </a:cubicBezTo>
                      <a:cubicBezTo>
                        <a:pt x="15750" y="1067"/>
                        <a:pt x="15788" y="1088"/>
                        <a:pt x="15826" y="1088"/>
                      </a:cubicBezTo>
                      <a:cubicBezTo>
                        <a:pt x="15863" y="1088"/>
                        <a:pt x="15899" y="1067"/>
                        <a:pt x="15911" y="1025"/>
                      </a:cubicBezTo>
                      <a:cubicBezTo>
                        <a:pt x="16079" y="526"/>
                        <a:pt x="16510" y="280"/>
                        <a:pt x="16941" y="280"/>
                      </a:cubicBezTo>
                      <a:cubicBezTo>
                        <a:pt x="17398" y="280"/>
                        <a:pt x="17855" y="556"/>
                        <a:pt x="18003" y="1097"/>
                      </a:cubicBezTo>
                      <a:cubicBezTo>
                        <a:pt x="18016" y="1138"/>
                        <a:pt x="18053" y="1159"/>
                        <a:pt x="18089" y="1159"/>
                      </a:cubicBezTo>
                      <a:cubicBezTo>
                        <a:pt x="18116" y="1159"/>
                        <a:pt x="18143" y="1147"/>
                        <a:pt x="18158" y="1121"/>
                      </a:cubicBezTo>
                      <a:cubicBezTo>
                        <a:pt x="18364" y="671"/>
                        <a:pt x="18775" y="457"/>
                        <a:pt x="19183" y="457"/>
                      </a:cubicBezTo>
                      <a:cubicBezTo>
                        <a:pt x="19674" y="457"/>
                        <a:pt x="20162" y="767"/>
                        <a:pt x="20286" y="1348"/>
                      </a:cubicBezTo>
                      <a:cubicBezTo>
                        <a:pt x="20300" y="1390"/>
                        <a:pt x="20335" y="1408"/>
                        <a:pt x="20370" y="1408"/>
                      </a:cubicBezTo>
                      <a:cubicBezTo>
                        <a:pt x="20424" y="1408"/>
                        <a:pt x="20480" y="1365"/>
                        <a:pt x="20465" y="1300"/>
                      </a:cubicBezTo>
                      <a:cubicBezTo>
                        <a:pt x="20319" y="640"/>
                        <a:pt x="19757" y="275"/>
                        <a:pt x="19190" y="275"/>
                      </a:cubicBezTo>
                      <a:cubicBezTo>
                        <a:pt x="18782" y="275"/>
                        <a:pt x="18371" y="464"/>
                        <a:pt x="18110" y="870"/>
                      </a:cubicBezTo>
                      <a:cubicBezTo>
                        <a:pt x="17886" y="358"/>
                        <a:pt x="17411" y="97"/>
                        <a:pt x="16936" y="97"/>
                      </a:cubicBezTo>
                      <a:cubicBezTo>
                        <a:pt x="16501" y="97"/>
                        <a:pt x="16067" y="316"/>
                        <a:pt x="15827" y="762"/>
                      </a:cubicBezTo>
                      <a:cubicBezTo>
                        <a:pt x="15600" y="254"/>
                        <a:pt x="15125" y="0"/>
                        <a:pt x="14650"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512" name="Google Shape;2512;p27"/>
                <p:cNvSpPr/>
                <p:nvPr/>
              </p:nvSpPr>
              <p:spPr>
                <a:xfrm>
                  <a:off x="4979623" y="1579578"/>
                  <a:ext cx="4386615" cy="311298"/>
                </a:xfrm>
                <a:custGeom>
                  <a:avLst/>
                  <a:gdLst/>
                  <a:ahLst/>
                  <a:cxnLst/>
                  <a:rect l="l" t="t" r="r" b="b"/>
                  <a:pathLst>
                    <a:path w="20475" h="1453" extrusionOk="0">
                      <a:moveTo>
                        <a:pt x="14638" y="0"/>
                      </a:moveTo>
                      <a:cubicBezTo>
                        <a:pt x="14163" y="0"/>
                        <a:pt x="13687" y="257"/>
                        <a:pt x="13460" y="771"/>
                      </a:cubicBezTo>
                      <a:cubicBezTo>
                        <a:pt x="13242" y="398"/>
                        <a:pt x="12914" y="243"/>
                        <a:pt x="12567" y="243"/>
                      </a:cubicBezTo>
                      <a:cubicBezTo>
                        <a:pt x="12058" y="243"/>
                        <a:pt x="11507" y="577"/>
                        <a:pt x="11201" y="1046"/>
                      </a:cubicBezTo>
                      <a:cubicBezTo>
                        <a:pt x="10963" y="487"/>
                        <a:pt x="10439" y="198"/>
                        <a:pt x="9913" y="198"/>
                      </a:cubicBezTo>
                      <a:cubicBezTo>
                        <a:pt x="9459" y="198"/>
                        <a:pt x="9003" y="413"/>
                        <a:pt x="8727" y="855"/>
                      </a:cubicBezTo>
                      <a:cubicBezTo>
                        <a:pt x="8457" y="492"/>
                        <a:pt x="8056" y="316"/>
                        <a:pt x="7658" y="316"/>
                      </a:cubicBezTo>
                      <a:cubicBezTo>
                        <a:pt x="7192" y="316"/>
                        <a:pt x="6730" y="558"/>
                        <a:pt x="6491" y="1022"/>
                      </a:cubicBezTo>
                      <a:cubicBezTo>
                        <a:pt x="6262" y="545"/>
                        <a:pt x="5802" y="298"/>
                        <a:pt x="5339" y="298"/>
                      </a:cubicBezTo>
                      <a:cubicBezTo>
                        <a:pt x="4933" y="298"/>
                        <a:pt x="4525" y="488"/>
                        <a:pt x="4268" y="879"/>
                      </a:cubicBezTo>
                      <a:cubicBezTo>
                        <a:pt x="4040" y="348"/>
                        <a:pt x="3547" y="79"/>
                        <a:pt x="3053" y="79"/>
                      </a:cubicBezTo>
                      <a:cubicBezTo>
                        <a:pt x="2590" y="79"/>
                        <a:pt x="2126" y="315"/>
                        <a:pt x="1877" y="795"/>
                      </a:cubicBezTo>
                      <a:cubicBezTo>
                        <a:pt x="1740" y="430"/>
                        <a:pt x="1386" y="196"/>
                        <a:pt x="990" y="196"/>
                      </a:cubicBezTo>
                      <a:cubicBezTo>
                        <a:pt x="971" y="196"/>
                        <a:pt x="952" y="196"/>
                        <a:pt x="933" y="198"/>
                      </a:cubicBezTo>
                      <a:cubicBezTo>
                        <a:pt x="335" y="257"/>
                        <a:pt x="13" y="831"/>
                        <a:pt x="1" y="1381"/>
                      </a:cubicBezTo>
                      <a:cubicBezTo>
                        <a:pt x="1" y="1429"/>
                        <a:pt x="36" y="1453"/>
                        <a:pt x="72" y="1453"/>
                      </a:cubicBezTo>
                      <a:cubicBezTo>
                        <a:pt x="108" y="1453"/>
                        <a:pt x="144" y="1429"/>
                        <a:pt x="144" y="1381"/>
                      </a:cubicBezTo>
                      <a:cubicBezTo>
                        <a:pt x="168" y="951"/>
                        <a:pt x="383" y="532"/>
                        <a:pt x="825" y="413"/>
                      </a:cubicBezTo>
                      <a:cubicBezTo>
                        <a:pt x="893" y="393"/>
                        <a:pt x="961" y="384"/>
                        <a:pt x="1027" y="384"/>
                      </a:cubicBezTo>
                      <a:cubicBezTo>
                        <a:pt x="1409" y="384"/>
                        <a:pt x="1749" y="687"/>
                        <a:pt x="1770" y="1094"/>
                      </a:cubicBezTo>
                      <a:cubicBezTo>
                        <a:pt x="1770" y="1154"/>
                        <a:pt x="1814" y="1188"/>
                        <a:pt x="1857" y="1188"/>
                      </a:cubicBezTo>
                      <a:cubicBezTo>
                        <a:pt x="1892" y="1188"/>
                        <a:pt x="1926" y="1166"/>
                        <a:pt x="1937" y="1118"/>
                      </a:cubicBezTo>
                      <a:cubicBezTo>
                        <a:pt x="2087" y="547"/>
                        <a:pt x="2570" y="260"/>
                        <a:pt x="3052" y="260"/>
                      </a:cubicBezTo>
                      <a:cubicBezTo>
                        <a:pt x="3529" y="260"/>
                        <a:pt x="4006" y="541"/>
                        <a:pt x="4160" y="1106"/>
                      </a:cubicBezTo>
                      <a:cubicBezTo>
                        <a:pt x="4174" y="1147"/>
                        <a:pt x="4215" y="1168"/>
                        <a:pt x="4254" y="1168"/>
                      </a:cubicBezTo>
                      <a:cubicBezTo>
                        <a:pt x="4283" y="1168"/>
                        <a:pt x="4312" y="1156"/>
                        <a:pt x="4328" y="1130"/>
                      </a:cubicBezTo>
                      <a:cubicBezTo>
                        <a:pt x="4549" y="694"/>
                        <a:pt x="4949" y="478"/>
                        <a:pt x="5344" y="478"/>
                      </a:cubicBezTo>
                      <a:cubicBezTo>
                        <a:pt x="5782" y="478"/>
                        <a:pt x="6214" y="745"/>
                        <a:pt x="6384" y="1273"/>
                      </a:cubicBezTo>
                      <a:cubicBezTo>
                        <a:pt x="6402" y="1315"/>
                        <a:pt x="6438" y="1336"/>
                        <a:pt x="6473" y="1336"/>
                      </a:cubicBezTo>
                      <a:cubicBezTo>
                        <a:pt x="6509" y="1336"/>
                        <a:pt x="6545" y="1315"/>
                        <a:pt x="6563" y="1273"/>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32" y="602"/>
                        <a:pt x="9466" y="382"/>
                        <a:pt x="9898" y="382"/>
                      </a:cubicBezTo>
                      <a:cubicBezTo>
                        <a:pt x="10416" y="382"/>
                        <a:pt x="10931" y="698"/>
                        <a:pt x="11094" y="1297"/>
                      </a:cubicBezTo>
                      <a:cubicBezTo>
                        <a:pt x="11100" y="1339"/>
                        <a:pt x="11144" y="1364"/>
                        <a:pt x="11183" y="1364"/>
                      </a:cubicBezTo>
                      <a:cubicBezTo>
                        <a:pt x="11212" y="1364"/>
                        <a:pt x="11239" y="1351"/>
                        <a:pt x="11249" y="1321"/>
                      </a:cubicBezTo>
                      <a:cubicBezTo>
                        <a:pt x="11492" y="821"/>
                        <a:pt x="12042" y="432"/>
                        <a:pt x="12545" y="432"/>
                      </a:cubicBezTo>
                      <a:cubicBezTo>
                        <a:pt x="12884" y="432"/>
                        <a:pt x="13201" y="608"/>
                        <a:pt x="13389" y="1046"/>
                      </a:cubicBezTo>
                      <a:cubicBezTo>
                        <a:pt x="13404" y="1076"/>
                        <a:pt x="13431" y="1090"/>
                        <a:pt x="13460" y="1090"/>
                      </a:cubicBezTo>
                      <a:cubicBezTo>
                        <a:pt x="13500" y="1090"/>
                        <a:pt x="13542" y="1064"/>
                        <a:pt x="13556" y="1022"/>
                      </a:cubicBezTo>
                      <a:cubicBezTo>
                        <a:pt x="13705" y="469"/>
                        <a:pt x="14170" y="194"/>
                        <a:pt x="14633" y="194"/>
                      </a:cubicBezTo>
                      <a:cubicBezTo>
                        <a:pt x="15102" y="194"/>
                        <a:pt x="15569" y="475"/>
                        <a:pt x="15708" y="1034"/>
                      </a:cubicBezTo>
                      <a:cubicBezTo>
                        <a:pt x="15726" y="1082"/>
                        <a:pt x="15761" y="1106"/>
                        <a:pt x="15797" y="1106"/>
                      </a:cubicBezTo>
                      <a:cubicBezTo>
                        <a:pt x="15833" y="1106"/>
                        <a:pt x="15869" y="1082"/>
                        <a:pt x="15887" y="1034"/>
                      </a:cubicBezTo>
                      <a:cubicBezTo>
                        <a:pt x="16055" y="541"/>
                        <a:pt x="16486" y="298"/>
                        <a:pt x="16917" y="298"/>
                      </a:cubicBezTo>
                      <a:cubicBezTo>
                        <a:pt x="17373" y="298"/>
                        <a:pt x="17831" y="571"/>
                        <a:pt x="17979" y="1106"/>
                      </a:cubicBezTo>
                      <a:cubicBezTo>
                        <a:pt x="17992" y="1153"/>
                        <a:pt x="18028" y="1177"/>
                        <a:pt x="18063" y="1177"/>
                      </a:cubicBezTo>
                      <a:cubicBezTo>
                        <a:pt x="18091" y="1177"/>
                        <a:pt x="18118" y="1162"/>
                        <a:pt x="18134" y="1130"/>
                      </a:cubicBezTo>
                      <a:cubicBezTo>
                        <a:pt x="18340" y="686"/>
                        <a:pt x="18750" y="475"/>
                        <a:pt x="19157" y="475"/>
                      </a:cubicBezTo>
                      <a:cubicBezTo>
                        <a:pt x="19649" y="475"/>
                        <a:pt x="20138" y="782"/>
                        <a:pt x="20262" y="1357"/>
                      </a:cubicBezTo>
                      <a:cubicBezTo>
                        <a:pt x="20276" y="1409"/>
                        <a:pt x="20314" y="1431"/>
                        <a:pt x="20353" y="1431"/>
                      </a:cubicBezTo>
                      <a:cubicBezTo>
                        <a:pt x="20413" y="1431"/>
                        <a:pt x="20475" y="1377"/>
                        <a:pt x="20453" y="1297"/>
                      </a:cubicBezTo>
                      <a:cubicBezTo>
                        <a:pt x="20307" y="643"/>
                        <a:pt x="19748" y="281"/>
                        <a:pt x="19181" y="281"/>
                      </a:cubicBezTo>
                      <a:cubicBezTo>
                        <a:pt x="18774" y="281"/>
                        <a:pt x="18363" y="467"/>
                        <a:pt x="18098" y="867"/>
                      </a:cubicBezTo>
                      <a:cubicBezTo>
                        <a:pt x="17881" y="358"/>
                        <a:pt x="17410" y="101"/>
                        <a:pt x="16937" y="101"/>
                      </a:cubicBezTo>
                      <a:cubicBezTo>
                        <a:pt x="16498" y="101"/>
                        <a:pt x="16057" y="323"/>
                        <a:pt x="15815" y="771"/>
                      </a:cubicBezTo>
                      <a:cubicBezTo>
                        <a:pt x="15588" y="257"/>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513" name="Google Shape;2513;p27"/>
                <p:cNvSpPr/>
                <p:nvPr/>
              </p:nvSpPr>
              <p:spPr>
                <a:xfrm>
                  <a:off x="4979623" y="2121833"/>
                  <a:ext cx="4384901" cy="309370"/>
                </a:xfrm>
                <a:custGeom>
                  <a:avLst/>
                  <a:gdLst/>
                  <a:ahLst/>
                  <a:cxnLst/>
                  <a:rect l="l" t="t" r="r" b="b"/>
                  <a:pathLst>
                    <a:path w="20467" h="1444" extrusionOk="0">
                      <a:moveTo>
                        <a:pt x="14638" y="0"/>
                      </a:moveTo>
                      <a:cubicBezTo>
                        <a:pt x="14163" y="0"/>
                        <a:pt x="13687" y="254"/>
                        <a:pt x="13460" y="762"/>
                      </a:cubicBezTo>
                      <a:cubicBezTo>
                        <a:pt x="13242" y="394"/>
                        <a:pt x="12915" y="240"/>
                        <a:pt x="12568" y="240"/>
                      </a:cubicBezTo>
                      <a:cubicBezTo>
                        <a:pt x="12058" y="240"/>
                        <a:pt x="11507" y="573"/>
                        <a:pt x="11201" y="1049"/>
                      </a:cubicBezTo>
                      <a:cubicBezTo>
                        <a:pt x="10962" y="487"/>
                        <a:pt x="10434" y="194"/>
                        <a:pt x="9904" y="194"/>
                      </a:cubicBezTo>
                      <a:cubicBezTo>
                        <a:pt x="9453" y="194"/>
                        <a:pt x="9001" y="407"/>
                        <a:pt x="8727" y="846"/>
                      </a:cubicBezTo>
                      <a:cubicBezTo>
                        <a:pt x="8458" y="484"/>
                        <a:pt x="8059" y="308"/>
                        <a:pt x="7662" y="308"/>
                      </a:cubicBezTo>
                      <a:cubicBezTo>
                        <a:pt x="7194" y="308"/>
                        <a:pt x="6731" y="553"/>
                        <a:pt x="6491" y="1025"/>
                      </a:cubicBezTo>
                      <a:cubicBezTo>
                        <a:pt x="6261" y="546"/>
                        <a:pt x="5799" y="299"/>
                        <a:pt x="5334" y="299"/>
                      </a:cubicBezTo>
                      <a:cubicBezTo>
                        <a:pt x="4930" y="299"/>
                        <a:pt x="4524" y="486"/>
                        <a:pt x="4268" y="870"/>
                      </a:cubicBezTo>
                      <a:cubicBezTo>
                        <a:pt x="4041" y="342"/>
                        <a:pt x="3553" y="76"/>
                        <a:pt x="3061" y="76"/>
                      </a:cubicBezTo>
                      <a:cubicBezTo>
                        <a:pt x="2596" y="76"/>
                        <a:pt x="2128" y="315"/>
                        <a:pt x="1877" y="798"/>
                      </a:cubicBezTo>
                      <a:cubicBezTo>
                        <a:pt x="1743" y="440"/>
                        <a:pt x="1399" y="197"/>
                        <a:pt x="1012" y="197"/>
                      </a:cubicBezTo>
                      <a:cubicBezTo>
                        <a:pt x="986" y="197"/>
                        <a:pt x="960" y="198"/>
                        <a:pt x="933" y="201"/>
                      </a:cubicBezTo>
                      <a:cubicBezTo>
                        <a:pt x="335" y="260"/>
                        <a:pt x="13" y="834"/>
                        <a:pt x="1" y="1372"/>
                      </a:cubicBezTo>
                      <a:cubicBezTo>
                        <a:pt x="1" y="1420"/>
                        <a:pt x="36" y="1444"/>
                        <a:pt x="72" y="1444"/>
                      </a:cubicBezTo>
                      <a:cubicBezTo>
                        <a:pt x="108" y="1444"/>
                        <a:pt x="144" y="1420"/>
                        <a:pt x="144" y="1372"/>
                      </a:cubicBezTo>
                      <a:cubicBezTo>
                        <a:pt x="168" y="942"/>
                        <a:pt x="383" y="523"/>
                        <a:pt x="825" y="416"/>
                      </a:cubicBezTo>
                      <a:cubicBezTo>
                        <a:pt x="893" y="396"/>
                        <a:pt x="961" y="387"/>
                        <a:pt x="1027" y="387"/>
                      </a:cubicBezTo>
                      <a:cubicBezTo>
                        <a:pt x="1409" y="387"/>
                        <a:pt x="1749" y="690"/>
                        <a:pt x="1770" y="1097"/>
                      </a:cubicBezTo>
                      <a:cubicBezTo>
                        <a:pt x="1770" y="1151"/>
                        <a:pt x="1815" y="1182"/>
                        <a:pt x="1859" y="1182"/>
                      </a:cubicBezTo>
                      <a:cubicBezTo>
                        <a:pt x="1893" y="1182"/>
                        <a:pt x="1927" y="1163"/>
                        <a:pt x="1937" y="1121"/>
                      </a:cubicBezTo>
                      <a:cubicBezTo>
                        <a:pt x="2087" y="544"/>
                        <a:pt x="2570" y="257"/>
                        <a:pt x="3052" y="257"/>
                      </a:cubicBezTo>
                      <a:cubicBezTo>
                        <a:pt x="3529" y="257"/>
                        <a:pt x="4006" y="538"/>
                        <a:pt x="4160" y="1097"/>
                      </a:cubicBezTo>
                      <a:cubicBezTo>
                        <a:pt x="4174" y="1144"/>
                        <a:pt x="4213" y="1168"/>
                        <a:pt x="4252" y="1168"/>
                      </a:cubicBezTo>
                      <a:cubicBezTo>
                        <a:pt x="4282" y="1168"/>
                        <a:pt x="4312" y="1153"/>
                        <a:pt x="4328" y="1121"/>
                      </a:cubicBezTo>
                      <a:cubicBezTo>
                        <a:pt x="4547" y="688"/>
                        <a:pt x="4944" y="475"/>
                        <a:pt x="5336" y="475"/>
                      </a:cubicBezTo>
                      <a:cubicBezTo>
                        <a:pt x="5777" y="475"/>
                        <a:pt x="6213" y="745"/>
                        <a:pt x="6384" y="1276"/>
                      </a:cubicBezTo>
                      <a:cubicBezTo>
                        <a:pt x="6402" y="1318"/>
                        <a:pt x="6438" y="1339"/>
                        <a:pt x="6473" y="1339"/>
                      </a:cubicBezTo>
                      <a:cubicBezTo>
                        <a:pt x="6509" y="1339"/>
                        <a:pt x="6545" y="1318"/>
                        <a:pt x="6563" y="1276"/>
                      </a:cubicBezTo>
                      <a:cubicBezTo>
                        <a:pt x="6740" y="765"/>
                        <a:pt x="7201" y="495"/>
                        <a:pt x="7664" y="495"/>
                      </a:cubicBezTo>
                      <a:cubicBezTo>
                        <a:pt x="8046" y="495"/>
                        <a:pt x="8428" y="678"/>
                        <a:pt x="8655" y="1061"/>
                      </a:cubicBezTo>
                      <a:cubicBezTo>
                        <a:pt x="8673" y="1085"/>
                        <a:pt x="8700" y="1097"/>
                        <a:pt x="8727" y="1097"/>
                      </a:cubicBezTo>
                      <a:cubicBezTo>
                        <a:pt x="8754" y="1097"/>
                        <a:pt x="8781" y="1085"/>
                        <a:pt x="8798" y="1061"/>
                      </a:cubicBezTo>
                      <a:cubicBezTo>
                        <a:pt x="9028" y="590"/>
                        <a:pt x="9469" y="365"/>
                        <a:pt x="9908" y="365"/>
                      </a:cubicBezTo>
                      <a:cubicBezTo>
                        <a:pt x="10427" y="365"/>
                        <a:pt x="10944" y="680"/>
                        <a:pt x="11105" y="1276"/>
                      </a:cubicBezTo>
                      <a:cubicBezTo>
                        <a:pt x="11119" y="1317"/>
                        <a:pt x="11156" y="1339"/>
                        <a:pt x="11192" y="1339"/>
                      </a:cubicBezTo>
                      <a:cubicBezTo>
                        <a:pt x="11219" y="1339"/>
                        <a:pt x="11245" y="1326"/>
                        <a:pt x="11261" y="1300"/>
                      </a:cubicBezTo>
                      <a:cubicBezTo>
                        <a:pt x="11504" y="800"/>
                        <a:pt x="12054" y="411"/>
                        <a:pt x="12557" y="411"/>
                      </a:cubicBezTo>
                      <a:cubicBezTo>
                        <a:pt x="12896" y="411"/>
                        <a:pt x="13213" y="588"/>
                        <a:pt x="13401" y="1025"/>
                      </a:cubicBezTo>
                      <a:cubicBezTo>
                        <a:pt x="13416" y="1055"/>
                        <a:pt x="13443" y="1069"/>
                        <a:pt x="13472" y="1069"/>
                      </a:cubicBezTo>
                      <a:cubicBezTo>
                        <a:pt x="13512" y="1069"/>
                        <a:pt x="13554" y="1043"/>
                        <a:pt x="13568" y="1002"/>
                      </a:cubicBezTo>
                      <a:cubicBezTo>
                        <a:pt x="13716" y="450"/>
                        <a:pt x="14179" y="175"/>
                        <a:pt x="14641" y="175"/>
                      </a:cubicBezTo>
                      <a:cubicBezTo>
                        <a:pt x="15111" y="175"/>
                        <a:pt x="15581" y="459"/>
                        <a:pt x="15720" y="1025"/>
                      </a:cubicBezTo>
                      <a:cubicBezTo>
                        <a:pt x="15732" y="1067"/>
                        <a:pt x="15767" y="1088"/>
                        <a:pt x="15805" y="1088"/>
                      </a:cubicBezTo>
                      <a:cubicBezTo>
                        <a:pt x="15842" y="1088"/>
                        <a:pt x="15881" y="1067"/>
                        <a:pt x="15899" y="1025"/>
                      </a:cubicBezTo>
                      <a:cubicBezTo>
                        <a:pt x="16067" y="526"/>
                        <a:pt x="16498" y="281"/>
                        <a:pt x="16929" y="281"/>
                      </a:cubicBezTo>
                      <a:cubicBezTo>
                        <a:pt x="17386" y="281"/>
                        <a:pt x="17843" y="556"/>
                        <a:pt x="17991" y="1097"/>
                      </a:cubicBezTo>
                      <a:cubicBezTo>
                        <a:pt x="17997" y="1136"/>
                        <a:pt x="18032" y="1157"/>
                        <a:pt x="18068" y="1157"/>
                      </a:cubicBezTo>
                      <a:cubicBezTo>
                        <a:pt x="18098" y="1157"/>
                        <a:pt x="18130" y="1142"/>
                        <a:pt x="18146" y="1109"/>
                      </a:cubicBezTo>
                      <a:cubicBezTo>
                        <a:pt x="18352" y="665"/>
                        <a:pt x="18762" y="454"/>
                        <a:pt x="19169" y="454"/>
                      </a:cubicBezTo>
                      <a:cubicBezTo>
                        <a:pt x="19661" y="454"/>
                        <a:pt x="20150" y="761"/>
                        <a:pt x="20274" y="1336"/>
                      </a:cubicBezTo>
                      <a:cubicBezTo>
                        <a:pt x="20284" y="1387"/>
                        <a:pt x="20323" y="1410"/>
                        <a:pt x="20361" y="1410"/>
                      </a:cubicBezTo>
                      <a:cubicBezTo>
                        <a:pt x="20414" y="1410"/>
                        <a:pt x="20467" y="1369"/>
                        <a:pt x="20453" y="1300"/>
                      </a:cubicBezTo>
                      <a:cubicBezTo>
                        <a:pt x="20307" y="645"/>
                        <a:pt x="19746" y="279"/>
                        <a:pt x="19178" y="279"/>
                      </a:cubicBezTo>
                      <a:cubicBezTo>
                        <a:pt x="18772" y="279"/>
                        <a:pt x="18363" y="466"/>
                        <a:pt x="18098" y="870"/>
                      </a:cubicBezTo>
                      <a:cubicBezTo>
                        <a:pt x="17880" y="359"/>
                        <a:pt x="17404" y="98"/>
                        <a:pt x="16928" y="98"/>
                      </a:cubicBezTo>
                      <a:cubicBezTo>
                        <a:pt x="16492" y="98"/>
                        <a:pt x="16055" y="317"/>
                        <a:pt x="15815" y="762"/>
                      </a:cubicBezTo>
                      <a:cubicBezTo>
                        <a:pt x="15588" y="254"/>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514" name="Google Shape;2514;p27"/>
                <p:cNvSpPr/>
                <p:nvPr/>
              </p:nvSpPr>
              <p:spPr>
                <a:xfrm>
                  <a:off x="4979623" y="2662802"/>
                  <a:ext cx="4386829" cy="310655"/>
                </a:xfrm>
                <a:custGeom>
                  <a:avLst/>
                  <a:gdLst/>
                  <a:ahLst/>
                  <a:cxnLst/>
                  <a:rect l="l" t="t" r="r" b="b"/>
                  <a:pathLst>
                    <a:path w="20476" h="1450" extrusionOk="0">
                      <a:moveTo>
                        <a:pt x="14638" y="1"/>
                      </a:moveTo>
                      <a:cubicBezTo>
                        <a:pt x="14163" y="1"/>
                        <a:pt x="13687" y="258"/>
                        <a:pt x="13460" y="772"/>
                      </a:cubicBezTo>
                      <a:cubicBezTo>
                        <a:pt x="13242" y="399"/>
                        <a:pt x="12914" y="243"/>
                        <a:pt x="12567" y="243"/>
                      </a:cubicBezTo>
                      <a:cubicBezTo>
                        <a:pt x="12058" y="243"/>
                        <a:pt x="11507" y="577"/>
                        <a:pt x="11201" y="1047"/>
                      </a:cubicBezTo>
                      <a:cubicBezTo>
                        <a:pt x="10963" y="486"/>
                        <a:pt x="10437" y="193"/>
                        <a:pt x="9909" y="193"/>
                      </a:cubicBezTo>
                      <a:cubicBezTo>
                        <a:pt x="9456" y="193"/>
                        <a:pt x="9003" y="409"/>
                        <a:pt x="8727" y="855"/>
                      </a:cubicBezTo>
                      <a:cubicBezTo>
                        <a:pt x="8457" y="492"/>
                        <a:pt x="8056" y="316"/>
                        <a:pt x="7658" y="316"/>
                      </a:cubicBezTo>
                      <a:cubicBezTo>
                        <a:pt x="7192" y="316"/>
                        <a:pt x="6730" y="558"/>
                        <a:pt x="6491" y="1023"/>
                      </a:cubicBezTo>
                      <a:cubicBezTo>
                        <a:pt x="6262" y="545"/>
                        <a:pt x="5802" y="298"/>
                        <a:pt x="5339" y="298"/>
                      </a:cubicBezTo>
                      <a:cubicBezTo>
                        <a:pt x="4933" y="298"/>
                        <a:pt x="4525" y="488"/>
                        <a:pt x="4268" y="879"/>
                      </a:cubicBezTo>
                      <a:cubicBezTo>
                        <a:pt x="4040" y="348"/>
                        <a:pt x="3547" y="79"/>
                        <a:pt x="3053" y="79"/>
                      </a:cubicBezTo>
                      <a:cubicBezTo>
                        <a:pt x="2590" y="79"/>
                        <a:pt x="2126" y="316"/>
                        <a:pt x="1877" y="796"/>
                      </a:cubicBezTo>
                      <a:cubicBezTo>
                        <a:pt x="1743" y="437"/>
                        <a:pt x="1399" y="194"/>
                        <a:pt x="1012" y="194"/>
                      </a:cubicBezTo>
                      <a:cubicBezTo>
                        <a:pt x="986" y="194"/>
                        <a:pt x="960" y="196"/>
                        <a:pt x="933" y="198"/>
                      </a:cubicBezTo>
                      <a:cubicBezTo>
                        <a:pt x="335" y="258"/>
                        <a:pt x="13" y="831"/>
                        <a:pt x="1" y="1369"/>
                      </a:cubicBezTo>
                      <a:cubicBezTo>
                        <a:pt x="1" y="1423"/>
                        <a:pt x="36" y="1450"/>
                        <a:pt x="72" y="1450"/>
                      </a:cubicBezTo>
                      <a:cubicBezTo>
                        <a:pt x="108" y="1450"/>
                        <a:pt x="144" y="1423"/>
                        <a:pt x="144" y="1369"/>
                      </a:cubicBezTo>
                      <a:cubicBezTo>
                        <a:pt x="168" y="951"/>
                        <a:pt x="383" y="533"/>
                        <a:pt x="825" y="413"/>
                      </a:cubicBezTo>
                      <a:cubicBezTo>
                        <a:pt x="893" y="393"/>
                        <a:pt x="961" y="384"/>
                        <a:pt x="1027" y="384"/>
                      </a:cubicBezTo>
                      <a:cubicBezTo>
                        <a:pt x="1409" y="384"/>
                        <a:pt x="1749" y="687"/>
                        <a:pt x="1770" y="1094"/>
                      </a:cubicBezTo>
                      <a:cubicBezTo>
                        <a:pt x="1770" y="1153"/>
                        <a:pt x="1812" y="1183"/>
                        <a:pt x="1855" y="1183"/>
                      </a:cubicBezTo>
                      <a:cubicBezTo>
                        <a:pt x="1890" y="1183"/>
                        <a:pt x="1926" y="1162"/>
                        <a:pt x="1937" y="1118"/>
                      </a:cubicBezTo>
                      <a:cubicBezTo>
                        <a:pt x="2087" y="547"/>
                        <a:pt x="2570" y="261"/>
                        <a:pt x="3052" y="261"/>
                      </a:cubicBezTo>
                      <a:cubicBezTo>
                        <a:pt x="3529" y="261"/>
                        <a:pt x="4006" y="542"/>
                        <a:pt x="4160" y="1106"/>
                      </a:cubicBezTo>
                      <a:cubicBezTo>
                        <a:pt x="4174" y="1147"/>
                        <a:pt x="4215" y="1168"/>
                        <a:pt x="4254" y="1168"/>
                      </a:cubicBezTo>
                      <a:cubicBezTo>
                        <a:pt x="4283" y="1168"/>
                        <a:pt x="4312" y="1156"/>
                        <a:pt x="4328" y="1130"/>
                      </a:cubicBezTo>
                      <a:cubicBezTo>
                        <a:pt x="4549" y="694"/>
                        <a:pt x="4949" y="478"/>
                        <a:pt x="5344" y="478"/>
                      </a:cubicBezTo>
                      <a:cubicBezTo>
                        <a:pt x="5782" y="478"/>
                        <a:pt x="6214" y="745"/>
                        <a:pt x="6384" y="1274"/>
                      </a:cubicBezTo>
                      <a:cubicBezTo>
                        <a:pt x="6402" y="1316"/>
                        <a:pt x="6438" y="1336"/>
                        <a:pt x="6473" y="1336"/>
                      </a:cubicBezTo>
                      <a:cubicBezTo>
                        <a:pt x="6509" y="1336"/>
                        <a:pt x="6545" y="1316"/>
                        <a:pt x="6563" y="1274"/>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27" y="590"/>
                        <a:pt x="9467" y="365"/>
                        <a:pt x="9905" y="365"/>
                      </a:cubicBezTo>
                      <a:cubicBezTo>
                        <a:pt x="10428" y="365"/>
                        <a:pt x="10949" y="686"/>
                        <a:pt x="11105" y="1298"/>
                      </a:cubicBezTo>
                      <a:cubicBezTo>
                        <a:pt x="11118" y="1336"/>
                        <a:pt x="11152" y="1358"/>
                        <a:pt x="11187" y="1358"/>
                      </a:cubicBezTo>
                      <a:cubicBezTo>
                        <a:pt x="11215" y="1358"/>
                        <a:pt x="11244" y="1342"/>
                        <a:pt x="11261" y="1310"/>
                      </a:cubicBezTo>
                      <a:cubicBezTo>
                        <a:pt x="11503" y="817"/>
                        <a:pt x="12052" y="432"/>
                        <a:pt x="12555" y="432"/>
                      </a:cubicBezTo>
                      <a:cubicBezTo>
                        <a:pt x="12894" y="432"/>
                        <a:pt x="13213" y="608"/>
                        <a:pt x="13401" y="1047"/>
                      </a:cubicBezTo>
                      <a:cubicBezTo>
                        <a:pt x="13415" y="1075"/>
                        <a:pt x="13440" y="1086"/>
                        <a:pt x="13467" y="1086"/>
                      </a:cubicBezTo>
                      <a:cubicBezTo>
                        <a:pt x="13508" y="1086"/>
                        <a:pt x="13553" y="1059"/>
                        <a:pt x="13568" y="1023"/>
                      </a:cubicBezTo>
                      <a:cubicBezTo>
                        <a:pt x="13717" y="470"/>
                        <a:pt x="14181" y="195"/>
                        <a:pt x="14645" y="195"/>
                      </a:cubicBezTo>
                      <a:cubicBezTo>
                        <a:pt x="15114" y="195"/>
                        <a:pt x="15581" y="476"/>
                        <a:pt x="15720" y="1035"/>
                      </a:cubicBezTo>
                      <a:cubicBezTo>
                        <a:pt x="15732" y="1076"/>
                        <a:pt x="15767" y="1097"/>
                        <a:pt x="15805" y="1097"/>
                      </a:cubicBezTo>
                      <a:cubicBezTo>
                        <a:pt x="15842" y="1097"/>
                        <a:pt x="15881" y="1076"/>
                        <a:pt x="15899" y="1035"/>
                      </a:cubicBezTo>
                      <a:cubicBezTo>
                        <a:pt x="16067" y="541"/>
                        <a:pt x="16497" y="299"/>
                        <a:pt x="16929" y="299"/>
                      </a:cubicBezTo>
                      <a:cubicBezTo>
                        <a:pt x="17385" y="299"/>
                        <a:pt x="17843" y="571"/>
                        <a:pt x="17991" y="1106"/>
                      </a:cubicBezTo>
                      <a:cubicBezTo>
                        <a:pt x="18004" y="1147"/>
                        <a:pt x="18041" y="1168"/>
                        <a:pt x="18077" y="1168"/>
                      </a:cubicBezTo>
                      <a:cubicBezTo>
                        <a:pt x="18104" y="1168"/>
                        <a:pt x="18131" y="1156"/>
                        <a:pt x="18146" y="1130"/>
                      </a:cubicBezTo>
                      <a:cubicBezTo>
                        <a:pt x="18352" y="680"/>
                        <a:pt x="18763" y="466"/>
                        <a:pt x="19171" y="466"/>
                      </a:cubicBezTo>
                      <a:cubicBezTo>
                        <a:pt x="19662" y="466"/>
                        <a:pt x="20150" y="776"/>
                        <a:pt x="20274" y="1357"/>
                      </a:cubicBezTo>
                      <a:cubicBezTo>
                        <a:pt x="20288" y="1403"/>
                        <a:pt x="20322" y="1422"/>
                        <a:pt x="20358" y="1422"/>
                      </a:cubicBezTo>
                      <a:cubicBezTo>
                        <a:pt x="20415" y="1422"/>
                        <a:pt x="20475" y="1371"/>
                        <a:pt x="20453" y="1298"/>
                      </a:cubicBezTo>
                      <a:cubicBezTo>
                        <a:pt x="20307" y="643"/>
                        <a:pt x="19748" y="281"/>
                        <a:pt x="19181" y="281"/>
                      </a:cubicBezTo>
                      <a:cubicBezTo>
                        <a:pt x="18774" y="281"/>
                        <a:pt x="18363" y="468"/>
                        <a:pt x="18098" y="867"/>
                      </a:cubicBezTo>
                      <a:cubicBezTo>
                        <a:pt x="17881" y="357"/>
                        <a:pt x="17408" y="97"/>
                        <a:pt x="16933" y="97"/>
                      </a:cubicBezTo>
                      <a:cubicBezTo>
                        <a:pt x="16495" y="97"/>
                        <a:pt x="16056" y="318"/>
                        <a:pt x="15815" y="772"/>
                      </a:cubicBezTo>
                      <a:cubicBezTo>
                        <a:pt x="15588" y="258"/>
                        <a:pt x="15113" y="1"/>
                        <a:pt x="14638"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515" name="Google Shape;2515;p27"/>
                <p:cNvSpPr/>
                <p:nvPr/>
              </p:nvSpPr>
              <p:spPr>
                <a:xfrm>
                  <a:off x="4979623" y="3205700"/>
                  <a:ext cx="4386615" cy="308941"/>
                </a:xfrm>
                <a:custGeom>
                  <a:avLst/>
                  <a:gdLst/>
                  <a:ahLst/>
                  <a:cxnLst/>
                  <a:rect l="l" t="t" r="r" b="b"/>
                  <a:pathLst>
                    <a:path w="20475" h="1442" extrusionOk="0">
                      <a:moveTo>
                        <a:pt x="14638" y="1"/>
                      </a:moveTo>
                      <a:cubicBezTo>
                        <a:pt x="14163" y="1"/>
                        <a:pt x="13687" y="258"/>
                        <a:pt x="13460" y="772"/>
                      </a:cubicBezTo>
                      <a:cubicBezTo>
                        <a:pt x="13242" y="399"/>
                        <a:pt x="12914" y="244"/>
                        <a:pt x="12567" y="244"/>
                      </a:cubicBezTo>
                      <a:cubicBezTo>
                        <a:pt x="12058" y="244"/>
                        <a:pt x="11507" y="578"/>
                        <a:pt x="11201" y="1047"/>
                      </a:cubicBezTo>
                      <a:cubicBezTo>
                        <a:pt x="10962" y="485"/>
                        <a:pt x="10434" y="192"/>
                        <a:pt x="9904" y="192"/>
                      </a:cubicBezTo>
                      <a:cubicBezTo>
                        <a:pt x="9453" y="192"/>
                        <a:pt x="9001" y="404"/>
                        <a:pt x="8727" y="843"/>
                      </a:cubicBezTo>
                      <a:cubicBezTo>
                        <a:pt x="8458" y="482"/>
                        <a:pt x="8059" y="306"/>
                        <a:pt x="7662" y="306"/>
                      </a:cubicBezTo>
                      <a:cubicBezTo>
                        <a:pt x="7194" y="306"/>
                        <a:pt x="6731" y="550"/>
                        <a:pt x="6491" y="1023"/>
                      </a:cubicBezTo>
                      <a:cubicBezTo>
                        <a:pt x="6262" y="545"/>
                        <a:pt x="5802" y="298"/>
                        <a:pt x="5339" y="298"/>
                      </a:cubicBezTo>
                      <a:cubicBezTo>
                        <a:pt x="4933" y="298"/>
                        <a:pt x="4525" y="488"/>
                        <a:pt x="4268" y="879"/>
                      </a:cubicBezTo>
                      <a:cubicBezTo>
                        <a:pt x="4040" y="349"/>
                        <a:pt x="3547" y="79"/>
                        <a:pt x="3053" y="79"/>
                      </a:cubicBezTo>
                      <a:cubicBezTo>
                        <a:pt x="2590" y="79"/>
                        <a:pt x="2126" y="316"/>
                        <a:pt x="1877" y="796"/>
                      </a:cubicBezTo>
                      <a:cubicBezTo>
                        <a:pt x="1743" y="437"/>
                        <a:pt x="1399" y="195"/>
                        <a:pt x="1012" y="195"/>
                      </a:cubicBezTo>
                      <a:cubicBezTo>
                        <a:pt x="986" y="195"/>
                        <a:pt x="960" y="196"/>
                        <a:pt x="933" y="198"/>
                      </a:cubicBezTo>
                      <a:cubicBezTo>
                        <a:pt x="335" y="258"/>
                        <a:pt x="13" y="832"/>
                        <a:pt x="1" y="1369"/>
                      </a:cubicBezTo>
                      <a:cubicBezTo>
                        <a:pt x="1" y="1417"/>
                        <a:pt x="36" y="1441"/>
                        <a:pt x="72" y="1441"/>
                      </a:cubicBezTo>
                      <a:cubicBezTo>
                        <a:pt x="108" y="1441"/>
                        <a:pt x="144" y="1417"/>
                        <a:pt x="144" y="1369"/>
                      </a:cubicBezTo>
                      <a:cubicBezTo>
                        <a:pt x="168" y="939"/>
                        <a:pt x="383" y="533"/>
                        <a:pt x="825" y="413"/>
                      </a:cubicBezTo>
                      <a:cubicBezTo>
                        <a:pt x="893" y="394"/>
                        <a:pt x="961" y="384"/>
                        <a:pt x="1027" y="384"/>
                      </a:cubicBezTo>
                      <a:cubicBezTo>
                        <a:pt x="1409" y="384"/>
                        <a:pt x="1749" y="687"/>
                        <a:pt x="1770" y="1095"/>
                      </a:cubicBezTo>
                      <a:cubicBezTo>
                        <a:pt x="1770" y="1148"/>
                        <a:pt x="1815" y="1179"/>
                        <a:pt x="1859" y="1179"/>
                      </a:cubicBezTo>
                      <a:cubicBezTo>
                        <a:pt x="1893" y="1179"/>
                        <a:pt x="1927" y="1160"/>
                        <a:pt x="1937" y="1118"/>
                      </a:cubicBezTo>
                      <a:cubicBezTo>
                        <a:pt x="2087" y="548"/>
                        <a:pt x="2570" y="261"/>
                        <a:pt x="3052" y="261"/>
                      </a:cubicBezTo>
                      <a:cubicBezTo>
                        <a:pt x="3529" y="261"/>
                        <a:pt x="4006" y="542"/>
                        <a:pt x="4160" y="1106"/>
                      </a:cubicBezTo>
                      <a:cubicBezTo>
                        <a:pt x="4173" y="1145"/>
                        <a:pt x="4211" y="1167"/>
                        <a:pt x="4248" y="1167"/>
                      </a:cubicBezTo>
                      <a:cubicBezTo>
                        <a:pt x="4280" y="1167"/>
                        <a:pt x="4311" y="1151"/>
                        <a:pt x="4328" y="1118"/>
                      </a:cubicBezTo>
                      <a:cubicBezTo>
                        <a:pt x="4547" y="685"/>
                        <a:pt x="4944" y="472"/>
                        <a:pt x="5336" y="472"/>
                      </a:cubicBezTo>
                      <a:cubicBezTo>
                        <a:pt x="5777" y="472"/>
                        <a:pt x="6213" y="742"/>
                        <a:pt x="6384" y="1274"/>
                      </a:cubicBezTo>
                      <a:cubicBezTo>
                        <a:pt x="6402" y="1316"/>
                        <a:pt x="6438" y="1337"/>
                        <a:pt x="6473" y="1337"/>
                      </a:cubicBezTo>
                      <a:cubicBezTo>
                        <a:pt x="6509" y="1337"/>
                        <a:pt x="6545" y="1316"/>
                        <a:pt x="6563" y="1274"/>
                      </a:cubicBezTo>
                      <a:cubicBezTo>
                        <a:pt x="6740" y="762"/>
                        <a:pt x="7201" y="492"/>
                        <a:pt x="7664" y="492"/>
                      </a:cubicBezTo>
                      <a:cubicBezTo>
                        <a:pt x="8046" y="492"/>
                        <a:pt x="8428" y="675"/>
                        <a:pt x="8655" y="1059"/>
                      </a:cubicBezTo>
                      <a:cubicBezTo>
                        <a:pt x="8673" y="1083"/>
                        <a:pt x="8700" y="1095"/>
                        <a:pt x="8727" y="1095"/>
                      </a:cubicBezTo>
                      <a:cubicBezTo>
                        <a:pt x="8754" y="1095"/>
                        <a:pt x="8781" y="1083"/>
                        <a:pt x="8798" y="1059"/>
                      </a:cubicBezTo>
                      <a:cubicBezTo>
                        <a:pt x="9026" y="598"/>
                        <a:pt x="9458" y="378"/>
                        <a:pt x="9890" y="378"/>
                      </a:cubicBezTo>
                      <a:cubicBezTo>
                        <a:pt x="10410" y="378"/>
                        <a:pt x="10930" y="697"/>
                        <a:pt x="11094" y="1298"/>
                      </a:cubicBezTo>
                      <a:cubicBezTo>
                        <a:pt x="11106" y="1337"/>
                        <a:pt x="11140" y="1358"/>
                        <a:pt x="11175" y="1358"/>
                      </a:cubicBezTo>
                      <a:cubicBezTo>
                        <a:pt x="11203" y="1358"/>
                        <a:pt x="11232" y="1343"/>
                        <a:pt x="11249" y="1310"/>
                      </a:cubicBezTo>
                      <a:cubicBezTo>
                        <a:pt x="11491" y="818"/>
                        <a:pt x="12040" y="432"/>
                        <a:pt x="12543" y="432"/>
                      </a:cubicBezTo>
                      <a:cubicBezTo>
                        <a:pt x="12882" y="432"/>
                        <a:pt x="13201" y="608"/>
                        <a:pt x="13389" y="1047"/>
                      </a:cubicBezTo>
                      <a:cubicBezTo>
                        <a:pt x="13403" y="1075"/>
                        <a:pt x="13428" y="1086"/>
                        <a:pt x="13455" y="1086"/>
                      </a:cubicBezTo>
                      <a:cubicBezTo>
                        <a:pt x="13496" y="1086"/>
                        <a:pt x="13541" y="1059"/>
                        <a:pt x="13556" y="1023"/>
                      </a:cubicBezTo>
                      <a:cubicBezTo>
                        <a:pt x="13699" y="464"/>
                        <a:pt x="14164" y="186"/>
                        <a:pt x="14629" y="186"/>
                      </a:cubicBezTo>
                      <a:cubicBezTo>
                        <a:pt x="15099" y="186"/>
                        <a:pt x="15569" y="470"/>
                        <a:pt x="15708" y="1035"/>
                      </a:cubicBezTo>
                      <a:cubicBezTo>
                        <a:pt x="15726" y="1077"/>
                        <a:pt x="15761" y="1097"/>
                        <a:pt x="15797" y="1097"/>
                      </a:cubicBezTo>
                      <a:cubicBezTo>
                        <a:pt x="15833" y="1097"/>
                        <a:pt x="15869" y="1077"/>
                        <a:pt x="15887" y="1035"/>
                      </a:cubicBezTo>
                      <a:cubicBezTo>
                        <a:pt x="16055" y="541"/>
                        <a:pt x="16486" y="299"/>
                        <a:pt x="16917" y="299"/>
                      </a:cubicBezTo>
                      <a:cubicBezTo>
                        <a:pt x="17373" y="299"/>
                        <a:pt x="17831" y="571"/>
                        <a:pt x="17979" y="1106"/>
                      </a:cubicBezTo>
                      <a:cubicBezTo>
                        <a:pt x="17992" y="1147"/>
                        <a:pt x="18029" y="1169"/>
                        <a:pt x="18065" y="1169"/>
                      </a:cubicBezTo>
                      <a:cubicBezTo>
                        <a:pt x="18092" y="1169"/>
                        <a:pt x="18119" y="1156"/>
                        <a:pt x="18134" y="1130"/>
                      </a:cubicBezTo>
                      <a:cubicBezTo>
                        <a:pt x="18340" y="680"/>
                        <a:pt x="18751" y="466"/>
                        <a:pt x="19159" y="466"/>
                      </a:cubicBezTo>
                      <a:cubicBezTo>
                        <a:pt x="19650" y="466"/>
                        <a:pt x="20138" y="776"/>
                        <a:pt x="20262" y="1357"/>
                      </a:cubicBezTo>
                      <a:cubicBezTo>
                        <a:pt x="20276" y="1405"/>
                        <a:pt x="20315" y="1426"/>
                        <a:pt x="20354" y="1426"/>
                      </a:cubicBezTo>
                      <a:cubicBezTo>
                        <a:pt x="20414" y="1426"/>
                        <a:pt x="20475" y="1377"/>
                        <a:pt x="20453" y="1298"/>
                      </a:cubicBezTo>
                      <a:cubicBezTo>
                        <a:pt x="20307" y="644"/>
                        <a:pt x="19748" y="281"/>
                        <a:pt x="19181" y="281"/>
                      </a:cubicBezTo>
                      <a:cubicBezTo>
                        <a:pt x="18774" y="281"/>
                        <a:pt x="18363" y="468"/>
                        <a:pt x="18098" y="867"/>
                      </a:cubicBezTo>
                      <a:cubicBezTo>
                        <a:pt x="17881" y="358"/>
                        <a:pt x="17408" y="97"/>
                        <a:pt x="16933" y="97"/>
                      </a:cubicBezTo>
                      <a:cubicBezTo>
                        <a:pt x="16495" y="97"/>
                        <a:pt x="16056" y="319"/>
                        <a:pt x="15815" y="772"/>
                      </a:cubicBezTo>
                      <a:cubicBezTo>
                        <a:pt x="15588" y="258"/>
                        <a:pt x="15113" y="1"/>
                        <a:pt x="14638"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516" name="Google Shape;2516;p27"/>
                <p:cNvSpPr/>
                <p:nvPr/>
              </p:nvSpPr>
              <p:spPr>
                <a:xfrm>
                  <a:off x="4977052" y="3746027"/>
                  <a:ext cx="4389186" cy="310869"/>
                </a:xfrm>
                <a:custGeom>
                  <a:avLst/>
                  <a:gdLst/>
                  <a:ahLst/>
                  <a:cxnLst/>
                  <a:rect l="l" t="t" r="r" b="b"/>
                  <a:pathLst>
                    <a:path w="20487" h="1451" extrusionOk="0">
                      <a:moveTo>
                        <a:pt x="14650" y="1"/>
                      </a:moveTo>
                      <a:cubicBezTo>
                        <a:pt x="14175" y="1"/>
                        <a:pt x="13699" y="258"/>
                        <a:pt x="13472" y="772"/>
                      </a:cubicBezTo>
                      <a:cubicBezTo>
                        <a:pt x="13249" y="399"/>
                        <a:pt x="12919" y="244"/>
                        <a:pt x="12570" y="244"/>
                      </a:cubicBezTo>
                      <a:cubicBezTo>
                        <a:pt x="12060" y="244"/>
                        <a:pt x="11512" y="578"/>
                        <a:pt x="11213" y="1047"/>
                      </a:cubicBezTo>
                      <a:cubicBezTo>
                        <a:pt x="10975" y="488"/>
                        <a:pt x="10451" y="198"/>
                        <a:pt x="9925" y="198"/>
                      </a:cubicBezTo>
                      <a:cubicBezTo>
                        <a:pt x="9471" y="198"/>
                        <a:pt x="9015" y="413"/>
                        <a:pt x="8739" y="856"/>
                      </a:cubicBezTo>
                      <a:cubicBezTo>
                        <a:pt x="8469" y="493"/>
                        <a:pt x="8068" y="317"/>
                        <a:pt x="7669" y="317"/>
                      </a:cubicBezTo>
                      <a:cubicBezTo>
                        <a:pt x="7201" y="317"/>
                        <a:pt x="6737" y="558"/>
                        <a:pt x="6491" y="1023"/>
                      </a:cubicBezTo>
                      <a:cubicBezTo>
                        <a:pt x="6262" y="545"/>
                        <a:pt x="5802" y="298"/>
                        <a:pt x="5341" y="298"/>
                      </a:cubicBezTo>
                      <a:cubicBezTo>
                        <a:pt x="4937" y="298"/>
                        <a:pt x="4531" y="489"/>
                        <a:pt x="4280" y="880"/>
                      </a:cubicBezTo>
                      <a:cubicBezTo>
                        <a:pt x="4052" y="349"/>
                        <a:pt x="3556" y="79"/>
                        <a:pt x="3060" y="79"/>
                      </a:cubicBezTo>
                      <a:cubicBezTo>
                        <a:pt x="2596" y="79"/>
                        <a:pt x="2132" y="316"/>
                        <a:pt x="1889" y="796"/>
                      </a:cubicBezTo>
                      <a:cubicBezTo>
                        <a:pt x="1744" y="438"/>
                        <a:pt x="1399" y="195"/>
                        <a:pt x="1022" y="195"/>
                      </a:cubicBezTo>
                      <a:cubicBezTo>
                        <a:pt x="997" y="195"/>
                        <a:pt x="971" y="196"/>
                        <a:pt x="945" y="198"/>
                      </a:cubicBezTo>
                      <a:cubicBezTo>
                        <a:pt x="347" y="258"/>
                        <a:pt x="13" y="832"/>
                        <a:pt x="1" y="1370"/>
                      </a:cubicBezTo>
                      <a:cubicBezTo>
                        <a:pt x="1" y="1423"/>
                        <a:pt x="40" y="1450"/>
                        <a:pt x="78" y="1450"/>
                      </a:cubicBezTo>
                      <a:cubicBezTo>
                        <a:pt x="117" y="1450"/>
                        <a:pt x="156" y="1423"/>
                        <a:pt x="156" y="1370"/>
                      </a:cubicBezTo>
                      <a:cubicBezTo>
                        <a:pt x="168" y="951"/>
                        <a:pt x="395" y="533"/>
                        <a:pt x="825" y="413"/>
                      </a:cubicBezTo>
                      <a:cubicBezTo>
                        <a:pt x="895" y="394"/>
                        <a:pt x="964" y="385"/>
                        <a:pt x="1032" y="385"/>
                      </a:cubicBezTo>
                      <a:cubicBezTo>
                        <a:pt x="1420" y="385"/>
                        <a:pt x="1760" y="688"/>
                        <a:pt x="1770" y="1095"/>
                      </a:cubicBezTo>
                      <a:cubicBezTo>
                        <a:pt x="1770" y="1153"/>
                        <a:pt x="1816" y="1183"/>
                        <a:pt x="1862" y="1183"/>
                      </a:cubicBezTo>
                      <a:cubicBezTo>
                        <a:pt x="1900" y="1183"/>
                        <a:pt x="1938" y="1162"/>
                        <a:pt x="1949" y="1119"/>
                      </a:cubicBezTo>
                      <a:cubicBezTo>
                        <a:pt x="2099" y="548"/>
                        <a:pt x="2582" y="261"/>
                        <a:pt x="3064" y="261"/>
                      </a:cubicBezTo>
                      <a:cubicBezTo>
                        <a:pt x="3541" y="261"/>
                        <a:pt x="4018" y="542"/>
                        <a:pt x="4172" y="1107"/>
                      </a:cubicBezTo>
                      <a:cubicBezTo>
                        <a:pt x="4185" y="1145"/>
                        <a:pt x="4219" y="1167"/>
                        <a:pt x="4253" y="1167"/>
                      </a:cubicBezTo>
                      <a:cubicBezTo>
                        <a:pt x="4282" y="1167"/>
                        <a:pt x="4311" y="1151"/>
                        <a:pt x="4328" y="1119"/>
                      </a:cubicBezTo>
                      <a:cubicBezTo>
                        <a:pt x="4553" y="686"/>
                        <a:pt x="4950" y="472"/>
                        <a:pt x="5342" y="472"/>
                      </a:cubicBezTo>
                      <a:cubicBezTo>
                        <a:pt x="5783" y="472"/>
                        <a:pt x="6219" y="742"/>
                        <a:pt x="6396" y="1274"/>
                      </a:cubicBezTo>
                      <a:cubicBezTo>
                        <a:pt x="6408" y="1316"/>
                        <a:pt x="6444" y="1337"/>
                        <a:pt x="6480" y="1337"/>
                      </a:cubicBezTo>
                      <a:cubicBezTo>
                        <a:pt x="6515" y="1337"/>
                        <a:pt x="6551" y="1316"/>
                        <a:pt x="6563" y="1274"/>
                      </a:cubicBezTo>
                      <a:cubicBezTo>
                        <a:pt x="6740" y="763"/>
                        <a:pt x="7201" y="492"/>
                        <a:pt x="7664" y="492"/>
                      </a:cubicBezTo>
                      <a:cubicBezTo>
                        <a:pt x="8046" y="492"/>
                        <a:pt x="8428" y="676"/>
                        <a:pt x="8655" y="1059"/>
                      </a:cubicBezTo>
                      <a:cubicBezTo>
                        <a:pt x="8673" y="1089"/>
                        <a:pt x="8703" y="1104"/>
                        <a:pt x="8733" y="1104"/>
                      </a:cubicBezTo>
                      <a:cubicBezTo>
                        <a:pt x="8763" y="1104"/>
                        <a:pt x="8793" y="1089"/>
                        <a:pt x="8810" y="1059"/>
                      </a:cubicBezTo>
                      <a:cubicBezTo>
                        <a:pt x="9038" y="598"/>
                        <a:pt x="9470" y="378"/>
                        <a:pt x="9901" y="378"/>
                      </a:cubicBezTo>
                      <a:cubicBezTo>
                        <a:pt x="10420" y="378"/>
                        <a:pt x="10937" y="697"/>
                        <a:pt x="11094" y="1298"/>
                      </a:cubicBezTo>
                      <a:cubicBezTo>
                        <a:pt x="11107" y="1337"/>
                        <a:pt x="11140" y="1358"/>
                        <a:pt x="11177" y="1358"/>
                      </a:cubicBezTo>
                      <a:cubicBezTo>
                        <a:pt x="11207" y="1358"/>
                        <a:pt x="11239" y="1343"/>
                        <a:pt x="11261" y="1310"/>
                      </a:cubicBezTo>
                      <a:cubicBezTo>
                        <a:pt x="11496" y="818"/>
                        <a:pt x="12042" y="432"/>
                        <a:pt x="12544" y="432"/>
                      </a:cubicBezTo>
                      <a:cubicBezTo>
                        <a:pt x="12882" y="432"/>
                        <a:pt x="13201" y="608"/>
                        <a:pt x="13389" y="1047"/>
                      </a:cubicBezTo>
                      <a:cubicBezTo>
                        <a:pt x="13404" y="1077"/>
                        <a:pt x="13433" y="1090"/>
                        <a:pt x="13464" y="1090"/>
                      </a:cubicBezTo>
                      <a:cubicBezTo>
                        <a:pt x="13506" y="1090"/>
                        <a:pt x="13549" y="1065"/>
                        <a:pt x="13556" y="1023"/>
                      </a:cubicBezTo>
                      <a:cubicBezTo>
                        <a:pt x="13705" y="464"/>
                        <a:pt x="14173" y="186"/>
                        <a:pt x="14639" y="186"/>
                      </a:cubicBezTo>
                      <a:cubicBezTo>
                        <a:pt x="15111" y="186"/>
                        <a:pt x="15581" y="470"/>
                        <a:pt x="15720" y="1035"/>
                      </a:cubicBezTo>
                      <a:cubicBezTo>
                        <a:pt x="15732" y="1077"/>
                        <a:pt x="15767" y="1098"/>
                        <a:pt x="15803" y="1098"/>
                      </a:cubicBezTo>
                      <a:cubicBezTo>
                        <a:pt x="15839" y="1098"/>
                        <a:pt x="15875" y="1077"/>
                        <a:pt x="15887" y="1035"/>
                      </a:cubicBezTo>
                      <a:cubicBezTo>
                        <a:pt x="16061" y="542"/>
                        <a:pt x="16494" y="299"/>
                        <a:pt x="16926" y="299"/>
                      </a:cubicBezTo>
                      <a:cubicBezTo>
                        <a:pt x="17383" y="299"/>
                        <a:pt x="17837" y="572"/>
                        <a:pt x="17979" y="1107"/>
                      </a:cubicBezTo>
                      <a:cubicBezTo>
                        <a:pt x="17993" y="1148"/>
                        <a:pt x="18031" y="1174"/>
                        <a:pt x="18070" y="1174"/>
                      </a:cubicBezTo>
                      <a:cubicBezTo>
                        <a:pt x="18098" y="1174"/>
                        <a:pt x="18126" y="1161"/>
                        <a:pt x="18146" y="1131"/>
                      </a:cubicBezTo>
                      <a:cubicBezTo>
                        <a:pt x="18347" y="680"/>
                        <a:pt x="18754" y="466"/>
                        <a:pt x="19161" y="466"/>
                      </a:cubicBezTo>
                      <a:cubicBezTo>
                        <a:pt x="19650" y="466"/>
                        <a:pt x="20138" y="777"/>
                        <a:pt x="20262" y="1358"/>
                      </a:cubicBezTo>
                      <a:cubicBezTo>
                        <a:pt x="20281" y="1409"/>
                        <a:pt x="20321" y="1431"/>
                        <a:pt x="20362" y="1431"/>
                      </a:cubicBezTo>
                      <a:cubicBezTo>
                        <a:pt x="20425" y="1431"/>
                        <a:pt x="20487" y="1378"/>
                        <a:pt x="20465" y="1298"/>
                      </a:cubicBezTo>
                      <a:cubicBezTo>
                        <a:pt x="20319" y="643"/>
                        <a:pt x="19754" y="276"/>
                        <a:pt x="19185" y="276"/>
                      </a:cubicBezTo>
                      <a:cubicBezTo>
                        <a:pt x="18778" y="276"/>
                        <a:pt x="18370" y="464"/>
                        <a:pt x="18110" y="868"/>
                      </a:cubicBezTo>
                      <a:cubicBezTo>
                        <a:pt x="17886" y="358"/>
                        <a:pt x="17414" y="97"/>
                        <a:pt x="16941" y="97"/>
                      </a:cubicBezTo>
                      <a:cubicBezTo>
                        <a:pt x="16504" y="97"/>
                        <a:pt x="16068" y="319"/>
                        <a:pt x="15827" y="772"/>
                      </a:cubicBezTo>
                      <a:cubicBezTo>
                        <a:pt x="15600" y="258"/>
                        <a:pt x="15125" y="1"/>
                        <a:pt x="14650"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517" name="Google Shape;2517;p27"/>
                <p:cNvSpPr/>
                <p:nvPr/>
              </p:nvSpPr>
              <p:spPr>
                <a:xfrm>
                  <a:off x="4979623" y="4288496"/>
                  <a:ext cx="4386615" cy="309370"/>
                </a:xfrm>
                <a:custGeom>
                  <a:avLst/>
                  <a:gdLst/>
                  <a:ahLst/>
                  <a:cxnLst/>
                  <a:rect l="l" t="t" r="r" b="b"/>
                  <a:pathLst>
                    <a:path w="20475" h="1444" extrusionOk="0">
                      <a:moveTo>
                        <a:pt x="14638" y="0"/>
                      </a:moveTo>
                      <a:cubicBezTo>
                        <a:pt x="14163" y="0"/>
                        <a:pt x="13687" y="254"/>
                        <a:pt x="13460" y="762"/>
                      </a:cubicBezTo>
                      <a:cubicBezTo>
                        <a:pt x="13242" y="394"/>
                        <a:pt x="12915" y="240"/>
                        <a:pt x="12568" y="240"/>
                      </a:cubicBezTo>
                      <a:cubicBezTo>
                        <a:pt x="12058" y="240"/>
                        <a:pt x="11507" y="573"/>
                        <a:pt x="11201" y="1049"/>
                      </a:cubicBezTo>
                      <a:cubicBezTo>
                        <a:pt x="10962" y="487"/>
                        <a:pt x="10434" y="194"/>
                        <a:pt x="9904" y="194"/>
                      </a:cubicBezTo>
                      <a:cubicBezTo>
                        <a:pt x="9453" y="194"/>
                        <a:pt x="9001" y="406"/>
                        <a:pt x="8727" y="846"/>
                      </a:cubicBezTo>
                      <a:cubicBezTo>
                        <a:pt x="8458" y="484"/>
                        <a:pt x="8059" y="308"/>
                        <a:pt x="7662" y="308"/>
                      </a:cubicBezTo>
                      <a:cubicBezTo>
                        <a:pt x="7194" y="308"/>
                        <a:pt x="6731" y="553"/>
                        <a:pt x="6491" y="1025"/>
                      </a:cubicBezTo>
                      <a:cubicBezTo>
                        <a:pt x="6261" y="546"/>
                        <a:pt x="5799" y="299"/>
                        <a:pt x="5334" y="299"/>
                      </a:cubicBezTo>
                      <a:cubicBezTo>
                        <a:pt x="4930" y="299"/>
                        <a:pt x="4524" y="486"/>
                        <a:pt x="4268" y="870"/>
                      </a:cubicBezTo>
                      <a:cubicBezTo>
                        <a:pt x="4040" y="347"/>
                        <a:pt x="3550" y="80"/>
                        <a:pt x="3057" y="80"/>
                      </a:cubicBezTo>
                      <a:cubicBezTo>
                        <a:pt x="2593" y="80"/>
                        <a:pt x="2127" y="317"/>
                        <a:pt x="1877" y="798"/>
                      </a:cubicBezTo>
                      <a:cubicBezTo>
                        <a:pt x="1743" y="430"/>
                        <a:pt x="1401" y="197"/>
                        <a:pt x="1016" y="197"/>
                      </a:cubicBezTo>
                      <a:cubicBezTo>
                        <a:pt x="988" y="197"/>
                        <a:pt x="961" y="198"/>
                        <a:pt x="933" y="200"/>
                      </a:cubicBezTo>
                      <a:cubicBezTo>
                        <a:pt x="335" y="248"/>
                        <a:pt x="13" y="822"/>
                        <a:pt x="1" y="1372"/>
                      </a:cubicBezTo>
                      <a:cubicBezTo>
                        <a:pt x="1" y="1420"/>
                        <a:pt x="36" y="1443"/>
                        <a:pt x="72" y="1443"/>
                      </a:cubicBezTo>
                      <a:cubicBezTo>
                        <a:pt x="108" y="1443"/>
                        <a:pt x="144" y="1420"/>
                        <a:pt x="144" y="1372"/>
                      </a:cubicBezTo>
                      <a:cubicBezTo>
                        <a:pt x="168" y="941"/>
                        <a:pt x="383" y="523"/>
                        <a:pt x="825" y="415"/>
                      </a:cubicBezTo>
                      <a:cubicBezTo>
                        <a:pt x="894" y="396"/>
                        <a:pt x="964" y="386"/>
                        <a:pt x="1032" y="386"/>
                      </a:cubicBezTo>
                      <a:cubicBezTo>
                        <a:pt x="1411" y="386"/>
                        <a:pt x="1749" y="681"/>
                        <a:pt x="1770" y="1097"/>
                      </a:cubicBezTo>
                      <a:cubicBezTo>
                        <a:pt x="1770" y="1149"/>
                        <a:pt x="1812" y="1180"/>
                        <a:pt x="1855" y="1180"/>
                      </a:cubicBezTo>
                      <a:cubicBezTo>
                        <a:pt x="1890" y="1180"/>
                        <a:pt x="1926" y="1158"/>
                        <a:pt x="1937" y="1109"/>
                      </a:cubicBezTo>
                      <a:cubicBezTo>
                        <a:pt x="2087" y="538"/>
                        <a:pt x="2570" y="251"/>
                        <a:pt x="3052" y="251"/>
                      </a:cubicBezTo>
                      <a:cubicBezTo>
                        <a:pt x="3529" y="251"/>
                        <a:pt x="4006" y="532"/>
                        <a:pt x="4160" y="1097"/>
                      </a:cubicBezTo>
                      <a:cubicBezTo>
                        <a:pt x="4174" y="1143"/>
                        <a:pt x="4213" y="1168"/>
                        <a:pt x="4252" y="1168"/>
                      </a:cubicBezTo>
                      <a:cubicBezTo>
                        <a:pt x="4282" y="1168"/>
                        <a:pt x="4312" y="1152"/>
                        <a:pt x="4328" y="1121"/>
                      </a:cubicBezTo>
                      <a:cubicBezTo>
                        <a:pt x="4547" y="688"/>
                        <a:pt x="4944" y="474"/>
                        <a:pt x="5336" y="474"/>
                      </a:cubicBezTo>
                      <a:cubicBezTo>
                        <a:pt x="5777" y="474"/>
                        <a:pt x="6213" y="745"/>
                        <a:pt x="6384" y="1276"/>
                      </a:cubicBezTo>
                      <a:cubicBezTo>
                        <a:pt x="6402" y="1312"/>
                        <a:pt x="6438" y="1330"/>
                        <a:pt x="6473" y="1330"/>
                      </a:cubicBezTo>
                      <a:cubicBezTo>
                        <a:pt x="6509" y="1330"/>
                        <a:pt x="6545" y="1312"/>
                        <a:pt x="6563" y="1276"/>
                      </a:cubicBezTo>
                      <a:cubicBezTo>
                        <a:pt x="6740" y="759"/>
                        <a:pt x="7200" y="485"/>
                        <a:pt x="7663" y="485"/>
                      </a:cubicBezTo>
                      <a:cubicBezTo>
                        <a:pt x="8044" y="485"/>
                        <a:pt x="8428" y="672"/>
                        <a:pt x="8655" y="1061"/>
                      </a:cubicBezTo>
                      <a:cubicBezTo>
                        <a:pt x="8673" y="1085"/>
                        <a:pt x="8700" y="1097"/>
                        <a:pt x="8727" y="1097"/>
                      </a:cubicBezTo>
                      <a:cubicBezTo>
                        <a:pt x="8754" y="1097"/>
                        <a:pt x="8781" y="1085"/>
                        <a:pt x="8798" y="1061"/>
                      </a:cubicBezTo>
                      <a:cubicBezTo>
                        <a:pt x="9028" y="597"/>
                        <a:pt x="9463" y="375"/>
                        <a:pt x="9898" y="375"/>
                      </a:cubicBezTo>
                      <a:cubicBezTo>
                        <a:pt x="10415" y="375"/>
                        <a:pt x="10931" y="690"/>
                        <a:pt x="11094" y="1288"/>
                      </a:cubicBezTo>
                      <a:cubicBezTo>
                        <a:pt x="11100" y="1335"/>
                        <a:pt x="11137" y="1359"/>
                        <a:pt x="11174" y="1359"/>
                      </a:cubicBezTo>
                      <a:cubicBezTo>
                        <a:pt x="11203" y="1359"/>
                        <a:pt x="11233" y="1344"/>
                        <a:pt x="11249" y="1312"/>
                      </a:cubicBezTo>
                      <a:cubicBezTo>
                        <a:pt x="11493" y="818"/>
                        <a:pt x="12045" y="426"/>
                        <a:pt x="12549" y="426"/>
                      </a:cubicBezTo>
                      <a:cubicBezTo>
                        <a:pt x="12886" y="426"/>
                        <a:pt x="13202" y="601"/>
                        <a:pt x="13389" y="1037"/>
                      </a:cubicBezTo>
                      <a:cubicBezTo>
                        <a:pt x="13403" y="1071"/>
                        <a:pt x="13430" y="1085"/>
                        <a:pt x="13458" y="1085"/>
                      </a:cubicBezTo>
                      <a:cubicBezTo>
                        <a:pt x="13498" y="1085"/>
                        <a:pt x="13542" y="1056"/>
                        <a:pt x="13556" y="1013"/>
                      </a:cubicBezTo>
                      <a:cubicBezTo>
                        <a:pt x="13698" y="462"/>
                        <a:pt x="14161" y="187"/>
                        <a:pt x="14625" y="187"/>
                      </a:cubicBezTo>
                      <a:cubicBezTo>
                        <a:pt x="15096" y="187"/>
                        <a:pt x="15569" y="471"/>
                        <a:pt x="15708" y="1037"/>
                      </a:cubicBezTo>
                      <a:cubicBezTo>
                        <a:pt x="15726" y="1079"/>
                        <a:pt x="15761" y="1100"/>
                        <a:pt x="15797" y="1100"/>
                      </a:cubicBezTo>
                      <a:cubicBezTo>
                        <a:pt x="15833" y="1100"/>
                        <a:pt x="15869" y="1079"/>
                        <a:pt x="15887" y="1037"/>
                      </a:cubicBezTo>
                      <a:cubicBezTo>
                        <a:pt x="16055" y="544"/>
                        <a:pt x="16486" y="301"/>
                        <a:pt x="16917" y="301"/>
                      </a:cubicBezTo>
                      <a:cubicBezTo>
                        <a:pt x="17373" y="301"/>
                        <a:pt x="17831" y="574"/>
                        <a:pt x="17979" y="1109"/>
                      </a:cubicBezTo>
                      <a:cubicBezTo>
                        <a:pt x="17992" y="1150"/>
                        <a:pt x="18029" y="1171"/>
                        <a:pt x="18065" y="1171"/>
                      </a:cubicBezTo>
                      <a:cubicBezTo>
                        <a:pt x="18092" y="1171"/>
                        <a:pt x="18119" y="1159"/>
                        <a:pt x="18134" y="1133"/>
                      </a:cubicBezTo>
                      <a:cubicBezTo>
                        <a:pt x="18341" y="681"/>
                        <a:pt x="18753" y="467"/>
                        <a:pt x="19162" y="467"/>
                      </a:cubicBezTo>
                      <a:cubicBezTo>
                        <a:pt x="19652" y="467"/>
                        <a:pt x="20138" y="775"/>
                        <a:pt x="20262" y="1348"/>
                      </a:cubicBezTo>
                      <a:cubicBezTo>
                        <a:pt x="20276" y="1400"/>
                        <a:pt x="20315" y="1422"/>
                        <a:pt x="20355" y="1422"/>
                      </a:cubicBezTo>
                      <a:cubicBezTo>
                        <a:pt x="20414" y="1422"/>
                        <a:pt x="20475" y="1372"/>
                        <a:pt x="20453" y="1300"/>
                      </a:cubicBezTo>
                      <a:cubicBezTo>
                        <a:pt x="20307" y="645"/>
                        <a:pt x="19746" y="278"/>
                        <a:pt x="19178" y="278"/>
                      </a:cubicBezTo>
                      <a:cubicBezTo>
                        <a:pt x="18772" y="278"/>
                        <a:pt x="18363" y="466"/>
                        <a:pt x="18098" y="870"/>
                      </a:cubicBezTo>
                      <a:cubicBezTo>
                        <a:pt x="17880" y="358"/>
                        <a:pt x="17404" y="97"/>
                        <a:pt x="16928" y="97"/>
                      </a:cubicBezTo>
                      <a:cubicBezTo>
                        <a:pt x="16492" y="97"/>
                        <a:pt x="16055" y="316"/>
                        <a:pt x="15815" y="762"/>
                      </a:cubicBezTo>
                      <a:cubicBezTo>
                        <a:pt x="15588" y="254"/>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518" name="Google Shape;2518;p27"/>
                <p:cNvSpPr/>
                <p:nvPr/>
              </p:nvSpPr>
              <p:spPr>
                <a:xfrm>
                  <a:off x="4979623" y="4829466"/>
                  <a:ext cx="4386615" cy="310655"/>
                </a:xfrm>
                <a:custGeom>
                  <a:avLst/>
                  <a:gdLst/>
                  <a:ahLst/>
                  <a:cxnLst/>
                  <a:rect l="l" t="t" r="r" b="b"/>
                  <a:pathLst>
                    <a:path w="20475" h="1450" extrusionOk="0">
                      <a:moveTo>
                        <a:pt x="14638" y="0"/>
                      </a:moveTo>
                      <a:cubicBezTo>
                        <a:pt x="14163" y="0"/>
                        <a:pt x="13687" y="257"/>
                        <a:pt x="13460" y="771"/>
                      </a:cubicBezTo>
                      <a:cubicBezTo>
                        <a:pt x="13242" y="398"/>
                        <a:pt x="12914" y="243"/>
                        <a:pt x="12567" y="243"/>
                      </a:cubicBezTo>
                      <a:cubicBezTo>
                        <a:pt x="12058" y="243"/>
                        <a:pt x="11507" y="577"/>
                        <a:pt x="11201" y="1046"/>
                      </a:cubicBezTo>
                      <a:cubicBezTo>
                        <a:pt x="10963" y="487"/>
                        <a:pt x="10439" y="198"/>
                        <a:pt x="9913" y="198"/>
                      </a:cubicBezTo>
                      <a:cubicBezTo>
                        <a:pt x="9459" y="198"/>
                        <a:pt x="9003" y="413"/>
                        <a:pt x="8727" y="855"/>
                      </a:cubicBezTo>
                      <a:cubicBezTo>
                        <a:pt x="8457" y="492"/>
                        <a:pt x="8056" y="316"/>
                        <a:pt x="7658" y="316"/>
                      </a:cubicBezTo>
                      <a:cubicBezTo>
                        <a:pt x="7192" y="316"/>
                        <a:pt x="6730" y="558"/>
                        <a:pt x="6491" y="1022"/>
                      </a:cubicBezTo>
                      <a:cubicBezTo>
                        <a:pt x="6262" y="545"/>
                        <a:pt x="5802" y="298"/>
                        <a:pt x="5339" y="298"/>
                      </a:cubicBezTo>
                      <a:cubicBezTo>
                        <a:pt x="4933" y="298"/>
                        <a:pt x="4525" y="488"/>
                        <a:pt x="4268" y="879"/>
                      </a:cubicBezTo>
                      <a:cubicBezTo>
                        <a:pt x="4040" y="348"/>
                        <a:pt x="3547" y="79"/>
                        <a:pt x="3053" y="79"/>
                      </a:cubicBezTo>
                      <a:cubicBezTo>
                        <a:pt x="2590" y="79"/>
                        <a:pt x="2126" y="315"/>
                        <a:pt x="1877" y="795"/>
                      </a:cubicBezTo>
                      <a:cubicBezTo>
                        <a:pt x="1743" y="437"/>
                        <a:pt x="1399" y="194"/>
                        <a:pt x="1012" y="194"/>
                      </a:cubicBezTo>
                      <a:cubicBezTo>
                        <a:pt x="986" y="194"/>
                        <a:pt x="960" y="195"/>
                        <a:pt x="933" y="198"/>
                      </a:cubicBezTo>
                      <a:cubicBezTo>
                        <a:pt x="335" y="257"/>
                        <a:pt x="13" y="831"/>
                        <a:pt x="1" y="1369"/>
                      </a:cubicBezTo>
                      <a:cubicBezTo>
                        <a:pt x="1" y="1423"/>
                        <a:pt x="36" y="1450"/>
                        <a:pt x="72" y="1450"/>
                      </a:cubicBezTo>
                      <a:cubicBezTo>
                        <a:pt x="108" y="1450"/>
                        <a:pt x="144" y="1423"/>
                        <a:pt x="144" y="1369"/>
                      </a:cubicBezTo>
                      <a:cubicBezTo>
                        <a:pt x="168" y="939"/>
                        <a:pt x="383" y="532"/>
                        <a:pt x="825" y="413"/>
                      </a:cubicBezTo>
                      <a:cubicBezTo>
                        <a:pt x="890" y="396"/>
                        <a:pt x="954" y="388"/>
                        <a:pt x="1018" y="388"/>
                      </a:cubicBezTo>
                      <a:cubicBezTo>
                        <a:pt x="1403" y="388"/>
                        <a:pt x="1749" y="684"/>
                        <a:pt x="1770" y="1094"/>
                      </a:cubicBezTo>
                      <a:cubicBezTo>
                        <a:pt x="1770" y="1153"/>
                        <a:pt x="1812" y="1183"/>
                        <a:pt x="1855" y="1183"/>
                      </a:cubicBezTo>
                      <a:cubicBezTo>
                        <a:pt x="1890" y="1183"/>
                        <a:pt x="1926" y="1162"/>
                        <a:pt x="1937" y="1118"/>
                      </a:cubicBezTo>
                      <a:cubicBezTo>
                        <a:pt x="2087" y="547"/>
                        <a:pt x="2570" y="260"/>
                        <a:pt x="3052" y="260"/>
                      </a:cubicBezTo>
                      <a:cubicBezTo>
                        <a:pt x="3529" y="260"/>
                        <a:pt x="4006" y="541"/>
                        <a:pt x="4160" y="1106"/>
                      </a:cubicBezTo>
                      <a:cubicBezTo>
                        <a:pt x="4174" y="1147"/>
                        <a:pt x="4215" y="1168"/>
                        <a:pt x="4254" y="1168"/>
                      </a:cubicBezTo>
                      <a:cubicBezTo>
                        <a:pt x="4283" y="1168"/>
                        <a:pt x="4312" y="1156"/>
                        <a:pt x="4328" y="1130"/>
                      </a:cubicBezTo>
                      <a:cubicBezTo>
                        <a:pt x="4548" y="690"/>
                        <a:pt x="4947" y="473"/>
                        <a:pt x="5340" y="473"/>
                      </a:cubicBezTo>
                      <a:cubicBezTo>
                        <a:pt x="5780" y="473"/>
                        <a:pt x="6214" y="743"/>
                        <a:pt x="6384" y="1273"/>
                      </a:cubicBezTo>
                      <a:cubicBezTo>
                        <a:pt x="6402" y="1315"/>
                        <a:pt x="6438" y="1336"/>
                        <a:pt x="6473" y="1336"/>
                      </a:cubicBezTo>
                      <a:cubicBezTo>
                        <a:pt x="6509" y="1336"/>
                        <a:pt x="6545" y="1315"/>
                        <a:pt x="6563" y="1273"/>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26" y="597"/>
                        <a:pt x="9458" y="377"/>
                        <a:pt x="9890" y="377"/>
                      </a:cubicBezTo>
                      <a:cubicBezTo>
                        <a:pt x="10410" y="377"/>
                        <a:pt x="10930" y="696"/>
                        <a:pt x="11094" y="1297"/>
                      </a:cubicBezTo>
                      <a:cubicBezTo>
                        <a:pt x="11100" y="1338"/>
                        <a:pt x="11138" y="1359"/>
                        <a:pt x="11176" y="1359"/>
                      </a:cubicBezTo>
                      <a:cubicBezTo>
                        <a:pt x="11205" y="1359"/>
                        <a:pt x="11233" y="1347"/>
                        <a:pt x="11249" y="1321"/>
                      </a:cubicBezTo>
                      <a:cubicBezTo>
                        <a:pt x="11492" y="821"/>
                        <a:pt x="12042" y="432"/>
                        <a:pt x="12545" y="432"/>
                      </a:cubicBezTo>
                      <a:cubicBezTo>
                        <a:pt x="12884" y="432"/>
                        <a:pt x="13201" y="608"/>
                        <a:pt x="13389" y="1046"/>
                      </a:cubicBezTo>
                      <a:cubicBezTo>
                        <a:pt x="13404" y="1076"/>
                        <a:pt x="13431" y="1090"/>
                        <a:pt x="13460" y="1090"/>
                      </a:cubicBezTo>
                      <a:cubicBezTo>
                        <a:pt x="13500" y="1090"/>
                        <a:pt x="13542" y="1064"/>
                        <a:pt x="13556" y="1022"/>
                      </a:cubicBezTo>
                      <a:cubicBezTo>
                        <a:pt x="13699" y="463"/>
                        <a:pt x="14164" y="186"/>
                        <a:pt x="14629" y="186"/>
                      </a:cubicBezTo>
                      <a:cubicBezTo>
                        <a:pt x="15099" y="186"/>
                        <a:pt x="15569" y="469"/>
                        <a:pt x="15708" y="1034"/>
                      </a:cubicBezTo>
                      <a:cubicBezTo>
                        <a:pt x="15726" y="1076"/>
                        <a:pt x="15761" y="1097"/>
                        <a:pt x="15797" y="1097"/>
                      </a:cubicBezTo>
                      <a:cubicBezTo>
                        <a:pt x="15833" y="1097"/>
                        <a:pt x="15869" y="1076"/>
                        <a:pt x="15887" y="1034"/>
                      </a:cubicBezTo>
                      <a:cubicBezTo>
                        <a:pt x="16055" y="541"/>
                        <a:pt x="16486" y="298"/>
                        <a:pt x="16917" y="298"/>
                      </a:cubicBezTo>
                      <a:cubicBezTo>
                        <a:pt x="17373" y="298"/>
                        <a:pt x="17831" y="571"/>
                        <a:pt x="17979" y="1106"/>
                      </a:cubicBezTo>
                      <a:cubicBezTo>
                        <a:pt x="17992" y="1147"/>
                        <a:pt x="18029" y="1168"/>
                        <a:pt x="18065" y="1168"/>
                      </a:cubicBezTo>
                      <a:cubicBezTo>
                        <a:pt x="18092" y="1168"/>
                        <a:pt x="18119" y="1156"/>
                        <a:pt x="18134" y="1130"/>
                      </a:cubicBezTo>
                      <a:cubicBezTo>
                        <a:pt x="18340" y="680"/>
                        <a:pt x="18751" y="466"/>
                        <a:pt x="19159" y="466"/>
                      </a:cubicBezTo>
                      <a:cubicBezTo>
                        <a:pt x="19650" y="466"/>
                        <a:pt x="20138" y="776"/>
                        <a:pt x="20262" y="1357"/>
                      </a:cubicBezTo>
                      <a:cubicBezTo>
                        <a:pt x="20276" y="1404"/>
                        <a:pt x="20315" y="1425"/>
                        <a:pt x="20354" y="1425"/>
                      </a:cubicBezTo>
                      <a:cubicBezTo>
                        <a:pt x="20414" y="1425"/>
                        <a:pt x="20475" y="1377"/>
                        <a:pt x="20453" y="1297"/>
                      </a:cubicBezTo>
                      <a:cubicBezTo>
                        <a:pt x="20307" y="643"/>
                        <a:pt x="19748" y="281"/>
                        <a:pt x="19181" y="281"/>
                      </a:cubicBezTo>
                      <a:cubicBezTo>
                        <a:pt x="18774" y="281"/>
                        <a:pt x="18363" y="467"/>
                        <a:pt x="18098" y="867"/>
                      </a:cubicBezTo>
                      <a:cubicBezTo>
                        <a:pt x="17881" y="357"/>
                        <a:pt x="17408" y="96"/>
                        <a:pt x="16933" y="96"/>
                      </a:cubicBezTo>
                      <a:cubicBezTo>
                        <a:pt x="16495" y="96"/>
                        <a:pt x="16056" y="318"/>
                        <a:pt x="15815" y="771"/>
                      </a:cubicBezTo>
                      <a:cubicBezTo>
                        <a:pt x="15588" y="257"/>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grpSp>
          <p:nvGrpSpPr>
            <p:cNvPr id="2519" name="Google Shape;2519;p27"/>
            <p:cNvGrpSpPr/>
            <p:nvPr/>
          </p:nvGrpSpPr>
          <p:grpSpPr>
            <a:xfrm>
              <a:off x="-68504" y="521190"/>
              <a:ext cx="9307261" cy="2931726"/>
              <a:chOff x="-76454" y="2438440"/>
              <a:chExt cx="9307261" cy="2931726"/>
            </a:xfrm>
          </p:grpSpPr>
          <p:grpSp>
            <p:nvGrpSpPr>
              <p:cNvPr id="2520" name="Google Shape;2520;p27"/>
              <p:cNvGrpSpPr/>
              <p:nvPr/>
            </p:nvGrpSpPr>
            <p:grpSpPr>
              <a:xfrm>
                <a:off x="6117405" y="2438440"/>
                <a:ext cx="3113402" cy="2909203"/>
                <a:chOff x="4977052" y="1038608"/>
                <a:chExt cx="4389400" cy="4101513"/>
              </a:xfrm>
            </p:grpSpPr>
            <p:sp>
              <p:nvSpPr>
                <p:cNvPr id="2521" name="Google Shape;2521;p27"/>
                <p:cNvSpPr/>
                <p:nvPr/>
              </p:nvSpPr>
              <p:spPr>
                <a:xfrm>
                  <a:off x="4977052" y="1038608"/>
                  <a:ext cx="4387686" cy="309370"/>
                </a:xfrm>
                <a:custGeom>
                  <a:avLst/>
                  <a:gdLst/>
                  <a:ahLst/>
                  <a:cxnLst/>
                  <a:rect l="l" t="t" r="r" b="b"/>
                  <a:pathLst>
                    <a:path w="20480" h="1444" extrusionOk="0">
                      <a:moveTo>
                        <a:pt x="14650" y="0"/>
                      </a:moveTo>
                      <a:cubicBezTo>
                        <a:pt x="14175" y="0"/>
                        <a:pt x="13699" y="254"/>
                        <a:pt x="13472" y="762"/>
                      </a:cubicBezTo>
                      <a:cubicBezTo>
                        <a:pt x="13250" y="394"/>
                        <a:pt x="12919" y="240"/>
                        <a:pt x="12571" y="240"/>
                      </a:cubicBezTo>
                      <a:cubicBezTo>
                        <a:pt x="12060" y="240"/>
                        <a:pt x="11512" y="573"/>
                        <a:pt x="11213" y="1049"/>
                      </a:cubicBezTo>
                      <a:cubicBezTo>
                        <a:pt x="10974" y="487"/>
                        <a:pt x="10446" y="194"/>
                        <a:pt x="9916" y="194"/>
                      </a:cubicBezTo>
                      <a:cubicBezTo>
                        <a:pt x="9465" y="194"/>
                        <a:pt x="9013" y="406"/>
                        <a:pt x="8739" y="846"/>
                      </a:cubicBezTo>
                      <a:cubicBezTo>
                        <a:pt x="8470" y="484"/>
                        <a:pt x="8071" y="308"/>
                        <a:pt x="7673" y="308"/>
                      </a:cubicBezTo>
                      <a:cubicBezTo>
                        <a:pt x="7204" y="308"/>
                        <a:pt x="6737" y="553"/>
                        <a:pt x="6491" y="1025"/>
                      </a:cubicBezTo>
                      <a:cubicBezTo>
                        <a:pt x="6261" y="546"/>
                        <a:pt x="5799" y="299"/>
                        <a:pt x="5336" y="299"/>
                      </a:cubicBezTo>
                      <a:cubicBezTo>
                        <a:pt x="4933" y="299"/>
                        <a:pt x="4530" y="486"/>
                        <a:pt x="4280" y="870"/>
                      </a:cubicBezTo>
                      <a:cubicBezTo>
                        <a:pt x="4053" y="342"/>
                        <a:pt x="3561" y="76"/>
                        <a:pt x="3069" y="76"/>
                      </a:cubicBezTo>
                      <a:cubicBezTo>
                        <a:pt x="2602" y="76"/>
                        <a:pt x="2134" y="315"/>
                        <a:pt x="1889" y="798"/>
                      </a:cubicBezTo>
                      <a:cubicBezTo>
                        <a:pt x="1744" y="440"/>
                        <a:pt x="1399" y="197"/>
                        <a:pt x="1022" y="197"/>
                      </a:cubicBezTo>
                      <a:cubicBezTo>
                        <a:pt x="997" y="197"/>
                        <a:pt x="971" y="198"/>
                        <a:pt x="945" y="200"/>
                      </a:cubicBezTo>
                      <a:cubicBezTo>
                        <a:pt x="347" y="260"/>
                        <a:pt x="13" y="834"/>
                        <a:pt x="1" y="1372"/>
                      </a:cubicBezTo>
                      <a:cubicBezTo>
                        <a:pt x="1" y="1420"/>
                        <a:pt x="40" y="1443"/>
                        <a:pt x="78" y="1443"/>
                      </a:cubicBezTo>
                      <a:cubicBezTo>
                        <a:pt x="117" y="1443"/>
                        <a:pt x="156" y="1420"/>
                        <a:pt x="156" y="1372"/>
                      </a:cubicBezTo>
                      <a:cubicBezTo>
                        <a:pt x="168" y="941"/>
                        <a:pt x="395" y="523"/>
                        <a:pt x="825" y="415"/>
                      </a:cubicBezTo>
                      <a:cubicBezTo>
                        <a:pt x="895" y="396"/>
                        <a:pt x="964" y="387"/>
                        <a:pt x="1032" y="387"/>
                      </a:cubicBezTo>
                      <a:cubicBezTo>
                        <a:pt x="1420" y="387"/>
                        <a:pt x="1760" y="690"/>
                        <a:pt x="1770" y="1097"/>
                      </a:cubicBezTo>
                      <a:cubicBezTo>
                        <a:pt x="1770" y="1160"/>
                        <a:pt x="1823" y="1193"/>
                        <a:pt x="1874" y="1193"/>
                      </a:cubicBezTo>
                      <a:cubicBezTo>
                        <a:pt x="1921" y="1193"/>
                        <a:pt x="1967" y="1166"/>
                        <a:pt x="1973" y="1109"/>
                      </a:cubicBezTo>
                      <a:cubicBezTo>
                        <a:pt x="2124" y="536"/>
                        <a:pt x="2605" y="250"/>
                        <a:pt x="3086" y="250"/>
                      </a:cubicBezTo>
                      <a:cubicBezTo>
                        <a:pt x="3558" y="250"/>
                        <a:pt x="4030" y="528"/>
                        <a:pt x="4184" y="1085"/>
                      </a:cubicBezTo>
                      <a:cubicBezTo>
                        <a:pt x="4198" y="1132"/>
                        <a:pt x="4237" y="1156"/>
                        <a:pt x="4275" y="1156"/>
                      </a:cubicBezTo>
                      <a:cubicBezTo>
                        <a:pt x="4306" y="1156"/>
                        <a:pt x="4336" y="1141"/>
                        <a:pt x="4352" y="1109"/>
                      </a:cubicBezTo>
                      <a:cubicBezTo>
                        <a:pt x="4571" y="676"/>
                        <a:pt x="4968" y="462"/>
                        <a:pt x="5361" y="462"/>
                      </a:cubicBezTo>
                      <a:cubicBezTo>
                        <a:pt x="5804" y="462"/>
                        <a:pt x="6243" y="733"/>
                        <a:pt x="6420" y="1264"/>
                      </a:cubicBezTo>
                      <a:cubicBezTo>
                        <a:pt x="6432" y="1300"/>
                        <a:pt x="6468" y="1318"/>
                        <a:pt x="6503" y="1318"/>
                      </a:cubicBezTo>
                      <a:cubicBezTo>
                        <a:pt x="6539" y="1318"/>
                        <a:pt x="6575" y="1300"/>
                        <a:pt x="6587" y="1264"/>
                      </a:cubicBezTo>
                      <a:cubicBezTo>
                        <a:pt x="6763" y="748"/>
                        <a:pt x="7222" y="478"/>
                        <a:pt x="7683" y="478"/>
                      </a:cubicBezTo>
                      <a:cubicBezTo>
                        <a:pt x="8066" y="478"/>
                        <a:pt x="8451" y="664"/>
                        <a:pt x="8679" y="1049"/>
                      </a:cubicBezTo>
                      <a:cubicBezTo>
                        <a:pt x="8697" y="1073"/>
                        <a:pt x="8724" y="1085"/>
                        <a:pt x="8751" y="1085"/>
                      </a:cubicBezTo>
                      <a:cubicBezTo>
                        <a:pt x="8778" y="1085"/>
                        <a:pt x="8804" y="1073"/>
                        <a:pt x="8822" y="1049"/>
                      </a:cubicBezTo>
                      <a:cubicBezTo>
                        <a:pt x="9056" y="587"/>
                        <a:pt x="9490" y="367"/>
                        <a:pt x="9922" y="367"/>
                      </a:cubicBezTo>
                      <a:cubicBezTo>
                        <a:pt x="10440" y="367"/>
                        <a:pt x="10955" y="683"/>
                        <a:pt x="11117" y="1276"/>
                      </a:cubicBezTo>
                      <a:cubicBezTo>
                        <a:pt x="11131" y="1318"/>
                        <a:pt x="11174" y="1343"/>
                        <a:pt x="11213" y="1343"/>
                      </a:cubicBezTo>
                      <a:cubicBezTo>
                        <a:pt x="11242" y="1343"/>
                        <a:pt x="11270" y="1330"/>
                        <a:pt x="11285" y="1300"/>
                      </a:cubicBezTo>
                      <a:cubicBezTo>
                        <a:pt x="11521" y="806"/>
                        <a:pt x="12071" y="414"/>
                        <a:pt x="12574" y="414"/>
                      </a:cubicBezTo>
                      <a:cubicBezTo>
                        <a:pt x="12910" y="414"/>
                        <a:pt x="13226" y="589"/>
                        <a:pt x="13413" y="1025"/>
                      </a:cubicBezTo>
                      <a:cubicBezTo>
                        <a:pt x="13428" y="1060"/>
                        <a:pt x="13458" y="1074"/>
                        <a:pt x="13488" y="1074"/>
                      </a:cubicBezTo>
                      <a:cubicBezTo>
                        <a:pt x="13530" y="1074"/>
                        <a:pt x="13573" y="1048"/>
                        <a:pt x="13580" y="1013"/>
                      </a:cubicBezTo>
                      <a:cubicBezTo>
                        <a:pt x="13723" y="454"/>
                        <a:pt x="14191" y="176"/>
                        <a:pt x="14657" y="176"/>
                      </a:cubicBezTo>
                      <a:cubicBezTo>
                        <a:pt x="15129" y="176"/>
                        <a:pt x="15599" y="460"/>
                        <a:pt x="15732" y="1025"/>
                      </a:cubicBezTo>
                      <a:cubicBezTo>
                        <a:pt x="15750" y="1067"/>
                        <a:pt x="15788" y="1088"/>
                        <a:pt x="15826" y="1088"/>
                      </a:cubicBezTo>
                      <a:cubicBezTo>
                        <a:pt x="15863" y="1088"/>
                        <a:pt x="15899" y="1067"/>
                        <a:pt x="15911" y="1025"/>
                      </a:cubicBezTo>
                      <a:cubicBezTo>
                        <a:pt x="16079" y="526"/>
                        <a:pt x="16510" y="280"/>
                        <a:pt x="16941" y="280"/>
                      </a:cubicBezTo>
                      <a:cubicBezTo>
                        <a:pt x="17398" y="280"/>
                        <a:pt x="17855" y="556"/>
                        <a:pt x="18003" y="1097"/>
                      </a:cubicBezTo>
                      <a:cubicBezTo>
                        <a:pt x="18016" y="1138"/>
                        <a:pt x="18053" y="1159"/>
                        <a:pt x="18089" y="1159"/>
                      </a:cubicBezTo>
                      <a:cubicBezTo>
                        <a:pt x="18116" y="1159"/>
                        <a:pt x="18143" y="1147"/>
                        <a:pt x="18158" y="1121"/>
                      </a:cubicBezTo>
                      <a:cubicBezTo>
                        <a:pt x="18364" y="671"/>
                        <a:pt x="18775" y="457"/>
                        <a:pt x="19183" y="457"/>
                      </a:cubicBezTo>
                      <a:cubicBezTo>
                        <a:pt x="19674" y="457"/>
                        <a:pt x="20162" y="767"/>
                        <a:pt x="20286" y="1348"/>
                      </a:cubicBezTo>
                      <a:cubicBezTo>
                        <a:pt x="20300" y="1390"/>
                        <a:pt x="20335" y="1408"/>
                        <a:pt x="20370" y="1408"/>
                      </a:cubicBezTo>
                      <a:cubicBezTo>
                        <a:pt x="20424" y="1408"/>
                        <a:pt x="20480" y="1365"/>
                        <a:pt x="20465" y="1300"/>
                      </a:cubicBezTo>
                      <a:cubicBezTo>
                        <a:pt x="20319" y="640"/>
                        <a:pt x="19757" y="275"/>
                        <a:pt x="19190" y="275"/>
                      </a:cubicBezTo>
                      <a:cubicBezTo>
                        <a:pt x="18782" y="275"/>
                        <a:pt x="18371" y="464"/>
                        <a:pt x="18110" y="870"/>
                      </a:cubicBezTo>
                      <a:cubicBezTo>
                        <a:pt x="17886" y="358"/>
                        <a:pt x="17411" y="97"/>
                        <a:pt x="16936" y="97"/>
                      </a:cubicBezTo>
                      <a:cubicBezTo>
                        <a:pt x="16501" y="97"/>
                        <a:pt x="16067" y="316"/>
                        <a:pt x="15827" y="762"/>
                      </a:cubicBezTo>
                      <a:cubicBezTo>
                        <a:pt x="15600" y="254"/>
                        <a:pt x="15125" y="0"/>
                        <a:pt x="14650"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522" name="Google Shape;2522;p27"/>
                <p:cNvSpPr/>
                <p:nvPr/>
              </p:nvSpPr>
              <p:spPr>
                <a:xfrm>
                  <a:off x="4979623" y="1579578"/>
                  <a:ext cx="4386615" cy="311298"/>
                </a:xfrm>
                <a:custGeom>
                  <a:avLst/>
                  <a:gdLst/>
                  <a:ahLst/>
                  <a:cxnLst/>
                  <a:rect l="l" t="t" r="r" b="b"/>
                  <a:pathLst>
                    <a:path w="20475" h="1453" extrusionOk="0">
                      <a:moveTo>
                        <a:pt x="14638" y="0"/>
                      </a:moveTo>
                      <a:cubicBezTo>
                        <a:pt x="14163" y="0"/>
                        <a:pt x="13687" y="257"/>
                        <a:pt x="13460" y="771"/>
                      </a:cubicBezTo>
                      <a:cubicBezTo>
                        <a:pt x="13242" y="398"/>
                        <a:pt x="12914" y="243"/>
                        <a:pt x="12567" y="243"/>
                      </a:cubicBezTo>
                      <a:cubicBezTo>
                        <a:pt x="12058" y="243"/>
                        <a:pt x="11507" y="577"/>
                        <a:pt x="11201" y="1046"/>
                      </a:cubicBezTo>
                      <a:cubicBezTo>
                        <a:pt x="10963" y="487"/>
                        <a:pt x="10439" y="198"/>
                        <a:pt x="9913" y="198"/>
                      </a:cubicBezTo>
                      <a:cubicBezTo>
                        <a:pt x="9459" y="198"/>
                        <a:pt x="9003" y="413"/>
                        <a:pt x="8727" y="855"/>
                      </a:cubicBezTo>
                      <a:cubicBezTo>
                        <a:pt x="8457" y="492"/>
                        <a:pt x="8056" y="316"/>
                        <a:pt x="7658" y="316"/>
                      </a:cubicBezTo>
                      <a:cubicBezTo>
                        <a:pt x="7192" y="316"/>
                        <a:pt x="6730" y="558"/>
                        <a:pt x="6491" y="1022"/>
                      </a:cubicBezTo>
                      <a:cubicBezTo>
                        <a:pt x="6262" y="545"/>
                        <a:pt x="5802" y="298"/>
                        <a:pt x="5339" y="298"/>
                      </a:cubicBezTo>
                      <a:cubicBezTo>
                        <a:pt x="4933" y="298"/>
                        <a:pt x="4525" y="488"/>
                        <a:pt x="4268" y="879"/>
                      </a:cubicBezTo>
                      <a:cubicBezTo>
                        <a:pt x="4040" y="348"/>
                        <a:pt x="3547" y="79"/>
                        <a:pt x="3053" y="79"/>
                      </a:cubicBezTo>
                      <a:cubicBezTo>
                        <a:pt x="2590" y="79"/>
                        <a:pt x="2126" y="315"/>
                        <a:pt x="1877" y="795"/>
                      </a:cubicBezTo>
                      <a:cubicBezTo>
                        <a:pt x="1740" y="430"/>
                        <a:pt x="1386" y="196"/>
                        <a:pt x="990" y="196"/>
                      </a:cubicBezTo>
                      <a:cubicBezTo>
                        <a:pt x="971" y="196"/>
                        <a:pt x="952" y="196"/>
                        <a:pt x="933" y="198"/>
                      </a:cubicBezTo>
                      <a:cubicBezTo>
                        <a:pt x="335" y="257"/>
                        <a:pt x="13" y="831"/>
                        <a:pt x="1" y="1381"/>
                      </a:cubicBezTo>
                      <a:cubicBezTo>
                        <a:pt x="1" y="1429"/>
                        <a:pt x="36" y="1453"/>
                        <a:pt x="72" y="1453"/>
                      </a:cubicBezTo>
                      <a:cubicBezTo>
                        <a:pt x="108" y="1453"/>
                        <a:pt x="144" y="1429"/>
                        <a:pt x="144" y="1381"/>
                      </a:cubicBezTo>
                      <a:cubicBezTo>
                        <a:pt x="168" y="951"/>
                        <a:pt x="383" y="532"/>
                        <a:pt x="825" y="413"/>
                      </a:cubicBezTo>
                      <a:cubicBezTo>
                        <a:pt x="893" y="393"/>
                        <a:pt x="961" y="384"/>
                        <a:pt x="1027" y="384"/>
                      </a:cubicBezTo>
                      <a:cubicBezTo>
                        <a:pt x="1409" y="384"/>
                        <a:pt x="1749" y="687"/>
                        <a:pt x="1770" y="1094"/>
                      </a:cubicBezTo>
                      <a:cubicBezTo>
                        <a:pt x="1770" y="1154"/>
                        <a:pt x="1814" y="1188"/>
                        <a:pt x="1857" y="1188"/>
                      </a:cubicBezTo>
                      <a:cubicBezTo>
                        <a:pt x="1892" y="1188"/>
                        <a:pt x="1926" y="1166"/>
                        <a:pt x="1937" y="1118"/>
                      </a:cubicBezTo>
                      <a:cubicBezTo>
                        <a:pt x="2087" y="547"/>
                        <a:pt x="2570" y="260"/>
                        <a:pt x="3052" y="260"/>
                      </a:cubicBezTo>
                      <a:cubicBezTo>
                        <a:pt x="3529" y="260"/>
                        <a:pt x="4006" y="541"/>
                        <a:pt x="4160" y="1106"/>
                      </a:cubicBezTo>
                      <a:cubicBezTo>
                        <a:pt x="4174" y="1147"/>
                        <a:pt x="4215" y="1168"/>
                        <a:pt x="4254" y="1168"/>
                      </a:cubicBezTo>
                      <a:cubicBezTo>
                        <a:pt x="4283" y="1168"/>
                        <a:pt x="4312" y="1156"/>
                        <a:pt x="4328" y="1130"/>
                      </a:cubicBezTo>
                      <a:cubicBezTo>
                        <a:pt x="4549" y="694"/>
                        <a:pt x="4949" y="478"/>
                        <a:pt x="5344" y="478"/>
                      </a:cubicBezTo>
                      <a:cubicBezTo>
                        <a:pt x="5782" y="478"/>
                        <a:pt x="6214" y="745"/>
                        <a:pt x="6384" y="1273"/>
                      </a:cubicBezTo>
                      <a:cubicBezTo>
                        <a:pt x="6402" y="1315"/>
                        <a:pt x="6438" y="1336"/>
                        <a:pt x="6473" y="1336"/>
                      </a:cubicBezTo>
                      <a:cubicBezTo>
                        <a:pt x="6509" y="1336"/>
                        <a:pt x="6545" y="1315"/>
                        <a:pt x="6563" y="1273"/>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32" y="602"/>
                        <a:pt x="9466" y="382"/>
                        <a:pt x="9898" y="382"/>
                      </a:cubicBezTo>
                      <a:cubicBezTo>
                        <a:pt x="10416" y="382"/>
                        <a:pt x="10931" y="698"/>
                        <a:pt x="11094" y="1297"/>
                      </a:cubicBezTo>
                      <a:cubicBezTo>
                        <a:pt x="11100" y="1339"/>
                        <a:pt x="11144" y="1364"/>
                        <a:pt x="11183" y="1364"/>
                      </a:cubicBezTo>
                      <a:cubicBezTo>
                        <a:pt x="11212" y="1364"/>
                        <a:pt x="11239" y="1351"/>
                        <a:pt x="11249" y="1321"/>
                      </a:cubicBezTo>
                      <a:cubicBezTo>
                        <a:pt x="11492" y="821"/>
                        <a:pt x="12042" y="432"/>
                        <a:pt x="12545" y="432"/>
                      </a:cubicBezTo>
                      <a:cubicBezTo>
                        <a:pt x="12884" y="432"/>
                        <a:pt x="13201" y="608"/>
                        <a:pt x="13389" y="1046"/>
                      </a:cubicBezTo>
                      <a:cubicBezTo>
                        <a:pt x="13404" y="1076"/>
                        <a:pt x="13431" y="1090"/>
                        <a:pt x="13460" y="1090"/>
                      </a:cubicBezTo>
                      <a:cubicBezTo>
                        <a:pt x="13500" y="1090"/>
                        <a:pt x="13542" y="1064"/>
                        <a:pt x="13556" y="1022"/>
                      </a:cubicBezTo>
                      <a:cubicBezTo>
                        <a:pt x="13705" y="469"/>
                        <a:pt x="14170" y="194"/>
                        <a:pt x="14633" y="194"/>
                      </a:cubicBezTo>
                      <a:cubicBezTo>
                        <a:pt x="15102" y="194"/>
                        <a:pt x="15569" y="475"/>
                        <a:pt x="15708" y="1034"/>
                      </a:cubicBezTo>
                      <a:cubicBezTo>
                        <a:pt x="15726" y="1082"/>
                        <a:pt x="15761" y="1106"/>
                        <a:pt x="15797" y="1106"/>
                      </a:cubicBezTo>
                      <a:cubicBezTo>
                        <a:pt x="15833" y="1106"/>
                        <a:pt x="15869" y="1082"/>
                        <a:pt x="15887" y="1034"/>
                      </a:cubicBezTo>
                      <a:cubicBezTo>
                        <a:pt x="16055" y="541"/>
                        <a:pt x="16486" y="298"/>
                        <a:pt x="16917" y="298"/>
                      </a:cubicBezTo>
                      <a:cubicBezTo>
                        <a:pt x="17373" y="298"/>
                        <a:pt x="17831" y="571"/>
                        <a:pt x="17979" y="1106"/>
                      </a:cubicBezTo>
                      <a:cubicBezTo>
                        <a:pt x="17992" y="1153"/>
                        <a:pt x="18028" y="1177"/>
                        <a:pt x="18063" y="1177"/>
                      </a:cubicBezTo>
                      <a:cubicBezTo>
                        <a:pt x="18091" y="1177"/>
                        <a:pt x="18118" y="1162"/>
                        <a:pt x="18134" y="1130"/>
                      </a:cubicBezTo>
                      <a:cubicBezTo>
                        <a:pt x="18340" y="686"/>
                        <a:pt x="18750" y="475"/>
                        <a:pt x="19157" y="475"/>
                      </a:cubicBezTo>
                      <a:cubicBezTo>
                        <a:pt x="19649" y="475"/>
                        <a:pt x="20138" y="782"/>
                        <a:pt x="20262" y="1357"/>
                      </a:cubicBezTo>
                      <a:cubicBezTo>
                        <a:pt x="20276" y="1409"/>
                        <a:pt x="20314" y="1431"/>
                        <a:pt x="20353" y="1431"/>
                      </a:cubicBezTo>
                      <a:cubicBezTo>
                        <a:pt x="20413" y="1431"/>
                        <a:pt x="20475" y="1377"/>
                        <a:pt x="20453" y="1297"/>
                      </a:cubicBezTo>
                      <a:cubicBezTo>
                        <a:pt x="20307" y="643"/>
                        <a:pt x="19748" y="281"/>
                        <a:pt x="19181" y="281"/>
                      </a:cubicBezTo>
                      <a:cubicBezTo>
                        <a:pt x="18774" y="281"/>
                        <a:pt x="18363" y="467"/>
                        <a:pt x="18098" y="867"/>
                      </a:cubicBezTo>
                      <a:cubicBezTo>
                        <a:pt x="17881" y="358"/>
                        <a:pt x="17410" y="101"/>
                        <a:pt x="16937" y="101"/>
                      </a:cubicBezTo>
                      <a:cubicBezTo>
                        <a:pt x="16498" y="101"/>
                        <a:pt x="16057" y="323"/>
                        <a:pt x="15815" y="771"/>
                      </a:cubicBezTo>
                      <a:cubicBezTo>
                        <a:pt x="15588" y="257"/>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523" name="Google Shape;2523;p27"/>
                <p:cNvSpPr/>
                <p:nvPr/>
              </p:nvSpPr>
              <p:spPr>
                <a:xfrm>
                  <a:off x="4979623" y="2121833"/>
                  <a:ext cx="4384901" cy="309370"/>
                </a:xfrm>
                <a:custGeom>
                  <a:avLst/>
                  <a:gdLst/>
                  <a:ahLst/>
                  <a:cxnLst/>
                  <a:rect l="l" t="t" r="r" b="b"/>
                  <a:pathLst>
                    <a:path w="20467" h="1444" extrusionOk="0">
                      <a:moveTo>
                        <a:pt x="14638" y="0"/>
                      </a:moveTo>
                      <a:cubicBezTo>
                        <a:pt x="14163" y="0"/>
                        <a:pt x="13687" y="254"/>
                        <a:pt x="13460" y="762"/>
                      </a:cubicBezTo>
                      <a:cubicBezTo>
                        <a:pt x="13242" y="394"/>
                        <a:pt x="12915" y="240"/>
                        <a:pt x="12568" y="240"/>
                      </a:cubicBezTo>
                      <a:cubicBezTo>
                        <a:pt x="12058" y="240"/>
                        <a:pt x="11507" y="573"/>
                        <a:pt x="11201" y="1049"/>
                      </a:cubicBezTo>
                      <a:cubicBezTo>
                        <a:pt x="10962" y="487"/>
                        <a:pt x="10434" y="194"/>
                        <a:pt x="9904" y="194"/>
                      </a:cubicBezTo>
                      <a:cubicBezTo>
                        <a:pt x="9453" y="194"/>
                        <a:pt x="9001" y="407"/>
                        <a:pt x="8727" y="846"/>
                      </a:cubicBezTo>
                      <a:cubicBezTo>
                        <a:pt x="8458" y="484"/>
                        <a:pt x="8059" y="308"/>
                        <a:pt x="7662" y="308"/>
                      </a:cubicBezTo>
                      <a:cubicBezTo>
                        <a:pt x="7194" y="308"/>
                        <a:pt x="6731" y="553"/>
                        <a:pt x="6491" y="1025"/>
                      </a:cubicBezTo>
                      <a:cubicBezTo>
                        <a:pt x="6261" y="546"/>
                        <a:pt x="5799" y="299"/>
                        <a:pt x="5334" y="299"/>
                      </a:cubicBezTo>
                      <a:cubicBezTo>
                        <a:pt x="4930" y="299"/>
                        <a:pt x="4524" y="486"/>
                        <a:pt x="4268" y="870"/>
                      </a:cubicBezTo>
                      <a:cubicBezTo>
                        <a:pt x="4041" y="342"/>
                        <a:pt x="3553" y="76"/>
                        <a:pt x="3061" y="76"/>
                      </a:cubicBezTo>
                      <a:cubicBezTo>
                        <a:pt x="2596" y="76"/>
                        <a:pt x="2128" y="315"/>
                        <a:pt x="1877" y="798"/>
                      </a:cubicBezTo>
                      <a:cubicBezTo>
                        <a:pt x="1743" y="440"/>
                        <a:pt x="1399" y="197"/>
                        <a:pt x="1012" y="197"/>
                      </a:cubicBezTo>
                      <a:cubicBezTo>
                        <a:pt x="986" y="197"/>
                        <a:pt x="960" y="198"/>
                        <a:pt x="933" y="201"/>
                      </a:cubicBezTo>
                      <a:cubicBezTo>
                        <a:pt x="335" y="260"/>
                        <a:pt x="13" y="834"/>
                        <a:pt x="1" y="1372"/>
                      </a:cubicBezTo>
                      <a:cubicBezTo>
                        <a:pt x="1" y="1420"/>
                        <a:pt x="36" y="1444"/>
                        <a:pt x="72" y="1444"/>
                      </a:cubicBezTo>
                      <a:cubicBezTo>
                        <a:pt x="108" y="1444"/>
                        <a:pt x="144" y="1420"/>
                        <a:pt x="144" y="1372"/>
                      </a:cubicBezTo>
                      <a:cubicBezTo>
                        <a:pt x="168" y="942"/>
                        <a:pt x="383" y="523"/>
                        <a:pt x="825" y="416"/>
                      </a:cubicBezTo>
                      <a:cubicBezTo>
                        <a:pt x="893" y="396"/>
                        <a:pt x="961" y="387"/>
                        <a:pt x="1027" y="387"/>
                      </a:cubicBezTo>
                      <a:cubicBezTo>
                        <a:pt x="1409" y="387"/>
                        <a:pt x="1749" y="690"/>
                        <a:pt x="1770" y="1097"/>
                      </a:cubicBezTo>
                      <a:cubicBezTo>
                        <a:pt x="1770" y="1151"/>
                        <a:pt x="1815" y="1182"/>
                        <a:pt x="1859" y="1182"/>
                      </a:cubicBezTo>
                      <a:cubicBezTo>
                        <a:pt x="1893" y="1182"/>
                        <a:pt x="1927" y="1163"/>
                        <a:pt x="1937" y="1121"/>
                      </a:cubicBezTo>
                      <a:cubicBezTo>
                        <a:pt x="2087" y="544"/>
                        <a:pt x="2570" y="257"/>
                        <a:pt x="3052" y="257"/>
                      </a:cubicBezTo>
                      <a:cubicBezTo>
                        <a:pt x="3529" y="257"/>
                        <a:pt x="4006" y="538"/>
                        <a:pt x="4160" y="1097"/>
                      </a:cubicBezTo>
                      <a:cubicBezTo>
                        <a:pt x="4174" y="1144"/>
                        <a:pt x="4213" y="1168"/>
                        <a:pt x="4252" y="1168"/>
                      </a:cubicBezTo>
                      <a:cubicBezTo>
                        <a:pt x="4282" y="1168"/>
                        <a:pt x="4312" y="1153"/>
                        <a:pt x="4328" y="1121"/>
                      </a:cubicBezTo>
                      <a:cubicBezTo>
                        <a:pt x="4547" y="688"/>
                        <a:pt x="4944" y="475"/>
                        <a:pt x="5336" y="475"/>
                      </a:cubicBezTo>
                      <a:cubicBezTo>
                        <a:pt x="5777" y="475"/>
                        <a:pt x="6213" y="745"/>
                        <a:pt x="6384" y="1276"/>
                      </a:cubicBezTo>
                      <a:cubicBezTo>
                        <a:pt x="6402" y="1318"/>
                        <a:pt x="6438" y="1339"/>
                        <a:pt x="6473" y="1339"/>
                      </a:cubicBezTo>
                      <a:cubicBezTo>
                        <a:pt x="6509" y="1339"/>
                        <a:pt x="6545" y="1318"/>
                        <a:pt x="6563" y="1276"/>
                      </a:cubicBezTo>
                      <a:cubicBezTo>
                        <a:pt x="6740" y="765"/>
                        <a:pt x="7201" y="495"/>
                        <a:pt x="7664" y="495"/>
                      </a:cubicBezTo>
                      <a:cubicBezTo>
                        <a:pt x="8046" y="495"/>
                        <a:pt x="8428" y="678"/>
                        <a:pt x="8655" y="1061"/>
                      </a:cubicBezTo>
                      <a:cubicBezTo>
                        <a:pt x="8673" y="1085"/>
                        <a:pt x="8700" y="1097"/>
                        <a:pt x="8727" y="1097"/>
                      </a:cubicBezTo>
                      <a:cubicBezTo>
                        <a:pt x="8754" y="1097"/>
                        <a:pt x="8781" y="1085"/>
                        <a:pt x="8798" y="1061"/>
                      </a:cubicBezTo>
                      <a:cubicBezTo>
                        <a:pt x="9028" y="590"/>
                        <a:pt x="9469" y="365"/>
                        <a:pt x="9908" y="365"/>
                      </a:cubicBezTo>
                      <a:cubicBezTo>
                        <a:pt x="10427" y="365"/>
                        <a:pt x="10944" y="680"/>
                        <a:pt x="11105" y="1276"/>
                      </a:cubicBezTo>
                      <a:cubicBezTo>
                        <a:pt x="11119" y="1317"/>
                        <a:pt x="11156" y="1339"/>
                        <a:pt x="11192" y="1339"/>
                      </a:cubicBezTo>
                      <a:cubicBezTo>
                        <a:pt x="11219" y="1339"/>
                        <a:pt x="11245" y="1326"/>
                        <a:pt x="11261" y="1300"/>
                      </a:cubicBezTo>
                      <a:cubicBezTo>
                        <a:pt x="11504" y="800"/>
                        <a:pt x="12054" y="411"/>
                        <a:pt x="12557" y="411"/>
                      </a:cubicBezTo>
                      <a:cubicBezTo>
                        <a:pt x="12896" y="411"/>
                        <a:pt x="13213" y="588"/>
                        <a:pt x="13401" y="1025"/>
                      </a:cubicBezTo>
                      <a:cubicBezTo>
                        <a:pt x="13416" y="1055"/>
                        <a:pt x="13443" y="1069"/>
                        <a:pt x="13472" y="1069"/>
                      </a:cubicBezTo>
                      <a:cubicBezTo>
                        <a:pt x="13512" y="1069"/>
                        <a:pt x="13554" y="1043"/>
                        <a:pt x="13568" y="1002"/>
                      </a:cubicBezTo>
                      <a:cubicBezTo>
                        <a:pt x="13716" y="450"/>
                        <a:pt x="14179" y="175"/>
                        <a:pt x="14641" y="175"/>
                      </a:cubicBezTo>
                      <a:cubicBezTo>
                        <a:pt x="15111" y="175"/>
                        <a:pt x="15581" y="459"/>
                        <a:pt x="15720" y="1025"/>
                      </a:cubicBezTo>
                      <a:cubicBezTo>
                        <a:pt x="15732" y="1067"/>
                        <a:pt x="15767" y="1088"/>
                        <a:pt x="15805" y="1088"/>
                      </a:cubicBezTo>
                      <a:cubicBezTo>
                        <a:pt x="15842" y="1088"/>
                        <a:pt x="15881" y="1067"/>
                        <a:pt x="15899" y="1025"/>
                      </a:cubicBezTo>
                      <a:cubicBezTo>
                        <a:pt x="16067" y="526"/>
                        <a:pt x="16498" y="281"/>
                        <a:pt x="16929" y="281"/>
                      </a:cubicBezTo>
                      <a:cubicBezTo>
                        <a:pt x="17386" y="281"/>
                        <a:pt x="17843" y="556"/>
                        <a:pt x="17991" y="1097"/>
                      </a:cubicBezTo>
                      <a:cubicBezTo>
                        <a:pt x="17997" y="1136"/>
                        <a:pt x="18032" y="1157"/>
                        <a:pt x="18068" y="1157"/>
                      </a:cubicBezTo>
                      <a:cubicBezTo>
                        <a:pt x="18098" y="1157"/>
                        <a:pt x="18130" y="1142"/>
                        <a:pt x="18146" y="1109"/>
                      </a:cubicBezTo>
                      <a:cubicBezTo>
                        <a:pt x="18352" y="665"/>
                        <a:pt x="18762" y="454"/>
                        <a:pt x="19169" y="454"/>
                      </a:cubicBezTo>
                      <a:cubicBezTo>
                        <a:pt x="19661" y="454"/>
                        <a:pt x="20150" y="761"/>
                        <a:pt x="20274" y="1336"/>
                      </a:cubicBezTo>
                      <a:cubicBezTo>
                        <a:pt x="20284" y="1387"/>
                        <a:pt x="20323" y="1410"/>
                        <a:pt x="20361" y="1410"/>
                      </a:cubicBezTo>
                      <a:cubicBezTo>
                        <a:pt x="20414" y="1410"/>
                        <a:pt x="20467" y="1369"/>
                        <a:pt x="20453" y="1300"/>
                      </a:cubicBezTo>
                      <a:cubicBezTo>
                        <a:pt x="20307" y="645"/>
                        <a:pt x="19746" y="279"/>
                        <a:pt x="19178" y="279"/>
                      </a:cubicBezTo>
                      <a:cubicBezTo>
                        <a:pt x="18772" y="279"/>
                        <a:pt x="18363" y="466"/>
                        <a:pt x="18098" y="870"/>
                      </a:cubicBezTo>
                      <a:cubicBezTo>
                        <a:pt x="17880" y="359"/>
                        <a:pt x="17404" y="98"/>
                        <a:pt x="16928" y="98"/>
                      </a:cubicBezTo>
                      <a:cubicBezTo>
                        <a:pt x="16492" y="98"/>
                        <a:pt x="16055" y="317"/>
                        <a:pt x="15815" y="762"/>
                      </a:cubicBezTo>
                      <a:cubicBezTo>
                        <a:pt x="15588" y="254"/>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524" name="Google Shape;2524;p27"/>
                <p:cNvSpPr/>
                <p:nvPr/>
              </p:nvSpPr>
              <p:spPr>
                <a:xfrm>
                  <a:off x="4979623" y="2662802"/>
                  <a:ext cx="4386829" cy="310655"/>
                </a:xfrm>
                <a:custGeom>
                  <a:avLst/>
                  <a:gdLst/>
                  <a:ahLst/>
                  <a:cxnLst/>
                  <a:rect l="l" t="t" r="r" b="b"/>
                  <a:pathLst>
                    <a:path w="20476" h="1450" extrusionOk="0">
                      <a:moveTo>
                        <a:pt x="14638" y="1"/>
                      </a:moveTo>
                      <a:cubicBezTo>
                        <a:pt x="14163" y="1"/>
                        <a:pt x="13687" y="258"/>
                        <a:pt x="13460" y="772"/>
                      </a:cubicBezTo>
                      <a:cubicBezTo>
                        <a:pt x="13242" y="399"/>
                        <a:pt x="12914" y="243"/>
                        <a:pt x="12567" y="243"/>
                      </a:cubicBezTo>
                      <a:cubicBezTo>
                        <a:pt x="12058" y="243"/>
                        <a:pt x="11507" y="577"/>
                        <a:pt x="11201" y="1047"/>
                      </a:cubicBezTo>
                      <a:cubicBezTo>
                        <a:pt x="10963" y="486"/>
                        <a:pt x="10437" y="193"/>
                        <a:pt x="9909" y="193"/>
                      </a:cubicBezTo>
                      <a:cubicBezTo>
                        <a:pt x="9456" y="193"/>
                        <a:pt x="9003" y="409"/>
                        <a:pt x="8727" y="855"/>
                      </a:cubicBezTo>
                      <a:cubicBezTo>
                        <a:pt x="8457" y="492"/>
                        <a:pt x="8056" y="316"/>
                        <a:pt x="7658" y="316"/>
                      </a:cubicBezTo>
                      <a:cubicBezTo>
                        <a:pt x="7192" y="316"/>
                        <a:pt x="6730" y="558"/>
                        <a:pt x="6491" y="1023"/>
                      </a:cubicBezTo>
                      <a:cubicBezTo>
                        <a:pt x="6262" y="545"/>
                        <a:pt x="5802" y="298"/>
                        <a:pt x="5339" y="298"/>
                      </a:cubicBezTo>
                      <a:cubicBezTo>
                        <a:pt x="4933" y="298"/>
                        <a:pt x="4525" y="488"/>
                        <a:pt x="4268" y="879"/>
                      </a:cubicBezTo>
                      <a:cubicBezTo>
                        <a:pt x="4040" y="348"/>
                        <a:pt x="3547" y="79"/>
                        <a:pt x="3053" y="79"/>
                      </a:cubicBezTo>
                      <a:cubicBezTo>
                        <a:pt x="2590" y="79"/>
                        <a:pt x="2126" y="316"/>
                        <a:pt x="1877" y="796"/>
                      </a:cubicBezTo>
                      <a:cubicBezTo>
                        <a:pt x="1743" y="437"/>
                        <a:pt x="1399" y="194"/>
                        <a:pt x="1012" y="194"/>
                      </a:cubicBezTo>
                      <a:cubicBezTo>
                        <a:pt x="986" y="194"/>
                        <a:pt x="960" y="196"/>
                        <a:pt x="933" y="198"/>
                      </a:cubicBezTo>
                      <a:cubicBezTo>
                        <a:pt x="335" y="258"/>
                        <a:pt x="13" y="831"/>
                        <a:pt x="1" y="1369"/>
                      </a:cubicBezTo>
                      <a:cubicBezTo>
                        <a:pt x="1" y="1423"/>
                        <a:pt x="36" y="1450"/>
                        <a:pt x="72" y="1450"/>
                      </a:cubicBezTo>
                      <a:cubicBezTo>
                        <a:pt x="108" y="1450"/>
                        <a:pt x="144" y="1423"/>
                        <a:pt x="144" y="1369"/>
                      </a:cubicBezTo>
                      <a:cubicBezTo>
                        <a:pt x="168" y="951"/>
                        <a:pt x="383" y="533"/>
                        <a:pt x="825" y="413"/>
                      </a:cubicBezTo>
                      <a:cubicBezTo>
                        <a:pt x="893" y="393"/>
                        <a:pt x="961" y="384"/>
                        <a:pt x="1027" y="384"/>
                      </a:cubicBezTo>
                      <a:cubicBezTo>
                        <a:pt x="1409" y="384"/>
                        <a:pt x="1749" y="687"/>
                        <a:pt x="1770" y="1094"/>
                      </a:cubicBezTo>
                      <a:cubicBezTo>
                        <a:pt x="1770" y="1153"/>
                        <a:pt x="1812" y="1183"/>
                        <a:pt x="1855" y="1183"/>
                      </a:cubicBezTo>
                      <a:cubicBezTo>
                        <a:pt x="1890" y="1183"/>
                        <a:pt x="1926" y="1162"/>
                        <a:pt x="1937" y="1118"/>
                      </a:cubicBezTo>
                      <a:cubicBezTo>
                        <a:pt x="2087" y="547"/>
                        <a:pt x="2570" y="261"/>
                        <a:pt x="3052" y="261"/>
                      </a:cubicBezTo>
                      <a:cubicBezTo>
                        <a:pt x="3529" y="261"/>
                        <a:pt x="4006" y="542"/>
                        <a:pt x="4160" y="1106"/>
                      </a:cubicBezTo>
                      <a:cubicBezTo>
                        <a:pt x="4174" y="1147"/>
                        <a:pt x="4215" y="1168"/>
                        <a:pt x="4254" y="1168"/>
                      </a:cubicBezTo>
                      <a:cubicBezTo>
                        <a:pt x="4283" y="1168"/>
                        <a:pt x="4312" y="1156"/>
                        <a:pt x="4328" y="1130"/>
                      </a:cubicBezTo>
                      <a:cubicBezTo>
                        <a:pt x="4549" y="694"/>
                        <a:pt x="4949" y="478"/>
                        <a:pt x="5344" y="478"/>
                      </a:cubicBezTo>
                      <a:cubicBezTo>
                        <a:pt x="5782" y="478"/>
                        <a:pt x="6214" y="745"/>
                        <a:pt x="6384" y="1274"/>
                      </a:cubicBezTo>
                      <a:cubicBezTo>
                        <a:pt x="6402" y="1316"/>
                        <a:pt x="6438" y="1336"/>
                        <a:pt x="6473" y="1336"/>
                      </a:cubicBezTo>
                      <a:cubicBezTo>
                        <a:pt x="6509" y="1336"/>
                        <a:pt x="6545" y="1316"/>
                        <a:pt x="6563" y="1274"/>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27" y="590"/>
                        <a:pt x="9467" y="365"/>
                        <a:pt x="9905" y="365"/>
                      </a:cubicBezTo>
                      <a:cubicBezTo>
                        <a:pt x="10428" y="365"/>
                        <a:pt x="10949" y="686"/>
                        <a:pt x="11105" y="1298"/>
                      </a:cubicBezTo>
                      <a:cubicBezTo>
                        <a:pt x="11118" y="1336"/>
                        <a:pt x="11152" y="1358"/>
                        <a:pt x="11187" y="1358"/>
                      </a:cubicBezTo>
                      <a:cubicBezTo>
                        <a:pt x="11215" y="1358"/>
                        <a:pt x="11244" y="1342"/>
                        <a:pt x="11261" y="1310"/>
                      </a:cubicBezTo>
                      <a:cubicBezTo>
                        <a:pt x="11503" y="817"/>
                        <a:pt x="12052" y="432"/>
                        <a:pt x="12555" y="432"/>
                      </a:cubicBezTo>
                      <a:cubicBezTo>
                        <a:pt x="12894" y="432"/>
                        <a:pt x="13213" y="608"/>
                        <a:pt x="13401" y="1047"/>
                      </a:cubicBezTo>
                      <a:cubicBezTo>
                        <a:pt x="13415" y="1075"/>
                        <a:pt x="13440" y="1086"/>
                        <a:pt x="13467" y="1086"/>
                      </a:cubicBezTo>
                      <a:cubicBezTo>
                        <a:pt x="13508" y="1086"/>
                        <a:pt x="13553" y="1059"/>
                        <a:pt x="13568" y="1023"/>
                      </a:cubicBezTo>
                      <a:cubicBezTo>
                        <a:pt x="13717" y="470"/>
                        <a:pt x="14181" y="195"/>
                        <a:pt x="14645" y="195"/>
                      </a:cubicBezTo>
                      <a:cubicBezTo>
                        <a:pt x="15114" y="195"/>
                        <a:pt x="15581" y="476"/>
                        <a:pt x="15720" y="1035"/>
                      </a:cubicBezTo>
                      <a:cubicBezTo>
                        <a:pt x="15732" y="1076"/>
                        <a:pt x="15767" y="1097"/>
                        <a:pt x="15805" y="1097"/>
                      </a:cubicBezTo>
                      <a:cubicBezTo>
                        <a:pt x="15842" y="1097"/>
                        <a:pt x="15881" y="1076"/>
                        <a:pt x="15899" y="1035"/>
                      </a:cubicBezTo>
                      <a:cubicBezTo>
                        <a:pt x="16067" y="541"/>
                        <a:pt x="16497" y="299"/>
                        <a:pt x="16929" y="299"/>
                      </a:cubicBezTo>
                      <a:cubicBezTo>
                        <a:pt x="17385" y="299"/>
                        <a:pt x="17843" y="571"/>
                        <a:pt x="17991" y="1106"/>
                      </a:cubicBezTo>
                      <a:cubicBezTo>
                        <a:pt x="18004" y="1147"/>
                        <a:pt x="18041" y="1168"/>
                        <a:pt x="18077" y="1168"/>
                      </a:cubicBezTo>
                      <a:cubicBezTo>
                        <a:pt x="18104" y="1168"/>
                        <a:pt x="18131" y="1156"/>
                        <a:pt x="18146" y="1130"/>
                      </a:cubicBezTo>
                      <a:cubicBezTo>
                        <a:pt x="18352" y="680"/>
                        <a:pt x="18763" y="466"/>
                        <a:pt x="19171" y="466"/>
                      </a:cubicBezTo>
                      <a:cubicBezTo>
                        <a:pt x="19662" y="466"/>
                        <a:pt x="20150" y="776"/>
                        <a:pt x="20274" y="1357"/>
                      </a:cubicBezTo>
                      <a:cubicBezTo>
                        <a:pt x="20288" y="1403"/>
                        <a:pt x="20322" y="1422"/>
                        <a:pt x="20358" y="1422"/>
                      </a:cubicBezTo>
                      <a:cubicBezTo>
                        <a:pt x="20415" y="1422"/>
                        <a:pt x="20475" y="1371"/>
                        <a:pt x="20453" y="1298"/>
                      </a:cubicBezTo>
                      <a:cubicBezTo>
                        <a:pt x="20307" y="643"/>
                        <a:pt x="19748" y="281"/>
                        <a:pt x="19181" y="281"/>
                      </a:cubicBezTo>
                      <a:cubicBezTo>
                        <a:pt x="18774" y="281"/>
                        <a:pt x="18363" y="468"/>
                        <a:pt x="18098" y="867"/>
                      </a:cubicBezTo>
                      <a:cubicBezTo>
                        <a:pt x="17881" y="357"/>
                        <a:pt x="17408" y="97"/>
                        <a:pt x="16933" y="97"/>
                      </a:cubicBezTo>
                      <a:cubicBezTo>
                        <a:pt x="16495" y="97"/>
                        <a:pt x="16056" y="318"/>
                        <a:pt x="15815" y="772"/>
                      </a:cubicBezTo>
                      <a:cubicBezTo>
                        <a:pt x="15588" y="258"/>
                        <a:pt x="15113" y="1"/>
                        <a:pt x="14638"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525" name="Google Shape;2525;p27"/>
                <p:cNvSpPr/>
                <p:nvPr/>
              </p:nvSpPr>
              <p:spPr>
                <a:xfrm>
                  <a:off x="4979623" y="3205700"/>
                  <a:ext cx="4386615" cy="308941"/>
                </a:xfrm>
                <a:custGeom>
                  <a:avLst/>
                  <a:gdLst/>
                  <a:ahLst/>
                  <a:cxnLst/>
                  <a:rect l="l" t="t" r="r" b="b"/>
                  <a:pathLst>
                    <a:path w="20475" h="1442" extrusionOk="0">
                      <a:moveTo>
                        <a:pt x="14638" y="1"/>
                      </a:moveTo>
                      <a:cubicBezTo>
                        <a:pt x="14163" y="1"/>
                        <a:pt x="13687" y="258"/>
                        <a:pt x="13460" y="772"/>
                      </a:cubicBezTo>
                      <a:cubicBezTo>
                        <a:pt x="13242" y="399"/>
                        <a:pt x="12914" y="244"/>
                        <a:pt x="12567" y="244"/>
                      </a:cubicBezTo>
                      <a:cubicBezTo>
                        <a:pt x="12058" y="244"/>
                        <a:pt x="11507" y="578"/>
                        <a:pt x="11201" y="1047"/>
                      </a:cubicBezTo>
                      <a:cubicBezTo>
                        <a:pt x="10962" y="485"/>
                        <a:pt x="10434" y="192"/>
                        <a:pt x="9904" y="192"/>
                      </a:cubicBezTo>
                      <a:cubicBezTo>
                        <a:pt x="9453" y="192"/>
                        <a:pt x="9001" y="404"/>
                        <a:pt x="8727" y="843"/>
                      </a:cubicBezTo>
                      <a:cubicBezTo>
                        <a:pt x="8458" y="482"/>
                        <a:pt x="8059" y="306"/>
                        <a:pt x="7662" y="306"/>
                      </a:cubicBezTo>
                      <a:cubicBezTo>
                        <a:pt x="7194" y="306"/>
                        <a:pt x="6731" y="550"/>
                        <a:pt x="6491" y="1023"/>
                      </a:cubicBezTo>
                      <a:cubicBezTo>
                        <a:pt x="6262" y="545"/>
                        <a:pt x="5802" y="298"/>
                        <a:pt x="5339" y="298"/>
                      </a:cubicBezTo>
                      <a:cubicBezTo>
                        <a:pt x="4933" y="298"/>
                        <a:pt x="4525" y="488"/>
                        <a:pt x="4268" y="879"/>
                      </a:cubicBezTo>
                      <a:cubicBezTo>
                        <a:pt x="4040" y="349"/>
                        <a:pt x="3547" y="79"/>
                        <a:pt x="3053" y="79"/>
                      </a:cubicBezTo>
                      <a:cubicBezTo>
                        <a:pt x="2590" y="79"/>
                        <a:pt x="2126" y="316"/>
                        <a:pt x="1877" y="796"/>
                      </a:cubicBezTo>
                      <a:cubicBezTo>
                        <a:pt x="1743" y="437"/>
                        <a:pt x="1399" y="195"/>
                        <a:pt x="1012" y="195"/>
                      </a:cubicBezTo>
                      <a:cubicBezTo>
                        <a:pt x="986" y="195"/>
                        <a:pt x="960" y="196"/>
                        <a:pt x="933" y="198"/>
                      </a:cubicBezTo>
                      <a:cubicBezTo>
                        <a:pt x="335" y="258"/>
                        <a:pt x="13" y="832"/>
                        <a:pt x="1" y="1369"/>
                      </a:cubicBezTo>
                      <a:cubicBezTo>
                        <a:pt x="1" y="1417"/>
                        <a:pt x="36" y="1441"/>
                        <a:pt x="72" y="1441"/>
                      </a:cubicBezTo>
                      <a:cubicBezTo>
                        <a:pt x="108" y="1441"/>
                        <a:pt x="144" y="1417"/>
                        <a:pt x="144" y="1369"/>
                      </a:cubicBezTo>
                      <a:cubicBezTo>
                        <a:pt x="168" y="939"/>
                        <a:pt x="383" y="533"/>
                        <a:pt x="825" y="413"/>
                      </a:cubicBezTo>
                      <a:cubicBezTo>
                        <a:pt x="893" y="394"/>
                        <a:pt x="961" y="384"/>
                        <a:pt x="1027" y="384"/>
                      </a:cubicBezTo>
                      <a:cubicBezTo>
                        <a:pt x="1409" y="384"/>
                        <a:pt x="1749" y="687"/>
                        <a:pt x="1770" y="1095"/>
                      </a:cubicBezTo>
                      <a:cubicBezTo>
                        <a:pt x="1770" y="1148"/>
                        <a:pt x="1815" y="1179"/>
                        <a:pt x="1859" y="1179"/>
                      </a:cubicBezTo>
                      <a:cubicBezTo>
                        <a:pt x="1893" y="1179"/>
                        <a:pt x="1927" y="1160"/>
                        <a:pt x="1937" y="1118"/>
                      </a:cubicBezTo>
                      <a:cubicBezTo>
                        <a:pt x="2087" y="548"/>
                        <a:pt x="2570" y="261"/>
                        <a:pt x="3052" y="261"/>
                      </a:cubicBezTo>
                      <a:cubicBezTo>
                        <a:pt x="3529" y="261"/>
                        <a:pt x="4006" y="542"/>
                        <a:pt x="4160" y="1106"/>
                      </a:cubicBezTo>
                      <a:cubicBezTo>
                        <a:pt x="4173" y="1145"/>
                        <a:pt x="4211" y="1167"/>
                        <a:pt x="4248" y="1167"/>
                      </a:cubicBezTo>
                      <a:cubicBezTo>
                        <a:pt x="4280" y="1167"/>
                        <a:pt x="4311" y="1151"/>
                        <a:pt x="4328" y="1118"/>
                      </a:cubicBezTo>
                      <a:cubicBezTo>
                        <a:pt x="4547" y="685"/>
                        <a:pt x="4944" y="472"/>
                        <a:pt x="5336" y="472"/>
                      </a:cubicBezTo>
                      <a:cubicBezTo>
                        <a:pt x="5777" y="472"/>
                        <a:pt x="6213" y="742"/>
                        <a:pt x="6384" y="1274"/>
                      </a:cubicBezTo>
                      <a:cubicBezTo>
                        <a:pt x="6402" y="1316"/>
                        <a:pt x="6438" y="1337"/>
                        <a:pt x="6473" y="1337"/>
                      </a:cubicBezTo>
                      <a:cubicBezTo>
                        <a:pt x="6509" y="1337"/>
                        <a:pt x="6545" y="1316"/>
                        <a:pt x="6563" y="1274"/>
                      </a:cubicBezTo>
                      <a:cubicBezTo>
                        <a:pt x="6740" y="762"/>
                        <a:pt x="7201" y="492"/>
                        <a:pt x="7664" y="492"/>
                      </a:cubicBezTo>
                      <a:cubicBezTo>
                        <a:pt x="8046" y="492"/>
                        <a:pt x="8428" y="675"/>
                        <a:pt x="8655" y="1059"/>
                      </a:cubicBezTo>
                      <a:cubicBezTo>
                        <a:pt x="8673" y="1083"/>
                        <a:pt x="8700" y="1095"/>
                        <a:pt x="8727" y="1095"/>
                      </a:cubicBezTo>
                      <a:cubicBezTo>
                        <a:pt x="8754" y="1095"/>
                        <a:pt x="8781" y="1083"/>
                        <a:pt x="8798" y="1059"/>
                      </a:cubicBezTo>
                      <a:cubicBezTo>
                        <a:pt x="9026" y="598"/>
                        <a:pt x="9458" y="378"/>
                        <a:pt x="9890" y="378"/>
                      </a:cubicBezTo>
                      <a:cubicBezTo>
                        <a:pt x="10410" y="378"/>
                        <a:pt x="10930" y="697"/>
                        <a:pt x="11094" y="1298"/>
                      </a:cubicBezTo>
                      <a:cubicBezTo>
                        <a:pt x="11106" y="1337"/>
                        <a:pt x="11140" y="1358"/>
                        <a:pt x="11175" y="1358"/>
                      </a:cubicBezTo>
                      <a:cubicBezTo>
                        <a:pt x="11203" y="1358"/>
                        <a:pt x="11232" y="1343"/>
                        <a:pt x="11249" y="1310"/>
                      </a:cubicBezTo>
                      <a:cubicBezTo>
                        <a:pt x="11491" y="818"/>
                        <a:pt x="12040" y="432"/>
                        <a:pt x="12543" y="432"/>
                      </a:cubicBezTo>
                      <a:cubicBezTo>
                        <a:pt x="12882" y="432"/>
                        <a:pt x="13201" y="608"/>
                        <a:pt x="13389" y="1047"/>
                      </a:cubicBezTo>
                      <a:cubicBezTo>
                        <a:pt x="13403" y="1075"/>
                        <a:pt x="13428" y="1086"/>
                        <a:pt x="13455" y="1086"/>
                      </a:cubicBezTo>
                      <a:cubicBezTo>
                        <a:pt x="13496" y="1086"/>
                        <a:pt x="13541" y="1059"/>
                        <a:pt x="13556" y="1023"/>
                      </a:cubicBezTo>
                      <a:cubicBezTo>
                        <a:pt x="13699" y="464"/>
                        <a:pt x="14164" y="186"/>
                        <a:pt x="14629" y="186"/>
                      </a:cubicBezTo>
                      <a:cubicBezTo>
                        <a:pt x="15099" y="186"/>
                        <a:pt x="15569" y="470"/>
                        <a:pt x="15708" y="1035"/>
                      </a:cubicBezTo>
                      <a:cubicBezTo>
                        <a:pt x="15726" y="1077"/>
                        <a:pt x="15761" y="1097"/>
                        <a:pt x="15797" y="1097"/>
                      </a:cubicBezTo>
                      <a:cubicBezTo>
                        <a:pt x="15833" y="1097"/>
                        <a:pt x="15869" y="1077"/>
                        <a:pt x="15887" y="1035"/>
                      </a:cubicBezTo>
                      <a:cubicBezTo>
                        <a:pt x="16055" y="541"/>
                        <a:pt x="16486" y="299"/>
                        <a:pt x="16917" y="299"/>
                      </a:cubicBezTo>
                      <a:cubicBezTo>
                        <a:pt x="17373" y="299"/>
                        <a:pt x="17831" y="571"/>
                        <a:pt x="17979" y="1106"/>
                      </a:cubicBezTo>
                      <a:cubicBezTo>
                        <a:pt x="17992" y="1147"/>
                        <a:pt x="18029" y="1169"/>
                        <a:pt x="18065" y="1169"/>
                      </a:cubicBezTo>
                      <a:cubicBezTo>
                        <a:pt x="18092" y="1169"/>
                        <a:pt x="18119" y="1156"/>
                        <a:pt x="18134" y="1130"/>
                      </a:cubicBezTo>
                      <a:cubicBezTo>
                        <a:pt x="18340" y="680"/>
                        <a:pt x="18751" y="466"/>
                        <a:pt x="19159" y="466"/>
                      </a:cubicBezTo>
                      <a:cubicBezTo>
                        <a:pt x="19650" y="466"/>
                        <a:pt x="20138" y="776"/>
                        <a:pt x="20262" y="1357"/>
                      </a:cubicBezTo>
                      <a:cubicBezTo>
                        <a:pt x="20276" y="1405"/>
                        <a:pt x="20315" y="1426"/>
                        <a:pt x="20354" y="1426"/>
                      </a:cubicBezTo>
                      <a:cubicBezTo>
                        <a:pt x="20414" y="1426"/>
                        <a:pt x="20475" y="1377"/>
                        <a:pt x="20453" y="1298"/>
                      </a:cubicBezTo>
                      <a:cubicBezTo>
                        <a:pt x="20307" y="644"/>
                        <a:pt x="19748" y="281"/>
                        <a:pt x="19181" y="281"/>
                      </a:cubicBezTo>
                      <a:cubicBezTo>
                        <a:pt x="18774" y="281"/>
                        <a:pt x="18363" y="468"/>
                        <a:pt x="18098" y="867"/>
                      </a:cubicBezTo>
                      <a:cubicBezTo>
                        <a:pt x="17881" y="358"/>
                        <a:pt x="17408" y="97"/>
                        <a:pt x="16933" y="97"/>
                      </a:cubicBezTo>
                      <a:cubicBezTo>
                        <a:pt x="16495" y="97"/>
                        <a:pt x="16056" y="319"/>
                        <a:pt x="15815" y="772"/>
                      </a:cubicBezTo>
                      <a:cubicBezTo>
                        <a:pt x="15588" y="258"/>
                        <a:pt x="15113" y="1"/>
                        <a:pt x="14638"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526" name="Google Shape;2526;p27"/>
                <p:cNvSpPr/>
                <p:nvPr/>
              </p:nvSpPr>
              <p:spPr>
                <a:xfrm>
                  <a:off x="4977052" y="3746027"/>
                  <a:ext cx="4389186" cy="310869"/>
                </a:xfrm>
                <a:custGeom>
                  <a:avLst/>
                  <a:gdLst/>
                  <a:ahLst/>
                  <a:cxnLst/>
                  <a:rect l="l" t="t" r="r" b="b"/>
                  <a:pathLst>
                    <a:path w="20487" h="1451" extrusionOk="0">
                      <a:moveTo>
                        <a:pt x="14650" y="1"/>
                      </a:moveTo>
                      <a:cubicBezTo>
                        <a:pt x="14175" y="1"/>
                        <a:pt x="13699" y="258"/>
                        <a:pt x="13472" y="772"/>
                      </a:cubicBezTo>
                      <a:cubicBezTo>
                        <a:pt x="13249" y="399"/>
                        <a:pt x="12919" y="244"/>
                        <a:pt x="12570" y="244"/>
                      </a:cubicBezTo>
                      <a:cubicBezTo>
                        <a:pt x="12060" y="244"/>
                        <a:pt x="11512" y="578"/>
                        <a:pt x="11213" y="1047"/>
                      </a:cubicBezTo>
                      <a:cubicBezTo>
                        <a:pt x="10975" y="488"/>
                        <a:pt x="10451" y="198"/>
                        <a:pt x="9925" y="198"/>
                      </a:cubicBezTo>
                      <a:cubicBezTo>
                        <a:pt x="9471" y="198"/>
                        <a:pt x="9015" y="413"/>
                        <a:pt x="8739" y="856"/>
                      </a:cubicBezTo>
                      <a:cubicBezTo>
                        <a:pt x="8469" y="493"/>
                        <a:pt x="8068" y="317"/>
                        <a:pt x="7669" y="317"/>
                      </a:cubicBezTo>
                      <a:cubicBezTo>
                        <a:pt x="7201" y="317"/>
                        <a:pt x="6737" y="558"/>
                        <a:pt x="6491" y="1023"/>
                      </a:cubicBezTo>
                      <a:cubicBezTo>
                        <a:pt x="6262" y="545"/>
                        <a:pt x="5802" y="298"/>
                        <a:pt x="5341" y="298"/>
                      </a:cubicBezTo>
                      <a:cubicBezTo>
                        <a:pt x="4937" y="298"/>
                        <a:pt x="4531" y="489"/>
                        <a:pt x="4280" y="880"/>
                      </a:cubicBezTo>
                      <a:cubicBezTo>
                        <a:pt x="4052" y="349"/>
                        <a:pt x="3556" y="79"/>
                        <a:pt x="3060" y="79"/>
                      </a:cubicBezTo>
                      <a:cubicBezTo>
                        <a:pt x="2596" y="79"/>
                        <a:pt x="2132" y="316"/>
                        <a:pt x="1889" y="796"/>
                      </a:cubicBezTo>
                      <a:cubicBezTo>
                        <a:pt x="1744" y="438"/>
                        <a:pt x="1399" y="195"/>
                        <a:pt x="1022" y="195"/>
                      </a:cubicBezTo>
                      <a:cubicBezTo>
                        <a:pt x="997" y="195"/>
                        <a:pt x="971" y="196"/>
                        <a:pt x="945" y="198"/>
                      </a:cubicBezTo>
                      <a:cubicBezTo>
                        <a:pt x="347" y="258"/>
                        <a:pt x="13" y="832"/>
                        <a:pt x="1" y="1370"/>
                      </a:cubicBezTo>
                      <a:cubicBezTo>
                        <a:pt x="1" y="1423"/>
                        <a:pt x="40" y="1450"/>
                        <a:pt x="78" y="1450"/>
                      </a:cubicBezTo>
                      <a:cubicBezTo>
                        <a:pt x="117" y="1450"/>
                        <a:pt x="156" y="1423"/>
                        <a:pt x="156" y="1370"/>
                      </a:cubicBezTo>
                      <a:cubicBezTo>
                        <a:pt x="168" y="951"/>
                        <a:pt x="395" y="533"/>
                        <a:pt x="825" y="413"/>
                      </a:cubicBezTo>
                      <a:cubicBezTo>
                        <a:pt x="895" y="394"/>
                        <a:pt x="964" y="385"/>
                        <a:pt x="1032" y="385"/>
                      </a:cubicBezTo>
                      <a:cubicBezTo>
                        <a:pt x="1420" y="385"/>
                        <a:pt x="1760" y="688"/>
                        <a:pt x="1770" y="1095"/>
                      </a:cubicBezTo>
                      <a:cubicBezTo>
                        <a:pt x="1770" y="1153"/>
                        <a:pt x="1816" y="1183"/>
                        <a:pt x="1862" y="1183"/>
                      </a:cubicBezTo>
                      <a:cubicBezTo>
                        <a:pt x="1900" y="1183"/>
                        <a:pt x="1938" y="1162"/>
                        <a:pt x="1949" y="1119"/>
                      </a:cubicBezTo>
                      <a:cubicBezTo>
                        <a:pt x="2099" y="548"/>
                        <a:pt x="2582" y="261"/>
                        <a:pt x="3064" y="261"/>
                      </a:cubicBezTo>
                      <a:cubicBezTo>
                        <a:pt x="3541" y="261"/>
                        <a:pt x="4018" y="542"/>
                        <a:pt x="4172" y="1107"/>
                      </a:cubicBezTo>
                      <a:cubicBezTo>
                        <a:pt x="4185" y="1145"/>
                        <a:pt x="4219" y="1167"/>
                        <a:pt x="4253" y="1167"/>
                      </a:cubicBezTo>
                      <a:cubicBezTo>
                        <a:pt x="4282" y="1167"/>
                        <a:pt x="4311" y="1151"/>
                        <a:pt x="4328" y="1119"/>
                      </a:cubicBezTo>
                      <a:cubicBezTo>
                        <a:pt x="4553" y="686"/>
                        <a:pt x="4950" y="472"/>
                        <a:pt x="5342" y="472"/>
                      </a:cubicBezTo>
                      <a:cubicBezTo>
                        <a:pt x="5783" y="472"/>
                        <a:pt x="6219" y="742"/>
                        <a:pt x="6396" y="1274"/>
                      </a:cubicBezTo>
                      <a:cubicBezTo>
                        <a:pt x="6408" y="1316"/>
                        <a:pt x="6444" y="1337"/>
                        <a:pt x="6480" y="1337"/>
                      </a:cubicBezTo>
                      <a:cubicBezTo>
                        <a:pt x="6515" y="1337"/>
                        <a:pt x="6551" y="1316"/>
                        <a:pt x="6563" y="1274"/>
                      </a:cubicBezTo>
                      <a:cubicBezTo>
                        <a:pt x="6740" y="763"/>
                        <a:pt x="7201" y="492"/>
                        <a:pt x="7664" y="492"/>
                      </a:cubicBezTo>
                      <a:cubicBezTo>
                        <a:pt x="8046" y="492"/>
                        <a:pt x="8428" y="676"/>
                        <a:pt x="8655" y="1059"/>
                      </a:cubicBezTo>
                      <a:cubicBezTo>
                        <a:pt x="8673" y="1089"/>
                        <a:pt x="8703" y="1104"/>
                        <a:pt x="8733" y="1104"/>
                      </a:cubicBezTo>
                      <a:cubicBezTo>
                        <a:pt x="8763" y="1104"/>
                        <a:pt x="8793" y="1089"/>
                        <a:pt x="8810" y="1059"/>
                      </a:cubicBezTo>
                      <a:cubicBezTo>
                        <a:pt x="9038" y="598"/>
                        <a:pt x="9470" y="378"/>
                        <a:pt x="9901" y="378"/>
                      </a:cubicBezTo>
                      <a:cubicBezTo>
                        <a:pt x="10420" y="378"/>
                        <a:pt x="10937" y="697"/>
                        <a:pt x="11094" y="1298"/>
                      </a:cubicBezTo>
                      <a:cubicBezTo>
                        <a:pt x="11107" y="1337"/>
                        <a:pt x="11140" y="1358"/>
                        <a:pt x="11177" y="1358"/>
                      </a:cubicBezTo>
                      <a:cubicBezTo>
                        <a:pt x="11207" y="1358"/>
                        <a:pt x="11239" y="1343"/>
                        <a:pt x="11261" y="1310"/>
                      </a:cubicBezTo>
                      <a:cubicBezTo>
                        <a:pt x="11496" y="818"/>
                        <a:pt x="12042" y="432"/>
                        <a:pt x="12544" y="432"/>
                      </a:cubicBezTo>
                      <a:cubicBezTo>
                        <a:pt x="12882" y="432"/>
                        <a:pt x="13201" y="608"/>
                        <a:pt x="13389" y="1047"/>
                      </a:cubicBezTo>
                      <a:cubicBezTo>
                        <a:pt x="13404" y="1077"/>
                        <a:pt x="13433" y="1090"/>
                        <a:pt x="13464" y="1090"/>
                      </a:cubicBezTo>
                      <a:cubicBezTo>
                        <a:pt x="13506" y="1090"/>
                        <a:pt x="13549" y="1065"/>
                        <a:pt x="13556" y="1023"/>
                      </a:cubicBezTo>
                      <a:cubicBezTo>
                        <a:pt x="13705" y="464"/>
                        <a:pt x="14173" y="186"/>
                        <a:pt x="14639" y="186"/>
                      </a:cubicBezTo>
                      <a:cubicBezTo>
                        <a:pt x="15111" y="186"/>
                        <a:pt x="15581" y="470"/>
                        <a:pt x="15720" y="1035"/>
                      </a:cubicBezTo>
                      <a:cubicBezTo>
                        <a:pt x="15732" y="1077"/>
                        <a:pt x="15767" y="1098"/>
                        <a:pt x="15803" y="1098"/>
                      </a:cubicBezTo>
                      <a:cubicBezTo>
                        <a:pt x="15839" y="1098"/>
                        <a:pt x="15875" y="1077"/>
                        <a:pt x="15887" y="1035"/>
                      </a:cubicBezTo>
                      <a:cubicBezTo>
                        <a:pt x="16061" y="542"/>
                        <a:pt x="16494" y="299"/>
                        <a:pt x="16926" y="299"/>
                      </a:cubicBezTo>
                      <a:cubicBezTo>
                        <a:pt x="17383" y="299"/>
                        <a:pt x="17837" y="572"/>
                        <a:pt x="17979" y="1107"/>
                      </a:cubicBezTo>
                      <a:cubicBezTo>
                        <a:pt x="17993" y="1148"/>
                        <a:pt x="18031" y="1174"/>
                        <a:pt x="18070" y="1174"/>
                      </a:cubicBezTo>
                      <a:cubicBezTo>
                        <a:pt x="18098" y="1174"/>
                        <a:pt x="18126" y="1161"/>
                        <a:pt x="18146" y="1131"/>
                      </a:cubicBezTo>
                      <a:cubicBezTo>
                        <a:pt x="18347" y="680"/>
                        <a:pt x="18754" y="466"/>
                        <a:pt x="19161" y="466"/>
                      </a:cubicBezTo>
                      <a:cubicBezTo>
                        <a:pt x="19650" y="466"/>
                        <a:pt x="20138" y="777"/>
                        <a:pt x="20262" y="1358"/>
                      </a:cubicBezTo>
                      <a:cubicBezTo>
                        <a:pt x="20281" y="1409"/>
                        <a:pt x="20321" y="1431"/>
                        <a:pt x="20362" y="1431"/>
                      </a:cubicBezTo>
                      <a:cubicBezTo>
                        <a:pt x="20425" y="1431"/>
                        <a:pt x="20487" y="1378"/>
                        <a:pt x="20465" y="1298"/>
                      </a:cubicBezTo>
                      <a:cubicBezTo>
                        <a:pt x="20319" y="643"/>
                        <a:pt x="19754" y="276"/>
                        <a:pt x="19185" y="276"/>
                      </a:cubicBezTo>
                      <a:cubicBezTo>
                        <a:pt x="18778" y="276"/>
                        <a:pt x="18370" y="464"/>
                        <a:pt x="18110" y="868"/>
                      </a:cubicBezTo>
                      <a:cubicBezTo>
                        <a:pt x="17886" y="358"/>
                        <a:pt x="17414" y="97"/>
                        <a:pt x="16941" y="97"/>
                      </a:cubicBezTo>
                      <a:cubicBezTo>
                        <a:pt x="16504" y="97"/>
                        <a:pt x="16068" y="319"/>
                        <a:pt x="15827" y="772"/>
                      </a:cubicBezTo>
                      <a:cubicBezTo>
                        <a:pt x="15600" y="258"/>
                        <a:pt x="15125" y="1"/>
                        <a:pt x="14650"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527" name="Google Shape;2527;p27"/>
                <p:cNvSpPr/>
                <p:nvPr/>
              </p:nvSpPr>
              <p:spPr>
                <a:xfrm>
                  <a:off x="4979623" y="4288496"/>
                  <a:ext cx="4386615" cy="309370"/>
                </a:xfrm>
                <a:custGeom>
                  <a:avLst/>
                  <a:gdLst/>
                  <a:ahLst/>
                  <a:cxnLst/>
                  <a:rect l="l" t="t" r="r" b="b"/>
                  <a:pathLst>
                    <a:path w="20475" h="1444" extrusionOk="0">
                      <a:moveTo>
                        <a:pt x="14638" y="0"/>
                      </a:moveTo>
                      <a:cubicBezTo>
                        <a:pt x="14163" y="0"/>
                        <a:pt x="13687" y="254"/>
                        <a:pt x="13460" y="762"/>
                      </a:cubicBezTo>
                      <a:cubicBezTo>
                        <a:pt x="13242" y="394"/>
                        <a:pt x="12915" y="240"/>
                        <a:pt x="12568" y="240"/>
                      </a:cubicBezTo>
                      <a:cubicBezTo>
                        <a:pt x="12058" y="240"/>
                        <a:pt x="11507" y="573"/>
                        <a:pt x="11201" y="1049"/>
                      </a:cubicBezTo>
                      <a:cubicBezTo>
                        <a:pt x="10962" y="487"/>
                        <a:pt x="10434" y="194"/>
                        <a:pt x="9904" y="194"/>
                      </a:cubicBezTo>
                      <a:cubicBezTo>
                        <a:pt x="9453" y="194"/>
                        <a:pt x="9001" y="406"/>
                        <a:pt x="8727" y="846"/>
                      </a:cubicBezTo>
                      <a:cubicBezTo>
                        <a:pt x="8458" y="484"/>
                        <a:pt x="8059" y="308"/>
                        <a:pt x="7662" y="308"/>
                      </a:cubicBezTo>
                      <a:cubicBezTo>
                        <a:pt x="7194" y="308"/>
                        <a:pt x="6731" y="553"/>
                        <a:pt x="6491" y="1025"/>
                      </a:cubicBezTo>
                      <a:cubicBezTo>
                        <a:pt x="6261" y="546"/>
                        <a:pt x="5799" y="299"/>
                        <a:pt x="5334" y="299"/>
                      </a:cubicBezTo>
                      <a:cubicBezTo>
                        <a:pt x="4930" y="299"/>
                        <a:pt x="4524" y="486"/>
                        <a:pt x="4268" y="870"/>
                      </a:cubicBezTo>
                      <a:cubicBezTo>
                        <a:pt x="4040" y="347"/>
                        <a:pt x="3550" y="80"/>
                        <a:pt x="3057" y="80"/>
                      </a:cubicBezTo>
                      <a:cubicBezTo>
                        <a:pt x="2593" y="80"/>
                        <a:pt x="2127" y="317"/>
                        <a:pt x="1877" y="798"/>
                      </a:cubicBezTo>
                      <a:cubicBezTo>
                        <a:pt x="1743" y="430"/>
                        <a:pt x="1401" y="197"/>
                        <a:pt x="1016" y="197"/>
                      </a:cubicBezTo>
                      <a:cubicBezTo>
                        <a:pt x="988" y="197"/>
                        <a:pt x="961" y="198"/>
                        <a:pt x="933" y="200"/>
                      </a:cubicBezTo>
                      <a:cubicBezTo>
                        <a:pt x="335" y="248"/>
                        <a:pt x="13" y="822"/>
                        <a:pt x="1" y="1372"/>
                      </a:cubicBezTo>
                      <a:cubicBezTo>
                        <a:pt x="1" y="1420"/>
                        <a:pt x="36" y="1443"/>
                        <a:pt x="72" y="1443"/>
                      </a:cubicBezTo>
                      <a:cubicBezTo>
                        <a:pt x="108" y="1443"/>
                        <a:pt x="144" y="1420"/>
                        <a:pt x="144" y="1372"/>
                      </a:cubicBezTo>
                      <a:cubicBezTo>
                        <a:pt x="168" y="941"/>
                        <a:pt x="383" y="523"/>
                        <a:pt x="825" y="415"/>
                      </a:cubicBezTo>
                      <a:cubicBezTo>
                        <a:pt x="894" y="396"/>
                        <a:pt x="964" y="386"/>
                        <a:pt x="1032" y="386"/>
                      </a:cubicBezTo>
                      <a:cubicBezTo>
                        <a:pt x="1411" y="386"/>
                        <a:pt x="1749" y="681"/>
                        <a:pt x="1770" y="1097"/>
                      </a:cubicBezTo>
                      <a:cubicBezTo>
                        <a:pt x="1770" y="1149"/>
                        <a:pt x="1812" y="1180"/>
                        <a:pt x="1855" y="1180"/>
                      </a:cubicBezTo>
                      <a:cubicBezTo>
                        <a:pt x="1890" y="1180"/>
                        <a:pt x="1926" y="1158"/>
                        <a:pt x="1937" y="1109"/>
                      </a:cubicBezTo>
                      <a:cubicBezTo>
                        <a:pt x="2087" y="538"/>
                        <a:pt x="2570" y="251"/>
                        <a:pt x="3052" y="251"/>
                      </a:cubicBezTo>
                      <a:cubicBezTo>
                        <a:pt x="3529" y="251"/>
                        <a:pt x="4006" y="532"/>
                        <a:pt x="4160" y="1097"/>
                      </a:cubicBezTo>
                      <a:cubicBezTo>
                        <a:pt x="4174" y="1143"/>
                        <a:pt x="4213" y="1168"/>
                        <a:pt x="4252" y="1168"/>
                      </a:cubicBezTo>
                      <a:cubicBezTo>
                        <a:pt x="4282" y="1168"/>
                        <a:pt x="4312" y="1152"/>
                        <a:pt x="4328" y="1121"/>
                      </a:cubicBezTo>
                      <a:cubicBezTo>
                        <a:pt x="4547" y="688"/>
                        <a:pt x="4944" y="474"/>
                        <a:pt x="5336" y="474"/>
                      </a:cubicBezTo>
                      <a:cubicBezTo>
                        <a:pt x="5777" y="474"/>
                        <a:pt x="6213" y="745"/>
                        <a:pt x="6384" y="1276"/>
                      </a:cubicBezTo>
                      <a:cubicBezTo>
                        <a:pt x="6402" y="1312"/>
                        <a:pt x="6438" y="1330"/>
                        <a:pt x="6473" y="1330"/>
                      </a:cubicBezTo>
                      <a:cubicBezTo>
                        <a:pt x="6509" y="1330"/>
                        <a:pt x="6545" y="1312"/>
                        <a:pt x="6563" y="1276"/>
                      </a:cubicBezTo>
                      <a:cubicBezTo>
                        <a:pt x="6740" y="759"/>
                        <a:pt x="7200" y="485"/>
                        <a:pt x="7663" y="485"/>
                      </a:cubicBezTo>
                      <a:cubicBezTo>
                        <a:pt x="8044" y="485"/>
                        <a:pt x="8428" y="672"/>
                        <a:pt x="8655" y="1061"/>
                      </a:cubicBezTo>
                      <a:cubicBezTo>
                        <a:pt x="8673" y="1085"/>
                        <a:pt x="8700" y="1097"/>
                        <a:pt x="8727" y="1097"/>
                      </a:cubicBezTo>
                      <a:cubicBezTo>
                        <a:pt x="8754" y="1097"/>
                        <a:pt x="8781" y="1085"/>
                        <a:pt x="8798" y="1061"/>
                      </a:cubicBezTo>
                      <a:cubicBezTo>
                        <a:pt x="9028" y="597"/>
                        <a:pt x="9463" y="375"/>
                        <a:pt x="9898" y="375"/>
                      </a:cubicBezTo>
                      <a:cubicBezTo>
                        <a:pt x="10415" y="375"/>
                        <a:pt x="10931" y="690"/>
                        <a:pt x="11094" y="1288"/>
                      </a:cubicBezTo>
                      <a:cubicBezTo>
                        <a:pt x="11100" y="1335"/>
                        <a:pt x="11137" y="1359"/>
                        <a:pt x="11174" y="1359"/>
                      </a:cubicBezTo>
                      <a:cubicBezTo>
                        <a:pt x="11203" y="1359"/>
                        <a:pt x="11233" y="1344"/>
                        <a:pt x="11249" y="1312"/>
                      </a:cubicBezTo>
                      <a:cubicBezTo>
                        <a:pt x="11493" y="818"/>
                        <a:pt x="12045" y="426"/>
                        <a:pt x="12549" y="426"/>
                      </a:cubicBezTo>
                      <a:cubicBezTo>
                        <a:pt x="12886" y="426"/>
                        <a:pt x="13202" y="601"/>
                        <a:pt x="13389" y="1037"/>
                      </a:cubicBezTo>
                      <a:cubicBezTo>
                        <a:pt x="13403" y="1071"/>
                        <a:pt x="13430" y="1085"/>
                        <a:pt x="13458" y="1085"/>
                      </a:cubicBezTo>
                      <a:cubicBezTo>
                        <a:pt x="13498" y="1085"/>
                        <a:pt x="13542" y="1056"/>
                        <a:pt x="13556" y="1013"/>
                      </a:cubicBezTo>
                      <a:cubicBezTo>
                        <a:pt x="13698" y="462"/>
                        <a:pt x="14161" y="187"/>
                        <a:pt x="14625" y="187"/>
                      </a:cubicBezTo>
                      <a:cubicBezTo>
                        <a:pt x="15096" y="187"/>
                        <a:pt x="15569" y="471"/>
                        <a:pt x="15708" y="1037"/>
                      </a:cubicBezTo>
                      <a:cubicBezTo>
                        <a:pt x="15726" y="1079"/>
                        <a:pt x="15761" y="1100"/>
                        <a:pt x="15797" y="1100"/>
                      </a:cubicBezTo>
                      <a:cubicBezTo>
                        <a:pt x="15833" y="1100"/>
                        <a:pt x="15869" y="1079"/>
                        <a:pt x="15887" y="1037"/>
                      </a:cubicBezTo>
                      <a:cubicBezTo>
                        <a:pt x="16055" y="544"/>
                        <a:pt x="16486" y="301"/>
                        <a:pt x="16917" y="301"/>
                      </a:cubicBezTo>
                      <a:cubicBezTo>
                        <a:pt x="17373" y="301"/>
                        <a:pt x="17831" y="574"/>
                        <a:pt x="17979" y="1109"/>
                      </a:cubicBezTo>
                      <a:cubicBezTo>
                        <a:pt x="17992" y="1150"/>
                        <a:pt x="18029" y="1171"/>
                        <a:pt x="18065" y="1171"/>
                      </a:cubicBezTo>
                      <a:cubicBezTo>
                        <a:pt x="18092" y="1171"/>
                        <a:pt x="18119" y="1159"/>
                        <a:pt x="18134" y="1133"/>
                      </a:cubicBezTo>
                      <a:cubicBezTo>
                        <a:pt x="18341" y="681"/>
                        <a:pt x="18753" y="467"/>
                        <a:pt x="19162" y="467"/>
                      </a:cubicBezTo>
                      <a:cubicBezTo>
                        <a:pt x="19652" y="467"/>
                        <a:pt x="20138" y="775"/>
                        <a:pt x="20262" y="1348"/>
                      </a:cubicBezTo>
                      <a:cubicBezTo>
                        <a:pt x="20276" y="1400"/>
                        <a:pt x="20315" y="1422"/>
                        <a:pt x="20355" y="1422"/>
                      </a:cubicBezTo>
                      <a:cubicBezTo>
                        <a:pt x="20414" y="1422"/>
                        <a:pt x="20475" y="1372"/>
                        <a:pt x="20453" y="1300"/>
                      </a:cubicBezTo>
                      <a:cubicBezTo>
                        <a:pt x="20307" y="645"/>
                        <a:pt x="19746" y="278"/>
                        <a:pt x="19178" y="278"/>
                      </a:cubicBezTo>
                      <a:cubicBezTo>
                        <a:pt x="18772" y="278"/>
                        <a:pt x="18363" y="466"/>
                        <a:pt x="18098" y="870"/>
                      </a:cubicBezTo>
                      <a:cubicBezTo>
                        <a:pt x="17880" y="358"/>
                        <a:pt x="17404" y="97"/>
                        <a:pt x="16928" y="97"/>
                      </a:cubicBezTo>
                      <a:cubicBezTo>
                        <a:pt x="16492" y="97"/>
                        <a:pt x="16055" y="316"/>
                        <a:pt x="15815" y="762"/>
                      </a:cubicBezTo>
                      <a:cubicBezTo>
                        <a:pt x="15588" y="254"/>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528" name="Google Shape;2528;p27"/>
                <p:cNvSpPr/>
                <p:nvPr/>
              </p:nvSpPr>
              <p:spPr>
                <a:xfrm>
                  <a:off x="4979623" y="4829466"/>
                  <a:ext cx="4386615" cy="310655"/>
                </a:xfrm>
                <a:custGeom>
                  <a:avLst/>
                  <a:gdLst/>
                  <a:ahLst/>
                  <a:cxnLst/>
                  <a:rect l="l" t="t" r="r" b="b"/>
                  <a:pathLst>
                    <a:path w="20475" h="1450" extrusionOk="0">
                      <a:moveTo>
                        <a:pt x="14638" y="0"/>
                      </a:moveTo>
                      <a:cubicBezTo>
                        <a:pt x="14163" y="0"/>
                        <a:pt x="13687" y="257"/>
                        <a:pt x="13460" y="771"/>
                      </a:cubicBezTo>
                      <a:cubicBezTo>
                        <a:pt x="13242" y="398"/>
                        <a:pt x="12914" y="243"/>
                        <a:pt x="12567" y="243"/>
                      </a:cubicBezTo>
                      <a:cubicBezTo>
                        <a:pt x="12058" y="243"/>
                        <a:pt x="11507" y="577"/>
                        <a:pt x="11201" y="1046"/>
                      </a:cubicBezTo>
                      <a:cubicBezTo>
                        <a:pt x="10963" y="487"/>
                        <a:pt x="10439" y="198"/>
                        <a:pt x="9913" y="198"/>
                      </a:cubicBezTo>
                      <a:cubicBezTo>
                        <a:pt x="9459" y="198"/>
                        <a:pt x="9003" y="413"/>
                        <a:pt x="8727" y="855"/>
                      </a:cubicBezTo>
                      <a:cubicBezTo>
                        <a:pt x="8457" y="492"/>
                        <a:pt x="8056" y="316"/>
                        <a:pt x="7658" y="316"/>
                      </a:cubicBezTo>
                      <a:cubicBezTo>
                        <a:pt x="7192" y="316"/>
                        <a:pt x="6730" y="558"/>
                        <a:pt x="6491" y="1022"/>
                      </a:cubicBezTo>
                      <a:cubicBezTo>
                        <a:pt x="6262" y="545"/>
                        <a:pt x="5802" y="298"/>
                        <a:pt x="5339" y="298"/>
                      </a:cubicBezTo>
                      <a:cubicBezTo>
                        <a:pt x="4933" y="298"/>
                        <a:pt x="4525" y="488"/>
                        <a:pt x="4268" y="879"/>
                      </a:cubicBezTo>
                      <a:cubicBezTo>
                        <a:pt x="4040" y="348"/>
                        <a:pt x="3547" y="79"/>
                        <a:pt x="3053" y="79"/>
                      </a:cubicBezTo>
                      <a:cubicBezTo>
                        <a:pt x="2590" y="79"/>
                        <a:pt x="2126" y="315"/>
                        <a:pt x="1877" y="795"/>
                      </a:cubicBezTo>
                      <a:cubicBezTo>
                        <a:pt x="1743" y="437"/>
                        <a:pt x="1399" y="194"/>
                        <a:pt x="1012" y="194"/>
                      </a:cubicBezTo>
                      <a:cubicBezTo>
                        <a:pt x="986" y="194"/>
                        <a:pt x="960" y="195"/>
                        <a:pt x="933" y="198"/>
                      </a:cubicBezTo>
                      <a:cubicBezTo>
                        <a:pt x="335" y="257"/>
                        <a:pt x="13" y="831"/>
                        <a:pt x="1" y="1369"/>
                      </a:cubicBezTo>
                      <a:cubicBezTo>
                        <a:pt x="1" y="1423"/>
                        <a:pt x="36" y="1450"/>
                        <a:pt x="72" y="1450"/>
                      </a:cubicBezTo>
                      <a:cubicBezTo>
                        <a:pt x="108" y="1450"/>
                        <a:pt x="144" y="1423"/>
                        <a:pt x="144" y="1369"/>
                      </a:cubicBezTo>
                      <a:cubicBezTo>
                        <a:pt x="168" y="939"/>
                        <a:pt x="383" y="532"/>
                        <a:pt x="825" y="413"/>
                      </a:cubicBezTo>
                      <a:cubicBezTo>
                        <a:pt x="890" y="396"/>
                        <a:pt x="954" y="388"/>
                        <a:pt x="1018" y="388"/>
                      </a:cubicBezTo>
                      <a:cubicBezTo>
                        <a:pt x="1403" y="388"/>
                        <a:pt x="1749" y="684"/>
                        <a:pt x="1770" y="1094"/>
                      </a:cubicBezTo>
                      <a:cubicBezTo>
                        <a:pt x="1770" y="1153"/>
                        <a:pt x="1812" y="1183"/>
                        <a:pt x="1855" y="1183"/>
                      </a:cubicBezTo>
                      <a:cubicBezTo>
                        <a:pt x="1890" y="1183"/>
                        <a:pt x="1926" y="1162"/>
                        <a:pt x="1937" y="1118"/>
                      </a:cubicBezTo>
                      <a:cubicBezTo>
                        <a:pt x="2087" y="547"/>
                        <a:pt x="2570" y="260"/>
                        <a:pt x="3052" y="260"/>
                      </a:cubicBezTo>
                      <a:cubicBezTo>
                        <a:pt x="3529" y="260"/>
                        <a:pt x="4006" y="541"/>
                        <a:pt x="4160" y="1106"/>
                      </a:cubicBezTo>
                      <a:cubicBezTo>
                        <a:pt x="4174" y="1147"/>
                        <a:pt x="4215" y="1168"/>
                        <a:pt x="4254" y="1168"/>
                      </a:cubicBezTo>
                      <a:cubicBezTo>
                        <a:pt x="4283" y="1168"/>
                        <a:pt x="4312" y="1156"/>
                        <a:pt x="4328" y="1130"/>
                      </a:cubicBezTo>
                      <a:cubicBezTo>
                        <a:pt x="4548" y="690"/>
                        <a:pt x="4947" y="473"/>
                        <a:pt x="5340" y="473"/>
                      </a:cubicBezTo>
                      <a:cubicBezTo>
                        <a:pt x="5780" y="473"/>
                        <a:pt x="6214" y="743"/>
                        <a:pt x="6384" y="1273"/>
                      </a:cubicBezTo>
                      <a:cubicBezTo>
                        <a:pt x="6402" y="1315"/>
                        <a:pt x="6438" y="1336"/>
                        <a:pt x="6473" y="1336"/>
                      </a:cubicBezTo>
                      <a:cubicBezTo>
                        <a:pt x="6509" y="1336"/>
                        <a:pt x="6545" y="1315"/>
                        <a:pt x="6563" y="1273"/>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26" y="597"/>
                        <a:pt x="9458" y="377"/>
                        <a:pt x="9890" y="377"/>
                      </a:cubicBezTo>
                      <a:cubicBezTo>
                        <a:pt x="10410" y="377"/>
                        <a:pt x="10930" y="696"/>
                        <a:pt x="11094" y="1297"/>
                      </a:cubicBezTo>
                      <a:cubicBezTo>
                        <a:pt x="11100" y="1338"/>
                        <a:pt x="11138" y="1359"/>
                        <a:pt x="11176" y="1359"/>
                      </a:cubicBezTo>
                      <a:cubicBezTo>
                        <a:pt x="11205" y="1359"/>
                        <a:pt x="11233" y="1347"/>
                        <a:pt x="11249" y="1321"/>
                      </a:cubicBezTo>
                      <a:cubicBezTo>
                        <a:pt x="11492" y="821"/>
                        <a:pt x="12042" y="432"/>
                        <a:pt x="12545" y="432"/>
                      </a:cubicBezTo>
                      <a:cubicBezTo>
                        <a:pt x="12884" y="432"/>
                        <a:pt x="13201" y="608"/>
                        <a:pt x="13389" y="1046"/>
                      </a:cubicBezTo>
                      <a:cubicBezTo>
                        <a:pt x="13404" y="1076"/>
                        <a:pt x="13431" y="1090"/>
                        <a:pt x="13460" y="1090"/>
                      </a:cubicBezTo>
                      <a:cubicBezTo>
                        <a:pt x="13500" y="1090"/>
                        <a:pt x="13542" y="1064"/>
                        <a:pt x="13556" y="1022"/>
                      </a:cubicBezTo>
                      <a:cubicBezTo>
                        <a:pt x="13699" y="463"/>
                        <a:pt x="14164" y="186"/>
                        <a:pt x="14629" y="186"/>
                      </a:cubicBezTo>
                      <a:cubicBezTo>
                        <a:pt x="15099" y="186"/>
                        <a:pt x="15569" y="469"/>
                        <a:pt x="15708" y="1034"/>
                      </a:cubicBezTo>
                      <a:cubicBezTo>
                        <a:pt x="15726" y="1076"/>
                        <a:pt x="15761" y="1097"/>
                        <a:pt x="15797" y="1097"/>
                      </a:cubicBezTo>
                      <a:cubicBezTo>
                        <a:pt x="15833" y="1097"/>
                        <a:pt x="15869" y="1076"/>
                        <a:pt x="15887" y="1034"/>
                      </a:cubicBezTo>
                      <a:cubicBezTo>
                        <a:pt x="16055" y="541"/>
                        <a:pt x="16486" y="298"/>
                        <a:pt x="16917" y="298"/>
                      </a:cubicBezTo>
                      <a:cubicBezTo>
                        <a:pt x="17373" y="298"/>
                        <a:pt x="17831" y="571"/>
                        <a:pt x="17979" y="1106"/>
                      </a:cubicBezTo>
                      <a:cubicBezTo>
                        <a:pt x="17992" y="1147"/>
                        <a:pt x="18029" y="1168"/>
                        <a:pt x="18065" y="1168"/>
                      </a:cubicBezTo>
                      <a:cubicBezTo>
                        <a:pt x="18092" y="1168"/>
                        <a:pt x="18119" y="1156"/>
                        <a:pt x="18134" y="1130"/>
                      </a:cubicBezTo>
                      <a:cubicBezTo>
                        <a:pt x="18340" y="680"/>
                        <a:pt x="18751" y="466"/>
                        <a:pt x="19159" y="466"/>
                      </a:cubicBezTo>
                      <a:cubicBezTo>
                        <a:pt x="19650" y="466"/>
                        <a:pt x="20138" y="776"/>
                        <a:pt x="20262" y="1357"/>
                      </a:cubicBezTo>
                      <a:cubicBezTo>
                        <a:pt x="20276" y="1404"/>
                        <a:pt x="20315" y="1425"/>
                        <a:pt x="20354" y="1425"/>
                      </a:cubicBezTo>
                      <a:cubicBezTo>
                        <a:pt x="20414" y="1425"/>
                        <a:pt x="20475" y="1377"/>
                        <a:pt x="20453" y="1297"/>
                      </a:cubicBezTo>
                      <a:cubicBezTo>
                        <a:pt x="20307" y="643"/>
                        <a:pt x="19748" y="281"/>
                        <a:pt x="19181" y="281"/>
                      </a:cubicBezTo>
                      <a:cubicBezTo>
                        <a:pt x="18774" y="281"/>
                        <a:pt x="18363" y="467"/>
                        <a:pt x="18098" y="867"/>
                      </a:cubicBezTo>
                      <a:cubicBezTo>
                        <a:pt x="17881" y="357"/>
                        <a:pt x="17408" y="96"/>
                        <a:pt x="16933" y="96"/>
                      </a:cubicBezTo>
                      <a:cubicBezTo>
                        <a:pt x="16495" y="96"/>
                        <a:pt x="16056" y="318"/>
                        <a:pt x="15815" y="771"/>
                      </a:cubicBezTo>
                      <a:cubicBezTo>
                        <a:pt x="15588" y="257"/>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2529" name="Google Shape;2529;p27"/>
              <p:cNvGrpSpPr/>
              <p:nvPr/>
            </p:nvGrpSpPr>
            <p:grpSpPr>
              <a:xfrm>
                <a:off x="3009214" y="2460963"/>
                <a:ext cx="3113402" cy="2909203"/>
                <a:chOff x="4977052" y="1038608"/>
                <a:chExt cx="4389400" cy="4101513"/>
              </a:xfrm>
            </p:grpSpPr>
            <p:sp>
              <p:nvSpPr>
                <p:cNvPr id="2530" name="Google Shape;2530;p27"/>
                <p:cNvSpPr/>
                <p:nvPr/>
              </p:nvSpPr>
              <p:spPr>
                <a:xfrm>
                  <a:off x="4977052" y="1038608"/>
                  <a:ext cx="4387686" cy="309370"/>
                </a:xfrm>
                <a:custGeom>
                  <a:avLst/>
                  <a:gdLst/>
                  <a:ahLst/>
                  <a:cxnLst/>
                  <a:rect l="l" t="t" r="r" b="b"/>
                  <a:pathLst>
                    <a:path w="20480" h="1444" extrusionOk="0">
                      <a:moveTo>
                        <a:pt x="14650" y="0"/>
                      </a:moveTo>
                      <a:cubicBezTo>
                        <a:pt x="14175" y="0"/>
                        <a:pt x="13699" y="254"/>
                        <a:pt x="13472" y="762"/>
                      </a:cubicBezTo>
                      <a:cubicBezTo>
                        <a:pt x="13250" y="394"/>
                        <a:pt x="12919" y="240"/>
                        <a:pt x="12571" y="240"/>
                      </a:cubicBezTo>
                      <a:cubicBezTo>
                        <a:pt x="12060" y="240"/>
                        <a:pt x="11512" y="573"/>
                        <a:pt x="11213" y="1049"/>
                      </a:cubicBezTo>
                      <a:cubicBezTo>
                        <a:pt x="10974" y="487"/>
                        <a:pt x="10446" y="194"/>
                        <a:pt x="9916" y="194"/>
                      </a:cubicBezTo>
                      <a:cubicBezTo>
                        <a:pt x="9465" y="194"/>
                        <a:pt x="9013" y="406"/>
                        <a:pt x="8739" y="846"/>
                      </a:cubicBezTo>
                      <a:cubicBezTo>
                        <a:pt x="8470" y="484"/>
                        <a:pt x="8071" y="308"/>
                        <a:pt x="7673" y="308"/>
                      </a:cubicBezTo>
                      <a:cubicBezTo>
                        <a:pt x="7204" y="308"/>
                        <a:pt x="6737" y="553"/>
                        <a:pt x="6491" y="1025"/>
                      </a:cubicBezTo>
                      <a:cubicBezTo>
                        <a:pt x="6261" y="546"/>
                        <a:pt x="5799" y="299"/>
                        <a:pt x="5336" y="299"/>
                      </a:cubicBezTo>
                      <a:cubicBezTo>
                        <a:pt x="4933" y="299"/>
                        <a:pt x="4530" y="486"/>
                        <a:pt x="4280" y="870"/>
                      </a:cubicBezTo>
                      <a:cubicBezTo>
                        <a:pt x="4053" y="342"/>
                        <a:pt x="3561" y="76"/>
                        <a:pt x="3069" y="76"/>
                      </a:cubicBezTo>
                      <a:cubicBezTo>
                        <a:pt x="2602" y="76"/>
                        <a:pt x="2134" y="315"/>
                        <a:pt x="1889" y="798"/>
                      </a:cubicBezTo>
                      <a:cubicBezTo>
                        <a:pt x="1744" y="440"/>
                        <a:pt x="1399" y="197"/>
                        <a:pt x="1022" y="197"/>
                      </a:cubicBezTo>
                      <a:cubicBezTo>
                        <a:pt x="997" y="197"/>
                        <a:pt x="971" y="198"/>
                        <a:pt x="945" y="200"/>
                      </a:cubicBezTo>
                      <a:cubicBezTo>
                        <a:pt x="347" y="260"/>
                        <a:pt x="13" y="834"/>
                        <a:pt x="1" y="1372"/>
                      </a:cubicBezTo>
                      <a:cubicBezTo>
                        <a:pt x="1" y="1420"/>
                        <a:pt x="40" y="1443"/>
                        <a:pt x="78" y="1443"/>
                      </a:cubicBezTo>
                      <a:cubicBezTo>
                        <a:pt x="117" y="1443"/>
                        <a:pt x="156" y="1420"/>
                        <a:pt x="156" y="1372"/>
                      </a:cubicBezTo>
                      <a:cubicBezTo>
                        <a:pt x="168" y="941"/>
                        <a:pt x="395" y="523"/>
                        <a:pt x="825" y="415"/>
                      </a:cubicBezTo>
                      <a:cubicBezTo>
                        <a:pt x="895" y="396"/>
                        <a:pt x="964" y="387"/>
                        <a:pt x="1032" y="387"/>
                      </a:cubicBezTo>
                      <a:cubicBezTo>
                        <a:pt x="1420" y="387"/>
                        <a:pt x="1760" y="690"/>
                        <a:pt x="1770" y="1097"/>
                      </a:cubicBezTo>
                      <a:cubicBezTo>
                        <a:pt x="1770" y="1160"/>
                        <a:pt x="1823" y="1193"/>
                        <a:pt x="1874" y="1193"/>
                      </a:cubicBezTo>
                      <a:cubicBezTo>
                        <a:pt x="1921" y="1193"/>
                        <a:pt x="1967" y="1166"/>
                        <a:pt x="1973" y="1109"/>
                      </a:cubicBezTo>
                      <a:cubicBezTo>
                        <a:pt x="2124" y="536"/>
                        <a:pt x="2605" y="250"/>
                        <a:pt x="3086" y="250"/>
                      </a:cubicBezTo>
                      <a:cubicBezTo>
                        <a:pt x="3558" y="250"/>
                        <a:pt x="4030" y="528"/>
                        <a:pt x="4184" y="1085"/>
                      </a:cubicBezTo>
                      <a:cubicBezTo>
                        <a:pt x="4198" y="1132"/>
                        <a:pt x="4237" y="1156"/>
                        <a:pt x="4275" y="1156"/>
                      </a:cubicBezTo>
                      <a:cubicBezTo>
                        <a:pt x="4306" y="1156"/>
                        <a:pt x="4336" y="1141"/>
                        <a:pt x="4352" y="1109"/>
                      </a:cubicBezTo>
                      <a:cubicBezTo>
                        <a:pt x="4571" y="676"/>
                        <a:pt x="4968" y="462"/>
                        <a:pt x="5361" y="462"/>
                      </a:cubicBezTo>
                      <a:cubicBezTo>
                        <a:pt x="5804" y="462"/>
                        <a:pt x="6243" y="733"/>
                        <a:pt x="6420" y="1264"/>
                      </a:cubicBezTo>
                      <a:cubicBezTo>
                        <a:pt x="6432" y="1300"/>
                        <a:pt x="6468" y="1318"/>
                        <a:pt x="6503" y="1318"/>
                      </a:cubicBezTo>
                      <a:cubicBezTo>
                        <a:pt x="6539" y="1318"/>
                        <a:pt x="6575" y="1300"/>
                        <a:pt x="6587" y="1264"/>
                      </a:cubicBezTo>
                      <a:cubicBezTo>
                        <a:pt x="6763" y="748"/>
                        <a:pt x="7222" y="478"/>
                        <a:pt x="7683" y="478"/>
                      </a:cubicBezTo>
                      <a:cubicBezTo>
                        <a:pt x="8066" y="478"/>
                        <a:pt x="8451" y="664"/>
                        <a:pt x="8679" y="1049"/>
                      </a:cubicBezTo>
                      <a:cubicBezTo>
                        <a:pt x="8697" y="1073"/>
                        <a:pt x="8724" y="1085"/>
                        <a:pt x="8751" y="1085"/>
                      </a:cubicBezTo>
                      <a:cubicBezTo>
                        <a:pt x="8778" y="1085"/>
                        <a:pt x="8804" y="1073"/>
                        <a:pt x="8822" y="1049"/>
                      </a:cubicBezTo>
                      <a:cubicBezTo>
                        <a:pt x="9056" y="587"/>
                        <a:pt x="9490" y="367"/>
                        <a:pt x="9922" y="367"/>
                      </a:cubicBezTo>
                      <a:cubicBezTo>
                        <a:pt x="10440" y="367"/>
                        <a:pt x="10955" y="683"/>
                        <a:pt x="11117" y="1276"/>
                      </a:cubicBezTo>
                      <a:cubicBezTo>
                        <a:pt x="11131" y="1318"/>
                        <a:pt x="11174" y="1343"/>
                        <a:pt x="11213" y="1343"/>
                      </a:cubicBezTo>
                      <a:cubicBezTo>
                        <a:pt x="11242" y="1343"/>
                        <a:pt x="11270" y="1330"/>
                        <a:pt x="11285" y="1300"/>
                      </a:cubicBezTo>
                      <a:cubicBezTo>
                        <a:pt x="11521" y="806"/>
                        <a:pt x="12071" y="414"/>
                        <a:pt x="12574" y="414"/>
                      </a:cubicBezTo>
                      <a:cubicBezTo>
                        <a:pt x="12910" y="414"/>
                        <a:pt x="13226" y="589"/>
                        <a:pt x="13413" y="1025"/>
                      </a:cubicBezTo>
                      <a:cubicBezTo>
                        <a:pt x="13428" y="1060"/>
                        <a:pt x="13458" y="1074"/>
                        <a:pt x="13488" y="1074"/>
                      </a:cubicBezTo>
                      <a:cubicBezTo>
                        <a:pt x="13530" y="1074"/>
                        <a:pt x="13573" y="1048"/>
                        <a:pt x="13580" y="1013"/>
                      </a:cubicBezTo>
                      <a:cubicBezTo>
                        <a:pt x="13723" y="454"/>
                        <a:pt x="14191" y="176"/>
                        <a:pt x="14657" y="176"/>
                      </a:cubicBezTo>
                      <a:cubicBezTo>
                        <a:pt x="15129" y="176"/>
                        <a:pt x="15599" y="460"/>
                        <a:pt x="15732" y="1025"/>
                      </a:cubicBezTo>
                      <a:cubicBezTo>
                        <a:pt x="15750" y="1067"/>
                        <a:pt x="15788" y="1088"/>
                        <a:pt x="15826" y="1088"/>
                      </a:cubicBezTo>
                      <a:cubicBezTo>
                        <a:pt x="15863" y="1088"/>
                        <a:pt x="15899" y="1067"/>
                        <a:pt x="15911" y="1025"/>
                      </a:cubicBezTo>
                      <a:cubicBezTo>
                        <a:pt x="16079" y="526"/>
                        <a:pt x="16510" y="280"/>
                        <a:pt x="16941" y="280"/>
                      </a:cubicBezTo>
                      <a:cubicBezTo>
                        <a:pt x="17398" y="280"/>
                        <a:pt x="17855" y="556"/>
                        <a:pt x="18003" y="1097"/>
                      </a:cubicBezTo>
                      <a:cubicBezTo>
                        <a:pt x="18016" y="1138"/>
                        <a:pt x="18053" y="1159"/>
                        <a:pt x="18089" y="1159"/>
                      </a:cubicBezTo>
                      <a:cubicBezTo>
                        <a:pt x="18116" y="1159"/>
                        <a:pt x="18143" y="1147"/>
                        <a:pt x="18158" y="1121"/>
                      </a:cubicBezTo>
                      <a:cubicBezTo>
                        <a:pt x="18364" y="671"/>
                        <a:pt x="18775" y="457"/>
                        <a:pt x="19183" y="457"/>
                      </a:cubicBezTo>
                      <a:cubicBezTo>
                        <a:pt x="19674" y="457"/>
                        <a:pt x="20162" y="767"/>
                        <a:pt x="20286" y="1348"/>
                      </a:cubicBezTo>
                      <a:cubicBezTo>
                        <a:pt x="20300" y="1390"/>
                        <a:pt x="20335" y="1408"/>
                        <a:pt x="20370" y="1408"/>
                      </a:cubicBezTo>
                      <a:cubicBezTo>
                        <a:pt x="20424" y="1408"/>
                        <a:pt x="20480" y="1365"/>
                        <a:pt x="20465" y="1300"/>
                      </a:cubicBezTo>
                      <a:cubicBezTo>
                        <a:pt x="20319" y="640"/>
                        <a:pt x="19757" y="275"/>
                        <a:pt x="19190" y="275"/>
                      </a:cubicBezTo>
                      <a:cubicBezTo>
                        <a:pt x="18782" y="275"/>
                        <a:pt x="18371" y="464"/>
                        <a:pt x="18110" y="870"/>
                      </a:cubicBezTo>
                      <a:cubicBezTo>
                        <a:pt x="17886" y="358"/>
                        <a:pt x="17411" y="97"/>
                        <a:pt x="16936" y="97"/>
                      </a:cubicBezTo>
                      <a:cubicBezTo>
                        <a:pt x="16501" y="97"/>
                        <a:pt x="16067" y="316"/>
                        <a:pt x="15827" y="762"/>
                      </a:cubicBezTo>
                      <a:cubicBezTo>
                        <a:pt x="15600" y="254"/>
                        <a:pt x="15125" y="0"/>
                        <a:pt x="14650"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531" name="Google Shape;2531;p27"/>
                <p:cNvSpPr/>
                <p:nvPr/>
              </p:nvSpPr>
              <p:spPr>
                <a:xfrm>
                  <a:off x="4979623" y="1579578"/>
                  <a:ext cx="4386615" cy="311298"/>
                </a:xfrm>
                <a:custGeom>
                  <a:avLst/>
                  <a:gdLst/>
                  <a:ahLst/>
                  <a:cxnLst/>
                  <a:rect l="l" t="t" r="r" b="b"/>
                  <a:pathLst>
                    <a:path w="20475" h="1453" extrusionOk="0">
                      <a:moveTo>
                        <a:pt x="14638" y="0"/>
                      </a:moveTo>
                      <a:cubicBezTo>
                        <a:pt x="14163" y="0"/>
                        <a:pt x="13687" y="257"/>
                        <a:pt x="13460" y="771"/>
                      </a:cubicBezTo>
                      <a:cubicBezTo>
                        <a:pt x="13242" y="398"/>
                        <a:pt x="12914" y="243"/>
                        <a:pt x="12567" y="243"/>
                      </a:cubicBezTo>
                      <a:cubicBezTo>
                        <a:pt x="12058" y="243"/>
                        <a:pt x="11507" y="577"/>
                        <a:pt x="11201" y="1046"/>
                      </a:cubicBezTo>
                      <a:cubicBezTo>
                        <a:pt x="10963" y="487"/>
                        <a:pt x="10439" y="198"/>
                        <a:pt x="9913" y="198"/>
                      </a:cubicBezTo>
                      <a:cubicBezTo>
                        <a:pt x="9459" y="198"/>
                        <a:pt x="9003" y="413"/>
                        <a:pt x="8727" y="855"/>
                      </a:cubicBezTo>
                      <a:cubicBezTo>
                        <a:pt x="8457" y="492"/>
                        <a:pt x="8056" y="316"/>
                        <a:pt x="7658" y="316"/>
                      </a:cubicBezTo>
                      <a:cubicBezTo>
                        <a:pt x="7192" y="316"/>
                        <a:pt x="6730" y="558"/>
                        <a:pt x="6491" y="1022"/>
                      </a:cubicBezTo>
                      <a:cubicBezTo>
                        <a:pt x="6262" y="545"/>
                        <a:pt x="5802" y="298"/>
                        <a:pt x="5339" y="298"/>
                      </a:cubicBezTo>
                      <a:cubicBezTo>
                        <a:pt x="4933" y="298"/>
                        <a:pt x="4525" y="488"/>
                        <a:pt x="4268" y="879"/>
                      </a:cubicBezTo>
                      <a:cubicBezTo>
                        <a:pt x="4040" y="348"/>
                        <a:pt x="3547" y="79"/>
                        <a:pt x="3053" y="79"/>
                      </a:cubicBezTo>
                      <a:cubicBezTo>
                        <a:pt x="2590" y="79"/>
                        <a:pt x="2126" y="315"/>
                        <a:pt x="1877" y="795"/>
                      </a:cubicBezTo>
                      <a:cubicBezTo>
                        <a:pt x="1740" y="430"/>
                        <a:pt x="1386" y="196"/>
                        <a:pt x="990" y="196"/>
                      </a:cubicBezTo>
                      <a:cubicBezTo>
                        <a:pt x="971" y="196"/>
                        <a:pt x="952" y="196"/>
                        <a:pt x="933" y="198"/>
                      </a:cubicBezTo>
                      <a:cubicBezTo>
                        <a:pt x="335" y="257"/>
                        <a:pt x="13" y="831"/>
                        <a:pt x="1" y="1381"/>
                      </a:cubicBezTo>
                      <a:cubicBezTo>
                        <a:pt x="1" y="1429"/>
                        <a:pt x="36" y="1453"/>
                        <a:pt x="72" y="1453"/>
                      </a:cubicBezTo>
                      <a:cubicBezTo>
                        <a:pt x="108" y="1453"/>
                        <a:pt x="144" y="1429"/>
                        <a:pt x="144" y="1381"/>
                      </a:cubicBezTo>
                      <a:cubicBezTo>
                        <a:pt x="168" y="951"/>
                        <a:pt x="383" y="532"/>
                        <a:pt x="825" y="413"/>
                      </a:cubicBezTo>
                      <a:cubicBezTo>
                        <a:pt x="893" y="393"/>
                        <a:pt x="961" y="384"/>
                        <a:pt x="1027" y="384"/>
                      </a:cubicBezTo>
                      <a:cubicBezTo>
                        <a:pt x="1409" y="384"/>
                        <a:pt x="1749" y="687"/>
                        <a:pt x="1770" y="1094"/>
                      </a:cubicBezTo>
                      <a:cubicBezTo>
                        <a:pt x="1770" y="1154"/>
                        <a:pt x="1814" y="1188"/>
                        <a:pt x="1857" y="1188"/>
                      </a:cubicBezTo>
                      <a:cubicBezTo>
                        <a:pt x="1892" y="1188"/>
                        <a:pt x="1926" y="1166"/>
                        <a:pt x="1937" y="1118"/>
                      </a:cubicBezTo>
                      <a:cubicBezTo>
                        <a:pt x="2087" y="547"/>
                        <a:pt x="2570" y="260"/>
                        <a:pt x="3052" y="260"/>
                      </a:cubicBezTo>
                      <a:cubicBezTo>
                        <a:pt x="3529" y="260"/>
                        <a:pt x="4006" y="541"/>
                        <a:pt x="4160" y="1106"/>
                      </a:cubicBezTo>
                      <a:cubicBezTo>
                        <a:pt x="4174" y="1147"/>
                        <a:pt x="4215" y="1168"/>
                        <a:pt x="4254" y="1168"/>
                      </a:cubicBezTo>
                      <a:cubicBezTo>
                        <a:pt x="4283" y="1168"/>
                        <a:pt x="4312" y="1156"/>
                        <a:pt x="4328" y="1130"/>
                      </a:cubicBezTo>
                      <a:cubicBezTo>
                        <a:pt x="4549" y="694"/>
                        <a:pt x="4949" y="478"/>
                        <a:pt x="5344" y="478"/>
                      </a:cubicBezTo>
                      <a:cubicBezTo>
                        <a:pt x="5782" y="478"/>
                        <a:pt x="6214" y="745"/>
                        <a:pt x="6384" y="1273"/>
                      </a:cubicBezTo>
                      <a:cubicBezTo>
                        <a:pt x="6402" y="1315"/>
                        <a:pt x="6438" y="1336"/>
                        <a:pt x="6473" y="1336"/>
                      </a:cubicBezTo>
                      <a:cubicBezTo>
                        <a:pt x="6509" y="1336"/>
                        <a:pt x="6545" y="1315"/>
                        <a:pt x="6563" y="1273"/>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32" y="602"/>
                        <a:pt x="9466" y="382"/>
                        <a:pt x="9898" y="382"/>
                      </a:cubicBezTo>
                      <a:cubicBezTo>
                        <a:pt x="10416" y="382"/>
                        <a:pt x="10931" y="698"/>
                        <a:pt x="11094" y="1297"/>
                      </a:cubicBezTo>
                      <a:cubicBezTo>
                        <a:pt x="11100" y="1339"/>
                        <a:pt x="11144" y="1364"/>
                        <a:pt x="11183" y="1364"/>
                      </a:cubicBezTo>
                      <a:cubicBezTo>
                        <a:pt x="11212" y="1364"/>
                        <a:pt x="11239" y="1351"/>
                        <a:pt x="11249" y="1321"/>
                      </a:cubicBezTo>
                      <a:cubicBezTo>
                        <a:pt x="11492" y="821"/>
                        <a:pt x="12042" y="432"/>
                        <a:pt x="12545" y="432"/>
                      </a:cubicBezTo>
                      <a:cubicBezTo>
                        <a:pt x="12884" y="432"/>
                        <a:pt x="13201" y="608"/>
                        <a:pt x="13389" y="1046"/>
                      </a:cubicBezTo>
                      <a:cubicBezTo>
                        <a:pt x="13404" y="1076"/>
                        <a:pt x="13431" y="1090"/>
                        <a:pt x="13460" y="1090"/>
                      </a:cubicBezTo>
                      <a:cubicBezTo>
                        <a:pt x="13500" y="1090"/>
                        <a:pt x="13542" y="1064"/>
                        <a:pt x="13556" y="1022"/>
                      </a:cubicBezTo>
                      <a:cubicBezTo>
                        <a:pt x="13705" y="469"/>
                        <a:pt x="14170" y="194"/>
                        <a:pt x="14633" y="194"/>
                      </a:cubicBezTo>
                      <a:cubicBezTo>
                        <a:pt x="15102" y="194"/>
                        <a:pt x="15569" y="475"/>
                        <a:pt x="15708" y="1034"/>
                      </a:cubicBezTo>
                      <a:cubicBezTo>
                        <a:pt x="15726" y="1082"/>
                        <a:pt x="15761" y="1106"/>
                        <a:pt x="15797" y="1106"/>
                      </a:cubicBezTo>
                      <a:cubicBezTo>
                        <a:pt x="15833" y="1106"/>
                        <a:pt x="15869" y="1082"/>
                        <a:pt x="15887" y="1034"/>
                      </a:cubicBezTo>
                      <a:cubicBezTo>
                        <a:pt x="16055" y="541"/>
                        <a:pt x="16486" y="298"/>
                        <a:pt x="16917" y="298"/>
                      </a:cubicBezTo>
                      <a:cubicBezTo>
                        <a:pt x="17373" y="298"/>
                        <a:pt x="17831" y="571"/>
                        <a:pt x="17979" y="1106"/>
                      </a:cubicBezTo>
                      <a:cubicBezTo>
                        <a:pt x="17992" y="1153"/>
                        <a:pt x="18028" y="1177"/>
                        <a:pt x="18063" y="1177"/>
                      </a:cubicBezTo>
                      <a:cubicBezTo>
                        <a:pt x="18091" y="1177"/>
                        <a:pt x="18118" y="1162"/>
                        <a:pt x="18134" y="1130"/>
                      </a:cubicBezTo>
                      <a:cubicBezTo>
                        <a:pt x="18340" y="686"/>
                        <a:pt x="18750" y="475"/>
                        <a:pt x="19157" y="475"/>
                      </a:cubicBezTo>
                      <a:cubicBezTo>
                        <a:pt x="19649" y="475"/>
                        <a:pt x="20138" y="782"/>
                        <a:pt x="20262" y="1357"/>
                      </a:cubicBezTo>
                      <a:cubicBezTo>
                        <a:pt x="20276" y="1409"/>
                        <a:pt x="20314" y="1431"/>
                        <a:pt x="20353" y="1431"/>
                      </a:cubicBezTo>
                      <a:cubicBezTo>
                        <a:pt x="20413" y="1431"/>
                        <a:pt x="20475" y="1377"/>
                        <a:pt x="20453" y="1297"/>
                      </a:cubicBezTo>
                      <a:cubicBezTo>
                        <a:pt x="20307" y="643"/>
                        <a:pt x="19748" y="281"/>
                        <a:pt x="19181" y="281"/>
                      </a:cubicBezTo>
                      <a:cubicBezTo>
                        <a:pt x="18774" y="281"/>
                        <a:pt x="18363" y="467"/>
                        <a:pt x="18098" y="867"/>
                      </a:cubicBezTo>
                      <a:cubicBezTo>
                        <a:pt x="17881" y="358"/>
                        <a:pt x="17410" y="101"/>
                        <a:pt x="16937" y="101"/>
                      </a:cubicBezTo>
                      <a:cubicBezTo>
                        <a:pt x="16498" y="101"/>
                        <a:pt x="16057" y="323"/>
                        <a:pt x="15815" y="771"/>
                      </a:cubicBezTo>
                      <a:cubicBezTo>
                        <a:pt x="15588" y="257"/>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532" name="Google Shape;2532;p27"/>
                <p:cNvSpPr/>
                <p:nvPr/>
              </p:nvSpPr>
              <p:spPr>
                <a:xfrm>
                  <a:off x="4979623" y="2121833"/>
                  <a:ext cx="4384901" cy="309370"/>
                </a:xfrm>
                <a:custGeom>
                  <a:avLst/>
                  <a:gdLst/>
                  <a:ahLst/>
                  <a:cxnLst/>
                  <a:rect l="l" t="t" r="r" b="b"/>
                  <a:pathLst>
                    <a:path w="20467" h="1444" extrusionOk="0">
                      <a:moveTo>
                        <a:pt x="14638" y="0"/>
                      </a:moveTo>
                      <a:cubicBezTo>
                        <a:pt x="14163" y="0"/>
                        <a:pt x="13687" y="254"/>
                        <a:pt x="13460" y="762"/>
                      </a:cubicBezTo>
                      <a:cubicBezTo>
                        <a:pt x="13242" y="394"/>
                        <a:pt x="12915" y="240"/>
                        <a:pt x="12568" y="240"/>
                      </a:cubicBezTo>
                      <a:cubicBezTo>
                        <a:pt x="12058" y="240"/>
                        <a:pt x="11507" y="573"/>
                        <a:pt x="11201" y="1049"/>
                      </a:cubicBezTo>
                      <a:cubicBezTo>
                        <a:pt x="10962" y="487"/>
                        <a:pt x="10434" y="194"/>
                        <a:pt x="9904" y="194"/>
                      </a:cubicBezTo>
                      <a:cubicBezTo>
                        <a:pt x="9453" y="194"/>
                        <a:pt x="9001" y="407"/>
                        <a:pt x="8727" y="846"/>
                      </a:cubicBezTo>
                      <a:cubicBezTo>
                        <a:pt x="8458" y="484"/>
                        <a:pt x="8059" y="308"/>
                        <a:pt x="7662" y="308"/>
                      </a:cubicBezTo>
                      <a:cubicBezTo>
                        <a:pt x="7194" y="308"/>
                        <a:pt x="6731" y="553"/>
                        <a:pt x="6491" y="1025"/>
                      </a:cubicBezTo>
                      <a:cubicBezTo>
                        <a:pt x="6261" y="546"/>
                        <a:pt x="5799" y="299"/>
                        <a:pt x="5334" y="299"/>
                      </a:cubicBezTo>
                      <a:cubicBezTo>
                        <a:pt x="4930" y="299"/>
                        <a:pt x="4524" y="486"/>
                        <a:pt x="4268" y="870"/>
                      </a:cubicBezTo>
                      <a:cubicBezTo>
                        <a:pt x="4041" y="342"/>
                        <a:pt x="3553" y="76"/>
                        <a:pt x="3061" y="76"/>
                      </a:cubicBezTo>
                      <a:cubicBezTo>
                        <a:pt x="2596" y="76"/>
                        <a:pt x="2128" y="315"/>
                        <a:pt x="1877" y="798"/>
                      </a:cubicBezTo>
                      <a:cubicBezTo>
                        <a:pt x="1743" y="440"/>
                        <a:pt x="1399" y="197"/>
                        <a:pt x="1012" y="197"/>
                      </a:cubicBezTo>
                      <a:cubicBezTo>
                        <a:pt x="986" y="197"/>
                        <a:pt x="960" y="198"/>
                        <a:pt x="933" y="201"/>
                      </a:cubicBezTo>
                      <a:cubicBezTo>
                        <a:pt x="335" y="260"/>
                        <a:pt x="13" y="834"/>
                        <a:pt x="1" y="1372"/>
                      </a:cubicBezTo>
                      <a:cubicBezTo>
                        <a:pt x="1" y="1420"/>
                        <a:pt x="36" y="1444"/>
                        <a:pt x="72" y="1444"/>
                      </a:cubicBezTo>
                      <a:cubicBezTo>
                        <a:pt x="108" y="1444"/>
                        <a:pt x="144" y="1420"/>
                        <a:pt x="144" y="1372"/>
                      </a:cubicBezTo>
                      <a:cubicBezTo>
                        <a:pt x="168" y="942"/>
                        <a:pt x="383" y="523"/>
                        <a:pt x="825" y="416"/>
                      </a:cubicBezTo>
                      <a:cubicBezTo>
                        <a:pt x="893" y="396"/>
                        <a:pt x="961" y="387"/>
                        <a:pt x="1027" y="387"/>
                      </a:cubicBezTo>
                      <a:cubicBezTo>
                        <a:pt x="1409" y="387"/>
                        <a:pt x="1749" y="690"/>
                        <a:pt x="1770" y="1097"/>
                      </a:cubicBezTo>
                      <a:cubicBezTo>
                        <a:pt x="1770" y="1151"/>
                        <a:pt x="1815" y="1182"/>
                        <a:pt x="1859" y="1182"/>
                      </a:cubicBezTo>
                      <a:cubicBezTo>
                        <a:pt x="1893" y="1182"/>
                        <a:pt x="1927" y="1163"/>
                        <a:pt x="1937" y="1121"/>
                      </a:cubicBezTo>
                      <a:cubicBezTo>
                        <a:pt x="2087" y="544"/>
                        <a:pt x="2570" y="257"/>
                        <a:pt x="3052" y="257"/>
                      </a:cubicBezTo>
                      <a:cubicBezTo>
                        <a:pt x="3529" y="257"/>
                        <a:pt x="4006" y="538"/>
                        <a:pt x="4160" y="1097"/>
                      </a:cubicBezTo>
                      <a:cubicBezTo>
                        <a:pt x="4174" y="1144"/>
                        <a:pt x="4213" y="1168"/>
                        <a:pt x="4252" y="1168"/>
                      </a:cubicBezTo>
                      <a:cubicBezTo>
                        <a:pt x="4282" y="1168"/>
                        <a:pt x="4312" y="1153"/>
                        <a:pt x="4328" y="1121"/>
                      </a:cubicBezTo>
                      <a:cubicBezTo>
                        <a:pt x="4547" y="688"/>
                        <a:pt x="4944" y="475"/>
                        <a:pt x="5336" y="475"/>
                      </a:cubicBezTo>
                      <a:cubicBezTo>
                        <a:pt x="5777" y="475"/>
                        <a:pt x="6213" y="745"/>
                        <a:pt x="6384" y="1276"/>
                      </a:cubicBezTo>
                      <a:cubicBezTo>
                        <a:pt x="6402" y="1318"/>
                        <a:pt x="6438" y="1339"/>
                        <a:pt x="6473" y="1339"/>
                      </a:cubicBezTo>
                      <a:cubicBezTo>
                        <a:pt x="6509" y="1339"/>
                        <a:pt x="6545" y="1318"/>
                        <a:pt x="6563" y="1276"/>
                      </a:cubicBezTo>
                      <a:cubicBezTo>
                        <a:pt x="6740" y="765"/>
                        <a:pt x="7201" y="495"/>
                        <a:pt x="7664" y="495"/>
                      </a:cubicBezTo>
                      <a:cubicBezTo>
                        <a:pt x="8046" y="495"/>
                        <a:pt x="8428" y="678"/>
                        <a:pt x="8655" y="1061"/>
                      </a:cubicBezTo>
                      <a:cubicBezTo>
                        <a:pt x="8673" y="1085"/>
                        <a:pt x="8700" y="1097"/>
                        <a:pt x="8727" y="1097"/>
                      </a:cubicBezTo>
                      <a:cubicBezTo>
                        <a:pt x="8754" y="1097"/>
                        <a:pt x="8781" y="1085"/>
                        <a:pt x="8798" y="1061"/>
                      </a:cubicBezTo>
                      <a:cubicBezTo>
                        <a:pt x="9028" y="590"/>
                        <a:pt x="9469" y="365"/>
                        <a:pt x="9908" y="365"/>
                      </a:cubicBezTo>
                      <a:cubicBezTo>
                        <a:pt x="10427" y="365"/>
                        <a:pt x="10944" y="680"/>
                        <a:pt x="11105" y="1276"/>
                      </a:cubicBezTo>
                      <a:cubicBezTo>
                        <a:pt x="11119" y="1317"/>
                        <a:pt x="11156" y="1339"/>
                        <a:pt x="11192" y="1339"/>
                      </a:cubicBezTo>
                      <a:cubicBezTo>
                        <a:pt x="11219" y="1339"/>
                        <a:pt x="11245" y="1326"/>
                        <a:pt x="11261" y="1300"/>
                      </a:cubicBezTo>
                      <a:cubicBezTo>
                        <a:pt x="11504" y="800"/>
                        <a:pt x="12054" y="411"/>
                        <a:pt x="12557" y="411"/>
                      </a:cubicBezTo>
                      <a:cubicBezTo>
                        <a:pt x="12896" y="411"/>
                        <a:pt x="13213" y="588"/>
                        <a:pt x="13401" y="1025"/>
                      </a:cubicBezTo>
                      <a:cubicBezTo>
                        <a:pt x="13416" y="1055"/>
                        <a:pt x="13443" y="1069"/>
                        <a:pt x="13472" y="1069"/>
                      </a:cubicBezTo>
                      <a:cubicBezTo>
                        <a:pt x="13512" y="1069"/>
                        <a:pt x="13554" y="1043"/>
                        <a:pt x="13568" y="1002"/>
                      </a:cubicBezTo>
                      <a:cubicBezTo>
                        <a:pt x="13716" y="450"/>
                        <a:pt x="14179" y="175"/>
                        <a:pt x="14641" y="175"/>
                      </a:cubicBezTo>
                      <a:cubicBezTo>
                        <a:pt x="15111" y="175"/>
                        <a:pt x="15581" y="459"/>
                        <a:pt x="15720" y="1025"/>
                      </a:cubicBezTo>
                      <a:cubicBezTo>
                        <a:pt x="15732" y="1067"/>
                        <a:pt x="15767" y="1088"/>
                        <a:pt x="15805" y="1088"/>
                      </a:cubicBezTo>
                      <a:cubicBezTo>
                        <a:pt x="15842" y="1088"/>
                        <a:pt x="15881" y="1067"/>
                        <a:pt x="15899" y="1025"/>
                      </a:cubicBezTo>
                      <a:cubicBezTo>
                        <a:pt x="16067" y="526"/>
                        <a:pt x="16498" y="281"/>
                        <a:pt x="16929" y="281"/>
                      </a:cubicBezTo>
                      <a:cubicBezTo>
                        <a:pt x="17386" y="281"/>
                        <a:pt x="17843" y="556"/>
                        <a:pt x="17991" y="1097"/>
                      </a:cubicBezTo>
                      <a:cubicBezTo>
                        <a:pt x="17997" y="1136"/>
                        <a:pt x="18032" y="1157"/>
                        <a:pt x="18068" y="1157"/>
                      </a:cubicBezTo>
                      <a:cubicBezTo>
                        <a:pt x="18098" y="1157"/>
                        <a:pt x="18130" y="1142"/>
                        <a:pt x="18146" y="1109"/>
                      </a:cubicBezTo>
                      <a:cubicBezTo>
                        <a:pt x="18352" y="665"/>
                        <a:pt x="18762" y="454"/>
                        <a:pt x="19169" y="454"/>
                      </a:cubicBezTo>
                      <a:cubicBezTo>
                        <a:pt x="19661" y="454"/>
                        <a:pt x="20150" y="761"/>
                        <a:pt x="20274" y="1336"/>
                      </a:cubicBezTo>
                      <a:cubicBezTo>
                        <a:pt x="20284" y="1387"/>
                        <a:pt x="20323" y="1410"/>
                        <a:pt x="20361" y="1410"/>
                      </a:cubicBezTo>
                      <a:cubicBezTo>
                        <a:pt x="20414" y="1410"/>
                        <a:pt x="20467" y="1369"/>
                        <a:pt x="20453" y="1300"/>
                      </a:cubicBezTo>
                      <a:cubicBezTo>
                        <a:pt x="20307" y="645"/>
                        <a:pt x="19746" y="279"/>
                        <a:pt x="19178" y="279"/>
                      </a:cubicBezTo>
                      <a:cubicBezTo>
                        <a:pt x="18772" y="279"/>
                        <a:pt x="18363" y="466"/>
                        <a:pt x="18098" y="870"/>
                      </a:cubicBezTo>
                      <a:cubicBezTo>
                        <a:pt x="17880" y="359"/>
                        <a:pt x="17404" y="98"/>
                        <a:pt x="16928" y="98"/>
                      </a:cubicBezTo>
                      <a:cubicBezTo>
                        <a:pt x="16492" y="98"/>
                        <a:pt x="16055" y="317"/>
                        <a:pt x="15815" y="762"/>
                      </a:cubicBezTo>
                      <a:cubicBezTo>
                        <a:pt x="15588" y="254"/>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533" name="Google Shape;2533;p27"/>
                <p:cNvSpPr/>
                <p:nvPr/>
              </p:nvSpPr>
              <p:spPr>
                <a:xfrm>
                  <a:off x="4979623" y="2662802"/>
                  <a:ext cx="4386829" cy="310655"/>
                </a:xfrm>
                <a:custGeom>
                  <a:avLst/>
                  <a:gdLst/>
                  <a:ahLst/>
                  <a:cxnLst/>
                  <a:rect l="l" t="t" r="r" b="b"/>
                  <a:pathLst>
                    <a:path w="20476" h="1450" extrusionOk="0">
                      <a:moveTo>
                        <a:pt x="14638" y="1"/>
                      </a:moveTo>
                      <a:cubicBezTo>
                        <a:pt x="14163" y="1"/>
                        <a:pt x="13687" y="258"/>
                        <a:pt x="13460" y="772"/>
                      </a:cubicBezTo>
                      <a:cubicBezTo>
                        <a:pt x="13242" y="399"/>
                        <a:pt x="12914" y="243"/>
                        <a:pt x="12567" y="243"/>
                      </a:cubicBezTo>
                      <a:cubicBezTo>
                        <a:pt x="12058" y="243"/>
                        <a:pt x="11507" y="577"/>
                        <a:pt x="11201" y="1047"/>
                      </a:cubicBezTo>
                      <a:cubicBezTo>
                        <a:pt x="10963" y="486"/>
                        <a:pt x="10437" y="193"/>
                        <a:pt x="9909" y="193"/>
                      </a:cubicBezTo>
                      <a:cubicBezTo>
                        <a:pt x="9456" y="193"/>
                        <a:pt x="9003" y="409"/>
                        <a:pt x="8727" y="855"/>
                      </a:cubicBezTo>
                      <a:cubicBezTo>
                        <a:pt x="8457" y="492"/>
                        <a:pt x="8056" y="316"/>
                        <a:pt x="7658" y="316"/>
                      </a:cubicBezTo>
                      <a:cubicBezTo>
                        <a:pt x="7192" y="316"/>
                        <a:pt x="6730" y="558"/>
                        <a:pt x="6491" y="1023"/>
                      </a:cubicBezTo>
                      <a:cubicBezTo>
                        <a:pt x="6262" y="545"/>
                        <a:pt x="5802" y="298"/>
                        <a:pt x="5339" y="298"/>
                      </a:cubicBezTo>
                      <a:cubicBezTo>
                        <a:pt x="4933" y="298"/>
                        <a:pt x="4525" y="488"/>
                        <a:pt x="4268" y="879"/>
                      </a:cubicBezTo>
                      <a:cubicBezTo>
                        <a:pt x="4040" y="348"/>
                        <a:pt x="3547" y="79"/>
                        <a:pt x="3053" y="79"/>
                      </a:cubicBezTo>
                      <a:cubicBezTo>
                        <a:pt x="2590" y="79"/>
                        <a:pt x="2126" y="316"/>
                        <a:pt x="1877" y="796"/>
                      </a:cubicBezTo>
                      <a:cubicBezTo>
                        <a:pt x="1743" y="437"/>
                        <a:pt x="1399" y="194"/>
                        <a:pt x="1012" y="194"/>
                      </a:cubicBezTo>
                      <a:cubicBezTo>
                        <a:pt x="986" y="194"/>
                        <a:pt x="960" y="196"/>
                        <a:pt x="933" y="198"/>
                      </a:cubicBezTo>
                      <a:cubicBezTo>
                        <a:pt x="335" y="258"/>
                        <a:pt x="13" y="831"/>
                        <a:pt x="1" y="1369"/>
                      </a:cubicBezTo>
                      <a:cubicBezTo>
                        <a:pt x="1" y="1423"/>
                        <a:pt x="36" y="1450"/>
                        <a:pt x="72" y="1450"/>
                      </a:cubicBezTo>
                      <a:cubicBezTo>
                        <a:pt x="108" y="1450"/>
                        <a:pt x="144" y="1423"/>
                        <a:pt x="144" y="1369"/>
                      </a:cubicBezTo>
                      <a:cubicBezTo>
                        <a:pt x="168" y="951"/>
                        <a:pt x="383" y="533"/>
                        <a:pt x="825" y="413"/>
                      </a:cubicBezTo>
                      <a:cubicBezTo>
                        <a:pt x="893" y="393"/>
                        <a:pt x="961" y="384"/>
                        <a:pt x="1027" y="384"/>
                      </a:cubicBezTo>
                      <a:cubicBezTo>
                        <a:pt x="1409" y="384"/>
                        <a:pt x="1749" y="687"/>
                        <a:pt x="1770" y="1094"/>
                      </a:cubicBezTo>
                      <a:cubicBezTo>
                        <a:pt x="1770" y="1153"/>
                        <a:pt x="1812" y="1183"/>
                        <a:pt x="1855" y="1183"/>
                      </a:cubicBezTo>
                      <a:cubicBezTo>
                        <a:pt x="1890" y="1183"/>
                        <a:pt x="1926" y="1162"/>
                        <a:pt x="1937" y="1118"/>
                      </a:cubicBezTo>
                      <a:cubicBezTo>
                        <a:pt x="2087" y="547"/>
                        <a:pt x="2570" y="261"/>
                        <a:pt x="3052" y="261"/>
                      </a:cubicBezTo>
                      <a:cubicBezTo>
                        <a:pt x="3529" y="261"/>
                        <a:pt x="4006" y="542"/>
                        <a:pt x="4160" y="1106"/>
                      </a:cubicBezTo>
                      <a:cubicBezTo>
                        <a:pt x="4174" y="1147"/>
                        <a:pt x="4215" y="1168"/>
                        <a:pt x="4254" y="1168"/>
                      </a:cubicBezTo>
                      <a:cubicBezTo>
                        <a:pt x="4283" y="1168"/>
                        <a:pt x="4312" y="1156"/>
                        <a:pt x="4328" y="1130"/>
                      </a:cubicBezTo>
                      <a:cubicBezTo>
                        <a:pt x="4549" y="694"/>
                        <a:pt x="4949" y="478"/>
                        <a:pt x="5344" y="478"/>
                      </a:cubicBezTo>
                      <a:cubicBezTo>
                        <a:pt x="5782" y="478"/>
                        <a:pt x="6214" y="745"/>
                        <a:pt x="6384" y="1274"/>
                      </a:cubicBezTo>
                      <a:cubicBezTo>
                        <a:pt x="6402" y="1316"/>
                        <a:pt x="6438" y="1336"/>
                        <a:pt x="6473" y="1336"/>
                      </a:cubicBezTo>
                      <a:cubicBezTo>
                        <a:pt x="6509" y="1336"/>
                        <a:pt x="6545" y="1316"/>
                        <a:pt x="6563" y="1274"/>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27" y="590"/>
                        <a:pt x="9467" y="365"/>
                        <a:pt x="9905" y="365"/>
                      </a:cubicBezTo>
                      <a:cubicBezTo>
                        <a:pt x="10428" y="365"/>
                        <a:pt x="10949" y="686"/>
                        <a:pt x="11105" y="1298"/>
                      </a:cubicBezTo>
                      <a:cubicBezTo>
                        <a:pt x="11118" y="1336"/>
                        <a:pt x="11152" y="1358"/>
                        <a:pt x="11187" y="1358"/>
                      </a:cubicBezTo>
                      <a:cubicBezTo>
                        <a:pt x="11215" y="1358"/>
                        <a:pt x="11244" y="1342"/>
                        <a:pt x="11261" y="1310"/>
                      </a:cubicBezTo>
                      <a:cubicBezTo>
                        <a:pt x="11503" y="817"/>
                        <a:pt x="12052" y="432"/>
                        <a:pt x="12555" y="432"/>
                      </a:cubicBezTo>
                      <a:cubicBezTo>
                        <a:pt x="12894" y="432"/>
                        <a:pt x="13213" y="608"/>
                        <a:pt x="13401" y="1047"/>
                      </a:cubicBezTo>
                      <a:cubicBezTo>
                        <a:pt x="13415" y="1075"/>
                        <a:pt x="13440" y="1086"/>
                        <a:pt x="13467" y="1086"/>
                      </a:cubicBezTo>
                      <a:cubicBezTo>
                        <a:pt x="13508" y="1086"/>
                        <a:pt x="13553" y="1059"/>
                        <a:pt x="13568" y="1023"/>
                      </a:cubicBezTo>
                      <a:cubicBezTo>
                        <a:pt x="13717" y="470"/>
                        <a:pt x="14181" y="195"/>
                        <a:pt x="14645" y="195"/>
                      </a:cubicBezTo>
                      <a:cubicBezTo>
                        <a:pt x="15114" y="195"/>
                        <a:pt x="15581" y="476"/>
                        <a:pt x="15720" y="1035"/>
                      </a:cubicBezTo>
                      <a:cubicBezTo>
                        <a:pt x="15732" y="1076"/>
                        <a:pt x="15767" y="1097"/>
                        <a:pt x="15805" y="1097"/>
                      </a:cubicBezTo>
                      <a:cubicBezTo>
                        <a:pt x="15842" y="1097"/>
                        <a:pt x="15881" y="1076"/>
                        <a:pt x="15899" y="1035"/>
                      </a:cubicBezTo>
                      <a:cubicBezTo>
                        <a:pt x="16067" y="541"/>
                        <a:pt x="16497" y="299"/>
                        <a:pt x="16929" y="299"/>
                      </a:cubicBezTo>
                      <a:cubicBezTo>
                        <a:pt x="17385" y="299"/>
                        <a:pt x="17843" y="571"/>
                        <a:pt x="17991" y="1106"/>
                      </a:cubicBezTo>
                      <a:cubicBezTo>
                        <a:pt x="18004" y="1147"/>
                        <a:pt x="18041" y="1168"/>
                        <a:pt x="18077" y="1168"/>
                      </a:cubicBezTo>
                      <a:cubicBezTo>
                        <a:pt x="18104" y="1168"/>
                        <a:pt x="18131" y="1156"/>
                        <a:pt x="18146" y="1130"/>
                      </a:cubicBezTo>
                      <a:cubicBezTo>
                        <a:pt x="18352" y="680"/>
                        <a:pt x="18763" y="466"/>
                        <a:pt x="19171" y="466"/>
                      </a:cubicBezTo>
                      <a:cubicBezTo>
                        <a:pt x="19662" y="466"/>
                        <a:pt x="20150" y="776"/>
                        <a:pt x="20274" y="1357"/>
                      </a:cubicBezTo>
                      <a:cubicBezTo>
                        <a:pt x="20288" y="1403"/>
                        <a:pt x="20322" y="1422"/>
                        <a:pt x="20358" y="1422"/>
                      </a:cubicBezTo>
                      <a:cubicBezTo>
                        <a:pt x="20415" y="1422"/>
                        <a:pt x="20475" y="1371"/>
                        <a:pt x="20453" y="1298"/>
                      </a:cubicBezTo>
                      <a:cubicBezTo>
                        <a:pt x="20307" y="643"/>
                        <a:pt x="19748" y="281"/>
                        <a:pt x="19181" y="281"/>
                      </a:cubicBezTo>
                      <a:cubicBezTo>
                        <a:pt x="18774" y="281"/>
                        <a:pt x="18363" y="468"/>
                        <a:pt x="18098" y="867"/>
                      </a:cubicBezTo>
                      <a:cubicBezTo>
                        <a:pt x="17881" y="357"/>
                        <a:pt x="17408" y="97"/>
                        <a:pt x="16933" y="97"/>
                      </a:cubicBezTo>
                      <a:cubicBezTo>
                        <a:pt x="16495" y="97"/>
                        <a:pt x="16056" y="318"/>
                        <a:pt x="15815" y="772"/>
                      </a:cubicBezTo>
                      <a:cubicBezTo>
                        <a:pt x="15588" y="258"/>
                        <a:pt x="15113" y="1"/>
                        <a:pt x="14638"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534" name="Google Shape;2534;p27"/>
                <p:cNvSpPr/>
                <p:nvPr/>
              </p:nvSpPr>
              <p:spPr>
                <a:xfrm>
                  <a:off x="4979623" y="3205700"/>
                  <a:ext cx="4386615" cy="308941"/>
                </a:xfrm>
                <a:custGeom>
                  <a:avLst/>
                  <a:gdLst/>
                  <a:ahLst/>
                  <a:cxnLst/>
                  <a:rect l="l" t="t" r="r" b="b"/>
                  <a:pathLst>
                    <a:path w="20475" h="1442" extrusionOk="0">
                      <a:moveTo>
                        <a:pt x="14638" y="1"/>
                      </a:moveTo>
                      <a:cubicBezTo>
                        <a:pt x="14163" y="1"/>
                        <a:pt x="13687" y="258"/>
                        <a:pt x="13460" y="772"/>
                      </a:cubicBezTo>
                      <a:cubicBezTo>
                        <a:pt x="13242" y="399"/>
                        <a:pt x="12914" y="244"/>
                        <a:pt x="12567" y="244"/>
                      </a:cubicBezTo>
                      <a:cubicBezTo>
                        <a:pt x="12058" y="244"/>
                        <a:pt x="11507" y="578"/>
                        <a:pt x="11201" y="1047"/>
                      </a:cubicBezTo>
                      <a:cubicBezTo>
                        <a:pt x="10962" y="485"/>
                        <a:pt x="10434" y="192"/>
                        <a:pt x="9904" y="192"/>
                      </a:cubicBezTo>
                      <a:cubicBezTo>
                        <a:pt x="9453" y="192"/>
                        <a:pt x="9001" y="404"/>
                        <a:pt x="8727" y="843"/>
                      </a:cubicBezTo>
                      <a:cubicBezTo>
                        <a:pt x="8458" y="482"/>
                        <a:pt x="8059" y="306"/>
                        <a:pt x="7662" y="306"/>
                      </a:cubicBezTo>
                      <a:cubicBezTo>
                        <a:pt x="7194" y="306"/>
                        <a:pt x="6731" y="550"/>
                        <a:pt x="6491" y="1023"/>
                      </a:cubicBezTo>
                      <a:cubicBezTo>
                        <a:pt x="6262" y="545"/>
                        <a:pt x="5802" y="298"/>
                        <a:pt x="5339" y="298"/>
                      </a:cubicBezTo>
                      <a:cubicBezTo>
                        <a:pt x="4933" y="298"/>
                        <a:pt x="4525" y="488"/>
                        <a:pt x="4268" y="879"/>
                      </a:cubicBezTo>
                      <a:cubicBezTo>
                        <a:pt x="4040" y="349"/>
                        <a:pt x="3547" y="79"/>
                        <a:pt x="3053" y="79"/>
                      </a:cubicBezTo>
                      <a:cubicBezTo>
                        <a:pt x="2590" y="79"/>
                        <a:pt x="2126" y="316"/>
                        <a:pt x="1877" y="796"/>
                      </a:cubicBezTo>
                      <a:cubicBezTo>
                        <a:pt x="1743" y="437"/>
                        <a:pt x="1399" y="195"/>
                        <a:pt x="1012" y="195"/>
                      </a:cubicBezTo>
                      <a:cubicBezTo>
                        <a:pt x="986" y="195"/>
                        <a:pt x="960" y="196"/>
                        <a:pt x="933" y="198"/>
                      </a:cubicBezTo>
                      <a:cubicBezTo>
                        <a:pt x="335" y="258"/>
                        <a:pt x="13" y="832"/>
                        <a:pt x="1" y="1369"/>
                      </a:cubicBezTo>
                      <a:cubicBezTo>
                        <a:pt x="1" y="1417"/>
                        <a:pt x="36" y="1441"/>
                        <a:pt x="72" y="1441"/>
                      </a:cubicBezTo>
                      <a:cubicBezTo>
                        <a:pt x="108" y="1441"/>
                        <a:pt x="144" y="1417"/>
                        <a:pt x="144" y="1369"/>
                      </a:cubicBezTo>
                      <a:cubicBezTo>
                        <a:pt x="168" y="939"/>
                        <a:pt x="383" y="533"/>
                        <a:pt x="825" y="413"/>
                      </a:cubicBezTo>
                      <a:cubicBezTo>
                        <a:pt x="893" y="394"/>
                        <a:pt x="961" y="384"/>
                        <a:pt x="1027" y="384"/>
                      </a:cubicBezTo>
                      <a:cubicBezTo>
                        <a:pt x="1409" y="384"/>
                        <a:pt x="1749" y="687"/>
                        <a:pt x="1770" y="1095"/>
                      </a:cubicBezTo>
                      <a:cubicBezTo>
                        <a:pt x="1770" y="1148"/>
                        <a:pt x="1815" y="1179"/>
                        <a:pt x="1859" y="1179"/>
                      </a:cubicBezTo>
                      <a:cubicBezTo>
                        <a:pt x="1893" y="1179"/>
                        <a:pt x="1927" y="1160"/>
                        <a:pt x="1937" y="1118"/>
                      </a:cubicBezTo>
                      <a:cubicBezTo>
                        <a:pt x="2087" y="548"/>
                        <a:pt x="2570" y="261"/>
                        <a:pt x="3052" y="261"/>
                      </a:cubicBezTo>
                      <a:cubicBezTo>
                        <a:pt x="3529" y="261"/>
                        <a:pt x="4006" y="542"/>
                        <a:pt x="4160" y="1106"/>
                      </a:cubicBezTo>
                      <a:cubicBezTo>
                        <a:pt x="4173" y="1145"/>
                        <a:pt x="4211" y="1167"/>
                        <a:pt x="4248" y="1167"/>
                      </a:cubicBezTo>
                      <a:cubicBezTo>
                        <a:pt x="4280" y="1167"/>
                        <a:pt x="4311" y="1151"/>
                        <a:pt x="4328" y="1118"/>
                      </a:cubicBezTo>
                      <a:cubicBezTo>
                        <a:pt x="4547" y="685"/>
                        <a:pt x="4944" y="472"/>
                        <a:pt x="5336" y="472"/>
                      </a:cubicBezTo>
                      <a:cubicBezTo>
                        <a:pt x="5777" y="472"/>
                        <a:pt x="6213" y="742"/>
                        <a:pt x="6384" y="1274"/>
                      </a:cubicBezTo>
                      <a:cubicBezTo>
                        <a:pt x="6402" y="1316"/>
                        <a:pt x="6438" y="1337"/>
                        <a:pt x="6473" y="1337"/>
                      </a:cubicBezTo>
                      <a:cubicBezTo>
                        <a:pt x="6509" y="1337"/>
                        <a:pt x="6545" y="1316"/>
                        <a:pt x="6563" y="1274"/>
                      </a:cubicBezTo>
                      <a:cubicBezTo>
                        <a:pt x="6740" y="762"/>
                        <a:pt x="7201" y="492"/>
                        <a:pt x="7664" y="492"/>
                      </a:cubicBezTo>
                      <a:cubicBezTo>
                        <a:pt x="8046" y="492"/>
                        <a:pt x="8428" y="675"/>
                        <a:pt x="8655" y="1059"/>
                      </a:cubicBezTo>
                      <a:cubicBezTo>
                        <a:pt x="8673" y="1083"/>
                        <a:pt x="8700" y="1095"/>
                        <a:pt x="8727" y="1095"/>
                      </a:cubicBezTo>
                      <a:cubicBezTo>
                        <a:pt x="8754" y="1095"/>
                        <a:pt x="8781" y="1083"/>
                        <a:pt x="8798" y="1059"/>
                      </a:cubicBezTo>
                      <a:cubicBezTo>
                        <a:pt x="9026" y="598"/>
                        <a:pt x="9458" y="378"/>
                        <a:pt x="9890" y="378"/>
                      </a:cubicBezTo>
                      <a:cubicBezTo>
                        <a:pt x="10410" y="378"/>
                        <a:pt x="10930" y="697"/>
                        <a:pt x="11094" y="1298"/>
                      </a:cubicBezTo>
                      <a:cubicBezTo>
                        <a:pt x="11106" y="1337"/>
                        <a:pt x="11140" y="1358"/>
                        <a:pt x="11175" y="1358"/>
                      </a:cubicBezTo>
                      <a:cubicBezTo>
                        <a:pt x="11203" y="1358"/>
                        <a:pt x="11232" y="1343"/>
                        <a:pt x="11249" y="1310"/>
                      </a:cubicBezTo>
                      <a:cubicBezTo>
                        <a:pt x="11491" y="818"/>
                        <a:pt x="12040" y="432"/>
                        <a:pt x="12543" y="432"/>
                      </a:cubicBezTo>
                      <a:cubicBezTo>
                        <a:pt x="12882" y="432"/>
                        <a:pt x="13201" y="608"/>
                        <a:pt x="13389" y="1047"/>
                      </a:cubicBezTo>
                      <a:cubicBezTo>
                        <a:pt x="13403" y="1075"/>
                        <a:pt x="13428" y="1086"/>
                        <a:pt x="13455" y="1086"/>
                      </a:cubicBezTo>
                      <a:cubicBezTo>
                        <a:pt x="13496" y="1086"/>
                        <a:pt x="13541" y="1059"/>
                        <a:pt x="13556" y="1023"/>
                      </a:cubicBezTo>
                      <a:cubicBezTo>
                        <a:pt x="13699" y="464"/>
                        <a:pt x="14164" y="186"/>
                        <a:pt x="14629" y="186"/>
                      </a:cubicBezTo>
                      <a:cubicBezTo>
                        <a:pt x="15099" y="186"/>
                        <a:pt x="15569" y="470"/>
                        <a:pt x="15708" y="1035"/>
                      </a:cubicBezTo>
                      <a:cubicBezTo>
                        <a:pt x="15726" y="1077"/>
                        <a:pt x="15761" y="1097"/>
                        <a:pt x="15797" y="1097"/>
                      </a:cubicBezTo>
                      <a:cubicBezTo>
                        <a:pt x="15833" y="1097"/>
                        <a:pt x="15869" y="1077"/>
                        <a:pt x="15887" y="1035"/>
                      </a:cubicBezTo>
                      <a:cubicBezTo>
                        <a:pt x="16055" y="541"/>
                        <a:pt x="16486" y="299"/>
                        <a:pt x="16917" y="299"/>
                      </a:cubicBezTo>
                      <a:cubicBezTo>
                        <a:pt x="17373" y="299"/>
                        <a:pt x="17831" y="571"/>
                        <a:pt x="17979" y="1106"/>
                      </a:cubicBezTo>
                      <a:cubicBezTo>
                        <a:pt x="17992" y="1147"/>
                        <a:pt x="18029" y="1169"/>
                        <a:pt x="18065" y="1169"/>
                      </a:cubicBezTo>
                      <a:cubicBezTo>
                        <a:pt x="18092" y="1169"/>
                        <a:pt x="18119" y="1156"/>
                        <a:pt x="18134" y="1130"/>
                      </a:cubicBezTo>
                      <a:cubicBezTo>
                        <a:pt x="18340" y="680"/>
                        <a:pt x="18751" y="466"/>
                        <a:pt x="19159" y="466"/>
                      </a:cubicBezTo>
                      <a:cubicBezTo>
                        <a:pt x="19650" y="466"/>
                        <a:pt x="20138" y="776"/>
                        <a:pt x="20262" y="1357"/>
                      </a:cubicBezTo>
                      <a:cubicBezTo>
                        <a:pt x="20276" y="1405"/>
                        <a:pt x="20315" y="1426"/>
                        <a:pt x="20354" y="1426"/>
                      </a:cubicBezTo>
                      <a:cubicBezTo>
                        <a:pt x="20414" y="1426"/>
                        <a:pt x="20475" y="1377"/>
                        <a:pt x="20453" y="1298"/>
                      </a:cubicBezTo>
                      <a:cubicBezTo>
                        <a:pt x="20307" y="644"/>
                        <a:pt x="19748" y="281"/>
                        <a:pt x="19181" y="281"/>
                      </a:cubicBezTo>
                      <a:cubicBezTo>
                        <a:pt x="18774" y="281"/>
                        <a:pt x="18363" y="468"/>
                        <a:pt x="18098" y="867"/>
                      </a:cubicBezTo>
                      <a:cubicBezTo>
                        <a:pt x="17881" y="358"/>
                        <a:pt x="17408" y="97"/>
                        <a:pt x="16933" y="97"/>
                      </a:cubicBezTo>
                      <a:cubicBezTo>
                        <a:pt x="16495" y="97"/>
                        <a:pt x="16056" y="319"/>
                        <a:pt x="15815" y="772"/>
                      </a:cubicBezTo>
                      <a:cubicBezTo>
                        <a:pt x="15588" y="258"/>
                        <a:pt x="15113" y="1"/>
                        <a:pt x="14638"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535" name="Google Shape;2535;p27"/>
                <p:cNvSpPr/>
                <p:nvPr/>
              </p:nvSpPr>
              <p:spPr>
                <a:xfrm>
                  <a:off x="4977052" y="3746027"/>
                  <a:ext cx="4389186" cy="310869"/>
                </a:xfrm>
                <a:custGeom>
                  <a:avLst/>
                  <a:gdLst/>
                  <a:ahLst/>
                  <a:cxnLst/>
                  <a:rect l="l" t="t" r="r" b="b"/>
                  <a:pathLst>
                    <a:path w="20487" h="1451" extrusionOk="0">
                      <a:moveTo>
                        <a:pt x="14650" y="1"/>
                      </a:moveTo>
                      <a:cubicBezTo>
                        <a:pt x="14175" y="1"/>
                        <a:pt x="13699" y="258"/>
                        <a:pt x="13472" y="772"/>
                      </a:cubicBezTo>
                      <a:cubicBezTo>
                        <a:pt x="13249" y="399"/>
                        <a:pt x="12919" y="244"/>
                        <a:pt x="12570" y="244"/>
                      </a:cubicBezTo>
                      <a:cubicBezTo>
                        <a:pt x="12060" y="244"/>
                        <a:pt x="11512" y="578"/>
                        <a:pt x="11213" y="1047"/>
                      </a:cubicBezTo>
                      <a:cubicBezTo>
                        <a:pt x="10975" y="488"/>
                        <a:pt x="10451" y="198"/>
                        <a:pt x="9925" y="198"/>
                      </a:cubicBezTo>
                      <a:cubicBezTo>
                        <a:pt x="9471" y="198"/>
                        <a:pt x="9015" y="413"/>
                        <a:pt x="8739" y="856"/>
                      </a:cubicBezTo>
                      <a:cubicBezTo>
                        <a:pt x="8469" y="493"/>
                        <a:pt x="8068" y="317"/>
                        <a:pt x="7669" y="317"/>
                      </a:cubicBezTo>
                      <a:cubicBezTo>
                        <a:pt x="7201" y="317"/>
                        <a:pt x="6737" y="558"/>
                        <a:pt x="6491" y="1023"/>
                      </a:cubicBezTo>
                      <a:cubicBezTo>
                        <a:pt x="6262" y="545"/>
                        <a:pt x="5802" y="298"/>
                        <a:pt x="5341" y="298"/>
                      </a:cubicBezTo>
                      <a:cubicBezTo>
                        <a:pt x="4937" y="298"/>
                        <a:pt x="4531" y="489"/>
                        <a:pt x="4280" y="880"/>
                      </a:cubicBezTo>
                      <a:cubicBezTo>
                        <a:pt x="4052" y="349"/>
                        <a:pt x="3556" y="79"/>
                        <a:pt x="3060" y="79"/>
                      </a:cubicBezTo>
                      <a:cubicBezTo>
                        <a:pt x="2596" y="79"/>
                        <a:pt x="2132" y="316"/>
                        <a:pt x="1889" y="796"/>
                      </a:cubicBezTo>
                      <a:cubicBezTo>
                        <a:pt x="1744" y="438"/>
                        <a:pt x="1399" y="195"/>
                        <a:pt x="1022" y="195"/>
                      </a:cubicBezTo>
                      <a:cubicBezTo>
                        <a:pt x="997" y="195"/>
                        <a:pt x="971" y="196"/>
                        <a:pt x="945" y="198"/>
                      </a:cubicBezTo>
                      <a:cubicBezTo>
                        <a:pt x="347" y="258"/>
                        <a:pt x="13" y="832"/>
                        <a:pt x="1" y="1370"/>
                      </a:cubicBezTo>
                      <a:cubicBezTo>
                        <a:pt x="1" y="1423"/>
                        <a:pt x="40" y="1450"/>
                        <a:pt x="78" y="1450"/>
                      </a:cubicBezTo>
                      <a:cubicBezTo>
                        <a:pt x="117" y="1450"/>
                        <a:pt x="156" y="1423"/>
                        <a:pt x="156" y="1370"/>
                      </a:cubicBezTo>
                      <a:cubicBezTo>
                        <a:pt x="168" y="951"/>
                        <a:pt x="395" y="533"/>
                        <a:pt x="825" y="413"/>
                      </a:cubicBezTo>
                      <a:cubicBezTo>
                        <a:pt x="895" y="394"/>
                        <a:pt x="964" y="385"/>
                        <a:pt x="1032" y="385"/>
                      </a:cubicBezTo>
                      <a:cubicBezTo>
                        <a:pt x="1420" y="385"/>
                        <a:pt x="1760" y="688"/>
                        <a:pt x="1770" y="1095"/>
                      </a:cubicBezTo>
                      <a:cubicBezTo>
                        <a:pt x="1770" y="1153"/>
                        <a:pt x="1816" y="1183"/>
                        <a:pt x="1862" y="1183"/>
                      </a:cubicBezTo>
                      <a:cubicBezTo>
                        <a:pt x="1900" y="1183"/>
                        <a:pt x="1938" y="1162"/>
                        <a:pt x="1949" y="1119"/>
                      </a:cubicBezTo>
                      <a:cubicBezTo>
                        <a:pt x="2099" y="548"/>
                        <a:pt x="2582" y="261"/>
                        <a:pt x="3064" y="261"/>
                      </a:cubicBezTo>
                      <a:cubicBezTo>
                        <a:pt x="3541" y="261"/>
                        <a:pt x="4018" y="542"/>
                        <a:pt x="4172" y="1107"/>
                      </a:cubicBezTo>
                      <a:cubicBezTo>
                        <a:pt x="4185" y="1145"/>
                        <a:pt x="4219" y="1167"/>
                        <a:pt x="4253" y="1167"/>
                      </a:cubicBezTo>
                      <a:cubicBezTo>
                        <a:pt x="4282" y="1167"/>
                        <a:pt x="4311" y="1151"/>
                        <a:pt x="4328" y="1119"/>
                      </a:cubicBezTo>
                      <a:cubicBezTo>
                        <a:pt x="4553" y="686"/>
                        <a:pt x="4950" y="472"/>
                        <a:pt x="5342" y="472"/>
                      </a:cubicBezTo>
                      <a:cubicBezTo>
                        <a:pt x="5783" y="472"/>
                        <a:pt x="6219" y="742"/>
                        <a:pt x="6396" y="1274"/>
                      </a:cubicBezTo>
                      <a:cubicBezTo>
                        <a:pt x="6408" y="1316"/>
                        <a:pt x="6444" y="1337"/>
                        <a:pt x="6480" y="1337"/>
                      </a:cubicBezTo>
                      <a:cubicBezTo>
                        <a:pt x="6515" y="1337"/>
                        <a:pt x="6551" y="1316"/>
                        <a:pt x="6563" y="1274"/>
                      </a:cubicBezTo>
                      <a:cubicBezTo>
                        <a:pt x="6740" y="763"/>
                        <a:pt x="7201" y="492"/>
                        <a:pt x="7664" y="492"/>
                      </a:cubicBezTo>
                      <a:cubicBezTo>
                        <a:pt x="8046" y="492"/>
                        <a:pt x="8428" y="676"/>
                        <a:pt x="8655" y="1059"/>
                      </a:cubicBezTo>
                      <a:cubicBezTo>
                        <a:pt x="8673" y="1089"/>
                        <a:pt x="8703" y="1104"/>
                        <a:pt x="8733" y="1104"/>
                      </a:cubicBezTo>
                      <a:cubicBezTo>
                        <a:pt x="8763" y="1104"/>
                        <a:pt x="8793" y="1089"/>
                        <a:pt x="8810" y="1059"/>
                      </a:cubicBezTo>
                      <a:cubicBezTo>
                        <a:pt x="9038" y="598"/>
                        <a:pt x="9470" y="378"/>
                        <a:pt x="9901" y="378"/>
                      </a:cubicBezTo>
                      <a:cubicBezTo>
                        <a:pt x="10420" y="378"/>
                        <a:pt x="10937" y="697"/>
                        <a:pt x="11094" y="1298"/>
                      </a:cubicBezTo>
                      <a:cubicBezTo>
                        <a:pt x="11107" y="1337"/>
                        <a:pt x="11140" y="1358"/>
                        <a:pt x="11177" y="1358"/>
                      </a:cubicBezTo>
                      <a:cubicBezTo>
                        <a:pt x="11207" y="1358"/>
                        <a:pt x="11239" y="1343"/>
                        <a:pt x="11261" y="1310"/>
                      </a:cubicBezTo>
                      <a:cubicBezTo>
                        <a:pt x="11496" y="818"/>
                        <a:pt x="12042" y="432"/>
                        <a:pt x="12544" y="432"/>
                      </a:cubicBezTo>
                      <a:cubicBezTo>
                        <a:pt x="12882" y="432"/>
                        <a:pt x="13201" y="608"/>
                        <a:pt x="13389" y="1047"/>
                      </a:cubicBezTo>
                      <a:cubicBezTo>
                        <a:pt x="13404" y="1077"/>
                        <a:pt x="13433" y="1090"/>
                        <a:pt x="13464" y="1090"/>
                      </a:cubicBezTo>
                      <a:cubicBezTo>
                        <a:pt x="13506" y="1090"/>
                        <a:pt x="13549" y="1065"/>
                        <a:pt x="13556" y="1023"/>
                      </a:cubicBezTo>
                      <a:cubicBezTo>
                        <a:pt x="13705" y="464"/>
                        <a:pt x="14173" y="186"/>
                        <a:pt x="14639" y="186"/>
                      </a:cubicBezTo>
                      <a:cubicBezTo>
                        <a:pt x="15111" y="186"/>
                        <a:pt x="15581" y="470"/>
                        <a:pt x="15720" y="1035"/>
                      </a:cubicBezTo>
                      <a:cubicBezTo>
                        <a:pt x="15732" y="1077"/>
                        <a:pt x="15767" y="1098"/>
                        <a:pt x="15803" y="1098"/>
                      </a:cubicBezTo>
                      <a:cubicBezTo>
                        <a:pt x="15839" y="1098"/>
                        <a:pt x="15875" y="1077"/>
                        <a:pt x="15887" y="1035"/>
                      </a:cubicBezTo>
                      <a:cubicBezTo>
                        <a:pt x="16061" y="542"/>
                        <a:pt x="16494" y="299"/>
                        <a:pt x="16926" y="299"/>
                      </a:cubicBezTo>
                      <a:cubicBezTo>
                        <a:pt x="17383" y="299"/>
                        <a:pt x="17837" y="572"/>
                        <a:pt x="17979" y="1107"/>
                      </a:cubicBezTo>
                      <a:cubicBezTo>
                        <a:pt x="17993" y="1148"/>
                        <a:pt x="18031" y="1174"/>
                        <a:pt x="18070" y="1174"/>
                      </a:cubicBezTo>
                      <a:cubicBezTo>
                        <a:pt x="18098" y="1174"/>
                        <a:pt x="18126" y="1161"/>
                        <a:pt x="18146" y="1131"/>
                      </a:cubicBezTo>
                      <a:cubicBezTo>
                        <a:pt x="18347" y="680"/>
                        <a:pt x="18754" y="466"/>
                        <a:pt x="19161" y="466"/>
                      </a:cubicBezTo>
                      <a:cubicBezTo>
                        <a:pt x="19650" y="466"/>
                        <a:pt x="20138" y="777"/>
                        <a:pt x="20262" y="1358"/>
                      </a:cubicBezTo>
                      <a:cubicBezTo>
                        <a:pt x="20281" y="1409"/>
                        <a:pt x="20321" y="1431"/>
                        <a:pt x="20362" y="1431"/>
                      </a:cubicBezTo>
                      <a:cubicBezTo>
                        <a:pt x="20425" y="1431"/>
                        <a:pt x="20487" y="1378"/>
                        <a:pt x="20465" y="1298"/>
                      </a:cubicBezTo>
                      <a:cubicBezTo>
                        <a:pt x="20319" y="643"/>
                        <a:pt x="19754" y="276"/>
                        <a:pt x="19185" y="276"/>
                      </a:cubicBezTo>
                      <a:cubicBezTo>
                        <a:pt x="18778" y="276"/>
                        <a:pt x="18370" y="464"/>
                        <a:pt x="18110" y="868"/>
                      </a:cubicBezTo>
                      <a:cubicBezTo>
                        <a:pt x="17886" y="358"/>
                        <a:pt x="17414" y="97"/>
                        <a:pt x="16941" y="97"/>
                      </a:cubicBezTo>
                      <a:cubicBezTo>
                        <a:pt x="16504" y="97"/>
                        <a:pt x="16068" y="319"/>
                        <a:pt x="15827" y="772"/>
                      </a:cubicBezTo>
                      <a:cubicBezTo>
                        <a:pt x="15600" y="258"/>
                        <a:pt x="15125" y="1"/>
                        <a:pt x="14650"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536" name="Google Shape;2536;p27"/>
                <p:cNvSpPr/>
                <p:nvPr/>
              </p:nvSpPr>
              <p:spPr>
                <a:xfrm>
                  <a:off x="4979623" y="4288496"/>
                  <a:ext cx="4386615" cy="309370"/>
                </a:xfrm>
                <a:custGeom>
                  <a:avLst/>
                  <a:gdLst/>
                  <a:ahLst/>
                  <a:cxnLst/>
                  <a:rect l="l" t="t" r="r" b="b"/>
                  <a:pathLst>
                    <a:path w="20475" h="1444" extrusionOk="0">
                      <a:moveTo>
                        <a:pt x="14638" y="0"/>
                      </a:moveTo>
                      <a:cubicBezTo>
                        <a:pt x="14163" y="0"/>
                        <a:pt x="13687" y="254"/>
                        <a:pt x="13460" y="762"/>
                      </a:cubicBezTo>
                      <a:cubicBezTo>
                        <a:pt x="13242" y="394"/>
                        <a:pt x="12915" y="240"/>
                        <a:pt x="12568" y="240"/>
                      </a:cubicBezTo>
                      <a:cubicBezTo>
                        <a:pt x="12058" y="240"/>
                        <a:pt x="11507" y="573"/>
                        <a:pt x="11201" y="1049"/>
                      </a:cubicBezTo>
                      <a:cubicBezTo>
                        <a:pt x="10962" y="487"/>
                        <a:pt x="10434" y="194"/>
                        <a:pt x="9904" y="194"/>
                      </a:cubicBezTo>
                      <a:cubicBezTo>
                        <a:pt x="9453" y="194"/>
                        <a:pt x="9001" y="406"/>
                        <a:pt x="8727" y="846"/>
                      </a:cubicBezTo>
                      <a:cubicBezTo>
                        <a:pt x="8458" y="484"/>
                        <a:pt x="8059" y="308"/>
                        <a:pt x="7662" y="308"/>
                      </a:cubicBezTo>
                      <a:cubicBezTo>
                        <a:pt x="7194" y="308"/>
                        <a:pt x="6731" y="553"/>
                        <a:pt x="6491" y="1025"/>
                      </a:cubicBezTo>
                      <a:cubicBezTo>
                        <a:pt x="6261" y="546"/>
                        <a:pt x="5799" y="299"/>
                        <a:pt x="5334" y="299"/>
                      </a:cubicBezTo>
                      <a:cubicBezTo>
                        <a:pt x="4930" y="299"/>
                        <a:pt x="4524" y="486"/>
                        <a:pt x="4268" y="870"/>
                      </a:cubicBezTo>
                      <a:cubicBezTo>
                        <a:pt x="4040" y="347"/>
                        <a:pt x="3550" y="80"/>
                        <a:pt x="3057" y="80"/>
                      </a:cubicBezTo>
                      <a:cubicBezTo>
                        <a:pt x="2593" y="80"/>
                        <a:pt x="2127" y="317"/>
                        <a:pt x="1877" y="798"/>
                      </a:cubicBezTo>
                      <a:cubicBezTo>
                        <a:pt x="1743" y="430"/>
                        <a:pt x="1401" y="197"/>
                        <a:pt x="1016" y="197"/>
                      </a:cubicBezTo>
                      <a:cubicBezTo>
                        <a:pt x="988" y="197"/>
                        <a:pt x="961" y="198"/>
                        <a:pt x="933" y="200"/>
                      </a:cubicBezTo>
                      <a:cubicBezTo>
                        <a:pt x="335" y="248"/>
                        <a:pt x="13" y="822"/>
                        <a:pt x="1" y="1372"/>
                      </a:cubicBezTo>
                      <a:cubicBezTo>
                        <a:pt x="1" y="1420"/>
                        <a:pt x="36" y="1443"/>
                        <a:pt x="72" y="1443"/>
                      </a:cubicBezTo>
                      <a:cubicBezTo>
                        <a:pt x="108" y="1443"/>
                        <a:pt x="144" y="1420"/>
                        <a:pt x="144" y="1372"/>
                      </a:cubicBezTo>
                      <a:cubicBezTo>
                        <a:pt x="168" y="941"/>
                        <a:pt x="383" y="523"/>
                        <a:pt x="825" y="415"/>
                      </a:cubicBezTo>
                      <a:cubicBezTo>
                        <a:pt x="894" y="396"/>
                        <a:pt x="964" y="386"/>
                        <a:pt x="1032" y="386"/>
                      </a:cubicBezTo>
                      <a:cubicBezTo>
                        <a:pt x="1411" y="386"/>
                        <a:pt x="1749" y="681"/>
                        <a:pt x="1770" y="1097"/>
                      </a:cubicBezTo>
                      <a:cubicBezTo>
                        <a:pt x="1770" y="1149"/>
                        <a:pt x="1812" y="1180"/>
                        <a:pt x="1855" y="1180"/>
                      </a:cubicBezTo>
                      <a:cubicBezTo>
                        <a:pt x="1890" y="1180"/>
                        <a:pt x="1926" y="1158"/>
                        <a:pt x="1937" y="1109"/>
                      </a:cubicBezTo>
                      <a:cubicBezTo>
                        <a:pt x="2087" y="538"/>
                        <a:pt x="2570" y="251"/>
                        <a:pt x="3052" y="251"/>
                      </a:cubicBezTo>
                      <a:cubicBezTo>
                        <a:pt x="3529" y="251"/>
                        <a:pt x="4006" y="532"/>
                        <a:pt x="4160" y="1097"/>
                      </a:cubicBezTo>
                      <a:cubicBezTo>
                        <a:pt x="4174" y="1143"/>
                        <a:pt x="4213" y="1168"/>
                        <a:pt x="4252" y="1168"/>
                      </a:cubicBezTo>
                      <a:cubicBezTo>
                        <a:pt x="4282" y="1168"/>
                        <a:pt x="4312" y="1152"/>
                        <a:pt x="4328" y="1121"/>
                      </a:cubicBezTo>
                      <a:cubicBezTo>
                        <a:pt x="4547" y="688"/>
                        <a:pt x="4944" y="474"/>
                        <a:pt x="5336" y="474"/>
                      </a:cubicBezTo>
                      <a:cubicBezTo>
                        <a:pt x="5777" y="474"/>
                        <a:pt x="6213" y="745"/>
                        <a:pt x="6384" y="1276"/>
                      </a:cubicBezTo>
                      <a:cubicBezTo>
                        <a:pt x="6402" y="1312"/>
                        <a:pt x="6438" y="1330"/>
                        <a:pt x="6473" y="1330"/>
                      </a:cubicBezTo>
                      <a:cubicBezTo>
                        <a:pt x="6509" y="1330"/>
                        <a:pt x="6545" y="1312"/>
                        <a:pt x="6563" y="1276"/>
                      </a:cubicBezTo>
                      <a:cubicBezTo>
                        <a:pt x="6740" y="759"/>
                        <a:pt x="7200" y="485"/>
                        <a:pt x="7663" y="485"/>
                      </a:cubicBezTo>
                      <a:cubicBezTo>
                        <a:pt x="8044" y="485"/>
                        <a:pt x="8428" y="672"/>
                        <a:pt x="8655" y="1061"/>
                      </a:cubicBezTo>
                      <a:cubicBezTo>
                        <a:pt x="8673" y="1085"/>
                        <a:pt x="8700" y="1097"/>
                        <a:pt x="8727" y="1097"/>
                      </a:cubicBezTo>
                      <a:cubicBezTo>
                        <a:pt x="8754" y="1097"/>
                        <a:pt x="8781" y="1085"/>
                        <a:pt x="8798" y="1061"/>
                      </a:cubicBezTo>
                      <a:cubicBezTo>
                        <a:pt x="9028" y="597"/>
                        <a:pt x="9463" y="375"/>
                        <a:pt x="9898" y="375"/>
                      </a:cubicBezTo>
                      <a:cubicBezTo>
                        <a:pt x="10415" y="375"/>
                        <a:pt x="10931" y="690"/>
                        <a:pt x="11094" y="1288"/>
                      </a:cubicBezTo>
                      <a:cubicBezTo>
                        <a:pt x="11100" y="1335"/>
                        <a:pt x="11137" y="1359"/>
                        <a:pt x="11174" y="1359"/>
                      </a:cubicBezTo>
                      <a:cubicBezTo>
                        <a:pt x="11203" y="1359"/>
                        <a:pt x="11233" y="1344"/>
                        <a:pt x="11249" y="1312"/>
                      </a:cubicBezTo>
                      <a:cubicBezTo>
                        <a:pt x="11493" y="818"/>
                        <a:pt x="12045" y="426"/>
                        <a:pt x="12549" y="426"/>
                      </a:cubicBezTo>
                      <a:cubicBezTo>
                        <a:pt x="12886" y="426"/>
                        <a:pt x="13202" y="601"/>
                        <a:pt x="13389" y="1037"/>
                      </a:cubicBezTo>
                      <a:cubicBezTo>
                        <a:pt x="13403" y="1071"/>
                        <a:pt x="13430" y="1085"/>
                        <a:pt x="13458" y="1085"/>
                      </a:cubicBezTo>
                      <a:cubicBezTo>
                        <a:pt x="13498" y="1085"/>
                        <a:pt x="13542" y="1056"/>
                        <a:pt x="13556" y="1013"/>
                      </a:cubicBezTo>
                      <a:cubicBezTo>
                        <a:pt x="13698" y="462"/>
                        <a:pt x="14161" y="187"/>
                        <a:pt x="14625" y="187"/>
                      </a:cubicBezTo>
                      <a:cubicBezTo>
                        <a:pt x="15096" y="187"/>
                        <a:pt x="15569" y="471"/>
                        <a:pt x="15708" y="1037"/>
                      </a:cubicBezTo>
                      <a:cubicBezTo>
                        <a:pt x="15726" y="1079"/>
                        <a:pt x="15761" y="1100"/>
                        <a:pt x="15797" y="1100"/>
                      </a:cubicBezTo>
                      <a:cubicBezTo>
                        <a:pt x="15833" y="1100"/>
                        <a:pt x="15869" y="1079"/>
                        <a:pt x="15887" y="1037"/>
                      </a:cubicBezTo>
                      <a:cubicBezTo>
                        <a:pt x="16055" y="544"/>
                        <a:pt x="16486" y="301"/>
                        <a:pt x="16917" y="301"/>
                      </a:cubicBezTo>
                      <a:cubicBezTo>
                        <a:pt x="17373" y="301"/>
                        <a:pt x="17831" y="574"/>
                        <a:pt x="17979" y="1109"/>
                      </a:cubicBezTo>
                      <a:cubicBezTo>
                        <a:pt x="17992" y="1150"/>
                        <a:pt x="18029" y="1171"/>
                        <a:pt x="18065" y="1171"/>
                      </a:cubicBezTo>
                      <a:cubicBezTo>
                        <a:pt x="18092" y="1171"/>
                        <a:pt x="18119" y="1159"/>
                        <a:pt x="18134" y="1133"/>
                      </a:cubicBezTo>
                      <a:cubicBezTo>
                        <a:pt x="18341" y="681"/>
                        <a:pt x="18753" y="467"/>
                        <a:pt x="19162" y="467"/>
                      </a:cubicBezTo>
                      <a:cubicBezTo>
                        <a:pt x="19652" y="467"/>
                        <a:pt x="20138" y="775"/>
                        <a:pt x="20262" y="1348"/>
                      </a:cubicBezTo>
                      <a:cubicBezTo>
                        <a:pt x="20276" y="1400"/>
                        <a:pt x="20315" y="1422"/>
                        <a:pt x="20355" y="1422"/>
                      </a:cubicBezTo>
                      <a:cubicBezTo>
                        <a:pt x="20414" y="1422"/>
                        <a:pt x="20475" y="1372"/>
                        <a:pt x="20453" y="1300"/>
                      </a:cubicBezTo>
                      <a:cubicBezTo>
                        <a:pt x="20307" y="645"/>
                        <a:pt x="19746" y="278"/>
                        <a:pt x="19178" y="278"/>
                      </a:cubicBezTo>
                      <a:cubicBezTo>
                        <a:pt x="18772" y="278"/>
                        <a:pt x="18363" y="466"/>
                        <a:pt x="18098" y="870"/>
                      </a:cubicBezTo>
                      <a:cubicBezTo>
                        <a:pt x="17880" y="358"/>
                        <a:pt x="17404" y="97"/>
                        <a:pt x="16928" y="97"/>
                      </a:cubicBezTo>
                      <a:cubicBezTo>
                        <a:pt x="16492" y="97"/>
                        <a:pt x="16055" y="316"/>
                        <a:pt x="15815" y="762"/>
                      </a:cubicBezTo>
                      <a:cubicBezTo>
                        <a:pt x="15588" y="254"/>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537" name="Google Shape;2537;p27"/>
                <p:cNvSpPr/>
                <p:nvPr/>
              </p:nvSpPr>
              <p:spPr>
                <a:xfrm>
                  <a:off x="4979623" y="4829466"/>
                  <a:ext cx="4386615" cy="310655"/>
                </a:xfrm>
                <a:custGeom>
                  <a:avLst/>
                  <a:gdLst/>
                  <a:ahLst/>
                  <a:cxnLst/>
                  <a:rect l="l" t="t" r="r" b="b"/>
                  <a:pathLst>
                    <a:path w="20475" h="1450" extrusionOk="0">
                      <a:moveTo>
                        <a:pt x="14638" y="0"/>
                      </a:moveTo>
                      <a:cubicBezTo>
                        <a:pt x="14163" y="0"/>
                        <a:pt x="13687" y="257"/>
                        <a:pt x="13460" y="771"/>
                      </a:cubicBezTo>
                      <a:cubicBezTo>
                        <a:pt x="13242" y="398"/>
                        <a:pt x="12914" y="243"/>
                        <a:pt x="12567" y="243"/>
                      </a:cubicBezTo>
                      <a:cubicBezTo>
                        <a:pt x="12058" y="243"/>
                        <a:pt x="11507" y="577"/>
                        <a:pt x="11201" y="1046"/>
                      </a:cubicBezTo>
                      <a:cubicBezTo>
                        <a:pt x="10963" y="487"/>
                        <a:pt x="10439" y="198"/>
                        <a:pt x="9913" y="198"/>
                      </a:cubicBezTo>
                      <a:cubicBezTo>
                        <a:pt x="9459" y="198"/>
                        <a:pt x="9003" y="413"/>
                        <a:pt x="8727" y="855"/>
                      </a:cubicBezTo>
                      <a:cubicBezTo>
                        <a:pt x="8457" y="492"/>
                        <a:pt x="8056" y="316"/>
                        <a:pt x="7658" y="316"/>
                      </a:cubicBezTo>
                      <a:cubicBezTo>
                        <a:pt x="7192" y="316"/>
                        <a:pt x="6730" y="558"/>
                        <a:pt x="6491" y="1022"/>
                      </a:cubicBezTo>
                      <a:cubicBezTo>
                        <a:pt x="6262" y="545"/>
                        <a:pt x="5802" y="298"/>
                        <a:pt x="5339" y="298"/>
                      </a:cubicBezTo>
                      <a:cubicBezTo>
                        <a:pt x="4933" y="298"/>
                        <a:pt x="4525" y="488"/>
                        <a:pt x="4268" y="879"/>
                      </a:cubicBezTo>
                      <a:cubicBezTo>
                        <a:pt x="4040" y="348"/>
                        <a:pt x="3547" y="79"/>
                        <a:pt x="3053" y="79"/>
                      </a:cubicBezTo>
                      <a:cubicBezTo>
                        <a:pt x="2590" y="79"/>
                        <a:pt x="2126" y="315"/>
                        <a:pt x="1877" y="795"/>
                      </a:cubicBezTo>
                      <a:cubicBezTo>
                        <a:pt x="1743" y="437"/>
                        <a:pt x="1399" y="194"/>
                        <a:pt x="1012" y="194"/>
                      </a:cubicBezTo>
                      <a:cubicBezTo>
                        <a:pt x="986" y="194"/>
                        <a:pt x="960" y="195"/>
                        <a:pt x="933" y="198"/>
                      </a:cubicBezTo>
                      <a:cubicBezTo>
                        <a:pt x="335" y="257"/>
                        <a:pt x="13" y="831"/>
                        <a:pt x="1" y="1369"/>
                      </a:cubicBezTo>
                      <a:cubicBezTo>
                        <a:pt x="1" y="1423"/>
                        <a:pt x="36" y="1450"/>
                        <a:pt x="72" y="1450"/>
                      </a:cubicBezTo>
                      <a:cubicBezTo>
                        <a:pt x="108" y="1450"/>
                        <a:pt x="144" y="1423"/>
                        <a:pt x="144" y="1369"/>
                      </a:cubicBezTo>
                      <a:cubicBezTo>
                        <a:pt x="168" y="939"/>
                        <a:pt x="383" y="532"/>
                        <a:pt x="825" y="413"/>
                      </a:cubicBezTo>
                      <a:cubicBezTo>
                        <a:pt x="890" y="396"/>
                        <a:pt x="954" y="388"/>
                        <a:pt x="1018" y="388"/>
                      </a:cubicBezTo>
                      <a:cubicBezTo>
                        <a:pt x="1403" y="388"/>
                        <a:pt x="1749" y="684"/>
                        <a:pt x="1770" y="1094"/>
                      </a:cubicBezTo>
                      <a:cubicBezTo>
                        <a:pt x="1770" y="1153"/>
                        <a:pt x="1812" y="1183"/>
                        <a:pt x="1855" y="1183"/>
                      </a:cubicBezTo>
                      <a:cubicBezTo>
                        <a:pt x="1890" y="1183"/>
                        <a:pt x="1926" y="1162"/>
                        <a:pt x="1937" y="1118"/>
                      </a:cubicBezTo>
                      <a:cubicBezTo>
                        <a:pt x="2087" y="547"/>
                        <a:pt x="2570" y="260"/>
                        <a:pt x="3052" y="260"/>
                      </a:cubicBezTo>
                      <a:cubicBezTo>
                        <a:pt x="3529" y="260"/>
                        <a:pt x="4006" y="541"/>
                        <a:pt x="4160" y="1106"/>
                      </a:cubicBezTo>
                      <a:cubicBezTo>
                        <a:pt x="4174" y="1147"/>
                        <a:pt x="4215" y="1168"/>
                        <a:pt x="4254" y="1168"/>
                      </a:cubicBezTo>
                      <a:cubicBezTo>
                        <a:pt x="4283" y="1168"/>
                        <a:pt x="4312" y="1156"/>
                        <a:pt x="4328" y="1130"/>
                      </a:cubicBezTo>
                      <a:cubicBezTo>
                        <a:pt x="4548" y="690"/>
                        <a:pt x="4947" y="473"/>
                        <a:pt x="5340" y="473"/>
                      </a:cubicBezTo>
                      <a:cubicBezTo>
                        <a:pt x="5780" y="473"/>
                        <a:pt x="6214" y="743"/>
                        <a:pt x="6384" y="1273"/>
                      </a:cubicBezTo>
                      <a:cubicBezTo>
                        <a:pt x="6402" y="1315"/>
                        <a:pt x="6438" y="1336"/>
                        <a:pt x="6473" y="1336"/>
                      </a:cubicBezTo>
                      <a:cubicBezTo>
                        <a:pt x="6509" y="1336"/>
                        <a:pt x="6545" y="1315"/>
                        <a:pt x="6563" y="1273"/>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26" y="597"/>
                        <a:pt x="9458" y="377"/>
                        <a:pt x="9890" y="377"/>
                      </a:cubicBezTo>
                      <a:cubicBezTo>
                        <a:pt x="10410" y="377"/>
                        <a:pt x="10930" y="696"/>
                        <a:pt x="11094" y="1297"/>
                      </a:cubicBezTo>
                      <a:cubicBezTo>
                        <a:pt x="11100" y="1338"/>
                        <a:pt x="11138" y="1359"/>
                        <a:pt x="11176" y="1359"/>
                      </a:cubicBezTo>
                      <a:cubicBezTo>
                        <a:pt x="11205" y="1359"/>
                        <a:pt x="11233" y="1347"/>
                        <a:pt x="11249" y="1321"/>
                      </a:cubicBezTo>
                      <a:cubicBezTo>
                        <a:pt x="11492" y="821"/>
                        <a:pt x="12042" y="432"/>
                        <a:pt x="12545" y="432"/>
                      </a:cubicBezTo>
                      <a:cubicBezTo>
                        <a:pt x="12884" y="432"/>
                        <a:pt x="13201" y="608"/>
                        <a:pt x="13389" y="1046"/>
                      </a:cubicBezTo>
                      <a:cubicBezTo>
                        <a:pt x="13404" y="1076"/>
                        <a:pt x="13431" y="1090"/>
                        <a:pt x="13460" y="1090"/>
                      </a:cubicBezTo>
                      <a:cubicBezTo>
                        <a:pt x="13500" y="1090"/>
                        <a:pt x="13542" y="1064"/>
                        <a:pt x="13556" y="1022"/>
                      </a:cubicBezTo>
                      <a:cubicBezTo>
                        <a:pt x="13699" y="463"/>
                        <a:pt x="14164" y="186"/>
                        <a:pt x="14629" y="186"/>
                      </a:cubicBezTo>
                      <a:cubicBezTo>
                        <a:pt x="15099" y="186"/>
                        <a:pt x="15569" y="469"/>
                        <a:pt x="15708" y="1034"/>
                      </a:cubicBezTo>
                      <a:cubicBezTo>
                        <a:pt x="15726" y="1076"/>
                        <a:pt x="15761" y="1097"/>
                        <a:pt x="15797" y="1097"/>
                      </a:cubicBezTo>
                      <a:cubicBezTo>
                        <a:pt x="15833" y="1097"/>
                        <a:pt x="15869" y="1076"/>
                        <a:pt x="15887" y="1034"/>
                      </a:cubicBezTo>
                      <a:cubicBezTo>
                        <a:pt x="16055" y="541"/>
                        <a:pt x="16486" y="298"/>
                        <a:pt x="16917" y="298"/>
                      </a:cubicBezTo>
                      <a:cubicBezTo>
                        <a:pt x="17373" y="298"/>
                        <a:pt x="17831" y="571"/>
                        <a:pt x="17979" y="1106"/>
                      </a:cubicBezTo>
                      <a:cubicBezTo>
                        <a:pt x="17992" y="1147"/>
                        <a:pt x="18029" y="1168"/>
                        <a:pt x="18065" y="1168"/>
                      </a:cubicBezTo>
                      <a:cubicBezTo>
                        <a:pt x="18092" y="1168"/>
                        <a:pt x="18119" y="1156"/>
                        <a:pt x="18134" y="1130"/>
                      </a:cubicBezTo>
                      <a:cubicBezTo>
                        <a:pt x="18340" y="680"/>
                        <a:pt x="18751" y="466"/>
                        <a:pt x="19159" y="466"/>
                      </a:cubicBezTo>
                      <a:cubicBezTo>
                        <a:pt x="19650" y="466"/>
                        <a:pt x="20138" y="776"/>
                        <a:pt x="20262" y="1357"/>
                      </a:cubicBezTo>
                      <a:cubicBezTo>
                        <a:pt x="20276" y="1404"/>
                        <a:pt x="20315" y="1425"/>
                        <a:pt x="20354" y="1425"/>
                      </a:cubicBezTo>
                      <a:cubicBezTo>
                        <a:pt x="20414" y="1425"/>
                        <a:pt x="20475" y="1377"/>
                        <a:pt x="20453" y="1297"/>
                      </a:cubicBezTo>
                      <a:cubicBezTo>
                        <a:pt x="20307" y="643"/>
                        <a:pt x="19748" y="281"/>
                        <a:pt x="19181" y="281"/>
                      </a:cubicBezTo>
                      <a:cubicBezTo>
                        <a:pt x="18774" y="281"/>
                        <a:pt x="18363" y="467"/>
                        <a:pt x="18098" y="867"/>
                      </a:cubicBezTo>
                      <a:cubicBezTo>
                        <a:pt x="17881" y="357"/>
                        <a:pt x="17408" y="96"/>
                        <a:pt x="16933" y="96"/>
                      </a:cubicBezTo>
                      <a:cubicBezTo>
                        <a:pt x="16495" y="96"/>
                        <a:pt x="16056" y="318"/>
                        <a:pt x="15815" y="771"/>
                      </a:cubicBezTo>
                      <a:cubicBezTo>
                        <a:pt x="15588" y="257"/>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2538" name="Google Shape;2538;p27"/>
              <p:cNvGrpSpPr/>
              <p:nvPr/>
            </p:nvGrpSpPr>
            <p:grpSpPr>
              <a:xfrm>
                <a:off x="-76454" y="2444062"/>
                <a:ext cx="3113402" cy="2909203"/>
                <a:chOff x="4977052" y="1038608"/>
                <a:chExt cx="4389400" cy="4101513"/>
              </a:xfrm>
            </p:grpSpPr>
            <p:sp>
              <p:nvSpPr>
                <p:cNvPr id="2539" name="Google Shape;2539;p27"/>
                <p:cNvSpPr/>
                <p:nvPr/>
              </p:nvSpPr>
              <p:spPr>
                <a:xfrm>
                  <a:off x="4977052" y="1038608"/>
                  <a:ext cx="4387686" cy="309370"/>
                </a:xfrm>
                <a:custGeom>
                  <a:avLst/>
                  <a:gdLst/>
                  <a:ahLst/>
                  <a:cxnLst/>
                  <a:rect l="l" t="t" r="r" b="b"/>
                  <a:pathLst>
                    <a:path w="20480" h="1444" extrusionOk="0">
                      <a:moveTo>
                        <a:pt x="14650" y="0"/>
                      </a:moveTo>
                      <a:cubicBezTo>
                        <a:pt x="14175" y="0"/>
                        <a:pt x="13699" y="254"/>
                        <a:pt x="13472" y="762"/>
                      </a:cubicBezTo>
                      <a:cubicBezTo>
                        <a:pt x="13250" y="394"/>
                        <a:pt x="12919" y="240"/>
                        <a:pt x="12571" y="240"/>
                      </a:cubicBezTo>
                      <a:cubicBezTo>
                        <a:pt x="12060" y="240"/>
                        <a:pt x="11512" y="573"/>
                        <a:pt x="11213" y="1049"/>
                      </a:cubicBezTo>
                      <a:cubicBezTo>
                        <a:pt x="10974" y="487"/>
                        <a:pt x="10446" y="194"/>
                        <a:pt x="9916" y="194"/>
                      </a:cubicBezTo>
                      <a:cubicBezTo>
                        <a:pt x="9465" y="194"/>
                        <a:pt x="9013" y="406"/>
                        <a:pt x="8739" y="846"/>
                      </a:cubicBezTo>
                      <a:cubicBezTo>
                        <a:pt x="8470" y="484"/>
                        <a:pt x="8071" y="308"/>
                        <a:pt x="7673" y="308"/>
                      </a:cubicBezTo>
                      <a:cubicBezTo>
                        <a:pt x="7204" y="308"/>
                        <a:pt x="6737" y="553"/>
                        <a:pt x="6491" y="1025"/>
                      </a:cubicBezTo>
                      <a:cubicBezTo>
                        <a:pt x="6261" y="546"/>
                        <a:pt x="5799" y="299"/>
                        <a:pt x="5336" y="299"/>
                      </a:cubicBezTo>
                      <a:cubicBezTo>
                        <a:pt x="4933" y="299"/>
                        <a:pt x="4530" y="486"/>
                        <a:pt x="4280" y="870"/>
                      </a:cubicBezTo>
                      <a:cubicBezTo>
                        <a:pt x="4053" y="342"/>
                        <a:pt x="3561" y="76"/>
                        <a:pt x="3069" y="76"/>
                      </a:cubicBezTo>
                      <a:cubicBezTo>
                        <a:pt x="2602" y="76"/>
                        <a:pt x="2134" y="315"/>
                        <a:pt x="1889" y="798"/>
                      </a:cubicBezTo>
                      <a:cubicBezTo>
                        <a:pt x="1744" y="440"/>
                        <a:pt x="1399" y="197"/>
                        <a:pt x="1022" y="197"/>
                      </a:cubicBezTo>
                      <a:cubicBezTo>
                        <a:pt x="997" y="197"/>
                        <a:pt x="971" y="198"/>
                        <a:pt x="945" y="200"/>
                      </a:cubicBezTo>
                      <a:cubicBezTo>
                        <a:pt x="347" y="260"/>
                        <a:pt x="13" y="834"/>
                        <a:pt x="1" y="1372"/>
                      </a:cubicBezTo>
                      <a:cubicBezTo>
                        <a:pt x="1" y="1420"/>
                        <a:pt x="40" y="1443"/>
                        <a:pt x="78" y="1443"/>
                      </a:cubicBezTo>
                      <a:cubicBezTo>
                        <a:pt x="117" y="1443"/>
                        <a:pt x="156" y="1420"/>
                        <a:pt x="156" y="1372"/>
                      </a:cubicBezTo>
                      <a:cubicBezTo>
                        <a:pt x="168" y="941"/>
                        <a:pt x="395" y="523"/>
                        <a:pt x="825" y="415"/>
                      </a:cubicBezTo>
                      <a:cubicBezTo>
                        <a:pt x="895" y="396"/>
                        <a:pt x="964" y="387"/>
                        <a:pt x="1032" y="387"/>
                      </a:cubicBezTo>
                      <a:cubicBezTo>
                        <a:pt x="1420" y="387"/>
                        <a:pt x="1760" y="690"/>
                        <a:pt x="1770" y="1097"/>
                      </a:cubicBezTo>
                      <a:cubicBezTo>
                        <a:pt x="1770" y="1160"/>
                        <a:pt x="1823" y="1193"/>
                        <a:pt x="1874" y="1193"/>
                      </a:cubicBezTo>
                      <a:cubicBezTo>
                        <a:pt x="1921" y="1193"/>
                        <a:pt x="1967" y="1166"/>
                        <a:pt x="1973" y="1109"/>
                      </a:cubicBezTo>
                      <a:cubicBezTo>
                        <a:pt x="2124" y="536"/>
                        <a:pt x="2605" y="250"/>
                        <a:pt x="3086" y="250"/>
                      </a:cubicBezTo>
                      <a:cubicBezTo>
                        <a:pt x="3558" y="250"/>
                        <a:pt x="4030" y="528"/>
                        <a:pt x="4184" y="1085"/>
                      </a:cubicBezTo>
                      <a:cubicBezTo>
                        <a:pt x="4198" y="1132"/>
                        <a:pt x="4237" y="1156"/>
                        <a:pt x="4275" y="1156"/>
                      </a:cubicBezTo>
                      <a:cubicBezTo>
                        <a:pt x="4306" y="1156"/>
                        <a:pt x="4336" y="1141"/>
                        <a:pt x="4352" y="1109"/>
                      </a:cubicBezTo>
                      <a:cubicBezTo>
                        <a:pt x="4571" y="676"/>
                        <a:pt x="4968" y="462"/>
                        <a:pt x="5361" y="462"/>
                      </a:cubicBezTo>
                      <a:cubicBezTo>
                        <a:pt x="5804" y="462"/>
                        <a:pt x="6243" y="733"/>
                        <a:pt x="6420" y="1264"/>
                      </a:cubicBezTo>
                      <a:cubicBezTo>
                        <a:pt x="6432" y="1300"/>
                        <a:pt x="6468" y="1318"/>
                        <a:pt x="6503" y="1318"/>
                      </a:cubicBezTo>
                      <a:cubicBezTo>
                        <a:pt x="6539" y="1318"/>
                        <a:pt x="6575" y="1300"/>
                        <a:pt x="6587" y="1264"/>
                      </a:cubicBezTo>
                      <a:cubicBezTo>
                        <a:pt x="6763" y="748"/>
                        <a:pt x="7222" y="478"/>
                        <a:pt x="7683" y="478"/>
                      </a:cubicBezTo>
                      <a:cubicBezTo>
                        <a:pt x="8066" y="478"/>
                        <a:pt x="8451" y="664"/>
                        <a:pt x="8679" y="1049"/>
                      </a:cubicBezTo>
                      <a:cubicBezTo>
                        <a:pt x="8697" y="1073"/>
                        <a:pt x="8724" y="1085"/>
                        <a:pt x="8751" y="1085"/>
                      </a:cubicBezTo>
                      <a:cubicBezTo>
                        <a:pt x="8778" y="1085"/>
                        <a:pt x="8804" y="1073"/>
                        <a:pt x="8822" y="1049"/>
                      </a:cubicBezTo>
                      <a:cubicBezTo>
                        <a:pt x="9056" y="587"/>
                        <a:pt x="9490" y="367"/>
                        <a:pt x="9922" y="367"/>
                      </a:cubicBezTo>
                      <a:cubicBezTo>
                        <a:pt x="10440" y="367"/>
                        <a:pt x="10955" y="683"/>
                        <a:pt x="11117" y="1276"/>
                      </a:cubicBezTo>
                      <a:cubicBezTo>
                        <a:pt x="11131" y="1318"/>
                        <a:pt x="11174" y="1343"/>
                        <a:pt x="11213" y="1343"/>
                      </a:cubicBezTo>
                      <a:cubicBezTo>
                        <a:pt x="11242" y="1343"/>
                        <a:pt x="11270" y="1330"/>
                        <a:pt x="11285" y="1300"/>
                      </a:cubicBezTo>
                      <a:cubicBezTo>
                        <a:pt x="11521" y="806"/>
                        <a:pt x="12071" y="414"/>
                        <a:pt x="12574" y="414"/>
                      </a:cubicBezTo>
                      <a:cubicBezTo>
                        <a:pt x="12910" y="414"/>
                        <a:pt x="13226" y="589"/>
                        <a:pt x="13413" y="1025"/>
                      </a:cubicBezTo>
                      <a:cubicBezTo>
                        <a:pt x="13428" y="1060"/>
                        <a:pt x="13458" y="1074"/>
                        <a:pt x="13488" y="1074"/>
                      </a:cubicBezTo>
                      <a:cubicBezTo>
                        <a:pt x="13530" y="1074"/>
                        <a:pt x="13573" y="1048"/>
                        <a:pt x="13580" y="1013"/>
                      </a:cubicBezTo>
                      <a:cubicBezTo>
                        <a:pt x="13723" y="454"/>
                        <a:pt x="14191" y="176"/>
                        <a:pt x="14657" y="176"/>
                      </a:cubicBezTo>
                      <a:cubicBezTo>
                        <a:pt x="15129" y="176"/>
                        <a:pt x="15599" y="460"/>
                        <a:pt x="15732" y="1025"/>
                      </a:cubicBezTo>
                      <a:cubicBezTo>
                        <a:pt x="15750" y="1067"/>
                        <a:pt x="15788" y="1088"/>
                        <a:pt x="15826" y="1088"/>
                      </a:cubicBezTo>
                      <a:cubicBezTo>
                        <a:pt x="15863" y="1088"/>
                        <a:pt x="15899" y="1067"/>
                        <a:pt x="15911" y="1025"/>
                      </a:cubicBezTo>
                      <a:cubicBezTo>
                        <a:pt x="16079" y="526"/>
                        <a:pt x="16510" y="280"/>
                        <a:pt x="16941" y="280"/>
                      </a:cubicBezTo>
                      <a:cubicBezTo>
                        <a:pt x="17398" y="280"/>
                        <a:pt x="17855" y="556"/>
                        <a:pt x="18003" y="1097"/>
                      </a:cubicBezTo>
                      <a:cubicBezTo>
                        <a:pt x="18016" y="1138"/>
                        <a:pt x="18053" y="1159"/>
                        <a:pt x="18089" y="1159"/>
                      </a:cubicBezTo>
                      <a:cubicBezTo>
                        <a:pt x="18116" y="1159"/>
                        <a:pt x="18143" y="1147"/>
                        <a:pt x="18158" y="1121"/>
                      </a:cubicBezTo>
                      <a:cubicBezTo>
                        <a:pt x="18364" y="671"/>
                        <a:pt x="18775" y="457"/>
                        <a:pt x="19183" y="457"/>
                      </a:cubicBezTo>
                      <a:cubicBezTo>
                        <a:pt x="19674" y="457"/>
                        <a:pt x="20162" y="767"/>
                        <a:pt x="20286" y="1348"/>
                      </a:cubicBezTo>
                      <a:cubicBezTo>
                        <a:pt x="20300" y="1390"/>
                        <a:pt x="20335" y="1408"/>
                        <a:pt x="20370" y="1408"/>
                      </a:cubicBezTo>
                      <a:cubicBezTo>
                        <a:pt x="20424" y="1408"/>
                        <a:pt x="20480" y="1365"/>
                        <a:pt x="20465" y="1300"/>
                      </a:cubicBezTo>
                      <a:cubicBezTo>
                        <a:pt x="20319" y="640"/>
                        <a:pt x="19757" y="275"/>
                        <a:pt x="19190" y="275"/>
                      </a:cubicBezTo>
                      <a:cubicBezTo>
                        <a:pt x="18782" y="275"/>
                        <a:pt x="18371" y="464"/>
                        <a:pt x="18110" y="870"/>
                      </a:cubicBezTo>
                      <a:cubicBezTo>
                        <a:pt x="17886" y="358"/>
                        <a:pt x="17411" y="97"/>
                        <a:pt x="16936" y="97"/>
                      </a:cubicBezTo>
                      <a:cubicBezTo>
                        <a:pt x="16501" y="97"/>
                        <a:pt x="16067" y="316"/>
                        <a:pt x="15827" y="762"/>
                      </a:cubicBezTo>
                      <a:cubicBezTo>
                        <a:pt x="15600" y="254"/>
                        <a:pt x="15125" y="0"/>
                        <a:pt x="14650"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540" name="Google Shape;2540;p27"/>
                <p:cNvSpPr/>
                <p:nvPr/>
              </p:nvSpPr>
              <p:spPr>
                <a:xfrm>
                  <a:off x="4979623" y="1579578"/>
                  <a:ext cx="4386615" cy="311298"/>
                </a:xfrm>
                <a:custGeom>
                  <a:avLst/>
                  <a:gdLst/>
                  <a:ahLst/>
                  <a:cxnLst/>
                  <a:rect l="l" t="t" r="r" b="b"/>
                  <a:pathLst>
                    <a:path w="20475" h="1453" extrusionOk="0">
                      <a:moveTo>
                        <a:pt x="14638" y="0"/>
                      </a:moveTo>
                      <a:cubicBezTo>
                        <a:pt x="14163" y="0"/>
                        <a:pt x="13687" y="257"/>
                        <a:pt x="13460" y="771"/>
                      </a:cubicBezTo>
                      <a:cubicBezTo>
                        <a:pt x="13242" y="398"/>
                        <a:pt x="12914" y="243"/>
                        <a:pt x="12567" y="243"/>
                      </a:cubicBezTo>
                      <a:cubicBezTo>
                        <a:pt x="12058" y="243"/>
                        <a:pt x="11507" y="577"/>
                        <a:pt x="11201" y="1046"/>
                      </a:cubicBezTo>
                      <a:cubicBezTo>
                        <a:pt x="10963" y="487"/>
                        <a:pt x="10439" y="198"/>
                        <a:pt x="9913" y="198"/>
                      </a:cubicBezTo>
                      <a:cubicBezTo>
                        <a:pt x="9459" y="198"/>
                        <a:pt x="9003" y="413"/>
                        <a:pt x="8727" y="855"/>
                      </a:cubicBezTo>
                      <a:cubicBezTo>
                        <a:pt x="8457" y="492"/>
                        <a:pt x="8056" y="316"/>
                        <a:pt x="7658" y="316"/>
                      </a:cubicBezTo>
                      <a:cubicBezTo>
                        <a:pt x="7192" y="316"/>
                        <a:pt x="6730" y="558"/>
                        <a:pt x="6491" y="1022"/>
                      </a:cubicBezTo>
                      <a:cubicBezTo>
                        <a:pt x="6262" y="545"/>
                        <a:pt x="5802" y="298"/>
                        <a:pt x="5339" y="298"/>
                      </a:cubicBezTo>
                      <a:cubicBezTo>
                        <a:pt x="4933" y="298"/>
                        <a:pt x="4525" y="488"/>
                        <a:pt x="4268" y="879"/>
                      </a:cubicBezTo>
                      <a:cubicBezTo>
                        <a:pt x="4040" y="348"/>
                        <a:pt x="3547" y="79"/>
                        <a:pt x="3053" y="79"/>
                      </a:cubicBezTo>
                      <a:cubicBezTo>
                        <a:pt x="2590" y="79"/>
                        <a:pt x="2126" y="315"/>
                        <a:pt x="1877" y="795"/>
                      </a:cubicBezTo>
                      <a:cubicBezTo>
                        <a:pt x="1740" y="430"/>
                        <a:pt x="1386" y="196"/>
                        <a:pt x="990" y="196"/>
                      </a:cubicBezTo>
                      <a:cubicBezTo>
                        <a:pt x="971" y="196"/>
                        <a:pt x="952" y="196"/>
                        <a:pt x="933" y="198"/>
                      </a:cubicBezTo>
                      <a:cubicBezTo>
                        <a:pt x="335" y="257"/>
                        <a:pt x="13" y="831"/>
                        <a:pt x="1" y="1381"/>
                      </a:cubicBezTo>
                      <a:cubicBezTo>
                        <a:pt x="1" y="1429"/>
                        <a:pt x="36" y="1453"/>
                        <a:pt x="72" y="1453"/>
                      </a:cubicBezTo>
                      <a:cubicBezTo>
                        <a:pt x="108" y="1453"/>
                        <a:pt x="144" y="1429"/>
                        <a:pt x="144" y="1381"/>
                      </a:cubicBezTo>
                      <a:cubicBezTo>
                        <a:pt x="168" y="951"/>
                        <a:pt x="383" y="532"/>
                        <a:pt x="825" y="413"/>
                      </a:cubicBezTo>
                      <a:cubicBezTo>
                        <a:pt x="893" y="393"/>
                        <a:pt x="961" y="384"/>
                        <a:pt x="1027" y="384"/>
                      </a:cubicBezTo>
                      <a:cubicBezTo>
                        <a:pt x="1409" y="384"/>
                        <a:pt x="1749" y="687"/>
                        <a:pt x="1770" y="1094"/>
                      </a:cubicBezTo>
                      <a:cubicBezTo>
                        <a:pt x="1770" y="1154"/>
                        <a:pt x="1814" y="1188"/>
                        <a:pt x="1857" y="1188"/>
                      </a:cubicBezTo>
                      <a:cubicBezTo>
                        <a:pt x="1892" y="1188"/>
                        <a:pt x="1926" y="1166"/>
                        <a:pt x="1937" y="1118"/>
                      </a:cubicBezTo>
                      <a:cubicBezTo>
                        <a:pt x="2087" y="547"/>
                        <a:pt x="2570" y="260"/>
                        <a:pt x="3052" y="260"/>
                      </a:cubicBezTo>
                      <a:cubicBezTo>
                        <a:pt x="3529" y="260"/>
                        <a:pt x="4006" y="541"/>
                        <a:pt x="4160" y="1106"/>
                      </a:cubicBezTo>
                      <a:cubicBezTo>
                        <a:pt x="4174" y="1147"/>
                        <a:pt x="4215" y="1168"/>
                        <a:pt x="4254" y="1168"/>
                      </a:cubicBezTo>
                      <a:cubicBezTo>
                        <a:pt x="4283" y="1168"/>
                        <a:pt x="4312" y="1156"/>
                        <a:pt x="4328" y="1130"/>
                      </a:cubicBezTo>
                      <a:cubicBezTo>
                        <a:pt x="4549" y="694"/>
                        <a:pt x="4949" y="478"/>
                        <a:pt x="5344" y="478"/>
                      </a:cubicBezTo>
                      <a:cubicBezTo>
                        <a:pt x="5782" y="478"/>
                        <a:pt x="6214" y="745"/>
                        <a:pt x="6384" y="1273"/>
                      </a:cubicBezTo>
                      <a:cubicBezTo>
                        <a:pt x="6402" y="1315"/>
                        <a:pt x="6438" y="1336"/>
                        <a:pt x="6473" y="1336"/>
                      </a:cubicBezTo>
                      <a:cubicBezTo>
                        <a:pt x="6509" y="1336"/>
                        <a:pt x="6545" y="1315"/>
                        <a:pt x="6563" y="1273"/>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32" y="602"/>
                        <a:pt x="9466" y="382"/>
                        <a:pt x="9898" y="382"/>
                      </a:cubicBezTo>
                      <a:cubicBezTo>
                        <a:pt x="10416" y="382"/>
                        <a:pt x="10931" y="698"/>
                        <a:pt x="11094" y="1297"/>
                      </a:cubicBezTo>
                      <a:cubicBezTo>
                        <a:pt x="11100" y="1339"/>
                        <a:pt x="11144" y="1364"/>
                        <a:pt x="11183" y="1364"/>
                      </a:cubicBezTo>
                      <a:cubicBezTo>
                        <a:pt x="11212" y="1364"/>
                        <a:pt x="11239" y="1351"/>
                        <a:pt x="11249" y="1321"/>
                      </a:cubicBezTo>
                      <a:cubicBezTo>
                        <a:pt x="11492" y="821"/>
                        <a:pt x="12042" y="432"/>
                        <a:pt x="12545" y="432"/>
                      </a:cubicBezTo>
                      <a:cubicBezTo>
                        <a:pt x="12884" y="432"/>
                        <a:pt x="13201" y="608"/>
                        <a:pt x="13389" y="1046"/>
                      </a:cubicBezTo>
                      <a:cubicBezTo>
                        <a:pt x="13404" y="1076"/>
                        <a:pt x="13431" y="1090"/>
                        <a:pt x="13460" y="1090"/>
                      </a:cubicBezTo>
                      <a:cubicBezTo>
                        <a:pt x="13500" y="1090"/>
                        <a:pt x="13542" y="1064"/>
                        <a:pt x="13556" y="1022"/>
                      </a:cubicBezTo>
                      <a:cubicBezTo>
                        <a:pt x="13705" y="469"/>
                        <a:pt x="14170" y="194"/>
                        <a:pt x="14633" y="194"/>
                      </a:cubicBezTo>
                      <a:cubicBezTo>
                        <a:pt x="15102" y="194"/>
                        <a:pt x="15569" y="475"/>
                        <a:pt x="15708" y="1034"/>
                      </a:cubicBezTo>
                      <a:cubicBezTo>
                        <a:pt x="15726" y="1082"/>
                        <a:pt x="15761" y="1106"/>
                        <a:pt x="15797" y="1106"/>
                      </a:cubicBezTo>
                      <a:cubicBezTo>
                        <a:pt x="15833" y="1106"/>
                        <a:pt x="15869" y="1082"/>
                        <a:pt x="15887" y="1034"/>
                      </a:cubicBezTo>
                      <a:cubicBezTo>
                        <a:pt x="16055" y="541"/>
                        <a:pt x="16486" y="298"/>
                        <a:pt x="16917" y="298"/>
                      </a:cubicBezTo>
                      <a:cubicBezTo>
                        <a:pt x="17373" y="298"/>
                        <a:pt x="17831" y="571"/>
                        <a:pt x="17979" y="1106"/>
                      </a:cubicBezTo>
                      <a:cubicBezTo>
                        <a:pt x="17992" y="1153"/>
                        <a:pt x="18028" y="1177"/>
                        <a:pt x="18063" y="1177"/>
                      </a:cubicBezTo>
                      <a:cubicBezTo>
                        <a:pt x="18091" y="1177"/>
                        <a:pt x="18118" y="1162"/>
                        <a:pt x="18134" y="1130"/>
                      </a:cubicBezTo>
                      <a:cubicBezTo>
                        <a:pt x="18340" y="686"/>
                        <a:pt x="18750" y="475"/>
                        <a:pt x="19157" y="475"/>
                      </a:cubicBezTo>
                      <a:cubicBezTo>
                        <a:pt x="19649" y="475"/>
                        <a:pt x="20138" y="782"/>
                        <a:pt x="20262" y="1357"/>
                      </a:cubicBezTo>
                      <a:cubicBezTo>
                        <a:pt x="20276" y="1409"/>
                        <a:pt x="20314" y="1431"/>
                        <a:pt x="20353" y="1431"/>
                      </a:cubicBezTo>
                      <a:cubicBezTo>
                        <a:pt x="20413" y="1431"/>
                        <a:pt x="20475" y="1377"/>
                        <a:pt x="20453" y="1297"/>
                      </a:cubicBezTo>
                      <a:cubicBezTo>
                        <a:pt x="20307" y="643"/>
                        <a:pt x="19748" y="281"/>
                        <a:pt x="19181" y="281"/>
                      </a:cubicBezTo>
                      <a:cubicBezTo>
                        <a:pt x="18774" y="281"/>
                        <a:pt x="18363" y="467"/>
                        <a:pt x="18098" y="867"/>
                      </a:cubicBezTo>
                      <a:cubicBezTo>
                        <a:pt x="17881" y="358"/>
                        <a:pt x="17410" y="101"/>
                        <a:pt x="16937" y="101"/>
                      </a:cubicBezTo>
                      <a:cubicBezTo>
                        <a:pt x="16498" y="101"/>
                        <a:pt x="16057" y="323"/>
                        <a:pt x="15815" y="771"/>
                      </a:cubicBezTo>
                      <a:cubicBezTo>
                        <a:pt x="15588" y="257"/>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541" name="Google Shape;2541;p27"/>
                <p:cNvSpPr/>
                <p:nvPr/>
              </p:nvSpPr>
              <p:spPr>
                <a:xfrm>
                  <a:off x="4979623" y="2121833"/>
                  <a:ext cx="4384901" cy="309370"/>
                </a:xfrm>
                <a:custGeom>
                  <a:avLst/>
                  <a:gdLst/>
                  <a:ahLst/>
                  <a:cxnLst/>
                  <a:rect l="l" t="t" r="r" b="b"/>
                  <a:pathLst>
                    <a:path w="20467" h="1444" extrusionOk="0">
                      <a:moveTo>
                        <a:pt x="14638" y="0"/>
                      </a:moveTo>
                      <a:cubicBezTo>
                        <a:pt x="14163" y="0"/>
                        <a:pt x="13687" y="254"/>
                        <a:pt x="13460" y="762"/>
                      </a:cubicBezTo>
                      <a:cubicBezTo>
                        <a:pt x="13242" y="394"/>
                        <a:pt x="12915" y="240"/>
                        <a:pt x="12568" y="240"/>
                      </a:cubicBezTo>
                      <a:cubicBezTo>
                        <a:pt x="12058" y="240"/>
                        <a:pt x="11507" y="573"/>
                        <a:pt x="11201" y="1049"/>
                      </a:cubicBezTo>
                      <a:cubicBezTo>
                        <a:pt x="10962" y="487"/>
                        <a:pt x="10434" y="194"/>
                        <a:pt x="9904" y="194"/>
                      </a:cubicBezTo>
                      <a:cubicBezTo>
                        <a:pt x="9453" y="194"/>
                        <a:pt x="9001" y="407"/>
                        <a:pt x="8727" y="846"/>
                      </a:cubicBezTo>
                      <a:cubicBezTo>
                        <a:pt x="8458" y="484"/>
                        <a:pt x="8059" y="308"/>
                        <a:pt x="7662" y="308"/>
                      </a:cubicBezTo>
                      <a:cubicBezTo>
                        <a:pt x="7194" y="308"/>
                        <a:pt x="6731" y="553"/>
                        <a:pt x="6491" y="1025"/>
                      </a:cubicBezTo>
                      <a:cubicBezTo>
                        <a:pt x="6261" y="546"/>
                        <a:pt x="5799" y="299"/>
                        <a:pt x="5334" y="299"/>
                      </a:cubicBezTo>
                      <a:cubicBezTo>
                        <a:pt x="4930" y="299"/>
                        <a:pt x="4524" y="486"/>
                        <a:pt x="4268" y="870"/>
                      </a:cubicBezTo>
                      <a:cubicBezTo>
                        <a:pt x="4041" y="342"/>
                        <a:pt x="3553" y="76"/>
                        <a:pt x="3061" y="76"/>
                      </a:cubicBezTo>
                      <a:cubicBezTo>
                        <a:pt x="2596" y="76"/>
                        <a:pt x="2128" y="315"/>
                        <a:pt x="1877" y="798"/>
                      </a:cubicBezTo>
                      <a:cubicBezTo>
                        <a:pt x="1743" y="440"/>
                        <a:pt x="1399" y="197"/>
                        <a:pt x="1012" y="197"/>
                      </a:cubicBezTo>
                      <a:cubicBezTo>
                        <a:pt x="986" y="197"/>
                        <a:pt x="960" y="198"/>
                        <a:pt x="933" y="201"/>
                      </a:cubicBezTo>
                      <a:cubicBezTo>
                        <a:pt x="335" y="260"/>
                        <a:pt x="13" y="834"/>
                        <a:pt x="1" y="1372"/>
                      </a:cubicBezTo>
                      <a:cubicBezTo>
                        <a:pt x="1" y="1420"/>
                        <a:pt x="36" y="1444"/>
                        <a:pt x="72" y="1444"/>
                      </a:cubicBezTo>
                      <a:cubicBezTo>
                        <a:pt x="108" y="1444"/>
                        <a:pt x="144" y="1420"/>
                        <a:pt x="144" y="1372"/>
                      </a:cubicBezTo>
                      <a:cubicBezTo>
                        <a:pt x="168" y="942"/>
                        <a:pt x="383" y="523"/>
                        <a:pt x="825" y="416"/>
                      </a:cubicBezTo>
                      <a:cubicBezTo>
                        <a:pt x="893" y="396"/>
                        <a:pt x="961" y="387"/>
                        <a:pt x="1027" y="387"/>
                      </a:cubicBezTo>
                      <a:cubicBezTo>
                        <a:pt x="1409" y="387"/>
                        <a:pt x="1749" y="690"/>
                        <a:pt x="1770" y="1097"/>
                      </a:cubicBezTo>
                      <a:cubicBezTo>
                        <a:pt x="1770" y="1151"/>
                        <a:pt x="1815" y="1182"/>
                        <a:pt x="1859" y="1182"/>
                      </a:cubicBezTo>
                      <a:cubicBezTo>
                        <a:pt x="1893" y="1182"/>
                        <a:pt x="1927" y="1163"/>
                        <a:pt x="1937" y="1121"/>
                      </a:cubicBezTo>
                      <a:cubicBezTo>
                        <a:pt x="2087" y="544"/>
                        <a:pt x="2570" y="257"/>
                        <a:pt x="3052" y="257"/>
                      </a:cubicBezTo>
                      <a:cubicBezTo>
                        <a:pt x="3529" y="257"/>
                        <a:pt x="4006" y="538"/>
                        <a:pt x="4160" y="1097"/>
                      </a:cubicBezTo>
                      <a:cubicBezTo>
                        <a:pt x="4174" y="1144"/>
                        <a:pt x="4213" y="1168"/>
                        <a:pt x="4252" y="1168"/>
                      </a:cubicBezTo>
                      <a:cubicBezTo>
                        <a:pt x="4282" y="1168"/>
                        <a:pt x="4312" y="1153"/>
                        <a:pt x="4328" y="1121"/>
                      </a:cubicBezTo>
                      <a:cubicBezTo>
                        <a:pt x="4547" y="688"/>
                        <a:pt x="4944" y="475"/>
                        <a:pt x="5336" y="475"/>
                      </a:cubicBezTo>
                      <a:cubicBezTo>
                        <a:pt x="5777" y="475"/>
                        <a:pt x="6213" y="745"/>
                        <a:pt x="6384" y="1276"/>
                      </a:cubicBezTo>
                      <a:cubicBezTo>
                        <a:pt x="6402" y="1318"/>
                        <a:pt x="6438" y="1339"/>
                        <a:pt x="6473" y="1339"/>
                      </a:cubicBezTo>
                      <a:cubicBezTo>
                        <a:pt x="6509" y="1339"/>
                        <a:pt x="6545" y="1318"/>
                        <a:pt x="6563" y="1276"/>
                      </a:cubicBezTo>
                      <a:cubicBezTo>
                        <a:pt x="6740" y="765"/>
                        <a:pt x="7201" y="495"/>
                        <a:pt x="7664" y="495"/>
                      </a:cubicBezTo>
                      <a:cubicBezTo>
                        <a:pt x="8046" y="495"/>
                        <a:pt x="8428" y="678"/>
                        <a:pt x="8655" y="1061"/>
                      </a:cubicBezTo>
                      <a:cubicBezTo>
                        <a:pt x="8673" y="1085"/>
                        <a:pt x="8700" y="1097"/>
                        <a:pt x="8727" y="1097"/>
                      </a:cubicBezTo>
                      <a:cubicBezTo>
                        <a:pt x="8754" y="1097"/>
                        <a:pt x="8781" y="1085"/>
                        <a:pt x="8798" y="1061"/>
                      </a:cubicBezTo>
                      <a:cubicBezTo>
                        <a:pt x="9028" y="590"/>
                        <a:pt x="9469" y="365"/>
                        <a:pt x="9908" y="365"/>
                      </a:cubicBezTo>
                      <a:cubicBezTo>
                        <a:pt x="10427" y="365"/>
                        <a:pt x="10944" y="680"/>
                        <a:pt x="11105" y="1276"/>
                      </a:cubicBezTo>
                      <a:cubicBezTo>
                        <a:pt x="11119" y="1317"/>
                        <a:pt x="11156" y="1339"/>
                        <a:pt x="11192" y="1339"/>
                      </a:cubicBezTo>
                      <a:cubicBezTo>
                        <a:pt x="11219" y="1339"/>
                        <a:pt x="11245" y="1326"/>
                        <a:pt x="11261" y="1300"/>
                      </a:cubicBezTo>
                      <a:cubicBezTo>
                        <a:pt x="11504" y="800"/>
                        <a:pt x="12054" y="411"/>
                        <a:pt x="12557" y="411"/>
                      </a:cubicBezTo>
                      <a:cubicBezTo>
                        <a:pt x="12896" y="411"/>
                        <a:pt x="13213" y="588"/>
                        <a:pt x="13401" y="1025"/>
                      </a:cubicBezTo>
                      <a:cubicBezTo>
                        <a:pt x="13416" y="1055"/>
                        <a:pt x="13443" y="1069"/>
                        <a:pt x="13472" y="1069"/>
                      </a:cubicBezTo>
                      <a:cubicBezTo>
                        <a:pt x="13512" y="1069"/>
                        <a:pt x="13554" y="1043"/>
                        <a:pt x="13568" y="1002"/>
                      </a:cubicBezTo>
                      <a:cubicBezTo>
                        <a:pt x="13716" y="450"/>
                        <a:pt x="14179" y="175"/>
                        <a:pt x="14641" y="175"/>
                      </a:cubicBezTo>
                      <a:cubicBezTo>
                        <a:pt x="15111" y="175"/>
                        <a:pt x="15581" y="459"/>
                        <a:pt x="15720" y="1025"/>
                      </a:cubicBezTo>
                      <a:cubicBezTo>
                        <a:pt x="15732" y="1067"/>
                        <a:pt x="15767" y="1088"/>
                        <a:pt x="15805" y="1088"/>
                      </a:cubicBezTo>
                      <a:cubicBezTo>
                        <a:pt x="15842" y="1088"/>
                        <a:pt x="15881" y="1067"/>
                        <a:pt x="15899" y="1025"/>
                      </a:cubicBezTo>
                      <a:cubicBezTo>
                        <a:pt x="16067" y="526"/>
                        <a:pt x="16498" y="281"/>
                        <a:pt x="16929" y="281"/>
                      </a:cubicBezTo>
                      <a:cubicBezTo>
                        <a:pt x="17386" y="281"/>
                        <a:pt x="17843" y="556"/>
                        <a:pt x="17991" y="1097"/>
                      </a:cubicBezTo>
                      <a:cubicBezTo>
                        <a:pt x="17997" y="1136"/>
                        <a:pt x="18032" y="1157"/>
                        <a:pt x="18068" y="1157"/>
                      </a:cubicBezTo>
                      <a:cubicBezTo>
                        <a:pt x="18098" y="1157"/>
                        <a:pt x="18130" y="1142"/>
                        <a:pt x="18146" y="1109"/>
                      </a:cubicBezTo>
                      <a:cubicBezTo>
                        <a:pt x="18352" y="665"/>
                        <a:pt x="18762" y="454"/>
                        <a:pt x="19169" y="454"/>
                      </a:cubicBezTo>
                      <a:cubicBezTo>
                        <a:pt x="19661" y="454"/>
                        <a:pt x="20150" y="761"/>
                        <a:pt x="20274" y="1336"/>
                      </a:cubicBezTo>
                      <a:cubicBezTo>
                        <a:pt x="20284" y="1387"/>
                        <a:pt x="20323" y="1410"/>
                        <a:pt x="20361" y="1410"/>
                      </a:cubicBezTo>
                      <a:cubicBezTo>
                        <a:pt x="20414" y="1410"/>
                        <a:pt x="20467" y="1369"/>
                        <a:pt x="20453" y="1300"/>
                      </a:cubicBezTo>
                      <a:cubicBezTo>
                        <a:pt x="20307" y="645"/>
                        <a:pt x="19746" y="279"/>
                        <a:pt x="19178" y="279"/>
                      </a:cubicBezTo>
                      <a:cubicBezTo>
                        <a:pt x="18772" y="279"/>
                        <a:pt x="18363" y="466"/>
                        <a:pt x="18098" y="870"/>
                      </a:cubicBezTo>
                      <a:cubicBezTo>
                        <a:pt x="17880" y="359"/>
                        <a:pt x="17404" y="98"/>
                        <a:pt x="16928" y="98"/>
                      </a:cubicBezTo>
                      <a:cubicBezTo>
                        <a:pt x="16492" y="98"/>
                        <a:pt x="16055" y="317"/>
                        <a:pt x="15815" y="762"/>
                      </a:cubicBezTo>
                      <a:cubicBezTo>
                        <a:pt x="15588" y="254"/>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542" name="Google Shape;2542;p27"/>
                <p:cNvSpPr/>
                <p:nvPr/>
              </p:nvSpPr>
              <p:spPr>
                <a:xfrm>
                  <a:off x="4979623" y="2662802"/>
                  <a:ext cx="4386829" cy="310655"/>
                </a:xfrm>
                <a:custGeom>
                  <a:avLst/>
                  <a:gdLst/>
                  <a:ahLst/>
                  <a:cxnLst/>
                  <a:rect l="l" t="t" r="r" b="b"/>
                  <a:pathLst>
                    <a:path w="20476" h="1450" extrusionOk="0">
                      <a:moveTo>
                        <a:pt x="14638" y="1"/>
                      </a:moveTo>
                      <a:cubicBezTo>
                        <a:pt x="14163" y="1"/>
                        <a:pt x="13687" y="258"/>
                        <a:pt x="13460" y="772"/>
                      </a:cubicBezTo>
                      <a:cubicBezTo>
                        <a:pt x="13242" y="399"/>
                        <a:pt x="12914" y="243"/>
                        <a:pt x="12567" y="243"/>
                      </a:cubicBezTo>
                      <a:cubicBezTo>
                        <a:pt x="12058" y="243"/>
                        <a:pt x="11507" y="577"/>
                        <a:pt x="11201" y="1047"/>
                      </a:cubicBezTo>
                      <a:cubicBezTo>
                        <a:pt x="10963" y="486"/>
                        <a:pt x="10437" y="193"/>
                        <a:pt x="9909" y="193"/>
                      </a:cubicBezTo>
                      <a:cubicBezTo>
                        <a:pt x="9456" y="193"/>
                        <a:pt x="9003" y="409"/>
                        <a:pt x="8727" y="855"/>
                      </a:cubicBezTo>
                      <a:cubicBezTo>
                        <a:pt x="8457" y="492"/>
                        <a:pt x="8056" y="316"/>
                        <a:pt x="7658" y="316"/>
                      </a:cubicBezTo>
                      <a:cubicBezTo>
                        <a:pt x="7192" y="316"/>
                        <a:pt x="6730" y="558"/>
                        <a:pt x="6491" y="1023"/>
                      </a:cubicBezTo>
                      <a:cubicBezTo>
                        <a:pt x="6262" y="545"/>
                        <a:pt x="5802" y="298"/>
                        <a:pt x="5339" y="298"/>
                      </a:cubicBezTo>
                      <a:cubicBezTo>
                        <a:pt x="4933" y="298"/>
                        <a:pt x="4525" y="488"/>
                        <a:pt x="4268" y="879"/>
                      </a:cubicBezTo>
                      <a:cubicBezTo>
                        <a:pt x="4040" y="348"/>
                        <a:pt x="3547" y="79"/>
                        <a:pt x="3053" y="79"/>
                      </a:cubicBezTo>
                      <a:cubicBezTo>
                        <a:pt x="2590" y="79"/>
                        <a:pt x="2126" y="316"/>
                        <a:pt x="1877" y="796"/>
                      </a:cubicBezTo>
                      <a:cubicBezTo>
                        <a:pt x="1743" y="437"/>
                        <a:pt x="1399" y="194"/>
                        <a:pt x="1012" y="194"/>
                      </a:cubicBezTo>
                      <a:cubicBezTo>
                        <a:pt x="986" y="194"/>
                        <a:pt x="960" y="196"/>
                        <a:pt x="933" y="198"/>
                      </a:cubicBezTo>
                      <a:cubicBezTo>
                        <a:pt x="335" y="258"/>
                        <a:pt x="13" y="831"/>
                        <a:pt x="1" y="1369"/>
                      </a:cubicBezTo>
                      <a:cubicBezTo>
                        <a:pt x="1" y="1423"/>
                        <a:pt x="36" y="1450"/>
                        <a:pt x="72" y="1450"/>
                      </a:cubicBezTo>
                      <a:cubicBezTo>
                        <a:pt x="108" y="1450"/>
                        <a:pt x="144" y="1423"/>
                        <a:pt x="144" y="1369"/>
                      </a:cubicBezTo>
                      <a:cubicBezTo>
                        <a:pt x="168" y="951"/>
                        <a:pt x="383" y="533"/>
                        <a:pt x="825" y="413"/>
                      </a:cubicBezTo>
                      <a:cubicBezTo>
                        <a:pt x="893" y="393"/>
                        <a:pt x="961" y="384"/>
                        <a:pt x="1027" y="384"/>
                      </a:cubicBezTo>
                      <a:cubicBezTo>
                        <a:pt x="1409" y="384"/>
                        <a:pt x="1749" y="687"/>
                        <a:pt x="1770" y="1094"/>
                      </a:cubicBezTo>
                      <a:cubicBezTo>
                        <a:pt x="1770" y="1153"/>
                        <a:pt x="1812" y="1183"/>
                        <a:pt x="1855" y="1183"/>
                      </a:cubicBezTo>
                      <a:cubicBezTo>
                        <a:pt x="1890" y="1183"/>
                        <a:pt x="1926" y="1162"/>
                        <a:pt x="1937" y="1118"/>
                      </a:cubicBezTo>
                      <a:cubicBezTo>
                        <a:pt x="2087" y="547"/>
                        <a:pt x="2570" y="261"/>
                        <a:pt x="3052" y="261"/>
                      </a:cubicBezTo>
                      <a:cubicBezTo>
                        <a:pt x="3529" y="261"/>
                        <a:pt x="4006" y="542"/>
                        <a:pt x="4160" y="1106"/>
                      </a:cubicBezTo>
                      <a:cubicBezTo>
                        <a:pt x="4174" y="1147"/>
                        <a:pt x="4215" y="1168"/>
                        <a:pt x="4254" y="1168"/>
                      </a:cubicBezTo>
                      <a:cubicBezTo>
                        <a:pt x="4283" y="1168"/>
                        <a:pt x="4312" y="1156"/>
                        <a:pt x="4328" y="1130"/>
                      </a:cubicBezTo>
                      <a:cubicBezTo>
                        <a:pt x="4549" y="694"/>
                        <a:pt x="4949" y="478"/>
                        <a:pt x="5344" y="478"/>
                      </a:cubicBezTo>
                      <a:cubicBezTo>
                        <a:pt x="5782" y="478"/>
                        <a:pt x="6214" y="745"/>
                        <a:pt x="6384" y="1274"/>
                      </a:cubicBezTo>
                      <a:cubicBezTo>
                        <a:pt x="6402" y="1316"/>
                        <a:pt x="6438" y="1336"/>
                        <a:pt x="6473" y="1336"/>
                      </a:cubicBezTo>
                      <a:cubicBezTo>
                        <a:pt x="6509" y="1336"/>
                        <a:pt x="6545" y="1316"/>
                        <a:pt x="6563" y="1274"/>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27" y="590"/>
                        <a:pt x="9467" y="365"/>
                        <a:pt x="9905" y="365"/>
                      </a:cubicBezTo>
                      <a:cubicBezTo>
                        <a:pt x="10428" y="365"/>
                        <a:pt x="10949" y="686"/>
                        <a:pt x="11105" y="1298"/>
                      </a:cubicBezTo>
                      <a:cubicBezTo>
                        <a:pt x="11118" y="1336"/>
                        <a:pt x="11152" y="1358"/>
                        <a:pt x="11187" y="1358"/>
                      </a:cubicBezTo>
                      <a:cubicBezTo>
                        <a:pt x="11215" y="1358"/>
                        <a:pt x="11244" y="1342"/>
                        <a:pt x="11261" y="1310"/>
                      </a:cubicBezTo>
                      <a:cubicBezTo>
                        <a:pt x="11503" y="817"/>
                        <a:pt x="12052" y="432"/>
                        <a:pt x="12555" y="432"/>
                      </a:cubicBezTo>
                      <a:cubicBezTo>
                        <a:pt x="12894" y="432"/>
                        <a:pt x="13213" y="608"/>
                        <a:pt x="13401" y="1047"/>
                      </a:cubicBezTo>
                      <a:cubicBezTo>
                        <a:pt x="13415" y="1075"/>
                        <a:pt x="13440" y="1086"/>
                        <a:pt x="13467" y="1086"/>
                      </a:cubicBezTo>
                      <a:cubicBezTo>
                        <a:pt x="13508" y="1086"/>
                        <a:pt x="13553" y="1059"/>
                        <a:pt x="13568" y="1023"/>
                      </a:cubicBezTo>
                      <a:cubicBezTo>
                        <a:pt x="13717" y="470"/>
                        <a:pt x="14181" y="195"/>
                        <a:pt x="14645" y="195"/>
                      </a:cubicBezTo>
                      <a:cubicBezTo>
                        <a:pt x="15114" y="195"/>
                        <a:pt x="15581" y="476"/>
                        <a:pt x="15720" y="1035"/>
                      </a:cubicBezTo>
                      <a:cubicBezTo>
                        <a:pt x="15732" y="1076"/>
                        <a:pt x="15767" y="1097"/>
                        <a:pt x="15805" y="1097"/>
                      </a:cubicBezTo>
                      <a:cubicBezTo>
                        <a:pt x="15842" y="1097"/>
                        <a:pt x="15881" y="1076"/>
                        <a:pt x="15899" y="1035"/>
                      </a:cubicBezTo>
                      <a:cubicBezTo>
                        <a:pt x="16067" y="541"/>
                        <a:pt x="16497" y="299"/>
                        <a:pt x="16929" y="299"/>
                      </a:cubicBezTo>
                      <a:cubicBezTo>
                        <a:pt x="17385" y="299"/>
                        <a:pt x="17843" y="571"/>
                        <a:pt x="17991" y="1106"/>
                      </a:cubicBezTo>
                      <a:cubicBezTo>
                        <a:pt x="18004" y="1147"/>
                        <a:pt x="18041" y="1168"/>
                        <a:pt x="18077" y="1168"/>
                      </a:cubicBezTo>
                      <a:cubicBezTo>
                        <a:pt x="18104" y="1168"/>
                        <a:pt x="18131" y="1156"/>
                        <a:pt x="18146" y="1130"/>
                      </a:cubicBezTo>
                      <a:cubicBezTo>
                        <a:pt x="18352" y="680"/>
                        <a:pt x="18763" y="466"/>
                        <a:pt x="19171" y="466"/>
                      </a:cubicBezTo>
                      <a:cubicBezTo>
                        <a:pt x="19662" y="466"/>
                        <a:pt x="20150" y="776"/>
                        <a:pt x="20274" y="1357"/>
                      </a:cubicBezTo>
                      <a:cubicBezTo>
                        <a:pt x="20288" y="1403"/>
                        <a:pt x="20322" y="1422"/>
                        <a:pt x="20358" y="1422"/>
                      </a:cubicBezTo>
                      <a:cubicBezTo>
                        <a:pt x="20415" y="1422"/>
                        <a:pt x="20475" y="1371"/>
                        <a:pt x="20453" y="1298"/>
                      </a:cubicBezTo>
                      <a:cubicBezTo>
                        <a:pt x="20307" y="643"/>
                        <a:pt x="19748" y="281"/>
                        <a:pt x="19181" y="281"/>
                      </a:cubicBezTo>
                      <a:cubicBezTo>
                        <a:pt x="18774" y="281"/>
                        <a:pt x="18363" y="468"/>
                        <a:pt x="18098" y="867"/>
                      </a:cubicBezTo>
                      <a:cubicBezTo>
                        <a:pt x="17881" y="357"/>
                        <a:pt x="17408" y="97"/>
                        <a:pt x="16933" y="97"/>
                      </a:cubicBezTo>
                      <a:cubicBezTo>
                        <a:pt x="16495" y="97"/>
                        <a:pt x="16056" y="318"/>
                        <a:pt x="15815" y="772"/>
                      </a:cubicBezTo>
                      <a:cubicBezTo>
                        <a:pt x="15588" y="258"/>
                        <a:pt x="15113" y="1"/>
                        <a:pt x="14638"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543" name="Google Shape;2543;p27"/>
                <p:cNvSpPr/>
                <p:nvPr/>
              </p:nvSpPr>
              <p:spPr>
                <a:xfrm>
                  <a:off x="4979623" y="3205700"/>
                  <a:ext cx="4386615" cy="308941"/>
                </a:xfrm>
                <a:custGeom>
                  <a:avLst/>
                  <a:gdLst/>
                  <a:ahLst/>
                  <a:cxnLst/>
                  <a:rect l="l" t="t" r="r" b="b"/>
                  <a:pathLst>
                    <a:path w="20475" h="1442" extrusionOk="0">
                      <a:moveTo>
                        <a:pt x="14638" y="1"/>
                      </a:moveTo>
                      <a:cubicBezTo>
                        <a:pt x="14163" y="1"/>
                        <a:pt x="13687" y="258"/>
                        <a:pt x="13460" y="772"/>
                      </a:cubicBezTo>
                      <a:cubicBezTo>
                        <a:pt x="13242" y="399"/>
                        <a:pt x="12914" y="244"/>
                        <a:pt x="12567" y="244"/>
                      </a:cubicBezTo>
                      <a:cubicBezTo>
                        <a:pt x="12058" y="244"/>
                        <a:pt x="11507" y="578"/>
                        <a:pt x="11201" y="1047"/>
                      </a:cubicBezTo>
                      <a:cubicBezTo>
                        <a:pt x="10962" y="485"/>
                        <a:pt x="10434" y="192"/>
                        <a:pt x="9904" y="192"/>
                      </a:cubicBezTo>
                      <a:cubicBezTo>
                        <a:pt x="9453" y="192"/>
                        <a:pt x="9001" y="404"/>
                        <a:pt x="8727" y="843"/>
                      </a:cubicBezTo>
                      <a:cubicBezTo>
                        <a:pt x="8458" y="482"/>
                        <a:pt x="8059" y="306"/>
                        <a:pt x="7662" y="306"/>
                      </a:cubicBezTo>
                      <a:cubicBezTo>
                        <a:pt x="7194" y="306"/>
                        <a:pt x="6731" y="550"/>
                        <a:pt x="6491" y="1023"/>
                      </a:cubicBezTo>
                      <a:cubicBezTo>
                        <a:pt x="6262" y="545"/>
                        <a:pt x="5802" y="298"/>
                        <a:pt x="5339" y="298"/>
                      </a:cubicBezTo>
                      <a:cubicBezTo>
                        <a:pt x="4933" y="298"/>
                        <a:pt x="4525" y="488"/>
                        <a:pt x="4268" y="879"/>
                      </a:cubicBezTo>
                      <a:cubicBezTo>
                        <a:pt x="4040" y="349"/>
                        <a:pt x="3547" y="79"/>
                        <a:pt x="3053" y="79"/>
                      </a:cubicBezTo>
                      <a:cubicBezTo>
                        <a:pt x="2590" y="79"/>
                        <a:pt x="2126" y="316"/>
                        <a:pt x="1877" y="796"/>
                      </a:cubicBezTo>
                      <a:cubicBezTo>
                        <a:pt x="1743" y="437"/>
                        <a:pt x="1399" y="195"/>
                        <a:pt x="1012" y="195"/>
                      </a:cubicBezTo>
                      <a:cubicBezTo>
                        <a:pt x="986" y="195"/>
                        <a:pt x="960" y="196"/>
                        <a:pt x="933" y="198"/>
                      </a:cubicBezTo>
                      <a:cubicBezTo>
                        <a:pt x="335" y="258"/>
                        <a:pt x="13" y="832"/>
                        <a:pt x="1" y="1369"/>
                      </a:cubicBezTo>
                      <a:cubicBezTo>
                        <a:pt x="1" y="1417"/>
                        <a:pt x="36" y="1441"/>
                        <a:pt x="72" y="1441"/>
                      </a:cubicBezTo>
                      <a:cubicBezTo>
                        <a:pt x="108" y="1441"/>
                        <a:pt x="144" y="1417"/>
                        <a:pt x="144" y="1369"/>
                      </a:cubicBezTo>
                      <a:cubicBezTo>
                        <a:pt x="168" y="939"/>
                        <a:pt x="383" y="533"/>
                        <a:pt x="825" y="413"/>
                      </a:cubicBezTo>
                      <a:cubicBezTo>
                        <a:pt x="893" y="394"/>
                        <a:pt x="961" y="384"/>
                        <a:pt x="1027" y="384"/>
                      </a:cubicBezTo>
                      <a:cubicBezTo>
                        <a:pt x="1409" y="384"/>
                        <a:pt x="1749" y="687"/>
                        <a:pt x="1770" y="1095"/>
                      </a:cubicBezTo>
                      <a:cubicBezTo>
                        <a:pt x="1770" y="1148"/>
                        <a:pt x="1815" y="1179"/>
                        <a:pt x="1859" y="1179"/>
                      </a:cubicBezTo>
                      <a:cubicBezTo>
                        <a:pt x="1893" y="1179"/>
                        <a:pt x="1927" y="1160"/>
                        <a:pt x="1937" y="1118"/>
                      </a:cubicBezTo>
                      <a:cubicBezTo>
                        <a:pt x="2087" y="548"/>
                        <a:pt x="2570" y="261"/>
                        <a:pt x="3052" y="261"/>
                      </a:cubicBezTo>
                      <a:cubicBezTo>
                        <a:pt x="3529" y="261"/>
                        <a:pt x="4006" y="542"/>
                        <a:pt x="4160" y="1106"/>
                      </a:cubicBezTo>
                      <a:cubicBezTo>
                        <a:pt x="4173" y="1145"/>
                        <a:pt x="4211" y="1167"/>
                        <a:pt x="4248" y="1167"/>
                      </a:cubicBezTo>
                      <a:cubicBezTo>
                        <a:pt x="4280" y="1167"/>
                        <a:pt x="4311" y="1151"/>
                        <a:pt x="4328" y="1118"/>
                      </a:cubicBezTo>
                      <a:cubicBezTo>
                        <a:pt x="4547" y="685"/>
                        <a:pt x="4944" y="472"/>
                        <a:pt x="5336" y="472"/>
                      </a:cubicBezTo>
                      <a:cubicBezTo>
                        <a:pt x="5777" y="472"/>
                        <a:pt x="6213" y="742"/>
                        <a:pt x="6384" y="1274"/>
                      </a:cubicBezTo>
                      <a:cubicBezTo>
                        <a:pt x="6402" y="1316"/>
                        <a:pt x="6438" y="1337"/>
                        <a:pt x="6473" y="1337"/>
                      </a:cubicBezTo>
                      <a:cubicBezTo>
                        <a:pt x="6509" y="1337"/>
                        <a:pt x="6545" y="1316"/>
                        <a:pt x="6563" y="1274"/>
                      </a:cubicBezTo>
                      <a:cubicBezTo>
                        <a:pt x="6740" y="762"/>
                        <a:pt x="7201" y="492"/>
                        <a:pt x="7664" y="492"/>
                      </a:cubicBezTo>
                      <a:cubicBezTo>
                        <a:pt x="8046" y="492"/>
                        <a:pt x="8428" y="675"/>
                        <a:pt x="8655" y="1059"/>
                      </a:cubicBezTo>
                      <a:cubicBezTo>
                        <a:pt x="8673" y="1083"/>
                        <a:pt x="8700" y="1095"/>
                        <a:pt x="8727" y="1095"/>
                      </a:cubicBezTo>
                      <a:cubicBezTo>
                        <a:pt x="8754" y="1095"/>
                        <a:pt x="8781" y="1083"/>
                        <a:pt x="8798" y="1059"/>
                      </a:cubicBezTo>
                      <a:cubicBezTo>
                        <a:pt x="9026" y="598"/>
                        <a:pt x="9458" y="378"/>
                        <a:pt x="9890" y="378"/>
                      </a:cubicBezTo>
                      <a:cubicBezTo>
                        <a:pt x="10410" y="378"/>
                        <a:pt x="10930" y="697"/>
                        <a:pt x="11094" y="1298"/>
                      </a:cubicBezTo>
                      <a:cubicBezTo>
                        <a:pt x="11106" y="1337"/>
                        <a:pt x="11140" y="1358"/>
                        <a:pt x="11175" y="1358"/>
                      </a:cubicBezTo>
                      <a:cubicBezTo>
                        <a:pt x="11203" y="1358"/>
                        <a:pt x="11232" y="1343"/>
                        <a:pt x="11249" y="1310"/>
                      </a:cubicBezTo>
                      <a:cubicBezTo>
                        <a:pt x="11491" y="818"/>
                        <a:pt x="12040" y="432"/>
                        <a:pt x="12543" y="432"/>
                      </a:cubicBezTo>
                      <a:cubicBezTo>
                        <a:pt x="12882" y="432"/>
                        <a:pt x="13201" y="608"/>
                        <a:pt x="13389" y="1047"/>
                      </a:cubicBezTo>
                      <a:cubicBezTo>
                        <a:pt x="13403" y="1075"/>
                        <a:pt x="13428" y="1086"/>
                        <a:pt x="13455" y="1086"/>
                      </a:cubicBezTo>
                      <a:cubicBezTo>
                        <a:pt x="13496" y="1086"/>
                        <a:pt x="13541" y="1059"/>
                        <a:pt x="13556" y="1023"/>
                      </a:cubicBezTo>
                      <a:cubicBezTo>
                        <a:pt x="13699" y="464"/>
                        <a:pt x="14164" y="186"/>
                        <a:pt x="14629" y="186"/>
                      </a:cubicBezTo>
                      <a:cubicBezTo>
                        <a:pt x="15099" y="186"/>
                        <a:pt x="15569" y="470"/>
                        <a:pt x="15708" y="1035"/>
                      </a:cubicBezTo>
                      <a:cubicBezTo>
                        <a:pt x="15726" y="1077"/>
                        <a:pt x="15761" y="1097"/>
                        <a:pt x="15797" y="1097"/>
                      </a:cubicBezTo>
                      <a:cubicBezTo>
                        <a:pt x="15833" y="1097"/>
                        <a:pt x="15869" y="1077"/>
                        <a:pt x="15887" y="1035"/>
                      </a:cubicBezTo>
                      <a:cubicBezTo>
                        <a:pt x="16055" y="541"/>
                        <a:pt x="16486" y="299"/>
                        <a:pt x="16917" y="299"/>
                      </a:cubicBezTo>
                      <a:cubicBezTo>
                        <a:pt x="17373" y="299"/>
                        <a:pt x="17831" y="571"/>
                        <a:pt x="17979" y="1106"/>
                      </a:cubicBezTo>
                      <a:cubicBezTo>
                        <a:pt x="17992" y="1147"/>
                        <a:pt x="18029" y="1169"/>
                        <a:pt x="18065" y="1169"/>
                      </a:cubicBezTo>
                      <a:cubicBezTo>
                        <a:pt x="18092" y="1169"/>
                        <a:pt x="18119" y="1156"/>
                        <a:pt x="18134" y="1130"/>
                      </a:cubicBezTo>
                      <a:cubicBezTo>
                        <a:pt x="18340" y="680"/>
                        <a:pt x="18751" y="466"/>
                        <a:pt x="19159" y="466"/>
                      </a:cubicBezTo>
                      <a:cubicBezTo>
                        <a:pt x="19650" y="466"/>
                        <a:pt x="20138" y="776"/>
                        <a:pt x="20262" y="1357"/>
                      </a:cubicBezTo>
                      <a:cubicBezTo>
                        <a:pt x="20276" y="1405"/>
                        <a:pt x="20315" y="1426"/>
                        <a:pt x="20354" y="1426"/>
                      </a:cubicBezTo>
                      <a:cubicBezTo>
                        <a:pt x="20414" y="1426"/>
                        <a:pt x="20475" y="1377"/>
                        <a:pt x="20453" y="1298"/>
                      </a:cubicBezTo>
                      <a:cubicBezTo>
                        <a:pt x="20307" y="644"/>
                        <a:pt x="19748" y="281"/>
                        <a:pt x="19181" y="281"/>
                      </a:cubicBezTo>
                      <a:cubicBezTo>
                        <a:pt x="18774" y="281"/>
                        <a:pt x="18363" y="468"/>
                        <a:pt x="18098" y="867"/>
                      </a:cubicBezTo>
                      <a:cubicBezTo>
                        <a:pt x="17881" y="358"/>
                        <a:pt x="17408" y="97"/>
                        <a:pt x="16933" y="97"/>
                      </a:cubicBezTo>
                      <a:cubicBezTo>
                        <a:pt x="16495" y="97"/>
                        <a:pt x="16056" y="319"/>
                        <a:pt x="15815" y="772"/>
                      </a:cubicBezTo>
                      <a:cubicBezTo>
                        <a:pt x="15588" y="258"/>
                        <a:pt x="15113" y="1"/>
                        <a:pt x="14638"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544" name="Google Shape;2544;p27"/>
                <p:cNvSpPr/>
                <p:nvPr/>
              </p:nvSpPr>
              <p:spPr>
                <a:xfrm>
                  <a:off x="4977052" y="3746027"/>
                  <a:ext cx="4389186" cy="310869"/>
                </a:xfrm>
                <a:custGeom>
                  <a:avLst/>
                  <a:gdLst/>
                  <a:ahLst/>
                  <a:cxnLst/>
                  <a:rect l="l" t="t" r="r" b="b"/>
                  <a:pathLst>
                    <a:path w="20487" h="1451" extrusionOk="0">
                      <a:moveTo>
                        <a:pt x="14650" y="1"/>
                      </a:moveTo>
                      <a:cubicBezTo>
                        <a:pt x="14175" y="1"/>
                        <a:pt x="13699" y="258"/>
                        <a:pt x="13472" y="772"/>
                      </a:cubicBezTo>
                      <a:cubicBezTo>
                        <a:pt x="13249" y="399"/>
                        <a:pt x="12919" y="244"/>
                        <a:pt x="12570" y="244"/>
                      </a:cubicBezTo>
                      <a:cubicBezTo>
                        <a:pt x="12060" y="244"/>
                        <a:pt x="11512" y="578"/>
                        <a:pt x="11213" y="1047"/>
                      </a:cubicBezTo>
                      <a:cubicBezTo>
                        <a:pt x="10975" y="488"/>
                        <a:pt x="10451" y="198"/>
                        <a:pt x="9925" y="198"/>
                      </a:cubicBezTo>
                      <a:cubicBezTo>
                        <a:pt x="9471" y="198"/>
                        <a:pt x="9015" y="413"/>
                        <a:pt x="8739" y="856"/>
                      </a:cubicBezTo>
                      <a:cubicBezTo>
                        <a:pt x="8469" y="493"/>
                        <a:pt x="8068" y="317"/>
                        <a:pt x="7669" y="317"/>
                      </a:cubicBezTo>
                      <a:cubicBezTo>
                        <a:pt x="7201" y="317"/>
                        <a:pt x="6737" y="558"/>
                        <a:pt x="6491" y="1023"/>
                      </a:cubicBezTo>
                      <a:cubicBezTo>
                        <a:pt x="6262" y="545"/>
                        <a:pt x="5802" y="298"/>
                        <a:pt x="5341" y="298"/>
                      </a:cubicBezTo>
                      <a:cubicBezTo>
                        <a:pt x="4937" y="298"/>
                        <a:pt x="4531" y="489"/>
                        <a:pt x="4280" y="880"/>
                      </a:cubicBezTo>
                      <a:cubicBezTo>
                        <a:pt x="4052" y="349"/>
                        <a:pt x="3556" y="79"/>
                        <a:pt x="3060" y="79"/>
                      </a:cubicBezTo>
                      <a:cubicBezTo>
                        <a:pt x="2596" y="79"/>
                        <a:pt x="2132" y="316"/>
                        <a:pt x="1889" y="796"/>
                      </a:cubicBezTo>
                      <a:cubicBezTo>
                        <a:pt x="1744" y="438"/>
                        <a:pt x="1399" y="195"/>
                        <a:pt x="1022" y="195"/>
                      </a:cubicBezTo>
                      <a:cubicBezTo>
                        <a:pt x="997" y="195"/>
                        <a:pt x="971" y="196"/>
                        <a:pt x="945" y="198"/>
                      </a:cubicBezTo>
                      <a:cubicBezTo>
                        <a:pt x="347" y="258"/>
                        <a:pt x="13" y="832"/>
                        <a:pt x="1" y="1370"/>
                      </a:cubicBezTo>
                      <a:cubicBezTo>
                        <a:pt x="1" y="1423"/>
                        <a:pt x="40" y="1450"/>
                        <a:pt x="78" y="1450"/>
                      </a:cubicBezTo>
                      <a:cubicBezTo>
                        <a:pt x="117" y="1450"/>
                        <a:pt x="156" y="1423"/>
                        <a:pt x="156" y="1370"/>
                      </a:cubicBezTo>
                      <a:cubicBezTo>
                        <a:pt x="168" y="951"/>
                        <a:pt x="395" y="533"/>
                        <a:pt x="825" y="413"/>
                      </a:cubicBezTo>
                      <a:cubicBezTo>
                        <a:pt x="895" y="394"/>
                        <a:pt x="964" y="385"/>
                        <a:pt x="1032" y="385"/>
                      </a:cubicBezTo>
                      <a:cubicBezTo>
                        <a:pt x="1420" y="385"/>
                        <a:pt x="1760" y="688"/>
                        <a:pt x="1770" y="1095"/>
                      </a:cubicBezTo>
                      <a:cubicBezTo>
                        <a:pt x="1770" y="1153"/>
                        <a:pt x="1816" y="1183"/>
                        <a:pt x="1862" y="1183"/>
                      </a:cubicBezTo>
                      <a:cubicBezTo>
                        <a:pt x="1900" y="1183"/>
                        <a:pt x="1938" y="1162"/>
                        <a:pt x="1949" y="1119"/>
                      </a:cubicBezTo>
                      <a:cubicBezTo>
                        <a:pt x="2099" y="548"/>
                        <a:pt x="2582" y="261"/>
                        <a:pt x="3064" y="261"/>
                      </a:cubicBezTo>
                      <a:cubicBezTo>
                        <a:pt x="3541" y="261"/>
                        <a:pt x="4018" y="542"/>
                        <a:pt x="4172" y="1107"/>
                      </a:cubicBezTo>
                      <a:cubicBezTo>
                        <a:pt x="4185" y="1145"/>
                        <a:pt x="4219" y="1167"/>
                        <a:pt x="4253" y="1167"/>
                      </a:cubicBezTo>
                      <a:cubicBezTo>
                        <a:pt x="4282" y="1167"/>
                        <a:pt x="4311" y="1151"/>
                        <a:pt x="4328" y="1119"/>
                      </a:cubicBezTo>
                      <a:cubicBezTo>
                        <a:pt x="4553" y="686"/>
                        <a:pt x="4950" y="472"/>
                        <a:pt x="5342" y="472"/>
                      </a:cubicBezTo>
                      <a:cubicBezTo>
                        <a:pt x="5783" y="472"/>
                        <a:pt x="6219" y="742"/>
                        <a:pt x="6396" y="1274"/>
                      </a:cubicBezTo>
                      <a:cubicBezTo>
                        <a:pt x="6408" y="1316"/>
                        <a:pt x="6444" y="1337"/>
                        <a:pt x="6480" y="1337"/>
                      </a:cubicBezTo>
                      <a:cubicBezTo>
                        <a:pt x="6515" y="1337"/>
                        <a:pt x="6551" y="1316"/>
                        <a:pt x="6563" y="1274"/>
                      </a:cubicBezTo>
                      <a:cubicBezTo>
                        <a:pt x="6740" y="763"/>
                        <a:pt x="7201" y="492"/>
                        <a:pt x="7664" y="492"/>
                      </a:cubicBezTo>
                      <a:cubicBezTo>
                        <a:pt x="8046" y="492"/>
                        <a:pt x="8428" y="676"/>
                        <a:pt x="8655" y="1059"/>
                      </a:cubicBezTo>
                      <a:cubicBezTo>
                        <a:pt x="8673" y="1089"/>
                        <a:pt x="8703" y="1104"/>
                        <a:pt x="8733" y="1104"/>
                      </a:cubicBezTo>
                      <a:cubicBezTo>
                        <a:pt x="8763" y="1104"/>
                        <a:pt x="8793" y="1089"/>
                        <a:pt x="8810" y="1059"/>
                      </a:cubicBezTo>
                      <a:cubicBezTo>
                        <a:pt x="9038" y="598"/>
                        <a:pt x="9470" y="378"/>
                        <a:pt x="9901" y="378"/>
                      </a:cubicBezTo>
                      <a:cubicBezTo>
                        <a:pt x="10420" y="378"/>
                        <a:pt x="10937" y="697"/>
                        <a:pt x="11094" y="1298"/>
                      </a:cubicBezTo>
                      <a:cubicBezTo>
                        <a:pt x="11107" y="1337"/>
                        <a:pt x="11140" y="1358"/>
                        <a:pt x="11177" y="1358"/>
                      </a:cubicBezTo>
                      <a:cubicBezTo>
                        <a:pt x="11207" y="1358"/>
                        <a:pt x="11239" y="1343"/>
                        <a:pt x="11261" y="1310"/>
                      </a:cubicBezTo>
                      <a:cubicBezTo>
                        <a:pt x="11496" y="818"/>
                        <a:pt x="12042" y="432"/>
                        <a:pt x="12544" y="432"/>
                      </a:cubicBezTo>
                      <a:cubicBezTo>
                        <a:pt x="12882" y="432"/>
                        <a:pt x="13201" y="608"/>
                        <a:pt x="13389" y="1047"/>
                      </a:cubicBezTo>
                      <a:cubicBezTo>
                        <a:pt x="13404" y="1077"/>
                        <a:pt x="13433" y="1090"/>
                        <a:pt x="13464" y="1090"/>
                      </a:cubicBezTo>
                      <a:cubicBezTo>
                        <a:pt x="13506" y="1090"/>
                        <a:pt x="13549" y="1065"/>
                        <a:pt x="13556" y="1023"/>
                      </a:cubicBezTo>
                      <a:cubicBezTo>
                        <a:pt x="13705" y="464"/>
                        <a:pt x="14173" y="186"/>
                        <a:pt x="14639" y="186"/>
                      </a:cubicBezTo>
                      <a:cubicBezTo>
                        <a:pt x="15111" y="186"/>
                        <a:pt x="15581" y="470"/>
                        <a:pt x="15720" y="1035"/>
                      </a:cubicBezTo>
                      <a:cubicBezTo>
                        <a:pt x="15732" y="1077"/>
                        <a:pt x="15767" y="1098"/>
                        <a:pt x="15803" y="1098"/>
                      </a:cubicBezTo>
                      <a:cubicBezTo>
                        <a:pt x="15839" y="1098"/>
                        <a:pt x="15875" y="1077"/>
                        <a:pt x="15887" y="1035"/>
                      </a:cubicBezTo>
                      <a:cubicBezTo>
                        <a:pt x="16061" y="542"/>
                        <a:pt x="16494" y="299"/>
                        <a:pt x="16926" y="299"/>
                      </a:cubicBezTo>
                      <a:cubicBezTo>
                        <a:pt x="17383" y="299"/>
                        <a:pt x="17837" y="572"/>
                        <a:pt x="17979" y="1107"/>
                      </a:cubicBezTo>
                      <a:cubicBezTo>
                        <a:pt x="17993" y="1148"/>
                        <a:pt x="18031" y="1174"/>
                        <a:pt x="18070" y="1174"/>
                      </a:cubicBezTo>
                      <a:cubicBezTo>
                        <a:pt x="18098" y="1174"/>
                        <a:pt x="18126" y="1161"/>
                        <a:pt x="18146" y="1131"/>
                      </a:cubicBezTo>
                      <a:cubicBezTo>
                        <a:pt x="18347" y="680"/>
                        <a:pt x="18754" y="466"/>
                        <a:pt x="19161" y="466"/>
                      </a:cubicBezTo>
                      <a:cubicBezTo>
                        <a:pt x="19650" y="466"/>
                        <a:pt x="20138" y="777"/>
                        <a:pt x="20262" y="1358"/>
                      </a:cubicBezTo>
                      <a:cubicBezTo>
                        <a:pt x="20281" y="1409"/>
                        <a:pt x="20321" y="1431"/>
                        <a:pt x="20362" y="1431"/>
                      </a:cubicBezTo>
                      <a:cubicBezTo>
                        <a:pt x="20425" y="1431"/>
                        <a:pt x="20487" y="1378"/>
                        <a:pt x="20465" y="1298"/>
                      </a:cubicBezTo>
                      <a:cubicBezTo>
                        <a:pt x="20319" y="643"/>
                        <a:pt x="19754" y="276"/>
                        <a:pt x="19185" y="276"/>
                      </a:cubicBezTo>
                      <a:cubicBezTo>
                        <a:pt x="18778" y="276"/>
                        <a:pt x="18370" y="464"/>
                        <a:pt x="18110" y="868"/>
                      </a:cubicBezTo>
                      <a:cubicBezTo>
                        <a:pt x="17886" y="358"/>
                        <a:pt x="17414" y="97"/>
                        <a:pt x="16941" y="97"/>
                      </a:cubicBezTo>
                      <a:cubicBezTo>
                        <a:pt x="16504" y="97"/>
                        <a:pt x="16068" y="319"/>
                        <a:pt x="15827" y="772"/>
                      </a:cubicBezTo>
                      <a:cubicBezTo>
                        <a:pt x="15600" y="258"/>
                        <a:pt x="15125" y="1"/>
                        <a:pt x="14650"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545" name="Google Shape;2545;p27"/>
                <p:cNvSpPr/>
                <p:nvPr/>
              </p:nvSpPr>
              <p:spPr>
                <a:xfrm>
                  <a:off x="4979623" y="4288496"/>
                  <a:ext cx="4386615" cy="309370"/>
                </a:xfrm>
                <a:custGeom>
                  <a:avLst/>
                  <a:gdLst/>
                  <a:ahLst/>
                  <a:cxnLst/>
                  <a:rect l="l" t="t" r="r" b="b"/>
                  <a:pathLst>
                    <a:path w="20475" h="1444" extrusionOk="0">
                      <a:moveTo>
                        <a:pt x="14638" y="0"/>
                      </a:moveTo>
                      <a:cubicBezTo>
                        <a:pt x="14163" y="0"/>
                        <a:pt x="13687" y="254"/>
                        <a:pt x="13460" y="762"/>
                      </a:cubicBezTo>
                      <a:cubicBezTo>
                        <a:pt x="13242" y="394"/>
                        <a:pt x="12915" y="240"/>
                        <a:pt x="12568" y="240"/>
                      </a:cubicBezTo>
                      <a:cubicBezTo>
                        <a:pt x="12058" y="240"/>
                        <a:pt x="11507" y="573"/>
                        <a:pt x="11201" y="1049"/>
                      </a:cubicBezTo>
                      <a:cubicBezTo>
                        <a:pt x="10962" y="487"/>
                        <a:pt x="10434" y="194"/>
                        <a:pt x="9904" y="194"/>
                      </a:cubicBezTo>
                      <a:cubicBezTo>
                        <a:pt x="9453" y="194"/>
                        <a:pt x="9001" y="406"/>
                        <a:pt x="8727" y="846"/>
                      </a:cubicBezTo>
                      <a:cubicBezTo>
                        <a:pt x="8458" y="484"/>
                        <a:pt x="8059" y="308"/>
                        <a:pt x="7662" y="308"/>
                      </a:cubicBezTo>
                      <a:cubicBezTo>
                        <a:pt x="7194" y="308"/>
                        <a:pt x="6731" y="553"/>
                        <a:pt x="6491" y="1025"/>
                      </a:cubicBezTo>
                      <a:cubicBezTo>
                        <a:pt x="6261" y="546"/>
                        <a:pt x="5799" y="299"/>
                        <a:pt x="5334" y="299"/>
                      </a:cubicBezTo>
                      <a:cubicBezTo>
                        <a:pt x="4930" y="299"/>
                        <a:pt x="4524" y="486"/>
                        <a:pt x="4268" y="870"/>
                      </a:cubicBezTo>
                      <a:cubicBezTo>
                        <a:pt x="4040" y="347"/>
                        <a:pt x="3550" y="80"/>
                        <a:pt x="3057" y="80"/>
                      </a:cubicBezTo>
                      <a:cubicBezTo>
                        <a:pt x="2593" y="80"/>
                        <a:pt x="2127" y="317"/>
                        <a:pt x="1877" y="798"/>
                      </a:cubicBezTo>
                      <a:cubicBezTo>
                        <a:pt x="1743" y="430"/>
                        <a:pt x="1401" y="197"/>
                        <a:pt x="1016" y="197"/>
                      </a:cubicBezTo>
                      <a:cubicBezTo>
                        <a:pt x="988" y="197"/>
                        <a:pt x="961" y="198"/>
                        <a:pt x="933" y="200"/>
                      </a:cubicBezTo>
                      <a:cubicBezTo>
                        <a:pt x="335" y="248"/>
                        <a:pt x="13" y="822"/>
                        <a:pt x="1" y="1372"/>
                      </a:cubicBezTo>
                      <a:cubicBezTo>
                        <a:pt x="1" y="1420"/>
                        <a:pt x="36" y="1443"/>
                        <a:pt x="72" y="1443"/>
                      </a:cubicBezTo>
                      <a:cubicBezTo>
                        <a:pt x="108" y="1443"/>
                        <a:pt x="144" y="1420"/>
                        <a:pt x="144" y="1372"/>
                      </a:cubicBezTo>
                      <a:cubicBezTo>
                        <a:pt x="168" y="941"/>
                        <a:pt x="383" y="523"/>
                        <a:pt x="825" y="415"/>
                      </a:cubicBezTo>
                      <a:cubicBezTo>
                        <a:pt x="894" y="396"/>
                        <a:pt x="964" y="386"/>
                        <a:pt x="1032" y="386"/>
                      </a:cubicBezTo>
                      <a:cubicBezTo>
                        <a:pt x="1411" y="386"/>
                        <a:pt x="1749" y="681"/>
                        <a:pt x="1770" y="1097"/>
                      </a:cubicBezTo>
                      <a:cubicBezTo>
                        <a:pt x="1770" y="1149"/>
                        <a:pt x="1812" y="1180"/>
                        <a:pt x="1855" y="1180"/>
                      </a:cubicBezTo>
                      <a:cubicBezTo>
                        <a:pt x="1890" y="1180"/>
                        <a:pt x="1926" y="1158"/>
                        <a:pt x="1937" y="1109"/>
                      </a:cubicBezTo>
                      <a:cubicBezTo>
                        <a:pt x="2087" y="538"/>
                        <a:pt x="2570" y="251"/>
                        <a:pt x="3052" y="251"/>
                      </a:cubicBezTo>
                      <a:cubicBezTo>
                        <a:pt x="3529" y="251"/>
                        <a:pt x="4006" y="532"/>
                        <a:pt x="4160" y="1097"/>
                      </a:cubicBezTo>
                      <a:cubicBezTo>
                        <a:pt x="4174" y="1143"/>
                        <a:pt x="4213" y="1168"/>
                        <a:pt x="4252" y="1168"/>
                      </a:cubicBezTo>
                      <a:cubicBezTo>
                        <a:pt x="4282" y="1168"/>
                        <a:pt x="4312" y="1152"/>
                        <a:pt x="4328" y="1121"/>
                      </a:cubicBezTo>
                      <a:cubicBezTo>
                        <a:pt x="4547" y="688"/>
                        <a:pt x="4944" y="474"/>
                        <a:pt x="5336" y="474"/>
                      </a:cubicBezTo>
                      <a:cubicBezTo>
                        <a:pt x="5777" y="474"/>
                        <a:pt x="6213" y="745"/>
                        <a:pt x="6384" y="1276"/>
                      </a:cubicBezTo>
                      <a:cubicBezTo>
                        <a:pt x="6402" y="1312"/>
                        <a:pt x="6438" y="1330"/>
                        <a:pt x="6473" y="1330"/>
                      </a:cubicBezTo>
                      <a:cubicBezTo>
                        <a:pt x="6509" y="1330"/>
                        <a:pt x="6545" y="1312"/>
                        <a:pt x="6563" y="1276"/>
                      </a:cubicBezTo>
                      <a:cubicBezTo>
                        <a:pt x="6740" y="759"/>
                        <a:pt x="7200" y="485"/>
                        <a:pt x="7663" y="485"/>
                      </a:cubicBezTo>
                      <a:cubicBezTo>
                        <a:pt x="8044" y="485"/>
                        <a:pt x="8428" y="672"/>
                        <a:pt x="8655" y="1061"/>
                      </a:cubicBezTo>
                      <a:cubicBezTo>
                        <a:pt x="8673" y="1085"/>
                        <a:pt x="8700" y="1097"/>
                        <a:pt x="8727" y="1097"/>
                      </a:cubicBezTo>
                      <a:cubicBezTo>
                        <a:pt x="8754" y="1097"/>
                        <a:pt x="8781" y="1085"/>
                        <a:pt x="8798" y="1061"/>
                      </a:cubicBezTo>
                      <a:cubicBezTo>
                        <a:pt x="9028" y="597"/>
                        <a:pt x="9463" y="375"/>
                        <a:pt x="9898" y="375"/>
                      </a:cubicBezTo>
                      <a:cubicBezTo>
                        <a:pt x="10415" y="375"/>
                        <a:pt x="10931" y="690"/>
                        <a:pt x="11094" y="1288"/>
                      </a:cubicBezTo>
                      <a:cubicBezTo>
                        <a:pt x="11100" y="1335"/>
                        <a:pt x="11137" y="1359"/>
                        <a:pt x="11174" y="1359"/>
                      </a:cubicBezTo>
                      <a:cubicBezTo>
                        <a:pt x="11203" y="1359"/>
                        <a:pt x="11233" y="1344"/>
                        <a:pt x="11249" y="1312"/>
                      </a:cubicBezTo>
                      <a:cubicBezTo>
                        <a:pt x="11493" y="818"/>
                        <a:pt x="12045" y="426"/>
                        <a:pt x="12549" y="426"/>
                      </a:cubicBezTo>
                      <a:cubicBezTo>
                        <a:pt x="12886" y="426"/>
                        <a:pt x="13202" y="601"/>
                        <a:pt x="13389" y="1037"/>
                      </a:cubicBezTo>
                      <a:cubicBezTo>
                        <a:pt x="13403" y="1071"/>
                        <a:pt x="13430" y="1085"/>
                        <a:pt x="13458" y="1085"/>
                      </a:cubicBezTo>
                      <a:cubicBezTo>
                        <a:pt x="13498" y="1085"/>
                        <a:pt x="13542" y="1056"/>
                        <a:pt x="13556" y="1013"/>
                      </a:cubicBezTo>
                      <a:cubicBezTo>
                        <a:pt x="13698" y="462"/>
                        <a:pt x="14161" y="187"/>
                        <a:pt x="14625" y="187"/>
                      </a:cubicBezTo>
                      <a:cubicBezTo>
                        <a:pt x="15096" y="187"/>
                        <a:pt x="15569" y="471"/>
                        <a:pt x="15708" y="1037"/>
                      </a:cubicBezTo>
                      <a:cubicBezTo>
                        <a:pt x="15726" y="1079"/>
                        <a:pt x="15761" y="1100"/>
                        <a:pt x="15797" y="1100"/>
                      </a:cubicBezTo>
                      <a:cubicBezTo>
                        <a:pt x="15833" y="1100"/>
                        <a:pt x="15869" y="1079"/>
                        <a:pt x="15887" y="1037"/>
                      </a:cubicBezTo>
                      <a:cubicBezTo>
                        <a:pt x="16055" y="544"/>
                        <a:pt x="16486" y="301"/>
                        <a:pt x="16917" y="301"/>
                      </a:cubicBezTo>
                      <a:cubicBezTo>
                        <a:pt x="17373" y="301"/>
                        <a:pt x="17831" y="574"/>
                        <a:pt x="17979" y="1109"/>
                      </a:cubicBezTo>
                      <a:cubicBezTo>
                        <a:pt x="17992" y="1150"/>
                        <a:pt x="18029" y="1171"/>
                        <a:pt x="18065" y="1171"/>
                      </a:cubicBezTo>
                      <a:cubicBezTo>
                        <a:pt x="18092" y="1171"/>
                        <a:pt x="18119" y="1159"/>
                        <a:pt x="18134" y="1133"/>
                      </a:cubicBezTo>
                      <a:cubicBezTo>
                        <a:pt x="18341" y="681"/>
                        <a:pt x="18753" y="467"/>
                        <a:pt x="19162" y="467"/>
                      </a:cubicBezTo>
                      <a:cubicBezTo>
                        <a:pt x="19652" y="467"/>
                        <a:pt x="20138" y="775"/>
                        <a:pt x="20262" y="1348"/>
                      </a:cubicBezTo>
                      <a:cubicBezTo>
                        <a:pt x="20276" y="1400"/>
                        <a:pt x="20315" y="1422"/>
                        <a:pt x="20355" y="1422"/>
                      </a:cubicBezTo>
                      <a:cubicBezTo>
                        <a:pt x="20414" y="1422"/>
                        <a:pt x="20475" y="1372"/>
                        <a:pt x="20453" y="1300"/>
                      </a:cubicBezTo>
                      <a:cubicBezTo>
                        <a:pt x="20307" y="645"/>
                        <a:pt x="19746" y="278"/>
                        <a:pt x="19178" y="278"/>
                      </a:cubicBezTo>
                      <a:cubicBezTo>
                        <a:pt x="18772" y="278"/>
                        <a:pt x="18363" y="466"/>
                        <a:pt x="18098" y="870"/>
                      </a:cubicBezTo>
                      <a:cubicBezTo>
                        <a:pt x="17880" y="358"/>
                        <a:pt x="17404" y="97"/>
                        <a:pt x="16928" y="97"/>
                      </a:cubicBezTo>
                      <a:cubicBezTo>
                        <a:pt x="16492" y="97"/>
                        <a:pt x="16055" y="316"/>
                        <a:pt x="15815" y="762"/>
                      </a:cubicBezTo>
                      <a:cubicBezTo>
                        <a:pt x="15588" y="254"/>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546" name="Google Shape;2546;p27"/>
                <p:cNvSpPr/>
                <p:nvPr/>
              </p:nvSpPr>
              <p:spPr>
                <a:xfrm>
                  <a:off x="4979623" y="4829466"/>
                  <a:ext cx="4386615" cy="310655"/>
                </a:xfrm>
                <a:custGeom>
                  <a:avLst/>
                  <a:gdLst/>
                  <a:ahLst/>
                  <a:cxnLst/>
                  <a:rect l="l" t="t" r="r" b="b"/>
                  <a:pathLst>
                    <a:path w="20475" h="1450" extrusionOk="0">
                      <a:moveTo>
                        <a:pt x="14638" y="0"/>
                      </a:moveTo>
                      <a:cubicBezTo>
                        <a:pt x="14163" y="0"/>
                        <a:pt x="13687" y="257"/>
                        <a:pt x="13460" y="771"/>
                      </a:cubicBezTo>
                      <a:cubicBezTo>
                        <a:pt x="13242" y="398"/>
                        <a:pt x="12914" y="243"/>
                        <a:pt x="12567" y="243"/>
                      </a:cubicBezTo>
                      <a:cubicBezTo>
                        <a:pt x="12058" y="243"/>
                        <a:pt x="11507" y="577"/>
                        <a:pt x="11201" y="1046"/>
                      </a:cubicBezTo>
                      <a:cubicBezTo>
                        <a:pt x="10963" y="487"/>
                        <a:pt x="10439" y="198"/>
                        <a:pt x="9913" y="198"/>
                      </a:cubicBezTo>
                      <a:cubicBezTo>
                        <a:pt x="9459" y="198"/>
                        <a:pt x="9003" y="413"/>
                        <a:pt x="8727" y="855"/>
                      </a:cubicBezTo>
                      <a:cubicBezTo>
                        <a:pt x="8457" y="492"/>
                        <a:pt x="8056" y="316"/>
                        <a:pt x="7658" y="316"/>
                      </a:cubicBezTo>
                      <a:cubicBezTo>
                        <a:pt x="7192" y="316"/>
                        <a:pt x="6730" y="558"/>
                        <a:pt x="6491" y="1022"/>
                      </a:cubicBezTo>
                      <a:cubicBezTo>
                        <a:pt x="6262" y="545"/>
                        <a:pt x="5802" y="298"/>
                        <a:pt x="5339" y="298"/>
                      </a:cubicBezTo>
                      <a:cubicBezTo>
                        <a:pt x="4933" y="298"/>
                        <a:pt x="4525" y="488"/>
                        <a:pt x="4268" y="879"/>
                      </a:cubicBezTo>
                      <a:cubicBezTo>
                        <a:pt x="4040" y="348"/>
                        <a:pt x="3547" y="79"/>
                        <a:pt x="3053" y="79"/>
                      </a:cubicBezTo>
                      <a:cubicBezTo>
                        <a:pt x="2590" y="79"/>
                        <a:pt x="2126" y="315"/>
                        <a:pt x="1877" y="795"/>
                      </a:cubicBezTo>
                      <a:cubicBezTo>
                        <a:pt x="1743" y="437"/>
                        <a:pt x="1399" y="194"/>
                        <a:pt x="1012" y="194"/>
                      </a:cubicBezTo>
                      <a:cubicBezTo>
                        <a:pt x="986" y="194"/>
                        <a:pt x="960" y="195"/>
                        <a:pt x="933" y="198"/>
                      </a:cubicBezTo>
                      <a:cubicBezTo>
                        <a:pt x="335" y="257"/>
                        <a:pt x="13" y="831"/>
                        <a:pt x="1" y="1369"/>
                      </a:cubicBezTo>
                      <a:cubicBezTo>
                        <a:pt x="1" y="1423"/>
                        <a:pt x="36" y="1450"/>
                        <a:pt x="72" y="1450"/>
                      </a:cubicBezTo>
                      <a:cubicBezTo>
                        <a:pt x="108" y="1450"/>
                        <a:pt x="144" y="1423"/>
                        <a:pt x="144" y="1369"/>
                      </a:cubicBezTo>
                      <a:cubicBezTo>
                        <a:pt x="168" y="939"/>
                        <a:pt x="383" y="532"/>
                        <a:pt x="825" y="413"/>
                      </a:cubicBezTo>
                      <a:cubicBezTo>
                        <a:pt x="890" y="396"/>
                        <a:pt x="954" y="388"/>
                        <a:pt x="1018" y="388"/>
                      </a:cubicBezTo>
                      <a:cubicBezTo>
                        <a:pt x="1403" y="388"/>
                        <a:pt x="1749" y="684"/>
                        <a:pt x="1770" y="1094"/>
                      </a:cubicBezTo>
                      <a:cubicBezTo>
                        <a:pt x="1770" y="1153"/>
                        <a:pt x="1812" y="1183"/>
                        <a:pt x="1855" y="1183"/>
                      </a:cubicBezTo>
                      <a:cubicBezTo>
                        <a:pt x="1890" y="1183"/>
                        <a:pt x="1926" y="1162"/>
                        <a:pt x="1937" y="1118"/>
                      </a:cubicBezTo>
                      <a:cubicBezTo>
                        <a:pt x="2087" y="547"/>
                        <a:pt x="2570" y="260"/>
                        <a:pt x="3052" y="260"/>
                      </a:cubicBezTo>
                      <a:cubicBezTo>
                        <a:pt x="3529" y="260"/>
                        <a:pt x="4006" y="541"/>
                        <a:pt x="4160" y="1106"/>
                      </a:cubicBezTo>
                      <a:cubicBezTo>
                        <a:pt x="4174" y="1147"/>
                        <a:pt x="4215" y="1168"/>
                        <a:pt x="4254" y="1168"/>
                      </a:cubicBezTo>
                      <a:cubicBezTo>
                        <a:pt x="4283" y="1168"/>
                        <a:pt x="4312" y="1156"/>
                        <a:pt x="4328" y="1130"/>
                      </a:cubicBezTo>
                      <a:cubicBezTo>
                        <a:pt x="4548" y="690"/>
                        <a:pt x="4947" y="473"/>
                        <a:pt x="5340" y="473"/>
                      </a:cubicBezTo>
                      <a:cubicBezTo>
                        <a:pt x="5780" y="473"/>
                        <a:pt x="6214" y="743"/>
                        <a:pt x="6384" y="1273"/>
                      </a:cubicBezTo>
                      <a:cubicBezTo>
                        <a:pt x="6402" y="1315"/>
                        <a:pt x="6438" y="1336"/>
                        <a:pt x="6473" y="1336"/>
                      </a:cubicBezTo>
                      <a:cubicBezTo>
                        <a:pt x="6509" y="1336"/>
                        <a:pt x="6545" y="1315"/>
                        <a:pt x="6563" y="1273"/>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26" y="597"/>
                        <a:pt x="9458" y="377"/>
                        <a:pt x="9890" y="377"/>
                      </a:cubicBezTo>
                      <a:cubicBezTo>
                        <a:pt x="10410" y="377"/>
                        <a:pt x="10930" y="696"/>
                        <a:pt x="11094" y="1297"/>
                      </a:cubicBezTo>
                      <a:cubicBezTo>
                        <a:pt x="11100" y="1338"/>
                        <a:pt x="11138" y="1359"/>
                        <a:pt x="11176" y="1359"/>
                      </a:cubicBezTo>
                      <a:cubicBezTo>
                        <a:pt x="11205" y="1359"/>
                        <a:pt x="11233" y="1347"/>
                        <a:pt x="11249" y="1321"/>
                      </a:cubicBezTo>
                      <a:cubicBezTo>
                        <a:pt x="11492" y="821"/>
                        <a:pt x="12042" y="432"/>
                        <a:pt x="12545" y="432"/>
                      </a:cubicBezTo>
                      <a:cubicBezTo>
                        <a:pt x="12884" y="432"/>
                        <a:pt x="13201" y="608"/>
                        <a:pt x="13389" y="1046"/>
                      </a:cubicBezTo>
                      <a:cubicBezTo>
                        <a:pt x="13404" y="1076"/>
                        <a:pt x="13431" y="1090"/>
                        <a:pt x="13460" y="1090"/>
                      </a:cubicBezTo>
                      <a:cubicBezTo>
                        <a:pt x="13500" y="1090"/>
                        <a:pt x="13542" y="1064"/>
                        <a:pt x="13556" y="1022"/>
                      </a:cubicBezTo>
                      <a:cubicBezTo>
                        <a:pt x="13699" y="463"/>
                        <a:pt x="14164" y="186"/>
                        <a:pt x="14629" y="186"/>
                      </a:cubicBezTo>
                      <a:cubicBezTo>
                        <a:pt x="15099" y="186"/>
                        <a:pt x="15569" y="469"/>
                        <a:pt x="15708" y="1034"/>
                      </a:cubicBezTo>
                      <a:cubicBezTo>
                        <a:pt x="15726" y="1076"/>
                        <a:pt x="15761" y="1097"/>
                        <a:pt x="15797" y="1097"/>
                      </a:cubicBezTo>
                      <a:cubicBezTo>
                        <a:pt x="15833" y="1097"/>
                        <a:pt x="15869" y="1076"/>
                        <a:pt x="15887" y="1034"/>
                      </a:cubicBezTo>
                      <a:cubicBezTo>
                        <a:pt x="16055" y="541"/>
                        <a:pt x="16486" y="298"/>
                        <a:pt x="16917" y="298"/>
                      </a:cubicBezTo>
                      <a:cubicBezTo>
                        <a:pt x="17373" y="298"/>
                        <a:pt x="17831" y="571"/>
                        <a:pt x="17979" y="1106"/>
                      </a:cubicBezTo>
                      <a:cubicBezTo>
                        <a:pt x="17992" y="1147"/>
                        <a:pt x="18029" y="1168"/>
                        <a:pt x="18065" y="1168"/>
                      </a:cubicBezTo>
                      <a:cubicBezTo>
                        <a:pt x="18092" y="1168"/>
                        <a:pt x="18119" y="1156"/>
                        <a:pt x="18134" y="1130"/>
                      </a:cubicBezTo>
                      <a:cubicBezTo>
                        <a:pt x="18340" y="680"/>
                        <a:pt x="18751" y="466"/>
                        <a:pt x="19159" y="466"/>
                      </a:cubicBezTo>
                      <a:cubicBezTo>
                        <a:pt x="19650" y="466"/>
                        <a:pt x="20138" y="776"/>
                        <a:pt x="20262" y="1357"/>
                      </a:cubicBezTo>
                      <a:cubicBezTo>
                        <a:pt x="20276" y="1404"/>
                        <a:pt x="20315" y="1425"/>
                        <a:pt x="20354" y="1425"/>
                      </a:cubicBezTo>
                      <a:cubicBezTo>
                        <a:pt x="20414" y="1425"/>
                        <a:pt x="20475" y="1377"/>
                        <a:pt x="20453" y="1297"/>
                      </a:cubicBezTo>
                      <a:cubicBezTo>
                        <a:pt x="20307" y="643"/>
                        <a:pt x="19748" y="281"/>
                        <a:pt x="19181" y="281"/>
                      </a:cubicBezTo>
                      <a:cubicBezTo>
                        <a:pt x="18774" y="281"/>
                        <a:pt x="18363" y="467"/>
                        <a:pt x="18098" y="867"/>
                      </a:cubicBezTo>
                      <a:cubicBezTo>
                        <a:pt x="17881" y="357"/>
                        <a:pt x="17408" y="96"/>
                        <a:pt x="16933" y="96"/>
                      </a:cubicBezTo>
                      <a:cubicBezTo>
                        <a:pt x="16495" y="96"/>
                        <a:pt x="16056" y="318"/>
                        <a:pt x="15815" y="771"/>
                      </a:cubicBezTo>
                      <a:cubicBezTo>
                        <a:pt x="15588" y="257"/>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grpSp>
      <p:sp>
        <p:nvSpPr>
          <p:cNvPr id="2547" name="Google Shape;2547;p27"/>
          <p:cNvSpPr/>
          <p:nvPr/>
        </p:nvSpPr>
        <p:spPr>
          <a:xfrm flipH="1">
            <a:off x="914400" y="609600"/>
            <a:ext cx="10363200" cy="5636800"/>
          </a:xfrm>
          <a:prstGeom prst="snip2DiagRect">
            <a:avLst>
              <a:gd name="adj1" fmla="val 0"/>
              <a:gd name="adj2" fmla="val 0"/>
            </a:avLst>
          </a:pr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pic>
        <p:nvPicPr>
          <p:cNvPr id="2548" name="Google Shape;2548;p27"/>
          <p:cNvPicPr preferRelativeResize="0"/>
          <p:nvPr/>
        </p:nvPicPr>
        <p:blipFill>
          <a:blip r:embed="rId2"/>
          <a:stretch>
            <a:fillRect/>
          </a:stretch>
        </p:blipFill>
        <p:spPr>
          <a:xfrm>
            <a:off x="0" y="0"/>
            <a:ext cx="12192000" cy="6858000"/>
          </a:xfrm>
          <a:prstGeom prst="rect">
            <a:avLst/>
          </a:prstGeom>
          <a:noFill/>
          <a:ln>
            <a:noFill/>
          </a:ln>
        </p:spPr>
      </p:pic>
      <p:sp>
        <p:nvSpPr>
          <p:cNvPr id="2549" name="Google Shape;2549;p27"/>
          <p:cNvSpPr txBox="1">
            <a:spLocks noGrp="1"/>
          </p:cNvSpPr>
          <p:nvPr>
            <p:ph type="title"/>
          </p:nvPr>
        </p:nvSpPr>
        <p:spPr>
          <a:xfrm>
            <a:off x="1062200" y="523700"/>
            <a:ext cx="10067600" cy="759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600"/>
              <a:buNone/>
              <a:defRPr>
                <a:latin typeface="Just Another Hand" panose="02000506000000020003"/>
                <a:ea typeface="Just Another Hand" panose="02000506000000020003"/>
                <a:cs typeface="Just Another Hand" panose="02000506000000020003"/>
                <a:sym typeface="Just Another Hand" panose="02000506000000020003"/>
              </a:defRPr>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a:endParaRPr/>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smtClean="0"/>
              <a:t>Click to edit Master title style</a:t>
            </a:r>
            <a:endParaRPr lang="en-US"/>
          </a:p>
        </p:txBody>
      </p:sp>
      <p:sp>
        <p:nvSpPr>
          <p:cNvPr id="3" name="Picture Placeholder 2"/>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63A1C593-65D0-4073-BCC9-577B9352EA97}" type="datetimeFigureOut">
              <a:rPr lang="en-US" smtClean="0"/>
              <a:t>2/13/2022</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9B618960-8005-486C-9A75-10CB2AAC16F9}" type="slidenum">
              <a:rPr lang="en-US" smtClean="0"/>
              <a:t>‹#›</a:t>
            </a:fld>
            <a:endParaRPr lang="en-US"/>
          </a:p>
        </p:txBody>
      </p:sp>
    </p:spTree>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matchingName="Title only 11">
  <p:cSld name="CUSTOM_12_1_2">
    <p:bg>
      <p:bgPr>
        <a:solidFill>
          <a:schemeClr val="accent5"/>
        </a:solidFill>
        <a:effectLst/>
      </p:bgPr>
    </p:bg>
    <p:spTree>
      <p:nvGrpSpPr>
        <p:cNvPr id="1" name="Shape 2550"/>
        <p:cNvGrpSpPr/>
        <p:nvPr/>
      </p:nvGrpSpPr>
      <p:grpSpPr>
        <a:xfrm>
          <a:off x="0" y="0"/>
          <a:ext cx="0" cy="0"/>
          <a:chOff x="0" y="0"/>
          <a:chExt cx="0" cy="0"/>
        </a:xfrm>
      </p:grpSpPr>
      <p:grpSp>
        <p:nvGrpSpPr>
          <p:cNvPr id="2551" name="Google Shape;2551;p28"/>
          <p:cNvGrpSpPr/>
          <p:nvPr/>
        </p:nvGrpSpPr>
        <p:grpSpPr>
          <a:xfrm>
            <a:off x="-190735" y="-16495"/>
            <a:ext cx="12400215" cy="7493993"/>
            <a:chOff x="-143051" y="-12371"/>
            <a:chExt cx="9300161" cy="5620495"/>
          </a:xfrm>
        </p:grpSpPr>
        <p:sp>
          <p:nvSpPr>
            <p:cNvPr id="2552" name="Google Shape;2552;p28"/>
            <p:cNvSpPr/>
            <p:nvPr/>
          </p:nvSpPr>
          <p:spPr>
            <a:xfrm>
              <a:off x="274593" y="24051"/>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553" name="Google Shape;2553;p28"/>
            <p:cNvSpPr/>
            <p:nvPr/>
          </p:nvSpPr>
          <p:spPr>
            <a:xfrm>
              <a:off x="245333" y="732438"/>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554" name="Google Shape;2554;p28"/>
            <p:cNvSpPr/>
            <p:nvPr/>
          </p:nvSpPr>
          <p:spPr>
            <a:xfrm>
              <a:off x="609755" y="446587"/>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555" name="Google Shape;2555;p28"/>
            <p:cNvSpPr/>
            <p:nvPr/>
          </p:nvSpPr>
          <p:spPr>
            <a:xfrm>
              <a:off x="946350" y="972455"/>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556" name="Google Shape;2556;p28"/>
            <p:cNvSpPr/>
            <p:nvPr/>
          </p:nvSpPr>
          <p:spPr>
            <a:xfrm>
              <a:off x="1196801" y="515543"/>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557" name="Google Shape;2557;p28"/>
            <p:cNvSpPr/>
            <p:nvPr/>
          </p:nvSpPr>
          <p:spPr>
            <a:xfrm>
              <a:off x="1247906" y="121058"/>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558" name="Google Shape;2558;p28"/>
            <p:cNvSpPr/>
            <p:nvPr/>
          </p:nvSpPr>
          <p:spPr>
            <a:xfrm>
              <a:off x="1759907" y="286985"/>
              <a:ext cx="168196" cy="204413"/>
            </a:xfrm>
            <a:custGeom>
              <a:avLst/>
              <a:gdLst/>
              <a:ahLst/>
              <a:cxnLst/>
              <a:rect l="l" t="t" r="r" b="b"/>
              <a:pathLst>
                <a:path w="822" h="999" extrusionOk="0">
                  <a:moveTo>
                    <a:pt x="149" y="1"/>
                  </a:moveTo>
                  <a:cubicBezTo>
                    <a:pt x="63" y="1"/>
                    <a:pt x="0" y="102"/>
                    <a:pt x="9" y="195"/>
                  </a:cubicBezTo>
                  <a:cubicBezTo>
                    <a:pt x="33" y="314"/>
                    <a:pt x="81" y="434"/>
                    <a:pt x="153" y="553"/>
                  </a:cubicBezTo>
                  <a:cubicBezTo>
                    <a:pt x="201" y="673"/>
                    <a:pt x="260" y="792"/>
                    <a:pt x="344" y="900"/>
                  </a:cubicBezTo>
                  <a:cubicBezTo>
                    <a:pt x="391" y="969"/>
                    <a:pt x="457" y="998"/>
                    <a:pt x="523" y="998"/>
                  </a:cubicBezTo>
                  <a:cubicBezTo>
                    <a:pt x="673" y="998"/>
                    <a:pt x="822" y="844"/>
                    <a:pt x="739" y="661"/>
                  </a:cubicBezTo>
                  <a:cubicBezTo>
                    <a:pt x="607" y="422"/>
                    <a:pt x="440" y="195"/>
                    <a:pt x="225" y="27"/>
                  </a:cubicBezTo>
                  <a:cubicBezTo>
                    <a:pt x="198" y="9"/>
                    <a:pt x="173" y="1"/>
                    <a:pt x="149"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559" name="Google Shape;2559;p28"/>
            <p:cNvSpPr/>
            <p:nvPr/>
          </p:nvSpPr>
          <p:spPr>
            <a:xfrm>
              <a:off x="1661691" y="760266"/>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560" name="Google Shape;2560;p28"/>
            <p:cNvSpPr/>
            <p:nvPr/>
          </p:nvSpPr>
          <p:spPr>
            <a:xfrm>
              <a:off x="2037777" y="1172980"/>
              <a:ext cx="145483" cy="184770"/>
            </a:xfrm>
            <a:custGeom>
              <a:avLst/>
              <a:gdLst/>
              <a:ahLst/>
              <a:cxnLst/>
              <a:rect l="l" t="t" r="r" b="b"/>
              <a:pathLst>
                <a:path w="711" h="903" extrusionOk="0">
                  <a:moveTo>
                    <a:pt x="199" y="0"/>
                  </a:moveTo>
                  <a:cubicBezTo>
                    <a:pt x="98" y="0"/>
                    <a:pt x="0" y="96"/>
                    <a:pt x="26" y="216"/>
                  </a:cubicBezTo>
                  <a:cubicBezTo>
                    <a:pt x="74" y="431"/>
                    <a:pt x="169" y="634"/>
                    <a:pt x="301" y="802"/>
                  </a:cubicBezTo>
                  <a:cubicBezTo>
                    <a:pt x="342" y="872"/>
                    <a:pt x="407" y="902"/>
                    <a:pt x="471" y="902"/>
                  </a:cubicBezTo>
                  <a:cubicBezTo>
                    <a:pt x="591" y="902"/>
                    <a:pt x="711" y="795"/>
                    <a:pt x="672" y="646"/>
                  </a:cubicBezTo>
                  <a:cubicBezTo>
                    <a:pt x="600" y="419"/>
                    <a:pt x="480" y="216"/>
                    <a:pt x="313" y="48"/>
                  </a:cubicBezTo>
                  <a:cubicBezTo>
                    <a:pt x="279" y="15"/>
                    <a:pt x="239" y="0"/>
                    <a:pt x="199"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561" name="Google Shape;2561;p28"/>
            <p:cNvSpPr/>
            <p:nvPr/>
          </p:nvSpPr>
          <p:spPr>
            <a:xfrm>
              <a:off x="2177530" y="799348"/>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562" name="Google Shape;2562;p28"/>
            <p:cNvSpPr/>
            <p:nvPr/>
          </p:nvSpPr>
          <p:spPr>
            <a:xfrm>
              <a:off x="2445988" y="285143"/>
              <a:ext cx="163285" cy="193159"/>
            </a:xfrm>
            <a:custGeom>
              <a:avLst/>
              <a:gdLst/>
              <a:ahLst/>
              <a:cxnLst/>
              <a:rect l="l" t="t" r="r" b="b"/>
              <a:pathLst>
                <a:path w="798" h="944" extrusionOk="0">
                  <a:moveTo>
                    <a:pt x="615" y="1"/>
                  </a:moveTo>
                  <a:cubicBezTo>
                    <a:pt x="582" y="1"/>
                    <a:pt x="548" y="15"/>
                    <a:pt x="517" y="48"/>
                  </a:cubicBezTo>
                  <a:cubicBezTo>
                    <a:pt x="338" y="228"/>
                    <a:pt x="183" y="431"/>
                    <a:pt x="63" y="646"/>
                  </a:cubicBezTo>
                  <a:cubicBezTo>
                    <a:pt x="0" y="781"/>
                    <a:pt x="120" y="944"/>
                    <a:pt x="245" y="944"/>
                  </a:cubicBezTo>
                  <a:cubicBezTo>
                    <a:pt x="286" y="944"/>
                    <a:pt x="327" y="926"/>
                    <a:pt x="362" y="885"/>
                  </a:cubicBezTo>
                  <a:cubicBezTo>
                    <a:pt x="517" y="682"/>
                    <a:pt x="649" y="455"/>
                    <a:pt x="744" y="228"/>
                  </a:cubicBezTo>
                  <a:cubicBezTo>
                    <a:pt x="798" y="121"/>
                    <a:pt x="712" y="1"/>
                    <a:pt x="61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563" name="Google Shape;2563;p28"/>
            <p:cNvSpPr/>
            <p:nvPr/>
          </p:nvSpPr>
          <p:spPr>
            <a:xfrm>
              <a:off x="2895736" y="388066"/>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564" name="Google Shape;2564;p28"/>
            <p:cNvSpPr/>
            <p:nvPr/>
          </p:nvSpPr>
          <p:spPr>
            <a:xfrm>
              <a:off x="2913742" y="789526"/>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565" name="Google Shape;2565;p28"/>
            <p:cNvSpPr/>
            <p:nvPr/>
          </p:nvSpPr>
          <p:spPr>
            <a:xfrm>
              <a:off x="3214119" y="1023609"/>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566" name="Google Shape;2566;p28"/>
            <p:cNvSpPr/>
            <p:nvPr/>
          </p:nvSpPr>
          <p:spPr>
            <a:xfrm>
              <a:off x="3706223" y="909637"/>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567" name="Google Shape;2567;p28"/>
            <p:cNvSpPr/>
            <p:nvPr/>
          </p:nvSpPr>
          <p:spPr>
            <a:xfrm>
              <a:off x="3408710" y="541734"/>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568" name="Google Shape;2568;p28"/>
            <p:cNvSpPr/>
            <p:nvPr/>
          </p:nvSpPr>
          <p:spPr>
            <a:xfrm>
              <a:off x="3371061" y="162782"/>
              <a:ext cx="190704" cy="155714"/>
            </a:xfrm>
            <a:custGeom>
              <a:avLst/>
              <a:gdLst/>
              <a:ahLst/>
              <a:cxnLst/>
              <a:rect l="l" t="t" r="r" b="b"/>
              <a:pathLst>
                <a:path w="932" h="761" extrusionOk="0">
                  <a:moveTo>
                    <a:pt x="204" y="1"/>
                  </a:moveTo>
                  <a:cubicBezTo>
                    <a:pt x="132" y="13"/>
                    <a:pt x="73" y="61"/>
                    <a:pt x="61" y="120"/>
                  </a:cubicBezTo>
                  <a:cubicBezTo>
                    <a:pt x="1" y="264"/>
                    <a:pt x="144" y="455"/>
                    <a:pt x="228" y="539"/>
                  </a:cubicBezTo>
                  <a:cubicBezTo>
                    <a:pt x="336" y="658"/>
                    <a:pt x="479" y="730"/>
                    <a:pt x="622" y="754"/>
                  </a:cubicBezTo>
                  <a:cubicBezTo>
                    <a:pt x="638" y="758"/>
                    <a:pt x="653" y="760"/>
                    <a:pt x="668" y="760"/>
                  </a:cubicBezTo>
                  <a:cubicBezTo>
                    <a:pt x="816" y="760"/>
                    <a:pt x="932" y="562"/>
                    <a:pt x="802" y="443"/>
                  </a:cubicBezTo>
                  <a:cubicBezTo>
                    <a:pt x="706" y="371"/>
                    <a:pt x="622" y="288"/>
                    <a:pt x="539" y="216"/>
                  </a:cubicBezTo>
                  <a:cubicBezTo>
                    <a:pt x="443" y="132"/>
                    <a:pt x="336"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569" name="Google Shape;2569;p28"/>
            <p:cNvSpPr/>
            <p:nvPr/>
          </p:nvSpPr>
          <p:spPr>
            <a:xfrm>
              <a:off x="3797687" y="-12371"/>
              <a:ext cx="128909" cy="251884"/>
            </a:xfrm>
            <a:custGeom>
              <a:avLst/>
              <a:gdLst/>
              <a:ahLst/>
              <a:cxnLst/>
              <a:rect l="l" t="t" r="r" b="b"/>
              <a:pathLst>
                <a:path w="630" h="1231" extrusionOk="0">
                  <a:moveTo>
                    <a:pt x="523" y="1"/>
                  </a:moveTo>
                  <a:cubicBezTo>
                    <a:pt x="487" y="1"/>
                    <a:pt x="450" y="18"/>
                    <a:pt x="426" y="56"/>
                  </a:cubicBezTo>
                  <a:cubicBezTo>
                    <a:pt x="259" y="355"/>
                    <a:pt x="139" y="666"/>
                    <a:pt x="44" y="1000"/>
                  </a:cubicBezTo>
                  <a:cubicBezTo>
                    <a:pt x="0" y="1137"/>
                    <a:pt x="118" y="1231"/>
                    <a:pt x="234" y="1231"/>
                  </a:cubicBezTo>
                  <a:cubicBezTo>
                    <a:pt x="310" y="1231"/>
                    <a:pt x="386" y="1191"/>
                    <a:pt x="414" y="1096"/>
                  </a:cubicBezTo>
                  <a:cubicBezTo>
                    <a:pt x="522" y="773"/>
                    <a:pt x="593" y="438"/>
                    <a:pt x="629" y="104"/>
                  </a:cubicBezTo>
                  <a:cubicBezTo>
                    <a:pt x="629" y="39"/>
                    <a:pt x="578" y="1"/>
                    <a:pt x="52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570" name="Google Shape;2570;p28"/>
            <p:cNvSpPr/>
            <p:nvPr/>
          </p:nvSpPr>
          <p:spPr>
            <a:xfrm>
              <a:off x="2128627" y="-9711"/>
              <a:ext cx="129523" cy="286465"/>
            </a:xfrm>
            <a:custGeom>
              <a:avLst/>
              <a:gdLst/>
              <a:ahLst/>
              <a:cxnLst/>
              <a:rect l="l" t="t" r="r" b="b"/>
              <a:pathLst>
                <a:path w="633" h="1400" extrusionOk="0">
                  <a:moveTo>
                    <a:pt x="181" y="0"/>
                  </a:moveTo>
                  <a:cubicBezTo>
                    <a:pt x="122" y="0"/>
                    <a:pt x="70" y="34"/>
                    <a:pt x="60" y="115"/>
                  </a:cubicBezTo>
                  <a:cubicBezTo>
                    <a:pt x="0" y="497"/>
                    <a:pt x="24" y="880"/>
                    <a:pt x="132" y="1238"/>
                  </a:cubicBezTo>
                  <a:cubicBezTo>
                    <a:pt x="165" y="1351"/>
                    <a:pt x="255" y="1399"/>
                    <a:pt x="347" y="1399"/>
                  </a:cubicBezTo>
                  <a:cubicBezTo>
                    <a:pt x="488" y="1399"/>
                    <a:pt x="632" y="1285"/>
                    <a:pt x="574" y="1119"/>
                  </a:cubicBezTo>
                  <a:cubicBezTo>
                    <a:pt x="467" y="808"/>
                    <a:pt x="395" y="485"/>
                    <a:pt x="371" y="163"/>
                  </a:cubicBezTo>
                  <a:cubicBezTo>
                    <a:pt x="357" y="65"/>
                    <a:pt x="263" y="0"/>
                    <a:pt x="18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571" name="Google Shape;2571;p28"/>
            <p:cNvSpPr/>
            <p:nvPr/>
          </p:nvSpPr>
          <p:spPr>
            <a:xfrm>
              <a:off x="3882398" y="538051"/>
              <a:ext cx="315725"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572" name="Google Shape;2572;p28"/>
            <p:cNvSpPr/>
            <p:nvPr/>
          </p:nvSpPr>
          <p:spPr>
            <a:xfrm>
              <a:off x="-124001" y="509404"/>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573" name="Google Shape;2573;p28"/>
            <p:cNvSpPr/>
            <p:nvPr/>
          </p:nvSpPr>
          <p:spPr>
            <a:xfrm>
              <a:off x="4703718" y="24051"/>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574" name="Google Shape;2574;p28"/>
            <p:cNvSpPr/>
            <p:nvPr/>
          </p:nvSpPr>
          <p:spPr>
            <a:xfrm>
              <a:off x="4674458" y="732438"/>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575" name="Google Shape;2575;p28"/>
            <p:cNvSpPr/>
            <p:nvPr/>
          </p:nvSpPr>
          <p:spPr>
            <a:xfrm>
              <a:off x="5038880" y="446587"/>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576" name="Google Shape;2576;p28"/>
            <p:cNvSpPr/>
            <p:nvPr/>
          </p:nvSpPr>
          <p:spPr>
            <a:xfrm>
              <a:off x="5375475" y="972455"/>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577" name="Google Shape;2577;p28"/>
            <p:cNvSpPr/>
            <p:nvPr/>
          </p:nvSpPr>
          <p:spPr>
            <a:xfrm>
              <a:off x="5625926" y="515543"/>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578" name="Google Shape;2578;p28"/>
            <p:cNvSpPr/>
            <p:nvPr/>
          </p:nvSpPr>
          <p:spPr>
            <a:xfrm>
              <a:off x="5438906" y="153983"/>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579" name="Google Shape;2579;p28"/>
            <p:cNvSpPr/>
            <p:nvPr/>
          </p:nvSpPr>
          <p:spPr>
            <a:xfrm>
              <a:off x="6189032" y="286985"/>
              <a:ext cx="168196" cy="204413"/>
            </a:xfrm>
            <a:custGeom>
              <a:avLst/>
              <a:gdLst/>
              <a:ahLst/>
              <a:cxnLst/>
              <a:rect l="l" t="t" r="r" b="b"/>
              <a:pathLst>
                <a:path w="822" h="999" extrusionOk="0">
                  <a:moveTo>
                    <a:pt x="149" y="1"/>
                  </a:moveTo>
                  <a:cubicBezTo>
                    <a:pt x="63" y="1"/>
                    <a:pt x="0" y="102"/>
                    <a:pt x="9" y="195"/>
                  </a:cubicBezTo>
                  <a:cubicBezTo>
                    <a:pt x="33" y="314"/>
                    <a:pt x="81" y="434"/>
                    <a:pt x="153" y="553"/>
                  </a:cubicBezTo>
                  <a:cubicBezTo>
                    <a:pt x="201" y="673"/>
                    <a:pt x="260" y="792"/>
                    <a:pt x="344" y="900"/>
                  </a:cubicBezTo>
                  <a:cubicBezTo>
                    <a:pt x="391" y="969"/>
                    <a:pt x="457" y="998"/>
                    <a:pt x="523" y="998"/>
                  </a:cubicBezTo>
                  <a:cubicBezTo>
                    <a:pt x="673" y="998"/>
                    <a:pt x="822" y="844"/>
                    <a:pt x="739" y="661"/>
                  </a:cubicBezTo>
                  <a:cubicBezTo>
                    <a:pt x="607" y="422"/>
                    <a:pt x="440" y="195"/>
                    <a:pt x="225" y="27"/>
                  </a:cubicBezTo>
                  <a:cubicBezTo>
                    <a:pt x="198" y="9"/>
                    <a:pt x="173" y="1"/>
                    <a:pt x="149"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580" name="Google Shape;2580;p28"/>
            <p:cNvSpPr/>
            <p:nvPr/>
          </p:nvSpPr>
          <p:spPr>
            <a:xfrm>
              <a:off x="6090816" y="760266"/>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581" name="Google Shape;2581;p28"/>
            <p:cNvSpPr/>
            <p:nvPr/>
          </p:nvSpPr>
          <p:spPr>
            <a:xfrm>
              <a:off x="6606655" y="799348"/>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582" name="Google Shape;2582;p28"/>
            <p:cNvSpPr/>
            <p:nvPr/>
          </p:nvSpPr>
          <p:spPr>
            <a:xfrm>
              <a:off x="6875113" y="285143"/>
              <a:ext cx="163285" cy="193159"/>
            </a:xfrm>
            <a:custGeom>
              <a:avLst/>
              <a:gdLst/>
              <a:ahLst/>
              <a:cxnLst/>
              <a:rect l="l" t="t" r="r" b="b"/>
              <a:pathLst>
                <a:path w="798" h="944" extrusionOk="0">
                  <a:moveTo>
                    <a:pt x="615" y="1"/>
                  </a:moveTo>
                  <a:cubicBezTo>
                    <a:pt x="582" y="1"/>
                    <a:pt x="548" y="15"/>
                    <a:pt x="517" y="48"/>
                  </a:cubicBezTo>
                  <a:cubicBezTo>
                    <a:pt x="338" y="228"/>
                    <a:pt x="183" y="431"/>
                    <a:pt x="63" y="646"/>
                  </a:cubicBezTo>
                  <a:cubicBezTo>
                    <a:pt x="0" y="781"/>
                    <a:pt x="120" y="944"/>
                    <a:pt x="245" y="944"/>
                  </a:cubicBezTo>
                  <a:cubicBezTo>
                    <a:pt x="286" y="944"/>
                    <a:pt x="327" y="926"/>
                    <a:pt x="362" y="885"/>
                  </a:cubicBezTo>
                  <a:cubicBezTo>
                    <a:pt x="517" y="682"/>
                    <a:pt x="649" y="455"/>
                    <a:pt x="744" y="228"/>
                  </a:cubicBezTo>
                  <a:cubicBezTo>
                    <a:pt x="798" y="121"/>
                    <a:pt x="712" y="1"/>
                    <a:pt x="61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583" name="Google Shape;2583;p28"/>
            <p:cNvSpPr/>
            <p:nvPr/>
          </p:nvSpPr>
          <p:spPr>
            <a:xfrm>
              <a:off x="7324861" y="388066"/>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584" name="Google Shape;2584;p28"/>
            <p:cNvSpPr/>
            <p:nvPr/>
          </p:nvSpPr>
          <p:spPr>
            <a:xfrm>
              <a:off x="7342867" y="789526"/>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585" name="Google Shape;2585;p28"/>
            <p:cNvSpPr/>
            <p:nvPr/>
          </p:nvSpPr>
          <p:spPr>
            <a:xfrm>
              <a:off x="7643244" y="1023609"/>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586" name="Google Shape;2586;p28"/>
            <p:cNvSpPr/>
            <p:nvPr/>
          </p:nvSpPr>
          <p:spPr>
            <a:xfrm>
              <a:off x="8135348" y="909637"/>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587" name="Google Shape;2587;p28"/>
            <p:cNvSpPr/>
            <p:nvPr/>
          </p:nvSpPr>
          <p:spPr>
            <a:xfrm>
              <a:off x="7837835" y="541734"/>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588" name="Google Shape;2588;p28"/>
            <p:cNvSpPr/>
            <p:nvPr/>
          </p:nvSpPr>
          <p:spPr>
            <a:xfrm>
              <a:off x="7800186" y="162782"/>
              <a:ext cx="190704" cy="155714"/>
            </a:xfrm>
            <a:custGeom>
              <a:avLst/>
              <a:gdLst/>
              <a:ahLst/>
              <a:cxnLst/>
              <a:rect l="l" t="t" r="r" b="b"/>
              <a:pathLst>
                <a:path w="932" h="761" extrusionOk="0">
                  <a:moveTo>
                    <a:pt x="204" y="1"/>
                  </a:moveTo>
                  <a:cubicBezTo>
                    <a:pt x="132" y="13"/>
                    <a:pt x="73" y="61"/>
                    <a:pt x="61" y="120"/>
                  </a:cubicBezTo>
                  <a:cubicBezTo>
                    <a:pt x="1" y="264"/>
                    <a:pt x="144" y="455"/>
                    <a:pt x="228" y="539"/>
                  </a:cubicBezTo>
                  <a:cubicBezTo>
                    <a:pt x="336" y="658"/>
                    <a:pt x="479" y="730"/>
                    <a:pt x="622" y="754"/>
                  </a:cubicBezTo>
                  <a:cubicBezTo>
                    <a:pt x="638" y="758"/>
                    <a:pt x="653" y="760"/>
                    <a:pt x="668" y="760"/>
                  </a:cubicBezTo>
                  <a:cubicBezTo>
                    <a:pt x="816" y="760"/>
                    <a:pt x="932" y="562"/>
                    <a:pt x="802" y="443"/>
                  </a:cubicBezTo>
                  <a:cubicBezTo>
                    <a:pt x="706" y="371"/>
                    <a:pt x="622" y="288"/>
                    <a:pt x="539" y="216"/>
                  </a:cubicBezTo>
                  <a:cubicBezTo>
                    <a:pt x="443" y="132"/>
                    <a:pt x="336"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589" name="Google Shape;2589;p28"/>
            <p:cNvSpPr/>
            <p:nvPr/>
          </p:nvSpPr>
          <p:spPr>
            <a:xfrm>
              <a:off x="8226812" y="-12371"/>
              <a:ext cx="128909" cy="251884"/>
            </a:xfrm>
            <a:custGeom>
              <a:avLst/>
              <a:gdLst/>
              <a:ahLst/>
              <a:cxnLst/>
              <a:rect l="l" t="t" r="r" b="b"/>
              <a:pathLst>
                <a:path w="630" h="1231" extrusionOk="0">
                  <a:moveTo>
                    <a:pt x="523" y="1"/>
                  </a:moveTo>
                  <a:cubicBezTo>
                    <a:pt x="487" y="1"/>
                    <a:pt x="450" y="18"/>
                    <a:pt x="426" y="56"/>
                  </a:cubicBezTo>
                  <a:cubicBezTo>
                    <a:pt x="259" y="355"/>
                    <a:pt x="139" y="666"/>
                    <a:pt x="44" y="1000"/>
                  </a:cubicBezTo>
                  <a:cubicBezTo>
                    <a:pt x="0" y="1137"/>
                    <a:pt x="118" y="1231"/>
                    <a:pt x="234" y="1231"/>
                  </a:cubicBezTo>
                  <a:cubicBezTo>
                    <a:pt x="310" y="1231"/>
                    <a:pt x="386" y="1191"/>
                    <a:pt x="414" y="1096"/>
                  </a:cubicBezTo>
                  <a:cubicBezTo>
                    <a:pt x="522" y="773"/>
                    <a:pt x="593" y="438"/>
                    <a:pt x="629" y="104"/>
                  </a:cubicBezTo>
                  <a:cubicBezTo>
                    <a:pt x="629" y="39"/>
                    <a:pt x="578" y="1"/>
                    <a:pt x="52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590" name="Google Shape;2590;p28"/>
            <p:cNvSpPr/>
            <p:nvPr/>
          </p:nvSpPr>
          <p:spPr>
            <a:xfrm>
              <a:off x="6557752" y="-9711"/>
              <a:ext cx="129523" cy="286465"/>
            </a:xfrm>
            <a:custGeom>
              <a:avLst/>
              <a:gdLst/>
              <a:ahLst/>
              <a:cxnLst/>
              <a:rect l="l" t="t" r="r" b="b"/>
              <a:pathLst>
                <a:path w="633" h="1400" extrusionOk="0">
                  <a:moveTo>
                    <a:pt x="181" y="0"/>
                  </a:moveTo>
                  <a:cubicBezTo>
                    <a:pt x="122" y="0"/>
                    <a:pt x="70" y="34"/>
                    <a:pt x="60" y="115"/>
                  </a:cubicBezTo>
                  <a:cubicBezTo>
                    <a:pt x="0" y="497"/>
                    <a:pt x="24" y="880"/>
                    <a:pt x="132" y="1238"/>
                  </a:cubicBezTo>
                  <a:cubicBezTo>
                    <a:pt x="165" y="1351"/>
                    <a:pt x="255" y="1399"/>
                    <a:pt x="347" y="1399"/>
                  </a:cubicBezTo>
                  <a:cubicBezTo>
                    <a:pt x="488" y="1399"/>
                    <a:pt x="632" y="1285"/>
                    <a:pt x="574" y="1119"/>
                  </a:cubicBezTo>
                  <a:cubicBezTo>
                    <a:pt x="467" y="808"/>
                    <a:pt x="395" y="485"/>
                    <a:pt x="371" y="163"/>
                  </a:cubicBezTo>
                  <a:cubicBezTo>
                    <a:pt x="357" y="65"/>
                    <a:pt x="263" y="0"/>
                    <a:pt x="18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591" name="Google Shape;2591;p28"/>
            <p:cNvSpPr/>
            <p:nvPr/>
          </p:nvSpPr>
          <p:spPr>
            <a:xfrm rot="-1206472">
              <a:off x="8244636" y="629176"/>
              <a:ext cx="315724"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592" name="Google Shape;2592;p28"/>
            <p:cNvSpPr/>
            <p:nvPr/>
          </p:nvSpPr>
          <p:spPr>
            <a:xfrm rot="-1796623">
              <a:off x="4305124" y="509405"/>
              <a:ext cx="344986"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593" name="Google Shape;2593;p28"/>
            <p:cNvSpPr/>
            <p:nvPr/>
          </p:nvSpPr>
          <p:spPr>
            <a:xfrm>
              <a:off x="465093" y="1176576"/>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594" name="Google Shape;2594;p28"/>
            <p:cNvSpPr/>
            <p:nvPr/>
          </p:nvSpPr>
          <p:spPr>
            <a:xfrm>
              <a:off x="435833" y="1884963"/>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595" name="Google Shape;2595;p28"/>
            <p:cNvSpPr/>
            <p:nvPr/>
          </p:nvSpPr>
          <p:spPr>
            <a:xfrm>
              <a:off x="800255" y="1599112"/>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596" name="Google Shape;2596;p28"/>
            <p:cNvSpPr/>
            <p:nvPr/>
          </p:nvSpPr>
          <p:spPr>
            <a:xfrm>
              <a:off x="1136850" y="2124980"/>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597" name="Google Shape;2597;p28"/>
            <p:cNvSpPr/>
            <p:nvPr/>
          </p:nvSpPr>
          <p:spPr>
            <a:xfrm>
              <a:off x="1387301" y="1668068"/>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598" name="Google Shape;2598;p28"/>
            <p:cNvSpPr/>
            <p:nvPr/>
          </p:nvSpPr>
          <p:spPr>
            <a:xfrm>
              <a:off x="1200281" y="1306508"/>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599" name="Google Shape;2599;p28"/>
            <p:cNvSpPr/>
            <p:nvPr/>
          </p:nvSpPr>
          <p:spPr>
            <a:xfrm>
              <a:off x="2152820" y="1564560"/>
              <a:ext cx="168196" cy="204413"/>
            </a:xfrm>
            <a:custGeom>
              <a:avLst/>
              <a:gdLst/>
              <a:ahLst/>
              <a:cxnLst/>
              <a:rect l="l" t="t" r="r" b="b"/>
              <a:pathLst>
                <a:path w="822" h="999" extrusionOk="0">
                  <a:moveTo>
                    <a:pt x="149" y="1"/>
                  </a:moveTo>
                  <a:cubicBezTo>
                    <a:pt x="63" y="1"/>
                    <a:pt x="0" y="102"/>
                    <a:pt x="9" y="195"/>
                  </a:cubicBezTo>
                  <a:cubicBezTo>
                    <a:pt x="33" y="314"/>
                    <a:pt x="81" y="434"/>
                    <a:pt x="153" y="553"/>
                  </a:cubicBezTo>
                  <a:cubicBezTo>
                    <a:pt x="201" y="673"/>
                    <a:pt x="260" y="792"/>
                    <a:pt x="344" y="900"/>
                  </a:cubicBezTo>
                  <a:cubicBezTo>
                    <a:pt x="391" y="969"/>
                    <a:pt x="457" y="998"/>
                    <a:pt x="523" y="998"/>
                  </a:cubicBezTo>
                  <a:cubicBezTo>
                    <a:pt x="673" y="998"/>
                    <a:pt x="822" y="844"/>
                    <a:pt x="739" y="661"/>
                  </a:cubicBezTo>
                  <a:cubicBezTo>
                    <a:pt x="607" y="422"/>
                    <a:pt x="440" y="195"/>
                    <a:pt x="225" y="27"/>
                  </a:cubicBezTo>
                  <a:cubicBezTo>
                    <a:pt x="198" y="9"/>
                    <a:pt x="173" y="1"/>
                    <a:pt x="149"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600" name="Google Shape;2600;p28"/>
            <p:cNvSpPr/>
            <p:nvPr/>
          </p:nvSpPr>
          <p:spPr>
            <a:xfrm>
              <a:off x="1852191" y="1912791"/>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601" name="Google Shape;2601;p28"/>
            <p:cNvSpPr/>
            <p:nvPr/>
          </p:nvSpPr>
          <p:spPr>
            <a:xfrm>
              <a:off x="2368030" y="1951873"/>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602" name="Google Shape;2602;p28"/>
            <p:cNvSpPr/>
            <p:nvPr/>
          </p:nvSpPr>
          <p:spPr>
            <a:xfrm>
              <a:off x="2636488" y="1437668"/>
              <a:ext cx="163285" cy="193159"/>
            </a:xfrm>
            <a:custGeom>
              <a:avLst/>
              <a:gdLst/>
              <a:ahLst/>
              <a:cxnLst/>
              <a:rect l="l" t="t" r="r" b="b"/>
              <a:pathLst>
                <a:path w="798" h="944" extrusionOk="0">
                  <a:moveTo>
                    <a:pt x="615" y="1"/>
                  </a:moveTo>
                  <a:cubicBezTo>
                    <a:pt x="582" y="1"/>
                    <a:pt x="548" y="15"/>
                    <a:pt x="517" y="48"/>
                  </a:cubicBezTo>
                  <a:cubicBezTo>
                    <a:pt x="338" y="228"/>
                    <a:pt x="183" y="431"/>
                    <a:pt x="63" y="646"/>
                  </a:cubicBezTo>
                  <a:cubicBezTo>
                    <a:pt x="0" y="781"/>
                    <a:pt x="120" y="944"/>
                    <a:pt x="245" y="944"/>
                  </a:cubicBezTo>
                  <a:cubicBezTo>
                    <a:pt x="286" y="944"/>
                    <a:pt x="327" y="926"/>
                    <a:pt x="362" y="885"/>
                  </a:cubicBezTo>
                  <a:cubicBezTo>
                    <a:pt x="517" y="682"/>
                    <a:pt x="649" y="455"/>
                    <a:pt x="744" y="228"/>
                  </a:cubicBezTo>
                  <a:cubicBezTo>
                    <a:pt x="798" y="121"/>
                    <a:pt x="712" y="1"/>
                    <a:pt x="61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603" name="Google Shape;2603;p28"/>
            <p:cNvSpPr/>
            <p:nvPr/>
          </p:nvSpPr>
          <p:spPr>
            <a:xfrm>
              <a:off x="3086236" y="1540591"/>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604" name="Google Shape;2604;p28"/>
            <p:cNvSpPr/>
            <p:nvPr/>
          </p:nvSpPr>
          <p:spPr>
            <a:xfrm>
              <a:off x="3104242" y="1942051"/>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605" name="Google Shape;2605;p28"/>
            <p:cNvSpPr/>
            <p:nvPr/>
          </p:nvSpPr>
          <p:spPr>
            <a:xfrm>
              <a:off x="3404619" y="2176134"/>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606" name="Google Shape;2606;p28"/>
            <p:cNvSpPr/>
            <p:nvPr/>
          </p:nvSpPr>
          <p:spPr>
            <a:xfrm>
              <a:off x="3896723" y="2062162"/>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607" name="Google Shape;2607;p28"/>
            <p:cNvSpPr/>
            <p:nvPr/>
          </p:nvSpPr>
          <p:spPr>
            <a:xfrm>
              <a:off x="3599210" y="1694259"/>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608" name="Google Shape;2608;p28"/>
            <p:cNvSpPr/>
            <p:nvPr/>
          </p:nvSpPr>
          <p:spPr>
            <a:xfrm>
              <a:off x="3561561" y="1315307"/>
              <a:ext cx="190704" cy="155714"/>
            </a:xfrm>
            <a:custGeom>
              <a:avLst/>
              <a:gdLst/>
              <a:ahLst/>
              <a:cxnLst/>
              <a:rect l="l" t="t" r="r" b="b"/>
              <a:pathLst>
                <a:path w="932" h="761" extrusionOk="0">
                  <a:moveTo>
                    <a:pt x="204" y="1"/>
                  </a:moveTo>
                  <a:cubicBezTo>
                    <a:pt x="132" y="13"/>
                    <a:pt x="73" y="61"/>
                    <a:pt x="61" y="120"/>
                  </a:cubicBezTo>
                  <a:cubicBezTo>
                    <a:pt x="1" y="264"/>
                    <a:pt x="144" y="455"/>
                    <a:pt x="228" y="539"/>
                  </a:cubicBezTo>
                  <a:cubicBezTo>
                    <a:pt x="336" y="658"/>
                    <a:pt x="479" y="730"/>
                    <a:pt x="622" y="754"/>
                  </a:cubicBezTo>
                  <a:cubicBezTo>
                    <a:pt x="638" y="758"/>
                    <a:pt x="653" y="760"/>
                    <a:pt x="668" y="760"/>
                  </a:cubicBezTo>
                  <a:cubicBezTo>
                    <a:pt x="816" y="760"/>
                    <a:pt x="932" y="562"/>
                    <a:pt x="802" y="443"/>
                  </a:cubicBezTo>
                  <a:cubicBezTo>
                    <a:pt x="706" y="371"/>
                    <a:pt x="622" y="288"/>
                    <a:pt x="539" y="216"/>
                  </a:cubicBezTo>
                  <a:cubicBezTo>
                    <a:pt x="443" y="132"/>
                    <a:pt x="336"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609" name="Google Shape;2609;p28"/>
            <p:cNvSpPr/>
            <p:nvPr/>
          </p:nvSpPr>
          <p:spPr>
            <a:xfrm>
              <a:off x="3988187" y="1140154"/>
              <a:ext cx="128909" cy="251884"/>
            </a:xfrm>
            <a:custGeom>
              <a:avLst/>
              <a:gdLst/>
              <a:ahLst/>
              <a:cxnLst/>
              <a:rect l="l" t="t" r="r" b="b"/>
              <a:pathLst>
                <a:path w="630" h="1231" extrusionOk="0">
                  <a:moveTo>
                    <a:pt x="523" y="1"/>
                  </a:moveTo>
                  <a:cubicBezTo>
                    <a:pt x="487" y="1"/>
                    <a:pt x="450" y="18"/>
                    <a:pt x="426" y="56"/>
                  </a:cubicBezTo>
                  <a:cubicBezTo>
                    <a:pt x="259" y="355"/>
                    <a:pt x="139" y="666"/>
                    <a:pt x="44" y="1000"/>
                  </a:cubicBezTo>
                  <a:cubicBezTo>
                    <a:pt x="0" y="1137"/>
                    <a:pt x="118" y="1231"/>
                    <a:pt x="234" y="1231"/>
                  </a:cubicBezTo>
                  <a:cubicBezTo>
                    <a:pt x="310" y="1231"/>
                    <a:pt x="386" y="1191"/>
                    <a:pt x="414" y="1096"/>
                  </a:cubicBezTo>
                  <a:cubicBezTo>
                    <a:pt x="522" y="773"/>
                    <a:pt x="593" y="438"/>
                    <a:pt x="629" y="104"/>
                  </a:cubicBezTo>
                  <a:cubicBezTo>
                    <a:pt x="629" y="39"/>
                    <a:pt x="578" y="1"/>
                    <a:pt x="52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610" name="Google Shape;2610;p28"/>
            <p:cNvSpPr/>
            <p:nvPr/>
          </p:nvSpPr>
          <p:spPr>
            <a:xfrm>
              <a:off x="2319127" y="1142814"/>
              <a:ext cx="129523" cy="286465"/>
            </a:xfrm>
            <a:custGeom>
              <a:avLst/>
              <a:gdLst/>
              <a:ahLst/>
              <a:cxnLst/>
              <a:rect l="l" t="t" r="r" b="b"/>
              <a:pathLst>
                <a:path w="633" h="1400" extrusionOk="0">
                  <a:moveTo>
                    <a:pt x="181" y="0"/>
                  </a:moveTo>
                  <a:cubicBezTo>
                    <a:pt x="122" y="0"/>
                    <a:pt x="70" y="34"/>
                    <a:pt x="60" y="115"/>
                  </a:cubicBezTo>
                  <a:cubicBezTo>
                    <a:pt x="0" y="497"/>
                    <a:pt x="24" y="880"/>
                    <a:pt x="132" y="1238"/>
                  </a:cubicBezTo>
                  <a:cubicBezTo>
                    <a:pt x="165" y="1351"/>
                    <a:pt x="255" y="1399"/>
                    <a:pt x="347" y="1399"/>
                  </a:cubicBezTo>
                  <a:cubicBezTo>
                    <a:pt x="488" y="1399"/>
                    <a:pt x="632" y="1285"/>
                    <a:pt x="574" y="1119"/>
                  </a:cubicBezTo>
                  <a:cubicBezTo>
                    <a:pt x="467" y="808"/>
                    <a:pt x="395" y="485"/>
                    <a:pt x="371" y="163"/>
                  </a:cubicBezTo>
                  <a:cubicBezTo>
                    <a:pt x="357" y="65"/>
                    <a:pt x="263" y="0"/>
                    <a:pt x="18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611" name="Google Shape;2611;p28"/>
            <p:cNvSpPr/>
            <p:nvPr/>
          </p:nvSpPr>
          <p:spPr>
            <a:xfrm>
              <a:off x="4072898" y="1690576"/>
              <a:ext cx="315725"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612" name="Google Shape;2612;p28"/>
            <p:cNvSpPr/>
            <p:nvPr/>
          </p:nvSpPr>
          <p:spPr>
            <a:xfrm>
              <a:off x="66499" y="1661929"/>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613" name="Google Shape;2613;p28"/>
            <p:cNvSpPr/>
            <p:nvPr/>
          </p:nvSpPr>
          <p:spPr>
            <a:xfrm>
              <a:off x="4531833" y="1066025"/>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614" name="Google Shape;2614;p28"/>
            <p:cNvSpPr/>
            <p:nvPr/>
          </p:nvSpPr>
          <p:spPr>
            <a:xfrm>
              <a:off x="5232850" y="1306042"/>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615" name="Google Shape;2615;p28"/>
            <p:cNvSpPr/>
            <p:nvPr/>
          </p:nvSpPr>
          <p:spPr>
            <a:xfrm>
              <a:off x="5948191" y="1093853"/>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616" name="Google Shape;2616;p28"/>
            <p:cNvSpPr/>
            <p:nvPr/>
          </p:nvSpPr>
          <p:spPr>
            <a:xfrm>
              <a:off x="6324277" y="1506567"/>
              <a:ext cx="145483" cy="184770"/>
            </a:xfrm>
            <a:custGeom>
              <a:avLst/>
              <a:gdLst/>
              <a:ahLst/>
              <a:cxnLst/>
              <a:rect l="l" t="t" r="r" b="b"/>
              <a:pathLst>
                <a:path w="711" h="903" extrusionOk="0">
                  <a:moveTo>
                    <a:pt x="199" y="0"/>
                  </a:moveTo>
                  <a:cubicBezTo>
                    <a:pt x="98" y="0"/>
                    <a:pt x="0" y="96"/>
                    <a:pt x="26" y="216"/>
                  </a:cubicBezTo>
                  <a:cubicBezTo>
                    <a:pt x="74" y="431"/>
                    <a:pt x="169" y="634"/>
                    <a:pt x="301" y="802"/>
                  </a:cubicBezTo>
                  <a:cubicBezTo>
                    <a:pt x="342" y="872"/>
                    <a:pt x="407" y="902"/>
                    <a:pt x="471" y="902"/>
                  </a:cubicBezTo>
                  <a:cubicBezTo>
                    <a:pt x="591" y="902"/>
                    <a:pt x="711" y="795"/>
                    <a:pt x="672" y="646"/>
                  </a:cubicBezTo>
                  <a:cubicBezTo>
                    <a:pt x="600" y="419"/>
                    <a:pt x="480" y="216"/>
                    <a:pt x="313" y="48"/>
                  </a:cubicBezTo>
                  <a:cubicBezTo>
                    <a:pt x="279" y="15"/>
                    <a:pt x="239" y="0"/>
                    <a:pt x="199"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617" name="Google Shape;2617;p28"/>
            <p:cNvSpPr/>
            <p:nvPr/>
          </p:nvSpPr>
          <p:spPr>
            <a:xfrm>
              <a:off x="6464030" y="1132935"/>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618" name="Google Shape;2618;p28"/>
            <p:cNvSpPr/>
            <p:nvPr/>
          </p:nvSpPr>
          <p:spPr>
            <a:xfrm>
              <a:off x="7200242" y="1123114"/>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619" name="Google Shape;2619;p28"/>
            <p:cNvSpPr/>
            <p:nvPr/>
          </p:nvSpPr>
          <p:spPr>
            <a:xfrm>
              <a:off x="7500619" y="1357196"/>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620" name="Google Shape;2620;p28"/>
            <p:cNvSpPr/>
            <p:nvPr/>
          </p:nvSpPr>
          <p:spPr>
            <a:xfrm>
              <a:off x="7992723" y="1243224"/>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621" name="Google Shape;2621;p28"/>
            <p:cNvSpPr/>
            <p:nvPr/>
          </p:nvSpPr>
          <p:spPr>
            <a:xfrm>
              <a:off x="4751593" y="1510164"/>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622" name="Google Shape;2622;p28"/>
            <p:cNvSpPr/>
            <p:nvPr/>
          </p:nvSpPr>
          <p:spPr>
            <a:xfrm>
              <a:off x="4722333" y="2218550"/>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623" name="Google Shape;2623;p28"/>
            <p:cNvSpPr/>
            <p:nvPr/>
          </p:nvSpPr>
          <p:spPr>
            <a:xfrm>
              <a:off x="5086755" y="1932699"/>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624" name="Google Shape;2624;p28"/>
            <p:cNvSpPr/>
            <p:nvPr/>
          </p:nvSpPr>
          <p:spPr>
            <a:xfrm>
              <a:off x="5423350" y="2458567"/>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625" name="Google Shape;2625;p28"/>
            <p:cNvSpPr/>
            <p:nvPr/>
          </p:nvSpPr>
          <p:spPr>
            <a:xfrm>
              <a:off x="5673801" y="2001655"/>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626" name="Google Shape;2626;p28"/>
            <p:cNvSpPr/>
            <p:nvPr/>
          </p:nvSpPr>
          <p:spPr>
            <a:xfrm>
              <a:off x="5486781" y="1640096"/>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627" name="Google Shape;2627;p28"/>
            <p:cNvSpPr/>
            <p:nvPr/>
          </p:nvSpPr>
          <p:spPr>
            <a:xfrm>
              <a:off x="6236907" y="1773097"/>
              <a:ext cx="168196" cy="204413"/>
            </a:xfrm>
            <a:custGeom>
              <a:avLst/>
              <a:gdLst/>
              <a:ahLst/>
              <a:cxnLst/>
              <a:rect l="l" t="t" r="r" b="b"/>
              <a:pathLst>
                <a:path w="822" h="999" extrusionOk="0">
                  <a:moveTo>
                    <a:pt x="149" y="1"/>
                  </a:moveTo>
                  <a:cubicBezTo>
                    <a:pt x="63" y="1"/>
                    <a:pt x="0" y="102"/>
                    <a:pt x="9" y="195"/>
                  </a:cubicBezTo>
                  <a:cubicBezTo>
                    <a:pt x="33" y="314"/>
                    <a:pt x="81" y="434"/>
                    <a:pt x="153" y="553"/>
                  </a:cubicBezTo>
                  <a:cubicBezTo>
                    <a:pt x="201" y="673"/>
                    <a:pt x="260" y="792"/>
                    <a:pt x="344" y="900"/>
                  </a:cubicBezTo>
                  <a:cubicBezTo>
                    <a:pt x="391" y="969"/>
                    <a:pt x="457" y="998"/>
                    <a:pt x="523" y="998"/>
                  </a:cubicBezTo>
                  <a:cubicBezTo>
                    <a:pt x="673" y="998"/>
                    <a:pt x="822" y="844"/>
                    <a:pt x="739" y="661"/>
                  </a:cubicBezTo>
                  <a:cubicBezTo>
                    <a:pt x="607" y="422"/>
                    <a:pt x="440" y="195"/>
                    <a:pt x="225" y="27"/>
                  </a:cubicBezTo>
                  <a:cubicBezTo>
                    <a:pt x="198" y="9"/>
                    <a:pt x="173" y="1"/>
                    <a:pt x="149"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628" name="Google Shape;2628;p28"/>
            <p:cNvSpPr/>
            <p:nvPr/>
          </p:nvSpPr>
          <p:spPr>
            <a:xfrm>
              <a:off x="6082928" y="2146466"/>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629" name="Google Shape;2629;p28"/>
            <p:cNvSpPr/>
            <p:nvPr/>
          </p:nvSpPr>
          <p:spPr>
            <a:xfrm>
              <a:off x="6489805" y="2433385"/>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630" name="Google Shape;2630;p28"/>
            <p:cNvSpPr/>
            <p:nvPr/>
          </p:nvSpPr>
          <p:spPr>
            <a:xfrm>
              <a:off x="6922988" y="1771256"/>
              <a:ext cx="163285" cy="193159"/>
            </a:xfrm>
            <a:custGeom>
              <a:avLst/>
              <a:gdLst/>
              <a:ahLst/>
              <a:cxnLst/>
              <a:rect l="l" t="t" r="r" b="b"/>
              <a:pathLst>
                <a:path w="798" h="944" extrusionOk="0">
                  <a:moveTo>
                    <a:pt x="615" y="1"/>
                  </a:moveTo>
                  <a:cubicBezTo>
                    <a:pt x="582" y="1"/>
                    <a:pt x="548" y="15"/>
                    <a:pt x="517" y="48"/>
                  </a:cubicBezTo>
                  <a:cubicBezTo>
                    <a:pt x="338" y="228"/>
                    <a:pt x="183" y="431"/>
                    <a:pt x="63" y="646"/>
                  </a:cubicBezTo>
                  <a:cubicBezTo>
                    <a:pt x="0" y="781"/>
                    <a:pt x="120" y="944"/>
                    <a:pt x="245" y="944"/>
                  </a:cubicBezTo>
                  <a:cubicBezTo>
                    <a:pt x="286" y="944"/>
                    <a:pt x="327" y="926"/>
                    <a:pt x="362" y="885"/>
                  </a:cubicBezTo>
                  <a:cubicBezTo>
                    <a:pt x="517" y="682"/>
                    <a:pt x="649" y="455"/>
                    <a:pt x="744" y="228"/>
                  </a:cubicBezTo>
                  <a:cubicBezTo>
                    <a:pt x="798" y="121"/>
                    <a:pt x="712" y="1"/>
                    <a:pt x="61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631" name="Google Shape;2631;p28"/>
            <p:cNvSpPr/>
            <p:nvPr/>
          </p:nvSpPr>
          <p:spPr>
            <a:xfrm>
              <a:off x="7372736" y="1874179"/>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632" name="Google Shape;2632;p28"/>
            <p:cNvSpPr/>
            <p:nvPr/>
          </p:nvSpPr>
          <p:spPr>
            <a:xfrm>
              <a:off x="6581117" y="1970839"/>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633" name="Google Shape;2633;p28"/>
            <p:cNvSpPr/>
            <p:nvPr/>
          </p:nvSpPr>
          <p:spPr>
            <a:xfrm>
              <a:off x="8689294" y="4382559"/>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634" name="Google Shape;2634;p28"/>
            <p:cNvSpPr/>
            <p:nvPr/>
          </p:nvSpPr>
          <p:spPr>
            <a:xfrm>
              <a:off x="8183223" y="2395749"/>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635" name="Google Shape;2635;p28"/>
            <p:cNvSpPr/>
            <p:nvPr/>
          </p:nvSpPr>
          <p:spPr>
            <a:xfrm>
              <a:off x="7885710" y="2027847"/>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636" name="Google Shape;2636;p28"/>
            <p:cNvSpPr/>
            <p:nvPr/>
          </p:nvSpPr>
          <p:spPr>
            <a:xfrm>
              <a:off x="7848061" y="1648894"/>
              <a:ext cx="190704" cy="155714"/>
            </a:xfrm>
            <a:custGeom>
              <a:avLst/>
              <a:gdLst/>
              <a:ahLst/>
              <a:cxnLst/>
              <a:rect l="l" t="t" r="r" b="b"/>
              <a:pathLst>
                <a:path w="932" h="761" extrusionOk="0">
                  <a:moveTo>
                    <a:pt x="204" y="1"/>
                  </a:moveTo>
                  <a:cubicBezTo>
                    <a:pt x="132" y="13"/>
                    <a:pt x="73" y="61"/>
                    <a:pt x="61" y="120"/>
                  </a:cubicBezTo>
                  <a:cubicBezTo>
                    <a:pt x="1" y="264"/>
                    <a:pt x="144" y="455"/>
                    <a:pt x="228" y="539"/>
                  </a:cubicBezTo>
                  <a:cubicBezTo>
                    <a:pt x="336" y="658"/>
                    <a:pt x="479" y="730"/>
                    <a:pt x="622" y="754"/>
                  </a:cubicBezTo>
                  <a:cubicBezTo>
                    <a:pt x="638" y="758"/>
                    <a:pt x="653" y="760"/>
                    <a:pt x="668" y="760"/>
                  </a:cubicBezTo>
                  <a:cubicBezTo>
                    <a:pt x="816" y="760"/>
                    <a:pt x="932" y="562"/>
                    <a:pt x="802" y="443"/>
                  </a:cubicBezTo>
                  <a:cubicBezTo>
                    <a:pt x="706" y="371"/>
                    <a:pt x="622" y="288"/>
                    <a:pt x="539" y="216"/>
                  </a:cubicBezTo>
                  <a:cubicBezTo>
                    <a:pt x="443" y="132"/>
                    <a:pt x="336"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637" name="Google Shape;2637;p28"/>
            <p:cNvSpPr/>
            <p:nvPr/>
          </p:nvSpPr>
          <p:spPr>
            <a:xfrm>
              <a:off x="8274687" y="1473742"/>
              <a:ext cx="128909" cy="251884"/>
            </a:xfrm>
            <a:custGeom>
              <a:avLst/>
              <a:gdLst/>
              <a:ahLst/>
              <a:cxnLst/>
              <a:rect l="l" t="t" r="r" b="b"/>
              <a:pathLst>
                <a:path w="630" h="1231" extrusionOk="0">
                  <a:moveTo>
                    <a:pt x="523" y="1"/>
                  </a:moveTo>
                  <a:cubicBezTo>
                    <a:pt x="487" y="1"/>
                    <a:pt x="450" y="18"/>
                    <a:pt x="426" y="56"/>
                  </a:cubicBezTo>
                  <a:cubicBezTo>
                    <a:pt x="259" y="355"/>
                    <a:pt x="139" y="666"/>
                    <a:pt x="44" y="1000"/>
                  </a:cubicBezTo>
                  <a:cubicBezTo>
                    <a:pt x="0" y="1137"/>
                    <a:pt x="118" y="1231"/>
                    <a:pt x="234" y="1231"/>
                  </a:cubicBezTo>
                  <a:cubicBezTo>
                    <a:pt x="310" y="1231"/>
                    <a:pt x="386" y="1191"/>
                    <a:pt x="414" y="1096"/>
                  </a:cubicBezTo>
                  <a:cubicBezTo>
                    <a:pt x="522" y="773"/>
                    <a:pt x="593" y="438"/>
                    <a:pt x="629" y="104"/>
                  </a:cubicBezTo>
                  <a:cubicBezTo>
                    <a:pt x="629" y="39"/>
                    <a:pt x="578" y="1"/>
                    <a:pt x="52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638" name="Google Shape;2638;p28"/>
            <p:cNvSpPr/>
            <p:nvPr/>
          </p:nvSpPr>
          <p:spPr>
            <a:xfrm>
              <a:off x="6770239" y="1367202"/>
              <a:ext cx="129523" cy="286465"/>
            </a:xfrm>
            <a:custGeom>
              <a:avLst/>
              <a:gdLst/>
              <a:ahLst/>
              <a:cxnLst/>
              <a:rect l="l" t="t" r="r" b="b"/>
              <a:pathLst>
                <a:path w="633" h="1400" extrusionOk="0">
                  <a:moveTo>
                    <a:pt x="181" y="0"/>
                  </a:moveTo>
                  <a:cubicBezTo>
                    <a:pt x="122" y="0"/>
                    <a:pt x="70" y="34"/>
                    <a:pt x="60" y="115"/>
                  </a:cubicBezTo>
                  <a:cubicBezTo>
                    <a:pt x="0" y="497"/>
                    <a:pt x="24" y="880"/>
                    <a:pt x="132" y="1238"/>
                  </a:cubicBezTo>
                  <a:cubicBezTo>
                    <a:pt x="165" y="1351"/>
                    <a:pt x="255" y="1399"/>
                    <a:pt x="347" y="1399"/>
                  </a:cubicBezTo>
                  <a:cubicBezTo>
                    <a:pt x="488" y="1399"/>
                    <a:pt x="632" y="1285"/>
                    <a:pt x="574" y="1119"/>
                  </a:cubicBezTo>
                  <a:cubicBezTo>
                    <a:pt x="467" y="808"/>
                    <a:pt x="395" y="485"/>
                    <a:pt x="371" y="163"/>
                  </a:cubicBezTo>
                  <a:cubicBezTo>
                    <a:pt x="357" y="65"/>
                    <a:pt x="263" y="0"/>
                    <a:pt x="18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639" name="Google Shape;2639;p28"/>
            <p:cNvSpPr/>
            <p:nvPr/>
          </p:nvSpPr>
          <p:spPr>
            <a:xfrm>
              <a:off x="8359398" y="2024163"/>
              <a:ext cx="315725"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640" name="Google Shape;2640;p28"/>
            <p:cNvSpPr/>
            <p:nvPr/>
          </p:nvSpPr>
          <p:spPr>
            <a:xfrm>
              <a:off x="4352999" y="1995517"/>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641" name="Google Shape;2641;p28"/>
            <p:cNvSpPr/>
            <p:nvPr/>
          </p:nvSpPr>
          <p:spPr>
            <a:xfrm>
              <a:off x="8808993" y="33576"/>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642" name="Google Shape;2642;p28"/>
            <p:cNvSpPr/>
            <p:nvPr/>
          </p:nvSpPr>
          <p:spPr>
            <a:xfrm>
              <a:off x="8779733" y="741963"/>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643" name="Google Shape;2643;p28"/>
            <p:cNvSpPr/>
            <p:nvPr/>
          </p:nvSpPr>
          <p:spPr>
            <a:xfrm>
              <a:off x="8488730" y="979749"/>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644" name="Google Shape;2644;p28"/>
            <p:cNvSpPr/>
            <p:nvPr/>
          </p:nvSpPr>
          <p:spPr>
            <a:xfrm>
              <a:off x="8344774" y="286979"/>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645" name="Google Shape;2645;p28"/>
            <p:cNvSpPr/>
            <p:nvPr/>
          </p:nvSpPr>
          <p:spPr>
            <a:xfrm>
              <a:off x="8999493" y="1186101"/>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646" name="Google Shape;2646;p28"/>
            <p:cNvSpPr/>
            <p:nvPr/>
          </p:nvSpPr>
          <p:spPr>
            <a:xfrm>
              <a:off x="8855358" y="1884963"/>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647" name="Google Shape;2647;p28"/>
            <p:cNvSpPr/>
            <p:nvPr/>
          </p:nvSpPr>
          <p:spPr>
            <a:xfrm rot="-2086714">
              <a:off x="8483424" y="1594104"/>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648" name="Google Shape;2648;p28"/>
            <p:cNvSpPr/>
            <p:nvPr/>
          </p:nvSpPr>
          <p:spPr>
            <a:xfrm>
              <a:off x="255543" y="2281476"/>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649" name="Google Shape;2649;p28"/>
            <p:cNvSpPr/>
            <p:nvPr/>
          </p:nvSpPr>
          <p:spPr>
            <a:xfrm>
              <a:off x="226283" y="2989863"/>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650" name="Google Shape;2650;p28"/>
            <p:cNvSpPr/>
            <p:nvPr/>
          </p:nvSpPr>
          <p:spPr>
            <a:xfrm>
              <a:off x="590705" y="2704012"/>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651" name="Google Shape;2651;p28"/>
            <p:cNvSpPr/>
            <p:nvPr/>
          </p:nvSpPr>
          <p:spPr>
            <a:xfrm>
              <a:off x="927300" y="3229880"/>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652" name="Google Shape;2652;p28"/>
            <p:cNvSpPr/>
            <p:nvPr/>
          </p:nvSpPr>
          <p:spPr>
            <a:xfrm>
              <a:off x="1177751" y="2772968"/>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653" name="Google Shape;2653;p28"/>
            <p:cNvSpPr/>
            <p:nvPr/>
          </p:nvSpPr>
          <p:spPr>
            <a:xfrm>
              <a:off x="990731" y="2411408"/>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654" name="Google Shape;2654;p28"/>
            <p:cNvSpPr/>
            <p:nvPr/>
          </p:nvSpPr>
          <p:spPr>
            <a:xfrm>
              <a:off x="1740857" y="2544410"/>
              <a:ext cx="168196" cy="204413"/>
            </a:xfrm>
            <a:custGeom>
              <a:avLst/>
              <a:gdLst/>
              <a:ahLst/>
              <a:cxnLst/>
              <a:rect l="l" t="t" r="r" b="b"/>
              <a:pathLst>
                <a:path w="822" h="999" extrusionOk="0">
                  <a:moveTo>
                    <a:pt x="149" y="1"/>
                  </a:moveTo>
                  <a:cubicBezTo>
                    <a:pt x="63" y="1"/>
                    <a:pt x="0" y="102"/>
                    <a:pt x="9" y="195"/>
                  </a:cubicBezTo>
                  <a:cubicBezTo>
                    <a:pt x="33" y="314"/>
                    <a:pt x="81" y="434"/>
                    <a:pt x="153" y="553"/>
                  </a:cubicBezTo>
                  <a:cubicBezTo>
                    <a:pt x="201" y="673"/>
                    <a:pt x="260" y="792"/>
                    <a:pt x="344" y="900"/>
                  </a:cubicBezTo>
                  <a:cubicBezTo>
                    <a:pt x="391" y="969"/>
                    <a:pt x="457" y="998"/>
                    <a:pt x="523" y="998"/>
                  </a:cubicBezTo>
                  <a:cubicBezTo>
                    <a:pt x="673" y="998"/>
                    <a:pt x="822" y="844"/>
                    <a:pt x="739" y="661"/>
                  </a:cubicBezTo>
                  <a:cubicBezTo>
                    <a:pt x="607" y="422"/>
                    <a:pt x="440" y="195"/>
                    <a:pt x="225" y="27"/>
                  </a:cubicBezTo>
                  <a:cubicBezTo>
                    <a:pt x="198" y="9"/>
                    <a:pt x="173" y="1"/>
                    <a:pt x="149"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655" name="Google Shape;2655;p28"/>
            <p:cNvSpPr/>
            <p:nvPr/>
          </p:nvSpPr>
          <p:spPr>
            <a:xfrm>
              <a:off x="1642641" y="3017691"/>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656" name="Google Shape;2656;p28"/>
            <p:cNvSpPr/>
            <p:nvPr/>
          </p:nvSpPr>
          <p:spPr>
            <a:xfrm>
              <a:off x="2018727" y="3430405"/>
              <a:ext cx="145483" cy="184770"/>
            </a:xfrm>
            <a:custGeom>
              <a:avLst/>
              <a:gdLst/>
              <a:ahLst/>
              <a:cxnLst/>
              <a:rect l="l" t="t" r="r" b="b"/>
              <a:pathLst>
                <a:path w="711" h="903" extrusionOk="0">
                  <a:moveTo>
                    <a:pt x="199" y="0"/>
                  </a:moveTo>
                  <a:cubicBezTo>
                    <a:pt x="98" y="0"/>
                    <a:pt x="0" y="96"/>
                    <a:pt x="26" y="216"/>
                  </a:cubicBezTo>
                  <a:cubicBezTo>
                    <a:pt x="74" y="431"/>
                    <a:pt x="169" y="634"/>
                    <a:pt x="301" y="802"/>
                  </a:cubicBezTo>
                  <a:cubicBezTo>
                    <a:pt x="342" y="872"/>
                    <a:pt x="407" y="902"/>
                    <a:pt x="471" y="902"/>
                  </a:cubicBezTo>
                  <a:cubicBezTo>
                    <a:pt x="591" y="902"/>
                    <a:pt x="711" y="795"/>
                    <a:pt x="672" y="646"/>
                  </a:cubicBezTo>
                  <a:cubicBezTo>
                    <a:pt x="600" y="419"/>
                    <a:pt x="480" y="216"/>
                    <a:pt x="313" y="48"/>
                  </a:cubicBezTo>
                  <a:cubicBezTo>
                    <a:pt x="279" y="15"/>
                    <a:pt x="239" y="0"/>
                    <a:pt x="199"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657" name="Google Shape;2657;p28"/>
            <p:cNvSpPr/>
            <p:nvPr/>
          </p:nvSpPr>
          <p:spPr>
            <a:xfrm>
              <a:off x="2158480" y="3056773"/>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658" name="Google Shape;2658;p28"/>
            <p:cNvSpPr/>
            <p:nvPr/>
          </p:nvSpPr>
          <p:spPr>
            <a:xfrm>
              <a:off x="2426938" y="2542568"/>
              <a:ext cx="163285" cy="193159"/>
            </a:xfrm>
            <a:custGeom>
              <a:avLst/>
              <a:gdLst/>
              <a:ahLst/>
              <a:cxnLst/>
              <a:rect l="l" t="t" r="r" b="b"/>
              <a:pathLst>
                <a:path w="798" h="944" extrusionOk="0">
                  <a:moveTo>
                    <a:pt x="615" y="1"/>
                  </a:moveTo>
                  <a:cubicBezTo>
                    <a:pt x="582" y="1"/>
                    <a:pt x="548" y="15"/>
                    <a:pt x="517" y="48"/>
                  </a:cubicBezTo>
                  <a:cubicBezTo>
                    <a:pt x="338" y="228"/>
                    <a:pt x="183" y="431"/>
                    <a:pt x="63" y="646"/>
                  </a:cubicBezTo>
                  <a:cubicBezTo>
                    <a:pt x="0" y="781"/>
                    <a:pt x="120" y="944"/>
                    <a:pt x="245" y="944"/>
                  </a:cubicBezTo>
                  <a:cubicBezTo>
                    <a:pt x="286" y="944"/>
                    <a:pt x="327" y="926"/>
                    <a:pt x="362" y="885"/>
                  </a:cubicBezTo>
                  <a:cubicBezTo>
                    <a:pt x="517" y="682"/>
                    <a:pt x="649" y="455"/>
                    <a:pt x="744" y="228"/>
                  </a:cubicBezTo>
                  <a:cubicBezTo>
                    <a:pt x="798" y="121"/>
                    <a:pt x="712" y="1"/>
                    <a:pt x="61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659" name="Google Shape;2659;p28"/>
            <p:cNvSpPr/>
            <p:nvPr/>
          </p:nvSpPr>
          <p:spPr>
            <a:xfrm>
              <a:off x="2876686" y="2645491"/>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660" name="Google Shape;2660;p28"/>
            <p:cNvSpPr/>
            <p:nvPr/>
          </p:nvSpPr>
          <p:spPr>
            <a:xfrm>
              <a:off x="2894692" y="3046951"/>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661" name="Google Shape;2661;p28"/>
            <p:cNvSpPr/>
            <p:nvPr/>
          </p:nvSpPr>
          <p:spPr>
            <a:xfrm>
              <a:off x="3195069" y="3281034"/>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662" name="Google Shape;2662;p28"/>
            <p:cNvSpPr/>
            <p:nvPr/>
          </p:nvSpPr>
          <p:spPr>
            <a:xfrm>
              <a:off x="3687173" y="3167062"/>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663" name="Google Shape;2663;p28"/>
            <p:cNvSpPr/>
            <p:nvPr/>
          </p:nvSpPr>
          <p:spPr>
            <a:xfrm>
              <a:off x="3389660" y="2799159"/>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664" name="Google Shape;2664;p28"/>
            <p:cNvSpPr/>
            <p:nvPr/>
          </p:nvSpPr>
          <p:spPr>
            <a:xfrm>
              <a:off x="3352011" y="2420207"/>
              <a:ext cx="190704" cy="155714"/>
            </a:xfrm>
            <a:custGeom>
              <a:avLst/>
              <a:gdLst/>
              <a:ahLst/>
              <a:cxnLst/>
              <a:rect l="l" t="t" r="r" b="b"/>
              <a:pathLst>
                <a:path w="932" h="761" extrusionOk="0">
                  <a:moveTo>
                    <a:pt x="204" y="1"/>
                  </a:moveTo>
                  <a:cubicBezTo>
                    <a:pt x="132" y="13"/>
                    <a:pt x="73" y="61"/>
                    <a:pt x="61" y="120"/>
                  </a:cubicBezTo>
                  <a:cubicBezTo>
                    <a:pt x="1" y="264"/>
                    <a:pt x="144" y="455"/>
                    <a:pt x="228" y="539"/>
                  </a:cubicBezTo>
                  <a:cubicBezTo>
                    <a:pt x="336" y="658"/>
                    <a:pt x="479" y="730"/>
                    <a:pt x="622" y="754"/>
                  </a:cubicBezTo>
                  <a:cubicBezTo>
                    <a:pt x="638" y="758"/>
                    <a:pt x="653" y="760"/>
                    <a:pt x="668" y="760"/>
                  </a:cubicBezTo>
                  <a:cubicBezTo>
                    <a:pt x="816" y="760"/>
                    <a:pt x="932" y="562"/>
                    <a:pt x="802" y="443"/>
                  </a:cubicBezTo>
                  <a:cubicBezTo>
                    <a:pt x="706" y="371"/>
                    <a:pt x="622" y="288"/>
                    <a:pt x="539" y="216"/>
                  </a:cubicBezTo>
                  <a:cubicBezTo>
                    <a:pt x="443" y="132"/>
                    <a:pt x="336"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665" name="Google Shape;2665;p28"/>
            <p:cNvSpPr/>
            <p:nvPr/>
          </p:nvSpPr>
          <p:spPr>
            <a:xfrm>
              <a:off x="3778637" y="2245054"/>
              <a:ext cx="128909" cy="251884"/>
            </a:xfrm>
            <a:custGeom>
              <a:avLst/>
              <a:gdLst/>
              <a:ahLst/>
              <a:cxnLst/>
              <a:rect l="l" t="t" r="r" b="b"/>
              <a:pathLst>
                <a:path w="630" h="1231" extrusionOk="0">
                  <a:moveTo>
                    <a:pt x="523" y="1"/>
                  </a:moveTo>
                  <a:cubicBezTo>
                    <a:pt x="487" y="1"/>
                    <a:pt x="450" y="18"/>
                    <a:pt x="426" y="56"/>
                  </a:cubicBezTo>
                  <a:cubicBezTo>
                    <a:pt x="259" y="355"/>
                    <a:pt x="139" y="666"/>
                    <a:pt x="44" y="1000"/>
                  </a:cubicBezTo>
                  <a:cubicBezTo>
                    <a:pt x="0" y="1137"/>
                    <a:pt x="118" y="1231"/>
                    <a:pt x="234" y="1231"/>
                  </a:cubicBezTo>
                  <a:cubicBezTo>
                    <a:pt x="310" y="1231"/>
                    <a:pt x="386" y="1191"/>
                    <a:pt x="414" y="1096"/>
                  </a:cubicBezTo>
                  <a:cubicBezTo>
                    <a:pt x="522" y="773"/>
                    <a:pt x="593" y="438"/>
                    <a:pt x="629" y="104"/>
                  </a:cubicBezTo>
                  <a:cubicBezTo>
                    <a:pt x="629" y="39"/>
                    <a:pt x="578" y="1"/>
                    <a:pt x="52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666" name="Google Shape;2666;p28"/>
            <p:cNvSpPr/>
            <p:nvPr/>
          </p:nvSpPr>
          <p:spPr>
            <a:xfrm>
              <a:off x="2109577" y="2247714"/>
              <a:ext cx="129523" cy="286465"/>
            </a:xfrm>
            <a:custGeom>
              <a:avLst/>
              <a:gdLst/>
              <a:ahLst/>
              <a:cxnLst/>
              <a:rect l="l" t="t" r="r" b="b"/>
              <a:pathLst>
                <a:path w="633" h="1400" extrusionOk="0">
                  <a:moveTo>
                    <a:pt x="181" y="0"/>
                  </a:moveTo>
                  <a:cubicBezTo>
                    <a:pt x="122" y="0"/>
                    <a:pt x="70" y="34"/>
                    <a:pt x="60" y="115"/>
                  </a:cubicBezTo>
                  <a:cubicBezTo>
                    <a:pt x="0" y="497"/>
                    <a:pt x="24" y="880"/>
                    <a:pt x="132" y="1238"/>
                  </a:cubicBezTo>
                  <a:cubicBezTo>
                    <a:pt x="165" y="1351"/>
                    <a:pt x="255" y="1399"/>
                    <a:pt x="347" y="1399"/>
                  </a:cubicBezTo>
                  <a:cubicBezTo>
                    <a:pt x="488" y="1399"/>
                    <a:pt x="632" y="1285"/>
                    <a:pt x="574" y="1119"/>
                  </a:cubicBezTo>
                  <a:cubicBezTo>
                    <a:pt x="467" y="808"/>
                    <a:pt x="395" y="485"/>
                    <a:pt x="371" y="163"/>
                  </a:cubicBezTo>
                  <a:cubicBezTo>
                    <a:pt x="357" y="65"/>
                    <a:pt x="263" y="0"/>
                    <a:pt x="18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667" name="Google Shape;2667;p28"/>
            <p:cNvSpPr/>
            <p:nvPr/>
          </p:nvSpPr>
          <p:spPr>
            <a:xfrm>
              <a:off x="3863348" y="2795476"/>
              <a:ext cx="315725"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668" name="Google Shape;2668;p28"/>
            <p:cNvSpPr/>
            <p:nvPr/>
          </p:nvSpPr>
          <p:spPr>
            <a:xfrm>
              <a:off x="-143051" y="2766829"/>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669" name="Google Shape;2669;p28"/>
            <p:cNvSpPr/>
            <p:nvPr/>
          </p:nvSpPr>
          <p:spPr>
            <a:xfrm>
              <a:off x="169705" y="4433614"/>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670" name="Google Shape;2670;p28"/>
            <p:cNvSpPr/>
            <p:nvPr/>
          </p:nvSpPr>
          <p:spPr>
            <a:xfrm>
              <a:off x="4655408" y="2989863"/>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671" name="Google Shape;2671;p28"/>
            <p:cNvSpPr/>
            <p:nvPr/>
          </p:nvSpPr>
          <p:spPr>
            <a:xfrm>
              <a:off x="5019830" y="2704012"/>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672" name="Google Shape;2672;p28"/>
            <p:cNvSpPr/>
            <p:nvPr/>
          </p:nvSpPr>
          <p:spPr>
            <a:xfrm>
              <a:off x="5356425" y="3229880"/>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673" name="Google Shape;2673;p28"/>
            <p:cNvSpPr/>
            <p:nvPr/>
          </p:nvSpPr>
          <p:spPr>
            <a:xfrm>
              <a:off x="5606876" y="2772968"/>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674" name="Google Shape;2674;p28"/>
            <p:cNvSpPr/>
            <p:nvPr/>
          </p:nvSpPr>
          <p:spPr>
            <a:xfrm>
              <a:off x="5216181" y="2277783"/>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675" name="Google Shape;2675;p28"/>
            <p:cNvSpPr/>
            <p:nvPr/>
          </p:nvSpPr>
          <p:spPr>
            <a:xfrm>
              <a:off x="6169982" y="2544410"/>
              <a:ext cx="168196" cy="204413"/>
            </a:xfrm>
            <a:custGeom>
              <a:avLst/>
              <a:gdLst/>
              <a:ahLst/>
              <a:cxnLst/>
              <a:rect l="l" t="t" r="r" b="b"/>
              <a:pathLst>
                <a:path w="822" h="999" extrusionOk="0">
                  <a:moveTo>
                    <a:pt x="149" y="1"/>
                  </a:moveTo>
                  <a:cubicBezTo>
                    <a:pt x="63" y="1"/>
                    <a:pt x="0" y="102"/>
                    <a:pt x="9" y="195"/>
                  </a:cubicBezTo>
                  <a:cubicBezTo>
                    <a:pt x="33" y="314"/>
                    <a:pt x="81" y="434"/>
                    <a:pt x="153" y="553"/>
                  </a:cubicBezTo>
                  <a:cubicBezTo>
                    <a:pt x="201" y="673"/>
                    <a:pt x="260" y="792"/>
                    <a:pt x="344" y="900"/>
                  </a:cubicBezTo>
                  <a:cubicBezTo>
                    <a:pt x="391" y="969"/>
                    <a:pt x="457" y="998"/>
                    <a:pt x="523" y="998"/>
                  </a:cubicBezTo>
                  <a:cubicBezTo>
                    <a:pt x="673" y="998"/>
                    <a:pt x="822" y="844"/>
                    <a:pt x="739" y="661"/>
                  </a:cubicBezTo>
                  <a:cubicBezTo>
                    <a:pt x="607" y="422"/>
                    <a:pt x="440" y="195"/>
                    <a:pt x="225" y="27"/>
                  </a:cubicBezTo>
                  <a:cubicBezTo>
                    <a:pt x="198" y="9"/>
                    <a:pt x="173" y="1"/>
                    <a:pt x="149"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676" name="Google Shape;2676;p28"/>
            <p:cNvSpPr/>
            <p:nvPr/>
          </p:nvSpPr>
          <p:spPr>
            <a:xfrm>
              <a:off x="6071766" y="3017691"/>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677" name="Google Shape;2677;p28"/>
            <p:cNvSpPr/>
            <p:nvPr/>
          </p:nvSpPr>
          <p:spPr>
            <a:xfrm>
              <a:off x="6587605" y="3056773"/>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678" name="Google Shape;2678;p28"/>
            <p:cNvSpPr/>
            <p:nvPr/>
          </p:nvSpPr>
          <p:spPr>
            <a:xfrm>
              <a:off x="6856063" y="2542568"/>
              <a:ext cx="163285" cy="193159"/>
            </a:xfrm>
            <a:custGeom>
              <a:avLst/>
              <a:gdLst/>
              <a:ahLst/>
              <a:cxnLst/>
              <a:rect l="l" t="t" r="r" b="b"/>
              <a:pathLst>
                <a:path w="798" h="944" extrusionOk="0">
                  <a:moveTo>
                    <a:pt x="615" y="1"/>
                  </a:moveTo>
                  <a:cubicBezTo>
                    <a:pt x="582" y="1"/>
                    <a:pt x="548" y="15"/>
                    <a:pt x="517" y="48"/>
                  </a:cubicBezTo>
                  <a:cubicBezTo>
                    <a:pt x="338" y="228"/>
                    <a:pt x="183" y="431"/>
                    <a:pt x="63" y="646"/>
                  </a:cubicBezTo>
                  <a:cubicBezTo>
                    <a:pt x="0" y="781"/>
                    <a:pt x="120" y="944"/>
                    <a:pt x="245" y="944"/>
                  </a:cubicBezTo>
                  <a:cubicBezTo>
                    <a:pt x="286" y="944"/>
                    <a:pt x="327" y="926"/>
                    <a:pt x="362" y="885"/>
                  </a:cubicBezTo>
                  <a:cubicBezTo>
                    <a:pt x="517" y="682"/>
                    <a:pt x="649" y="455"/>
                    <a:pt x="744" y="228"/>
                  </a:cubicBezTo>
                  <a:cubicBezTo>
                    <a:pt x="798" y="121"/>
                    <a:pt x="712" y="1"/>
                    <a:pt x="61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679" name="Google Shape;2679;p28"/>
            <p:cNvSpPr/>
            <p:nvPr/>
          </p:nvSpPr>
          <p:spPr>
            <a:xfrm>
              <a:off x="7305811" y="2645491"/>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680" name="Google Shape;2680;p28"/>
            <p:cNvSpPr/>
            <p:nvPr/>
          </p:nvSpPr>
          <p:spPr>
            <a:xfrm>
              <a:off x="7323817" y="3046951"/>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681" name="Google Shape;2681;p28"/>
            <p:cNvSpPr/>
            <p:nvPr/>
          </p:nvSpPr>
          <p:spPr>
            <a:xfrm>
              <a:off x="7624194" y="3281034"/>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682" name="Google Shape;2682;p28"/>
            <p:cNvSpPr/>
            <p:nvPr/>
          </p:nvSpPr>
          <p:spPr>
            <a:xfrm>
              <a:off x="8116298" y="3167062"/>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683" name="Google Shape;2683;p28"/>
            <p:cNvSpPr/>
            <p:nvPr/>
          </p:nvSpPr>
          <p:spPr>
            <a:xfrm>
              <a:off x="7818785" y="2799159"/>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684" name="Google Shape;2684;p28"/>
            <p:cNvSpPr/>
            <p:nvPr/>
          </p:nvSpPr>
          <p:spPr>
            <a:xfrm>
              <a:off x="7781136" y="2420207"/>
              <a:ext cx="190704" cy="155714"/>
            </a:xfrm>
            <a:custGeom>
              <a:avLst/>
              <a:gdLst/>
              <a:ahLst/>
              <a:cxnLst/>
              <a:rect l="l" t="t" r="r" b="b"/>
              <a:pathLst>
                <a:path w="932" h="761" extrusionOk="0">
                  <a:moveTo>
                    <a:pt x="204" y="1"/>
                  </a:moveTo>
                  <a:cubicBezTo>
                    <a:pt x="132" y="13"/>
                    <a:pt x="73" y="61"/>
                    <a:pt x="61" y="120"/>
                  </a:cubicBezTo>
                  <a:cubicBezTo>
                    <a:pt x="1" y="264"/>
                    <a:pt x="144" y="455"/>
                    <a:pt x="228" y="539"/>
                  </a:cubicBezTo>
                  <a:cubicBezTo>
                    <a:pt x="336" y="658"/>
                    <a:pt x="479" y="730"/>
                    <a:pt x="622" y="754"/>
                  </a:cubicBezTo>
                  <a:cubicBezTo>
                    <a:pt x="638" y="758"/>
                    <a:pt x="653" y="760"/>
                    <a:pt x="668" y="760"/>
                  </a:cubicBezTo>
                  <a:cubicBezTo>
                    <a:pt x="816" y="760"/>
                    <a:pt x="932" y="562"/>
                    <a:pt x="802" y="443"/>
                  </a:cubicBezTo>
                  <a:cubicBezTo>
                    <a:pt x="706" y="371"/>
                    <a:pt x="622" y="288"/>
                    <a:pt x="539" y="216"/>
                  </a:cubicBezTo>
                  <a:cubicBezTo>
                    <a:pt x="443" y="132"/>
                    <a:pt x="336"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685" name="Google Shape;2685;p28"/>
            <p:cNvSpPr/>
            <p:nvPr/>
          </p:nvSpPr>
          <p:spPr>
            <a:xfrm>
              <a:off x="8452812" y="4629654"/>
              <a:ext cx="128909" cy="251884"/>
            </a:xfrm>
            <a:custGeom>
              <a:avLst/>
              <a:gdLst/>
              <a:ahLst/>
              <a:cxnLst/>
              <a:rect l="l" t="t" r="r" b="b"/>
              <a:pathLst>
                <a:path w="630" h="1231" extrusionOk="0">
                  <a:moveTo>
                    <a:pt x="523" y="1"/>
                  </a:moveTo>
                  <a:cubicBezTo>
                    <a:pt x="487" y="1"/>
                    <a:pt x="450" y="18"/>
                    <a:pt x="426" y="56"/>
                  </a:cubicBezTo>
                  <a:cubicBezTo>
                    <a:pt x="259" y="355"/>
                    <a:pt x="139" y="666"/>
                    <a:pt x="44" y="1000"/>
                  </a:cubicBezTo>
                  <a:cubicBezTo>
                    <a:pt x="0" y="1137"/>
                    <a:pt x="118" y="1231"/>
                    <a:pt x="234" y="1231"/>
                  </a:cubicBezTo>
                  <a:cubicBezTo>
                    <a:pt x="310" y="1231"/>
                    <a:pt x="386" y="1191"/>
                    <a:pt x="414" y="1096"/>
                  </a:cubicBezTo>
                  <a:cubicBezTo>
                    <a:pt x="522" y="773"/>
                    <a:pt x="593" y="438"/>
                    <a:pt x="629" y="104"/>
                  </a:cubicBezTo>
                  <a:cubicBezTo>
                    <a:pt x="629" y="39"/>
                    <a:pt x="578" y="1"/>
                    <a:pt x="52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686" name="Google Shape;2686;p28"/>
            <p:cNvSpPr/>
            <p:nvPr/>
          </p:nvSpPr>
          <p:spPr>
            <a:xfrm>
              <a:off x="5899902" y="1563402"/>
              <a:ext cx="129523" cy="286465"/>
            </a:xfrm>
            <a:custGeom>
              <a:avLst/>
              <a:gdLst/>
              <a:ahLst/>
              <a:cxnLst/>
              <a:rect l="l" t="t" r="r" b="b"/>
              <a:pathLst>
                <a:path w="633" h="1400" extrusionOk="0">
                  <a:moveTo>
                    <a:pt x="181" y="0"/>
                  </a:moveTo>
                  <a:cubicBezTo>
                    <a:pt x="122" y="0"/>
                    <a:pt x="70" y="34"/>
                    <a:pt x="60" y="115"/>
                  </a:cubicBezTo>
                  <a:cubicBezTo>
                    <a:pt x="0" y="497"/>
                    <a:pt x="24" y="880"/>
                    <a:pt x="132" y="1238"/>
                  </a:cubicBezTo>
                  <a:cubicBezTo>
                    <a:pt x="165" y="1351"/>
                    <a:pt x="255" y="1399"/>
                    <a:pt x="347" y="1399"/>
                  </a:cubicBezTo>
                  <a:cubicBezTo>
                    <a:pt x="488" y="1399"/>
                    <a:pt x="632" y="1285"/>
                    <a:pt x="574" y="1119"/>
                  </a:cubicBezTo>
                  <a:cubicBezTo>
                    <a:pt x="467" y="808"/>
                    <a:pt x="395" y="485"/>
                    <a:pt x="371" y="163"/>
                  </a:cubicBezTo>
                  <a:cubicBezTo>
                    <a:pt x="357" y="65"/>
                    <a:pt x="263" y="0"/>
                    <a:pt x="18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687" name="Google Shape;2687;p28"/>
            <p:cNvSpPr/>
            <p:nvPr/>
          </p:nvSpPr>
          <p:spPr>
            <a:xfrm rot="-1206472">
              <a:off x="8225586" y="2886601"/>
              <a:ext cx="315724"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688" name="Google Shape;2688;p28"/>
            <p:cNvSpPr/>
            <p:nvPr/>
          </p:nvSpPr>
          <p:spPr>
            <a:xfrm>
              <a:off x="4286074" y="2766829"/>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689" name="Google Shape;2689;p28"/>
            <p:cNvSpPr/>
            <p:nvPr/>
          </p:nvSpPr>
          <p:spPr>
            <a:xfrm>
              <a:off x="446043" y="3434001"/>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690" name="Google Shape;2690;p28"/>
            <p:cNvSpPr/>
            <p:nvPr/>
          </p:nvSpPr>
          <p:spPr>
            <a:xfrm>
              <a:off x="416783" y="4142388"/>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691" name="Google Shape;2691;p28"/>
            <p:cNvSpPr/>
            <p:nvPr/>
          </p:nvSpPr>
          <p:spPr>
            <a:xfrm>
              <a:off x="781205" y="3856537"/>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692" name="Google Shape;2692;p28"/>
            <p:cNvSpPr/>
            <p:nvPr/>
          </p:nvSpPr>
          <p:spPr>
            <a:xfrm>
              <a:off x="1117800" y="4382405"/>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693" name="Google Shape;2693;p28"/>
            <p:cNvSpPr/>
            <p:nvPr/>
          </p:nvSpPr>
          <p:spPr>
            <a:xfrm>
              <a:off x="1368251" y="3925493"/>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694" name="Google Shape;2694;p28"/>
            <p:cNvSpPr/>
            <p:nvPr/>
          </p:nvSpPr>
          <p:spPr>
            <a:xfrm>
              <a:off x="1181231" y="3563933"/>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695" name="Google Shape;2695;p28"/>
            <p:cNvSpPr/>
            <p:nvPr/>
          </p:nvSpPr>
          <p:spPr>
            <a:xfrm>
              <a:off x="1931357" y="3696935"/>
              <a:ext cx="168196" cy="204413"/>
            </a:xfrm>
            <a:custGeom>
              <a:avLst/>
              <a:gdLst/>
              <a:ahLst/>
              <a:cxnLst/>
              <a:rect l="l" t="t" r="r" b="b"/>
              <a:pathLst>
                <a:path w="822" h="999" extrusionOk="0">
                  <a:moveTo>
                    <a:pt x="149" y="1"/>
                  </a:moveTo>
                  <a:cubicBezTo>
                    <a:pt x="63" y="1"/>
                    <a:pt x="0" y="102"/>
                    <a:pt x="9" y="195"/>
                  </a:cubicBezTo>
                  <a:cubicBezTo>
                    <a:pt x="33" y="314"/>
                    <a:pt x="81" y="434"/>
                    <a:pt x="153" y="553"/>
                  </a:cubicBezTo>
                  <a:cubicBezTo>
                    <a:pt x="201" y="673"/>
                    <a:pt x="260" y="792"/>
                    <a:pt x="344" y="900"/>
                  </a:cubicBezTo>
                  <a:cubicBezTo>
                    <a:pt x="391" y="969"/>
                    <a:pt x="457" y="998"/>
                    <a:pt x="523" y="998"/>
                  </a:cubicBezTo>
                  <a:cubicBezTo>
                    <a:pt x="673" y="998"/>
                    <a:pt x="822" y="844"/>
                    <a:pt x="739" y="661"/>
                  </a:cubicBezTo>
                  <a:cubicBezTo>
                    <a:pt x="607" y="422"/>
                    <a:pt x="440" y="195"/>
                    <a:pt x="225" y="27"/>
                  </a:cubicBezTo>
                  <a:cubicBezTo>
                    <a:pt x="198" y="9"/>
                    <a:pt x="173" y="1"/>
                    <a:pt x="149"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696" name="Google Shape;2696;p28"/>
            <p:cNvSpPr/>
            <p:nvPr/>
          </p:nvSpPr>
          <p:spPr>
            <a:xfrm>
              <a:off x="1833141" y="4170216"/>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697" name="Google Shape;2697;p28"/>
            <p:cNvSpPr/>
            <p:nvPr/>
          </p:nvSpPr>
          <p:spPr>
            <a:xfrm>
              <a:off x="2348980" y="4209298"/>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698" name="Google Shape;2698;p28"/>
            <p:cNvSpPr/>
            <p:nvPr/>
          </p:nvSpPr>
          <p:spPr>
            <a:xfrm>
              <a:off x="2617438" y="3695093"/>
              <a:ext cx="163285" cy="193159"/>
            </a:xfrm>
            <a:custGeom>
              <a:avLst/>
              <a:gdLst/>
              <a:ahLst/>
              <a:cxnLst/>
              <a:rect l="l" t="t" r="r" b="b"/>
              <a:pathLst>
                <a:path w="798" h="944" extrusionOk="0">
                  <a:moveTo>
                    <a:pt x="615" y="1"/>
                  </a:moveTo>
                  <a:cubicBezTo>
                    <a:pt x="582" y="1"/>
                    <a:pt x="548" y="15"/>
                    <a:pt x="517" y="48"/>
                  </a:cubicBezTo>
                  <a:cubicBezTo>
                    <a:pt x="338" y="228"/>
                    <a:pt x="183" y="431"/>
                    <a:pt x="63" y="646"/>
                  </a:cubicBezTo>
                  <a:cubicBezTo>
                    <a:pt x="0" y="781"/>
                    <a:pt x="120" y="944"/>
                    <a:pt x="245" y="944"/>
                  </a:cubicBezTo>
                  <a:cubicBezTo>
                    <a:pt x="286" y="944"/>
                    <a:pt x="327" y="926"/>
                    <a:pt x="362" y="885"/>
                  </a:cubicBezTo>
                  <a:cubicBezTo>
                    <a:pt x="517" y="682"/>
                    <a:pt x="649" y="455"/>
                    <a:pt x="744" y="228"/>
                  </a:cubicBezTo>
                  <a:cubicBezTo>
                    <a:pt x="798" y="121"/>
                    <a:pt x="712" y="1"/>
                    <a:pt x="61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699" name="Google Shape;2699;p28"/>
            <p:cNvSpPr/>
            <p:nvPr/>
          </p:nvSpPr>
          <p:spPr>
            <a:xfrm>
              <a:off x="3067186" y="3798016"/>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700" name="Google Shape;2700;p28"/>
            <p:cNvSpPr/>
            <p:nvPr/>
          </p:nvSpPr>
          <p:spPr>
            <a:xfrm>
              <a:off x="3085192" y="4199476"/>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701" name="Google Shape;2701;p28"/>
            <p:cNvSpPr/>
            <p:nvPr/>
          </p:nvSpPr>
          <p:spPr>
            <a:xfrm>
              <a:off x="3385569" y="4433559"/>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702" name="Google Shape;2702;p28"/>
            <p:cNvSpPr/>
            <p:nvPr/>
          </p:nvSpPr>
          <p:spPr>
            <a:xfrm>
              <a:off x="3909061" y="4210899"/>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703" name="Google Shape;2703;p28"/>
            <p:cNvSpPr/>
            <p:nvPr/>
          </p:nvSpPr>
          <p:spPr>
            <a:xfrm>
              <a:off x="3580160" y="3951684"/>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704" name="Google Shape;2704;p28"/>
            <p:cNvSpPr/>
            <p:nvPr/>
          </p:nvSpPr>
          <p:spPr>
            <a:xfrm>
              <a:off x="3542511" y="3572732"/>
              <a:ext cx="190704" cy="155714"/>
            </a:xfrm>
            <a:custGeom>
              <a:avLst/>
              <a:gdLst/>
              <a:ahLst/>
              <a:cxnLst/>
              <a:rect l="l" t="t" r="r" b="b"/>
              <a:pathLst>
                <a:path w="932" h="761" extrusionOk="0">
                  <a:moveTo>
                    <a:pt x="204" y="1"/>
                  </a:moveTo>
                  <a:cubicBezTo>
                    <a:pt x="132" y="13"/>
                    <a:pt x="73" y="61"/>
                    <a:pt x="61" y="120"/>
                  </a:cubicBezTo>
                  <a:cubicBezTo>
                    <a:pt x="1" y="264"/>
                    <a:pt x="144" y="455"/>
                    <a:pt x="228" y="539"/>
                  </a:cubicBezTo>
                  <a:cubicBezTo>
                    <a:pt x="336" y="658"/>
                    <a:pt x="479" y="730"/>
                    <a:pt x="622" y="754"/>
                  </a:cubicBezTo>
                  <a:cubicBezTo>
                    <a:pt x="638" y="758"/>
                    <a:pt x="653" y="760"/>
                    <a:pt x="668" y="760"/>
                  </a:cubicBezTo>
                  <a:cubicBezTo>
                    <a:pt x="816" y="760"/>
                    <a:pt x="932" y="562"/>
                    <a:pt x="802" y="443"/>
                  </a:cubicBezTo>
                  <a:cubicBezTo>
                    <a:pt x="706" y="371"/>
                    <a:pt x="622" y="288"/>
                    <a:pt x="539" y="216"/>
                  </a:cubicBezTo>
                  <a:cubicBezTo>
                    <a:pt x="443" y="132"/>
                    <a:pt x="336"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705" name="Google Shape;2705;p28"/>
            <p:cNvSpPr/>
            <p:nvPr/>
          </p:nvSpPr>
          <p:spPr>
            <a:xfrm>
              <a:off x="3969137" y="3397579"/>
              <a:ext cx="128909" cy="251884"/>
            </a:xfrm>
            <a:custGeom>
              <a:avLst/>
              <a:gdLst/>
              <a:ahLst/>
              <a:cxnLst/>
              <a:rect l="l" t="t" r="r" b="b"/>
              <a:pathLst>
                <a:path w="630" h="1231" extrusionOk="0">
                  <a:moveTo>
                    <a:pt x="523" y="1"/>
                  </a:moveTo>
                  <a:cubicBezTo>
                    <a:pt x="487" y="1"/>
                    <a:pt x="450" y="18"/>
                    <a:pt x="426" y="56"/>
                  </a:cubicBezTo>
                  <a:cubicBezTo>
                    <a:pt x="259" y="355"/>
                    <a:pt x="139" y="666"/>
                    <a:pt x="44" y="1000"/>
                  </a:cubicBezTo>
                  <a:cubicBezTo>
                    <a:pt x="0" y="1137"/>
                    <a:pt x="118" y="1231"/>
                    <a:pt x="234" y="1231"/>
                  </a:cubicBezTo>
                  <a:cubicBezTo>
                    <a:pt x="310" y="1231"/>
                    <a:pt x="386" y="1191"/>
                    <a:pt x="414" y="1096"/>
                  </a:cubicBezTo>
                  <a:cubicBezTo>
                    <a:pt x="522" y="773"/>
                    <a:pt x="593" y="438"/>
                    <a:pt x="629" y="104"/>
                  </a:cubicBezTo>
                  <a:cubicBezTo>
                    <a:pt x="629" y="39"/>
                    <a:pt x="578" y="1"/>
                    <a:pt x="52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706" name="Google Shape;2706;p28"/>
            <p:cNvSpPr/>
            <p:nvPr/>
          </p:nvSpPr>
          <p:spPr>
            <a:xfrm>
              <a:off x="2300077" y="3400239"/>
              <a:ext cx="129523" cy="286464"/>
            </a:xfrm>
            <a:custGeom>
              <a:avLst/>
              <a:gdLst/>
              <a:ahLst/>
              <a:cxnLst/>
              <a:rect l="l" t="t" r="r" b="b"/>
              <a:pathLst>
                <a:path w="633" h="1400" extrusionOk="0">
                  <a:moveTo>
                    <a:pt x="181" y="0"/>
                  </a:moveTo>
                  <a:cubicBezTo>
                    <a:pt x="122" y="0"/>
                    <a:pt x="70" y="34"/>
                    <a:pt x="60" y="115"/>
                  </a:cubicBezTo>
                  <a:cubicBezTo>
                    <a:pt x="0" y="497"/>
                    <a:pt x="24" y="880"/>
                    <a:pt x="132" y="1238"/>
                  </a:cubicBezTo>
                  <a:cubicBezTo>
                    <a:pt x="165" y="1351"/>
                    <a:pt x="255" y="1399"/>
                    <a:pt x="347" y="1399"/>
                  </a:cubicBezTo>
                  <a:cubicBezTo>
                    <a:pt x="488" y="1399"/>
                    <a:pt x="632" y="1285"/>
                    <a:pt x="574" y="1119"/>
                  </a:cubicBezTo>
                  <a:cubicBezTo>
                    <a:pt x="467" y="808"/>
                    <a:pt x="395" y="485"/>
                    <a:pt x="371" y="163"/>
                  </a:cubicBezTo>
                  <a:cubicBezTo>
                    <a:pt x="357" y="65"/>
                    <a:pt x="263" y="0"/>
                    <a:pt x="18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707" name="Google Shape;2707;p28"/>
            <p:cNvSpPr/>
            <p:nvPr/>
          </p:nvSpPr>
          <p:spPr>
            <a:xfrm>
              <a:off x="4053848" y="3948001"/>
              <a:ext cx="315725"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708" name="Google Shape;2708;p28"/>
            <p:cNvSpPr/>
            <p:nvPr/>
          </p:nvSpPr>
          <p:spPr>
            <a:xfrm>
              <a:off x="47449" y="3919354"/>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709" name="Google Shape;2709;p28"/>
            <p:cNvSpPr/>
            <p:nvPr/>
          </p:nvSpPr>
          <p:spPr>
            <a:xfrm>
              <a:off x="4512783" y="3323450"/>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710" name="Google Shape;2710;p28"/>
            <p:cNvSpPr/>
            <p:nvPr/>
          </p:nvSpPr>
          <p:spPr>
            <a:xfrm>
              <a:off x="5213800" y="3563467"/>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711" name="Google Shape;2711;p28"/>
            <p:cNvSpPr/>
            <p:nvPr/>
          </p:nvSpPr>
          <p:spPr>
            <a:xfrm>
              <a:off x="5929141" y="3351278"/>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712" name="Google Shape;2712;p28"/>
            <p:cNvSpPr/>
            <p:nvPr/>
          </p:nvSpPr>
          <p:spPr>
            <a:xfrm>
              <a:off x="6305227" y="3763992"/>
              <a:ext cx="145483" cy="184770"/>
            </a:xfrm>
            <a:custGeom>
              <a:avLst/>
              <a:gdLst/>
              <a:ahLst/>
              <a:cxnLst/>
              <a:rect l="l" t="t" r="r" b="b"/>
              <a:pathLst>
                <a:path w="711" h="903" extrusionOk="0">
                  <a:moveTo>
                    <a:pt x="199" y="0"/>
                  </a:moveTo>
                  <a:cubicBezTo>
                    <a:pt x="98" y="0"/>
                    <a:pt x="0" y="96"/>
                    <a:pt x="26" y="216"/>
                  </a:cubicBezTo>
                  <a:cubicBezTo>
                    <a:pt x="74" y="431"/>
                    <a:pt x="169" y="634"/>
                    <a:pt x="301" y="802"/>
                  </a:cubicBezTo>
                  <a:cubicBezTo>
                    <a:pt x="342" y="872"/>
                    <a:pt x="407" y="902"/>
                    <a:pt x="471" y="902"/>
                  </a:cubicBezTo>
                  <a:cubicBezTo>
                    <a:pt x="591" y="902"/>
                    <a:pt x="711" y="795"/>
                    <a:pt x="672" y="646"/>
                  </a:cubicBezTo>
                  <a:cubicBezTo>
                    <a:pt x="600" y="419"/>
                    <a:pt x="480" y="216"/>
                    <a:pt x="313" y="48"/>
                  </a:cubicBezTo>
                  <a:cubicBezTo>
                    <a:pt x="279" y="15"/>
                    <a:pt x="239" y="0"/>
                    <a:pt x="199"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713" name="Google Shape;2713;p28"/>
            <p:cNvSpPr/>
            <p:nvPr/>
          </p:nvSpPr>
          <p:spPr>
            <a:xfrm>
              <a:off x="6444980" y="3390360"/>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714" name="Google Shape;2714;p28"/>
            <p:cNvSpPr/>
            <p:nvPr/>
          </p:nvSpPr>
          <p:spPr>
            <a:xfrm>
              <a:off x="7181192" y="3380539"/>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715" name="Google Shape;2715;p28"/>
            <p:cNvSpPr/>
            <p:nvPr/>
          </p:nvSpPr>
          <p:spPr>
            <a:xfrm>
              <a:off x="7481569" y="3614621"/>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716" name="Google Shape;2716;p28"/>
            <p:cNvSpPr/>
            <p:nvPr/>
          </p:nvSpPr>
          <p:spPr>
            <a:xfrm>
              <a:off x="7973673" y="3500649"/>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717" name="Google Shape;2717;p28"/>
            <p:cNvSpPr/>
            <p:nvPr/>
          </p:nvSpPr>
          <p:spPr>
            <a:xfrm>
              <a:off x="4732543" y="3767589"/>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718" name="Google Shape;2718;p28"/>
            <p:cNvSpPr/>
            <p:nvPr/>
          </p:nvSpPr>
          <p:spPr>
            <a:xfrm>
              <a:off x="4703283" y="4475975"/>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719" name="Google Shape;2719;p28"/>
            <p:cNvSpPr/>
            <p:nvPr/>
          </p:nvSpPr>
          <p:spPr>
            <a:xfrm>
              <a:off x="5067705" y="4190124"/>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720" name="Google Shape;2720;p28"/>
            <p:cNvSpPr/>
            <p:nvPr/>
          </p:nvSpPr>
          <p:spPr>
            <a:xfrm>
              <a:off x="5365113" y="4316417"/>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721" name="Google Shape;2721;p28"/>
            <p:cNvSpPr/>
            <p:nvPr/>
          </p:nvSpPr>
          <p:spPr>
            <a:xfrm>
              <a:off x="5654751" y="4259080"/>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722" name="Google Shape;2722;p28"/>
            <p:cNvSpPr/>
            <p:nvPr/>
          </p:nvSpPr>
          <p:spPr>
            <a:xfrm>
              <a:off x="5467731" y="3897521"/>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723" name="Google Shape;2723;p28"/>
            <p:cNvSpPr/>
            <p:nvPr/>
          </p:nvSpPr>
          <p:spPr>
            <a:xfrm>
              <a:off x="6217857" y="4030522"/>
              <a:ext cx="168196" cy="204413"/>
            </a:xfrm>
            <a:custGeom>
              <a:avLst/>
              <a:gdLst/>
              <a:ahLst/>
              <a:cxnLst/>
              <a:rect l="l" t="t" r="r" b="b"/>
              <a:pathLst>
                <a:path w="822" h="999" extrusionOk="0">
                  <a:moveTo>
                    <a:pt x="149" y="1"/>
                  </a:moveTo>
                  <a:cubicBezTo>
                    <a:pt x="63" y="1"/>
                    <a:pt x="0" y="102"/>
                    <a:pt x="9" y="195"/>
                  </a:cubicBezTo>
                  <a:cubicBezTo>
                    <a:pt x="33" y="314"/>
                    <a:pt x="81" y="434"/>
                    <a:pt x="153" y="553"/>
                  </a:cubicBezTo>
                  <a:cubicBezTo>
                    <a:pt x="201" y="673"/>
                    <a:pt x="260" y="792"/>
                    <a:pt x="344" y="900"/>
                  </a:cubicBezTo>
                  <a:cubicBezTo>
                    <a:pt x="391" y="969"/>
                    <a:pt x="457" y="998"/>
                    <a:pt x="523" y="998"/>
                  </a:cubicBezTo>
                  <a:cubicBezTo>
                    <a:pt x="673" y="998"/>
                    <a:pt x="822" y="844"/>
                    <a:pt x="739" y="661"/>
                  </a:cubicBezTo>
                  <a:cubicBezTo>
                    <a:pt x="607" y="422"/>
                    <a:pt x="440" y="195"/>
                    <a:pt x="225" y="27"/>
                  </a:cubicBezTo>
                  <a:cubicBezTo>
                    <a:pt x="198" y="9"/>
                    <a:pt x="173" y="1"/>
                    <a:pt x="149"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724" name="Google Shape;2724;p28"/>
            <p:cNvSpPr/>
            <p:nvPr/>
          </p:nvSpPr>
          <p:spPr>
            <a:xfrm>
              <a:off x="5866116" y="3871116"/>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725" name="Google Shape;2725;p28"/>
            <p:cNvSpPr/>
            <p:nvPr/>
          </p:nvSpPr>
          <p:spPr>
            <a:xfrm>
              <a:off x="6577205" y="4323998"/>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726" name="Google Shape;2726;p28"/>
            <p:cNvSpPr/>
            <p:nvPr/>
          </p:nvSpPr>
          <p:spPr>
            <a:xfrm>
              <a:off x="6903938" y="4028681"/>
              <a:ext cx="163285" cy="193159"/>
            </a:xfrm>
            <a:custGeom>
              <a:avLst/>
              <a:gdLst/>
              <a:ahLst/>
              <a:cxnLst/>
              <a:rect l="l" t="t" r="r" b="b"/>
              <a:pathLst>
                <a:path w="798" h="944" extrusionOk="0">
                  <a:moveTo>
                    <a:pt x="615" y="1"/>
                  </a:moveTo>
                  <a:cubicBezTo>
                    <a:pt x="582" y="1"/>
                    <a:pt x="548" y="15"/>
                    <a:pt x="517" y="48"/>
                  </a:cubicBezTo>
                  <a:cubicBezTo>
                    <a:pt x="338" y="228"/>
                    <a:pt x="183" y="431"/>
                    <a:pt x="63" y="646"/>
                  </a:cubicBezTo>
                  <a:cubicBezTo>
                    <a:pt x="0" y="781"/>
                    <a:pt x="120" y="944"/>
                    <a:pt x="245" y="944"/>
                  </a:cubicBezTo>
                  <a:cubicBezTo>
                    <a:pt x="286" y="944"/>
                    <a:pt x="327" y="926"/>
                    <a:pt x="362" y="885"/>
                  </a:cubicBezTo>
                  <a:cubicBezTo>
                    <a:pt x="517" y="682"/>
                    <a:pt x="649" y="455"/>
                    <a:pt x="744" y="228"/>
                  </a:cubicBezTo>
                  <a:cubicBezTo>
                    <a:pt x="798" y="121"/>
                    <a:pt x="712" y="1"/>
                    <a:pt x="61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727" name="Google Shape;2727;p28"/>
            <p:cNvSpPr/>
            <p:nvPr/>
          </p:nvSpPr>
          <p:spPr>
            <a:xfrm>
              <a:off x="7353686" y="4131604"/>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728" name="Google Shape;2728;p28"/>
            <p:cNvSpPr/>
            <p:nvPr/>
          </p:nvSpPr>
          <p:spPr>
            <a:xfrm>
              <a:off x="7371692" y="4533064"/>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729" name="Google Shape;2729;p28"/>
            <p:cNvSpPr/>
            <p:nvPr/>
          </p:nvSpPr>
          <p:spPr>
            <a:xfrm>
              <a:off x="7552082" y="4848134"/>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730" name="Google Shape;2730;p28"/>
            <p:cNvSpPr/>
            <p:nvPr/>
          </p:nvSpPr>
          <p:spPr>
            <a:xfrm>
              <a:off x="8198961" y="4775974"/>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731" name="Google Shape;2731;p28"/>
            <p:cNvSpPr/>
            <p:nvPr/>
          </p:nvSpPr>
          <p:spPr>
            <a:xfrm>
              <a:off x="7866660" y="4285272"/>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732" name="Google Shape;2732;p28"/>
            <p:cNvSpPr/>
            <p:nvPr/>
          </p:nvSpPr>
          <p:spPr>
            <a:xfrm>
              <a:off x="7829011" y="3906319"/>
              <a:ext cx="190704" cy="155714"/>
            </a:xfrm>
            <a:custGeom>
              <a:avLst/>
              <a:gdLst/>
              <a:ahLst/>
              <a:cxnLst/>
              <a:rect l="l" t="t" r="r" b="b"/>
              <a:pathLst>
                <a:path w="932" h="761" extrusionOk="0">
                  <a:moveTo>
                    <a:pt x="204" y="1"/>
                  </a:moveTo>
                  <a:cubicBezTo>
                    <a:pt x="132" y="13"/>
                    <a:pt x="73" y="61"/>
                    <a:pt x="61" y="120"/>
                  </a:cubicBezTo>
                  <a:cubicBezTo>
                    <a:pt x="1" y="264"/>
                    <a:pt x="144" y="455"/>
                    <a:pt x="228" y="539"/>
                  </a:cubicBezTo>
                  <a:cubicBezTo>
                    <a:pt x="336" y="658"/>
                    <a:pt x="479" y="730"/>
                    <a:pt x="622" y="754"/>
                  </a:cubicBezTo>
                  <a:cubicBezTo>
                    <a:pt x="638" y="758"/>
                    <a:pt x="653" y="760"/>
                    <a:pt x="668" y="760"/>
                  </a:cubicBezTo>
                  <a:cubicBezTo>
                    <a:pt x="816" y="760"/>
                    <a:pt x="932" y="562"/>
                    <a:pt x="802" y="443"/>
                  </a:cubicBezTo>
                  <a:cubicBezTo>
                    <a:pt x="706" y="371"/>
                    <a:pt x="622" y="288"/>
                    <a:pt x="539" y="216"/>
                  </a:cubicBezTo>
                  <a:cubicBezTo>
                    <a:pt x="443" y="132"/>
                    <a:pt x="336"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733" name="Google Shape;2733;p28"/>
            <p:cNvSpPr/>
            <p:nvPr/>
          </p:nvSpPr>
          <p:spPr>
            <a:xfrm>
              <a:off x="8255637" y="3731167"/>
              <a:ext cx="128909" cy="251884"/>
            </a:xfrm>
            <a:custGeom>
              <a:avLst/>
              <a:gdLst/>
              <a:ahLst/>
              <a:cxnLst/>
              <a:rect l="l" t="t" r="r" b="b"/>
              <a:pathLst>
                <a:path w="630" h="1231" extrusionOk="0">
                  <a:moveTo>
                    <a:pt x="523" y="1"/>
                  </a:moveTo>
                  <a:cubicBezTo>
                    <a:pt x="487" y="1"/>
                    <a:pt x="450" y="18"/>
                    <a:pt x="426" y="56"/>
                  </a:cubicBezTo>
                  <a:cubicBezTo>
                    <a:pt x="259" y="355"/>
                    <a:pt x="139" y="666"/>
                    <a:pt x="44" y="1000"/>
                  </a:cubicBezTo>
                  <a:cubicBezTo>
                    <a:pt x="0" y="1137"/>
                    <a:pt x="118" y="1231"/>
                    <a:pt x="234" y="1231"/>
                  </a:cubicBezTo>
                  <a:cubicBezTo>
                    <a:pt x="310" y="1231"/>
                    <a:pt x="386" y="1191"/>
                    <a:pt x="414" y="1096"/>
                  </a:cubicBezTo>
                  <a:cubicBezTo>
                    <a:pt x="522" y="773"/>
                    <a:pt x="593" y="438"/>
                    <a:pt x="629" y="104"/>
                  </a:cubicBezTo>
                  <a:cubicBezTo>
                    <a:pt x="629" y="39"/>
                    <a:pt x="578" y="1"/>
                    <a:pt x="52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734" name="Google Shape;2734;p28"/>
            <p:cNvSpPr/>
            <p:nvPr/>
          </p:nvSpPr>
          <p:spPr>
            <a:xfrm>
              <a:off x="6586577" y="3733827"/>
              <a:ext cx="129523" cy="286464"/>
            </a:xfrm>
            <a:custGeom>
              <a:avLst/>
              <a:gdLst/>
              <a:ahLst/>
              <a:cxnLst/>
              <a:rect l="l" t="t" r="r" b="b"/>
              <a:pathLst>
                <a:path w="633" h="1400" extrusionOk="0">
                  <a:moveTo>
                    <a:pt x="181" y="0"/>
                  </a:moveTo>
                  <a:cubicBezTo>
                    <a:pt x="122" y="0"/>
                    <a:pt x="70" y="34"/>
                    <a:pt x="60" y="115"/>
                  </a:cubicBezTo>
                  <a:cubicBezTo>
                    <a:pt x="0" y="497"/>
                    <a:pt x="24" y="880"/>
                    <a:pt x="132" y="1238"/>
                  </a:cubicBezTo>
                  <a:cubicBezTo>
                    <a:pt x="165" y="1351"/>
                    <a:pt x="255" y="1399"/>
                    <a:pt x="347" y="1399"/>
                  </a:cubicBezTo>
                  <a:cubicBezTo>
                    <a:pt x="488" y="1399"/>
                    <a:pt x="632" y="1285"/>
                    <a:pt x="574" y="1119"/>
                  </a:cubicBezTo>
                  <a:cubicBezTo>
                    <a:pt x="467" y="808"/>
                    <a:pt x="395" y="485"/>
                    <a:pt x="371" y="163"/>
                  </a:cubicBezTo>
                  <a:cubicBezTo>
                    <a:pt x="357" y="65"/>
                    <a:pt x="263" y="0"/>
                    <a:pt x="18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735" name="Google Shape;2735;p28"/>
            <p:cNvSpPr/>
            <p:nvPr/>
          </p:nvSpPr>
          <p:spPr>
            <a:xfrm>
              <a:off x="8340348" y="4281588"/>
              <a:ext cx="315725"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736" name="Google Shape;2736;p28"/>
            <p:cNvSpPr/>
            <p:nvPr/>
          </p:nvSpPr>
          <p:spPr>
            <a:xfrm>
              <a:off x="4333949" y="4252942"/>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737" name="Google Shape;2737;p28"/>
            <p:cNvSpPr/>
            <p:nvPr/>
          </p:nvSpPr>
          <p:spPr>
            <a:xfrm>
              <a:off x="8827543" y="2281476"/>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738" name="Google Shape;2738;p28"/>
            <p:cNvSpPr/>
            <p:nvPr/>
          </p:nvSpPr>
          <p:spPr>
            <a:xfrm>
              <a:off x="8760683" y="2999388"/>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739" name="Google Shape;2739;p28"/>
            <p:cNvSpPr/>
            <p:nvPr/>
          </p:nvSpPr>
          <p:spPr>
            <a:xfrm>
              <a:off x="8469680" y="3237174"/>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740" name="Google Shape;2740;p28"/>
            <p:cNvSpPr/>
            <p:nvPr/>
          </p:nvSpPr>
          <p:spPr>
            <a:xfrm>
              <a:off x="8373224" y="2634867"/>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741" name="Google Shape;2741;p28"/>
            <p:cNvSpPr/>
            <p:nvPr/>
          </p:nvSpPr>
          <p:spPr>
            <a:xfrm>
              <a:off x="8980443" y="3443526"/>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742" name="Google Shape;2742;p28"/>
            <p:cNvSpPr/>
            <p:nvPr/>
          </p:nvSpPr>
          <p:spPr>
            <a:xfrm>
              <a:off x="8836308" y="4142388"/>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743" name="Google Shape;2743;p28"/>
            <p:cNvSpPr/>
            <p:nvPr/>
          </p:nvSpPr>
          <p:spPr>
            <a:xfrm rot="-2086714">
              <a:off x="8464374" y="3851529"/>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744" name="Google Shape;2744;p28"/>
            <p:cNvSpPr/>
            <p:nvPr/>
          </p:nvSpPr>
          <p:spPr>
            <a:xfrm flipH="1">
              <a:off x="8740347" y="4926925"/>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745" name="Google Shape;2745;p28"/>
            <p:cNvSpPr/>
            <p:nvPr/>
          </p:nvSpPr>
          <p:spPr>
            <a:xfrm flipH="1">
              <a:off x="8243290" y="4561387"/>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746" name="Google Shape;2746;p28"/>
            <p:cNvSpPr/>
            <p:nvPr/>
          </p:nvSpPr>
          <p:spPr>
            <a:xfrm flipH="1">
              <a:off x="7936946" y="4882542"/>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747" name="Google Shape;2747;p28"/>
            <p:cNvSpPr/>
            <p:nvPr/>
          </p:nvSpPr>
          <p:spPr>
            <a:xfrm flipH="1">
              <a:off x="7686668" y="4491618"/>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748" name="Google Shape;2748;p28"/>
            <p:cNvSpPr/>
            <p:nvPr/>
          </p:nvSpPr>
          <p:spPr>
            <a:xfrm flipH="1">
              <a:off x="7212430" y="4875066"/>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749" name="Google Shape;2749;p28"/>
            <p:cNvSpPr/>
            <p:nvPr/>
          </p:nvSpPr>
          <p:spPr>
            <a:xfrm flipH="1">
              <a:off x="6908674" y="4545042"/>
              <a:ext cx="145483" cy="184770"/>
            </a:xfrm>
            <a:custGeom>
              <a:avLst/>
              <a:gdLst/>
              <a:ahLst/>
              <a:cxnLst/>
              <a:rect l="l" t="t" r="r" b="b"/>
              <a:pathLst>
                <a:path w="711" h="903" extrusionOk="0">
                  <a:moveTo>
                    <a:pt x="199" y="0"/>
                  </a:moveTo>
                  <a:cubicBezTo>
                    <a:pt x="98" y="0"/>
                    <a:pt x="0" y="96"/>
                    <a:pt x="26" y="216"/>
                  </a:cubicBezTo>
                  <a:cubicBezTo>
                    <a:pt x="74" y="431"/>
                    <a:pt x="169" y="634"/>
                    <a:pt x="301" y="802"/>
                  </a:cubicBezTo>
                  <a:cubicBezTo>
                    <a:pt x="342" y="872"/>
                    <a:pt x="407" y="902"/>
                    <a:pt x="471" y="902"/>
                  </a:cubicBezTo>
                  <a:cubicBezTo>
                    <a:pt x="591" y="902"/>
                    <a:pt x="711" y="795"/>
                    <a:pt x="672" y="646"/>
                  </a:cubicBezTo>
                  <a:cubicBezTo>
                    <a:pt x="600" y="419"/>
                    <a:pt x="480" y="216"/>
                    <a:pt x="313" y="48"/>
                  </a:cubicBezTo>
                  <a:cubicBezTo>
                    <a:pt x="279" y="15"/>
                    <a:pt x="239" y="0"/>
                    <a:pt x="199"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750" name="Google Shape;2750;p28"/>
            <p:cNvSpPr/>
            <p:nvPr/>
          </p:nvSpPr>
          <p:spPr>
            <a:xfrm flipH="1">
              <a:off x="6605946" y="4914148"/>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751" name="Google Shape;2751;p28"/>
            <p:cNvSpPr/>
            <p:nvPr/>
          </p:nvSpPr>
          <p:spPr>
            <a:xfrm flipH="1">
              <a:off x="5947898" y="4502866"/>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752" name="Google Shape;2752;p28"/>
            <p:cNvSpPr/>
            <p:nvPr/>
          </p:nvSpPr>
          <p:spPr>
            <a:xfrm flipH="1">
              <a:off x="6036088" y="4904326"/>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753" name="Google Shape;2753;p28"/>
            <p:cNvSpPr/>
            <p:nvPr/>
          </p:nvSpPr>
          <p:spPr>
            <a:xfrm flipH="1">
              <a:off x="5639294" y="4788134"/>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754" name="Google Shape;2754;p28"/>
            <p:cNvSpPr/>
            <p:nvPr/>
          </p:nvSpPr>
          <p:spPr>
            <a:xfrm flipH="1">
              <a:off x="5176033" y="4920587"/>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755" name="Google Shape;2755;p28"/>
            <p:cNvSpPr/>
            <p:nvPr/>
          </p:nvSpPr>
          <p:spPr>
            <a:xfrm rot="3152087" flipH="1">
              <a:off x="5357731" y="4664383"/>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756" name="Google Shape;2756;p28"/>
            <p:cNvSpPr/>
            <p:nvPr/>
          </p:nvSpPr>
          <p:spPr>
            <a:xfrm flipH="1">
              <a:off x="4834986" y="4652851"/>
              <a:ext cx="315725"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757" name="Google Shape;2757;p28"/>
            <p:cNvSpPr/>
            <p:nvPr/>
          </p:nvSpPr>
          <p:spPr>
            <a:xfrm flipH="1">
              <a:off x="8812125" y="4624204"/>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758" name="Google Shape;2758;p28"/>
            <p:cNvSpPr/>
            <p:nvPr/>
          </p:nvSpPr>
          <p:spPr>
            <a:xfrm flipH="1">
              <a:off x="3556697" y="4847238"/>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759" name="Google Shape;2759;p28"/>
            <p:cNvSpPr/>
            <p:nvPr/>
          </p:nvSpPr>
          <p:spPr>
            <a:xfrm flipH="1">
              <a:off x="3814165" y="4561387"/>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760" name="Google Shape;2760;p28"/>
            <p:cNvSpPr/>
            <p:nvPr/>
          </p:nvSpPr>
          <p:spPr>
            <a:xfrm flipH="1">
              <a:off x="3230084" y="4863992"/>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761" name="Google Shape;2761;p28"/>
            <p:cNvSpPr/>
            <p:nvPr/>
          </p:nvSpPr>
          <p:spPr>
            <a:xfrm flipH="1">
              <a:off x="3022643" y="4592280"/>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762" name="Google Shape;2762;p28"/>
            <p:cNvSpPr/>
            <p:nvPr/>
          </p:nvSpPr>
          <p:spPr>
            <a:xfrm flipH="1">
              <a:off x="2634343" y="4522941"/>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763" name="Google Shape;2763;p28"/>
            <p:cNvSpPr/>
            <p:nvPr/>
          </p:nvSpPr>
          <p:spPr>
            <a:xfrm flipH="1">
              <a:off x="2027858" y="4562023"/>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764" name="Google Shape;2764;p28"/>
            <p:cNvSpPr/>
            <p:nvPr/>
          </p:nvSpPr>
          <p:spPr>
            <a:xfrm flipH="1">
              <a:off x="1518773" y="4502866"/>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765" name="Google Shape;2765;p28"/>
            <p:cNvSpPr/>
            <p:nvPr/>
          </p:nvSpPr>
          <p:spPr>
            <a:xfrm flipH="1">
              <a:off x="1606963" y="4904326"/>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766" name="Google Shape;2766;p28"/>
            <p:cNvSpPr/>
            <p:nvPr/>
          </p:nvSpPr>
          <p:spPr>
            <a:xfrm flipH="1">
              <a:off x="931408" y="4939624"/>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767" name="Google Shape;2767;p28"/>
            <p:cNvSpPr/>
            <p:nvPr/>
          </p:nvSpPr>
          <p:spPr>
            <a:xfrm flipH="1">
              <a:off x="1007844" y="4656534"/>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768" name="Google Shape;2768;p28"/>
            <p:cNvSpPr/>
            <p:nvPr/>
          </p:nvSpPr>
          <p:spPr>
            <a:xfrm rot="1206472" flipH="1">
              <a:off x="472749" y="4743976"/>
              <a:ext cx="315724"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769" name="Google Shape;2769;p28"/>
            <p:cNvSpPr/>
            <p:nvPr/>
          </p:nvSpPr>
          <p:spPr>
            <a:xfrm flipH="1">
              <a:off x="4383000" y="4624204"/>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770" name="Google Shape;2770;p28"/>
            <p:cNvSpPr/>
            <p:nvPr/>
          </p:nvSpPr>
          <p:spPr>
            <a:xfrm flipH="1">
              <a:off x="8467549" y="5291376"/>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771" name="Google Shape;2771;p28"/>
            <p:cNvSpPr/>
            <p:nvPr/>
          </p:nvSpPr>
          <p:spPr>
            <a:xfrm flipH="1">
              <a:off x="6361947" y="4467902"/>
              <a:ext cx="129523" cy="286464"/>
            </a:xfrm>
            <a:custGeom>
              <a:avLst/>
              <a:gdLst/>
              <a:ahLst/>
              <a:cxnLst/>
              <a:rect l="l" t="t" r="r" b="b"/>
              <a:pathLst>
                <a:path w="633" h="1400" extrusionOk="0">
                  <a:moveTo>
                    <a:pt x="181" y="0"/>
                  </a:moveTo>
                  <a:cubicBezTo>
                    <a:pt x="122" y="0"/>
                    <a:pt x="70" y="34"/>
                    <a:pt x="60" y="115"/>
                  </a:cubicBezTo>
                  <a:cubicBezTo>
                    <a:pt x="0" y="497"/>
                    <a:pt x="24" y="880"/>
                    <a:pt x="132" y="1238"/>
                  </a:cubicBezTo>
                  <a:cubicBezTo>
                    <a:pt x="165" y="1351"/>
                    <a:pt x="255" y="1399"/>
                    <a:pt x="347" y="1399"/>
                  </a:cubicBezTo>
                  <a:cubicBezTo>
                    <a:pt x="488" y="1399"/>
                    <a:pt x="632" y="1285"/>
                    <a:pt x="574" y="1119"/>
                  </a:cubicBezTo>
                  <a:cubicBezTo>
                    <a:pt x="467" y="808"/>
                    <a:pt x="395" y="485"/>
                    <a:pt x="371" y="163"/>
                  </a:cubicBezTo>
                  <a:cubicBezTo>
                    <a:pt x="357" y="65"/>
                    <a:pt x="263" y="0"/>
                    <a:pt x="18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772" name="Google Shape;2772;p28"/>
            <p:cNvSpPr/>
            <p:nvPr/>
          </p:nvSpPr>
          <p:spPr>
            <a:xfrm flipH="1">
              <a:off x="4665060" y="4913725"/>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773" name="Google Shape;2773;p28"/>
            <p:cNvSpPr/>
            <p:nvPr/>
          </p:nvSpPr>
          <p:spPr>
            <a:xfrm flipH="1">
              <a:off x="4083984" y="4829142"/>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774" name="Google Shape;2774;p28"/>
            <p:cNvSpPr/>
            <p:nvPr/>
          </p:nvSpPr>
          <p:spPr>
            <a:xfrm flipH="1">
              <a:off x="2776968" y="4856528"/>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775" name="Google Shape;2775;p28"/>
            <p:cNvSpPr/>
            <p:nvPr/>
          </p:nvSpPr>
          <p:spPr>
            <a:xfrm flipH="1">
              <a:off x="2170483" y="4895610"/>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776" name="Google Shape;2776;p28"/>
            <p:cNvSpPr/>
            <p:nvPr/>
          </p:nvSpPr>
          <p:spPr>
            <a:xfrm flipH="1">
              <a:off x="41597" y="4856763"/>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777" name="Google Shape;2777;p28"/>
            <p:cNvSpPr/>
            <p:nvPr/>
          </p:nvSpPr>
          <p:spPr>
            <a:xfrm flipH="1">
              <a:off x="340190" y="5025424"/>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778" name="Google Shape;2778;p28"/>
            <p:cNvSpPr/>
            <p:nvPr/>
          </p:nvSpPr>
          <p:spPr>
            <a:xfrm>
              <a:off x="4162249" y="185554"/>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779" name="Google Shape;2779;p28"/>
            <p:cNvSpPr/>
            <p:nvPr/>
          </p:nvSpPr>
          <p:spPr>
            <a:xfrm>
              <a:off x="4248281" y="820733"/>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780" name="Google Shape;2780;p28"/>
            <p:cNvSpPr/>
            <p:nvPr/>
          </p:nvSpPr>
          <p:spPr>
            <a:xfrm>
              <a:off x="5873230" y="65923"/>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781" name="Google Shape;2781;p28"/>
            <p:cNvSpPr/>
            <p:nvPr/>
          </p:nvSpPr>
          <p:spPr>
            <a:xfrm>
              <a:off x="7210806" y="20846"/>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782" name="Google Shape;2782;p28"/>
            <p:cNvSpPr/>
            <p:nvPr/>
          </p:nvSpPr>
          <p:spPr>
            <a:xfrm>
              <a:off x="5085811" y="782119"/>
              <a:ext cx="190704" cy="155714"/>
            </a:xfrm>
            <a:custGeom>
              <a:avLst/>
              <a:gdLst/>
              <a:ahLst/>
              <a:cxnLst/>
              <a:rect l="l" t="t" r="r" b="b"/>
              <a:pathLst>
                <a:path w="932" h="761" extrusionOk="0">
                  <a:moveTo>
                    <a:pt x="204" y="1"/>
                  </a:moveTo>
                  <a:cubicBezTo>
                    <a:pt x="132" y="13"/>
                    <a:pt x="73" y="61"/>
                    <a:pt x="61" y="120"/>
                  </a:cubicBezTo>
                  <a:cubicBezTo>
                    <a:pt x="1" y="264"/>
                    <a:pt x="144" y="455"/>
                    <a:pt x="228" y="539"/>
                  </a:cubicBezTo>
                  <a:cubicBezTo>
                    <a:pt x="336" y="658"/>
                    <a:pt x="479" y="730"/>
                    <a:pt x="622" y="754"/>
                  </a:cubicBezTo>
                  <a:cubicBezTo>
                    <a:pt x="638" y="758"/>
                    <a:pt x="653" y="760"/>
                    <a:pt x="668" y="760"/>
                  </a:cubicBezTo>
                  <a:cubicBezTo>
                    <a:pt x="816" y="760"/>
                    <a:pt x="932" y="562"/>
                    <a:pt x="802" y="443"/>
                  </a:cubicBezTo>
                  <a:cubicBezTo>
                    <a:pt x="706" y="371"/>
                    <a:pt x="622" y="288"/>
                    <a:pt x="539" y="216"/>
                  </a:cubicBezTo>
                  <a:cubicBezTo>
                    <a:pt x="443" y="132"/>
                    <a:pt x="336"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783" name="Google Shape;2783;p28"/>
            <p:cNvSpPr/>
            <p:nvPr/>
          </p:nvSpPr>
          <p:spPr>
            <a:xfrm>
              <a:off x="1539248" y="1385776"/>
              <a:ext cx="315725"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784" name="Google Shape;2784;p28"/>
            <p:cNvSpPr/>
            <p:nvPr/>
          </p:nvSpPr>
          <p:spPr>
            <a:xfrm>
              <a:off x="2663198" y="2271601"/>
              <a:ext cx="315725"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785" name="Google Shape;2785;p28"/>
            <p:cNvSpPr/>
            <p:nvPr/>
          </p:nvSpPr>
          <p:spPr>
            <a:xfrm>
              <a:off x="6982574" y="2168142"/>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sp>
        <p:nvSpPr>
          <p:cNvPr id="2786" name="Google Shape;2786;p28"/>
          <p:cNvSpPr/>
          <p:nvPr/>
        </p:nvSpPr>
        <p:spPr>
          <a:xfrm flipH="1">
            <a:off x="914400" y="609600"/>
            <a:ext cx="10363200" cy="5636800"/>
          </a:xfrm>
          <a:prstGeom prst="snip2DiagRect">
            <a:avLst>
              <a:gd name="adj1" fmla="val 0"/>
              <a:gd name="adj2" fmla="val 0"/>
            </a:avLst>
          </a:pr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pic>
        <p:nvPicPr>
          <p:cNvPr id="2787" name="Google Shape;2787;p28"/>
          <p:cNvPicPr preferRelativeResize="0"/>
          <p:nvPr/>
        </p:nvPicPr>
        <p:blipFill>
          <a:blip r:embed="rId2"/>
          <a:stretch>
            <a:fillRect/>
          </a:stretch>
        </p:blipFill>
        <p:spPr>
          <a:xfrm>
            <a:off x="0" y="0"/>
            <a:ext cx="12192000" cy="6858000"/>
          </a:xfrm>
          <a:prstGeom prst="rect">
            <a:avLst/>
          </a:prstGeom>
          <a:noFill/>
          <a:ln>
            <a:noFill/>
          </a:ln>
        </p:spPr>
      </p:pic>
      <p:sp>
        <p:nvSpPr>
          <p:cNvPr id="2788" name="Google Shape;2788;p28"/>
          <p:cNvSpPr txBox="1">
            <a:spLocks noGrp="1"/>
          </p:cNvSpPr>
          <p:nvPr>
            <p:ph type="title"/>
          </p:nvPr>
        </p:nvSpPr>
        <p:spPr>
          <a:xfrm>
            <a:off x="7399500" y="2611667"/>
            <a:ext cx="3064400" cy="1717600"/>
          </a:xfrm>
          <a:prstGeom prst="rect">
            <a:avLst/>
          </a:prstGeom>
        </p:spPr>
        <p:txBody>
          <a:bodyPr spcFirstLastPara="1" wrap="square" lIns="91425" tIns="91425" rIns="91425" bIns="91425" anchor="t" anchorCtr="0">
            <a:noAutofit/>
          </a:bodyPr>
          <a:lstStyle>
            <a:lvl1pPr lvl="0" rtl="0">
              <a:spcBef>
                <a:spcPts val="0"/>
              </a:spcBef>
              <a:spcAft>
                <a:spcPts val="0"/>
              </a:spcAft>
              <a:buSzPts val="3600"/>
              <a:buNone/>
              <a:defRPr>
                <a:latin typeface="Just Another Hand" panose="02000506000000020003"/>
                <a:ea typeface="Just Another Hand" panose="02000506000000020003"/>
                <a:cs typeface="Just Another Hand" panose="02000506000000020003"/>
                <a:sym typeface="Just Another Hand" panose="02000506000000020003"/>
              </a:defRPr>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a:endParaRPr/>
          </a:p>
        </p:txBody>
      </p:sp>
    </p:spTree>
  </p:cSld>
  <p:clrMapOvr>
    <a:masterClrMapping/>
  </p:clrMapOvr>
</p:sldLayout>
</file>

<file path=ppt/slideLayouts/slideLayout91.xml><?xml version="1.0" encoding="utf-8"?>
<p:sldLayout xmlns:a="http://schemas.openxmlformats.org/drawingml/2006/main" xmlns:r="http://schemas.openxmlformats.org/officeDocument/2006/relationships" xmlns:p="http://schemas.openxmlformats.org/presentationml/2006/main" matchingName="Title only 11 1">
  <p:cSld name="CUSTOM_12_1_2_2">
    <p:bg>
      <p:bgPr>
        <a:solidFill>
          <a:schemeClr val="accent2"/>
        </a:solidFill>
        <a:effectLst/>
      </p:bgPr>
    </p:bg>
    <p:spTree>
      <p:nvGrpSpPr>
        <p:cNvPr id="1" name="Shape 2789"/>
        <p:cNvGrpSpPr/>
        <p:nvPr/>
      </p:nvGrpSpPr>
      <p:grpSpPr>
        <a:xfrm>
          <a:off x="0" y="0"/>
          <a:ext cx="0" cy="0"/>
          <a:chOff x="0" y="0"/>
          <a:chExt cx="0" cy="0"/>
        </a:xfrm>
      </p:grpSpPr>
      <p:grpSp>
        <p:nvGrpSpPr>
          <p:cNvPr id="2790" name="Google Shape;2790;p29"/>
          <p:cNvGrpSpPr/>
          <p:nvPr/>
        </p:nvGrpSpPr>
        <p:grpSpPr>
          <a:xfrm>
            <a:off x="-101939" y="186920"/>
            <a:ext cx="12420281" cy="6465301"/>
            <a:chOff x="-76454" y="521190"/>
            <a:chExt cx="9315211" cy="4848976"/>
          </a:xfrm>
        </p:grpSpPr>
        <p:grpSp>
          <p:nvGrpSpPr>
            <p:cNvPr id="2791" name="Google Shape;2791;p29"/>
            <p:cNvGrpSpPr/>
            <p:nvPr/>
          </p:nvGrpSpPr>
          <p:grpSpPr>
            <a:xfrm>
              <a:off x="-76454" y="1669957"/>
              <a:ext cx="9307261" cy="3700209"/>
              <a:chOff x="-76454" y="1669957"/>
              <a:chExt cx="9307261" cy="3700209"/>
            </a:xfrm>
          </p:grpSpPr>
          <p:grpSp>
            <p:nvGrpSpPr>
              <p:cNvPr id="2792" name="Google Shape;2792;p29"/>
              <p:cNvGrpSpPr/>
              <p:nvPr/>
            </p:nvGrpSpPr>
            <p:grpSpPr>
              <a:xfrm>
                <a:off x="6117405" y="1669957"/>
                <a:ext cx="3113402" cy="3677686"/>
                <a:chOff x="4977052" y="-44831"/>
                <a:chExt cx="4389400" cy="5184952"/>
              </a:xfrm>
            </p:grpSpPr>
            <p:sp>
              <p:nvSpPr>
                <p:cNvPr id="2793" name="Google Shape;2793;p29"/>
                <p:cNvSpPr/>
                <p:nvPr/>
              </p:nvSpPr>
              <p:spPr>
                <a:xfrm>
                  <a:off x="4977052" y="-44831"/>
                  <a:ext cx="4389186" cy="309584"/>
                </a:xfrm>
                <a:custGeom>
                  <a:avLst/>
                  <a:gdLst/>
                  <a:ahLst/>
                  <a:cxnLst/>
                  <a:rect l="l" t="t" r="r" b="b"/>
                  <a:pathLst>
                    <a:path w="20487" h="1445" extrusionOk="0">
                      <a:moveTo>
                        <a:pt x="14650" y="1"/>
                      </a:moveTo>
                      <a:cubicBezTo>
                        <a:pt x="14175" y="1"/>
                        <a:pt x="13699" y="255"/>
                        <a:pt x="13472" y="763"/>
                      </a:cubicBezTo>
                      <a:cubicBezTo>
                        <a:pt x="13251" y="397"/>
                        <a:pt x="12922" y="244"/>
                        <a:pt x="12576" y="244"/>
                      </a:cubicBezTo>
                      <a:cubicBezTo>
                        <a:pt x="12064" y="244"/>
                        <a:pt x="11513" y="579"/>
                        <a:pt x="11213" y="1050"/>
                      </a:cubicBezTo>
                      <a:cubicBezTo>
                        <a:pt x="10974" y="488"/>
                        <a:pt x="10446" y="195"/>
                        <a:pt x="9916" y="195"/>
                      </a:cubicBezTo>
                      <a:cubicBezTo>
                        <a:pt x="9465" y="195"/>
                        <a:pt x="9013" y="407"/>
                        <a:pt x="8739" y="846"/>
                      </a:cubicBezTo>
                      <a:cubicBezTo>
                        <a:pt x="8470" y="485"/>
                        <a:pt x="8071" y="309"/>
                        <a:pt x="7673" y="309"/>
                      </a:cubicBezTo>
                      <a:cubicBezTo>
                        <a:pt x="7204" y="309"/>
                        <a:pt x="6737" y="553"/>
                        <a:pt x="6491" y="1026"/>
                      </a:cubicBezTo>
                      <a:cubicBezTo>
                        <a:pt x="6262" y="548"/>
                        <a:pt x="5802" y="301"/>
                        <a:pt x="5341" y="301"/>
                      </a:cubicBezTo>
                      <a:cubicBezTo>
                        <a:pt x="4937" y="301"/>
                        <a:pt x="4531" y="491"/>
                        <a:pt x="4280" y="882"/>
                      </a:cubicBezTo>
                      <a:cubicBezTo>
                        <a:pt x="4052" y="352"/>
                        <a:pt x="3556" y="82"/>
                        <a:pt x="3060" y="82"/>
                      </a:cubicBezTo>
                      <a:cubicBezTo>
                        <a:pt x="2596" y="82"/>
                        <a:pt x="2132" y="319"/>
                        <a:pt x="1889" y="799"/>
                      </a:cubicBezTo>
                      <a:cubicBezTo>
                        <a:pt x="1744" y="430"/>
                        <a:pt x="1401" y="197"/>
                        <a:pt x="1025" y="197"/>
                      </a:cubicBezTo>
                      <a:cubicBezTo>
                        <a:pt x="999" y="197"/>
                        <a:pt x="972" y="199"/>
                        <a:pt x="945" y="201"/>
                      </a:cubicBezTo>
                      <a:cubicBezTo>
                        <a:pt x="347" y="261"/>
                        <a:pt x="13" y="823"/>
                        <a:pt x="1" y="1372"/>
                      </a:cubicBezTo>
                      <a:cubicBezTo>
                        <a:pt x="1" y="1420"/>
                        <a:pt x="40" y="1444"/>
                        <a:pt x="78" y="1444"/>
                      </a:cubicBezTo>
                      <a:cubicBezTo>
                        <a:pt x="117" y="1444"/>
                        <a:pt x="156" y="1420"/>
                        <a:pt x="156" y="1372"/>
                      </a:cubicBezTo>
                      <a:cubicBezTo>
                        <a:pt x="168" y="942"/>
                        <a:pt x="395" y="524"/>
                        <a:pt x="825" y="416"/>
                      </a:cubicBezTo>
                      <a:cubicBezTo>
                        <a:pt x="895" y="397"/>
                        <a:pt x="964" y="387"/>
                        <a:pt x="1031" y="387"/>
                      </a:cubicBezTo>
                      <a:cubicBezTo>
                        <a:pt x="1417" y="387"/>
                        <a:pt x="1749" y="690"/>
                        <a:pt x="1770" y="1097"/>
                      </a:cubicBezTo>
                      <a:cubicBezTo>
                        <a:pt x="1770" y="1151"/>
                        <a:pt x="1819" y="1182"/>
                        <a:pt x="1866" y="1182"/>
                      </a:cubicBezTo>
                      <a:cubicBezTo>
                        <a:pt x="1903" y="1182"/>
                        <a:pt x="1939" y="1163"/>
                        <a:pt x="1949" y="1121"/>
                      </a:cubicBezTo>
                      <a:cubicBezTo>
                        <a:pt x="2100" y="549"/>
                        <a:pt x="2581" y="262"/>
                        <a:pt x="3063" y="262"/>
                      </a:cubicBezTo>
                      <a:cubicBezTo>
                        <a:pt x="3538" y="262"/>
                        <a:pt x="4012" y="540"/>
                        <a:pt x="4172" y="1097"/>
                      </a:cubicBezTo>
                      <a:cubicBezTo>
                        <a:pt x="4186" y="1144"/>
                        <a:pt x="4221" y="1168"/>
                        <a:pt x="4257" y="1168"/>
                      </a:cubicBezTo>
                      <a:cubicBezTo>
                        <a:pt x="4284" y="1168"/>
                        <a:pt x="4312" y="1153"/>
                        <a:pt x="4328" y="1121"/>
                      </a:cubicBezTo>
                      <a:cubicBezTo>
                        <a:pt x="4553" y="688"/>
                        <a:pt x="4950" y="475"/>
                        <a:pt x="5342" y="475"/>
                      </a:cubicBezTo>
                      <a:cubicBezTo>
                        <a:pt x="5783" y="475"/>
                        <a:pt x="6219" y="745"/>
                        <a:pt x="6396" y="1277"/>
                      </a:cubicBezTo>
                      <a:cubicBezTo>
                        <a:pt x="6408" y="1319"/>
                        <a:pt x="6444" y="1340"/>
                        <a:pt x="6480" y="1340"/>
                      </a:cubicBezTo>
                      <a:cubicBezTo>
                        <a:pt x="6515" y="1340"/>
                        <a:pt x="6551" y="1319"/>
                        <a:pt x="6563" y="1277"/>
                      </a:cubicBezTo>
                      <a:cubicBezTo>
                        <a:pt x="6740" y="761"/>
                        <a:pt x="7198" y="491"/>
                        <a:pt x="7659" y="491"/>
                      </a:cubicBezTo>
                      <a:cubicBezTo>
                        <a:pt x="8042" y="491"/>
                        <a:pt x="8427" y="677"/>
                        <a:pt x="8655" y="1062"/>
                      </a:cubicBezTo>
                      <a:cubicBezTo>
                        <a:pt x="8673" y="1086"/>
                        <a:pt x="8703" y="1097"/>
                        <a:pt x="8733" y="1097"/>
                      </a:cubicBezTo>
                      <a:cubicBezTo>
                        <a:pt x="8763" y="1097"/>
                        <a:pt x="8793" y="1086"/>
                        <a:pt x="8810" y="1062"/>
                      </a:cubicBezTo>
                      <a:cubicBezTo>
                        <a:pt x="9039" y="600"/>
                        <a:pt x="9472" y="380"/>
                        <a:pt x="9904" y="380"/>
                      </a:cubicBezTo>
                      <a:cubicBezTo>
                        <a:pt x="10422" y="380"/>
                        <a:pt x="10937" y="696"/>
                        <a:pt x="11094" y="1289"/>
                      </a:cubicBezTo>
                      <a:cubicBezTo>
                        <a:pt x="11107" y="1330"/>
                        <a:pt x="11150" y="1356"/>
                        <a:pt x="11190" y="1356"/>
                      </a:cubicBezTo>
                      <a:cubicBezTo>
                        <a:pt x="11218" y="1356"/>
                        <a:pt x="11246" y="1343"/>
                        <a:pt x="11261" y="1313"/>
                      </a:cubicBezTo>
                      <a:cubicBezTo>
                        <a:pt x="11497" y="818"/>
                        <a:pt x="12047" y="427"/>
                        <a:pt x="12550" y="427"/>
                      </a:cubicBezTo>
                      <a:cubicBezTo>
                        <a:pt x="12887" y="427"/>
                        <a:pt x="13202" y="602"/>
                        <a:pt x="13389" y="1038"/>
                      </a:cubicBezTo>
                      <a:cubicBezTo>
                        <a:pt x="13404" y="1073"/>
                        <a:pt x="13434" y="1087"/>
                        <a:pt x="13464" y="1087"/>
                      </a:cubicBezTo>
                      <a:cubicBezTo>
                        <a:pt x="13506" y="1087"/>
                        <a:pt x="13549" y="1060"/>
                        <a:pt x="13556" y="1026"/>
                      </a:cubicBezTo>
                      <a:cubicBezTo>
                        <a:pt x="13705" y="467"/>
                        <a:pt x="14173" y="189"/>
                        <a:pt x="14639" y="189"/>
                      </a:cubicBezTo>
                      <a:cubicBezTo>
                        <a:pt x="15111" y="189"/>
                        <a:pt x="15581" y="473"/>
                        <a:pt x="15720" y="1038"/>
                      </a:cubicBezTo>
                      <a:cubicBezTo>
                        <a:pt x="15732" y="1080"/>
                        <a:pt x="15767" y="1100"/>
                        <a:pt x="15803" y="1100"/>
                      </a:cubicBezTo>
                      <a:cubicBezTo>
                        <a:pt x="15839" y="1100"/>
                        <a:pt x="15875" y="1080"/>
                        <a:pt x="15887" y="1038"/>
                      </a:cubicBezTo>
                      <a:cubicBezTo>
                        <a:pt x="16055" y="538"/>
                        <a:pt x="16489" y="293"/>
                        <a:pt x="16921" y="293"/>
                      </a:cubicBezTo>
                      <a:cubicBezTo>
                        <a:pt x="17380" y="293"/>
                        <a:pt x="17837" y="568"/>
                        <a:pt x="17979" y="1109"/>
                      </a:cubicBezTo>
                      <a:cubicBezTo>
                        <a:pt x="17992" y="1150"/>
                        <a:pt x="18033" y="1172"/>
                        <a:pt x="18072" y="1172"/>
                      </a:cubicBezTo>
                      <a:cubicBezTo>
                        <a:pt x="18102" y="1172"/>
                        <a:pt x="18131" y="1159"/>
                        <a:pt x="18146" y="1133"/>
                      </a:cubicBezTo>
                      <a:cubicBezTo>
                        <a:pt x="18347" y="683"/>
                        <a:pt x="18754" y="469"/>
                        <a:pt x="19161" y="469"/>
                      </a:cubicBezTo>
                      <a:cubicBezTo>
                        <a:pt x="19650" y="469"/>
                        <a:pt x="20138" y="779"/>
                        <a:pt x="20262" y="1360"/>
                      </a:cubicBezTo>
                      <a:cubicBezTo>
                        <a:pt x="20281" y="1408"/>
                        <a:pt x="20322" y="1429"/>
                        <a:pt x="20363" y="1429"/>
                      </a:cubicBezTo>
                      <a:cubicBezTo>
                        <a:pt x="20426" y="1429"/>
                        <a:pt x="20487" y="1380"/>
                        <a:pt x="20465" y="1301"/>
                      </a:cubicBezTo>
                      <a:cubicBezTo>
                        <a:pt x="20319" y="641"/>
                        <a:pt x="19757" y="275"/>
                        <a:pt x="19190" y="275"/>
                      </a:cubicBezTo>
                      <a:cubicBezTo>
                        <a:pt x="18782" y="275"/>
                        <a:pt x="18371" y="465"/>
                        <a:pt x="18110" y="870"/>
                      </a:cubicBezTo>
                      <a:cubicBezTo>
                        <a:pt x="17886" y="359"/>
                        <a:pt x="17411" y="98"/>
                        <a:pt x="16936" y="98"/>
                      </a:cubicBezTo>
                      <a:cubicBezTo>
                        <a:pt x="16501" y="98"/>
                        <a:pt x="16067" y="317"/>
                        <a:pt x="15827" y="763"/>
                      </a:cubicBezTo>
                      <a:cubicBezTo>
                        <a:pt x="15600" y="255"/>
                        <a:pt x="15125" y="1"/>
                        <a:pt x="14650"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794" name="Google Shape;2794;p29"/>
                <p:cNvSpPr/>
                <p:nvPr/>
              </p:nvSpPr>
              <p:spPr>
                <a:xfrm>
                  <a:off x="4977052" y="498067"/>
                  <a:ext cx="4389186" cy="309584"/>
                </a:xfrm>
                <a:custGeom>
                  <a:avLst/>
                  <a:gdLst/>
                  <a:ahLst/>
                  <a:cxnLst/>
                  <a:rect l="l" t="t" r="r" b="b"/>
                  <a:pathLst>
                    <a:path w="20487" h="1445" extrusionOk="0">
                      <a:moveTo>
                        <a:pt x="14650" y="1"/>
                      </a:moveTo>
                      <a:cubicBezTo>
                        <a:pt x="14175" y="1"/>
                        <a:pt x="13699" y="255"/>
                        <a:pt x="13472" y="763"/>
                      </a:cubicBezTo>
                      <a:cubicBezTo>
                        <a:pt x="13249" y="390"/>
                        <a:pt x="12919" y="235"/>
                        <a:pt x="12570" y="235"/>
                      </a:cubicBezTo>
                      <a:cubicBezTo>
                        <a:pt x="12060" y="235"/>
                        <a:pt x="11512" y="569"/>
                        <a:pt x="11213" y="1038"/>
                      </a:cubicBezTo>
                      <a:cubicBezTo>
                        <a:pt x="10975" y="479"/>
                        <a:pt x="10451" y="189"/>
                        <a:pt x="9925" y="189"/>
                      </a:cubicBezTo>
                      <a:cubicBezTo>
                        <a:pt x="9471" y="189"/>
                        <a:pt x="9015" y="404"/>
                        <a:pt x="8739" y="847"/>
                      </a:cubicBezTo>
                      <a:cubicBezTo>
                        <a:pt x="8469" y="484"/>
                        <a:pt x="8068" y="308"/>
                        <a:pt x="7669" y="308"/>
                      </a:cubicBezTo>
                      <a:cubicBezTo>
                        <a:pt x="7201" y="308"/>
                        <a:pt x="6737" y="549"/>
                        <a:pt x="6491" y="1014"/>
                      </a:cubicBezTo>
                      <a:cubicBezTo>
                        <a:pt x="6262" y="536"/>
                        <a:pt x="5802" y="289"/>
                        <a:pt x="5341" y="289"/>
                      </a:cubicBezTo>
                      <a:cubicBezTo>
                        <a:pt x="4937" y="289"/>
                        <a:pt x="4531" y="480"/>
                        <a:pt x="4280" y="871"/>
                      </a:cubicBezTo>
                      <a:cubicBezTo>
                        <a:pt x="4052" y="340"/>
                        <a:pt x="3556" y="70"/>
                        <a:pt x="3060" y="70"/>
                      </a:cubicBezTo>
                      <a:cubicBezTo>
                        <a:pt x="2596" y="70"/>
                        <a:pt x="2132" y="307"/>
                        <a:pt x="1889" y="787"/>
                      </a:cubicBezTo>
                      <a:cubicBezTo>
                        <a:pt x="1741" y="422"/>
                        <a:pt x="1386" y="188"/>
                        <a:pt x="1001" y="188"/>
                      </a:cubicBezTo>
                      <a:cubicBezTo>
                        <a:pt x="982" y="188"/>
                        <a:pt x="964" y="188"/>
                        <a:pt x="945" y="189"/>
                      </a:cubicBezTo>
                      <a:cubicBezTo>
                        <a:pt x="347" y="249"/>
                        <a:pt x="13" y="823"/>
                        <a:pt x="1" y="1373"/>
                      </a:cubicBezTo>
                      <a:cubicBezTo>
                        <a:pt x="1" y="1420"/>
                        <a:pt x="40" y="1444"/>
                        <a:pt x="78" y="1444"/>
                      </a:cubicBezTo>
                      <a:cubicBezTo>
                        <a:pt x="117" y="1444"/>
                        <a:pt x="156" y="1420"/>
                        <a:pt x="156" y="1373"/>
                      </a:cubicBezTo>
                      <a:cubicBezTo>
                        <a:pt x="168" y="942"/>
                        <a:pt x="395" y="524"/>
                        <a:pt x="825" y="404"/>
                      </a:cubicBezTo>
                      <a:cubicBezTo>
                        <a:pt x="892" y="387"/>
                        <a:pt x="957" y="379"/>
                        <a:pt x="1022" y="379"/>
                      </a:cubicBezTo>
                      <a:cubicBezTo>
                        <a:pt x="1412" y="379"/>
                        <a:pt x="1749" y="675"/>
                        <a:pt x="1770" y="1086"/>
                      </a:cubicBezTo>
                      <a:cubicBezTo>
                        <a:pt x="1770" y="1145"/>
                        <a:pt x="1818" y="1179"/>
                        <a:pt x="1864" y="1179"/>
                      </a:cubicBezTo>
                      <a:cubicBezTo>
                        <a:pt x="1902" y="1179"/>
                        <a:pt x="1938" y="1157"/>
                        <a:pt x="1949" y="1110"/>
                      </a:cubicBezTo>
                      <a:cubicBezTo>
                        <a:pt x="2099" y="540"/>
                        <a:pt x="2576" y="256"/>
                        <a:pt x="3056" y="256"/>
                      </a:cubicBezTo>
                      <a:cubicBezTo>
                        <a:pt x="3533" y="256"/>
                        <a:pt x="4012" y="537"/>
                        <a:pt x="4172" y="1098"/>
                      </a:cubicBezTo>
                      <a:cubicBezTo>
                        <a:pt x="4186" y="1138"/>
                        <a:pt x="4223" y="1160"/>
                        <a:pt x="4258" y="1160"/>
                      </a:cubicBezTo>
                      <a:cubicBezTo>
                        <a:pt x="4286" y="1160"/>
                        <a:pt x="4312" y="1147"/>
                        <a:pt x="4328" y="1122"/>
                      </a:cubicBezTo>
                      <a:cubicBezTo>
                        <a:pt x="4554" y="686"/>
                        <a:pt x="4955" y="470"/>
                        <a:pt x="5350" y="470"/>
                      </a:cubicBezTo>
                      <a:cubicBezTo>
                        <a:pt x="5788" y="470"/>
                        <a:pt x="6220" y="736"/>
                        <a:pt x="6396" y="1265"/>
                      </a:cubicBezTo>
                      <a:cubicBezTo>
                        <a:pt x="6408" y="1307"/>
                        <a:pt x="6444" y="1328"/>
                        <a:pt x="6480" y="1328"/>
                      </a:cubicBezTo>
                      <a:cubicBezTo>
                        <a:pt x="6515" y="1328"/>
                        <a:pt x="6551" y="1307"/>
                        <a:pt x="6563" y="1265"/>
                      </a:cubicBezTo>
                      <a:cubicBezTo>
                        <a:pt x="6740" y="756"/>
                        <a:pt x="7198" y="485"/>
                        <a:pt x="7659" y="485"/>
                      </a:cubicBezTo>
                      <a:cubicBezTo>
                        <a:pt x="8042" y="485"/>
                        <a:pt x="8427" y="671"/>
                        <a:pt x="8655" y="1062"/>
                      </a:cubicBezTo>
                      <a:cubicBezTo>
                        <a:pt x="8673" y="1086"/>
                        <a:pt x="8703" y="1098"/>
                        <a:pt x="8733" y="1098"/>
                      </a:cubicBezTo>
                      <a:cubicBezTo>
                        <a:pt x="8763" y="1098"/>
                        <a:pt x="8793" y="1086"/>
                        <a:pt x="8810" y="1062"/>
                      </a:cubicBezTo>
                      <a:cubicBezTo>
                        <a:pt x="9040" y="598"/>
                        <a:pt x="9475" y="376"/>
                        <a:pt x="9909" y="376"/>
                      </a:cubicBezTo>
                      <a:cubicBezTo>
                        <a:pt x="10425" y="376"/>
                        <a:pt x="10938" y="691"/>
                        <a:pt x="11094" y="1289"/>
                      </a:cubicBezTo>
                      <a:cubicBezTo>
                        <a:pt x="11107" y="1331"/>
                        <a:pt x="11150" y="1356"/>
                        <a:pt x="11190" y="1356"/>
                      </a:cubicBezTo>
                      <a:cubicBezTo>
                        <a:pt x="11218" y="1356"/>
                        <a:pt x="11246" y="1343"/>
                        <a:pt x="11261" y="1313"/>
                      </a:cubicBezTo>
                      <a:cubicBezTo>
                        <a:pt x="11497" y="813"/>
                        <a:pt x="12044" y="424"/>
                        <a:pt x="12546" y="424"/>
                      </a:cubicBezTo>
                      <a:cubicBezTo>
                        <a:pt x="12884" y="424"/>
                        <a:pt x="13201" y="600"/>
                        <a:pt x="13389" y="1038"/>
                      </a:cubicBezTo>
                      <a:cubicBezTo>
                        <a:pt x="13404" y="1068"/>
                        <a:pt x="13433" y="1081"/>
                        <a:pt x="13464" y="1081"/>
                      </a:cubicBezTo>
                      <a:cubicBezTo>
                        <a:pt x="13506" y="1081"/>
                        <a:pt x="13549" y="1056"/>
                        <a:pt x="13556" y="1014"/>
                      </a:cubicBezTo>
                      <a:cubicBezTo>
                        <a:pt x="13704" y="463"/>
                        <a:pt x="14170" y="188"/>
                        <a:pt x="14635" y="188"/>
                      </a:cubicBezTo>
                      <a:cubicBezTo>
                        <a:pt x="15108" y="188"/>
                        <a:pt x="15581" y="472"/>
                        <a:pt x="15720" y="1038"/>
                      </a:cubicBezTo>
                      <a:cubicBezTo>
                        <a:pt x="15732" y="1080"/>
                        <a:pt x="15767" y="1101"/>
                        <a:pt x="15803" y="1101"/>
                      </a:cubicBezTo>
                      <a:cubicBezTo>
                        <a:pt x="15839" y="1101"/>
                        <a:pt x="15875" y="1080"/>
                        <a:pt x="15887" y="1038"/>
                      </a:cubicBezTo>
                      <a:cubicBezTo>
                        <a:pt x="16055" y="539"/>
                        <a:pt x="16489" y="293"/>
                        <a:pt x="16921" y="293"/>
                      </a:cubicBezTo>
                      <a:cubicBezTo>
                        <a:pt x="17380" y="293"/>
                        <a:pt x="17837" y="569"/>
                        <a:pt x="17979" y="1110"/>
                      </a:cubicBezTo>
                      <a:cubicBezTo>
                        <a:pt x="17992" y="1148"/>
                        <a:pt x="18029" y="1170"/>
                        <a:pt x="18067" y="1170"/>
                      </a:cubicBezTo>
                      <a:cubicBezTo>
                        <a:pt x="18098" y="1170"/>
                        <a:pt x="18130" y="1154"/>
                        <a:pt x="18146" y="1122"/>
                      </a:cubicBezTo>
                      <a:cubicBezTo>
                        <a:pt x="18347" y="677"/>
                        <a:pt x="18753" y="466"/>
                        <a:pt x="19159" y="466"/>
                      </a:cubicBezTo>
                      <a:cubicBezTo>
                        <a:pt x="19649" y="466"/>
                        <a:pt x="20138" y="773"/>
                        <a:pt x="20262" y="1349"/>
                      </a:cubicBezTo>
                      <a:cubicBezTo>
                        <a:pt x="20281" y="1400"/>
                        <a:pt x="20321" y="1422"/>
                        <a:pt x="20362" y="1422"/>
                      </a:cubicBezTo>
                      <a:cubicBezTo>
                        <a:pt x="20425" y="1422"/>
                        <a:pt x="20487" y="1369"/>
                        <a:pt x="20465" y="1289"/>
                      </a:cubicBezTo>
                      <a:cubicBezTo>
                        <a:pt x="20319" y="634"/>
                        <a:pt x="19754" y="267"/>
                        <a:pt x="19185" y="267"/>
                      </a:cubicBezTo>
                      <a:cubicBezTo>
                        <a:pt x="18778" y="267"/>
                        <a:pt x="18370" y="455"/>
                        <a:pt x="18110" y="859"/>
                      </a:cubicBezTo>
                      <a:cubicBezTo>
                        <a:pt x="17887" y="350"/>
                        <a:pt x="17416" y="93"/>
                        <a:pt x="16945" y="93"/>
                      </a:cubicBezTo>
                      <a:cubicBezTo>
                        <a:pt x="16507" y="93"/>
                        <a:pt x="16069" y="314"/>
                        <a:pt x="15827" y="763"/>
                      </a:cubicBezTo>
                      <a:cubicBezTo>
                        <a:pt x="15600" y="255"/>
                        <a:pt x="15125" y="1"/>
                        <a:pt x="14650"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795" name="Google Shape;2795;p29"/>
                <p:cNvSpPr/>
                <p:nvPr/>
              </p:nvSpPr>
              <p:spPr>
                <a:xfrm>
                  <a:off x="4977052" y="1038608"/>
                  <a:ext cx="4387686" cy="309370"/>
                </a:xfrm>
                <a:custGeom>
                  <a:avLst/>
                  <a:gdLst/>
                  <a:ahLst/>
                  <a:cxnLst/>
                  <a:rect l="l" t="t" r="r" b="b"/>
                  <a:pathLst>
                    <a:path w="20480" h="1444" extrusionOk="0">
                      <a:moveTo>
                        <a:pt x="14650" y="0"/>
                      </a:moveTo>
                      <a:cubicBezTo>
                        <a:pt x="14175" y="0"/>
                        <a:pt x="13699" y="254"/>
                        <a:pt x="13472" y="762"/>
                      </a:cubicBezTo>
                      <a:cubicBezTo>
                        <a:pt x="13250" y="394"/>
                        <a:pt x="12919" y="240"/>
                        <a:pt x="12571" y="240"/>
                      </a:cubicBezTo>
                      <a:cubicBezTo>
                        <a:pt x="12060" y="240"/>
                        <a:pt x="11512" y="573"/>
                        <a:pt x="11213" y="1049"/>
                      </a:cubicBezTo>
                      <a:cubicBezTo>
                        <a:pt x="10974" y="487"/>
                        <a:pt x="10446" y="194"/>
                        <a:pt x="9916" y="194"/>
                      </a:cubicBezTo>
                      <a:cubicBezTo>
                        <a:pt x="9465" y="194"/>
                        <a:pt x="9013" y="406"/>
                        <a:pt x="8739" y="846"/>
                      </a:cubicBezTo>
                      <a:cubicBezTo>
                        <a:pt x="8470" y="484"/>
                        <a:pt x="8071" y="308"/>
                        <a:pt x="7673" y="308"/>
                      </a:cubicBezTo>
                      <a:cubicBezTo>
                        <a:pt x="7204" y="308"/>
                        <a:pt x="6737" y="553"/>
                        <a:pt x="6491" y="1025"/>
                      </a:cubicBezTo>
                      <a:cubicBezTo>
                        <a:pt x="6261" y="546"/>
                        <a:pt x="5799" y="299"/>
                        <a:pt x="5336" y="299"/>
                      </a:cubicBezTo>
                      <a:cubicBezTo>
                        <a:pt x="4933" y="299"/>
                        <a:pt x="4530" y="486"/>
                        <a:pt x="4280" y="870"/>
                      </a:cubicBezTo>
                      <a:cubicBezTo>
                        <a:pt x="4053" y="342"/>
                        <a:pt x="3561" y="76"/>
                        <a:pt x="3069" y="76"/>
                      </a:cubicBezTo>
                      <a:cubicBezTo>
                        <a:pt x="2602" y="76"/>
                        <a:pt x="2134" y="315"/>
                        <a:pt x="1889" y="798"/>
                      </a:cubicBezTo>
                      <a:cubicBezTo>
                        <a:pt x="1744" y="440"/>
                        <a:pt x="1399" y="197"/>
                        <a:pt x="1022" y="197"/>
                      </a:cubicBezTo>
                      <a:cubicBezTo>
                        <a:pt x="997" y="197"/>
                        <a:pt x="971" y="198"/>
                        <a:pt x="945" y="200"/>
                      </a:cubicBezTo>
                      <a:cubicBezTo>
                        <a:pt x="347" y="260"/>
                        <a:pt x="13" y="834"/>
                        <a:pt x="1" y="1372"/>
                      </a:cubicBezTo>
                      <a:cubicBezTo>
                        <a:pt x="1" y="1420"/>
                        <a:pt x="40" y="1443"/>
                        <a:pt x="78" y="1443"/>
                      </a:cubicBezTo>
                      <a:cubicBezTo>
                        <a:pt x="117" y="1443"/>
                        <a:pt x="156" y="1420"/>
                        <a:pt x="156" y="1372"/>
                      </a:cubicBezTo>
                      <a:cubicBezTo>
                        <a:pt x="168" y="941"/>
                        <a:pt x="395" y="523"/>
                        <a:pt x="825" y="415"/>
                      </a:cubicBezTo>
                      <a:cubicBezTo>
                        <a:pt x="895" y="396"/>
                        <a:pt x="964" y="387"/>
                        <a:pt x="1032" y="387"/>
                      </a:cubicBezTo>
                      <a:cubicBezTo>
                        <a:pt x="1420" y="387"/>
                        <a:pt x="1760" y="690"/>
                        <a:pt x="1770" y="1097"/>
                      </a:cubicBezTo>
                      <a:cubicBezTo>
                        <a:pt x="1770" y="1160"/>
                        <a:pt x="1823" y="1193"/>
                        <a:pt x="1874" y="1193"/>
                      </a:cubicBezTo>
                      <a:cubicBezTo>
                        <a:pt x="1921" y="1193"/>
                        <a:pt x="1967" y="1166"/>
                        <a:pt x="1973" y="1109"/>
                      </a:cubicBezTo>
                      <a:cubicBezTo>
                        <a:pt x="2124" y="536"/>
                        <a:pt x="2605" y="250"/>
                        <a:pt x="3086" y="250"/>
                      </a:cubicBezTo>
                      <a:cubicBezTo>
                        <a:pt x="3558" y="250"/>
                        <a:pt x="4030" y="528"/>
                        <a:pt x="4184" y="1085"/>
                      </a:cubicBezTo>
                      <a:cubicBezTo>
                        <a:pt x="4198" y="1132"/>
                        <a:pt x="4237" y="1156"/>
                        <a:pt x="4275" y="1156"/>
                      </a:cubicBezTo>
                      <a:cubicBezTo>
                        <a:pt x="4306" y="1156"/>
                        <a:pt x="4336" y="1141"/>
                        <a:pt x="4352" y="1109"/>
                      </a:cubicBezTo>
                      <a:cubicBezTo>
                        <a:pt x="4571" y="676"/>
                        <a:pt x="4968" y="462"/>
                        <a:pt x="5361" y="462"/>
                      </a:cubicBezTo>
                      <a:cubicBezTo>
                        <a:pt x="5804" y="462"/>
                        <a:pt x="6243" y="733"/>
                        <a:pt x="6420" y="1264"/>
                      </a:cubicBezTo>
                      <a:cubicBezTo>
                        <a:pt x="6432" y="1300"/>
                        <a:pt x="6468" y="1318"/>
                        <a:pt x="6503" y="1318"/>
                      </a:cubicBezTo>
                      <a:cubicBezTo>
                        <a:pt x="6539" y="1318"/>
                        <a:pt x="6575" y="1300"/>
                        <a:pt x="6587" y="1264"/>
                      </a:cubicBezTo>
                      <a:cubicBezTo>
                        <a:pt x="6763" y="748"/>
                        <a:pt x="7222" y="478"/>
                        <a:pt x="7683" y="478"/>
                      </a:cubicBezTo>
                      <a:cubicBezTo>
                        <a:pt x="8066" y="478"/>
                        <a:pt x="8451" y="664"/>
                        <a:pt x="8679" y="1049"/>
                      </a:cubicBezTo>
                      <a:cubicBezTo>
                        <a:pt x="8697" y="1073"/>
                        <a:pt x="8724" y="1085"/>
                        <a:pt x="8751" y="1085"/>
                      </a:cubicBezTo>
                      <a:cubicBezTo>
                        <a:pt x="8778" y="1085"/>
                        <a:pt x="8804" y="1073"/>
                        <a:pt x="8822" y="1049"/>
                      </a:cubicBezTo>
                      <a:cubicBezTo>
                        <a:pt x="9056" y="587"/>
                        <a:pt x="9490" y="367"/>
                        <a:pt x="9922" y="367"/>
                      </a:cubicBezTo>
                      <a:cubicBezTo>
                        <a:pt x="10440" y="367"/>
                        <a:pt x="10955" y="683"/>
                        <a:pt x="11117" y="1276"/>
                      </a:cubicBezTo>
                      <a:cubicBezTo>
                        <a:pt x="11131" y="1318"/>
                        <a:pt x="11174" y="1343"/>
                        <a:pt x="11213" y="1343"/>
                      </a:cubicBezTo>
                      <a:cubicBezTo>
                        <a:pt x="11242" y="1343"/>
                        <a:pt x="11270" y="1330"/>
                        <a:pt x="11285" y="1300"/>
                      </a:cubicBezTo>
                      <a:cubicBezTo>
                        <a:pt x="11521" y="806"/>
                        <a:pt x="12071" y="414"/>
                        <a:pt x="12574" y="414"/>
                      </a:cubicBezTo>
                      <a:cubicBezTo>
                        <a:pt x="12910" y="414"/>
                        <a:pt x="13226" y="589"/>
                        <a:pt x="13413" y="1025"/>
                      </a:cubicBezTo>
                      <a:cubicBezTo>
                        <a:pt x="13428" y="1060"/>
                        <a:pt x="13458" y="1074"/>
                        <a:pt x="13488" y="1074"/>
                      </a:cubicBezTo>
                      <a:cubicBezTo>
                        <a:pt x="13530" y="1074"/>
                        <a:pt x="13573" y="1048"/>
                        <a:pt x="13580" y="1013"/>
                      </a:cubicBezTo>
                      <a:cubicBezTo>
                        <a:pt x="13723" y="454"/>
                        <a:pt x="14191" y="176"/>
                        <a:pt x="14657" y="176"/>
                      </a:cubicBezTo>
                      <a:cubicBezTo>
                        <a:pt x="15129" y="176"/>
                        <a:pt x="15599" y="460"/>
                        <a:pt x="15732" y="1025"/>
                      </a:cubicBezTo>
                      <a:cubicBezTo>
                        <a:pt x="15750" y="1067"/>
                        <a:pt x="15788" y="1088"/>
                        <a:pt x="15826" y="1088"/>
                      </a:cubicBezTo>
                      <a:cubicBezTo>
                        <a:pt x="15863" y="1088"/>
                        <a:pt x="15899" y="1067"/>
                        <a:pt x="15911" y="1025"/>
                      </a:cubicBezTo>
                      <a:cubicBezTo>
                        <a:pt x="16079" y="526"/>
                        <a:pt x="16510" y="280"/>
                        <a:pt x="16941" y="280"/>
                      </a:cubicBezTo>
                      <a:cubicBezTo>
                        <a:pt x="17398" y="280"/>
                        <a:pt x="17855" y="556"/>
                        <a:pt x="18003" y="1097"/>
                      </a:cubicBezTo>
                      <a:cubicBezTo>
                        <a:pt x="18016" y="1138"/>
                        <a:pt x="18053" y="1159"/>
                        <a:pt x="18089" y="1159"/>
                      </a:cubicBezTo>
                      <a:cubicBezTo>
                        <a:pt x="18116" y="1159"/>
                        <a:pt x="18143" y="1147"/>
                        <a:pt x="18158" y="1121"/>
                      </a:cubicBezTo>
                      <a:cubicBezTo>
                        <a:pt x="18364" y="671"/>
                        <a:pt x="18775" y="457"/>
                        <a:pt x="19183" y="457"/>
                      </a:cubicBezTo>
                      <a:cubicBezTo>
                        <a:pt x="19674" y="457"/>
                        <a:pt x="20162" y="767"/>
                        <a:pt x="20286" y="1348"/>
                      </a:cubicBezTo>
                      <a:cubicBezTo>
                        <a:pt x="20300" y="1390"/>
                        <a:pt x="20335" y="1408"/>
                        <a:pt x="20370" y="1408"/>
                      </a:cubicBezTo>
                      <a:cubicBezTo>
                        <a:pt x="20424" y="1408"/>
                        <a:pt x="20480" y="1365"/>
                        <a:pt x="20465" y="1300"/>
                      </a:cubicBezTo>
                      <a:cubicBezTo>
                        <a:pt x="20319" y="640"/>
                        <a:pt x="19757" y="275"/>
                        <a:pt x="19190" y="275"/>
                      </a:cubicBezTo>
                      <a:cubicBezTo>
                        <a:pt x="18782" y="275"/>
                        <a:pt x="18371" y="464"/>
                        <a:pt x="18110" y="870"/>
                      </a:cubicBezTo>
                      <a:cubicBezTo>
                        <a:pt x="17886" y="358"/>
                        <a:pt x="17411" y="97"/>
                        <a:pt x="16936" y="97"/>
                      </a:cubicBezTo>
                      <a:cubicBezTo>
                        <a:pt x="16501" y="97"/>
                        <a:pt x="16067" y="316"/>
                        <a:pt x="15827" y="762"/>
                      </a:cubicBezTo>
                      <a:cubicBezTo>
                        <a:pt x="15600" y="254"/>
                        <a:pt x="15125" y="0"/>
                        <a:pt x="14650"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796" name="Google Shape;2796;p29"/>
                <p:cNvSpPr/>
                <p:nvPr/>
              </p:nvSpPr>
              <p:spPr>
                <a:xfrm>
                  <a:off x="4979623" y="1579578"/>
                  <a:ext cx="4386615" cy="311298"/>
                </a:xfrm>
                <a:custGeom>
                  <a:avLst/>
                  <a:gdLst/>
                  <a:ahLst/>
                  <a:cxnLst/>
                  <a:rect l="l" t="t" r="r" b="b"/>
                  <a:pathLst>
                    <a:path w="20475" h="1453" extrusionOk="0">
                      <a:moveTo>
                        <a:pt x="14638" y="0"/>
                      </a:moveTo>
                      <a:cubicBezTo>
                        <a:pt x="14163" y="0"/>
                        <a:pt x="13687" y="257"/>
                        <a:pt x="13460" y="771"/>
                      </a:cubicBezTo>
                      <a:cubicBezTo>
                        <a:pt x="13242" y="398"/>
                        <a:pt x="12914" y="243"/>
                        <a:pt x="12567" y="243"/>
                      </a:cubicBezTo>
                      <a:cubicBezTo>
                        <a:pt x="12058" y="243"/>
                        <a:pt x="11507" y="577"/>
                        <a:pt x="11201" y="1046"/>
                      </a:cubicBezTo>
                      <a:cubicBezTo>
                        <a:pt x="10963" y="487"/>
                        <a:pt x="10439" y="198"/>
                        <a:pt x="9913" y="198"/>
                      </a:cubicBezTo>
                      <a:cubicBezTo>
                        <a:pt x="9459" y="198"/>
                        <a:pt x="9003" y="413"/>
                        <a:pt x="8727" y="855"/>
                      </a:cubicBezTo>
                      <a:cubicBezTo>
                        <a:pt x="8457" y="492"/>
                        <a:pt x="8056" y="316"/>
                        <a:pt x="7658" y="316"/>
                      </a:cubicBezTo>
                      <a:cubicBezTo>
                        <a:pt x="7192" y="316"/>
                        <a:pt x="6730" y="558"/>
                        <a:pt x="6491" y="1022"/>
                      </a:cubicBezTo>
                      <a:cubicBezTo>
                        <a:pt x="6262" y="545"/>
                        <a:pt x="5802" y="298"/>
                        <a:pt x="5339" y="298"/>
                      </a:cubicBezTo>
                      <a:cubicBezTo>
                        <a:pt x="4933" y="298"/>
                        <a:pt x="4525" y="488"/>
                        <a:pt x="4268" y="879"/>
                      </a:cubicBezTo>
                      <a:cubicBezTo>
                        <a:pt x="4040" y="348"/>
                        <a:pt x="3547" y="79"/>
                        <a:pt x="3053" y="79"/>
                      </a:cubicBezTo>
                      <a:cubicBezTo>
                        <a:pt x="2590" y="79"/>
                        <a:pt x="2126" y="315"/>
                        <a:pt x="1877" y="795"/>
                      </a:cubicBezTo>
                      <a:cubicBezTo>
                        <a:pt x="1740" y="430"/>
                        <a:pt x="1386" y="196"/>
                        <a:pt x="990" y="196"/>
                      </a:cubicBezTo>
                      <a:cubicBezTo>
                        <a:pt x="971" y="196"/>
                        <a:pt x="952" y="196"/>
                        <a:pt x="933" y="198"/>
                      </a:cubicBezTo>
                      <a:cubicBezTo>
                        <a:pt x="335" y="257"/>
                        <a:pt x="13" y="831"/>
                        <a:pt x="1" y="1381"/>
                      </a:cubicBezTo>
                      <a:cubicBezTo>
                        <a:pt x="1" y="1429"/>
                        <a:pt x="36" y="1453"/>
                        <a:pt x="72" y="1453"/>
                      </a:cubicBezTo>
                      <a:cubicBezTo>
                        <a:pt x="108" y="1453"/>
                        <a:pt x="144" y="1429"/>
                        <a:pt x="144" y="1381"/>
                      </a:cubicBezTo>
                      <a:cubicBezTo>
                        <a:pt x="168" y="951"/>
                        <a:pt x="383" y="532"/>
                        <a:pt x="825" y="413"/>
                      </a:cubicBezTo>
                      <a:cubicBezTo>
                        <a:pt x="893" y="393"/>
                        <a:pt x="961" y="384"/>
                        <a:pt x="1027" y="384"/>
                      </a:cubicBezTo>
                      <a:cubicBezTo>
                        <a:pt x="1409" y="384"/>
                        <a:pt x="1749" y="687"/>
                        <a:pt x="1770" y="1094"/>
                      </a:cubicBezTo>
                      <a:cubicBezTo>
                        <a:pt x="1770" y="1154"/>
                        <a:pt x="1814" y="1188"/>
                        <a:pt x="1857" y="1188"/>
                      </a:cubicBezTo>
                      <a:cubicBezTo>
                        <a:pt x="1892" y="1188"/>
                        <a:pt x="1926" y="1166"/>
                        <a:pt x="1937" y="1118"/>
                      </a:cubicBezTo>
                      <a:cubicBezTo>
                        <a:pt x="2087" y="547"/>
                        <a:pt x="2570" y="260"/>
                        <a:pt x="3052" y="260"/>
                      </a:cubicBezTo>
                      <a:cubicBezTo>
                        <a:pt x="3529" y="260"/>
                        <a:pt x="4006" y="541"/>
                        <a:pt x="4160" y="1106"/>
                      </a:cubicBezTo>
                      <a:cubicBezTo>
                        <a:pt x="4174" y="1147"/>
                        <a:pt x="4215" y="1168"/>
                        <a:pt x="4254" y="1168"/>
                      </a:cubicBezTo>
                      <a:cubicBezTo>
                        <a:pt x="4283" y="1168"/>
                        <a:pt x="4312" y="1156"/>
                        <a:pt x="4328" y="1130"/>
                      </a:cubicBezTo>
                      <a:cubicBezTo>
                        <a:pt x="4549" y="694"/>
                        <a:pt x="4949" y="478"/>
                        <a:pt x="5344" y="478"/>
                      </a:cubicBezTo>
                      <a:cubicBezTo>
                        <a:pt x="5782" y="478"/>
                        <a:pt x="6214" y="745"/>
                        <a:pt x="6384" y="1273"/>
                      </a:cubicBezTo>
                      <a:cubicBezTo>
                        <a:pt x="6402" y="1315"/>
                        <a:pt x="6438" y="1336"/>
                        <a:pt x="6473" y="1336"/>
                      </a:cubicBezTo>
                      <a:cubicBezTo>
                        <a:pt x="6509" y="1336"/>
                        <a:pt x="6545" y="1315"/>
                        <a:pt x="6563" y="1273"/>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32" y="602"/>
                        <a:pt x="9466" y="382"/>
                        <a:pt x="9898" y="382"/>
                      </a:cubicBezTo>
                      <a:cubicBezTo>
                        <a:pt x="10416" y="382"/>
                        <a:pt x="10931" y="698"/>
                        <a:pt x="11094" y="1297"/>
                      </a:cubicBezTo>
                      <a:cubicBezTo>
                        <a:pt x="11100" y="1339"/>
                        <a:pt x="11144" y="1364"/>
                        <a:pt x="11183" y="1364"/>
                      </a:cubicBezTo>
                      <a:cubicBezTo>
                        <a:pt x="11212" y="1364"/>
                        <a:pt x="11239" y="1351"/>
                        <a:pt x="11249" y="1321"/>
                      </a:cubicBezTo>
                      <a:cubicBezTo>
                        <a:pt x="11492" y="821"/>
                        <a:pt x="12042" y="432"/>
                        <a:pt x="12545" y="432"/>
                      </a:cubicBezTo>
                      <a:cubicBezTo>
                        <a:pt x="12884" y="432"/>
                        <a:pt x="13201" y="608"/>
                        <a:pt x="13389" y="1046"/>
                      </a:cubicBezTo>
                      <a:cubicBezTo>
                        <a:pt x="13404" y="1076"/>
                        <a:pt x="13431" y="1090"/>
                        <a:pt x="13460" y="1090"/>
                      </a:cubicBezTo>
                      <a:cubicBezTo>
                        <a:pt x="13500" y="1090"/>
                        <a:pt x="13542" y="1064"/>
                        <a:pt x="13556" y="1022"/>
                      </a:cubicBezTo>
                      <a:cubicBezTo>
                        <a:pt x="13705" y="469"/>
                        <a:pt x="14170" y="194"/>
                        <a:pt x="14633" y="194"/>
                      </a:cubicBezTo>
                      <a:cubicBezTo>
                        <a:pt x="15102" y="194"/>
                        <a:pt x="15569" y="475"/>
                        <a:pt x="15708" y="1034"/>
                      </a:cubicBezTo>
                      <a:cubicBezTo>
                        <a:pt x="15726" y="1082"/>
                        <a:pt x="15761" y="1106"/>
                        <a:pt x="15797" y="1106"/>
                      </a:cubicBezTo>
                      <a:cubicBezTo>
                        <a:pt x="15833" y="1106"/>
                        <a:pt x="15869" y="1082"/>
                        <a:pt x="15887" y="1034"/>
                      </a:cubicBezTo>
                      <a:cubicBezTo>
                        <a:pt x="16055" y="541"/>
                        <a:pt x="16486" y="298"/>
                        <a:pt x="16917" y="298"/>
                      </a:cubicBezTo>
                      <a:cubicBezTo>
                        <a:pt x="17373" y="298"/>
                        <a:pt x="17831" y="571"/>
                        <a:pt x="17979" y="1106"/>
                      </a:cubicBezTo>
                      <a:cubicBezTo>
                        <a:pt x="17992" y="1153"/>
                        <a:pt x="18028" y="1177"/>
                        <a:pt x="18063" y="1177"/>
                      </a:cubicBezTo>
                      <a:cubicBezTo>
                        <a:pt x="18091" y="1177"/>
                        <a:pt x="18118" y="1162"/>
                        <a:pt x="18134" y="1130"/>
                      </a:cubicBezTo>
                      <a:cubicBezTo>
                        <a:pt x="18340" y="686"/>
                        <a:pt x="18750" y="475"/>
                        <a:pt x="19157" y="475"/>
                      </a:cubicBezTo>
                      <a:cubicBezTo>
                        <a:pt x="19649" y="475"/>
                        <a:pt x="20138" y="782"/>
                        <a:pt x="20262" y="1357"/>
                      </a:cubicBezTo>
                      <a:cubicBezTo>
                        <a:pt x="20276" y="1409"/>
                        <a:pt x="20314" y="1431"/>
                        <a:pt x="20353" y="1431"/>
                      </a:cubicBezTo>
                      <a:cubicBezTo>
                        <a:pt x="20413" y="1431"/>
                        <a:pt x="20475" y="1377"/>
                        <a:pt x="20453" y="1297"/>
                      </a:cubicBezTo>
                      <a:cubicBezTo>
                        <a:pt x="20307" y="643"/>
                        <a:pt x="19748" y="281"/>
                        <a:pt x="19181" y="281"/>
                      </a:cubicBezTo>
                      <a:cubicBezTo>
                        <a:pt x="18774" y="281"/>
                        <a:pt x="18363" y="467"/>
                        <a:pt x="18098" y="867"/>
                      </a:cubicBezTo>
                      <a:cubicBezTo>
                        <a:pt x="17881" y="358"/>
                        <a:pt x="17410" y="101"/>
                        <a:pt x="16937" y="101"/>
                      </a:cubicBezTo>
                      <a:cubicBezTo>
                        <a:pt x="16498" y="101"/>
                        <a:pt x="16057" y="323"/>
                        <a:pt x="15815" y="771"/>
                      </a:cubicBezTo>
                      <a:cubicBezTo>
                        <a:pt x="15588" y="257"/>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797" name="Google Shape;2797;p29"/>
                <p:cNvSpPr/>
                <p:nvPr/>
              </p:nvSpPr>
              <p:spPr>
                <a:xfrm>
                  <a:off x="4979623" y="2121833"/>
                  <a:ext cx="4384901" cy="309370"/>
                </a:xfrm>
                <a:custGeom>
                  <a:avLst/>
                  <a:gdLst/>
                  <a:ahLst/>
                  <a:cxnLst/>
                  <a:rect l="l" t="t" r="r" b="b"/>
                  <a:pathLst>
                    <a:path w="20467" h="1444" extrusionOk="0">
                      <a:moveTo>
                        <a:pt x="14638" y="0"/>
                      </a:moveTo>
                      <a:cubicBezTo>
                        <a:pt x="14163" y="0"/>
                        <a:pt x="13687" y="254"/>
                        <a:pt x="13460" y="762"/>
                      </a:cubicBezTo>
                      <a:cubicBezTo>
                        <a:pt x="13242" y="394"/>
                        <a:pt x="12915" y="240"/>
                        <a:pt x="12568" y="240"/>
                      </a:cubicBezTo>
                      <a:cubicBezTo>
                        <a:pt x="12058" y="240"/>
                        <a:pt x="11507" y="573"/>
                        <a:pt x="11201" y="1049"/>
                      </a:cubicBezTo>
                      <a:cubicBezTo>
                        <a:pt x="10962" y="487"/>
                        <a:pt x="10434" y="194"/>
                        <a:pt x="9904" y="194"/>
                      </a:cubicBezTo>
                      <a:cubicBezTo>
                        <a:pt x="9453" y="194"/>
                        <a:pt x="9001" y="407"/>
                        <a:pt x="8727" y="846"/>
                      </a:cubicBezTo>
                      <a:cubicBezTo>
                        <a:pt x="8458" y="484"/>
                        <a:pt x="8059" y="308"/>
                        <a:pt x="7662" y="308"/>
                      </a:cubicBezTo>
                      <a:cubicBezTo>
                        <a:pt x="7194" y="308"/>
                        <a:pt x="6731" y="553"/>
                        <a:pt x="6491" y="1025"/>
                      </a:cubicBezTo>
                      <a:cubicBezTo>
                        <a:pt x="6261" y="546"/>
                        <a:pt x="5799" y="299"/>
                        <a:pt x="5334" y="299"/>
                      </a:cubicBezTo>
                      <a:cubicBezTo>
                        <a:pt x="4930" y="299"/>
                        <a:pt x="4524" y="486"/>
                        <a:pt x="4268" y="870"/>
                      </a:cubicBezTo>
                      <a:cubicBezTo>
                        <a:pt x="4041" y="342"/>
                        <a:pt x="3553" y="76"/>
                        <a:pt x="3061" y="76"/>
                      </a:cubicBezTo>
                      <a:cubicBezTo>
                        <a:pt x="2596" y="76"/>
                        <a:pt x="2128" y="315"/>
                        <a:pt x="1877" y="798"/>
                      </a:cubicBezTo>
                      <a:cubicBezTo>
                        <a:pt x="1743" y="440"/>
                        <a:pt x="1399" y="197"/>
                        <a:pt x="1012" y="197"/>
                      </a:cubicBezTo>
                      <a:cubicBezTo>
                        <a:pt x="986" y="197"/>
                        <a:pt x="960" y="198"/>
                        <a:pt x="933" y="201"/>
                      </a:cubicBezTo>
                      <a:cubicBezTo>
                        <a:pt x="335" y="260"/>
                        <a:pt x="13" y="834"/>
                        <a:pt x="1" y="1372"/>
                      </a:cubicBezTo>
                      <a:cubicBezTo>
                        <a:pt x="1" y="1420"/>
                        <a:pt x="36" y="1444"/>
                        <a:pt x="72" y="1444"/>
                      </a:cubicBezTo>
                      <a:cubicBezTo>
                        <a:pt x="108" y="1444"/>
                        <a:pt x="144" y="1420"/>
                        <a:pt x="144" y="1372"/>
                      </a:cubicBezTo>
                      <a:cubicBezTo>
                        <a:pt x="168" y="942"/>
                        <a:pt x="383" y="523"/>
                        <a:pt x="825" y="416"/>
                      </a:cubicBezTo>
                      <a:cubicBezTo>
                        <a:pt x="893" y="396"/>
                        <a:pt x="961" y="387"/>
                        <a:pt x="1027" y="387"/>
                      </a:cubicBezTo>
                      <a:cubicBezTo>
                        <a:pt x="1409" y="387"/>
                        <a:pt x="1749" y="690"/>
                        <a:pt x="1770" y="1097"/>
                      </a:cubicBezTo>
                      <a:cubicBezTo>
                        <a:pt x="1770" y="1151"/>
                        <a:pt x="1815" y="1182"/>
                        <a:pt x="1859" y="1182"/>
                      </a:cubicBezTo>
                      <a:cubicBezTo>
                        <a:pt x="1893" y="1182"/>
                        <a:pt x="1927" y="1163"/>
                        <a:pt x="1937" y="1121"/>
                      </a:cubicBezTo>
                      <a:cubicBezTo>
                        <a:pt x="2087" y="544"/>
                        <a:pt x="2570" y="257"/>
                        <a:pt x="3052" y="257"/>
                      </a:cubicBezTo>
                      <a:cubicBezTo>
                        <a:pt x="3529" y="257"/>
                        <a:pt x="4006" y="538"/>
                        <a:pt x="4160" y="1097"/>
                      </a:cubicBezTo>
                      <a:cubicBezTo>
                        <a:pt x="4174" y="1144"/>
                        <a:pt x="4213" y="1168"/>
                        <a:pt x="4252" y="1168"/>
                      </a:cubicBezTo>
                      <a:cubicBezTo>
                        <a:pt x="4282" y="1168"/>
                        <a:pt x="4312" y="1153"/>
                        <a:pt x="4328" y="1121"/>
                      </a:cubicBezTo>
                      <a:cubicBezTo>
                        <a:pt x="4547" y="688"/>
                        <a:pt x="4944" y="475"/>
                        <a:pt x="5336" y="475"/>
                      </a:cubicBezTo>
                      <a:cubicBezTo>
                        <a:pt x="5777" y="475"/>
                        <a:pt x="6213" y="745"/>
                        <a:pt x="6384" y="1276"/>
                      </a:cubicBezTo>
                      <a:cubicBezTo>
                        <a:pt x="6402" y="1318"/>
                        <a:pt x="6438" y="1339"/>
                        <a:pt x="6473" y="1339"/>
                      </a:cubicBezTo>
                      <a:cubicBezTo>
                        <a:pt x="6509" y="1339"/>
                        <a:pt x="6545" y="1318"/>
                        <a:pt x="6563" y="1276"/>
                      </a:cubicBezTo>
                      <a:cubicBezTo>
                        <a:pt x="6740" y="765"/>
                        <a:pt x="7201" y="495"/>
                        <a:pt x="7664" y="495"/>
                      </a:cubicBezTo>
                      <a:cubicBezTo>
                        <a:pt x="8046" y="495"/>
                        <a:pt x="8428" y="678"/>
                        <a:pt x="8655" y="1061"/>
                      </a:cubicBezTo>
                      <a:cubicBezTo>
                        <a:pt x="8673" y="1085"/>
                        <a:pt x="8700" y="1097"/>
                        <a:pt x="8727" y="1097"/>
                      </a:cubicBezTo>
                      <a:cubicBezTo>
                        <a:pt x="8754" y="1097"/>
                        <a:pt x="8781" y="1085"/>
                        <a:pt x="8798" y="1061"/>
                      </a:cubicBezTo>
                      <a:cubicBezTo>
                        <a:pt x="9028" y="590"/>
                        <a:pt x="9469" y="365"/>
                        <a:pt x="9908" y="365"/>
                      </a:cubicBezTo>
                      <a:cubicBezTo>
                        <a:pt x="10427" y="365"/>
                        <a:pt x="10944" y="680"/>
                        <a:pt x="11105" y="1276"/>
                      </a:cubicBezTo>
                      <a:cubicBezTo>
                        <a:pt x="11119" y="1317"/>
                        <a:pt x="11156" y="1339"/>
                        <a:pt x="11192" y="1339"/>
                      </a:cubicBezTo>
                      <a:cubicBezTo>
                        <a:pt x="11219" y="1339"/>
                        <a:pt x="11245" y="1326"/>
                        <a:pt x="11261" y="1300"/>
                      </a:cubicBezTo>
                      <a:cubicBezTo>
                        <a:pt x="11504" y="800"/>
                        <a:pt x="12054" y="411"/>
                        <a:pt x="12557" y="411"/>
                      </a:cubicBezTo>
                      <a:cubicBezTo>
                        <a:pt x="12896" y="411"/>
                        <a:pt x="13213" y="588"/>
                        <a:pt x="13401" y="1025"/>
                      </a:cubicBezTo>
                      <a:cubicBezTo>
                        <a:pt x="13416" y="1055"/>
                        <a:pt x="13443" y="1069"/>
                        <a:pt x="13472" y="1069"/>
                      </a:cubicBezTo>
                      <a:cubicBezTo>
                        <a:pt x="13512" y="1069"/>
                        <a:pt x="13554" y="1043"/>
                        <a:pt x="13568" y="1002"/>
                      </a:cubicBezTo>
                      <a:cubicBezTo>
                        <a:pt x="13716" y="450"/>
                        <a:pt x="14179" y="175"/>
                        <a:pt x="14641" y="175"/>
                      </a:cubicBezTo>
                      <a:cubicBezTo>
                        <a:pt x="15111" y="175"/>
                        <a:pt x="15581" y="459"/>
                        <a:pt x="15720" y="1025"/>
                      </a:cubicBezTo>
                      <a:cubicBezTo>
                        <a:pt x="15732" y="1067"/>
                        <a:pt x="15767" y="1088"/>
                        <a:pt x="15805" y="1088"/>
                      </a:cubicBezTo>
                      <a:cubicBezTo>
                        <a:pt x="15842" y="1088"/>
                        <a:pt x="15881" y="1067"/>
                        <a:pt x="15899" y="1025"/>
                      </a:cubicBezTo>
                      <a:cubicBezTo>
                        <a:pt x="16067" y="526"/>
                        <a:pt x="16498" y="281"/>
                        <a:pt x="16929" y="281"/>
                      </a:cubicBezTo>
                      <a:cubicBezTo>
                        <a:pt x="17386" y="281"/>
                        <a:pt x="17843" y="556"/>
                        <a:pt x="17991" y="1097"/>
                      </a:cubicBezTo>
                      <a:cubicBezTo>
                        <a:pt x="17997" y="1136"/>
                        <a:pt x="18032" y="1157"/>
                        <a:pt x="18068" y="1157"/>
                      </a:cubicBezTo>
                      <a:cubicBezTo>
                        <a:pt x="18098" y="1157"/>
                        <a:pt x="18130" y="1142"/>
                        <a:pt x="18146" y="1109"/>
                      </a:cubicBezTo>
                      <a:cubicBezTo>
                        <a:pt x="18352" y="665"/>
                        <a:pt x="18762" y="454"/>
                        <a:pt x="19169" y="454"/>
                      </a:cubicBezTo>
                      <a:cubicBezTo>
                        <a:pt x="19661" y="454"/>
                        <a:pt x="20150" y="761"/>
                        <a:pt x="20274" y="1336"/>
                      </a:cubicBezTo>
                      <a:cubicBezTo>
                        <a:pt x="20284" y="1387"/>
                        <a:pt x="20323" y="1410"/>
                        <a:pt x="20361" y="1410"/>
                      </a:cubicBezTo>
                      <a:cubicBezTo>
                        <a:pt x="20414" y="1410"/>
                        <a:pt x="20467" y="1369"/>
                        <a:pt x="20453" y="1300"/>
                      </a:cubicBezTo>
                      <a:cubicBezTo>
                        <a:pt x="20307" y="645"/>
                        <a:pt x="19746" y="279"/>
                        <a:pt x="19178" y="279"/>
                      </a:cubicBezTo>
                      <a:cubicBezTo>
                        <a:pt x="18772" y="279"/>
                        <a:pt x="18363" y="466"/>
                        <a:pt x="18098" y="870"/>
                      </a:cubicBezTo>
                      <a:cubicBezTo>
                        <a:pt x="17880" y="359"/>
                        <a:pt x="17404" y="98"/>
                        <a:pt x="16928" y="98"/>
                      </a:cubicBezTo>
                      <a:cubicBezTo>
                        <a:pt x="16492" y="98"/>
                        <a:pt x="16055" y="317"/>
                        <a:pt x="15815" y="762"/>
                      </a:cubicBezTo>
                      <a:cubicBezTo>
                        <a:pt x="15588" y="254"/>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798" name="Google Shape;2798;p29"/>
                <p:cNvSpPr/>
                <p:nvPr/>
              </p:nvSpPr>
              <p:spPr>
                <a:xfrm>
                  <a:off x="4979623" y="2662802"/>
                  <a:ext cx="4386829" cy="310655"/>
                </a:xfrm>
                <a:custGeom>
                  <a:avLst/>
                  <a:gdLst/>
                  <a:ahLst/>
                  <a:cxnLst/>
                  <a:rect l="l" t="t" r="r" b="b"/>
                  <a:pathLst>
                    <a:path w="20476" h="1450" extrusionOk="0">
                      <a:moveTo>
                        <a:pt x="14638" y="1"/>
                      </a:moveTo>
                      <a:cubicBezTo>
                        <a:pt x="14163" y="1"/>
                        <a:pt x="13687" y="258"/>
                        <a:pt x="13460" y="772"/>
                      </a:cubicBezTo>
                      <a:cubicBezTo>
                        <a:pt x="13242" y="399"/>
                        <a:pt x="12914" y="243"/>
                        <a:pt x="12567" y="243"/>
                      </a:cubicBezTo>
                      <a:cubicBezTo>
                        <a:pt x="12058" y="243"/>
                        <a:pt x="11507" y="577"/>
                        <a:pt x="11201" y="1047"/>
                      </a:cubicBezTo>
                      <a:cubicBezTo>
                        <a:pt x="10963" y="486"/>
                        <a:pt x="10437" y="193"/>
                        <a:pt x="9909" y="193"/>
                      </a:cubicBezTo>
                      <a:cubicBezTo>
                        <a:pt x="9456" y="193"/>
                        <a:pt x="9003" y="409"/>
                        <a:pt x="8727" y="855"/>
                      </a:cubicBezTo>
                      <a:cubicBezTo>
                        <a:pt x="8457" y="492"/>
                        <a:pt x="8056" y="316"/>
                        <a:pt x="7658" y="316"/>
                      </a:cubicBezTo>
                      <a:cubicBezTo>
                        <a:pt x="7192" y="316"/>
                        <a:pt x="6730" y="558"/>
                        <a:pt x="6491" y="1023"/>
                      </a:cubicBezTo>
                      <a:cubicBezTo>
                        <a:pt x="6262" y="545"/>
                        <a:pt x="5802" y="298"/>
                        <a:pt x="5339" y="298"/>
                      </a:cubicBezTo>
                      <a:cubicBezTo>
                        <a:pt x="4933" y="298"/>
                        <a:pt x="4525" y="488"/>
                        <a:pt x="4268" y="879"/>
                      </a:cubicBezTo>
                      <a:cubicBezTo>
                        <a:pt x="4040" y="348"/>
                        <a:pt x="3547" y="79"/>
                        <a:pt x="3053" y="79"/>
                      </a:cubicBezTo>
                      <a:cubicBezTo>
                        <a:pt x="2590" y="79"/>
                        <a:pt x="2126" y="316"/>
                        <a:pt x="1877" y="796"/>
                      </a:cubicBezTo>
                      <a:cubicBezTo>
                        <a:pt x="1743" y="437"/>
                        <a:pt x="1399" y="194"/>
                        <a:pt x="1012" y="194"/>
                      </a:cubicBezTo>
                      <a:cubicBezTo>
                        <a:pt x="986" y="194"/>
                        <a:pt x="960" y="196"/>
                        <a:pt x="933" y="198"/>
                      </a:cubicBezTo>
                      <a:cubicBezTo>
                        <a:pt x="335" y="258"/>
                        <a:pt x="13" y="831"/>
                        <a:pt x="1" y="1369"/>
                      </a:cubicBezTo>
                      <a:cubicBezTo>
                        <a:pt x="1" y="1423"/>
                        <a:pt x="36" y="1450"/>
                        <a:pt x="72" y="1450"/>
                      </a:cubicBezTo>
                      <a:cubicBezTo>
                        <a:pt x="108" y="1450"/>
                        <a:pt x="144" y="1423"/>
                        <a:pt x="144" y="1369"/>
                      </a:cubicBezTo>
                      <a:cubicBezTo>
                        <a:pt x="168" y="951"/>
                        <a:pt x="383" y="533"/>
                        <a:pt x="825" y="413"/>
                      </a:cubicBezTo>
                      <a:cubicBezTo>
                        <a:pt x="893" y="393"/>
                        <a:pt x="961" y="384"/>
                        <a:pt x="1027" y="384"/>
                      </a:cubicBezTo>
                      <a:cubicBezTo>
                        <a:pt x="1409" y="384"/>
                        <a:pt x="1749" y="687"/>
                        <a:pt x="1770" y="1094"/>
                      </a:cubicBezTo>
                      <a:cubicBezTo>
                        <a:pt x="1770" y="1153"/>
                        <a:pt x="1812" y="1183"/>
                        <a:pt x="1855" y="1183"/>
                      </a:cubicBezTo>
                      <a:cubicBezTo>
                        <a:pt x="1890" y="1183"/>
                        <a:pt x="1926" y="1162"/>
                        <a:pt x="1937" y="1118"/>
                      </a:cubicBezTo>
                      <a:cubicBezTo>
                        <a:pt x="2087" y="547"/>
                        <a:pt x="2570" y="261"/>
                        <a:pt x="3052" y="261"/>
                      </a:cubicBezTo>
                      <a:cubicBezTo>
                        <a:pt x="3529" y="261"/>
                        <a:pt x="4006" y="542"/>
                        <a:pt x="4160" y="1106"/>
                      </a:cubicBezTo>
                      <a:cubicBezTo>
                        <a:pt x="4174" y="1147"/>
                        <a:pt x="4215" y="1168"/>
                        <a:pt x="4254" y="1168"/>
                      </a:cubicBezTo>
                      <a:cubicBezTo>
                        <a:pt x="4283" y="1168"/>
                        <a:pt x="4312" y="1156"/>
                        <a:pt x="4328" y="1130"/>
                      </a:cubicBezTo>
                      <a:cubicBezTo>
                        <a:pt x="4549" y="694"/>
                        <a:pt x="4949" y="478"/>
                        <a:pt x="5344" y="478"/>
                      </a:cubicBezTo>
                      <a:cubicBezTo>
                        <a:pt x="5782" y="478"/>
                        <a:pt x="6214" y="745"/>
                        <a:pt x="6384" y="1274"/>
                      </a:cubicBezTo>
                      <a:cubicBezTo>
                        <a:pt x="6402" y="1316"/>
                        <a:pt x="6438" y="1336"/>
                        <a:pt x="6473" y="1336"/>
                      </a:cubicBezTo>
                      <a:cubicBezTo>
                        <a:pt x="6509" y="1336"/>
                        <a:pt x="6545" y="1316"/>
                        <a:pt x="6563" y="1274"/>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27" y="590"/>
                        <a:pt x="9467" y="365"/>
                        <a:pt x="9905" y="365"/>
                      </a:cubicBezTo>
                      <a:cubicBezTo>
                        <a:pt x="10428" y="365"/>
                        <a:pt x="10949" y="686"/>
                        <a:pt x="11105" y="1298"/>
                      </a:cubicBezTo>
                      <a:cubicBezTo>
                        <a:pt x="11118" y="1336"/>
                        <a:pt x="11152" y="1358"/>
                        <a:pt x="11187" y="1358"/>
                      </a:cubicBezTo>
                      <a:cubicBezTo>
                        <a:pt x="11215" y="1358"/>
                        <a:pt x="11244" y="1342"/>
                        <a:pt x="11261" y="1310"/>
                      </a:cubicBezTo>
                      <a:cubicBezTo>
                        <a:pt x="11503" y="817"/>
                        <a:pt x="12052" y="432"/>
                        <a:pt x="12555" y="432"/>
                      </a:cubicBezTo>
                      <a:cubicBezTo>
                        <a:pt x="12894" y="432"/>
                        <a:pt x="13213" y="608"/>
                        <a:pt x="13401" y="1047"/>
                      </a:cubicBezTo>
                      <a:cubicBezTo>
                        <a:pt x="13415" y="1075"/>
                        <a:pt x="13440" y="1086"/>
                        <a:pt x="13467" y="1086"/>
                      </a:cubicBezTo>
                      <a:cubicBezTo>
                        <a:pt x="13508" y="1086"/>
                        <a:pt x="13553" y="1059"/>
                        <a:pt x="13568" y="1023"/>
                      </a:cubicBezTo>
                      <a:cubicBezTo>
                        <a:pt x="13717" y="470"/>
                        <a:pt x="14181" y="195"/>
                        <a:pt x="14645" y="195"/>
                      </a:cubicBezTo>
                      <a:cubicBezTo>
                        <a:pt x="15114" y="195"/>
                        <a:pt x="15581" y="476"/>
                        <a:pt x="15720" y="1035"/>
                      </a:cubicBezTo>
                      <a:cubicBezTo>
                        <a:pt x="15732" y="1076"/>
                        <a:pt x="15767" y="1097"/>
                        <a:pt x="15805" y="1097"/>
                      </a:cubicBezTo>
                      <a:cubicBezTo>
                        <a:pt x="15842" y="1097"/>
                        <a:pt x="15881" y="1076"/>
                        <a:pt x="15899" y="1035"/>
                      </a:cubicBezTo>
                      <a:cubicBezTo>
                        <a:pt x="16067" y="541"/>
                        <a:pt x="16497" y="299"/>
                        <a:pt x="16929" y="299"/>
                      </a:cubicBezTo>
                      <a:cubicBezTo>
                        <a:pt x="17385" y="299"/>
                        <a:pt x="17843" y="571"/>
                        <a:pt x="17991" y="1106"/>
                      </a:cubicBezTo>
                      <a:cubicBezTo>
                        <a:pt x="18004" y="1147"/>
                        <a:pt x="18041" y="1168"/>
                        <a:pt x="18077" y="1168"/>
                      </a:cubicBezTo>
                      <a:cubicBezTo>
                        <a:pt x="18104" y="1168"/>
                        <a:pt x="18131" y="1156"/>
                        <a:pt x="18146" y="1130"/>
                      </a:cubicBezTo>
                      <a:cubicBezTo>
                        <a:pt x="18352" y="680"/>
                        <a:pt x="18763" y="466"/>
                        <a:pt x="19171" y="466"/>
                      </a:cubicBezTo>
                      <a:cubicBezTo>
                        <a:pt x="19662" y="466"/>
                        <a:pt x="20150" y="776"/>
                        <a:pt x="20274" y="1357"/>
                      </a:cubicBezTo>
                      <a:cubicBezTo>
                        <a:pt x="20288" y="1403"/>
                        <a:pt x="20322" y="1422"/>
                        <a:pt x="20358" y="1422"/>
                      </a:cubicBezTo>
                      <a:cubicBezTo>
                        <a:pt x="20415" y="1422"/>
                        <a:pt x="20475" y="1371"/>
                        <a:pt x="20453" y="1298"/>
                      </a:cubicBezTo>
                      <a:cubicBezTo>
                        <a:pt x="20307" y="643"/>
                        <a:pt x="19748" y="281"/>
                        <a:pt x="19181" y="281"/>
                      </a:cubicBezTo>
                      <a:cubicBezTo>
                        <a:pt x="18774" y="281"/>
                        <a:pt x="18363" y="468"/>
                        <a:pt x="18098" y="867"/>
                      </a:cubicBezTo>
                      <a:cubicBezTo>
                        <a:pt x="17881" y="357"/>
                        <a:pt x="17408" y="97"/>
                        <a:pt x="16933" y="97"/>
                      </a:cubicBezTo>
                      <a:cubicBezTo>
                        <a:pt x="16495" y="97"/>
                        <a:pt x="16056" y="318"/>
                        <a:pt x="15815" y="772"/>
                      </a:cubicBezTo>
                      <a:cubicBezTo>
                        <a:pt x="15588" y="258"/>
                        <a:pt x="15113" y="1"/>
                        <a:pt x="14638"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799" name="Google Shape;2799;p29"/>
                <p:cNvSpPr/>
                <p:nvPr/>
              </p:nvSpPr>
              <p:spPr>
                <a:xfrm>
                  <a:off x="4979623" y="3205700"/>
                  <a:ext cx="4386615" cy="308941"/>
                </a:xfrm>
                <a:custGeom>
                  <a:avLst/>
                  <a:gdLst/>
                  <a:ahLst/>
                  <a:cxnLst/>
                  <a:rect l="l" t="t" r="r" b="b"/>
                  <a:pathLst>
                    <a:path w="20475" h="1442" extrusionOk="0">
                      <a:moveTo>
                        <a:pt x="14638" y="1"/>
                      </a:moveTo>
                      <a:cubicBezTo>
                        <a:pt x="14163" y="1"/>
                        <a:pt x="13687" y="258"/>
                        <a:pt x="13460" y="772"/>
                      </a:cubicBezTo>
                      <a:cubicBezTo>
                        <a:pt x="13242" y="399"/>
                        <a:pt x="12914" y="244"/>
                        <a:pt x="12567" y="244"/>
                      </a:cubicBezTo>
                      <a:cubicBezTo>
                        <a:pt x="12058" y="244"/>
                        <a:pt x="11507" y="578"/>
                        <a:pt x="11201" y="1047"/>
                      </a:cubicBezTo>
                      <a:cubicBezTo>
                        <a:pt x="10962" y="485"/>
                        <a:pt x="10434" y="192"/>
                        <a:pt x="9904" y="192"/>
                      </a:cubicBezTo>
                      <a:cubicBezTo>
                        <a:pt x="9453" y="192"/>
                        <a:pt x="9001" y="404"/>
                        <a:pt x="8727" y="843"/>
                      </a:cubicBezTo>
                      <a:cubicBezTo>
                        <a:pt x="8458" y="482"/>
                        <a:pt x="8059" y="306"/>
                        <a:pt x="7662" y="306"/>
                      </a:cubicBezTo>
                      <a:cubicBezTo>
                        <a:pt x="7194" y="306"/>
                        <a:pt x="6731" y="550"/>
                        <a:pt x="6491" y="1023"/>
                      </a:cubicBezTo>
                      <a:cubicBezTo>
                        <a:pt x="6262" y="545"/>
                        <a:pt x="5802" y="298"/>
                        <a:pt x="5339" y="298"/>
                      </a:cubicBezTo>
                      <a:cubicBezTo>
                        <a:pt x="4933" y="298"/>
                        <a:pt x="4525" y="488"/>
                        <a:pt x="4268" y="879"/>
                      </a:cubicBezTo>
                      <a:cubicBezTo>
                        <a:pt x="4040" y="349"/>
                        <a:pt x="3547" y="79"/>
                        <a:pt x="3053" y="79"/>
                      </a:cubicBezTo>
                      <a:cubicBezTo>
                        <a:pt x="2590" y="79"/>
                        <a:pt x="2126" y="316"/>
                        <a:pt x="1877" y="796"/>
                      </a:cubicBezTo>
                      <a:cubicBezTo>
                        <a:pt x="1743" y="437"/>
                        <a:pt x="1399" y="195"/>
                        <a:pt x="1012" y="195"/>
                      </a:cubicBezTo>
                      <a:cubicBezTo>
                        <a:pt x="986" y="195"/>
                        <a:pt x="960" y="196"/>
                        <a:pt x="933" y="198"/>
                      </a:cubicBezTo>
                      <a:cubicBezTo>
                        <a:pt x="335" y="258"/>
                        <a:pt x="13" y="832"/>
                        <a:pt x="1" y="1369"/>
                      </a:cubicBezTo>
                      <a:cubicBezTo>
                        <a:pt x="1" y="1417"/>
                        <a:pt x="36" y="1441"/>
                        <a:pt x="72" y="1441"/>
                      </a:cubicBezTo>
                      <a:cubicBezTo>
                        <a:pt x="108" y="1441"/>
                        <a:pt x="144" y="1417"/>
                        <a:pt x="144" y="1369"/>
                      </a:cubicBezTo>
                      <a:cubicBezTo>
                        <a:pt x="168" y="939"/>
                        <a:pt x="383" y="533"/>
                        <a:pt x="825" y="413"/>
                      </a:cubicBezTo>
                      <a:cubicBezTo>
                        <a:pt x="893" y="394"/>
                        <a:pt x="961" y="384"/>
                        <a:pt x="1027" y="384"/>
                      </a:cubicBezTo>
                      <a:cubicBezTo>
                        <a:pt x="1409" y="384"/>
                        <a:pt x="1749" y="687"/>
                        <a:pt x="1770" y="1095"/>
                      </a:cubicBezTo>
                      <a:cubicBezTo>
                        <a:pt x="1770" y="1148"/>
                        <a:pt x="1815" y="1179"/>
                        <a:pt x="1859" y="1179"/>
                      </a:cubicBezTo>
                      <a:cubicBezTo>
                        <a:pt x="1893" y="1179"/>
                        <a:pt x="1927" y="1160"/>
                        <a:pt x="1937" y="1118"/>
                      </a:cubicBezTo>
                      <a:cubicBezTo>
                        <a:pt x="2087" y="548"/>
                        <a:pt x="2570" y="261"/>
                        <a:pt x="3052" y="261"/>
                      </a:cubicBezTo>
                      <a:cubicBezTo>
                        <a:pt x="3529" y="261"/>
                        <a:pt x="4006" y="542"/>
                        <a:pt x="4160" y="1106"/>
                      </a:cubicBezTo>
                      <a:cubicBezTo>
                        <a:pt x="4173" y="1145"/>
                        <a:pt x="4211" y="1167"/>
                        <a:pt x="4248" y="1167"/>
                      </a:cubicBezTo>
                      <a:cubicBezTo>
                        <a:pt x="4280" y="1167"/>
                        <a:pt x="4311" y="1151"/>
                        <a:pt x="4328" y="1118"/>
                      </a:cubicBezTo>
                      <a:cubicBezTo>
                        <a:pt x="4547" y="685"/>
                        <a:pt x="4944" y="472"/>
                        <a:pt x="5336" y="472"/>
                      </a:cubicBezTo>
                      <a:cubicBezTo>
                        <a:pt x="5777" y="472"/>
                        <a:pt x="6213" y="742"/>
                        <a:pt x="6384" y="1274"/>
                      </a:cubicBezTo>
                      <a:cubicBezTo>
                        <a:pt x="6402" y="1316"/>
                        <a:pt x="6438" y="1337"/>
                        <a:pt x="6473" y="1337"/>
                      </a:cubicBezTo>
                      <a:cubicBezTo>
                        <a:pt x="6509" y="1337"/>
                        <a:pt x="6545" y="1316"/>
                        <a:pt x="6563" y="1274"/>
                      </a:cubicBezTo>
                      <a:cubicBezTo>
                        <a:pt x="6740" y="762"/>
                        <a:pt x="7201" y="492"/>
                        <a:pt x="7664" y="492"/>
                      </a:cubicBezTo>
                      <a:cubicBezTo>
                        <a:pt x="8046" y="492"/>
                        <a:pt x="8428" y="675"/>
                        <a:pt x="8655" y="1059"/>
                      </a:cubicBezTo>
                      <a:cubicBezTo>
                        <a:pt x="8673" y="1083"/>
                        <a:pt x="8700" y="1095"/>
                        <a:pt x="8727" y="1095"/>
                      </a:cubicBezTo>
                      <a:cubicBezTo>
                        <a:pt x="8754" y="1095"/>
                        <a:pt x="8781" y="1083"/>
                        <a:pt x="8798" y="1059"/>
                      </a:cubicBezTo>
                      <a:cubicBezTo>
                        <a:pt x="9026" y="598"/>
                        <a:pt x="9458" y="378"/>
                        <a:pt x="9890" y="378"/>
                      </a:cubicBezTo>
                      <a:cubicBezTo>
                        <a:pt x="10410" y="378"/>
                        <a:pt x="10930" y="697"/>
                        <a:pt x="11094" y="1298"/>
                      </a:cubicBezTo>
                      <a:cubicBezTo>
                        <a:pt x="11106" y="1337"/>
                        <a:pt x="11140" y="1358"/>
                        <a:pt x="11175" y="1358"/>
                      </a:cubicBezTo>
                      <a:cubicBezTo>
                        <a:pt x="11203" y="1358"/>
                        <a:pt x="11232" y="1343"/>
                        <a:pt x="11249" y="1310"/>
                      </a:cubicBezTo>
                      <a:cubicBezTo>
                        <a:pt x="11491" y="818"/>
                        <a:pt x="12040" y="432"/>
                        <a:pt x="12543" y="432"/>
                      </a:cubicBezTo>
                      <a:cubicBezTo>
                        <a:pt x="12882" y="432"/>
                        <a:pt x="13201" y="608"/>
                        <a:pt x="13389" y="1047"/>
                      </a:cubicBezTo>
                      <a:cubicBezTo>
                        <a:pt x="13403" y="1075"/>
                        <a:pt x="13428" y="1086"/>
                        <a:pt x="13455" y="1086"/>
                      </a:cubicBezTo>
                      <a:cubicBezTo>
                        <a:pt x="13496" y="1086"/>
                        <a:pt x="13541" y="1059"/>
                        <a:pt x="13556" y="1023"/>
                      </a:cubicBezTo>
                      <a:cubicBezTo>
                        <a:pt x="13699" y="464"/>
                        <a:pt x="14164" y="186"/>
                        <a:pt x="14629" y="186"/>
                      </a:cubicBezTo>
                      <a:cubicBezTo>
                        <a:pt x="15099" y="186"/>
                        <a:pt x="15569" y="470"/>
                        <a:pt x="15708" y="1035"/>
                      </a:cubicBezTo>
                      <a:cubicBezTo>
                        <a:pt x="15726" y="1077"/>
                        <a:pt x="15761" y="1097"/>
                        <a:pt x="15797" y="1097"/>
                      </a:cubicBezTo>
                      <a:cubicBezTo>
                        <a:pt x="15833" y="1097"/>
                        <a:pt x="15869" y="1077"/>
                        <a:pt x="15887" y="1035"/>
                      </a:cubicBezTo>
                      <a:cubicBezTo>
                        <a:pt x="16055" y="541"/>
                        <a:pt x="16486" y="299"/>
                        <a:pt x="16917" y="299"/>
                      </a:cubicBezTo>
                      <a:cubicBezTo>
                        <a:pt x="17373" y="299"/>
                        <a:pt x="17831" y="571"/>
                        <a:pt x="17979" y="1106"/>
                      </a:cubicBezTo>
                      <a:cubicBezTo>
                        <a:pt x="17992" y="1147"/>
                        <a:pt x="18029" y="1169"/>
                        <a:pt x="18065" y="1169"/>
                      </a:cubicBezTo>
                      <a:cubicBezTo>
                        <a:pt x="18092" y="1169"/>
                        <a:pt x="18119" y="1156"/>
                        <a:pt x="18134" y="1130"/>
                      </a:cubicBezTo>
                      <a:cubicBezTo>
                        <a:pt x="18340" y="680"/>
                        <a:pt x="18751" y="466"/>
                        <a:pt x="19159" y="466"/>
                      </a:cubicBezTo>
                      <a:cubicBezTo>
                        <a:pt x="19650" y="466"/>
                        <a:pt x="20138" y="776"/>
                        <a:pt x="20262" y="1357"/>
                      </a:cubicBezTo>
                      <a:cubicBezTo>
                        <a:pt x="20276" y="1405"/>
                        <a:pt x="20315" y="1426"/>
                        <a:pt x="20354" y="1426"/>
                      </a:cubicBezTo>
                      <a:cubicBezTo>
                        <a:pt x="20414" y="1426"/>
                        <a:pt x="20475" y="1377"/>
                        <a:pt x="20453" y="1298"/>
                      </a:cubicBezTo>
                      <a:cubicBezTo>
                        <a:pt x="20307" y="644"/>
                        <a:pt x="19748" y="281"/>
                        <a:pt x="19181" y="281"/>
                      </a:cubicBezTo>
                      <a:cubicBezTo>
                        <a:pt x="18774" y="281"/>
                        <a:pt x="18363" y="468"/>
                        <a:pt x="18098" y="867"/>
                      </a:cubicBezTo>
                      <a:cubicBezTo>
                        <a:pt x="17881" y="358"/>
                        <a:pt x="17408" y="97"/>
                        <a:pt x="16933" y="97"/>
                      </a:cubicBezTo>
                      <a:cubicBezTo>
                        <a:pt x="16495" y="97"/>
                        <a:pt x="16056" y="319"/>
                        <a:pt x="15815" y="772"/>
                      </a:cubicBezTo>
                      <a:cubicBezTo>
                        <a:pt x="15588" y="258"/>
                        <a:pt x="15113" y="1"/>
                        <a:pt x="14638"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800" name="Google Shape;2800;p29"/>
                <p:cNvSpPr/>
                <p:nvPr/>
              </p:nvSpPr>
              <p:spPr>
                <a:xfrm>
                  <a:off x="4977052" y="3746027"/>
                  <a:ext cx="4389186" cy="310869"/>
                </a:xfrm>
                <a:custGeom>
                  <a:avLst/>
                  <a:gdLst/>
                  <a:ahLst/>
                  <a:cxnLst/>
                  <a:rect l="l" t="t" r="r" b="b"/>
                  <a:pathLst>
                    <a:path w="20487" h="1451" extrusionOk="0">
                      <a:moveTo>
                        <a:pt x="14650" y="1"/>
                      </a:moveTo>
                      <a:cubicBezTo>
                        <a:pt x="14175" y="1"/>
                        <a:pt x="13699" y="258"/>
                        <a:pt x="13472" y="772"/>
                      </a:cubicBezTo>
                      <a:cubicBezTo>
                        <a:pt x="13249" y="399"/>
                        <a:pt x="12919" y="244"/>
                        <a:pt x="12570" y="244"/>
                      </a:cubicBezTo>
                      <a:cubicBezTo>
                        <a:pt x="12060" y="244"/>
                        <a:pt x="11512" y="578"/>
                        <a:pt x="11213" y="1047"/>
                      </a:cubicBezTo>
                      <a:cubicBezTo>
                        <a:pt x="10975" y="488"/>
                        <a:pt x="10451" y="198"/>
                        <a:pt x="9925" y="198"/>
                      </a:cubicBezTo>
                      <a:cubicBezTo>
                        <a:pt x="9471" y="198"/>
                        <a:pt x="9015" y="413"/>
                        <a:pt x="8739" y="856"/>
                      </a:cubicBezTo>
                      <a:cubicBezTo>
                        <a:pt x="8469" y="493"/>
                        <a:pt x="8068" y="317"/>
                        <a:pt x="7669" y="317"/>
                      </a:cubicBezTo>
                      <a:cubicBezTo>
                        <a:pt x="7201" y="317"/>
                        <a:pt x="6737" y="558"/>
                        <a:pt x="6491" y="1023"/>
                      </a:cubicBezTo>
                      <a:cubicBezTo>
                        <a:pt x="6262" y="545"/>
                        <a:pt x="5802" y="298"/>
                        <a:pt x="5341" y="298"/>
                      </a:cubicBezTo>
                      <a:cubicBezTo>
                        <a:pt x="4937" y="298"/>
                        <a:pt x="4531" y="489"/>
                        <a:pt x="4280" y="880"/>
                      </a:cubicBezTo>
                      <a:cubicBezTo>
                        <a:pt x="4052" y="349"/>
                        <a:pt x="3556" y="79"/>
                        <a:pt x="3060" y="79"/>
                      </a:cubicBezTo>
                      <a:cubicBezTo>
                        <a:pt x="2596" y="79"/>
                        <a:pt x="2132" y="316"/>
                        <a:pt x="1889" y="796"/>
                      </a:cubicBezTo>
                      <a:cubicBezTo>
                        <a:pt x="1744" y="438"/>
                        <a:pt x="1399" y="195"/>
                        <a:pt x="1022" y="195"/>
                      </a:cubicBezTo>
                      <a:cubicBezTo>
                        <a:pt x="997" y="195"/>
                        <a:pt x="971" y="196"/>
                        <a:pt x="945" y="198"/>
                      </a:cubicBezTo>
                      <a:cubicBezTo>
                        <a:pt x="347" y="258"/>
                        <a:pt x="13" y="832"/>
                        <a:pt x="1" y="1370"/>
                      </a:cubicBezTo>
                      <a:cubicBezTo>
                        <a:pt x="1" y="1423"/>
                        <a:pt x="40" y="1450"/>
                        <a:pt x="78" y="1450"/>
                      </a:cubicBezTo>
                      <a:cubicBezTo>
                        <a:pt x="117" y="1450"/>
                        <a:pt x="156" y="1423"/>
                        <a:pt x="156" y="1370"/>
                      </a:cubicBezTo>
                      <a:cubicBezTo>
                        <a:pt x="168" y="951"/>
                        <a:pt x="395" y="533"/>
                        <a:pt x="825" y="413"/>
                      </a:cubicBezTo>
                      <a:cubicBezTo>
                        <a:pt x="895" y="394"/>
                        <a:pt x="964" y="385"/>
                        <a:pt x="1032" y="385"/>
                      </a:cubicBezTo>
                      <a:cubicBezTo>
                        <a:pt x="1420" y="385"/>
                        <a:pt x="1760" y="688"/>
                        <a:pt x="1770" y="1095"/>
                      </a:cubicBezTo>
                      <a:cubicBezTo>
                        <a:pt x="1770" y="1153"/>
                        <a:pt x="1816" y="1183"/>
                        <a:pt x="1862" y="1183"/>
                      </a:cubicBezTo>
                      <a:cubicBezTo>
                        <a:pt x="1900" y="1183"/>
                        <a:pt x="1938" y="1162"/>
                        <a:pt x="1949" y="1119"/>
                      </a:cubicBezTo>
                      <a:cubicBezTo>
                        <a:pt x="2099" y="548"/>
                        <a:pt x="2582" y="261"/>
                        <a:pt x="3064" y="261"/>
                      </a:cubicBezTo>
                      <a:cubicBezTo>
                        <a:pt x="3541" y="261"/>
                        <a:pt x="4018" y="542"/>
                        <a:pt x="4172" y="1107"/>
                      </a:cubicBezTo>
                      <a:cubicBezTo>
                        <a:pt x="4185" y="1145"/>
                        <a:pt x="4219" y="1167"/>
                        <a:pt x="4253" y="1167"/>
                      </a:cubicBezTo>
                      <a:cubicBezTo>
                        <a:pt x="4282" y="1167"/>
                        <a:pt x="4311" y="1151"/>
                        <a:pt x="4328" y="1119"/>
                      </a:cubicBezTo>
                      <a:cubicBezTo>
                        <a:pt x="4553" y="686"/>
                        <a:pt x="4950" y="472"/>
                        <a:pt x="5342" y="472"/>
                      </a:cubicBezTo>
                      <a:cubicBezTo>
                        <a:pt x="5783" y="472"/>
                        <a:pt x="6219" y="742"/>
                        <a:pt x="6396" y="1274"/>
                      </a:cubicBezTo>
                      <a:cubicBezTo>
                        <a:pt x="6408" y="1316"/>
                        <a:pt x="6444" y="1337"/>
                        <a:pt x="6480" y="1337"/>
                      </a:cubicBezTo>
                      <a:cubicBezTo>
                        <a:pt x="6515" y="1337"/>
                        <a:pt x="6551" y="1316"/>
                        <a:pt x="6563" y="1274"/>
                      </a:cubicBezTo>
                      <a:cubicBezTo>
                        <a:pt x="6740" y="763"/>
                        <a:pt x="7201" y="492"/>
                        <a:pt x="7664" y="492"/>
                      </a:cubicBezTo>
                      <a:cubicBezTo>
                        <a:pt x="8046" y="492"/>
                        <a:pt x="8428" y="676"/>
                        <a:pt x="8655" y="1059"/>
                      </a:cubicBezTo>
                      <a:cubicBezTo>
                        <a:pt x="8673" y="1089"/>
                        <a:pt x="8703" y="1104"/>
                        <a:pt x="8733" y="1104"/>
                      </a:cubicBezTo>
                      <a:cubicBezTo>
                        <a:pt x="8763" y="1104"/>
                        <a:pt x="8793" y="1089"/>
                        <a:pt x="8810" y="1059"/>
                      </a:cubicBezTo>
                      <a:cubicBezTo>
                        <a:pt x="9038" y="598"/>
                        <a:pt x="9470" y="378"/>
                        <a:pt x="9901" y="378"/>
                      </a:cubicBezTo>
                      <a:cubicBezTo>
                        <a:pt x="10420" y="378"/>
                        <a:pt x="10937" y="697"/>
                        <a:pt x="11094" y="1298"/>
                      </a:cubicBezTo>
                      <a:cubicBezTo>
                        <a:pt x="11107" y="1337"/>
                        <a:pt x="11140" y="1358"/>
                        <a:pt x="11177" y="1358"/>
                      </a:cubicBezTo>
                      <a:cubicBezTo>
                        <a:pt x="11207" y="1358"/>
                        <a:pt x="11239" y="1343"/>
                        <a:pt x="11261" y="1310"/>
                      </a:cubicBezTo>
                      <a:cubicBezTo>
                        <a:pt x="11496" y="818"/>
                        <a:pt x="12042" y="432"/>
                        <a:pt x="12544" y="432"/>
                      </a:cubicBezTo>
                      <a:cubicBezTo>
                        <a:pt x="12882" y="432"/>
                        <a:pt x="13201" y="608"/>
                        <a:pt x="13389" y="1047"/>
                      </a:cubicBezTo>
                      <a:cubicBezTo>
                        <a:pt x="13404" y="1077"/>
                        <a:pt x="13433" y="1090"/>
                        <a:pt x="13464" y="1090"/>
                      </a:cubicBezTo>
                      <a:cubicBezTo>
                        <a:pt x="13506" y="1090"/>
                        <a:pt x="13549" y="1065"/>
                        <a:pt x="13556" y="1023"/>
                      </a:cubicBezTo>
                      <a:cubicBezTo>
                        <a:pt x="13705" y="464"/>
                        <a:pt x="14173" y="186"/>
                        <a:pt x="14639" y="186"/>
                      </a:cubicBezTo>
                      <a:cubicBezTo>
                        <a:pt x="15111" y="186"/>
                        <a:pt x="15581" y="470"/>
                        <a:pt x="15720" y="1035"/>
                      </a:cubicBezTo>
                      <a:cubicBezTo>
                        <a:pt x="15732" y="1077"/>
                        <a:pt x="15767" y="1098"/>
                        <a:pt x="15803" y="1098"/>
                      </a:cubicBezTo>
                      <a:cubicBezTo>
                        <a:pt x="15839" y="1098"/>
                        <a:pt x="15875" y="1077"/>
                        <a:pt x="15887" y="1035"/>
                      </a:cubicBezTo>
                      <a:cubicBezTo>
                        <a:pt x="16061" y="542"/>
                        <a:pt x="16494" y="299"/>
                        <a:pt x="16926" y="299"/>
                      </a:cubicBezTo>
                      <a:cubicBezTo>
                        <a:pt x="17383" y="299"/>
                        <a:pt x="17837" y="572"/>
                        <a:pt x="17979" y="1107"/>
                      </a:cubicBezTo>
                      <a:cubicBezTo>
                        <a:pt x="17993" y="1148"/>
                        <a:pt x="18031" y="1174"/>
                        <a:pt x="18070" y="1174"/>
                      </a:cubicBezTo>
                      <a:cubicBezTo>
                        <a:pt x="18098" y="1174"/>
                        <a:pt x="18126" y="1161"/>
                        <a:pt x="18146" y="1131"/>
                      </a:cubicBezTo>
                      <a:cubicBezTo>
                        <a:pt x="18347" y="680"/>
                        <a:pt x="18754" y="466"/>
                        <a:pt x="19161" y="466"/>
                      </a:cubicBezTo>
                      <a:cubicBezTo>
                        <a:pt x="19650" y="466"/>
                        <a:pt x="20138" y="777"/>
                        <a:pt x="20262" y="1358"/>
                      </a:cubicBezTo>
                      <a:cubicBezTo>
                        <a:pt x="20281" y="1409"/>
                        <a:pt x="20321" y="1431"/>
                        <a:pt x="20362" y="1431"/>
                      </a:cubicBezTo>
                      <a:cubicBezTo>
                        <a:pt x="20425" y="1431"/>
                        <a:pt x="20487" y="1378"/>
                        <a:pt x="20465" y="1298"/>
                      </a:cubicBezTo>
                      <a:cubicBezTo>
                        <a:pt x="20319" y="643"/>
                        <a:pt x="19754" y="276"/>
                        <a:pt x="19185" y="276"/>
                      </a:cubicBezTo>
                      <a:cubicBezTo>
                        <a:pt x="18778" y="276"/>
                        <a:pt x="18370" y="464"/>
                        <a:pt x="18110" y="868"/>
                      </a:cubicBezTo>
                      <a:cubicBezTo>
                        <a:pt x="17886" y="358"/>
                        <a:pt x="17414" y="97"/>
                        <a:pt x="16941" y="97"/>
                      </a:cubicBezTo>
                      <a:cubicBezTo>
                        <a:pt x="16504" y="97"/>
                        <a:pt x="16068" y="319"/>
                        <a:pt x="15827" y="772"/>
                      </a:cubicBezTo>
                      <a:cubicBezTo>
                        <a:pt x="15600" y="258"/>
                        <a:pt x="15125" y="1"/>
                        <a:pt x="14650"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801" name="Google Shape;2801;p29"/>
                <p:cNvSpPr/>
                <p:nvPr/>
              </p:nvSpPr>
              <p:spPr>
                <a:xfrm>
                  <a:off x="4979623" y="4288496"/>
                  <a:ext cx="4386615" cy="309370"/>
                </a:xfrm>
                <a:custGeom>
                  <a:avLst/>
                  <a:gdLst/>
                  <a:ahLst/>
                  <a:cxnLst/>
                  <a:rect l="l" t="t" r="r" b="b"/>
                  <a:pathLst>
                    <a:path w="20475" h="1444" extrusionOk="0">
                      <a:moveTo>
                        <a:pt x="14638" y="0"/>
                      </a:moveTo>
                      <a:cubicBezTo>
                        <a:pt x="14163" y="0"/>
                        <a:pt x="13687" y="254"/>
                        <a:pt x="13460" y="762"/>
                      </a:cubicBezTo>
                      <a:cubicBezTo>
                        <a:pt x="13242" y="394"/>
                        <a:pt x="12915" y="240"/>
                        <a:pt x="12568" y="240"/>
                      </a:cubicBezTo>
                      <a:cubicBezTo>
                        <a:pt x="12058" y="240"/>
                        <a:pt x="11507" y="573"/>
                        <a:pt x="11201" y="1049"/>
                      </a:cubicBezTo>
                      <a:cubicBezTo>
                        <a:pt x="10962" y="487"/>
                        <a:pt x="10434" y="194"/>
                        <a:pt x="9904" y="194"/>
                      </a:cubicBezTo>
                      <a:cubicBezTo>
                        <a:pt x="9453" y="194"/>
                        <a:pt x="9001" y="406"/>
                        <a:pt x="8727" y="846"/>
                      </a:cubicBezTo>
                      <a:cubicBezTo>
                        <a:pt x="8458" y="484"/>
                        <a:pt x="8059" y="308"/>
                        <a:pt x="7662" y="308"/>
                      </a:cubicBezTo>
                      <a:cubicBezTo>
                        <a:pt x="7194" y="308"/>
                        <a:pt x="6731" y="553"/>
                        <a:pt x="6491" y="1025"/>
                      </a:cubicBezTo>
                      <a:cubicBezTo>
                        <a:pt x="6261" y="546"/>
                        <a:pt x="5799" y="299"/>
                        <a:pt x="5334" y="299"/>
                      </a:cubicBezTo>
                      <a:cubicBezTo>
                        <a:pt x="4930" y="299"/>
                        <a:pt x="4524" y="486"/>
                        <a:pt x="4268" y="870"/>
                      </a:cubicBezTo>
                      <a:cubicBezTo>
                        <a:pt x="4040" y="347"/>
                        <a:pt x="3550" y="80"/>
                        <a:pt x="3057" y="80"/>
                      </a:cubicBezTo>
                      <a:cubicBezTo>
                        <a:pt x="2593" y="80"/>
                        <a:pt x="2127" y="317"/>
                        <a:pt x="1877" y="798"/>
                      </a:cubicBezTo>
                      <a:cubicBezTo>
                        <a:pt x="1743" y="430"/>
                        <a:pt x="1401" y="197"/>
                        <a:pt x="1016" y="197"/>
                      </a:cubicBezTo>
                      <a:cubicBezTo>
                        <a:pt x="988" y="197"/>
                        <a:pt x="961" y="198"/>
                        <a:pt x="933" y="200"/>
                      </a:cubicBezTo>
                      <a:cubicBezTo>
                        <a:pt x="335" y="248"/>
                        <a:pt x="13" y="822"/>
                        <a:pt x="1" y="1372"/>
                      </a:cubicBezTo>
                      <a:cubicBezTo>
                        <a:pt x="1" y="1420"/>
                        <a:pt x="36" y="1443"/>
                        <a:pt x="72" y="1443"/>
                      </a:cubicBezTo>
                      <a:cubicBezTo>
                        <a:pt x="108" y="1443"/>
                        <a:pt x="144" y="1420"/>
                        <a:pt x="144" y="1372"/>
                      </a:cubicBezTo>
                      <a:cubicBezTo>
                        <a:pt x="168" y="941"/>
                        <a:pt x="383" y="523"/>
                        <a:pt x="825" y="415"/>
                      </a:cubicBezTo>
                      <a:cubicBezTo>
                        <a:pt x="894" y="396"/>
                        <a:pt x="964" y="386"/>
                        <a:pt x="1032" y="386"/>
                      </a:cubicBezTo>
                      <a:cubicBezTo>
                        <a:pt x="1411" y="386"/>
                        <a:pt x="1749" y="681"/>
                        <a:pt x="1770" y="1097"/>
                      </a:cubicBezTo>
                      <a:cubicBezTo>
                        <a:pt x="1770" y="1149"/>
                        <a:pt x="1812" y="1180"/>
                        <a:pt x="1855" y="1180"/>
                      </a:cubicBezTo>
                      <a:cubicBezTo>
                        <a:pt x="1890" y="1180"/>
                        <a:pt x="1926" y="1158"/>
                        <a:pt x="1937" y="1109"/>
                      </a:cubicBezTo>
                      <a:cubicBezTo>
                        <a:pt x="2087" y="538"/>
                        <a:pt x="2570" y="251"/>
                        <a:pt x="3052" y="251"/>
                      </a:cubicBezTo>
                      <a:cubicBezTo>
                        <a:pt x="3529" y="251"/>
                        <a:pt x="4006" y="532"/>
                        <a:pt x="4160" y="1097"/>
                      </a:cubicBezTo>
                      <a:cubicBezTo>
                        <a:pt x="4174" y="1143"/>
                        <a:pt x="4213" y="1168"/>
                        <a:pt x="4252" y="1168"/>
                      </a:cubicBezTo>
                      <a:cubicBezTo>
                        <a:pt x="4282" y="1168"/>
                        <a:pt x="4312" y="1152"/>
                        <a:pt x="4328" y="1121"/>
                      </a:cubicBezTo>
                      <a:cubicBezTo>
                        <a:pt x="4547" y="688"/>
                        <a:pt x="4944" y="474"/>
                        <a:pt x="5336" y="474"/>
                      </a:cubicBezTo>
                      <a:cubicBezTo>
                        <a:pt x="5777" y="474"/>
                        <a:pt x="6213" y="745"/>
                        <a:pt x="6384" y="1276"/>
                      </a:cubicBezTo>
                      <a:cubicBezTo>
                        <a:pt x="6402" y="1312"/>
                        <a:pt x="6438" y="1330"/>
                        <a:pt x="6473" y="1330"/>
                      </a:cubicBezTo>
                      <a:cubicBezTo>
                        <a:pt x="6509" y="1330"/>
                        <a:pt x="6545" y="1312"/>
                        <a:pt x="6563" y="1276"/>
                      </a:cubicBezTo>
                      <a:cubicBezTo>
                        <a:pt x="6740" y="759"/>
                        <a:pt x="7200" y="485"/>
                        <a:pt x="7663" y="485"/>
                      </a:cubicBezTo>
                      <a:cubicBezTo>
                        <a:pt x="8044" y="485"/>
                        <a:pt x="8428" y="672"/>
                        <a:pt x="8655" y="1061"/>
                      </a:cubicBezTo>
                      <a:cubicBezTo>
                        <a:pt x="8673" y="1085"/>
                        <a:pt x="8700" y="1097"/>
                        <a:pt x="8727" y="1097"/>
                      </a:cubicBezTo>
                      <a:cubicBezTo>
                        <a:pt x="8754" y="1097"/>
                        <a:pt x="8781" y="1085"/>
                        <a:pt x="8798" y="1061"/>
                      </a:cubicBezTo>
                      <a:cubicBezTo>
                        <a:pt x="9028" y="597"/>
                        <a:pt x="9463" y="375"/>
                        <a:pt x="9898" y="375"/>
                      </a:cubicBezTo>
                      <a:cubicBezTo>
                        <a:pt x="10415" y="375"/>
                        <a:pt x="10931" y="690"/>
                        <a:pt x="11094" y="1288"/>
                      </a:cubicBezTo>
                      <a:cubicBezTo>
                        <a:pt x="11100" y="1335"/>
                        <a:pt x="11137" y="1359"/>
                        <a:pt x="11174" y="1359"/>
                      </a:cubicBezTo>
                      <a:cubicBezTo>
                        <a:pt x="11203" y="1359"/>
                        <a:pt x="11233" y="1344"/>
                        <a:pt x="11249" y="1312"/>
                      </a:cubicBezTo>
                      <a:cubicBezTo>
                        <a:pt x="11493" y="818"/>
                        <a:pt x="12045" y="426"/>
                        <a:pt x="12549" y="426"/>
                      </a:cubicBezTo>
                      <a:cubicBezTo>
                        <a:pt x="12886" y="426"/>
                        <a:pt x="13202" y="601"/>
                        <a:pt x="13389" y="1037"/>
                      </a:cubicBezTo>
                      <a:cubicBezTo>
                        <a:pt x="13403" y="1071"/>
                        <a:pt x="13430" y="1085"/>
                        <a:pt x="13458" y="1085"/>
                      </a:cubicBezTo>
                      <a:cubicBezTo>
                        <a:pt x="13498" y="1085"/>
                        <a:pt x="13542" y="1056"/>
                        <a:pt x="13556" y="1013"/>
                      </a:cubicBezTo>
                      <a:cubicBezTo>
                        <a:pt x="13698" y="462"/>
                        <a:pt x="14161" y="187"/>
                        <a:pt x="14625" y="187"/>
                      </a:cubicBezTo>
                      <a:cubicBezTo>
                        <a:pt x="15096" y="187"/>
                        <a:pt x="15569" y="471"/>
                        <a:pt x="15708" y="1037"/>
                      </a:cubicBezTo>
                      <a:cubicBezTo>
                        <a:pt x="15726" y="1079"/>
                        <a:pt x="15761" y="1100"/>
                        <a:pt x="15797" y="1100"/>
                      </a:cubicBezTo>
                      <a:cubicBezTo>
                        <a:pt x="15833" y="1100"/>
                        <a:pt x="15869" y="1079"/>
                        <a:pt x="15887" y="1037"/>
                      </a:cubicBezTo>
                      <a:cubicBezTo>
                        <a:pt x="16055" y="544"/>
                        <a:pt x="16486" y="301"/>
                        <a:pt x="16917" y="301"/>
                      </a:cubicBezTo>
                      <a:cubicBezTo>
                        <a:pt x="17373" y="301"/>
                        <a:pt x="17831" y="574"/>
                        <a:pt x="17979" y="1109"/>
                      </a:cubicBezTo>
                      <a:cubicBezTo>
                        <a:pt x="17992" y="1150"/>
                        <a:pt x="18029" y="1171"/>
                        <a:pt x="18065" y="1171"/>
                      </a:cubicBezTo>
                      <a:cubicBezTo>
                        <a:pt x="18092" y="1171"/>
                        <a:pt x="18119" y="1159"/>
                        <a:pt x="18134" y="1133"/>
                      </a:cubicBezTo>
                      <a:cubicBezTo>
                        <a:pt x="18341" y="681"/>
                        <a:pt x="18753" y="467"/>
                        <a:pt x="19162" y="467"/>
                      </a:cubicBezTo>
                      <a:cubicBezTo>
                        <a:pt x="19652" y="467"/>
                        <a:pt x="20138" y="775"/>
                        <a:pt x="20262" y="1348"/>
                      </a:cubicBezTo>
                      <a:cubicBezTo>
                        <a:pt x="20276" y="1400"/>
                        <a:pt x="20315" y="1422"/>
                        <a:pt x="20355" y="1422"/>
                      </a:cubicBezTo>
                      <a:cubicBezTo>
                        <a:pt x="20414" y="1422"/>
                        <a:pt x="20475" y="1372"/>
                        <a:pt x="20453" y="1300"/>
                      </a:cubicBezTo>
                      <a:cubicBezTo>
                        <a:pt x="20307" y="645"/>
                        <a:pt x="19746" y="278"/>
                        <a:pt x="19178" y="278"/>
                      </a:cubicBezTo>
                      <a:cubicBezTo>
                        <a:pt x="18772" y="278"/>
                        <a:pt x="18363" y="466"/>
                        <a:pt x="18098" y="870"/>
                      </a:cubicBezTo>
                      <a:cubicBezTo>
                        <a:pt x="17880" y="358"/>
                        <a:pt x="17404" y="97"/>
                        <a:pt x="16928" y="97"/>
                      </a:cubicBezTo>
                      <a:cubicBezTo>
                        <a:pt x="16492" y="97"/>
                        <a:pt x="16055" y="316"/>
                        <a:pt x="15815" y="762"/>
                      </a:cubicBezTo>
                      <a:cubicBezTo>
                        <a:pt x="15588" y="254"/>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802" name="Google Shape;2802;p29"/>
                <p:cNvSpPr/>
                <p:nvPr/>
              </p:nvSpPr>
              <p:spPr>
                <a:xfrm>
                  <a:off x="4979623" y="4829466"/>
                  <a:ext cx="4386615" cy="310655"/>
                </a:xfrm>
                <a:custGeom>
                  <a:avLst/>
                  <a:gdLst/>
                  <a:ahLst/>
                  <a:cxnLst/>
                  <a:rect l="l" t="t" r="r" b="b"/>
                  <a:pathLst>
                    <a:path w="20475" h="1450" extrusionOk="0">
                      <a:moveTo>
                        <a:pt x="14638" y="0"/>
                      </a:moveTo>
                      <a:cubicBezTo>
                        <a:pt x="14163" y="0"/>
                        <a:pt x="13687" y="257"/>
                        <a:pt x="13460" y="771"/>
                      </a:cubicBezTo>
                      <a:cubicBezTo>
                        <a:pt x="13242" y="398"/>
                        <a:pt x="12914" y="243"/>
                        <a:pt x="12567" y="243"/>
                      </a:cubicBezTo>
                      <a:cubicBezTo>
                        <a:pt x="12058" y="243"/>
                        <a:pt x="11507" y="577"/>
                        <a:pt x="11201" y="1046"/>
                      </a:cubicBezTo>
                      <a:cubicBezTo>
                        <a:pt x="10963" y="487"/>
                        <a:pt x="10439" y="198"/>
                        <a:pt x="9913" y="198"/>
                      </a:cubicBezTo>
                      <a:cubicBezTo>
                        <a:pt x="9459" y="198"/>
                        <a:pt x="9003" y="413"/>
                        <a:pt x="8727" y="855"/>
                      </a:cubicBezTo>
                      <a:cubicBezTo>
                        <a:pt x="8457" y="492"/>
                        <a:pt x="8056" y="316"/>
                        <a:pt x="7658" y="316"/>
                      </a:cubicBezTo>
                      <a:cubicBezTo>
                        <a:pt x="7192" y="316"/>
                        <a:pt x="6730" y="558"/>
                        <a:pt x="6491" y="1022"/>
                      </a:cubicBezTo>
                      <a:cubicBezTo>
                        <a:pt x="6262" y="545"/>
                        <a:pt x="5802" y="298"/>
                        <a:pt x="5339" y="298"/>
                      </a:cubicBezTo>
                      <a:cubicBezTo>
                        <a:pt x="4933" y="298"/>
                        <a:pt x="4525" y="488"/>
                        <a:pt x="4268" y="879"/>
                      </a:cubicBezTo>
                      <a:cubicBezTo>
                        <a:pt x="4040" y="348"/>
                        <a:pt x="3547" y="79"/>
                        <a:pt x="3053" y="79"/>
                      </a:cubicBezTo>
                      <a:cubicBezTo>
                        <a:pt x="2590" y="79"/>
                        <a:pt x="2126" y="315"/>
                        <a:pt x="1877" y="795"/>
                      </a:cubicBezTo>
                      <a:cubicBezTo>
                        <a:pt x="1743" y="437"/>
                        <a:pt x="1399" y="194"/>
                        <a:pt x="1012" y="194"/>
                      </a:cubicBezTo>
                      <a:cubicBezTo>
                        <a:pt x="986" y="194"/>
                        <a:pt x="960" y="195"/>
                        <a:pt x="933" y="198"/>
                      </a:cubicBezTo>
                      <a:cubicBezTo>
                        <a:pt x="335" y="257"/>
                        <a:pt x="13" y="831"/>
                        <a:pt x="1" y="1369"/>
                      </a:cubicBezTo>
                      <a:cubicBezTo>
                        <a:pt x="1" y="1423"/>
                        <a:pt x="36" y="1450"/>
                        <a:pt x="72" y="1450"/>
                      </a:cubicBezTo>
                      <a:cubicBezTo>
                        <a:pt x="108" y="1450"/>
                        <a:pt x="144" y="1423"/>
                        <a:pt x="144" y="1369"/>
                      </a:cubicBezTo>
                      <a:cubicBezTo>
                        <a:pt x="168" y="939"/>
                        <a:pt x="383" y="532"/>
                        <a:pt x="825" y="413"/>
                      </a:cubicBezTo>
                      <a:cubicBezTo>
                        <a:pt x="890" y="396"/>
                        <a:pt x="954" y="388"/>
                        <a:pt x="1018" y="388"/>
                      </a:cubicBezTo>
                      <a:cubicBezTo>
                        <a:pt x="1403" y="388"/>
                        <a:pt x="1749" y="684"/>
                        <a:pt x="1770" y="1094"/>
                      </a:cubicBezTo>
                      <a:cubicBezTo>
                        <a:pt x="1770" y="1153"/>
                        <a:pt x="1812" y="1183"/>
                        <a:pt x="1855" y="1183"/>
                      </a:cubicBezTo>
                      <a:cubicBezTo>
                        <a:pt x="1890" y="1183"/>
                        <a:pt x="1926" y="1162"/>
                        <a:pt x="1937" y="1118"/>
                      </a:cubicBezTo>
                      <a:cubicBezTo>
                        <a:pt x="2087" y="547"/>
                        <a:pt x="2570" y="260"/>
                        <a:pt x="3052" y="260"/>
                      </a:cubicBezTo>
                      <a:cubicBezTo>
                        <a:pt x="3529" y="260"/>
                        <a:pt x="4006" y="541"/>
                        <a:pt x="4160" y="1106"/>
                      </a:cubicBezTo>
                      <a:cubicBezTo>
                        <a:pt x="4174" y="1147"/>
                        <a:pt x="4215" y="1168"/>
                        <a:pt x="4254" y="1168"/>
                      </a:cubicBezTo>
                      <a:cubicBezTo>
                        <a:pt x="4283" y="1168"/>
                        <a:pt x="4312" y="1156"/>
                        <a:pt x="4328" y="1130"/>
                      </a:cubicBezTo>
                      <a:cubicBezTo>
                        <a:pt x="4548" y="690"/>
                        <a:pt x="4947" y="473"/>
                        <a:pt x="5340" y="473"/>
                      </a:cubicBezTo>
                      <a:cubicBezTo>
                        <a:pt x="5780" y="473"/>
                        <a:pt x="6214" y="743"/>
                        <a:pt x="6384" y="1273"/>
                      </a:cubicBezTo>
                      <a:cubicBezTo>
                        <a:pt x="6402" y="1315"/>
                        <a:pt x="6438" y="1336"/>
                        <a:pt x="6473" y="1336"/>
                      </a:cubicBezTo>
                      <a:cubicBezTo>
                        <a:pt x="6509" y="1336"/>
                        <a:pt x="6545" y="1315"/>
                        <a:pt x="6563" y="1273"/>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26" y="597"/>
                        <a:pt x="9458" y="377"/>
                        <a:pt x="9890" y="377"/>
                      </a:cubicBezTo>
                      <a:cubicBezTo>
                        <a:pt x="10410" y="377"/>
                        <a:pt x="10930" y="696"/>
                        <a:pt x="11094" y="1297"/>
                      </a:cubicBezTo>
                      <a:cubicBezTo>
                        <a:pt x="11100" y="1338"/>
                        <a:pt x="11138" y="1359"/>
                        <a:pt x="11176" y="1359"/>
                      </a:cubicBezTo>
                      <a:cubicBezTo>
                        <a:pt x="11205" y="1359"/>
                        <a:pt x="11233" y="1347"/>
                        <a:pt x="11249" y="1321"/>
                      </a:cubicBezTo>
                      <a:cubicBezTo>
                        <a:pt x="11492" y="821"/>
                        <a:pt x="12042" y="432"/>
                        <a:pt x="12545" y="432"/>
                      </a:cubicBezTo>
                      <a:cubicBezTo>
                        <a:pt x="12884" y="432"/>
                        <a:pt x="13201" y="608"/>
                        <a:pt x="13389" y="1046"/>
                      </a:cubicBezTo>
                      <a:cubicBezTo>
                        <a:pt x="13404" y="1076"/>
                        <a:pt x="13431" y="1090"/>
                        <a:pt x="13460" y="1090"/>
                      </a:cubicBezTo>
                      <a:cubicBezTo>
                        <a:pt x="13500" y="1090"/>
                        <a:pt x="13542" y="1064"/>
                        <a:pt x="13556" y="1022"/>
                      </a:cubicBezTo>
                      <a:cubicBezTo>
                        <a:pt x="13699" y="463"/>
                        <a:pt x="14164" y="186"/>
                        <a:pt x="14629" y="186"/>
                      </a:cubicBezTo>
                      <a:cubicBezTo>
                        <a:pt x="15099" y="186"/>
                        <a:pt x="15569" y="469"/>
                        <a:pt x="15708" y="1034"/>
                      </a:cubicBezTo>
                      <a:cubicBezTo>
                        <a:pt x="15726" y="1076"/>
                        <a:pt x="15761" y="1097"/>
                        <a:pt x="15797" y="1097"/>
                      </a:cubicBezTo>
                      <a:cubicBezTo>
                        <a:pt x="15833" y="1097"/>
                        <a:pt x="15869" y="1076"/>
                        <a:pt x="15887" y="1034"/>
                      </a:cubicBezTo>
                      <a:cubicBezTo>
                        <a:pt x="16055" y="541"/>
                        <a:pt x="16486" y="298"/>
                        <a:pt x="16917" y="298"/>
                      </a:cubicBezTo>
                      <a:cubicBezTo>
                        <a:pt x="17373" y="298"/>
                        <a:pt x="17831" y="571"/>
                        <a:pt x="17979" y="1106"/>
                      </a:cubicBezTo>
                      <a:cubicBezTo>
                        <a:pt x="17992" y="1147"/>
                        <a:pt x="18029" y="1168"/>
                        <a:pt x="18065" y="1168"/>
                      </a:cubicBezTo>
                      <a:cubicBezTo>
                        <a:pt x="18092" y="1168"/>
                        <a:pt x="18119" y="1156"/>
                        <a:pt x="18134" y="1130"/>
                      </a:cubicBezTo>
                      <a:cubicBezTo>
                        <a:pt x="18340" y="680"/>
                        <a:pt x="18751" y="466"/>
                        <a:pt x="19159" y="466"/>
                      </a:cubicBezTo>
                      <a:cubicBezTo>
                        <a:pt x="19650" y="466"/>
                        <a:pt x="20138" y="776"/>
                        <a:pt x="20262" y="1357"/>
                      </a:cubicBezTo>
                      <a:cubicBezTo>
                        <a:pt x="20276" y="1404"/>
                        <a:pt x="20315" y="1425"/>
                        <a:pt x="20354" y="1425"/>
                      </a:cubicBezTo>
                      <a:cubicBezTo>
                        <a:pt x="20414" y="1425"/>
                        <a:pt x="20475" y="1377"/>
                        <a:pt x="20453" y="1297"/>
                      </a:cubicBezTo>
                      <a:cubicBezTo>
                        <a:pt x="20307" y="643"/>
                        <a:pt x="19748" y="281"/>
                        <a:pt x="19181" y="281"/>
                      </a:cubicBezTo>
                      <a:cubicBezTo>
                        <a:pt x="18774" y="281"/>
                        <a:pt x="18363" y="467"/>
                        <a:pt x="18098" y="867"/>
                      </a:cubicBezTo>
                      <a:cubicBezTo>
                        <a:pt x="17881" y="357"/>
                        <a:pt x="17408" y="96"/>
                        <a:pt x="16933" y="96"/>
                      </a:cubicBezTo>
                      <a:cubicBezTo>
                        <a:pt x="16495" y="96"/>
                        <a:pt x="16056" y="318"/>
                        <a:pt x="15815" y="771"/>
                      </a:cubicBezTo>
                      <a:cubicBezTo>
                        <a:pt x="15588" y="257"/>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2803" name="Google Shape;2803;p29"/>
              <p:cNvGrpSpPr/>
              <p:nvPr/>
            </p:nvGrpSpPr>
            <p:grpSpPr>
              <a:xfrm>
                <a:off x="3009214" y="1692480"/>
                <a:ext cx="3113402" cy="3677686"/>
                <a:chOff x="4977052" y="-44831"/>
                <a:chExt cx="4389400" cy="5184952"/>
              </a:xfrm>
            </p:grpSpPr>
            <p:sp>
              <p:nvSpPr>
                <p:cNvPr id="2804" name="Google Shape;2804;p29"/>
                <p:cNvSpPr/>
                <p:nvPr/>
              </p:nvSpPr>
              <p:spPr>
                <a:xfrm>
                  <a:off x="4977052" y="-44831"/>
                  <a:ext cx="4389186" cy="309584"/>
                </a:xfrm>
                <a:custGeom>
                  <a:avLst/>
                  <a:gdLst/>
                  <a:ahLst/>
                  <a:cxnLst/>
                  <a:rect l="l" t="t" r="r" b="b"/>
                  <a:pathLst>
                    <a:path w="20487" h="1445" extrusionOk="0">
                      <a:moveTo>
                        <a:pt x="14650" y="1"/>
                      </a:moveTo>
                      <a:cubicBezTo>
                        <a:pt x="14175" y="1"/>
                        <a:pt x="13699" y="255"/>
                        <a:pt x="13472" y="763"/>
                      </a:cubicBezTo>
                      <a:cubicBezTo>
                        <a:pt x="13251" y="397"/>
                        <a:pt x="12922" y="244"/>
                        <a:pt x="12576" y="244"/>
                      </a:cubicBezTo>
                      <a:cubicBezTo>
                        <a:pt x="12064" y="244"/>
                        <a:pt x="11513" y="579"/>
                        <a:pt x="11213" y="1050"/>
                      </a:cubicBezTo>
                      <a:cubicBezTo>
                        <a:pt x="10974" y="488"/>
                        <a:pt x="10446" y="195"/>
                        <a:pt x="9916" y="195"/>
                      </a:cubicBezTo>
                      <a:cubicBezTo>
                        <a:pt x="9465" y="195"/>
                        <a:pt x="9013" y="407"/>
                        <a:pt x="8739" y="846"/>
                      </a:cubicBezTo>
                      <a:cubicBezTo>
                        <a:pt x="8470" y="485"/>
                        <a:pt x="8071" y="309"/>
                        <a:pt x="7673" y="309"/>
                      </a:cubicBezTo>
                      <a:cubicBezTo>
                        <a:pt x="7204" y="309"/>
                        <a:pt x="6737" y="553"/>
                        <a:pt x="6491" y="1026"/>
                      </a:cubicBezTo>
                      <a:cubicBezTo>
                        <a:pt x="6262" y="548"/>
                        <a:pt x="5802" y="301"/>
                        <a:pt x="5341" y="301"/>
                      </a:cubicBezTo>
                      <a:cubicBezTo>
                        <a:pt x="4937" y="301"/>
                        <a:pt x="4531" y="491"/>
                        <a:pt x="4280" y="882"/>
                      </a:cubicBezTo>
                      <a:cubicBezTo>
                        <a:pt x="4052" y="352"/>
                        <a:pt x="3556" y="82"/>
                        <a:pt x="3060" y="82"/>
                      </a:cubicBezTo>
                      <a:cubicBezTo>
                        <a:pt x="2596" y="82"/>
                        <a:pt x="2132" y="319"/>
                        <a:pt x="1889" y="799"/>
                      </a:cubicBezTo>
                      <a:cubicBezTo>
                        <a:pt x="1744" y="430"/>
                        <a:pt x="1401" y="197"/>
                        <a:pt x="1025" y="197"/>
                      </a:cubicBezTo>
                      <a:cubicBezTo>
                        <a:pt x="999" y="197"/>
                        <a:pt x="972" y="199"/>
                        <a:pt x="945" y="201"/>
                      </a:cubicBezTo>
                      <a:cubicBezTo>
                        <a:pt x="347" y="261"/>
                        <a:pt x="13" y="823"/>
                        <a:pt x="1" y="1372"/>
                      </a:cubicBezTo>
                      <a:cubicBezTo>
                        <a:pt x="1" y="1420"/>
                        <a:pt x="40" y="1444"/>
                        <a:pt x="78" y="1444"/>
                      </a:cubicBezTo>
                      <a:cubicBezTo>
                        <a:pt x="117" y="1444"/>
                        <a:pt x="156" y="1420"/>
                        <a:pt x="156" y="1372"/>
                      </a:cubicBezTo>
                      <a:cubicBezTo>
                        <a:pt x="168" y="942"/>
                        <a:pt x="395" y="524"/>
                        <a:pt x="825" y="416"/>
                      </a:cubicBezTo>
                      <a:cubicBezTo>
                        <a:pt x="895" y="397"/>
                        <a:pt x="964" y="387"/>
                        <a:pt x="1031" y="387"/>
                      </a:cubicBezTo>
                      <a:cubicBezTo>
                        <a:pt x="1417" y="387"/>
                        <a:pt x="1749" y="690"/>
                        <a:pt x="1770" y="1097"/>
                      </a:cubicBezTo>
                      <a:cubicBezTo>
                        <a:pt x="1770" y="1151"/>
                        <a:pt x="1819" y="1182"/>
                        <a:pt x="1866" y="1182"/>
                      </a:cubicBezTo>
                      <a:cubicBezTo>
                        <a:pt x="1903" y="1182"/>
                        <a:pt x="1939" y="1163"/>
                        <a:pt x="1949" y="1121"/>
                      </a:cubicBezTo>
                      <a:cubicBezTo>
                        <a:pt x="2100" y="549"/>
                        <a:pt x="2581" y="262"/>
                        <a:pt x="3063" y="262"/>
                      </a:cubicBezTo>
                      <a:cubicBezTo>
                        <a:pt x="3538" y="262"/>
                        <a:pt x="4012" y="540"/>
                        <a:pt x="4172" y="1097"/>
                      </a:cubicBezTo>
                      <a:cubicBezTo>
                        <a:pt x="4186" y="1144"/>
                        <a:pt x="4221" y="1168"/>
                        <a:pt x="4257" y="1168"/>
                      </a:cubicBezTo>
                      <a:cubicBezTo>
                        <a:pt x="4284" y="1168"/>
                        <a:pt x="4312" y="1153"/>
                        <a:pt x="4328" y="1121"/>
                      </a:cubicBezTo>
                      <a:cubicBezTo>
                        <a:pt x="4553" y="688"/>
                        <a:pt x="4950" y="475"/>
                        <a:pt x="5342" y="475"/>
                      </a:cubicBezTo>
                      <a:cubicBezTo>
                        <a:pt x="5783" y="475"/>
                        <a:pt x="6219" y="745"/>
                        <a:pt x="6396" y="1277"/>
                      </a:cubicBezTo>
                      <a:cubicBezTo>
                        <a:pt x="6408" y="1319"/>
                        <a:pt x="6444" y="1340"/>
                        <a:pt x="6480" y="1340"/>
                      </a:cubicBezTo>
                      <a:cubicBezTo>
                        <a:pt x="6515" y="1340"/>
                        <a:pt x="6551" y="1319"/>
                        <a:pt x="6563" y="1277"/>
                      </a:cubicBezTo>
                      <a:cubicBezTo>
                        <a:pt x="6740" y="761"/>
                        <a:pt x="7198" y="491"/>
                        <a:pt x="7659" y="491"/>
                      </a:cubicBezTo>
                      <a:cubicBezTo>
                        <a:pt x="8042" y="491"/>
                        <a:pt x="8427" y="677"/>
                        <a:pt x="8655" y="1062"/>
                      </a:cubicBezTo>
                      <a:cubicBezTo>
                        <a:pt x="8673" y="1086"/>
                        <a:pt x="8703" y="1097"/>
                        <a:pt x="8733" y="1097"/>
                      </a:cubicBezTo>
                      <a:cubicBezTo>
                        <a:pt x="8763" y="1097"/>
                        <a:pt x="8793" y="1086"/>
                        <a:pt x="8810" y="1062"/>
                      </a:cubicBezTo>
                      <a:cubicBezTo>
                        <a:pt x="9039" y="600"/>
                        <a:pt x="9472" y="380"/>
                        <a:pt x="9904" y="380"/>
                      </a:cubicBezTo>
                      <a:cubicBezTo>
                        <a:pt x="10422" y="380"/>
                        <a:pt x="10937" y="696"/>
                        <a:pt x="11094" y="1289"/>
                      </a:cubicBezTo>
                      <a:cubicBezTo>
                        <a:pt x="11107" y="1330"/>
                        <a:pt x="11150" y="1356"/>
                        <a:pt x="11190" y="1356"/>
                      </a:cubicBezTo>
                      <a:cubicBezTo>
                        <a:pt x="11218" y="1356"/>
                        <a:pt x="11246" y="1343"/>
                        <a:pt x="11261" y="1313"/>
                      </a:cubicBezTo>
                      <a:cubicBezTo>
                        <a:pt x="11497" y="818"/>
                        <a:pt x="12047" y="427"/>
                        <a:pt x="12550" y="427"/>
                      </a:cubicBezTo>
                      <a:cubicBezTo>
                        <a:pt x="12887" y="427"/>
                        <a:pt x="13202" y="602"/>
                        <a:pt x="13389" y="1038"/>
                      </a:cubicBezTo>
                      <a:cubicBezTo>
                        <a:pt x="13404" y="1073"/>
                        <a:pt x="13434" y="1087"/>
                        <a:pt x="13464" y="1087"/>
                      </a:cubicBezTo>
                      <a:cubicBezTo>
                        <a:pt x="13506" y="1087"/>
                        <a:pt x="13549" y="1060"/>
                        <a:pt x="13556" y="1026"/>
                      </a:cubicBezTo>
                      <a:cubicBezTo>
                        <a:pt x="13705" y="467"/>
                        <a:pt x="14173" y="189"/>
                        <a:pt x="14639" y="189"/>
                      </a:cubicBezTo>
                      <a:cubicBezTo>
                        <a:pt x="15111" y="189"/>
                        <a:pt x="15581" y="473"/>
                        <a:pt x="15720" y="1038"/>
                      </a:cubicBezTo>
                      <a:cubicBezTo>
                        <a:pt x="15732" y="1080"/>
                        <a:pt x="15767" y="1100"/>
                        <a:pt x="15803" y="1100"/>
                      </a:cubicBezTo>
                      <a:cubicBezTo>
                        <a:pt x="15839" y="1100"/>
                        <a:pt x="15875" y="1080"/>
                        <a:pt x="15887" y="1038"/>
                      </a:cubicBezTo>
                      <a:cubicBezTo>
                        <a:pt x="16055" y="538"/>
                        <a:pt x="16489" y="293"/>
                        <a:pt x="16921" y="293"/>
                      </a:cubicBezTo>
                      <a:cubicBezTo>
                        <a:pt x="17380" y="293"/>
                        <a:pt x="17837" y="568"/>
                        <a:pt x="17979" y="1109"/>
                      </a:cubicBezTo>
                      <a:cubicBezTo>
                        <a:pt x="17992" y="1150"/>
                        <a:pt x="18033" y="1172"/>
                        <a:pt x="18072" y="1172"/>
                      </a:cubicBezTo>
                      <a:cubicBezTo>
                        <a:pt x="18102" y="1172"/>
                        <a:pt x="18131" y="1159"/>
                        <a:pt x="18146" y="1133"/>
                      </a:cubicBezTo>
                      <a:cubicBezTo>
                        <a:pt x="18347" y="683"/>
                        <a:pt x="18754" y="469"/>
                        <a:pt x="19161" y="469"/>
                      </a:cubicBezTo>
                      <a:cubicBezTo>
                        <a:pt x="19650" y="469"/>
                        <a:pt x="20138" y="779"/>
                        <a:pt x="20262" y="1360"/>
                      </a:cubicBezTo>
                      <a:cubicBezTo>
                        <a:pt x="20281" y="1408"/>
                        <a:pt x="20322" y="1429"/>
                        <a:pt x="20363" y="1429"/>
                      </a:cubicBezTo>
                      <a:cubicBezTo>
                        <a:pt x="20426" y="1429"/>
                        <a:pt x="20487" y="1380"/>
                        <a:pt x="20465" y="1301"/>
                      </a:cubicBezTo>
                      <a:cubicBezTo>
                        <a:pt x="20319" y="641"/>
                        <a:pt x="19757" y="275"/>
                        <a:pt x="19190" y="275"/>
                      </a:cubicBezTo>
                      <a:cubicBezTo>
                        <a:pt x="18782" y="275"/>
                        <a:pt x="18371" y="465"/>
                        <a:pt x="18110" y="870"/>
                      </a:cubicBezTo>
                      <a:cubicBezTo>
                        <a:pt x="17886" y="359"/>
                        <a:pt x="17411" y="98"/>
                        <a:pt x="16936" y="98"/>
                      </a:cubicBezTo>
                      <a:cubicBezTo>
                        <a:pt x="16501" y="98"/>
                        <a:pt x="16067" y="317"/>
                        <a:pt x="15827" y="763"/>
                      </a:cubicBezTo>
                      <a:cubicBezTo>
                        <a:pt x="15600" y="255"/>
                        <a:pt x="15125" y="1"/>
                        <a:pt x="14650"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805" name="Google Shape;2805;p29"/>
                <p:cNvSpPr/>
                <p:nvPr/>
              </p:nvSpPr>
              <p:spPr>
                <a:xfrm>
                  <a:off x="4977052" y="498067"/>
                  <a:ext cx="4389186" cy="309584"/>
                </a:xfrm>
                <a:custGeom>
                  <a:avLst/>
                  <a:gdLst/>
                  <a:ahLst/>
                  <a:cxnLst/>
                  <a:rect l="l" t="t" r="r" b="b"/>
                  <a:pathLst>
                    <a:path w="20487" h="1445" extrusionOk="0">
                      <a:moveTo>
                        <a:pt x="14650" y="1"/>
                      </a:moveTo>
                      <a:cubicBezTo>
                        <a:pt x="14175" y="1"/>
                        <a:pt x="13699" y="255"/>
                        <a:pt x="13472" y="763"/>
                      </a:cubicBezTo>
                      <a:cubicBezTo>
                        <a:pt x="13249" y="390"/>
                        <a:pt x="12919" y="235"/>
                        <a:pt x="12570" y="235"/>
                      </a:cubicBezTo>
                      <a:cubicBezTo>
                        <a:pt x="12060" y="235"/>
                        <a:pt x="11512" y="569"/>
                        <a:pt x="11213" y="1038"/>
                      </a:cubicBezTo>
                      <a:cubicBezTo>
                        <a:pt x="10975" y="479"/>
                        <a:pt x="10451" y="189"/>
                        <a:pt x="9925" y="189"/>
                      </a:cubicBezTo>
                      <a:cubicBezTo>
                        <a:pt x="9471" y="189"/>
                        <a:pt x="9015" y="404"/>
                        <a:pt x="8739" y="847"/>
                      </a:cubicBezTo>
                      <a:cubicBezTo>
                        <a:pt x="8469" y="484"/>
                        <a:pt x="8068" y="308"/>
                        <a:pt x="7669" y="308"/>
                      </a:cubicBezTo>
                      <a:cubicBezTo>
                        <a:pt x="7201" y="308"/>
                        <a:pt x="6737" y="549"/>
                        <a:pt x="6491" y="1014"/>
                      </a:cubicBezTo>
                      <a:cubicBezTo>
                        <a:pt x="6262" y="536"/>
                        <a:pt x="5802" y="289"/>
                        <a:pt x="5341" y="289"/>
                      </a:cubicBezTo>
                      <a:cubicBezTo>
                        <a:pt x="4937" y="289"/>
                        <a:pt x="4531" y="480"/>
                        <a:pt x="4280" y="871"/>
                      </a:cubicBezTo>
                      <a:cubicBezTo>
                        <a:pt x="4052" y="340"/>
                        <a:pt x="3556" y="70"/>
                        <a:pt x="3060" y="70"/>
                      </a:cubicBezTo>
                      <a:cubicBezTo>
                        <a:pt x="2596" y="70"/>
                        <a:pt x="2132" y="307"/>
                        <a:pt x="1889" y="787"/>
                      </a:cubicBezTo>
                      <a:cubicBezTo>
                        <a:pt x="1741" y="422"/>
                        <a:pt x="1386" y="188"/>
                        <a:pt x="1001" y="188"/>
                      </a:cubicBezTo>
                      <a:cubicBezTo>
                        <a:pt x="982" y="188"/>
                        <a:pt x="964" y="188"/>
                        <a:pt x="945" y="189"/>
                      </a:cubicBezTo>
                      <a:cubicBezTo>
                        <a:pt x="347" y="249"/>
                        <a:pt x="13" y="823"/>
                        <a:pt x="1" y="1373"/>
                      </a:cubicBezTo>
                      <a:cubicBezTo>
                        <a:pt x="1" y="1420"/>
                        <a:pt x="40" y="1444"/>
                        <a:pt x="78" y="1444"/>
                      </a:cubicBezTo>
                      <a:cubicBezTo>
                        <a:pt x="117" y="1444"/>
                        <a:pt x="156" y="1420"/>
                        <a:pt x="156" y="1373"/>
                      </a:cubicBezTo>
                      <a:cubicBezTo>
                        <a:pt x="168" y="942"/>
                        <a:pt x="395" y="524"/>
                        <a:pt x="825" y="404"/>
                      </a:cubicBezTo>
                      <a:cubicBezTo>
                        <a:pt x="892" y="387"/>
                        <a:pt x="957" y="379"/>
                        <a:pt x="1022" y="379"/>
                      </a:cubicBezTo>
                      <a:cubicBezTo>
                        <a:pt x="1412" y="379"/>
                        <a:pt x="1749" y="675"/>
                        <a:pt x="1770" y="1086"/>
                      </a:cubicBezTo>
                      <a:cubicBezTo>
                        <a:pt x="1770" y="1145"/>
                        <a:pt x="1818" y="1179"/>
                        <a:pt x="1864" y="1179"/>
                      </a:cubicBezTo>
                      <a:cubicBezTo>
                        <a:pt x="1902" y="1179"/>
                        <a:pt x="1938" y="1157"/>
                        <a:pt x="1949" y="1110"/>
                      </a:cubicBezTo>
                      <a:cubicBezTo>
                        <a:pt x="2099" y="540"/>
                        <a:pt x="2576" y="256"/>
                        <a:pt x="3056" y="256"/>
                      </a:cubicBezTo>
                      <a:cubicBezTo>
                        <a:pt x="3533" y="256"/>
                        <a:pt x="4012" y="537"/>
                        <a:pt x="4172" y="1098"/>
                      </a:cubicBezTo>
                      <a:cubicBezTo>
                        <a:pt x="4186" y="1138"/>
                        <a:pt x="4223" y="1160"/>
                        <a:pt x="4258" y="1160"/>
                      </a:cubicBezTo>
                      <a:cubicBezTo>
                        <a:pt x="4286" y="1160"/>
                        <a:pt x="4312" y="1147"/>
                        <a:pt x="4328" y="1122"/>
                      </a:cubicBezTo>
                      <a:cubicBezTo>
                        <a:pt x="4554" y="686"/>
                        <a:pt x="4955" y="470"/>
                        <a:pt x="5350" y="470"/>
                      </a:cubicBezTo>
                      <a:cubicBezTo>
                        <a:pt x="5788" y="470"/>
                        <a:pt x="6220" y="736"/>
                        <a:pt x="6396" y="1265"/>
                      </a:cubicBezTo>
                      <a:cubicBezTo>
                        <a:pt x="6408" y="1307"/>
                        <a:pt x="6444" y="1328"/>
                        <a:pt x="6480" y="1328"/>
                      </a:cubicBezTo>
                      <a:cubicBezTo>
                        <a:pt x="6515" y="1328"/>
                        <a:pt x="6551" y="1307"/>
                        <a:pt x="6563" y="1265"/>
                      </a:cubicBezTo>
                      <a:cubicBezTo>
                        <a:pt x="6740" y="756"/>
                        <a:pt x="7198" y="485"/>
                        <a:pt x="7659" y="485"/>
                      </a:cubicBezTo>
                      <a:cubicBezTo>
                        <a:pt x="8042" y="485"/>
                        <a:pt x="8427" y="671"/>
                        <a:pt x="8655" y="1062"/>
                      </a:cubicBezTo>
                      <a:cubicBezTo>
                        <a:pt x="8673" y="1086"/>
                        <a:pt x="8703" y="1098"/>
                        <a:pt x="8733" y="1098"/>
                      </a:cubicBezTo>
                      <a:cubicBezTo>
                        <a:pt x="8763" y="1098"/>
                        <a:pt x="8793" y="1086"/>
                        <a:pt x="8810" y="1062"/>
                      </a:cubicBezTo>
                      <a:cubicBezTo>
                        <a:pt x="9040" y="598"/>
                        <a:pt x="9475" y="376"/>
                        <a:pt x="9909" y="376"/>
                      </a:cubicBezTo>
                      <a:cubicBezTo>
                        <a:pt x="10425" y="376"/>
                        <a:pt x="10938" y="691"/>
                        <a:pt x="11094" y="1289"/>
                      </a:cubicBezTo>
                      <a:cubicBezTo>
                        <a:pt x="11107" y="1331"/>
                        <a:pt x="11150" y="1356"/>
                        <a:pt x="11190" y="1356"/>
                      </a:cubicBezTo>
                      <a:cubicBezTo>
                        <a:pt x="11218" y="1356"/>
                        <a:pt x="11246" y="1343"/>
                        <a:pt x="11261" y="1313"/>
                      </a:cubicBezTo>
                      <a:cubicBezTo>
                        <a:pt x="11497" y="813"/>
                        <a:pt x="12044" y="424"/>
                        <a:pt x="12546" y="424"/>
                      </a:cubicBezTo>
                      <a:cubicBezTo>
                        <a:pt x="12884" y="424"/>
                        <a:pt x="13201" y="600"/>
                        <a:pt x="13389" y="1038"/>
                      </a:cubicBezTo>
                      <a:cubicBezTo>
                        <a:pt x="13404" y="1068"/>
                        <a:pt x="13433" y="1081"/>
                        <a:pt x="13464" y="1081"/>
                      </a:cubicBezTo>
                      <a:cubicBezTo>
                        <a:pt x="13506" y="1081"/>
                        <a:pt x="13549" y="1056"/>
                        <a:pt x="13556" y="1014"/>
                      </a:cubicBezTo>
                      <a:cubicBezTo>
                        <a:pt x="13704" y="463"/>
                        <a:pt x="14170" y="188"/>
                        <a:pt x="14635" y="188"/>
                      </a:cubicBezTo>
                      <a:cubicBezTo>
                        <a:pt x="15108" y="188"/>
                        <a:pt x="15581" y="472"/>
                        <a:pt x="15720" y="1038"/>
                      </a:cubicBezTo>
                      <a:cubicBezTo>
                        <a:pt x="15732" y="1080"/>
                        <a:pt x="15767" y="1101"/>
                        <a:pt x="15803" y="1101"/>
                      </a:cubicBezTo>
                      <a:cubicBezTo>
                        <a:pt x="15839" y="1101"/>
                        <a:pt x="15875" y="1080"/>
                        <a:pt x="15887" y="1038"/>
                      </a:cubicBezTo>
                      <a:cubicBezTo>
                        <a:pt x="16055" y="539"/>
                        <a:pt x="16489" y="293"/>
                        <a:pt x="16921" y="293"/>
                      </a:cubicBezTo>
                      <a:cubicBezTo>
                        <a:pt x="17380" y="293"/>
                        <a:pt x="17837" y="569"/>
                        <a:pt x="17979" y="1110"/>
                      </a:cubicBezTo>
                      <a:cubicBezTo>
                        <a:pt x="17992" y="1148"/>
                        <a:pt x="18029" y="1170"/>
                        <a:pt x="18067" y="1170"/>
                      </a:cubicBezTo>
                      <a:cubicBezTo>
                        <a:pt x="18098" y="1170"/>
                        <a:pt x="18130" y="1154"/>
                        <a:pt x="18146" y="1122"/>
                      </a:cubicBezTo>
                      <a:cubicBezTo>
                        <a:pt x="18347" y="677"/>
                        <a:pt x="18753" y="466"/>
                        <a:pt x="19159" y="466"/>
                      </a:cubicBezTo>
                      <a:cubicBezTo>
                        <a:pt x="19649" y="466"/>
                        <a:pt x="20138" y="773"/>
                        <a:pt x="20262" y="1349"/>
                      </a:cubicBezTo>
                      <a:cubicBezTo>
                        <a:pt x="20281" y="1400"/>
                        <a:pt x="20321" y="1422"/>
                        <a:pt x="20362" y="1422"/>
                      </a:cubicBezTo>
                      <a:cubicBezTo>
                        <a:pt x="20425" y="1422"/>
                        <a:pt x="20487" y="1369"/>
                        <a:pt x="20465" y="1289"/>
                      </a:cubicBezTo>
                      <a:cubicBezTo>
                        <a:pt x="20319" y="634"/>
                        <a:pt x="19754" y="267"/>
                        <a:pt x="19185" y="267"/>
                      </a:cubicBezTo>
                      <a:cubicBezTo>
                        <a:pt x="18778" y="267"/>
                        <a:pt x="18370" y="455"/>
                        <a:pt x="18110" y="859"/>
                      </a:cubicBezTo>
                      <a:cubicBezTo>
                        <a:pt x="17887" y="350"/>
                        <a:pt x="17416" y="93"/>
                        <a:pt x="16945" y="93"/>
                      </a:cubicBezTo>
                      <a:cubicBezTo>
                        <a:pt x="16507" y="93"/>
                        <a:pt x="16069" y="314"/>
                        <a:pt x="15827" y="763"/>
                      </a:cubicBezTo>
                      <a:cubicBezTo>
                        <a:pt x="15600" y="255"/>
                        <a:pt x="15125" y="1"/>
                        <a:pt x="14650"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806" name="Google Shape;2806;p29"/>
                <p:cNvSpPr/>
                <p:nvPr/>
              </p:nvSpPr>
              <p:spPr>
                <a:xfrm>
                  <a:off x="4977052" y="1038608"/>
                  <a:ext cx="4387686" cy="309370"/>
                </a:xfrm>
                <a:custGeom>
                  <a:avLst/>
                  <a:gdLst/>
                  <a:ahLst/>
                  <a:cxnLst/>
                  <a:rect l="l" t="t" r="r" b="b"/>
                  <a:pathLst>
                    <a:path w="20480" h="1444" extrusionOk="0">
                      <a:moveTo>
                        <a:pt x="14650" y="0"/>
                      </a:moveTo>
                      <a:cubicBezTo>
                        <a:pt x="14175" y="0"/>
                        <a:pt x="13699" y="254"/>
                        <a:pt x="13472" y="762"/>
                      </a:cubicBezTo>
                      <a:cubicBezTo>
                        <a:pt x="13250" y="394"/>
                        <a:pt x="12919" y="240"/>
                        <a:pt x="12571" y="240"/>
                      </a:cubicBezTo>
                      <a:cubicBezTo>
                        <a:pt x="12060" y="240"/>
                        <a:pt x="11512" y="573"/>
                        <a:pt x="11213" y="1049"/>
                      </a:cubicBezTo>
                      <a:cubicBezTo>
                        <a:pt x="10974" y="487"/>
                        <a:pt x="10446" y="194"/>
                        <a:pt x="9916" y="194"/>
                      </a:cubicBezTo>
                      <a:cubicBezTo>
                        <a:pt x="9465" y="194"/>
                        <a:pt x="9013" y="406"/>
                        <a:pt x="8739" y="846"/>
                      </a:cubicBezTo>
                      <a:cubicBezTo>
                        <a:pt x="8470" y="484"/>
                        <a:pt x="8071" y="308"/>
                        <a:pt x="7673" y="308"/>
                      </a:cubicBezTo>
                      <a:cubicBezTo>
                        <a:pt x="7204" y="308"/>
                        <a:pt x="6737" y="553"/>
                        <a:pt x="6491" y="1025"/>
                      </a:cubicBezTo>
                      <a:cubicBezTo>
                        <a:pt x="6261" y="546"/>
                        <a:pt x="5799" y="299"/>
                        <a:pt x="5336" y="299"/>
                      </a:cubicBezTo>
                      <a:cubicBezTo>
                        <a:pt x="4933" y="299"/>
                        <a:pt x="4530" y="486"/>
                        <a:pt x="4280" y="870"/>
                      </a:cubicBezTo>
                      <a:cubicBezTo>
                        <a:pt x="4053" y="342"/>
                        <a:pt x="3561" y="76"/>
                        <a:pt x="3069" y="76"/>
                      </a:cubicBezTo>
                      <a:cubicBezTo>
                        <a:pt x="2602" y="76"/>
                        <a:pt x="2134" y="315"/>
                        <a:pt x="1889" y="798"/>
                      </a:cubicBezTo>
                      <a:cubicBezTo>
                        <a:pt x="1744" y="440"/>
                        <a:pt x="1399" y="197"/>
                        <a:pt x="1022" y="197"/>
                      </a:cubicBezTo>
                      <a:cubicBezTo>
                        <a:pt x="997" y="197"/>
                        <a:pt x="971" y="198"/>
                        <a:pt x="945" y="200"/>
                      </a:cubicBezTo>
                      <a:cubicBezTo>
                        <a:pt x="347" y="260"/>
                        <a:pt x="13" y="834"/>
                        <a:pt x="1" y="1372"/>
                      </a:cubicBezTo>
                      <a:cubicBezTo>
                        <a:pt x="1" y="1420"/>
                        <a:pt x="40" y="1443"/>
                        <a:pt x="78" y="1443"/>
                      </a:cubicBezTo>
                      <a:cubicBezTo>
                        <a:pt x="117" y="1443"/>
                        <a:pt x="156" y="1420"/>
                        <a:pt x="156" y="1372"/>
                      </a:cubicBezTo>
                      <a:cubicBezTo>
                        <a:pt x="168" y="941"/>
                        <a:pt x="395" y="523"/>
                        <a:pt x="825" y="415"/>
                      </a:cubicBezTo>
                      <a:cubicBezTo>
                        <a:pt x="895" y="396"/>
                        <a:pt x="964" y="387"/>
                        <a:pt x="1032" y="387"/>
                      </a:cubicBezTo>
                      <a:cubicBezTo>
                        <a:pt x="1420" y="387"/>
                        <a:pt x="1760" y="690"/>
                        <a:pt x="1770" y="1097"/>
                      </a:cubicBezTo>
                      <a:cubicBezTo>
                        <a:pt x="1770" y="1160"/>
                        <a:pt x="1823" y="1193"/>
                        <a:pt x="1874" y="1193"/>
                      </a:cubicBezTo>
                      <a:cubicBezTo>
                        <a:pt x="1921" y="1193"/>
                        <a:pt x="1967" y="1166"/>
                        <a:pt x="1973" y="1109"/>
                      </a:cubicBezTo>
                      <a:cubicBezTo>
                        <a:pt x="2124" y="536"/>
                        <a:pt x="2605" y="250"/>
                        <a:pt x="3086" y="250"/>
                      </a:cubicBezTo>
                      <a:cubicBezTo>
                        <a:pt x="3558" y="250"/>
                        <a:pt x="4030" y="528"/>
                        <a:pt x="4184" y="1085"/>
                      </a:cubicBezTo>
                      <a:cubicBezTo>
                        <a:pt x="4198" y="1132"/>
                        <a:pt x="4237" y="1156"/>
                        <a:pt x="4275" y="1156"/>
                      </a:cubicBezTo>
                      <a:cubicBezTo>
                        <a:pt x="4306" y="1156"/>
                        <a:pt x="4336" y="1141"/>
                        <a:pt x="4352" y="1109"/>
                      </a:cubicBezTo>
                      <a:cubicBezTo>
                        <a:pt x="4571" y="676"/>
                        <a:pt x="4968" y="462"/>
                        <a:pt x="5361" y="462"/>
                      </a:cubicBezTo>
                      <a:cubicBezTo>
                        <a:pt x="5804" y="462"/>
                        <a:pt x="6243" y="733"/>
                        <a:pt x="6420" y="1264"/>
                      </a:cubicBezTo>
                      <a:cubicBezTo>
                        <a:pt x="6432" y="1300"/>
                        <a:pt x="6468" y="1318"/>
                        <a:pt x="6503" y="1318"/>
                      </a:cubicBezTo>
                      <a:cubicBezTo>
                        <a:pt x="6539" y="1318"/>
                        <a:pt x="6575" y="1300"/>
                        <a:pt x="6587" y="1264"/>
                      </a:cubicBezTo>
                      <a:cubicBezTo>
                        <a:pt x="6763" y="748"/>
                        <a:pt x="7222" y="478"/>
                        <a:pt x="7683" y="478"/>
                      </a:cubicBezTo>
                      <a:cubicBezTo>
                        <a:pt x="8066" y="478"/>
                        <a:pt x="8451" y="664"/>
                        <a:pt x="8679" y="1049"/>
                      </a:cubicBezTo>
                      <a:cubicBezTo>
                        <a:pt x="8697" y="1073"/>
                        <a:pt x="8724" y="1085"/>
                        <a:pt x="8751" y="1085"/>
                      </a:cubicBezTo>
                      <a:cubicBezTo>
                        <a:pt x="8778" y="1085"/>
                        <a:pt x="8804" y="1073"/>
                        <a:pt x="8822" y="1049"/>
                      </a:cubicBezTo>
                      <a:cubicBezTo>
                        <a:pt x="9056" y="587"/>
                        <a:pt x="9490" y="367"/>
                        <a:pt x="9922" y="367"/>
                      </a:cubicBezTo>
                      <a:cubicBezTo>
                        <a:pt x="10440" y="367"/>
                        <a:pt x="10955" y="683"/>
                        <a:pt x="11117" y="1276"/>
                      </a:cubicBezTo>
                      <a:cubicBezTo>
                        <a:pt x="11131" y="1318"/>
                        <a:pt x="11174" y="1343"/>
                        <a:pt x="11213" y="1343"/>
                      </a:cubicBezTo>
                      <a:cubicBezTo>
                        <a:pt x="11242" y="1343"/>
                        <a:pt x="11270" y="1330"/>
                        <a:pt x="11285" y="1300"/>
                      </a:cubicBezTo>
                      <a:cubicBezTo>
                        <a:pt x="11521" y="806"/>
                        <a:pt x="12071" y="414"/>
                        <a:pt x="12574" y="414"/>
                      </a:cubicBezTo>
                      <a:cubicBezTo>
                        <a:pt x="12910" y="414"/>
                        <a:pt x="13226" y="589"/>
                        <a:pt x="13413" y="1025"/>
                      </a:cubicBezTo>
                      <a:cubicBezTo>
                        <a:pt x="13428" y="1060"/>
                        <a:pt x="13458" y="1074"/>
                        <a:pt x="13488" y="1074"/>
                      </a:cubicBezTo>
                      <a:cubicBezTo>
                        <a:pt x="13530" y="1074"/>
                        <a:pt x="13573" y="1048"/>
                        <a:pt x="13580" y="1013"/>
                      </a:cubicBezTo>
                      <a:cubicBezTo>
                        <a:pt x="13723" y="454"/>
                        <a:pt x="14191" y="176"/>
                        <a:pt x="14657" y="176"/>
                      </a:cubicBezTo>
                      <a:cubicBezTo>
                        <a:pt x="15129" y="176"/>
                        <a:pt x="15599" y="460"/>
                        <a:pt x="15732" y="1025"/>
                      </a:cubicBezTo>
                      <a:cubicBezTo>
                        <a:pt x="15750" y="1067"/>
                        <a:pt x="15788" y="1088"/>
                        <a:pt x="15826" y="1088"/>
                      </a:cubicBezTo>
                      <a:cubicBezTo>
                        <a:pt x="15863" y="1088"/>
                        <a:pt x="15899" y="1067"/>
                        <a:pt x="15911" y="1025"/>
                      </a:cubicBezTo>
                      <a:cubicBezTo>
                        <a:pt x="16079" y="526"/>
                        <a:pt x="16510" y="280"/>
                        <a:pt x="16941" y="280"/>
                      </a:cubicBezTo>
                      <a:cubicBezTo>
                        <a:pt x="17398" y="280"/>
                        <a:pt x="17855" y="556"/>
                        <a:pt x="18003" y="1097"/>
                      </a:cubicBezTo>
                      <a:cubicBezTo>
                        <a:pt x="18016" y="1138"/>
                        <a:pt x="18053" y="1159"/>
                        <a:pt x="18089" y="1159"/>
                      </a:cubicBezTo>
                      <a:cubicBezTo>
                        <a:pt x="18116" y="1159"/>
                        <a:pt x="18143" y="1147"/>
                        <a:pt x="18158" y="1121"/>
                      </a:cubicBezTo>
                      <a:cubicBezTo>
                        <a:pt x="18364" y="671"/>
                        <a:pt x="18775" y="457"/>
                        <a:pt x="19183" y="457"/>
                      </a:cubicBezTo>
                      <a:cubicBezTo>
                        <a:pt x="19674" y="457"/>
                        <a:pt x="20162" y="767"/>
                        <a:pt x="20286" y="1348"/>
                      </a:cubicBezTo>
                      <a:cubicBezTo>
                        <a:pt x="20300" y="1390"/>
                        <a:pt x="20335" y="1408"/>
                        <a:pt x="20370" y="1408"/>
                      </a:cubicBezTo>
                      <a:cubicBezTo>
                        <a:pt x="20424" y="1408"/>
                        <a:pt x="20480" y="1365"/>
                        <a:pt x="20465" y="1300"/>
                      </a:cubicBezTo>
                      <a:cubicBezTo>
                        <a:pt x="20319" y="640"/>
                        <a:pt x="19757" y="275"/>
                        <a:pt x="19190" y="275"/>
                      </a:cubicBezTo>
                      <a:cubicBezTo>
                        <a:pt x="18782" y="275"/>
                        <a:pt x="18371" y="464"/>
                        <a:pt x="18110" y="870"/>
                      </a:cubicBezTo>
                      <a:cubicBezTo>
                        <a:pt x="17886" y="358"/>
                        <a:pt x="17411" y="97"/>
                        <a:pt x="16936" y="97"/>
                      </a:cubicBezTo>
                      <a:cubicBezTo>
                        <a:pt x="16501" y="97"/>
                        <a:pt x="16067" y="316"/>
                        <a:pt x="15827" y="762"/>
                      </a:cubicBezTo>
                      <a:cubicBezTo>
                        <a:pt x="15600" y="254"/>
                        <a:pt x="15125" y="0"/>
                        <a:pt x="14650"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807" name="Google Shape;2807;p29"/>
                <p:cNvSpPr/>
                <p:nvPr/>
              </p:nvSpPr>
              <p:spPr>
                <a:xfrm>
                  <a:off x="4979623" y="1579578"/>
                  <a:ext cx="4386615" cy="311298"/>
                </a:xfrm>
                <a:custGeom>
                  <a:avLst/>
                  <a:gdLst/>
                  <a:ahLst/>
                  <a:cxnLst/>
                  <a:rect l="l" t="t" r="r" b="b"/>
                  <a:pathLst>
                    <a:path w="20475" h="1453" extrusionOk="0">
                      <a:moveTo>
                        <a:pt x="14638" y="0"/>
                      </a:moveTo>
                      <a:cubicBezTo>
                        <a:pt x="14163" y="0"/>
                        <a:pt x="13687" y="257"/>
                        <a:pt x="13460" y="771"/>
                      </a:cubicBezTo>
                      <a:cubicBezTo>
                        <a:pt x="13242" y="398"/>
                        <a:pt x="12914" y="243"/>
                        <a:pt x="12567" y="243"/>
                      </a:cubicBezTo>
                      <a:cubicBezTo>
                        <a:pt x="12058" y="243"/>
                        <a:pt x="11507" y="577"/>
                        <a:pt x="11201" y="1046"/>
                      </a:cubicBezTo>
                      <a:cubicBezTo>
                        <a:pt x="10963" y="487"/>
                        <a:pt x="10439" y="198"/>
                        <a:pt x="9913" y="198"/>
                      </a:cubicBezTo>
                      <a:cubicBezTo>
                        <a:pt x="9459" y="198"/>
                        <a:pt x="9003" y="413"/>
                        <a:pt x="8727" y="855"/>
                      </a:cubicBezTo>
                      <a:cubicBezTo>
                        <a:pt x="8457" y="492"/>
                        <a:pt x="8056" y="316"/>
                        <a:pt x="7658" y="316"/>
                      </a:cubicBezTo>
                      <a:cubicBezTo>
                        <a:pt x="7192" y="316"/>
                        <a:pt x="6730" y="558"/>
                        <a:pt x="6491" y="1022"/>
                      </a:cubicBezTo>
                      <a:cubicBezTo>
                        <a:pt x="6262" y="545"/>
                        <a:pt x="5802" y="298"/>
                        <a:pt x="5339" y="298"/>
                      </a:cubicBezTo>
                      <a:cubicBezTo>
                        <a:pt x="4933" y="298"/>
                        <a:pt x="4525" y="488"/>
                        <a:pt x="4268" y="879"/>
                      </a:cubicBezTo>
                      <a:cubicBezTo>
                        <a:pt x="4040" y="348"/>
                        <a:pt x="3547" y="79"/>
                        <a:pt x="3053" y="79"/>
                      </a:cubicBezTo>
                      <a:cubicBezTo>
                        <a:pt x="2590" y="79"/>
                        <a:pt x="2126" y="315"/>
                        <a:pt x="1877" y="795"/>
                      </a:cubicBezTo>
                      <a:cubicBezTo>
                        <a:pt x="1740" y="430"/>
                        <a:pt x="1386" y="196"/>
                        <a:pt x="990" y="196"/>
                      </a:cubicBezTo>
                      <a:cubicBezTo>
                        <a:pt x="971" y="196"/>
                        <a:pt x="952" y="196"/>
                        <a:pt x="933" y="198"/>
                      </a:cubicBezTo>
                      <a:cubicBezTo>
                        <a:pt x="335" y="257"/>
                        <a:pt x="13" y="831"/>
                        <a:pt x="1" y="1381"/>
                      </a:cubicBezTo>
                      <a:cubicBezTo>
                        <a:pt x="1" y="1429"/>
                        <a:pt x="36" y="1453"/>
                        <a:pt x="72" y="1453"/>
                      </a:cubicBezTo>
                      <a:cubicBezTo>
                        <a:pt x="108" y="1453"/>
                        <a:pt x="144" y="1429"/>
                        <a:pt x="144" y="1381"/>
                      </a:cubicBezTo>
                      <a:cubicBezTo>
                        <a:pt x="168" y="951"/>
                        <a:pt x="383" y="532"/>
                        <a:pt x="825" y="413"/>
                      </a:cubicBezTo>
                      <a:cubicBezTo>
                        <a:pt x="893" y="393"/>
                        <a:pt x="961" y="384"/>
                        <a:pt x="1027" y="384"/>
                      </a:cubicBezTo>
                      <a:cubicBezTo>
                        <a:pt x="1409" y="384"/>
                        <a:pt x="1749" y="687"/>
                        <a:pt x="1770" y="1094"/>
                      </a:cubicBezTo>
                      <a:cubicBezTo>
                        <a:pt x="1770" y="1154"/>
                        <a:pt x="1814" y="1188"/>
                        <a:pt x="1857" y="1188"/>
                      </a:cubicBezTo>
                      <a:cubicBezTo>
                        <a:pt x="1892" y="1188"/>
                        <a:pt x="1926" y="1166"/>
                        <a:pt x="1937" y="1118"/>
                      </a:cubicBezTo>
                      <a:cubicBezTo>
                        <a:pt x="2087" y="547"/>
                        <a:pt x="2570" y="260"/>
                        <a:pt x="3052" y="260"/>
                      </a:cubicBezTo>
                      <a:cubicBezTo>
                        <a:pt x="3529" y="260"/>
                        <a:pt x="4006" y="541"/>
                        <a:pt x="4160" y="1106"/>
                      </a:cubicBezTo>
                      <a:cubicBezTo>
                        <a:pt x="4174" y="1147"/>
                        <a:pt x="4215" y="1168"/>
                        <a:pt x="4254" y="1168"/>
                      </a:cubicBezTo>
                      <a:cubicBezTo>
                        <a:pt x="4283" y="1168"/>
                        <a:pt x="4312" y="1156"/>
                        <a:pt x="4328" y="1130"/>
                      </a:cubicBezTo>
                      <a:cubicBezTo>
                        <a:pt x="4549" y="694"/>
                        <a:pt x="4949" y="478"/>
                        <a:pt x="5344" y="478"/>
                      </a:cubicBezTo>
                      <a:cubicBezTo>
                        <a:pt x="5782" y="478"/>
                        <a:pt x="6214" y="745"/>
                        <a:pt x="6384" y="1273"/>
                      </a:cubicBezTo>
                      <a:cubicBezTo>
                        <a:pt x="6402" y="1315"/>
                        <a:pt x="6438" y="1336"/>
                        <a:pt x="6473" y="1336"/>
                      </a:cubicBezTo>
                      <a:cubicBezTo>
                        <a:pt x="6509" y="1336"/>
                        <a:pt x="6545" y="1315"/>
                        <a:pt x="6563" y="1273"/>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32" y="602"/>
                        <a:pt x="9466" y="382"/>
                        <a:pt x="9898" y="382"/>
                      </a:cubicBezTo>
                      <a:cubicBezTo>
                        <a:pt x="10416" y="382"/>
                        <a:pt x="10931" y="698"/>
                        <a:pt x="11094" y="1297"/>
                      </a:cubicBezTo>
                      <a:cubicBezTo>
                        <a:pt x="11100" y="1339"/>
                        <a:pt x="11144" y="1364"/>
                        <a:pt x="11183" y="1364"/>
                      </a:cubicBezTo>
                      <a:cubicBezTo>
                        <a:pt x="11212" y="1364"/>
                        <a:pt x="11239" y="1351"/>
                        <a:pt x="11249" y="1321"/>
                      </a:cubicBezTo>
                      <a:cubicBezTo>
                        <a:pt x="11492" y="821"/>
                        <a:pt x="12042" y="432"/>
                        <a:pt x="12545" y="432"/>
                      </a:cubicBezTo>
                      <a:cubicBezTo>
                        <a:pt x="12884" y="432"/>
                        <a:pt x="13201" y="608"/>
                        <a:pt x="13389" y="1046"/>
                      </a:cubicBezTo>
                      <a:cubicBezTo>
                        <a:pt x="13404" y="1076"/>
                        <a:pt x="13431" y="1090"/>
                        <a:pt x="13460" y="1090"/>
                      </a:cubicBezTo>
                      <a:cubicBezTo>
                        <a:pt x="13500" y="1090"/>
                        <a:pt x="13542" y="1064"/>
                        <a:pt x="13556" y="1022"/>
                      </a:cubicBezTo>
                      <a:cubicBezTo>
                        <a:pt x="13705" y="469"/>
                        <a:pt x="14170" y="194"/>
                        <a:pt x="14633" y="194"/>
                      </a:cubicBezTo>
                      <a:cubicBezTo>
                        <a:pt x="15102" y="194"/>
                        <a:pt x="15569" y="475"/>
                        <a:pt x="15708" y="1034"/>
                      </a:cubicBezTo>
                      <a:cubicBezTo>
                        <a:pt x="15726" y="1082"/>
                        <a:pt x="15761" y="1106"/>
                        <a:pt x="15797" y="1106"/>
                      </a:cubicBezTo>
                      <a:cubicBezTo>
                        <a:pt x="15833" y="1106"/>
                        <a:pt x="15869" y="1082"/>
                        <a:pt x="15887" y="1034"/>
                      </a:cubicBezTo>
                      <a:cubicBezTo>
                        <a:pt x="16055" y="541"/>
                        <a:pt x="16486" y="298"/>
                        <a:pt x="16917" y="298"/>
                      </a:cubicBezTo>
                      <a:cubicBezTo>
                        <a:pt x="17373" y="298"/>
                        <a:pt x="17831" y="571"/>
                        <a:pt x="17979" y="1106"/>
                      </a:cubicBezTo>
                      <a:cubicBezTo>
                        <a:pt x="17992" y="1153"/>
                        <a:pt x="18028" y="1177"/>
                        <a:pt x="18063" y="1177"/>
                      </a:cubicBezTo>
                      <a:cubicBezTo>
                        <a:pt x="18091" y="1177"/>
                        <a:pt x="18118" y="1162"/>
                        <a:pt x="18134" y="1130"/>
                      </a:cubicBezTo>
                      <a:cubicBezTo>
                        <a:pt x="18340" y="686"/>
                        <a:pt x="18750" y="475"/>
                        <a:pt x="19157" y="475"/>
                      </a:cubicBezTo>
                      <a:cubicBezTo>
                        <a:pt x="19649" y="475"/>
                        <a:pt x="20138" y="782"/>
                        <a:pt x="20262" y="1357"/>
                      </a:cubicBezTo>
                      <a:cubicBezTo>
                        <a:pt x="20276" y="1409"/>
                        <a:pt x="20314" y="1431"/>
                        <a:pt x="20353" y="1431"/>
                      </a:cubicBezTo>
                      <a:cubicBezTo>
                        <a:pt x="20413" y="1431"/>
                        <a:pt x="20475" y="1377"/>
                        <a:pt x="20453" y="1297"/>
                      </a:cubicBezTo>
                      <a:cubicBezTo>
                        <a:pt x="20307" y="643"/>
                        <a:pt x="19748" y="281"/>
                        <a:pt x="19181" y="281"/>
                      </a:cubicBezTo>
                      <a:cubicBezTo>
                        <a:pt x="18774" y="281"/>
                        <a:pt x="18363" y="467"/>
                        <a:pt x="18098" y="867"/>
                      </a:cubicBezTo>
                      <a:cubicBezTo>
                        <a:pt x="17881" y="358"/>
                        <a:pt x="17410" y="101"/>
                        <a:pt x="16937" y="101"/>
                      </a:cubicBezTo>
                      <a:cubicBezTo>
                        <a:pt x="16498" y="101"/>
                        <a:pt x="16057" y="323"/>
                        <a:pt x="15815" y="771"/>
                      </a:cubicBezTo>
                      <a:cubicBezTo>
                        <a:pt x="15588" y="257"/>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808" name="Google Shape;2808;p29"/>
                <p:cNvSpPr/>
                <p:nvPr/>
              </p:nvSpPr>
              <p:spPr>
                <a:xfrm>
                  <a:off x="4979623" y="2121833"/>
                  <a:ext cx="4384901" cy="309370"/>
                </a:xfrm>
                <a:custGeom>
                  <a:avLst/>
                  <a:gdLst/>
                  <a:ahLst/>
                  <a:cxnLst/>
                  <a:rect l="l" t="t" r="r" b="b"/>
                  <a:pathLst>
                    <a:path w="20467" h="1444" extrusionOk="0">
                      <a:moveTo>
                        <a:pt x="14638" y="0"/>
                      </a:moveTo>
                      <a:cubicBezTo>
                        <a:pt x="14163" y="0"/>
                        <a:pt x="13687" y="254"/>
                        <a:pt x="13460" y="762"/>
                      </a:cubicBezTo>
                      <a:cubicBezTo>
                        <a:pt x="13242" y="394"/>
                        <a:pt x="12915" y="240"/>
                        <a:pt x="12568" y="240"/>
                      </a:cubicBezTo>
                      <a:cubicBezTo>
                        <a:pt x="12058" y="240"/>
                        <a:pt x="11507" y="573"/>
                        <a:pt x="11201" y="1049"/>
                      </a:cubicBezTo>
                      <a:cubicBezTo>
                        <a:pt x="10962" y="487"/>
                        <a:pt x="10434" y="194"/>
                        <a:pt x="9904" y="194"/>
                      </a:cubicBezTo>
                      <a:cubicBezTo>
                        <a:pt x="9453" y="194"/>
                        <a:pt x="9001" y="407"/>
                        <a:pt x="8727" y="846"/>
                      </a:cubicBezTo>
                      <a:cubicBezTo>
                        <a:pt x="8458" y="484"/>
                        <a:pt x="8059" y="308"/>
                        <a:pt x="7662" y="308"/>
                      </a:cubicBezTo>
                      <a:cubicBezTo>
                        <a:pt x="7194" y="308"/>
                        <a:pt x="6731" y="553"/>
                        <a:pt x="6491" y="1025"/>
                      </a:cubicBezTo>
                      <a:cubicBezTo>
                        <a:pt x="6261" y="546"/>
                        <a:pt x="5799" y="299"/>
                        <a:pt x="5334" y="299"/>
                      </a:cubicBezTo>
                      <a:cubicBezTo>
                        <a:pt x="4930" y="299"/>
                        <a:pt x="4524" y="486"/>
                        <a:pt x="4268" y="870"/>
                      </a:cubicBezTo>
                      <a:cubicBezTo>
                        <a:pt x="4041" y="342"/>
                        <a:pt x="3553" y="76"/>
                        <a:pt x="3061" y="76"/>
                      </a:cubicBezTo>
                      <a:cubicBezTo>
                        <a:pt x="2596" y="76"/>
                        <a:pt x="2128" y="315"/>
                        <a:pt x="1877" y="798"/>
                      </a:cubicBezTo>
                      <a:cubicBezTo>
                        <a:pt x="1743" y="440"/>
                        <a:pt x="1399" y="197"/>
                        <a:pt x="1012" y="197"/>
                      </a:cubicBezTo>
                      <a:cubicBezTo>
                        <a:pt x="986" y="197"/>
                        <a:pt x="960" y="198"/>
                        <a:pt x="933" y="201"/>
                      </a:cubicBezTo>
                      <a:cubicBezTo>
                        <a:pt x="335" y="260"/>
                        <a:pt x="13" y="834"/>
                        <a:pt x="1" y="1372"/>
                      </a:cubicBezTo>
                      <a:cubicBezTo>
                        <a:pt x="1" y="1420"/>
                        <a:pt x="36" y="1444"/>
                        <a:pt x="72" y="1444"/>
                      </a:cubicBezTo>
                      <a:cubicBezTo>
                        <a:pt x="108" y="1444"/>
                        <a:pt x="144" y="1420"/>
                        <a:pt x="144" y="1372"/>
                      </a:cubicBezTo>
                      <a:cubicBezTo>
                        <a:pt x="168" y="942"/>
                        <a:pt x="383" y="523"/>
                        <a:pt x="825" y="416"/>
                      </a:cubicBezTo>
                      <a:cubicBezTo>
                        <a:pt x="893" y="396"/>
                        <a:pt x="961" y="387"/>
                        <a:pt x="1027" y="387"/>
                      </a:cubicBezTo>
                      <a:cubicBezTo>
                        <a:pt x="1409" y="387"/>
                        <a:pt x="1749" y="690"/>
                        <a:pt x="1770" y="1097"/>
                      </a:cubicBezTo>
                      <a:cubicBezTo>
                        <a:pt x="1770" y="1151"/>
                        <a:pt x="1815" y="1182"/>
                        <a:pt x="1859" y="1182"/>
                      </a:cubicBezTo>
                      <a:cubicBezTo>
                        <a:pt x="1893" y="1182"/>
                        <a:pt x="1927" y="1163"/>
                        <a:pt x="1937" y="1121"/>
                      </a:cubicBezTo>
                      <a:cubicBezTo>
                        <a:pt x="2087" y="544"/>
                        <a:pt x="2570" y="257"/>
                        <a:pt x="3052" y="257"/>
                      </a:cubicBezTo>
                      <a:cubicBezTo>
                        <a:pt x="3529" y="257"/>
                        <a:pt x="4006" y="538"/>
                        <a:pt x="4160" y="1097"/>
                      </a:cubicBezTo>
                      <a:cubicBezTo>
                        <a:pt x="4174" y="1144"/>
                        <a:pt x="4213" y="1168"/>
                        <a:pt x="4252" y="1168"/>
                      </a:cubicBezTo>
                      <a:cubicBezTo>
                        <a:pt x="4282" y="1168"/>
                        <a:pt x="4312" y="1153"/>
                        <a:pt x="4328" y="1121"/>
                      </a:cubicBezTo>
                      <a:cubicBezTo>
                        <a:pt x="4547" y="688"/>
                        <a:pt x="4944" y="475"/>
                        <a:pt x="5336" y="475"/>
                      </a:cubicBezTo>
                      <a:cubicBezTo>
                        <a:pt x="5777" y="475"/>
                        <a:pt x="6213" y="745"/>
                        <a:pt x="6384" y="1276"/>
                      </a:cubicBezTo>
                      <a:cubicBezTo>
                        <a:pt x="6402" y="1318"/>
                        <a:pt x="6438" y="1339"/>
                        <a:pt x="6473" y="1339"/>
                      </a:cubicBezTo>
                      <a:cubicBezTo>
                        <a:pt x="6509" y="1339"/>
                        <a:pt x="6545" y="1318"/>
                        <a:pt x="6563" y="1276"/>
                      </a:cubicBezTo>
                      <a:cubicBezTo>
                        <a:pt x="6740" y="765"/>
                        <a:pt x="7201" y="495"/>
                        <a:pt x="7664" y="495"/>
                      </a:cubicBezTo>
                      <a:cubicBezTo>
                        <a:pt x="8046" y="495"/>
                        <a:pt x="8428" y="678"/>
                        <a:pt x="8655" y="1061"/>
                      </a:cubicBezTo>
                      <a:cubicBezTo>
                        <a:pt x="8673" y="1085"/>
                        <a:pt x="8700" y="1097"/>
                        <a:pt x="8727" y="1097"/>
                      </a:cubicBezTo>
                      <a:cubicBezTo>
                        <a:pt x="8754" y="1097"/>
                        <a:pt x="8781" y="1085"/>
                        <a:pt x="8798" y="1061"/>
                      </a:cubicBezTo>
                      <a:cubicBezTo>
                        <a:pt x="9028" y="590"/>
                        <a:pt x="9469" y="365"/>
                        <a:pt x="9908" y="365"/>
                      </a:cubicBezTo>
                      <a:cubicBezTo>
                        <a:pt x="10427" y="365"/>
                        <a:pt x="10944" y="680"/>
                        <a:pt x="11105" y="1276"/>
                      </a:cubicBezTo>
                      <a:cubicBezTo>
                        <a:pt x="11119" y="1317"/>
                        <a:pt x="11156" y="1339"/>
                        <a:pt x="11192" y="1339"/>
                      </a:cubicBezTo>
                      <a:cubicBezTo>
                        <a:pt x="11219" y="1339"/>
                        <a:pt x="11245" y="1326"/>
                        <a:pt x="11261" y="1300"/>
                      </a:cubicBezTo>
                      <a:cubicBezTo>
                        <a:pt x="11504" y="800"/>
                        <a:pt x="12054" y="411"/>
                        <a:pt x="12557" y="411"/>
                      </a:cubicBezTo>
                      <a:cubicBezTo>
                        <a:pt x="12896" y="411"/>
                        <a:pt x="13213" y="588"/>
                        <a:pt x="13401" y="1025"/>
                      </a:cubicBezTo>
                      <a:cubicBezTo>
                        <a:pt x="13416" y="1055"/>
                        <a:pt x="13443" y="1069"/>
                        <a:pt x="13472" y="1069"/>
                      </a:cubicBezTo>
                      <a:cubicBezTo>
                        <a:pt x="13512" y="1069"/>
                        <a:pt x="13554" y="1043"/>
                        <a:pt x="13568" y="1002"/>
                      </a:cubicBezTo>
                      <a:cubicBezTo>
                        <a:pt x="13716" y="450"/>
                        <a:pt x="14179" y="175"/>
                        <a:pt x="14641" y="175"/>
                      </a:cubicBezTo>
                      <a:cubicBezTo>
                        <a:pt x="15111" y="175"/>
                        <a:pt x="15581" y="459"/>
                        <a:pt x="15720" y="1025"/>
                      </a:cubicBezTo>
                      <a:cubicBezTo>
                        <a:pt x="15732" y="1067"/>
                        <a:pt x="15767" y="1088"/>
                        <a:pt x="15805" y="1088"/>
                      </a:cubicBezTo>
                      <a:cubicBezTo>
                        <a:pt x="15842" y="1088"/>
                        <a:pt x="15881" y="1067"/>
                        <a:pt x="15899" y="1025"/>
                      </a:cubicBezTo>
                      <a:cubicBezTo>
                        <a:pt x="16067" y="526"/>
                        <a:pt x="16498" y="281"/>
                        <a:pt x="16929" y="281"/>
                      </a:cubicBezTo>
                      <a:cubicBezTo>
                        <a:pt x="17386" y="281"/>
                        <a:pt x="17843" y="556"/>
                        <a:pt x="17991" y="1097"/>
                      </a:cubicBezTo>
                      <a:cubicBezTo>
                        <a:pt x="17997" y="1136"/>
                        <a:pt x="18032" y="1157"/>
                        <a:pt x="18068" y="1157"/>
                      </a:cubicBezTo>
                      <a:cubicBezTo>
                        <a:pt x="18098" y="1157"/>
                        <a:pt x="18130" y="1142"/>
                        <a:pt x="18146" y="1109"/>
                      </a:cubicBezTo>
                      <a:cubicBezTo>
                        <a:pt x="18352" y="665"/>
                        <a:pt x="18762" y="454"/>
                        <a:pt x="19169" y="454"/>
                      </a:cubicBezTo>
                      <a:cubicBezTo>
                        <a:pt x="19661" y="454"/>
                        <a:pt x="20150" y="761"/>
                        <a:pt x="20274" y="1336"/>
                      </a:cubicBezTo>
                      <a:cubicBezTo>
                        <a:pt x="20284" y="1387"/>
                        <a:pt x="20323" y="1410"/>
                        <a:pt x="20361" y="1410"/>
                      </a:cubicBezTo>
                      <a:cubicBezTo>
                        <a:pt x="20414" y="1410"/>
                        <a:pt x="20467" y="1369"/>
                        <a:pt x="20453" y="1300"/>
                      </a:cubicBezTo>
                      <a:cubicBezTo>
                        <a:pt x="20307" y="645"/>
                        <a:pt x="19746" y="279"/>
                        <a:pt x="19178" y="279"/>
                      </a:cubicBezTo>
                      <a:cubicBezTo>
                        <a:pt x="18772" y="279"/>
                        <a:pt x="18363" y="466"/>
                        <a:pt x="18098" y="870"/>
                      </a:cubicBezTo>
                      <a:cubicBezTo>
                        <a:pt x="17880" y="359"/>
                        <a:pt x="17404" y="98"/>
                        <a:pt x="16928" y="98"/>
                      </a:cubicBezTo>
                      <a:cubicBezTo>
                        <a:pt x="16492" y="98"/>
                        <a:pt x="16055" y="317"/>
                        <a:pt x="15815" y="762"/>
                      </a:cubicBezTo>
                      <a:cubicBezTo>
                        <a:pt x="15588" y="254"/>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809" name="Google Shape;2809;p29"/>
                <p:cNvSpPr/>
                <p:nvPr/>
              </p:nvSpPr>
              <p:spPr>
                <a:xfrm>
                  <a:off x="4979623" y="2662802"/>
                  <a:ext cx="4386829" cy="310655"/>
                </a:xfrm>
                <a:custGeom>
                  <a:avLst/>
                  <a:gdLst/>
                  <a:ahLst/>
                  <a:cxnLst/>
                  <a:rect l="l" t="t" r="r" b="b"/>
                  <a:pathLst>
                    <a:path w="20476" h="1450" extrusionOk="0">
                      <a:moveTo>
                        <a:pt x="14638" y="1"/>
                      </a:moveTo>
                      <a:cubicBezTo>
                        <a:pt x="14163" y="1"/>
                        <a:pt x="13687" y="258"/>
                        <a:pt x="13460" y="772"/>
                      </a:cubicBezTo>
                      <a:cubicBezTo>
                        <a:pt x="13242" y="399"/>
                        <a:pt x="12914" y="243"/>
                        <a:pt x="12567" y="243"/>
                      </a:cubicBezTo>
                      <a:cubicBezTo>
                        <a:pt x="12058" y="243"/>
                        <a:pt x="11507" y="577"/>
                        <a:pt x="11201" y="1047"/>
                      </a:cubicBezTo>
                      <a:cubicBezTo>
                        <a:pt x="10963" y="486"/>
                        <a:pt x="10437" y="193"/>
                        <a:pt x="9909" y="193"/>
                      </a:cubicBezTo>
                      <a:cubicBezTo>
                        <a:pt x="9456" y="193"/>
                        <a:pt x="9003" y="409"/>
                        <a:pt x="8727" y="855"/>
                      </a:cubicBezTo>
                      <a:cubicBezTo>
                        <a:pt x="8457" y="492"/>
                        <a:pt x="8056" y="316"/>
                        <a:pt x="7658" y="316"/>
                      </a:cubicBezTo>
                      <a:cubicBezTo>
                        <a:pt x="7192" y="316"/>
                        <a:pt x="6730" y="558"/>
                        <a:pt x="6491" y="1023"/>
                      </a:cubicBezTo>
                      <a:cubicBezTo>
                        <a:pt x="6262" y="545"/>
                        <a:pt x="5802" y="298"/>
                        <a:pt x="5339" y="298"/>
                      </a:cubicBezTo>
                      <a:cubicBezTo>
                        <a:pt x="4933" y="298"/>
                        <a:pt x="4525" y="488"/>
                        <a:pt x="4268" y="879"/>
                      </a:cubicBezTo>
                      <a:cubicBezTo>
                        <a:pt x="4040" y="348"/>
                        <a:pt x="3547" y="79"/>
                        <a:pt x="3053" y="79"/>
                      </a:cubicBezTo>
                      <a:cubicBezTo>
                        <a:pt x="2590" y="79"/>
                        <a:pt x="2126" y="316"/>
                        <a:pt x="1877" y="796"/>
                      </a:cubicBezTo>
                      <a:cubicBezTo>
                        <a:pt x="1743" y="437"/>
                        <a:pt x="1399" y="194"/>
                        <a:pt x="1012" y="194"/>
                      </a:cubicBezTo>
                      <a:cubicBezTo>
                        <a:pt x="986" y="194"/>
                        <a:pt x="960" y="196"/>
                        <a:pt x="933" y="198"/>
                      </a:cubicBezTo>
                      <a:cubicBezTo>
                        <a:pt x="335" y="258"/>
                        <a:pt x="13" y="831"/>
                        <a:pt x="1" y="1369"/>
                      </a:cubicBezTo>
                      <a:cubicBezTo>
                        <a:pt x="1" y="1423"/>
                        <a:pt x="36" y="1450"/>
                        <a:pt x="72" y="1450"/>
                      </a:cubicBezTo>
                      <a:cubicBezTo>
                        <a:pt x="108" y="1450"/>
                        <a:pt x="144" y="1423"/>
                        <a:pt x="144" y="1369"/>
                      </a:cubicBezTo>
                      <a:cubicBezTo>
                        <a:pt x="168" y="951"/>
                        <a:pt x="383" y="533"/>
                        <a:pt x="825" y="413"/>
                      </a:cubicBezTo>
                      <a:cubicBezTo>
                        <a:pt x="893" y="393"/>
                        <a:pt x="961" y="384"/>
                        <a:pt x="1027" y="384"/>
                      </a:cubicBezTo>
                      <a:cubicBezTo>
                        <a:pt x="1409" y="384"/>
                        <a:pt x="1749" y="687"/>
                        <a:pt x="1770" y="1094"/>
                      </a:cubicBezTo>
                      <a:cubicBezTo>
                        <a:pt x="1770" y="1153"/>
                        <a:pt x="1812" y="1183"/>
                        <a:pt x="1855" y="1183"/>
                      </a:cubicBezTo>
                      <a:cubicBezTo>
                        <a:pt x="1890" y="1183"/>
                        <a:pt x="1926" y="1162"/>
                        <a:pt x="1937" y="1118"/>
                      </a:cubicBezTo>
                      <a:cubicBezTo>
                        <a:pt x="2087" y="547"/>
                        <a:pt x="2570" y="261"/>
                        <a:pt x="3052" y="261"/>
                      </a:cubicBezTo>
                      <a:cubicBezTo>
                        <a:pt x="3529" y="261"/>
                        <a:pt x="4006" y="542"/>
                        <a:pt x="4160" y="1106"/>
                      </a:cubicBezTo>
                      <a:cubicBezTo>
                        <a:pt x="4174" y="1147"/>
                        <a:pt x="4215" y="1168"/>
                        <a:pt x="4254" y="1168"/>
                      </a:cubicBezTo>
                      <a:cubicBezTo>
                        <a:pt x="4283" y="1168"/>
                        <a:pt x="4312" y="1156"/>
                        <a:pt x="4328" y="1130"/>
                      </a:cubicBezTo>
                      <a:cubicBezTo>
                        <a:pt x="4549" y="694"/>
                        <a:pt x="4949" y="478"/>
                        <a:pt x="5344" y="478"/>
                      </a:cubicBezTo>
                      <a:cubicBezTo>
                        <a:pt x="5782" y="478"/>
                        <a:pt x="6214" y="745"/>
                        <a:pt x="6384" y="1274"/>
                      </a:cubicBezTo>
                      <a:cubicBezTo>
                        <a:pt x="6402" y="1316"/>
                        <a:pt x="6438" y="1336"/>
                        <a:pt x="6473" y="1336"/>
                      </a:cubicBezTo>
                      <a:cubicBezTo>
                        <a:pt x="6509" y="1336"/>
                        <a:pt x="6545" y="1316"/>
                        <a:pt x="6563" y="1274"/>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27" y="590"/>
                        <a:pt x="9467" y="365"/>
                        <a:pt x="9905" y="365"/>
                      </a:cubicBezTo>
                      <a:cubicBezTo>
                        <a:pt x="10428" y="365"/>
                        <a:pt x="10949" y="686"/>
                        <a:pt x="11105" y="1298"/>
                      </a:cubicBezTo>
                      <a:cubicBezTo>
                        <a:pt x="11118" y="1336"/>
                        <a:pt x="11152" y="1358"/>
                        <a:pt x="11187" y="1358"/>
                      </a:cubicBezTo>
                      <a:cubicBezTo>
                        <a:pt x="11215" y="1358"/>
                        <a:pt x="11244" y="1342"/>
                        <a:pt x="11261" y="1310"/>
                      </a:cubicBezTo>
                      <a:cubicBezTo>
                        <a:pt x="11503" y="817"/>
                        <a:pt x="12052" y="432"/>
                        <a:pt x="12555" y="432"/>
                      </a:cubicBezTo>
                      <a:cubicBezTo>
                        <a:pt x="12894" y="432"/>
                        <a:pt x="13213" y="608"/>
                        <a:pt x="13401" y="1047"/>
                      </a:cubicBezTo>
                      <a:cubicBezTo>
                        <a:pt x="13415" y="1075"/>
                        <a:pt x="13440" y="1086"/>
                        <a:pt x="13467" y="1086"/>
                      </a:cubicBezTo>
                      <a:cubicBezTo>
                        <a:pt x="13508" y="1086"/>
                        <a:pt x="13553" y="1059"/>
                        <a:pt x="13568" y="1023"/>
                      </a:cubicBezTo>
                      <a:cubicBezTo>
                        <a:pt x="13717" y="470"/>
                        <a:pt x="14181" y="195"/>
                        <a:pt x="14645" y="195"/>
                      </a:cubicBezTo>
                      <a:cubicBezTo>
                        <a:pt x="15114" y="195"/>
                        <a:pt x="15581" y="476"/>
                        <a:pt x="15720" y="1035"/>
                      </a:cubicBezTo>
                      <a:cubicBezTo>
                        <a:pt x="15732" y="1076"/>
                        <a:pt x="15767" y="1097"/>
                        <a:pt x="15805" y="1097"/>
                      </a:cubicBezTo>
                      <a:cubicBezTo>
                        <a:pt x="15842" y="1097"/>
                        <a:pt x="15881" y="1076"/>
                        <a:pt x="15899" y="1035"/>
                      </a:cubicBezTo>
                      <a:cubicBezTo>
                        <a:pt x="16067" y="541"/>
                        <a:pt x="16497" y="299"/>
                        <a:pt x="16929" y="299"/>
                      </a:cubicBezTo>
                      <a:cubicBezTo>
                        <a:pt x="17385" y="299"/>
                        <a:pt x="17843" y="571"/>
                        <a:pt x="17991" y="1106"/>
                      </a:cubicBezTo>
                      <a:cubicBezTo>
                        <a:pt x="18004" y="1147"/>
                        <a:pt x="18041" y="1168"/>
                        <a:pt x="18077" y="1168"/>
                      </a:cubicBezTo>
                      <a:cubicBezTo>
                        <a:pt x="18104" y="1168"/>
                        <a:pt x="18131" y="1156"/>
                        <a:pt x="18146" y="1130"/>
                      </a:cubicBezTo>
                      <a:cubicBezTo>
                        <a:pt x="18352" y="680"/>
                        <a:pt x="18763" y="466"/>
                        <a:pt x="19171" y="466"/>
                      </a:cubicBezTo>
                      <a:cubicBezTo>
                        <a:pt x="19662" y="466"/>
                        <a:pt x="20150" y="776"/>
                        <a:pt x="20274" y="1357"/>
                      </a:cubicBezTo>
                      <a:cubicBezTo>
                        <a:pt x="20288" y="1403"/>
                        <a:pt x="20322" y="1422"/>
                        <a:pt x="20358" y="1422"/>
                      </a:cubicBezTo>
                      <a:cubicBezTo>
                        <a:pt x="20415" y="1422"/>
                        <a:pt x="20475" y="1371"/>
                        <a:pt x="20453" y="1298"/>
                      </a:cubicBezTo>
                      <a:cubicBezTo>
                        <a:pt x="20307" y="643"/>
                        <a:pt x="19748" y="281"/>
                        <a:pt x="19181" y="281"/>
                      </a:cubicBezTo>
                      <a:cubicBezTo>
                        <a:pt x="18774" y="281"/>
                        <a:pt x="18363" y="468"/>
                        <a:pt x="18098" y="867"/>
                      </a:cubicBezTo>
                      <a:cubicBezTo>
                        <a:pt x="17881" y="357"/>
                        <a:pt x="17408" y="97"/>
                        <a:pt x="16933" y="97"/>
                      </a:cubicBezTo>
                      <a:cubicBezTo>
                        <a:pt x="16495" y="97"/>
                        <a:pt x="16056" y="318"/>
                        <a:pt x="15815" y="772"/>
                      </a:cubicBezTo>
                      <a:cubicBezTo>
                        <a:pt x="15588" y="258"/>
                        <a:pt x="15113" y="1"/>
                        <a:pt x="14638"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810" name="Google Shape;2810;p29"/>
                <p:cNvSpPr/>
                <p:nvPr/>
              </p:nvSpPr>
              <p:spPr>
                <a:xfrm>
                  <a:off x="4979623" y="3205700"/>
                  <a:ext cx="4386615" cy="308941"/>
                </a:xfrm>
                <a:custGeom>
                  <a:avLst/>
                  <a:gdLst/>
                  <a:ahLst/>
                  <a:cxnLst/>
                  <a:rect l="l" t="t" r="r" b="b"/>
                  <a:pathLst>
                    <a:path w="20475" h="1442" extrusionOk="0">
                      <a:moveTo>
                        <a:pt x="14638" y="1"/>
                      </a:moveTo>
                      <a:cubicBezTo>
                        <a:pt x="14163" y="1"/>
                        <a:pt x="13687" y="258"/>
                        <a:pt x="13460" y="772"/>
                      </a:cubicBezTo>
                      <a:cubicBezTo>
                        <a:pt x="13242" y="399"/>
                        <a:pt x="12914" y="244"/>
                        <a:pt x="12567" y="244"/>
                      </a:cubicBezTo>
                      <a:cubicBezTo>
                        <a:pt x="12058" y="244"/>
                        <a:pt x="11507" y="578"/>
                        <a:pt x="11201" y="1047"/>
                      </a:cubicBezTo>
                      <a:cubicBezTo>
                        <a:pt x="10962" y="485"/>
                        <a:pt x="10434" y="192"/>
                        <a:pt x="9904" y="192"/>
                      </a:cubicBezTo>
                      <a:cubicBezTo>
                        <a:pt x="9453" y="192"/>
                        <a:pt x="9001" y="404"/>
                        <a:pt x="8727" y="843"/>
                      </a:cubicBezTo>
                      <a:cubicBezTo>
                        <a:pt x="8458" y="482"/>
                        <a:pt x="8059" y="306"/>
                        <a:pt x="7662" y="306"/>
                      </a:cubicBezTo>
                      <a:cubicBezTo>
                        <a:pt x="7194" y="306"/>
                        <a:pt x="6731" y="550"/>
                        <a:pt x="6491" y="1023"/>
                      </a:cubicBezTo>
                      <a:cubicBezTo>
                        <a:pt x="6262" y="545"/>
                        <a:pt x="5802" y="298"/>
                        <a:pt x="5339" y="298"/>
                      </a:cubicBezTo>
                      <a:cubicBezTo>
                        <a:pt x="4933" y="298"/>
                        <a:pt x="4525" y="488"/>
                        <a:pt x="4268" y="879"/>
                      </a:cubicBezTo>
                      <a:cubicBezTo>
                        <a:pt x="4040" y="349"/>
                        <a:pt x="3547" y="79"/>
                        <a:pt x="3053" y="79"/>
                      </a:cubicBezTo>
                      <a:cubicBezTo>
                        <a:pt x="2590" y="79"/>
                        <a:pt x="2126" y="316"/>
                        <a:pt x="1877" y="796"/>
                      </a:cubicBezTo>
                      <a:cubicBezTo>
                        <a:pt x="1743" y="437"/>
                        <a:pt x="1399" y="195"/>
                        <a:pt x="1012" y="195"/>
                      </a:cubicBezTo>
                      <a:cubicBezTo>
                        <a:pt x="986" y="195"/>
                        <a:pt x="960" y="196"/>
                        <a:pt x="933" y="198"/>
                      </a:cubicBezTo>
                      <a:cubicBezTo>
                        <a:pt x="335" y="258"/>
                        <a:pt x="13" y="832"/>
                        <a:pt x="1" y="1369"/>
                      </a:cubicBezTo>
                      <a:cubicBezTo>
                        <a:pt x="1" y="1417"/>
                        <a:pt x="36" y="1441"/>
                        <a:pt x="72" y="1441"/>
                      </a:cubicBezTo>
                      <a:cubicBezTo>
                        <a:pt x="108" y="1441"/>
                        <a:pt x="144" y="1417"/>
                        <a:pt x="144" y="1369"/>
                      </a:cubicBezTo>
                      <a:cubicBezTo>
                        <a:pt x="168" y="939"/>
                        <a:pt x="383" y="533"/>
                        <a:pt x="825" y="413"/>
                      </a:cubicBezTo>
                      <a:cubicBezTo>
                        <a:pt x="893" y="394"/>
                        <a:pt x="961" y="384"/>
                        <a:pt x="1027" y="384"/>
                      </a:cubicBezTo>
                      <a:cubicBezTo>
                        <a:pt x="1409" y="384"/>
                        <a:pt x="1749" y="687"/>
                        <a:pt x="1770" y="1095"/>
                      </a:cubicBezTo>
                      <a:cubicBezTo>
                        <a:pt x="1770" y="1148"/>
                        <a:pt x="1815" y="1179"/>
                        <a:pt x="1859" y="1179"/>
                      </a:cubicBezTo>
                      <a:cubicBezTo>
                        <a:pt x="1893" y="1179"/>
                        <a:pt x="1927" y="1160"/>
                        <a:pt x="1937" y="1118"/>
                      </a:cubicBezTo>
                      <a:cubicBezTo>
                        <a:pt x="2087" y="548"/>
                        <a:pt x="2570" y="261"/>
                        <a:pt x="3052" y="261"/>
                      </a:cubicBezTo>
                      <a:cubicBezTo>
                        <a:pt x="3529" y="261"/>
                        <a:pt x="4006" y="542"/>
                        <a:pt x="4160" y="1106"/>
                      </a:cubicBezTo>
                      <a:cubicBezTo>
                        <a:pt x="4173" y="1145"/>
                        <a:pt x="4211" y="1167"/>
                        <a:pt x="4248" y="1167"/>
                      </a:cubicBezTo>
                      <a:cubicBezTo>
                        <a:pt x="4280" y="1167"/>
                        <a:pt x="4311" y="1151"/>
                        <a:pt x="4328" y="1118"/>
                      </a:cubicBezTo>
                      <a:cubicBezTo>
                        <a:pt x="4547" y="685"/>
                        <a:pt x="4944" y="472"/>
                        <a:pt x="5336" y="472"/>
                      </a:cubicBezTo>
                      <a:cubicBezTo>
                        <a:pt x="5777" y="472"/>
                        <a:pt x="6213" y="742"/>
                        <a:pt x="6384" y="1274"/>
                      </a:cubicBezTo>
                      <a:cubicBezTo>
                        <a:pt x="6402" y="1316"/>
                        <a:pt x="6438" y="1337"/>
                        <a:pt x="6473" y="1337"/>
                      </a:cubicBezTo>
                      <a:cubicBezTo>
                        <a:pt x="6509" y="1337"/>
                        <a:pt x="6545" y="1316"/>
                        <a:pt x="6563" y="1274"/>
                      </a:cubicBezTo>
                      <a:cubicBezTo>
                        <a:pt x="6740" y="762"/>
                        <a:pt x="7201" y="492"/>
                        <a:pt x="7664" y="492"/>
                      </a:cubicBezTo>
                      <a:cubicBezTo>
                        <a:pt x="8046" y="492"/>
                        <a:pt x="8428" y="675"/>
                        <a:pt x="8655" y="1059"/>
                      </a:cubicBezTo>
                      <a:cubicBezTo>
                        <a:pt x="8673" y="1083"/>
                        <a:pt x="8700" y="1095"/>
                        <a:pt x="8727" y="1095"/>
                      </a:cubicBezTo>
                      <a:cubicBezTo>
                        <a:pt x="8754" y="1095"/>
                        <a:pt x="8781" y="1083"/>
                        <a:pt x="8798" y="1059"/>
                      </a:cubicBezTo>
                      <a:cubicBezTo>
                        <a:pt x="9026" y="598"/>
                        <a:pt x="9458" y="378"/>
                        <a:pt x="9890" y="378"/>
                      </a:cubicBezTo>
                      <a:cubicBezTo>
                        <a:pt x="10410" y="378"/>
                        <a:pt x="10930" y="697"/>
                        <a:pt x="11094" y="1298"/>
                      </a:cubicBezTo>
                      <a:cubicBezTo>
                        <a:pt x="11106" y="1337"/>
                        <a:pt x="11140" y="1358"/>
                        <a:pt x="11175" y="1358"/>
                      </a:cubicBezTo>
                      <a:cubicBezTo>
                        <a:pt x="11203" y="1358"/>
                        <a:pt x="11232" y="1343"/>
                        <a:pt x="11249" y="1310"/>
                      </a:cubicBezTo>
                      <a:cubicBezTo>
                        <a:pt x="11491" y="818"/>
                        <a:pt x="12040" y="432"/>
                        <a:pt x="12543" y="432"/>
                      </a:cubicBezTo>
                      <a:cubicBezTo>
                        <a:pt x="12882" y="432"/>
                        <a:pt x="13201" y="608"/>
                        <a:pt x="13389" y="1047"/>
                      </a:cubicBezTo>
                      <a:cubicBezTo>
                        <a:pt x="13403" y="1075"/>
                        <a:pt x="13428" y="1086"/>
                        <a:pt x="13455" y="1086"/>
                      </a:cubicBezTo>
                      <a:cubicBezTo>
                        <a:pt x="13496" y="1086"/>
                        <a:pt x="13541" y="1059"/>
                        <a:pt x="13556" y="1023"/>
                      </a:cubicBezTo>
                      <a:cubicBezTo>
                        <a:pt x="13699" y="464"/>
                        <a:pt x="14164" y="186"/>
                        <a:pt x="14629" y="186"/>
                      </a:cubicBezTo>
                      <a:cubicBezTo>
                        <a:pt x="15099" y="186"/>
                        <a:pt x="15569" y="470"/>
                        <a:pt x="15708" y="1035"/>
                      </a:cubicBezTo>
                      <a:cubicBezTo>
                        <a:pt x="15726" y="1077"/>
                        <a:pt x="15761" y="1097"/>
                        <a:pt x="15797" y="1097"/>
                      </a:cubicBezTo>
                      <a:cubicBezTo>
                        <a:pt x="15833" y="1097"/>
                        <a:pt x="15869" y="1077"/>
                        <a:pt x="15887" y="1035"/>
                      </a:cubicBezTo>
                      <a:cubicBezTo>
                        <a:pt x="16055" y="541"/>
                        <a:pt x="16486" y="299"/>
                        <a:pt x="16917" y="299"/>
                      </a:cubicBezTo>
                      <a:cubicBezTo>
                        <a:pt x="17373" y="299"/>
                        <a:pt x="17831" y="571"/>
                        <a:pt x="17979" y="1106"/>
                      </a:cubicBezTo>
                      <a:cubicBezTo>
                        <a:pt x="17992" y="1147"/>
                        <a:pt x="18029" y="1169"/>
                        <a:pt x="18065" y="1169"/>
                      </a:cubicBezTo>
                      <a:cubicBezTo>
                        <a:pt x="18092" y="1169"/>
                        <a:pt x="18119" y="1156"/>
                        <a:pt x="18134" y="1130"/>
                      </a:cubicBezTo>
                      <a:cubicBezTo>
                        <a:pt x="18340" y="680"/>
                        <a:pt x="18751" y="466"/>
                        <a:pt x="19159" y="466"/>
                      </a:cubicBezTo>
                      <a:cubicBezTo>
                        <a:pt x="19650" y="466"/>
                        <a:pt x="20138" y="776"/>
                        <a:pt x="20262" y="1357"/>
                      </a:cubicBezTo>
                      <a:cubicBezTo>
                        <a:pt x="20276" y="1405"/>
                        <a:pt x="20315" y="1426"/>
                        <a:pt x="20354" y="1426"/>
                      </a:cubicBezTo>
                      <a:cubicBezTo>
                        <a:pt x="20414" y="1426"/>
                        <a:pt x="20475" y="1377"/>
                        <a:pt x="20453" y="1298"/>
                      </a:cubicBezTo>
                      <a:cubicBezTo>
                        <a:pt x="20307" y="644"/>
                        <a:pt x="19748" y="281"/>
                        <a:pt x="19181" y="281"/>
                      </a:cubicBezTo>
                      <a:cubicBezTo>
                        <a:pt x="18774" y="281"/>
                        <a:pt x="18363" y="468"/>
                        <a:pt x="18098" y="867"/>
                      </a:cubicBezTo>
                      <a:cubicBezTo>
                        <a:pt x="17881" y="358"/>
                        <a:pt x="17408" y="97"/>
                        <a:pt x="16933" y="97"/>
                      </a:cubicBezTo>
                      <a:cubicBezTo>
                        <a:pt x="16495" y="97"/>
                        <a:pt x="16056" y="319"/>
                        <a:pt x="15815" y="772"/>
                      </a:cubicBezTo>
                      <a:cubicBezTo>
                        <a:pt x="15588" y="258"/>
                        <a:pt x="15113" y="1"/>
                        <a:pt x="14638"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811" name="Google Shape;2811;p29"/>
                <p:cNvSpPr/>
                <p:nvPr/>
              </p:nvSpPr>
              <p:spPr>
                <a:xfrm>
                  <a:off x="4977052" y="3746027"/>
                  <a:ext cx="4389186" cy="310869"/>
                </a:xfrm>
                <a:custGeom>
                  <a:avLst/>
                  <a:gdLst/>
                  <a:ahLst/>
                  <a:cxnLst/>
                  <a:rect l="l" t="t" r="r" b="b"/>
                  <a:pathLst>
                    <a:path w="20487" h="1451" extrusionOk="0">
                      <a:moveTo>
                        <a:pt x="14650" y="1"/>
                      </a:moveTo>
                      <a:cubicBezTo>
                        <a:pt x="14175" y="1"/>
                        <a:pt x="13699" y="258"/>
                        <a:pt x="13472" y="772"/>
                      </a:cubicBezTo>
                      <a:cubicBezTo>
                        <a:pt x="13249" y="399"/>
                        <a:pt x="12919" y="244"/>
                        <a:pt x="12570" y="244"/>
                      </a:cubicBezTo>
                      <a:cubicBezTo>
                        <a:pt x="12060" y="244"/>
                        <a:pt x="11512" y="578"/>
                        <a:pt x="11213" y="1047"/>
                      </a:cubicBezTo>
                      <a:cubicBezTo>
                        <a:pt x="10975" y="488"/>
                        <a:pt x="10451" y="198"/>
                        <a:pt x="9925" y="198"/>
                      </a:cubicBezTo>
                      <a:cubicBezTo>
                        <a:pt x="9471" y="198"/>
                        <a:pt x="9015" y="413"/>
                        <a:pt x="8739" y="856"/>
                      </a:cubicBezTo>
                      <a:cubicBezTo>
                        <a:pt x="8469" y="493"/>
                        <a:pt x="8068" y="317"/>
                        <a:pt x="7669" y="317"/>
                      </a:cubicBezTo>
                      <a:cubicBezTo>
                        <a:pt x="7201" y="317"/>
                        <a:pt x="6737" y="558"/>
                        <a:pt x="6491" y="1023"/>
                      </a:cubicBezTo>
                      <a:cubicBezTo>
                        <a:pt x="6262" y="545"/>
                        <a:pt x="5802" y="298"/>
                        <a:pt x="5341" y="298"/>
                      </a:cubicBezTo>
                      <a:cubicBezTo>
                        <a:pt x="4937" y="298"/>
                        <a:pt x="4531" y="489"/>
                        <a:pt x="4280" y="880"/>
                      </a:cubicBezTo>
                      <a:cubicBezTo>
                        <a:pt x="4052" y="349"/>
                        <a:pt x="3556" y="79"/>
                        <a:pt x="3060" y="79"/>
                      </a:cubicBezTo>
                      <a:cubicBezTo>
                        <a:pt x="2596" y="79"/>
                        <a:pt x="2132" y="316"/>
                        <a:pt x="1889" y="796"/>
                      </a:cubicBezTo>
                      <a:cubicBezTo>
                        <a:pt x="1744" y="438"/>
                        <a:pt x="1399" y="195"/>
                        <a:pt x="1022" y="195"/>
                      </a:cubicBezTo>
                      <a:cubicBezTo>
                        <a:pt x="997" y="195"/>
                        <a:pt x="971" y="196"/>
                        <a:pt x="945" y="198"/>
                      </a:cubicBezTo>
                      <a:cubicBezTo>
                        <a:pt x="347" y="258"/>
                        <a:pt x="13" y="832"/>
                        <a:pt x="1" y="1370"/>
                      </a:cubicBezTo>
                      <a:cubicBezTo>
                        <a:pt x="1" y="1423"/>
                        <a:pt x="40" y="1450"/>
                        <a:pt x="78" y="1450"/>
                      </a:cubicBezTo>
                      <a:cubicBezTo>
                        <a:pt x="117" y="1450"/>
                        <a:pt x="156" y="1423"/>
                        <a:pt x="156" y="1370"/>
                      </a:cubicBezTo>
                      <a:cubicBezTo>
                        <a:pt x="168" y="951"/>
                        <a:pt x="395" y="533"/>
                        <a:pt x="825" y="413"/>
                      </a:cubicBezTo>
                      <a:cubicBezTo>
                        <a:pt x="895" y="394"/>
                        <a:pt x="964" y="385"/>
                        <a:pt x="1032" y="385"/>
                      </a:cubicBezTo>
                      <a:cubicBezTo>
                        <a:pt x="1420" y="385"/>
                        <a:pt x="1760" y="688"/>
                        <a:pt x="1770" y="1095"/>
                      </a:cubicBezTo>
                      <a:cubicBezTo>
                        <a:pt x="1770" y="1153"/>
                        <a:pt x="1816" y="1183"/>
                        <a:pt x="1862" y="1183"/>
                      </a:cubicBezTo>
                      <a:cubicBezTo>
                        <a:pt x="1900" y="1183"/>
                        <a:pt x="1938" y="1162"/>
                        <a:pt x="1949" y="1119"/>
                      </a:cubicBezTo>
                      <a:cubicBezTo>
                        <a:pt x="2099" y="548"/>
                        <a:pt x="2582" y="261"/>
                        <a:pt x="3064" y="261"/>
                      </a:cubicBezTo>
                      <a:cubicBezTo>
                        <a:pt x="3541" y="261"/>
                        <a:pt x="4018" y="542"/>
                        <a:pt x="4172" y="1107"/>
                      </a:cubicBezTo>
                      <a:cubicBezTo>
                        <a:pt x="4185" y="1145"/>
                        <a:pt x="4219" y="1167"/>
                        <a:pt x="4253" y="1167"/>
                      </a:cubicBezTo>
                      <a:cubicBezTo>
                        <a:pt x="4282" y="1167"/>
                        <a:pt x="4311" y="1151"/>
                        <a:pt x="4328" y="1119"/>
                      </a:cubicBezTo>
                      <a:cubicBezTo>
                        <a:pt x="4553" y="686"/>
                        <a:pt x="4950" y="472"/>
                        <a:pt x="5342" y="472"/>
                      </a:cubicBezTo>
                      <a:cubicBezTo>
                        <a:pt x="5783" y="472"/>
                        <a:pt x="6219" y="742"/>
                        <a:pt x="6396" y="1274"/>
                      </a:cubicBezTo>
                      <a:cubicBezTo>
                        <a:pt x="6408" y="1316"/>
                        <a:pt x="6444" y="1337"/>
                        <a:pt x="6480" y="1337"/>
                      </a:cubicBezTo>
                      <a:cubicBezTo>
                        <a:pt x="6515" y="1337"/>
                        <a:pt x="6551" y="1316"/>
                        <a:pt x="6563" y="1274"/>
                      </a:cubicBezTo>
                      <a:cubicBezTo>
                        <a:pt x="6740" y="763"/>
                        <a:pt x="7201" y="492"/>
                        <a:pt x="7664" y="492"/>
                      </a:cubicBezTo>
                      <a:cubicBezTo>
                        <a:pt x="8046" y="492"/>
                        <a:pt x="8428" y="676"/>
                        <a:pt x="8655" y="1059"/>
                      </a:cubicBezTo>
                      <a:cubicBezTo>
                        <a:pt x="8673" y="1089"/>
                        <a:pt x="8703" y="1104"/>
                        <a:pt x="8733" y="1104"/>
                      </a:cubicBezTo>
                      <a:cubicBezTo>
                        <a:pt x="8763" y="1104"/>
                        <a:pt x="8793" y="1089"/>
                        <a:pt x="8810" y="1059"/>
                      </a:cubicBezTo>
                      <a:cubicBezTo>
                        <a:pt x="9038" y="598"/>
                        <a:pt x="9470" y="378"/>
                        <a:pt x="9901" y="378"/>
                      </a:cubicBezTo>
                      <a:cubicBezTo>
                        <a:pt x="10420" y="378"/>
                        <a:pt x="10937" y="697"/>
                        <a:pt x="11094" y="1298"/>
                      </a:cubicBezTo>
                      <a:cubicBezTo>
                        <a:pt x="11107" y="1337"/>
                        <a:pt x="11140" y="1358"/>
                        <a:pt x="11177" y="1358"/>
                      </a:cubicBezTo>
                      <a:cubicBezTo>
                        <a:pt x="11207" y="1358"/>
                        <a:pt x="11239" y="1343"/>
                        <a:pt x="11261" y="1310"/>
                      </a:cubicBezTo>
                      <a:cubicBezTo>
                        <a:pt x="11496" y="818"/>
                        <a:pt x="12042" y="432"/>
                        <a:pt x="12544" y="432"/>
                      </a:cubicBezTo>
                      <a:cubicBezTo>
                        <a:pt x="12882" y="432"/>
                        <a:pt x="13201" y="608"/>
                        <a:pt x="13389" y="1047"/>
                      </a:cubicBezTo>
                      <a:cubicBezTo>
                        <a:pt x="13404" y="1077"/>
                        <a:pt x="13433" y="1090"/>
                        <a:pt x="13464" y="1090"/>
                      </a:cubicBezTo>
                      <a:cubicBezTo>
                        <a:pt x="13506" y="1090"/>
                        <a:pt x="13549" y="1065"/>
                        <a:pt x="13556" y="1023"/>
                      </a:cubicBezTo>
                      <a:cubicBezTo>
                        <a:pt x="13705" y="464"/>
                        <a:pt x="14173" y="186"/>
                        <a:pt x="14639" y="186"/>
                      </a:cubicBezTo>
                      <a:cubicBezTo>
                        <a:pt x="15111" y="186"/>
                        <a:pt x="15581" y="470"/>
                        <a:pt x="15720" y="1035"/>
                      </a:cubicBezTo>
                      <a:cubicBezTo>
                        <a:pt x="15732" y="1077"/>
                        <a:pt x="15767" y="1098"/>
                        <a:pt x="15803" y="1098"/>
                      </a:cubicBezTo>
                      <a:cubicBezTo>
                        <a:pt x="15839" y="1098"/>
                        <a:pt x="15875" y="1077"/>
                        <a:pt x="15887" y="1035"/>
                      </a:cubicBezTo>
                      <a:cubicBezTo>
                        <a:pt x="16061" y="542"/>
                        <a:pt x="16494" y="299"/>
                        <a:pt x="16926" y="299"/>
                      </a:cubicBezTo>
                      <a:cubicBezTo>
                        <a:pt x="17383" y="299"/>
                        <a:pt x="17837" y="572"/>
                        <a:pt x="17979" y="1107"/>
                      </a:cubicBezTo>
                      <a:cubicBezTo>
                        <a:pt x="17993" y="1148"/>
                        <a:pt x="18031" y="1174"/>
                        <a:pt x="18070" y="1174"/>
                      </a:cubicBezTo>
                      <a:cubicBezTo>
                        <a:pt x="18098" y="1174"/>
                        <a:pt x="18126" y="1161"/>
                        <a:pt x="18146" y="1131"/>
                      </a:cubicBezTo>
                      <a:cubicBezTo>
                        <a:pt x="18347" y="680"/>
                        <a:pt x="18754" y="466"/>
                        <a:pt x="19161" y="466"/>
                      </a:cubicBezTo>
                      <a:cubicBezTo>
                        <a:pt x="19650" y="466"/>
                        <a:pt x="20138" y="777"/>
                        <a:pt x="20262" y="1358"/>
                      </a:cubicBezTo>
                      <a:cubicBezTo>
                        <a:pt x="20281" y="1409"/>
                        <a:pt x="20321" y="1431"/>
                        <a:pt x="20362" y="1431"/>
                      </a:cubicBezTo>
                      <a:cubicBezTo>
                        <a:pt x="20425" y="1431"/>
                        <a:pt x="20487" y="1378"/>
                        <a:pt x="20465" y="1298"/>
                      </a:cubicBezTo>
                      <a:cubicBezTo>
                        <a:pt x="20319" y="643"/>
                        <a:pt x="19754" y="276"/>
                        <a:pt x="19185" y="276"/>
                      </a:cubicBezTo>
                      <a:cubicBezTo>
                        <a:pt x="18778" y="276"/>
                        <a:pt x="18370" y="464"/>
                        <a:pt x="18110" y="868"/>
                      </a:cubicBezTo>
                      <a:cubicBezTo>
                        <a:pt x="17886" y="358"/>
                        <a:pt x="17414" y="97"/>
                        <a:pt x="16941" y="97"/>
                      </a:cubicBezTo>
                      <a:cubicBezTo>
                        <a:pt x="16504" y="97"/>
                        <a:pt x="16068" y="319"/>
                        <a:pt x="15827" y="772"/>
                      </a:cubicBezTo>
                      <a:cubicBezTo>
                        <a:pt x="15600" y="258"/>
                        <a:pt x="15125" y="1"/>
                        <a:pt x="14650"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812" name="Google Shape;2812;p29"/>
                <p:cNvSpPr/>
                <p:nvPr/>
              </p:nvSpPr>
              <p:spPr>
                <a:xfrm>
                  <a:off x="4979623" y="4288496"/>
                  <a:ext cx="4386615" cy="309370"/>
                </a:xfrm>
                <a:custGeom>
                  <a:avLst/>
                  <a:gdLst/>
                  <a:ahLst/>
                  <a:cxnLst/>
                  <a:rect l="l" t="t" r="r" b="b"/>
                  <a:pathLst>
                    <a:path w="20475" h="1444" extrusionOk="0">
                      <a:moveTo>
                        <a:pt x="14638" y="0"/>
                      </a:moveTo>
                      <a:cubicBezTo>
                        <a:pt x="14163" y="0"/>
                        <a:pt x="13687" y="254"/>
                        <a:pt x="13460" y="762"/>
                      </a:cubicBezTo>
                      <a:cubicBezTo>
                        <a:pt x="13242" y="394"/>
                        <a:pt x="12915" y="240"/>
                        <a:pt x="12568" y="240"/>
                      </a:cubicBezTo>
                      <a:cubicBezTo>
                        <a:pt x="12058" y="240"/>
                        <a:pt x="11507" y="573"/>
                        <a:pt x="11201" y="1049"/>
                      </a:cubicBezTo>
                      <a:cubicBezTo>
                        <a:pt x="10962" y="487"/>
                        <a:pt x="10434" y="194"/>
                        <a:pt x="9904" y="194"/>
                      </a:cubicBezTo>
                      <a:cubicBezTo>
                        <a:pt x="9453" y="194"/>
                        <a:pt x="9001" y="406"/>
                        <a:pt x="8727" y="846"/>
                      </a:cubicBezTo>
                      <a:cubicBezTo>
                        <a:pt x="8458" y="484"/>
                        <a:pt x="8059" y="308"/>
                        <a:pt x="7662" y="308"/>
                      </a:cubicBezTo>
                      <a:cubicBezTo>
                        <a:pt x="7194" y="308"/>
                        <a:pt x="6731" y="553"/>
                        <a:pt x="6491" y="1025"/>
                      </a:cubicBezTo>
                      <a:cubicBezTo>
                        <a:pt x="6261" y="546"/>
                        <a:pt x="5799" y="299"/>
                        <a:pt x="5334" y="299"/>
                      </a:cubicBezTo>
                      <a:cubicBezTo>
                        <a:pt x="4930" y="299"/>
                        <a:pt x="4524" y="486"/>
                        <a:pt x="4268" y="870"/>
                      </a:cubicBezTo>
                      <a:cubicBezTo>
                        <a:pt x="4040" y="347"/>
                        <a:pt x="3550" y="80"/>
                        <a:pt x="3057" y="80"/>
                      </a:cubicBezTo>
                      <a:cubicBezTo>
                        <a:pt x="2593" y="80"/>
                        <a:pt x="2127" y="317"/>
                        <a:pt x="1877" y="798"/>
                      </a:cubicBezTo>
                      <a:cubicBezTo>
                        <a:pt x="1743" y="430"/>
                        <a:pt x="1401" y="197"/>
                        <a:pt x="1016" y="197"/>
                      </a:cubicBezTo>
                      <a:cubicBezTo>
                        <a:pt x="988" y="197"/>
                        <a:pt x="961" y="198"/>
                        <a:pt x="933" y="200"/>
                      </a:cubicBezTo>
                      <a:cubicBezTo>
                        <a:pt x="335" y="248"/>
                        <a:pt x="13" y="822"/>
                        <a:pt x="1" y="1372"/>
                      </a:cubicBezTo>
                      <a:cubicBezTo>
                        <a:pt x="1" y="1420"/>
                        <a:pt x="36" y="1443"/>
                        <a:pt x="72" y="1443"/>
                      </a:cubicBezTo>
                      <a:cubicBezTo>
                        <a:pt x="108" y="1443"/>
                        <a:pt x="144" y="1420"/>
                        <a:pt x="144" y="1372"/>
                      </a:cubicBezTo>
                      <a:cubicBezTo>
                        <a:pt x="168" y="941"/>
                        <a:pt x="383" y="523"/>
                        <a:pt x="825" y="415"/>
                      </a:cubicBezTo>
                      <a:cubicBezTo>
                        <a:pt x="894" y="396"/>
                        <a:pt x="964" y="386"/>
                        <a:pt x="1032" y="386"/>
                      </a:cubicBezTo>
                      <a:cubicBezTo>
                        <a:pt x="1411" y="386"/>
                        <a:pt x="1749" y="681"/>
                        <a:pt x="1770" y="1097"/>
                      </a:cubicBezTo>
                      <a:cubicBezTo>
                        <a:pt x="1770" y="1149"/>
                        <a:pt x="1812" y="1180"/>
                        <a:pt x="1855" y="1180"/>
                      </a:cubicBezTo>
                      <a:cubicBezTo>
                        <a:pt x="1890" y="1180"/>
                        <a:pt x="1926" y="1158"/>
                        <a:pt x="1937" y="1109"/>
                      </a:cubicBezTo>
                      <a:cubicBezTo>
                        <a:pt x="2087" y="538"/>
                        <a:pt x="2570" y="251"/>
                        <a:pt x="3052" y="251"/>
                      </a:cubicBezTo>
                      <a:cubicBezTo>
                        <a:pt x="3529" y="251"/>
                        <a:pt x="4006" y="532"/>
                        <a:pt x="4160" y="1097"/>
                      </a:cubicBezTo>
                      <a:cubicBezTo>
                        <a:pt x="4174" y="1143"/>
                        <a:pt x="4213" y="1168"/>
                        <a:pt x="4252" y="1168"/>
                      </a:cubicBezTo>
                      <a:cubicBezTo>
                        <a:pt x="4282" y="1168"/>
                        <a:pt x="4312" y="1152"/>
                        <a:pt x="4328" y="1121"/>
                      </a:cubicBezTo>
                      <a:cubicBezTo>
                        <a:pt x="4547" y="688"/>
                        <a:pt x="4944" y="474"/>
                        <a:pt x="5336" y="474"/>
                      </a:cubicBezTo>
                      <a:cubicBezTo>
                        <a:pt x="5777" y="474"/>
                        <a:pt x="6213" y="745"/>
                        <a:pt x="6384" y="1276"/>
                      </a:cubicBezTo>
                      <a:cubicBezTo>
                        <a:pt x="6402" y="1312"/>
                        <a:pt x="6438" y="1330"/>
                        <a:pt x="6473" y="1330"/>
                      </a:cubicBezTo>
                      <a:cubicBezTo>
                        <a:pt x="6509" y="1330"/>
                        <a:pt x="6545" y="1312"/>
                        <a:pt x="6563" y="1276"/>
                      </a:cubicBezTo>
                      <a:cubicBezTo>
                        <a:pt x="6740" y="759"/>
                        <a:pt x="7200" y="485"/>
                        <a:pt x="7663" y="485"/>
                      </a:cubicBezTo>
                      <a:cubicBezTo>
                        <a:pt x="8044" y="485"/>
                        <a:pt x="8428" y="672"/>
                        <a:pt x="8655" y="1061"/>
                      </a:cubicBezTo>
                      <a:cubicBezTo>
                        <a:pt x="8673" y="1085"/>
                        <a:pt x="8700" y="1097"/>
                        <a:pt x="8727" y="1097"/>
                      </a:cubicBezTo>
                      <a:cubicBezTo>
                        <a:pt x="8754" y="1097"/>
                        <a:pt x="8781" y="1085"/>
                        <a:pt x="8798" y="1061"/>
                      </a:cubicBezTo>
                      <a:cubicBezTo>
                        <a:pt x="9028" y="597"/>
                        <a:pt x="9463" y="375"/>
                        <a:pt x="9898" y="375"/>
                      </a:cubicBezTo>
                      <a:cubicBezTo>
                        <a:pt x="10415" y="375"/>
                        <a:pt x="10931" y="690"/>
                        <a:pt x="11094" y="1288"/>
                      </a:cubicBezTo>
                      <a:cubicBezTo>
                        <a:pt x="11100" y="1335"/>
                        <a:pt x="11137" y="1359"/>
                        <a:pt x="11174" y="1359"/>
                      </a:cubicBezTo>
                      <a:cubicBezTo>
                        <a:pt x="11203" y="1359"/>
                        <a:pt x="11233" y="1344"/>
                        <a:pt x="11249" y="1312"/>
                      </a:cubicBezTo>
                      <a:cubicBezTo>
                        <a:pt x="11493" y="818"/>
                        <a:pt x="12045" y="426"/>
                        <a:pt x="12549" y="426"/>
                      </a:cubicBezTo>
                      <a:cubicBezTo>
                        <a:pt x="12886" y="426"/>
                        <a:pt x="13202" y="601"/>
                        <a:pt x="13389" y="1037"/>
                      </a:cubicBezTo>
                      <a:cubicBezTo>
                        <a:pt x="13403" y="1071"/>
                        <a:pt x="13430" y="1085"/>
                        <a:pt x="13458" y="1085"/>
                      </a:cubicBezTo>
                      <a:cubicBezTo>
                        <a:pt x="13498" y="1085"/>
                        <a:pt x="13542" y="1056"/>
                        <a:pt x="13556" y="1013"/>
                      </a:cubicBezTo>
                      <a:cubicBezTo>
                        <a:pt x="13698" y="462"/>
                        <a:pt x="14161" y="187"/>
                        <a:pt x="14625" y="187"/>
                      </a:cubicBezTo>
                      <a:cubicBezTo>
                        <a:pt x="15096" y="187"/>
                        <a:pt x="15569" y="471"/>
                        <a:pt x="15708" y="1037"/>
                      </a:cubicBezTo>
                      <a:cubicBezTo>
                        <a:pt x="15726" y="1079"/>
                        <a:pt x="15761" y="1100"/>
                        <a:pt x="15797" y="1100"/>
                      </a:cubicBezTo>
                      <a:cubicBezTo>
                        <a:pt x="15833" y="1100"/>
                        <a:pt x="15869" y="1079"/>
                        <a:pt x="15887" y="1037"/>
                      </a:cubicBezTo>
                      <a:cubicBezTo>
                        <a:pt x="16055" y="544"/>
                        <a:pt x="16486" y="301"/>
                        <a:pt x="16917" y="301"/>
                      </a:cubicBezTo>
                      <a:cubicBezTo>
                        <a:pt x="17373" y="301"/>
                        <a:pt x="17831" y="574"/>
                        <a:pt x="17979" y="1109"/>
                      </a:cubicBezTo>
                      <a:cubicBezTo>
                        <a:pt x="17992" y="1150"/>
                        <a:pt x="18029" y="1171"/>
                        <a:pt x="18065" y="1171"/>
                      </a:cubicBezTo>
                      <a:cubicBezTo>
                        <a:pt x="18092" y="1171"/>
                        <a:pt x="18119" y="1159"/>
                        <a:pt x="18134" y="1133"/>
                      </a:cubicBezTo>
                      <a:cubicBezTo>
                        <a:pt x="18341" y="681"/>
                        <a:pt x="18753" y="467"/>
                        <a:pt x="19162" y="467"/>
                      </a:cubicBezTo>
                      <a:cubicBezTo>
                        <a:pt x="19652" y="467"/>
                        <a:pt x="20138" y="775"/>
                        <a:pt x="20262" y="1348"/>
                      </a:cubicBezTo>
                      <a:cubicBezTo>
                        <a:pt x="20276" y="1400"/>
                        <a:pt x="20315" y="1422"/>
                        <a:pt x="20355" y="1422"/>
                      </a:cubicBezTo>
                      <a:cubicBezTo>
                        <a:pt x="20414" y="1422"/>
                        <a:pt x="20475" y="1372"/>
                        <a:pt x="20453" y="1300"/>
                      </a:cubicBezTo>
                      <a:cubicBezTo>
                        <a:pt x="20307" y="645"/>
                        <a:pt x="19746" y="278"/>
                        <a:pt x="19178" y="278"/>
                      </a:cubicBezTo>
                      <a:cubicBezTo>
                        <a:pt x="18772" y="278"/>
                        <a:pt x="18363" y="466"/>
                        <a:pt x="18098" y="870"/>
                      </a:cubicBezTo>
                      <a:cubicBezTo>
                        <a:pt x="17880" y="358"/>
                        <a:pt x="17404" y="97"/>
                        <a:pt x="16928" y="97"/>
                      </a:cubicBezTo>
                      <a:cubicBezTo>
                        <a:pt x="16492" y="97"/>
                        <a:pt x="16055" y="316"/>
                        <a:pt x="15815" y="762"/>
                      </a:cubicBezTo>
                      <a:cubicBezTo>
                        <a:pt x="15588" y="254"/>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813" name="Google Shape;2813;p29"/>
                <p:cNvSpPr/>
                <p:nvPr/>
              </p:nvSpPr>
              <p:spPr>
                <a:xfrm>
                  <a:off x="4979623" y="4829466"/>
                  <a:ext cx="4386615" cy="310655"/>
                </a:xfrm>
                <a:custGeom>
                  <a:avLst/>
                  <a:gdLst/>
                  <a:ahLst/>
                  <a:cxnLst/>
                  <a:rect l="l" t="t" r="r" b="b"/>
                  <a:pathLst>
                    <a:path w="20475" h="1450" extrusionOk="0">
                      <a:moveTo>
                        <a:pt x="14638" y="0"/>
                      </a:moveTo>
                      <a:cubicBezTo>
                        <a:pt x="14163" y="0"/>
                        <a:pt x="13687" y="257"/>
                        <a:pt x="13460" y="771"/>
                      </a:cubicBezTo>
                      <a:cubicBezTo>
                        <a:pt x="13242" y="398"/>
                        <a:pt x="12914" y="243"/>
                        <a:pt x="12567" y="243"/>
                      </a:cubicBezTo>
                      <a:cubicBezTo>
                        <a:pt x="12058" y="243"/>
                        <a:pt x="11507" y="577"/>
                        <a:pt x="11201" y="1046"/>
                      </a:cubicBezTo>
                      <a:cubicBezTo>
                        <a:pt x="10963" y="487"/>
                        <a:pt x="10439" y="198"/>
                        <a:pt x="9913" y="198"/>
                      </a:cubicBezTo>
                      <a:cubicBezTo>
                        <a:pt x="9459" y="198"/>
                        <a:pt x="9003" y="413"/>
                        <a:pt x="8727" y="855"/>
                      </a:cubicBezTo>
                      <a:cubicBezTo>
                        <a:pt x="8457" y="492"/>
                        <a:pt x="8056" y="316"/>
                        <a:pt x="7658" y="316"/>
                      </a:cubicBezTo>
                      <a:cubicBezTo>
                        <a:pt x="7192" y="316"/>
                        <a:pt x="6730" y="558"/>
                        <a:pt x="6491" y="1022"/>
                      </a:cubicBezTo>
                      <a:cubicBezTo>
                        <a:pt x="6262" y="545"/>
                        <a:pt x="5802" y="298"/>
                        <a:pt x="5339" y="298"/>
                      </a:cubicBezTo>
                      <a:cubicBezTo>
                        <a:pt x="4933" y="298"/>
                        <a:pt x="4525" y="488"/>
                        <a:pt x="4268" y="879"/>
                      </a:cubicBezTo>
                      <a:cubicBezTo>
                        <a:pt x="4040" y="348"/>
                        <a:pt x="3547" y="79"/>
                        <a:pt x="3053" y="79"/>
                      </a:cubicBezTo>
                      <a:cubicBezTo>
                        <a:pt x="2590" y="79"/>
                        <a:pt x="2126" y="315"/>
                        <a:pt x="1877" y="795"/>
                      </a:cubicBezTo>
                      <a:cubicBezTo>
                        <a:pt x="1743" y="437"/>
                        <a:pt x="1399" y="194"/>
                        <a:pt x="1012" y="194"/>
                      </a:cubicBezTo>
                      <a:cubicBezTo>
                        <a:pt x="986" y="194"/>
                        <a:pt x="960" y="195"/>
                        <a:pt x="933" y="198"/>
                      </a:cubicBezTo>
                      <a:cubicBezTo>
                        <a:pt x="335" y="257"/>
                        <a:pt x="13" y="831"/>
                        <a:pt x="1" y="1369"/>
                      </a:cubicBezTo>
                      <a:cubicBezTo>
                        <a:pt x="1" y="1423"/>
                        <a:pt x="36" y="1450"/>
                        <a:pt x="72" y="1450"/>
                      </a:cubicBezTo>
                      <a:cubicBezTo>
                        <a:pt x="108" y="1450"/>
                        <a:pt x="144" y="1423"/>
                        <a:pt x="144" y="1369"/>
                      </a:cubicBezTo>
                      <a:cubicBezTo>
                        <a:pt x="168" y="939"/>
                        <a:pt x="383" y="532"/>
                        <a:pt x="825" y="413"/>
                      </a:cubicBezTo>
                      <a:cubicBezTo>
                        <a:pt x="890" y="396"/>
                        <a:pt x="954" y="388"/>
                        <a:pt x="1018" y="388"/>
                      </a:cubicBezTo>
                      <a:cubicBezTo>
                        <a:pt x="1403" y="388"/>
                        <a:pt x="1749" y="684"/>
                        <a:pt x="1770" y="1094"/>
                      </a:cubicBezTo>
                      <a:cubicBezTo>
                        <a:pt x="1770" y="1153"/>
                        <a:pt x="1812" y="1183"/>
                        <a:pt x="1855" y="1183"/>
                      </a:cubicBezTo>
                      <a:cubicBezTo>
                        <a:pt x="1890" y="1183"/>
                        <a:pt x="1926" y="1162"/>
                        <a:pt x="1937" y="1118"/>
                      </a:cubicBezTo>
                      <a:cubicBezTo>
                        <a:pt x="2087" y="547"/>
                        <a:pt x="2570" y="260"/>
                        <a:pt x="3052" y="260"/>
                      </a:cubicBezTo>
                      <a:cubicBezTo>
                        <a:pt x="3529" y="260"/>
                        <a:pt x="4006" y="541"/>
                        <a:pt x="4160" y="1106"/>
                      </a:cubicBezTo>
                      <a:cubicBezTo>
                        <a:pt x="4174" y="1147"/>
                        <a:pt x="4215" y="1168"/>
                        <a:pt x="4254" y="1168"/>
                      </a:cubicBezTo>
                      <a:cubicBezTo>
                        <a:pt x="4283" y="1168"/>
                        <a:pt x="4312" y="1156"/>
                        <a:pt x="4328" y="1130"/>
                      </a:cubicBezTo>
                      <a:cubicBezTo>
                        <a:pt x="4548" y="690"/>
                        <a:pt x="4947" y="473"/>
                        <a:pt x="5340" y="473"/>
                      </a:cubicBezTo>
                      <a:cubicBezTo>
                        <a:pt x="5780" y="473"/>
                        <a:pt x="6214" y="743"/>
                        <a:pt x="6384" y="1273"/>
                      </a:cubicBezTo>
                      <a:cubicBezTo>
                        <a:pt x="6402" y="1315"/>
                        <a:pt x="6438" y="1336"/>
                        <a:pt x="6473" y="1336"/>
                      </a:cubicBezTo>
                      <a:cubicBezTo>
                        <a:pt x="6509" y="1336"/>
                        <a:pt x="6545" y="1315"/>
                        <a:pt x="6563" y="1273"/>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26" y="597"/>
                        <a:pt x="9458" y="377"/>
                        <a:pt x="9890" y="377"/>
                      </a:cubicBezTo>
                      <a:cubicBezTo>
                        <a:pt x="10410" y="377"/>
                        <a:pt x="10930" y="696"/>
                        <a:pt x="11094" y="1297"/>
                      </a:cubicBezTo>
                      <a:cubicBezTo>
                        <a:pt x="11100" y="1338"/>
                        <a:pt x="11138" y="1359"/>
                        <a:pt x="11176" y="1359"/>
                      </a:cubicBezTo>
                      <a:cubicBezTo>
                        <a:pt x="11205" y="1359"/>
                        <a:pt x="11233" y="1347"/>
                        <a:pt x="11249" y="1321"/>
                      </a:cubicBezTo>
                      <a:cubicBezTo>
                        <a:pt x="11492" y="821"/>
                        <a:pt x="12042" y="432"/>
                        <a:pt x="12545" y="432"/>
                      </a:cubicBezTo>
                      <a:cubicBezTo>
                        <a:pt x="12884" y="432"/>
                        <a:pt x="13201" y="608"/>
                        <a:pt x="13389" y="1046"/>
                      </a:cubicBezTo>
                      <a:cubicBezTo>
                        <a:pt x="13404" y="1076"/>
                        <a:pt x="13431" y="1090"/>
                        <a:pt x="13460" y="1090"/>
                      </a:cubicBezTo>
                      <a:cubicBezTo>
                        <a:pt x="13500" y="1090"/>
                        <a:pt x="13542" y="1064"/>
                        <a:pt x="13556" y="1022"/>
                      </a:cubicBezTo>
                      <a:cubicBezTo>
                        <a:pt x="13699" y="463"/>
                        <a:pt x="14164" y="186"/>
                        <a:pt x="14629" y="186"/>
                      </a:cubicBezTo>
                      <a:cubicBezTo>
                        <a:pt x="15099" y="186"/>
                        <a:pt x="15569" y="469"/>
                        <a:pt x="15708" y="1034"/>
                      </a:cubicBezTo>
                      <a:cubicBezTo>
                        <a:pt x="15726" y="1076"/>
                        <a:pt x="15761" y="1097"/>
                        <a:pt x="15797" y="1097"/>
                      </a:cubicBezTo>
                      <a:cubicBezTo>
                        <a:pt x="15833" y="1097"/>
                        <a:pt x="15869" y="1076"/>
                        <a:pt x="15887" y="1034"/>
                      </a:cubicBezTo>
                      <a:cubicBezTo>
                        <a:pt x="16055" y="541"/>
                        <a:pt x="16486" y="298"/>
                        <a:pt x="16917" y="298"/>
                      </a:cubicBezTo>
                      <a:cubicBezTo>
                        <a:pt x="17373" y="298"/>
                        <a:pt x="17831" y="571"/>
                        <a:pt x="17979" y="1106"/>
                      </a:cubicBezTo>
                      <a:cubicBezTo>
                        <a:pt x="17992" y="1147"/>
                        <a:pt x="18029" y="1168"/>
                        <a:pt x="18065" y="1168"/>
                      </a:cubicBezTo>
                      <a:cubicBezTo>
                        <a:pt x="18092" y="1168"/>
                        <a:pt x="18119" y="1156"/>
                        <a:pt x="18134" y="1130"/>
                      </a:cubicBezTo>
                      <a:cubicBezTo>
                        <a:pt x="18340" y="680"/>
                        <a:pt x="18751" y="466"/>
                        <a:pt x="19159" y="466"/>
                      </a:cubicBezTo>
                      <a:cubicBezTo>
                        <a:pt x="19650" y="466"/>
                        <a:pt x="20138" y="776"/>
                        <a:pt x="20262" y="1357"/>
                      </a:cubicBezTo>
                      <a:cubicBezTo>
                        <a:pt x="20276" y="1404"/>
                        <a:pt x="20315" y="1425"/>
                        <a:pt x="20354" y="1425"/>
                      </a:cubicBezTo>
                      <a:cubicBezTo>
                        <a:pt x="20414" y="1425"/>
                        <a:pt x="20475" y="1377"/>
                        <a:pt x="20453" y="1297"/>
                      </a:cubicBezTo>
                      <a:cubicBezTo>
                        <a:pt x="20307" y="643"/>
                        <a:pt x="19748" y="281"/>
                        <a:pt x="19181" y="281"/>
                      </a:cubicBezTo>
                      <a:cubicBezTo>
                        <a:pt x="18774" y="281"/>
                        <a:pt x="18363" y="467"/>
                        <a:pt x="18098" y="867"/>
                      </a:cubicBezTo>
                      <a:cubicBezTo>
                        <a:pt x="17881" y="357"/>
                        <a:pt x="17408" y="96"/>
                        <a:pt x="16933" y="96"/>
                      </a:cubicBezTo>
                      <a:cubicBezTo>
                        <a:pt x="16495" y="96"/>
                        <a:pt x="16056" y="318"/>
                        <a:pt x="15815" y="771"/>
                      </a:cubicBezTo>
                      <a:cubicBezTo>
                        <a:pt x="15588" y="257"/>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2814" name="Google Shape;2814;p29"/>
              <p:cNvGrpSpPr/>
              <p:nvPr/>
            </p:nvGrpSpPr>
            <p:grpSpPr>
              <a:xfrm>
                <a:off x="-76454" y="1675579"/>
                <a:ext cx="3113402" cy="3677686"/>
                <a:chOff x="4977052" y="-44831"/>
                <a:chExt cx="4389400" cy="5184952"/>
              </a:xfrm>
            </p:grpSpPr>
            <p:sp>
              <p:nvSpPr>
                <p:cNvPr id="2815" name="Google Shape;2815;p29"/>
                <p:cNvSpPr/>
                <p:nvPr/>
              </p:nvSpPr>
              <p:spPr>
                <a:xfrm>
                  <a:off x="4977052" y="-44831"/>
                  <a:ext cx="4389186" cy="309584"/>
                </a:xfrm>
                <a:custGeom>
                  <a:avLst/>
                  <a:gdLst/>
                  <a:ahLst/>
                  <a:cxnLst/>
                  <a:rect l="l" t="t" r="r" b="b"/>
                  <a:pathLst>
                    <a:path w="20487" h="1445" extrusionOk="0">
                      <a:moveTo>
                        <a:pt x="14650" y="1"/>
                      </a:moveTo>
                      <a:cubicBezTo>
                        <a:pt x="14175" y="1"/>
                        <a:pt x="13699" y="255"/>
                        <a:pt x="13472" y="763"/>
                      </a:cubicBezTo>
                      <a:cubicBezTo>
                        <a:pt x="13251" y="397"/>
                        <a:pt x="12922" y="244"/>
                        <a:pt x="12576" y="244"/>
                      </a:cubicBezTo>
                      <a:cubicBezTo>
                        <a:pt x="12064" y="244"/>
                        <a:pt x="11513" y="579"/>
                        <a:pt x="11213" y="1050"/>
                      </a:cubicBezTo>
                      <a:cubicBezTo>
                        <a:pt x="10974" y="488"/>
                        <a:pt x="10446" y="195"/>
                        <a:pt x="9916" y="195"/>
                      </a:cubicBezTo>
                      <a:cubicBezTo>
                        <a:pt x="9465" y="195"/>
                        <a:pt x="9013" y="407"/>
                        <a:pt x="8739" y="846"/>
                      </a:cubicBezTo>
                      <a:cubicBezTo>
                        <a:pt x="8470" y="485"/>
                        <a:pt x="8071" y="309"/>
                        <a:pt x="7673" y="309"/>
                      </a:cubicBezTo>
                      <a:cubicBezTo>
                        <a:pt x="7204" y="309"/>
                        <a:pt x="6737" y="553"/>
                        <a:pt x="6491" y="1026"/>
                      </a:cubicBezTo>
                      <a:cubicBezTo>
                        <a:pt x="6262" y="548"/>
                        <a:pt x="5802" y="301"/>
                        <a:pt x="5341" y="301"/>
                      </a:cubicBezTo>
                      <a:cubicBezTo>
                        <a:pt x="4937" y="301"/>
                        <a:pt x="4531" y="491"/>
                        <a:pt x="4280" y="882"/>
                      </a:cubicBezTo>
                      <a:cubicBezTo>
                        <a:pt x="4052" y="352"/>
                        <a:pt x="3556" y="82"/>
                        <a:pt x="3060" y="82"/>
                      </a:cubicBezTo>
                      <a:cubicBezTo>
                        <a:pt x="2596" y="82"/>
                        <a:pt x="2132" y="319"/>
                        <a:pt x="1889" y="799"/>
                      </a:cubicBezTo>
                      <a:cubicBezTo>
                        <a:pt x="1744" y="430"/>
                        <a:pt x="1401" y="197"/>
                        <a:pt x="1025" y="197"/>
                      </a:cubicBezTo>
                      <a:cubicBezTo>
                        <a:pt x="999" y="197"/>
                        <a:pt x="972" y="199"/>
                        <a:pt x="945" y="201"/>
                      </a:cubicBezTo>
                      <a:cubicBezTo>
                        <a:pt x="347" y="261"/>
                        <a:pt x="13" y="823"/>
                        <a:pt x="1" y="1372"/>
                      </a:cubicBezTo>
                      <a:cubicBezTo>
                        <a:pt x="1" y="1420"/>
                        <a:pt x="40" y="1444"/>
                        <a:pt x="78" y="1444"/>
                      </a:cubicBezTo>
                      <a:cubicBezTo>
                        <a:pt x="117" y="1444"/>
                        <a:pt x="156" y="1420"/>
                        <a:pt x="156" y="1372"/>
                      </a:cubicBezTo>
                      <a:cubicBezTo>
                        <a:pt x="168" y="942"/>
                        <a:pt x="395" y="524"/>
                        <a:pt x="825" y="416"/>
                      </a:cubicBezTo>
                      <a:cubicBezTo>
                        <a:pt x="895" y="397"/>
                        <a:pt x="964" y="387"/>
                        <a:pt x="1031" y="387"/>
                      </a:cubicBezTo>
                      <a:cubicBezTo>
                        <a:pt x="1417" y="387"/>
                        <a:pt x="1749" y="690"/>
                        <a:pt x="1770" y="1097"/>
                      </a:cubicBezTo>
                      <a:cubicBezTo>
                        <a:pt x="1770" y="1151"/>
                        <a:pt x="1819" y="1182"/>
                        <a:pt x="1866" y="1182"/>
                      </a:cubicBezTo>
                      <a:cubicBezTo>
                        <a:pt x="1903" y="1182"/>
                        <a:pt x="1939" y="1163"/>
                        <a:pt x="1949" y="1121"/>
                      </a:cubicBezTo>
                      <a:cubicBezTo>
                        <a:pt x="2100" y="549"/>
                        <a:pt x="2581" y="262"/>
                        <a:pt x="3063" y="262"/>
                      </a:cubicBezTo>
                      <a:cubicBezTo>
                        <a:pt x="3538" y="262"/>
                        <a:pt x="4012" y="540"/>
                        <a:pt x="4172" y="1097"/>
                      </a:cubicBezTo>
                      <a:cubicBezTo>
                        <a:pt x="4186" y="1144"/>
                        <a:pt x="4221" y="1168"/>
                        <a:pt x="4257" y="1168"/>
                      </a:cubicBezTo>
                      <a:cubicBezTo>
                        <a:pt x="4284" y="1168"/>
                        <a:pt x="4312" y="1153"/>
                        <a:pt x="4328" y="1121"/>
                      </a:cubicBezTo>
                      <a:cubicBezTo>
                        <a:pt x="4553" y="688"/>
                        <a:pt x="4950" y="475"/>
                        <a:pt x="5342" y="475"/>
                      </a:cubicBezTo>
                      <a:cubicBezTo>
                        <a:pt x="5783" y="475"/>
                        <a:pt x="6219" y="745"/>
                        <a:pt x="6396" y="1277"/>
                      </a:cubicBezTo>
                      <a:cubicBezTo>
                        <a:pt x="6408" y="1319"/>
                        <a:pt x="6444" y="1340"/>
                        <a:pt x="6480" y="1340"/>
                      </a:cubicBezTo>
                      <a:cubicBezTo>
                        <a:pt x="6515" y="1340"/>
                        <a:pt x="6551" y="1319"/>
                        <a:pt x="6563" y="1277"/>
                      </a:cubicBezTo>
                      <a:cubicBezTo>
                        <a:pt x="6740" y="761"/>
                        <a:pt x="7198" y="491"/>
                        <a:pt x="7659" y="491"/>
                      </a:cubicBezTo>
                      <a:cubicBezTo>
                        <a:pt x="8042" y="491"/>
                        <a:pt x="8427" y="677"/>
                        <a:pt x="8655" y="1062"/>
                      </a:cubicBezTo>
                      <a:cubicBezTo>
                        <a:pt x="8673" y="1086"/>
                        <a:pt x="8703" y="1097"/>
                        <a:pt x="8733" y="1097"/>
                      </a:cubicBezTo>
                      <a:cubicBezTo>
                        <a:pt x="8763" y="1097"/>
                        <a:pt x="8793" y="1086"/>
                        <a:pt x="8810" y="1062"/>
                      </a:cubicBezTo>
                      <a:cubicBezTo>
                        <a:pt x="9039" y="600"/>
                        <a:pt x="9472" y="380"/>
                        <a:pt x="9904" y="380"/>
                      </a:cubicBezTo>
                      <a:cubicBezTo>
                        <a:pt x="10422" y="380"/>
                        <a:pt x="10937" y="696"/>
                        <a:pt x="11094" y="1289"/>
                      </a:cubicBezTo>
                      <a:cubicBezTo>
                        <a:pt x="11107" y="1330"/>
                        <a:pt x="11150" y="1356"/>
                        <a:pt x="11190" y="1356"/>
                      </a:cubicBezTo>
                      <a:cubicBezTo>
                        <a:pt x="11218" y="1356"/>
                        <a:pt x="11246" y="1343"/>
                        <a:pt x="11261" y="1313"/>
                      </a:cubicBezTo>
                      <a:cubicBezTo>
                        <a:pt x="11497" y="818"/>
                        <a:pt x="12047" y="427"/>
                        <a:pt x="12550" y="427"/>
                      </a:cubicBezTo>
                      <a:cubicBezTo>
                        <a:pt x="12887" y="427"/>
                        <a:pt x="13202" y="602"/>
                        <a:pt x="13389" y="1038"/>
                      </a:cubicBezTo>
                      <a:cubicBezTo>
                        <a:pt x="13404" y="1073"/>
                        <a:pt x="13434" y="1087"/>
                        <a:pt x="13464" y="1087"/>
                      </a:cubicBezTo>
                      <a:cubicBezTo>
                        <a:pt x="13506" y="1087"/>
                        <a:pt x="13549" y="1060"/>
                        <a:pt x="13556" y="1026"/>
                      </a:cubicBezTo>
                      <a:cubicBezTo>
                        <a:pt x="13705" y="467"/>
                        <a:pt x="14173" y="189"/>
                        <a:pt x="14639" y="189"/>
                      </a:cubicBezTo>
                      <a:cubicBezTo>
                        <a:pt x="15111" y="189"/>
                        <a:pt x="15581" y="473"/>
                        <a:pt x="15720" y="1038"/>
                      </a:cubicBezTo>
                      <a:cubicBezTo>
                        <a:pt x="15732" y="1080"/>
                        <a:pt x="15767" y="1100"/>
                        <a:pt x="15803" y="1100"/>
                      </a:cubicBezTo>
                      <a:cubicBezTo>
                        <a:pt x="15839" y="1100"/>
                        <a:pt x="15875" y="1080"/>
                        <a:pt x="15887" y="1038"/>
                      </a:cubicBezTo>
                      <a:cubicBezTo>
                        <a:pt x="16055" y="538"/>
                        <a:pt x="16489" y="293"/>
                        <a:pt x="16921" y="293"/>
                      </a:cubicBezTo>
                      <a:cubicBezTo>
                        <a:pt x="17380" y="293"/>
                        <a:pt x="17837" y="568"/>
                        <a:pt x="17979" y="1109"/>
                      </a:cubicBezTo>
                      <a:cubicBezTo>
                        <a:pt x="17992" y="1150"/>
                        <a:pt x="18033" y="1172"/>
                        <a:pt x="18072" y="1172"/>
                      </a:cubicBezTo>
                      <a:cubicBezTo>
                        <a:pt x="18102" y="1172"/>
                        <a:pt x="18131" y="1159"/>
                        <a:pt x="18146" y="1133"/>
                      </a:cubicBezTo>
                      <a:cubicBezTo>
                        <a:pt x="18347" y="683"/>
                        <a:pt x="18754" y="469"/>
                        <a:pt x="19161" y="469"/>
                      </a:cubicBezTo>
                      <a:cubicBezTo>
                        <a:pt x="19650" y="469"/>
                        <a:pt x="20138" y="779"/>
                        <a:pt x="20262" y="1360"/>
                      </a:cubicBezTo>
                      <a:cubicBezTo>
                        <a:pt x="20281" y="1408"/>
                        <a:pt x="20322" y="1429"/>
                        <a:pt x="20363" y="1429"/>
                      </a:cubicBezTo>
                      <a:cubicBezTo>
                        <a:pt x="20426" y="1429"/>
                        <a:pt x="20487" y="1380"/>
                        <a:pt x="20465" y="1301"/>
                      </a:cubicBezTo>
                      <a:cubicBezTo>
                        <a:pt x="20319" y="641"/>
                        <a:pt x="19757" y="275"/>
                        <a:pt x="19190" y="275"/>
                      </a:cubicBezTo>
                      <a:cubicBezTo>
                        <a:pt x="18782" y="275"/>
                        <a:pt x="18371" y="465"/>
                        <a:pt x="18110" y="870"/>
                      </a:cubicBezTo>
                      <a:cubicBezTo>
                        <a:pt x="17886" y="359"/>
                        <a:pt x="17411" y="98"/>
                        <a:pt x="16936" y="98"/>
                      </a:cubicBezTo>
                      <a:cubicBezTo>
                        <a:pt x="16501" y="98"/>
                        <a:pt x="16067" y="317"/>
                        <a:pt x="15827" y="763"/>
                      </a:cubicBezTo>
                      <a:cubicBezTo>
                        <a:pt x="15600" y="255"/>
                        <a:pt x="15125" y="1"/>
                        <a:pt x="14650"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816" name="Google Shape;2816;p29"/>
                <p:cNvSpPr/>
                <p:nvPr/>
              </p:nvSpPr>
              <p:spPr>
                <a:xfrm>
                  <a:off x="4977052" y="498067"/>
                  <a:ext cx="4389186" cy="309584"/>
                </a:xfrm>
                <a:custGeom>
                  <a:avLst/>
                  <a:gdLst/>
                  <a:ahLst/>
                  <a:cxnLst/>
                  <a:rect l="l" t="t" r="r" b="b"/>
                  <a:pathLst>
                    <a:path w="20487" h="1445" extrusionOk="0">
                      <a:moveTo>
                        <a:pt x="14650" y="1"/>
                      </a:moveTo>
                      <a:cubicBezTo>
                        <a:pt x="14175" y="1"/>
                        <a:pt x="13699" y="255"/>
                        <a:pt x="13472" y="763"/>
                      </a:cubicBezTo>
                      <a:cubicBezTo>
                        <a:pt x="13249" y="390"/>
                        <a:pt x="12919" y="235"/>
                        <a:pt x="12570" y="235"/>
                      </a:cubicBezTo>
                      <a:cubicBezTo>
                        <a:pt x="12060" y="235"/>
                        <a:pt x="11512" y="569"/>
                        <a:pt x="11213" y="1038"/>
                      </a:cubicBezTo>
                      <a:cubicBezTo>
                        <a:pt x="10975" y="479"/>
                        <a:pt x="10451" y="189"/>
                        <a:pt x="9925" y="189"/>
                      </a:cubicBezTo>
                      <a:cubicBezTo>
                        <a:pt x="9471" y="189"/>
                        <a:pt x="9015" y="404"/>
                        <a:pt x="8739" y="847"/>
                      </a:cubicBezTo>
                      <a:cubicBezTo>
                        <a:pt x="8469" y="484"/>
                        <a:pt x="8068" y="308"/>
                        <a:pt x="7669" y="308"/>
                      </a:cubicBezTo>
                      <a:cubicBezTo>
                        <a:pt x="7201" y="308"/>
                        <a:pt x="6737" y="549"/>
                        <a:pt x="6491" y="1014"/>
                      </a:cubicBezTo>
                      <a:cubicBezTo>
                        <a:pt x="6262" y="536"/>
                        <a:pt x="5802" y="289"/>
                        <a:pt x="5341" y="289"/>
                      </a:cubicBezTo>
                      <a:cubicBezTo>
                        <a:pt x="4937" y="289"/>
                        <a:pt x="4531" y="480"/>
                        <a:pt x="4280" y="871"/>
                      </a:cubicBezTo>
                      <a:cubicBezTo>
                        <a:pt x="4052" y="340"/>
                        <a:pt x="3556" y="70"/>
                        <a:pt x="3060" y="70"/>
                      </a:cubicBezTo>
                      <a:cubicBezTo>
                        <a:pt x="2596" y="70"/>
                        <a:pt x="2132" y="307"/>
                        <a:pt x="1889" y="787"/>
                      </a:cubicBezTo>
                      <a:cubicBezTo>
                        <a:pt x="1741" y="422"/>
                        <a:pt x="1386" y="188"/>
                        <a:pt x="1001" y="188"/>
                      </a:cubicBezTo>
                      <a:cubicBezTo>
                        <a:pt x="982" y="188"/>
                        <a:pt x="964" y="188"/>
                        <a:pt x="945" y="189"/>
                      </a:cubicBezTo>
                      <a:cubicBezTo>
                        <a:pt x="347" y="249"/>
                        <a:pt x="13" y="823"/>
                        <a:pt x="1" y="1373"/>
                      </a:cubicBezTo>
                      <a:cubicBezTo>
                        <a:pt x="1" y="1420"/>
                        <a:pt x="40" y="1444"/>
                        <a:pt x="78" y="1444"/>
                      </a:cubicBezTo>
                      <a:cubicBezTo>
                        <a:pt x="117" y="1444"/>
                        <a:pt x="156" y="1420"/>
                        <a:pt x="156" y="1373"/>
                      </a:cubicBezTo>
                      <a:cubicBezTo>
                        <a:pt x="168" y="942"/>
                        <a:pt x="395" y="524"/>
                        <a:pt x="825" y="404"/>
                      </a:cubicBezTo>
                      <a:cubicBezTo>
                        <a:pt x="892" y="387"/>
                        <a:pt x="957" y="379"/>
                        <a:pt x="1022" y="379"/>
                      </a:cubicBezTo>
                      <a:cubicBezTo>
                        <a:pt x="1412" y="379"/>
                        <a:pt x="1749" y="675"/>
                        <a:pt x="1770" y="1086"/>
                      </a:cubicBezTo>
                      <a:cubicBezTo>
                        <a:pt x="1770" y="1145"/>
                        <a:pt x="1818" y="1179"/>
                        <a:pt x="1864" y="1179"/>
                      </a:cubicBezTo>
                      <a:cubicBezTo>
                        <a:pt x="1902" y="1179"/>
                        <a:pt x="1938" y="1157"/>
                        <a:pt x="1949" y="1110"/>
                      </a:cubicBezTo>
                      <a:cubicBezTo>
                        <a:pt x="2099" y="540"/>
                        <a:pt x="2576" y="256"/>
                        <a:pt x="3056" y="256"/>
                      </a:cubicBezTo>
                      <a:cubicBezTo>
                        <a:pt x="3533" y="256"/>
                        <a:pt x="4012" y="537"/>
                        <a:pt x="4172" y="1098"/>
                      </a:cubicBezTo>
                      <a:cubicBezTo>
                        <a:pt x="4186" y="1138"/>
                        <a:pt x="4223" y="1160"/>
                        <a:pt x="4258" y="1160"/>
                      </a:cubicBezTo>
                      <a:cubicBezTo>
                        <a:pt x="4286" y="1160"/>
                        <a:pt x="4312" y="1147"/>
                        <a:pt x="4328" y="1122"/>
                      </a:cubicBezTo>
                      <a:cubicBezTo>
                        <a:pt x="4554" y="686"/>
                        <a:pt x="4955" y="470"/>
                        <a:pt x="5350" y="470"/>
                      </a:cubicBezTo>
                      <a:cubicBezTo>
                        <a:pt x="5788" y="470"/>
                        <a:pt x="6220" y="736"/>
                        <a:pt x="6396" y="1265"/>
                      </a:cubicBezTo>
                      <a:cubicBezTo>
                        <a:pt x="6408" y="1307"/>
                        <a:pt x="6444" y="1328"/>
                        <a:pt x="6480" y="1328"/>
                      </a:cubicBezTo>
                      <a:cubicBezTo>
                        <a:pt x="6515" y="1328"/>
                        <a:pt x="6551" y="1307"/>
                        <a:pt x="6563" y="1265"/>
                      </a:cubicBezTo>
                      <a:cubicBezTo>
                        <a:pt x="6740" y="756"/>
                        <a:pt x="7198" y="485"/>
                        <a:pt x="7659" y="485"/>
                      </a:cubicBezTo>
                      <a:cubicBezTo>
                        <a:pt x="8042" y="485"/>
                        <a:pt x="8427" y="671"/>
                        <a:pt x="8655" y="1062"/>
                      </a:cubicBezTo>
                      <a:cubicBezTo>
                        <a:pt x="8673" y="1086"/>
                        <a:pt x="8703" y="1098"/>
                        <a:pt x="8733" y="1098"/>
                      </a:cubicBezTo>
                      <a:cubicBezTo>
                        <a:pt x="8763" y="1098"/>
                        <a:pt x="8793" y="1086"/>
                        <a:pt x="8810" y="1062"/>
                      </a:cubicBezTo>
                      <a:cubicBezTo>
                        <a:pt x="9040" y="598"/>
                        <a:pt x="9475" y="376"/>
                        <a:pt x="9909" y="376"/>
                      </a:cubicBezTo>
                      <a:cubicBezTo>
                        <a:pt x="10425" y="376"/>
                        <a:pt x="10938" y="691"/>
                        <a:pt x="11094" y="1289"/>
                      </a:cubicBezTo>
                      <a:cubicBezTo>
                        <a:pt x="11107" y="1331"/>
                        <a:pt x="11150" y="1356"/>
                        <a:pt x="11190" y="1356"/>
                      </a:cubicBezTo>
                      <a:cubicBezTo>
                        <a:pt x="11218" y="1356"/>
                        <a:pt x="11246" y="1343"/>
                        <a:pt x="11261" y="1313"/>
                      </a:cubicBezTo>
                      <a:cubicBezTo>
                        <a:pt x="11497" y="813"/>
                        <a:pt x="12044" y="424"/>
                        <a:pt x="12546" y="424"/>
                      </a:cubicBezTo>
                      <a:cubicBezTo>
                        <a:pt x="12884" y="424"/>
                        <a:pt x="13201" y="600"/>
                        <a:pt x="13389" y="1038"/>
                      </a:cubicBezTo>
                      <a:cubicBezTo>
                        <a:pt x="13404" y="1068"/>
                        <a:pt x="13433" y="1081"/>
                        <a:pt x="13464" y="1081"/>
                      </a:cubicBezTo>
                      <a:cubicBezTo>
                        <a:pt x="13506" y="1081"/>
                        <a:pt x="13549" y="1056"/>
                        <a:pt x="13556" y="1014"/>
                      </a:cubicBezTo>
                      <a:cubicBezTo>
                        <a:pt x="13704" y="463"/>
                        <a:pt x="14170" y="188"/>
                        <a:pt x="14635" y="188"/>
                      </a:cubicBezTo>
                      <a:cubicBezTo>
                        <a:pt x="15108" y="188"/>
                        <a:pt x="15581" y="472"/>
                        <a:pt x="15720" y="1038"/>
                      </a:cubicBezTo>
                      <a:cubicBezTo>
                        <a:pt x="15732" y="1080"/>
                        <a:pt x="15767" y="1101"/>
                        <a:pt x="15803" y="1101"/>
                      </a:cubicBezTo>
                      <a:cubicBezTo>
                        <a:pt x="15839" y="1101"/>
                        <a:pt x="15875" y="1080"/>
                        <a:pt x="15887" y="1038"/>
                      </a:cubicBezTo>
                      <a:cubicBezTo>
                        <a:pt x="16055" y="539"/>
                        <a:pt x="16489" y="293"/>
                        <a:pt x="16921" y="293"/>
                      </a:cubicBezTo>
                      <a:cubicBezTo>
                        <a:pt x="17380" y="293"/>
                        <a:pt x="17837" y="569"/>
                        <a:pt x="17979" y="1110"/>
                      </a:cubicBezTo>
                      <a:cubicBezTo>
                        <a:pt x="17992" y="1148"/>
                        <a:pt x="18029" y="1170"/>
                        <a:pt x="18067" y="1170"/>
                      </a:cubicBezTo>
                      <a:cubicBezTo>
                        <a:pt x="18098" y="1170"/>
                        <a:pt x="18130" y="1154"/>
                        <a:pt x="18146" y="1122"/>
                      </a:cubicBezTo>
                      <a:cubicBezTo>
                        <a:pt x="18347" y="677"/>
                        <a:pt x="18753" y="466"/>
                        <a:pt x="19159" y="466"/>
                      </a:cubicBezTo>
                      <a:cubicBezTo>
                        <a:pt x="19649" y="466"/>
                        <a:pt x="20138" y="773"/>
                        <a:pt x="20262" y="1349"/>
                      </a:cubicBezTo>
                      <a:cubicBezTo>
                        <a:pt x="20281" y="1400"/>
                        <a:pt x="20321" y="1422"/>
                        <a:pt x="20362" y="1422"/>
                      </a:cubicBezTo>
                      <a:cubicBezTo>
                        <a:pt x="20425" y="1422"/>
                        <a:pt x="20487" y="1369"/>
                        <a:pt x="20465" y="1289"/>
                      </a:cubicBezTo>
                      <a:cubicBezTo>
                        <a:pt x="20319" y="634"/>
                        <a:pt x="19754" y="267"/>
                        <a:pt x="19185" y="267"/>
                      </a:cubicBezTo>
                      <a:cubicBezTo>
                        <a:pt x="18778" y="267"/>
                        <a:pt x="18370" y="455"/>
                        <a:pt x="18110" y="859"/>
                      </a:cubicBezTo>
                      <a:cubicBezTo>
                        <a:pt x="17887" y="350"/>
                        <a:pt x="17416" y="93"/>
                        <a:pt x="16945" y="93"/>
                      </a:cubicBezTo>
                      <a:cubicBezTo>
                        <a:pt x="16507" y="93"/>
                        <a:pt x="16069" y="314"/>
                        <a:pt x="15827" y="763"/>
                      </a:cubicBezTo>
                      <a:cubicBezTo>
                        <a:pt x="15600" y="255"/>
                        <a:pt x="15125" y="1"/>
                        <a:pt x="14650"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817" name="Google Shape;2817;p29"/>
                <p:cNvSpPr/>
                <p:nvPr/>
              </p:nvSpPr>
              <p:spPr>
                <a:xfrm>
                  <a:off x="4977052" y="1038608"/>
                  <a:ext cx="4387686" cy="309370"/>
                </a:xfrm>
                <a:custGeom>
                  <a:avLst/>
                  <a:gdLst/>
                  <a:ahLst/>
                  <a:cxnLst/>
                  <a:rect l="l" t="t" r="r" b="b"/>
                  <a:pathLst>
                    <a:path w="20480" h="1444" extrusionOk="0">
                      <a:moveTo>
                        <a:pt x="14650" y="0"/>
                      </a:moveTo>
                      <a:cubicBezTo>
                        <a:pt x="14175" y="0"/>
                        <a:pt x="13699" y="254"/>
                        <a:pt x="13472" y="762"/>
                      </a:cubicBezTo>
                      <a:cubicBezTo>
                        <a:pt x="13250" y="394"/>
                        <a:pt x="12919" y="240"/>
                        <a:pt x="12571" y="240"/>
                      </a:cubicBezTo>
                      <a:cubicBezTo>
                        <a:pt x="12060" y="240"/>
                        <a:pt x="11512" y="573"/>
                        <a:pt x="11213" y="1049"/>
                      </a:cubicBezTo>
                      <a:cubicBezTo>
                        <a:pt x="10974" y="487"/>
                        <a:pt x="10446" y="194"/>
                        <a:pt x="9916" y="194"/>
                      </a:cubicBezTo>
                      <a:cubicBezTo>
                        <a:pt x="9465" y="194"/>
                        <a:pt x="9013" y="406"/>
                        <a:pt x="8739" y="846"/>
                      </a:cubicBezTo>
                      <a:cubicBezTo>
                        <a:pt x="8470" y="484"/>
                        <a:pt x="8071" y="308"/>
                        <a:pt x="7673" y="308"/>
                      </a:cubicBezTo>
                      <a:cubicBezTo>
                        <a:pt x="7204" y="308"/>
                        <a:pt x="6737" y="553"/>
                        <a:pt x="6491" y="1025"/>
                      </a:cubicBezTo>
                      <a:cubicBezTo>
                        <a:pt x="6261" y="546"/>
                        <a:pt x="5799" y="299"/>
                        <a:pt x="5336" y="299"/>
                      </a:cubicBezTo>
                      <a:cubicBezTo>
                        <a:pt x="4933" y="299"/>
                        <a:pt x="4530" y="486"/>
                        <a:pt x="4280" y="870"/>
                      </a:cubicBezTo>
                      <a:cubicBezTo>
                        <a:pt x="4053" y="342"/>
                        <a:pt x="3561" y="76"/>
                        <a:pt x="3069" y="76"/>
                      </a:cubicBezTo>
                      <a:cubicBezTo>
                        <a:pt x="2602" y="76"/>
                        <a:pt x="2134" y="315"/>
                        <a:pt x="1889" y="798"/>
                      </a:cubicBezTo>
                      <a:cubicBezTo>
                        <a:pt x="1744" y="440"/>
                        <a:pt x="1399" y="197"/>
                        <a:pt x="1022" y="197"/>
                      </a:cubicBezTo>
                      <a:cubicBezTo>
                        <a:pt x="997" y="197"/>
                        <a:pt x="971" y="198"/>
                        <a:pt x="945" y="200"/>
                      </a:cubicBezTo>
                      <a:cubicBezTo>
                        <a:pt x="347" y="260"/>
                        <a:pt x="13" y="834"/>
                        <a:pt x="1" y="1372"/>
                      </a:cubicBezTo>
                      <a:cubicBezTo>
                        <a:pt x="1" y="1420"/>
                        <a:pt x="40" y="1443"/>
                        <a:pt x="78" y="1443"/>
                      </a:cubicBezTo>
                      <a:cubicBezTo>
                        <a:pt x="117" y="1443"/>
                        <a:pt x="156" y="1420"/>
                        <a:pt x="156" y="1372"/>
                      </a:cubicBezTo>
                      <a:cubicBezTo>
                        <a:pt x="168" y="941"/>
                        <a:pt x="395" y="523"/>
                        <a:pt x="825" y="415"/>
                      </a:cubicBezTo>
                      <a:cubicBezTo>
                        <a:pt x="895" y="396"/>
                        <a:pt x="964" y="387"/>
                        <a:pt x="1032" y="387"/>
                      </a:cubicBezTo>
                      <a:cubicBezTo>
                        <a:pt x="1420" y="387"/>
                        <a:pt x="1760" y="690"/>
                        <a:pt x="1770" y="1097"/>
                      </a:cubicBezTo>
                      <a:cubicBezTo>
                        <a:pt x="1770" y="1160"/>
                        <a:pt x="1823" y="1193"/>
                        <a:pt x="1874" y="1193"/>
                      </a:cubicBezTo>
                      <a:cubicBezTo>
                        <a:pt x="1921" y="1193"/>
                        <a:pt x="1967" y="1166"/>
                        <a:pt x="1973" y="1109"/>
                      </a:cubicBezTo>
                      <a:cubicBezTo>
                        <a:pt x="2124" y="536"/>
                        <a:pt x="2605" y="250"/>
                        <a:pt x="3086" y="250"/>
                      </a:cubicBezTo>
                      <a:cubicBezTo>
                        <a:pt x="3558" y="250"/>
                        <a:pt x="4030" y="528"/>
                        <a:pt x="4184" y="1085"/>
                      </a:cubicBezTo>
                      <a:cubicBezTo>
                        <a:pt x="4198" y="1132"/>
                        <a:pt x="4237" y="1156"/>
                        <a:pt x="4275" y="1156"/>
                      </a:cubicBezTo>
                      <a:cubicBezTo>
                        <a:pt x="4306" y="1156"/>
                        <a:pt x="4336" y="1141"/>
                        <a:pt x="4352" y="1109"/>
                      </a:cubicBezTo>
                      <a:cubicBezTo>
                        <a:pt x="4571" y="676"/>
                        <a:pt x="4968" y="462"/>
                        <a:pt x="5361" y="462"/>
                      </a:cubicBezTo>
                      <a:cubicBezTo>
                        <a:pt x="5804" y="462"/>
                        <a:pt x="6243" y="733"/>
                        <a:pt x="6420" y="1264"/>
                      </a:cubicBezTo>
                      <a:cubicBezTo>
                        <a:pt x="6432" y="1300"/>
                        <a:pt x="6468" y="1318"/>
                        <a:pt x="6503" y="1318"/>
                      </a:cubicBezTo>
                      <a:cubicBezTo>
                        <a:pt x="6539" y="1318"/>
                        <a:pt x="6575" y="1300"/>
                        <a:pt x="6587" y="1264"/>
                      </a:cubicBezTo>
                      <a:cubicBezTo>
                        <a:pt x="6763" y="748"/>
                        <a:pt x="7222" y="478"/>
                        <a:pt x="7683" y="478"/>
                      </a:cubicBezTo>
                      <a:cubicBezTo>
                        <a:pt x="8066" y="478"/>
                        <a:pt x="8451" y="664"/>
                        <a:pt x="8679" y="1049"/>
                      </a:cubicBezTo>
                      <a:cubicBezTo>
                        <a:pt x="8697" y="1073"/>
                        <a:pt x="8724" y="1085"/>
                        <a:pt x="8751" y="1085"/>
                      </a:cubicBezTo>
                      <a:cubicBezTo>
                        <a:pt x="8778" y="1085"/>
                        <a:pt x="8804" y="1073"/>
                        <a:pt x="8822" y="1049"/>
                      </a:cubicBezTo>
                      <a:cubicBezTo>
                        <a:pt x="9056" y="587"/>
                        <a:pt x="9490" y="367"/>
                        <a:pt x="9922" y="367"/>
                      </a:cubicBezTo>
                      <a:cubicBezTo>
                        <a:pt x="10440" y="367"/>
                        <a:pt x="10955" y="683"/>
                        <a:pt x="11117" y="1276"/>
                      </a:cubicBezTo>
                      <a:cubicBezTo>
                        <a:pt x="11131" y="1318"/>
                        <a:pt x="11174" y="1343"/>
                        <a:pt x="11213" y="1343"/>
                      </a:cubicBezTo>
                      <a:cubicBezTo>
                        <a:pt x="11242" y="1343"/>
                        <a:pt x="11270" y="1330"/>
                        <a:pt x="11285" y="1300"/>
                      </a:cubicBezTo>
                      <a:cubicBezTo>
                        <a:pt x="11521" y="806"/>
                        <a:pt x="12071" y="414"/>
                        <a:pt x="12574" y="414"/>
                      </a:cubicBezTo>
                      <a:cubicBezTo>
                        <a:pt x="12910" y="414"/>
                        <a:pt x="13226" y="589"/>
                        <a:pt x="13413" y="1025"/>
                      </a:cubicBezTo>
                      <a:cubicBezTo>
                        <a:pt x="13428" y="1060"/>
                        <a:pt x="13458" y="1074"/>
                        <a:pt x="13488" y="1074"/>
                      </a:cubicBezTo>
                      <a:cubicBezTo>
                        <a:pt x="13530" y="1074"/>
                        <a:pt x="13573" y="1048"/>
                        <a:pt x="13580" y="1013"/>
                      </a:cubicBezTo>
                      <a:cubicBezTo>
                        <a:pt x="13723" y="454"/>
                        <a:pt x="14191" y="176"/>
                        <a:pt x="14657" y="176"/>
                      </a:cubicBezTo>
                      <a:cubicBezTo>
                        <a:pt x="15129" y="176"/>
                        <a:pt x="15599" y="460"/>
                        <a:pt x="15732" y="1025"/>
                      </a:cubicBezTo>
                      <a:cubicBezTo>
                        <a:pt x="15750" y="1067"/>
                        <a:pt x="15788" y="1088"/>
                        <a:pt x="15826" y="1088"/>
                      </a:cubicBezTo>
                      <a:cubicBezTo>
                        <a:pt x="15863" y="1088"/>
                        <a:pt x="15899" y="1067"/>
                        <a:pt x="15911" y="1025"/>
                      </a:cubicBezTo>
                      <a:cubicBezTo>
                        <a:pt x="16079" y="526"/>
                        <a:pt x="16510" y="280"/>
                        <a:pt x="16941" y="280"/>
                      </a:cubicBezTo>
                      <a:cubicBezTo>
                        <a:pt x="17398" y="280"/>
                        <a:pt x="17855" y="556"/>
                        <a:pt x="18003" y="1097"/>
                      </a:cubicBezTo>
                      <a:cubicBezTo>
                        <a:pt x="18016" y="1138"/>
                        <a:pt x="18053" y="1159"/>
                        <a:pt x="18089" y="1159"/>
                      </a:cubicBezTo>
                      <a:cubicBezTo>
                        <a:pt x="18116" y="1159"/>
                        <a:pt x="18143" y="1147"/>
                        <a:pt x="18158" y="1121"/>
                      </a:cubicBezTo>
                      <a:cubicBezTo>
                        <a:pt x="18364" y="671"/>
                        <a:pt x="18775" y="457"/>
                        <a:pt x="19183" y="457"/>
                      </a:cubicBezTo>
                      <a:cubicBezTo>
                        <a:pt x="19674" y="457"/>
                        <a:pt x="20162" y="767"/>
                        <a:pt x="20286" y="1348"/>
                      </a:cubicBezTo>
                      <a:cubicBezTo>
                        <a:pt x="20300" y="1390"/>
                        <a:pt x="20335" y="1408"/>
                        <a:pt x="20370" y="1408"/>
                      </a:cubicBezTo>
                      <a:cubicBezTo>
                        <a:pt x="20424" y="1408"/>
                        <a:pt x="20480" y="1365"/>
                        <a:pt x="20465" y="1300"/>
                      </a:cubicBezTo>
                      <a:cubicBezTo>
                        <a:pt x="20319" y="640"/>
                        <a:pt x="19757" y="275"/>
                        <a:pt x="19190" y="275"/>
                      </a:cubicBezTo>
                      <a:cubicBezTo>
                        <a:pt x="18782" y="275"/>
                        <a:pt x="18371" y="464"/>
                        <a:pt x="18110" y="870"/>
                      </a:cubicBezTo>
                      <a:cubicBezTo>
                        <a:pt x="17886" y="358"/>
                        <a:pt x="17411" y="97"/>
                        <a:pt x="16936" y="97"/>
                      </a:cubicBezTo>
                      <a:cubicBezTo>
                        <a:pt x="16501" y="97"/>
                        <a:pt x="16067" y="316"/>
                        <a:pt x="15827" y="762"/>
                      </a:cubicBezTo>
                      <a:cubicBezTo>
                        <a:pt x="15600" y="254"/>
                        <a:pt x="15125" y="0"/>
                        <a:pt x="14650"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818" name="Google Shape;2818;p29"/>
                <p:cNvSpPr/>
                <p:nvPr/>
              </p:nvSpPr>
              <p:spPr>
                <a:xfrm>
                  <a:off x="4979623" y="1579578"/>
                  <a:ext cx="4386615" cy="311298"/>
                </a:xfrm>
                <a:custGeom>
                  <a:avLst/>
                  <a:gdLst/>
                  <a:ahLst/>
                  <a:cxnLst/>
                  <a:rect l="l" t="t" r="r" b="b"/>
                  <a:pathLst>
                    <a:path w="20475" h="1453" extrusionOk="0">
                      <a:moveTo>
                        <a:pt x="14638" y="0"/>
                      </a:moveTo>
                      <a:cubicBezTo>
                        <a:pt x="14163" y="0"/>
                        <a:pt x="13687" y="257"/>
                        <a:pt x="13460" y="771"/>
                      </a:cubicBezTo>
                      <a:cubicBezTo>
                        <a:pt x="13242" y="398"/>
                        <a:pt x="12914" y="243"/>
                        <a:pt x="12567" y="243"/>
                      </a:cubicBezTo>
                      <a:cubicBezTo>
                        <a:pt x="12058" y="243"/>
                        <a:pt x="11507" y="577"/>
                        <a:pt x="11201" y="1046"/>
                      </a:cubicBezTo>
                      <a:cubicBezTo>
                        <a:pt x="10963" y="487"/>
                        <a:pt x="10439" y="198"/>
                        <a:pt x="9913" y="198"/>
                      </a:cubicBezTo>
                      <a:cubicBezTo>
                        <a:pt x="9459" y="198"/>
                        <a:pt x="9003" y="413"/>
                        <a:pt x="8727" y="855"/>
                      </a:cubicBezTo>
                      <a:cubicBezTo>
                        <a:pt x="8457" y="492"/>
                        <a:pt x="8056" y="316"/>
                        <a:pt x="7658" y="316"/>
                      </a:cubicBezTo>
                      <a:cubicBezTo>
                        <a:pt x="7192" y="316"/>
                        <a:pt x="6730" y="558"/>
                        <a:pt x="6491" y="1022"/>
                      </a:cubicBezTo>
                      <a:cubicBezTo>
                        <a:pt x="6262" y="545"/>
                        <a:pt x="5802" y="298"/>
                        <a:pt x="5339" y="298"/>
                      </a:cubicBezTo>
                      <a:cubicBezTo>
                        <a:pt x="4933" y="298"/>
                        <a:pt x="4525" y="488"/>
                        <a:pt x="4268" y="879"/>
                      </a:cubicBezTo>
                      <a:cubicBezTo>
                        <a:pt x="4040" y="348"/>
                        <a:pt x="3547" y="79"/>
                        <a:pt x="3053" y="79"/>
                      </a:cubicBezTo>
                      <a:cubicBezTo>
                        <a:pt x="2590" y="79"/>
                        <a:pt x="2126" y="315"/>
                        <a:pt x="1877" y="795"/>
                      </a:cubicBezTo>
                      <a:cubicBezTo>
                        <a:pt x="1740" y="430"/>
                        <a:pt x="1386" y="196"/>
                        <a:pt x="990" y="196"/>
                      </a:cubicBezTo>
                      <a:cubicBezTo>
                        <a:pt x="971" y="196"/>
                        <a:pt x="952" y="196"/>
                        <a:pt x="933" y="198"/>
                      </a:cubicBezTo>
                      <a:cubicBezTo>
                        <a:pt x="335" y="257"/>
                        <a:pt x="13" y="831"/>
                        <a:pt x="1" y="1381"/>
                      </a:cubicBezTo>
                      <a:cubicBezTo>
                        <a:pt x="1" y="1429"/>
                        <a:pt x="36" y="1453"/>
                        <a:pt x="72" y="1453"/>
                      </a:cubicBezTo>
                      <a:cubicBezTo>
                        <a:pt x="108" y="1453"/>
                        <a:pt x="144" y="1429"/>
                        <a:pt x="144" y="1381"/>
                      </a:cubicBezTo>
                      <a:cubicBezTo>
                        <a:pt x="168" y="951"/>
                        <a:pt x="383" y="532"/>
                        <a:pt x="825" y="413"/>
                      </a:cubicBezTo>
                      <a:cubicBezTo>
                        <a:pt x="893" y="393"/>
                        <a:pt x="961" y="384"/>
                        <a:pt x="1027" y="384"/>
                      </a:cubicBezTo>
                      <a:cubicBezTo>
                        <a:pt x="1409" y="384"/>
                        <a:pt x="1749" y="687"/>
                        <a:pt x="1770" y="1094"/>
                      </a:cubicBezTo>
                      <a:cubicBezTo>
                        <a:pt x="1770" y="1154"/>
                        <a:pt x="1814" y="1188"/>
                        <a:pt x="1857" y="1188"/>
                      </a:cubicBezTo>
                      <a:cubicBezTo>
                        <a:pt x="1892" y="1188"/>
                        <a:pt x="1926" y="1166"/>
                        <a:pt x="1937" y="1118"/>
                      </a:cubicBezTo>
                      <a:cubicBezTo>
                        <a:pt x="2087" y="547"/>
                        <a:pt x="2570" y="260"/>
                        <a:pt x="3052" y="260"/>
                      </a:cubicBezTo>
                      <a:cubicBezTo>
                        <a:pt x="3529" y="260"/>
                        <a:pt x="4006" y="541"/>
                        <a:pt x="4160" y="1106"/>
                      </a:cubicBezTo>
                      <a:cubicBezTo>
                        <a:pt x="4174" y="1147"/>
                        <a:pt x="4215" y="1168"/>
                        <a:pt x="4254" y="1168"/>
                      </a:cubicBezTo>
                      <a:cubicBezTo>
                        <a:pt x="4283" y="1168"/>
                        <a:pt x="4312" y="1156"/>
                        <a:pt x="4328" y="1130"/>
                      </a:cubicBezTo>
                      <a:cubicBezTo>
                        <a:pt x="4549" y="694"/>
                        <a:pt x="4949" y="478"/>
                        <a:pt x="5344" y="478"/>
                      </a:cubicBezTo>
                      <a:cubicBezTo>
                        <a:pt x="5782" y="478"/>
                        <a:pt x="6214" y="745"/>
                        <a:pt x="6384" y="1273"/>
                      </a:cubicBezTo>
                      <a:cubicBezTo>
                        <a:pt x="6402" y="1315"/>
                        <a:pt x="6438" y="1336"/>
                        <a:pt x="6473" y="1336"/>
                      </a:cubicBezTo>
                      <a:cubicBezTo>
                        <a:pt x="6509" y="1336"/>
                        <a:pt x="6545" y="1315"/>
                        <a:pt x="6563" y="1273"/>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32" y="602"/>
                        <a:pt x="9466" y="382"/>
                        <a:pt x="9898" y="382"/>
                      </a:cubicBezTo>
                      <a:cubicBezTo>
                        <a:pt x="10416" y="382"/>
                        <a:pt x="10931" y="698"/>
                        <a:pt x="11094" y="1297"/>
                      </a:cubicBezTo>
                      <a:cubicBezTo>
                        <a:pt x="11100" y="1339"/>
                        <a:pt x="11144" y="1364"/>
                        <a:pt x="11183" y="1364"/>
                      </a:cubicBezTo>
                      <a:cubicBezTo>
                        <a:pt x="11212" y="1364"/>
                        <a:pt x="11239" y="1351"/>
                        <a:pt x="11249" y="1321"/>
                      </a:cubicBezTo>
                      <a:cubicBezTo>
                        <a:pt x="11492" y="821"/>
                        <a:pt x="12042" y="432"/>
                        <a:pt x="12545" y="432"/>
                      </a:cubicBezTo>
                      <a:cubicBezTo>
                        <a:pt x="12884" y="432"/>
                        <a:pt x="13201" y="608"/>
                        <a:pt x="13389" y="1046"/>
                      </a:cubicBezTo>
                      <a:cubicBezTo>
                        <a:pt x="13404" y="1076"/>
                        <a:pt x="13431" y="1090"/>
                        <a:pt x="13460" y="1090"/>
                      </a:cubicBezTo>
                      <a:cubicBezTo>
                        <a:pt x="13500" y="1090"/>
                        <a:pt x="13542" y="1064"/>
                        <a:pt x="13556" y="1022"/>
                      </a:cubicBezTo>
                      <a:cubicBezTo>
                        <a:pt x="13705" y="469"/>
                        <a:pt x="14170" y="194"/>
                        <a:pt x="14633" y="194"/>
                      </a:cubicBezTo>
                      <a:cubicBezTo>
                        <a:pt x="15102" y="194"/>
                        <a:pt x="15569" y="475"/>
                        <a:pt x="15708" y="1034"/>
                      </a:cubicBezTo>
                      <a:cubicBezTo>
                        <a:pt x="15726" y="1082"/>
                        <a:pt x="15761" y="1106"/>
                        <a:pt x="15797" y="1106"/>
                      </a:cubicBezTo>
                      <a:cubicBezTo>
                        <a:pt x="15833" y="1106"/>
                        <a:pt x="15869" y="1082"/>
                        <a:pt x="15887" y="1034"/>
                      </a:cubicBezTo>
                      <a:cubicBezTo>
                        <a:pt x="16055" y="541"/>
                        <a:pt x="16486" y="298"/>
                        <a:pt x="16917" y="298"/>
                      </a:cubicBezTo>
                      <a:cubicBezTo>
                        <a:pt x="17373" y="298"/>
                        <a:pt x="17831" y="571"/>
                        <a:pt x="17979" y="1106"/>
                      </a:cubicBezTo>
                      <a:cubicBezTo>
                        <a:pt x="17992" y="1153"/>
                        <a:pt x="18028" y="1177"/>
                        <a:pt x="18063" y="1177"/>
                      </a:cubicBezTo>
                      <a:cubicBezTo>
                        <a:pt x="18091" y="1177"/>
                        <a:pt x="18118" y="1162"/>
                        <a:pt x="18134" y="1130"/>
                      </a:cubicBezTo>
                      <a:cubicBezTo>
                        <a:pt x="18340" y="686"/>
                        <a:pt x="18750" y="475"/>
                        <a:pt x="19157" y="475"/>
                      </a:cubicBezTo>
                      <a:cubicBezTo>
                        <a:pt x="19649" y="475"/>
                        <a:pt x="20138" y="782"/>
                        <a:pt x="20262" y="1357"/>
                      </a:cubicBezTo>
                      <a:cubicBezTo>
                        <a:pt x="20276" y="1409"/>
                        <a:pt x="20314" y="1431"/>
                        <a:pt x="20353" y="1431"/>
                      </a:cubicBezTo>
                      <a:cubicBezTo>
                        <a:pt x="20413" y="1431"/>
                        <a:pt x="20475" y="1377"/>
                        <a:pt x="20453" y="1297"/>
                      </a:cubicBezTo>
                      <a:cubicBezTo>
                        <a:pt x="20307" y="643"/>
                        <a:pt x="19748" y="281"/>
                        <a:pt x="19181" y="281"/>
                      </a:cubicBezTo>
                      <a:cubicBezTo>
                        <a:pt x="18774" y="281"/>
                        <a:pt x="18363" y="467"/>
                        <a:pt x="18098" y="867"/>
                      </a:cubicBezTo>
                      <a:cubicBezTo>
                        <a:pt x="17881" y="358"/>
                        <a:pt x="17410" y="101"/>
                        <a:pt x="16937" y="101"/>
                      </a:cubicBezTo>
                      <a:cubicBezTo>
                        <a:pt x="16498" y="101"/>
                        <a:pt x="16057" y="323"/>
                        <a:pt x="15815" y="771"/>
                      </a:cubicBezTo>
                      <a:cubicBezTo>
                        <a:pt x="15588" y="257"/>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819" name="Google Shape;2819;p29"/>
                <p:cNvSpPr/>
                <p:nvPr/>
              </p:nvSpPr>
              <p:spPr>
                <a:xfrm>
                  <a:off x="4979623" y="2121833"/>
                  <a:ext cx="4384901" cy="309370"/>
                </a:xfrm>
                <a:custGeom>
                  <a:avLst/>
                  <a:gdLst/>
                  <a:ahLst/>
                  <a:cxnLst/>
                  <a:rect l="l" t="t" r="r" b="b"/>
                  <a:pathLst>
                    <a:path w="20467" h="1444" extrusionOk="0">
                      <a:moveTo>
                        <a:pt x="14638" y="0"/>
                      </a:moveTo>
                      <a:cubicBezTo>
                        <a:pt x="14163" y="0"/>
                        <a:pt x="13687" y="254"/>
                        <a:pt x="13460" y="762"/>
                      </a:cubicBezTo>
                      <a:cubicBezTo>
                        <a:pt x="13242" y="394"/>
                        <a:pt x="12915" y="240"/>
                        <a:pt x="12568" y="240"/>
                      </a:cubicBezTo>
                      <a:cubicBezTo>
                        <a:pt x="12058" y="240"/>
                        <a:pt x="11507" y="573"/>
                        <a:pt x="11201" y="1049"/>
                      </a:cubicBezTo>
                      <a:cubicBezTo>
                        <a:pt x="10962" y="487"/>
                        <a:pt x="10434" y="194"/>
                        <a:pt x="9904" y="194"/>
                      </a:cubicBezTo>
                      <a:cubicBezTo>
                        <a:pt x="9453" y="194"/>
                        <a:pt x="9001" y="407"/>
                        <a:pt x="8727" y="846"/>
                      </a:cubicBezTo>
                      <a:cubicBezTo>
                        <a:pt x="8458" y="484"/>
                        <a:pt x="8059" y="308"/>
                        <a:pt x="7662" y="308"/>
                      </a:cubicBezTo>
                      <a:cubicBezTo>
                        <a:pt x="7194" y="308"/>
                        <a:pt x="6731" y="553"/>
                        <a:pt x="6491" y="1025"/>
                      </a:cubicBezTo>
                      <a:cubicBezTo>
                        <a:pt x="6261" y="546"/>
                        <a:pt x="5799" y="299"/>
                        <a:pt x="5334" y="299"/>
                      </a:cubicBezTo>
                      <a:cubicBezTo>
                        <a:pt x="4930" y="299"/>
                        <a:pt x="4524" y="486"/>
                        <a:pt x="4268" y="870"/>
                      </a:cubicBezTo>
                      <a:cubicBezTo>
                        <a:pt x="4041" y="342"/>
                        <a:pt x="3553" y="76"/>
                        <a:pt x="3061" y="76"/>
                      </a:cubicBezTo>
                      <a:cubicBezTo>
                        <a:pt x="2596" y="76"/>
                        <a:pt x="2128" y="315"/>
                        <a:pt x="1877" y="798"/>
                      </a:cubicBezTo>
                      <a:cubicBezTo>
                        <a:pt x="1743" y="440"/>
                        <a:pt x="1399" y="197"/>
                        <a:pt x="1012" y="197"/>
                      </a:cubicBezTo>
                      <a:cubicBezTo>
                        <a:pt x="986" y="197"/>
                        <a:pt x="960" y="198"/>
                        <a:pt x="933" y="201"/>
                      </a:cubicBezTo>
                      <a:cubicBezTo>
                        <a:pt x="335" y="260"/>
                        <a:pt x="13" y="834"/>
                        <a:pt x="1" y="1372"/>
                      </a:cubicBezTo>
                      <a:cubicBezTo>
                        <a:pt x="1" y="1420"/>
                        <a:pt x="36" y="1444"/>
                        <a:pt x="72" y="1444"/>
                      </a:cubicBezTo>
                      <a:cubicBezTo>
                        <a:pt x="108" y="1444"/>
                        <a:pt x="144" y="1420"/>
                        <a:pt x="144" y="1372"/>
                      </a:cubicBezTo>
                      <a:cubicBezTo>
                        <a:pt x="168" y="942"/>
                        <a:pt x="383" y="523"/>
                        <a:pt x="825" y="416"/>
                      </a:cubicBezTo>
                      <a:cubicBezTo>
                        <a:pt x="893" y="396"/>
                        <a:pt x="961" y="387"/>
                        <a:pt x="1027" y="387"/>
                      </a:cubicBezTo>
                      <a:cubicBezTo>
                        <a:pt x="1409" y="387"/>
                        <a:pt x="1749" y="690"/>
                        <a:pt x="1770" y="1097"/>
                      </a:cubicBezTo>
                      <a:cubicBezTo>
                        <a:pt x="1770" y="1151"/>
                        <a:pt x="1815" y="1182"/>
                        <a:pt x="1859" y="1182"/>
                      </a:cubicBezTo>
                      <a:cubicBezTo>
                        <a:pt x="1893" y="1182"/>
                        <a:pt x="1927" y="1163"/>
                        <a:pt x="1937" y="1121"/>
                      </a:cubicBezTo>
                      <a:cubicBezTo>
                        <a:pt x="2087" y="544"/>
                        <a:pt x="2570" y="257"/>
                        <a:pt x="3052" y="257"/>
                      </a:cubicBezTo>
                      <a:cubicBezTo>
                        <a:pt x="3529" y="257"/>
                        <a:pt x="4006" y="538"/>
                        <a:pt x="4160" y="1097"/>
                      </a:cubicBezTo>
                      <a:cubicBezTo>
                        <a:pt x="4174" y="1144"/>
                        <a:pt x="4213" y="1168"/>
                        <a:pt x="4252" y="1168"/>
                      </a:cubicBezTo>
                      <a:cubicBezTo>
                        <a:pt x="4282" y="1168"/>
                        <a:pt x="4312" y="1153"/>
                        <a:pt x="4328" y="1121"/>
                      </a:cubicBezTo>
                      <a:cubicBezTo>
                        <a:pt x="4547" y="688"/>
                        <a:pt x="4944" y="475"/>
                        <a:pt x="5336" y="475"/>
                      </a:cubicBezTo>
                      <a:cubicBezTo>
                        <a:pt x="5777" y="475"/>
                        <a:pt x="6213" y="745"/>
                        <a:pt x="6384" y="1276"/>
                      </a:cubicBezTo>
                      <a:cubicBezTo>
                        <a:pt x="6402" y="1318"/>
                        <a:pt x="6438" y="1339"/>
                        <a:pt x="6473" y="1339"/>
                      </a:cubicBezTo>
                      <a:cubicBezTo>
                        <a:pt x="6509" y="1339"/>
                        <a:pt x="6545" y="1318"/>
                        <a:pt x="6563" y="1276"/>
                      </a:cubicBezTo>
                      <a:cubicBezTo>
                        <a:pt x="6740" y="765"/>
                        <a:pt x="7201" y="495"/>
                        <a:pt x="7664" y="495"/>
                      </a:cubicBezTo>
                      <a:cubicBezTo>
                        <a:pt x="8046" y="495"/>
                        <a:pt x="8428" y="678"/>
                        <a:pt x="8655" y="1061"/>
                      </a:cubicBezTo>
                      <a:cubicBezTo>
                        <a:pt x="8673" y="1085"/>
                        <a:pt x="8700" y="1097"/>
                        <a:pt x="8727" y="1097"/>
                      </a:cubicBezTo>
                      <a:cubicBezTo>
                        <a:pt x="8754" y="1097"/>
                        <a:pt x="8781" y="1085"/>
                        <a:pt x="8798" y="1061"/>
                      </a:cubicBezTo>
                      <a:cubicBezTo>
                        <a:pt x="9028" y="590"/>
                        <a:pt x="9469" y="365"/>
                        <a:pt x="9908" y="365"/>
                      </a:cubicBezTo>
                      <a:cubicBezTo>
                        <a:pt x="10427" y="365"/>
                        <a:pt x="10944" y="680"/>
                        <a:pt x="11105" y="1276"/>
                      </a:cubicBezTo>
                      <a:cubicBezTo>
                        <a:pt x="11119" y="1317"/>
                        <a:pt x="11156" y="1339"/>
                        <a:pt x="11192" y="1339"/>
                      </a:cubicBezTo>
                      <a:cubicBezTo>
                        <a:pt x="11219" y="1339"/>
                        <a:pt x="11245" y="1326"/>
                        <a:pt x="11261" y="1300"/>
                      </a:cubicBezTo>
                      <a:cubicBezTo>
                        <a:pt x="11504" y="800"/>
                        <a:pt x="12054" y="411"/>
                        <a:pt x="12557" y="411"/>
                      </a:cubicBezTo>
                      <a:cubicBezTo>
                        <a:pt x="12896" y="411"/>
                        <a:pt x="13213" y="588"/>
                        <a:pt x="13401" y="1025"/>
                      </a:cubicBezTo>
                      <a:cubicBezTo>
                        <a:pt x="13416" y="1055"/>
                        <a:pt x="13443" y="1069"/>
                        <a:pt x="13472" y="1069"/>
                      </a:cubicBezTo>
                      <a:cubicBezTo>
                        <a:pt x="13512" y="1069"/>
                        <a:pt x="13554" y="1043"/>
                        <a:pt x="13568" y="1002"/>
                      </a:cubicBezTo>
                      <a:cubicBezTo>
                        <a:pt x="13716" y="450"/>
                        <a:pt x="14179" y="175"/>
                        <a:pt x="14641" y="175"/>
                      </a:cubicBezTo>
                      <a:cubicBezTo>
                        <a:pt x="15111" y="175"/>
                        <a:pt x="15581" y="459"/>
                        <a:pt x="15720" y="1025"/>
                      </a:cubicBezTo>
                      <a:cubicBezTo>
                        <a:pt x="15732" y="1067"/>
                        <a:pt x="15767" y="1088"/>
                        <a:pt x="15805" y="1088"/>
                      </a:cubicBezTo>
                      <a:cubicBezTo>
                        <a:pt x="15842" y="1088"/>
                        <a:pt x="15881" y="1067"/>
                        <a:pt x="15899" y="1025"/>
                      </a:cubicBezTo>
                      <a:cubicBezTo>
                        <a:pt x="16067" y="526"/>
                        <a:pt x="16498" y="281"/>
                        <a:pt x="16929" y="281"/>
                      </a:cubicBezTo>
                      <a:cubicBezTo>
                        <a:pt x="17386" y="281"/>
                        <a:pt x="17843" y="556"/>
                        <a:pt x="17991" y="1097"/>
                      </a:cubicBezTo>
                      <a:cubicBezTo>
                        <a:pt x="17997" y="1136"/>
                        <a:pt x="18032" y="1157"/>
                        <a:pt x="18068" y="1157"/>
                      </a:cubicBezTo>
                      <a:cubicBezTo>
                        <a:pt x="18098" y="1157"/>
                        <a:pt x="18130" y="1142"/>
                        <a:pt x="18146" y="1109"/>
                      </a:cubicBezTo>
                      <a:cubicBezTo>
                        <a:pt x="18352" y="665"/>
                        <a:pt x="18762" y="454"/>
                        <a:pt x="19169" y="454"/>
                      </a:cubicBezTo>
                      <a:cubicBezTo>
                        <a:pt x="19661" y="454"/>
                        <a:pt x="20150" y="761"/>
                        <a:pt x="20274" y="1336"/>
                      </a:cubicBezTo>
                      <a:cubicBezTo>
                        <a:pt x="20284" y="1387"/>
                        <a:pt x="20323" y="1410"/>
                        <a:pt x="20361" y="1410"/>
                      </a:cubicBezTo>
                      <a:cubicBezTo>
                        <a:pt x="20414" y="1410"/>
                        <a:pt x="20467" y="1369"/>
                        <a:pt x="20453" y="1300"/>
                      </a:cubicBezTo>
                      <a:cubicBezTo>
                        <a:pt x="20307" y="645"/>
                        <a:pt x="19746" y="279"/>
                        <a:pt x="19178" y="279"/>
                      </a:cubicBezTo>
                      <a:cubicBezTo>
                        <a:pt x="18772" y="279"/>
                        <a:pt x="18363" y="466"/>
                        <a:pt x="18098" y="870"/>
                      </a:cubicBezTo>
                      <a:cubicBezTo>
                        <a:pt x="17880" y="359"/>
                        <a:pt x="17404" y="98"/>
                        <a:pt x="16928" y="98"/>
                      </a:cubicBezTo>
                      <a:cubicBezTo>
                        <a:pt x="16492" y="98"/>
                        <a:pt x="16055" y="317"/>
                        <a:pt x="15815" y="762"/>
                      </a:cubicBezTo>
                      <a:cubicBezTo>
                        <a:pt x="15588" y="254"/>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820" name="Google Shape;2820;p29"/>
                <p:cNvSpPr/>
                <p:nvPr/>
              </p:nvSpPr>
              <p:spPr>
                <a:xfrm>
                  <a:off x="4979623" y="2662802"/>
                  <a:ext cx="4386829" cy="310655"/>
                </a:xfrm>
                <a:custGeom>
                  <a:avLst/>
                  <a:gdLst/>
                  <a:ahLst/>
                  <a:cxnLst/>
                  <a:rect l="l" t="t" r="r" b="b"/>
                  <a:pathLst>
                    <a:path w="20476" h="1450" extrusionOk="0">
                      <a:moveTo>
                        <a:pt x="14638" y="1"/>
                      </a:moveTo>
                      <a:cubicBezTo>
                        <a:pt x="14163" y="1"/>
                        <a:pt x="13687" y="258"/>
                        <a:pt x="13460" y="772"/>
                      </a:cubicBezTo>
                      <a:cubicBezTo>
                        <a:pt x="13242" y="399"/>
                        <a:pt x="12914" y="243"/>
                        <a:pt x="12567" y="243"/>
                      </a:cubicBezTo>
                      <a:cubicBezTo>
                        <a:pt x="12058" y="243"/>
                        <a:pt x="11507" y="577"/>
                        <a:pt x="11201" y="1047"/>
                      </a:cubicBezTo>
                      <a:cubicBezTo>
                        <a:pt x="10963" y="486"/>
                        <a:pt x="10437" y="193"/>
                        <a:pt x="9909" y="193"/>
                      </a:cubicBezTo>
                      <a:cubicBezTo>
                        <a:pt x="9456" y="193"/>
                        <a:pt x="9003" y="409"/>
                        <a:pt x="8727" y="855"/>
                      </a:cubicBezTo>
                      <a:cubicBezTo>
                        <a:pt x="8457" y="492"/>
                        <a:pt x="8056" y="316"/>
                        <a:pt x="7658" y="316"/>
                      </a:cubicBezTo>
                      <a:cubicBezTo>
                        <a:pt x="7192" y="316"/>
                        <a:pt x="6730" y="558"/>
                        <a:pt x="6491" y="1023"/>
                      </a:cubicBezTo>
                      <a:cubicBezTo>
                        <a:pt x="6262" y="545"/>
                        <a:pt x="5802" y="298"/>
                        <a:pt x="5339" y="298"/>
                      </a:cubicBezTo>
                      <a:cubicBezTo>
                        <a:pt x="4933" y="298"/>
                        <a:pt x="4525" y="488"/>
                        <a:pt x="4268" y="879"/>
                      </a:cubicBezTo>
                      <a:cubicBezTo>
                        <a:pt x="4040" y="348"/>
                        <a:pt x="3547" y="79"/>
                        <a:pt x="3053" y="79"/>
                      </a:cubicBezTo>
                      <a:cubicBezTo>
                        <a:pt x="2590" y="79"/>
                        <a:pt x="2126" y="316"/>
                        <a:pt x="1877" y="796"/>
                      </a:cubicBezTo>
                      <a:cubicBezTo>
                        <a:pt x="1743" y="437"/>
                        <a:pt x="1399" y="194"/>
                        <a:pt x="1012" y="194"/>
                      </a:cubicBezTo>
                      <a:cubicBezTo>
                        <a:pt x="986" y="194"/>
                        <a:pt x="960" y="196"/>
                        <a:pt x="933" y="198"/>
                      </a:cubicBezTo>
                      <a:cubicBezTo>
                        <a:pt x="335" y="258"/>
                        <a:pt x="13" y="831"/>
                        <a:pt x="1" y="1369"/>
                      </a:cubicBezTo>
                      <a:cubicBezTo>
                        <a:pt x="1" y="1423"/>
                        <a:pt x="36" y="1450"/>
                        <a:pt x="72" y="1450"/>
                      </a:cubicBezTo>
                      <a:cubicBezTo>
                        <a:pt x="108" y="1450"/>
                        <a:pt x="144" y="1423"/>
                        <a:pt x="144" y="1369"/>
                      </a:cubicBezTo>
                      <a:cubicBezTo>
                        <a:pt x="168" y="951"/>
                        <a:pt x="383" y="533"/>
                        <a:pt x="825" y="413"/>
                      </a:cubicBezTo>
                      <a:cubicBezTo>
                        <a:pt x="893" y="393"/>
                        <a:pt x="961" y="384"/>
                        <a:pt x="1027" y="384"/>
                      </a:cubicBezTo>
                      <a:cubicBezTo>
                        <a:pt x="1409" y="384"/>
                        <a:pt x="1749" y="687"/>
                        <a:pt x="1770" y="1094"/>
                      </a:cubicBezTo>
                      <a:cubicBezTo>
                        <a:pt x="1770" y="1153"/>
                        <a:pt x="1812" y="1183"/>
                        <a:pt x="1855" y="1183"/>
                      </a:cubicBezTo>
                      <a:cubicBezTo>
                        <a:pt x="1890" y="1183"/>
                        <a:pt x="1926" y="1162"/>
                        <a:pt x="1937" y="1118"/>
                      </a:cubicBezTo>
                      <a:cubicBezTo>
                        <a:pt x="2087" y="547"/>
                        <a:pt x="2570" y="261"/>
                        <a:pt x="3052" y="261"/>
                      </a:cubicBezTo>
                      <a:cubicBezTo>
                        <a:pt x="3529" y="261"/>
                        <a:pt x="4006" y="542"/>
                        <a:pt x="4160" y="1106"/>
                      </a:cubicBezTo>
                      <a:cubicBezTo>
                        <a:pt x="4174" y="1147"/>
                        <a:pt x="4215" y="1168"/>
                        <a:pt x="4254" y="1168"/>
                      </a:cubicBezTo>
                      <a:cubicBezTo>
                        <a:pt x="4283" y="1168"/>
                        <a:pt x="4312" y="1156"/>
                        <a:pt x="4328" y="1130"/>
                      </a:cubicBezTo>
                      <a:cubicBezTo>
                        <a:pt x="4549" y="694"/>
                        <a:pt x="4949" y="478"/>
                        <a:pt x="5344" y="478"/>
                      </a:cubicBezTo>
                      <a:cubicBezTo>
                        <a:pt x="5782" y="478"/>
                        <a:pt x="6214" y="745"/>
                        <a:pt x="6384" y="1274"/>
                      </a:cubicBezTo>
                      <a:cubicBezTo>
                        <a:pt x="6402" y="1316"/>
                        <a:pt x="6438" y="1336"/>
                        <a:pt x="6473" y="1336"/>
                      </a:cubicBezTo>
                      <a:cubicBezTo>
                        <a:pt x="6509" y="1336"/>
                        <a:pt x="6545" y="1316"/>
                        <a:pt x="6563" y="1274"/>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27" y="590"/>
                        <a:pt x="9467" y="365"/>
                        <a:pt x="9905" y="365"/>
                      </a:cubicBezTo>
                      <a:cubicBezTo>
                        <a:pt x="10428" y="365"/>
                        <a:pt x="10949" y="686"/>
                        <a:pt x="11105" y="1298"/>
                      </a:cubicBezTo>
                      <a:cubicBezTo>
                        <a:pt x="11118" y="1336"/>
                        <a:pt x="11152" y="1358"/>
                        <a:pt x="11187" y="1358"/>
                      </a:cubicBezTo>
                      <a:cubicBezTo>
                        <a:pt x="11215" y="1358"/>
                        <a:pt x="11244" y="1342"/>
                        <a:pt x="11261" y="1310"/>
                      </a:cubicBezTo>
                      <a:cubicBezTo>
                        <a:pt x="11503" y="817"/>
                        <a:pt x="12052" y="432"/>
                        <a:pt x="12555" y="432"/>
                      </a:cubicBezTo>
                      <a:cubicBezTo>
                        <a:pt x="12894" y="432"/>
                        <a:pt x="13213" y="608"/>
                        <a:pt x="13401" y="1047"/>
                      </a:cubicBezTo>
                      <a:cubicBezTo>
                        <a:pt x="13415" y="1075"/>
                        <a:pt x="13440" y="1086"/>
                        <a:pt x="13467" y="1086"/>
                      </a:cubicBezTo>
                      <a:cubicBezTo>
                        <a:pt x="13508" y="1086"/>
                        <a:pt x="13553" y="1059"/>
                        <a:pt x="13568" y="1023"/>
                      </a:cubicBezTo>
                      <a:cubicBezTo>
                        <a:pt x="13717" y="470"/>
                        <a:pt x="14181" y="195"/>
                        <a:pt x="14645" y="195"/>
                      </a:cubicBezTo>
                      <a:cubicBezTo>
                        <a:pt x="15114" y="195"/>
                        <a:pt x="15581" y="476"/>
                        <a:pt x="15720" y="1035"/>
                      </a:cubicBezTo>
                      <a:cubicBezTo>
                        <a:pt x="15732" y="1076"/>
                        <a:pt x="15767" y="1097"/>
                        <a:pt x="15805" y="1097"/>
                      </a:cubicBezTo>
                      <a:cubicBezTo>
                        <a:pt x="15842" y="1097"/>
                        <a:pt x="15881" y="1076"/>
                        <a:pt x="15899" y="1035"/>
                      </a:cubicBezTo>
                      <a:cubicBezTo>
                        <a:pt x="16067" y="541"/>
                        <a:pt x="16497" y="299"/>
                        <a:pt x="16929" y="299"/>
                      </a:cubicBezTo>
                      <a:cubicBezTo>
                        <a:pt x="17385" y="299"/>
                        <a:pt x="17843" y="571"/>
                        <a:pt x="17991" y="1106"/>
                      </a:cubicBezTo>
                      <a:cubicBezTo>
                        <a:pt x="18004" y="1147"/>
                        <a:pt x="18041" y="1168"/>
                        <a:pt x="18077" y="1168"/>
                      </a:cubicBezTo>
                      <a:cubicBezTo>
                        <a:pt x="18104" y="1168"/>
                        <a:pt x="18131" y="1156"/>
                        <a:pt x="18146" y="1130"/>
                      </a:cubicBezTo>
                      <a:cubicBezTo>
                        <a:pt x="18352" y="680"/>
                        <a:pt x="18763" y="466"/>
                        <a:pt x="19171" y="466"/>
                      </a:cubicBezTo>
                      <a:cubicBezTo>
                        <a:pt x="19662" y="466"/>
                        <a:pt x="20150" y="776"/>
                        <a:pt x="20274" y="1357"/>
                      </a:cubicBezTo>
                      <a:cubicBezTo>
                        <a:pt x="20288" y="1403"/>
                        <a:pt x="20322" y="1422"/>
                        <a:pt x="20358" y="1422"/>
                      </a:cubicBezTo>
                      <a:cubicBezTo>
                        <a:pt x="20415" y="1422"/>
                        <a:pt x="20475" y="1371"/>
                        <a:pt x="20453" y="1298"/>
                      </a:cubicBezTo>
                      <a:cubicBezTo>
                        <a:pt x="20307" y="643"/>
                        <a:pt x="19748" y="281"/>
                        <a:pt x="19181" y="281"/>
                      </a:cubicBezTo>
                      <a:cubicBezTo>
                        <a:pt x="18774" y="281"/>
                        <a:pt x="18363" y="468"/>
                        <a:pt x="18098" y="867"/>
                      </a:cubicBezTo>
                      <a:cubicBezTo>
                        <a:pt x="17881" y="357"/>
                        <a:pt x="17408" y="97"/>
                        <a:pt x="16933" y="97"/>
                      </a:cubicBezTo>
                      <a:cubicBezTo>
                        <a:pt x="16495" y="97"/>
                        <a:pt x="16056" y="318"/>
                        <a:pt x="15815" y="772"/>
                      </a:cubicBezTo>
                      <a:cubicBezTo>
                        <a:pt x="15588" y="258"/>
                        <a:pt x="15113" y="1"/>
                        <a:pt x="14638"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821" name="Google Shape;2821;p29"/>
                <p:cNvSpPr/>
                <p:nvPr/>
              </p:nvSpPr>
              <p:spPr>
                <a:xfrm>
                  <a:off x="4979623" y="3205700"/>
                  <a:ext cx="4386615" cy="308941"/>
                </a:xfrm>
                <a:custGeom>
                  <a:avLst/>
                  <a:gdLst/>
                  <a:ahLst/>
                  <a:cxnLst/>
                  <a:rect l="l" t="t" r="r" b="b"/>
                  <a:pathLst>
                    <a:path w="20475" h="1442" extrusionOk="0">
                      <a:moveTo>
                        <a:pt x="14638" y="1"/>
                      </a:moveTo>
                      <a:cubicBezTo>
                        <a:pt x="14163" y="1"/>
                        <a:pt x="13687" y="258"/>
                        <a:pt x="13460" y="772"/>
                      </a:cubicBezTo>
                      <a:cubicBezTo>
                        <a:pt x="13242" y="399"/>
                        <a:pt x="12914" y="244"/>
                        <a:pt x="12567" y="244"/>
                      </a:cubicBezTo>
                      <a:cubicBezTo>
                        <a:pt x="12058" y="244"/>
                        <a:pt x="11507" y="578"/>
                        <a:pt x="11201" y="1047"/>
                      </a:cubicBezTo>
                      <a:cubicBezTo>
                        <a:pt x="10962" y="485"/>
                        <a:pt x="10434" y="192"/>
                        <a:pt x="9904" y="192"/>
                      </a:cubicBezTo>
                      <a:cubicBezTo>
                        <a:pt x="9453" y="192"/>
                        <a:pt x="9001" y="404"/>
                        <a:pt x="8727" y="843"/>
                      </a:cubicBezTo>
                      <a:cubicBezTo>
                        <a:pt x="8458" y="482"/>
                        <a:pt x="8059" y="306"/>
                        <a:pt x="7662" y="306"/>
                      </a:cubicBezTo>
                      <a:cubicBezTo>
                        <a:pt x="7194" y="306"/>
                        <a:pt x="6731" y="550"/>
                        <a:pt x="6491" y="1023"/>
                      </a:cubicBezTo>
                      <a:cubicBezTo>
                        <a:pt x="6262" y="545"/>
                        <a:pt x="5802" y="298"/>
                        <a:pt x="5339" y="298"/>
                      </a:cubicBezTo>
                      <a:cubicBezTo>
                        <a:pt x="4933" y="298"/>
                        <a:pt x="4525" y="488"/>
                        <a:pt x="4268" y="879"/>
                      </a:cubicBezTo>
                      <a:cubicBezTo>
                        <a:pt x="4040" y="349"/>
                        <a:pt x="3547" y="79"/>
                        <a:pt x="3053" y="79"/>
                      </a:cubicBezTo>
                      <a:cubicBezTo>
                        <a:pt x="2590" y="79"/>
                        <a:pt x="2126" y="316"/>
                        <a:pt x="1877" y="796"/>
                      </a:cubicBezTo>
                      <a:cubicBezTo>
                        <a:pt x="1743" y="437"/>
                        <a:pt x="1399" y="195"/>
                        <a:pt x="1012" y="195"/>
                      </a:cubicBezTo>
                      <a:cubicBezTo>
                        <a:pt x="986" y="195"/>
                        <a:pt x="960" y="196"/>
                        <a:pt x="933" y="198"/>
                      </a:cubicBezTo>
                      <a:cubicBezTo>
                        <a:pt x="335" y="258"/>
                        <a:pt x="13" y="832"/>
                        <a:pt x="1" y="1369"/>
                      </a:cubicBezTo>
                      <a:cubicBezTo>
                        <a:pt x="1" y="1417"/>
                        <a:pt x="36" y="1441"/>
                        <a:pt x="72" y="1441"/>
                      </a:cubicBezTo>
                      <a:cubicBezTo>
                        <a:pt x="108" y="1441"/>
                        <a:pt x="144" y="1417"/>
                        <a:pt x="144" y="1369"/>
                      </a:cubicBezTo>
                      <a:cubicBezTo>
                        <a:pt x="168" y="939"/>
                        <a:pt x="383" y="533"/>
                        <a:pt x="825" y="413"/>
                      </a:cubicBezTo>
                      <a:cubicBezTo>
                        <a:pt x="893" y="394"/>
                        <a:pt x="961" y="384"/>
                        <a:pt x="1027" y="384"/>
                      </a:cubicBezTo>
                      <a:cubicBezTo>
                        <a:pt x="1409" y="384"/>
                        <a:pt x="1749" y="687"/>
                        <a:pt x="1770" y="1095"/>
                      </a:cubicBezTo>
                      <a:cubicBezTo>
                        <a:pt x="1770" y="1148"/>
                        <a:pt x="1815" y="1179"/>
                        <a:pt x="1859" y="1179"/>
                      </a:cubicBezTo>
                      <a:cubicBezTo>
                        <a:pt x="1893" y="1179"/>
                        <a:pt x="1927" y="1160"/>
                        <a:pt x="1937" y="1118"/>
                      </a:cubicBezTo>
                      <a:cubicBezTo>
                        <a:pt x="2087" y="548"/>
                        <a:pt x="2570" y="261"/>
                        <a:pt x="3052" y="261"/>
                      </a:cubicBezTo>
                      <a:cubicBezTo>
                        <a:pt x="3529" y="261"/>
                        <a:pt x="4006" y="542"/>
                        <a:pt x="4160" y="1106"/>
                      </a:cubicBezTo>
                      <a:cubicBezTo>
                        <a:pt x="4173" y="1145"/>
                        <a:pt x="4211" y="1167"/>
                        <a:pt x="4248" y="1167"/>
                      </a:cubicBezTo>
                      <a:cubicBezTo>
                        <a:pt x="4280" y="1167"/>
                        <a:pt x="4311" y="1151"/>
                        <a:pt x="4328" y="1118"/>
                      </a:cubicBezTo>
                      <a:cubicBezTo>
                        <a:pt x="4547" y="685"/>
                        <a:pt x="4944" y="472"/>
                        <a:pt x="5336" y="472"/>
                      </a:cubicBezTo>
                      <a:cubicBezTo>
                        <a:pt x="5777" y="472"/>
                        <a:pt x="6213" y="742"/>
                        <a:pt x="6384" y="1274"/>
                      </a:cubicBezTo>
                      <a:cubicBezTo>
                        <a:pt x="6402" y="1316"/>
                        <a:pt x="6438" y="1337"/>
                        <a:pt x="6473" y="1337"/>
                      </a:cubicBezTo>
                      <a:cubicBezTo>
                        <a:pt x="6509" y="1337"/>
                        <a:pt x="6545" y="1316"/>
                        <a:pt x="6563" y="1274"/>
                      </a:cubicBezTo>
                      <a:cubicBezTo>
                        <a:pt x="6740" y="762"/>
                        <a:pt x="7201" y="492"/>
                        <a:pt x="7664" y="492"/>
                      </a:cubicBezTo>
                      <a:cubicBezTo>
                        <a:pt x="8046" y="492"/>
                        <a:pt x="8428" y="675"/>
                        <a:pt x="8655" y="1059"/>
                      </a:cubicBezTo>
                      <a:cubicBezTo>
                        <a:pt x="8673" y="1083"/>
                        <a:pt x="8700" y="1095"/>
                        <a:pt x="8727" y="1095"/>
                      </a:cubicBezTo>
                      <a:cubicBezTo>
                        <a:pt x="8754" y="1095"/>
                        <a:pt x="8781" y="1083"/>
                        <a:pt x="8798" y="1059"/>
                      </a:cubicBezTo>
                      <a:cubicBezTo>
                        <a:pt x="9026" y="598"/>
                        <a:pt x="9458" y="378"/>
                        <a:pt x="9890" y="378"/>
                      </a:cubicBezTo>
                      <a:cubicBezTo>
                        <a:pt x="10410" y="378"/>
                        <a:pt x="10930" y="697"/>
                        <a:pt x="11094" y="1298"/>
                      </a:cubicBezTo>
                      <a:cubicBezTo>
                        <a:pt x="11106" y="1337"/>
                        <a:pt x="11140" y="1358"/>
                        <a:pt x="11175" y="1358"/>
                      </a:cubicBezTo>
                      <a:cubicBezTo>
                        <a:pt x="11203" y="1358"/>
                        <a:pt x="11232" y="1343"/>
                        <a:pt x="11249" y="1310"/>
                      </a:cubicBezTo>
                      <a:cubicBezTo>
                        <a:pt x="11491" y="818"/>
                        <a:pt x="12040" y="432"/>
                        <a:pt x="12543" y="432"/>
                      </a:cubicBezTo>
                      <a:cubicBezTo>
                        <a:pt x="12882" y="432"/>
                        <a:pt x="13201" y="608"/>
                        <a:pt x="13389" y="1047"/>
                      </a:cubicBezTo>
                      <a:cubicBezTo>
                        <a:pt x="13403" y="1075"/>
                        <a:pt x="13428" y="1086"/>
                        <a:pt x="13455" y="1086"/>
                      </a:cubicBezTo>
                      <a:cubicBezTo>
                        <a:pt x="13496" y="1086"/>
                        <a:pt x="13541" y="1059"/>
                        <a:pt x="13556" y="1023"/>
                      </a:cubicBezTo>
                      <a:cubicBezTo>
                        <a:pt x="13699" y="464"/>
                        <a:pt x="14164" y="186"/>
                        <a:pt x="14629" y="186"/>
                      </a:cubicBezTo>
                      <a:cubicBezTo>
                        <a:pt x="15099" y="186"/>
                        <a:pt x="15569" y="470"/>
                        <a:pt x="15708" y="1035"/>
                      </a:cubicBezTo>
                      <a:cubicBezTo>
                        <a:pt x="15726" y="1077"/>
                        <a:pt x="15761" y="1097"/>
                        <a:pt x="15797" y="1097"/>
                      </a:cubicBezTo>
                      <a:cubicBezTo>
                        <a:pt x="15833" y="1097"/>
                        <a:pt x="15869" y="1077"/>
                        <a:pt x="15887" y="1035"/>
                      </a:cubicBezTo>
                      <a:cubicBezTo>
                        <a:pt x="16055" y="541"/>
                        <a:pt x="16486" y="299"/>
                        <a:pt x="16917" y="299"/>
                      </a:cubicBezTo>
                      <a:cubicBezTo>
                        <a:pt x="17373" y="299"/>
                        <a:pt x="17831" y="571"/>
                        <a:pt x="17979" y="1106"/>
                      </a:cubicBezTo>
                      <a:cubicBezTo>
                        <a:pt x="17992" y="1147"/>
                        <a:pt x="18029" y="1169"/>
                        <a:pt x="18065" y="1169"/>
                      </a:cubicBezTo>
                      <a:cubicBezTo>
                        <a:pt x="18092" y="1169"/>
                        <a:pt x="18119" y="1156"/>
                        <a:pt x="18134" y="1130"/>
                      </a:cubicBezTo>
                      <a:cubicBezTo>
                        <a:pt x="18340" y="680"/>
                        <a:pt x="18751" y="466"/>
                        <a:pt x="19159" y="466"/>
                      </a:cubicBezTo>
                      <a:cubicBezTo>
                        <a:pt x="19650" y="466"/>
                        <a:pt x="20138" y="776"/>
                        <a:pt x="20262" y="1357"/>
                      </a:cubicBezTo>
                      <a:cubicBezTo>
                        <a:pt x="20276" y="1405"/>
                        <a:pt x="20315" y="1426"/>
                        <a:pt x="20354" y="1426"/>
                      </a:cubicBezTo>
                      <a:cubicBezTo>
                        <a:pt x="20414" y="1426"/>
                        <a:pt x="20475" y="1377"/>
                        <a:pt x="20453" y="1298"/>
                      </a:cubicBezTo>
                      <a:cubicBezTo>
                        <a:pt x="20307" y="644"/>
                        <a:pt x="19748" y="281"/>
                        <a:pt x="19181" y="281"/>
                      </a:cubicBezTo>
                      <a:cubicBezTo>
                        <a:pt x="18774" y="281"/>
                        <a:pt x="18363" y="468"/>
                        <a:pt x="18098" y="867"/>
                      </a:cubicBezTo>
                      <a:cubicBezTo>
                        <a:pt x="17881" y="358"/>
                        <a:pt x="17408" y="97"/>
                        <a:pt x="16933" y="97"/>
                      </a:cubicBezTo>
                      <a:cubicBezTo>
                        <a:pt x="16495" y="97"/>
                        <a:pt x="16056" y="319"/>
                        <a:pt x="15815" y="772"/>
                      </a:cubicBezTo>
                      <a:cubicBezTo>
                        <a:pt x="15588" y="258"/>
                        <a:pt x="15113" y="1"/>
                        <a:pt x="14638"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822" name="Google Shape;2822;p29"/>
                <p:cNvSpPr/>
                <p:nvPr/>
              </p:nvSpPr>
              <p:spPr>
                <a:xfrm>
                  <a:off x="4977052" y="3746027"/>
                  <a:ext cx="4389186" cy="310869"/>
                </a:xfrm>
                <a:custGeom>
                  <a:avLst/>
                  <a:gdLst/>
                  <a:ahLst/>
                  <a:cxnLst/>
                  <a:rect l="l" t="t" r="r" b="b"/>
                  <a:pathLst>
                    <a:path w="20487" h="1451" extrusionOk="0">
                      <a:moveTo>
                        <a:pt x="14650" y="1"/>
                      </a:moveTo>
                      <a:cubicBezTo>
                        <a:pt x="14175" y="1"/>
                        <a:pt x="13699" y="258"/>
                        <a:pt x="13472" y="772"/>
                      </a:cubicBezTo>
                      <a:cubicBezTo>
                        <a:pt x="13249" y="399"/>
                        <a:pt x="12919" y="244"/>
                        <a:pt x="12570" y="244"/>
                      </a:cubicBezTo>
                      <a:cubicBezTo>
                        <a:pt x="12060" y="244"/>
                        <a:pt x="11512" y="578"/>
                        <a:pt x="11213" y="1047"/>
                      </a:cubicBezTo>
                      <a:cubicBezTo>
                        <a:pt x="10975" y="488"/>
                        <a:pt x="10451" y="198"/>
                        <a:pt x="9925" y="198"/>
                      </a:cubicBezTo>
                      <a:cubicBezTo>
                        <a:pt x="9471" y="198"/>
                        <a:pt x="9015" y="413"/>
                        <a:pt x="8739" y="856"/>
                      </a:cubicBezTo>
                      <a:cubicBezTo>
                        <a:pt x="8469" y="493"/>
                        <a:pt x="8068" y="317"/>
                        <a:pt x="7669" y="317"/>
                      </a:cubicBezTo>
                      <a:cubicBezTo>
                        <a:pt x="7201" y="317"/>
                        <a:pt x="6737" y="558"/>
                        <a:pt x="6491" y="1023"/>
                      </a:cubicBezTo>
                      <a:cubicBezTo>
                        <a:pt x="6262" y="545"/>
                        <a:pt x="5802" y="298"/>
                        <a:pt x="5341" y="298"/>
                      </a:cubicBezTo>
                      <a:cubicBezTo>
                        <a:pt x="4937" y="298"/>
                        <a:pt x="4531" y="489"/>
                        <a:pt x="4280" y="880"/>
                      </a:cubicBezTo>
                      <a:cubicBezTo>
                        <a:pt x="4052" y="349"/>
                        <a:pt x="3556" y="79"/>
                        <a:pt x="3060" y="79"/>
                      </a:cubicBezTo>
                      <a:cubicBezTo>
                        <a:pt x="2596" y="79"/>
                        <a:pt x="2132" y="316"/>
                        <a:pt x="1889" y="796"/>
                      </a:cubicBezTo>
                      <a:cubicBezTo>
                        <a:pt x="1744" y="438"/>
                        <a:pt x="1399" y="195"/>
                        <a:pt x="1022" y="195"/>
                      </a:cubicBezTo>
                      <a:cubicBezTo>
                        <a:pt x="997" y="195"/>
                        <a:pt x="971" y="196"/>
                        <a:pt x="945" y="198"/>
                      </a:cubicBezTo>
                      <a:cubicBezTo>
                        <a:pt x="347" y="258"/>
                        <a:pt x="13" y="832"/>
                        <a:pt x="1" y="1370"/>
                      </a:cubicBezTo>
                      <a:cubicBezTo>
                        <a:pt x="1" y="1423"/>
                        <a:pt x="40" y="1450"/>
                        <a:pt x="78" y="1450"/>
                      </a:cubicBezTo>
                      <a:cubicBezTo>
                        <a:pt x="117" y="1450"/>
                        <a:pt x="156" y="1423"/>
                        <a:pt x="156" y="1370"/>
                      </a:cubicBezTo>
                      <a:cubicBezTo>
                        <a:pt x="168" y="951"/>
                        <a:pt x="395" y="533"/>
                        <a:pt x="825" y="413"/>
                      </a:cubicBezTo>
                      <a:cubicBezTo>
                        <a:pt x="895" y="394"/>
                        <a:pt x="964" y="385"/>
                        <a:pt x="1032" y="385"/>
                      </a:cubicBezTo>
                      <a:cubicBezTo>
                        <a:pt x="1420" y="385"/>
                        <a:pt x="1760" y="688"/>
                        <a:pt x="1770" y="1095"/>
                      </a:cubicBezTo>
                      <a:cubicBezTo>
                        <a:pt x="1770" y="1153"/>
                        <a:pt x="1816" y="1183"/>
                        <a:pt x="1862" y="1183"/>
                      </a:cubicBezTo>
                      <a:cubicBezTo>
                        <a:pt x="1900" y="1183"/>
                        <a:pt x="1938" y="1162"/>
                        <a:pt x="1949" y="1119"/>
                      </a:cubicBezTo>
                      <a:cubicBezTo>
                        <a:pt x="2099" y="548"/>
                        <a:pt x="2582" y="261"/>
                        <a:pt x="3064" y="261"/>
                      </a:cubicBezTo>
                      <a:cubicBezTo>
                        <a:pt x="3541" y="261"/>
                        <a:pt x="4018" y="542"/>
                        <a:pt x="4172" y="1107"/>
                      </a:cubicBezTo>
                      <a:cubicBezTo>
                        <a:pt x="4185" y="1145"/>
                        <a:pt x="4219" y="1167"/>
                        <a:pt x="4253" y="1167"/>
                      </a:cubicBezTo>
                      <a:cubicBezTo>
                        <a:pt x="4282" y="1167"/>
                        <a:pt x="4311" y="1151"/>
                        <a:pt x="4328" y="1119"/>
                      </a:cubicBezTo>
                      <a:cubicBezTo>
                        <a:pt x="4553" y="686"/>
                        <a:pt x="4950" y="472"/>
                        <a:pt x="5342" y="472"/>
                      </a:cubicBezTo>
                      <a:cubicBezTo>
                        <a:pt x="5783" y="472"/>
                        <a:pt x="6219" y="742"/>
                        <a:pt x="6396" y="1274"/>
                      </a:cubicBezTo>
                      <a:cubicBezTo>
                        <a:pt x="6408" y="1316"/>
                        <a:pt x="6444" y="1337"/>
                        <a:pt x="6480" y="1337"/>
                      </a:cubicBezTo>
                      <a:cubicBezTo>
                        <a:pt x="6515" y="1337"/>
                        <a:pt x="6551" y="1316"/>
                        <a:pt x="6563" y="1274"/>
                      </a:cubicBezTo>
                      <a:cubicBezTo>
                        <a:pt x="6740" y="763"/>
                        <a:pt x="7201" y="492"/>
                        <a:pt x="7664" y="492"/>
                      </a:cubicBezTo>
                      <a:cubicBezTo>
                        <a:pt x="8046" y="492"/>
                        <a:pt x="8428" y="676"/>
                        <a:pt x="8655" y="1059"/>
                      </a:cubicBezTo>
                      <a:cubicBezTo>
                        <a:pt x="8673" y="1089"/>
                        <a:pt x="8703" y="1104"/>
                        <a:pt x="8733" y="1104"/>
                      </a:cubicBezTo>
                      <a:cubicBezTo>
                        <a:pt x="8763" y="1104"/>
                        <a:pt x="8793" y="1089"/>
                        <a:pt x="8810" y="1059"/>
                      </a:cubicBezTo>
                      <a:cubicBezTo>
                        <a:pt x="9038" y="598"/>
                        <a:pt x="9470" y="378"/>
                        <a:pt x="9901" y="378"/>
                      </a:cubicBezTo>
                      <a:cubicBezTo>
                        <a:pt x="10420" y="378"/>
                        <a:pt x="10937" y="697"/>
                        <a:pt x="11094" y="1298"/>
                      </a:cubicBezTo>
                      <a:cubicBezTo>
                        <a:pt x="11107" y="1337"/>
                        <a:pt x="11140" y="1358"/>
                        <a:pt x="11177" y="1358"/>
                      </a:cubicBezTo>
                      <a:cubicBezTo>
                        <a:pt x="11207" y="1358"/>
                        <a:pt x="11239" y="1343"/>
                        <a:pt x="11261" y="1310"/>
                      </a:cubicBezTo>
                      <a:cubicBezTo>
                        <a:pt x="11496" y="818"/>
                        <a:pt x="12042" y="432"/>
                        <a:pt x="12544" y="432"/>
                      </a:cubicBezTo>
                      <a:cubicBezTo>
                        <a:pt x="12882" y="432"/>
                        <a:pt x="13201" y="608"/>
                        <a:pt x="13389" y="1047"/>
                      </a:cubicBezTo>
                      <a:cubicBezTo>
                        <a:pt x="13404" y="1077"/>
                        <a:pt x="13433" y="1090"/>
                        <a:pt x="13464" y="1090"/>
                      </a:cubicBezTo>
                      <a:cubicBezTo>
                        <a:pt x="13506" y="1090"/>
                        <a:pt x="13549" y="1065"/>
                        <a:pt x="13556" y="1023"/>
                      </a:cubicBezTo>
                      <a:cubicBezTo>
                        <a:pt x="13705" y="464"/>
                        <a:pt x="14173" y="186"/>
                        <a:pt x="14639" y="186"/>
                      </a:cubicBezTo>
                      <a:cubicBezTo>
                        <a:pt x="15111" y="186"/>
                        <a:pt x="15581" y="470"/>
                        <a:pt x="15720" y="1035"/>
                      </a:cubicBezTo>
                      <a:cubicBezTo>
                        <a:pt x="15732" y="1077"/>
                        <a:pt x="15767" y="1098"/>
                        <a:pt x="15803" y="1098"/>
                      </a:cubicBezTo>
                      <a:cubicBezTo>
                        <a:pt x="15839" y="1098"/>
                        <a:pt x="15875" y="1077"/>
                        <a:pt x="15887" y="1035"/>
                      </a:cubicBezTo>
                      <a:cubicBezTo>
                        <a:pt x="16061" y="542"/>
                        <a:pt x="16494" y="299"/>
                        <a:pt x="16926" y="299"/>
                      </a:cubicBezTo>
                      <a:cubicBezTo>
                        <a:pt x="17383" y="299"/>
                        <a:pt x="17837" y="572"/>
                        <a:pt x="17979" y="1107"/>
                      </a:cubicBezTo>
                      <a:cubicBezTo>
                        <a:pt x="17993" y="1148"/>
                        <a:pt x="18031" y="1174"/>
                        <a:pt x="18070" y="1174"/>
                      </a:cubicBezTo>
                      <a:cubicBezTo>
                        <a:pt x="18098" y="1174"/>
                        <a:pt x="18126" y="1161"/>
                        <a:pt x="18146" y="1131"/>
                      </a:cubicBezTo>
                      <a:cubicBezTo>
                        <a:pt x="18347" y="680"/>
                        <a:pt x="18754" y="466"/>
                        <a:pt x="19161" y="466"/>
                      </a:cubicBezTo>
                      <a:cubicBezTo>
                        <a:pt x="19650" y="466"/>
                        <a:pt x="20138" y="777"/>
                        <a:pt x="20262" y="1358"/>
                      </a:cubicBezTo>
                      <a:cubicBezTo>
                        <a:pt x="20281" y="1409"/>
                        <a:pt x="20321" y="1431"/>
                        <a:pt x="20362" y="1431"/>
                      </a:cubicBezTo>
                      <a:cubicBezTo>
                        <a:pt x="20425" y="1431"/>
                        <a:pt x="20487" y="1378"/>
                        <a:pt x="20465" y="1298"/>
                      </a:cubicBezTo>
                      <a:cubicBezTo>
                        <a:pt x="20319" y="643"/>
                        <a:pt x="19754" y="276"/>
                        <a:pt x="19185" y="276"/>
                      </a:cubicBezTo>
                      <a:cubicBezTo>
                        <a:pt x="18778" y="276"/>
                        <a:pt x="18370" y="464"/>
                        <a:pt x="18110" y="868"/>
                      </a:cubicBezTo>
                      <a:cubicBezTo>
                        <a:pt x="17886" y="358"/>
                        <a:pt x="17414" y="97"/>
                        <a:pt x="16941" y="97"/>
                      </a:cubicBezTo>
                      <a:cubicBezTo>
                        <a:pt x="16504" y="97"/>
                        <a:pt x="16068" y="319"/>
                        <a:pt x="15827" y="772"/>
                      </a:cubicBezTo>
                      <a:cubicBezTo>
                        <a:pt x="15600" y="258"/>
                        <a:pt x="15125" y="1"/>
                        <a:pt x="14650"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823" name="Google Shape;2823;p29"/>
                <p:cNvSpPr/>
                <p:nvPr/>
              </p:nvSpPr>
              <p:spPr>
                <a:xfrm>
                  <a:off x="4979623" y="4288496"/>
                  <a:ext cx="4386615" cy="309370"/>
                </a:xfrm>
                <a:custGeom>
                  <a:avLst/>
                  <a:gdLst/>
                  <a:ahLst/>
                  <a:cxnLst/>
                  <a:rect l="l" t="t" r="r" b="b"/>
                  <a:pathLst>
                    <a:path w="20475" h="1444" extrusionOk="0">
                      <a:moveTo>
                        <a:pt x="14638" y="0"/>
                      </a:moveTo>
                      <a:cubicBezTo>
                        <a:pt x="14163" y="0"/>
                        <a:pt x="13687" y="254"/>
                        <a:pt x="13460" y="762"/>
                      </a:cubicBezTo>
                      <a:cubicBezTo>
                        <a:pt x="13242" y="394"/>
                        <a:pt x="12915" y="240"/>
                        <a:pt x="12568" y="240"/>
                      </a:cubicBezTo>
                      <a:cubicBezTo>
                        <a:pt x="12058" y="240"/>
                        <a:pt x="11507" y="573"/>
                        <a:pt x="11201" y="1049"/>
                      </a:cubicBezTo>
                      <a:cubicBezTo>
                        <a:pt x="10962" y="487"/>
                        <a:pt x="10434" y="194"/>
                        <a:pt x="9904" y="194"/>
                      </a:cubicBezTo>
                      <a:cubicBezTo>
                        <a:pt x="9453" y="194"/>
                        <a:pt x="9001" y="406"/>
                        <a:pt x="8727" y="846"/>
                      </a:cubicBezTo>
                      <a:cubicBezTo>
                        <a:pt x="8458" y="484"/>
                        <a:pt x="8059" y="308"/>
                        <a:pt x="7662" y="308"/>
                      </a:cubicBezTo>
                      <a:cubicBezTo>
                        <a:pt x="7194" y="308"/>
                        <a:pt x="6731" y="553"/>
                        <a:pt x="6491" y="1025"/>
                      </a:cubicBezTo>
                      <a:cubicBezTo>
                        <a:pt x="6261" y="546"/>
                        <a:pt x="5799" y="299"/>
                        <a:pt x="5334" y="299"/>
                      </a:cubicBezTo>
                      <a:cubicBezTo>
                        <a:pt x="4930" y="299"/>
                        <a:pt x="4524" y="486"/>
                        <a:pt x="4268" y="870"/>
                      </a:cubicBezTo>
                      <a:cubicBezTo>
                        <a:pt x="4040" y="347"/>
                        <a:pt x="3550" y="80"/>
                        <a:pt x="3057" y="80"/>
                      </a:cubicBezTo>
                      <a:cubicBezTo>
                        <a:pt x="2593" y="80"/>
                        <a:pt x="2127" y="317"/>
                        <a:pt x="1877" y="798"/>
                      </a:cubicBezTo>
                      <a:cubicBezTo>
                        <a:pt x="1743" y="430"/>
                        <a:pt x="1401" y="197"/>
                        <a:pt x="1016" y="197"/>
                      </a:cubicBezTo>
                      <a:cubicBezTo>
                        <a:pt x="988" y="197"/>
                        <a:pt x="961" y="198"/>
                        <a:pt x="933" y="200"/>
                      </a:cubicBezTo>
                      <a:cubicBezTo>
                        <a:pt x="335" y="248"/>
                        <a:pt x="13" y="822"/>
                        <a:pt x="1" y="1372"/>
                      </a:cubicBezTo>
                      <a:cubicBezTo>
                        <a:pt x="1" y="1420"/>
                        <a:pt x="36" y="1443"/>
                        <a:pt x="72" y="1443"/>
                      </a:cubicBezTo>
                      <a:cubicBezTo>
                        <a:pt x="108" y="1443"/>
                        <a:pt x="144" y="1420"/>
                        <a:pt x="144" y="1372"/>
                      </a:cubicBezTo>
                      <a:cubicBezTo>
                        <a:pt x="168" y="941"/>
                        <a:pt x="383" y="523"/>
                        <a:pt x="825" y="415"/>
                      </a:cubicBezTo>
                      <a:cubicBezTo>
                        <a:pt x="894" y="396"/>
                        <a:pt x="964" y="386"/>
                        <a:pt x="1032" y="386"/>
                      </a:cubicBezTo>
                      <a:cubicBezTo>
                        <a:pt x="1411" y="386"/>
                        <a:pt x="1749" y="681"/>
                        <a:pt x="1770" y="1097"/>
                      </a:cubicBezTo>
                      <a:cubicBezTo>
                        <a:pt x="1770" y="1149"/>
                        <a:pt x="1812" y="1180"/>
                        <a:pt x="1855" y="1180"/>
                      </a:cubicBezTo>
                      <a:cubicBezTo>
                        <a:pt x="1890" y="1180"/>
                        <a:pt x="1926" y="1158"/>
                        <a:pt x="1937" y="1109"/>
                      </a:cubicBezTo>
                      <a:cubicBezTo>
                        <a:pt x="2087" y="538"/>
                        <a:pt x="2570" y="251"/>
                        <a:pt x="3052" y="251"/>
                      </a:cubicBezTo>
                      <a:cubicBezTo>
                        <a:pt x="3529" y="251"/>
                        <a:pt x="4006" y="532"/>
                        <a:pt x="4160" y="1097"/>
                      </a:cubicBezTo>
                      <a:cubicBezTo>
                        <a:pt x="4174" y="1143"/>
                        <a:pt x="4213" y="1168"/>
                        <a:pt x="4252" y="1168"/>
                      </a:cubicBezTo>
                      <a:cubicBezTo>
                        <a:pt x="4282" y="1168"/>
                        <a:pt x="4312" y="1152"/>
                        <a:pt x="4328" y="1121"/>
                      </a:cubicBezTo>
                      <a:cubicBezTo>
                        <a:pt x="4547" y="688"/>
                        <a:pt x="4944" y="474"/>
                        <a:pt x="5336" y="474"/>
                      </a:cubicBezTo>
                      <a:cubicBezTo>
                        <a:pt x="5777" y="474"/>
                        <a:pt x="6213" y="745"/>
                        <a:pt x="6384" y="1276"/>
                      </a:cubicBezTo>
                      <a:cubicBezTo>
                        <a:pt x="6402" y="1312"/>
                        <a:pt x="6438" y="1330"/>
                        <a:pt x="6473" y="1330"/>
                      </a:cubicBezTo>
                      <a:cubicBezTo>
                        <a:pt x="6509" y="1330"/>
                        <a:pt x="6545" y="1312"/>
                        <a:pt x="6563" y="1276"/>
                      </a:cubicBezTo>
                      <a:cubicBezTo>
                        <a:pt x="6740" y="759"/>
                        <a:pt x="7200" y="485"/>
                        <a:pt x="7663" y="485"/>
                      </a:cubicBezTo>
                      <a:cubicBezTo>
                        <a:pt x="8044" y="485"/>
                        <a:pt x="8428" y="672"/>
                        <a:pt x="8655" y="1061"/>
                      </a:cubicBezTo>
                      <a:cubicBezTo>
                        <a:pt x="8673" y="1085"/>
                        <a:pt x="8700" y="1097"/>
                        <a:pt x="8727" y="1097"/>
                      </a:cubicBezTo>
                      <a:cubicBezTo>
                        <a:pt x="8754" y="1097"/>
                        <a:pt x="8781" y="1085"/>
                        <a:pt x="8798" y="1061"/>
                      </a:cubicBezTo>
                      <a:cubicBezTo>
                        <a:pt x="9028" y="597"/>
                        <a:pt x="9463" y="375"/>
                        <a:pt x="9898" y="375"/>
                      </a:cubicBezTo>
                      <a:cubicBezTo>
                        <a:pt x="10415" y="375"/>
                        <a:pt x="10931" y="690"/>
                        <a:pt x="11094" y="1288"/>
                      </a:cubicBezTo>
                      <a:cubicBezTo>
                        <a:pt x="11100" y="1335"/>
                        <a:pt x="11137" y="1359"/>
                        <a:pt x="11174" y="1359"/>
                      </a:cubicBezTo>
                      <a:cubicBezTo>
                        <a:pt x="11203" y="1359"/>
                        <a:pt x="11233" y="1344"/>
                        <a:pt x="11249" y="1312"/>
                      </a:cubicBezTo>
                      <a:cubicBezTo>
                        <a:pt x="11493" y="818"/>
                        <a:pt x="12045" y="426"/>
                        <a:pt x="12549" y="426"/>
                      </a:cubicBezTo>
                      <a:cubicBezTo>
                        <a:pt x="12886" y="426"/>
                        <a:pt x="13202" y="601"/>
                        <a:pt x="13389" y="1037"/>
                      </a:cubicBezTo>
                      <a:cubicBezTo>
                        <a:pt x="13403" y="1071"/>
                        <a:pt x="13430" y="1085"/>
                        <a:pt x="13458" y="1085"/>
                      </a:cubicBezTo>
                      <a:cubicBezTo>
                        <a:pt x="13498" y="1085"/>
                        <a:pt x="13542" y="1056"/>
                        <a:pt x="13556" y="1013"/>
                      </a:cubicBezTo>
                      <a:cubicBezTo>
                        <a:pt x="13698" y="462"/>
                        <a:pt x="14161" y="187"/>
                        <a:pt x="14625" y="187"/>
                      </a:cubicBezTo>
                      <a:cubicBezTo>
                        <a:pt x="15096" y="187"/>
                        <a:pt x="15569" y="471"/>
                        <a:pt x="15708" y="1037"/>
                      </a:cubicBezTo>
                      <a:cubicBezTo>
                        <a:pt x="15726" y="1079"/>
                        <a:pt x="15761" y="1100"/>
                        <a:pt x="15797" y="1100"/>
                      </a:cubicBezTo>
                      <a:cubicBezTo>
                        <a:pt x="15833" y="1100"/>
                        <a:pt x="15869" y="1079"/>
                        <a:pt x="15887" y="1037"/>
                      </a:cubicBezTo>
                      <a:cubicBezTo>
                        <a:pt x="16055" y="544"/>
                        <a:pt x="16486" y="301"/>
                        <a:pt x="16917" y="301"/>
                      </a:cubicBezTo>
                      <a:cubicBezTo>
                        <a:pt x="17373" y="301"/>
                        <a:pt x="17831" y="574"/>
                        <a:pt x="17979" y="1109"/>
                      </a:cubicBezTo>
                      <a:cubicBezTo>
                        <a:pt x="17992" y="1150"/>
                        <a:pt x="18029" y="1171"/>
                        <a:pt x="18065" y="1171"/>
                      </a:cubicBezTo>
                      <a:cubicBezTo>
                        <a:pt x="18092" y="1171"/>
                        <a:pt x="18119" y="1159"/>
                        <a:pt x="18134" y="1133"/>
                      </a:cubicBezTo>
                      <a:cubicBezTo>
                        <a:pt x="18341" y="681"/>
                        <a:pt x="18753" y="467"/>
                        <a:pt x="19162" y="467"/>
                      </a:cubicBezTo>
                      <a:cubicBezTo>
                        <a:pt x="19652" y="467"/>
                        <a:pt x="20138" y="775"/>
                        <a:pt x="20262" y="1348"/>
                      </a:cubicBezTo>
                      <a:cubicBezTo>
                        <a:pt x="20276" y="1400"/>
                        <a:pt x="20315" y="1422"/>
                        <a:pt x="20355" y="1422"/>
                      </a:cubicBezTo>
                      <a:cubicBezTo>
                        <a:pt x="20414" y="1422"/>
                        <a:pt x="20475" y="1372"/>
                        <a:pt x="20453" y="1300"/>
                      </a:cubicBezTo>
                      <a:cubicBezTo>
                        <a:pt x="20307" y="645"/>
                        <a:pt x="19746" y="278"/>
                        <a:pt x="19178" y="278"/>
                      </a:cubicBezTo>
                      <a:cubicBezTo>
                        <a:pt x="18772" y="278"/>
                        <a:pt x="18363" y="466"/>
                        <a:pt x="18098" y="870"/>
                      </a:cubicBezTo>
                      <a:cubicBezTo>
                        <a:pt x="17880" y="358"/>
                        <a:pt x="17404" y="97"/>
                        <a:pt x="16928" y="97"/>
                      </a:cubicBezTo>
                      <a:cubicBezTo>
                        <a:pt x="16492" y="97"/>
                        <a:pt x="16055" y="316"/>
                        <a:pt x="15815" y="762"/>
                      </a:cubicBezTo>
                      <a:cubicBezTo>
                        <a:pt x="15588" y="254"/>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824" name="Google Shape;2824;p29"/>
                <p:cNvSpPr/>
                <p:nvPr/>
              </p:nvSpPr>
              <p:spPr>
                <a:xfrm>
                  <a:off x="4979623" y="4829466"/>
                  <a:ext cx="4386615" cy="310655"/>
                </a:xfrm>
                <a:custGeom>
                  <a:avLst/>
                  <a:gdLst/>
                  <a:ahLst/>
                  <a:cxnLst/>
                  <a:rect l="l" t="t" r="r" b="b"/>
                  <a:pathLst>
                    <a:path w="20475" h="1450" extrusionOk="0">
                      <a:moveTo>
                        <a:pt x="14638" y="0"/>
                      </a:moveTo>
                      <a:cubicBezTo>
                        <a:pt x="14163" y="0"/>
                        <a:pt x="13687" y="257"/>
                        <a:pt x="13460" y="771"/>
                      </a:cubicBezTo>
                      <a:cubicBezTo>
                        <a:pt x="13242" y="398"/>
                        <a:pt x="12914" y="243"/>
                        <a:pt x="12567" y="243"/>
                      </a:cubicBezTo>
                      <a:cubicBezTo>
                        <a:pt x="12058" y="243"/>
                        <a:pt x="11507" y="577"/>
                        <a:pt x="11201" y="1046"/>
                      </a:cubicBezTo>
                      <a:cubicBezTo>
                        <a:pt x="10963" y="487"/>
                        <a:pt x="10439" y="198"/>
                        <a:pt x="9913" y="198"/>
                      </a:cubicBezTo>
                      <a:cubicBezTo>
                        <a:pt x="9459" y="198"/>
                        <a:pt x="9003" y="413"/>
                        <a:pt x="8727" y="855"/>
                      </a:cubicBezTo>
                      <a:cubicBezTo>
                        <a:pt x="8457" y="492"/>
                        <a:pt x="8056" y="316"/>
                        <a:pt x="7658" y="316"/>
                      </a:cubicBezTo>
                      <a:cubicBezTo>
                        <a:pt x="7192" y="316"/>
                        <a:pt x="6730" y="558"/>
                        <a:pt x="6491" y="1022"/>
                      </a:cubicBezTo>
                      <a:cubicBezTo>
                        <a:pt x="6262" y="545"/>
                        <a:pt x="5802" y="298"/>
                        <a:pt x="5339" y="298"/>
                      </a:cubicBezTo>
                      <a:cubicBezTo>
                        <a:pt x="4933" y="298"/>
                        <a:pt x="4525" y="488"/>
                        <a:pt x="4268" y="879"/>
                      </a:cubicBezTo>
                      <a:cubicBezTo>
                        <a:pt x="4040" y="348"/>
                        <a:pt x="3547" y="79"/>
                        <a:pt x="3053" y="79"/>
                      </a:cubicBezTo>
                      <a:cubicBezTo>
                        <a:pt x="2590" y="79"/>
                        <a:pt x="2126" y="315"/>
                        <a:pt x="1877" y="795"/>
                      </a:cubicBezTo>
                      <a:cubicBezTo>
                        <a:pt x="1743" y="437"/>
                        <a:pt x="1399" y="194"/>
                        <a:pt x="1012" y="194"/>
                      </a:cubicBezTo>
                      <a:cubicBezTo>
                        <a:pt x="986" y="194"/>
                        <a:pt x="960" y="195"/>
                        <a:pt x="933" y="198"/>
                      </a:cubicBezTo>
                      <a:cubicBezTo>
                        <a:pt x="335" y="257"/>
                        <a:pt x="13" y="831"/>
                        <a:pt x="1" y="1369"/>
                      </a:cubicBezTo>
                      <a:cubicBezTo>
                        <a:pt x="1" y="1423"/>
                        <a:pt x="36" y="1450"/>
                        <a:pt x="72" y="1450"/>
                      </a:cubicBezTo>
                      <a:cubicBezTo>
                        <a:pt x="108" y="1450"/>
                        <a:pt x="144" y="1423"/>
                        <a:pt x="144" y="1369"/>
                      </a:cubicBezTo>
                      <a:cubicBezTo>
                        <a:pt x="168" y="939"/>
                        <a:pt x="383" y="532"/>
                        <a:pt x="825" y="413"/>
                      </a:cubicBezTo>
                      <a:cubicBezTo>
                        <a:pt x="890" y="396"/>
                        <a:pt x="954" y="388"/>
                        <a:pt x="1018" y="388"/>
                      </a:cubicBezTo>
                      <a:cubicBezTo>
                        <a:pt x="1403" y="388"/>
                        <a:pt x="1749" y="684"/>
                        <a:pt x="1770" y="1094"/>
                      </a:cubicBezTo>
                      <a:cubicBezTo>
                        <a:pt x="1770" y="1153"/>
                        <a:pt x="1812" y="1183"/>
                        <a:pt x="1855" y="1183"/>
                      </a:cubicBezTo>
                      <a:cubicBezTo>
                        <a:pt x="1890" y="1183"/>
                        <a:pt x="1926" y="1162"/>
                        <a:pt x="1937" y="1118"/>
                      </a:cubicBezTo>
                      <a:cubicBezTo>
                        <a:pt x="2087" y="547"/>
                        <a:pt x="2570" y="260"/>
                        <a:pt x="3052" y="260"/>
                      </a:cubicBezTo>
                      <a:cubicBezTo>
                        <a:pt x="3529" y="260"/>
                        <a:pt x="4006" y="541"/>
                        <a:pt x="4160" y="1106"/>
                      </a:cubicBezTo>
                      <a:cubicBezTo>
                        <a:pt x="4174" y="1147"/>
                        <a:pt x="4215" y="1168"/>
                        <a:pt x="4254" y="1168"/>
                      </a:cubicBezTo>
                      <a:cubicBezTo>
                        <a:pt x="4283" y="1168"/>
                        <a:pt x="4312" y="1156"/>
                        <a:pt x="4328" y="1130"/>
                      </a:cubicBezTo>
                      <a:cubicBezTo>
                        <a:pt x="4548" y="690"/>
                        <a:pt x="4947" y="473"/>
                        <a:pt x="5340" y="473"/>
                      </a:cubicBezTo>
                      <a:cubicBezTo>
                        <a:pt x="5780" y="473"/>
                        <a:pt x="6214" y="743"/>
                        <a:pt x="6384" y="1273"/>
                      </a:cubicBezTo>
                      <a:cubicBezTo>
                        <a:pt x="6402" y="1315"/>
                        <a:pt x="6438" y="1336"/>
                        <a:pt x="6473" y="1336"/>
                      </a:cubicBezTo>
                      <a:cubicBezTo>
                        <a:pt x="6509" y="1336"/>
                        <a:pt x="6545" y="1315"/>
                        <a:pt x="6563" y="1273"/>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26" y="597"/>
                        <a:pt x="9458" y="377"/>
                        <a:pt x="9890" y="377"/>
                      </a:cubicBezTo>
                      <a:cubicBezTo>
                        <a:pt x="10410" y="377"/>
                        <a:pt x="10930" y="696"/>
                        <a:pt x="11094" y="1297"/>
                      </a:cubicBezTo>
                      <a:cubicBezTo>
                        <a:pt x="11100" y="1338"/>
                        <a:pt x="11138" y="1359"/>
                        <a:pt x="11176" y="1359"/>
                      </a:cubicBezTo>
                      <a:cubicBezTo>
                        <a:pt x="11205" y="1359"/>
                        <a:pt x="11233" y="1347"/>
                        <a:pt x="11249" y="1321"/>
                      </a:cubicBezTo>
                      <a:cubicBezTo>
                        <a:pt x="11492" y="821"/>
                        <a:pt x="12042" y="432"/>
                        <a:pt x="12545" y="432"/>
                      </a:cubicBezTo>
                      <a:cubicBezTo>
                        <a:pt x="12884" y="432"/>
                        <a:pt x="13201" y="608"/>
                        <a:pt x="13389" y="1046"/>
                      </a:cubicBezTo>
                      <a:cubicBezTo>
                        <a:pt x="13404" y="1076"/>
                        <a:pt x="13431" y="1090"/>
                        <a:pt x="13460" y="1090"/>
                      </a:cubicBezTo>
                      <a:cubicBezTo>
                        <a:pt x="13500" y="1090"/>
                        <a:pt x="13542" y="1064"/>
                        <a:pt x="13556" y="1022"/>
                      </a:cubicBezTo>
                      <a:cubicBezTo>
                        <a:pt x="13699" y="463"/>
                        <a:pt x="14164" y="186"/>
                        <a:pt x="14629" y="186"/>
                      </a:cubicBezTo>
                      <a:cubicBezTo>
                        <a:pt x="15099" y="186"/>
                        <a:pt x="15569" y="469"/>
                        <a:pt x="15708" y="1034"/>
                      </a:cubicBezTo>
                      <a:cubicBezTo>
                        <a:pt x="15726" y="1076"/>
                        <a:pt x="15761" y="1097"/>
                        <a:pt x="15797" y="1097"/>
                      </a:cubicBezTo>
                      <a:cubicBezTo>
                        <a:pt x="15833" y="1097"/>
                        <a:pt x="15869" y="1076"/>
                        <a:pt x="15887" y="1034"/>
                      </a:cubicBezTo>
                      <a:cubicBezTo>
                        <a:pt x="16055" y="541"/>
                        <a:pt x="16486" y="298"/>
                        <a:pt x="16917" y="298"/>
                      </a:cubicBezTo>
                      <a:cubicBezTo>
                        <a:pt x="17373" y="298"/>
                        <a:pt x="17831" y="571"/>
                        <a:pt x="17979" y="1106"/>
                      </a:cubicBezTo>
                      <a:cubicBezTo>
                        <a:pt x="17992" y="1147"/>
                        <a:pt x="18029" y="1168"/>
                        <a:pt x="18065" y="1168"/>
                      </a:cubicBezTo>
                      <a:cubicBezTo>
                        <a:pt x="18092" y="1168"/>
                        <a:pt x="18119" y="1156"/>
                        <a:pt x="18134" y="1130"/>
                      </a:cubicBezTo>
                      <a:cubicBezTo>
                        <a:pt x="18340" y="680"/>
                        <a:pt x="18751" y="466"/>
                        <a:pt x="19159" y="466"/>
                      </a:cubicBezTo>
                      <a:cubicBezTo>
                        <a:pt x="19650" y="466"/>
                        <a:pt x="20138" y="776"/>
                        <a:pt x="20262" y="1357"/>
                      </a:cubicBezTo>
                      <a:cubicBezTo>
                        <a:pt x="20276" y="1404"/>
                        <a:pt x="20315" y="1425"/>
                        <a:pt x="20354" y="1425"/>
                      </a:cubicBezTo>
                      <a:cubicBezTo>
                        <a:pt x="20414" y="1425"/>
                        <a:pt x="20475" y="1377"/>
                        <a:pt x="20453" y="1297"/>
                      </a:cubicBezTo>
                      <a:cubicBezTo>
                        <a:pt x="20307" y="643"/>
                        <a:pt x="19748" y="281"/>
                        <a:pt x="19181" y="281"/>
                      </a:cubicBezTo>
                      <a:cubicBezTo>
                        <a:pt x="18774" y="281"/>
                        <a:pt x="18363" y="467"/>
                        <a:pt x="18098" y="867"/>
                      </a:cubicBezTo>
                      <a:cubicBezTo>
                        <a:pt x="17881" y="357"/>
                        <a:pt x="17408" y="96"/>
                        <a:pt x="16933" y="96"/>
                      </a:cubicBezTo>
                      <a:cubicBezTo>
                        <a:pt x="16495" y="96"/>
                        <a:pt x="16056" y="318"/>
                        <a:pt x="15815" y="771"/>
                      </a:cubicBezTo>
                      <a:cubicBezTo>
                        <a:pt x="15588" y="257"/>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grpSp>
          <p:nvGrpSpPr>
            <p:cNvPr id="2825" name="Google Shape;2825;p29"/>
            <p:cNvGrpSpPr/>
            <p:nvPr/>
          </p:nvGrpSpPr>
          <p:grpSpPr>
            <a:xfrm>
              <a:off x="-68504" y="521190"/>
              <a:ext cx="9307261" cy="2931726"/>
              <a:chOff x="-76454" y="2438440"/>
              <a:chExt cx="9307261" cy="2931726"/>
            </a:xfrm>
          </p:grpSpPr>
          <p:grpSp>
            <p:nvGrpSpPr>
              <p:cNvPr id="2826" name="Google Shape;2826;p29"/>
              <p:cNvGrpSpPr/>
              <p:nvPr/>
            </p:nvGrpSpPr>
            <p:grpSpPr>
              <a:xfrm>
                <a:off x="6117405" y="2438440"/>
                <a:ext cx="3113402" cy="2909203"/>
                <a:chOff x="4977052" y="1038608"/>
                <a:chExt cx="4389400" cy="4101513"/>
              </a:xfrm>
            </p:grpSpPr>
            <p:sp>
              <p:nvSpPr>
                <p:cNvPr id="2827" name="Google Shape;2827;p29"/>
                <p:cNvSpPr/>
                <p:nvPr/>
              </p:nvSpPr>
              <p:spPr>
                <a:xfrm>
                  <a:off x="4977052" y="1038608"/>
                  <a:ext cx="4387686" cy="309370"/>
                </a:xfrm>
                <a:custGeom>
                  <a:avLst/>
                  <a:gdLst/>
                  <a:ahLst/>
                  <a:cxnLst/>
                  <a:rect l="l" t="t" r="r" b="b"/>
                  <a:pathLst>
                    <a:path w="20480" h="1444" extrusionOk="0">
                      <a:moveTo>
                        <a:pt x="14650" y="0"/>
                      </a:moveTo>
                      <a:cubicBezTo>
                        <a:pt x="14175" y="0"/>
                        <a:pt x="13699" y="254"/>
                        <a:pt x="13472" y="762"/>
                      </a:cubicBezTo>
                      <a:cubicBezTo>
                        <a:pt x="13250" y="394"/>
                        <a:pt x="12919" y="240"/>
                        <a:pt x="12571" y="240"/>
                      </a:cubicBezTo>
                      <a:cubicBezTo>
                        <a:pt x="12060" y="240"/>
                        <a:pt x="11512" y="573"/>
                        <a:pt x="11213" y="1049"/>
                      </a:cubicBezTo>
                      <a:cubicBezTo>
                        <a:pt x="10974" y="487"/>
                        <a:pt x="10446" y="194"/>
                        <a:pt x="9916" y="194"/>
                      </a:cubicBezTo>
                      <a:cubicBezTo>
                        <a:pt x="9465" y="194"/>
                        <a:pt x="9013" y="406"/>
                        <a:pt x="8739" y="846"/>
                      </a:cubicBezTo>
                      <a:cubicBezTo>
                        <a:pt x="8470" y="484"/>
                        <a:pt x="8071" y="308"/>
                        <a:pt x="7673" y="308"/>
                      </a:cubicBezTo>
                      <a:cubicBezTo>
                        <a:pt x="7204" y="308"/>
                        <a:pt x="6737" y="553"/>
                        <a:pt x="6491" y="1025"/>
                      </a:cubicBezTo>
                      <a:cubicBezTo>
                        <a:pt x="6261" y="546"/>
                        <a:pt x="5799" y="299"/>
                        <a:pt x="5336" y="299"/>
                      </a:cubicBezTo>
                      <a:cubicBezTo>
                        <a:pt x="4933" y="299"/>
                        <a:pt x="4530" y="486"/>
                        <a:pt x="4280" y="870"/>
                      </a:cubicBezTo>
                      <a:cubicBezTo>
                        <a:pt x="4053" y="342"/>
                        <a:pt x="3561" y="76"/>
                        <a:pt x="3069" y="76"/>
                      </a:cubicBezTo>
                      <a:cubicBezTo>
                        <a:pt x="2602" y="76"/>
                        <a:pt x="2134" y="315"/>
                        <a:pt x="1889" y="798"/>
                      </a:cubicBezTo>
                      <a:cubicBezTo>
                        <a:pt x="1744" y="440"/>
                        <a:pt x="1399" y="197"/>
                        <a:pt x="1022" y="197"/>
                      </a:cubicBezTo>
                      <a:cubicBezTo>
                        <a:pt x="997" y="197"/>
                        <a:pt x="971" y="198"/>
                        <a:pt x="945" y="200"/>
                      </a:cubicBezTo>
                      <a:cubicBezTo>
                        <a:pt x="347" y="260"/>
                        <a:pt x="13" y="834"/>
                        <a:pt x="1" y="1372"/>
                      </a:cubicBezTo>
                      <a:cubicBezTo>
                        <a:pt x="1" y="1420"/>
                        <a:pt x="40" y="1443"/>
                        <a:pt x="78" y="1443"/>
                      </a:cubicBezTo>
                      <a:cubicBezTo>
                        <a:pt x="117" y="1443"/>
                        <a:pt x="156" y="1420"/>
                        <a:pt x="156" y="1372"/>
                      </a:cubicBezTo>
                      <a:cubicBezTo>
                        <a:pt x="168" y="941"/>
                        <a:pt x="395" y="523"/>
                        <a:pt x="825" y="415"/>
                      </a:cubicBezTo>
                      <a:cubicBezTo>
                        <a:pt x="895" y="396"/>
                        <a:pt x="964" y="387"/>
                        <a:pt x="1032" y="387"/>
                      </a:cubicBezTo>
                      <a:cubicBezTo>
                        <a:pt x="1420" y="387"/>
                        <a:pt x="1760" y="690"/>
                        <a:pt x="1770" y="1097"/>
                      </a:cubicBezTo>
                      <a:cubicBezTo>
                        <a:pt x="1770" y="1160"/>
                        <a:pt x="1823" y="1193"/>
                        <a:pt x="1874" y="1193"/>
                      </a:cubicBezTo>
                      <a:cubicBezTo>
                        <a:pt x="1921" y="1193"/>
                        <a:pt x="1967" y="1166"/>
                        <a:pt x="1973" y="1109"/>
                      </a:cubicBezTo>
                      <a:cubicBezTo>
                        <a:pt x="2124" y="536"/>
                        <a:pt x="2605" y="250"/>
                        <a:pt x="3086" y="250"/>
                      </a:cubicBezTo>
                      <a:cubicBezTo>
                        <a:pt x="3558" y="250"/>
                        <a:pt x="4030" y="528"/>
                        <a:pt x="4184" y="1085"/>
                      </a:cubicBezTo>
                      <a:cubicBezTo>
                        <a:pt x="4198" y="1132"/>
                        <a:pt x="4237" y="1156"/>
                        <a:pt x="4275" y="1156"/>
                      </a:cubicBezTo>
                      <a:cubicBezTo>
                        <a:pt x="4306" y="1156"/>
                        <a:pt x="4336" y="1141"/>
                        <a:pt x="4352" y="1109"/>
                      </a:cubicBezTo>
                      <a:cubicBezTo>
                        <a:pt x="4571" y="676"/>
                        <a:pt x="4968" y="462"/>
                        <a:pt x="5361" y="462"/>
                      </a:cubicBezTo>
                      <a:cubicBezTo>
                        <a:pt x="5804" y="462"/>
                        <a:pt x="6243" y="733"/>
                        <a:pt x="6420" y="1264"/>
                      </a:cubicBezTo>
                      <a:cubicBezTo>
                        <a:pt x="6432" y="1300"/>
                        <a:pt x="6468" y="1318"/>
                        <a:pt x="6503" y="1318"/>
                      </a:cubicBezTo>
                      <a:cubicBezTo>
                        <a:pt x="6539" y="1318"/>
                        <a:pt x="6575" y="1300"/>
                        <a:pt x="6587" y="1264"/>
                      </a:cubicBezTo>
                      <a:cubicBezTo>
                        <a:pt x="6763" y="748"/>
                        <a:pt x="7222" y="478"/>
                        <a:pt x="7683" y="478"/>
                      </a:cubicBezTo>
                      <a:cubicBezTo>
                        <a:pt x="8066" y="478"/>
                        <a:pt x="8451" y="664"/>
                        <a:pt x="8679" y="1049"/>
                      </a:cubicBezTo>
                      <a:cubicBezTo>
                        <a:pt x="8697" y="1073"/>
                        <a:pt x="8724" y="1085"/>
                        <a:pt x="8751" y="1085"/>
                      </a:cubicBezTo>
                      <a:cubicBezTo>
                        <a:pt x="8778" y="1085"/>
                        <a:pt x="8804" y="1073"/>
                        <a:pt x="8822" y="1049"/>
                      </a:cubicBezTo>
                      <a:cubicBezTo>
                        <a:pt x="9056" y="587"/>
                        <a:pt x="9490" y="367"/>
                        <a:pt x="9922" y="367"/>
                      </a:cubicBezTo>
                      <a:cubicBezTo>
                        <a:pt x="10440" y="367"/>
                        <a:pt x="10955" y="683"/>
                        <a:pt x="11117" y="1276"/>
                      </a:cubicBezTo>
                      <a:cubicBezTo>
                        <a:pt x="11131" y="1318"/>
                        <a:pt x="11174" y="1343"/>
                        <a:pt x="11213" y="1343"/>
                      </a:cubicBezTo>
                      <a:cubicBezTo>
                        <a:pt x="11242" y="1343"/>
                        <a:pt x="11270" y="1330"/>
                        <a:pt x="11285" y="1300"/>
                      </a:cubicBezTo>
                      <a:cubicBezTo>
                        <a:pt x="11521" y="806"/>
                        <a:pt x="12071" y="414"/>
                        <a:pt x="12574" y="414"/>
                      </a:cubicBezTo>
                      <a:cubicBezTo>
                        <a:pt x="12910" y="414"/>
                        <a:pt x="13226" y="589"/>
                        <a:pt x="13413" y="1025"/>
                      </a:cubicBezTo>
                      <a:cubicBezTo>
                        <a:pt x="13428" y="1060"/>
                        <a:pt x="13458" y="1074"/>
                        <a:pt x="13488" y="1074"/>
                      </a:cubicBezTo>
                      <a:cubicBezTo>
                        <a:pt x="13530" y="1074"/>
                        <a:pt x="13573" y="1048"/>
                        <a:pt x="13580" y="1013"/>
                      </a:cubicBezTo>
                      <a:cubicBezTo>
                        <a:pt x="13723" y="454"/>
                        <a:pt x="14191" y="176"/>
                        <a:pt x="14657" y="176"/>
                      </a:cubicBezTo>
                      <a:cubicBezTo>
                        <a:pt x="15129" y="176"/>
                        <a:pt x="15599" y="460"/>
                        <a:pt x="15732" y="1025"/>
                      </a:cubicBezTo>
                      <a:cubicBezTo>
                        <a:pt x="15750" y="1067"/>
                        <a:pt x="15788" y="1088"/>
                        <a:pt x="15826" y="1088"/>
                      </a:cubicBezTo>
                      <a:cubicBezTo>
                        <a:pt x="15863" y="1088"/>
                        <a:pt x="15899" y="1067"/>
                        <a:pt x="15911" y="1025"/>
                      </a:cubicBezTo>
                      <a:cubicBezTo>
                        <a:pt x="16079" y="526"/>
                        <a:pt x="16510" y="280"/>
                        <a:pt x="16941" y="280"/>
                      </a:cubicBezTo>
                      <a:cubicBezTo>
                        <a:pt x="17398" y="280"/>
                        <a:pt x="17855" y="556"/>
                        <a:pt x="18003" y="1097"/>
                      </a:cubicBezTo>
                      <a:cubicBezTo>
                        <a:pt x="18016" y="1138"/>
                        <a:pt x="18053" y="1159"/>
                        <a:pt x="18089" y="1159"/>
                      </a:cubicBezTo>
                      <a:cubicBezTo>
                        <a:pt x="18116" y="1159"/>
                        <a:pt x="18143" y="1147"/>
                        <a:pt x="18158" y="1121"/>
                      </a:cubicBezTo>
                      <a:cubicBezTo>
                        <a:pt x="18364" y="671"/>
                        <a:pt x="18775" y="457"/>
                        <a:pt x="19183" y="457"/>
                      </a:cubicBezTo>
                      <a:cubicBezTo>
                        <a:pt x="19674" y="457"/>
                        <a:pt x="20162" y="767"/>
                        <a:pt x="20286" y="1348"/>
                      </a:cubicBezTo>
                      <a:cubicBezTo>
                        <a:pt x="20300" y="1390"/>
                        <a:pt x="20335" y="1408"/>
                        <a:pt x="20370" y="1408"/>
                      </a:cubicBezTo>
                      <a:cubicBezTo>
                        <a:pt x="20424" y="1408"/>
                        <a:pt x="20480" y="1365"/>
                        <a:pt x="20465" y="1300"/>
                      </a:cubicBezTo>
                      <a:cubicBezTo>
                        <a:pt x="20319" y="640"/>
                        <a:pt x="19757" y="275"/>
                        <a:pt x="19190" y="275"/>
                      </a:cubicBezTo>
                      <a:cubicBezTo>
                        <a:pt x="18782" y="275"/>
                        <a:pt x="18371" y="464"/>
                        <a:pt x="18110" y="870"/>
                      </a:cubicBezTo>
                      <a:cubicBezTo>
                        <a:pt x="17886" y="358"/>
                        <a:pt x="17411" y="97"/>
                        <a:pt x="16936" y="97"/>
                      </a:cubicBezTo>
                      <a:cubicBezTo>
                        <a:pt x="16501" y="97"/>
                        <a:pt x="16067" y="316"/>
                        <a:pt x="15827" y="762"/>
                      </a:cubicBezTo>
                      <a:cubicBezTo>
                        <a:pt x="15600" y="254"/>
                        <a:pt x="15125" y="0"/>
                        <a:pt x="14650"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828" name="Google Shape;2828;p29"/>
                <p:cNvSpPr/>
                <p:nvPr/>
              </p:nvSpPr>
              <p:spPr>
                <a:xfrm>
                  <a:off x="4979623" y="1579578"/>
                  <a:ext cx="4386615" cy="311298"/>
                </a:xfrm>
                <a:custGeom>
                  <a:avLst/>
                  <a:gdLst/>
                  <a:ahLst/>
                  <a:cxnLst/>
                  <a:rect l="l" t="t" r="r" b="b"/>
                  <a:pathLst>
                    <a:path w="20475" h="1453" extrusionOk="0">
                      <a:moveTo>
                        <a:pt x="14638" y="0"/>
                      </a:moveTo>
                      <a:cubicBezTo>
                        <a:pt x="14163" y="0"/>
                        <a:pt x="13687" y="257"/>
                        <a:pt x="13460" y="771"/>
                      </a:cubicBezTo>
                      <a:cubicBezTo>
                        <a:pt x="13242" y="398"/>
                        <a:pt x="12914" y="243"/>
                        <a:pt x="12567" y="243"/>
                      </a:cubicBezTo>
                      <a:cubicBezTo>
                        <a:pt x="12058" y="243"/>
                        <a:pt x="11507" y="577"/>
                        <a:pt x="11201" y="1046"/>
                      </a:cubicBezTo>
                      <a:cubicBezTo>
                        <a:pt x="10963" y="487"/>
                        <a:pt x="10439" y="198"/>
                        <a:pt x="9913" y="198"/>
                      </a:cubicBezTo>
                      <a:cubicBezTo>
                        <a:pt x="9459" y="198"/>
                        <a:pt x="9003" y="413"/>
                        <a:pt x="8727" y="855"/>
                      </a:cubicBezTo>
                      <a:cubicBezTo>
                        <a:pt x="8457" y="492"/>
                        <a:pt x="8056" y="316"/>
                        <a:pt x="7658" y="316"/>
                      </a:cubicBezTo>
                      <a:cubicBezTo>
                        <a:pt x="7192" y="316"/>
                        <a:pt x="6730" y="558"/>
                        <a:pt x="6491" y="1022"/>
                      </a:cubicBezTo>
                      <a:cubicBezTo>
                        <a:pt x="6262" y="545"/>
                        <a:pt x="5802" y="298"/>
                        <a:pt x="5339" y="298"/>
                      </a:cubicBezTo>
                      <a:cubicBezTo>
                        <a:pt x="4933" y="298"/>
                        <a:pt x="4525" y="488"/>
                        <a:pt x="4268" y="879"/>
                      </a:cubicBezTo>
                      <a:cubicBezTo>
                        <a:pt x="4040" y="348"/>
                        <a:pt x="3547" y="79"/>
                        <a:pt x="3053" y="79"/>
                      </a:cubicBezTo>
                      <a:cubicBezTo>
                        <a:pt x="2590" y="79"/>
                        <a:pt x="2126" y="315"/>
                        <a:pt x="1877" y="795"/>
                      </a:cubicBezTo>
                      <a:cubicBezTo>
                        <a:pt x="1740" y="430"/>
                        <a:pt x="1386" y="196"/>
                        <a:pt x="990" y="196"/>
                      </a:cubicBezTo>
                      <a:cubicBezTo>
                        <a:pt x="971" y="196"/>
                        <a:pt x="952" y="196"/>
                        <a:pt x="933" y="198"/>
                      </a:cubicBezTo>
                      <a:cubicBezTo>
                        <a:pt x="335" y="257"/>
                        <a:pt x="13" y="831"/>
                        <a:pt x="1" y="1381"/>
                      </a:cubicBezTo>
                      <a:cubicBezTo>
                        <a:pt x="1" y="1429"/>
                        <a:pt x="36" y="1453"/>
                        <a:pt x="72" y="1453"/>
                      </a:cubicBezTo>
                      <a:cubicBezTo>
                        <a:pt x="108" y="1453"/>
                        <a:pt x="144" y="1429"/>
                        <a:pt x="144" y="1381"/>
                      </a:cubicBezTo>
                      <a:cubicBezTo>
                        <a:pt x="168" y="951"/>
                        <a:pt x="383" y="532"/>
                        <a:pt x="825" y="413"/>
                      </a:cubicBezTo>
                      <a:cubicBezTo>
                        <a:pt x="893" y="393"/>
                        <a:pt x="961" y="384"/>
                        <a:pt x="1027" y="384"/>
                      </a:cubicBezTo>
                      <a:cubicBezTo>
                        <a:pt x="1409" y="384"/>
                        <a:pt x="1749" y="687"/>
                        <a:pt x="1770" y="1094"/>
                      </a:cubicBezTo>
                      <a:cubicBezTo>
                        <a:pt x="1770" y="1154"/>
                        <a:pt x="1814" y="1188"/>
                        <a:pt x="1857" y="1188"/>
                      </a:cubicBezTo>
                      <a:cubicBezTo>
                        <a:pt x="1892" y="1188"/>
                        <a:pt x="1926" y="1166"/>
                        <a:pt x="1937" y="1118"/>
                      </a:cubicBezTo>
                      <a:cubicBezTo>
                        <a:pt x="2087" y="547"/>
                        <a:pt x="2570" y="260"/>
                        <a:pt x="3052" y="260"/>
                      </a:cubicBezTo>
                      <a:cubicBezTo>
                        <a:pt x="3529" y="260"/>
                        <a:pt x="4006" y="541"/>
                        <a:pt x="4160" y="1106"/>
                      </a:cubicBezTo>
                      <a:cubicBezTo>
                        <a:pt x="4174" y="1147"/>
                        <a:pt x="4215" y="1168"/>
                        <a:pt x="4254" y="1168"/>
                      </a:cubicBezTo>
                      <a:cubicBezTo>
                        <a:pt x="4283" y="1168"/>
                        <a:pt x="4312" y="1156"/>
                        <a:pt x="4328" y="1130"/>
                      </a:cubicBezTo>
                      <a:cubicBezTo>
                        <a:pt x="4549" y="694"/>
                        <a:pt x="4949" y="478"/>
                        <a:pt x="5344" y="478"/>
                      </a:cubicBezTo>
                      <a:cubicBezTo>
                        <a:pt x="5782" y="478"/>
                        <a:pt x="6214" y="745"/>
                        <a:pt x="6384" y="1273"/>
                      </a:cubicBezTo>
                      <a:cubicBezTo>
                        <a:pt x="6402" y="1315"/>
                        <a:pt x="6438" y="1336"/>
                        <a:pt x="6473" y="1336"/>
                      </a:cubicBezTo>
                      <a:cubicBezTo>
                        <a:pt x="6509" y="1336"/>
                        <a:pt x="6545" y="1315"/>
                        <a:pt x="6563" y="1273"/>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32" y="602"/>
                        <a:pt x="9466" y="382"/>
                        <a:pt x="9898" y="382"/>
                      </a:cubicBezTo>
                      <a:cubicBezTo>
                        <a:pt x="10416" y="382"/>
                        <a:pt x="10931" y="698"/>
                        <a:pt x="11094" y="1297"/>
                      </a:cubicBezTo>
                      <a:cubicBezTo>
                        <a:pt x="11100" y="1339"/>
                        <a:pt x="11144" y="1364"/>
                        <a:pt x="11183" y="1364"/>
                      </a:cubicBezTo>
                      <a:cubicBezTo>
                        <a:pt x="11212" y="1364"/>
                        <a:pt x="11239" y="1351"/>
                        <a:pt x="11249" y="1321"/>
                      </a:cubicBezTo>
                      <a:cubicBezTo>
                        <a:pt x="11492" y="821"/>
                        <a:pt x="12042" y="432"/>
                        <a:pt x="12545" y="432"/>
                      </a:cubicBezTo>
                      <a:cubicBezTo>
                        <a:pt x="12884" y="432"/>
                        <a:pt x="13201" y="608"/>
                        <a:pt x="13389" y="1046"/>
                      </a:cubicBezTo>
                      <a:cubicBezTo>
                        <a:pt x="13404" y="1076"/>
                        <a:pt x="13431" y="1090"/>
                        <a:pt x="13460" y="1090"/>
                      </a:cubicBezTo>
                      <a:cubicBezTo>
                        <a:pt x="13500" y="1090"/>
                        <a:pt x="13542" y="1064"/>
                        <a:pt x="13556" y="1022"/>
                      </a:cubicBezTo>
                      <a:cubicBezTo>
                        <a:pt x="13705" y="469"/>
                        <a:pt x="14170" y="194"/>
                        <a:pt x="14633" y="194"/>
                      </a:cubicBezTo>
                      <a:cubicBezTo>
                        <a:pt x="15102" y="194"/>
                        <a:pt x="15569" y="475"/>
                        <a:pt x="15708" y="1034"/>
                      </a:cubicBezTo>
                      <a:cubicBezTo>
                        <a:pt x="15726" y="1082"/>
                        <a:pt x="15761" y="1106"/>
                        <a:pt x="15797" y="1106"/>
                      </a:cubicBezTo>
                      <a:cubicBezTo>
                        <a:pt x="15833" y="1106"/>
                        <a:pt x="15869" y="1082"/>
                        <a:pt x="15887" y="1034"/>
                      </a:cubicBezTo>
                      <a:cubicBezTo>
                        <a:pt x="16055" y="541"/>
                        <a:pt x="16486" y="298"/>
                        <a:pt x="16917" y="298"/>
                      </a:cubicBezTo>
                      <a:cubicBezTo>
                        <a:pt x="17373" y="298"/>
                        <a:pt x="17831" y="571"/>
                        <a:pt x="17979" y="1106"/>
                      </a:cubicBezTo>
                      <a:cubicBezTo>
                        <a:pt x="17992" y="1153"/>
                        <a:pt x="18028" y="1177"/>
                        <a:pt x="18063" y="1177"/>
                      </a:cubicBezTo>
                      <a:cubicBezTo>
                        <a:pt x="18091" y="1177"/>
                        <a:pt x="18118" y="1162"/>
                        <a:pt x="18134" y="1130"/>
                      </a:cubicBezTo>
                      <a:cubicBezTo>
                        <a:pt x="18340" y="686"/>
                        <a:pt x="18750" y="475"/>
                        <a:pt x="19157" y="475"/>
                      </a:cubicBezTo>
                      <a:cubicBezTo>
                        <a:pt x="19649" y="475"/>
                        <a:pt x="20138" y="782"/>
                        <a:pt x="20262" y="1357"/>
                      </a:cubicBezTo>
                      <a:cubicBezTo>
                        <a:pt x="20276" y="1409"/>
                        <a:pt x="20314" y="1431"/>
                        <a:pt x="20353" y="1431"/>
                      </a:cubicBezTo>
                      <a:cubicBezTo>
                        <a:pt x="20413" y="1431"/>
                        <a:pt x="20475" y="1377"/>
                        <a:pt x="20453" y="1297"/>
                      </a:cubicBezTo>
                      <a:cubicBezTo>
                        <a:pt x="20307" y="643"/>
                        <a:pt x="19748" y="281"/>
                        <a:pt x="19181" y="281"/>
                      </a:cubicBezTo>
                      <a:cubicBezTo>
                        <a:pt x="18774" y="281"/>
                        <a:pt x="18363" y="467"/>
                        <a:pt x="18098" y="867"/>
                      </a:cubicBezTo>
                      <a:cubicBezTo>
                        <a:pt x="17881" y="358"/>
                        <a:pt x="17410" y="101"/>
                        <a:pt x="16937" y="101"/>
                      </a:cubicBezTo>
                      <a:cubicBezTo>
                        <a:pt x="16498" y="101"/>
                        <a:pt x="16057" y="323"/>
                        <a:pt x="15815" y="771"/>
                      </a:cubicBezTo>
                      <a:cubicBezTo>
                        <a:pt x="15588" y="257"/>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829" name="Google Shape;2829;p29"/>
                <p:cNvSpPr/>
                <p:nvPr/>
              </p:nvSpPr>
              <p:spPr>
                <a:xfrm>
                  <a:off x="4979623" y="2121833"/>
                  <a:ext cx="4384901" cy="309370"/>
                </a:xfrm>
                <a:custGeom>
                  <a:avLst/>
                  <a:gdLst/>
                  <a:ahLst/>
                  <a:cxnLst/>
                  <a:rect l="l" t="t" r="r" b="b"/>
                  <a:pathLst>
                    <a:path w="20467" h="1444" extrusionOk="0">
                      <a:moveTo>
                        <a:pt x="14638" y="0"/>
                      </a:moveTo>
                      <a:cubicBezTo>
                        <a:pt x="14163" y="0"/>
                        <a:pt x="13687" y="254"/>
                        <a:pt x="13460" y="762"/>
                      </a:cubicBezTo>
                      <a:cubicBezTo>
                        <a:pt x="13242" y="394"/>
                        <a:pt x="12915" y="240"/>
                        <a:pt x="12568" y="240"/>
                      </a:cubicBezTo>
                      <a:cubicBezTo>
                        <a:pt x="12058" y="240"/>
                        <a:pt x="11507" y="573"/>
                        <a:pt x="11201" y="1049"/>
                      </a:cubicBezTo>
                      <a:cubicBezTo>
                        <a:pt x="10962" y="487"/>
                        <a:pt x="10434" y="194"/>
                        <a:pt x="9904" y="194"/>
                      </a:cubicBezTo>
                      <a:cubicBezTo>
                        <a:pt x="9453" y="194"/>
                        <a:pt x="9001" y="407"/>
                        <a:pt x="8727" y="846"/>
                      </a:cubicBezTo>
                      <a:cubicBezTo>
                        <a:pt x="8458" y="484"/>
                        <a:pt x="8059" y="308"/>
                        <a:pt x="7662" y="308"/>
                      </a:cubicBezTo>
                      <a:cubicBezTo>
                        <a:pt x="7194" y="308"/>
                        <a:pt x="6731" y="553"/>
                        <a:pt x="6491" y="1025"/>
                      </a:cubicBezTo>
                      <a:cubicBezTo>
                        <a:pt x="6261" y="546"/>
                        <a:pt x="5799" y="299"/>
                        <a:pt x="5334" y="299"/>
                      </a:cubicBezTo>
                      <a:cubicBezTo>
                        <a:pt x="4930" y="299"/>
                        <a:pt x="4524" y="486"/>
                        <a:pt x="4268" y="870"/>
                      </a:cubicBezTo>
                      <a:cubicBezTo>
                        <a:pt x="4041" y="342"/>
                        <a:pt x="3553" y="76"/>
                        <a:pt x="3061" y="76"/>
                      </a:cubicBezTo>
                      <a:cubicBezTo>
                        <a:pt x="2596" y="76"/>
                        <a:pt x="2128" y="315"/>
                        <a:pt x="1877" y="798"/>
                      </a:cubicBezTo>
                      <a:cubicBezTo>
                        <a:pt x="1743" y="440"/>
                        <a:pt x="1399" y="197"/>
                        <a:pt x="1012" y="197"/>
                      </a:cubicBezTo>
                      <a:cubicBezTo>
                        <a:pt x="986" y="197"/>
                        <a:pt x="960" y="198"/>
                        <a:pt x="933" y="201"/>
                      </a:cubicBezTo>
                      <a:cubicBezTo>
                        <a:pt x="335" y="260"/>
                        <a:pt x="13" y="834"/>
                        <a:pt x="1" y="1372"/>
                      </a:cubicBezTo>
                      <a:cubicBezTo>
                        <a:pt x="1" y="1420"/>
                        <a:pt x="36" y="1444"/>
                        <a:pt x="72" y="1444"/>
                      </a:cubicBezTo>
                      <a:cubicBezTo>
                        <a:pt x="108" y="1444"/>
                        <a:pt x="144" y="1420"/>
                        <a:pt x="144" y="1372"/>
                      </a:cubicBezTo>
                      <a:cubicBezTo>
                        <a:pt x="168" y="942"/>
                        <a:pt x="383" y="523"/>
                        <a:pt x="825" y="416"/>
                      </a:cubicBezTo>
                      <a:cubicBezTo>
                        <a:pt x="893" y="396"/>
                        <a:pt x="961" y="387"/>
                        <a:pt x="1027" y="387"/>
                      </a:cubicBezTo>
                      <a:cubicBezTo>
                        <a:pt x="1409" y="387"/>
                        <a:pt x="1749" y="690"/>
                        <a:pt x="1770" y="1097"/>
                      </a:cubicBezTo>
                      <a:cubicBezTo>
                        <a:pt x="1770" y="1151"/>
                        <a:pt x="1815" y="1182"/>
                        <a:pt x="1859" y="1182"/>
                      </a:cubicBezTo>
                      <a:cubicBezTo>
                        <a:pt x="1893" y="1182"/>
                        <a:pt x="1927" y="1163"/>
                        <a:pt x="1937" y="1121"/>
                      </a:cubicBezTo>
                      <a:cubicBezTo>
                        <a:pt x="2087" y="544"/>
                        <a:pt x="2570" y="257"/>
                        <a:pt x="3052" y="257"/>
                      </a:cubicBezTo>
                      <a:cubicBezTo>
                        <a:pt x="3529" y="257"/>
                        <a:pt x="4006" y="538"/>
                        <a:pt x="4160" y="1097"/>
                      </a:cubicBezTo>
                      <a:cubicBezTo>
                        <a:pt x="4174" y="1144"/>
                        <a:pt x="4213" y="1168"/>
                        <a:pt x="4252" y="1168"/>
                      </a:cubicBezTo>
                      <a:cubicBezTo>
                        <a:pt x="4282" y="1168"/>
                        <a:pt x="4312" y="1153"/>
                        <a:pt x="4328" y="1121"/>
                      </a:cubicBezTo>
                      <a:cubicBezTo>
                        <a:pt x="4547" y="688"/>
                        <a:pt x="4944" y="475"/>
                        <a:pt x="5336" y="475"/>
                      </a:cubicBezTo>
                      <a:cubicBezTo>
                        <a:pt x="5777" y="475"/>
                        <a:pt x="6213" y="745"/>
                        <a:pt x="6384" y="1276"/>
                      </a:cubicBezTo>
                      <a:cubicBezTo>
                        <a:pt x="6402" y="1318"/>
                        <a:pt x="6438" y="1339"/>
                        <a:pt x="6473" y="1339"/>
                      </a:cubicBezTo>
                      <a:cubicBezTo>
                        <a:pt x="6509" y="1339"/>
                        <a:pt x="6545" y="1318"/>
                        <a:pt x="6563" y="1276"/>
                      </a:cubicBezTo>
                      <a:cubicBezTo>
                        <a:pt x="6740" y="765"/>
                        <a:pt x="7201" y="495"/>
                        <a:pt x="7664" y="495"/>
                      </a:cubicBezTo>
                      <a:cubicBezTo>
                        <a:pt x="8046" y="495"/>
                        <a:pt x="8428" y="678"/>
                        <a:pt x="8655" y="1061"/>
                      </a:cubicBezTo>
                      <a:cubicBezTo>
                        <a:pt x="8673" y="1085"/>
                        <a:pt x="8700" y="1097"/>
                        <a:pt x="8727" y="1097"/>
                      </a:cubicBezTo>
                      <a:cubicBezTo>
                        <a:pt x="8754" y="1097"/>
                        <a:pt x="8781" y="1085"/>
                        <a:pt x="8798" y="1061"/>
                      </a:cubicBezTo>
                      <a:cubicBezTo>
                        <a:pt x="9028" y="590"/>
                        <a:pt x="9469" y="365"/>
                        <a:pt x="9908" y="365"/>
                      </a:cubicBezTo>
                      <a:cubicBezTo>
                        <a:pt x="10427" y="365"/>
                        <a:pt x="10944" y="680"/>
                        <a:pt x="11105" y="1276"/>
                      </a:cubicBezTo>
                      <a:cubicBezTo>
                        <a:pt x="11119" y="1317"/>
                        <a:pt x="11156" y="1339"/>
                        <a:pt x="11192" y="1339"/>
                      </a:cubicBezTo>
                      <a:cubicBezTo>
                        <a:pt x="11219" y="1339"/>
                        <a:pt x="11245" y="1326"/>
                        <a:pt x="11261" y="1300"/>
                      </a:cubicBezTo>
                      <a:cubicBezTo>
                        <a:pt x="11504" y="800"/>
                        <a:pt x="12054" y="411"/>
                        <a:pt x="12557" y="411"/>
                      </a:cubicBezTo>
                      <a:cubicBezTo>
                        <a:pt x="12896" y="411"/>
                        <a:pt x="13213" y="588"/>
                        <a:pt x="13401" y="1025"/>
                      </a:cubicBezTo>
                      <a:cubicBezTo>
                        <a:pt x="13416" y="1055"/>
                        <a:pt x="13443" y="1069"/>
                        <a:pt x="13472" y="1069"/>
                      </a:cubicBezTo>
                      <a:cubicBezTo>
                        <a:pt x="13512" y="1069"/>
                        <a:pt x="13554" y="1043"/>
                        <a:pt x="13568" y="1002"/>
                      </a:cubicBezTo>
                      <a:cubicBezTo>
                        <a:pt x="13716" y="450"/>
                        <a:pt x="14179" y="175"/>
                        <a:pt x="14641" y="175"/>
                      </a:cubicBezTo>
                      <a:cubicBezTo>
                        <a:pt x="15111" y="175"/>
                        <a:pt x="15581" y="459"/>
                        <a:pt x="15720" y="1025"/>
                      </a:cubicBezTo>
                      <a:cubicBezTo>
                        <a:pt x="15732" y="1067"/>
                        <a:pt x="15767" y="1088"/>
                        <a:pt x="15805" y="1088"/>
                      </a:cubicBezTo>
                      <a:cubicBezTo>
                        <a:pt x="15842" y="1088"/>
                        <a:pt x="15881" y="1067"/>
                        <a:pt x="15899" y="1025"/>
                      </a:cubicBezTo>
                      <a:cubicBezTo>
                        <a:pt x="16067" y="526"/>
                        <a:pt x="16498" y="281"/>
                        <a:pt x="16929" y="281"/>
                      </a:cubicBezTo>
                      <a:cubicBezTo>
                        <a:pt x="17386" y="281"/>
                        <a:pt x="17843" y="556"/>
                        <a:pt x="17991" y="1097"/>
                      </a:cubicBezTo>
                      <a:cubicBezTo>
                        <a:pt x="17997" y="1136"/>
                        <a:pt x="18032" y="1157"/>
                        <a:pt x="18068" y="1157"/>
                      </a:cubicBezTo>
                      <a:cubicBezTo>
                        <a:pt x="18098" y="1157"/>
                        <a:pt x="18130" y="1142"/>
                        <a:pt x="18146" y="1109"/>
                      </a:cubicBezTo>
                      <a:cubicBezTo>
                        <a:pt x="18352" y="665"/>
                        <a:pt x="18762" y="454"/>
                        <a:pt x="19169" y="454"/>
                      </a:cubicBezTo>
                      <a:cubicBezTo>
                        <a:pt x="19661" y="454"/>
                        <a:pt x="20150" y="761"/>
                        <a:pt x="20274" y="1336"/>
                      </a:cubicBezTo>
                      <a:cubicBezTo>
                        <a:pt x="20284" y="1387"/>
                        <a:pt x="20323" y="1410"/>
                        <a:pt x="20361" y="1410"/>
                      </a:cubicBezTo>
                      <a:cubicBezTo>
                        <a:pt x="20414" y="1410"/>
                        <a:pt x="20467" y="1369"/>
                        <a:pt x="20453" y="1300"/>
                      </a:cubicBezTo>
                      <a:cubicBezTo>
                        <a:pt x="20307" y="645"/>
                        <a:pt x="19746" y="279"/>
                        <a:pt x="19178" y="279"/>
                      </a:cubicBezTo>
                      <a:cubicBezTo>
                        <a:pt x="18772" y="279"/>
                        <a:pt x="18363" y="466"/>
                        <a:pt x="18098" y="870"/>
                      </a:cubicBezTo>
                      <a:cubicBezTo>
                        <a:pt x="17880" y="359"/>
                        <a:pt x="17404" y="98"/>
                        <a:pt x="16928" y="98"/>
                      </a:cubicBezTo>
                      <a:cubicBezTo>
                        <a:pt x="16492" y="98"/>
                        <a:pt x="16055" y="317"/>
                        <a:pt x="15815" y="762"/>
                      </a:cubicBezTo>
                      <a:cubicBezTo>
                        <a:pt x="15588" y="254"/>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830" name="Google Shape;2830;p29"/>
                <p:cNvSpPr/>
                <p:nvPr/>
              </p:nvSpPr>
              <p:spPr>
                <a:xfrm>
                  <a:off x="4979623" y="2662802"/>
                  <a:ext cx="4386829" cy="310655"/>
                </a:xfrm>
                <a:custGeom>
                  <a:avLst/>
                  <a:gdLst/>
                  <a:ahLst/>
                  <a:cxnLst/>
                  <a:rect l="l" t="t" r="r" b="b"/>
                  <a:pathLst>
                    <a:path w="20476" h="1450" extrusionOk="0">
                      <a:moveTo>
                        <a:pt x="14638" y="1"/>
                      </a:moveTo>
                      <a:cubicBezTo>
                        <a:pt x="14163" y="1"/>
                        <a:pt x="13687" y="258"/>
                        <a:pt x="13460" y="772"/>
                      </a:cubicBezTo>
                      <a:cubicBezTo>
                        <a:pt x="13242" y="399"/>
                        <a:pt x="12914" y="243"/>
                        <a:pt x="12567" y="243"/>
                      </a:cubicBezTo>
                      <a:cubicBezTo>
                        <a:pt x="12058" y="243"/>
                        <a:pt x="11507" y="577"/>
                        <a:pt x="11201" y="1047"/>
                      </a:cubicBezTo>
                      <a:cubicBezTo>
                        <a:pt x="10963" y="486"/>
                        <a:pt x="10437" y="193"/>
                        <a:pt x="9909" y="193"/>
                      </a:cubicBezTo>
                      <a:cubicBezTo>
                        <a:pt x="9456" y="193"/>
                        <a:pt x="9003" y="409"/>
                        <a:pt x="8727" y="855"/>
                      </a:cubicBezTo>
                      <a:cubicBezTo>
                        <a:pt x="8457" y="492"/>
                        <a:pt x="8056" y="316"/>
                        <a:pt x="7658" y="316"/>
                      </a:cubicBezTo>
                      <a:cubicBezTo>
                        <a:pt x="7192" y="316"/>
                        <a:pt x="6730" y="558"/>
                        <a:pt x="6491" y="1023"/>
                      </a:cubicBezTo>
                      <a:cubicBezTo>
                        <a:pt x="6262" y="545"/>
                        <a:pt x="5802" y="298"/>
                        <a:pt x="5339" y="298"/>
                      </a:cubicBezTo>
                      <a:cubicBezTo>
                        <a:pt x="4933" y="298"/>
                        <a:pt x="4525" y="488"/>
                        <a:pt x="4268" y="879"/>
                      </a:cubicBezTo>
                      <a:cubicBezTo>
                        <a:pt x="4040" y="348"/>
                        <a:pt x="3547" y="79"/>
                        <a:pt x="3053" y="79"/>
                      </a:cubicBezTo>
                      <a:cubicBezTo>
                        <a:pt x="2590" y="79"/>
                        <a:pt x="2126" y="316"/>
                        <a:pt x="1877" y="796"/>
                      </a:cubicBezTo>
                      <a:cubicBezTo>
                        <a:pt x="1743" y="437"/>
                        <a:pt x="1399" y="194"/>
                        <a:pt x="1012" y="194"/>
                      </a:cubicBezTo>
                      <a:cubicBezTo>
                        <a:pt x="986" y="194"/>
                        <a:pt x="960" y="196"/>
                        <a:pt x="933" y="198"/>
                      </a:cubicBezTo>
                      <a:cubicBezTo>
                        <a:pt x="335" y="258"/>
                        <a:pt x="13" y="831"/>
                        <a:pt x="1" y="1369"/>
                      </a:cubicBezTo>
                      <a:cubicBezTo>
                        <a:pt x="1" y="1423"/>
                        <a:pt x="36" y="1450"/>
                        <a:pt x="72" y="1450"/>
                      </a:cubicBezTo>
                      <a:cubicBezTo>
                        <a:pt x="108" y="1450"/>
                        <a:pt x="144" y="1423"/>
                        <a:pt x="144" y="1369"/>
                      </a:cubicBezTo>
                      <a:cubicBezTo>
                        <a:pt x="168" y="951"/>
                        <a:pt x="383" y="533"/>
                        <a:pt x="825" y="413"/>
                      </a:cubicBezTo>
                      <a:cubicBezTo>
                        <a:pt x="893" y="393"/>
                        <a:pt x="961" y="384"/>
                        <a:pt x="1027" y="384"/>
                      </a:cubicBezTo>
                      <a:cubicBezTo>
                        <a:pt x="1409" y="384"/>
                        <a:pt x="1749" y="687"/>
                        <a:pt x="1770" y="1094"/>
                      </a:cubicBezTo>
                      <a:cubicBezTo>
                        <a:pt x="1770" y="1153"/>
                        <a:pt x="1812" y="1183"/>
                        <a:pt x="1855" y="1183"/>
                      </a:cubicBezTo>
                      <a:cubicBezTo>
                        <a:pt x="1890" y="1183"/>
                        <a:pt x="1926" y="1162"/>
                        <a:pt x="1937" y="1118"/>
                      </a:cubicBezTo>
                      <a:cubicBezTo>
                        <a:pt x="2087" y="547"/>
                        <a:pt x="2570" y="261"/>
                        <a:pt x="3052" y="261"/>
                      </a:cubicBezTo>
                      <a:cubicBezTo>
                        <a:pt x="3529" y="261"/>
                        <a:pt x="4006" y="542"/>
                        <a:pt x="4160" y="1106"/>
                      </a:cubicBezTo>
                      <a:cubicBezTo>
                        <a:pt x="4174" y="1147"/>
                        <a:pt x="4215" y="1168"/>
                        <a:pt x="4254" y="1168"/>
                      </a:cubicBezTo>
                      <a:cubicBezTo>
                        <a:pt x="4283" y="1168"/>
                        <a:pt x="4312" y="1156"/>
                        <a:pt x="4328" y="1130"/>
                      </a:cubicBezTo>
                      <a:cubicBezTo>
                        <a:pt x="4549" y="694"/>
                        <a:pt x="4949" y="478"/>
                        <a:pt x="5344" y="478"/>
                      </a:cubicBezTo>
                      <a:cubicBezTo>
                        <a:pt x="5782" y="478"/>
                        <a:pt x="6214" y="745"/>
                        <a:pt x="6384" y="1274"/>
                      </a:cubicBezTo>
                      <a:cubicBezTo>
                        <a:pt x="6402" y="1316"/>
                        <a:pt x="6438" y="1336"/>
                        <a:pt x="6473" y="1336"/>
                      </a:cubicBezTo>
                      <a:cubicBezTo>
                        <a:pt x="6509" y="1336"/>
                        <a:pt x="6545" y="1316"/>
                        <a:pt x="6563" y="1274"/>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27" y="590"/>
                        <a:pt x="9467" y="365"/>
                        <a:pt x="9905" y="365"/>
                      </a:cubicBezTo>
                      <a:cubicBezTo>
                        <a:pt x="10428" y="365"/>
                        <a:pt x="10949" y="686"/>
                        <a:pt x="11105" y="1298"/>
                      </a:cubicBezTo>
                      <a:cubicBezTo>
                        <a:pt x="11118" y="1336"/>
                        <a:pt x="11152" y="1358"/>
                        <a:pt x="11187" y="1358"/>
                      </a:cubicBezTo>
                      <a:cubicBezTo>
                        <a:pt x="11215" y="1358"/>
                        <a:pt x="11244" y="1342"/>
                        <a:pt x="11261" y="1310"/>
                      </a:cubicBezTo>
                      <a:cubicBezTo>
                        <a:pt x="11503" y="817"/>
                        <a:pt x="12052" y="432"/>
                        <a:pt x="12555" y="432"/>
                      </a:cubicBezTo>
                      <a:cubicBezTo>
                        <a:pt x="12894" y="432"/>
                        <a:pt x="13213" y="608"/>
                        <a:pt x="13401" y="1047"/>
                      </a:cubicBezTo>
                      <a:cubicBezTo>
                        <a:pt x="13415" y="1075"/>
                        <a:pt x="13440" y="1086"/>
                        <a:pt x="13467" y="1086"/>
                      </a:cubicBezTo>
                      <a:cubicBezTo>
                        <a:pt x="13508" y="1086"/>
                        <a:pt x="13553" y="1059"/>
                        <a:pt x="13568" y="1023"/>
                      </a:cubicBezTo>
                      <a:cubicBezTo>
                        <a:pt x="13717" y="470"/>
                        <a:pt x="14181" y="195"/>
                        <a:pt x="14645" y="195"/>
                      </a:cubicBezTo>
                      <a:cubicBezTo>
                        <a:pt x="15114" y="195"/>
                        <a:pt x="15581" y="476"/>
                        <a:pt x="15720" y="1035"/>
                      </a:cubicBezTo>
                      <a:cubicBezTo>
                        <a:pt x="15732" y="1076"/>
                        <a:pt x="15767" y="1097"/>
                        <a:pt x="15805" y="1097"/>
                      </a:cubicBezTo>
                      <a:cubicBezTo>
                        <a:pt x="15842" y="1097"/>
                        <a:pt x="15881" y="1076"/>
                        <a:pt x="15899" y="1035"/>
                      </a:cubicBezTo>
                      <a:cubicBezTo>
                        <a:pt x="16067" y="541"/>
                        <a:pt x="16497" y="299"/>
                        <a:pt x="16929" y="299"/>
                      </a:cubicBezTo>
                      <a:cubicBezTo>
                        <a:pt x="17385" y="299"/>
                        <a:pt x="17843" y="571"/>
                        <a:pt x="17991" y="1106"/>
                      </a:cubicBezTo>
                      <a:cubicBezTo>
                        <a:pt x="18004" y="1147"/>
                        <a:pt x="18041" y="1168"/>
                        <a:pt x="18077" y="1168"/>
                      </a:cubicBezTo>
                      <a:cubicBezTo>
                        <a:pt x="18104" y="1168"/>
                        <a:pt x="18131" y="1156"/>
                        <a:pt x="18146" y="1130"/>
                      </a:cubicBezTo>
                      <a:cubicBezTo>
                        <a:pt x="18352" y="680"/>
                        <a:pt x="18763" y="466"/>
                        <a:pt x="19171" y="466"/>
                      </a:cubicBezTo>
                      <a:cubicBezTo>
                        <a:pt x="19662" y="466"/>
                        <a:pt x="20150" y="776"/>
                        <a:pt x="20274" y="1357"/>
                      </a:cubicBezTo>
                      <a:cubicBezTo>
                        <a:pt x="20288" y="1403"/>
                        <a:pt x="20322" y="1422"/>
                        <a:pt x="20358" y="1422"/>
                      </a:cubicBezTo>
                      <a:cubicBezTo>
                        <a:pt x="20415" y="1422"/>
                        <a:pt x="20475" y="1371"/>
                        <a:pt x="20453" y="1298"/>
                      </a:cubicBezTo>
                      <a:cubicBezTo>
                        <a:pt x="20307" y="643"/>
                        <a:pt x="19748" y="281"/>
                        <a:pt x="19181" y="281"/>
                      </a:cubicBezTo>
                      <a:cubicBezTo>
                        <a:pt x="18774" y="281"/>
                        <a:pt x="18363" y="468"/>
                        <a:pt x="18098" y="867"/>
                      </a:cubicBezTo>
                      <a:cubicBezTo>
                        <a:pt x="17881" y="357"/>
                        <a:pt x="17408" y="97"/>
                        <a:pt x="16933" y="97"/>
                      </a:cubicBezTo>
                      <a:cubicBezTo>
                        <a:pt x="16495" y="97"/>
                        <a:pt x="16056" y="318"/>
                        <a:pt x="15815" y="772"/>
                      </a:cubicBezTo>
                      <a:cubicBezTo>
                        <a:pt x="15588" y="258"/>
                        <a:pt x="15113" y="1"/>
                        <a:pt x="14638"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831" name="Google Shape;2831;p29"/>
                <p:cNvSpPr/>
                <p:nvPr/>
              </p:nvSpPr>
              <p:spPr>
                <a:xfrm>
                  <a:off x="4979623" y="3205700"/>
                  <a:ext cx="4386615" cy="308941"/>
                </a:xfrm>
                <a:custGeom>
                  <a:avLst/>
                  <a:gdLst/>
                  <a:ahLst/>
                  <a:cxnLst/>
                  <a:rect l="l" t="t" r="r" b="b"/>
                  <a:pathLst>
                    <a:path w="20475" h="1442" extrusionOk="0">
                      <a:moveTo>
                        <a:pt x="14638" y="1"/>
                      </a:moveTo>
                      <a:cubicBezTo>
                        <a:pt x="14163" y="1"/>
                        <a:pt x="13687" y="258"/>
                        <a:pt x="13460" y="772"/>
                      </a:cubicBezTo>
                      <a:cubicBezTo>
                        <a:pt x="13242" y="399"/>
                        <a:pt x="12914" y="244"/>
                        <a:pt x="12567" y="244"/>
                      </a:cubicBezTo>
                      <a:cubicBezTo>
                        <a:pt x="12058" y="244"/>
                        <a:pt x="11507" y="578"/>
                        <a:pt x="11201" y="1047"/>
                      </a:cubicBezTo>
                      <a:cubicBezTo>
                        <a:pt x="10962" y="485"/>
                        <a:pt x="10434" y="192"/>
                        <a:pt x="9904" y="192"/>
                      </a:cubicBezTo>
                      <a:cubicBezTo>
                        <a:pt x="9453" y="192"/>
                        <a:pt x="9001" y="404"/>
                        <a:pt x="8727" y="843"/>
                      </a:cubicBezTo>
                      <a:cubicBezTo>
                        <a:pt x="8458" y="482"/>
                        <a:pt x="8059" y="306"/>
                        <a:pt x="7662" y="306"/>
                      </a:cubicBezTo>
                      <a:cubicBezTo>
                        <a:pt x="7194" y="306"/>
                        <a:pt x="6731" y="550"/>
                        <a:pt x="6491" y="1023"/>
                      </a:cubicBezTo>
                      <a:cubicBezTo>
                        <a:pt x="6262" y="545"/>
                        <a:pt x="5802" y="298"/>
                        <a:pt x="5339" y="298"/>
                      </a:cubicBezTo>
                      <a:cubicBezTo>
                        <a:pt x="4933" y="298"/>
                        <a:pt x="4525" y="488"/>
                        <a:pt x="4268" y="879"/>
                      </a:cubicBezTo>
                      <a:cubicBezTo>
                        <a:pt x="4040" y="349"/>
                        <a:pt x="3547" y="79"/>
                        <a:pt x="3053" y="79"/>
                      </a:cubicBezTo>
                      <a:cubicBezTo>
                        <a:pt x="2590" y="79"/>
                        <a:pt x="2126" y="316"/>
                        <a:pt x="1877" y="796"/>
                      </a:cubicBezTo>
                      <a:cubicBezTo>
                        <a:pt x="1743" y="437"/>
                        <a:pt x="1399" y="195"/>
                        <a:pt x="1012" y="195"/>
                      </a:cubicBezTo>
                      <a:cubicBezTo>
                        <a:pt x="986" y="195"/>
                        <a:pt x="960" y="196"/>
                        <a:pt x="933" y="198"/>
                      </a:cubicBezTo>
                      <a:cubicBezTo>
                        <a:pt x="335" y="258"/>
                        <a:pt x="13" y="832"/>
                        <a:pt x="1" y="1369"/>
                      </a:cubicBezTo>
                      <a:cubicBezTo>
                        <a:pt x="1" y="1417"/>
                        <a:pt x="36" y="1441"/>
                        <a:pt x="72" y="1441"/>
                      </a:cubicBezTo>
                      <a:cubicBezTo>
                        <a:pt x="108" y="1441"/>
                        <a:pt x="144" y="1417"/>
                        <a:pt x="144" y="1369"/>
                      </a:cubicBezTo>
                      <a:cubicBezTo>
                        <a:pt x="168" y="939"/>
                        <a:pt x="383" y="533"/>
                        <a:pt x="825" y="413"/>
                      </a:cubicBezTo>
                      <a:cubicBezTo>
                        <a:pt x="893" y="394"/>
                        <a:pt x="961" y="384"/>
                        <a:pt x="1027" y="384"/>
                      </a:cubicBezTo>
                      <a:cubicBezTo>
                        <a:pt x="1409" y="384"/>
                        <a:pt x="1749" y="687"/>
                        <a:pt x="1770" y="1095"/>
                      </a:cubicBezTo>
                      <a:cubicBezTo>
                        <a:pt x="1770" y="1148"/>
                        <a:pt x="1815" y="1179"/>
                        <a:pt x="1859" y="1179"/>
                      </a:cubicBezTo>
                      <a:cubicBezTo>
                        <a:pt x="1893" y="1179"/>
                        <a:pt x="1927" y="1160"/>
                        <a:pt x="1937" y="1118"/>
                      </a:cubicBezTo>
                      <a:cubicBezTo>
                        <a:pt x="2087" y="548"/>
                        <a:pt x="2570" y="261"/>
                        <a:pt x="3052" y="261"/>
                      </a:cubicBezTo>
                      <a:cubicBezTo>
                        <a:pt x="3529" y="261"/>
                        <a:pt x="4006" y="542"/>
                        <a:pt x="4160" y="1106"/>
                      </a:cubicBezTo>
                      <a:cubicBezTo>
                        <a:pt x="4173" y="1145"/>
                        <a:pt x="4211" y="1167"/>
                        <a:pt x="4248" y="1167"/>
                      </a:cubicBezTo>
                      <a:cubicBezTo>
                        <a:pt x="4280" y="1167"/>
                        <a:pt x="4311" y="1151"/>
                        <a:pt x="4328" y="1118"/>
                      </a:cubicBezTo>
                      <a:cubicBezTo>
                        <a:pt x="4547" y="685"/>
                        <a:pt x="4944" y="472"/>
                        <a:pt x="5336" y="472"/>
                      </a:cubicBezTo>
                      <a:cubicBezTo>
                        <a:pt x="5777" y="472"/>
                        <a:pt x="6213" y="742"/>
                        <a:pt x="6384" y="1274"/>
                      </a:cubicBezTo>
                      <a:cubicBezTo>
                        <a:pt x="6402" y="1316"/>
                        <a:pt x="6438" y="1337"/>
                        <a:pt x="6473" y="1337"/>
                      </a:cubicBezTo>
                      <a:cubicBezTo>
                        <a:pt x="6509" y="1337"/>
                        <a:pt x="6545" y="1316"/>
                        <a:pt x="6563" y="1274"/>
                      </a:cubicBezTo>
                      <a:cubicBezTo>
                        <a:pt x="6740" y="762"/>
                        <a:pt x="7201" y="492"/>
                        <a:pt x="7664" y="492"/>
                      </a:cubicBezTo>
                      <a:cubicBezTo>
                        <a:pt x="8046" y="492"/>
                        <a:pt x="8428" y="675"/>
                        <a:pt x="8655" y="1059"/>
                      </a:cubicBezTo>
                      <a:cubicBezTo>
                        <a:pt x="8673" y="1083"/>
                        <a:pt x="8700" y="1095"/>
                        <a:pt x="8727" y="1095"/>
                      </a:cubicBezTo>
                      <a:cubicBezTo>
                        <a:pt x="8754" y="1095"/>
                        <a:pt x="8781" y="1083"/>
                        <a:pt x="8798" y="1059"/>
                      </a:cubicBezTo>
                      <a:cubicBezTo>
                        <a:pt x="9026" y="598"/>
                        <a:pt x="9458" y="378"/>
                        <a:pt x="9890" y="378"/>
                      </a:cubicBezTo>
                      <a:cubicBezTo>
                        <a:pt x="10410" y="378"/>
                        <a:pt x="10930" y="697"/>
                        <a:pt x="11094" y="1298"/>
                      </a:cubicBezTo>
                      <a:cubicBezTo>
                        <a:pt x="11106" y="1337"/>
                        <a:pt x="11140" y="1358"/>
                        <a:pt x="11175" y="1358"/>
                      </a:cubicBezTo>
                      <a:cubicBezTo>
                        <a:pt x="11203" y="1358"/>
                        <a:pt x="11232" y="1343"/>
                        <a:pt x="11249" y="1310"/>
                      </a:cubicBezTo>
                      <a:cubicBezTo>
                        <a:pt x="11491" y="818"/>
                        <a:pt x="12040" y="432"/>
                        <a:pt x="12543" y="432"/>
                      </a:cubicBezTo>
                      <a:cubicBezTo>
                        <a:pt x="12882" y="432"/>
                        <a:pt x="13201" y="608"/>
                        <a:pt x="13389" y="1047"/>
                      </a:cubicBezTo>
                      <a:cubicBezTo>
                        <a:pt x="13403" y="1075"/>
                        <a:pt x="13428" y="1086"/>
                        <a:pt x="13455" y="1086"/>
                      </a:cubicBezTo>
                      <a:cubicBezTo>
                        <a:pt x="13496" y="1086"/>
                        <a:pt x="13541" y="1059"/>
                        <a:pt x="13556" y="1023"/>
                      </a:cubicBezTo>
                      <a:cubicBezTo>
                        <a:pt x="13699" y="464"/>
                        <a:pt x="14164" y="186"/>
                        <a:pt x="14629" y="186"/>
                      </a:cubicBezTo>
                      <a:cubicBezTo>
                        <a:pt x="15099" y="186"/>
                        <a:pt x="15569" y="470"/>
                        <a:pt x="15708" y="1035"/>
                      </a:cubicBezTo>
                      <a:cubicBezTo>
                        <a:pt x="15726" y="1077"/>
                        <a:pt x="15761" y="1097"/>
                        <a:pt x="15797" y="1097"/>
                      </a:cubicBezTo>
                      <a:cubicBezTo>
                        <a:pt x="15833" y="1097"/>
                        <a:pt x="15869" y="1077"/>
                        <a:pt x="15887" y="1035"/>
                      </a:cubicBezTo>
                      <a:cubicBezTo>
                        <a:pt x="16055" y="541"/>
                        <a:pt x="16486" y="299"/>
                        <a:pt x="16917" y="299"/>
                      </a:cubicBezTo>
                      <a:cubicBezTo>
                        <a:pt x="17373" y="299"/>
                        <a:pt x="17831" y="571"/>
                        <a:pt x="17979" y="1106"/>
                      </a:cubicBezTo>
                      <a:cubicBezTo>
                        <a:pt x="17992" y="1147"/>
                        <a:pt x="18029" y="1169"/>
                        <a:pt x="18065" y="1169"/>
                      </a:cubicBezTo>
                      <a:cubicBezTo>
                        <a:pt x="18092" y="1169"/>
                        <a:pt x="18119" y="1156"/>
                        <a:pt x="18134" y="1130"/>
                      </a:cubicBezTo>
                      <a:cubicBezTo>
                        <a:pt x="18340" y="680"/>
                        <a:pt x="18751" y="466"/>
                        <a:pt x="19159" y="466"/>
                      </a:cubicBezTo>
                      <a:cubicBezTo>
                        <a:pt x="19650" y="466"/>
                        <a:pt x="20138" y="776"/>
                        <a:pt x="20262" y="1357"/>
                      </a:cubicBezTo>
                      <a:cubicBezTo>
                        <a:pt x="20276" y="1405"/>
                        <a:pt x="20315" y="1426"/>
                        <a:pt x="20354" y="1426"/>
                      </a:cubicBezTo>
                      <a:cubicBezTo>
                        <a:pt x="20414" y="1426"/>
                        <a:pt x="20475" y="1377"/>
                        <a:pt x="20453" y="1298"/>
                      </a:cubicBezTo>
                      <a:cubicBezTo>
                        <a:pt x="20307" y="644"/>
                        <a:pt x="19748" y="281"/>
                        <a:pt x="19181" y="281"/>
                      </a:cubicBezTo>
                      <a:cubicBezTo>
                        <a:pt x="18774" y="281"/>
                        <a:pt x="18363" y="468"/>
                        <a:pt x="18098" y="867"/>
                      </a:cubicBezTo>
                      <a:cubicBezTo>
                        <a:pt x="17881" y="358"/>
                        <a:pt x="17408" y="97"/>
                        <a:pt x="16933" y="97"/>
                      </a:cubicBezTo>
                      <a:cubicBezTo>
                        <a:pt x="16495" y="97"/>
                        <a:pt x="16056" y="319"/>
                        <a:pt x="15815" y="772"/>
                      </a:cubicBezTo>
                      <a:cubicBezTo>
                        <a:pt x="15588" y="258"/>
                        <a:pt x="15113" y="1"/>
                        <a:pt x="14638"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832" name="Google Shape;2832;p29"/>
                <p:cNvSpPr/>
                <p:nvPr/>
              </p:nvSpPr>
              <p:spPr>
                <a:xfrm>
                  <a:off x="4977052" y="3746027"/>
                  <a:ext cx="4389186" cy="310869"/>
                </a:xfrm>
                <a:custGeom>
                  <a:avLst/>
                  <a:gdLst/>
                  <a:ahLst/>
                  <a:cxnLst/>
                  <a:rect l="l" t="t" r="r" b="b"/>
                  <a:pathLst>
                    <a:path w="20487" h="1451" extrusionOk="0">
                      <a:moveTo>
                        <a:pt x="14650" y="1"/>
                      </a:moveTo>
                      <a:cubicBezTo>
                        <a:pt x="14175" y="1"/>
                        <a:pt x="13699" y="258"/>
                        <a:pt x="13472" y="772"/>
                      </a:cubicBezTo>
                      <a:cubicBezTo>
                        <a:pt x="13249" y="399"/>
                        <a:pt x="12919" y="244"/>
                        <a:pt x="12570" y="244"/>
                      </a:cubicBezTo>
                      <a:cubicBezTo>
                        <a:pt x="12060" y="244"/>
                        <a:pt x="11512" y="578"/>
                        <a:pt x="11213" y="1047"/>
                      </a:cubicBezTo>
                      <a:cubicBezTo>
                        <a:pt x="10975" y="488"/>
                        <a:pt x="10451" y="198"/>
                        <a:pt x="9925" y="198"/>
                      </a:cubicBezTo>
                      <a:cubicBezTo>
                        <a:pt x="9471" y="198"/>
                        <a:pt x="9015" y="413"/>
                        <a:pt x="8739" y="856"/>
                      </a:cubicBezTo>
                      <a:cubicBezTo>
                        <a:pt x="8469" y="493"/>
                        <a:pt x="8068" y="317"/>
                        <a:pt x="7669" y="317"/>
                      </a:cubicBezTo>
                      <a:cubicBezTo>
                        <a:pt x="7201" y="317"/>
                        <a:pt x="6737" y="558"/>
                        <a:pt x="6491" y="1023"/>
                      </a:cubicBezTo>
                      <a:cubicBezTo>
                        <a:pt x="6262" y="545"/>
                        <a:pt x="5802" y="298"/>
                        <a:pt x="5341" y="298"/>
                      </a:cubicBezTo>
                      <a:cubicBezTo>
                        <a:pt x="4937" y="298"/>
                        <a:pt x="4531" y="489"/>
                        <a:pt x="4280" y="880"/>
                      </a:cubicBezTo>
                      <a:cubicBezTo>
                        <a:pt x="4052" y="349"/>
                        <a:pt x="3556" y="79"/>
                        <a:pt x="3060" y="79"/>
                      </a:cubicBezTo>
                      <a:cubicBezTo>
                        <a:pt x="2596" y="79"/>
                        <a:pt x="2132" y="316"/>
                        <a:pt x="1889" y="796"/>
                      </a:cubicBezTo>
                      <a:cubicBezTo>
                        <a:pt x="1744" y="438"/>
                        <a:pt x="1399" y="195"/>
                        <a:pt x="1022" y="195"/>
                      </a:cubicBezTo>
                      <a:cubicBezTo>
                        <a:pt x="997" y="195"/>
                        <a:pt x="971" y="196"/>
                        <a:pt x="945" y="198"/>
                      </a:cubicBezTo>
                      <a:cubicBezTo>
                        <a:pt x="347" y="258"/>
                        <a:pt x="13" y="832"/>
                        <a:pt x="1" y="1370"/>
                      </a:cubicBezTo>
                      <a:cubicBezTo>
                        <a:pt x="1" y="1423"/>
                        <a:pt x="40" y="1450"/>
                        <a:pt x="78" y="1450"/>
                      </a:cubicBezTo>
                      <a:cubicBezTo>
                        <a:pt x="117" y="1450"/>
                        <a:pt x="156" y="1423"/>
                        <a:pt x="156" y="1370"/>
                      </a:cubicBezTo>
                      <a:cubicBezTo>
                        <a:pt x="168" y="951"/>
                        <a:pt x="395" y="533"/>
                        <a:pt x="825" y="413"/>
                      </a:cubicBezTo>
                      <a:cubicBezTo>
                        <a:pt x="895" y="394"/>
                        <a:pt x="964" y="385"/>
                        <a:pt x="1032" y="385"/>
                      </a:cubicBezTo>
                      <a:cubicBezTo>
                        <a:pt x="1420" y="385"/>
                        <a:pt x="1760" y="688"/>
                        <a:pt x="1770" y="1095"/>
                      </a:cubicBezTo>
                      <a:cubicBezTo>
                        <a:pt x="1770" y="1153"/>
                        <a:pt x="1816" y="1183"/>
                        <a:pt x="1862" y="1183"/>
                      </a:cubicBezTo>
                      <a:cubicBezTo>
                        <a:pt x="1900" y="1183"/>
                        <a:pt x="1938" y="1162"/>
                        <a:pt x="1949" y="1119"/>
                      </a:cubicBezTo>
                      <a:cubicBezTo>
                        <a:pt x="2099" y="548"/>
                        <a:pt x="2582" y="261"/>
                        <a:pt x="3064" y="261"/>
                      </a:cubicBezTo>
                      <a:cubicBezTo>
                        <a:pt x="3541" y="261"/>
                        <a:pt x="4018" y="542"/>
                        <a:pt x="4172" y="1107"/>
                      </a:cubicBezTo>
                      <a:cubicBezTo>
                        <a:pt x="4185" y="1145"/>
                        <a:pt x="4219" y="1167"/>
                        <a:pt x="4253" y="1167"/>
                      </a:cubicBezTo>
                      <a:cubicBezTo>
                        <a:pt x="4282" y="1167"/>
                        <a:pt x="4311" y="1151"/>
                        <a:pt x="4328" y="1119"/>
                      </a:cubicBezTo>
                      <a:cubicBezTo>
                        <a:pt x="4553" y="686"/>
                        <a:pt x="4950" y="472"/>
                        <a:pt x="5342" y="472"/>
                      </a:cubicBezTo>
                      <a:cubicBezTo>
                        <a:pt x="5783" y="472"/>
                        <a:pt x="6219" y="742"/>
                        <a:pt x="6396" y="1274"/>
                      </a:cubicBezTo>
                      <a:cubicBezTo>
                        <a:pt x="6408" y="1316"/>
                        <a:pt x="6444" y="1337"/>
                        <a:pt x="6480" y="1337"/>
                      </a:cubicBezTo>
                      <a:cubicBezTo>
                        <a:pt x="6515" y="1337"/>
                        <a:pt x="6551" y="1316"/>
                        <a:pt x="6563" y="1274"/>
                      </a:cubicBezTo>
                      <a:cubicBezTo>
                        <a:pt x="6740" y="763"/>
                        <a:pt x="7201" y="492"/>
                        <a:pt x="7664" y="492"/>
                      </a:cubicBezTo>
                      <a:cubicBezTo>
                        <a:pt x="8046" y="492"/>
                        <a:pt x="8428" y="676"/>
                        <a:pt x="8655" y="1059"/>
                      </a:cubicBezTo>
                      <a:cubicBezTo>
                        <a:pt x="8673" y="1089"/>
                        <a:pt x="8703" y="1104"/>
                        <a:pt x="8733" y="1104"/>
                      </a:cubicBezTo>
                      <a:cubicBezTo>
                        <a:pt x="8763" y="1104"/>
                        <a:pt x="8793" y="1089"/>
                        <a:pt x="8810" y="1059"/>
                      </a:cubicBezTo>
                      <a:cubicBezTo>
                        <a:pt x="9038" y="598"/>
                        <a:pt x="9470" y="378"/>
                        <a:pt x="9901" y="378"/>
                      </a:cubicBezTo>
                      <a:cubicBezTo>
                        <a:pt x="10420" y="378"/>
                        <a:pt x="10937" y="697"/>
                        <a:pt x="11094" y="1298"/>
                      </a:cubicBezTo>
                      <a:cubicBezTo>
                        <a:pt x="11107" y="1337"/>
                        <a:pt x="11140" y="1358"/>
                        <a:pt x="11177" y="1358"/>
                      </a:cubicBezTo>
                      <a:cubicBezTo>
                        <a:pt x="11207" y="1358"/>
                        <a:pt x="11239" y="1343"/>
                        <a:pt x="11261" y="1310"/>
                      </a:cubicBezTo>
                      <a:cubicBezTo>
                        <a:pt x="11496" y="818"/>
                        <a:pt x="12042" y="432"/>
                        <a:pt x="12544" y="432"/>
                      </a:cubicBezTo>
                      <a:cubicBezTo>
                        <a:pt x="12882" y="432"/>
                        <a:pt x="13201" y="608"/>
                        <a:pt x="13389" y="1047"/>
                      </a:cubicBezTo>
                      <a:cubicBezTo>
                        <a:pt x="13404" y="1077"/>
                        <a:pt x="13433" y="1090"/>
                        <a:pt x="13464" y="1090"/>
                      </a:cubicBezTo>
                      <a:cubicBezTo>
                        <a:pt x="13506" y="1090"/>
                        <a:pt x="13549" y="1065"/>
                        <a:pt x="13556" y="1023"/>
                      </a:cubicBezTo>
                      <a:cubicBezTo>
                        <a:pt x="13705" y="464"/>
                        <a:pt x="14173" y="186"/>
                        <a:pt x="14639" y="186"/>
                      </a:cubicBezTo>
                      <a:cubicBezTo>
                        <a:pt x="15111" y="186"/>
                        <a:pt x="15581" y="470"/>
                        <a:pt x="15720" y="1035"/>
                      </a:cubicBezTo>
                      <a:cubicBezTo>
                        <a:pt x="15732" y="1077"/>
                        <a:pt x="15767" y="1098"/>
                        <a:pt x="15803" y="1098"/>
                      </a:cubicBezTo>
                      <a:cubicBezTo>
                        <a:pt x="15839" y="1098"/>
                        <a:pt x="15875" y="1077"/>
                        <a:pt x="15887" y="1035"/>
                      </a:cubicBezTo>
                      <a:cubicBezTo>
                        <a:pt x="16061" y="542"/>
                        <a:pt x="16494" y="299"/>
                        <a:pt x="16926" y="299"/>
                      </a:cubicBezTo>
                      <a:cubicBezTo>
                        <a:pt x="17383" y="299"/>
                        <a:pt x="17837" y="572"/>
                        <a:pt x="17979" y="1107"/>
                      </a:cubicBezTo>
                      <a:cubicBezTo>
                        <a:pt x="17993" y="1148"/>
                        <a:pt x="18031" y="1174"/>
                        <a:pt x="18070" y="1174"/>
                      </a:cubicBezTo>
                      <a:cubicBezTo>
                        <a:pt x="18098" y="1174"/>
                        <a:pt x="18126" y="1161"/>
                        <a:pt x="18146" y="1131"/>
                      </a:cubicBezTo>
                      <a:cubicBezTo>
                        <a:pt x="18347" y="680"/>
                        <a:pt x="18754" y="466"/>
                        <a:pt x="19161" y="466"/>
                      </a:cubicBezTo>
                      <a:cubicBezTo>
                        <a:pt x="19650" y="466"/>
                        <a:pt x="20138" y="777"/>
                        <a:pt x="20262" y="1358"/>
                      </a:cubicBezTo>
                      <a:cubicBezTo>
                        <a:pt x="20281" y="1409"/>
                        <a:pt x="20321" y="1431"/>
                        <a:pt x="20362" y="1431"/>
                      </a:cubicBezTo>
                      <a:cubicBezTo>
                        <a:pt x="20425" y="1431"/>
                        <a:pt x="20487" y="1378"/>
                        <a:pt x="20465" y="1298"/>
                      </a:cubicBezTo>
                      <a:cubicBezTo>
                        <a:pt x="20319" y="643"/>
                        <a:pt x="19754" y="276"/>
                        <a:pt x="19185" y="276"/>
                      </a:cubicBezTo>
                      <a:cubicBezTo>
                        <a:pt x="18778" y="276"/>
                        <a:pt x="18370" y="464"/>
                        <a:pt x="18110" y="868"/>
                      </a:cubicBezTo>
                      <a:cubicBezTo>
                        <a:pt x="17886" y="358"/>
                        <a:pt x="17414" y="97"/>
                        <a:pt x="16941" y="97"/>
                      </a:cubicBezTo>
                      <a:cubicBezTo>
                        <a:pt x="16504" y="97"/>
                        <a:pt x="16068" y="319"/>
                        <a:pt x="15827" y="772"/>
                      </a:cubicBezTo>
                      <a:cubicBezTo>
                        <a:pt x="15600" y="258"/>
                        <a:pt x="15125" y="1"/>
                        <a:pt x="14650"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833" name="Google Shape;2833;p29"/>
                <p:cNvSpPr/>
                <p:nvPr/>
              </p:nvSpPr>
              <p:spPr>
                <a:xfrm>
                  <a:off x="4979623" y="4288496"/>
                  <a:ext cx="4386615" cy="309370"/>
                </a:xfrm>
                <a:custGeom>
                  <a:avLst/>
                  <a:gdLst/>
                  <a:ahLst/>
                  <a:cxnLst/>
                  <a:rect l="l" t="t" r="r" b="b"/>
                  <a:pathLst>
                    <a:path w="20475" h="1444" extrusionOk="0">
                      <a:moveTo>
                        <a:pt x="14638" y="0"/>
                      </a:moveTo>
                      <a:cubicBezTo>
                        <a:pt x="14163" y="0"/>
                        <a:pt x="13687" y="254"/>
                        <a:pt x="13460" y="762"/>
                      </a:cubicBezTo>
                      <a:cubicBezTo>
                        <a:pt x="13242" y="394"/>
                        <a:pt x="12915" y="240"/>
                        <a:pt x="12568" y="240"/>
                      </a:cubicBezTo>
                      <a:cubicBezTo>
                        <a:pt x="12058" y="240"/>
                        <a:pt x="11507" y="573"/>
                        <a:pt x="11201" y="1049"/>
                      </a:cubicBezTo>
                      <a:cubicBezTo>
                        <a:pt x="10962" y="487"/>
                        <a:pt x="10434" y="194"/>
                        <a:pt x="9904" y="194"/>
                      </a:cubicBezTo>
                      <a:cubicBezTo>
                        <a:pt x="9453" y="194"/>
                        <a:pt x="9001" y="406"/>
                        <a:pt x="8727" y="846"/>
                      </a:cubicBezTo>
                      <a:cubicBezTo>
                        <a:pt x="8458" y="484"/>
                        <a:pt x="8059" y="308"/>
                        <a:pt x="7662" y="308"/>
                      </a:cubicBezTo>
                      <a:cubicBezTo>
                        <a:pt x="7194" y="308"/>
                        <a:pt x="6731" y="553"/>
                        <a:pt x="6491" y="1025"/>
                      </a:cubicBezTo>
                      <a:cubicBezTo>
                        <a:pt x="6261" y="546"/>
                        <a:pt x="5799" y="299"/>
                        <a:pt x="5334" y="299"/>
                      </a:cubicBezTo>
                      <a:cubicBezTo>
                        <a:pt x="4930" y="299"/>
                        <a:pt x="4524" y="486"/>
                        <a:pt x="4268" y="870"/>
                      </a:cubicBezTo>
                      <a:cubicBezTo>
                        <a:pt x="4040" y="347"/>
                        <a:pt x="3550" y="80"/>
                        <a:pt x="3057" y="80"/>
                      </a:cubicBezTo>
                      <a:cubicBezTo>
                        <a:pt x="2593" y="80"/>
                        <a:pt x="2127" y="317"/>
                        <a:pt x="1877" y="798"/>
                      </a:cubicBezTo>
                      <a:cubicBezTo>
                        <a:pt x="1743" y="430"/>
                        <a:pt x="1401" y="197"/>
                        <a:pt x="1016" y="197"/>
                      </a:cubicBezTo>
                      <a:cubicBezTo>
                        <a:pt x="988" y="197"/>
                        <a:pt x="961" y="198"/>
                        <a:pt x="933" y="200"/>
                      </a:cubicBezTo>
                      <a:cubicBezTo>
                        <a:pt x="335" y="248"/>
                        <a:pt x="13" y="822"/>
                        <a:pt x="1" y="1372"/>
                      </a:cubicBezTo>
                      <a:cubicBezTo>
                        <a:pt x="1" y="1420"/>
                        <a:pt x="36" y="1443"/>
                        <a:pt x="72" y="1443"/>
                      </a:cubicBezTo>
                      <a:cubicBezTo>
                        <a:pt x="108" y="1443"/>
                        <a:pt x="144" y="1420"/>
                        <a:pt x="144" y="1372"/>
                      </a:cubicBezTo>
                      <a:cubicBezTo>
                        <a:pt x="168" y="941"/>
                        <a:pt x="383" y="523"/>
                        <a:pt x="825" y="415"/>
                      </a:cubicBezTo>
                      <a:cubicBezTo>
                        <a:pt x="894" y="396"/>
                        <a:pt x="964" y="386"/>
                        <a:pt x="1032" y="386"/>
                      </a:cubicBezTo>
                      <a:cubicBezTo>
                        <a:pt x="1411" y="386"/>
                        <a:pt x="1749" y="681"/>
                        <a:pt x="1770" y="1097"/>
                      </a:cubicBezTo>
                      <a:cubicBezTo>
                        <a:pt x="1770" y="1149"/>
                        <a:pt x="1812" y="1180"/>
                        <a:pt x="1855" y="1180"/>
                      </a:cubicBezTo>
                      <a:cubicBezTo>
                        <a:pt x="1890" y="1180"/>
                        <a:pt x="1926" y="1158"/>
                        <a:pt x="1937" y="1109"/>
                      </a:cubicBezTo>
                      <a:cubicBezTo>
                        <a:pt x="2087" y="538"/>
                        <a:pt x="2570" y="251"/>
                        <a:pt x="3052" y="251"/>
                      </a:cubicBezTo>
                      <a:cubicBezTo>
                        <a:pt x="3529" y="251"/>
                        <a:pt x="4006" y="532"/>
                        <a:pt x="4160" y="1097"/>
                      </a:cubicBezTo>
                      <a:cubicBezTo>
                        <a:pt x="4174" y="1143"/>
                        <a:pt x="4213" y="1168"/>
                        <a:pt x="4252" y="1168"/>
                      </a:cubicBezTo>
                      <a:cubicBezTo>
                        <a:pt x="4282" y="1168"/>
                        <a:pt x="4312" y="1152"/>
                        <a:pt x="4328" y="1121"/>
                      </a:cubicBezTo>
                      <a:cubicBezTo>
                        <a:pt x="4547" y="688"/>
                        <a:pt x="4944" y="474"/>
                        <a:pt x="5336" y="474"/>
                      </a:cubicBezTo>
                      <a:cubicBezTo>
                        <a:pt x="5777" y="474"/>
                        <a:pt x="6213" y="745"/>
                        <a:pt x="6384" y="1276"/>
                      </a:cubicBezTo>
                      <a:cubicBezTo>
                        <a:pt x="6402" y="1312"/>
                        <a:pt x="6438" y="1330"/>
                        <a:pt x="6473" y="1330"/>
                      </a:cubicBezTo>
                      <a:cubicBezTo>
                        <a:pt x="6509" y="1330"/>
                        <a:pt x="6545" y="1312"/>
                        <a:pt x="6563" y="1276"/>
                      </a:cubicBezTo>
                      <a:cubicBezTo>
                        <a:pt x="6740" y="759"/>
                        <a:pt x="7200" y="485"/>
                        <a:pt x="7663" y="485"/>
                      </a:cubicBezTo>
                      <a:cubicBezTo>
                        <a:pt x="8044" y="485"/>
                        <a:pt x="8428" y="672"/>
                        <a:pt x="8655" y="1061"/>
                      </a:cubicBezTo>
                      <a:cubicBezTo>
                        <a:pt x="8673" y="1085"/>
                        <a:pt x="8700" y="1097"/>
                        <a:pt x="8727" y="1097"/>
                      </a:cubicBezTo>
                      <a:cubicBezTo>
                        <a:pt x="8754" y="1097"/>
                        <a:pt x="8781" y="1085"/>
                        <a:pt x="8798" y="1061"/>
                      </a:cubicBezTo>
                      <a:cubicBezTo>
                        <a:pt x="9028" y="597"/>
                        <a:pt x="9463" y="375"/>
                        <a:pt x="9898" y="375"/>
                      </a:cubicBezTo>
                      <a:cubicBezTo>
                        <a:pt x="10415" y="375"/>
                        <a:pt x="10931" y="690"/>
                        <a:pt x="11094" y="1288"/>
                      </a:cubicBezTo>
                      <a:cubicBezTo>
                        <a:pt x="11100" y="1335"/>
                        <a:pt x="11137" y="1359"/>
                        <a:pt x="11174" y="1359"/>
                      </a:cubicBezTo>
                      <a:cubicBezTo>
                        <a:pt x="11203" y="1359"/>
                        <a:pt x="11233" y="1344"/>
                        <a:pt x="11249" y="1312"/>
                      </a:cubicBezTo>
                      <a:cubicBezTo>
                        <a:pt x="11493" y="818"/>
                        <a:pt x="12045" y="426"/>
                        <a:pt x="12549" y="426"/>
                      </a:cubicBezTo>
                      <a:cubicBezTo>
                        <a:pt x="12886" y="426"/>
                        <a:pt x="13202" y="601"/>
                        <a:pt x="13389" y="1037"/>
                      </a:cubicBezTo>
                      <a:cubicBezTo>
                        <a:pt x="13403" y="1071"/>
                        <a:pt x="13430" y="1085"/>
                        <a:pt x="13458" y="1085"/>
                      </a:cubicBezTo>
                      <a:cubicBezTo>
                        <a:pt x="13498" y="1085"/>
                        <a:pt x="13542" y="1056"/>
                        <a:pt x="13556" y="1013"/>
                      </a:cubicBezTo>
                      <a:cubicBezTo>
                        <a:pt x="13698" y="462"/>
                        <a:pt x="14161" y="187"/>
                        <a:pt x="14625" y="187"/>
                      </a:cubicBezTo>
                      <a:cubicBezTo>
                        <a:pt x="15096" y="187"/>
                        <a:pt x="15569" y="471"/>
                        <a:pt x="15708" y="1037"/>
                      </a:cubicBezTo>
                      <a:cubicBezTo>
                        <a:pt x="15726" y="1079"/>
                        <a:pt x="15761" y="1100"/>
                        <a:pt x="15797" y="1100"/>
                      </a:cubicBezTo>
                      <a:cubicBezTo>
                        <a:pt x="15833" y="1100"/>
                        <a:pt x="15869" y="1079"/>
                        <a:pt x="15887" y="1037"/>
                      </a:cubicBezTo>
                      <a:cubicBezTo>
                        <a:pt x="16055" y="544"/>
                        <a:pt x="16486" y="301"/>
                        <a:pt x="16917" y="301"/>
                      </a:cubicBezTo>
                      <a:cubicBezTo>
                        <a:pt x="17373" y="301"/>
                        <a:pt x="17831" y="574"/>
                        <a:pt x="17979" y="1109"/>
                      </a:cubicBezTo>
                      <a:cubicBezTo>
                        <a:pt x="17992" y="1150"/>
                        <a:pt x="18029" y="1171"/>
                        <a:pt x="18065" y="1171"/>
                      </a:cubicBezTo>
                      <a:cubicBezTo>
                        <a:pt x="18092" y="1171"/>
                        <a:pt x="18119" y="1159"/>
                        <a:pt x="18134" y="1133"/>
                      </a:cubicBezTo>
                      <a:cubicBezTo>
                        <a:pt x="18341" y="681"/>
                        <a:pt x="18753" y="467"/>
                        <a:pt x="19162" y="467"/>
                      </a:cubicBezTo>
                      <a:cubicBezTo>
                        <a:pt x="19652" y="467"/>
                        <a:pt x="20138" y="775"/>
                        <a:pt x="20262" y="1348"/>
                      </a:cubicBezTo>
                      <a:cubicBezTo>
                        <a:pt x="20276" y="1400"/>
                        <a:pt x="20315" y="1422"/>
                        <a:pt x="20355" y="1422"/>
                      </a:cubicBezTo>
                      <a:cubicBezTo>
                        <a:pt x="20414" y="1422"/>
                        <a:pt x="20475" y="1372"/>
                        <a:pt x="20453" y="1300"/>
                      </a:cubicBezTo>
                      <a:cubicBezTo>
                        <a:pt x="20307" y="645"/>
                        <a:pt x="19746" y="278"/>
                        <a:pt x="19178" y="278"/>
                      </a:cubicBezTo>
                      <a:cubicBezTo>
                        <a:pt x="18772" y="278"/>
                        <a:pt x="18363" y="466"/>
                        <a:pt x="18098" y="870"/>
                      </a:cubicBezTo>
                      <a:cubicBezTo>
                        <a:pt x="17880" y="358"/>
                        <a:pt x="17404" y="97"/>
                        <a:pt x="16928" y="97"/>
                      </a:cubicBezTo>
                      <a:cubicBezTo>
                        <a:pt x="16492" y="97"/>
                        <a:pt x="16055" y="316"/>
                        <a:pt x="15815" y="762"/>
                      </a:cubicBezTo>
                      <a:cubicBezTo>
                        <a:pt x="15588" y="254"/>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834" name="Google Shape;2834;p29"/>
                <p:cNvSpPr/>
                <p:nvPr/>
              </p:nvSpPr>
              <p:spPr>
                <a:xfrm>
                  <a:off x="4979623" y="4829466"/>
                  <a:ext cx="4386615" cy="310655"/>
                </a:xfrm>
                <a:custGeom>
                  <a:avLst/>
                  <a:gdLst/>
                  <a:ahLst/>
                  <a:cxnLst/>
                  <a:rect l="l" t="t" r="r" b="b"/>
                  <a:pathLst>
                    <a:path w="20475" h="1450" extrusionOk="0">
                      <a:moveTo>
                        <a:pt x="14638" y="0"/>
                      </a:moveTo>
                      <a:cubicBezTo>
                        <a:pt x="14163" y="0"/>
                        <a:pt x="13687" y="257"/>
                        <a:pt x="13460" y="771"/>
                      </a:cubicBezTo>
                      <a:cubicBezTo>
                        <a:pt x="13242" y="398"/>
                        <a:pt x="12914" y="243"/>
                        <a:pt x="12567" y="243"/>
                      </a:cubicBezTo>
                      <a:cubicBezTo>
                        <a:pt x="12058" y="243"/>
                        <a:pt x="11507" y="577"/>
                        <a:pt x="11201" y="1046"/>
                      </a:cubicBezTo>
                      <a:cubicBezTo>
                        <a:pt x="10963" y="487"/>
                        <a:pt x="10439" y="198"/>
                        <a:pt x="9913" y="198"/>
                      </a:cubicBezTo>
                      <a:cubicBezTo>
                        <a:pt x="9459" y="198"/>
                        <a:pt x="9003" y="413"/>
                        <a:pt x="8727" y="855"/>
                      </a:cubicBezTo>
                      <a:cubicBezTo>
                        <a:pt x="8457" y="492"/>
                        <a:pt x="8056" y="316"/>
                        <a:pt x="7658" y="316"/>
                      </a:cubicBezTo>
                      <a:cubicBezTo>
                        <a:pt x="7192" y="316"/>
                        <a:pt x="6730" y="558"/>
                        <a:pt x="6491" y="1022"/>
                      </a:cubicBezTo>
                      <a:cubicBezTo>
                        <a:pt x="6262" y="545"/>
                        <a:pt x="5802" y="298"/>
                        <a:pt x="5339" y="298"/>
                      </a:cubicBezTo>
                      <a:cubicBezTo>
                        <a:pt x="4933" y="298"/>
                        <a:pt x="4525" y="488"/>
                        <a:pt x="4268" y="879"/>
                      </a:cubicBezTo>
                      <a:cubicBezTo>
                        <a:pt x="4040" y="348"/>
                        <a:pt x="3547" y="79"/>
                        <a:pt x="3053" y="79"/>
                      </a:cubicBezTo>
                      <a:cubicBezTo>
                        <a:pt x="2590" y="79"/>
                        <a:pt x="2126" y="315"/>
                        <a:pt x="1877" y="795"/>
                      </a:cubicBezTo>
                      <a:cubicBezTo>
                        <a:pt x="1743" y="437"/>
                        <a:pt x="1399" y="194"/>
                        <a:pt x="1012" y="194"/>
                      </a:cubicBezTo>
                      <a:cubicBezTo>
                        <a:pt x="986" y="194"/>
                        <a:pt x="960" y="195"/>
                        <a:pt x="933" y="198"/>
                      </a:cubicBezTo>
                      <a:cubicBezTo>
                        <a:pt x="335" y="257"/>
                        <a:pt x="13" y="831"/>
                        <a:pt x="1" y="1369"/>
                      </a:cubicBezTo>
                      <a:cubicBezTo>
                        <a:pt x="1" y="1423"/>
                        <a:pt x="36" y="1450"/>
                        <a:pt x="72" y="1450"/>
                      </a:cubicBezTo>
                      <a:cubicBezTo>
                        <a:pt x="108" y="1450"/>
                        <a:pt x="144" y="1423"/>
                        <a:pt x="144" y="1369"/>
                      </a:cubicBezTo>
                      <a:cubicBezTo>
                        <a:pt x="168" y="939"/>
                        <a:pt x="383" y="532"/>
                        <a:pt x="825" y="413"/>
                      </a:cubicBezTo>
                      <a:cubicBezTo>
                        <a:pt x="890" y="396"/>
                        <a:pt x="954" y="388"/>
                        <a:pt x="1018" y="388"/>
                      </a:cubicBezTo>
                      <a:cubicBezTo>
                        <a:pt x="1403" y="388"/>
                        <a:pt x="1749" y="684"/>
                        <a:pt x="1770" y="1094"/>
                      </a:cubicBezTo>
                      <a:cubicBezTo>
                        <a:pt x="1770" y="1153"/>
                        <a:pt x="1812" y="1183"/>
                        <a:pt x="1855" y="1183"/>
                      </a:cubicBezTo>
                      <a:cubicBezTo>
                        <a:pt x="1890" y="1183"/>
                        <a:pt x="1926" y="1162"/>
                        <a:pt x="1937" y="1118"/>
                      </a:cubicBezTo>
                      <a:cubicBezTo>
                        <a:pt x="2087" y="547"/>
                        <a:pt x="2570" y="260"/>
                        <a:pt x="3052" y="260"/>
                      </a:cubicBezTo>
                      <a:cubicBezTo>
                        <a:pt x="3529" y="260"/>
                        <a:pt x="4006" y="541"/>
                        <a:pt x="4160" y="1106"/>
                      </a:cubicBezTo>
                      <a:cubicBezTo>
                        <a:pt x="4174" y="1147"/>
                        <a:pt x="4215" y="1168"/>
                        <a:pt x="4254" y="1168"/>
                      </a:cubicBezTo>
                      <a:cubicBezTo>
                        <a:pt x="4283" y="1168"/>
                        <a:pt x="4312" y="1156"/>
                        <a:pt x="4328" y="1130"/>
                      </a:cubicBezTo>
                      <a:cubicBezTo>
                        <a:pt x="4548" y="690"/>
                        <a:pt x="4947" y="473"/>
                        <a:pt x="5340" y="473"/>
                      </a:cubicBezTo>
                      <a:cubicBezTo>
                        <a:pt x="5780" y="473"/>
                        <a:pt x="6214" y="743"/>
                        <a:pt x="6384" y="1273"/>
                      </a:cubicBezTo>
                      <a:cubicBezTo>
                        <a:pt x="6402" y="1315"/>
                        <a:pt x="6438" y="1336"/>
                        <a:pt x="6473" y="1336"/>
                      </a:cubicBezTo>
                      <a:cubicBezTo>
                        <a:pt x="6509" y="1336"/>
                        <a:pt x="6545" y="1315"/>
                        <a:pt x="6563" y="1273"/>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26" y="597"/>
                        <a:pt x="9458" y="377"/>
                        <a:pt x="9890" y="377"/>
                      </a:cubicBezTo>
                      <a:cubicBezTo>
                        <a:pt x="10410" y="377"/>
                        <a:pt x="10930" y="696"/>
                        <a:pt x="11094" y="1297"/>
                      </a:cubicBezTo>
                      <a:cubicBezTo>
                        <a:pt x="11100" y="1338"/>
                        <a:pt x="11138" y="1359"/>
                        <a:pt x="11176" y="1359"/>
                      </a:cubicBezTo>
                      <a:cubicBezTo>
                        <a:pt x="11205" y="1359"/>
                        <a:pt x="11233" y="1347"/>
                        <a:pt x="11249" y="1321"/>
                      </a:cubicBezTo>
                      <a:cubicBezTo>
                        <a:pt x="11492" y="821"/>
                        <a:pt x="12042" y="432"/>
                        <a:pt x="12545" y="432"/>
                      </a:cubicBezTo>
                      <a:cubicBezTo>
                        <a:pt x="12884" y="432"/>
                        <a:pt x="13201" y="608"/>
                        <a:pt x="13389" y="1046"/>
                      </a:cubicBezTo>
                      <a:cubicBezTo>
                        <a:pt x="13404" y="1076"/>
                        <a:pt x="13431" y="1090"/>
                        <a:pt x="13460" y="1090"/>
                      </a:cubicBezTo>
                      <a:cubicBezTo>
                        <a:pt x="13500" y="1090"/>
                        <a:pt x="13542" y="1064"/>
                        <a:pt x="13556" y="1022"/>
                      </a:cubicBezTo>
                      <a:cubicBezTo>
                        <a:pt x="13699" y="463"/>
                        <a:pt x="14164" y="186"/>
                        <a:pt x="14629" y="186"/>
                      </a:cubicBezTo>
                      <a:cubicBezTo>
                        <a:pt x="15099" y="186"/>
                        <a:pt x="15569" y="469"/>
                        <a:pt x="15708" y="1034"/>
                      </a:cubicBezTo>
                      <a:cubicBezTo>
                        <a:pt x="15726" y="1076"/>
                        <a:pt x="15761" y="1097"/>
                        <a:pt x="15797" y="1097"/>
                      </a:cubicBezTo>
                      <a:cubicBezTo>
                        <a:pt x="15833" y="1097"/>
                        <a:pt x="15869" y="1076"/>
                        <a:pt x="15887" y="1034"/>
                      </a:cubicBezTo>
                      <a:cubicBezTo>
                        <a:pt x="16055" y="541"/>
                        <a:pt x="16486" y="298"/>
                        <a:pt x="16917" y="298"/>
                      </a:cubicBezTo>
                      <a:cubicBezTo>
                        <a:pt x="17373" y="298"/>
                        <a:pt x="17831" y="571"/>
                        <a:pt x="17979" y="1106"/>
                      </a:cubicBezTo>
                      <a:cubicBezTo>
                        <a:pt x="17992" y="1147"/>
                        <a:pt x="18029" y="1168"/>
                        <a:pt x="18065" y="1168"/>
                      </a:cubicBezTo>
                      <a:cubicBezTo>
                        <a:pt x="18092" y="1168"/>
                        <a:pt x="18119" y="1156"/>
                        <a:pt x="18134" y="1130"/>
                      </a:cubicBezTo>
                      <a:cubicBezTo>
                        <a:pt x="18340" y="680"/>
                        <a:pt x="18751" y="466"/>
                        <a:pt x="19159" y="466"/>
                      </a:cubicBezTo>
                      <a:cubicBezTo>
                        <a:pt x="19650" y="466"/>
                        <a:pt x="20138" y="776"/>
                        <a:pt x="20262" y="1357"/>
                      </a:cubicBezTo>
                      <a:cubicBezTo>
                        <a:pt x="20276" y="1404"/>
                        <a:pt x="20315" y="1425"/>
                        <a:pt x="20354" y="1425"/>
                      </a:cubicBezTo>
                      <a:cubicBezTo>
                        <a:pt x="20414" y="1425"/>
                        <a:pt x="20475" y="1377"/>
                        <a:pt x="20453" y="1297"/>
                      </a:cubicBezTo>
                      <a:cubicBezTo>
                        <a:pt x="20307" y="643"/>
                        <a:pt x="19748" y="281"/>
                        <a:pt x="19181" y="281"/>
                      </a:cubicBezTo>
                      <a:cubicBezTo>
                        <a:pt x="18774" y="281"/>
                        <a:pt x="18363" y="467"/>
                        <a:pt x="18098" y="867"/>
                      </a:cubicBezTo>
                      <a:cubicBezTo>
                        <a:pt x="17881" y="357"/>
                        <a:pt x="17408" y="96"/>
                        <a:pt x="16933" y="96"/>
                      </a:cubicBezTo>
                      <a:cubicBezTo>
                        <a:pt x="16495" y="96"/>
                        <a:pt x="16056" y="318"/>
                        <a:pt x="15815" y="771"/>
                      </a:cubicBezTo>
                      <a:cubicBezTo>
                        <a:pt x="15588" y="257"/>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2835" name="Google Shape;2835;p29"/>
              <p:cNvGrpSpPr/>
              <p:nvPr/>
            </p:nvGrpSpPr>
            <p:grpSpPr>
              <a:xfrm>
                <a:off x="3009214" y="2460963"/>
                <a:ext cx="3113402" cy="2909203"/>
                <a:chOff x="4977052" y="1038608"/>
                <a:chExt cx="4389400" cy="4101513"/>
              </a:xfrm>
            </p:grpSpPr>
            <p:sp>
              <p:nvSpPr>
                <p:cNvPr id="2836" name="Google Shape;2836;p29"/>
                <p:cNvSpPr/>
                <p:nvPr/>
              </p:nvSpPr>
              <p:spPr>
                <a:xfrm>
                  <a:off x="4977052" y="1038608"/>
                  <a:ext cx="4387686" cy="309370"/>
                </a:xfrm>
                <a:custGeom>
                  <a:avLst/>
                  <a:gdLst/>
                  <a:ahLst/>
                  <a:cxnLst/>
                  <a:rect l="l" t="t" r="r" b="b"/>
                  <a:pathLst>
                    <a:path w="20480" h="1444" extrusionOk="0">
                      <a:moveTo>
                        <a:pt x="14650" y="0"/>
                      </a:moveTo>
                      <a:cubicBezTo>
                        <a:pt x="14175" y="0"/>
                        <a:pt x="13699" y="254"/>
                        <a:pt x="13472" y="762"/>
                      </a:cubicBezTo>
                      <a:cubicBezTo>
                        <a:pt x="13250" y="394"/>
                        <a:pt x="12919" y="240"/>
                        <a:pt x="12571" y="240"/>
                      </a:cubicBezTo>
                      <a:cubicBezTo>
                        <a:pt x="12060" y="240"/>
                        <a:pt x="11512" y="573"/>
                        <a:pt x="11213" y="1049"/>
                      </a:cubicBezTo>
                      <a:cubicBezTo>
                        <a:pt x="10974" y="487"/>
                        <a:pt x="10446" y="194"/>
                        <a:pt x="9916" y="194"/>
                      </a:cubicBezTo>
                      <a:cubicBezTo>
                        <a:pt x="9465" y="194"/>
                        <a:pt x="9013" y="406"/>
                        <a:pt x="8739" y="846"/>
                      </a:cubicBezTo>
                      <a:cubicBezTo>
                        <a:pt x="8470" y="484"/>
                        <a:pt x="8071" y="308"/>
                        <a:pt x="7673" y="308"/>
                      </a:cubicBezTo>
                      <a:cubicBezTo>
                        <a:pt x="7204" y="308"/>
                        <a:pt x="6737" y="553"/>
                        <a:pt x="6491" y="1025"/>
                      </a:cubicBezTo>
                      <a:cubicBezTo>
                        <a:pt x="6261" y="546"/>
                        <a:pt x="5799" y="299"/>
                        <a:pt x="5336" y="299"/>
                      </a:cubicBezTo>
                      <a:cubicBezTo>
                        <a:pt x="4933" y="299"/>
                        <a:pt x="4530" y="486"/>
                        <a:pt x="4280" y="870"/>
                      </a:cubicBezTo>
                      <a:cubicBezTo>
                        <a:pt x="4053" y="342"/>
                        <a:pt x="3561" y="76"/>
                        <a:pt x="3069" y="76"/>
                      </a:cubicBezTo>
                      <a:cubicBezTo>
                        <a:pt x="2602" y="76"/>
                        <a:pt x="2134" y="315"/>
                        <a:pt x="1889" y="798"/>
                      </a:cubicBezTo>
                      <a:cubicBezTo>
                        <a:pt x="1744" y="440"/>
                        <a:pt x="1399" y="197"/>
                        <a:pt x="1022" y="197"/>
                      </a:cubicBezTo>
                      <a:cubicBezTo>
                        <a:pt x="997" y="197"/>
                        <a:pt x="971" y="198"/>
                        <a:pt x="945" y="200"/>
                      </a:cubicBezTo>
                      <a:cubicBezTo>
                        <a:pt x="347" y="260"/>
                        <a:pt x="13" y="834"/>
                        <a:pt x="1" y="1372"/>
                      </a:cubicBezTo>
                      <a:cubicBezTo>
                        <a:pt x="1" y="1420"/>
                        <a:pt x="40" y="1443"/>
                        <a:pt x="78" y="1443"/>
                      </a:cubicBezTo>
                      <a:cubicBezTo>
                        <a:pt x="117" y="1443"/>
                        <a:pt x="156" y="1420"/>
                        <a:pt x="156" y="1372"/>
                      </a:cubicBezTo>
                      <a:cubicBezTo>
                        <a:pt x="168" y="941"/>
                        <a:pt x="395" y="523"/>
                        <a:pt x="825" y="415"/>
                      </a:cubicBezTo>
                      <a:cubicBezTo>
                        <a:pt x="895" y="396"/>
                        <a:pt x="964" y="387"/>
                        <a:pt x="1032" y="387"/>
                      </a:cubicBezTo>
                      <a:cubicBezTo>
                        <a:pt x="1420" y="387"/>
                        <a:pt x="1760" y="690"/>
                        <a:pt x="1770" y="1097"/>
                      </a:cubicBezTo>
                      <a:cubicBezTo>
                        <a:pt x="1770" y="1160"/>
                        <a:pt x="1823" y="1193"/>
                        <a:pt x="1874" y="1193"/>
                      </a:cubicBezTo>
                      <a:cubicBezTo>
                        <a:pt x="1921" y="1193"/>
                        <a:pt x="1967" y="1166"/>
                        <a:pt x="1973" y="1109"/>
                      </a:cubicBezTo>
                      <a:cubicBezTo>
                        <a:pt x="2124" y="536"/>
                        <a:pt x="2605" y="250"/>
                        <a:pt x="3086" y="250"/>
                      </a:cubicBezTo>
                      <a:cubicBezTo>
                        <a:pt x="3558" y="250"/>
                        <a:pt x="4030" y="528"/>
                        <a:pt x="4184" y="1085"/>
                      </a:cubicBezTo>
                      <a:cubicBezTo>
                        <a:pt x="4198" y="1132"/>
                        <a:pt x="4237" y="1156"/>
                        <a:pt x="4275" y="1156"/>
                      </a:cubicBezTo>
                      <a:cubicBezTo>
                        <a:pt x="4306" y="1156"/>
                        <a:pt x="4336" y="1141"/>
                        <a:pt x="4352" y="1109"/>
                      </a:cubicBezTo>
                      <a:cubicBezTo>
                        <a:pt x="4571" y="676"/>
                        <a:pt x="4968" y="462"/>
                        <a:pt x="5361" y="462"/>
                      </a:cubicBezTo>
                      <a:cubicBezTo>
                        <a:pt x="5804" y="462"/>
                        <a:pt x="6243" y="733"/>
                        <a:pt x="6420" y="1264"/>
                      </a:cubicBezTo>
                      <a:cubicBezTo>
                        <a:pt x="6432" y="1300"/>
                        <a:pt x="6468" y="1318"/>
                        <a:pt x="6503" y="1318"/>
                      </a:cubicBezTo>
                      <a:cubicBezTo>
                        <a:pt x="6539" y="1318"/>
                        <a:pt x="6575" y="1300"/>
                        <a:pt x="6587" y="1264"/>
                      </a:cubicBezTo>
                      <a:cubicBezTo>
                        <a:pt x="6763" y="748"/>
                        <a:pt x="7222" y="478"/>
                        <a:pt x="7683" y="478"/>
                      </a:cubicBezTo>
                      <a:cubicBezTo>
                        <a:pt x="8066" y="478"/>
                        <a:pt x="8451" y="664"/>
                        <a:pt x="8679" y="1049"/>
                      </a:cubicBezTo>
                      <a:cubicBezTo>
                        <a:pt x="8697" y="1073"/>
                        <a:pt x="8724" y="1085"/>
                        <a:pt x="8751" y="1085"/>
                      </a:cubicBezTo>
                      <a:cubicBezTo>
                        <a:pt x="8778" y="1085"/>
                        <a:pt x="8804" y="1073"/>
                        <a:pt x="8822" y="1049"/>
                      </a:cubicBezTo>
                      <a:cubicBezTo>
                        <a:pt x="9056" y="587"/>
                        <a:pt x="9490" y="367"/>
                        <a:pt x="9922" y="367"/>
                      </a:cubicBezTo>
                      <a:cubicBezTo>
                        <a:pt x="10440" y="367"/>
                        <a:pt x="10955" y="683"/>
                        <a:pt x="11117" y="1276"/>
                      </a:cubicBezTo>
                      <a:cubicBezTo>
                        <a:pt x="11131" y="1318"/>
                        <a:pt x="11174" y="1343"/>
                        <a:pt x="11213" y="1343"/>
                      </a:cubicBezTo>
                      <a:cubicBezTo>
                        <a:pt x="11242" y="1343"/>
                        <a:pt x="11270" y="1330"/>
                        <a:pt x="11285" y="1300"/>
                      </a:cubicBezTo>
                      <a:cubicBezTo>
                        <a:pt x="11521" y="806"/>
                        <a:pt x="12071" y="414"/>
                        <a:pt x="12574" y="414"/>
                      </a:cubicBezTo>
                      <a:cubicBezTo>
                        <a:pt x="12910" y="414"/>
                        <a:pt x="13226" y="589"/>
                        <a:pt x="13413" y="1025"/>
                      </a:cubicBezTo>
                      <a:cubicBezTo>
                        <a:pt x="13428" y="1060"/>
                        <a:pt x="13458" y="1074"/>
                        <a:pt x="13488" y="1074"/>
                      </a:cubicBezTo>
                      <a:cubicBezTo>
                        <a:pt x="13530" y="1074"/>
                        <a:pt x="13573" y="1048"/>
                        <a:pt x="13580" y="1013"/>
                      </a:cubicBezTo>
                      <a:cubicBezTo>
                        <a:pt x="13723" y="454"/>
                        <a:pt x="14191" y="176"/>
                        <a:pt x="14657" y="176"/>
                      </a:cubicBezTo>
                      <a:cubicBezTo>
                        <a:pt x="15129" y="176"/>
                        <a:pt x="15599" y="460"/>
                        <a:pt x="15732" y="1025"/>
                      </a:cubicBezTo>
                      <a:cubicBezTo>
                        <a:pt x="15750" y="1067"/>
                        <a:pt x="15788" y="1088"/>
                        <a:pt x="15826" y="1088"/>
                      </a:cubicBezTo>
                      <a:cubicBezTo>
                        <a:pt x="15863" y="1088"/>
                        <a:pt x="15899" y="1067"/>
                        <a:pt x="15911" y="1025"/>
                      </a:cubicBezTo>
                      <a:cubicBezTo>
                        <a:pt x="16079" y="526"/>
                        <a:pt x="16510" y="280"/>
                        <a:pt x="16941" y="280"/>
                      </a:cubicBezTo>
                      <a:cubicBezTo>
                        <a:pt x="17398" y="280"/>
                        <a:pt x="17855" y="556"/>
                        <a:pt x="18003" y="1097"/>
                      </a:cubicBezTo>
                      <a:cubicBezTo>
                        <a:pt x="18016" y="1138"/>
                        <a:pt x="18053" y="1159"/>
                        <a:pt x="18089" y="1159"/>
                      </a:cubicBezTo>
                      <a:cubicBezTo>
                        <a:pt x="18116" y="1159"/>
                        <a:pt x="18143" y="1147"/>
                        <a:pt x="18158" y="1121"/>
                      </a:cubicBezTo>
                      <a:cubicBezTo>
                        <a:pt x="18364" y="671"/>
                        <a:pt x="18775" y="457"/>
                        <a:pt x="19183" y="457"/>
                      </a:cubicBezTo>
                      <a:cubicBezTo>
                        <a:pt x="19674" y="457"/>
                        <a:pt x="20162" y="767"/>
                        <a:pt x="20286" y="1348"/>
                      </a:cubicBezTo>
                      <a:cubicBezTo>
                        <a:pt x="20300" y="1390"/>
                        <a:pt x="20335" y="1408"/>
                        <a:pt x="20370" y="1408"/>
                      </a:cubicBezTo>
                      <a:cubicBezTo>
                        <a:pt x="20424" y="1408"/>
                        <a:pt x="20480" y="1365"/>
                        <a:pt x="20465" y="1300"/>
                      </a:cubicBezTo>
                      <a:cubicBezTo>
                        <a:pt x="20319" y="640"/>
                        <a:pt x="19757" y="275"/>
                        <a:pt x="19190" y="275"/>
                      </a:cubicBezTo>
                      <a:cubicBezTo>
                        <a:pt x="18782" y="275"/>
                        <a:pt x="18371" y="464"/>
                        <a:pt x="18110" y="870"/>
                      </a:cubicBezTo>
                      <a:cubicBezTo>
                        <a:pt x="17886" y="358"/>
                        <a:pt x="17411" y="97"/>
                        <a:pt x="16936" y="97"/>
                      </a:cubicBezTo>
                      <a:cubicBezTo>
                        <a:pt x="16501" y="97"/>
                        <a:pt x="16067" y="316"/>
                        <a:pt x="15827" y="762"/>
                      </a:cubicBezTo>
                      <a:cubicBezTo>
                        <a:pt x="15600" y="254"/>
                        <a:pt x="15125" y="0"/>
                        <a:pt x="14650"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837" name="Google Shape;2837;p29"/>
                <p:cNvSpPr/>
                <p:nvPr/>
              </p:nvSpPr>
              <p:spPr>
                <a:xfrm>
                  <a:off x="4979623" y="1579578"/>
                  <a:ext cx="4386615" cy="311298"/>
                </a:xfrm>
                <a:custGeom>
                  <a:avLst/>
                  <a:gdLst/>
                  <a:ahLst/>
                  <a:cxnLst/>
                  <a:rect l="l" t="t" r="r" b="b"/>
                  <a:pathLst>
                    <a:path w="20475" h="1453" extrusionOk="0">
                      <a:moveTo>
                        <a:pt x="14638" y="0"/>
                      </a:moveTo>
                      <a:cubicBezTo>
                        <a:pt x="14163" y="0"/>
                        <a:pt x="13687" y="257"/>
                        <a:pt x="13460" y="771"/>
                      </a:cubicBezTo>
                      <a:cubicBezTo>
                        <a:pt x="13242" y="398"/>
                        <a:pt x="12914" y="243"/>
                        <a:pt x="12567" y="243"/>
                      </a:cubicBezTo>
                      <a:cubicBezTo>
                        <a:pt x="12058" y="243"/>
                        <a:pt x="11507" y="577"/>
                        <a:pt x="11201" y="1046"/>
                      </a:cubicBezTo>
                      <a:cubicBezTo>
                        <a:pt x="10963" y="487"/>
                        <a:pt x="10439" y="198"/>
                        <a:pt x="9913" y="198"/>
                      </a:cubicBezTo>
                      <a:cubicBezTo>
                        <a:pt x="9459" y="198"/>
                        <a:pt x="9003" y="413"/>
                        <a:pt x="8727" y="855"/>
                      </a:cubicBezTo>
                      <a:cubicBezTo>
                        <a:pt x="8457" y="492"/>
                        <a:pt x="8056" y="316"/>
                        <a:pt x="7658" y="316"/>
                      </a:cubicBezTo>
                      <a:cubicBezTo>
                        <a:pt x="7192" y="316"/>
                        <a:pt x="6730" y="558"/>
                        <a:pt x="6491" y="1022"/>
                      </a:cubicBezTo>
                      <a:cubicBezTo>
                        <a:pt x="6262" y="545"/>
                        <a:pt x="5802" y="298"/>
                        <a:pt x="5339" y="298"/>
                      </a:cubicBezTo>
                      <a:cubicBezTo>
                        <a:pt x="4933" y="298"/>
                        <a:pt x="4525" y="488"/>
                        <a:pt x="4268" y="879"/>
                      </a:cubicBezTo>
                      <a:cubicBezTo>
                        <a:pt x="4040" y="348"/>
                        <a:pt x="3547" y="79"/>
                        <a:pt x="3053" y="79"/>
                      </a:cubicBezTo>
                      <a:cubicBezTo>
                        <a:pt x="2590" y="79"/>
                        <a:pt x="2126" y="315"/>
                        <a:pt x="1877" y="795"/>
                      </a:cubicBezTo>
                      <a:cubicBezTo>
                        <a:pt x="1740" y="430"/>
                        <a:pt x="1386" y="196"/>
                        <a:pt x="990" y="196"/>
                      </a:cubicBezTo>
                      <a:cubicBezTo>
                        <a:pt x="971" y="196"/>
                        <a:pt x="952" y="196"/>
                        <a:pt x="933" y="198"/>
                      </a:cubicBezTo>
                      <a:cubicBezTo>
                        <a:pt x="335" y="257"/>
                        <a:pt x="13" y="831"/>
                        <a:pt x="1" y="1381"/>
                      </a:cubicBezTo>
                      <a:cubicBezTo>
                        <a:pt x="1" y="1429"/>
                        <a:pt x="36" y="1453"/>
                        <a:pt x="72" y="1453"/>
                      </a:cubicBezTo>
                      <a:cubicBezTo>
                        <a:pt x="108" y="1453"/>
                        <a:pt x="144" y="1429"/>
                        <a:pt x="144" y="1381"/>
                      </a:cubicBezTo>
                      <a:cubicBezTo>
                        <a:pt x="168" y="951"/>
                        <a:pt x="383" y="532"/>
                        <a:pt x="825" y="413"/>
                      </a:cubicBezTo>
                      <a:cubicBezTo>
                        <a:pt x="893" y="393"/>
                        <a:pt x="961" y="384"/>
                        <a:pt x="1027" y="384"/>
                      </a:cubicBezTo>
                      <a:cubicBezTo>
                        <a:pt x="1409" y="384"/>
                        <a:pt x="1749" y="687"/>
                        <a:pt x="1770" y="1094"/>
                      </a:cubicBezTo>
                      <a:cubicBezTo>
                        <a:pt x="1770" y="1154"/>
                        <a:pt x="1814" y="1188"/>
                        <a:pt x="1857" y="1188"/>
                      </a:cubicBezTo>
                      <a:cubicBezTo>
                        <a:pt x="1892" y="1188"/>
                        <a:pt x="1926" y="1166"/>
                        <a:pt x="1937" y="1118"/>
                      </a:cubicBezTo>
                      <a:cubicBezTo>
                        <a:pt x="2087" y="547"/>
                        <a:pt x="2570" y="260"/>
                        <a:pt x="3052" y="260"/>
                      </a:cubicBezTo>
                      <a:cubicBezTo>
                        <a:pt x="3529" y="260"/>
                        <a:pt x="4006" y="541"/>
                        <a:pt x="4160" y="1106"/>
                      </a:cubicBezTo>
                      <a:cubicBezTo>
                        <a:pt x="4174" y="1147"/>
                        <a:pt x="4215" y="1168"/>
                        <a:pt x="4254" y="1168"/>
                      </a:cubicBezTo>
                      <a:cubicBezTo>
                        <a:pt x="4283" y="1168"/>
                        <a:pt x="4312" y="1156"/>
                        <a:pt x="4328" y="1130"/>
                      </a:cubicBezTo>
                      <a:cubicBezTo>
                        <a:pt x="4549" y="694"/>
                        <a:pt x="4949" y="478"/>
                        <a:pt x="5344" y="478"/>
                      </a:cubicBezTo>
                      <a:cubicBezTo>
                        <a:pt x="5782" y="478"/>
                        <a:pt x="6214" y="745"/>
                        <a:pt x="6384" y="1273"/>
                      </a:cubicBezTo>
                      <a:cubicBezTo>
                        <a:pt x="6402" y="1315"/>
                        <a:pt x="6438" y="1336"/>
                        <a:pt x="6473" y="1336"/>
                      </a:cubicBezTo>
                      <a:cubicBezTo>
                        <a:pt x="6509" y="1336"/>
                        <a:pt x="6545" y="1315"/>
                        <a:pt x="6563" y="1273"/>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32" y="602"/>
                        <a:pt x="9466" y="382"/>
                        <a:pt x="9898" y="382"/>
                      </a:cubicBezTo>
                      <a:cubicBezTo>
                        <a:pt x="10416" y="382"/>
                        <a:pt x="10931" y="698"/>
                        <a:pt x="11094" y="1297"/>
                      </a:cubicBezTo>
                      <a:cubicBezTo>
                        <a:pt x="11100" y="1339"/>
                        <a:pt x="11144" y="1364"/>
                        <a:pt x="11183" y="1364"/>
                      </a:cubicBezTo>
                      <a:cubicBezTo>
                        <a:pt x="11212" y="1364"/>
                        <a:pt x="11239" y="1351"/>
                        <a:pt x="11249" y="1321"/>
                      </a:cubicBezTo>
                      <a:cubicBezTo>
                        <a:pt x="11492" y="821"/>
                        <a:pt x="12042" y="432"/>
                        <a:pt x="12545" y="432"/>
                      </a:cubicBezTo>
                      <a:cubicBezTo>
                        <a:pt x="12884" y="432"/>
                        <a:pt x="13201" y="608"/>
                        <a:pt x="13389" y="1046"/>
                      </a:cubicBezTo>
                      <a:cubicBezTo>
                        <a:pt x="13404" y="1076"/>
                        <a:pt x="13431" y="1090"/>
                        <a:pt x="13460" y="1090"/>
                      </a:cubicBezTo>
                      <a:cubicBezTo>
                        <a:pt x="13500" y="1090"/>
                        <a:pt x="13542" y="1064"/>
                        <a:pt x="13556" y="1022"/>
                      </a:cubicBezTo>
                      <a:cubicBezTo>
                        <a:pt x="13705" y="469"/>
                        <a:pt x="14170" y="194"/>
                        <a:pt x="14633" y="194"/>
                      </a:cubicBezTo>
                      <a:cubicBezTo>
                        <a:pt x="15102" y="194"/>
                        <a:pt x="15569" y="475"/>
                        <a:pt x="15708" y="1034"/>
                      </a:cubicBezTo>
                      <a:cubicBezTo>
                        <a:pt x="15726" y="1082"/>
                        <a:pt x="15761" y="1106"/>
                        <a:pt x="15797" y="1106"/>
                      </a:cubicBezTo>
                      <a:cubicBezTo>
                        <a:pt x="15833" y="1106"/>
                        <a:pt x="15869" y="1082"/>
                        <a:pt x="15887" y="1034"/>
                      </a:cubicBezTo>
                      <a:cubicBezTo>
                        <a:pt x="16055" y="541"/>
                        <a:pt x="16486" y="298"/>
                        <a:pt x="16917" y="298"/>
                      </a:cubicBezTo>
                      <a:cubicBezTo>
                        <a:pt x="17373" y="298"/>
                        <a:pt x="17831" y="571"/>
                        <a:pt x="17979" y="1106"/>
                      </a:cubicBezTo>
                      <a:cubicBezTo>
                        <a:pt x="17992" y="1153"/>
                        <a:pt x="18028" y="1177"/>
                        <a:pt x="18063" y="1177"/>
                      </a:cubicBezTo>
                      <a:cubicBezTo>
                        <a:pt x="18091" y="1177"/>
                        <a:pt x="18118" y="1162"/>
                        <a:pt x="18134" y="1130"/>
                      </a:cubicBezTo>
                      <a:cubicBezTo>
                        <a:pt x="18340" y="686"/>
                        <a:pt x="18750" y="475"/>
                        <a:pt x="19157" y="475"/>
                      </a:cubicBezTo>
                      <a:cubicBezTo>
                        <a:pt x="19649" y="475"/>
                        <a:pt x="20138" y="782"/>
                        <a:pt x="20262" y="1357"/>
                      </a:cubicBezTo>
                      <a:cubicBezTo>
                        <a:pt x="20276" y="1409"/>
                        <a:pt x="20314" y="1431"/>
                        <a:pt x="20353" y="1431"/>
                      </a:cubicBezTo>
                      <a:cubicBezTo>
                        <a:pt x="20413" y="1431"/>
                        <a:pt x="20475" y="1377"/>
                        <a:pt x="20453" y="1297"/>
                      </a:cubicBezTo>
                      <a:cubicBezTo>
                        <a:pt x="20307" y="643"/>
                        <a:pt x="19748" y="281"/>
                        <a:pt x="19181" y="281"/>
                      </a:cubicBezTo>
                      <a:cubicBezTo>
                        <a:pt x="18774" y="281"/>
                        <a:pt x="18363" y="467"/>
                        <a:pt x="18098" y="867"/>
                      </a:cubicBezTo>
                      <a:cubicBezTo>
                        <a:pt x="17881" y="358"/>
                        <a:pt x="17410" y="101"/>
                        <a:pt x="16937" y="101"/>
                      </a:cubicBezTo>
                      <a:cubicBezTo>
                        <a:pt x="16498" y="101"/>
                        <a:pt x="16057" y="323"/>
                        <a:pt x="15815" y="771"/>
                      </a:cubicBezTo>
                      <a:cubicBezTo>
                        <a:pt x="15588" y="257"/>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838" name="Google Shape;2838;p29"/>
                <p:cNvSpPr/>
                <p:nvPr/>
              </p:nvSpPr>
              <p:spPr>
                <a:xfrm>
                  <a:off x="4979623" y="2121833"/>
                  <a:ext cx="4384901" cy="309370"/>
                </a:xfrm>
                <a:custGeom>
                  <a:avLst/>
                  <a:gdLst/>
                  <a:ahLst/>
                  <a:cxnLst/>
                  <a:rect l="l" t="t" r="r" b="b"/>
                  <a:pathLst>
                    <a:path w="20467" h="1444" extrusionOk="0">
                      <a:moveTo>
                        <a:pt x="14638" y="0"/>
                      </a:moveTo>
                      <a:cubicBezTo>
                        <a:pt x="14163" y="0"/>
                        <a:pt x="13687" y="254"/>
                        <a:pt x="13460" y="762"/>
                      </a:cubicBezTo>
                      <a:cubicBezTo>
                        <a:pt x="13242" y="394"/>
                        <a:pt x="12915" y="240"/>
                        <a:pt x="12568" y="240"/>
                      </a:cubicBezTo>
                      <a:cubicBezTo>
                        <a:pt x="12058" y="240"/>
                        <a:pt x="11507" y="573"/>
                        <a:pt x="11201" y="1049"/>
                      </a:cubicBezTo>
                      <a:cubicBezTo>
                        <a:pt x="10962" y="487"/>
                        <a:pt x="10434" y="194"/>
                        <a:pt x="9904" y="194"/>
                      </a:cubicBezTo>
                      <a:cubicBezTo>
                        <a:pt x="9453" y="194"/>
                        <a:pt x="9001" y="407"/>
                        <a:pt x="8727" y="846"/>
                      </a:cubicBezTo>
                      <a:cubicBezTo>
                        <a:pt x="8458" y="484"/>
                        <a:pt x="8059" y="308"/>
                        <a:pt x="7662" y="308"/>
                      </a:cubicBezTo>
                      <a:cubicBezTo>
                        <a:pt x="7194" y="308"/>
                        <a:pt x="6731" y="553"/>
                        <a:pt x="6491" y="1025"/>
                      </a:cubicBezTo>
                      <a:cubicBezTo>
                        <a:pt x="6261" y="546"/>
                        <a:pt x="5799" y="299"/>
                        <a:pt x="5334" y="299"/>
                      </a:cubicBezTo>
                      <a:cubicBezTo>
                        <a:pt x="4930" y="299"/>
                        <a:pt x="4524" y="486"/>
                        <a:pt x="4268" y="870"/>
                      </a:cubicBezTo>
                      <a:cubicBezTo>
                        <a:pt x="4041" y="342"/>
                        <a:pt x="3553" y="76"/>
                        <a:pt x="3061" y="76"/>
                      </a:cubicBezTo>
                      <a:cubicBezTo>
                        <a:pt x="2596" y="76"/>
                        <a:pt x="2128" y="315"/>
                        <a:pt x="1877" y="798"/>
                      </a:cubicBezTo>
                      <a:cubicBezTo>
                        <a:pt x="1743" y="440"/>
                        <a:pt x="1399" y="197"/>
                        <a:pt x="1012" y="197"/>
                      </a:cubicBezTo>
                      <a:cubicBezTo>
                        <a:pt x="986" y="197"/>
                        <a:pt x="960" y="198"/>
                        <a:pt x="933" y="201"/>
                      </a:cubicBezTo>
                      <a:cubicBezTo>
                        <a:pt x="335" y="260"/>
                        <a:pt x="13" y="834"/>
                        <a:pt x="1" y="1372"/>
                      </a:cubicBezTo>
                      <a:cubicBezTo>
                        <a:pt x="1" y="1420"/>
                        <a:pt x="36" y="1444"/>
                        <a:pt x="72" y="1444"/>
                      </a:cubicBezTo>
                      <a:cubicBezTo>
                        <a:pt x="108" y="1444"/>
                        <a:pt x="144" y="1420"/>
                        <a:pt x="144" y="1372"/>
                      </a:cubicBezTo>
                      <a:cubicBezTo>
                        <a:pt x="168" y="942"/>
                        <a:pt x="383" y="523"/>
                        <a:pt x="825" y="416"/>
                      </a:cubicBezTo>
                      <a:cubicBezTo>
                        <a:pt x="893" y="396"/>
                        <a:pt x="961" y="387"/>
                        <a:pt x="1027" y="387"/>
                      </a:cubicBezTo>
                      <a:cubicBezTo>
                        <a:pt x="1409" y="387"/>
                        <a:pt x="1749" y="690"/>
                        <a:pt x="1770" y="1097"/>
                      </a:cubicBezTo>
                      <a:cubicBezTo>
                        <a:pt x="1770" y="1151"/>
                        <a:pt x="1815" y="1182"/>
                        <a:pt x="1859" y="1182"/>
                      </a:cubicBezTo>
                      <a:cubicBezTo>
                        <a:pt x="1893" y="1182"/>
                        <a:pt x="1927" y="1163"/>
                        <a:pt x="1937" y="1121"/>
                      </a:cubicBezTo>
                      <a:cubicBezTo>
                        <a:pt x="2087" y="544"/>
                        <a:pt x="2570" y="257"/>
                        <a:pt x="3052" y="257"/>
                      </a:cubicBezTo>
                      <a:cubicBezTo>
                        <a:pt x="3529" y="257"/>
                        <a:pt x="4006" y="538"/>
                        <a:pt x="4160" y="1097"/>
                      </a:cubicBezTo>
                      <a:cubicBezTo>
                        <a:pt x="4174" y="1144"/>
                        <a:pt x="4213" y="1168"/>
                        <a:pt x="4252" y="1168"/>
                      </a:cubicBezTo>
                      <a:cubicBezTo>
                        <a:pt x="4282" y="1168"/>
                        <a:pt x="4312" y="1153"/>
                        <a:pt x="4328" y="1121"/>
                      </a:cubicBezTo>
                      <a:cubicBezTo>
                        <a:pt x="4547" y="688"/>
                        <a:pt x="4944" y="475"/>
                        <a:pt x="5336" y="475"/>
                      </a:cubicBezTo>
                      <a:cubicBezTo>
                        <a:pt x="5777" y="475"/>
                        <a:pt x="6213" y="745"/>
                        <a:pt x="6384" y="1276"/>
                      </a:cubicBezTo>
                      <a:cubicBezTo>
                        <a:pt x="6402" y="1318"/>
                        <a:pt x="6438" y="1339"/>
                        <a:pt x="6473" y="1339"/>
                      </a:cubicBezTo>
                      <a:cubicBezTo>
                        <a:pt x="6509" y="1339"/>
                        <a:pt x="6545" y="1318"/>
                        <a:pt x="6563" y="1276"/>
                      </a:cubicBezTo>
                      <a:cubicBezTo>
                        <a:pt x="6740" y="765"/>
                        <a:pt x="7201" y="495"/>
                        <a:pt x="7664" y="495"/>
                      </a:cubicBezTo>
                      <a:cubicBezTo>
                        <a:pt x="8046" y="495"/>
                        <a:pt x="8428" y="678"/>
                        <a:pt x="8655" y="1061"/>
                      </a:cubicBezTo>
                      <a:cubicBezTo>
                        <a:pt x="8673" y="1085"/>
                        <a:pt x="8700" y="1097"/>
                        <a:pt x="8727" y="1097"/>
                      </a:cubicBezTo>
                      <a:cubicBezTo>
                        <a:pt x="8754" y="1097"/>
                        <a:pt x="8781" y="1085"/>
                        <a:pt x="8798" y="1061"/>
                      </a:cubicBezTo>
                      <a:cubicBezTo>
                        <a:pt x="9028" y="590"/>
                        <a:pt x="9469" y="365"/>
                        <a:pt x="9908" y="365"/>
                      </a:cubicBezTo>
                      <a:cubicBezTo>
                        <a:pt x="10427" y="365"/>
                        <a:pt x="10944" y="680"/>
                        <a:pt x="11105" y="1276"/>
                      </a:cubicBezTo>
                      <a:cubicBezTo>
                        <a:pt x="11119" y="1317"/>
                        <a:pt x="11156" y="1339"/>
                        <a:pt x="11192" y="1339"/>
                      </a:cubicBezTo>
                      <a:cubicBezTo>
                        <a:pt x="11219" y="1339"/>
                        <a:pt x="11245" y="1326"/>
                        <a:pt x="11261" y="1300"/>
                      </a:cubicBezTo>
                      <a:cubicBezTo>
                        <a:pt x="11504" y="800"/>
                        <a:pt x="12054" y="411"/>
                        <a:pt x="12557" y="411"/>
                      </a:cubicBezTo>
                      <a:cubicBezTo>
                        <a:pt x="12896" y="411"/>
                        <a:pt x="13213" y="588"/>
                        <a:pt x="13401" y="1025"/>
                      </a:cubicBezTo>
                      <a:cubicBezTo>
                        <a:pt x="13416" y="1055"/>
                        <a:pt x="13443" y="1069"/>
                        <a:pt x="13472" y="1069"/>
                      </a:cubicBezTo>
                      <a:cubicBezTo>
                        <a:pt x="13512" y="1069"/>
                        <a:pt x="13554" y="1043"/>
                        <a:pt x="13568" y="1002"/>
                      </a:cubicBezTo>
                      <a:cubicBezTo>
                        <a:pt x="13716" y="450"/>
                        <a:pt x="14179" y="175"/>
                        <a:pt x="14641" y="175"/>
                      </a:cubicBezTo>
                      <a:cubicBezTo>
                        <a:pt x="15111" y="175"/>
                        <a:pt x="15581" y="459"/>
                        <a:pt x="15720" y="1025"/>
                      </a:cubicBezTo>
                      <a:cubicBezTo>
                        <a:pt x="15732" y="1067"/>
                        <a:pt x="15767" y="1088"/>
                        <a:pt x="15805" y="1088"/>
                      </a:cubicBezTo>
                      <a:cubicBezTo>
                        <a:pt x="15842" y="1088"/>
                        <a:pt x="15881" y="1067"/>
                        <a:pt x="15899" y="1025"/>
                      </a:cubicBezTo>
                      <a:cubicBezTo>
                        <a:pt x="16067" y="526"/>
                        <a:pt x="16498" y="281"/>
                        <a:pt x="16929" y="281"/>
                      </a:cubicBezTo>
                      <a:cubicBezTo>
                        <a:pt x="17386" y="281"/>
                        <a:pt x="17843" y="556"/>
                        <a:pt x="17991" y="1097"/>
                      </a:cubicBezTo>
                      <a:cubicBezTo>
                        <a:pt x="17997" y="1136"/>
                        <a:pt x="18032" y="1157"/>
                        <a:pt x="18068" y="1157"/>
                      </a:cubicBezTo>
                      <a:cubicBezTo>
                        <a:pt x="18098" y="1157"/>
                        <a:pt x="18130" y="1142"/>
                        <a:pt x="18146" y="1109"/>
                      </a:cubicBezTo>
                      <a:cubicBezTo>
                        <a:pt x="18352" y="665"/>
                        <a:pt x="18762" y="454"/>
                        <a:pt x="19169" y="454"/>
                      </a:cubicBezTo>
                      <a:cubicBezTo>
                        <a:pt x="19661" y="454"/>
                        <a:pt x="20150" y="761"/>
                        <a:pt x="20274" y="1336"/>
                      </a:cubicBezTo>
                      <a:cubicBezTo>
                        <a:pt x="20284" y="1387"/>
                        <a:pt x="20323" y="1410"/>
                        <a:pt x="20361" y="1410"/>
                      </a:cubicBezTo>
                      <a:cubicBezTo>
                        <a:pt x="20414" y="1410"/>
                        <a:pt x="20467" y="1369"/>
                        <a:pt x="20453" y="1300"/>
                      </a:cubicBezTo>
                      <a:cubicBezTo>
                        <a:pt x="20307" y="645"/>
                        <a:pt x="19746" y="279"/>
                        <a:pt x="19178" y="279"/>
                      </a:cubicBezTo>
                      <a:cubicBezTo>
                        <a:pt x="18772" y="279"/>
                        <a:pt x="18363" y="466"/>
                        <a:pt x="18098" y="870"/>
                      </a:cubicBezTo>
                      <a:cubicBezTo>
                        <a:pt x="17880" y="359"/>
                        <a:pt x="17404" y="98"/>
                        <a:pt x="16928" y="98"/>
                      </a:cubicBezTo>
                      <a:cubicBezTo>
                        <a:pt x="16492" y="98"/>
                        <a:pt x="16055" y="317"/>
                        <a:pt x="15815" y="762"/>
                      </a:cubicBezTo>
                      <a:cubicBezTo>
                        <a:pt x="15588" y="254"/>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839" name="Google Shape;2839;p29"/>
                <p:cNvSpPr/>
                <p:nvPr/>
              </p:nvSpPr>
              <p:spPr>
                <a:xfrm>
                  <a:off x="4979623" y="2662802"/>
                  <a:ext cx="4386829" cy="310655"/>
                </a:xfrm>
                <a:custGeom>
                  <a:avLst/>
                  <a:gdLst/>
                  <a:ahLst/>
                  <a:cxnLst/>
                  <a:rect l="l" t="t" r="r" b="b"/>
                  <a:pathLst>
                    <a:path w="20476" h="1450" extrusionOk="0">
                      <a:moveTo>
                        <a:pt x="14638" y="1"/>
                      </a:moveTo>
                      <a:cubicBezTo>
                        <a:pt x="14163" y="1"/>
                        <a:pt x="13687" y="258"/>
                        <a:pt x="13460" y="772"/>
                      </a:cubicBezTo>
                      <a:cubicBezTo>
                        <a:pt x="13242" y="399"/>
                        <a:pt x="12914" y="243"/>
                        <a:pt x="12567" y="243"/>
                      </a:cubicBezTo>
                      <a:cubicBezTo>
                        <a:pt x="12058" y="243"/>
                        <a:pt x="11507" y="577"/>
                        <a:pt x="11201" y="1047"/>
                      </a:cubicBezTo>
                      <a:cubicBezTo>
                        <a:pt x="10963" y="486"/>
                        <a:pt x="10437" y="193"/>
                        <a:pt x="9909" y="193"/>
                      </a:cubicBezTo>
                      <a:cubicBezTo>
                        <a:pt x="9456" y="193"/>
                        <a:pt x="9003" y="409"/>
                        <a:pt x="8727" y="855"/>
                      </a:cubicBezTo>
                      <a:cubicBezTo>
                        <a:pt x="8457" y="492"/>
                        <a:pt x="8056" y="316"/>
                        <a:pt x="7658" y="316"/>
                      </a:cubicBezTo>
                      <a:cubicBezTo>
                        <a:pt x="7192" y="316"/>
                        <a:pt x="6730" y="558"/>
                        <a:pt x="6491" y="1023"/>
                      </a:cubicBezTo>
                      <a:cubicBezTo>
                        <a:pt x="6262" y="545"/>
                        <a:pt x="5802" y="298"/>
                        <a:pt x="5339" y="298"/>
                      </a:cubicBezTo>
                      <a:cubicBezTo>
                        <a:pt x="4933" y="298"/>
                        <a:pt x="4525" y="488"/>
                        <a:pt x="4268" y="879"/>
                      </a:cubicBezTo>
                      <a:cubicBezTo>
                        <a:pt x="4040" y="348"/>
                        <a:pt x="3547" y="79"/>
                        <a:pt x="3053" y="79"/>
                      </a:cubicBezTo>
                      <a:cubicBezTo>
                        <a:pt x="2590" y="79"/>
                        <a:pt x="2126" y="316"/>
                        <a:pt x="1877" y="796"/>
                      </a:cubicBezTo>
                      <a:cubicBezTo>
                        <a:pt x="1743" y="437"/>
                        <a:pt x="1399" y="194"/>
                        <a:pt x="1012" y="194"/>
                      </a:cubicBezTo>
                      <a:cubicBezTo>
                        <a:pt x="986" y="194"/>
                        <a:pt x="960" y="196"/>
                        <a:pt x="933" y="198"/>
                      </a:cubicBezTo>
                      <a:cubicBezTo>
                        <a:pt x="335" y="258"/>
                        <a:pt x="13" y="831"/>
                        <a:pt x="1" y="1369"/>
                      </a:cubicBezTo>
                      <a:cubicBezTo>
                        <a:pt x="1" y="1423"/>
                        <a:pt x="36" y="1450"/>
                        <a:pt x="72" y="1450"/>
                      </a:cubicBezTo>
                      <a:cubicBezTo>
                        <a:pt x="108" y="1450"/>
                        <a:pt x="144" y="1423"/>
                        <a:pt x="144" y="1369"/>
                      </a:cubicBezTo>
                      <a:cubicBezTo>
                        <a:pt x="168" y="951"/>
                        <a:pt x="383" y="533"/>
                        <a:pt x="825" y="413"/>
                      </a:cubicBezTo>
                      <a:cubicBezTo>
                        <a:pt x="893" y="393"/>
                        <a:pt x="961" y="384"/>
                        <a:pt x="1027" y="384"/>
                      </a:cubicBezTo>
                      <a:cubicBezTo>
                        <a:pt x="1409" y="384"/>
                        <a:pt x="1749" y="687"/>
                        <a:pt x="1770" y="1094"/>
                      </a:cubicBezTo>
                      <a:cubicBezTo>
                        <a:pt x="1770" y="1153"/>
                        <a:pt x="1812" y="1183"/>
                        <a:pt x="1855" y="1183"/>
                      </a:cubicBezTo>
                      <a:cubicBezTo>
                        <a:pt x="1890" y="1183"/>
                        <a:pt x="1926" y="1162"/>
                        <a:pt x="1937" y="1118"/>
                      </a:cubicBezTo>
                      <a:cubicBezTo>
                        <a:pt x="2087" y="547"/>
                        <a:pt x="2570" y="261"/>
                        <a:pt x="3052" y="261"/>
                      </a:cubicBezTo>
                      <a:cubicBezTo>
                        <a:pt x="3529" y="261"/>
                        <a:pt x="4006" y="542"/>
                        <a:pt x="4160" y="1106"/>
                      </a:cubicBezTo>
                      <a:cubicBezTo>
                        <a:pt x="4174" y="1147"/>
                        <a:pt x="4215" y="1168"/>
                        <a:pt x="4254" y="1168"/>
                      </a:cubicBezTo>
                      <a:cubicBezTo>
                        <a:pt x="4283" y="1168"/>
                        <a:pt x="4312" y="1156"/>
                        <a:pt x="4328" y="1130"/>
                      </a:cubicBezTo>
                      <a:cubicBezTo>
                        <a:pt x="4549" y="694"/>
                        <a:pt x="4949" y="478"/>
                        <a:pt x="5344" y="478"/>
                      </a:cubicBezTo>
                      <a:cubicBezTo>
                        <a:pt x="5782" y="478"/>
                        <a:pt x="6214" y="745"/>
                        <a:pt x="6384" y="1274"/>
                      </a:cubicBezTo>
                      <a:cubicBezTo>
                        <a:pt x="6402" y="1316"/>
                        <a:pt x="6438" y="1336"/>
                        <a:pt x="6473" y="1336"/>
                      </a:cubicBezTo>
                      <a:cubicBezTo>
                        <a:pt x="6509" y="1336"/>
                        <a:pt x="6545" y="1316"/>
                        <a:pt x="6563" y="1274"/>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27" y="590"/>
                        <a:pt x="9467" y="365"/>
                        <a:pt x="9905" y="365"/>
                      </a:cubicBezTo>
                      <a:cubicBezTo>
                        <a:pt x="10428" y="365"/>
                        <a:pt x="10949" y="686"/>
                        <a:pt x="11105" y="1298"/>
                      </a:cubicBezTo>
                      <a:cubicBezTo>
                        <a:pt x="11118" y="1336"/>
                        <a:pt x="11152" y="1358"/>
                        <a:pt x="11187" y="1358"/>
                      </a:cubicBezTo>
                      <a:cubicBezTo>
                        <a:pt x="11215" y="1358"/>
                        <a:pt x="11244" y="1342"/>
                        <a:pt x="11261" y="1310"/>
                      </a:cubicBezTo>
                      <a:cubicBezTo>
                        <a:pt x="11503" y="817"/>
                        <a:pt x="12052" y="432"/>
                        <a:pt x="12555" y="432"/>
                      </a:cubicBezTo>
                      <a:cubicBezTo>
                        <a:pt x="12894" y="432"/>
                        <a:pt x="13213" y="608"/>
                        <a:pt x="13401" y="1047"/>
                      </a:cubicBezTo>
                      <a:cubicBezTo>
                        <a:pt x="13415" y="1075"/>
                        <a:pt x="13440" y="1086"/>
                        <a:pt x="13467" y="1086"/>
                      </a:cubicBezTo>
                      <a:cubicBezTo>
                        <a:pt x="13508" y="1086"/>
                        <a:pt x="13553" y="1059"/>
                        <a:pt x="13568" y="1023"/>
                      </a:cubicBezTo>
                      <a:cubicBezTo>
                        <a:pt x="13717" y="470"/>
                        <a:pt x="14181" y="195"/>
                        <a:pt x="14645" y="195"/>
                      </a:cubicBezTo>
                      <a:cubicBezTo>
                        <a:pt x="15114" y="195"/>
                        <a:pt x="15581" y="476"/>
                        <a:pt x="15720" y="1035"/>
                      </a:cubicBezTo>
                      <a:cubicBezTo>
                        <a:pt x="15732" y="1076"/>
                        <a:pt x="15767" y="1097"/>
                        <a:pt x="15805" y="1097"/>
                      </a:cubicBezTo>
                      <a:cubicBezTo>
                        <a:pt x="15842" y="1097"/>
                        <a:pt x="15881" y="1076"/>
                        <a:pt x="15899" y="1035"/>
                      </a:cubicBezTo>
                      <a:cubicBezTo>
                        <a:pt x="16067" y="541"/>
                        <a:pt x="16497" y="299"/>
                        <a:pt x="16929" y="299"/>
                      </a:cubicBezTo>
                      <a:cubicBezTo>
                        <a:pt x="17385" y="299"/>
                        <a:pt x="17843" y="571"/>
                        <a:pt x="17991" y="1106"/>
                      </a:cubicBezTo>
                      <a:cubicBezTo>
                        <a:pt x="18004" y="1147"/>
                        <a:pt x="18041" y="1168"/>
                        <a:pt x="18077" y="1168"/>
                      </a:cubicBezTo>
                      <a:cubicBezTo>
                        <a:pt x="18104" y="1168"/>
                        <a:pt x="18131" y="1156"/>
                        <a:pt x="18146" y="1130"/>
                      </a:cubicBezTo>
                      <a:cubicBezTo>
                        <a:pt x="18352" y="680"/>
                        <a:pt x="18763" y="466"/>
                        <a:pt x="19171" y="466"/>
                      </a:cubicBezTo>
                      <a:cubicBezTo>
                        <a:pt x="19662" y="466"/>
                        <a:pt x="20150" y="776"/>
                        <a:pt x="20274" y="1357"/>
                      </a:cubicBezTo>
                      <a:cubicBezTo>
                        <a:pt x="20288" y="1403"/>
                        <a:pt x="20322" y="1422"/>
                        <a:pt x="20358" y="1422"/>
                      </a:cubicBezTo>
                      <a:cubicBezTo>
                        <a:pt x="20415" y="1422"/>
                        <a:pt x="20475" y="1371"/>
                        <a:pt x="20453" y="1298"/>
                      </a:cubicBezTo>
                      <a:cubicBezTo>
                        <a:pt x="20307" y="643"/>
                        <a:pt x="19748" y="281"/>
                        <a:pt x="19181" y="281"/>
                      </a:cubicBezTo>
                      <a:cubicBezTo>
                        <a:pt x="18774" y="281"/>
                        <a:pt x="18363" y="468"/>
                        <a:pt x="18098" y="867"/>
                      </a:cubicBezTo>
                      <a:cubicBezTo>
                        <a:pt x="17881" y="357"/>
                        <a:pt x="17408" y="97"/>
                        <a:pt x="16933" y="97"/>
                      </a:cubicBezTo>
                      <a:cubicBezTo>
                        <a:pt x="16495" y="97"/>
                        <a:pt x="16056" y="318"/>
                        <a:pt x="15815" y="772"/>
                      </a:cubicBezTo>
                      <a:cubicBezTo>
                        <a:pt x="15588" y="258"/>
                        <a:pt x="15113" y="1"/>
                        <a:pt x="14638"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840" name="Google Shape;2840;p29"/>
                <p:cNvSpPr/>
                <p:nvPr/>
              </p:nvSpPr>
              <p:spPr>
                <a:xfrm>
                  <a:off x="4979623" y="3205700"/>
                  <a:ext cx="4386615" cy="308941"/>
                </a:xfrm>
                <a:custGeom>
                  <a:avLst/>
                  <a:gdLst/>
                  <a:ahLst/>
                  <a:cxnLst/>
                  <a:rect l="l" t="t" r="r" b="b"/>
                  <a:pathLst>
                    <a:path w="20475" h="1442" extrusionOk="0">
                      <a:moveTo>
                        <a:pt x="14638" y="1"/>
                      </a:moveTo>
                      <a:cubicBezTo>
                        <a:pt x="14163" y="1"/>
                        <a:pt x="13687" y="258"/>
                        <a:pt x="13460" y="772"/>
                      </a:cubicBezTo>
                      <a:cubicBezTo>
                        <a:pt x="13242" y="399"/>
                        <a:pt x="12914" y="244"/>
                        <a:pt x="12567" y="244"/>
                      </a:cubicBezTo>
                      <a:cubicBezTo>
                        <a:pt x="12058" y="244"/>
                        <a:pt x="11507" y="578"/>
                        <a:pt x="11201" y="1047"/>
                      </a:cubicBezTo>
                      <a:cubicBezTo>
                        <a:pt x="10962" y="485"/>
                        <a:pt x="10434" y="192"/>
                        <a:pt x="9904" y="192"/>
                      </a:cubicBezTo>
                      <a:cubicBezTo>
                        <a:pt x="9453" y="192"/>
                        <a:pt x="9001" y="404"/>
                        <a:pt x="8727" y="843"/>
                      </a:cubicBezTo>
                      <a:cubicBezTo>
                        <a:pt x="8458" y="482"/>
                        <a:pt x="8059" y="306"/>
                        <a:pt x="7662" y="306"/>
                      </a:cubicBezTo>
                      <a:cubicBezTo>
                        <a:pt x="7194" y="306"/>
                        <a:pt x="6731" y="550"/>
                        <a:pt x="6491" y="1023"/>
                      </a:cubicBezTo>
                      <a:cubicBezTo>
                        <a:pt x="6262" y="545"/>
                        <a:pt x="5802" y="298"/>
                        <a:pt x="5339" y="298"/>
                      </a:cubicBezTo>
                      <a:cubicBezTo>
                        <a:pt x="4933" y="298"/>
                        <a:pt x="4525" y="488"/>
                        <a:pt x="4268" y="879"/>
                      </a:cubicBezTo>
                      <a:cubicBezTo>
                        <a:pt x="4040" y="349"/>
                        <a:pt x="3547" y="79"/>
                        <a:pt x="3053" y="79"/>
                      </a:cubicBezTo>
                      <a:cubicBezTo>
                        <a:pt x="2590" y="79"/>
                        <a:pt x="2126" y="316"/>
                        <a:pt x="1877" y="796"/>
                      </a:cubicBezTo>
                      <a:cubicBezTo>
                        <a:pt x="1743" y="437"/>
                        <a:pt x="1399" y="195"/>
                        <a:pt x="1012" y="195"/>
                      </a:cubicBezTo>
                      <a:cubicBezTo>
                        <a:pt x="986" y="195"/>
                        <a:pt x="960" y="196"/>
                        <a:pt x="933" y="198"/>
                      </a:cubicBezTo>
                      <a:cubicBezTo>
                        <a:pt x="335" y="258"/>
                        <a:pt x="13" y="832"/>
                        <a:pt x="1" y="1369"/>
                      </a:cubicBezTo>
                      <a:cubicBezTo>
                        <a:pt x="1" y="1417"/>
                        <a:pt x="36" y="1441"/>
                        <a:pt x="72" y="1441"/>
                      </a:cubicBezTo>
                      <a:cubicBezTo>
                        <a:pt x="108" y="1441"/>
                        <a:pt x="144" y="1417"/>
                        <a:pt x="144" y="1369"/>
                      </a:cubicBezTo>
                      <a:cubicBezTo>
                        <a:pt x="168" y="939"/>
                        <a:pt x="383" y="533"/>
                        <a:pt x="825" y="413"/>
                      </a:cubicBezTo>
                      <a:cubicBezTo>
                        <a:pt x="893" y="394"/>
                        <a:pt x="961" y="384"/>
                        <a:pt x="1027" y="384"/>
                      </a:cubicBezTo>
                      <a:cubicBezTo>
                        <a:pt x="1409" y="384"/>
                        <a:pt x="1749" y="687"/>
                        <a:pt x="1770" y="1095"/>
                      </a:cubicBezTo>
                      <a:cubicBezTo>
                        <a:pt x="1770" y="1148"/>
                        <a:pt x="1815" y="1179"/>
                        <a:pt x="1859" y="1179"/>
                      </a:cubicBezTo>
                      <a:cubicBezTo>
                        <a:pt x="1893" y="1179"/>
                        <a:pt x="1927" y="1160"/>
                        <a:pt x="1937" y="1118"/>
                      </a:cubicBezTo>
                      <a:cubicBezTo>
                        <a:pt x="2087" y="548"/>
                        <a:pt x="2570" y="261"/>
                        <a:pt x="3052" y="261"/>
                      </a:cubicBezTo>
                      <a:cubicBezTo>
                        <a:pt x="3529" y="261"/>
                        <a:pt x="4006" y="542"/>
                        <a:pt x="4160" y="1106"/>
                      </a:cubicBezTo>
                      <a:cubicBezTo>
                        <a:pt x="4173" y="1145"/>
                        <a:pt x="4211" y="1167"/>
                        <a:pt x="4248" y="1167"/>
                      </a:cubicBezTo>
                      <a:cubicBezTo>
                        <a:pt x="4280" y="1167"/>
                        <a:pt x="4311" y="1151"/>
                        <a:pt x="4328" y="1118"/>
                      </a:cubicBezTo>
                      <a:cubicBezTo>
                        <a:pt x="4547" y="685"/>
                        <a:pt x="4944" y="472"/>
                        <a:pt x="5336" y="472"/>
                      </a:cubicBezTo>
                      <a:cubicBezTo>
                        <a:pt x="5777" y="472"/>
                        <a:pt x="6213" y="742"/>
                        <a:pt x="6384" y="1274"/>
                      </a:cubicBezTo>
                      <a:cubicBezTo>
                        <a:pt x="6402" y="1316"/>
                        <a:pt x="6438" y="1337"/>
                        <a:pt x="6473" y="1337"/>
                      </a:cubicBezTo>
                      <a:cubicBezTo>
                        <a:pt x="6509" y="1337"/>
                        <a:pt x="6545" y="1316"/>
                        <a:pt x="6563" y="1274"/>
                      </a:cubicBezTo>
                      <a:cubicBezTo>
                        <a:pt x="6740" y="762"/>
                        <a:pt x="7201" y="492"/>
                        <a:pt x="7664" y="492"/>
                      </a:cubicBezTo>
                      <a:cubicBezTo>
                        <a:pt x="8046" y="492"/>
                        <a:pt x="8428" y="675"/>
                        <a:pt x="8655" y="1059"/>
                      </a:cubicBezTo>
                      <a:cubicBezTo>
                        <a:pt x="8673" y="1083"/>
                        <a:pt x="8700" y="1095"/>
                        <a:pt x="8727" y="1095"/>
                      </a:cubicBezTo>
                      <a:cubicBezTo>
                        <a:pt x="8754" y="1095"/>
                        <a:pt x="8781" y="1083"/>
                        <a:pt x="8798" y="1059"/>
                      </a:cubicBezTo>
                      <a:cubicBezTo>
                        <a:pt x="9026" y="598"/>
                        <a:pt x="9458" y="378"/>
                        <a:pt x="9890" y="378"/>
                      </a:cubicBezTo>
                      <a:cubicBezTo>
                        <a:pt x="10410" y="378"/>
                        <a:pt x="10930" y="697"/>
                        <a:pt x="11094" y="1298"/>
                      </a:cubicBezTo>
                      <a:cubicBezTo>
                        <a:pt x="11106" y="1337"/>
                        <a:pt x="11140" y="1358"/>
                        <a:pt x="11175" y="1358"/>
                      </a:cubicBezTo>
                      <a:cubicBezTo>
                        <a:pt x="11203" y="1358"/>
                        <a:pt x="11232" y="1343"/>
                        <a:pt x="11249" y="1310"/>
                      </a:cubicBezTo>
                      <a:cubicBezTo>
                        <a:pt x="11491" y="818"/>
                        <a:pt x="12040" y="432"/>
                        <a:pt x="12543" y="432"/>
                      </a:cubicBezTo>
                      <a:cubicBezTo>
                        <a:pt x="12882" y="432"/>
                        <a:pt x="13201" y="608"/>
                        <a:pt x="13389" y="1047"/>
                      </a:cubicBezTo>
                      <a:cubicBezTo>
                        <a:pt x="13403" y="1075"/>
                        <a:pt x="13428" y="1086"/>
                        <a:pt x="13455" y="1086"/>
                      </a:cubicBezTo>
                      <a:cubicBezTo>
                        <a:pt x="13496" y="1086"/>
                        <a:pt x="13541" y="1059"/>
                        <a:pt x="13556" y="1023"/>
                      </a:cubicBezTo>
                      <a:cubicBezTo>
                        <a:pt x="13699" y="464"/>
                        <a:pt x="14164" y="186"/>
                        <a:pt x="14629" y="186"/>
                      </a:cubicBezTo>
                      <a:cubicBezTo>
                        <a:pt x="15099" y="186"/>
                        <a:pt x="15569" y="470"/>
                        <a:pt x="15708" y="1035"/>
                      </a:cubicBezTo>
                      <a:cubicBezTo>
                        <a:pt x="15726" y="1077"/>
                        <a:pt x="15761" y="1097"/>
                        <a:pt x="15797" y="1097"/>
                      </a:cubicBezTo>
                      <a:cubicBezTo>
                        <a:pt x="15833" y="1097"/>
                        <a:pt x="15869" y="1077"/>
                        <a:pt x="15887" y="1035"/>
                      </a:cubicBezTo>
                      <a:cubicBezTo>
                        <a:pt x="16055" y="541"/>
                        <a:pt x="16486" y="299"/>
                        <a:pt x="16917" y="299"/>
                      </a:cubicBezTo>
                      <a:cubicBezTo>
                        <a:pt x="17373" y="299"/>
                        <a:pt x="17831" y="571"/>
                        <a:pt x="17979" y="1106"/>
                      </a:cubicBezTo>
                      <a:cubicBezTo>
                        <a:pt x="17992" y="1147"/>
                        <a:pt x="18029" y="1169"/>
                        <a:pt x="18065" y="1169"/>
                      </a:cubicBezTo>
                      <a:cubicBezTo>
                        <a:pt x="18092" y="1169"/>
                        <a:pt x="18119" y="1156"/>
                        <a:pt x="18134" y="1130"/>
                      </a:cubicBezTo>
                      <a:cubicBezTo>
                        <a:pt x="18340" y="680"/>
                        <a:pt x="18751" y="466"/>
                        <a:pt x="19159" y="466"/>
                      </a:cubicBezTo>
                      <a:cubicBezTo>
                        <a:pt x="19650" y="466"/>
                        <a:pt x="20138" y="776"/>
                        <a:pt x="20262" y="1357"/>
                      </a:cubicBezTo>
                      <a:cubicBezTo>
                        <a:pt x="20276" y="1405"/>
                        <a:pt x="20315" y="1426"/>
                        <a:pt x="20354" y="1426"/>
                      </a:cubicBezTo>
                      <a:cubicBezTo>
                        <a:pt x="20414" y="1426"/>
                        <a:pt x="20475" y="1377"/>
                        <a:pt x="20453" y="1298"/>
                      </a:cubicBezTo>
                      <a:cubicBezTo>
                        <a:pt x="20307" y="644"/>
                        <a:pt x="19748" y="281"/>
                        <a:pt x="19181" y="281"/>
                      </a:cubicBezTo>
                      <a:cubicBezTo>
                        <a:pt x="18774" y="281"/>
                        <a:pt x="18363" y="468"/>
                        <a:pt x="18098" y="867"/>
                      </a:cubicBezTo>
                      <a:cubicBezTo>
                        <a:pt x="17881" y="358"/>
                        <a:pt x="17408" y="97"/>
                        <a:pt x="16933" y="97"/>
                      </a:cubicBezTo>
                      <a:cubicBezTo>
                        <a:pt x="16495" y="97"/>
                        <a:pt x="16056" y="319"/>
                        <a:pt x="15815" y="772"/>
                      </a:cubicBezTo>
                      <a:cubicBezTo>
                        <a:pt x="15588" y="258"/>
                        <a:pt x="15113" y="1"/>
                        <a:pt x="14638"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841" name="Google Shape;2841;p29"/>
                <p:cNvSpPr/>
                <p:nvPr/>
              </p:nvSpPr>
              <p:spPr>
                <a:xfrm>
                  <a:off x="4977052" y="3746027"/>
                  <a:ext cx="4389186" cy="310869"/>
                </a:xfrm>
                <a:custGeom>
                  <a:avLst/>
                  <a:gdLst/>
                  <a:ahLst/>
                  <a:cxnLst/>
                  <a:rect l="l" t="t" r="r" b="b"/>
                  <a:pathLst>
                    <a:path w="20487" h="1451" extrusionOk="0">
                      <a:moveTo>
                        <a:pt x="14650" y="1"/>
                      </a:moveTo>
                      <a:cubicBezTo>
                        <a:pt x="14175" y="1"/>
                        <a:pt x="13699" y="258"/>
                        <a:pt x="13472" y="772"/>
                      </a:cubicBezTo>
                      <a:cubicBezTo>
                        <a:pt x="13249" y="399"/>
                        <a:pt x="12919" y="244"/>
                        <a:pt x="12570" y="244"/>
                      </a:cubicBezTo>
                      <a:cubicBezTo>
                        <a:pt x="12060" y="244"/>
                        <a:pt x="11512" y="578"/>
                        <a:pt x="11213" y="1047"/>
                      </a:cubicBezTo>
                      <a:cubicBezTo>
                        <a:pt x="10975" y="488"/>
                        <a:pt x="10451" y="198"/>
                        <a:pt x="9925" y="198"/>
                      </a:cubicBezTo>
                      <a:cubicBezTo>
                        <a:pt x="9471" y="198"/>
                        <a:pt x="9015" y="413"/>
                        <a:pt x="8739" y="856"/>
                      </a:cubicBezTo>
                      <a:cubicBezTo>
                        <a:pt x="8469" y="493"/>
                        <a:pt x="8068" y="317"/>
                        <a:pt x="7669" y="317"/>
                      </a:cubicBezTo>
                      <a:cubicBezTo>
                        <a:pt x="7201" y="317"/>
                        <a:pt x="6737" y="558"/>
                        <a:pt x="6491" y="1023"/>
                      </a:cubicBezTo>
                      <a:cubicBezTo>
                        <a:pt x="6262" y="545"/>
                        <a:pt x="5802" y="298"/>
                        <a:pt x="5341" y="298"/>
                      </a:cubicBezTo>
                      <a:cubicBezTo>
                        <a:pt x="4937" y="298"/>
                        <a:pt x="4531" y="489"/>
                        <a:pt x="4280" y="880"/>
                      </a:cubicBezTo>
                      <a:cubicBezTo>
                        <a:pt x="4052" y="349"/>
                        <a:pt x="3556" y="79"/>
                        <a:pt x="3060" y="79"/>
                      </a:cubicBezTo>
                      <a:cubicBezTo>
                        <a:pt x="2596" y="79"/>
                        <a:pt x="2132" y="316"/>
                        <a:pt x="1889" y="796"/>
                      </a:cubicBezTo>
                      <a:cubicBezTo>
                        <a:pt x="1744" y="438"/>
                        <a:pt x="1399" y="195"/>
                        <a:pt x="1022" y="195"/>
                      </a:cubicBezTo>
                      <a:cubicBezTo>
                        <a:pt x="997" y="195"/>
                        <a:pt x="971" y="196"/>
                        <a:pt x="945" y="198"/>
                      </a:cubicBezTo>
                      <a:cubicBezTo>
                        <a:pt x="347" y="258"/>
                        <a:pt x="13" y="832"/>
                        <a:pt x="1" y="1370"/>
                      </a:cubicBezTo>
                      <a:cubicBezTo>
                        <a:pt x="1" y="1423"/>
                        <a:pt x="40" y="1450"/>
                        <a:pt x="78" y="1450"/>
                      </a:cubicBezTo>
                      <a:cubicBezTo>
                        <a:pt x="117" y="1450"/>
                        <a:pt x="156" y="1423"/>
                        <a:pt x="156" y="1370"/>
                      </a:cubicBezTo>
                      <a:cubicBezTo>
                        <a:pt x="168" y="951"/>
                        <a:pt x="395" y="533"/>
                        <a:pt x="825" y="413"/>
                      </a:cubicBezTo>
                      <a:cubicBezTo>
                        <a:pt x="895" y="394"/>
                        <a:pt x="964" y="385"/>
                        <a:pt x="1032" y="385"/>
                      </a:cubicBezTo>
                      <a:cubicBezTo>
                        <a:pt x="1420" y="385"/>
                        <a:pt x="1760" y="688"/>
                        <a:pt x="1770" y="1095"/>
                      </a:cubicBezTo>
                      <a:cubicBezTo>
                        <a:pt x="1770" y="1153"/>
                        <a:pt x="1816" y="1183"/>
                        <a:pt x="1862" y="1183"/>
                      </a:cubicBezTo>
                      <a:cubicBezTo>
                        <a:pt x="1900" y="1183"/>
                        <a:pt x="1938" y="1162"/>
                        <a:pt x="1949" y="1119"/>
                      </a:cubicBezTo>
                      <a:cubicBezTo>
                        <a:pt x="2099" y="548"/>
                        <a:pt x="2582" y="261"/>
                        <a:pt x="3064" y="261"/>
                      </a:cubicBezTo>
                      <a:cubicBezTo>
                        <a:pt x="3541" y="261"/>
                        <a:pt x="4018" y="542"/>
                        <a:pt x="4172" y="1107"/>
                      </a:cubicBezTo>
                      <a:cubicBezTo>
                        <a:pt x="4185" y="1145"/>
                        <a:pt x="4219" y="1167"/>
                        <a:pt x="4253" y="1167"/>
                      </a:cubicBezTo>
                      <a:cubicBezTo>
                        <a:pt x="4282" y="1167"/>
                        <a:pt x="4311" y="1151"/>
                        <a:pt x="4328" y="1119"/>
                      </a:cubicBezTo>
                      <a:cubicBezTo>
                        <a:pt x="4553" y="686"/>
                        <a:pt x="4950" y="472"/>
                        <a:pt x="5342" y="472"/>
                      </a:cubicBezTo>
                      <a:cubicBezTo>
                        <a:pt x="5783" y="472"/>
                        <a:pt x="6219" y="742"/>
                        <a:pt x="6396" y="1274"/>
                      </a:cubicBezTo>
                      <a:cubicBezTo>
                        <a:pt x="6408" y="1316"/>
                        <a:pt x="6444" y="1337"/>
                        <a:pt x="6480" y="1337"/>
                      </a:cubicBezTo>
                      <a:cubicBezTo>
                        <a:pt x="6515" y="1337"/>
                        <a:pt x="6551" y="1316"/>
                        <a:pt x="6563" y="1274"/>
                      </a:cubicBezTo>
                      <a:cubicBezTo>
                        <a:pt x="6740" y="763"/>
                        <a:pt x="7201" y="492"/>
                        <a:pt x="7664" y="492"/>
                      </a:cubicBezTo>
                      <a:cubicBezTo>
                        <a:pt x="8046" y="492"/>
                        <a:pt x="8428" y="676"/>
                        <a:pt x="8655" y="1059"/>
                      </a:cubicBezTo>
                      <a:cubicBezTo>
                        <a:pt x="8673" y="1089"/>
                        <a:pt x="8703" y="1104"/>
                        <a:pt x="8733" y="1104"/>
                      </a:cubicBezTo>
                      <a:cubicBezTo>
                        <a:pt x="8763" y="1104"/>
                        <a:pt x="8793" y="1089"/>
                        <a:pt x="8810" y="1059"/>
                      </a:cubicBezTo>
                      <a:cubicBezTo>
                        <a:pt x="9038" y="598"/>
                        <a:pt x="9470" y="378"/>
                        <a:pt x="9901" y="378"/>
                      </a:cubicBezTo>
                      <a:cubicBezTo>
                        <a:pt x="10420" y="378"/>
                        <a:pt x="10937" y="697"/>
                        <a:pt x="11094" y="1298"/>
                      </a:cubicBezTo>
                      <a:cubicBezTo>
                        <a:pt x="11107" y="1337"/>
                        <a:pt x="11140" y="1358"/>
                        <a:pt x="11177" y="1358"/>
                      </a:cubicBezTo>
                      <a:cubicBezTo>
                        <a:pt x="11207" y="1358"/>
                        <a:pt x="11239" y="1343"/>
                        <a:pt x="11261" y="1310"/>
                      </a:cubicBezTo>
                      <a:cubicBezTo>
                        <a:pt x="11496" y="818"/>
                        <a:pt x="12042" y="432"/>
                        <a:pt x="12544" y="432"/>
                      </a:cubicBezTo>
                      <a:cubicBezTo>
                        <a:pt x="12882" y="432"/>
                        <a:pt x="13201" y="608"/>
                        <a:pt x="13389" y="1047"/>
                      </a:cubicBezTo>
                      <a:cubicBezTo>
                        <a:pt x="13404" y="1077"/>
                        <a:pt x="13433" y="1090"/>
                        <a:pt x="13464" y="1090"/>
                      </a:cubicBezTo>
                      <a:cubicBezTo>
                        <a:pt x="13506" y="1090"/>
                        <a:pt x="13549" y="1065"/>
                        <a:pt x="13556" y="1023"/>
                      </a:cubicBezTo>
                      <a:cubicBezTo>
                        <a:pt x="13705" y="464"/>
                        <a:pt x="14173" y="186"/>
                        <a:pt x="14639" y="186"/>
                      </a:cubicBezTo>
                      <a:cubicBezTo>
                        <a:pt x="15111" y="186"/>
                        <a:pt x="15581" y="470"/>
                        <a:pt x="15720" y="1035"/>
                      </a:cubicBezTo>
                      <a:cubicBezTo>
                        <a:pt x="15732" y="1077"/>
                        <a:pt x="15767" y="1098"/>
                        <a:pt x="15803" y="1098"/>
                      </a:cubicBezTo>
                      <a:cubicBezTo>
                        <a:pt x="15839" y="1098"/>
                        <a:pt x="15875" y="1077"/>
                        <a:pt x="15887" y="1035"/>
                      </a:cubicBezTo>
                      <a:cubicBezTo>
                        <a:pt x="16061" y="542"/>
                        <a:pt x="16494" y="299"/>
                        <a:pt x="16926" y="299"/>
                      </a:cubicBezTo>
                      <a:cubicBezTo>
                        <a:pt x="17383" y="299"/>
                        <a:pt x="17837" y="572"/>
                        <a:pt x="17979" y="1107"/>
                      </a:cubicBezTo>
                      <a:cubicBezTo>
                        <a:pt x="17993" y="1148"/>
                        <a:pt x="18031" y="1174"/>
                        <a:pt x="18070" y="1174"/>
                      </a:cubicBezTo>
                      <a:cubicBezTo>
                        <a:pt x="18098" y="1174"/>
                        <a:pt x="18126" y="1161"/>
                        <a:pt x="18146" y="1131"/>
                      </a:cubicBezTo>
                      <a:cubicBezTo>
                        <a:pt x="18347" y="680"/>
                        <a:pt x="18754" y="466"/>
                        <a:pt x="19161" y="466"/>
                      </a:cubicBezTo>
                      <a:cubicBezTo>
                        <a:pt x="19650" y="466"/>
                        <a:pt x="20138" y="777"/>
                        <a:pt x="20262" y="1358"/>
                      </a:cubicBezTo>
                      <a:cubicBezTo>
                        <a:pt x="20281" y="1409"/>
                        <a:pt x="20321" y="1431"/>
                        <a:pt x="20362" y="1431"/>
                      </a:cubicBezTo>
                      <a:cubicBezTo>
                        <a:pt x="20425" y="1431"/>
                        <a:pt x="20487" y="1378"/>
                        <a:pt x="20465" y="1298"/>
                      </a:cubicBezTo>
                      <a:cubicBezTo>
                        <a:pt x="20319" y="643"/>
                        <a:pt x="19754" y="276"/>
                        <a:pt x="19185" y="276"/>
                      </a:cubicBezTo>
                      <a:cubicBezTo>
                        <a:pt x="18778" y="276"/>
                        <a:pt x="18370" y="464"/>
                        <a:pt x="18110" y="868"/>
                      </a:cubicBezTo>
                      <a:cubicBezTo>
                        <a:pt x="17886" y="358"/>
                        <a:pt x="17414" y="97"/>
                        <a:pt x="16941" y="97"/>
                      </a:cubicBezTo>
                      <a:cubicBezTo>
                        <a:pt x="16504" y="97"/>
                        <a:pt x="16068" y="319"/>
                        <a:pt x="15827" y="772"/>
                      </a:cubicBezTo>
                      <a:cubicBezTo>
                        <a:pt x="15600" y="258"/>
                        <a:pt x="15125" y="1"/>
                        <a:pt x="14650"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842" name="Google Shape;2842;p29"/>
                <p:cNvSpPr/>
                <p:nvPr/>
              </p:nvSpPr>
              <p:spPr>
                <a:xfrm>
                  <a:off x="4979623" y="4288496"/>
                  <a:ext cx="4386615" cy="309370"/>
                </a:xfrm>
                <a:custGeom>
                  <a:avLst/>
                  <a:gdLst/>
                  <a:ahLst/>
                  <a:cxnLst/>
                  <a:rect l="l" t="t" r="r" b="b"/>
                  <a:pathLst>
                    <a:path w="20475" h="1444" extrusionOk="0">
                      <a:moveTo>
                        <a:pt x="14638" y="0"/>
                      </a:moveTo>
                      <a:cubicBezTo>
                        <a:pt x="14163" y="0"/>
                        <a:pt x="13687" y="254"/>
                        <a:pt x="13460" y="762"/>
                      </a:cubicBezTo>
                      <a:cubicBezTo>
                        <a:pt x="13242" y="394"/>
                        <a:pt x="12915" y="240"/>
                        <a:pt x="12568" y="240"/>
                      </a:cubicBezTo>
                      <a:cubicBezTo>
                        <a:pt x="12058" y="240"/>
                        <a:pt x="11507" y="573"/>
                        <a:pt x="11201" y="1049"/>
                      </a:cubicBezTo>
                      <a:cubicBezTo>
                        <a:pt x="10962" y="487"/>
                        <a:pt x="10434" y="194"/>
                        <a:pt x="9904" y="194"/>
                      </a:cubicBezTo>
                      <a:cubicBezTo>
                        <a:pt x="9453" y="194"/>
                        <a:pt x="9001" y="406"/>
                        <a:pt x="8727" y="846"/>
                      </a:cubicBezTo>
                      <a:cubicBezTo>
                        <a:pt x="8458" y="484"/>
                        <a:pt x="8059" y="308"/>
                        <a:pt x="7662" y="308"/>
                      </a:cubicBezTo>
                      <a:cubicBezTo>
                        <a:pt x="7194" y="308"/>
                        <a:pt x="6731" y="553"/>
                        <a:pt x="6491" y="1025"/>
                      </a:cubicBezTo>
                      <a:cubicBezTo>
                        <a:pt x="6261" y="546"/>
                        <a:pt x="5799" y="299"/>
                        <a:pt x="5334" y="299"/>
                      </a:cubicBezTo>
                      <a:cubicBezTo>
                        <a:pt x="4930" y="299"/>
                        <a:pt x="4524" y="486"/>
                        <a:pt x="4268" y="870"/>
                      </a:cubicBezTo>
                      <a:cubicBezTo>
                        <a:pt x="4040" y="347"/>
                        <a:pt x="3550" y="80"/>
                        <a:pt x="3057" y="80"/>
                      </a:cubicBezTo>
                      <a:cubicBezTo>
                        <a:pt x="2593" y="80"/>
                        <a:pt x="2127" y="317"/>
                        <a:pt x="1877" y="798"/>
                      </a:cubicBezTo>
                      <a:cubicBezTo>
                        <a:pt x="1743" y="430"/>
                        <a:pt x="1401" y="197"/>
                        <a:pt x="1016" y="197"/>
                      </a:cubicBezTo>
                      <a:cubicBezTo>
                        <a:pt x="988" y="197"/>
                        <a:pt x="961" y="198"/>
                        <a:pt x="933" y="200"/>
                      </a:cubicBezTo>
                      <a:cubicBezTo>
                        <a:pt x="335" y="248"/>
                        <a:pt x="13" y="822"/>
                        <a:pt x="1" y="1372"/>
                      </a:cubicBezTo>
                      <a:cubicBezTo>
                        <a:pt x="1" y="1420"/>
                        <a:pt x="36" y="1443"/>
                        <a:pt x="72" y="1443"/>
                      </a:cubicBezTo>
                      <a:cubicBezTo>
                        <a:pt x="108" y="1443"/>
                        <a:pt x="144" y="1420"/>
                        <a:pt x="144" y="1372"/>
                      </a:cubicBezTo>
                      <a:cubicBezTo>
                        <a:pt x="168" y="941"/>
                        <a:pt x="383" y="523"/>
                        <a:pt x="825" y="415"/>
                      </a:cubicBezTo>
                      <a:cubicBezTo>
                        <a:pt x="894" y="396"/>
                        <a:pt x="964" y="386"/>
                        <a:pt x="1032" y="386"/>
                      </a:cubicBezTo>
                      <a:cubicBezTo>
                        <a:pt x="1411" y="386"/>
                        <a:pt x="1749" y="681"/>
                        <a:pt x="1770" y="1097"/>
                      </a:cubicBezTo>
                      <a:cubicBezTo>
                        <a:pt x="1770" y="1149"/>
                        <a:pt x="1812" y="1180"/>
                        <a:pt x="1855" y="1180"/>
                      </a:cubicBezTo>
                      <a:cubicBezTo>
                        <a:pt x="1890" y="1180"/>
                        <a:pt x="1926" y="1158"/>
                        <a:pt x="1937" y="1109"/>
                      </a:cubicBezTo>
                      <a:cubicBezTo>
                        <a:pt x="2087" y="538"/>
                        <a:pt x="2570" y="251"/>
                        <a:pt x="3052" y="251"/>
                      </a:cubicBezTo>
                      <a:cubicBezTo>
                        <a:pt x="3529" y="251"/>
                        <a:pt x="4006" y="532"/>
                        <a:pt x="4160" y="1097"/>
                      </a:cubicBezTo>
                      <a:cubicBezTo>
                        <a:pt x="4174" y="1143"/>
                        <a:pt x="4213" y="1168"/>
                        <a:pt x="4252" y="1168"/>
                      </a:cubicBezTo>
                      <a:cubicBezTo>
                        <a:pt x="4282" y="1168"/>
                        <a:pt x="4312" y="1152"/>
                        <a:pt x="4328" y="1121"/>
                      </a:cubicBezTo>
                      <a:cubicBezTo>
                        <a:pt x="4547" y="688"/>
                        <a:pt x="4944" y="474"/>
                        <a:pt x="5336" y="474"/>
                      </a:cubicBezTo>
                      <a:cubicBezTo>
                        <a:pt x="5777" y="474"/>
                        <a:pt x="6213" y="745"/>
                        <a:pt x="6384" y="1276"/>
                      </a:cubicBezTo>
                      <a:cubicBezTo>
                        <a:pt x="6402" y="1312"/>
                        <a:pt x="6438" y="1330"/>
                        <a:pt x="6473" y="1330"/>
                      </a:cubicBezTo>
                      <a:cubicBezTo>
                        <a:pt x="6509" y="1330"/>
                        <a:pt x="6545" y="1312"/>
                        <a:pt x="6563" y="1276"/>
                      </a:cubicBezTo>
                      <a:cubicBezTo>
                        <a:pt x="6740" y="759"/>
                        <a:pt x="7200" y="485"/>
                        <a:pt x="7663" y="485"/>
                      </a:cubicBezTo>
                      <a:cubicBezTo>
                        <a:pt x="8044" y="485"/>
                        <a:pt x="8428" y="672"/>
                        <a:pt x="8655" y="1061"/>
                      </a:cubicBezTo>
                      <a:cubicBezTo>
                        <a:pt x="8673" y="1085"/>
                        <a:pt x="8700" y="1097"/>
                        <a:pt x="8727" y="1097"/>
                      </a:cubicBezTo>
                      <a:cubicBezTo>
                        <a:pt x="8754" y="1097"/>
                        <a:pt x="8781" y="1085"/>
                        <a:pt x="8798" y="1061"/>
                      </a:cubicBezTo>
                      <a:cubicBezTo>
                        <a:pt x="9028" y="597"/>
                        <a:pt x="9463" y="375"/>
                        <a:pt x="9898" y="375"/>
                      </a:cubicBezTo>
                      <a:cubicBezTo>
                        <a:pt x="10415" y="375"/>
                        <a:pt x="10931" y="690"/>
                        <a:pt x="11094" y="1288"/>
                      </a:cubicBezTo>
                      <a:cubicBezTo>
                        <a:pt x="11100" y="1335"/>
                        <a:pt x="11137" y="1359"/>
                        <a:pt x="11174" y="1359"/>
                      </a:cubicBezTo>
                      <a:cubicBezTo>
                        <a:pt x="11203" y="1359"/>
                        <a:pt x="11233" y="1344"/>
                        <a:pt x="11249" y="1312"/>
                      </a:cubicBezTo>
                      <a:cubicBezTo>
                        <a:pt x="11493" y="818"/>
                        <a:pt x="12045" y="426"/>
                        <a:pt x="12549" y="426"/>
                      </a:cubicBezTo>
                      <a:cubicBezTo>
                        <a:pt x="12886" y="426"/>
                        <a:pt x="13202" y="601"/>
                        <a:pt x="13389" y="1037"/>
                      </a:cubicBezTo>
                      <a:cubicBezTo>
                        <a:pt x="13403" y="1071"/>
                        <a:pt x="13430" y="1085"/>
                        <a:pt x="13458" y="1085"/>
                      </a:cubicBezTo>
                      <a:cubicBezTo>
                        <a:pt x="13498" y="1085"/>
                        <a:pt x="13542" y="1056"/>
                        <a:pt x="13556" y="1013"/>
                      </a:cubicBezTo>
                      <a:cubicBezTo>
                        <a:pt x="13698" y="462"/>
                        <a:pt x="14161" y="187"/>
                        <a:pt x="14625" y="187"/>
                      </a:cubicBezTo>
                      <a:cubicBezTo>
                        <a:pt x="15096" y="187"/>
                        <a:pt x="15569" y="471"/>
                        <a:pt x="15708" y="1037"/>
                      </a:cubicBezTo>
                      <a:cubicBezTo>
                        <a:pt x="15726" y="1079"/>
                        <a:pt x="15761" y="1100"/>
                        <a:pt x="15797" y="1100"/>
                      </a:cubicBezTo>
                      <a:cubicBezTo>
                        <a:pt x="15833" y="1100"/>
                        <a:pt x="15869" y="1079"/>
                        <a:pt x="15887" y="1037"/>
                      </a:cubicBezTo>
                      <a:cubicBezTo>
                        <a:pt x="16055" y="544"/>
                        <a:pt x="16486" y="301"/>
                        <a:pt x="16917" y="301"/>
                      </a:cubicBezTo>
                      <a:cubicBezTo>
                        <a:pt x="17373" y="301"/>
                        <a:pt x="17831" y="574"/>
                        <a:pt x="17979" y="1109"/>
                      </a:cubicBezTo>
                      <a:cubicBezTo>
                        <a:pt x="17992" y="1150"/>
                        <a:pt x="18029" y="1171"/>
                        <a:pt x="18065" y="1171"/>
                      </a:cubicBezTo>
                      <a:cubicBezTo>
                        <a:pt x="18092" y="1171"/>
                        <a:pt x="18119" y="1159"/>
                        <a:pt x="18134" y="1133"/>
                      </a:cubicBezTo>
                      <a:cubicBezTo>
                        <a:pt x="18341" y="681"/>
                        <a:pt x="18753" y="467"/>
                        <a:pt x="19162" y="467"/>
                      </a:cubicBezTo>
                      <a:cubicBezTo>
                        <a:pt x="19652" y="467"/>
                        <a:pt x="20138" y="775"/>
                        <a:pt x="20262" y="1348"/>
                      </a:cubicBezTo>
                      <a:cubicBezTo>
                        <a:pt x="20276" y="1400"/>
                        <a:pt x="20315" y="1422"/>
                        <a:pt x="20355" y="1422"/>
                      </a:cubicBezTo>
                      <a:cubicBezTo>
                        <a:pt x="20414" y="1422"/>
                        <a:pt x="20475" y="1372"/>
                        <a:pt x="20453" y="1300"/>
                      </a:cubicBezTo>
                      <a:cubicBezTo>
                        <a:pt x="20307" y="645"/>
                        <a:pt x="19746" y="278"/>
                        <a:pt x="19178" y="278"/>
                      </a:cubicBezTo>
                      <a:cubicBezTo>
                        <a:pt x="18772" y="278"/>
                        <a:pt x="18363" y="466"/>
                        <a:pt x="18098" y="870"/>
                      </a:cubicBezTo>
                      <a:cubicBezTo>
                        <a:pt x="17880" y="358"/>
                        <a:pt x="17404" y="97"/>
                        <a:pt x="16928" y="97"/>
                      </a:cubicBezTo>
                      <a:cubicBezTo>
                        <a:pt x="16492" y="97"/>
                        <a:pt x="16055" y="316"/>
                        <a:pt x="15815" y="762"/>
                      </a:cubicBezTo>
                      <a:cubicBezTo>
                        <a:pt x="15588" y="254"/>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843" name="Google Shape;2843;p29"/>
                <p:cNvSpPr/>
                <p:nvPr/>
              </p:nvSpPr>
              <p:spPr>
                <a:xfrm>
                  <a:off x="4979623" y="4829466"/>
                  <a:ext cx="4386615" cy="310655"/>
                </a:xfrm>
                <a:custGeom>
                  <a:avLst/>
                  <a:gdLst/>
                  <a:ahLst/>
                  <a:cxnLst/>
                  <a:rect l="l" t="t" r="r" b="b"/>
                  <a:pathLst>
                    <a:path w="20475" h="1450" extrusionOk="0">
                      <a:moveTo>
                        <a:pt x="14638" y="0"/>
                      </a:moveTo>
                      <a:cubicBezTo>
                        <a:pt x="14163" y="0"/>
                        <a:pt x="13687" y="257"/>
                        <a:pt x="13460" y="771"/>
                      </a:cubicBezTo>
                      <a:cubicBezTo>
                        <a:pt x="13242" y="398"/>
                        <a:pt x="12914" y="243"/>
                        <a:pt x="12567" y="243"/>
                      </a:cubicBezTo>
                      <a:cubicBezTo>
                        <a:pt x="12058" y="243"/>
                        <a:pt x="11507" y="577"/>
                        <a:pt x="11201" y="1046"/>
                      </a:cubicBezTo>
                      <a:cubicBezTo>
                        <a:pt x="10963" y="487"/>
                        <a:pt x="10439" y="198"/>
                        <a:pt x="9913" y="198"/>
                      </a:cubicBezTo>
                      <a:cubicBezTo>
                        <a:pt x="9459" y="198"/>
                        <a:pt x="9003" y="413"/>
                        <a:pt x="8727" y="855"/>
                      </a:cubicBezTo>
                      <a:cubicBezTo>
                        <a:pt x="8457" y="492"/>
                        <a:pt x="8056" y="316"/>
                        <a:pt x="7658" y="316"/>
                      </a:cubicBezTo>
                      <a:cubicBezTo>
                        <a:pt x="7192" y="316"/>
                        <a:pt x="6730" y="558"/>
                        <a:pt x="6491" y="1022"/>
                      </a:cubicBezTo>
                      <a:cubicBezTo>
                        <a:pt x="6262" y="545"/>
                        <a:pt x="5802" y="298"/>
                        <a:pt x="5339" y="298"/>
                      </a:cubicBezTo>
                      <a:cubicBezTo>
                        <a:pt x="4933" y="298"/>
                        <a:pt x="4525" y="488"/>
                        <a:pt x="4268" y="879"/>
                      </a:cubicBezTo>
                      <a:cubicBezTo>
                        <a:pt x="4040" y="348"/>
                        <a:pt x="3547" y="79"/>
                        <a:pt x="3053" y="79"/>
                      </a:cubicBezTo>
                      <a:cubicBezTo>
                        <a:pt x="2590" y="79"/>
                        <a:pt x="2126" y="315"/>
                        <a:pt x="1877" y="795"/>
                      </a:cubicBezTo>
                      <a:cubicBezTo>
                        <a:pt x="1743" y="437"/>
                        <a:pt x="1399" y="194"/>
                        <a:pt x="1012" y="194"/>
                      </a:cubicBezTo>
                      <a:cubicBezTo>
                        <a:pt x="986" y="194"/>
                        <a:pt x="960" y="195"/>
                        <a:pt x="933" y="198"/>
                      </a:cubicBezTo>
                      <a:cubicBezTo>
                        <a:pt x="335" y="257"/>
                        <a:pt x="13" y="831"/>
                        <a:pt x="1" y="1369"/>
                      </a:cubicBezTo>
                      <a:cubicBezTo>
                        <a:pt x="1" y="1423"/>
                        <a:pt x="36" y="1450"/>
                        <a:pt x="72" y="1450"/>
                      </a:cubicBezTo>
                      <a:cubicBezTo>
                        <a:pt x="108" y="1450"/>
                        <a:pt x="144" y="1423"/>
                        <a:pt x="144" y="1369"/>
                      </a:cubicBezTo>
                      <a:cubicBezTo>
                        <a:pt x="168" y="939"/>
                        <a:pt x="383" y="532"/>
                        <a:pt x="825" y="413"/>
                      </a:cubicBezTo>
                      <a:cubicBezTo>
                        <a:pt x="890" y="396"/>
                        <a:pt x="954" y="388"/>
                        <a:pt x="1018" y="388"/>
                      </a:cubicBezTo>
                      <a:cubicBezTo>
                        <a:pt x="1403" y="388"/>
                        <a:pt x="1749" y="684"/>
                        <a:pt x="1770" y="1094"/>
                      </a:cubicBezTo>
                      <a:cubicBezTo>
                        <a:pt x="1770" y="1153"/>
                        <a:pt x="1812" y="1183"/>
                        <a:pt x="1855" y="1183"/>
                      </a:cubicBezTo>
                      <a:cubicBezTo>
                        <a:pt x="1890" y="1183"/>
                        <a:pt x="1926" y="1162"/>
                        <a:pt x="1937" y="1118"/>
                      </a:cubicBezTo>
                      <a:cubicBezTo>
                        <a:pt x="2087" y="547"/>
                        <a:pt x="2570" y="260"/>
                        <a:pt x="3052" y="260"/>
                      </a:cubicBezTo>
                      <a:cubicBezTo>
                        <a:pt x="3529" y="260"/>
                        <a:pt x="4006" y="541"/>
                        <a:pt x="4160" y="1106"/>
                      </a:cubicBezTo>
                      <a:cubicBezTo>
                        <a:pt x="4174" y="1147"/>
                        <a:pt x="4215" y="1168"/>
                        <a:pt x="4254" y="1168"/>
                      </a:cubicBezTo>
                      <a:cubicBezTo>
                        <a:pt x="4283" y="1168"/>
                        <a:pt x="4312" y="1156"/>
                        <a:pt x="4328" y="1130"/>
                      </a:cubicBezTo>
                      <a:cubicBezTo>
                        <a:pt x="4548" y="690"/>
                        <a:pt x="4947" y="473"/>
                        <a:pt x="5340" y="473"/>
                      </a:cubicBezTo>
                      <a:cubicBezTo>
                        <a:pt x="5780" y="473"/>
                        <a:pt x="6214" y="743"/>
                        <a:pt x="6384" y="1273"/>
                      </a:cubicBezTo>
                      <a:cubicBezTo>
                        <a:pt x="6402" y="1315"/>
                        <a:pt x="6438" y="1336"/>
                        <a:pt x="6473" y="1336"/>
                      </a:cubicBezTo>
                      <a:cubicBezTo>
                        <a:pt x="6509" y="1336"/>
                        <a:pt x="6545" y="1315"/>
                        <a:pt x="6563" y="1273"/>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26" y="597"/>
                        <a:pt x="9458" y="377"/>
                        <a:pt x="9890" y="377"/>
                      </a:cubicBezTo>
                      <a:cubicBezTo>
                        <a:pt x="10410" y="377"/>
                        <a:pt x="10930" y="696"/>
                        <a:pt x="11094" y="1297"/>
                      </a:cubicBezTo>
                      <a:cubicBezTo>
                        <a:pt x="11100" y="1338"/>
                        <a:pt x="11138" y="1359"/>
                        <a:pt x="11176" y="1359"/>
                      </a:cubicBezTo>
                      <a:cubicBezTo>
                        <a:pt x="11205" y="1359"/>
                        <a:pt x="11233" y="1347"/>
                        <a:pt x="11249" y="1321"/>
                      </a:cubicBezTo>
                      <a:cubicBezTo>
                        <a:pt x="11492" y="821"/>
                        <a:pt x="12042" y="432"/>
                        <a:pt x="12545" y="432"/>
                      </a:cubicBezTo>
                      <a:cubicBezTo>
                        <a:pt x="12884" y="432"/>
                        <a:pt x="13201" y="608"/>
                        <a:pt x="13389" y="1046"/>
                      </a:cubicBezTo>
                      <a:cubicBezTo>
                        <a:pt x="13404" y="1076"/>
                        <a:pt x="13431" y="1090"/>
                        <a:pt x="13460" y="1090"/>
                      </a:cubicBezTo>
                      <a:cubicBezTo>
                        <a:pt x="13500" y="1090"/>
                        <a:pt x="13542" y="1064"/>
                        <a:pt x="13556" y="1022"/>
                      </a:cubicBezTo>
                      <a:cubicBezTo>
                        <a:pt x="13699" y="463"/>
                        <a:pt x="14164" y="186"/>
                        <a:pt x="14629" y="186"/>
                      </a:cubicBezTo>
                      <a:cubicBezTo>
                        <a:pt x="15099" y="186"/>
                        <a:pt x="15569" y="469"/>
                        <a:pt x="15708" y="1034"/>
                      </a:cubicBezTo>
                      <a:cubicBezTo>
                        <a:pt x="15726" y="1076"/>
                        <a:pt x="15761" y="1097"/>
                        <a:pt x="15797" y="1097"/>
                      </a:cubicBezTo>
                      <a:cubicBezTo>
                        <a:pt x="15833" y="1097"/>
                        <a:pt x="15869" y="1076"/>
                        <a:pt x="15887" y="1034"/>
                      </a:cubicBezTo>
                      <a:cubicBezTo>
                        <a:pt x="16055" y="541"/>
                        <a:pt x="16486" y="298"/>
                        <a:pt x="16917" y="298"/>
                      </a:cubicBezTo>
                      <a:cubicBezTo>
                        <a:pt x="17373" y="298"/>
                        <a:pt x="17831" y="571"/>
                        <a:pt x="17979" y="1106"/>
                      </a:cubicBezTo>
                      <a:cubicBezTo>
                        <a:pt x="17992" y="1147"/>
                        <a:pt x="18029" y="1168"/>
                        <a:pt x="18065" y="1168"/>
                      </a:cubicBezTo>
                      <a:cubicBezTo>
                        <a:pt x="18092" y="1168"/>
                        <a:pt x="18119" y="1156"/>
                        <a:pt x="18134" y="1130"/>
                      </a:cubicBezTo>
                      <a:cubicBezTo>
                        <a:pt x="18340" y="680"/>
                        <a:pt x="18751" y="466"/>
                        <a:pt x="19159" y="466"/>
                      </a:cubicBezTo>
                      <a:cubicBezTo>
                        <a:pt x="19650" y="466"/>
                        <a:pt x="20138" y="776"/>
                        <a:pt x="20262" y="1357"/>
                      </a:cubicBezTo>
                      <a:cubicBezTo>
                        <a:pt x="20276" y="1404"/>
                        <a:pt x="20315" y="1425"/>
                        <a:pt x="20354" y="1425"/>
                      </a:cubicBezTo>
                      <a:cubicBezTo>
                        <a:pt x="20414" y="1425"/>
                        <a:pt x="20475" y="1377"/>
                        <a:pt x="20453" y="1297"/>
                      </a:cubicBezTo>
                      <a:cubicBezTo>
                        <a:pt x="20307" y="643"/>
                        <a:pt x="19748" y="281"/>
                        <a:pt x="19181" y="281"/>
                      </a:cubicBezTo>
                      <a:cubicBezTo>
                        <a:pt x="18774" y="281"/>
                        <a:pt x="18363" y="467"/>
                        <a:pt x="18098" y="867"/>
                      </a:cubicBezTo>
                      <a:cubicBezTo>
                        <a:pt x="17881" y="357"/>
                        <a:pt x="17408" y="96"/>
                        <a:pt x="16933" y="96"/>
                      </a:cubicBezTo>
                      <a:cubicBezTo>
                        <a:pt x="16495" y="96"/>
                        <a:pt x="16056" y="318"/>
                        <a:pt x="15815" y="771"/>
                      </a:cubicBezTo>
                      <a:cubicBezTo>
                        <a:pt x="15588" y="257"/>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2844" name="Google Shape;2844;p29"/>
              <p:cNvGrpSpPr/>
              <p:nvPr/>
            </p:nvGrpSpPr>
            <p:grpSpPr>
              <a:xfrm>
                <a:off x="-76454" y="2444062"/>
                <a:ext cx="3113402" cy="2909203"/>
                <a:chOff x="4977052" y="1038608"/>
                <a:chExt cx="4389400" cy="4101513"/>
              </a:xfrm>
            </p:grpSpPr>
            <p:sp>
              <p:nvSpPr>
                <p:cNvPr id="2845" name="Google Shape;2845;p29"/>
                <p:cNvSpPr/>
                <p:nvPr/>
              </p:nvSpPr>
              <p:spPr>
                <a:xfrm>
                  <a:off x="4977052" y="1038608"/>
                  <a:ext cx="4387686" cy="309370"/>
                </a:xfrm>
                <a:custGeom>
                  <a:avLst/>
                  <a:gdLst/>
                  <a:ahLst/>
                  <a:cxnLst/>
                  <a:rect l="l" t="t" r="r" b="b"/>
                  <a:pathLst>
                    <a:path w="20480" h="1444" extrusionOk="0">
                      <a:moveTo>
                        <a:pt x="14650" y="0"/>
                      </a:moveTo>
                      <a:cubicBezTo>
                        <a:pt x="14175" y="0"/>
                        <a:pt x="13699" y="254"/>
                        <a:pt x="13472" y="762"/>
                      </a:cubicBezTo>
                      <a:cubicBezTo>
                        <a:pt x="13250" y="394"/>
                        <a:pt x="12919" y="240"/>
                        <a:pt x="12571" y="240"/>
                      </a:cubicBezTo>
                      <a:cubicBezTo>
                        <a:pt x="12060" y="240"/>
                        <a:pt x="11512" y="573"/>
                        <a:pt x="11213" y="1049"/>
                      </a:cubicBezTo>
                      <a:cubicBezTo>
                        <a:pt x="10974" y="487"/>
                        <a:pt x="10446" y="194"/>
                        <a:pt x="9916" y="194"/>
                      </a:cubicBezTo>
                      <a:cubicBezTo>
                        <a:pt x="9465" y="194"/>
                        <a:pt x="9013" y="406"/>
                        <a:pt x="8739" y="846"/>
                      </a:cubicBezTo>
                      <a:cubicBezTo>
                        <a:pt x="8470" y="484"/>
                        <a:pt x="8071" y="308"/>
                        <a:pt x="7673" y="308"/>
                      </a:cubicBezTo>
                      <a:cubicBezTo>
                        <a:pt x="7204" y="308"/>
                        <a:pt x="6737" y="553"/>
                        <a:pt x="6491" y="1025"/>
                      </a:cubicBezTo>
                      <a:cubicBezTo>
                        <a:pt x="6261" y="546"/>
                        <a:pt x="5799" y="299"/>
                        <a:pt x="5336" y="299"/>
                      </a:cubicBezTo>
                      <a:cubicBezTo>
                        <a:pt x="4933" y="299"/>
                        <a:pt x="4530" y="486"/>
                        <a:pt x="4280" y="870"/>
                      </a:cubicBezTo>
                      <a:cubicBezTo>
                        <a:pt x="4053" y="342"/>
                        <a:pt x="3561" y="76"/>
                        <a:pt x="3069" y="76"/>
                      </a:cubicBezTo>
                      <a:cubicBezTo>
                        <a:pt x="2602" y="76"/>
                        <a:pt x="2134" y="315"/>
                        <a:pt x="1889" y="798"/>
                      </a:cubicBezTo>
                      <a:cubicBezTo>
                        <a:pt x="1744" y="440"/>
                        <a:pt x="1399" y="197"/>
                        <a:pt x="1022" y="197"/>
                      </a:cubicBezTo>
                      <a:cubicBezTo>
                        <a:pt x="997" y="197"/>
                        <a:pt x="971" y="198"/>
                        <a:pt x="945" y="200"/>
                      </a:cubicBezTo>
                      <a:cubicBezTo>
                        <a:pt x="347" y="260"/>
                        <a:pt x="13" y="834"/>
                        <a:pt x="1" y="1372"/>
                      </a:cubicBezTo>
                      <a:cubicBezTo>
                        <a:pt x="1" y="1420"/>
                        <a:pt x="40" y="1443"/>
                        <a:pt x="78" y="1443"/>
                      </a:cubicBezTo>
                      <a:cubicBezTo>
                        <a:pt x="117" y="1443"/>
                        <a:pt x="156" y="1420"/>
                        <a:pt x="156" y="1372"/>
                      </a:cubicBezTo>
                      <a:cubicBezTo>
                        <a:pt x="168" y="941"/>
                        <a:pt x="395" y="523"/>
                        <a:pt x="825" y="415"/>
                      </a:cubicBezTo>
                      <a:cubicBezTo>
                        <a:pt x="895" y="396"/>
                        <a:pt x="964" y="387"/>
                        <a:pt x="1032" y="387"/>
                      </a:cubicBezTo>
                      <a:cubicBezTo>
                        <a:pt x="1420" y="387"/>
                        <a:pt x="1760" y="690"/>
                        <a:pt x="1770" y="1097"/>
                      </a:cubicBezTo>
                      <a:cubicBezTo>
                        <a:pt x="1770" y="1160"/>
                        <a:pt x="1823" y="1193"/>
                        <a:pt x="1874" y="1193"/>
                      </a:cubicBezTo>
                      <a:cubicBezTo>
                        <a:pt x="1921" y="1193"/>
                        <a:pt x="1967" y="1166"/>
                        <a:pt x="1973" y="1109"/>
                      </a:cubicBezTo>
                      <a:cubicBezTo>
                        <a:pt x="2124" y="536"/>
                        <a:pt x="2605" y="250"/>
                        <a:pt x="3086" y="250"/>
                      </a:cubicBezTo>
                      <a:cubicBezTo>
                        <a:pt x="3558" y="250"/>
                        <a:pt x="4030" y="528"/>
                        <a:pt x="4184" y="1085"/>
                      </a:cubicBezTo>
                      <a:cubicBezTo>
                        <a:pt x="4198" y="1132"/>
                        <a:pt x="4237" y="1156"/>
                        <a:pt x="4275" y="1156"/>
                      </a:cubicBezTo>
                      <a:cubicBezTo>
                        <a:pt x="4306" y="1156"/>
                        <a:pt x="4336" y="1141"/>
                        <a:pt x="4352" y="1109"/>
                      </a:cubicBezTo>
                      <a:cubicBezTo>
                        <a:pt x="4571" y="676"/>
                        <a:pt x="4968" y="462"/>
                        <a:pt x="5361" y="462"/>
                      </a:cubicBezTo>
                      <a:cubicBezTo>
                        <a:pt x="5804" y="462"/>
                        <a:pt x="6243" y="733"/>
                        <a:pt x="6420" y="1264"/>
                      </a:cubicBezTo>
                      <a:cubicBezTo>
                        <a:pt x="6432" y="1300"/>
                        <a:pt x="6468" y="1318"/>
                        <a:pt x="6503" y="1318"/>
                      </a:cubicBezTo>
                      <a:cubicBezTo>
                        <a:pt x="6539" y="1318"/>
                        <a:pt x="6575" y="1300"/>
                        <a:pt x="6587" y="1264"/>
                      </a:cubicBezTo>
                      <a:cubicBezTo>
                        <a:pt x="6763" y="748"/>
                        <a:pt x="7222" y="478"/>
                        <a:pt x="7683" y="478"/>
                      </a:cubicBezTo>
                      <a:cubicBezTo>
                        <a:pt x="8066" y="478"/>
                        <a:pt x="8451" y="664"/>
                        <a:pt x="8679" y="1049"/>
                      </a:cubicBezTo>
                      <a:cubicBezTo>
                        <a:pt x="8697" y="1073"/>
                        <a:pt x="8724" y="1085"/>
                        <a:pt x="8751" y="1085"/>
                      </a:cubicBezTo>
                      <a:cubicBezTo>
                        <a:pt x="8778" y="1085"/>
                        <a:pt x="8804" y="1073"/>
                        <a:pt x="8822" y="1049"/>
                      </a:cubicBezTo>
                      <a:cubicBezTo>
                        <a:pt x="9056" y="587"/>
                        <a:pt x="9490" y="367"/>
                        <a:pt x="9922" y="367"/>
                      </a:cubicBezTo>
                      <a:cubicBezTo>
                        <a:pt x="10440" y="367"/>
                        <a:pt x="10955" y="683"/>
                        <a:pt x="11117" y="1276"/>
                      </a:cubicBezTo>
                      <a:cubicBezTo>
                        <a:pt x="11131" y="1318"/>
                        <a:pt x="11174" y="1343"/>
                        <a:pt x="11213" y="1343"/>
                      </a:cubicBezTo>
                      <a:cubicBezTo>
                        <a:pt x="11242" y="1343"/>
                        <a:pt x="11270" y="1330"/>
                        <a:pt x="11285" y="1300"/>
                      </a:cubicBezTo>
                      <a:cubicBezTo>
                        <a:pt x="11521" y="806"/>
                        <a:pt x="12071" y="414"/>
                        <a:pt x="12574" y="414"/>
                      </a:cubicBezTo>
                      <a:cubicBezTo>
                        <a:pt x="12910" y="414"/>
                        <a:pt x="13226" y="589"/>
                        <a:pt x="13413" y="1025"/>
                      </a:cubicBezTo>
                      <a:cubicBezTo>
                        <a:pt x="13428" y="1060"/>
                        <a:pt x="13458" y="1074"/>
                        <a:pt x="13488" y="1074"/>
                      </a:cubicBezTo>
                      <a:cubicBezTo>
                        <a:pt x="13530" y="1074"/>
                        <a:pt x="13573" y="1048"/>
                        <a:pt x="13580" y="1013"/>
                      </a:cubicBezTo>
                      <a:cubicBezTo>
                        <a:pt x="13723" y="454"/>
                        <a:pt x="14191" y="176"/>
                        <a:pt x="14657" y="176"/>
                      </a:cubicBezTo>
                      <a:cubicBezTo>
                        <a:pt x="15129" y="176"/>
                        <a:pt x="15599" y="460"/>
                        <a:pt x="15732" y="1025"/>
                      </a:cubicBezTo>
                      <a:cubicBezTo>
                        <a:pt x="15750" y="1067"/>
                        <a:pt x="15788" y="1088"/>
                        <a:pt x="15826" y="1088"/>
                      </a:cubicBezTo>
                      <a:cubicBezTo>
                        <a:pt x="15863" y="1088"/>
                        <a:pt x="15899" y="1067"/>
                        <a:pt x="15911" y="1025"/>
                      </a:cubicBezTo>
                      <a:cubicBezTo>
                        <a:pt x="16079" y="526"/>
                        <a:pt x="16510" y="280"/>
                        <a:pt x="16941" y="280"/>
                      </a:cubicBezTo>
                      <a:cubicBezTo>
                        <a:pt x="17398" y="280"/>
                        <a:pt x="17855" y="556"/>
                        <a:pt x="18003" y="1097"/>
                      </a:cubicBezTo>
                      <a:cubicBezTo>
                        <a:pt x="18016" y="1138"/>
                        <a:pt x="18053" y="1159"/>
                        <a:pt x="18089" y="1159"/>
                      </a:cubicBezTo>
                      <a:cubicBezTo>
                        <a:pt x="18116" y="1159"/>
                        <a:pt x="18143" y="1147"/>
                        <a:pt x="18158" y="1121"/>
                      </a:cubicBezTo>
                      <a:cubicBezTo>
                        <a:pt x="18364" y="671"/>
                        <a:pt x="18775" y="457"/>
                        <a:pt x="19183" y="457"/>
                      </a:cubicBezTo>
                      <a:cubicBezTo>
                        <a:pt x="19674" y="457"/>
                        <a:pt x="20162" y="767"/>
                        <a:pt x="20286" y="1348"/>
                      </a:cubicBezTo>
                      <a:cubicBezTo>
                        <a:pt x="20300" y="1390"/>
                        <a:pt x="20335" y="1408"/>
                        <a:pt x="20370" y="1408"/>
                      </a:cubicBezTo>
                      <a:cubicBezTo>
                        <a:pt x="20424" y="1408"/>
                        <a:pt x="20480" y="1365"/>
                        <a:pt x="20465" y="1300"/>
                      </a:cubicBezTo>
                      <a:cubicBezTo>
                        <a:pt x="20319" y="640"/>
                        <a:pt x="19757" y="275"/>
                        <a:pt x="19190" y="275"/>
                      </a:cubicBezTo>
                      <a:cubicBezTo>
                        <a:pt x="18782" y="275"/>
                        <a:pt x="18371" y="464"/>
                        <a:pt x="18110" y="870"/>
                      </a:cubicBezTo>
                      <a:cubicBezTo>
                        <a:pt x="17886" y="358"/>
                        <a:pt x="17411" y="97"/>
                        <a:pt x="16936" y="97"/>
                      </a:cubicBezTo>
                      <a:cubicBezTo>
                        <a:pt x="16501" y="97"/>
                        <a:pt x="16067" y="316"/>
                        <a:pt x="15827" y="762"/>
                      </a:cubicBezTo>
                      <a:cubicBezTo>
                        <a:pt x="15600" y="254"/>
                        <a:pt x="15125" y="0"/>
                        <a:pt x="14650"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846" name="Google Shape;2846;p29"/>
                <p:cNvSpPr/>
                <p:nvPr/>
              </p:nvSpPr>
              <p:spPr>
                <a:xfrm>
                  <a:off x="4979623" y="1579578"/>
                  <a:ext cx="4386615" cy="311298"/>
                </a:xfrm>
                <a:custGeom>
                  <a:avLst/>
                  <a:gdLst/>
                  <a:ahLst/>
                  <a:cxnLst/>
                  <a:rect l="l" t="t" r="r" b="b"/>
                  <a:pathLst>
                    <a:path w="20475" h="1453" extrusionOk="0">
                      <a:moveTo>
                        <a:pt x="14638" y="0"/>
                      </a:moveTo>
                      <a:cubicBezTo>
                        <a:pt x="14163" y="0"/>
                        <a:pt x="13687" y="257"/>
                        <a:pt x="13460" y="771"/>
                      </a:cubicBezTo>
                      <a:cubicBezTo>
                        <a:pt x="13242" y="398"/>
                        <a:pt x="12914" y="243"/>
                        <a:pt x="12567" y="243"/>
                      </a:cubicBezTo>
                      <a:cubicBezTo>
                        <a:pt x="12058" y="243"/>
                        <a:pt x="11507" y="577"/>
                        <a:pt x="11201" y="1046"/>
                      </a:cubicBezTo>
                      <a:cubicBezTo>
                        <a:pt x="10963" y="487"/>
                        <a:pt x="10439" y="198"/>
                        <a:pt x="9913" y="198"/>
                      </a:cubicBezTo>
                      <a:cubicBezTo>
                        <a:pt x="9459" y="198"/>
                        <a:pt x="9003" y="413"/>
                        <a:pt x="8727" y="855"/>
                      </a:cubicBezTo>
                      <a:cubicBezTo>
                        <a:pt x="8457" y="492"/>
                        <a:pt x="8056" y="316"/>
                        <a:pt x="7658" y="316"/>
                      </a:cubicBezTo>
                      <a:cubicBezTo>
                        <a:pt x="7192" y="316"/>
                        <a:pt x="6730" y="558"/>
                        <a:pt x="6491" y="1022"/>
                      </a:cubicBezTo>
                      <a:cubicBezTo>
                        <a:pt x="6262" y="545"/>
                        <a:pt x="5802" y="298"/>
                        <a:pt x="5339" y="298"/>
                      </a:cubicBezTo>
                      <a:cubicBezTo>
                        <a:pt x="4933" y="298"/>
                        <a:pt x="4525" y="488"/>
                        <a:pt x="4268" y="879"/>
                      </a:cubicBezTo>
                      <a:cubicBezTo>
                        <a:pt x="4040" y="348"/>
                        <a:pt x="3547" y="79"/>
                        <a:pt x="3053" y="79"/>
                      </a:cubicBezTo>
                      <a:cubicBezTo>
                        <a:pt x="2590" y="79"/>
                        <a:pt x="2126" y="315"/>
                        <a:pt x="1877" y="795"/>
                      </a:cubicBezTo>
                      <a:cubicBezTo>
                        <a:pt x="1740" y="430"/>
                        <a:pt x="1386" y="196"/>
                        <a:pt x="990" y="196"/>
                      </a:cubicBezTo>
                      <a:cubicBezTo>
                        <a:pt x="971" y="196"/>
                        <a:pt x="952" y="196"/>
                        <a:pt x="933" y="198"/>
                      </a:cubicBezTo>
                      <a:cubicBezTo>
                        <a:pt x="335" y="257"/>
                        <a:pt x="13" y="831"/>
                        <a:pt x="1" y="1381"/>
                      </a:cubicBezTo>
                      <a:cubicBezTo>
                        <a:pt x="1" y="1429"/>
                        <a:pt x="36" y="1453"/>
                        <a:pt x="72" y="1453"/>
                      </a:cubicBezTo>
                      <a:cubicBezTo>
                        <a:pt x="108" y="1453"/>
                        <a:pt x="144" y="1429"/>
                        <a:pt x="144" y="1381"/>
                      </a:cubicBezTo>
                      <a:cubicBezTo>
                        <a:pt x="168" y="951"/>
                        <a:pt x="383" y="532"/>
                        <a:pt x="825" y="413"/>
                      </a:cubicBezTo>
                      <a:cubicBezTo>
                        <a:pt x="893" y="393"/>
                        <a:pt x="961" y="384"/>
                        <a:pt x="1027" y="384"/>
                      </a:cubicBezTo>
                      <a:cubicBezTo>
                        <a:pt x="1409" y="384"/>
                        <a:pt x="1749" y="687"/>
                        <a:pt x="1770" y="1094"/>
                      </a:cubicBezTo>
                      <a:cubicBezTo>
                        <a:pt x="1770" y="1154"/>
                        <a:pt x="1814" y="1188"/>
                        <a:pt x="1857" y="1188"/>
                      </a:cubicBezTo>
                      <a:cubicBezTo>
                        <a:pt x="1892" y="1188"/>
                        <a:pt x="1926" y="1166"/>
                        <a:pt x="1937" y="1118"/>
                      </a:cubicBezTo>
                      <a:cubicBezTo>
                        <a:pt x="2087" y="547"/>
                        <a:pt x="2570" y="260"/>
                        <a:pt x="3052" y="260"/>
                      </a:cubicBezTo>
                      <a:cubicBezTo>
                        <a:pt x="3529" y="260"/>
                        <a:pt x="4006" y="541"/>
                        <a:pt x="4160" y="1106"/>
                      </a:cubicBezTo>
                      <a:cubicBezTo>
                        <a:pt x="4174" y="1147"/>
                        <a:pt x="4215" y="1168"/>
                        <a:pt x="4254" y="1168"/>
                      </a:cubicBezTo>
                      <a:cubicBezTo>
                        <a:pt x="4283" y="1168"/>
                        <a:pt x="4312" y="1156"/>
                        <a:pt x="4328" y="1130"/>
                      </a:cubicBezTo>
                      <a:cubicBezTo>
                        <a:pt x="4549" y="694"/>
                        <a:pt x="4949" y="478"/>
                        <a:pt x="5344" y="478"/>
                      </a:cubicBezTo>
                      <a:cubicBezTo>
                        <a:pt x="5782" y="478"/>
                        <a:pt x="6214" y="745"/>
                        <a:pt x="6384" y="1273"/>
                      </a:cubicBezTo>
                      <a:cubicBezTo>
                        <a:pt x="6402" y="1315"/>
                        <a:pt x="6438" y="1336"/>
                        <a:pt x="6473" y="1336"/>
                      </a:cubicBezTo>
                      <a:cubicBezTo>
                        <a:pt x="6509" y="1336"/>
                        <a:pt x="6545" y="1315"/>
                        <a:pt x="6563" y="1273"/>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32" y="602"/>
                        <a:pt x="9466" y="382"/>
                        <a:pt x="9898" y="382"/>
                      </a:cubicBezTo>
                      <a:cubicBezTo>
                        <a:pt x="10416" y="382"/>
                        <a:pt x="10931" y="698"/>
                        <a:pt x="11094" y="1297"/>
                      </a:cubicBezTo>
                      <a:cubicBezTo>
                        <a:pt x="11100" y="1339"/>
                        <a:pt x="11144" y="1364"/>
                        <a:pt x="11183" y="1364"/>
                      </a:cubicBezTo>
                      <a:cubicBezTo>
                        <a:pt x="11212" y="1364"/>
                        <a:pt x="11239" y="1351"/>
                        <a:pt x="11249" y="1321"/>
                      </a:cubicBezTo>
                      <a:cubicBezTo>
                        <a:pt x="11492" y="821"/>
                        <a:pt x="12042" y="432"/>
                        <a:pt x="12545" y="432"/>
                      </a:cubicBezTo>
                      <a:cubicBezTo>
                        <a:pt x="12884" y="432"/>
                        <a:pt x="13201" y="608"/>
                        <a:pt x="13389" y="1046"/>
                      </a:cubicBezTo>
                      <a:cubicBezTo>
                        <a:pt x="13404" y="1076"/>
                        <a:pt x="13431" y="1090"/>
                        <a:pt x="13460" y="1090"/>
                      </a:cubicBezTo>
                      <a:cubicBezTo>
                        <a:pt x="13500" y="1090"/>
                        <a:pt x="13542" y="1064"/>
                        <a:pt x="13556" y="1022"/>
                      </a:cubicBezTo>
                      <a:cubicBezTo>
                        <a:pt x="13705" y="469"/>
                        <a:pt x="14170" y="194"/>
                        <a:pt x="14633" y="194"/>
                      </a:cubicBezTo>
                      <a:cubicBezTo>
                        <a:pt x="15102" y="194"/>
                        <a:pt x="15569" y="475"/>
                        <a:pt x="15708" y="1034"/>
                      </a:cubicBezTo>
                      <a:cubicBezTo>
                        <a:pt x="15726" y="1082"/>
                        <a:pt x="15761" y="1106"/>
                        <a:pt x="15797" y="1106"/>
                      </a:cubicBezTo>
                      <a:cubicBezTo>
                        <a:pt x="15833" y="1106"/>
                        <a:pt x="15869" y="1082"/>
                        <a:pt x="15887" y="1034"/>
                      </a:cubicBezTo>
                      <a:cubicBezTo>
                        <a:pt x="16055" y="541"/>
                        <a:pt x="16486" y="298"/>
                        <a:pt x="16917" y="298"/>
                      </a:cubicBezTo>
                      <a:cubicBezTo>
                        <a:pt x="17373" y="298"/>
                        <a:pt x="17831" y="571"/>
                        <a:pt x="17979" y="1106"/>
                      </a:cubicBezTo>
                      <a:cubicBezTo>
                        <a:pt x="17992" y="1153"/>
                        <a:pt x="18028" y="1177"/>
                        <a:pt x="18063" y="1177"/>
                      </a:cubicBezTo>
                      <a:cubicBezTo>
                        <a:pt x="18091" y="1177"/>
                        <a:pt x="18118" y="1162"/>
                        <a:pt x="18134" y="1130"/>
                      </a:cubicBezTo>
                      <a:cubicBezTo>
                        <a:pt x="18340" y="686"/>
                        <a:pt x="18750" y="475"/>
                        <a:pt x="19157" y="475"/>
                      </a:cubicBezTo>
                      <a:cubicBezTo>
                        <a:pt x="19649" y="475"/>
                        <a:pt x="20138" y="782"/>
                        <a:pt x="20262" y="1357"/>
                      </a:cubicBezTo>
                      <a:cubicBezTo>
                        <a:pt x="20276" y="1409"/>
                        <a:pt x="20314" y="1431"/>
                        <a:pt x="20353" y="1431"/>
                      </a:cubicBezTo>
                      <a:cubicBezTo>
                        <a:pt x="20413" y="1431"/>
                        <a:pt x="20475" y="1377"/>
                        <a:pt x="20453" y="1297"/>
                      </a:cubicBezTo>
                      <a:cubicBezTo>
                        <a:pt x="20307" y="643"/>
                        <a:pt x="19748" y="281"/>
                        <a:pt x="19181" y="281"/>
                      </a:cubicBezTo>
                      <a:cubicBezTo>
                        <a:pt x="18774" y="281"/>
                        <a:pt x="18363" y="467"/>
                        <a:pt x="18098" y="867"/>
                      </a:cubicBezTo>
                      <a:cubicBezTo>
                        <a:pt x="17881" y="358"/>
                        <a:pt x="17410" y="101"/>
                        <a:pt x="16937" y="101"/>
                      </a:cubicBezTo>
                      <a:cubicBezTo>
                        <a:pt x="16498" y="101"/>
                        <a:pt x="16057" y="323"/>
                        <a:pt x="15815" y="771"/>
                      </a:cubicBezTo>
                      <a:cubicBezTo>
                        <a:pt x="15588" y="257"/>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847" name="Google Shape;2847;p29"/>
                <p:cNvSpPr/>
                <p:nvPr/>
              </p:nvSpPr>
              <p:spPr>
                <a:xfrm>
                  <a:off x="4979623" y="2121833"/>
                  <a:ext cx="4384901" cy="309370"/>
                </a:xfrm>
                <a:custGeom>
                  <a:avLst/>
                  <a:gdLst/>
                  <a:ahLst/>
                  <a:cxnLst/>
                  <a:rect l="l" t="t" r="r" b="b"/>
                  <a:pathLst>
                    <a:path w="20467" h="1444" extrusionOk="0">
                      <a:moveTo>
                        <a:pt x="14638" y="0"/>
                      </a:moveTo>
                      <a:cubicBezTo>
                        <a:pt x="14163" y="0"/>
                        <a:pt x="13687" y="254"/>
                        <a:pt x="13460" y="762"/>
                      </a:cubicBezTo>
                      <a:cubicBezTo>
                        <a:pt x="13242" y="394"/>
                        <a:pt x="12915" y="240"/>
                        <a:pt x="12568" y="240"/>
                      </a:cubicBezTo>
                      <a:cubicBezTo>
                        <a:pt x="12058" y="240"/>
                        <a:pt x="11507" y="573"/>
                        <a:pt x="11201" y="1049"/>
                      </a:cubicBezTo>
                      <a:cubicBezTo>
                        <a:pt x="10962" y="487"/>
                        <a:pt x="10434" y="194"/>
                        <a:pt x="9904" y="194"/>
                      </a:cubicBezTo>
                      <a:cubicBezTo>
                        <a:pt x="9453" y="194"/>
                        <a:pt x="9001" y="407"/>
                        <a:pt x="8727" y="846"/>
                      </a:cubicBezTo>
                      <a:cubicBezTo>
                        <a:pt x="8458" y="484"/>
                        <a:pt x="8059" y="308"/>
                        <a:pt x="7662" y="308"/>
                      </a:cubicBezTo>
                      <a:cubicBezTo>
                        <a:pt x="7194" y="308"/>
                        <a:pt x="6731" y="553"/>
                        <a:pt x="6491" y="1025"/>
                      </a:cubicBezTo>
                      <a:cubicBezTo>
                        <a:pt x="6261" y="546"/>
                        <a:pt x="5799" y="299"/>
                        <a:pt x="5334" y="299"/>
                      </a:cubicBezTo>
                      <a:cubicBezTo>
                        <a:pt x="4930" y="299"/>
                        <a:pt x="4524" y="486"/>
                        <a:pt x="4268" y="870"/>
                      </a:cubicBezTo>
                      <a:cubicBezTo>
                        <a:pt x="4041" y="342"/>
                        <a:pt x="3553" y="76"/>
                        <a:pt x="3061" y="76"/>
                      </a:cubicBezTo>
                      <a:cubicBezTo>
                        <a:pt x="2596" y="76"/>
                        <a:pt x="2128" y="315"/>
                        <a:pt x="1877" y="798"/>
                      </a:cubicBezTo>
                      <a:cubicBezTo>
                        <a:pt x="1743" y="440"/>
                        <a:pt x="1399" y="197"/>
                        <a:pt x="1012" y="197"/>
                      </a:cubicBezTo>
                      <a:cubicBezTo>
                        <a:pt x="986" y="197"/>
                        <a:pt x="960" y="198"/>
                        <a:pt x="933" y="201"/>
                      </a:cubicBezTo>
                      <a:cubicBezTo>
                        <a:pt x="335" y="260"/>
                        <a:pt x="13" y="834"/>
                        <a:pt x="1" y="1372"/>
                      </a:cubicBezTo>
                      <a:cubicBezTo>
                        <a:pt x="1" y="1420"/>
                        <a:pt x="36" y="1444"/>
                        <a:pt x="72" y="1444"/>
                      </a:cubicBezTo>
                      <a:cubicBezTo>
                        <a:pt x="108" y="1444"/>
                        <a:pt x="144" y="1420"/>
                        <a:pt x="144" y="1372"/>
                      </a:cubicBezTo>
                      <a:cubicBezTo>
                        <a:pt x="168" y="942"/>
                        <a:pt x="383" y="523"/>
                        <a:pt x="825" y="416"/>
                      </a:cubicBezTo>
                      <a:cubicBezTo>
                        <a:pt x="893" y="396"/>
                        <a:pt x="961" y="387"/>
                        <a:pt x="1027" y="387"/>
                      </a:cubicBezTo>
                      <a:cubicBezTo>
                        <a:pt x="1409" y="387"/>
                        <a:pt x="1749" y="690"/>
                        <a:pt x="1770" y="1097"/>
                      </a:cubicBezTo>
                      <a:cubicBezTo>
                        <a:pt x="1770" y="1151"/>
                        <a:pt x="1815" y="1182"/>
                        <a:pt x="1859" y="1182"/>
                      </a:cubicBezTo>
                      <a:cubicBezTo>
                        <a:pt x="1893" y="1182"/>
                        <a:pt x="1927" y="1163"/>
                        <a:pt x="1937" y="1121"/>
                      </a:cubicBezTo>
                      <a:cubicBezTo>
                        <a:pt x="2087" y="544"/>
                        <a:pt x="2570" y="257"/>
                        <a:pt x="3052" y="257"/>
                      </a:cubicBezTo>
                      <a:cubicBezTo>
                        <a:pt x="3529" y="257"/>
                        <a:pt x="4006" y="538"/>
                        <a:pt x="4160" y="1097"/>
                      </a:cubicBezTo>
                      <a:cubicBezTo>
                        <a:pt x="4174" y="1144"/>
                        <a:pt x="4213" y="1168"/>
                        <a:pt x="4252" y="1168"/>
                      </a:cubicBezTo>
                      <a:cubicBezTo>
                        <a:pt x="4282" y="1168"/>
                        <a:pt x="4312" y="1153"/>
                        <a:pt x="4328" y="1121"/>
                      </a:cubicBezTo>
                      <a:cubicBezTo>
                        <a:pt x="4547" y="688"/>
                        <a:pt x="4944" y="475"/>
                        <a:pt x="5336" y="475"/>
                      </a:cubicBezTo>
                      <a:cubicBezTo>
                        <a:pt x="5777" y="475"/>
                        <a:pt x="6213" y="745"/>
                        <a:pt x="6384" y="1276"/>
                      </a:cubicBezTo>
                      <a:cubicBezTo>
                        <a:pt x="6402" y="1318"/>
                        <a:pt x="6438" y="1339"/>
                        <a:pt x="6473" y="1339"/>
                      </a:cubicBezTo>
                      <a:cubicBezTo>
                        <a:pt x="6509" y="1339"/>
                        <a:pt x="6545" y="1318"/>
                        <a:pt x="6563" y="1276"/>
                      </a:cubicBezTo>
                      <a:cubicBezTo>
                        <a:pt x="6740" y="765"/>
                        <a:pt x="7201" y="495"/>
                        <a:pt x="7664" y="495"/>
                      </a:cubicBezTo>
                      <a:cubicBezTo>
                        <a:pt x="8046" y="495"/>
                        <a:pt x="8428" y="678"/>
                        <a:pt x="8655" y="1061"/>
                      </a:cubicBezTo>
                      <a:cubicBezTo>
                        <a:pt x="8673" y="1085"/>
                        <a:pt x="8700" y="1097"/>
                        <a:pt x="8727" y="1097"/>
                      </a:cubicBezTo>
                      <a:cubicBezTo>
                        <a:pt x="8754" y="1097"/>
                        <a:pt x="8781" y="1085"/>
                        <a:pt x="8798" y="1061"/>
                      </a:cubicBezTo>
                      <a:cubicBezTo>
                        <a:pt x="9028" y="590"/>
                        <a:pt x="9469" y="365"/>
                        <a:pt x="9908" y="365"/>
                      </a:cubicBezTo>
                      <a:cubicBezTo>
                        <a:pt x="10427" y="365"/>
                        <a:pt x="10944" y="680"/>
                        <a:pt x="11105" y="1276"/>
                      </a:cubicBezTo>
                      <a:cubicBezTo>
                        <a:pt x="11119" y="1317"/>
                        <a:pt x="11156" y="1339"/>
                        <a:pt x="11192" y="1339"/>
                      </a:cubicBezTo>
                      <a:cubicBezTo>
                        <a:pt x="11219" y="1339"/>
                        <a:pt x="11245" y="1326"/>
                        <a:pt x="11261" y="1300"/>
                      </a:cubicBezTo>
                      <a:cubicBezTo>
                        <a:pt x="11504" y="800"/>
                        <a:pt x="12054" y="411"/>
                        <a:pt x="12557" y="411"/>
                      </a:cubicBezTo>
                      <a:cubicBezTo>
                        <a:pt x="12896" y="411"/>
                        <a:pt x="13213" y="588"/>
                        <a:pt x="13401" y="1025"/>
                      </a:cubicBezTo>
                      <a:cubicBezTo>
                        <a:pt x="13416" y="1055"/>
                        <a:pt x="13443" y="1069"/>
                        <a:pt x="13472" y="1069"/>
                      </a:cubicBezTo>
                      <a:cubicBezTo>
                        <a:pt x="13512" y="1069"/>
                        <a:pt x="13554" y="1043"/>
                        <a:pt x="13568" y="1002"/>
                      </a:cubicBezTo>
                      <a:cubicBezTo>
                        <a:pt x="13716" y="450"/>
                        <a:pt x="14179" y="175"/>
                        <a:pt x="14641" y="175"/>
                      </a:cubicBezTo>
                      <a:cubicBezTo>
                        <a:pt x="15111" y="175"/>
                        <a:pt x="15581" y="459"/>
                        <a:pt x="15720" y="1025"/>
                      </a:cubicBezTo>
                      <a:cubicBezTo>
                        <a:pt x="15732" y="1067"/>
                        <a:pt x="15767" y="1088"/>
                        <a:pt x="15805" y="1088"/>
                      </a:cubicBezTo>
                      <a:cubicBezTo>
                        <a:pt x="15842" y="1088"/>
                        <a:pt x="15881" y="1067"/>
                        <a:pt x="15899" y="1025"/>
                      </a:cubicBezTo>
                      <a:cubicBezTo>
                        <a:pt x="16067" y="526"/>
                        <a:pt x="16498" y="281"/>
                        <a:pt x="16929" y="281"/>
                      </a:cubicBezTo>
                      <a:cubicBezTo>
                        <a:pt x="17386" y="281"/>
                        <a:pt x="17843" y="556"/>
                        <a:pt x="17991" y="1097"/>
                      </a:cubicBezTo>
                      <a:cubicBezTo>
                        <a:pt x="17997" y="1136"/>
                        <a:pt x="18032" y="1157"/>
                        <a:pt x="18068" y="1157"/>
                      </a:cubicBezTo>
                      <a:cubicBezTo>
                        <a:pt x="18098" y="1157"/>
                        <a:pt x="18130" y="1142"/>
                        <a:pt x="18146" y="1109"/>
                      </a:cubicBezTo>
                      <a:cubicBezTo>
                        <a:pt x="18352" y="665"/>
                        <a:pt x="18762" y="454"/>
                        <a:pt x="19169" y="454"/>
                      </a:cubicBezTo>
                      <a:cubicBezTo>
                        <a:pt x="19661" y="454"/>
                        <a:pt x="20150" y="761"/>
                        <a:pt x="20274" y="1336"/>
                      </a:cubicBezTo>
                      <a:cubicBezTo>
                        <a:pt x="20284" y="1387"/>
                        <a:pt x="20323" y="1410"/>
                        <a:pt x="20361" y="1410"/>
                      </a:cubicBezTo>
                      <a:cubicBezTo>
                        <a:pt x="20414" y="1410"/>
                        <a:pt x="20467" y="1369"/>
                        <a:pt x="20453" y="1300"/>
                      </a:cubicBezTo>
                      <a:cubicBezTo>
                        <a:pt x="20307" y="645"/>
                        <a:pt x="19746" y="279"/>
                        <a:pt x="19178" y="279"/>
                      </a:cubicBezTo>
                      <a:cubicBezTo>
                        <a:pt x="18772" y="279"/>
                        <a:pt x="18363" y="466"/>
                        <a:pt x="18098" y="870"/>
                      </a:cubicBezTo>
                      <a:cubicBezTo>
                        <a:pt x="17880" y="359"/>
                        <a:pt x="17404" y="98"/>
                        <a:pt x="16928" y="98"/>
                      </a:cubicBezTo>
                      <a:cubicBezTo>
                        <a:pt x="16492" y="98"/>
                        <a:pt x="16055" y="317"/>
                        <a:pt x="15815" y="762"/>
                      </a:cubicBezTo>
                      <a:cubicBezTo>
                        <a:pt x="15588" y="254"/>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848" name="Google Shape;2848;p29"/>
                <p:cNvSpPr/>
                <p:nvPr/>
              </p:nvSpPr>
              <p:spPr>
                <a:xfrm>
                  <a:off x="4979623" y="2662802"/>
                  <a:ext cx="4386829" cy="310655"/>
                </a:xfrm>
                <a:custGeom>
                  <a:avLst/>
                  <a:gdLst/>
                  <a:ahLst/>
                  <a:cxnLst/>
                  <a:rect l="l" t="t" r="r" b="b"/>
                  <a:pathLst>
                    <a:path w="20476" h="1450" extrusionOk="0">
                      <a:moveTo>
                        <a:pt x="14638" y="1"/>
                      </a:moveTo>
                      <a:cubicBezTo>
                        <a:pt x="14163" y="1"/>
                        <a:pt x="13687" y="258"/>
                        <a:pt x="13460" y="772"/>
                      </a:cubicBezTo>
                      <a:cubicBezTo>
                        <a:pt x="13242" y="399"/>
                        <a:pt x="12914" y="243"/>
                        <a:pt x="12567" y="243"/>
                      </a:cubicBezTo>
                      <a:cubicBezTo>
                        <a:pt x="12058" y="243"/>
                        <a:pt x="11507" y="577"/>
                        <a:pt x="11201" y="1047"/>
                      </a:cubicBezTo>
                      <a:cubicBezTo>
                        <a:pt x="10963" y="486"/>
                        <a:pt x="10437" y="193"/>
                        <a:pt x="9909" y="193"/>
                      </a:cubicBezTo>
                      <a:cubicBezTo>
                        <a:pt x="9456" y="193"/>
                        <a:pt x="9003" y="409"/>
                        <a:pt x="8727" y="855"/>
                      </a:cubicBezTo>
                      <a:cubicBezTo>
                        <a:pt x="8457" y="492"/>
                        <a:pt x="8056" y="316"/>
                        <a:pt x="7658" y="316"/>
                      </a:cubicBezTo>
                      <a:cubicBezTo>
                        <a:pt x="7192" y="316"/>
                        <a:pt x="6730" y="558"/>
                        <a:pt x="6491" y="1023"/>
                      </a:cubicBezTo>
                      <a:cubicBezTo>
                        <a:pt x="6262" y="545"/>
                        <a:pt x="5802" y="298"/>
                        <a:pt x="5339" y="298"/>
                      </a:cubicBezTo>
                      <a:cubicBezTo>
                        <a:pt x="4933" y="298"/>
                        <a:pt x="4525" y="488"/>
                        <a:pt x="4268" y="879"/>
                      </a:cubicBezTo>
                      <a:cubicBezTo>
                        <a:pt x="4040" y="348"/>
                        <a:pt x="3547" y="79"/>
                        <a:pt x="3053" y="79"/>
                      </a:cubicBezTo>
                      <a:cubicBezTo>
                        <a:pt x="2590" y="79"/>
                        <a:pt x="2126" y="316"/>
                        <a:pt x="1877" y="796"/>
                      </a:cubicBezTo>
                      <a:cubicBezTo>
                        <a:pt x="1743" y="437"/>
                        <a:pt x="1399" y="194"/>
                        <a:pt x="1012" y="194"/>
                      </a:cubicBezTo>
                      <a:cubicBezTo>
                        <a:pt x="986" y="194"/>
                        <a:pt x="960" y="196"/>
                        <a:pt x="933" y="198"/>
                      </a:cubicBezTo>
                      <a:cubicBezTo>
                        <a:pt x="335" y="258"/>
                        <a:pt x="13" y="831"/>
                        <a:pt x="1" y="1369"/>
                      </a:cubicBezTo>
                      <a:cubicBezTo>
                        <a:pt x="1" y="1423"/>
                        <a:pt x="36" y="1450"/>
                        <a:pt x="72" y="1450"/>
                      </a:cubicBezTo>
                      <a:cubicBezTo>
                        <a:pt x="108" y="1450"/>
                        <a:pt x="144" y="1423"/>
                        <a:pt x="144" y="1369"/>
                      </a:cubicBezTo>
                      <a:cubicBezTo>
                        <a:pt x="168" y="951"/>
                        <a:pt x="383" y="533"/>
                        <a:pt x="825" y="413"/>
                      </a:cubicBezTo>
                      <a:cubicBezTo>
                        <a:pt x="893" y="393"/>
                        <a:pt x="961" y="384"/>
                        <a:pt x="1027" y="384"/>
                      </a:cubicBezTo>
                      <a:cubicBezTo>
                        <a:pt x="1409" y="384"/>
                        <a:pt x="1749" y="687"/>
                        <a:pt x="1770" y="1094"/>
                      </a:cubicBezTo>
                      <a:cubicBezTo>
                        <a:pt x="1770" y="1153"/>
                        <a:pt x="1812" y="1183"/>
                        <a:pt x="1855" y="1183"/>
                      </a:cubicBezTo>
                      <a:cubicBezTo>
                        <a:pt x="1890" y="1183"/>
                        <a:pt x="1926" y="1162"/>
                        <a:pt x="1937" y="1118"/>
                      </a:cubicBezTo>
                      <a:cubicBezTo>
                        <a:pt x="2087" y="547"/>
                        <a:pt x="2570" y="261"/>
                        <a:pt x="3052" y="261"/>
                      </a:cubicBezTo>
                      <a:cubicBezTo>
                        <a:pt x="3529" y="261"/>
                        <a:pt x="4006" y="542"/>
                        <a:pt x="4160" y="1106"/>
                      </a:cubicBezTo>
                      <a:cubicBezTo>
                        <a:pt x="4174" y="1147"/>
                        <a:pt x="4215" y="1168"/>
                        <a:pt x="4254" y="1168"/>
                      </a:cubicBezTo>
                      <a:cubicBezTo>
                        <a:pt x="4283" y="1168"/>
                        <a:pt x="4312" y="1156"/>
                        <a:pt x="4328" y="1130"/>
                      </a:cubicBezTo>
                      <a:cubicBezTo>
                        <a:pt x="4549" y="694"/>
                        <a:pt x="4949" y="478"/>
                        <a:pt x="5344" y="478"/>
                      </a:cubicBezTo>
                      <a:cubicBezTo>
                        <a:pt x="5782" y="478"/>
                        <a:pt x="6214" y="745"/>
                        <a:pt x="6384" y="1274"/>
                      </a:cubicBezTo>
                      <a:cubicBezTo>
                        <a:pt x="6402" y="1316"/>
                        <a:pt x="6438" y="1336"/>
                        <a:pt x="6473" y="1336"/>
                      </a:cubicBezTo>
                      <a:cubicBezTo>
                        <a:pt x="6509" y="1336"/>
                        <a:pt x="6545" y="1316"/>
                        <a:pt x="6563" y="1274"/>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27" y="590"/>
                        <a:pt x="9467" y="365"/>
                        <a:pt x="9905" y="365"/>
                      </a:cubicBezTo>
                      <a:cubicBezTo>
                        <a:pt x="10428" y="365"/>
                        <a:pt x="10949" y="686"/>
                        <a:pt x="11105" y="1298"/>
                      </a:cubicBezTo>
                      <a:cubicBezTo>
                        <a:pt x="11118" y="1336"/>
                        <a:pt x="11152" y="1358"/>
                        <a:pt x="11187" y="1358"/>
                      </a:cubicBezTo>
                      <a:cubicBezTo>
                        <a:pt x="11215" y="1358"/>
                        <a:pt x="11244" y="1342"/>
                        <a:pt x="11261" y="1310"/>
                      </a:cubicBezTo>
                      <a:cubicBezTo>
                        <a:pt x="11503" y="817"/>
                        <a:pt x="12052" y="432"/>
                        <a:pt x="12555" y="432"/>
                      </a:cubicBezTo>
                      <a:cubicBezTo>
                        <a:pt x="12894" y="432"/>
                        <a:pt x="13213" y="608"/>
                        <a:pt x="13401" y="1047"/>
                      </a:cubicBezTo>
                      <a:cubicBezTo>
                        <a:pt x="13415" y="1075"/>
                        <a:pt x="13440" y="1086"/>
                        <a:pt x="13467" y="1086"/>
                      </a:cubicBezTo>
                      <a:cubicBezTo>
                        <a:pt x="13508" y="1086"/>
                        <a:pt x="13553" y="1059"/>
                        <a:pt x="13568" y="1023"/>
                      </a:cubicBezTo>
                      <a:cubicBezTo>
                        <a:pt x="13717" y="470"/>
                        <a:pt x="14181" y="195"/>
                        <a:pt x="14645" y="195"/>
                      </a:cubicBezTo>
                      <a:cubicBezTo>
                        <a:pt x="15114" y="195"/>
                        <a:pt x="15581" y="476"/>
                        <a:pt x="15720" y="1035"/>
                      </a:cubicBezTo>
                      <a:cubicBezTo>
                        <a:pt x="15732" y="1076"/>
                        <a:pt x="15767" y="1097"/>
                        <a:pt x="15805" y="1097"/>
                      </a:cubicBezTo>
                      <a:cubicBezTo>
                        <a:pt x="15842" y="1097"/>
                        <a:pt x="15881" y="1076"/>
                        <a:pt x="15899" y="1035"/>
                      </a:cubicBezTo>
                      <a:cubicBezTo>
                        <a:pt x="16067" y="541"/>
                        <a:pt x="16497" y="299"/>
                        <a:pt x="16929" y="299"/>
                      </a:cubicBezTo>
                      <a:cubicBezTo>
                        <a:pt x="17385" y="299"/>
                        <a:pt x="17843" y="571"/>
                        <a:pt x="17991" y="1106"/>
                      </a:cubicBezTo>
                      <a:cubicBezTo>
                        <a:pt x="18004" y="1147"/>
                        <a:pt x="18041" y="1168"/>
                        <a:pt x="18077" y="1168"/>
                      </a:cubicBezTo>
                      <a:cubicBezTo>
                        <a:pt x="18104" y="1168"/>
                        <a:pt x="18131" y="1156"/>
                        <a:pt x="18146" y="1130"/>
                      </a:cubicBezTo>
                      <a:cubicBezTo>
                        <a:pt x="18352" y="680"/>
                        <a:pt x="18763" y="466"/>
                        <a:pt x="19171" y="466"/>
                      </a:cubicBezTo>
                      <a:cubicBezTo>
                        <a:pt x="19662" y="466"/>
                        <a:pt x="20150" y="776"/>
                        <a:pt x="20274" y="1357"/>
                      </a:cubicBezTo>
                      <a:cubicBezTo>
                        <a:pt x="20288" y="1403"/>
                        <a:pt x="20322" y="1422"/>
                        <a:pt x="20358" y="1422"/>
                      </a:cubicBezTo>
                      <a:cubicBezTo>
                        <a:pt x="20415" y="1422"/>
                        <a:pt x="20475" y="1371"/>
                        <a:pt x="20453" y="1298"/>
                      </a:cubicBezTo>
                      <a:cubicBezTo>
                        <a:pt x="20307" y="643"/>
                        <a:pt x="19748" y="281"/>
                        <a:pt x="19181" y="281"/>
                      </a:cubicBezTo>
                      <a:cubicBezTo>
                        <a:pt x="18774" y="281"/>
                        <a:pt x="18363" y="468"/>
                        <a:pt x="18098" y="867"/>
                      </a:cubicBezTo>
                      <a:cubicBezTo>
                        <a:pt x="17881" y="357"/>
                        <a:pt x="17408" y="97"/>
                        <a:pt x="16933" y="97"/>
                      </a:cubicBezTo>
                      <a:cubicBezTo>
                        <a:pt x="16495" y="97"/>
                        <a:pt x="16056" y="318"/>
                        <a:pt x="15815" y="772"/>
                      </a:cubicBezTo>
                      <a:cubicBezTo>
                        <a:pt x="15588" y="258"/>
                        <a:pt x="15113" y="1"/>
                        <a:pt x="14638"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849" name="Google Shape;2849;p29"/>
                <p:cNvSpPr/>
                <p:nvPr/>
              </p:nvSpPr>
              <p:spPr>
                <a:xfrm>
                  <a:off x="4979623" y="3205700"/>
                  <a:ext cx="4386615" cy="308941"/>
                </a:xfrm>
                <a:custGeom>
                  <a:avLst/>
                  <a:gdLst/>
                  <a:ahLst/>
                  <a:cxnLst/>
                  <a:rect l="l" t="t" r="r" b="b"/>
                  <a:pathLst>
                    <a:path w="20475" h="1442" extrusionOk="0">
                      <a:moveTo>
                        <a:pt x="14638" y="1"/>
                      </a:moveTo>
                      <a:cubicBezTo>
                        <a:pt x="14163" y="1"/>
                        <a:pt x="13687" y="258"/>
                        <a:pt x="13460" y="772"/>
                      </a:cubicBezTo>
                      <a:cubicBezTo>
                        <a:pt x="13242" y="399"/>
                        <a:pt x="12914" y="244"/>
                        <a:pt x="12567" y="244"/>
                      </a:cubicBezTo>
                      <a:cubicBezTo>
                        <a:pt x="12058" y="244"/>
                        <a:pt x="11507" y="578"/>
                        <a:pt x="11201" y="1047"/>
                      </a:cubicBezTo>
                      <a:cubicBezTo>
                        <a:pt x="10962" y="485"/>
                        <a:pt x="10434" y="192"/>
                        <a:pt x="9904" y="192"/>
                      </a:cubicBezTo>
                      <a:cubicBezTo>
                        <a:pt x="9453" y="192"/>
                        <a:pt x="9001" y="404"/>
                        <a:pt x="8727" y="843"/>
                      </a:cubicBezTo>
                      <a:cubicBezTo>
                        <a:pt x="8458" y="482"/>
                        <a:pt x="8059" y="306"/>
                        <a:pt x="7662" y="306"/>
                      </a:cubicBezTo>
                      <a:cubicBezTo>
                        <a:pt x="7194" y="306"/>
                        <a:pt x="6731" y="550"/>
                        <a:pt x="6491" y="1023"/>
                      </a:cubicBezTo>
                      <a:cubicBezTo>
                        <a:pt x="6262" y="545"/>
                        <a:pt x="5802" y="298"/>
                        <a:pt x="5339" y="298"/>
                      </a:cubicBezTo>
                      <a:cubicBezTo>
                        <a:pt x="4933" y="298"/>
                        <a:pt x="4525" y="488"/>
                        <a:pt x="4268" y="879"/>
                      </a:cubicBezTo>
                      <a:cubicBezTo>
                        <a:pt x="4040" y="349"/>
                        <a:pt x="3547" y="79"/>
                        <a:pt x="3053" y="79"/>
                      </a:cubicBezTo>
                      <a:cubicBezTo>
                        <a:pt x="2590" y="79"/>
                        <a:pt x="2126" y="316"/>
                        <a:pt x="1877" y="796"/>
                      </a:cubicBezTo>
                      <a:cubicBezTo>
                        <a:pt x="1743" y="437"/>
                        <a:pt x="1399" y="195"/>
                        <a:pt x="1012" y="195"/>
                      </a:cubicBezTo>
                      <a:cubicBezTo>
                        <a:pt x="986" y="195"/>
                        <a:pt x="960" y="196"/>
                        <a:pt x="933" y="198"/>
                      </a:cubicBezTo>
                      <a:cubicBezTo>
                        <a:pt x="335" y="258"/>
                        <a:pt x="13" y="832"/>
                        <a:pt x="1" y="1369"/>
                      </a:cubicBezTo>
                      <a:cubicBezTo>
                        <a:pt x="1" y="1417"/>
                        <a:pt x="36" y="1441"/>
                        <a:pt x="72" y="1441"/>
                      </a:cubicBezTo>
                      <a:cubicBezTo>
                        <a:pt x="108" y="1441"/>
                        <a:pt x="144" y="1417"/>
                        <a:pt x="144" y="1369"/>
                      </a:cubicBezTo>
                      <a:cubicBezTo>
                        <a:pt x="168" y="939"/>
                        <a:pt x="383" y="533"/>
                        <a:pt x="825" y="413"/>
                      </a:cubicBezTo>
                      <a:cubicBezTo>
                        <a:pt x="893" y="394"/>
                        <a:pt x="961" y="384"/>
                        <a:pt x="1027" y="384"/>
                      </a:cubicBezTo>
                      <a:cubicBezTo>
                        <a:pt x="1409" y="384"/>
                        <a:pt x="1749" y="687"/>
                        <a:pt x="1770" y="1095"/>
                      </a:cubicBezTo>
                      <a:cubicBezTo>
                        <a:pt x="1770" y="1148"/>
                        <a:pt x="1815" y="1179"/>
                        <a:pt x="1859" y="1179"/>
                      </a:cubicBezTo>
                      <a:cubicBezTo>
                        <a:pt x="1893" y="1179"/>
                        <a:pt x="1927" y="1160"/>
                        <a:pt x="1937" y="1118"/>
                      </a:cubicBezTo>
                      <a:cubicBezTo>
                        <a:pt x="2087" y="548"/>
                        <a:pt x="2570" y="261"/>
                        <a:pt x="3052" y="261"/>
                      </a:cubicBezTo>
                      <a:cubicBezTo>
                        <a:pt x="3529" y="261"/>
                        <a:pt x="4006" y="542"/>
                        <a:pt x="4160" y="1106"/>
                      </a:cubicBezTo>
                      <a:cubicBezTo>
                        <a:pt x="4173" y="1145"/>
                        <a:pt x="4211" y="1167"/>
                        <a:pt x="4248" y="1167"/>
                      </a:cubicBezTo>
                      <a:cubicBezTo>
                        <a:pt x="4280" y="1167"/>
                        <a:pt x="4311" y="1151"/>
                        <a:pt x="4328" y="1118"/>
                      </a:cubicBezTo>
                      <a:cubicBezTo>
                        <a:pt x="4547" y="685"/>
                        <a:pt x="4944" y="472"/>
                        <a:pt x="5336" y="472"/>
                      </a:cubicBezTo>
                      <a:cubicBezTo>
                        <a:pt x="5777" y="472"/>
                        <a:pt x="6213" y="742"/>
                        <a:pt x="6384" y="1274"/>
                      </a:cubicBezTo>
                      <a:cubicBezTo>
                        <a:pt x="6402" y="1316"/>
                        <a:pt x="6438" y="1337"/>
                        <a:pt x="6473" y="1337"/>
                      </a:cubicBezTo>
                      <a:cubicBezTo>
                        <a:pt x="6509" y="1337"/>
                        <a:pt x="6545" y="1316"/>
                        <a:pt x="6563" y="1274"/>
                      </a:cubicBezTo>
                      <a:cubicBezTo>
                        <a:pt x="6740" y="762"/>
                        <a:pt x="7201" y="492"/>
                        <a:pt x="7664" y="492"/>
                      </a:cubicBezTo>
                      <a:cubicBezTo>
                        <a:pt x="8046" y="492"/>
                        <a:pt x="8428" y="675"/>
                        <a:pt x="8655" y="1059"/>
                      </a:cubicBezTo>
                      <a:cubicBezTo>
                        <a:pt x="8673" y="1083"/>
                        <a:pt x="8700" y="1095"/>
                        <a:pt x="8727" y="1095"/>
                      </a:cubicBezTo>
                      <a:cubicBezTo>
                        <a:pt x="8754" y="1095"/>
                        <a:pt x="8781" y="1083"/>
                        <a:pt x="8798" y="1059"/>
                      </a:cubicBezTo>
                      <a:cubicBezTo>
                        <a:pt x="9026" y="598"/>
                        <a:pt x="9458" y="378"/>
                        <a:pt x="9890" y="378"/>
                      </a:cubicBezTo>
                      <a:cubicBezTo>
                        <a:pt x="10410" y="378"/>
                        <a:pt x="10930" y="697"/>
                        <a:pt x="11094" y="1298"/>
                      </a:cubicBezTo>
                      <a:cubicBezTo>
                        <a:pt x="11106" y="1337"/>
                        <a:pt x="11140" y="1358"/>
                        <a:pt x="11175" y="1358"/>
                      </a:cubicBezTo>
                      <a:cubicBezTo>
                        <a:pt x="11203" y="1358"/>
                        <a:pt x="11232" y="1343"/>
                        <a:pt x="11249" y="1310"/>
                      </a:cubicBezTo>
                      <a:cubicBezTo>
                        <a:pt x="11491" y="818"/>
                        <a:pt x="12040" y="432"/>
                        <a:pt x="12543" y="432"/>
                      </a:cubicBezTo>
                      <a:cubicBezTo>
                        <a:pt x="12882" y="432"/>
                        <a:pt x="13201" y="608"/>
                        <a:pt x="13389" y="1047"/>
                      </a:cubicBezTo>
                      <a:cubicBezTo>
                        <a:pt x="13403" y="1075"/>
                        <a:pt x="13428" y="1086"/>
                        <a:pt x="13455" y="1086"/>
                      </a:cubicBezTo>
                      <a:cubicBezTo>
                        <a:pt x="13496" y="1086"/>
                        <a:pt x="13541" y="1059"/>
                        <a:pt x="13556" y="1023"/>
                      </a:cubicBezTo>
                      <a:cubicBezTo>
                        <a:pt x="13699" y="464"/>
                        <a:pt x="14164" y="186"/>
                        <a:pt x="14629" y="186"/>
                      </a:cubicBezTo>
                      <a:cubicBezTo>
                        <a:pt x="15099" y="186"/>
                        <a:pt x="15569" y="470"/>
                        <a:pt x="15708" y="1035"/>
                      </a:cubicBezTo>
                      <a:cubicBezTo>
                        <a:pt x="15726" y="1077"/>
                        <a:pt x="15761" y="1097"/>
                        <a:pt x="15797" y="1097"/>
                      </a:cubicBezTo>
                      <a:cubicBezTo>
                        <a:pt x="15833" y="1097"/>
                        <a:pt x="15869" y="1077"/>
                        <a:pt x="15887" y="1035"/>
                      </a:cubicBezTo>
                      <a:cubicBezTo>
                        <a:pt x="16055" y="541"/>
                        <a:pt x="16486" y="299"/>
                        <a:pt x="16917" y="299"/>
                      </a:cubicBezTo>
                      <a:cubicBezTo>
                        <a:pt x="17373" y="299"/>
                        <a:pt x="17831" y="571"/>
                        <a:pt x="17979" y="1106"/>
                      </a:cubicBezTo>
                      <a:cubicBezTo>
                        <a:pt x="17992" y="1147"/>
                        <a:pt x="18029" y="1169"/>
                        <a:pt x="18065" y="1169"/>
                      </a:cubicBezTo>
                      <a:cubicBezTo>
                        <a:pt x="18092" y="1169"/>
                        <a:pt x="18119" y="1156"/>
                        <a:pt x="18134" y="1130"/>
                      </a:cubicBezTo>
                      <a:cubicBezTo>
                        <a:pt x="18340" y="680"/>
                        <a:pt x="18751" y="466"/>
                        <a:pt x="19159" y="466"/>
                      </a:cubicBezTo>
                      <a:cubicBezTo>
                        <a:pt x="19650" y="466"/>
                        <a:pt x="20138" y="776"/>
                        <a:pt x="20262" y="1357"/>
                      </a:cubicBezTo>
                      <a:cubicBezTo>
                        <a:pt x="20276" y="1405"/>
                        <a:pt x="20315" y="1426"/>
                        <a:pt x="20354" y="1426"/>
                      </a:cubicBezTo>
                      <a:cubicBezTo>
                        <a:pt x="20414" y="1426"/>
                        <a:pt x="20475" y="1377"/>
                        <a:pt x="20453" y="1298"/>
                      </a:cubicBezTo>
                      <a:cubicBezTo>
                        <a:pt x="20307" y="644"/>
                        <a:pt x="19748" y="281"/>
                        <a:pt x="19181" y="281"/>
                      </a:cubicBezTo>
                      <a:cubicBezTo>
                        <a:pt x="18774" y="281"/>
                        <a:pt x="18363" y="468"/>
                        <a:pt x="18098" y="867"/>
                      </a:cubicBezTo>
                      <a:cubicBezTo>
                        <a:pt x="17881" y="358"/>
                        <a:pt x="17408" y="97"/>
                        <a:pt x="16933" y="97"/>
                      </a:cubicBezTo>
                      <a:cubicBezTo>
                        <a:pt x="16495" y="97"/>
                        <a:pt x="16056" y="319"/>
                        <a:pt x="15815" y="772"/>
                      </a:cubicBezTo>
                      <a:cubicBezTo>
                        <a:pt x="15588" y="258"/>
                        <a:pt x="15113" y="1"/>
                        <a:pt x="14638"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850" name="Google Shape;2850;p29"/>
                <p:cNvSpPr/>
                <p:nvPr/>
              </p:nvSpPr>
              <p:spPr>
                <a:xfrm>
                  <a:off x="4977052" y="3746027"/>
                  <a:ext cx="4389186" cy="310869"/>
                </a:xfrm>
                <a:custGeom>
                  <a:avLst/>
                  <a:gdLst/>
                  <a:ahLst/>
                  <a:cxnLst/>
                  <a:rect l="l" t="t" r="r" b="b"/>
                  <a:pathLst>
                    <a:path w="20487" h="1451" extrusionOk="0">
                      <a:moveTo>
                        <a:pt x="14650" y="1"/>
                      </a:moveTo>
                      <a:cubicBezTo>
                        <a:pt x="14175" y="1"/>
                        <a:pt x="13699" y="258"/>
                        <a:pt x="13472" y="772"/>
                      </a:cubicBezTo>
                      <a:cubicBezTo>
                        <a:pt x="13249" y="399"/>
                        <a:pt x="12919" y="244"/>
                        <a:pt x="12570" y="244"/>
                      </a:cubicBezTo>
                      <a:cubicBezTo>
                        <a:pt x="12060" y="244"/>
                        <a:pt x="11512" y="578"/>
                        <a:pt x="11213" y="1047"/>
                      </a:cubicBezTo>
                      <a:cubicBezTo>
                        <a:pt x="10975" y="488"/>
                        <a:pt x="10451" y="198"/>
                        <a:pt x="9925" y="198"/>
                      </a:cubicBezTo>
                      <a:cubicBezTo>
                        <a:pt x="9471" y="198"/>
                        <a:pt x="9015" y="413"/>
                        <a:pt x="8739" y="856"/>
                      </a:cubicBezTo>
                      <a:cubicBezTo>
                        <a:pt x="8469" y="493"/>
                        <a:pt x="8068" y="317"/>
                        <a:pt x="7669" y="317"/>
                      </a:cubicBezTo>
                      <a:cubicBezTo>
                        <a:pt x="7201" y="317"/>
                        <a:pt x="6737" y="558"/>
                        <a:pt x="6491" y="1023"/>
                      </a:cubicBezTo>
                      <a:cubicBezTo>
                        <a:pt x="6262" y="545"/>
                        <a:pt x="5802" y="298"/>
                        <a:pt x="5341" y="298"/>
                      </a:cubicBezTo>
                      <a:cubicBezTo>
                        <a:pt x="4937" y="298"/>
                        <a:pt x="4531" y="489"/>
                        <a:pt x="4280" y="880"/>
                      </a:cubicBezTo>
                      <a:cubicBezTo>
                        <a:pt x="4052" y="349"/>
                        <a:pt x="3556" y="79"/>
                        <a:pt x="3060" y="79"/>
                      </a:cubicBezTo>
                      <a:cubicBezTo>
                        <a:pt x="2596" y="79"/>
                        <a:pt x="2132" y="316"/>
                        <a:pt x="1889" y="796"/>
                      </a:cubicBezTo>
                      <a:cubicBezTo>
                        <a:pt x="1744" y="438"/>
                        <a:pt x="1399" y="195"/>
                        <a:pt x="1022" y="195"/>
                      </a:cubicBezTo>
                      <a:cubicBezTo>
                        <a:pt x="997" y="195"/>
                        <a:pt x="971" y="196"/>
                        <a:pt x="945" y="198"/>
                      </a:cubicBezTo>
                      <a:cubicBezTo>
                        <a:pt x="347" y="258"/>
                        <a:pt x="13" y="832"/>
                        <a:pt x="1" y="1370"/>
                      </a:cubicBezTo>
                      <a:cubicBezTo>
                        <a:pt x="1" y="1423"/>
                        <a:pt x="40" y="1450"/>
                        <a:pt x="78" y="1450"/>
                      </a:cubicBezTo>
                      <a:cubicBezTo>
                        <a:pt x="117" y="1450"/>
                        <a:pt x="156" y="1423"/>
                        <a:pt x="156" y="1370"/>
                      </a:cubicBezTo>
                      <a:cubicBezTo>
                        <a:pt x="168" y="951"/>
                        <a:pt x="395" y="533"/>
                        <a:pt x="825" y="413"/>
                      </a:cubicBezTo>
                      <a:cubicBezTo>
                        <a:pt x="895" y="394"/>
                        <a:pt x="964" y="385"/>
                        <a:pt x="1032" y="385"/>
                      </a:cubicBezTo>
                      <a:cubicBezTo>
                        <a:pt x="1420" y="385"/>
                        <a:pt x="1760" y="688"/>
                        <a:pt x="1770" y="1095"/>
                      </a:cubicBezTo>
                      <a:cubicBezTo>
                        <a:pt x="1770" y="1153"/>
                        <a:pt x="1816" y="1183"/>
                        <a:pt x="1862" y="1183"/>
                      </a:cubicBezTo>
                      <a:cubicBezTo>
                        <a:pt x="1900" y="1183"/>
                        <a:pt x="1938" y="1162"/>
                        <a:pt x="1949" y="1119"/>
                      </a:cubicBezTo>
                      <a:cubicBezTo>
                        <a:pt x="2099" y="548"/>
                        <a:pt x="2582" y="261"/>
                        <a:pt x="3064" y="261"/>
                      </a:cubicBezTo>
                      <a:cubicBezTo>
                        <a:pt x="3541" y="261"/>
                        <a:pt x="4018" y="542"/>
                        <a:pt x="4172" y="1107"/>
                      </a:cubicBezTo>
                      <a:cubicBezTo>
                        <a:pt x="4185" y="1145"/>
                        <a:pt x="4219" y="1167"/>
                        <a:pt x="4253" y="1167"/>
                      </a:cubicBezTo>
                      <a:cubicBezTo>
                        <a:pt x="4282" y="1167"/>
                        <a:pt x="4311" y="1151"/>
                        <a:pt x="4328" y="1119"/>
                      </a:cubicBezTo>
                      <a:cubicBezTo>
                        <a:pt x="4553" y="686"/>
                        <a:pt x="4950" y="472"/>
                        <a:pt x="5342" y="472"/>
                      </a:cubicBezTo>
                      <a:cubicBezTo>
                        <a:pt x="5783" y="472"/>
                        <a:pt x="6219" y="742"/>
                        <a:pt x="6396" y="1274"/>
                      </a:cubicBezTo>
                      <a:cubicBezTo>
                        <a:pt x="6408" y="1316"/>
                        <a:pt x="6444" y="1337"/>
                        <a:pt x="6480" y="1337"/>
                      </a:cubicBezTo>
                      <a:cubicBezTo>
                        <a:pt x="6515" y="1337"/>
                        <a:pt x="6551" y="1316"/>
                        <a:pt x="6563" y="1274"/>
                      </a:cubicBezTo>
                      <a:cubicBezTo>
                        <a:pt x="6740" y="763"/>
                        <a:pt x="7201" y="492"/>
                        <a:pt x="7664" y="492"/>
                      </a:cubicBezTo>
                      <a:cubicBezTo>
                        <a:pt x="8046" y="492"/>
                        <a:pt x="8428" y="676"/>
                        <a:pt x="8655" y="1059"/>
                      </a:cubicBezTo>
                      <a:cubicBezTo>
                        <a:pt x="8673" y="1089"/>
                        <a:pt x="8703" y="1104"/>
                        <a:pt x="8733" y="1104"/>
                      </a:cubicBezTo>
                      <a:cubicBezTo>
                        <a:pt x="8763" y="1104"/>
                        <a:pt x="8793" y="1089"/>
                        <a:pt x="8810" y="1059"/>
                      </a:cubicBezTo>
                      <a:cubicBezTo>
                        <a:pt x="9038" y="598"/>
                        <a:pt x="9470" y="378"/>
                        <a:pt x="9901" y="378"/>
                      </a:cubicBezTo>
                      <a:cubicBezTo>
                        <a:pt x="10420" y="378"/>
                        <a:pt x="10937" y="697"/>
                        <a:pt x="11094" y="1298"/>
                      </a:cubicBezTo>
                      <a:cubicBezTo>
                        <a:pt x="11107" y="1337"/>
                        <a:pt x="11140" y="1358"/>
                        <a:pt x="11177" y="1358"/>
                      </a:cubicBezTo>
                      <a:cubicBezTo>
                        <a:pt x="11207" y="1358"/>
                        <a:pt x="11239" y="1343"/>
                        <a:pt x="11261" y="1310"/>
                      </a:cubicBezTo>
                      <a:cubicBezTo>
                        <a:pt x="11496" y="818"/>
                        <a:pt x="12042" y="432"/>
                        <a:pt x="12544" y="432"/>
                      </a:cubicBezTo>
                      <a:cubicBezTo>
                        <a:pt x="12882" y="432"/>
                        <a:pt x="13201" y="608"/>
                        <a:pt x="13389" y="1047"/>
                      </a:cubicBezTo>
                      <a:cubicBezTo>
                        <a:pt x="13404" y="1077"/>
                        <a:pt x="13433" y="1090"/>
                        <a:pt x="13464" y="1090"/>
                      </a:cubicBezTo>
                      <a:cubicBezTo>
                        <a:pt x="13506" y="1090"/>
                        <a:pt x="13549" y="1065"/>
                        <a:pt x="13556" y="1023"/>
                      </a:cubicBezTo>
                      <a:cubicBezTo>
                        <a:pt x="13705" y="464"/>
                        <a:pt x="14173" y="186"/>
                        <a:pt x="14639" y="186"/>
                      </a:cubicBezTo>
                      <a:cubicBezTo>
                        <a:pt x="15111" y="186"/>
                        <a:pt x="15581" y="470"/>
                        <a:pt x="15720" y="1035"/>
                      </a:cubicBezTo>
                      <a:cubicBezTo>
                        <a:pt x="15732" y="1077"/>
                        <a:pt x="15767" y="1098"/>
                        <a:pt x="15803" y="1098"/>
                      </a:cubicBezTo>
                      <a:cubicBezTo>
                        <a:pt x="15839" y="1098"/>
                        <a:pt x="15875" y="1077"/>
                        <a:pt x="15887" y="1035"/>
                      </a:cubicBezTo>
                      <a:cubicBezTo>
                        <a:pt x="16061" y="542"/>
                        <a:pt x="16494" y="299"/>
                        <a:pt x="16926" y="299"/>
                      </a:cubicBezTo>
                      <a:cubicBezTo>
                        <a:pt x="17383" y="299"/>
                        <a:pt x="17837" y="572"/>
                        <a:pt x="17979" y="1107"/>
                      </a:cubicBezTo>
                      <a:cubicBezTo>
                        <a:pt x="17993" y="1148"/>
                        <a:pt x="18031" y="1174"/>
                        <a:pt x="18070" y="1174"/>
                      </a:cubicBezTo>
                      <a:cubicBezTo>
                        <a:pt x="18098" y="1174"/>
                        <a:pt x="18126" y="1161"/>
                        <a:pt x="18146" y="1131"/>
                      </a:cubicBezTo>
                      <a:cubicBezTo>
                        <a:pt x="18347" y="680"/>
                        <a:pt x="18754" y="466"/>
                        <a:pt x="19161" y="466"/>
                      </a:cubicBezTo>
                      <a:cubicBezTo>
                        <a:pt x="19650" y="466"/>
                        <a:pt x="20138" y="777"/>
                        <a:pt x="20262" y="1358"/>
                      </a:cubicBezTo>
                      <a:cubicBezTo>
                        <a:pt x="20281" y="1409"/>
                        <a:pt x="20321" y="1431"/>
                        <a:pt x="20362" y="1431"/>
                      </a:cubicBezTo>
                      <a:cubicBezTo>
                        <a:pt x="20425" y="1431"/>
                        <a:pt x="20487" y="1378"/>
                        <a:pt x="20465" y="1298"/>
                      </a:cubicBezTo>
                      <a:cubicBezTo>
                        <a:pt x="20319" y="643"/>
                        <a:pt x="19754" y="276"/>
                        <a:pt x="19185" y="276"/>
                      </a:cubicBezTo>
                      <a:cubicBezTo>
                        <a:pt x="18778" y="276"/>
                        <a:pt x="18370" y="464"/>
                        <a:pt x="18110" y="868"/>
                      </a:cubicBezTo>
                      <a:cubicBezTo>
                        <a:pt x="17886" y="358"/>
                        <a:pt x="17414" y="97"/>
                        <a:pt x="16941" y="97"/>
                      </a:cubicBezTo>
                      <a:cubicBezTo>
                        <a:pt x="16504" y="97"/>
                        <a:pt x="16068" y="319"/>
                        <a:pt x="15827" y="772"/>
                      </a:cubicBezTo>
                      <a:cubicBezTo>
                        <a:pt x="15600" y="258"/>
                        <a:pt x="15125" y="1"/>
                        <a:pt x="14650"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851" name="Google Shape;2851;p29"/>
                <p:cNvSpPr/>
                <p:nvPr/>
              </p:nvSpPr>
              <p:spPr>
                <a:xfrm>
                  <a:off x="4979623" y="4288496"/>
                  <a:ext cx="4386615" cy="309370"/>
                </a:xfrm>
                <a:custGeom>
                  <a:avLst/>
                  <a:gdLst/>
                  <a:ahLst/>
                  <a:cxnLst/>
                  <a:rect l="l" t="t" r="r" b="b"/>
                  <a:pathLst>
                    <a:path w="20475" h="1444" extrusionOk="0">
                      <a:moveTo>
                        <a:pt x="14638" y="0"/>
                      </a:moveTo>
                      <a:cubicBezTo>
                        <a:pt x="14163" y="0"/>
                        <a:pt x="13687" y="254"/>
                        <a:pt x="13460" y="762"/>
                      </a:cubicBezTo>
                      <a:cubicBezTo>
                        <a:pt x="13242" y="394"/>
                        <a:pt x="12915" y="240"/>
                        <a:pt x="12568" y="240"/>
                      </a:cubicBezTo>
                      <a:cubicBezTo>
                        <a:pt x="12058" y="240"/>
                        <a:pt x="11507" y="573"/>
                        <a:pt x="11201" y="1049"/>
                      </a:cubicBezTo>
                      <a:cubicBezTo>
                        <a:pt x="10962" y="487"/>
                        <a:pt x="10434" y="194"/>
                        <a:pt x="9904" y="194"/>
                      </a:cubicBezTo>
                      <a:cubicBezTo>
                        <a:pt x="9453" y="194"/>
                        <a:pt x="9001" y="406"/>
                        <a:pt x="8727" y="846"/>
                      </a:cubicBezTo>
                      <a:cubicBezTo>
                        <a:pt x="8458" y="484"/>
                        <a:pt x="8059" y="308"/>
                        <a:pt x="7662" y="308"/>
                      </a:cubicBezTo>
                      <a:cubicBezTo>
                        <a:pt x="7194" y="308"/>
                        <a:pt x="6731" y="553"/>
                        <a:pt x="6491" y="1025"/>
                      </a:cubicBezTo>
                      <a:cubicBezTo>
                        <a:pt x="6261" y="546"/>
                        <a:pt x="5799" y="299"/>
                        <a:pt x="5334" y="299"/>
                      </a:cubicBezTo>
                      <a:cubicBezTo>
                        <a:pt x="4930" y="299"/>
                        <a:pt x="4524" y="486"/>
                        <a:pt x="4268" y="870"/>
                      </a:cubicBezTo>
                      <a:cubicBezTo>
                        <a:pt x="4040" y="347"/>
                        <a:pt x="3550" y="80"/>
                        <a:pt x="3057" y="80"/>
                      </a:cubicBezTo>
                      <a:cubicBezTo>
                        <a:pt x="2593" y="80"/>
                        <a:pt x="2127" y="317"/>
                        <a:pt x="1877" y="798"/>
                      </a:cubicBezTo>
                      <a:cubicBezTo>
                        <a:pt x="1743" y="430"/>
                        <a:pt x="1401" y="197"/>
                        <a:pt x="1016" y="197"/>
                      </a:cubicBezTo>
                      <a:cubicBezTo>
                        <a:pt x="988" y="197"/>
                        <a:pt x="961" y="198"/>
                        <a:pt x="933" y="200"/>
                      </a:cubicBezTo>
                      <a:cubicBezTo>
                        <a:pt x="335" y="248"/>
                        <a:pt x="13" y="822"/>
                        <a:pt x="1" y="1372"/>
                      </a:cubicBezTo>
                      <a:cubicBezTo>
                        <a:pt x="1" y="1420"/>
                        <a:pt x="36" y="1443"/>
                        <a:pt x="72" y="1443"/>
                      </a:cubicBezTo>
                      <a:cubicBezTo>
                        <a:pt x="108" y="1443"/>
                        <a:pt x="144" y="1420"/>
                        <a:pt x="144" y="1372"/>
                      </a:cubicBezTo>
                      <a:cubicBezTo>
                        <a:pt x="168" y="941"/>
                        <a:pt x="383" y="523"/>
                        <a:pt x="825" y="415"/>
                      </a:cubicBezTo>
                      <a:cubicBezTo>
                        <a:pt x="894" y="396"/>
                        <a:pt x="964" y="386"/>
                        <a:pt x="1032" y="386"/>
                      </a:cubicBezTo>
                      <a:cubicBezTo>
                        <a:pt x="1411" y="386"/>
                        <a:pt x="1749" y="681"/>
                        <a:pt x="1770" y="1097"/>
                      </a:cubicBezTo>
                      <a:cubicBezTo>
                        <a:pt x="1770" y="1149"/>
                        <a:pt x="1812" y="1180"/>
                        <a:pt x="1855" y="1180"/>
                      </a:cubicBezTo>
                      <a:cubicBezTo>
                        <a:pt x="1890" y="1180"/>
                        <a:pt x="1926" y="1158"/>
                        <a:pt x="1937" y="1109"/>
                      </a:cubicBezTo>
                      <a:cubicBezTo>
                        <a:pt x="2087" y="538"/>
                        <a:pt x="2570" y="251"/>
                        <a:pt x="3052" y="251"/>
                      </a:cubicBezTo>
                      <a:cubicBezTo>
                        <a:pt x="3529" y="251"/>
                        <a:pt x="4006" y="532"/>
                        <a:pt x="4160" y="1097"/>
                      </a:cubicBezTo>
                      <a:cubicBezTo>
                        <a:pt x="4174" y="1143"/>
                        <a:pt x="4213" y="1168"/>
                        <a:pt x="4252" y="1168"/>
                      </a:cubicBezTo>
                      <a:cubicBezTo>
                        <a:pt x="4282" y="1168"/>
                        <a:pt x="4312" y="1152"/>
                        <a:pt x="4328" y="1121"/>
                      </a:cubicBezTo>
                      <a:cubicBezTo>
                        <a:pt x="4547" y="688"/>
                        <a:pt x="4944" y="474"/>
                        <a:pt x="5336" y="474"/>
                      </a:cubicBezTo>
                      <a:cubicBezTo>
                        <a:pt x="5777" y="474"/>
                        <a:pt x="6213" y="745"/>
                        <a:pt x="6384" y="1276"/>
                      </a:cubicBezTo>
                      <a:cubicBezTo>
                        <a:pt x="6402" y="1312"/>
                        <a:pt x="6438" y="1330"/>
                        <a:pt x="6473" y="1330"/>
                      </a:cubicBezTo>
                      <a:cubicBezTo>
                        <a:pt x="6509" y="1330"/>
                        <a:pt x="6545" y="1312"/>
                        <a:pt x="6563" y="1276"/>
                      </a:cubicBezTo>
                      <a:cubicBezTo>
                        <a:pt x="6740" y="759"/>
                        <a:pt x="7200" y="485"/>
                        <a:pt x="7663" y="485"/>
                      </a:cubicBezTo>
                      <a:cubicBezTo>
                        <a:pt x="8044" y="485"/>
                        <a:pt x="8428" y="672"/>
                        <a:pt x="8655" y="1061"/>
                      </a:cubicBezTo>
                      <a:cubicBezTo>
                        <a:pt x="8673" y="1085"/>
                        <a:pt x="8700" y="1097"/>
                        <a:pt x="8727" y="1097"/>
                      </a:cubicBezTo>
                      <a:cubicBezTo>
                        <a:pt x="8754" y="1097"/>
                        <a:pt x="8781" y="1085"/>
                        <a:pt x="8798" y="1061"/>
                      </a:cubicBezTo>
                      <a:cubicBezTo>
                        <a:pt x="9028" y="597"/>
                        <a:pt x="9463" y="375"/>
                        <a:pt x="9898" y="375"/>
                      </a:cubicBezTo>
                      <a:cubicBezTo>
                        <a:pt x="10415" y="375"/>
                        <a:pt x="10931" y="690"/>
                        <a:pt x="11094" y="1288"/>
                      </a:cubicBezTo>
                      <a:cubicBezTo>
                        <a:pt x="11100" y="1335"/>
                        <a:pt x="11137" y="1359"/>
                        <a:pt x="11174" y="1359"/>
                      </a:cubicBezTo>
                      <a:cubicBezTo>
                        <a:pt x="11203" y="1359"/>
                        <a:pt x="11233" y="1344"/>
                        <a:pt x="11249" y="1312"/>
                      </a:cubicBezTo>
                      <a:cubicBezTo>
                        <a:pt x="11493" y="818"/>
                        <a:pt x="12045" y="426"/>
                        <a:pt x="12549" y="426"/>
                      </a:cubicBezTo>
                      <a:cubicBezTo>
                        <a:pt x="12886" y="426"/>
                        <a:pt x="13202" y="601"/>
                        <a:pt x="13389" y="1037"/>
                      </a:cubicBezTo>
                      <a:cubicBezTo>
                        <a:pt x="13403" y="1071"/>
                        <a:pt x="13430" y="1085"/>
                        <a:pt x="13458" y="1085"/>
                      </a:cubicBezTo>
                      <a:cubicBezTo>
                        <a:pt x="13498" y="1085"/>
                        <a:pt x="13542" y="1056"/>
                        <a:pt x="13556" y="1013"/>
                      </a:cubicBezTo>
                      <a:cubicBezTo>
                        <a:pt x="13698" y="462"/>
                        <a:pt x="14161" y="187"/>
                        <a:pt x="14625" y="187"/>
                      </a:cubicBezTo>
                      <a:cubicBezTo>
                        <a:pt x="15096" y="187"/>
                        <a:pt x="15569" y="471"/>
                        <a:pt x="15708" y="1037"/>
                      </a:cubicBezTo>
                      <a:cubicBezTo>
                        <a:pt x="15726" y="1079"/>
                        <a:pt x="15761" y="1100"/>
                        <a:pt x="15797" y="1100"/>
                      </a:cubicBezTo>
                      <a:cubicBezTo>
                        <a:pt x="15833" y="1100"/>
                        <a:pt x="15869" y="1079"/>
                        <a:pt x="15887" y="1037"/>
                      </a:cubicBezTo>
                      <a:cubicBezTo>
                        <a:pt x="16055" y="544"/>
                        <a:pt x="16486" y="301"/>
                        <a:pt x="16917" y="301"/>
                      </a:cubicBezTo>
                      <a:cubicBezTo>
                        <a:pt x="17373" y="301"/>
                        <a:pt x="17831" y="574"/>
                        <a:pt x="17979" y="1109"/>
                      </a:cubicBezTo>
                      <a:cubicBezTo>
                        <a:pt x="17992" y="1150"/>
                        <a:pt x="18029" y="1171"/>
                        <a:pt x="18065" y="1171"/>
                      </a:cubicBezTo>
                      <a:cubicBezTo>
                        <a:pt x="18092" y="1171"/>
                        <a:pt x="18119" y="1159"/>
                        <a:pt x="18134" y="1133"/>
                      </a:cubicBezTo>
                      <a:cubicBezTo>
                        <a:pt x="18341" y="681"/>
                        <a:pt x="18753" y="467"/>
                        <a:pt x="19162" y="467"/>
                      </a:cubicBezTo>
                      <a:cubicBezTo>
                        <a:pt x="19652" y="467"/>
                        <a:pt x="20138" y="775"/>
                        <a:pt x="20262" y="1348"/>
                      </a:cubicBezTo>
                      <a:cubicBezTo>
                        <a:pt x="20276" y="1400"/>
                        <a:pt x="20315" y="1422"/>
                        <a:pt x="20355" y="1422"/>
                      </a:cubicBezTo>
                      <a:cubicBezTo>
                        <a:pt x="20414" y="1422"/>
                        <a:pt x="20475" y="1372"/>
                        <a:pt x="20453" y="1300"/>
                      </a:cubicBezTo>
                      <a:cubicBezTo>
                        <a:pt x="20307" y="645"/>
                        <a:pt x="19746" y="278"/>
                        <a:pt x="19178" y="278"/>
                      </a:cubicBezTo>
                      <a:cubicBezTo>
                        <a:pt x="18772" y="278"/>
                        <a:pt x="18363" y="466"/>
                        <a:pt x="18098" y="870"/>
                      </a:cubicBezTo>
                      <a:cubicBezTo>
                        <a:pt x="17880" y="358"/>
                        <a:pt x="17404" y="97"/>
                        <a:pt x="16928" y="97"/>
                      </a:cubicBezTo>
                      <a:cubicBezTo>
                        <a:pt x="16492" y="97"/>
                        <a:pt x="16055" y="316"/>
                        <a:pt x="15815" y="762"/>
                      </a:cubicBezTo>
                      <a:cubicBezTo>
                        <a:pt x="15588" y="254"/>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852" name="Google Shape;2852;p29"/>
                <p:cNvSpPr/>
                <p:nvPr/>
              </p:nvSpPr>
              <p:spPr>
                <a:xfrm>
                  <a:off x="4979623" y="4829466"/>
                  <a:ext cx="4386615" cy="310655"/>
                </a:xfrm>
                <a:custGeom>
                  <a:avLst/>
                  <a:gdLst/>
                  <a:ahLst/>
                  <a:cxnLst/>
                  <a:rect l="l" t="t" r="r" b="b"/>
                  <a:pathLst>
                    <a:path w="20475" h="1450" extrusionOk="0">
                      <a:moveTo>
                        <a:pt x="14638" y="0"/>
                      </a:moveTo>
                      <a:cubicBezTo>
                        <a:pt x="14163" y="0"/>
                        <a:pt x="13687" y="257"/>
                        <a:pt x="13460" y="771"/>
                      </a:cubicBezTo>
                      <a:cubicBezTo>
                        <a:pt x="13242" y="398"/>
                        <a:pt x="12914" y="243"/>
                        <a:pt x="12567" y="243"/>
                      </a:cubicBezTo>
                      <a:cubicBezTo>
                        <a:pt x="12058" y="243"/>
                        <a:pt x="11507" y="577"/>
                        <a:pt x="11201" y="1046"/>
                      </a:cubicBezTo>
                      <a:cubicBezTo>
                        <a:pt x="10963" y="487"/>
                        <a:pt x="10439" y="198"/>
                        <a:pt x="9913" y="198"/>
                      </a:cubicBezTo>
                      <a:cubicBezTo>
                        <a:pt x="9459" y="198"/>
                        <a:pt x="9003" y="413"/>
                        <a:pt x="8727" y="855"/>
                      </a:cubicBezTo>
                      <a:cubicBezTo>
                        <a:pt x="8457" y="492"/>
                        <a:pt x="8056" y="316"/>
                        <a:pt x="7658" y="316"/>
                      </a:cubicBezTo>
                      <a:cubicBezTo>
                        <a:pt x="7192" y="316"/>
                        <a:pt x="6730" y="558"/>
                        <a:pt x="6491" y="1022"/>
                      </a:cubicBezTo>
                      <a:cubicBezTo>
                        <a:pt x="6262" y="545"/>
                        <a:pt x="5802" y="298"/>
                        <a:pt x="5339" y="298"/>
                      </a:cubicBezTo>
                      <a:cubicBezTo>
                        <a:pt x="4933" y="298"/>
                        <a:pt x="4525" y="488"/>
                        <a:pt x="4268" y="879"/>
                      </a:cubicBezTo>
                      <a:cubicBezTo>
                        <a:pt x="4040" y="348"/>
                        <a:pt x="3547" y="79"/>
                        <a:pt x="3053" y="79"/>
                      </a:cubicBezTo>
                      <a:cubicBezTo>
                        <a:pt x="2590" y="79"/>
                        <a:pt x="2126" y="315"/>
                        <a:pt x="1877" y="795"/>
                      </a:cubicBezTo>
                      <a:cubicBezTo>
                        <a:pt x="1743" y="437"/>
                        <a:pt x="1399" y="194"/>
                        <a:pt x="1012" y="194"/>
                      </a:cubicBezTo>
                      <a:cubicBezTo>
                        <a:pt x="986" y="194"/>
                        <a:pt x="960" y="195"/>
                        <a:pt x="933" y="198"/>
                      </a:cubicBezTo>
                      <a:cubicBezTo>
                        <a:pt x="335" y="257"/>
                        <a:pt x="13" y="831"/>
                        <a:pt x="1" y="1369"/>
                      </a:cubicBezTo>
                      <a:cubicBezTo>
                        <a:pt x="1" y="1423"/>
                        <a:pt x="36" y="1450"/>
                        <a:pt x="72" y="1450"/>
                      </a:cubicBezTo>
                      <a:cubicBezTo>
                        <a:pt x="108" y="1450"/>
                        <a:pt x="144" y="1423"/>
                        <a:pt x="144" y="1369"/>
                      </a:cubicBezTo>
                      <a:cubicBezTo>
                        <a:pt x="168" y="939"/>
                        <a:pt x="383" y="532"/>
                        <a:pt x="825" y="413"/>
                      </a:cubicBezTo>
                      <a:cubicBezTo>
                        <a:pt x="890" y="396"/>
                        <a:pt x="954" y="388"/>
                        <a:pt x="1018" y="388"/>
                      </a:cubicBezTo>
                      <a:cubicBezTo>
                        <a:pt x="1403" y="388"/>
                        <a:pt x="1749" y="684"/>
                        <a:pt x="1770" y="1094"/>
                      </a:cubicBezTo>
                      <a:cubicBezTo>
                        <a:pt x="1770" y="1153"/>
                        <a:pt x="1812" y="1183"/>
                        <a:pt x="1855" y="1183"/>
                      </a:cubicBezTo>
                      <a:cubicBezTo>
                        <a:pt x="1890" y="1183"/>
                        <a:pt x="1926" y="1162"/>
                        <a:pt x="1937" y="1118"/>
                      </a:cubicBezTo>
                      <a:cubicBezTo>
                        <a:pt x="2087" y="547"/>
                        <a:pt x="2570" y="260"/>
                        <a:pt x="3052" y="260"/>
                      </a:cubicBezTo>
                      <a:cubicBezTo>
                        <a:pt x="3529" y="260"/>
                        <a:pt x="4006" y="541"/>
                        <a:pt x="4160" y="1106"/>
                      </a:cubicBezTo>
                      <a:cubicBezTo>
                        <a:pt x="4174" y="1147"/>
                        <a:pt x="4215" y="1168"/>
                        <a:pt x="4254" y="1168"/>
                      </a:cubicBezTo>
                      <a:cubicBezTo>
                        <a:pt x="4283" y="1168"/>
                        <a:pt x="4312" y="1156"/>
                        <a:pt x="4328" y="1130"/>
                      </a:cubicBezTo>
                      <a:cubicBezTo>
                        <a:pt x="4548" y="690"/>
                        <a:pt x="4947" y="473"/>
                        <a:pt x="5340" y="473"/>
                      </a:cubicBezTo>
                      <a:cubicBezTo>
                        <a:pt x="5780" y="473"/>
                        <a:pt x="6214" y="743"/>
                        <a:pt x="6384" y="1273"/>
                      </a:cubicBezTo>
                      <a:cubicBezTo>
                        <a:pt x="6402" y="1315"/>
                        <a:pt x="6438" y="1336"/>
                        <a:pt x="6473" y="1336"/>
                      </a:cubicBezTo>
                      <a:cubicBezTo>
                        <a:pt x="6509" y="1336"/>
                        <a:pt x="6545" y="1315"/>
                        <a:pt x="6563" y="1273"/>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26" y="597"/>
                        <a:pt x="9458" y="377"/>
                        <a:pt x="9890" y="377"/>
                      </a:cubicBezTo>
                      <a:cubicBezTo>
                        <a:pt x="10410" y="377"/>
                        <a:pt x="10930" y="696"/>
                        <a:pt x="11094" y="1297"/>
                      </a:cubicBezTo>
                      <a:cubicBezTo>
                        <a:pt x="11100" y="1338"/>
                        <a:pt x="11138" y="1359"/>
                        <a:pt x="11176" y="1359"/>
                      </a:cubicBezTo>
                      <a:cubicBezTo>
                        <a:pt x="11205" y="1359"/>
                        <a:pt x="11233" y="1347"/>
                        <a:pt x="11249" y="1321"/>
                      </a:cubicBezTo>
                      <a:cubicBezTo>
                        <a:pt x="11492" y="821"/>
                        <a:pt x="12042" y="432"/>
                        <a:pt x="12545" y="432"/>
                      </a:cubicBezTo>
                      <a:cubicBezTo>
                        <a:pt x="12884" y="432"/>
                        <a:pt x="13201" y="608"/>
                        <a:pt x="13389" y="1046"/>
                      </a:cubicBezTo>
                      <a:cubicBezTo>
                        <a:pt x="13404" y="1076"/>
                        <a:pt x="13431" y="1090"/>
                        <a:pt x="13460" y="1090"/>
                      </a:cubicBezTo>
                      <a:cubicBezTo>
                        <a:pt x="13500" y="1090"/>
                        <a:pt x="13542" y="1064"/>
                        <a:pt x="13556" y="1022"/>
                      </a:cubicBezTo>
                      <a:cubicBezTo>
                        <a:pt x="13699" y="463"/>
                        <a:pt x="14164" y="186"/>
                        <a:pt x="14629" y="186"/>
                      </a:cubicBezTo>
                      <a:cubicBezTo>
                        <a:pt x="15099" y="186"/>
                        <a:pt x="15569" y="469"/>
                        <a:pt x="15708" y="1034"/>
                      </a:cubicBezTo>
                      <a:cubicBezTo>
                        <a:pt x="15726" y="1076"/>
                        <a:pt x="15761" y="1097"/>
                        <a:pt x="15797" y="1097"/>
                      </a:cubicBezTo>
                      <a:cubicBezTo>
                        <a:pt x="15833" y="1097"/>
                        <a:pt x="15869" y="1076"/>
                        <a:pt x="15887" y="1034"/>
                      </a:cubicBezTo>
                      <a:cubicBezTo>
                        <a:pt x="16055" y="541"/>
                        <a:pt x="16486" y="298"/>
                        <a:pt x="16917" y="298"/>
                      </a:cubicBezTo>
                      <a:cubicBezTo>
                        <a:pt x="17373" y="298"/>
                        <a:pt x="17831" y="571"/>
                        <a:pt x="17979" y="1106"/>
                      </a:cubicBezTo>
                      <a:cubicBezTo>
                        <a:pt x="17992" y="1147"/>
                        <a:pt x="18029" y="1168"/>
                        <a:pt x="18065" y="1168"/>
                      </a:cubicBezTo>
                      <a:cubicBezTo>
                        <a:pt x="18092" y="1168"/>
                        <a:pt x="18119" y="1156"/>
                        <a:pt x="18134" y="1130"/>
                      </a:cubicBezTo>
                      <a:cubicBezTo>
                        <a:pt x="18340" y="680"/>
                        <a:pt x="18751" y="466"/>
                        <a:pt x="19159" y="466"/>
                      </a:cubicBezTo>
                      <a:cubicBezTo>
                        <a:pt x="19650" y="466"/>
                        <a:pt x="20138" y="776"/>
                        <a:pt x="20262" y="1357"/>
                      </a:cubicBezTo>
                      <a:cubicBezTo>
                        <a:pt x="20276" y="1404"/>
                        <a:pt x="20315" y="1425"/>
                        <a:pt x="20354" y="1425"/>
                      </a:cubicBezTo>
                      <a:cubicBezTo>
                        <a:pt x="20414" y="1425"/>
                        <a:pt x="20475" y="1377"/>
                        <a:pt x="20453" y="1297"/>
                      </a:cubicBezTo>
                      <a:cubicBezTo>
                        <a:pt x="20307" y="643"/>
                        <a:pt x="19748" y="281"/>
                        <a:pt x="19181" y="281"/>
                      </a:cubicBezTo>
                      <a:cubicBezTo>
                        <a:pt x="18774" y="281"/>
                        <a:pt x="18363" y="467"/>
                        <a:pt x="18098" y="867"/>
                      </a:cubicBezTo>
                      <a:cubicBezTo>
                        <a:pt x="17881" y="357"/>
                        <a:pt x="17408" y="96"/>
                        <a:pt x="16933" y="96"/>
                      </a:cubicBezTo>
                      <a:cubicBezTo>
                        <a:pt x="16495" y="96"/>
                        <a:pt x="16056" y="318"/>
                        <a:pt x="15815" y="771"/>
                      </a:cubicBezTo>
                      <a:cubicBezTo>
                        <a:pt x="15588" y="257"/>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grpSp>
      <p:sp>
        <p:nvSpPr>
          <p:cNvPr id="2853" name="Google Shape;2853;p29"/>
          <p:cNvSpPr/>
          <p:nvPr/>
        </p:nvSpPr>
        <p:spPr>
          <a:xfrm flipH="1">
            <a:off x="914400" y="609600"/>
            <a:ext cx="10363200" cy="5636800"/>
          </a:xfrm>
          <a:prstGeom prst="snip2DiagRect">
            <a:avLst>
              <a:gd name="adj1" fmla="val 0"/>
              <a:gd name="adj2" fmla="val 0"/>
            </a:avLst>
          </a:pr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pic>
        <p:nvPicPr>
          <p:cNvPr id="2854" name="Google Shape;2854;p29"/>
          <p:cNvPicPr preferRelativeResize="0"/>
          <p:nvPr/>
        </p:nvPicPr>
        <p:blipFill>
          <a:blip r:embed="rId2"/>
          <a:stretch>
            <a:fillRect/>
          </a:stretch>
        </p:blipFill>
        <p:spPr>
          <a:xfrm>
            <a:off x="0" y="0"/>
            <a:ext cx="12192000" cy="6858000"/>
          </a:xfrm>
          <a:prstGeom prst="rect">
            <a:avLst/>
          </a:prstGeom>
          <a:noFill/>
          <a:ln>
            <a:noFill/>
          </a:ln>
        </p:spPr>
      </p:pic>
      <p:sp>
        <p:nvSpPr>
          <p:cNvPr id="2855" name="Google Shape;2855;p29"/>
          <p:cNvSpPr txBox="1">
            <a:spLocks noGrp="1"/>
          </p:cNvSpPr>
          <p:nvPr>
            <p:ph type="title"/>
          </p:nvPr>
        </p:nvSpPr>
        <p:spPr>
          <a:xfrm>
            <a:off x="7399500" y="2611667"/>
            <a:ext cx="3064400" cy="1717600"/>
          </a:xfrm>
          <a:prstGeom prst="rect">
            <a:avLst/>
          </a:prstGeom>
        </p:spPr>
        <p:txBody>
          <a:bodyPr spcFirstLastPara="1" wrap="square" lIns="91425" tIns="91425" rIns="91425" bIns="91425" anchor="t" anchorCtr="0">
            <a:noAutofit/>
          </a:bodyPr>
          <a:lstStyle>
            <a:lvl1pPr lvl="0" rtl="0">
              <a:spcBef>
                <a:spcPts val="0"/>
              </a:spcBef>
              <a:spcAft>
                <a:spcPts val="0"/>
              </a:spcAft>
              <a:buSzPts val="3600"/>
              <a:buNone/>
              <a:defRPr>
                <a:latin typeface="Just Another Hand" panose="02000506000000020003"/>
                <a:ea typeface="Just Another Hand" panose="02000506000000020003"/>
                <a:cs typeface="Just Another Hand" panose="02000506000000020003"/>
                <a:sym typeface="Just Another Hand" panose="02000506000000020003"/>
              </a:defRPr>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a:endParaRPr/>
          </a:p>
        </p:txBody>
      </p:sp>
    </p:spTree>
  </p:cSld>
  <p:clrMapOvr>
    <a:masterClrMapping/>
  </p:clrMapOvr>
</p:sldLayout>
</file>

<file path=ppt/slideLayouts/slideLayout92.xml><?xml version="1.0" encoding="utf-8"?>
<p:sldLayout xmlns:a="http://schemas.openxmlformats.org/drawingml/2006/main" xmlns:r="http://schemas.openxmlformats.org/officeDocument/2006/relationships" xmlns:p="http://schemas.openxmlformats.org/presentationml/2006/main" matchingName="Title only 13">
  <p:cSld name="CUSTOM_12_1_2_1">
    <p:bg>
      <p:bgPr>
        <a:solidFill>
          <a:schemeClr val="lt2"/>
        </a:solidFill>
        <a:effectLst/>
      </p:bgPr>
    </p:bg>
    <p:spTree>
      <p:nvGrpSpPr>
        <p:cNvPr id="1" name="Shape 2856"/>
        <p:cNvGrpSpPr/>
        <p:nvPr/>
      </p:nvGrpSpPr>
      <p:grpSpPr>
        <a:xfrm>
          <a:off x="0" y="0"/>
          <a:ext cx="0" cy="0"/>
          <a:chOff x="0" y="0"/>
          <a:chExt cx="0" cy="0"/>
        </a:xfrm>
      </p:grpSpPr>
      <p:grpSp>
        <p:nvGrpSpPr>
          <p:cNvPr id="2857" name="Google Shape;2857;p30"/>
          <p:cNvGrpSpPr/>
          <p:nvPr/>
        </p:nvGrpSpPr>
        <p:grpSpPr>
          <a:xfrm>
            <a:off x="-190735" y="-16495"/>
            <a:ext cx="12400215" cy="7493993"/>
            <a:chOff x="-143051" y="-12371"/>
            <a:chExt cx="9300161" cy="5620495"/>
          </a:xfrm>
        </p:grpSpPr>
        <p:sp>
          <p:nvSpPr>
            <p:cNvPr id="2858" name="Google Shape;2858;p30"/>
            <p:cNvSpPr/>
            <p:nvPr/>
          </p:nvSpPr>
          <p:spPr>
            <a:xfrm>
              <a:off x="274593" y="24051"/>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859" name="Google Shape;2859;p30"/>
            <p:cNvSpPr/>
            <p:nvPr/>
          </p:nvSpPr>
          <p:spPr>
            <a:xfrm>
              <a:off x="245333" y="732438"/>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860" name="Google Shape;2860;p30"/>
            <p:cNvSpPr/>
            <p:nvPr/>
          </p:nvSpPr>
          <p:spPr>
            <a:xfrm>
              <a:off x="609755" y="446587"/>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861" name="Google Shape;2861;p30"/>
            <p:cNvSpPr/>
            <p:nvPr/>
          </p:nvSpPr>
          <p:spPr>
            <a:xfrm>
              <a:off x="946350" y="972455"/>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862" name="Google Shape;2862;p30"/>
            <p:cNvSpPr/>
            <p:nvPr/>
          </p:nvSpPr>
          <p:spPr>
            <a:xfrm>
              <a:off x="1196801" y="515543"/>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863" name="Google Shape;2863;p30"/>
            <p:cNvSpPr/>
            <p:nvPr/>
          </p:nvSpPr>
          <p:spPr>
            <a:xfrm>
              <a:off x="1247906" y="121058"/>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864" name="Google Shape;2864;p30"/>
            <p:cNvSpPr/>
            <p:nvPr/>
          </p:nvSpPr>
          <p:spPr>
            <a:xfrm>
              <a:off x="1759907" y="286985"/>
              <a:ext cx="168196" cy="204413"/>
            </a:xfrm>
            <a:custGeom>
              <a:avLst/>
              <a:gdLst/>
              <a:ahLst/>
              <a:cxnLst/>
              <a:rect l="l" t="t" r="r" b="b"/>
              <a:pathLst>
                <a:path w="822" h="999" extrusionOk="0">
                  <a:moveTo>
                    <a:pt x="149" y="1"/>
                  </a:moveTo>
                  <a:cubicBezTo>
                    <a:pt x="63" y="1"/>
                    <a:pt x="0" y="102"/>
                    <a:pt x="9" y="195"/>
                  </a:cubicBezTo>
                  <a:cubicBezTo>
                    <a:pt x="33" y="314"/>
                    <a:pt x="81" y="434"/>
                    <a:pt x="153" y="553"/>
                  </a:cubicBezTo>
                  <a:cubicBezTo>
                    <a:pt x="201" y="673"/>
                    <a:pt x="260" y="792"/>
                    <a:pt x="344" y="900"/>
                  </a:cubicBezTo>
                  <a:cubicBezTo>
                    <a:pt x="391" y="969"/>
                    <a:pt x="457" y="998"/>
                    <a:pt x="523" y="998"/>
                  </a:cubicBezTo>
                  <a:cubicBezTo>
                    <a:pt x="673" y="998"/>
                    <a:pt x="822" y="844"/>
                    <a:pt x="739" y="661"/>
                  </a:cubicBezTo>
                  <a:cubicBezTo>
                    <a:pt x="607" y="422"/>
                    <a:pt x="440" y="195"/>
                    <a:pt x="225" y="27"/>
                  </a:cubicBezTo>
                  <a:cubicBezTo>
                    <a:pt x="198" y="9"/>
                    <a:pt x="173" y="1"/>
                    <a:pt x="149"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865" name="Google Shape;2865;p30"/>
            <p:cNvSpPr/>
            <p:nvPr/>
          </p:nvSpPr>
          <p:spPr>
            <a:xfrm>
              <a:off x="1661691" y="760266"/>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866" name="Google Shape;2866;p30"/>
            <p:cNvSpPr/>
            <p:nvPr/>
          </p:nvSpPr>
          <p:spPr>
            <a:xfrm>
              <a:off x="2037777" y="1172980"/>
              <a:ext cx="145483" cy="184770"/>
            </a:xfrm>
            <a:custGeom>
              <a:avLst/>
              <a:gdLst/>
              <a:ahLst/>
              <a:cxnLst/>
              <a:rect l="l" t="t" r="r" b="b"/>
              <a:pathLst>
                <a:path w="711" h="903" extrusionOk="0">
                  <a:moveTo>
                    <a:pt x="199" y="0"/>
                  </a:moveTo>
                  <a:cubicBezTo>
                    <a:pt x="98" y="0"/>
                    <a:pt x="0" y="96"/>
                    <a:pt x="26" y="216"/>
                  </a:cubicBezTo>
                  <a:cubicBezTo>
                    <a:pt x="74" y="431"/>
                    <a:pt x="169" y="634"/>
                    <a:pt x="301" y="802"/>
                  </a:cubicBezTo>
                  <a:cubicBezTo>
                    <a:pt x="342" y="872"/>
                    <a:pt x="407" y="902"/>
                    <a:pt x="471" y="902"/>
                  </a:cubicBezTo>
                  <a:cubicBezTo>
                    <a:pt x="591" y="902"/>
                    <a:pt x="711" y="795"/>
                    <a:pt x="672" y="646"/>
                  </a:cubicBezTo>
                  <a:cubicBezTo>
                    <a:pt x="600" y="419"/>
                    <a:pt x="480" y="216"/>
                    <a:pt x="313" y="48"/>
                  </a:cubicBezTo>
                  <a:cubicBezTo>
                    <a:pt x="279" y="15"/>
                    <a:pt x="239" y="0"/>
                    <a:pt x="199"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867" name="Google Shape;2867;p30"/>
            <p:cNvSpPr/>
            <p:nvPr/>
          </p:nvSpPr>
          <p:spPr>
            <a:xfrm>
              <a:off x="2177530" y="799348"/>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868" name="Google Shape;2868;p30"/>
            <p:cNvSpPr/>
            <p:nvPr/>
          </p:nvSpPr>
          <p:spPr>
            <a:xfrm>
              <a:off x="2445988" y="285143"/>
              <a:ext cx="163285" cy="193159"/>
            </a:xfrm>
            <a:custGeom>
              <a:avLst/>
              <a:gdLst/>
              <a:ahLst/>
              <a:cxnLst/>
              <a:rect l="l" t="t" r="r" b="b"/>
              <a:pathLst>
                <a:path w="798" h="944" extrusionOk="0">
                  <a:moveTo>
                    <a:pt x="615" y="1"/>
                  </a:moveTo>
                  <a:cubicBezTo>
                    <a:pt x="582" y="1"/>
                    <a:pt x="548" y="15"/>
                    <a:pt x="517" y="48"/>
                  </a:cubicBezTo>
                  <a:cubicBezTo>
                    <a:pt x="338" y="228"/>
                    <a:pt x="183" y="431"/>
                    <a:pt x="63" y="646"/>
                  </a:cubicBezTo>
                  <a:cubicBezTo>
                    <a:pt x="0" y="781"/>
                    <a:pt x="120" y="944"/>
                    <a:pt x="245" y="944"/>
                  </a:cubicBezTo>
                  <a:cubicBezTo>
                    <a:pt x="286" y="944"/>
                    <a:pt x="327" y="926"/>
                    <a:pt x="362" y="885"/>
                  </a:cubicBezTo>
                  <a:cubicBezTo>
                    <a:pt x="517" y="682"/>
                    <a:pt x="649" y="455"/>
                    <a:pt x="744" y="228"/>
                  </a:cubicBezTo>
                  <a:cubicBezTo>
                    <a:pt x="798" y="121"/>
                    <a:pt x="712" y="1"/>
                    <a:pt x="61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869" name="Google Shape;2869;p30"/>
            <p:cNvSpPr/>
            <p:nvPr/>
          </p:nvSpPr>
          <p:spPr>
            <a:xfrm>
              <a:off x="2895736" y="388066"/>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870" name="Google Shape;2870;p30"/>
            <p:cNvSpPr/>
            <p:nvPr/>
          </p:nvSpPr>
          <p:spPr>
            <a:xfrm>
              <a:off x="2913742" y="789526"/>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871" name="Google Shape;2871;p30"/>
            <p:cNvSpPr/>
            <p:nvPr/>
          </p:nvSpPr>
          <p:spPr>
            <a:xfrm>
              <a:off x="3214119" y="1023609"/>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872" name="Google Shape;2872;p30"/>
            <p:cNvSpPr/>
            <p:nvPr/>
          </p:nvSpPr>
          <p:spPr>
            <a:xfrm>
              <a:off x="3706223" y="909637"/>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873" name="Google Shape;2873;p30"/>
            <p:cNvSpPr/>
            <p:nvPr/>
          </p:nvSpPr>
          <p:spPr>
            <a:xfrm>
              <a:off x="3408710" y="541734"/>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874" name="Google Shape;2874;p30"/>
            <p:cNvSpPr/>
            <p:nvPr/>
          </p:nvSpPr>
          <p:spPr>
            <a:xfrm>
              <a:off x="3371061" y="162782"/>
              <a:ext cx="190704" cy="155714"/>
            </a:xfrm>
            <a:custGeom>
              <a:avLst/>
              <a:gdLst/>
              <a:ahLst/>
              <a:cxnLst/>
              <a:rect l="l" t="t" r="r" b="b"/>
              <a:pathLst>
                <a:path w="932" h="761" extrusionOk="0">
                  <a:moveTo>
                    <a:pt x="204" y="1"/>
                  </a:moveTo>
                  <a:cubicBezTo>
                    <a:pt x="132" y="13"/>
                    <a:pt x="73" y="61"/>
                    <a:pt x="61" y="120"/>
                  </a:cubicBezTo>
                  <a:cubicBezTo>
                    <a:pt x="1" y="264"/>
                    <a:pt x="144" y="455"/>
                    <a:pt x="228" y="539"/>
                  </a:cubicBezTo>
                  <a:cubicBezTo>
                    <a:pt x="336" y="658"/>
                    <a:pt x="479" y="730"/>
                    <a:pt x="622" y="754"/>
                  </a:cubicBezTo>
                  <a:cubicBezTo>
                    <a:pt x="638" y="758"/>
                    <a:pt x="653" y="760"/>
                    <a:pt x="668" y="760"/>
                  </a:cubicBezTo>
                  <a:cubicBezTo>
                    <a:pt x="816" y="760"/>
                    <a:pt x="932" y="562"/>
                    <a:pt x="802" y="443"/>
                  </a:cubicBezTo>
                  <a:cubicBezTo>
                    <a:pt x="706" y="371"/>
                    <a:pt x="622" y="288"/>
                    <a:pt x="539" y="216"/>
                  </a:cubicBezTo>
                  <a:cubicBezTo>
                    <a:pt x="443" y="132"/>
                    <a:pt x="336"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875" name="Google Shape;2875;p30"/>
            <p:cNvSpPr/>
            <p:nvPr/>
          </p:nvSpPr>
          <p:spPr>
            <a:xfrm>
              <a:off x="3797687" y="-12371"/>
              <a:ext cx="128909" cy="251884"/>
            </a:xfrm>
            <a:custGeom>
              <a:avLst/>
              <a:gdLst/>
              <a:ahLst/>
              <a:cxnLst/>
              <a:rect l="l" t="t" r="r" b="b"/>
              <a:pathLst>
                <a:path w="630" h="1231" extrusionOk="0">
                  <a:moveTo>
                    <a:pt x="523" y="1"/>
                  </a:moveTo>
                  <a:cubicBezTo>
                    <a:pt x="487" y="1"/>
                    <a:pt x="450" y="18"/>
                    <a:pt x="426" y="56"/>
                  </a:cubicBezTo>
                  <a:cubicBezTo>
                    <a:pt x="259" y="355"/>
                    <a:pt x="139" y="666"/>
                    <a:pt x="44" y="1000"/>
                  </a:cubicBezTo>
                  <a:cubicBezTo>
                    <a:pt x="0" y="1137"/>
                    <a:pt x="118" y="1231"/>
                    <a:pt x="234" y="1231"/>
                  </a:cubicBezTo>
                  <a:cubicBezTo>
                    <a:pt x="310" y="1231"/>
                    <a:pt x="386" y="1191"/>
                    <a:pt x="414" y="1096"/>
                  </a:cubicBezTo>
                  <a:cubicBezTo>
                    <a:pt x="522" y="773"/>
                    <a:pt x="593" y="438"/>
                    <a:pt x="629" y="104"/>
                  </a:cubicBezTo>
                  <a:cubicBezTo>
                    <a:pt x="629" y="39"/>
                    <a:pt x="578" y="1"/>
                    <a:pt x="52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876" name="Google Shape;2876;p30"/>
            <p:cNvSpPr/>
            <p:nvPr/>
          </p:nvSpPr>
          <p:spPr>
            <a:xfrm>
              <a:off x="2128627" y="-9711"/>
              <a:ext cx="129523" cy="286465"/>
            </a:xfrm>
            <a:custGeom>
              <a:avLst/>
              <a:gdLst/>
              <a:ahLst/>
              <a:cxnLst/>
              <a:rect l="l" t="t" r="r" b="b"/>
              <a:pathLst>
                <a:path w="633" h="1400" extrusionOk="0">
                  <a:moveTo>
                    <a:pt x="181" y="0"/>
                  </a:moveTo>
                  <a:cubicBezTo>
                    <a:pt x="122" y="0"/>
                    <a:pt x="70" y="34"/>
                    <a:pt x="60" y="115"/>
                  </a:cubicBezTo>
                  <a:cubicBezTo>
                    <a:pt x="0" y="497"/>
                    <a:pt x="24" y="880"/>
                    <a:pt x="132" y="1238"/>
                  </a:cubicBezTo>
                  <a:cubicBezTo>
                    <a:pt x="165" y="1351"/>
                    <a:pt x="255" y="1399"/>
                    <a:pt x="347" y="1399"/>
                  </a:cubicBezTo>
                  <a:cubicBezTo>
                    <a:pt x="488" y="1399"/>
                    <a:pt x="632" y="1285"/>
                    <a:pt x="574" y="1119"/>
                  </a:cubicBezTo>
                  <a:cubicBezTo>
                    <a:pt x="467" y="808"/>
                    <a:pt x="395" y="485"/>
                    <a:pt x="371" y="163"/>
                  </a:cubicBezTo>
                  <a:cubicBezTo>
                    <a:pt x="357" y="65"/>
                    <a:pt x="263" y="0"/>
                    <a:pt x="18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877" name="Google Shape;2877;p30"/>
            <p:cNvSpPr/>
            <p:nvPr/>
          </p:nvSpPr>
          <p:spPr>
            <a:xfrm>
              <a:off x="3882398" y="538051"/>
              <a:ext cx="315725"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878" name="Google Shape;2878;p30"/>
            <p:cNvSpPr/>
            <p:nvPr/>
          </p:nvSpPr>
          <p:spPr>
            <a:xfrm>
              <a:off x="-124001" y="509404"/>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879" name="Google Shape;2879;p30"/>
            <p:cNvSpPr/>
            <p:nvPr/>
          </p:nvSpPr>
          <p:spPr>
            <a:xfrm>
              <a:off x="4703718" y="24051"/>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880" name="Google Shape;2880;p30"/>
            <p:cNvSpPr/>
            <p:nvPr/>
          </p:nvSpPr>
          <p:spPr>
            <a:xfrm>
              <a:off x="4674458" y="732438"/>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881" name="Google Shape;2881;p30"/>
            <p:cNvSpPr/>
            <p:nvPr/>
          </p:nvSpPr>
          <p:spPr>
            <a:xfrm>
              <a:off x="5038880" y="446587"/>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882" name="Google Shape;2882;p30"/>
            <p:cNvSpPr/>
            <p:nvPr/>
          </p:nvSpPr>
          <p:spPr>
            <a:xfrm>
              <a:off x="5375475" y="972455"/>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883" name="Google Shape;2883;p30"/>
            <p:cNvSpPr/>
            <p:nvPr/>
          </p:nvSpPr>
          <p:spPr>
            <a:xfrm>
              <a:off x="5625926" y="515543"/>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884" name="Google Shape;2884;p30"/>
            <p:cNvSpPr/>
            <p:nvPr/>
          </p:nvSpPr>
          <p:spPr>
            <a:xfrm>
              <a:off x="5438906" y="153983"/>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885" name="Google Shape;2885;p30"/>
            <p:cNvSpPr/>
            <p:nvPr/>
          </p:nvSpPr>
          <p:spPr>
            <a:xfrm>
              <a:off x="6189032" y="286985"/>
              <a:ext cx="168196" cy="204413"/>
            </a:xfrm>
            <a:custGeom>
              <a:avLst/>
              <a:gdLst/>
              <a:ahLst/>
              <a:cxnLst/>
              <a:rect l="l" t="t" r="r" b="b"/>
              <a:pathLst>
                <a:path w="822" h="999" extrusionOk="0">
                  <a:moveTo>
                    <a:pt x="149" y="1"/>
                  </a:moveTo>
                  <a:cubicBezTo>
                    <a:pt x="63" y="1"/>
                    <a:pt x="0" y="102"/>
                    <a:pt x="9" y="195"/>
                  </a:cubicBezTo>
                  <a:cubicBezTo>
                    <a:pt x="33" y="314"/>
                    <a:pt x="81" y="434"/>
                    <a:pt x="153" y="553"/>
                  </a:cubicBezTo>
                  <a:cubicBezTo>
                    <a:pt x="201" y="673"/>
                    <a:pt x="260" y="792"/>
                    <a:pt x="344" y="900"/>
                  </a:cubicBezTo>
                  <a:cubicBezTo>
                    <a:pt x="391" y="969"/>
                    <a:pt x="457" y="998"/>
                    <a:pt x="523" y="998"/>
                  </a:cubicBezTo>
                  <a:cubicBezTo>
                    <a:pt x="673" y="998"/>
                    <a:pt x="822" y="844"/>
                    <a:pt x="739" y="661"/>
                  </a:cubicBezTo>
                  <a:cubicBezTo>
                    <a:pt x="607" y="422"/>
                    <a:pt x="440" y="195"/>
                    <a:pt x="225" y="27"/>
                  </a:cubicBezTo>
                  <a:cubicBezTo>
                    <a:pt x="198" y="9"/>
                    <a:pt x="173" y="1"/>
                    <a:pt x="149"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886" name="Google Shape;2886;p30"/>
            <p:cNvSpPr/>
            <p:nvPr/>
          </p:nvSpPr>
          <p:spPr>
            <a:xfrm>
              <a:off x="6090816" y="760266"/>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887" name="Google Shape;2887;p30"/>
            <p:cNvSpPr/>
            <p:nvPr/>
          </p:nvSpPr>
          <p:spPr>
            <a:xfrm>
              <a:off x="6606655" y="799348"/>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888" name="Google Shape;2888;p30"/>
            <p:cNvSpPr/>
            <p:nvPr/>
          </p:nvSpPr>
          <p:spPr>
            <a:xfrm>
              <a:off x="6875113" y="285143"/>
              <a:ext cx="163285" cy="193159"/>
            </a:xfrm>
            <a:custGeom>
              <a:avLst/>
              <a:gdLst/>
              <a:ahLst/>
              <a:cxnLst/>
              <a:rect l="l" t="t" r="r" b="b"/>
              <a:pathLst>
                <a:path w="798" h="944" extrusionOk="0">
                  <a:moveTo>
                    <a:pt x="615" y="1"/>
                  </a:moveTo>
                  <a:cubicBezTo>
                    <a:pt x="582" y="1"/>
                    <a:pt x="548" y="15"/>
                    <a:pt x="517" y="48"/>
                  </a:cubicBezTo>
                  <a:cubicBezTo>
                    <a:pt x="338" y="228"/>
                    <a:pt x="183" y="431"/>
                    <a:pt x="63" y="646"/>
                  </a:cubicBezTo>
                  <a:cubicBezTo>
                    <a:pt x="0" y="781"/>
                    <a:pt x="120" y="944"/>
                    <a:pt x="245" y="944"/>
                  </a:cubicBezTo>
                  <a:cubicBezTo>
                    <a:pt x="286" y="944"/>
                    <a:pt x="327" y="926"/>
                    <a:pt x="362" y="885"/>
                  </a:cubicBezTo>
                  <a:cubicBezTo>
                    <a:pt x="517" y="682"/>
                    <a:pt x="649" y="455"/>
                    <a:pt x="744" y="228"/>
                  </a:cubicBezTo>
                  <a:cubicBezTo>
                    <a:pt x="798" y="121"/>
                    <a:pt x="712" y="1"/>
                    <a:pt x="61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889" name="Google Shape;2889;p30"/>
            <p:cNvSpPr/>
            <p:nvPr/>
          </p:nvSpPr>
          <p:spPr>
            <a:xfrm>
              <a:off x="7324861" y="388066"/>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890" name="Google Shape;2890;p30"/>
            <p:cNvSpPr/>
            <p:nvPr/>
          </p:nvSpPr>
          <p:spPr>
            <a:xfrm>
              <a:off x="7342867" y="789526"/>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891" name="Google Shape;2891;p30"/>
            <p:cNvSpPr/>
            <p:nvPr/>
          </p:nvSpPr>
          <p:spPr>
            <a:xfrm>
              <a:off x="7643244" y="1023609"/>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892" name="Google Shape;2892;p30"/>
            <p:cNvSpPr/>
            <p:nvPr/>
          </p:nvSpPr>
          <p:spPr>
            <a:xfrm>
              <a:off x="8135348" y="909637"/>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893" name="Google Shape;2893;p30"/>
            <p:cNvSpPr/>
            <p:nvPr/>
          </p:nvSpPr>
          <p:spPr>
            <a:xfrm>
              <a:off x="7837835" y="541734"/>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894" name="Google Shape;2894;p30"/>
            <p:cNvSpPr/>
            <p:nvPr/>
          </p:nvSpPr>
          <p:spPr>
            <a:xfrm>
              <a:off x="7800186" y="162782"/>
              <a:ext cx="190704" cy="155714"/>
            </a:xfrm>
            <a:custGeom>
              <a:avLst/>
              <a:gdLst/>
              <a:ahLst/>
              <a:cxnLst/>
              <a:rect l="l" t="t" r="r" b="b"/>
              <a:pathLst>
                <a:path w="932" h="761" extrusionOk="0">
                  <a:moveTo>
                    <a:pt x="204" y="1"/>
                  </a:moveTo>
                  <a:cubicBezTo>
                    <a:pt x="132" y="13"/>
                    <a:pt x="73" y="61"/>
                    <a:pt x="61" y="120"/>
                  </a:cubicBezTo>
                  <a:cubicBezTo>
                    <a:pt x="1" y="264"/>
                    <a:pt x="144" y="455"/>
                    <a:pt x="228" y="539"/>
                  </a:cubicBezTo>
                  <a:cubicBezTo>
                    <a:pt x="336" y="658"/>
                    <a:pt x="479" y="730"/>
                    <a:pt x="622" y="754"/>
                  </a:cubicBezTo>
                  <a:cubicBezTo>
                    <a:pt x="638" y="758"/>
                    <a:pt x="653" y="760"/>
                    <a:pt x="668" y="760"/>
                  </a:cubicBezTo>
                  <a:cubicBezTo>
                    <a:pt x="816" y="760"/>
                    <a:pt x="932" y="562"/>
                    <a:pt x="802" y="443"/>
                  </a:cubicBezTo>
                  <a:cubicBezTo>
                    <a:pt x="706" y="371"/>
                    <a:pt x="622" y="288"/>
                    <a:pt x="539" y="216"/>
                  </a:cubicBezTo>
                  <a:cubicBezTo>
                    <a:pt x="443" y="132"/>
                    <a:pt x="336"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895" name="Google Shape;2895;p30"/>
            <p:cNvSpPr/>
            <p:nvPr/>
          </p:nvSpPr>
          <p:spPr>
            <a:xfrm>
              <a:off x="8226812" y="-12371"/>
              <a:ext cx="128909" cy="251884"/>
            </a:xfrm>
            <a:custGeom>
              <a:avLst/>
              <a:gdLst/>
              <a:ahLst/>
              <a:cxnLst/>
              <a:rect l="l" t="t" r="r" b="b"/>
              <a:pathLst>
                <a:path w="630" h="1231" extrusionOk="0">
                  <a:moveTo>
                    <a:pt x="523" y="1"/>
                  </a:moveTo>
                  <a:cubicBezTo>
                    <a:pt x="487" y="1"/>
                    <a:pt x="450" y="18"/>
                    <a:pt x="426" y="56"/>
                  </a:cubicBezTo>
                  <a:cubicBezTo>
                    <a:pt x="259" y="355"/>
                    <a:pt x="139" y="666"/>
                    <a:pt x="44" y="1000"/>
                  </a:cubicBezTo>
                  <a:cubicBezTo>
                    <a:pt x="0" y="1137"/>
                    <a:pt x="118" y="1231"/>
                    <a:pt x="234" y="1231"/>
                  </a:cubicBezTo>
                  <a:cubicBezTo>
                    <a:pt x="310" y="1231"/>
                    <a:pt x="386" y="1191"/>
                    <a:pt x="414" y="1096"/>
                  </a:cubicBezTo>
                  <a:cubicBezTo>
                    <a:pt x="522" y="773"/>
                    <a:pt x="593" y="438"/>
                    <a:pt x="629" y="104"/>
                  </a:cubicBezTo>
                  <a:cubicBezTo>
                    <a:pt x="629" y="39"/>
                    <a:pt x="578" y="1"/>
                    <a:pt x="52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896" name="Google Shape;2896;p30"/>
            <p:cNvSpPr/>
            <p:nvPr/>
          </p:nvSpPr>
          <p:spPr>
            <a:xfrm>
              <a:off x="6557752" y="-9711"/>
              <a:ext cx="129523" cy="286465"/>
            </a:xfrm>
            <a:custGeom>
              <a:avLst/>
              <a:gdLst/>
              <a:ahLst/>
              <a:cxnLst/>
              <a:rect l="l" t="t" r="r" b="b"/>
              <a:pathLst>
                <a:path w="633" h="1400" extrusionOk="0">
                  <a:moveTo>
                    <a:pt x="181" y="0"/>
                  </a:moveTo>
                  <a:cubicBezTo>
                    <a:pt x="122" y="0"/>
                    <a:pt x="70" y="34"/>
                    <a:pt x="60" y="115"/>
                  </a:cubicBezTo>
                  <a:cubicBezTo>
                    <a:pt x="0" y="497"/>
                    <a:pt x="24" y="880"/>
                    <a:pt x="132" y="1238"/>
                  </a:cubicBezTo>
                  <a:cubicBezTo>
                    <a:pt x="165" y="1351"/>
                    <a:pt x="255" y="1399"/>
                    <a:pt x="347" y="1399"/>
                  </a:cubicBezTo>
                  <a:cubicBezTo>
                    <a:pt x="488" y="1399"/>
                    <a:pt x="632" y="1285"/>
                    <a:pt x="574" y="1119"/>
                  </a:cubicBezTo>
                  <a:cubicBezTo>
                    <a:pt x="467" y="808"/>
                    <a:pt x="395" y="485"/>
                    <a:pt x="371" y="163"/>
                  </a:cubicBezTo>
                  <a:cubicBezTo>
                    <a:pt x="357" y="65"/>
                    <a:pt x="263" y="0"/>
                    <a:pt x="18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897" name="Google Shape;2897;p30"/>
            <p:cNvSpPr/>
            <p:nvPr/>
          </p:nvSpPr>
          <p:spPr>
            <a:xfrm rot="-1206472">
              <a:off x="8244636" y="629176"/>
              <a:ext cx="315724"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898" name="Google Shape;2898;p30"/>
            <p:cNvSpPr/>
            <p:nvPr/>
          </p:nvSpPr>
          <p:spPr>
            <a:xfrm rot="-1796623">
              <a:off x="4305124" y="509405"/>
              <a:ext cx="344986"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899" name="Google Shape;2899;p30"/>
            <p:cNvSpPr/>
            <p:nvPr/>
          </p:nvSpPr>
          <p:spPr>
            <a:xfrm>
              <a:off x="465093" y="1176576"/>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900" name="Google Shape;2900;p30"/>
            <p:cNvSpPr/>
            <p:nvPr/>
          </p:nvSpPr>
          <p:spPr>
            <a:xfrm>
              <a:off x="435833" y="1884963"/>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901" name="Google Shape;2901;p30"/>
            <p:cNvSpPr/>
            <p:nvPr/>
          </p:nvSpPr>
          <p:spPr>
            <a:xfrm>
              <a:off x="800255" y="1599112"/>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902" name="Google Shape;2902;p30"/>
            <p:cNvSpPr/>
            <p:nvPr/>
          </p:nvSpPr>
          <p:spPr>
            <a:xfrm>
              <a:off x="1136850" y="2124980"/>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903" name="Google Shape;2903;p30"/>
            <p:cNvSpPr/>
            <p:nvPr/>
          </p:nvSpPr>
          <p:spPr>
            <a:xfrm>
              <a:off x="1387301" y="1668068"/>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904" name="Google Shape;2904;p30"/>
            <p:cNvSpPr/>
            <p:nvPr/>
          </p:nvSpPr>
          <p:spPr>
            <a:xfrm>
              <a:off x="1200281" y="1306508"/>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905" name="Google Shape;2905;p30"/>
            <p:cNvSpPr/>
            <p:nvPr/>
          </p:nvSpPr>
          <p:spPr>
            <a:xfrm>
              <a:off x="2152820" y="1564560"/>
              <a:ext cx="168196" cy="204413"/>
            </a:xfrm>
            <a:custGeom>
              <a:avLst/>
              <a:gdLst/>
              <a:ahLst/>
              <a:cxnLst/>
              <a:rect l="l" t="t" r="r" b="b"/>
              <a:pathLst>
                <a:path w="822" h="999" extrusionOk="0">
                  <a:moveTo>
                    <a:pt x="149" y="1"/>
                  </a:moveTo>
                  <a:cubicBezTo>
                    <a:pt x="63" y="1"/>
                    <a:pt x="0" y="102"/>
                    <a:pt x="9" y="195"/>
                  </a:cubicBezTo>
                  <a:cubicBezTo>
                    <a:pt x="33" y="314"/>
                    <a:pt x="81" y="434"/>
                    <a:pt x="153" y="553"/>
                  </a:cubicBezTo>
                  <a:cubicBezTo>
                    <a:pt x="201" y="673"/>
                    <a:pt x="260" y="792"/>
                    <a:pt x="344" y="900"/>
                  </a:cubicBezTo>
                  <a:cubicBezTo>
                    <a:pt x="391" y="969"/>
                    <a:pt x="457" y="998"/>
                    <a:pt x="523" y="998"/>
                  </a:cubicBezTo>
                  <a:cubicBezTo>
                    <a:pt x="673" y="998"/>
                    <a:pt x="822" y="844"/>
                    <a:pt x="739" y="661"/>
                  </a:cubicBezTo>
                  <a:cubicBezTo>
                    <a:pt x="607" y="422"/>
                    <a:pt x="440" y="195"/>
                    <a:pt x="225" y="27"/>
                  </a:cubicBezTo>
                  <a:cubicBezTo>
                    <a:pt x="198" y="9"/>
                    <a:pt x="173" y="1"/>
                    <a:pt x="149"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906" name="Google Shape;2906;p30"/>
            <p:cNvSpPr/>
            <p:nvPr/>
          </p:nvSpPr>
          <p:spPr>
            <a:xfrm>
              <a:off x="1852191" y="1912791"/>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907" name="Google Shape;2907;p30"/>
            <p:cNvSpPr/>
            <p:nvPr/>
          </p:nvSpPr>
          <p:spPr>
            <a:xfrm>
              <a:off x="2368030" y="1951873"/>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908" name="Google Shape;2908;p30"/>
            <p:cNvSpPr/>
            <p:nvPr/>
          </p:nvSpPr>
          <p:spPr>
            <a:xfrm>
              <a:off x="2636488" y="1437668"/>
              <a:ext cx="163285" cy="193159"/>
            </a:xfrm>
            <a:custGeom>
              <a:avLst/>
              <a:gdLst/>
              <a:ahLst/>
              <a:cxnLst/>
              <a:rect l="l" t="t" r="r" b="b"/>
              <a:pathLst>
                <a:path w="798" h="944" extrusionOk="0">
                  <a:moveTo>
                    <a:pt x="615" y="1"/>
                  </a:moveTo>
                  <a:cubicBezTo>
                    <a:pt x="582" y="1"/>
                    <a:pt x="548" y="15"/>
                    <a:pt x="517" y="48"/>
                  </a:cubicBezTo>
                  <a:cubicBezTo>
                    <a:pt x="338" y="228"/>
                    <a:pt x="183" y="431"/>
                    <a:pt x="63" y="646"/>
                  </a:cubicBezTo>
                  <a:cubicBezTo>
                    <a:pt x="0" y="781"/>
                    <a:pt x="120" y="944"/>
                    <a:pt x="245" y="944"/>
                  </a:cubicBezTo>
                  <a:cubicBezTo>
                    <a:pt x="286" y="944"/>
                    <a:pt x="327" y="926"/>
                    <a:pt x="362" y="885"/>
                  </a:cubicBezTo>
                  <a:cubicBezTo>
                    <a:pt x="517" y="682"/>
                    <a:pt x="649" y="455"/>
                    <a:pt x="744" y="228"/>
                  </a:cubicBezTo>
                  <a:cubicBezTo>
                    <a:pt x="798" y="121"/>
                    <a:pt x="712" y="1"/>
                    <a:pt x="61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909" name="Google Shape;2909;p30"/>
            <p:cNvSpPr/>
            <p:nvPr/>
          </p:nvSpPr>
          <p:spPr>
            <a:xfrm>
              <a:off x="3086236" y="1540591"/>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910" name="Google Shape;2910;p30"/>
            <p:cNvSpPr/>
            <p:nvPr/>
          </p:nvSpPr>
          <p:spPr>
            <a:xfrm>
              <a:off x="3104242" y="1942051"/>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911" name="Google Shape;2911;p30"/>
            <p:cNvSpPr/>
            <p:nvPr/>
          </p:nvSpPr>
          <p:spPr>
            <a:xfrm>
              <a:off x="3404619" y="2176134"/>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912" name="Google Shape;2912;p30"/>
            <p:cNvSpPr/>
            <p:nvPr/>
          </p:nvSpPr>
          <p:spPr>
            <a:xfrm>
              <a:off x="3896723" y="2062162"/>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913" name="Google Shape;2913;p30"/>
            <p:cNvSpPr/>
            <p:nvPr/>
          </p:nvSpPr>
          <p:spPr>
            <a:xfrm>
              <a:off x="3599210" y="1694259"/>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914" name="Google Shape;2914;p30"/>
            <p:cNvSpPr/>
            <p:nvPr/>
          </p:nvSpPr>
          <p:spPr>
            <a:xfrm>
              <a:off x="3561561" y="1315307"/>
              <a:ext cx="190704" cy="155714"/>
            </a:xfrm>
            <a:custGeom>
              <a:avLst/>
              <a:gdLst/>
              <a:ahLst/>
              <a:cxnLst/>
              <a:rect l="l" t="t" r="r" b="b"/>
              <a:pathLst>
                <a:path w="932" h="761" extrusionOk="0">
                  <a:moveTo>
                    <a:pt x="204" y="1"/>
                  </a:moveTo>
                  <a:cubicBezTo>
                    <a:pt x="132" y="13"/>
                    <a:pt x="73" y="61"/>
                    <a:pt x="61" y="120"/>
                  </a:cubicBezTo>
                  <a:cubicBezTo>
                    <a:pt x="1" y="264"/>
                    <a:pt x="144" y="455"/>
                    <a:pt x="228" y="539"/>
                  </a:cubicBezTo>
                  <a:cubicBezTo>
                    <a:pt x="336" y="658"/>
                    <a:pt x="479" y="730"/>
                    <a:pt x="622" y="754"/>
                  </a:cubicBezTo>
                  <a:cubicBezTo>
                    <a:pt x="638" y="758"/>
                    <a:pt x="653" y="760"/>
                    <a:pt x="668" y="760"/>
                  </a:cubicBezTo>
                  <a:cubicBezTo>
                    <a:pt x="816" y="760"/>
                    <a:pt x="932" y="562"/>
                    <a:pt x="802" y="443"/>
                  </a:cubicBezTo>
                  <a:cubicBezTo>
                    <a:pt x="706" y="371"/>
                    <a:pt x="622" y="288"/>
                    <a:pt x="539" y="216"/>
                  </a:cubicBezTo>
                  <a:cubicBezTo>
                    <a:pt x="443" y="132"/>
                    <a:pt x="336"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915" name="Google Shape;2915;p30"/>
            <p:cNvSpPr/>
            <p:nvPr/>
          </p:nvSpPr>
          <p:spPr>
            <a:xfrm>
              <a:off x="3988187" y="1140154"/>
              <a:ext cx="128909" cy="251884"/>
            </a:xfrm>
            <a:custGeom>
              <a:avLst/>
              <a:gdLst/>
              <a:ahLst/>
              <a:cxnLst/>
              <a:rect l="l" t="t" r="r" b="b"/>
              <a:pathLst>
                <a:path w="630" h="1231" extrusionOk="0">
                  <a:moveTo>
                    <a:pt x="523" y="1"/>
                  </a:moveTo>
                  <a:cubicBezTo>
                    <a:pt x="487" y="1"/>
                    <a:pt x="450" y="18"/>
                    <a:pt x="426" y="56"/>
                  </a:cubicBezTo>
                  <a:cubicBezTo>
                    <a:pt x="259" y="355"/>
                    <a:pt x="139" y="666"/>
                    <a:pt x="44" y="1000"/>
                  </a:cubicBezTo>
                  <a:cubicBezTo>
                    <a:pt x="0" y="1137"/>
                    <a:pt x="118" y="1231"/>
                    <a:pt x="234" y="1231"/>
                  </a:cubicBezTo>
                  <a:cubicBezTo>
                    <a:pt x="310" y="1231"/>
                    <a:pt x="386" y="1191"/>
                    <a:pt x="414" y="1096"/>
                  </a:cubicBezTo>
                  <a:cubicBezTo>
                    <a:pt x="522" y="773"/>
                    <a:pt x="593" y="438"/>
                    <a:pt x="629" y="104"/>
                  </a:cubicBezTo>
                  <a:cubicBezTo>
                    <a:pt x="629" y="39"/>
                    <a:pt x="578" y="1"/>
                    <a:pt x="52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916" name="Google Shape;2916;p30"/>
            <p:cNvSpPr/>
            <p:nvPr/>
          </p:nvSpPr>
          <p:spPr>
            <a:xfrm>
              <a:off x="2319127" y="1142814"/>
              <a:ext cx="129523" cy="286465"/>
            </a:xfrm>
            <a:custGeom>
              <a:avLst/>
              <a:gdLst/>
              <a:ahLst/>
              <a:cxnLst/>
              <a:rect l="l" t="t" r="r" b="b"/>
              <a:pathLst>
                <a:path w="633" h="1400" extrusionOk="0">
                  <a:moveTo>
                    <a:pt x="181" y="0"/>
                  </a:moveTo>
                  <a:cubicBezTo>
                    <a:pt x="122" y="0"/>
                    <a:pt x="70" y="34"/>
                    <a:pt x="60" y="115"/>
                  </a:cubicBezTo>
                  <a:cubicBezTo>
                    <a:pt x="0" y="497"/>
                    <a:pt x="24" y="880"/>
                    <a:pt x="132" y="1238"/>
                  </a:cubicBezTo>
                  <a:cubicBezTo>
                    <a:pt x="165" y="1351"/>
                    <a:pt x="255" y="1399"/>
                    <a:pt x="347" y="1399"/>
                  </a:cubicBezTo>
                  <a:cubicBezTo>
                    <a:pt x="488" y="1399"/>
                    <a:pt x="632" y="1285"/>
                    <a:pt x="574" y="1119"/>
                  </a:cubicBezTo>
                  <a:cubicBezTo>
                    <a:pt x="467" y="808"/>
                    <a:pt x="395" y="485"/>
                    <a:pt x="371" y="163"/>
                  </a:cubicBezTo>
                  <a:cubicBezTo>
                    <a:pt x="357" y="65"/>
                    <a:pt x="263" y="0"/>
                    <a:pt x="18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917" name="Google Shape;2917;p30"/>
            <p:cNvSpPr/>
            <p:nvPr/>
          </p:nvSpPr>
          <p:spPr>
            <a:xfrm>
              <a:off x="4072898" y="1690576"/>
              <a:ext cx="315725"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918" name="Google Shape;2918;p30"/>
            <p:cNvSpPr/>
            <p:nvPr/>
          </p:nvSpPr>
          <p:spPr>
            <a:xfrm>
              <a:off x="66499" y="1661929"/>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919" name="Google Shape;2919;p30"/>
            <p:cNvSpPr/>
            <p:nvPr/>
          </p:nvSpPr>
          <p:spPr>
            <a:xfrm>
              <a:off x="4531833" y="1066025"/>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920" name="Google Shape;2920;p30"/>
            <p:cNvSpPr/>
            <p:nvPr/>
          </p:nvSpPr>
          <p:spPr>
            <a:xfrm>
              <a:off x="5232850" y="1306042"/>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921" name="Google Shape;2921;p30"/>
            <p:cNvSpPr/>
            <p:nvPr/>
          </p:nvSpPr>
          <p:spPr>
            <a:xfrm>
              <a:off x="5948191" y="1093853"/>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922" name="Google Shape;2922;p30"/>
            <p:cNvSpPr/>
            <p:nvPr/>
          </p:nvSpPr>
          <p:spPr>
            <a:xfrm>
              <a:off x="6324277" y="1506567"/>
              <a:ext cx="145483" cy="184770"/>
            </a:xfrm>
            <a:custGeom>
              <a:avLst/>
              <a:gdLst/>
              <a:ahLst/>
              <a:cxnLst/>
              <a:rect l="l" t="t" r="r" b="b"/>
              <a:pathLst>
                <a:path w="711" h="903" extrusionOk="0">
                  <a:moveTo>
                    <a:pt x="199" y="0"/>
                  </a:moveTo>
                  <a:cubicBezTo>
                    <a:pt x="98" y="0"/>
                    <a:pt x="0" y="96"/>
                    <a:pt x="26" y="216"/>
                  </a:cubicBezTo>
                  <a:cubicBezTo>
                    <a:pt x="74" y="431"/>
                    <a:pt x="169" y="634"/>
                    <a:pt x="301" y="802"/>
                  </a:cubicBezTo>
                  <a:cubicBezTo>
                    <a:pt x="342" y="872"/>
                    <a:pt x="407" y="902"/>
                    <a:pt x="471" y="902"/>
                  </a:cubicBezTo>
                  <a:cubicBezTo>
                    <a:pt x="591" y="902"/>
                    <a:pt x="711" y="795"/>
                    <a:pt x="672" y="646"/>
                  </a:cubicBezTo>
                  <a:cubicBezTo>
                    <a:pt x="600" y="419"/>
                    <a:pt x="480" y="216"/>
                    <a:pt x="313" y="48"/>
                  </a:cubicBezTo>
                  <a:cubicBezTo>
                    <a:pt x="279" y="15"/>
                    <a:pt x="239" y="0"/>
                    <a:pt x="199"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923" name="Google Shape;2923;p30"/>
            <p:cNvSpPr/>
            <p:nvPr/>
          </p:nvSpPr>
          <p:spPr>
            <a:xfrm>
              <a:off x="6464030" y="1132935"/>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924" name="Google Shape;2924;p30"/>
            <p:cNvSpPr/>
            <p:nvPr/>
          </p:nvSpPr>
          <p:spPr>
            <a:xfrm>
              <a:off x="7200242" y="1123114"/>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925" name="Google Shape;2925;p30"/>
            <p:cNvSpPr/>
            <p:nvPr/>
          </p:nvSpPr>
          <p:spPr>
            <a:xfrm>
              <a:off x="7500619" y="1357196"/>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926" name="Google Shape;2926;p30"/>
            <p:cNvSpPr/>
            <p:nvPr/>
          </p:nvSpPr>
          <p:spPr>
            <a:xfrm>
              <a:off x="7992723" y="1243224"/>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927" name="Google Shape;2927;p30"/>
            <p:cNvSpPr/>
            <p:nvPr/>
          </p:nvSpPr>
          <p:spPr>
            <a:xfrm>
              <a:off x="4751593" y="1510164"/>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928" name="Google Shape;2928;p30"/>
            <p:cNvSpPr/>
            <p:nvPr/>
          </p:nvSpPr>
          <p:spPr>
            <a:xfrm>
              <a:off x="4722333" y="2218550"/>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929" name="Google Shape;2929;p30"/>
            <p:cNvSpPr/>
            <p:nvPr/>
          </p:nvSpPr>
          <p:spPr>
            <a:xfrm>
              <a:off x="5086755" y="1932699"/>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930" name="Google Shape;2930;p30"/>
            <p:cNvSpPr/>
            <p:nvPr/>
          </p:nvSpPr>
          <p:spPr>
            <a:xfrm>
              <a:off x="5423350" y="2458567"/>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931" name="Google Shape;2931;p30"/>
            <p:cNvSpPr/>
            <p:nvPr/>
          </p:nvSpPr>
          <p:spPr>
            <a:xfrm>
              <a:off x="5673801" y="2001655"/>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932" name="Google Shape;2932;p30"/>
            <p:cNvSpPr/>
            <p:nvPr/>
          </p:nvSpPr>
          <p:spPr>
            <a:xfrm>
              <a:off x="5486781" y="1640096"/>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933" name="Google Shape;2933;p30"/>
            <p:cNvSpPr/>
            <p:nvPr/>
          </p:nvSpPr>
          <p:spPr>
            <a:xfrm>
              <a:off x="6236907" y="1773097"/>
              <a:ext cx="168196" cy="204413"/>
            </a:xfrm>
            <a:custGeom>
              <a:avLst/>
              <a:gdLst/>
              <a:ahLst/>
              <a:cxnLst/>
              <a:rect l="l" t="t" r="r" b="b"/>
              <a:pathLst>
                <a:path w="822" h="999" extrusionOk="0">
                  <a:moveTo>
                    <a:pt x="149" y="1"/>
                  </a:moveTo>
                  <a:cubicBezTo>
                    <a:pt x="63" y="1"/>
                    <a:pt x="0" y="102"/>
                    <a:pt x="9" y="195"/>
                  </a:cubicBezTo>
                  <a:cubicBezTo>
                    <a:pt x="33" y="314"/>
                    <a:pt x="81" y="434"/>
                    <a:pt x="153" y="553"/>
                  </a:cubicBezTo>
                  <a:cubicBezTo>
                    <a:pt x="201" y="673"/>
                    <a:pt x="260" y="792"/>
                    <a:pt x="344" y="900"/>
                  </a:cubicBezTo>
                  <a:cubicBezTo>
                    <a:pt x="391" y="969"/>
                    <a:pt x="457" y="998"/>
                    <a:pt x="523" y="998"/>
                  </a:cubicBezTo>
                  <a:cubicBezTo>
                    <a:pt x="673" y="998"/>
                    <a:pt x="822" y="844"/>
                    <a:pt x="739" y="661"/>
                  </a:cubicBezTo>
                  <a:cubicBezTo>
                    <a:pt x="607" y="422"/>
                    <a:pt x="440" y="195"/>
                    <a:pt x="225" y="27"/>
                  </a:cubicBezTo>
                  <a:cubicBezTo>
                    <a:pt x="198" y="9"/>
                    <a:pt x="173" y="1"/>
                    <a:pt x="149"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934" name="Google Shape;2934;p30"/>
            <p:cNvSpPr/>
            <p:nvPr/>
          </p:nvSpPr>
          <p:spPr>
            <a:xfrm>
              <a:off x="6082928" y="2146466"/>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935" name="Google Shape;2935;p30"/>
            <p:cNvSpPr/>
            <p:nvPr/>
          </p:nvSpPr>
          <p:spPr>
            <a:xfrm>
              <a:off x="6489805" y="2433385"/>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936" name="Google Shape;2936;p30"/>
            <p:cNvSpPr/>
            <p:nvPr/>
          </p:nvSpPr>
          <p:spPr>
            <a:xfrm>
              <a:off x="6922988" y="1771256"/>
              <a:ext cx="163285" cy="193159"/>
            </a:xfrm>
            <a:custGeom>
              <a:avLst/>
              <a:gdLst/>
              <a:ahLst/>
              <a:cxnLst/>
              <a:rect l="l" t="t" r="r" b="b"/>
              <a:pathLst>
                <a:path w="798" h="944" extrusionOk="0">
                  <a:moveTo>
                    <a:pt x="615" y="1"/>
                  </a:moveTo>
                  <a:cubicBezTo>
                    <a:pt x="582" y="1"/>
                    <a:pt x="548" y="15"/>
                    <a:pt x="517" y="48"/>
                  </a:cubicBezTo>
                  <a:cubicBezTo>
                    <a:pt x="338" y="228"/>
                    <a:pt x="183" y="431"/>
                    <a:pt x="63" y="646"/>
                  </a:cubicBezTo>
                  <a:cubicBezTo>
                    <a:pt x="0" y="781"/>
                    <a:pt x="120" y="944"/>
                    <a:pt x="245" y="944"/>
                  </a:cubicBezTo>
                  <a:cubicBezTo>
                    <a:pt x="286" y="944"/>
                    <a:pt x="327" y="926"/>
                    <a:pt x="362" y="885"/>
                  </a:cubicBezTo>
                  <a:cubicBezTo>
                    <a:pt x="517" y="682"/>
                    <a:pt x="649" y="455"/>
                    <a:pt x="744" y="228"/>
                  </a:cubicBezTo>
                  <a:cubicBezTo>
                    <a:pt x="798" y="121"/>
                    <a:pt x="712" y="1"/>
                    <a:pt x="61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937" name="Google Shape;2937;p30"/>
            <p:cNvSpPr/>
            <p:nvPr/>
          </p:nvSpPr>
          <p:spPr>
            <a:xfrm>
              <a:off x="7372736" y="1874179"/>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938" name="Google Shape;2938;p30"/>
            <p:cNvSpPr/>
            <p:nvPr/>
          </p:nvSpPr>
          <p:spPr>
            <a:xfrm>
              <a:off x="6581117" y="1970839"/>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939" name="Google Shape;2939;p30"/>
            <p:cNvSpPr/>
            <p:nvPr/>
          </p:nvSpPr>
          <p:spPr>
            <a:xfrm>
              <a:off x="8689294" y="4382559"/>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940" name="Google Shape;2940;p30"/>
            <p:cNvSpPr/>
            <p:nvPr/>
          </p:nvSpPr>
          <p:spPr>
            <a:xfrm>
              <a:off x="8183223" y="2395749"/>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941" name="Google Shape;2941;p30"/>
            <p:cNvSpPr/>
            <p:nvPr/>
          </p:nvSpPr>
          <p:spPr>
            <a:xfrm>
              <a:off x="7885710" y="2027847"/>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942" name="Google Shape;2942;p30"/>
            <p:cNvSpPr/>
            <p:nvPr/>
          </p:nvSpPr>
          <p:spPr>
            <a:xfrm>
              <a:off x="7848061" y="1648894"/>
              <a:ext cx="190704" cy="155714"/>
            </a:xfrm>
            <a:custGeom>
              <a:avLst/>
              <a:gdLst/>
              <a:ahLst/>
              <a:cxnLst/>
              <a:rect l="l" t="t" r="r" b="b"/>
              <a:pathLst>
                <a:path w="932" h="761" extrusionOk="0">
                  <a:moveTo>
                    <a:pt x="204" y="1"/>
                  </a:moveTo>
                  <a:cubicBezTo>
                    <a:pt x="132" y="13"/>
                    <a:pt x="73" y="61"/>
                    <a:pt x="61" y="120"/>
                  </a:cubicBezTo>
                  <a:cubicBezTo>
                    <a:pt x="1" y="264"/>
                    <a:pt x="144" y="455"/>
                    <a:pt x="228" y="539"/>
                  </a:cubicBezTo>
                  <a:cubicBezTo>
                    <a:pt x="336" y="658"/>
                    <a:pt x="479" y="730"/>
                    <a:pt x="622" y="754"/>
                  </a:cubicBezTo>
                  <a:cubicBezTo>
                    <a:pt x="638" y="758"/>
                    <a:pt x="653" y="760"/>
                    <a:pt x="668" y="760"/>
                  </a:cubicBezTo>
                  <a:cubicBezTo>
                    <a:pt x="816" y="760"/>
                    <a:pt x="932" y="562"/>
                    <a:pt x="802" y="443"/>
                  </a:cubicBezTo>
                  <a:cubicBezTo>
                    <a:pt x="706" y="371"/>
                    <a:pt x="622" y="288"/>
                    <a:pt x="539" y="216"/>
                  </a:cubicBezTo>
                  <a:cubicBezTo>
                    <a:pt x="443" y="132"/>
                    <a:pt x="336"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943" name="Google Shape;2943;p30"/>
            <p:cNvSpPr/>
            <p:nvPr/>
          </p:nvSpPr>
          <p:spPr>
            <a:xfrm>
              <a:off x="8274687" y="1473742"/>
              <a:ext cx="128909" cy="251884"/>
            </a:xfrm>
            <a:custGeom>
              <a:avLst/>
              <a:gdLst/>
              <a:ahLst/>
              <a:cxnLst/>
              <a:rect l="l" t="t" r="r" b="b"/>
              <a:pathLst>
                <a:path w="630" h="1231" extrusionOk="0">
                  <a:moveTo>
                    <a:pt x="523" y="1"/>
                  </a:moveTo>
                  <a:cubicBezTo>
                    <a:pt x="487" y="1"/>
                    <a:pt x="450" y="18"/>
                    <a:pt x="426" y="56"/>
                  </a:cubicBezTo>
                  <a:cubicBezTo>
                    <a:pt x="259" y="355"/>
                    <a:pt x="139" y="666"/>
                    <a:pt x="44" y="1000"/>
                  </a:cubicBezTo>
                  <a:cubicBezTo>
                    <a:pt x="0" y="1137"/>
                    <a:pt x="118" y="1231"/>
                    <a:pt x="234" y="1231"/>
                  </a:cubicBezTo>
                  <a:cubicBezTo>
                    <a:pt x="310" y="1231"/>
                    <a:pt x="386" y="1191"/>
                    <a:pt x="414" y="1096"/>
                  </a:cubicBezTo>
                  <a:cubicBezTo>
                    <a:pt x="522" y="773"/>
                    <a:pt x="593" y="438"/>
                    <a:pt x="629" y="104"/>
                  </a:cubicBezTo>
                  <a:cubicBezTo>
                    <a:pt x="629" y="39"/>
                    <a:pt x="578" y="1"/>
                    <a:pt x="52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944" name="Google Shape;2944;p30"/>
            <p:cNvSpPr/>
            <p:nvPr/>
          </p:nvSpPr>
          <p:spPr>
            <a:xfrm>
              <a:off x="6770239" y="1367202"/>
              <a:ext cx="129523" cy="286465"/>
            </a:xfrm>
            <a:custGeom>
              <a:avLst/>
              <a:gdLst/>
              <a:ahLst/>
              <a:cxnLst/>
              <a:rect l="l" t="t" r="r" b="b"/>
              <a:pathLst>
                <a:path w="633" h="1400" extrusionOk="0">
                  <a:moveTo>
                    <a:pt x="181" y="0"/>
                  </a:moveTo>
                  <a:cubicBezTo>
                    <a:pt x="122" y="0"/>
                    <a:pt x="70" y="34"/>
                    <a:pt x="60" y="115"/>
                  </a:cubicBezTo>
                  <a:cubicBezTo>
                    <a:pt x="0" y="497"/>
                    <a:pt x="24" y="880"/>
                    <a:pt x="132" y="1238"/>
                  </a:cubicBezTo>
                  <a:cubicBezTo>
                    <a:pt x="165" y="1351"/>
                    <a:pt x="255" y="1399"/>
                    <a:pt x="347" y="1399"/>
                  </a:cubicBezTo>
                  <a:cubicBezTo>
                    <a:pt x="488" y="1399"/>
                    <a:pt x="632" y="1285"/>
                    <a:pt x="574" y="1119"/>
                  </a:cubicBezTo>
                  <a:cubicBezTo>
                    <a:pt x="467" y="808"/>
                    <a:pt x="395" y="485"/>
                    <a:pt x="371" y="163"/>
                  </a:cubicBezTo>
                  <a:cubicBezTo>
                    <a:pt x="357" y="65"/>
                    <a:pt x="263" y="0"/>
                    <a:pt x="18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945" name="Google Shape;2945;p30"/>
            <p:cNvSpPr/>
            <p:nvPr/>
          </p:nvSpPr>
          <p:spPr>
            <a:xfrm>
              <a:off x="8359398" y="2024163"/>
              <a:ext cx="315725"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946" name="Google Shape;2946;p30"/>
            <p:cNvSpPr/>
            <p:nvPr/>
          </p:nvSpPr>
          <p:spPr>
            <a:xfrm>
              <a:off x="4352999" y="1995517"/>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947" name="Google Shape;2947;p30"/>
            <p:cNvSpPr/>
            <p:nvPr/>
          </p:nvSpPr>
          <p:spPr>
            <a:xfrm>
              <a:off x="8808993" y="33576"/>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948" name="Google Shape;2948;p30"/>
            <p:cNvSpPr/>
            <p:nvPr/>
          </p:nvSpPr>
          <p:spPr>
            <a:xfrm>
              <a:off x="8779733" y="741963"/>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949" name="Google Shape;2949;p30"/>
            <p:cNvSpPr/>
            <p:nvPr/>
          </p:nvSpPr>
          <p:spPr>
            <a:xfrm>
              <a:off x="8488730" y="979749"/>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950" name="Google Shape;2950;p30"/>
            <p:cNvSpPr/>
            <p:nvPr/>
          </p:nvSpPr>
          <p:spPr>
            <a:xfrm>
              <a:off x="8344774" y="286979"/>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951" name="Google Shape;2951;p30"/>
            <p:cNvSpPr/>
            <p:nvPr/>
          </p:nvSpPr>
          <p:spPr>
            <a:xfrm>
              <a:off x="8999493" y="1186101"/>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952" name="Google Shape;2952;p30"/>
            <p:cNvSpPr/>
            <p:nvPr/>
          </p:nvSpPr>
          <p:spPr>
            <a:xfrm>
              <a:off x="8855358" y="1884963"/>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953" name="Google Shape;2953;p30"/>
            <p:cNvSpPr/>
            <p:nvPr/>
          </p:nvSpPr>
          <p:spPr>
            <a:xfrm rot="-2086714">
              <a:off x="8483424" y="1594104"/>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954" name="Google Shape;2954;p30"/>
            <p:cNvSpPr/>
            <p:nvPr/>
          </p:nvSpPr>
          <p:spPr>
            <a:xfrm>
              <a:off x="255543" y="2281476"/>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955" name="Google Shape;2955;p30"/>
            <p:cNvSpPr/>
            <p:nvPr/>
          </p:nvSpPr>
          <p:spPr>
            <a:xfrm>
              <a:off x="226283" y="2989863"/>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956" name="Google Shape;2956;p30"/>
            <p:cNvSpPr/>
            <p:nvPr/>
          </p:nvSpPr>
          <p:spPr>
            <a:xfrm>
              <a:off x="590705" y="2704012"/>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957" name="Google Shape;2957;p30"/>
            <p:cNvSpPr/>
            <p:nvPr/>
          </p:nvSpPr>
          <p:spPr>
            <a:xfrm>
              <a:off x="927300" y="3229880"/>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958" name="Google Shape;2958;p30"/>
            <p:cNvSpPr/>
            <p:nvPr/>
          </p:nvSpPr>
          <p:spPr>
            <a:xfrm>
              <a:off x="1177751" y="2772968"/>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959" name="Google Shape;2959;p30"/>
            <p:cNvSpPr/>
            <p:nvPr/>
          </p:nvSpPr>
          <p:spPr>
            <a:xfrm>
              <a:off x="990731" y="2411408"/>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960" name="Google Shape;2960;p30"/>
            <p:cNvSpPr/>
            <p:nvPr/>
          </p:nvSpPr>
          <p:spPr>
            <a:xfrm>
              <a:off x="1740857" y="2544410"/>
              <a:ext cx="168196" cy="204413"/>
            </a:xfrm>
            <a:custGeom>
              <a:avLst/>
              <a:gdLst/>
              <a:ahLst/>
              <a:cxnLst/>
              <a:rect l="l" t="t" r="r" b="b"/>
              <a:pathLst>
                <a:path w="822" h="999" extrusionOk="0">
                  <a:moveTo>
                    <a:pt x="149" y="1"/>
                  </a:moveTo>
                  <a:cubicBezTo>
                    <a:pt x="63" y="1"/>
                    <a:pt x="0" y="102"/>
                    <a:pt x="9" y="195"/>
                  </a:cubicBezTo>
                  <a:cubicBezTo>
                    <a:pt x="33" y="314"/>
                    <a:pt x="81" y="434"/>
                    <a:pt x="153" y="553"/>
                  </a:cubicBezTo>
                  <a:cubicBezTo>
                    <a:pt x="201" y="673"/>
                    <a:pt x="260" y="792"/>
                    <a:pt x="344" y="900"/>
                  </a:cubicBezTo>
                  <a:cubicBezTo>
                    <a:pt x="391" y="969"/>
                    <a:pt x="457" y="998"/>
                    <a:pt x="523" y="998"/>
                  </a:cubicBezTo>
                  <a:cubicBezTo>
                    <a:pt x="673" y="998"/>
                    <a:pt x="822" y="844"/>
                    <a:pt x="739" y="661"/>
                  </a:cubicBezTo>
                  <a:cubicBezTo>
                    <a:pt x="607" y="422"/>
                    <a:pt x="440" y="195"/>
                    <a:pt x="225" y="27"/>
                  </a:cubicBezTo>
                  <a:cubicBezTo>
                    <a:pt x="198" y="9"/>
                    <a:pt x="173" y="1"/>
                    <a:pt x="149"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961" name="Google Shape;2961;p30"/>
            <p:cNvSpPr/>
            <p:nvPr/>
          </p:nvSpPr>
          <p:spPr>
            <a:xfrm>
              <a:off x="1642641" y="3017691"/>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962" name="Google Shape;2962;p30"/>
            <p:cNvSpPr/>
            <p:nvPr/>
          </p:nvSpPr>
          <p:spPr>
            <a:xfrm>
              <a:off x="2018727" y="3430405"/>
              <a:ext cx="145483" cy="184770"/>
            </a:xfrm>
            <a:custGeom>
              <a:avLst/>
              <a:gdLst/>
              <a:ahLst/>
              <a:cxnLst/>
              <a:rect l="l" t="t" r="r" b="b"/>
              <a:pathLst>
                <a:path w="711" h="903" extrusionOk="0">
                  <a:moveTo>
                    <a:pt x="199" y="0"/>
                  </a:moveTo>
                  <a:cubicBezTo>
                    <a:pt x="98" y="0"/>
                    <a:pt x="0" y="96"/>
                    <a:pt x="26" y="216"/>
                  </a:cubicBezTo>
                  <a:cubicBezTo>
                    <a:pt x="74" y="431"/>
                    <a:pt x="169" y="634"/>
                    <a:pt x="301" y="802"/>
                  </a:cubicBezTo>
                  <a:cubicBezTo>
                    <a:pt x="342" y="872"/>
                    <a:pt x="407" y="902"/>
                    <a:pt x="471" y="902"/>
                  </a:cubicBezTo>
                  <a:cubicBezTo>
                    <a:pt x="591" y="902"/>
                    <a:pt x="711" y="795"/>
                    <a:pt x="672" y="646"/>
                  </a:cubicBezTo>
                  <a:cubicBezTo>
                    <a:pt x="600" y="419"/>
                    <a:pt x="480" y="216"/>
                    <a:pt x="313" y="48"/>
                  </a:cubicBezTo>
                  <a:cubicBezTo>
                    <a:pt x="279" y="15"/>
                    <a:pt x="239" y="0"/>
                    <a:pt x="199"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963" name="Google Shape;2963;p30"/>
            <p:cNvSpPr/>
            <p:nvPr/>
          </p:nvSpPr>
          <p:spPr>
            <a:xfrm>
              <a:off x="2158480" y="3056773"/>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964" name="Google Shape;2964;p30"/>
            <p:cNvSpPr/>
            <p:nvPr/>
          </p:nvSpPr>
          <p:spPr>
            <a:xfrm>
              <a:off x="2426938" y="2542568"/>
              <a:ext cx="163285" cy="193159"/>
            </a:xfrm>
            <a:custGeom>
              <a:avLst/>
              <a:gdLst/>
              <a:ahLst/>
              <a:cxnLst/>
              <a:rect l="l" t="t" r="r" b="b"/>
              <a:pathLst>
                <a:path w="798" h="944" extrusionOk="0">
                  <a:moveTo>
                    <a:pt x="615" y="1"/>
                  </a:moveTo>
                  <a:cubicBezTo>
                    <a:pt x="582" y="1"/>
                    <a:pt x="548" y="15"/>
                    <a:pt x="517" y="48"/>
                  </a:cubicBezTo>
                  <a:cubicBezTo>
                    <a:pt x="338" y="228"/>
                    <a:pt x="183" y="431"/>
                    <a:pt x="63" y="646"/>
                  </a:cubicBezTo>
                  <a:cubicBezTo>
                    <a:pt x="0" y="781"/>
                    <a:pt x="120" y="944"/>
                    <a:pt x="245" y="944"/>
                  </a:cubicBezTo>
                  <a:cubicBezTo>
                    <a:pt x="286" y="944"/>
                    <a:pt x="327" y="926"/>
                    <a:pt x="362" y="885"/>
                  </a:cubicBezTo>
                  <a:cubicBezTo>
                    <a:pt x="517" y="682"/>
                    <a:pt x="649" y="455"/>
                    <a:pt x="744" y="228"/>
                  </a:cubicBezTo>
                  <a:cubicBezTo>
                    <a:pt x="798" y="121"/>
                    <a:pt x="712" y="1"/>
                    <a:pt x="61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965" name="Google Shape;2965;p30"/>
            <p:cNvSpPr/>
            <p:nvPr/>
          </p:nvSpPr>
          <p:spPr>
            <a:xfrm>
              <a:off x="2876686" y="2645491"/>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966" name="Google Shape;2966;p30"/>
            <p:cNvSpPr/>
            <p:nvPr/>
          </p:nvSpPr>
          <p:spPr>
            <a:xfrm>
              <a:off x="2894692" y="3046951"/>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967" name="Google Shape;2967;p30"/>
            <p:cNvSpPr/>
            <p:nvPr/>
          </p:nvSpPr>
          <p:spPr>
            <a:xfrm>
              <a:off x="3195069" y="3281034"/>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968" name="Google Shape;2968;p30"/>
            <p:cNvSpPr/>
            <p:nvPr/>
          </p:nvSpPr>
          <p:spPr>
            <a:xfrm>
              <a:off x="3687173" y="3167062"/>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969" name="Google Shape;2969;p30"/>
            <p:cNvSpPr/>
            <p:nvPr/>
          </p:nvSpPr>
          <p:spPr>
            <a:xfrm>
              <a:off x="3389660" y="2799159"/>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970" name="Google Shape;2970;p30"/>
            <p:cNvSpPr/>
            <p:nvPr/>
          </p:nvSpPr>
          <p:spPr>
            <a:xfrm>
              <a:off x="3352011" y="2420207"/>
              <a:ext cx="190704" cy="155714"/>
            </a:xfrm>
            <a:custGeom>
              <a:avLst/>
              <a:gdLst/>
              <a:ahLst/>
              <a:cxnLst/>
              <a:rect l="l" t="t" r="r" b="b"/>
              <a:pathLst>
                <a:path w="932" h="761" extrusionOk="0">
                  <a:moveTo>
                    <a:pt x="204" y="1"/>
                  </a:moveTo>
                  <a:cubicBezTo>
                    <a:pt x="132" y="13"/>
                    <a:pt x="73" y="61"/>
                    <a:pt x="61" y="120"/>
                  </a:cubicBezTo>
                  <a:cubicBezTo>
                    <a:pt x="1" y="264"/>
                    <a:pt x="144" y="455"/>
                    <a:pt x="228" y="539"/>
                  </a:cubicBezTo>
                  <a:cubicBezTo>
                    <a:pt x="336" y="658"/>
                    <a:pt x="479" y="730"/>
                    <a:pt x="622" y="754"/>
                  </a:cubicBezTo>
                  <a:cubicBezTo>
                    <a:pt x="638" y="758"/>
                    <a:pt x="653" y="760"/>
                    <a:pt x="668" y="760"/>
                  </a:cubicBezTo>
                  <a:cubicBezTo>
                    <a:pt x="816" y="760"/>
                    <a:pt x="932" y="562"/>
                    <a:pt x="802" y="443"/>
                  </a:cubicBezTo>
                  <a:cubicBezTo>
                    <a:pt x="706" y="371"/>
                    <a:pt x="622" y="288"/>
                    <a:pt x="539" y="216"/>
                  </a:cubicBezTo>
                  <a:cubicBezTo>
                    <a:pt x="443" y="132"/>
                    <a:pt x="336"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971" name="Google Shape;2971;p30"/>
            <p:cNvSpPr/>
            <p:nvPr/>
          </p:nvSpPr>
          <p:spPr>
            <a:xfrm>
              <a:off x="3778637" y="2245054"/>
              <a:ext cx="128909" cy="251884"/>
            </a:xfrm>
            <a:custGeom>
              <a:avLst/>
              <a:gdLst/>
              <a:ahLst/>
              <a:cxnLst/>
              <a:rect l="l" t="t" r="r" b="b"/>
              <a:pathLst>
                <a:path w="630" h="1231" extrusionOk="0">
                  <a:moveTo>
                    <a:pt x="523" y="1"/>
                  </a:moveTo>
                  <a:cubicBezTo>
                    <a:pt x="487" y="1"/>
                    <a:pt x="450" y="18"/>
                    <a:pt x="426" y="56"/>
                  </a:cubicBezTo>
                  <a:cubicBezTo>
                    <a:pt x="259" y="355"/>
                    <a:pt x="139" y="666"/>
                    <a:pt x="44" y="1000"/>
                  </a:cubicBezTo>
                  <a:cubicBezTo>
                    <a:pt x="0" y="1137"/>
                    <a:pt x="118" y="1231"/>
                    <a:pt x="234" y="1231"/>
                  </a:cubicBezTo>
                  <a:cubicBezTo>
                    <a:pt x="310" y="1231"/>
                    <a:pt x="386" y="1191"/>
                    <a:pt x="414" y="1096"/>
                  </a:cubicBezTo>
                  <a:cubicBezTo>
                    <a:pt x="522" y="773"/>
                    <a:pt x="593" y="438"/>
                    <a:pt x="629" y="104"/>
                  </a:cubicBezTo>
                  <a:cubicBezTo>
                    <a:pt x="629" y="39"/>
                    <a:pt x="578" y="1"/>
                    <a:pt x="52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972" name="Google Shape;2972;p30"/>
            <p:cNvSpPr/>
            <p:nvPr/>
          </p:nvSpPr>
          <p:spPr>
            <a:xfrm>
              <a:off x="2109577" y="2247714"/>
              <a:ext cx="129523" cy="286465"/>
            </a:xfrm>
            <a:custGeom>
              <a:avLst/>
              <a:gdLst/>
              <a:ahLst/>
              <a:cxnLst/>
              <a:rect l="l" t="t" r="r" b="b"/>
              <a:pathLst>
                <a:path w="633" h="1400" extrusionOk="0">
                  <a:moveTo>
                    <a:pt x="181" y="0"/>
                  </a:moveTo>
                  <a:cubicBezTo>
                    <a:pt x="122" y="0"/>
                    <a:pt x="70" y="34"/>
                    <a:pt x="60" y="115"/>
                  </a:cubicBezTo>
                  <a:cubicBezTo>
                    <a:pt x="0" y="497"/>
                    <a:pt x="24" y="880"/>
                    <a:pt x="132" y="1238"/>
                  </a:cubicBezTo>
                  <a:cubicBezTo>
                    <a:pt x="165" y="1351"/>
                    <a:pt x="255" y="1399"/>
                    <a:pt x="347" y="1399"/>
                  </a:cubicBezTo>
                  <a:cubicBezTo>
                    <a:pt x="488" y="1399"/>
                    <a:pt x="632" y="1285"/>
                    <a:pt x="574" y="1119"/>
                  </a:cubicBezTo>
                  <a:cubicBezTo>
                    <a:pt x="467" y="808"/>
                    <a:pt x="395" y="485"/>
                    <a:pt x="371" y="163"/>
                  </a:cubicBezTo>
                  <a:cubicBezTo>
                    <a:pt x="357" y="65"/>
                    <a:pt x="263" y="0"/>
                    <a:pt x="18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973" name="Google Shape;2973;p30"/>
            <p:cNvSpPr/>
            <p:nvPr/>
          </p:nvSpPr>
          <p:spPr>
            <a:xfrm>
              <a:off x="3863348" y="2795476"/>
              <a:ext cx="315725"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974" name="Google Shape;2974;p30"/>
            <p:cNvSpPr/>
            <p:nvPr/>
          </p:nvSpPr>
          <p:spPr>
            <a:xfrm>
              <a:off x="-143051" y="2766829"/>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975" name="Google Shape;2975;p30"/>
            <p:cNvSpPr/>
            <p:nvPr/>
          </p:nvSpPr>
          <p:spPr>
            <a:xfrm>
              <a:off x="169705" y="4433614"/>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976" name="Google Shape;2976;p30"/>
            <p:cNvSpPr/>
            <p:nvPr/>
          </p:nvSpPr>
          <p:spPr>
            <a:xfrm>
              <a:off x="4655408" y="2989863"/>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977" name="Google Shape;2977;p30"/>
            <p:cNvSpPr/>
            <p:nvPr/>
          </p:nvSpPr>
          <p:spPr>
            <a:xfrm>
              <a:off x="5019830" y="2704012"/>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978" name="Google Shape;2978;p30"/>
            <p:cNvSpPr/>
            <p:nvPr/>
          </p:nvSpPr>
          <p:spPr>
            <a:xfrm>
              <a:off x="5356425" y="3229880"/>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979" name="Google Shape;2979;p30"/>
            <p:cNvSpPr/>
            <p:nvPr/>
          </p:nvSpPr>
          <p:spPr>
            <a:xfrm>
              <a:off x="5606876" y="2772968"/>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980" name="Google Shape;2980;p30"/>
            <p:cNvSpPr/>
            <p:nvPr/>
          </p:nvSpPr>
          <p:spPr>
            <a:xfrm>
              <a:off x="5216181" y="2277783"/>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981" name="Google Shape;2981;p30"/>
            <p:cNvSpPr/>
            <p:nvPr/>
          </p:nvSpPr>
          <p:spPr>
            <a:xfrm>
              <a:off x="6169982" y="2544410"/>
              <a:ext cx="168196" cy="204413"/>
            </a:xfrm>
            <a:custGeom>
              <a:avLst/>
              <a:gdLst/>
              <a:ahLst/>
              <a:cxnLst/>
              <a:rect l="l" t="t" r="r" b="b"/>
              <a:pathLst>
                <a:path w="822" h="999" extrusionOk="0">
                  <a:moveTo>
                    <a:pt x="149" y="1"/>
                  </a:moveTo>
                  <a:cubicBezTo>
                    <a:pt x="63" y="1"/>
                    <a:pt x="0" y="102"/>
                    <a:pt x="9" y="195"/>
                  </a:cubicBezTo>
                  <a:cubicBezTo>
                    <a:pt x="33" y="314"/>
                    <a:pt x="81" y="434"/>
                    <a:pt x="153" y="553"/>
                  </a:cubicBezTo>
                  <a:cubicBezTo>
                    <a:pt x="201" y="673"/>
                    <a:pt x="260" y="792"/>
                    <a:pt x="344" y="900"/>
                  </a:cubicBezTo>
                  <a:cubicBezTo>
                    <a:pt x="391" y="969"/>
                    <a:pt x="457" y="998"/>
                    <a:pt x="523" y="998"/>
                  </a:cubicBezTo>
                  <a:cubicBezTo>
                    <a:pt x="673" y="998"/>
                    <a:pt x="822" y="844"/>
                    <a:pt x="739" y="661"/>
                  </a:cubicBezTo>
                  <a:cubicBezTo>
                    <a:pt x="607" y="422"/>
                    <a:pt x="440" y="195"/>
                    <a:pt x="225" y="27"/>
                  </a:cubicBezTo>
                  <a:cubicBezTo>
                    <a:pt x="198" y="9"/>
                    <a:pt x="173" y="1"/>
                    <a:pt x="149"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982" name="Google Shape;2982;p30"/>
            <p:cNvSpPr/>
            <p:nvPr/>
          </p:nvSpPr>
          <p:spPr>
            <a:xfrm>
              <a:off x="6071766" y="3017691"/>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983" name="Google Shape;2983;p30"/>
            <p:cNvSpPr/>
            <p:nvPr/>
          </p:nvSpPr>
          <p:spPr>
            <a:xfrm>
              <a:off x="6587605" y="3056773"/>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984" name="Google Shape;2984;p30"/>
            <p:cNvSpPr/>
            <p:nvPr/>
          </p:nvSpPr>
          <p:spPr>
            <a:xfrm>
              <a:off x="6856063" y="2542568"/>
              <a:ext cx="163285" cy="193159"/>
            </a:xfrm>
            <a:custGeom>
              <a:avLst/>
              <a:gdLst/>
              <a:ahLst/>
              <a:cxnLst/>
              <a:rect l="l" t="t" r="r" b="b"/>
              <a:pathLst>
                <a:path w="798" h="944" extrusionOk="0">
                  <a:moveTo>
                    <a:pt x="615" y="1"/>
                  </a:moveTo>
                  <a:cubicBezTo>
                    <a:pt x="582" y="1"/>
                    <a:pt x="548" y="15"/>
                    <a:pt x="517" y="48"/>
                  </a:cubicBezTo>
                  <a:cubicBezTo>
                    <a:pt x="338" y="228"/>
                    <a:pt x="183" y="431"/>
                    <a:pt x="63" y="646"/>
                  </a:cubicBezTo>
                  <a:cubicBezTo>
                    <a:pt x="0" y="781"/>
                    <a:pt x="120" y="944"/>
                    <a:pt x="245" y="944"/>
                  </a:cubicBezTo>
                  <a:cubicBezTo>
                    <a:pt x="286" y="944"/>
                    <a:pt x="327" y="926"/>
                    <a:pt x="362" y="885"/>
                  </a:cubicBezTo>
                  <a:cubicBezTo>
                    <a:pt x="517" y="682"/>
                    <a:pt x="649" y="455"/>
                    <a:pt x="744" y="228"/>
                  </a:cubicBezTo>
                  <a:cubicBezTo>
                    <a:pt x="798" y="121"/>
                    <a:pt x="712" y="1"/>
                    <a:pt x="61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985" name="Google Shape;2985;p30"/>
            <p:cNvSpPr/>
            <p:nvPr/>
          </p:nvSpPr>
          <p:spPr>
            <a:xfrm>
              <a:off x="7305811" y="2645491"/>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986" name="Google Shape;2986;p30"/>
            <p:cNvSpPr/>
            <p:nvPr/>
          </p:nvSpPr>
          <p:spPr>
            <a:xfrm>
              <a:off x="7323817" y="3046951"/>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987" name="Google Shape;2987;p30"/>
            <p:cNvSpPr/>
            <p:nvPr/>
          </p:nvSpPr>
          <p:spPr>
            <a:xfrm>
              <a:off x="7624194" y="3281034"/>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988" name="Google Shape;2988;p30"/>
            <p:cNvSpPr/>
            <p:nvPr/>
          </p:nvSpPr>
          <p:spPr>
            <a:xfrm>
              <a:off x="8116298" y="3167062"/>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989" name="Google Shape;2989;p30"/>
            <p:cNvSpPr/>
            <p:nvPr/>
          </p:nvSpPr>
          <p:spPr>
            <a:xfrm>
              <a:off x="7818785" y="2799159"/>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990" name="Google Shape;2990;p30"/>
            <p:cNvSpPr/>
            <p:nvPr/>
          </p:nvSpPr>
          <p:spPr>
            <a:xfrm>
              <a:off x="7781136" y="2420207"/>
              <a:ext cx="190704" cy="155714"/>
            </a:xfrm>
            <a:custGeom>
              <a:avLst/>
              <a:gdLst/>
              <a:ahLst/>
              <a:cxnLst/>
              <a:rect l="l" t="t" r="r" b="b"/>
              <a:pathLst>
                <a:path w="932" h="761" extrusionOk="0">
                  <a:moveTo>
                    <a:pt x="204" y="1"/>
                  </a:moveTo>
                  <a:cubicBezTo>
                    <a:pt x="132" y="13"/>
                    <a:pt x="73" y="61"/>
                    <a:pt x="61" y="120"/>
                  </a:cubicBezTo>
                  <a:cubicBezTo>
                    <a:pt x="1" y="264"/>
                    <a:pt x="144" y="455"/>
                    <a:pt x="228" y="539"/>
                  </a:cubicBezTo>
                  <a:cubicBezTo>
                    <a:pt x="336" y="658"/>
                    <a:pt x="479" y="730"/>
                    <a:pt x="622" y="754"/>
                  </a:cubicBezTo>
                  <a:cubicBezTo>
                    <a:pt x="638" y="758"/>
                    <a:pt x="653" y="760"/>
                    <a:pt x="668" y="760"/>
                  </a:cubicBezTo>
                  <a:cubicBezTo>
                    <a:pt x="816" y="760"/>
                    <a:pt x="932" y="562"/>
                    <a:pt x="802" y="443"/>
                  </a:cubicBezTo>
                  <a:cubicBezTo>
                    <a:pt x="706" y="371"/>
                    <a:pt x="622" y="288"/>
                    <a:pt x="539" y="216"/>
                  </a:cubicBezTo>
                  <a:cubicBezTo>
                    <a:pt x="443" y="132"/>
                    <a:pt x="336"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991" name="Google Shape;2991;p30"/>
            <p:cNvSpPr/>
            <p:nvPr/>
          </p:nvSpPr>
          <p:spPr>
            <a:xfrm>
              <a:off x="8452812" y="4629654"/>
              <a:ext cx="128909" cy="251884"/>
            </a:xfrm>
            <a:custGeom>
              <a:avLst/>
              <a:gdLst/>
              <a:ahLst/>
              <a:cxnLst/>
              <a:rect l="l" t="t" r="r" b="b"/>
              <a:pathLst>
                <a:path w="630" h="1231" extrusionOk="0">
                  <a:moveTo>
                    <a:pt x="523" y="1"/>
                  </a:moveTo>
                  <a:cubicBezTo>
                    <a:pt x="487" y="1"/>
                    <a:pt x="450" y="18"/>
                    <a:pt x="426" y="56"/>
                  </a:cubicBezTo>
                  <a:cubicBezTo>
                    <a:pt x="259" y="355"/>
                    <a:pt x="139" y="666"/>
                    <a:pt x="44" y="1000"/>
                  </a:cubicBezTo>
                  <a:cubicBezTo>
                    <a:pt x="0" y="1137"/>
                    <a:pt x="118" y="1231"/>
                    <a:pt x="234" y="1231"/>
                  </a:cubicBezTo>
                  <a:cubicBezTo>
                    <a:pt x="310" y="1231"/>
                    <a:pt x="386" y="1191"/>
                    <a:pt x="414" y="1096"/>
                  </a:cubicBezTo>
                  <a:cubicBezTo>
                    <a:pt x="522" y="773"/>
                    <a:pt x="593" y="438"/>
                    <a:pt x="629" y="104"/>
                  </a:cubicBezTo>
                  <a:cubicBezTo>
                    <a:pt x="629" y="39"/>
                    <a:pt x="578" y="1"/>
                    <a:pt x="52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992" name="Google Shape;2992;p30"/>
            <p:cNvSpPr/>
            <p:nvPr/>
          </p:nvSpPr>
          <p:spPr>
            <a:xfrm>
              <a:off x="5899902" y="1563402"/>
              <a:ext cx="129523" cy="286465"/>
            </a:xfrm>
            <a:custGeom>
              <a:avLst/>
              <a:gdLst/>
              <a:ahLst/>
              <a:cxnLst/>
              <a:rect l="l" t="t" r="r" b="b"/>
              <a:pathLst>
                <a:path w="633" h="1400" extrusionOk="0">
                  <a:moveTo>
                    <a:pt x="181" y="0"/>
                  </a:moveTo>
                  <a:cubicBezTo>
                    <a:pt x="122" y="0"/>
                    <a:pt x="70" y="34"/>
                    <a:pt x="60" y="115"/>
                  </a:cubicBezTo>
                  <a:cubicBezTo>
                    <a:pt x="0" y="497"/>
                    <a:pt x="24" y="880"/>
                    <a:pt x="132" y="1238"/>
                  </a:cubicBezTo>
                  <a:cubicBezTo>
                    <a:pt x="165" y="1351"/>
                    <a:pt x="255" y="1399"/>
                    <a:pt x="347" y="1399"/>
                  </a:cubicBezTo>
                  <a:cubicBezTo>
                    <a:pt x="488" y="1399"/>
                    <a:pt x="632" y="1285"/>
                    <a:pt x="574" y="1119"/>
                  </a:cubicBezTo>
                  <a:cubicBezTo>
                    <a:pt x="467" y="808"/>
                    <a:pt x="395" y="485"/>
                    <a:pt x="371" y="163"/>
                  </a:cubicBezTo>
                  <a:cubicBezTo>
                    <a:pt x="357" y="65"/>
                    <a:pt x="263" y="0"/>
                    <a:pt x="18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993" name="Google Shape;2993;p30"/>
            <p:cNvSpPr/>
            <p:nvPr/>
          </p:nvSpPr>
          <p:spPr>
            <a:xfrm rot="-1206472">
              <a:off x="8225586" y="2886601"/>
              <a:ext cx="315724"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994" name="Google Shape;2994;p30"/>
            <p:cNvSpPr/>
            <p:nvPr/>
          </p:nvSpPr>
          <p:spPr>
            <a:xfrm>
              <a:off x="4286074" y="2766829"/>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995" name="Google Shape;2995;p30"/>
            <p:cNvSpPr/>
            <p:nvPr/>
          </p:nvSpPr>
          <p:spPr>
            <a:xfrm>
              <a:off x="446043" y="3434001"/>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996" name="Google Shape;2996;p30"/>
            <p:cNvSpPr/>
            <p:nvPr/>
          </p:nvSpPr>
          <p:spPr>
            <a:xfrm>
              <a:off x="416783" y="4142388"/>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997" name="Google Shape;2997;p30"/>
            <p:cNvSpPr/>
            <p:nvPr/>
          </p:nvSpPr>
          <p:spPr>
            <a:xfrm>
              <a:off x="781205" y="3856537"/>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998" name="Google Shape;2998;p30"/>
            <p:cNvSpPr/>
            <p:nvPr/>
          </p:nvSpPr>
          <p:spPr>
            <a:xfrm>
              <a:off x="1117800" y="4382405"/>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999" name="Google Shape;2999;p30"/>
            <p:cNvSpPr/>
            <p:nvPr/>
          </p:nvSpPr>
          <p:spPr>
            <a:xfrm>
              <a:off x="1368251" y="3925493"/>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000" name="Google Shape;3000;p30"/>
            <p:cNvSpPr/>
            <p:nvPr/>
          </p:nvSpPr>
          <p:spPr>
            <a:xfrm>
              <a:off x="1181231" y="3563933"/>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001" name="Google Shape;3001;p30"/>
            <p:cNvSpPr/>
            <p:nvPr/>
          </p:nvSpPr>
          <p:spPr>
            <a:xfrm>
              <a:off x="1931357" y="3696935"/>
              <a:ext cx="168196" cy="204413"/>
            </a:xfrm>
            <a:custGeom>
              <a:avLst/>
              <a:gdLst/>
              <a:ahLst/>
              <a:cxnLst/>
              <a:rect l="l" t="t" r="r" b="b"/>
              <a:pathLst>
                <a:path w="822" h="999" extrusionOk="0">
                  <a:moveTo>
                    <a:pt x="149" y="1"/>
                  </a:moveTo>
                  <a:cubicBezTo>
                    <a:pt x="63" y="1"/>
                    <a:pt x="0" y="102"/>
                    <a:pt x="9" y="195"/>
                  </a:cubicBezTo>
                  <a:cubicBezTo>
                    <a:pt x="33" y="314"/>
                    <a:pt x="81" y="434"/>
                    <a:pt x="153" y="553"/>
                  </a:cubicBezTo>
                  <a:cubicBezTo>
                    <a:pt x="201" y="673"/>
                    <a:pt x="260" y="792"/>
                    <a:pt x="344" y="900"/>
                  </a:cubicBezTo>
                  <a:cubicBezTo>
                    <a:pt x="391" y="969"/>
                    <a:pt x="457" y="998"/>
                    <a:pt x="523" y="998"/>
                  </a:cubicBezTo>
                  <a:cubicBezTo>
                    <a:pt x="673" y="998"/>
                    <a:pt x="822" y="844"/>
                    <a:pt x="739" y="661"/>
                  </a:cubicBezTo>
                  <a:cubicBezTo>
                    <a:pt x="607" y="422"/>
                    <a:pt x="440" y="195"/>
                    <a:pt x="225" y="27"/>
                  </a:cubicBezTo>
                  <a:cubicBezTo>
                    <a:pt x="198" y="9"/>
                    <a:pt x="173" y="1"/>
                    <a:pt x="149"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002" name="Google Shape;3002;p30"/>
            <p:cNvSpPr/>
            <p:nvPr/>
          </p:nvSpPr>
          <p:spPr>
            <a:xfrm>
              <a:off x="1833141" y="4170216"/>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003" name="Google Shape;3003;p30"/>
            <p:cNvSpPr/>
            <p:nvPr/>
          </p:nvSpPr>
          <p:spPr>
            <a:xfrm>
              <a:off x="2348980" y="4209298"/>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004" name="Google Shape;3004;p30"/>
            <p:cNvSpPr/>
            <p:nvPr/>
          </p:nvSpPr>
          <p:spPr>
            <a:xfrm>
              <a:off x="2617438" y="3695093"/>
              <a:ext cx="163285" cy="193159"/>
            </a:xfrm>
            <a:custGeom>
              <a:avLst/>
              <a:gdLst/>
              <a:ahLst/>
              <a:cxnLst/>
              <a:rect l="l" t="t" r="r" b="b"/>
              <a:pathLst>
                <a:path w="798" h="944" extrusionOk="0">
                  <a:moveTo>
                    <a:pt x="615" y="1"/>
                  </a:moveTo>
                  <a:cubicBezTo>
                    <a:pt x="582" y="1"/>
                    <a:pt x="548" y="15"/>
                    <a:pt x="517" y="48"/>
                  </a:cubicBezTo>
                  <a:cubicBezTo>
                    <a:pt x="338" y="228"/>
                    <a:pt x="183" y="431"/>
                    <a:pt x="63" y="646"/>
                  </a:cubicBezTo>
                  <a:cubicBezTo>
                    <a:pt x="0" y="781"/>
                    <a:pt x="120" y="944"/>
                    <a:pt x="245" y="944"/>
                  </a:cubicBezTo>
                  <a:cubicBezTo>
                    <a:pt x="286" y="944"/>
                    <a:pt x="327" y="926"/>
                    <a:pt x="362" y="885"/>
                  </a:cubicBezTo>
                  <a:cubicBezTo>
                    <a:pt x="517" y="682"/>
                    <a:pt x="649" y="455"/>
                    <a:pt x="744" y="228"/>
                  </a:cubicBezTo>
                  <a:cubicBezTo>
                    <a:pt x="798" y="121"/>
                    <a:pt x="712" y="1"/>
                    <a:pt x="61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005" name="Google Shape;3005;p30"/>
            <p:cNvSpPr/>
            <p:nvPr/>
          </p:nvSpPr>
          <p:spPr>
            <a:xfrm>
              <a:off x="3067186" y="3798016"/>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006" name="Google Shape;3006;p30"/>
            <p:cNvSpPr/>
            <p:nvPr/>
          </p:nvSpPr>
          <p:spPr>
            <a:xfrm>
              <a:off x="3085192" y="4199476"/>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007" name="Google Shape;3007;p30"/>
            <p:cNvSpPr/>
            <p:nvPr/>
          </p:nvSpPr>
          <p:spPr>
            <a:xfrm>
              <a:off x="3385569" y="4433559"/>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008" name="Google Shape;3008;p30"/>
            <p:cNvSpPr/>
            <p:nvPr/>
          </p:nvSpPr>
          <p:spPr>
            <a:xfrm>
              <a:off x="3909061" y="4210899"/>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009" name="Google Shape;3009;p30"/>
            <p:cNvSpPr/>
            <p:nvPr/>
          </p:nvSpPr>
          <p:spPr>
            <a:xfrm>
              <a:off x="3580160" y="3951684"/>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010" name="Google Shape;3010;p30"/>
            <p:cNvSpPr/>
            <p:nvPr/>
          </p:nvSpPr>
          <p:spPr>
            <a:xfrm>
              <a:off x="3542511" y="3572732"/>
              <a:ext cx="190704" cy="155714"/>
            </a:xfrm>
            <a:custGeom>
              <a:avLst/>
              <a:gdLst/>
              <a:ahLst/>
              <a:cxnLst/>
              <a:rect l="l" t="t" r="r" b="b"/>
              <a:pathLst>
                <a:path w="932" h="761" extrusionOk="0">
                  <a:moveTo>
                    <a:pt x="204" y="1"/>
                  </a:moveTo>
                  <a:cubicBezTo>
                    <a:pt x="132" y="13"/>
                    <a:pt x="73" y="61"/>
                    <a:pt x="61" y="120"/>
                  </a:cubicBezTo>
                  <a:cubicBezTo>
                    <a:pt x="1" y="264"/>
                    <a:pt x="144" y="455"/>
                    <a:pt x="228" y="539"/>
                  </a:cubicBezTo>
                  <a:cubicBezTo>
                    <a:pt x="336" y="658"/>
                    <a:pt x="479" y="730"/>
                    <a:pt x="622" y="754"/>
                  </a:cubicBezTo>
                  <a:cubicBezTo>
                    <a:pt x="638" y="758"/>
                    <a:pt x="653" y="760"/>
                    <a:pt x="668" y="760"/>
                  </a:cubicBezTo>
                  <a:cubicBezTo>
                    <a:pt x="816" y="760"/>
                    <a:pt x="932" y="562"/>
                    <a:pt x="802" y="443"/>
                  </a:cubicBezTo>
                  <a:cubicBezTo>
                    <a:pt x="706" y="371"/>
                    <a:pt x="622" y="288"/>
                    <a:pt x="539" y="216"/>
                  </a:cubicBezTo>
                  <a:cubicBezTo>
                    <a:pt x="443" y="132"/>
                    <a:pt x="336"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011" name="Google Shape;3011;p30"/>
            <p:cNvSpPr/>
            <p:nvPr/>
          </p:nvSpPr>
          <p:spPr>
            <a:xfrm>
              <a:off x="3969137" y="3397579"/>
              <a:ext cx="128909" cy="251884"/>
            </a:xfrm>
            <a:custGeom>
              <a:avLst/>
              <a:gdLst/>
              <a:ahLst/>
              <a:cxnLst/>
              <a:rect l="l" t="t" r="r" b="b"/>
              <a:pathLst>
                <a:path w="630" h="1231" extrusionOk="0">
                  <a:moveTo>
                    <a:pt x="523" y="1"/>
                  </a:moveTo>
                  <a:cubicBezTo>
                    <a:pt x="487" y="1"/>
                    <a:pt x="450" y="18"/>
                    <a:pt x="426" y="56"/>
                  </a:cubicBezTo>
                  <a:cubicBezTo>
                    <a:pt x="259" y="355"/>
                    <a:pt x="139" y="666"/>
                    <a:pt x="44" y="1000"/>
                  </a:cubicBezTo>
                  <a:cubicBezTo>
                    <a:pt x="0" y="1137"/>
                    <a:pt x="118" y="1231"/>
                    <a:pt x="234" y="1231"/>
                  </a:cubicBezTo>
                  <a:cubicBezTo>
                    <a:pt x="310" y="1231"/>
                    <a:pt x="386" y="1191"/>
                    <a:pt x="414" y="1096"/>
                  </a:cubicBezTo>
                  <a:cubicBezTo>
                    <a:pt x="522" y="773"/>
                    <a:pt x="593" y="438"/>
                    <a:pt x="629" y="104"/>
                  </a:cubicBezTo>
                  <a:cubicBezTo>
                    <a:pt x="629" y="39"/>
                    <a:pt x="578" y="1"/>
                    <a:pt x="52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012" name="Google Shape;3012;p30"/>
            <p:cNvSpPr/>
            <p:nvPr/>
          </p:nvSpPr>
          <p:spPr>
            <a:xfrm>
              <a:off x="2300077" y="3400239"/>
              <a:ext cx="129523" cy="286464"/>
            </a:xfrm>
            <a:custGeom>
              <a:avLst/>
              <a:gdLst/>
              <a:ahLst/>
              <a:cxnLst/>
              <a:rect l="l" t="t" r="r" b="b"/>
              <a:pathLst>
                <a:path w="633" h="1400" extrusionOk="0">
                  <a:moveTo>
                    <a:pt x="181" y="0"/>
                  </a:moveTo>
                  <a:cubicBezTo>
                    <a:pt x="122" y="0"/>
                    <a:pt x="70" y="34"/>
                    <a:pt x="60" y="115"/>
                  </a:cubicBezTo>
                  <a:cubicBezTo>
                    <a:pt x="0" y="497"/>
                    <a:pt x="24" y="880"/>
                    <a:pt x="132" y="1238"/>
                  </a:cubicBezTo>
                  <a:cubicBezTo>
                    <a:pt x="165" y="1351"/>
                    <a:pt x="255" y="1399"/>
                    <a:pt x="347" y="1399"/>
                  </a:cubicBezTo>
                  <a:cubicBezTo>
                    <a:pt x="488" y="1399"/>
                    <a:pt x="632" y="1285"/>
                    <a:pt x="574" y="1119"/>
                  </a:cubicBezTo>
                  <a:cubicBezTo>
                    <a:pt x="467" y="808"/>
                    <a:pt x="395" y="485"/>
                    <a:pt x="371" y="163"/>
                  </a:cubicBezTo>
                  <a:cubicBezTo>
                    <a:pt x="357" y="65"/>
                    <a:pt x="263" y="0"/>
                    <a:pt x="18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013" name="Google Shape;3013;p30"/>
            <p:cNvSpPr/>
            <p:nvPr/>
          </p:nvSpPr>
          <p:spPr>
            <a:xfrm>
              <a:off x="4053848" y="3948001"/>
              <a:ext cx="315725"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014" name="Google Shape;3014;p30"/>
            <p:cNvSpPr/>
            <p:nvPr/>
          </p:nvSpPr>
          <p:spPr>
            <a:xfrm>
              <a:off x="47449" y="3919354"/>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015" name="Google Shape;3015;p30"/>
            <p:cNvSpPr/>
            <p:nvPr/>
          </p:nvSpPr>
          <p:spPr>
            <a:xfrm>
              <a:off x="4512783" y="3323450"/>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016" name="Google Shape;3016;p30"/>
            <p:cNvSpPr/>
            <p:nvPr/>
          </p:nvSpPr>
          <p:spPr>
            <a:xfrm>
              <a:off x="5213800" y="3563467"/>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017" name="Google Shape;3017;p30"/>
            <p:cNvSpPr/>
            <p:nvPr/>
          </p:nvSpPr>
          <p:spPr>
            <a:xfrm>
              <a:off x="5929141" y="3351278"/>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018" name="Google Shape;3018;p30"/>
            <p:cNvSpPr/>
            <p:nvPr/>
          </p:nvSpPr>
          <p:spPr>
            <a:xfrm>
              <a:off x="6305227" y="3763992"/>
              <a:ext cx="145483" cy="184770"/>
            </a:xfrm>
            <a:custGeom>
              <a:avLst/>
              <a:gdLst/>
              <a:ahLst/>
              <a:cxnLst/>
              <a:rect l="l" t="t" r="r" b="b"/>
              <a:pathLst>
                <a:path w="711" h="903" extrusionOk="0">
                  <a:moveTo>
                    <a:pt x="199" y="0"/>
                  </a:moveTo>
                  <a:cubicBezTo>
                    <a:pt x="98" y="0"/>
                    <a:pt x="0" y="96"/>
                    <a:pt x="26" y="216"/>
                  </a:cubicBezTo>
                  <a:cubicBezTo>
                    <a:pt x="74" y="431"/>
                    <a:pt x="169" y="634"/>
                    <a:pt x="301" y="802"/>
                  </a:cubicBezTo>
                  <a:cubicBezTo>
                    <a:pt x="342" y="872"/>
                    <a:pt x="407" y="902"/>
                    <a:pt x="471" y="902"/>
                  </a:cubicBezTo>
                  <a:cubicBezTo>
                    <a:pt x="591" y="902"/>
                    <a:pt x="711" y="795"/>
                    <a:pt x="672" y="646"/>
                  </a:cubicBezTo>
                  <a:cubicBezTo>
                    <a:pt x="600" y="419"/>
                    <a:pt x="480" y="216"/>
                    <a:pt x="313" y="48"/>
                  </a:cubicBezTo>
                  <a:cubicBezTo>
                    <a:pt x="279" y="15"/>
                    <a:pt x="239" y="0"/>
                    <a:pt x="199"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019" name="Google Shape;3019;p30"/>
            <p:cNvSpPr/>
            <p:nvPr/>
          </p:nvSpPr>
          <p:spPr>
            <a:xfrm>
              <a:off x="6444980" y="3390360"/>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020" name="Google Shape;3020;p30"/>
            <p:cNvSpPr/>
            <p:nvPr/>
          </p:nvSpPr>
          <p:spPr>
            <a:xfrm>
              <a:off x="7181192" y="3380539"/>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021" name="Google Shape;3021;p30"/>
            <p:cNvSpPr/>
            <p:nvPr/>
          </p:nvSpPr>
          <p:spPr>
            <a:xfrm>
              <a:off x="7481569" y="3614621"/>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022" name="Google Shape;3022;p30"/>
            <p:cNvSpPr/>
            <p:nvPr/>
          </p:nvSpPr>
          <p:spPr>
            <a:xfrm>
              <a:off x="7973673" y="3500649"/>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023" name="Google Shape;3023;p30"/>
            <p:cNvSpPr/>
            <p:nvPr/>
          </p:nvSpPr>
          <p:spPr>
            <a:xfrm>
              <a:off x="4732543" y="3767589"/>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024" name="Google Shape;3024;p30"/>
            <p:cNvSpPr/>
            <p:nvPr/>
          </p:nvSpPr>
          <p:spPr>
            <a:xfrm>
              <a:off x="4703283" y="4475975"/>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025" name="Google Shape;3025;p30"/>
            <p:cNvSpPr/>
            <p:nvPr/>
          </p:nvSpPr>
          <p:spPr>
            <a:xfrm>
              <a:off x="5067705" y="4190124"/>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026" name="Google Shape;3026;p30"/>
            <p:cNvSpPr/>
            <p:nvPr/>
          </p:nvSpPr>
          <p:spPr>
            <a:xfrm>
              <a:off x="5365113" y="4316417"/>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027" name="Google Shape;3027;p30"/>
            <p:cNvSpPr/>
            <p:nvPr/>
          </p:nvSpPr>
          <p:spPr>
            <a:xfrm>
              <a:off x="5654751" y="4259080"/>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028" name="Google Shape;3028;p30"/>
            <p:cNvSpPr/>
            <p:nvPr/>
          </p:nvSpPr>
          <p:spPr>
            <a:xfrm>
              <a:off x="5467731" y="3897521"/>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029" name="Google Shape;3029;p30"/>
            <p:cNvSpPr/>
            <p:nvPr/>
          </p:nvSpPr>
          <p:spPr>
            <a:xfrm>
              <a:off x="6217857" y="4030522"/>
              <a:ext cx="168196" cy="204413"/>
            </a:xfrm>
            <a:custGeom>
              <a:avLst/>
              <a:gdLst/>
              <a:ahLst/>
              <a:cxnLst/>
              <a:rect l="l" t="t" r="r" b="b"/>
              <a:pathLst>
                <a:path w="822" h="999" extrusionOk="0">
                  <a:moveTo>
                    <a:pt x="149" y="1"/>
                  </a:moveTo>
                  <a:cubicBezTo>
                    <a:pt x="63" y="1"/>
                    <a:pt x="0" y="102"/>
                    <a:pt x="9" y="195"/>
                  </a:cubicBezTo>
                  <a:cubicBezTo>
                    <a:pt x="33" y="314"/>
                    <a:pt x="81" y="434"/>
                    <a:pt x="153" y="553"/>
                  </a:cubicBezTo>
                  <a:cubicBezTo>
                    <a:pt x="201" y="673"/>
                    <a:pt x="260" y="792"/>
                    <a:pt x="344" y="900"/>
                  </a:cubicBezTo>
                  <a:cubicBezTo>
                    <a:pt x="391" y="969"/>
                    <a:pt x="457" y="998"/>
                    <a:pt x="523" y="998"/>
                  </a:cubicBezTo>
                  <a:cubicBezTo>
                    <a:pt x="673" y="998"/>
                    <a:pt x="822" y="844"/>
                    <a:pt x="739" y="661"/>
                  </a:cubicBezTo>
                  <a:cubicBezTo>
                    <a:pt x="607" y="422"/>
                    <a:pt x="440" y="195"/>
                    <a:pt x="225" y="27"/>
                  </a:cubicBezTo>
                  <a:cubicBezTo>
                    <a:pt x="198" y="9"/>
                    <a:pt x="173" y="1"/>
                    <a:pt x="149"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030" name="Google Shape;3030;p30"/>
            <p:cNvSpPr/>
            <p:nvPr/>
          </p:nvSpPr>
          <p:spPr>
            <a:xfrm>
              <a:off x="5866116" y="3871116"/>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031" name="Google Shape;3031;p30"/>
            <p:cNvSpPr/>
            <p:nvPr/>
          </p:nvSpPr>
          <p:spPr>
            <a:xfrm>
              <a:off x="6577205" y="4323998"/>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032" name="Google Shape;3032;p30"/>
            <p:cNvSpPr/>
            <p:nvPr/>
          </p:nvSpPr>
          <p:spPr>
            <a:xfrm>
              <a:off x="6903938" y="4028681"/>
              <a:ext cx="163285" cy="193159"/>
            </a:xfrm>
            <a:custGeom>
              <a:avLst/>
              <a:gdLst/>
              <a:ahLst/>
              <a:cxnLst/>
              <a:rect l="l" t="t" r="r" b="b"/>
              <a:pathLst>
                <a:path w="798" h="944" extrusionOk="0">
                  <a:moveTo>
                    <a:pt x="615" y="1"/>
                  </a:moveTo>
                  <a:cubicBezTo>
                    <a:pt x="582" y="1"/>
                    <a:pt x="548" y="15"/>
                    <a:pt x="517" y="48"/>
                  </a:cubicBezTo>
                  <a:cubicBezTo>
                    <a:pt x="338" y="228"/>
                    <a:pt x="183" y="431"/>
                    <a:pt x="63" y="646"/>
                  </a:cubicBezTo>
                  <a:cubicBezTo>
                    <a:pt x="0" y="781"/>
                    <a:pt x="120" y="944"/>
                    <a:pt x="245" y="944"/>
                  </a:cubicBezTo>
                  <a:cubicBezTo>
                    <a:pt x="286" y="944"/>
                    <a:pt x="327" y="926"/>
                    <a:pt x="362" y="885"/>
                  </a:cubicBezTo>
                  <a:cubicBezTo>
                    <a:pt x="517" y="682"/>
                    <a:pt x="649" y="455"/>
                    <a:pt x="744" y="228"/>
                  </a:cubicBezTo>
                  <a:cubicBezTo>
                    <a:pt x="798" y="121"/>
                    <a:pt x="712" y="1"/>
                    <a:pt x="61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033" name="Google Shape;3033;p30"/>
            <p:cNvSpPr/>
            <p:nvPr/>
          </p:nvSpPr>
          <p:spPr>
            <a:xfrm>
              <a:off x="7353686" y="4131604"/>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034" name="Google Shape;3034;p30"/>
            <p:cNvSpPr/>
            <p:nvPr/>
          </p:nvSpPr>
          <p:spPr>
            <a:xfrm>
              <a:off x="7371692" y="4533064"/>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035" name="Google Shape;3035;p30"/>
            <p:cNvSpPr/>
            <p:nvPr/>
          </p:nvSpPr>
          <p:spPr>
            <a:xfrm>
              <a:off x="7552082" y="4848134"/>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036" name="Google Shape;3036;p30"/>
            <p:cNvSpPr/>
            <p:nvPr/>
          </p:nvSpPr>
          <p:spPr>
            <a:xfrm>
              <a:off x="8198961" y="4775974"/>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037" name="Google Shape;3037;p30"/>
            <p:cNvSpPr/>
            <p:nvPr/>
          </p:nvSpPr>
          <p:spPr>
            <a:xfrm>
              <a:off x="7866660" y="4285272"/>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038" name="Google Shape;3038;p30"/>
            <p:cNvSpPr/>
            <p:nvPr/>
          </p:nvSpPr>
          <p:spPr>
            <a:xfrm>
              <a:off x="7829011" y="3906319"/>
              <a:ext cx="190704" cy="155714"/>
            </a:xfrm>
            <a:custGeom>
              <a:avLst/>
              <a:gdLst/>
              <a:ahLst/>
              <a:cxnLst/>
              <a:rect l="l" t="t" r="r" b="b"/>
              <a:pathLst>
                <a:path w="932" h="761" extrusionOk="0">
                  <a:moveTo>
                    <a:pt x="204" y="1"/>
                  </a:moveTo>
                  <a:cubicBezTo>
                    <a:pt x="132" y="13"/>
                    <a:pt x="73" y="61"/>
                    <a:pt x="61" y="120"/>
                  </a:cubicBezTo>
                  <a:cubicBezTo>
                    <a:pt x="1" y="264"/>
                    <a:pt x="144" y="455"/>
                    <a:pt x="228" y="539"/>
                  </a:cubicBezTo>
                  <a:cubicBezTo>
                    <a:pt x="336" y="658"/>
                    <a:pt x="479" y="730"/>
                    <a:pt x="622" y="754"/>
                  </a:cubicBezTo>
                  <a:cubicBezTo>
                    <a:pt x="638" y="758"/>
                    <a:pt x="653" y="760"/>
                    <a:pt x="668" y="760"/>
                  </a:cubicBezTo>
                  <a:cubicBezTo>
                    <a:pt x="816" y="760"/>
                    <a:pt x="932" y="562"/>
                    <a:pt x="802" y="443"/>
                  </a:cubicBezTo>
                  <a:cubicBezTo>
                    <a:pt x="706" y="371"/>
                    <a:pt x="622" y="288"/>
                    <a:pt x="539" y="216"/>
                  </a:cubicBezTo>
                  <a:cubicBezTo>
                    <a:pt x="443" y="132"/>
                    <a:pt x="336"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039" name="Google Shape;3039;p30"/>
            <p:cNvSpPr/>
            <p:nvPr/>
          </p:nvSpPr>
          <p:spPr>
            <a:xfrm>
              <a:off x="8255637" y="3731167"/>
              <a:ext cx="128909" cy="251884"/>
            </a:xfrm>
            <a:custGeom>
              <a:avLst/>
              <a:gdLst/>
              <a:ahLst/>
              <a:cxnLst/>
              <a:rect l="l" t="t" r="r" b="b"/>
              <a:pathLst>
                <a:path w="630" h="1231" extrusionOk="0">
                  <a:moveTo>
                    <a:pt x="523" y="1"/>
                  </a:moveTo>
                  <a:cubicBezTo>
                    <a:pt x="487" y="1"/>
                    <a:pt x="450" y="18"/>
                    <a:pt x="426" y="56"/>
                  </a:cubicBezTo>
                  <a:cubicBezTo>
                    <a:pt x="259" y="355"/>
                    <a:pt x="139" y="666"/>
                    <a:pt x="44" y="1000"/>
                  </a:cubicBezTo>
                  <a:cubicBezTo>
                    <a:pt x="0" y="1137"/>
                    <a:pt x="118" y="1231"/>
                    <a:pt x="234" y="1231"/>
                  </a:cubicBezTo>
                  <a:cubicBezTo>
                    <a:pt x="310" y="1231"/>
                    <a:pt x="386" y="1191"/>
                    <a:pt x="414" y="1096"/>
                  </a:cubicBezTo>
                  <a:cubicBezTo>
                    <a:pt x="522" y="773"/>
                    <a:pt x="593" y="438"/>
                    <a:pt x="629" y="104"/>
                  </a:cubicBezTo>
                  <a:cubicBezTo>
                    <a:pt x="629" y="39"/>
                    <a:pt x="578" y="1"/>
                    <a:pt x="52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040" name="Google Shape;3040;p30"/>
            <p:cNvSpPr/>
            <p:nvPr/>
          </p:nvSpPr>
          <p:spPr>
            <a:xfrm>
              <a:off x="6586577" y="3733827"/>
              <a:ext cx="129523" cy="286464"/>
            </a:xfrm>
            <a:custGeom>
              <a:avLst/>
              <a:gdLst/>
              <a:ahLst/>
              <a:cxnLst/>
              <a:rect l="l" t="t" r="r" b="b"/>
              <a:pathLst>
                <a:path w="633" h="1400" extrusionOk="0">
                  <a:moveTo>
                    <a:pt x="181" y="0"/>
                  </a:moveTo>
                  <a:cubicBezTo>
                    <a:pt x="122" y="0"/>
                    <a:pt x="70" y="34"/>
                    <a:pt x="60" y="115"/>
                  </a:cubicBezTo>
                  <a:cubicBezTo>
                    <a:pt x="0" y="497"/>
                    <a:pt x="24" y="880"/>
                    <a:pt x="132" y="1238"/>
                  </a:cubicBezTo>
                  <a:cubicBezTo>
                    <a:pt x="165" y="1351"/>
                    <a:pt x="255" y="1399"/>
                    <a:pt x="347" y="1399"/>
                  </a:cubicBezTo>
                  <a:cubicBezTo>
                    <a:pt x="488" y="1399"/>
                    <a:pt x="632" y="1285"/>
                    <a:pt x="574" y="1119"/>
                  </a:cubicBezTo>
                  <a:cubicBezTo>
                    <a:pt x="467" y="808"/>
                    <a:pt x="395" y="485"/>
                    <a:pt x="371" y="163"/>
                  </a:cubicBezTo>
                  <a:cubicBezTo>
                    <a:pt x="357" y="65"/>
                    <a:pt x="263" y="0"/>
                    <a:pt x="18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041" name="Google Shape;3041;p30"/>
            <p:cNvSpPr/>
            <p:nvPr/>
          </p:nvSpPr>
          <p:spPr>
            <a:xfrm>
              <a:off x="8340348" y="4281588"/>
              <a:ext cx="315725"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042" name="Google Shape;3042;p30"/>
            <p:cNvSpPr/>
            <p:nvPr/>
          </p:nvSpPr>
          <p:spPr>
            <a:xfrm>
              <a:off x="4333949" y="4252942"/>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043" name="Google Shape;3043;p30"/>
            <p:cNvSpPr/>
            <p:nvPr/>
          </p:nvSpPr>
          <p:spPr>
            <a:xfrm>
              <a:off x="8827543" y="2281476"/>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044" name="Google Shape;3044;p30"/>
            <p:cNvSpPr/>
            <p:nvPr/>
          </p:nvSpPr>
          <p:spPr>
            <a:xfrm>
              <a:off x="8760683" y="2999388"/>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045" name="Google Shape;3045;p30"/>
            <p:cNvSpPr/>
            <p:nvPr/>
          </p:nvSpPr>
          <p:spPr>
            <a:xfrm>
              <a:off x="8469680" y="3237174"/>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046" name="Google Shape;3046;p30"/>
            <p:cNvSpPr/>
            <p:nvPr/>
          </p:nvSpPr>
          <p:spPr>
            <a:xfrm>
              <a:off x="8373224" y="2634867"/>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047" name="Google Shape;3047;p30"/>
            <p:cNvSpPr/>
            <p:nvPr/>
          </p:nvSpPr>
          <p:spPr>
            <a:xfrm>
              <a:off x="8980443" y="3443526"/>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048" name="Google Shape;3048;p30"/>
            <p:cNvSpPr/>
            <p:nvPr/>
          </p:nvSpPr>
          <p:spPr>
            <a:xfrm>
              <a:off x="8836308" y="4142388"/>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049" name="Google Shape;3049;p30"/>
            <p:cNvSpPr/>
            <p:nvPr/>
          </p:nvSpPr>
          <p:spPr>
            <a:xfrm rot="-2086714">
              <a:off x="8464374" y="3851529"/>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050" name="Google Shape;3050;p30"/>
            <p:cNvSpPr/>
            <p:nvPr/>
          </p:nvSpPr>
          <p:spPr>
            <a:xfrm flipH="1">
              <a:off x="8740347" y="4926925"/>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051" name="Google Shape;3051;p30"/>
            <p:cNvSpPr/>
            <p:nvPr/>
          </p:nvSpPr>
          <p:spPr>
            <a:xfrm flipH="1">
              <a:off x="8243290" y="4561387"/>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052" name="Google Shape;3052;p30"/>
            <p:cNvSpPr/>
            <p:nvPr/>
          </p:nvSpPr>
          <p:spPr>
            <a:xfrm flipH="1">
              <a:off x="7936946" y="4882542"/>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053" name="Google Shape;3053;p30"/>
            <p:cNvSpPr/>
            <p:nvPr/>
          </p:nvSpPr>
          <p:spPr>
            <a:xfrm flipH="1">
              <a:off x="7686668" y="4491618"/>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054" name="Google Shape;3054;p30"/>
            <p:cNvSpPr/>
            <p:nvPr/>
          </p:nvSpPr>
          <p:spPr>
            <a:xfrm flipH="1">
              <a:off x="7212430" y="4875066"/>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055" name="Google Shape;3055;p30"/>
            <p:cNvSpPr/>
            <p:nvPr/>
          </p:nvSpPr>
          <p:spPr>
            <a:xfrm flipH="1">
              <a:off x="6908674" y="4545042"/>
              <a:ext cx="145483" cy="184770"/>
            </a:xfrm>
            <a:custGeom>
              <a:avLst/>
              <a:gdLst/>
              <a:ahLst/>
              <a:cxnLst/>
              <a:rect l="l" t="t" r="r" b="b"/>
              <a:pathLst>
                <a:path w="711" h="903" extrusionOk="0">
                  <a:moveTo>
                    <a:pt x="199" y="0"/>
                  </a:moveTo>
                  <a:cubicBezTo>
                    <a:pt x="98" y="0"/>
                    <a:pt x="0" y="96"/>
                    <a:pt x="26" y="216"/>
                  </a:cubicBezTo>
                  <a:cubicBezTo>
                    <a:pt x="74" y="431"/>
                    <a:pt x="169" y="634"/>
                    <a:pt x="301" y="802"/>
                  </a:cubicBezTo>
                  <a:cubicBezTo>
                    <a:pt x="342" y="872"/>
                    <a:pt x="407" y="902"/>
                    <a:pt x="471" y="902"/>
                  </a:cubicBezTo>
                  <a:cubicBezTo>
                    <a:pt x="591" y="902"/>
                    <a:pt x="711" y="795"/>
                    <a:pt x="672" y="646"/>
                  </a:cubicBezTo>
                  <a:cubicBezTo>
                    <a:pt x="600" y="419"/>
                    <a:pt x="480" y="216"/>
                    <a:pt x="313" y="48"/>
                  </a:cubicBezTo>
                  <a:cubicBezTo>
                    <a:pt x="279" y="15"/>
                    <a:pt x="239" y="0"/>
                    <a:pt x="199"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056" name="Google Shape;3056;p30"/>
            <p:cNvSpPr/>
            <p:nvPr/>
          </p:nvSpPr>
          <p:spPr>
            <a:xfrm flipH="1">
              <a:off x="6605946" y="4914148"/>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057" name="Google Shape;3057;p30"/>
            <p:cNvSpPr/>
            <p:nvPr/>
          </p:nvSpPr>
          <p:spPr>
            <a:xfrm flipH="1">
              <a:off x="5947898" y="4502866"/>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058" name="Google Shape;3058;p30"/>
            <p:cNvSpPr/>
            <p:nvPr/>
          </p:nvSpPr>
          <p:spPr>
            <a:xfrm flipH="1">
              <a:off x="6036088" y="4904326"/>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059" name="Google Shape;3059;p30"/>
            <p:cNvSpPr/>
            <p:nvPr/>
          </p:nvSpPr>
          <p:spPr>
            <a:xfrm flipH="1">
              <a:off x="5639294" y="4788134"/>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060" name="Google Shape;3060;p30"/>
            <p:cNvSpPr/>
            <p:nvPr/>
          </p:nvSpPr>
          <p:spPr>
            <a:xfrm flipH="1">
              <a:off x="5176033" y="4920587"/>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061" name="Google Shape;3061;p30"/>
            <p:cNvSpPr/>
            <p:nvPr/>
          </p:nvSpPr>
          <p:spPr>
            <a:xfrm rot="3152087" flipH="1">
              <a:off x="5357731" y="4664383"/>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062" name="Google Shape;3062;p30"/>
            <p:cNvSpPr/>
            <p:nvPr/>
          </p:nvSpPr>
          <p:spPr>
            <a:xfrm flipH="1">
              <a:off x="4834986" y="4652851"/>
              <a:ext cx="315725"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063" name="Google Shape;3063;p30"/>
            <p:cNvSpPr/>
            <p:nvPr/>
          </p:nvSpPr>
          <p:spPr>
            <a:xfrm flipH="1">
              <a:off x="8812125" y="4624204"/>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064" name="Google Shape;3064;p30"/>
            <p:cNvSpPr/>
            <p:nvPr/>
          </p:nvSpPr>
          <p:spPr>
            <a:xfrm flipH="1">
              <a:off x="3556697" y="4847238"/>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065" name="Google Shape;3065;p30"/>
            <p:cNvSpPr/>
            <p:nvPr/>
          </p:nvSpPr>
          <p:spPr>
            <a:xfrm flipH="1">
              <a:off x="3814165" y="4561387"/>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066" name="Google Shape;3066;p30"/>
            <p:cNvSpPr/>
            <p:nvPr/>
          </p:nvSpPr>
          <p:spPr>
            <a:xfrm flipH="1">
              <a:off x="3230084" y="4863992"/>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067" name="Google Shape;3067;p30"/>
            <p:cNvSpPr/>
            <p:nvPr/>
          </p:nvSpPr>
          <p:spPr>
            <a:xfrm flipH="1">
              <a:off x="3022643" y="4592280"/>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068" name="Google Shape;3068;p30"/>
            <p:cNvSpPr/>
            <p:nvPr/>
          </p:nvSpPr>
          <p:spPr>
            <a:xfrm flipH="1">
              <a:off x="2634343" y="4522941"/>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069" name="Google Shape;3069;p30"/>
            <p:cNvSpPr/>
            <p:nvPr/>
          </p:nvSpPr>
          <p:spPr>
            <a:xfrm flipH="1">
              <a:off x="2027858" y="4562023"/>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070" name="Google Shape;3070;p30"/>
            <p:cNvSpPr/>
            <p:nvPr/>
          </p:nvSpPr>
          <p:spPr>
            <a:xfrm flipH="1">
              <a:off x="1518773" y="4502866"/>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071" name="Google Shape;3071;p30"/>
            <p:cNvSpPr/>
            <p:nvPr/>
          </p:nvSpPr>
          <p:spPr>
            <a:xfrm flipH="1">
              <a:off x="1606963" y="4904326"/>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072" name="Google Shape;3072;p30"/>
            <p:cNvSpPr/>
            <p:nvPr/>
          </p:nvSpPr>
          <p:spPr>
            <a:xfrm flipH="1">
              <a:off x="931408" y="4939624"/>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073" name="Google Shape;3073;p30"/>
            <p:cNvSpPr/>
            <p:nvPr/>
          </p:nvSpPr>
          <p:spPr>
            <a:xfrm flipH="1">
              <a:off x="1007844" y="4656534"/>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074" name="Google Shape;3074;p30"/>
            <p:cNvSpPr/>
            <p:nvPr/>
          </p:nvSpPr>
          <p:spPr>
            <a:xfrm rot="1206472" flipH="1">
              <a:off x="472749" y="4743976"/>
              <a:ext cx="315724"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075" name="Google Shape;3075;p30"/>
            <p:cNvSpPr/>
            <p:nvPr/>
          </p:nvSpPr>
          <p:spPr>
            <a:xfrm flipH="1">
              <a:off x="4383000" y="4624204"/>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076" name="Google Shape;3076;p30"/>
            <p:cNvSpPr/>
            <p:nvPr/>
          </p:nvSpPr>
          <p:spPr>
            <a:xfrm flipH="1">
              <a:off x="8467549" y="5291376"/>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077" name="Google Shape;3077;p30"/>
            <p:cNvSpPr/>
            <p:nvPr/>
          </p:nvSpPr>
          <p:spPr>
            <a:xfrm flipH="1">
              <a:off x="6361947" y="4467902"/>
              <a:ext cx="129523" cy="286464"/>
            </a:xfrm>
            <a:custGeom>
              <a:avLst/>
              <a:gdLst/>
              <a:ahLst/>
              <a:cxnLst/>
              <a:rect l="l" t="t" r="r" b="b"/>
              <a:pathLst>
                <a:path w="633" h="1400" extrusionOk="0">
                  <a:moveTo>
                    <a:pt x="181" y="0"/>
                  </a:moveTo>
                  <a:cubicBezTo>
                    <a:pt x="122" y="0"/>
                    <a:pt x="70" y="34"/>
                    <a:pt x="60" y="115"/>
                  </a:cubicBezTo>
                  <a:cubicBezTo>
                    <a:pt x="0" y="497"/>
                    <a:pt x="24" y="880"/>
                    <a:pt x="132" y="1238"/>
                  </a:cubicBezTo>
                  <a:cubicBezTo>
                    <a:pt x="165" y="1351"/>
                    <a:pt x="255" y="1399"/>
                    <a:pt x="347" y="1399"/>
                  </a:cubicBezTo>
                  <a:cubicBezTo>
                    <a:pt x="488" y="1399"/>
                    <a:pt x="632" y="1285"/>
                    <a:pt x="574" y="1119"/>
                  </a:cubicBezTo>
                  <a:cubicBezTo>
                    <a:pt x="467" y="808"/>
                    <a:pt x="395" y="485"/>
                    <a:pt x="371" y="163"/>
                  </a:cubicBezTo>
                  <a:cubicBezTo>
                    <a:pt x="357" y="65"/>
                    <a:pt x="263" y="0"/>
                    <a:pt x="18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078" name="Google Shape;3078;p30"/>
            <p:cNvSpPr/>
            <p:nvPr/>
          </p:nvSpPr>
          <p:spPr>
            <a:xfrm flipH="1">
              <a:off x="4665060" y="4913725"/>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079" name="Google Shape;3079;p30"/>
            <p:cNvSpPr/>
            <p:nvPr/>
          </p:nvSpPr>
          <p:spPr>
            <a:xfrm flipH="1">
              <a:off x="4083984" y="4829142"/>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080" name="Google Shape;3080;p30"/>
            <p:cNvSpPr/>
            <p:nvPr/>
          </p:nvSpPr>
          <p:spPr>
            <a:xfrm flipH="1">
              <a:off x="2776968" y="4856528"/>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081" name="Google Shape;3081;p30"/>
            <p:cNvSpPr/>
            <p:nvPr/>
          </p:nvSpPr>
          <p:spPr>
            <a:xfrm flipH="1">
              <a:off x="2170483" y="4895610"/>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082" name="Google Shape;3082;p30"/>
            <p:cNvSpPr/>
            <p:nvPr/>
          </p:nvSpPr>
          <p:spPr>
            <a:xfrm flipH="1">
              <a:off x="41597" y="4856763"/>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083" name="Google Shape;3083;p30"/>
            <p:cNvSpPr/>
            <p:nvPr/>
          </p:nvSpPr>
          <p:spPr>
            <a:xfrm flipH="1">
              <a:off x="340190" y="5025424"/>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084" name="Google Shape;3084;p30"/>
            <p:cNvSpPr/>
            <p:nvPr/>
          </p:nvSpPr>
          <p:spPr>
            <a:xfrm>
              <a:off x="4162249" y="185554"/>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085" name="Google Shape;3085;p30"/>
            <p:cNvSpPr/>
            <p:nvPr/>
          </p:nvSpPr>
          <p:spPr>
            <a:xfrm>
              <a:off x="4248281" y="820733"/>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086" name="Google Shape;3086;p30"/>
            <p:cNvSpPr/>
            <p:nvPr/>
          </p:nvSpPr>
          <p:spPr>
            <a:xfrm>
              <a:off x="5873230" y="65923"/>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087" name="Google Shape;3087;p30"/>
            <p:cNvSpPr/>
            <p:nvPr/>
          </p:nvSpPr>
          <p:spPr>
            <a:xfrm>
              <a:off x="7210806" y="20846"/>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088" name="Google Shape;3088;p30"/>
            <p:cNvSpPr/>
            <p:nvPr/>
          </p:nvSpPr>
          <p:spPr>
            <a:xfrm>
              <a:off x="5085811" y="782119"/>
              <a:ext cx="190704" cy="155714"/>
            </a:xfrm>
            <a:custGeom>
              <a:avLst/>
              <a:gdLst/>
              <a:ahLst/>
              <a:cxnLst/>
              <a:rect l="l" t="t" r="r" b="b"/>
              <a:pathLst>
                <a:path w="932" h="761" extrusionOk="0">
                  <a:moveTo>
                    <a:pt x="204" y="1"/>
                  </a:moveTo>
                  <a:cubicBezTo>
                    <a:pt x="132" y="13"/>
                    <a:pt x="73" y="61"/>
                    <a:pt x="61" y="120"/>
                  </a:cubicBezTo>
                  <a:cubicBezTo>
                    <a:pt x="1" y="264"/>
                    <a:pt x="144" y="455"/>
                    <a:pt x="228" y="539"/>
                  </a:cubicBezTo>
                  <a:cubicBezTo>
                    <a:pt x="336" y="658"/>
                    <a:pt x="479" y="730"/>
                    <a:pt x="622" y="754"/>
                  </a:cubicBezTo>
                  <a:cubicBezTo>
                    <a:pt x="638" y="758"/>
                    <a:pt x="653" y="760"/>
                    <a:pt x="668" y="760"/>
                  </a:cubicBezTo>
                  <a:cubicBezTo>
                    <a:pt x="816" y="760"/>
                    <a:pt x="932" y="562"/>
                    <a:pt x="802" y="443"/>
                  </a:cubicBezTo>
                  <a:cubicBezTo>
                    <a:pt x="706" y="371"/>
                    <a:pt x="622" y="288"/>
                    <a:pt x="539" y="216"/>
                  </a:cubicBezTo>
                  <a:cubicBezTo>
                    <a:pt x="443" y="132"/>
                    <a:pt x="336"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089" name="Google Shape;3089;p30"/>
            <p:cNvSpPr/>
            <p:nvPr/>
          </p:nvSpPr>
          <p:spPr>
            <a:xfrm>
              <a:off x="1539248" y="1385776"/>
              <a:ext cx="315725"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090" name="Google Shape;3090;p30"/>
            <p:cNvSpPr/>
            <p:nvPr/>
          </p:nvSpPr>
          <p:spPr>
            <a:xfrm>
              <a:off x="2663198" y="2271601"/>
              <a:ext cx="315725"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091" name="Google Shape;3091;p30"/>
            <p:cNvSpPr/>
            <p:nvPr/>
          </p:nvSpPr>
          <p:spPr>
            <a:xfrm>
              <a:off x="6982574" y="2168142"/>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sp>
        <p:nvSpPr>
          <p:cNvPr id="3092" name="Google Shape;3092;p30"/>
          <p:cNvSpPr/>
          <p:nvPr/>
        </p:nvSpPr>
        <p:spPr>
          <a:xfrm flipH="1">
            <a:off x="914400" y="609600"/>
            <a:ext cx="10363200" cy="5636800"/>
          </a:xfrm>
          <a:prstGeom prst="snip2DiagRect">
            <a:avLst>
              <a:gd name="adj1" fmla="val 0"/>
              <a:gd name="adj2" fmla="val 0"/>
            </a:avLst>
          </a:pr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pic>
        <p:nvPicPr>
          <p:cNvPr id="3093" name="Google Shape;3093;p30"/>
          <p:cNvPicPr preferRelativeResize="0"/>
          <p:nvPr/>
        </p:nvPicPr>
        <p:blipFill>
          <a:blip r:embed="rId2"/>
          <a:stretch>
            <a:fillRect/>
          </a:stretch>
        </p:blipFill>
        <p:spPr>
          <a:xfrm>
            <a:off x="0" y="0"/>
            <a:ext cx="12192000" cy="6858000"/>
          </a:xfrm>
          <a:prstGeom prst="rect">
            <a:avLst/>
          </a:prstGeom>
          <a:noFill/>
          <a:ln>
            <a:noFill/>
          </a:ln>
        </p:spPr>
      </p:pic>
      <p:sp>
        <p:nvSpPr>
          <p:cNvPr id="3094" name="Google Shape;3094;p30"/>
          <p:cNvSpPr txBox="1">
            <a:spLocks noGrp="1"/>
          </p:cNvSpPr>
          <p:nvPr>
            <p:ph type="title"/>
          </p:nvPr>
        </p:nvSpPr>
        <p:spPr>
          <a:xfrm>
            <a:off x="1062200" y="523700"/>
            <a:ext cx="10067600" cy="759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600"/>
              <a:buNone/>
              <a:defRPr>
                <a:latin typeface="Just Another Hand" panose="02000506000000020003"/>
                <a:ea typeface="Just Another Hand" panose="02000506000000020003"/>
                <a:cs typeface="Just Another Hand" panose="02000506000000020003"/>
                <a:sym typeface="Just Another Hand" panose="02000506000000020003"/>
              </a:defRPr>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a:endParaRPr/>
          </a:p>
        </p:txBody>
      </p:sp>
    </p:spTree>
  </p:cSld>
  <p:clrMapOvr>
    <a:masterClrMapping/>
  </p:clrMapOvr>
</p:sldLayout>
</file>

<file path=ppt/slideLayouts/slideLayout93.xml><?xml version="1.0" encoding="utf-8"?>
<p:sldLayout xmlns:a="http://schemas.openxmlformats.org/drawingml/2006/main" xmlns:r="http://schemas.openxmlformats.org/officeDocument/2006/relationships" xmlns:p="http://schemas.openxmlformats.org/presentationml/2006/main" matchingName="Title and three columns ">
  <p:cSld name="CUSTOM_4_1">
    <p:bg>
      <p:bgPr>
        <a:solidFill>
          <a:schemeClr val="dk2"/>
        </a:solidFill>
        <a:effectLst/>
      </p:bgPr>
    </p:bg>
    <p:spTree>
      <p:nvGrpSpPr>
        <p:cNvPr id="1" name="Shape 3095"/>
        <p:cNvGrpSpPr/>
        <p:nvPr/>
      </p:nvGrpSpPr>
      <p:grpSpPr>
        <a:xfrm>
          <a:off x="0" y="0"/>
          <a:ext cx="0" cy="0"/>
          <a:chOff x="0" y="0"/>
          <a:chExt cx="0" cy="0"/>
        </a:xfrm>
      </p:grpSpPr>
      <p:grpSp>
        <p:nvGrpSpPr>
          <p:cNvPr id="3096" name="Google Shape;3096;p31"/>
          <p:cNvGrpSpPr/>
          <p:nvPr/>
        </p:nvGrpSpPr>
        <p:grpSpPr>
          <a:xfrm>
            <a:off x="-431665" y="-179333"/>
            <a:ext cx="12852696" cy="7203813"/>
            <a:chOff x="-323749" y="-134500"/>
            <a:chExt cx="9639522" cy="5402860"/>
          </a:xfrm>
        </p:grpSpPr>
        <p:sp>
          <p:nvSpPr>
            <p:cNvPr id="3097" name="Google Shape;3097;p31"/>
            <p:cNvSpPr/>
            <p:nvPr/>
          </p:nvSpPr>
          <p:spPr>
            <a:xfrm>
              <a:off x="205100" y="-96400"/>
              <a:ext cx="151542" cy="5286213"/>
            </a:xfrm>
            <a:custGeom>
              <a:avLst/>
              <a:gdLst/>
              <a:ahLst/>
              <a:cxnLst/>
              <a:rect l="l" t="t" r="r" b="b"/>
              <a:pathLst>
                <a:path w="904" h="29332" extrusionOk="0">
                  <a:moveTo>
                    <a:pt x="354" y="0"/>
                  </a:moveTo>
                  <a:cubicBezTo>
                    <a:pt x="293" y="0"/>
                    <a:pt x="233" y="42"/>
                    <a:pt x="227" y="126"/>
                  </a:cubicBezTo>
                  <a:cubicBezTo>
                    <a:pt x="36" y="3939"/>
                    <a:pt x="96" y="7776"/>
                    <a:pt x="72" y="11589"/>
                  </a:cubicBezTo>
                  <a:cubicBezTo>
                    <a:pt x="60" y="15379"/>
                    <a:pt x="0" y="19156"/>
                    <a:pt x="96" y="22945"/>
                  </a:cubicBezTo>
                  <a:cubicBezTo>
                    <a:pt x="156" y="25001"/>
                    <a:pt x="132" y="27165"/>
                    <a:pt x="526" y="29197"/>
                  </a:cubicBezTo>
                  <a:cubicBezTo>
                    <a:pt x="542" y="29290"/>
                    <a:pt x="615" y="29331"/>
                    <a:pt x="693" y="29331"/>
                  </a:cubicBezTo>
                  <a:cubicBezTo>
                    <a:pt x="795" y="29331"/>
                    <a:pt x="903" y="29259"/>
                    <a:pt x="897" y="29137"/>
                  </a:cubicBezTo>
                  <a:cubicBezTo>
                    <a:pt x="897" y="27284"/>
                    <a:pt x="658" y="25420"/>
                    <a:pt x="598" y="23567"/>
                  </a:cubicBezTo>
                  <a:cubicBezTo>
                    <a:pt x="538" y="21702"/>
                    <a:pt x="526" y="19837"/>
                    <a:pt x="526" y="17973"/>
                  </a:cubicBezTo>
                  <a:cubicBezTo>
                    <a:pt x="526" y="14195"/>
                    <a:pt x="562" y="10418"/>
                    <a:pt x="562" y="6653"/>
                  </a:cubicBezTo>
                  <a:cubicBezTo>
                    <a:pt x="562" y="4477"/>
                    <a:pt x="574" y="2301"/>
                    <a:pt x="490" y="126"/>
                  </a:cubicBezTo>
                  <a:cubicBezTo>
                    <a:pt x="478" y="42"/>
                    <a:pt x="416" y="0"/>
                    <a:pt x="354"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098" name="Google Shape;3098;p31"/>
            <p:cNvSpPr/>
            <p:nvPr/>
          </p:nvSpPr>
          <p:spPr>
            <a:xfrm>
              <a:off x="706000" y="-96400"/>
              <a:ext cx="100412" cy="5264846"/>
            </a:xfrm>
            <a:custGeom>
              <a:avLst/>
              <a:gdLst/>
              <a:ahLst/>
              <a:cxnLst/>
              <a:rect l="l" t="t" r="r" b="b"/>
              <a:pathLst>
                <a:path w="599" h="30246" extrusionOk="0">
                  <a:moveTo>
                    <a:pt x="264" y="1"/>
                  </a:moveTo>
                  <a:cubicBezTo>
                    <a:pt x="222" y="1"/>
                    <a:pt x="180" y="27"/>
                    <a:pt x="180" y="81"/>
                  </a:cubicBezTo>
                  <a:cubicBezTo>
                    <a:pt x="1" y="4026"/>
                    <a:pt x="96" y="7982"/>
                    <a:pt x="108" y="11927"/>
                  </a:cubicBezTo>
                  <a:cubicBezTo>
                    <a:pt x="108" y="15872"/>
                    <a:pt x="108" y="19828"/>
                    <a:pt x="120" y="23785"/>
                  </a:cubicBezTo>
                  <a:lnTo>
                    <a:pt x="132" y="27036"/>
                  </a:lnTo>
                  <a:cubicBezTo>
                    <a:pt x="132" y="28052"/>
                    <a:pt x="36" y="29140"/>
                    <a:pt x="276" y="30132"/>
                  </a:cubicBezTo>
                  <a:cubicBezTo>
                    <a:pt x="297" y="30209"/>
                    <a:pt x="364" y="30245"/>
                    <a:pt x="431" y="30245"/>
                  </a:cubicBezTo>
                  <a:cubicBezTo>
                    <a:pt x="511" y="30245"/>
                    <a:pt x="592" y="30194"/>
                    <a:pt x="598" y="30096"/>
                  </a:cubicBezTo>
                  <a:cubicBezTo>
                    <a:pt x="479" y="26235"/>
                    <a:pt x="515" y="22386"/>
                    <a:pt x="503" y="18537"/>
                  </a:cubicBezTo>
                  <a:cubicBezTo>
                    <a:pt x="479" y="14629"/>
                    <a:pt x="479" y="10708"/>
                    <a:pt x="455" y="6787"/>
                  </a:cubicBezTo>
                  <a:cubicBezTo>
                    <a:pt x="443" y="4552"/>
                    <a:pt x="455" y="2305"/>
                    <a:pt x="347" y="81"/>
                  </a:cubicBezTo>
                  <a:cubicBezTo>
                    <a:pt x="347" y="27"/>
                    <a:pt x="305" y="1"/>
                    <a:pt x="26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099" name="Google Shape;3099;p31"/>
            <p:cNvSpPr/>
            <p:nvPr/>
          </p:nvSpPr>
          <p:spPr>
            <a:xfrm>
              <a:off x="1216943" y="-96400"/>
              <a:ext cx="140476" cy="5364760"/>
            </a:xfrm>
            <a:custGeom>
              <a:avLst/>
              <a:gdLst/>
              <a:ahLst/>
              <a:cxnLst/>
              <a:rect l="l" t="t" r="r" b="b"/>
              <a:pathLst>
                <a:path w="838" h="30820" extrusionOk="0">
                  <a:moveTo>
                    <a:pt x="246" y="0"/>
                  </a:moveTo>
                  <a:cubicBezTo>
                    <a:pt x="195" y="0"/>
                    <a:pt x="144" y="33"/>
                    <a:pt x="144" y="99"/>
                  </a:cubicBezTo>
                  <a:cubicBezTo>
                    <a:pt x="1" y="2071"/>
                    <a:pt x="120" y="4091"/>
                    <a:pt x="132" y="6076"/>
                  </a:cubicBezTo>
                  <a:cubicBezTo>
                    <a:pt x="144" y="8048"/>
                    <a:pt x="156" y="10056"/>
                    <a:pt x="180" y="12052"/>
                  </a:cubicBezTo>
                  <a:cubicBezTo>
                    <a:pt x="216" y="15997"/>
                    <a:pt x="264" y="19942"/>
                    <a:pt x="300" y="23898"/>
                  </a:cubicBezTo>
                  <a:lnTo>
                    <a:pt x="335" y="27245"/>
                  </a:lnTo>
                  <a:cubicBezTo>
                    <a:pt x="347" y="28405"/>
                    <a:pt x="312" y="29564"/>
                    <a:pt x="407" y="30712"/>
                  </a:cubicBezTo>
                  <a:cubicBezTo>
                    <a:pt x="431" y="30784"/>
                    <a:pt x="494" y="30819"/>
                    <a:pt x="555" y="30819"/>
                  </a:cubicBezTo>
                  <a:cubicBezTo>
                    <a:pt x="616" y="30819"/>
                    <a:pt x="676" y="30784"/>
                    <a:pt x="694" y="30712"/>
                  </a:cubicBezTo>
                  <a:cubicBezTo>
                    <a:pt x="837" y="28740"/>
                    <a:pt x="694" y="26719"/>
                    <a:pt x="682" y="24735"/>
                  </a:cubicBezTo>
                  <a:cubicBezTo>
                    <a:pt x="658" y="22739"/>
                    <a:pt x="646" y="20755"/>
                    <a:pt x="622" y="18758"/>
                  </a:cubicBezTo>
                  <a:cubicBezTo>
                    <a:pt x="586" y="14814"/>
                    <a:pt x="551" y="10857"/>
                    <a:pt x="491" y="6912"/>
                  </a:cubicBezTo>
                  <a:cubicBezTo>
                    <a:pt x="467" y="4653"/>
                    <a:pt x="551" y="2346"/>
                    <a:pt x="347" y="99"/>
                  </a:cubicBezTo>
                  <a:cubicBezTo>
                    <a:pt x="347" y="33"/>
                    <a:pt x="297" y="0"/>
                    <a:pt x="246"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100" name="Google Shape;3100;p31"/>
            <p:cNvSpPr/>
            <p:nvPr/>
          </p:nvSpPr>
          <p:spPr>
            <a:xfrm>
              <a:off x="1731909" y="-96400"/>
              <a:ext cx="180540" cy="5309233"/>
            </a:xfrm>
            <a:custGeom>
              <a:avLst/>
              <a:gdLst/>
              <a:ahLst/>
              <a:cxnLst/>
              <a:rect l="l" t="t" r="r" b="b"/>
              <a:pathLst>
                <a:path w="1077" h="30501" extrusionOk="0">
                  <a:moveTo>
                    <a:pt x="183" y="0"/>
                  </a:moveTo>
                  <a:cubicBezTo>
                    <a:pt x="142" y="0"/>
                    <a:pt x="96" y="31"/>
                    <a:pt x="96" y="85"/>
                  </a:cubicBezTo>
                  <a:cubicBezTo>
                    <a:pt x="1" y="2021"/>
                    <a:pt x="180" y="4018"/>
                    <a:pt x="240" y="5966"/>
                  </a:cubicBezTo>
                  <a:cubicBezTo>
                    <a:pt x="312" y="7915"/>
                    <a:pt x="359" y="9887"/>
                    <a:pt x="407" y="11847"/>
                  </a:cubicBezTo>
                  <a:cubicBezTo>
                    <a:pt x="503" y="15768"/>
                    <a:pt x="563" y="19689"/>
                    <a:pt x="587" y="23610"/>
                  </a:cubicBezTo>
                  <a:cubicBezTo>
                    <a:pt x="598" y="25857"/>
                    <a:pt x="598" y="28092"/>
                    <a:pt x="622" y="30339"/>
                  </a:cubicBezTo>
                  <a:cubicBezTo>
                    <a:pt x="622" y="30447"/>
                    <a:pt x="703" y="30501"/>
                    <a:pt x="784" y="30501"/>
                  </a:cubicBezTo>
                  <a:cubicBezTo>
                    <a:pt x="864" y="30501"/>
                    <a:pt x="945" y="30447"/>
                    <a:pt x="945" y="30339"/>
                  </a:cubicBezTo>
                  <a:cubicBezTo>
                    <a:pt x="1077" y="22426"/>
                    <a:pt x="897" y="14501"/>
                    <a:pt x="598" y="6588"/>
                  </a:cubicBezTo>
                  <a:cubicBezTo>
                    <a:pt x="515" y="4424"/>
                    <a:pt x="551" y="2201"/>
                    <a:pt x="252" y="61"/>
                  </a:cubicBezTo>
                  <a:cubicBezTo>
                    <a:pt x="247" y="19"/>
                    <a:pt x="216" y="0"/>
                    <a:pt x="18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101" name="Google Shape;3101;p31"/>
            <p:cNvSpPr/>
            <p:nvPr/>
          </p:nvSpPr>
          <p:spPr>
            <a:xfrm>
              <a:off x="2254925" y="-96400"/>
              <a:ext cx="158425" cy="5364733"/>
            </a:xfrm>
            <a:custGeom>
              <a:avLst/>
              <a:gdLst/>
              <a:ahLst/>
              <a:cxnLst/>
              <a:rect l="l" t="t" r="r" b="b"/>
              <a:pathLst>
                <a:path w="945" h="28158" extrusionOk="0">
                  <a:moveTo>
                    <a:pt x="144" y="1"/>
                  </a:moveTo>
                  <a:cubicBezTo>
                    <a:pt x="96" y="1"/>
                    <a:pt x="48" y="31"/>
                    <a:pt x="48" y="90"/>
                  </a:cubicBezTo>
                  <a:cubicBezTo>
                    <a:pt x="1" y="3724"/>
                    <a:pt x="132" y="7370"/>
                    <a:pt x="204" y="10992"/>
                  </a:cubicBezTo>
                  <a:cubicBezTo>
                    <a:pt x="288" y="14590"/>
                    <a:pt x="359" y="18188"/>
                    <a:pt x="443" y="21786"/>
                  </a:cubicBezTo>
                  <a:cubicBezTo>
                    <a:pt x="491" y="23854"/>
                    <a:pt x="539" y="25910"/>
                    <a:pt x="586" y="27978"/>
                  </a:cubicBezTo>
                  <a:cubicBezTo>
                    <a:pt x="586" y="28098"/>
                    <a:pt x="676" y="28157"/>
                    <a:pt x="766" y="28157"/>
                  </a:cubicBezTo>
                  <a:cubicBezTo>
                    <a:pt x="855" y="28157"/>
                    <a:pt x="945" y="28098"/>
                    <a:pt x="945" y="27978"/>
                  </a:cubicBezTo>
                  <a:cubicBezTo>
                    <a:pt x="790" y="20746"/>
                    <a:pt x="646" y="13514"/>
                    <a:pt x="443" y="6282"/>
                  </a:cubicBezTo>
                  <a:cubicBezTo>
                    <a:pt x="383" y="4214"/>
                    <a:pt x="359" y="2158"/>
                    <a:pt x="240" y="90"/>
                  </a:cubicBezTo>
                  <a:cubicBezTo>
                    <a:pt x="240" y="31"/>
                    <a:pt x="192" y="1"/>
                    <a:pt x="14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102" name="Google Shape;3102;p31"/>
            <p:cNvSpPr/>
            <p:nvPr/>
          </p:nvSpPr>
          <p:spPr>
            <a:xfrm>
              <a:off x="2713900" y="-96400"/>
              <a:ext cx="158425" cy="5309202"/>
            </a:xfrm>
            <a:custGeom>
              <a:avLst/>
              <a:gdLst/>
              <a:ahLst/>
              <a:cxnLst/>
              <a:rect l="l" t="t" r="r" b="b"/>
              <a:pathLst>
                <a:path w="945" h="28145" extrusionOk="0">
                  <a:moveTo>
                    <a:pt x="143" y="0"/>
                  </a:moveTo>
                  <a:cubicBezTo>
                    <a:pt x="99" y="0"/>
                    <a:pt x="54" y="27"/>
                    <a:pt x="48" y="81"/>
                  </a:cubicBezTo>
                  <a:cubicBezTo>
                    <a:pt x="0" y="3715"/>
                    <a:pt x="132" y="7349"/>
                    <a:pt x="215" y="10983"/>
                  </a:cubicBezTo>
                  <a:cubicBezTo>
                    <a:pt x="287" y="14581"/>
                    <a:pt x="371" y="18179"/>
                    <a:pt x="442" y="21777"/>
                  </a:cubicBezTo>
                  <a:cubicBezTo>
                    <a:pt x="490" y="23845"/>
                    <a:pt x="538" y="25901"/>
                    <a:pt x="586" y="27957"/>
                  </a:cubicBezTo>
                  <a:cubicBezTo>
                    <a:pt x="586" y="28082"/>
                    <a:pt x="675" y="28145"/>
                    <a:pt x="765" y="28145"/>
                  </a:cubicBezTo>
                  <a:cubicBezTo>
                    <a:pt x="855" y="28145"/>
                    <a:pt x="944" y="28082"/>
                    <a:pt x="944" y="27957"/>
                  </a:cubicBezTo>
                  <a:cubicBezTo>
                    <a:pt x="789" y="20725"/>
                    <a:pt x="646" y="13493"/>
                    <a:pt x="442" y="6261"/>
                  </a:cubicBezTo>
                  <a:cubicBezTo>
                    <a:pt x="395" y="4205"/>
                    <a:pt x="359" y="2137"/>
                    <a:pt x="239" y="81"/>
                  </a:cubicBezTo>
                  <a:cubicBezTo>
                    <a:pt x="233" y="27"/>
                    <a:pt x="188" y="0"/>
                    <a:pt x="14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103" name="Google Shape;3103;p31"/>
            <p:cNvSpPr/>
            <p:nvPr/>
          </p:nvSpPr>
          <p:spPr>
            <a:xfrm>
              <a:off x="-138585" y="1480892"/>
              <a:ext cx="9454358" cy="94211"/>
            </a:xfrm>
            <a:custGeom>
              <a:avLst/>
              <a:gdLst/>
              <a:ahLst/>
              <a:cxnLst/>
              <a:rect l="l" t="t" r="r" b="b"/>
              <a:pathLst>
                <a:path w="29012" h="562" extrusionOk="0">
                  <a:moveTo>
                    <a:pt x="14107" y="1"/>
                  </a:moveTo>
                  <a:cubicBezTo>
                    <a:pt x="11499" y="1"/>
                    <a:pt x="8885" y="22"/>
                    <a:pt x="6276" y="72"/>
                  </a:cubicBezTo>
                  <a:cubicBezTo>
                    <a:pt x="4232" y="119"/>
                    <a:pt x="2116" y="48"/>
                    <a:pt x="72" y="311"/>
                  </a:cubicBezTo>
                  <a:cubicBezTo>
                    <a:pt x="0" y="323"/>
                    <a:pt x="24" y="430"/>
                    <a:pt x="84" y="430"/>
                  </a:cubicBezTo>
                  <a:cubicBezTo>
                    <a:pt x="690" y="477"/>
                    <a:pt x="1299" y="494"/>
                    <a:pt x="1909" y="494"/>
                  </a:cubicBezTo>
                  <a:cubicBezTo>
                    <a:pt x="3155" y="494"/>
                    <a:pt x="4407" y="426"/>
                    <a:pt x="5643" y="418"/>
                  </a:cubicBezTo>
                  <a:cubicBezTo>
                    <a:pt x="7531" y="394"/>
                    <a:pt x="9420" y="382"/>
                    <a:pt x="11309" y="370"/>
                  </a:cubicBezTo>
                  <a:cubicBezTo>
                    <a:pt x="11787" y="369"/>
                    <a:pt x="12266" y="368"/>
                    <a:pt x="12745" y="368"/>
                  </a:cubicBezTo>
                  <a:cubicBezTo>
                    <a:pt x="15971" y="368"/>
                    <a:pt x="19198" y="402"/>
                    <a:pt x="22425" y="454"/>
                  </a:cubicBezTo>
                  <a:cubicBezTo>
                    <a:pt x="24553" y="490"/>
                    <a:pt x="26681" y="550"/>
                    <a:pt x="28821" y="562"/>
                  </a:cubicBezTo>
                  <a:cubicBezTo>
                    <a:pt x="29012" y="562"/>
                    <a:pt x="29012" y="263"/>
                    <a:pt x="28821" y="263"/>
                  </a:cubicBezTo>
                  <a:cubicBezTo>
                    <a:pt x="25055" y="60"/>
                    <a:pt x="21266" y="24"/>
                    <a:pt x="17501" y="12"/>
                  </a:cubicBezTo>
                  <a:cubicBezTo>
                    <a:pt x="16371" y="5"/>
                    <a:pt x="15240" y="1"/>
                    <a:pt x="14107"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104" name="Google Shape;3104;p31"/>
            <p:cNvSpPr/>
            <p:nvPr/>
          </p:nvSpPr>
          <p:spPr>
            <a:xfrm>
              <a:off x="-138585" y="2035928"/>
              <a:ext cx="9454358" cy="94211"/>
            </a:xfrm>
            <a:custGeom>
              <a:avLst/>
              <a:gdLst/>
              <a:ahLst/>
              <a:cxnLst/>
              <a:rect l="l" t="t" r="r" b="b"/>
              <a:pathLst>
                <a:path w="29012" h="562" extrusionOk="0">
                  <a:moveTo>
                    <a:pt x="14107" y="1"/>
                  </a:moveTo>
                  <a:cubicBezTo>
                    <a:pt x="11499" y="1"/>
                    <a:pt x="8885" y="22"/>
                    <a:pt x="6276" y="72"/>
                  </a:cubicBezTo>
                  <a:cubicBezTo>
                    <a:pt x="4232" y="120"/>
                    <a:pt x="2116" y="48"/>
                    <a:pt x="72" y="311"/>
                  </a:cubicBezTo>
                  <a:cubicBezTo>
                    <a:pt x="0" y="311"/>
                    <a:pt x="24" y="430"/>
                    <a:pt x="84" y="430"/>
                  </a:cubicBezTo>
                  <a:cubicBezTo>
                    <a:pt x="690" y="478"/>
                    <a:pt x="1299" y="494"/>
                    <a:pt x="1909" y="494"/>
                  </a:cubicBezTo>
                  <a:cubicBezTo>
                    <a:pt x="3155" y="494"/>
                    <a:pt x="4407" y="426"/>
                    <a:pt x="5643" y="418"/>
                  </a:cubicBezTo>
                  <a:cubicBezTo>
                    <a:pt x="7531" y="394"/>
                    <a:pt x="9420" y="383"/>
                    <a:pt x="11309" y="371"/>
                  </a:cubicBezTo>
                  <a:cubicBezTo>
                    <a:pt x="11910" y="369"/>
                    <a:pt x="12511" y="368"/>
                    <a:pt x="13113" y="368"/>
                  </a:cubicBezTo>
                  <a:cubicBezTo>
                    <a:pt x="16217" y="368"/>
                    <a:pt x="19321" y="394"/>
                    <a:pt x="22425" y="454"/>
                  </a:cubicBezTo>
                  <a:cubicBezTo>
                    <a:pt x="24553" y="490"/>
                    <a:pt x="26681" y="550"/>
                    <a:pt x="28821" y="562"/>
                  </a:cubicBezTo>
                  <a:cubicBezTo>
                    <a:pt x="29012" y="562"/>
                    <a:pt x="29012" y="263"/>
                    <a:pt x="28821" y="263"/>
                  </a:cubicBezTo>
                  <a:cubicBezTo>
                    <a:pt x="25055" y="60"/>
                    <a:pt x="21266" y="36"/>
                    <a:pt x="17501" y="12"/>
                  </a:cubicBezTo>
                  <a:cubicBezTo>
                    <a:pt x="16371" y="5"/>
                    <a:pt x="15240" y="1"/>
                    <a:pt x="14107"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105" name="Google Shape;3105;p31"/>
            <p:cNvSpPr/>
            <p:nvPr/>
          </p:nvSpPr>
          <p:spPr>
            <a:xfrm>
              <a:off x="-138585" y="2592976"/>
              <a:ext cx="9454358" cy="94211"/>
            </a:xfrm>
            <a:custGeom>
              <a:avLst/>
              <a:gdLst/>
              <a:ahLst/>
              <a:cxnLst/>
              <a:rect l="l" t="t" r="r" b="b"/>
              <a:pathLst>
                <a:path w="29012" h="562" extrusionOk="0">
                  <a:moveTo>
                    <a:pt x="14107" y="1"/>
                  </a:moveTo>
                  <a:cubicBezTo>
                    <a:pt x="11499" y="1"/>
                    <a:pt x="8885" y="22"/>
                    <a:pt x="6276" y="72"/>
                  </a:cubicBezTo>
                  <a:cubicBezTo>
                    <a:pt x="4232" y="108"/>
                    <a:pt x="2116" y="36"/>
                    <a:pt x="72" y="299"/>
                  </a:cubicBezTo>
                  <a:cubicBezTo>
                    <a:pt x="0" y="311"/>
                    <a:pt x="24" y="418"/>
                    <a:pt x="84" y="430"/>
                  </a:cubicBezTo>
                  <a:cubicBezTo>
                    <a:pt x="682" y="477"/>
                    <a:pt x="1283" y="493"/>
                    <a:pt x="1886" y="493"/>
                  </a:cubicBezTo>
                  <a:cubicBezTo>
                    <a:pt x="3140" y="493"/>
                    <a:pt x="4399" y="423"/>
                    <a:pt x="5643" y="407"/>
                  </a:cubicBezTo>
                  <a:cubicBezTo>
                    <a:pt x="7531" y="395"/>
                    <a:pt x="9420" y="371"/>
                    <a:pt x="11309" y="371"/>
                  </a:cubicBezTo>
                  <a:cubicBezTo>
                    <a:pt x="11926" y="369"/>
                    <a:pt x="12544" y="368"/>
                    <a:pt x="13161" y="368"/>
                  </a:cubicBezTo>
                  <a:cubicBezTo>
                    <a:pt x="16249" y="368"/>
                    <a:pt x="19337" y="393"/>
                    <a:pt x="22425" y="442"/>
                  </a:cubicBezTo>
                  <a:cubicBezTo>
                    <a:pt x="24553" y="478"/>
                    <a:pt x="26681" y="538"/>
                    <a:pt x="28821" y="562"/>
                  </a:cubicBezTo>
                  <a:cubicBezTo>
                    <a:pt x="29012" y="562"/>
                    <a:pt x="29012" y="263"/>
                    <a:pt x="28821" y="263"/>
                  </a:cubicBezTo>
                  <a:cubicBezTo>
                    <a:pt x="25055" y="60"/>
                    <a:pt x="21266" y="36"/>
                    <a:pt x="17501" y="12"/>
                  </a:cubicBezTo>
                  <a:cubicBezTo>
                    <a:pt x="16371" y="5"/>
                    <a:pt x="15240" y="1"/>
                    <a:pt x="14107"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106" name="Google Shape;3106;p31"/>
            <p:cNvSpPr/>
            <p:nvPr/>
          </p:nvSpPr>
          <p:spPr>
            <a:xfrm>
              <a:off x="-138585" y="3148013"/>
              <a:ext cx="9454358" cy="94379"/>
            </a:xfrm>
            <a:custGeom>
              <a:avLst/>
              <a:gdLst/>
              <a:ahLst/>
              <a:cxnLst/>
              <a:rect l="l" t="t" r="r" b="b"/>
              <a:pathLst>
                <a:path w="29012" h="563" extrusionOk="0">
                  <a:moveTo>
                    <a:pt x="14107" y="1"/>
                  </a:moveTo>
                  <a:cubicBezTo>
                    <a:pt x="11499" y="1"/>
                    <a:pt x="8885" y="22"/>
                    <a:pt x="6276" y="72"/>
                  </a:cubicBezTo>
                  <a:cubicBezTo>
                    <a:pt x="4232" y="120"/>
                    <a:pt x="2116" y="48"/>
                    <a:pt x="72" y="311"/>
                  </a:cubicBezTo>
                  <a:cubicBezTo>
                    <a:pt x="0" y="323"/>
                    <a:pt x="24" y="431"/>
                    <a:pt x="84" y="431"/>
                  </a:cubicBezTo>
                  <a:cubicBezTo>
                    <a:pt x="690" y="478"/>
                    <a:pt x="1299" y="494"/>
                    <a:pt x="1909" y="494"/>
                  </a:cubicBezTo>
                  <a:cubicBezTo>
                    <a:pt x="3155" y="494"/>
                    <a:pt x="4407" y="427"/>
                    <a:pt x="5643" y="419"/>
                  </a:cubicBezTo>
                  <a:cubicBezTo>
                    <a:pt x="7531" y="395"/>
                    <a:pt x="9420" y="383"/>
                    <a:pt x="11309" y="383"/>
                  </a:cubicBezTo>
                  <a:cubicBezTo>
                    <a:pt x="11926" y="381"/>
                    <a:pt x="12544" y="380"/>
                    <a:pt x="13161" y="380"/>
                  </a:cubicBezTo>
                  <a:cubicBezTo>
                    <a:pt x="16249" y="380"/>
                    <a:pt x="19337" y="405"/>
                    <a:pt x="22425" y="454"/>
                  </a:cubicBezTo>
                  <a:cubicBezTo>
                    <a:pt x="24553" y="490"/>
                    <a:pt x="26681" y="550"/>
                    <a:pt x="28821" y="562"/>
                  </a:cubicBezTo>
                  <a:cubicBezTo>
                    <a:pt x="29012" y="562"/>
                    <a:pt x="29012" y="263"/>
                    <a:pt x="28821" y="263"/>
                  </a:cubicBezTo>
                  <a:cubicBezTo>
                    <a:pt x="25055" y="72"/>
                    <a:pt x="21266" y="36"/>
                    <a:pt x="17501" y="12"/>
                  </a:cubicBezTo>
                  <a:cubicBezTo>
                    <a:pt x="16371" y="5"/>
                    <a:pt x="15240" y="1"/>
                    <a:pt x="14107"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107" name="Google Shape;3107;p31"/>
            <p:cNvSpPr/>
            <p:nvPr/>
          </p:nvSpPr>
          <p:spPr>
            <a:xfrm>
              <a:off x="-138585" y="3705229"/>
              <a:ext cx="9454358" cy="94211"/>
            </a:xfrm>
            <a:custGeom>
              <a:avLst/>
              <a:gdLst/>
              <a:ahLst/>
              <a:cxnLst/>
              <a:rect l="l" t="t" r="r" b="b"/>
              <a:pathLst>
                <a:path w="29012" h="562" extrusionOk="0">
                  <a:moveTo>
                    <a:pt x="14107" y="0"/>
                  </a:moveTo>
                  <a:cubicBezTo>
                    <a:pt x="11499" y="0"/>
                    <a:pt x="8885" y="21"/>
                    <a:pt x="6276" y="71"/>
                  </a:cubicBezTo>
                  <a:cubicBezTo>
                    <a:pt x="4232" y="107"/>
                    <a:pt x="2116" y="35"/>
                    <a:pt x="72" y="298"/>
                  </a:cubicBezTo>
                  <a:cubicBezTo>
                    <a:pt x="0" y="310"/>
                    <a:pt x="24" y="430"/>
                    <a:pt x="84" y="430"/>
                  </a:cubicBezTo>
                  <a:cubicBezTo>
                    <a:pt x="682" y="476"/>
                    <a:pt x="1283" y="493"/>
                    <a:pt x="1886" y="493"/>
                  </a:cubicBezTo>
                  <a:cubicBezTo>
                    <a:pt x="3140" y="493"/>
                    <a:pt x="4399" y="422"/>
                    <a:pt x="5643" y="406"/>
                  </a:cubicBezTo>
                  <a:cubicBezTo>
                    <a:pt x="7531" y="394"/>
                    <a:pt x="9420" y="382"/>
                    <a:pt x="11309" y="370"/>
                  </a:cubicBezTo>
                  <a:cubicBezTo>
                    <a:pt x="11926" y="368"/>
                    <a:pt x="12544" y="367"/>
                    <a:pt x="13161" y="367"/>
                  </a:cubicBezTo>
                  <a:cubicBezTo>
                    <a:pt x="16249" y="367"/>
                    <a:pt x="19337" y="392"/>
                    <a:pt x="22425" y="442"/>
                  </a:cubicBezTo>
                  <a:cubicBezTo>
                    <a:pt x="24553" y="477"/>
                    <a:pt x="26681" y="537"/>
                    <a:pt x="28821" y="561"/>
                  </a:cubicBezTo>
                  <a:cubicBezTo>
                    <a:pt x="29012" y="561"/>
                    <a:pt x="29012" y="262"/>
                    <a:pt x="28821" y="262"/>
                  </a:cubicBezTo>
                  <a:cubicBezTo>
                    <a:pt x="25055" y="59"/>
                    <a:pt x="21266" y="35"/>
                    <a:pt x="17501" y="11"/>
                  </a:cubicBezTo>
                  <a:cubicBezTo>
                    <a:pt x="16371" y="4"/>
                    <a:pt x="15240" y="0"/>
                    <a:pt x="1410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108" name="Google Shape;3108;p31"/>
            <p:cNvSpPr/>
            <p:nvPr/>
          </p:nvSpPr>
          <p:spPr>
            <a:xfrm>
              <a:off x="-138585" y="4262277"/>
              <a:ext cx="9454358" cy="92199"/>
            </a:xfrm>
            <a:custGeom>
              <a:avLst/>
              <a:gdLst/>
              <a:ahLst/>
              <a:cxnLst/>
              <a:rect l="l" t="t" r="r" b="b"/>
              <a:pathLst>
                <a:path w="29012" h="550" extrusionOk="0">
                  <a:moveTo>
                    <a:pt x="14107" y="0"/>
                  </a:moveTo>
                  <a:cubicBezTo>
                    <a:pt x="11499" y="0"/>
                    <a:pt x="8885" y="21"/>
                    <a:pt x="6276" y="71"/>
                  </a:cubicBezTo>
                  <a:cubicBezTo>
                    <a:pt x="4232" y="107"/>
                    <a:pt x="2116" y="35"/>
                    <a:pt x="72" y="298"/>
                  </a:cubicBezTo>
                  <a:cubicBezTo>
                    <a:pt x="0" y="310"/>
                    <a:pt x="24" y="418"/>
                    <a:pt x="84" y="430"/>
                  </a:cubicBezTo>
                  <a:cubicBezTo>
                    <a:pt x="680" y="472"/>
                    <a:pt x="1281" y="487"/>
                    <a:pt x="1882" y="487"/>
                  </a:cubicBezTo>
                  <a:cubicBezTo>
                    <a:pt x="3137" y="487"/>
                    <a:pt x="4398" y="422"/>
                    <a:pt x="5643" y="406"/>
                  </a:cubicBezTo>
                  <a:cubicBezTo>
                    <a:pt x="7531" y="382"/>
                    <a:pt x="9420" y="370"/>
                    <a:pt x="11309" y="370"/>
                  </a:cubicBezTo>
                  <a:cubicBezTo>
                    <a:pt x="11926" y="368"/>
                    <a:pt x="12544" y="367"/>
                    <a:pt x="13161" y="367"/>
                  </a:cubicBezTo>
                  <a:cubicBezTo>
                    <a:pt x="16249" y="367"/>
                    <a:pt x="19337" y="392"/>
                    <a:pt x="22425" y="442"/>
                  </a:cubicBezTo>
                  <a:cubicBezTo>
                    <a:pt x="24553" y="478"/>
                    <a:pt x="26681" y="537"/>
                    <a:pt x="28821" y="549"/>
                  </a:cubicBezTo>
                  <a:cubicBezTo>
                    <a:pt x="29012" y="549"/>
                    <a:pt x="29012" y="250"/>
                    <a:pt x="28821" y="250"/>
                  </a:cubicBezTo>
                  <a:cubicBezTo>
                    <a:pt x="25055" y="59"/>
                    <a:pt x="21266" y="23"/>
                    <a:pt x="17501" y="11"/>
                  </a:cubicBezTo>
                  <a:cubicBezTo>
                    <a:pt x="16371" y="4"/>
                    <a:pt x="15240" y="0"/>
                    <a:pt x="1410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109" name="Google Shape;3109;p31"/>
            <p:cNvSpPr/>
            <p:nvPr/>
          </p:nvSpPr>
          <p:spPr>
            <a:xfrm>
              <a:off x="-138585" y="4817314"/>
              <a:ext cx="9454358" cy="94211"/>
            </a:xfrm>
            <a:custGeom>
              <a:avLst/>
              <a:gdLst/>
              <a:ahLst/>
              <a:cxnLst/>
              <a:rect l="l" t="t" r="r" b="b"/>
              <a:pathLst>
                <a:path w="29012" h="562" extrusionOk="0">
                  <a:moveTo>
                    <a:pt x="14107" y="0"/>
                  </a:moveTo>
                  <a:cubicBezTo>
                    <a:pt x="11499" y="0"/>
                    <a:pt x="8885" y="21"/>
                    <a:pt x="6276" y="71"/>
                  </a:cubicBezTo>
                  <a:cubicBezTo>
                    <a:pt x="4232" y="119"/>
                    <a:pt x="2116" y="35"/>
                    <a:pt x="72" y="310"/>
                  </a:cubicBezTo>
                  <a:cubicBezTo>
                    <a:pt x="0" y="310"/>
                    <a:pt x="24" y="430"/>
                    <a:pt x="84" y="430"/>
                  </a:cubicBezTo>
                  <a:cubicBezTo>
                    <a:pt x="690" y="477"/>
                    <a:pt x="1299" y="493"/>
                    <a:pt x="1909" y="493"/>
                  </a:cubicBezTo>
                  <a:cubicBezTo>
                    <a:pt x="3155" y="493"/>
                    <a:pt x="4407" y="426"/>
                    <a:pt x="5643" y="418"/>
                  </a:cubicBezTo>
                  <a:cubicBezTo>
                    <a:pt x="7531" y="394"/>
                    <a:pt x="9420" y="382"/>
                    <a:pt x="11309" y="370"/>
                  </a:cubicBezTo>
                  <a:cubicBezTo>
                    <a:pt x="11910" y="368"/>
                    <a:pt x="12511" y="367"/>
                    <a:pt x="13113" y="367"/>
                  </a:cubicBezTo>
                  <a:cubicBezTo>
                    <a:pt x="16217" y="367"/>
                    <a:pt x="19321" y="394"/>
                    <a:pt x="22425" y="454"/>
                  </a:cubicBezTo>
                  <a:cubicBezTo>
                    <a:pt x="24553" y="490"/>
                    <a:pt x="26681" y="549"/>
                    <a:pt x="28821" y="561"/>
                  </a:cubicBezTo>
                  <a:cubicBezTo>
                    <a:pt x="29012" y="561"/>
                    <a:pt x="29012" y="262"/>
                    <a:pt x="28821" y="262"/>
                  </a:cubicBezTo>
                  <a:cubicBezTo>
                    <a:pt x="25055" y="59"/>
                    <a:pt x="21266" y="35"/>
                    <a:pt x="17501" y="11"/>
                  </a:cubicBezTo>
                  <a:cubicBezTo>
                    <a:pt x="16371" y="4"/>
                    <a:pt x="15240" y="0"/>
                    <a:pt x="1410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110" name="Google Shape;3110;p31"/>
            <p:cNvSpPr/>
            <p:nvPr/>
          </p:nvSpPr>
          <p:spPr>
            <a:xfrm>
              <a:off x="-323749" y="366550"/>
              <a:ext cx="9454358" cy="92199"/>
            </a:xfrm>
            <a:custGeom>
              <a:avLst/>
              <a:gdLst/>
              <a:ahLst/>
              <a:cxnLst/>
              <a:rect l="l" t="t" r="r" b="b"/>
              <a:pathLst>
                <a:path w="29012" h="550" extrusionOk="0">
                  <a:moveTo>
                    <a:pt x="14107" y="0"/>
                  </a:moveTo>
                  <a:cubicBezTo>
                    <a:pt x="11499" y="0"/>
                    <a:pt x="8885" y="21"/>
                    <a:pt x="6276" y="71"/>
                  </a:cubicBezTo>
                  <a:cubicBezTo>
                    <a:pt x="4232" y="107"/>
                    <a:pt x="2116" y="35"/>
                    <a:pt x="72" y="298"/>
                  </a:cubicBezTo>
                  <a:cubicBezTo>
                    <a:pt x="0" y="310"/>
                    <a:pt x="24" y="418"/>
                    <a:pt x="84" y="430"/>
                  </a:cubicBezTo>
                  <a:cubicBezTo>
                    <a:pt x="680" y="472"/>
                    <a:pt x="1281" y="487"/>
                    <a:pt x="1882" y="487"/>
                  </a:cubicBezTo>
                  <a:cubicBezTo>
                    <a:pt x="3137" y="487"/>
                    <a:pt x="4398" y="422"/>
                    <a:pt x="5643" y="406"/>
                  </a:cubicBezTo>
                  <a:cubicBezTo>
                    <a:pt x="7531" y="382"/>
                    <a:pt x="9420" y="370"/>
                    <a:pt x="11309" y="370"/>
                  </a:cubicBezTo>
                  <a:cubicBezTo>
                    <a:pt x="11926" y="368"/>
                    <a:pt x="12544" y="367"/>
                    <a:pt x="13161" y="367"/>
                  </a:cubicBezTo>
                  <a:cubicBezTo>
                    <a:pt x="16249" y="367"/>
                    <a:pt x="19337" y="392"/>
                    <a:pt x="22425" y="442"/>
                  </a:cubicBezTo>
                  <a:cubicBezTo>
                    <a:pt x="24553" y="478"/>
                    <a:pt x="26681" y="537"/>
                    <a:pt x="28821" y="549"/>
                  </a:cubicBezTo>
                  <a:cubicBezTo>
                    <a:pt x="29012" y="549"/>
                    <a:pt x="29012" y="250"/>
                    <a:pt x="28821" y="250"/>
                  </a:cubicBezTo>
                  <a:cubicBezTo>
                    <a:pt x="25055" y="59"/>
                    <a:pt x="21266" y="23"/>
                    <a:pt x="17501" y="11"/>
                  </a:cubicBezTo>
                  <a:cubicBezTo>
                    <a:pt x="16371" y="4"/>
                    <a:pt x="15240" y="0"/>
                    <a:pt x="1410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111" name="Google Shape;3111;p31"/>
            <p:cNvSpPr/>
            <p:nvPr/>
          </p:nvSpPr>
          <p:spPr>
            <a:xfrm>
              <a:off x="-323749" y="921587"/>
              <a:ext cx="9454358" cy="94211"/>
            </a:xfrm>
            <a:custGeom>
              <a:avLst/>
              <a:gdLst/>
              <a:ahLst/>
              <a:cxnLst/>
              <a:rect l="l" t="t" r="r" b="b"/>
              <a:pathLst>
                <a:path w="29012" h="562" extrusionOk="0">
                  <a:moveTo>
                    <a:pt x="14107" y="0"/>
                  </a:moveTo>
                  <a:cubicBezTo>
                    <a:pt x="11499" y="0"/>
                    <a:pt x="8885" y="21"/>
                    <a:pt x="6276" y="71"/>
                  </a:cubicBezTo>
                  <a:cubicBezTo>
                    <a:pt x="4232" y="119"/>
                    <a:pt x="2116" y="35"/>
                    <a:pt x="72" y="310"/>
                  </a:cubicBezTo>
                  <a:cubicBezTo>
                    <a:pt x="0" y="310"/>
                    <a:pt x="24" y="430"/>
                    <a:pt x="84" y="430"/>
                  </a:cubicBezTo>
                  <a:cubicBezTo>
                    <a:pt x="690" y="477"/>
                    <a:pt x="1299" y="493"/>
                    <a:pt x="1909" y="493"/>
                  </a:cubicBezTo>
                  <a:cubicBezTo>
                    <a:pt x="3155" y="493"/>
                    <a:pt x="4407" y="426"/>
                    <a:pt x="5643" y="418"/>
                  </a:cubicBezTo>
                  <a:cubicBezTo>
                    <a:pt x="7531" y="394"/>
                    <a:pt x="9420" y="382"/>
                    <a:pt x="11309" y="370"/>
                  </a:cubicBezTo>
                  <a:cubicBezTo>
                    <a:pt x="11910" y="368"/>
                    <a:pt x="12511" y="367"/>
                    <a:pt x="13113" y="367"/>
                  </a:cubicBezTo>
                  <a:cubicBezTo>
                    <a:pt x="16217" y="367"/>
                    <a:pt x="19321" y="394"/>
                    <a:pt x="22425" y="454"/>
                  </a:cubicBezTo>
                  <a:cubicBezTo>
                    <a:pt x="24553" y="490"/>
                    <a:pt x="26681" y="549"/>
                    <a:pt x="28821" y="561"/>
                  </a:cubicBezTo>
                  <a:cubicBezTo>
                    <a:pt x="29012" y="561"/>
                    <a:pt x="29012" y="262"/>
                    <a:pt x="28821" y="262"/>
                  </a:cubicBezTo>
                  <a:cubicBezTo>
                    <a:pt x="25055" y="59"/>
                    <a:pt x="21266" y="35"/>
                    <a:pt x="17501" y="11"/>
                  </a:cubicBezTo>
                  <a:cubicBezTo>
                    <a:pt x="16371" y="4"/>
                    <a:pt x="15240" y="0"/>
                    <a:pt x="1410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112" name="Google Shape;3112;p31"/>
            <p:cNvSpPr/>
            <p:nvPr/>
          </p:nvSpPr>
          <p:spPr>
            <a:xfrm>
              <a:off x="3272150" y="-134500"/>
              <a:ext cx="151542" cy="5286213"/>
            </a:xfrm>
            <a:custGeom>
              <a:avLst/>
              <a:gdLst/>
              <a:ahLst/>
              <a:cxnLst/>
              <a:rect l="l" t="t" r="r" b="b"/>
              <a:pathLst>
                <a:path w="904" h="29332" extrusionOk="0">
                  <a:moveTo>
                    <a:pt x="354" y="0"/>
                  </a:moveTo>
                  <a:cubicBezTo>
                    <a:pt x="293" y="0"/>
                    <a:pt x="233" y="42"/>
                    <a:pt x="227" y="126"/>
                  </a:cubicBezTo>
                  <a:cubicBezTo>
                    <a:pt x="36" y="3939"/>
                    <a:pt x="96" y="7776"/>
                    <a:pt x="72" y="11589"/>
                  </a:cubicBezTo>
                  <a:cubicBezTo>
                    <a:pt x="60" y="15379"/>
                    <a:pt x="0" y="19156"/>
                    <a:pt x="96" y="22945"/>
                  </a:cubicBezTo>
                  <a:cubicBezTo>
                    <a:pt x="156" y="25001"/>
                    <a:pt x="132" y="27165"/>
                    <a:pt x="526" y="29197"/>
                  </a:cubicBezTo>
                  <a:cubicBezTo>
                    <a:pt x="542" y="29290"/>
                    <a:pt x="615" y="29331"/>
                    <a:pt x="693" y="29331"/>
                  </a:cubicBezTo>
                  <a:cubicBezTo>
                    <a:pt x="795" y="29331"/>
                    <a:pt x="903" y="29259"/>
                    <a:pt x="897" y="29137"/>
                  </a:cubicBezTo>
                  <a:cubicBezTo>
                    <a:pt x="897" y="27284"/>
                    <a:pt x="658" y="25420"/>
                    <a:pt x="598" y="23567"/>
                  </a:cubicBezTo>
                  <a:cubicBezTo>
                    <a:pt x="538" y="21702"/>
                    <a:pt x="526" y="19837"/>
                    <a:pt x="526" y="17973"/>
                  </a:cubicBezTo>
                  <a:cubicBezTo>
                    <a:pt x="526" y="14195"/>
                    <a:pt x="562" y="10418"/>
                    <a:pt x="562" y="6653"/>
                  </a:cubicBezTo>
                  <a:cubicBezTo>
                    <a:pt x="562" y="4477"/>
                    <a:pt x="574" y="2301"/>
                    <a:pt x="490" y="126"/>
                  </a:cubicBezTo>
                  <a:cubicBezTo>
                    <a:pt x="478" y="42"/>
                    <a:pt x="416" y="0"/>
                    <a:pt x="354"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113" name="Google Shape;3113;p31"/>
            <p:cNvSpPr/>
            <p:nvPr/>
          </p:nvSpPr>
          <p:spPr>
            <a:xfrm>
              <a:off x="3773050" y="-134500"/>
              <a:ext cx="100412" cy="5264846"/>
            </a:xfrm>
            <a:custGeom>
              <a:avLst/>
              <a:gdLst/>
              <a:ahLst/>
              <a:cxnLst/>
              <a:rect l="l" t="t" r="r" b="b"/>
              <a:pathLst>
                <a:path w="599" h="30246" extrusionOk="0">
                  <a:moveTo>
                    <a:pt x="264" y="1"/>
                  </a:moveTo>
                  <a:cubicBezTo>
                    <a:pt x="222" y="1"/>
                    <a:pt x="180" y="27"/>
                    <a:pt x="180" y="81"/>
                  </a:cubicBezTo>
                  <a:cubicBezTo>
                    <a:pt x="1" y="4026"/>
                    <a:pt x="96" y="7982"/>
                    <a:pt x="108" y="11927"/>
                  </a:cubicBezTo>
                  <a:cubicBezTo>
                    <a:pt x="108" y="15872"/>
                    <a:pt x="108" y="19828"/>
                    <a:pt x="120" y="23785"/>
                  </a:cubicBezTo>
                  <a:lnTo>
                    <a:pt x="132" y="27036"/>
                  </a:lnTo>
                  <a:cubicBezTo>
                    <a:pt x="132" y="28052"/>
                    <a:pt x="36" y="29140"/>
                    <a:pt x="276" y="30132"/>
                  </a:cubicBezTo>
                  <a:cubicBezTo>
                    <a:pt x="297" y="30209"/>
                    <a:pt x="364" y="30245"/>
                    <a:pt x="431" y="30245"/>
                  </a:cubicBezTo>
                  <a:cubicBezTo>
                    <a:pt x="511" y="30245"/>
                    <a:pt x="592" y="30194"/>
                    <a:pt x="598" y="30096"/>
                  </a:cubicBezTo>
                  <a:cubicBezTo>
                    <a:pt x="479" y="26235"/>
                    <a:pt x="515" y="22386"/>
                    <a:pt x="503" y="18537"/>
                  </a:cubicBezTo>
                  <a:cubicBezTo>
                    <a:pt x="479" y="14629"/>
                    <a:pt x="479" y="10708"/>
                    <a:pt x="455" y="6787"/>
                  </a:cubicBezTo>
                  <a:cubicBezTo>
                    <a:pt x="443" y="4552"/>
                    <a:pt x="455" y="2305"/>
                    <a:pt x="347" y="81"/>
                  </a:cubicBezTo>
                  <a:cubicBezTo>
                    <a:pt x="347" y="27"/>
                    <a:pt x="305" y="1"/>
                    <a:pt x="26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114" name="Google Shape;3114;p31"/>
            <p:cNvSpPr/>
            <p:nvPr/>
          </p:nvSpPr>
          <p:spPr>
            <a:xfrm>
              <a:off x="4283993" y="-134500"/>
              <a:ext cx="140476" cy="5364760"/>
            </a:xfrm>
            <a:custGeom>
              <a:avLst/>
              <a:gdLst/>
              <a:ahLst/>
              <a:cxnLst/>
              <a:rect l="l" t="t" r="r" b="b"/>
              <a:pathLst>
                <a:path w="838" h="30820" extrusionOk="0">
                  <a:moveTo>
                    <a:pt x="246" y="0"/>
                  </a:moveTo>
                  <a:cubicBezTo>
                    <a:pt x="195" y="0"/>
                    <a:pt x="144" y="33"/>
                    <a:pt x="144" y="99"/>
                  </a:cubicBezTo>
                  <a:cubicBezTo>
                    <a:pt x="1" y="2071"/>
                    <a:pt x="120" y="4091"/>
                    <a:pt x="132" y="6076"/>
                  </a:cubicBezTo>
                  <a:cubicBezTo>
                    <a:pt x="144" y="8048"/>
                    <a:pt x="156" y="10056"/>
                    <a:pt x="180" y="12052"/>
                  </a:cubicBezTo>
                  <a:cubicBezTo>
                    <a:pt x="216" y="15997"/>
                    <a:pt x="264" y="19942"/>
                    <a:pt x="300" y="23898"/>
                  </a:cubicBezTo>
                  <a:lnTo>
                    <a:pt x="335" y="27245"/>
                  </a:lnTo>
                  <a:cubicBezTo>
                    <a:pt x="347" y="28405"/>
                    <a:pt x="312" y="29564"/>
                    <a:pt x="407" y="30712"/>
                  </a:cubicBezTo>
                  <a:cubicBezTo>
                    <a:pt x="431" y="30784"/>
                    <a:pt x="494" y="30819"/>
                    <a:pt x="555" y="30819"/>
                  </a:cubicBezTo>
                  <a:cubicBezTo>
                    <a:pt x="616" y="30819"/>
                    <a:pt x="676" y="30784"/>
                    <a:pt x="694" y="30712"/>
                  </a:cubicBezTo>
                  <a:cubicBezTo>
                    <a:pt x="837" y="28740"/>
                    <a:pt x="694" y="26719"/>
                    <a:pt x="682" y="24735"/>
                  </a:cubicBezTo>
                  <a:cubicBezTo>
                    <a:pt x="658" y="22739"/>
                    <a:pt x="646" y="20755"/>
                    <a:pt x="622" y="18758"/>
                  </a:cubicBezTo>
                  <a:cubicBezTo>
                    <a:pt x="586" y="14814"/>
                    <a:pt x="551" y="10857"/>
                    <a:pt x="491" y="6912"/>
                  </a:cubicBezTo>
                  <a:cubicBezTo>
                    <a:pt x="467" y="4653"/>
                    <a:pt x="551" y="2346"/>
                    <a:pt x="347" y="99"/>
                  </a:cubicBezTo>
                  <a:cubicBezTo>
                    <a:pt x="347" y="33"/>
                    <a:pt x="297" y="0"/>
                    <a:pt x="246"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115" name="Google Shape;3115;p31"/>
            <p:cNvSpPr/>
            <p:nvPr/>
          </p:nvSpPr>
          <p:spPr>
            <a:xfrm>
              <a:off x="4798959" y="-134500"/>
              <a:ext cx="180540" cy="5309233"/>
            </a:xfrm>
            <a:custGeom>
              <a:avLst/>
              <a:gdLst/>
              <a:ahLst/>
              <a:cxnLst/>
              <a:rect l="l" t="t" r="r" b="b"/>
              <a:pathLst>
                <a:path w="1077" h="30501" extrusionOk="0">
                  <a:moveTo>
                    <a:pt x="183" y="0"/>
                  </a:moveTo>
                  <a:cubicBezTo>
                    <a:pt x="142" y="0"/>
                    <a:pt x="96" y="31"/>
                    <a:pt x="96" y="85"/>
                  </a:cubicBezTo>
                  <a:cubicBezTo>
                    <a:pt x="1" y="2021"/>
                    <a:pt x="180" y="4018"/>
                    <a:pt x="240" y="5966"/>
                  </a:cubicBezTo>
                  <a:cubicBezTo>
                    <a:pt x="312" y="7915"/>
                    <a:pt x="359" y="9887"/>
                    <a:pt x="407" y="11847"/>
                  </a:cubicBezTo>
                  <a:cubicBezTo>
                    <a:pt x="503" y="15768"/>
                    <a:pt x="563" y="19689"/>
                    <a:pt x="587" y="23610"/>
                  </a:cubicBezTo>
                  <a:cubicBezTo>
                    <a:pt x="598" y="25857"/>
                    <a:pt x="598" y="28092"/>
                    <a:pt x="622" y="30339"/>
                  </a:cubicBezTo>
                  <a:cubicBezTo>
                    <a:pt x="622" y="30447"/>
                    <a:pt x="703" y="30501"/>
                    <a:pt x="784" y="30501"/>
                  </a:cubicBezTo>
                  <a:cubicBezTo>
                    <a:pt x="864" y="30501"/>
                    <a:pt x="945" y="30447"/>
                    <a:pt x="945" y="30339"/>
                  </a:cubicBezTo>
                  <a:cubicBezTo>
                    <a:pt x="1077" y="22426"/>
                    <a:pt x="897" y="14501"/>
                    <a:pt x="598" y="6588"/>
                  </a:cubicBezTo>
                  <a:cubicBezTo>
                    <a:pt x="515" y="4424"/>
                    <a:pt x="551" y="2201"/>
                    <a:pt x="252" y="61"/>
                  </a:cubicBezTo>
                  <a:cubicBezTo>
                    <a:pt x="247" y="19"/>
                    <a:pt x="216" y="0"/>
                    <a:pt x="18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116" name="Google Shape;3116;p31"/>
            <p:cNvSpPr/>
            <p:nvPr/>
          </p:nvSpPr>
          <p:spPr>
            <a:xfrm>
              <a:off x="5321975" y="-134500"/>
              <a:ext cx="158425" cy="5364733"/>
            </a:xfrm>
            <a:custGeom>
              <a:avLst/>
              <a:gdLst/>
              <a:ahLst/>
              <a:cxnLst/>
              <a:rect l="l" t="t" r="r" b="b"/>
              <a:pathLst>
                <a:path w="945" h="28158" extrusionOk="0">
                  <a:moveTo>
                    <a:pt x="144" y="1"/>
                  </a:moveTo>
                  <a:cubicBezTo>
                    <a:pt x="96" y="1"/>
                    <a:pt x="48" y="31"/>
                    <a:pt x="48" y="90"/>
                  </a:cubicBezTo>
                  <a:cubicBezTo>
                    <a:pt x="1" y="3724"/>
                    <a:pt x="132" y="7370"/>
                    <a:pt x="204" y="10992"/>
                  </a:cubicBezTo>
                  <a:cubicBezTo>
                    <a:pt x="288" y="14590"/>
                    <a:pt x="359" y="18188"/>
                    <a:pt x="443" y="21786"/>
                  </a:cubicBezTo>
                  <a:cubicBezTo>
                    <a:pt x="491" y="23854"/>
                    <a:pt x="539" y="25910"/>
                    <a:pt x="586" y="27978"/>
                  </a:cubicBezTo>
                  <a:cubicBezTo>
                    <a:pt x="586" y="28098"/>
                    <a:pt x="676" y="28157"/>
                    <a:pt x="766" y="28157"/>
                  </a:cubicBezTo>
                  <a:cubicBezTo>
                    <a:pt x="855" y="28157"/>
                    <a:pt x="945" y="28098"/>
                    <a:pt x="945" y="27978"/>
                  </a:cubicBezTo>
                  <a:cubicBezTo>
                    <a:pt x="790" y="20746"/>
                    <a:pt x="646" y="13514"/>
                    <a:pt x="443" y="6282"/>
                  </a:cubicBezTo>
                  <a:cubicBezTo>
                    <a:pt x="383" y="4214"/>
                    <a:pt x="359" y="2158"/>
                    <a:pt x="240" y="90"/>
                  </a:cubicBezTo>
                  <a:cubicBezTo>
                    <a:pt x="240" y="31"/>
                    <a:pt x="192" y="1"/>
                    <a:pt x="14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117" name="Google Shape;3117;p31"/>
            <p:cNvSpPr/>
            <p:nvPr/>
          </p:nvSpPr>
          <p:spPr>
            <a:xfrm>
              <a:off x="5780950" y="-134500"/>
              <a:ext cx="158425" cy="5309202"/>
            </a:xfrm>
            <a:custGeom>
              <a:avLst/>
              <a:gdLst/>
              <a:ahLst/>
              <a:cxnLst/>
              <a:rect l="l" t="t" r="r" b="b"/>
              <a:pathLst>
                <a:path w="945" h="28145" extrusionOk="0">
                  <a:moveTo>
                    <a:pt x="143" y="0"/>
                  </a:moveTo>
                  <a:cubicBezTo>
                    <a:pt x="99" y="0"/>
                    <a:pt x="54" y="27"/>
                    <a:pt x="48" y="81"/>
                  </a:cubicBezTo>
                  <a:cubicBezTo>
                    <a:pt x="0" y="3715"/>
                    <a:pt x="132" y="7349"/>
                    <a:pt x="215" y="10983"/>
                  </a:cubicBezTo>
                  <a:cubicBezTo>
                    <a:pt x="287" y="14581"/>
                    <a:pt x="371" y="18179"/>
                    <a:pt x="442" y="21777"/>
                  </a:cubicBezTo>
                  <a:cubicBezTo>
                    <a:pt x="490" y="23845"/>
                    <a:pt x="538" y="25901"/>
                    <a:pt x="586" y="27957"/>
                  </a:cubicBezTo>
                  <a:cubicBezTo>
                    <a:pt x="586" y="28082"/>
                    <a:pt x="675" y="28145"/>
                    <a:pt x="765" y="28145"/>
                  </a:cubicBezTo>
                  <a:cubicBezTo>
                    <a:pt x="855" y="28145"/>
                    <a:pt x="944" y="28082"/>
                    <a:pt x="944" y="27957"/>
                  </a:cubicBezTo>
                  <a:cubicBezTo>
                    <a:pt x="789" y="20725"/>
                    <a:pt x="646" y="13493"/>
                    <a:pt x="442" y="6261"/>
                  </a:cubicBezTo>
                  <a:cubicBezTo>
                    <a:pt x="395" y="4205"/>
                    <a:pt x="359" y="2137"/>
                    <a:pt x="239" y="81"/>
                  </a:cubicBezTo>
                  <a:cubicBezTo>
                    <a:pt x="233" y="27"/>
                    <a:pt x="188" y="0"/>
                    <a:pt x="14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118" name="Google Shape;3118;p31"/>
            <p:cNvSpPr/>
            <p:nvPr/>
          </p:nvSpPr>
          <p:spPr>
            <a:xfrm>
              <a:off x="6291575" y="-115450"/>
              <a:ext cx="151542" cy="5286213"/>
            </a:xfrm>
            <a:custGeom>
              <a:avLst/>
              <a:gdLst/>
              <a:ahLst/>
              <a:cxnLst/>
              <a:rect l="l" t="t" r="r" b="b"/>
              <a:pathLst>
                <a:path w="904" h="29332" extrusionOk="0">
                  <a:moveTo>
                    <a:pt x="354" y="0"/>
                  </a:moveTo>
                  <a:cubicBezTo>
                    <a:pt x="293" y="0"/>
                    <a:pt x="233" y="42"/>
                    <a:pt x="227" y="126"/>
                  </a:cubicBezTo>
                  <a:cubicBezTo>
                    <a:pt x="36" y="3939"/>
                    <a:pt x="96" y="7776"/>
                    <a:pt x="72" y="11589"/>
                  </a:cubicBezTo>
                  <a:cubicBezTo>
                    <a:pt x="60" y="15379"/>
                    <a:pt x="0" y="19156"/>
                    <a:pt x="96" y="22945"/>
                  </a:cubicBezTo>
                  <a:cubicBezTo>
                    <a:pt x="156" y="25001"/>
                    <a:pt x="132" y="27165"/>
                    <a:pt x="526" y="29197"/>
                  </a:cubicBezTo>
                  <a:cubicBezTo>
                    <a:pt x="542" y="29290"/>
                    <a:pt x="615" y="29331"/>
                    <a:pt x="693" y="29331"/>
                  </a:cubicBezTo>
                  <a:cubicBezTo>
                    <a:pt x="795" y="29331"/>
                    <a:pt x="903" y="29259"/>
                    <a:pt x="897" y="29137"/>
                  </a:cubicBezTo>
                  <a:cubicBezTo>
                    <a:pt x="897" y="27284"/>
                    <a:pt x="658" y="25420"/>
                    <a:pt x="598" y="23567"/>
                  </a:cubicBezTo>
                  <a:cubicBezTo>
                    <a:pt x="538" y="21702"/>
                    <a:pt x="526" y="19837"/>
                    <a:pt x="526" y="17973"/>
                  </a:cubicBezTo>
                  <a:cubicBezTo>
                    <a:pt x="526" y="14195"/>
                    <a:pt x="562" y="10418"/>
                    <a:pt x="562" y="6653"/>
                  </a:cubicBezTo>
                  <a:cubicBezTo>
                    <a:pt x="562" y="4477"/>
                    <a:pt x="574" y="2301"/>
                    <a:pt x="490" y="126"/>
                  </a:cubicBezTo>
                  <a:cubicBezTo>
                    <a:pt x="478" y="42"/>
                    <a:pt x="416" y="0"/>
                    <a:pt x="354"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119" name="Google Shape;3119;p31"/>
            <p:cNvSpPr/>
            <p:nvPr/>
          </p:nvSpPr>
          <p:spPr>
            <a:xfrm>
              <a:off x="6792475" y="-115450"/>
              <a:ext cx="100412" cy="5264846"/>
            </a:xfrm>
            <a:custGeom>
              <a:avLst/>
              <a:gdLst/>
              <a:ahLst/>
              <a:cxnLst/>
              <a:rect l="l" t="t" r="r" b="b"/>
              <a:pathLst>
                <a:path w="599" h="30246" extrusionOk="0">
                  <a:moveTo>
                    <a:pt x="264" y="1"/>
                  </a:moveTo>
                  <a:cubicBezTo>
                    <a:pt x="222" y="1"/>
                    <a:pt x="180" y="27"/>
                    <a:pt x="180" y="81"/>
                  </a:cubicBezTo>
                  <a:cubicBezTo>
                    <a:pt x="1" y="4026"/>
                    <a:pt x="96" y="7982"/>
                    <a:pt x="108" y="11927"/>
                  </a:cubicBezTo>
                  <a:cubicBezTo>
                    <a:pt x="108" y="15872"/>
                    <a:pt x="108" y="19828"/>
                    <a:pt x="120" y="23785"/>
                  </a:cubicBezTo>
                  <a:lnTo>
                    <a:pt x="132" y="27036"/>
                  </a:lnTo>
                  <a:cubicBezTo>
                    <a:pt x="132" y="28052"/>
                    <a:pt x="36" y="29140"/>
                    <a:pt x="276" y="30132"/>
                  </a:cubicBezTo>
                  <a:cubicBezTo>
                    <a:pt x="297" y="30209"/>
                    <a:pt x="364" y="30245"/>
                    <a:pt x="431" y="30245"/>
                  </a:cubicBezTo>
                  <a:cubicBezTo>
                    <a:pt x="511" y="30245"/>
                    <a:pt x="592" y="30194"/>
                    <a:pt x="598" y="30096"/>
                  </a:cubicBezTo>
                  <a:cubicBezTo>
                    <a:pt x="479" y="26235"/>
                    <a:pt x="515" y="22386"/>
                    <a:pt x="503" y="18537"/>
                  </a:cubicBezTo>
                  <a:cubicBezTo>
                    <a:pt x="479" y="14629"/>
                    <a:pt x="479" y="10708"/>
                    <a:pt x="455" y="6787"/>
                  </a:cubicBezTo>
                  <a:cubicBezTo>
                    <a:pt x="443" y="4552"/>
                    <a:pt x="455" y="2305"/>
                    <a:pt x="347" y="81"/>
                  </a:cubicBezTo>
                  <a:cubicBezTo>
                    <a:pt x="347" y="27"/>
                    <a:pt x="305" y="1"/>
                    <a:pt x="26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120" name="Google Shape;3120;p31"/>
            <p:cNvSpPr/>
            <p:nvPr/>
          </p:nvSpPr>
          <p:spPr>
            <a:xfrm>
              <a:off x="7303418" y="-115450"/>
              <a:ext cx="140476" cy="5364760"/>
            </a:xfrm>
            <a:custGeom>
              <a:avLst/>
              <a:gdLst/>
              <a:ahLst/>
              <a:cxnLst/>
              <a:rect l="l" t="t" r="r" b="b"/>
              <a:pathLst>
                <a:path w="838" h="30820" extrusionOk="0">
                  <a:moveTo>
                    <a:pt x="246" y="0"/>
                  </a:moveTo>
                  <a:cubicBezTo>
                    <a:pt x="195" y="0"/>
                    <a:pt x="144" y="33"/>
                    <a:pt x="144" y="99"/>
                  </a:cubicBezTo>
                  <a:cubicBezTo>
                    <a:pt x="1" y="2071"/>
                    <a:pt x="120" y="4091"/>
                    <a:pt x="132" y="6076"/>
                  </a:cubicBezTo>
                  <a:cubicBezTo>
                    <a:pt x="144" y="8048"/>
                    <a:pt x="156" y="10056"/>
                    <a:pt x="180" y="12052"/>
                  </a:cubicBezTo>
                  <a:cubicBezTo>
                    <a:pt x="216" y="15997"/>
                    <a:pt x="264" y="19942"/>
                    <a:pt x="300" y="23898"/>
                  </a:cubicBezTo>
                  <a:lnTo>
                    <a:pt x="335" y="27245"/>
                  </a:lnTo>
                  <a:cubicBezTo>
                    <a:pt x="347" y="28405"/>
                    <a:pt x="312" y="29564"/>
                    <a:pt x="407" y="30712"/>
                  </a:cubicBezTo>
                  <a:cubicBezTo>
                    <a:pt x="431" y="30784"/>
                    <a:pt x="494" y="30819"/>
                    <a:pt x="555" y="30819"/>
                  </a:cubicBezTo>
                  <a:cubicBezTo>
                    <a:pt x="616" y="30819"/>
                    <a:pt x="676" y="30784"/>
                    <a:pt x="694" y="30712"/>
                  </a:cubicBezTo>
                  <a:cubicBezTo>
                    <a:pt x="837" y="28740"/>
                    <a:pt x="694" y="26719"/>
                    <a:pt x="682" y="24735"/>
                  </a:cubicBezTo>
                  <a:cubicBezTo>
                    <a:pt x="658" y="22739"/>
                    <a:pt x="646" y="20755"/>
                    <a:pt x="622" y="18758"/>
                  </a:cubicBezTo>
                  <a:cubicBezTo>
                    <a:pt x="586" y="14814"/>
                    <a:pt x="551" y="10857"/>
                    <a:pt x="491" y="6912"/>
                  </a:cubicBezTo>
                  <a:cubicBezTo>
                    <a:pt x="467" y="4653"/>
                    <a:pt x="551" y="2346"/>
                    <a:pt x="347" y="99"/>
                  </a:cubicBezTo>
                  <a:cubicBezTo>
                    <a:pt x="347" y="33"/>
                    <a:pt x="297" y="0"/>
                    <a:pt x="246"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121" name="Google Shape;3121;p31"/>
            <p:cNvSpPr/>
            <p:nvPr/>
          </p:nvSpPr>
          <p:spPr>
            <a:xfrm>
              <a:off x="7818384" y="-115450"/>
              <a:ext cx="180540" cy="5309233"/>
            </a:xfrm>
            <a:custGeom>
              <a:avLst/>
              <a:gdLst/>
              <a:ahLst/>
              <a:cxnLst/>
              <a:rect l="l" t="t" r="r" b="b"/>
              <a:pathLst>
                <a:path w="1077" h="30501" extrusionOk="0">
                  <a:moveTo>
                    <a:pt x="183" y="0"/>
                  </a:moveTo>
                  <a:cubicBezTo>
                    <a:pt x="142" y="0"/>
                    <a:pt x="96" y="31"/>
                    <a:pt x="96" y="85"/>
                  </a:cubicBezTo>
                  <a:cubicBezTo>
                    <a:pt x="1" y="2021"/>
                    <a:pt x="180" y="4018"/>
                    <a:pt x="240" y="5966"/>
                  </a:cubicBezTo>
                  <a:cubicBezTo>
                    <a:pt x="312" y="7915"/>
                    <a:pt x="359" y="9887"/>
                    <a:pt x="407" y="11847"/>
                  </a:cubicBezTo>
                  <a:cubicBezTo>
                    <a:pt x="503" y="15768"/>
                    <a:pt x="563" y="19689"/>
                    <a:pt x="587" y="23610"/>
                  </a:cubicBezTo>
                  <a:cubicBezTo>
                    <a:pt x="598" y="25857"/>
                    <a:pt x="598" y="28092"/>
                    <a:pt x="622" y="30339"/>
                  </a:cubicBezTo>
                  <a:cubicBezTo>
                    <a:pt x="622" y="30447"/>
                    <a:pt x="703" y="30501"/>
                    <a:pt x="784" y="30501"/>
                  </a:cubicBezTo>
                  <a:cubicBezTo>
                    <a:pt x="864" y="30501"/>
                    <a:pt x="945" y="30447"/>
                    <a:pt x="945" y="30339"/>
                  </a:cubicBezTo>
                  <a:cubicBezTo>
                    <a:pt x="1077" y="22426"/>
                    <a:pt x="897" y="14501"/>
                    <a:pt x="598" y="6588"/>
                  </a:cubicBezTo>
                  <a:cubicBezTo>
                    <a:pt x="515" y="4424"/>
                    <a:pt x="551" y="2201"/>
                    <a:pt x="252" y="61"/>
                  </a:cubicBezTo>
                  <a:cubicBezTo>
                    <a:pt x="247" y="19"/>
                    <a:pt x="216" y="0"/>
                    <a:pt x="18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122" name="Google Shape;3122;p31"/>
            <p:cNvSpPr/>
            <p:nvPr/>
          </p:nvSpPr>
          <p:spPr>
            <a:xfrm>
              <a:off x="8341400" y="-115450"/>
              <a:ext cx="158425" cy="5364733"/>
            </a:xfrm>
            <a:custGeom>
              <a:avLst/>
              <a:gdLst/>
              <a:ahLst/>
              <a:cxnLst/>
              <a:rect l="l" t="t" r="r" b="b"/>
              <a:pathLst>
                <a:path w="945" h="28158" extrusionOk="0">
                  <a:moveTo>
                    <a:pt x="144" y="1"/>
                  </a:moveTo>
                  <a:cubicBezTo>
                    <a:pt x="96" y="1"/>
                    <a:pt x="48" y="31"/>
                    <a:pt x="48" y="90"/>
                  </a:cubicBezTo>
                  <a:cubicBezTo>
                    <a:pt x="1" y="3724"/>
                    <a:pt x="132" y="7370"/>
                    <a:pt x="204" y="10992"/>
                  </a:cubicBezTo>
                  <a:cubicBezTo>
                    <a:pt x="288" y="14590"/>
                    <a:pt x="359" y="18188"/>
                    <a:pt x="443" y="21786"/>
                  </a:cubicBezTo>
                  <a:cubicBezTo>
                    <a:pt x="491" y="23854"/>
                    <a:pt x="539" y="25910"/>
                    <a:pt x="586" y="27978"/>
                  </a:cubicBezTo>
                  <a:cubicBezTo>
                    <a:pt x="586" y="28098"/>
                    <a:pt x="676" y="28157"/>
                    <a:pt x="766" y="28157"/>
                  </a:cubicBezTo>
                  <a:cubicBezTo>
                    <a:pt x="855" y="28157"/>
                    <a:pt x="945" y="28098"/>
                    <a:pt x="945" y="27978"/>
                  </a:cubicBezTo>
                  <a:cubicBezTo>
                    <a:pt x="790" y="20746"/>
                    <a:pt x="646" y="13514"/>
                    <a:pt x="443" y="6282"/>
                  </a:cubicBezTo>
                  <a:cubicBezTo>
                    <a:pt x="383" y="4214"/>
                    <a:pt x="359" y="2158"/>
                    <a:pt x="240" y="90"/>
                  </a:cubicBezTo>
                  <a:cubicBezTo>
                    <a:pt x="240" y="31"/>
                    <a:pt x="192" y="1"/>
                    <a:pt x="14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123" name="Google Shape;3123;p31"/>
            <p:cNvSpPr/>
            <p:nvPr/>
          </p:nvSpPr>
          <p:spPr>
            <a:xfrm>
              <a:off x="8800375" y="-115450"/>
              <a:ext cx="158425" cy="5309202"/>
            </a:xfrm>
            <a:custGeom>
              <a:avLst/>
              <a:gdLst/>
              <a:ahLst/>
              <a:cxnLst/>
              <a:rect l="l" t="t" r="r" b="b"/>
              <a:pathLst>
                <a:path w="945" h="28145" extrusionOk="0">
                  <a:moveTo>
                    <a:pt x="143" y="0"/>
                  </a:moveTo>
                  <a:cubicBezTo>
                    <a:pt x="99" y="0"/>
                    <a:pt x="54" y="27"/>
                    <a:pt x="48" y="81"/>
                  </a:cubicBezTo>
                  <a:cubicBezTo>
                    <a:pt x="0" y="3715"/>
                    <a:pt x="132" y="7349"/>
                    <a:pt x="215" y="10983"/>
                  </a:cubicBezTo>
                  <a:cubicBezTo>
                    <a:pt x="287" y="14581"/>
                    <a:pt x="371" y="18179"/>
                    <a:pt x="442" y="21777"/>
                  </a:cubicBezTo>
                  <a:cubicBezTo>
                    <a:pt x="490" y="23845"/>
                    <a:pt x="538" y="25901"/>
                    <a:pt x="586" y="27957"/>
                  </a:cubicBezTo>
                  <a:cubicBezTo>
                    <a:pt x="586" y="28082"/>
                    <a:pt x="675" y="28145"/>
                    <a:pt x="765" y="28145"/>
                  </a:cubicBezTo>
                  <a:cubicBezTo>
                    <a:pt x="855" y="28145"/>
                    <a:pt x="944" y="28082"/>
                    <a:pt x="944" y="27957"/>
                  </a:cubicBezTo>
                  <a:cubicBezTo>
                    <a:pt x="789" y="20725"/>
                    <a:pt x="646" y="13493"/>
                    <a:pt x="442" y="6261"/>
                  </a:cubicBezTo>
                  <a:cubicBezTo>
                    <a:pt x="395" y="4205"/>
                    <a:pt x="359" y="2137"/>
                    <a:pt x="239" y="81"/>
                  </a:cubicBezTo>
                  <a:cubicBezTo>
                    <a:pt x="233" y="27"/>
                    <a:pt x="188" y="0"/>
                    <a:pt x="14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sp>
        <p:nvSpPr>
          <p:cNvPr id="3124" name="Google Shape;3124;p31"/>
          <p:cNvSpPr/>
          <p:nvPr/>
        </p:nvSpPr>
        <p:spPr>
          <a:xfrm>
            <a:off x="914400" y="609600"/>
            <a:ext cx="10363200" cy="5636800"/>
          </a:xfrm>
          <a:prstGeom prst="snip2DiagRect">
            <a:avLst>
              <a:gd name="adj1" fmla="val 0"/>
              <a:gd name="adj2" fmla="val 0"/>
            </a:avLst>
          </a:pr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pic>
        <p:nvPicPr>
          <p:cNvPr id="3125" name="Google Shape;3125;p31"/>
          <p:cNvPicPr preferRelativeResize="0"/>
          <p:nvPr/>
        </p:nvPicPr>
        <p:blipFill>
          <a:blip r:embed="rId2"/>
          <a:stretch>
            <a:fillRect/>
          </a:stretch>
        </p:blipFill>
        <p:spPr>
          <a:xfrm>
            <a:off x="0" y="0"/>
            <a:ext cx="12192000" cy="6858000"/>
          </a:xfrm>
          <a:prstGeom prst="rect">
            <a:avLst/>
          </a:prstGeom>
          <a:noFill/>
          <a:ln>
            <a:noFill/>
          </a:ln>
        </p:spPr>
      </p:pic>
      <p:sp>
        <p:nvSpPr>
          <p:cNvPr id="3126" name="Google Shape;3126;p31"/>
          <p:cNvSpPr txBox="1">
            <a:spLocks noGrp="1"/>
          </p:cNvSpPr>
          <p:nvPr>
            <p:ph type="subTitle" idx="1"/>
          </p:nvPr>
        </p:nvSpPr>
        <p:spPr>
          <a:xfrm>
            <a:off x="4542200" y="4847748"/>
            <a:ext cx="3107600" cy="701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1400"/>
              <a:buNone/>
              <a:defRPr/>
            </a:lvl1pPr>
            <a:lvl2pPr lvl="1" rtl="0">
              <a:spcBef>
                <a:spcPts val="0"/>
              </a:spcBef>
              <a:spcAft>
                <a:spcPts val="0"/>
              </a:spcAft>
              <a:buClr>
                <a:schemeClr val="dk1"/>
              </a:buClr>
              <a:buSzPts val="1400"/>
              <a:buNone/>
              <a:defRPr>
                <a:solidFill>
                  <a:schemeClr val="dk1"/>
                </a:solidFill>
              </a:defRPr>
            </a:lvl2pPr>
            <a:lvl3pPr lvl="2" rtl="0">
              <a:spcBef>
                <a:spcPts val="0"/>
              </a:spcBef>
              <a:spcAft>
                <a:spcPts val="0"/>
              </a:spcAft>
              <a:buClr>
                <a:schemeClr val="dk1"/>
              </a:buClr>
              <a:buSzPts val="1400"/>
              <a:buNone/>
              <a:defRPr>
                <a:solidFill>
                  <a:schemeClr val="dk1"/>
                </a:solidFill>
              </a:defRPr>
            </a:lvl3pPr>
            <a:lvl4pPr lvl="3" rtl="0">
              <a:spcBef>
                <a:spcPts val="0"/>
              </a:spcBef>
              <a:spcAft>
                <a:spcPts val="0"/>
              </a:spcAft>
              <a:buClr>
                <a:schemeClr val="dk1"/>
              </a:buClr>
              <a:buSzPts val="1400"/>
              <a:buNone/>
              <a:defRPr>
                <a:solidFill>
                  <a:schemeClr val="dk1"/>
                </a:solidFill>
              </a:defRPr>
            </a:lvl4pPr>
            <a:lvl5pPr lvl="4" rtl="0">
              <a:spcBef>
                <a:spcPts val="0"/>
              </a:spcBef>
              <a:spcAft>
                <a:spcPts val="0"/>
              </a:spcAft>
              <a:buClr>
                <a:schemeClr val="dk1"/>
              </a:buClr>
              <a:buSzPts val="1400"/>
              <a:buNone/>
              <a:defRPr>
                <a:solidFill>
                  <a:schemeClr val="dk1"/>
                </a:solidFill>
              </a:defRPr>
            </a:lvl5pPr>
            <a:lvl6pPr lvl="5" rtl="0">
              <a:spcBef>
                <a:spcPts val="0"/>
              </a:spcBef>
              <a:spcAft>
                <a:spcPts val="0"/>
              </a:spcAft>
              <a:buClr>
                <a:schemeClr val="dk1"/>
              </a:buClr>
              <a:buSzPts val="1400"/>
              <a:buNone/>
              <a:defRPr>
                <a:solidFill>
                  <a:schemeClr val="dk1"/>
                </a:solidFill>
              </a:defRPr>
            </a:lvl6pPr>
            <a:lvl7pPr lvl="6" rtl="0">
              <a:spcBef>
                <a:spcPts val="0"/>
              </a:spcBef>
              <a:spcAft>
                <a:spcPts val="0"/>
              </a:spcAft>
              <a:buClr>
                <a:schemeClr val="dk1"/>
              </a:buClr>
              <a:buSzPts val="1400"/>
              <a:buNone/>
              <a:defRPr>
                <a:solidFill>
                  <a:schemeClr val="dk1"/>
                </a:solidFill>
              </a:defRPr>
            </a:lvl7pPr>
            <a:lvl8pPr lvl="7" rtl="0">
              <a:spcBef>
                <a:spcPts val="0"/>
              </a:spcBef>
              <a:spcAft>
                <a:spcPts val="0"/>
              </a:spcAft>
              <a:buClr>
                <a:schemeClr val="dk1"/>
              </a:buClr>
              <a:buSzPts val="1400"/>
              <a:buNone/>
              <a:defRPr>
                <a:solidFill>
                  <a:schemeClr val="dk1"/>
                </a:solidFill>
              </a:defRPr>
            </a:lvl8pPr>
            <a:lvl9pPr lvl="8" rtl="0">
              <a:spcBef>
                <a:spcPts val="0"/>
              </a:spcBef>
              <a:spcAft>
                <a:spcPts val="0"/>
              </a:spcAft>
              <a:buClr>
                <a:schemeClr val="dk1"/>
              </a:buClr>
              <a:buSzPts val="1400"/>
              <a:buNone/>
              <a:defRPr>
                <a:solidFill>
                  <a:schemeClr val="dk1"/>
                </a:solidFill>
              </a:defRPr>
            </a:lvl9pPr>
          </a:lstStyle>
          <a:p>
            <a:endParaRPr/>
          </a:p>
        </p:txBody>
      </p:sp>
      <p:sp>
        <p:nvSpPr>
          <p:cNvPr id="3127" name="Google Shape;3127;p31"/>
          <p:cNvSpPr txBox="1">
            <a:spLocks noGrp="1"/>
          </p:cNvSpPr>
          <p:nvPr>
            <p:ph type="subTitle" idx="2"/>
          </p:nvPr>
        </p:nvSpPr>
        <p:spPr>
          <a:xfrm>
            <a:off x="7928967" y="4847748"/>
            <a:ext cx="3107600" cy="701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1400"/>
              <a:buNone/>
              <a:defRPr/>
            </a:lvl1pPr>
            <a:lvl2pPr lvl="1" rtl="0">
              <a:spcBef>
                <a:spcPts val="0"/>
              </a:spcBef>
              <a:spcAft>
                <a:spcPts val="0"/>
              </a:spcAft>
              <a:buClr>
                <a:schemeClr val="dk1"/>
              </a:buClr>
              <a:buSzPts val="1400"/>
              <a:buNone/>
              <a:defRPr>
                <a:solidFill>
                  <a:schemeClr val="dk1"/>
                </a:solidFill>
              </a:defRPr>
            </a:lvl2pPr>
            <a:lvl3pPr lvl="2" rtl="0">
              <a:spcBef>
                <a:spcPts val="0"/>
              </a:spcBef>
              <a:spcAft>
                <a:spcPts val="0"/>
              </a:spcAft>
              <a:buClr>
                <a:schemeClr val="dk1"/>
              </a:buClr>
              <a:buSzPts val="1400"/>
              <a:buNone/>
              <a:defRPr>
                <a:solidFill>
                  <a:schemeClr val="dk1"/>
                </a:solidFill>
              </a:defRPr>
            </a:lvl3pPr>
            <a:lvl4pPr lvl="3" rtl="0">
              <a:spcBef>
                <a:spcPts val="0"/>
              </a:spcBef>
              <a:spcAft>
                <a:spcPts val="0"/>
              </a:spcAft>
              <a:buClr>
                <a:schemeClr val="dk1"/>
              </a:buClr>
              <a:buSzPts val="1400"/>
              <a:buNone/>
              <a:defRPr>
                <a:solidFill>
                  <a:schemeClr val="dk1"/>
                </a:solidFill>
              </a:defRPr>
            </a:lvl4pPr>
            <a:lvl5pPr lvl="4" rtl="0">
              <a:spcBef>
                <a:spcPts val="0"/>
              </a:spcBef>
              <a:spcAft>
                <a:spcPts val="0"/>
              </a:spcAft>
              <a:buClr>
                <a:schemeClr val="dk1"/>
              </a:buClr>
              <a:buSzPts val="1400"/>
              <a:buNone/>
              <a:defRPr>
                <a:solidFill>
                  <a:schemeClr val="dk1"/>
                </a:solidFill>
              </a:defRPr>
            </a:lvl5pPr>
            <a:lvl6pPr lvl="5" rtl="0">
              <a:spcBef>
                <a:spcPts val="0"/>
              </a:spcBef>
              <a:spcAft>
                <a:spcPts val="0"/>
              </a:spcAft>
              <a:buClr>
                <a:schemeClr val="dk1"/>
              </a:buClr>
              <a:buSzPts val="1400"/>
              <a:buNone/>
              <a:defRPr>
                <a:solidFill>
                  <a:schemeClr val="dk1"/>
                </a:solidFill>
              </a:defRPr>
            </a:lvl6pPr>
            <a:lvl7pPr lvl="6" rtl="0">
              <a:spcBef>
                <a:spcPts val="0"/>
              </a:spcBef>
              <a:spcAft>
                <a:spcPts val="0"/>
              </a:spcAft>
              <a:buClr>
                <a:schemeClr val="dk1"/>
              </a:buClr>
              <a:buSzPts val="1400"/>
              <a:buNone/>
              <a:defRPr>
                <a:solidFill>
                  <a:schemeClr val="dk1"/>
                </a:solidFill>
              </a:defRPr>
            </a:lvl7pPr>
            <a:lvl8pPr lvl="7" rtl="0">
              <a:spcBef>
                <a:spcPts val="0"/>
              </a:spcBef>
              <a:spcAft>
                <a:spcPts val="0"/>
              </a:spcAft>
              <a:buClr>
                <a:schemeClr val="dk1"/>
              </a:buClr>
              <a:buSzPts val="1400"/>
              <a:buNone/>
              <a:defRPr>
                <a:solidFill>
                  <a:schemeClr val="dk1"/>
                </a:solidFill>
              </a:defRPr>
            </a:lvl8pPr>
            <a:lvl9pPr lvl="8" rtl="0">
              <a:spcBef>
                <a:spcPts val="0"/>
              </a:spcBef>
              <a:spcAft>
                <a:spcPts val="0"/>
              </a:spcAft>
              <a:buClr>
                <a:schemeClr val="dk1"/>
              </a:buClr>
              <a:buSzPts val="1400"/>
              <a:buNone/>
              <a:defRPr>
                <a:solidFill>
                  <a:schemeClr val="dk1"/>
                </a:solidFill>
              </a:defRPr>
            </a:lvl9pPr>
          </a:lstStyle>
          <a:p>
            <a:endParaRPr/>
          </a:p>
        </p:txBody>
      </p:sp>
      <p:sp>
        <p:nvSpPr>
          <p:cNvPr id="3128" name="Google Shape;3128;p31"/>
          <p:cNvSpPr txBox="1">
            <a:spLocks noGrp="1"/>
          </p:cNvSpPr>
          <p:nvPr>
            <p:ph type="subTitle" idx="3"/>
          </p:nvPr>
        </p:nvSpPr>
        <p:spPr>
          <a:xfrm>
            <a:off x="7928967" y="4200897"/>
            <a:ext cx="3107600" cy="5680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dk1"/>
              </a:buClr>
              <a:buSzPts val="2500"/>
              <a:buFont typeface="Delius Swash Caps" panose="02000603000000000000"/>
              <a:buNone/>
              <a:defRPr sz="3735">
                <a:latin typeface="Just Another Hand" panose="02000506000000020003"/>
                <a:ea typeface="Just Another Hand" panose="02000506000000020003"/>
                <a:cs typeface="Just Another Hand" panose="02000506000000020003"/>
                <a:sym typeface="Just Another Hand" panose="02000506000000020003"/>
              </a:defRPr>
            </a:lvl1pPr>
            <a:lvl2pPr lvl="1"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2pPr>
            <a:lvl3pPr lvl="2"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3pPr>
            <a:lvl4pPr lvl="3"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4pPr>
            <a:lvl5pPr lvl="4"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5pPr>
            <a:lvl6pPr lvl="5"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6pPr>
            <a:lvl7pPr lvl="6"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7pPr>
            <a:lvl8pPr lvl="7"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8pPr>
            <a:lvl9pPr lvl="8"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9pPr>
          </a:lstStyle>
          <a:p>
            <a:endParaRPr/>
          </a:p>
        </p:txBody>
      </p:sp>
      <p:sp>
        <p:nvSpPr>
          <p:cNvPr id="3129" name="Google Shape;3129;p31"/>
          <p:cNvSpPr txBox="1">
            <a:spLocks noGrp="1"/>
          </p:cNvSpPr>
          <p:nvPr>
            <p:ph type="subTitle" idx="4"/>
          </p:nvPr>
        </p:nvSpPr>
        <p:spPr>
          <a:xfrm>
            <a:off x="1155433" y="4847748"/>
            <a:ext cx="3107600" cy="701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1400"/>
              <a:buNone/>
              <a:defRPr/>
            </a:lvl1pPr>
            <a:lvl2pPr lvl="1" rtl="0">
              <a:spcBef>
                <a:spcPts val="0"/>
              </a:spcBef>
              <a:spcAft>
                <a:spcPts val="0"/>
              </a:spcAft>
              <a:buClr>
                <a:schemeClr val="dk1"/>
              </a:buClr>
              <a:buSzPts val="1400"/>
              <a:buNone/>
              <a:defRPr>
                <a:solidFill>
                  <a:schemeClr val="dk1"/>
                </a:solidFill>
              </a:defRPr>
            </a:lvl2pPr>
            <a:lvl3pPr lvl="2" rtl="0">
              <a:spcBef>
                <a:spcPts val="0"/>
              </a:spcBef>
              <a:spcAft>
                <a:spcPts val="0"/>
              </a:spcAft>
              <a:buClr>
                <a:schemeClr val="dk1"/>
              </a:buClr>
              <a:buSzPts val="1400"/>
              <a:buNone/>
              <a:defRPr>
                <a:solidFill>
                  <a:schemeClr val="dk1"/>
                </a:solidFill>
              </a:defRPr>
            </a:lvl3pPr>
            <a:lvl4pPr lvl="3" rtl="0">
              <a:spcBef>
                <a:spcPts val="0"/>
              </a:spcBef>
              <a:spcAft>
                <a:spcPts val="0"/>
              </a:spcAft>
              <a:buClr>
                <a:schemeClr val="dk1"/>
              </a:buClr>
              <a:buSzPts val="1400"/>
              <a:buNone/>
              <a:defRPr>
                <a:solidFill>
                  <a:schemeClr val="dk1"/>
                </a:solidFill>
              </a:defRPr>
            </a:lvl4pPr>
            <a:lvl5pPr lvl="4" rtl="0">
              <a:spcBef>
                <a:spcPts val="0"/>
              </a:spcBef>
              <a:spcAft>
                <a:spcPts val="0"/>
              </a:spcAft>
              <a:buClr>
                <a:schemeClr val="dk1"/>
              </a:buClr>
              <a:buSzPts val="1400"/>
              <a:buNone/>
              <a:defRPr>
                <a:solidFill>
                  <a:schemeClr val="dk1"/>
                </a:solidFill>
              </a:defRPr>
            </a:lvl5pPr>
            <a:lvl6pPr lvl="5" rtl="0">
              <a:spcBef>
                <a:spcPts val="0"/>
              </a:spcBef>
              <a:spcAft>
                <a:spcPts val="0"/>
              </a:spcAft>
              <a:buClr>
                <a:schemeClr val="dk1"/>
              </a:buClr>
              <a:buSzPts val="1400"/>
              <a:buNone/>
              <a:defRPr>
                <a:solidFill>
                  <a:schemeClr val="dk1"/>
                </a:solidFill>
              </a:defRPr>
            </a:lvl6pPr>
            <a:lvl7pPr lvl="6" rtl="0">
              <a:spcBef>
                <a:spcPts val="0"/>
              </a:spcBef>
              <a:spcAft>
                <a:spcPts val="0"/>
              </a:spcAft>
              <a:buClr>
                <a:schemeClr val="dk1"/>
              </a:buClr>
              <a:buSzPts val="1400"/>
              <a:buNone/>
              <a:defRPr>
                <a:solidFill>
                  <a:schemeClr val="dk1"/>
                </a:solidFill>
              </a:defRPr>
            </a:lvl7pPr>
            <a:lvl8pPr lvl="7" rtl="0">
              <a:spcBef>
                <a:spcPts val="0"/>
              </a:spcBef>
              <a:spcAft>
                <a:spcPts val="0"/>
              </a:spcAft>
              <a:buClr>
                <a:schemeClr val="dk1"/>
              </a:buClr>
              <a:buSzPts val="1400"/>
              <a:buNone/>
              <a:defRPr>
                <a:solidFill>
                  <a:schemeClr val="dk1"/>
                </a:solidFill>
              </a:defRPr>
            </a:lvl8pPr>
            <a:lvl9pPr lvl="8" rtl="0">
              <a:spcBef>
                <a:spcPts val="0"/>
              </a:spcBef>
              <a:spcAft>
                <a:spcPts val="0"/>
              </a:spcAft>
              <a:buClr>
                <a:schemeClr val="dk1"/>
              </a:buClr>
              <a:buSzPts val="1400"/>
              <a:buNone/>
              <a:defRPr>
                <a:solidFill>
                  <a:schemeClr val="dk1"/>
                </a:solidFill>
              </a:defRPr>
            </a:lvl9pPr>
          </a:lstStyle>
          <a:p>
            <a:endParaRPr/>
          </a:p>
        </p:txBody>
      </p:sp>
      <p:sp>
        <p:nvSpPr>
          <p:cNvPr id="3130" name="Google Shape;3130;p31"/>
          <p:cNvSpPr txBox="1">
            <a:spLocks noGrp="1"/>
          </p:cNvSpPr>
          <p:nvPr>
            <p:ph type="subTitle" idx="5"/>
          </p:nvPr>
        </p:nvSpPr>
        <p:spPr>
          <a:xfrm>
            <a:off x="1155433" y="4200897"/>
            <a:ext cx="3107600" cy="5680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dk1"/>
              </a:buClr>
              <a:buSzPts val="2500"/>
              <a:buFont typeface="Delius Swash Caps" panose="02000603000000000000"/>
              <a:buNone/>
              <a:defRPr sz="3735">
                <a:latin typeface="Just Another Hand" panose="02000506000000020003"/>
                <a:ea typeface="Just Another Hand" panose="02000506000000020003"/>
                <a:cs typeface="Just Another Hand" panose="02000506000000020003"/>
                <a:sym typeface="Just Another Hand" panose="02000506000000020003"/>
              </a:defRPr>
            </a:lvl1pPr>
            <a:lvl2pPr lvl="1"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2pPr>
            <a:lvl3pPr lvl="2"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3pPr>
            <a:lvl4pPr lvl="3"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4pPr>
            <a:lvl5pPr lvl="4"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5pPr>
            <a:lvl6pPr lvl="5"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6pPr>
            <a:lvl7pPr lvl="6"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7pPr>
            <a:lvl8pPr lvl="7"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8pPr>
            <a:lvl9pPr lvl="8"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9pPr>
          </a:lstStyle>
          <a:p>
            <a:endParaRPr/>
          </a:p>
        </p:txBody>
      </p:sp>
      <p:sp>
        <p:nvSpPr>
          <p:cNvPr id="3131" name="Google Shape;3131;p31"/>
          <p:cNvSpPr txBox="1">
            <a:spLocks noGrp="1"/>
          </p:cNvSpPr>
          <p:nvPr>
            <p:ph type="subTitle" idx="6"/>
          </p:nvPr>
        </p:nvSpPr>
        <p:spPr>
          <a:xfrm>
            <a:off x="4542208" y="4200897"/>
            <a:ext cx="3107600" cy="5680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dk1"/>
              </a:buClr>
              <a:buSzPts val="2500"/>
              <a:buFont typeface="Delius Swash Caps" panose="02000603000000000000"/>
              <a:buNone/>
              <a:defRPr sz="3735">
                <a:latin typeface="Just Another Hand" panose="02000506000000020003"/>
                <a:ea typeface="Just Another Hand" panose="02000506000000020003"/>
                <a:cs typeface="Just Another Hand" panose="02000506000000020003"/>
                <a:sym typeface="Just Another Hand" panose="02000506000000020003"/>
              </a:defRPr>
            </a:lvl1pPr>
            <a:lvl2pPr lvl="1"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2pPr>
            <a:lvl3pPr lvl="2"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3pPr>
            <a:lvl4pPr lvl="3"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4pPr>
            <a:lvl5pPr lvl="4"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5pPr>
            <a:lvl6pPr lvl="5"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6pPr>
            <a:lvl7pPr lvl="6"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7pPr>
            <a:lvl8pPr lvl="7"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8pPr>
            <a:lvl9pPr lvl="8"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9pPr>
          </a:lstStyle>
          <a:p>
            <a:endParaRPr/>
          </a:p>
        </p:txBody>
      </p:sp>
      <p:sp>
        <p:nvSpPr>
          <p:cNvPr id="3132" name="Google Shape;3132;p31"/>
          <p:cNvSpPr txBox="1">
            <a:spLocks noGrp="1"/>
          </p:cNvSpPr>
          <p:nvPr>
            <p:ph type="title"/>
          </p:nvPr>
        </p:nvSpPr>
        <p:spPr>
          <a:xfrm>
            <a:off x="1062200" y="523700"/>
            <a:ext cx="10067600" cy="759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600"/>
              <a:buNone/>
              <a:defRPr>
                <a:latin typeface="Just Another Hand" panose="02000506000000020003"/>
                <a:ea typeface="Just Another Hand" panose="02000506000000020003"/>
                <a:cs typeface="Just Another Hand" panose="02000506000000020003"/>
                <a:sym typeface="Just Another Hand" panose="02000506000000020003"/>
              </a:defRPr>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a:endParaRPr/>
          </a:p>
        </p:txBody>
      </p:sp>
    </p:spTree>
  </p:cSld>
  <p:clrMapOvr>
    <a:masterClrMapping/>
  </p:clrMapOvr>
</p:sldLayout>
</file>

<file path=ppt/slideLayouts/slideLayout94.xml><?xml version="1.0" encoding="utf-8"?>
<p:sldLayout xmlns:a="http://schemas.openxmlformats.org/drawingml/2006/main" xmlns:r="http://schemas.openxmlformats.org/officeDocument/2006/relationships" xmlns:p="http://schemas.openxmlformats.org/presentationml/2006/main" matchingName="Title and three columns 1">
  <p:cSld name="CUSTOM_4">
    <p:bg>
      <p:bgPr>
        <a:solidFill>
          <a:schemeClr val="accent1"/>
        </a:solidFill>
        <a:effectLst/>
      </p:bgPr>
    </p:bg>
    <p:spTree>
      <p:nvGrpSpPr>
        <p:cNvPr id="1" name="Shape 3133"/>
        <p:cNvGrpSpPr/>
        <p:nvPr/>
      </p:nvGrpSpPr>
      <p:grpSpPr>
        <a:xfrm>
          <a:off x="0" y="0"/>
          <a:ext cx="0" cy="0"/>
          <a:chOff x="0" y="0"/>
          <a:chExt cx="0" cy="0"/>
        </a:xfrm>
      </p:grpSpPr>
      <p:grpSp>
        <p:nvGrpSpPr>
          <p:cNvPr id="3134" name="Google Shape;3134;p32"/>
          <p:cNvGrpSpPr/>
          <p:nvPr/>
        </p:nvGrpSpPr>
        <p:grpSpPr>
          <a:xfrm>
            <a:off x="-431665" y="-179333"/>
            <a:ext cx="12852696" cy="7203813"/>
            <a:chOff x="-323749" y="-134500"/>
            <a:chExt cx="9639522" cy="5402860"/>
          </a:xfrm>
        </p:grpSpPr>
        <p:sp>
          <p:nvSpPr>
            <p:cNvPr id="3135" name="Google Shape;3135;p32"/>
            <p:cNvSpPr/>
            <p:nvPr/>
          </p:nvSpPr>
          <p:spPr>
            <a:xfrm>
              <a:off x="205100" y="-96400"/>
              <a:ext cx="151542" cy="5286213"/>
            </a:xfrm>
            <a:custGeom>
              <a:avLst/>
              <a:gdLst/>
              <a:ahLst/>
              <a:cxnLst/>
              <a:rect l="l" t="t" r="r" b="b"/>
              <a:pathLst>
                <a:path w="904" h="29332" extrusionOk="0">
                  <a:moveTo>
                    <a:pt x="354" y="0"/>
                  </a:moveTo>
                  <a:cubicBezTo>
                    <a:pt x="293" y="0"/>
                    <a:pt x="233" y="42"/>
                    <a:pt x="227" y="126"/>
                  </a:cubicBezTo>
                  <a:cubicBezTo>
                    <a:pt x="36" y="3939"/>
                    <a:pt x="96" y="7776"/>
                    <a:pt x="72" y="11589"/>
                  </a:cubicBezTo>
                  <a:cubicBezTo>
                    <a:pt x="60" y="15379"/>
                    <a:pt x="0" y="19156"/>
                    <a:pt x="96" y="22945"/>
                  </a:cubicBezTo>
                  <a:cubicBezTo>
                    <a:pt x="156" y="25001"/>
                    <a:pt x="132" y="27165"/>
                    <a:pt x="526" y="29197"/>
                  </a:cubicBezTo>
                  <a:cubicBezTo>
                    <a:pt x="542" y="29290"/>
                    <a:pt x="615" y="29331"/>
                    <a:pt x="693" y="29331"/>
                  </a:cubicBezTo>
                  <a:cubicBezTo>
                    <a:pt x="795" y="29331"/>
                    <a:pt x="903" y="29259"/>
                    <a:pt x="897" y="29137"/>
                  </a:cubicBezTo>
                  <a:cubicBezTo>
                    <a:pt x="897" y="27284"/>
                    <a:pt x="658" y="25420"/>
                    <a:pt x="598" y="23567"/>
                  </a:cubicBezTo>
                  <a:cubicBezTo>
                    <a:pt x="538" y="21702"/>
                    <a:pt x="526" y="19837"/>
                    <a:pt x="526" y="17973"/>
                  </a:cubicBezTo>
                  <a:cubicBezTo>
                    <a:pt x="526" y="14195"/>
                    <a:pt x="562" y="10418"/>
                    <a:pt x="562" y="6653"/>
                  </a:cubicBezTo>
                  <a:cubicBezTo>
                    <a:pt x="562" y="4477"/>
                    <a:pt x="574" y="2301"/>
                    <a:pt x="490" y="126"/>
                  </a:cubicBezTo>
                  <a:cubicBezTo>
                    <a:pt x="478" y="42"/>
                    <a:pt x="416" y="0"/>
                    <a:pt x="354"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136" name="Google Shape;3136;p32"/>
            <p:cNvSpPr/>
            <p:nvPr/>
          </p:nvSpPr>
          <p:spPr>
            <a:xfrm>
              <a:off x="706000" y="-96400"/>
              <a:ext cx="100412" cy="5264846"/>
            </a:xfrm>
            <a:custGeom>
              <a:avLst/>
              <a:gdLst/>
              <a:ahLst/>
              <a:cxnLst/>
              <a:rect l="l" t="t" r="r" b="b"/>
              <a:pathLst>
                <a:path w="599" h="30246" extrusionOk="0">
                  <a:moveTo>
                    <a:pt x="264" y="1"/>
                  </a:moveTo>
                  <a:cubicBezTo>
                    <a:pt x="222" y="1"/>
                    <a:pt x="180" y="27"/>
                    <a:pt x="180" y="81"/>
                  </a:cubicBezTo>
                  <a:cubicBezTo>
                    <a:pt x="1" y="4026"/>
                    <a:pt x="96" y="7982"/>
                    <a:pt x="108" y="11927"/>
                  </a:cubicBezTo>
                  <a:cubicBezTo>
                    <a:pt x="108" y="15872"/>
                    <a:pt x="108" y="19828"/>
                    <a:pt x="120" y="23785"/>
                  </a:cubicBezTo>
                  <a:lnTo>
                    <a:pt x="132" y="27036"/>
                  </a:lnTo>
                  <a:cubicBezTo>
                    <a:pt x="132" y="28052"/>
                    <a:pt x="36" y="29140"/>
                    <a:pt x="276" y="30132"/>
                  </a:cubicBezTo>
                  <a:cubicBezTo>
                    <a:pt x="297" y="30209"/>
                    <a:pt x="364" y="30245"/>
                    <a:pt x="431" y="30245"/>
                  </a:cubicBezTo>
                  <a:cubicBezTo>
                    <a:pt x="511" y="30245"/>
                    <a:pt x="592" y="30194"/>
                    <a:pt x="598" y="30096"/>
                  </a:cubicBezTo>
                  <a:cubicBezTo>
                    <a:pt x="479" y="26235"/>
                    <a:pt x="515" y="22386"/>
                    <a:pt x="503" y="18537"/>
                  </a:cubicBezTo>
                  <a:cubicBezTo>
                    <a:pt x="479" y="14629"/>
                    <a:pt x="479" y="10708"/>
                    <a:pt x="455" y="6787"/>
                  </a:cubicBezTo>
                  <a:cubicBezTo>
                    <a:pt x="443" y="4552"/>
                    <a:pt x="455" y="2305"/>
                    <a:pt x="347" y="81"/>
                  </a:cubicBezTo>
                  <a:cubicBezTo>
                    <a:pt x="347" y="27"/>
                    <a:pt x="305" y="1"/>
                    <a:pt x="26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137" name="Google Shape;3137;p32"/>
            <p:cNvSpPr/>
            <p:nvPr/>
          </p:nvSpPr>
          <p:spPr>
            <a:xfrm>
              <a:off x="1216943" y="-96400"/>
              <a:ext cx="140476" cy="5364760"/>
            </a:xfrm>
            <a:custGeom>
              <a:avLst/>
              <a:gdLst/>
              <a:ahLst/>
              <a:cxnLst/>
              <a:rect l="l" t="t" r="r" b="b"/>
              <a:pathLst>
                <a:path w="838" h="30820" extrusionOk="0">
                  <a:moveTo>
                    <a:pt x="246" y="0"/>
                  </a:moveTo>
                  <a:cubicBezTo>
                    <a:pt x="195" y="0"/>
                    <a:pt x="144" y="33"/>
                    <a:pt x="144" y="99"/>
                  </a:cubicBezTo>
                  <a:cubicBezTo>
                    <a:pt x="1" y="2071"/>
                    <a:pt x="120" y="4091"/>
                    <a:pt x="132" y="6076"/>
                  </a:cubicBezTo>
                  <a:cubicBezTo>
                    <a:pt x="144" y="8048"/>
                    <a:pt x="156" y="10056"/>
                    <a:pt x="180" y="12052"/>
                  </a:cubicBezTo>
                  <a:cubicBezTo>
                    <a:pt x="216" y="15997"/>
                    <a:pt x="264" y="19942"/>
                    <a:pt x="300" y="23898"/>
                  </a:cubicBezTo>
                  <a:lnTo>
                    <a:pt x="335" y="27245"/>
                  </a:lnTo>
                  <a:cubicBezTo>
                    <a:pt x="347" y="28405"/>
                    <a:pt x="312" y="29564"/>
                    <a:pt x="407" y="30712"/>
                  </a:cubicBezTo>
                  <a:cubicBezTo>
                    <a:pt x="431" y="30784"/>
                    <a:pt x="494" y="30819"/>
                    <a:pt x="555" y="30819"/>
                  </a:cubicBezTo>
                  <a:cubicBezTo>
                    <a:pt x="616" y="30819"/>
                    <a:pt x="676" y="30784"/>
                    <a:pt x="694" y="30712"/>
                  </a:cubicBezTo>
                  <a:cubicBezTo>
                    <a:pt x="837" y="28740"/>
                    <a:pt x="694" y="26719"/>
                    <a:pt x="682" y="24735"/>
                  </a:cubicBezTo>
                  <a:cubicBezTo>
                    <a:pt x="658" y="22739"/>
                    <a:pt x="646" y="20755"/>
                    <a:pt x="622" y="18758"/>
                  </a:cubicBezTo>
                  <a:cubicBezTo>
                    <a:pt x="586" y="14814"/>
                    <a:pt x="551" y="10857"/>
                    <a:pt x="491" y="6912"/>
                  </a:cubicBezTo>
                  <a:cubicBezTo>
                    <a:pt x="467" y="4653"/>
                    <a:pt x="551" y="2346"/>
                    <a:pt x="347" y="99"/>
                  </a:cubicBezTo>
                  <a:cubicBezTo>
                    <a:pt x="347" y="33"/>
                    <a:pt x="297" y="0"/>
                    <a:pt x="246"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138" name="Google Shape;3138;p32"/>
            <p:cNvSpPr/>
            <p:nvPr/>
          </p:nvSpPr>
          <p:spPr>
            <a:xfrm>
              <a:off x="1731909" y="-96400"/>
              <a:ext cx="180540" cy="5309233"/>
            </a:xfrm>
            <a:custGeom>
              <a:avLst/>
              <a:gdLst/>
              <a:ahLst/>
              <a:cxnLst/>
              <a:rect l="l" t="t" r="r" b="b"/>
              <a:pathLst>
                <a:path w="1077" h="30501" extrusionOk="0">
                  <a:moveTo>
                    <a:pt x="183" y="0"/>
                  </a:moveTo>
                  <a:cubicBezTo>
                    <a:pt x="142" y="0"/>
                    <a:pt x="96" y="31"/>
                    <a:pt x="96" y="85"/>
                  </a:cubicBezTo>
                  <a:cubicBezTo>
                    <a:pt x="1" y="2021"/>
                    <a:pt x="180" y="4018"/>
                    <a:pt x="240" y="5966"/>
                  </a:cubicBezTo>
                  <a:cubicBezTo>
                    <a:pt x="312" y="7915"/>
                    <a:pt x="359" y="9887"/>
                    <a:pt x="407" y="11847"/>
                  </a:cubicBezTo>
                  <a:cubicBezTo>
                    <a:pt x="503" y="15768"/>
                    <a:pt x="563" y="19689"/>
                    <a:pt x="587" y="23610"/>
                  </a:cubicBezTo>
                  <a:cubicBezTo>
                    <a:pt x="598" y="25857"/>
                    <a:pt x="598" y="28092"/>
                    <a:pt x="622" y="30339"/>
                  </a:cubicBezTo>
                  <a:cubicBezTo>
                    <a:pt x="622" y="30447"/>
                    <a:pt x="703" y="30501"/>
                    <a:pt x="784" y="30501"/>
                  </a:cubicBezTo>
                  <a:cubicBezTo>
                    <a:pt x="864" y="30501"/>
                    <a:pt x="945" y="30447"/>
                    <a:pt x="945" y="30339"/>
                  </a:cubicBezTo>
                  <a:cubicBezTo>
                    <a:pt x="1077" y="22426"/>
                    <a:pt x="897" y="14501"/>
                    <a:pt x="598" y="6588"/>
                  </a:cubicBezTo>
                  <a:cubicBezTo>
                    <a:pt x="515" y="4424"/>
                    <a:pt x="551" y="2201"/>
                    <a:pt x="252" y="61"/>
                  </a:cubicBezTo>
                  <a:cubicBezTo>
                    <a:pt x="247" y="19"/>
                    <a:pt x="216" y="0"/>
                    <a:pt x="18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139" name="Google Shape;3139;p32"/>
            <p:cNvSpPr/>
            <p:nvPr/>
          </p:nvSpPr>
          <p:spPr>
            <a:xfrm>
              <a:off x="2254925" y="-96400"/>
              <a:ext cx="158425" cy="5364733"/>
            </a:xfrm>
            <a:custGeom>
              <a:avLst/>
              <a:gdLst/>
              <a:ahLst/>
              <a:cxnLst/>
              <a:rect l="l" t="t" r="r" b="b"/>
              <a:pathLst>
                <a:path w="945" h="28158" extrusionOk="0">
                  <a:moveTo>
                    <a:pt x="144" y="1"/>
                  </a:moveTo>
                  <a:cubicBezTo>
                    <a:pt x="96" y="1"/>
                    <a:pt x="48" y="31"/>
                    <a:pt x="48" y="90"/>
                  </a:cubicBezTo>
                  <a:cubicBezTo>
                    <a:pt x="1" y="3724"/>
                    <a:pt x="132" y="7370"/>
                    <a:pt x="204" y="10992"/>
                  </a:cubicBezTo>
                  <a:cubicBezTo>
                    <a:pt x="288" y="14590"/>
                    <a:pt x="359" y="18188"/>
                    <a:pt x="443" y="21786"/>
                  </a:cubicBezTo>
                  <a:cubicBezTo>
                    <a:pt x="491" y="23854"/>
                    <a:pt x="539" y="25910"/>
                    <a:pt x="586" y="27978"/>
                  </a:cubicBezTo>
                  <a:cubicBezTo>
                    <a:pt x="586" y="28098"/>
                    <a:pt x="676" y="28157"/>
                    <a:pt x="766" y="28157"/>
                  </a:cubicBezTo>
                  <a:cubicBezTo>
                    <a:pt x="855" y="28157"/>
                    <a:pt x="945" y="28098"/>
                    <a:pt x="945" y="27978"/>
                  </a:cubicBezTo>
                  <a:cubicBezTo>
                    <a:pt x="790" y="20746"/>
                    <a:pt x="646" y="13514"/>
                    <a:pt x="443" y="6282"/>
                  </a:cubicBezTo>
                  <a:cubicBezTo>
                    <a:pt x="383" y="4214"/>
                    <a:pt x="359" y="2158"/>
                    <a:pt x="240" y="90"/>
                  </a:cubicBezTo>
                  <a:cubicBezTo>
                    <a:pt x="240" y="31"/>
                    <a:pt x="192" y="1"/>
                    <a:pt x="14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140" name="Google Shape;3140;p32"/>
            <p:cNvSpPr/>
            <p:nvPr/>
          </p:nvSpPr>
          <p:spPr>
            <a:xfrm>
              <a:off x="2713900" y="-96400"/>
              <a:ext cx="158425" cy="5309202"/>
            </a:xfrm>
            <a:custGeom>
              <a:avLst/>
              <a:gdLst/>
              <a:ahLst/>
              <a:cxnLst/>
              <a:rect l="l" t="t" r="r" b="b"/>
              <a:pathLst>
                <a:path w="945" h="28145" extrusionOk="0">
                  <a:moveTo>
                    <a:pt x="143" y="0"/>
                  </a:moveTo>
                  <a:cubicBezTo>
                    <a:pt x="99" y="0"/>
                    <a:pt x="54" y="27"/>
                    <a:pt x="48" y="81"/>
                  </a:cubicBezTo>
                  <a:cubicBezTo>
                    <a:pt x="0" y="3715"/>
                    <a:pt x="132" y="7349"/>
                    <a:pt x="215" y="10983"/>
                  </a:cubicBezTo>
                  <a:cubicBezTo>
                    <a:pt x="287" y="14581"/>
                    <a:pt x="371" y="18179"/>
                    <a:pt x="442" y="21777"/>
                  </a:cubicBezTo>
                  <a:cubicBezTo>
                    <a:pt x="490" y="23845"/>
                    <a:pt x="538" y="25901"/>
                    <a:pt x="586" y="27957"/>
                  </a:cubicBezTo>
                  <a:cubicBezTo>
                    <a:pt x="586" y="28082"/>
                    <a:pt x="675" y="28145"/>
                    <a:pt x="765" y="28145"/>
                  </a:cubicBezTo>
                  <a:cubicBezTo>
                    <a:pt x="855" y="28145"/>
                    <a:pt x="944" y="28082"/>
                    <a:pt x="944" y="27957"/>
                  </a:cubicBezTo>
                  <a:cubicBezTo>
                    <a:pt x="789" y="20725"/>
                    <a:pt x="646" y="13493"/>
                    <a:pt x="442" y="6261"/>
                  </a:cubicBezTo>
                  <a:cubicBezTo>
                    <a:pt x="395" y="4205"/>
                    <a:pt x="359" y="2137"/>
                    <a:pt x="239" y="81"/>
                  </a:cubicBezTo>
                  <a:cubicBezTo>
                    <a:pt x="233" y="27"/>
                    <a:pt x="188" y="0"/>
                    <a:pt x="14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141" name="Google Shape;3141;p32"/>
            <p:cNvSpPr/>
            <p:nvPr/>
          </p:nvSpPr>
          <p:spPr>
            <a:xfrm>
              <a:off x="-138585" y="1480892"/>
              <a:ext cx="9454358" cy="94211"/>
            </a:xfrm>
            <a:custGeom>
              <a:avLst/>
              <a:gdLst/>
              <a:ahLst/>
              <a:cxnLst/>
              <a:rect l="l" t="t" r="r" b="b"/>
              <a:pathLst>
                <a:path w="29012" h="562" extrusionOk="0">
                  <a:moveTo>
                    <a:pt x="14107" y="1"/>
                  </a:moveTo>
                  <a:cubicBezTo>
                    <a:pt x="11499" y="1"/>
                    <a:pt x="8885" y="22"/>
                    <a:pt x="6276" y="72"/>
                  </a:cubicBezTo>
                  <a:cubicBezTo>
                    <a:pt x="4232" y="119"/>
                    <a:pt x="2116" y="48"/>
                    <a:pt x="72" y="311"/>
                  </a:cubicBezTo>
                  <a:cubicBezTo>
                    <a:pt x="0" y="323"/>
                    <a:pt x="24" y="430"/>
                    <a:pt x="84" y="430"/>
                  </a:cubicBezTo>
                  <a:cubicBezTo>
                    <a:pt x="690" y="477"/>
                    <a:pt x="1299" y="494"/>
                    <a:pt x="1909" y="494"/>
                  </a:cubicBezTo>
                  <a:cubicBezTo>
                    <a:pt x="3155" y="494"/>
                    <a:pt x="4407" y="426"/>
                    <a:pt x="5643" y="418"/>
                  </a:cubicBezTo>
                  <a:cubicBezTo>
                    <a:pt x="7531" y="394"/>
                    <a:pt x="9420" y="382"/>
                    <a:pt x="11309" y="370"/>
                  </a:cubicBezTo>
                  <a:cubicBezTo>
                    <a:pt x="11787" y="369"/>
                    <a:pt x="12266" y="368"/>
                    <a:pt x="12745" y="368"/>
                  </a:cubicBezTo>
                  <a:cubicBezTo>
                    <a:pt x="15971" y="368"/>
                    <a:pt x="19198" y="402"/>
                    <a:pt x="22425" y="454"/>
                  </a:cubicBezTo>
                  <a:cubicBezTo>
                    <a:pt x="24553" y="490"/>
                    <a:pt x="26681" y="550"/>
                    <a:pt x="28821" y="562"/>
                  </a:cubicBezTo>
                  <a:cubicBezTo>
                    <a:pt x="29012" y="562"/>
                    <a:pt x="29012" y="263"/>
                    <a:pt x="28821" y="263"/>
                  </a:cubicBezTo>
                  <a:cubicBezTo>
                    <a:pt x="25055" y="60"/>
                    <a:pt x="21266" y="24"/>
                    <a:pt x="17501" y="12"/>
                  </a:cubicBezTo>
                  <a:cubicBezTo>
                    <a:pt x="16371" y="5"/>
                    <a:pt x="15240" y="1"/>
                    <a:pt x="14107"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142" name="Google Shape;3142;p32"/>
            <p:cNvSpPr/>
            <p:nvPr/>
          </p:nvSpPr>
          <p:spPr>
            <a:xfrm>
              <a:off x="-138585" y="2035928"/>
              <a:ext cx="9454358" cy="94211"/>
            </a:xfrm>
            <a:custGeom>
              <a:avLst/>
              <a:gdLst/>
              <a:ahLst/>
              <a:cxnLst/>
              <a:rect l="l" t="t" r="r" b="b"/>
              <a:pathLst>
                <a:path w="29012" h="562" extrusionOk="0">
                  <a:moveTo>
                    <a:pt x="14107" y="1"/>
                  </a:moveTo>
                  <a:cubicBezTo>
                    <a:pt x="11499" y="1"/>
                    <a:pt x="8885" y="22"/>
                    <a:pt x="6276" y="72"/>
                  </a:cubicBezTo>
                  <a:cubicBezTo>
                    <a:pt x="4232" y="120"/>
                    <a:pt x="2116" y="48"/>
                    <a:pt x="72" y="311"/>
                  </a:cubicBezTo>
                  <a:cubicBezTo>
                    <a:pt x="0" y="311"/>
                    <a:pt x="24" y="430"/>
                    <a:pt x="84" y="430"/>
                  </a:cubicBezTo>
                  <a:cubicBezTo>
                    <a:pt x="690" y="478"/>
                    <a:pt x="1299" y="494"/>
                    <a:pt x="1909" y="494"/>
                  </a:cubicBezTo>
                  <a:cubicBezTo>
                    <a:pt x="3155" y="494"/>
                    <a:pt x="4407" y="426"/>
                    <a:pt x="5643" y="418"/>
                  </a:cubicBezTo>
                  <a:cubicBezTo>
                    <a:pt x="7531" y="394"/>
                    <a:pt x="9420" y="383"/>
                    <a:pt x="11309" y="371"/>
                  </a:cubicBezTo>
                  <a:cubicBezTo>
                    <a:pt x="11910" y="369"/>
                    <a:pt x="12511" y="368"/>
                    <a:pt x="13113" y="368"/>
                  </a:cubicBezTo>
                  <a:cubicBezTo>
                    <a:pt x="16217" y="368"/>
                    <a:pt x="19321" y="394"/>
                    <a:pt x="22425" y="454"/>
                  </a:cubicBezTo>
                  <a:cubicBezTo>
                    <a:pt x="24553" y="490"/>
                    <a:pt x="26681" y="550"/>
                    <a:pt x="28821" y="562"/>
                  </a:cubicBezTo>
                  <a:cubicBezTo>
                    <a:pt x="29012" y="562"/>
                    <a:pt x="29012" y="263"/>
                    <a:pt x="28821" y="263"/>
                  </a:cubicBezTo>
                  <a:cubicBezTo>
                    <a:pt x="25055" y="60"/>
                    <a:pt x="21266" y="36"/>
                    <a:pt x="17501" y="12"/>
                  </a:cubicBezTo>
                  <a:cubicBezTo>
                    <a:pt x="16371" y="5"/>
                    <a:pt x="15240" y="1"/>
                    <a:pt x="14107"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143" name="Google Shape;3143;p32"/>
            <p:cNvSpPr/>
            <p:nvPr/>
          </p:nvSpPr>
          <p:spPr>
            <a:xfrm>
              <a:off x="-138585" y="2592976"/>
              <a:ext cx="9454358" cy="94211"/>
            </a:xfrm>
            <a:custGeom>
              <a:avLst/>
              <a:gdLst/>
              <a:ahLst/>
              <a:cxnLst/>
              <a:rect l="l" t="t" r="r" b="b"/>
              <a:pathLst>
                <a:path w="29012" h="562" extrusionOk="0">
                  <a:moveTo>
                    <a:pt x="14107" y="1"/>
                  </a:moveTo>
                  <a:cubicBezTo>
                    <a:pt x="11499" y="1"/>
                    <a:pt x="8885" y="22"/>
                    <a:pt x="6276" y="72"/>
                  </a:cubicBezTo>
                  <a:cubicBezTo>
                    <a:pt x="4232" y="108"/>
                    <a:pt x="2116" y="36"/>
                    <a:pt x="72" y="299"/>
                  </a:cubicBezTo>
                  <a:cubicBezTo>
                    <a:pt x="0" y="311"/>
                    <a:pt x="24" y="418"/>
                    <a:pt x="84" y="430"/>
                  </a:cubicBezTo>
                  <a:cubicBezTo>
                    <a:pt x="682" y="477"/>
                    <a:pt x="1283" y="493"/>
                    <a:pt x="1886" y="493"/>
                  </a:cubicBezTo>
                  <a:cubicBezTo>
                    <a:pt x="3140" y="493"/>
                    <a:pt x="4399" y="423"/>
                    <a:pt x="5643" y="407"/>
                  </a:cubicBezTo>
                  <a:cubicBezTo>
                    <a:pt x="7531" y="395"/>
                    <a:pt x="9420" y="371"/>
                    <a:pt x="11309" y="371"/>
                  </a:cubicBezTo>
                  <a:cubicBezTo>
                    <a:pt x="11926" y="369"/>
                    <a:pt x="12544" y="368"/>
                    <a:pt x="13161" y="368"/>
                  </a:cubicBezTo>
                  <a:cubicBezTo>
                    <a:pt x="16249" y="368"/>
                    <a:pt x="19337" y="393"/>
                    <a:pt x="22425" y="442"/>
                  </a:cubicBezTo>
                  <a:cubicBezTo>
                    <a:pt x="24553" y="478"/>
                    <a:pt x="26681" y="538"/>
                    <a:pt x="28821" y="562"/>
                  </a:cubicBezTo>
                  <a:cubicBezTo>
                    <a:pt x="29012" y="562"/>
                    <a:pt x="29012" y="263"/>
                    <a:pt x="28821" y="263"/>
                  </a:cubicBezTo>
                  <a:cubicBezTo>
                    <a:pt x="25055" y="60"/>
                    <a:pt x="21266" y="36"/>
                    <a:pt x="17501" y="12"/>
                  </a:cubicBezTo>
                  <a:cubicBezTo>
                    <a:pt x="16371" y="5"/>
                    <a:pt x="15240" y="1"/>
                    <a:pt x="14107"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144" name="Google Shape;3144;p32"/>
            <p:cNvSpPr/>
            <p:nvPr/>
          </p:nvSpPr>
          <p:spPr>
            <a:xfrm>
              <a:off x="-138585" y="3148013"/>
              <a:ext cx="9454358" cy="94379"/>
            </a:xfrm>
            <a:custGeom>
              <a:avLst/>
              <a:gdLst/>
              <a:ahLst/>
              <a:cxnLst/>
              <a:rect l="l" t="t" r="r" b="b"/>
              <a:pathLst>
                <a:path w="29012" h="563" extrusionOk="0">
                  <a:moveTo>
                    <a:pt x="14107" y="1"/>
                  </a:moveTo>
                  <a:cubicBezTo>
                    <a:pt x="11499" y="1"/>
                    <a:pt x="8885" y="22"/>
                    <a:pt x="6276" y="72"/>
                  </a:cubicBezTo>
                  <a:cubicBezTo>
                    <a:pt x="4232" y="120"/>
                    <a:pt x="2116" y="48"/>
                    <a:pt x="72" y="311"/>
                  </a:cubicBezTo>
                  <a:cubicBezTo>
                    <a:pt x="0" y="323"/>
                    <a:pt x="24" y="431"/>
                    <a:pt x="84" y="431"/>
                  </a:cubicBezTo>
                  <a:cubicBezTo>
                    <a:pt x="690" y="478"/>
                    <a:pt x="1299" y="494"/>
                    <a:pt x="1909" y="494"/>
                  </a:cubicBezTo>
                  <a:cubicBezTo>
                    <a:pt x="3155" y="494"/>
                    <a:pt x="4407" y="427"/>
                    <a:pt x="5643" y="419"/>
                  </a:cubicBezTo>
                  <a:cubicBezTo>
                    <a:pt x="7531" y="395"/>
                    <a:pt x="9420" y="383"/>
                    <a:pt x="11309" y="383"/>
                  </a:cubicBezTo>
                  <a:cubicBezTo>
                    <a:pt x="11926" y="381"/>
                    <a:pt x="12544" y="380"/>
                    <a:pt x="13161" y="380"/>
                  </a:cubicBezTo>
                  <a:cubicBezTo>
                    <a:pt x="16249" y="380"/>
                    <a:pt x="19337" y="405"/>
                    <a:pt x="22425" y="454"/>
                  </a:cubicBezTo>
                  <a:cubicBezTo>
                    <a:pt x="24553" y="490"/>
                    <a:pt x="26681" y="550"/>
                    <a:pt x="28821" y="562"/>
                  </a:cubicBezTo>
                  <a:cubicBezTo>
                    <a:pt x="29012" y="562"/>
                    <a:pt x="29012" y="263"/>
                    <a:pt x="28821" y="263"/>
                  </a:cubicBezTo>
                  <a:cubicBezTo>
                    <a:pt x="25055" y="72"/>
                    <a:pt x="21266" y="36"/>
                    <a:pt x="17501" y="12"/>
                  </a:cubicBezTo>
                  <a:cubicBezTo>
                    <a:pt x="16371" y="5"/>
                    <a:pt x="15240" y="1"/>
                    <a:pt x="14107"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145" name="Google Shape;3145;p32"/>
            <p:cNvSpPr/>
            <p:nvPr/>
          </p:nvSpPr>
          <p:spPr>
            <a:xfrm>
              <a:off x="-138585" y="3705229"/>
              <a:ext cx="9454358" cy="94211"/>
            </a:xfrm>
            <a:custGeom>
              <a:avLst/>
              <a:gdLst/>
              <a:ahLst/>
              <a:cxnLst/>
              <a:rect l="l" t="t" r="r" b="b"/>
              <a:pathLst>
                <a:path w="29012" h="562" extrusionOk="0">
                  <a:moveTo>
                    <a:pt x="14107" y="0"/>
                  </a:moveTo>
                  <a:cubicBezTo>
                    <a:pt x="11499" y="0"/>
                    <a:pt x="8885" y="21"/>
                    <a:pt x="6276" y="71"/>
                  </a:cubicBezTo>
                  <a:cubicBezTo>
                    <a:pt x="4232" y="107"/>
                    <a:pt x="2116" y="35"/>
                    <a:pt x="72" y="298"/>
                  </a:cubicBezTo>
                  <a:cubicBezTo>
                    <a:pt x="0" y="310"/>
                    <a:pt x="24" y="430"/>
                    <a:pt x="84" y="430"/>
                  </a:cubicBezTo>
                  <a:cubicBezTo>
                    <a:pt x="682" y="476"/>
                    <a:pt x="1283" y="493"/>
                    <a:pt x="1886" y="493"/>
                  </a:cubicBezTo>
                  <a:cubicBezTo>
                    <a:pt x="3140" y="493"/>
                    <a:pt x="4399" y="422"/>
                    <a:pt x="5643" y="406"/>
                  </a:cubicBezTo>
                  <a:cubicBezTo>
                    <a:pt x="7531" y="394"/>
                    <a:pt x="9420" y="382"/>
                    <a:pt x="11309" y="370"/>
                  </a:cubicBezTo>
                  <a:cubicBezTo>
                    <a:pt x="11926" y="368"/>
                    <a:pt x="12544" y="367"/>
                    <a:pt x="13161" y="367"/>
                  </a:cubicBezTo>
                  <a:cubicBezTo>
                    <a:pt x="16249" y="367"/>
                    <a:pt x="19337" y="392"/>
                    <a:pt x="22425" y="442"/>
                  </a:cubicBezTo>
                  <a:cubicBezTo>
                    <a:pt x="24553" y="477"/>
                    <a:pt x="26681" y="537"/>
                    <a:pt x="28821" y="561"/>
                  </a:cubicBezTo>
                  <a:cubicBezTo>
                    <a:pt x="29012" y="561"/>
                    <a:pt x="29012" y="262"/>
                    <a:pt x="28821" y="262"/>
                  </a:cubicBezTo>
                  <a:cubicBezTo>
                    <a:pt x="25055" y="59"/>
                    <a:pt x="21266" y="35"/>
                    <a:pt x="17501" y="11"/>
                  </a:cubicBezTo>
                  <a:cubicBezTo>
                    <a:pt x="16371" y="4"/>
                    <a:pt x="15240" y="0"/>
                    <a:pt x="1410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146" name="Google Shape;3146;p32"/>
            <p:cNvSpPr/>
            <p:nvPr/>
          </p:nvSpPr>
          <p:spPr>
            <a:xfrm>
              <a:off x="-138585" y="4262277"/>
              <a:ext cx="9454358" cy="92199"/>
            </a:xfrm>
            <a:custGeom>
              <a:avLst/>
              <a:gdLst/>
              <a:ahLst/>
              <a:cxnLst/>
              <a:rect l="l" t="t" r="r" b="b"/>
              <a:pathLst>
                <a:path w="29012" h="550" extrusionOk="0">
                  <a:moveTo>
                    <a:pt x="14107" y="0"/>
                  </a:moveTo>
                  <a:cubicBezTo>
                    <a:pt x="11499" y="0"/>
                    <a:pt x="8885" y="21"/>
                    <a:pt x="6276" y="71"/>
                  </a:cubicBezTo>
                  <a:cubicBezTo>
                    <a:pt x="4232" y="107"/>
                    <a:pt x="2116" y="35"/>
                    <a:pt x="72" y="298"/>
                  </a:cubicBezTo>
                  <a:cubicBezTo>
                    <a:pt x="0" y="310"/>
                    <a:pt x="24" y="418"/>
                    <a:pt x="84" y="430"/>
                  </a:cubicBezTo>
                  <a:cubicBezTo>
                    <a:pt x="680" y="472"/>
                    <a:pt x="1281" y="487"/>
                    <a:pt x="1882" y="487"/>
                  </a:cubicBezTo>
                  <a:cubicBezTo>
                    <a:pt x="3137" y="487"/>
                    <a:pt x="4398" y="422"/>
                    <a:pt x="5643" y="406"/>
                  </a:cubicBezTo>
                  <a:cubicBezTo>
                    <a:pt x="7531" y="382"/>
                    <a:pt x="9420" y="370"/>
                    <a:pt x="11309" y="370"/>
                  </a:cubicBezTo>
                  <a:cubicBezTo>
                    <a:pt x="11926" y="368"/>
                    <a:pt x="12544" y="367"/>
                    <a:pt x="13161" y="367"/>
                  </a:cubicBezTo>
                  <a:cubicBezTo>
                    <a:pt x="16249" y="367"/>
                    <a:pt x="19337" y="392"/>
                    <a:pt x="22425" y="442"/>
                  </a:cubicBezTo>
                  <a:cubicBezTo>
                    <a:pt x="24553" y="478"/>
                    <a:pt x="26681" y="537"/>
                    <a:pt x="28821" y="549"/>
                  </a:cubicBezTo>
                  <a:cubicBezTo>
                    <a:pt x="29012" y="549"/>
                    <a:pt x="29012" y="250"/>
                    <a:pt x="28821" y="250"/>
                  </a:cubicBezTo>
                  <a:cubicBezTo>
                    <a:pt x="25055" y="59"/>
                    <a:pt x="21266" y="23"/>
                    <a:pt x="17501" y="11"/>
                  </a:cubicBezTo>
                  <a:cubicBezTo>
                    <a:pt x="16371" y="4"/>
                    <a:pt x="15240" y="0"/>
                    <a:pt x="1410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147" name="Google Shape;3147;p32"/>
            <p:cNvSpPr/>
            <p:nvPr/>
          </p:nvSpPr>
          <p:spPr>
            <a:xfrm>
              <a:off x="-138585" y="4817314"/>
              <a:ext cx="9454358" cy="94211"/>
            </a:xfrm>
            <a:custGeom>
              <a:avLst/>
              <a:gdLst/>
              <a:ahLst/>
              <a:cxnLst/>
              <a:rect l="l" t="t" r="r" b="b"/>
              <a:pathLst>
                <a:path w="29012" h="562" extrusionOk="0">
                  <a:moveTo>
                    <a:pt x="14107" y="0"/>
                  </a:moveTo>
                  <a:cubicBezTo>
                    <a:pt x="11499" y="0"/>
                    <a:pt x="8885" y="21"/>
                    <a:pt x="6276" y="71"/>
                  </a:cubicBezTo>
                  <a:cubicBezTo>
                    <a:pt x="4232" y="119"/>
                    <a:pt x="2116" y="35"/>
                    <a:pt x="72" y="310"/>
                  </a:cubicBezTo>
                  <a:cubicBezTo>
                    <a:pt x="0" y="310"/>
                    <a:pt x="24" y="430"/>
                    <a:pt x="84" y="430"/>
                  </a:cubicBezTo>
                  <a:cubicBezTo>
                    <a:pt x="690" y="477"/>
                    <a:pt x="1299" y="493"/>
                    <a:pt x="1909" y="493"/>
                  </a:cubicBezTo>
                  <a:cubicBezTo>
                    <a:pt x="3155" y="493"/>
                    <a:pt x="4407" y="426"/>
                    <a:pt x="5643" y="418"/>
                  </a:cubicBezTo>
                  <a:cubicBezTo>
                    <a:pt x="7531" y="394"/>
                    <a:pt x="9420" y="382"/>
                    <a:pt x="11309" y="370"/>
                  </a:cubicBezTo>
                  <a:cubicBezTo>
                    <a:pt x="11910" y="368"/>
                    <a:pt x="12511" y="367"/>
                    <a:pt x="13113" y="367"/>
                  </a:cubicBezTo>
                  <a:cubicBezTo>
                    <a:pt x="16217" y="367"/>
                    <a:pt x="19321" y="394"/>
                    <a:pt x="22425" y="454"/>
                  </a:cubicBezTo>
                  <a:cubicBezTo>
                    <a:pt x="24553" y="490"/>
                    <a:pt x="26681" y="549"/>
                    <a:pt x="28821" y="561"/>
                  </a:cubicBezTo>
                  <a:cubicBezTo>
                    <a:pt x="29012" y="561"/>
                    <a:pt x="29012" y="262"/>
                    <a:pt x="28821" y="262"/>
                  </a:cubicBezTo>
                  <a:cubicBezTo>
                    <a:pt x="25055" y="59"/>
                    <a:pt x="21266" y="35"/>
                    <a:pt x="17501" y="11"/>
                  </a:cubicBezTo>
                  <a:cubicBezTo>
                    <a:pt x="16371" y="4"/>
                    <a:pt x="15240" y="0"/>
                    <a:pt x="1410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148" name="Google Shape;3148;p32"/>
            <p:cNvSpPr/>
            <p:nvPr/>
          </p:nvSpPr>
          <p:spPr>
            <a:xfrm>
              <a:off x="-323749" y="366550"/>
              <a:ext cx="9454358" cy="92199"/>
            </a:xfrm>
            <a:custGeom>
              <a:avLst/>
              <a:gdLst/>
              <a:ahLst/>
              <a:cxnLst/>
              <a:rect l="l" t="t" r="r" b="b"/>
              <a:pathLst>
                <a:path w="29012" h="550" extrusionOk="0">
                  <a:moveTo>
                    <a:pt x="14107" y="0"/>
                  </a:moveTo>
                  <a:cubicBezTo>
                    <a:pt x="11499" y="0"/>
                    <a:pt x="8885" y="21"/>
                    <a:pt x="6276" y="71"/>
                  </a:cubicBezTo>
                  <a:cubicBezTo>
                    <a:pt x="4232" y="107"/>
                    <a:pt x="2116" y="35"/>
                    <a:pt x="72" y="298"/>
                  </a:cubicBezTo>
                  <a:cubicBezTo>
                    <a:pt x="0" y="310"/>
                    <a:pt x="24" y="418"/>
                    <a:pt x="84" y="430"/>
                  </a:cubicBezTo>
                  <a:cubicBezTo>
                    <a:pt x="680" y="472"/>
                    <a:pt x="1281" y="487"/>
                    <a:pt x="1882" y="487"/>
                  </a:cubicBezTo>
                  <a:cubicBezTo>
                    <a:pt x="3137" y="487"/>
                    <a:pt x="4398" y="422"/>
                    <a:pt x="5643" y="406"/>
                  </a:cubicBezTo>
                  <a:cubicBezTo>
                    <a:pt x="7531" y="382"/>
                    <a:pt x="9420" y="370"/>
                    <a:pt x="11309" y="370"/>
                  </a:cubicBezTo>
                  <a:cubicBezTo>
                    <a:pt x="11926" y="368"/>
                    <a:pt x="12544" y="367"/>
                    <a:pt x="13161" y="367"/>
                  </a:cubicBezTo>
                  <a:cubicBezTo>
                    <a:pt x="16249" y="367"/>
                    <a:pt x="19337" y="392"/>
                    <a:pt x="22425" y="442"/>
                  </a:cubicBezTo>
                  <a:cubicBezTo>
                    <a:pt x="24553" y="478"/>
                    <a:pt x="26681" y="537"/>
                    <a:pt x="28821" y="549"/>
                  </a:cubicBezTo>
                  <a:cubicBezTo>
                    <a:pt x="29012" y="549"/>
                    <a:pt x="29012" y="250"/>
                    <a:pt x="28821" y="250"/>
                  </a:cubicBezTo>
                  <a:cubicBezTo>
                    <a:pt x="25055" y="59"/>
                    <a:pt x="21266" y="23"/>
                    <a:pt x="17501" y="11"/>
                  </a:cubicBezTo>
                  <a:cubicBezTo>
                    <a:pt x="16371" y="4"/>
                    <a:pt x="15240" y="0"/>
                    <a:pt x="1410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149" name="Google Shape;3149;p32"/>
            <p:cNvSpPr/>
            <p:nvPr/>
          </p:nvSpPr>
          <p:spPr>
            <a:xfrm>
              <a:off x="-323749" y="921587"/>
              <a:ext cx="9454358" cy="94211"/>
            </a:xfrm>
            <a:custGeom>
              <a:avLst/>
              <a:gdLst/>
              <a:ahLst/>
              <a:cxnLst/>
              <a:rect l="l" t="t" r="r" b="b"/>
              <a:pathLst>
                <a:path w="29012" h="562" extrusionOk="0">
                  <a:moveTo>
                    <a:pt x="14107" y="0"/>
                  </a:moveTo>
                  <a:cubicBezTo>
                    <a:pt x="11499" y="0"/>
                    <a:pt x="8885" y="21"/>
                    <a:pt x="6276" y="71"/>
                  </a:cubicBezTo>
                  <a:cubicBezTo>
                    <a:pt x="4232" y="119"/>
                    <a:pt x="2116" y="35"/>
                    <a:pt x="72" y="310"/>
                  </a:cubicBezTo>
                  <a:cubicBezTo>
                    <a:pt x="0" y="310"/>
                    <a:pt x="24" y="430"/>
                    <a:pt x="84" y="430"/>
                  </a:cubicBezTo>
                  <a:cubicBezTo>
                    <a:pt x="690" y="477"/>
                    <a:pt x="1299" y="493"/>
                    <a:pt x="1909" y="493"/>
                  </a:cubicBezTo>
                  <a:cubicBezTo>
                    <a:pt x="3155" y="493"/>
                    <a:pt x="4407" y="426"/>
                    <a:pt x="5643" y="418"/>
                  </a:cubicBezTo>
                  <a:cubicBezTo>
                    <a:pt x="7531" y="394"/>
                    <a:pt x="9420" y="382"/>
                    <a:pt x="11309" y="370"/>
                  </a:cubicBezTo>
                  <a:cubicBezTo>
                    <a:pt x="11910" y="368"/>
                    <a:pt x="12511" y="367"/>
                    <a:pt x="13113" y="367"/>
                  </a:cubicBezTo>
                  <a:cubicBezTo>
                    <a:pt x="16217" y="367"/>
                    <a:pt x="19321" y="394"/>
                    <a:pt x="22425" y="454"/>
                  </a:cubicBezTo>
                  <a:cubicBezTo>
                    <a:pt x="24553" y="490"/>
                    <a:pt x="26681" y="549"/>
                    <a:pt x="28821" y="561"/>
                  </a:cubicBezTo>
                  <a:cubicBezTo>
                    <a:pt x="29012" y="561"/>
                    <a:pt x="29012" y="262"/>
                    <a:pt x="28821" y="262"/>
                  </a:cubicBezTo>
                  <a:cubicBezTo>
                    <a:pt x="25055" y="59"/>
                    <a:pt x="21266" y="35"/>
                    <a:pt x="17501" y="11"/>
                  </a:cubicBezTo>
                  <a:cubicBezTo>
                    <a:pt x="16371" y="4"/>
                    <a:pt x="15240" y="0"/>
                    <a:pt x="1410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150" name="Google Shape;3150;p32"/>
            <p:cNvSpPr/>
            <p:nvPr/>
          </p:nvSpPr>
          <p:spPr>
            <a:xfrm>
              <a:off x="3272150" y="-134500"/>
              <a:ext cx="151542" cy="5286213"/>
            </a:xfrm>
            <a:custGeom>
              <a:avLst/>
              <a:gdLst/>
              <a:ahLst/>
              <a:cxnLst/>
              <a:rect l="l" t="t" r="r" b="b"/>
              <a:pathLst>
                <a:path w="904" h="29332" extrusionOk="0">
                  <a:moveTo>
                    <a:pt x="354" y="0"/>
                  </a:moveTo>
                  <a:cubicBezTo>
                    <a:pt x="293" y="0"/>
                    <a:pt x="233" y="42"/>
                    <a:pt x="227" y="126"/>
                  </a:cubicBezTo>
                  <a:cubicBezTo>
                    <a:pt x="36" y="3939"/>
                    <a:pt x="96" y="7776"/>
                    <a:pt x="72" y="11589"/>
                  </a:cubicBezTo>
                  <a:cubicBezTo>
                    <a:pt x="60" y="15379"/>
                    <a:pt x="0" y="19156"/>
                    <a:pt x="96" y="22945"/>
                  </a:cubicBezTo>
                  <a:cubicBezTo>
                    <a:pt x="156" y="25001"/>
                    <a:pt x="132" y="27165"/>
                    <a:pt x="526" y="29197"/>
                  </a:cubicBezTo>
                  <a:cubicBezTo>
                    <a:pt x="542" y="29290"/>
                    <a:pt x="615" y="29331"/>
                    <a:pt x="693" y="29331"/>
                  </a:cubicBezTo>
                  <a:cubicBezTo>
                    <a:pt x="795" y="29331"/>
                    <a:pt x="903" y="29259"/>
                    <a:pt x="897" y="29137"/>
                  </a:cubicBezTo>
                  <a:cubicBezTo>
                    <a:pt x="897" y="27284"/>
                    <a:pt x="658" y="25420"/>
                    <a:pt x="598" y="23567"/>
                  </a:cubicBezTo>
                  <a:cubicBezTo>
                    <a:pt x="538" y="21702"/>
                    <a:pt x="526" y="19837"/>
                    <a:pt x="526" y="17973"/>
                  </a:cubicBezTo>
                  <a:cubicBezTo>
                    <a:pt x="526" y="14195"/>
                    <a:pt x="562" y="10418"/>
                    <a:pt x="562" y="6653"/>
                  </a:cubicBezTo>
                  <a:cubicBezTo>
                    <a:pt x="562" y="4477"/>
                    <a:pt x="574" y="2301"/>
                    <a:pt x="490" y="126"/>
                  </a:cubicBezTo>
                  <a:cubicBezTo>
                    <a:pt x="478" y="42"/>
                    <a:pt x="416" y="0"/>
                    <a:pt x="354"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151" name="Google Shape;3151;p32"/>
            <p:cNvSpPr/>
            <p:nvPr/>
          </p:nvSpPr>
          <p:spPr>
            <a:xfrm>
              <a:off x="3773050" y="-134500"/>
              <a:ext cx="100412" cy="5264846"/>
            </a:xfrm>
            <a:custGeom>
              <a:avLst/>
              <a:gdLst/>
              <a:ahLst/>
              <a:cxnLst/>
              <a:rect l="l" t="t" r="r" b="b"/>
              <a:pathLst>
                <a:path w="599" h="30246" extrusionOk="0">
                  <a:moveTo>
                    <a:pt x="264" y="1"/>
                  </a:moveTo>
                  <a:cubicBezTo>
                    <a:pt x="222" y="1"/>
                    <a:pt x="180" y="27"/>
                    <a:pt x="180" y="81"/>
                  </a:cubicBezTo>
                  <a:cubicBezTo>
                    <a:pt x="1" y="4026"/>
                    <a:pt x="96" y="7982"/>
                    <a:pt x="108" y="11927"/>
                  </a:cubicBezTo>
                  <a:cubicBezTo>
                    <a:pt x="108" y="15872"/>
                    <a:pt x="108" y="19828"/>
                    <a:pt x="120" y="23785"/>
                  </a:cubicBezTo>
                  <a:lnTo>
                    <a:pt x="132" y="27036"/>
                  </a:lnTo>
                  <a:cubicBezTo>
                    <a:pt x="132" y="28052"/>
                    <a:pt x="36" y="29140"/>
                    <a:pt x="276" y="30132"/>
                  </a:cubicBezTo>
                  <a:cubicBezTo>
                    <a:pt x="297" y="30209"/>
                    <a:pt x="364" y="30245"/>
                    <a:pt x="431" y="30245"/>
                  </a:cubicBezTo>
                  <a:cubicBezTo>
                    <a:pt x="511" y="30245"/>
                    <a:pt x="592" y="30194"/>
                    <a:pt x="598" y="30096"/>
                  </a:cubicBezTo>
                  <a:cubicBezTo>
                    <a:pt x="479" y="26235"/>
                    <a:pt x="515" y="22386"/>
                    <a:pt x="503" y="18537"/>
                  </a:cubicBezTo>
                  <a:cubicBezTo>
                    <a:pt x="479" y="14629"/>
                    <a:pt x="479" y="10708"/>
                    <a:pt x="455" y="6787"/>
                  </a:cubicBezTo>
                  <a:cubicBezTo>
                    <a:pt x="443" y="4552"/>
                    <a:pt x="455" y="2305"/>
                    <a:pt x="347" y="81"/>
                  </a:cubicBezTo>
                  <a:cubicBezTo>
                    <a:pt x="347" y="27"/>
                    <a:pt x="305" y="1"/>
                    <a:pt x="26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152" name="Google Shape;3152;p32"/>
            <p:cNvSpPr/>
            <p:nvPr/>
          </p:nvSpPr>
          <p:spPr>
            <a:xfrm>
              <a:off x="4283993" y="-134500"/>
              <a:ext cx="140476" cy="5364760"/>
            </a:xfrm>
            <a:custGeom>
              <a:avLst/>
              <a:gdLst/>
              <a:ahLst/>
              <a:cxnLst/>
              <a:rect l="l" t="t" r="r" b="b"/>
              <a:pathLst>
                <a:path w="838" h="30820" extrusionOk="0">
                  <a:moveTo>
                    <a:pt x="246" y="0"/>
                  </a:moveTo>
                  <a:cubicBezTo>
                    <a:pt x="195" y="0"/>
                    <a:pt x="144" y="33"/>
                    <a:pt x="144" y="99"/>
                  </a:cubicBezTo>
                  <a:cubicBezTo>
                    <a:pt x="1" y="2071"/>
                    <a:pt x="120" y="4091"/>
                    <a:pt x="132" y="6076"/>
                  </a:cubicBezTo>
                  <a:cubicBezTo>
                    <a:pt x="144" y="8048"/>
                    <a:pt x="156" y="10056"/>
                    <a:pt x="180" y="12052"/>
                  </a:cubicBezTo>
                  <a:cubicBezTo>
                    <a:pt x="216" y="15997"/>
                    <a:pt x="264" y="19942"/>
                    <a:pt x="300" y="23898"/>
                  </a:cubicBezTo>
                  <a:lnTo>
                    <a:pt x="335" y="27245"/>
                  </a:lnTo>
                  <a:cubicBezTo>
                    <a:pt x="347" y="28405"/>
                    <a:pt x="312" y="29564"/>
                    <a:pt x="407" y="30712"/>
                  </a:cubicBezTo>
                  <a:cubicBezTo>
                    <a:pt x="431" y="30784"/>
                    <a:pt x="494" y="30819"/>
                    <a:pt x="555" y="30819"/>
                  </a:cubicBezTo>
                  <a:cubicBezTo>
                    <a:pt x="616" y="30819"/>
                    <a:pt x="676" y="30784"/>
                    <a:pt x="694" y="30712"/>
                  </a:cubicBezTo>
                  <a:cubicBezTo>
                    <a:pt x="837" y="28740"/>
                    <a:pt x="694" y="26719"/>
                    <a:pt x="682" y="24735"/>
                  </a:cubicBezTo>
                  <a:cubicBezTo>
                    <a:pt x="658" y="22739"/>
                    <a:pt x="646" y="20755"/>
                    <a:pt x="622" y="18758"/>
                  </a:cubicBezTo>
                  <a:cubicBezTo>
                    <a:pt x="586" y="14814"/>
                    <a:pt x="551" y="10857"/>
                    <a:pt x="491" y="6912"/>
                  </a:cubicBezTo>
                  <a:cubicBezTo>
                    <a:pt x="467" y="4653"/>
                    <a:pt x="551" y="2346"/>
                    <a:pt x="347" y="99"/>
                  </a:cubicBezTo>
                  <a:cubicBezTo>
                    <a:pt x="347" y="33"/>
                    <a:pt x="297" y="0"/>
                    <a:pt x="246"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153" name="Google Shape;3153;p32"/>
            <p:cNvSpPr/>
            <p:nvPr/>
          </p:nvSpPr>
          <p:spPr>
            <a:xfrm>
              <a:off x="4798959" y="-134500"/>
              <a:ext cx="180540" cy="5309233"/>
            </a:xfrm>
            <a:custGeom>
              <a:avLst/>
              <a:gdLst/>
              <a:ahLst/>
              <a:cxnLst/>
              <a:rect l="l" t="t" r="r" b="b"/>
              <a:pathLst>
                <a:path w="1077" h="30501" extrusionOk="0">
                  <a:moveTo>
                    <a:pt x="183" y="0"/>
                  </a:moveTo>
                  <a:cubicBezTo>
                    <a:pt x="142" y="0"/>
                    <a:pt x="96" y="31"/>
                    <a:pt x="96" y="85"/>
                  </a:cubicBezTo>
                  <a:cubicBezTo>
                    <a:pt x="1" y="2021"/>
                    <a:pt x="180" y="4018"/>
                    <a:pt x="240" y="5966"/>
                  </a:cubicBezTo>
                  <a:cubicBezTo>
                    <a:pt x="312" y="7915"/>
                    <a:pt x="359" y="9887"/>
                    <a:pt x="407" y="11847"/>
                  </a:cubicBezTo>
                  <a:cubicBezTo>
                    <a:pt x="503" y="15768"/>
                    <a:pt x="563" y="19689"/>
                    <a:pt x="587" y="23610"/>
                  </a:cubicBezTo>
                  <a:cubicBezTo>
                    <a:pt x="598" y="25857"/>
                    <a:pt x="598" y="28092"/>
                    <a:pt x="622" y="30339"/>
                  </a:cubicBezTo>
                  <a:cubicBezTo>
                    <a:pt x="622" y="30447"/>
                    <a:pt x="703" y="30501"/>
                    <a:pt x="784" y="30501"/>
                  </a:cubicBezTo>
                  <a:cubicBezTo>
                    <a:pt x="864" y="30501"/>
                    <a:pt x="945" y="30447"/>
                    <a:pt x="945" y="30339"/>
                  </a:cubicBezTo>
                  <a:cubicBezTo>
                    <a:pt x="1077" y="22426"/>
                    <a:pt x="897" y="14501"/>
                    <a:pt x="598" y="6588"/>
                  </a:cubicBezTo>
                  <a:cubicBezTo>
                    <a:pt x="515" y="4424"/>
                    <a:pt x="551" y="2201"/>
                    <a:pt x="252" y="61"/>
                  </a:cubicBezTo>
                  <a:cubicBezTo>
                    <a:pt x="247" y="19"/>
                    <a:pt x="216" y="0"/>
                    <a:pt x="18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154" name="Google Shape;3154;p32"/>
            <p:cNvSpPr/>
            <p:nvPr/>
          </p:nvSpPr>
          <p:spPr>
            <a:xfrm>
              <a:off x="5321975" y="-134500"/>
              <a:ext cx="158425" cy="5364733"/>
            </a:xfrm>
            <a:custGeom>
              <a:avLst/>
              <a:gdLst/>
              <a:ahLst/>
              <a:cxnLst/>
              <a:rect l="l" t="t" r="r" b="b"/>
              <a:pathLst>
                <a:path w="945" h="28158" extrusionOk="0">
                  <a:moveTo>
                    <a:pt x="144" y="1"/>
                  </a:moveTo>
                  <a:cubicBezTo>
                    <a:pt x="96" y="1"/>
                    <a:pt x="48" y="31"/>
                    <a:pt x="48" y="90"/>
                  </a:cubicBezTo>
                  <a:cubicBezTo>
                    <a:pt x="1" y="3724"/>
                    <a:pt x="132" y="7370"/>
                    <a:pt x="204" y="10992"/>
                  </a:cubicBezTo>
                  <a:cubicBezTo>
                    <a:pt x="288" y="14590"/>
                    <a:pt x="359" y="18188"/>
                    <a:pt x="443" y="21786"/>
                  </a:cubicBezTo>
                  <a:cubicBezTo>
                    <a:pt x="491" y="23854"/>
                    <a:pt x="539" y="25910"/>
                    <a:pt x="586" y="27978"/>
                  </a:cubicBezTo>
                  <a:cubicBezTo>
                    <a:pt x="586" y="28098"/>
                    <a:pt x="676" y="28157"/>
                    <a:pt x="766" y="28157"/>
                  </a:cubicBezTo>
                  <a:cubicBezTo>
                    <a:pt x="855" y="28157"/>
                    <a:pt x="945" y="28098"/>
                    <a:pt x="945" y="27978"/>
                  </a:cubicBezTo>
                  <a:cubicBezTo>
                    <a:pt x="790" y="20746"/>
                    <a:pt x="646" y="13514"/>
                    <a:pt x="443" y="6282"/>
                  </a:cubicBezTo>
                  <a:cubicBezTo>
                    <a:pt x="383" y="4214"/>
                    <a:pt x="359" y="2158"/>
                    <a:pt x="240" y="90"/>
                  </a:cubicBezTo>
                  <a:cubicBezTo>
                    <a:pt x="240" y="31"/>
                    <a:pt x="192" y="1"/>
                    <a:pt x="14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155" name="Google Shape;3155;p32"/>
            <p:cNvSpPr/>
            <p:nvPr/>
          </p:nvSpPr>
          <p:spPr>
            <a:xfrm>
              <a:off x="5780950" y="-134500"/>
              <a:ext cx="158425" cy="5309202"/>
            </a:xfrm>
            <a:custGeom>
              <a:avLst/>
              <a:gdLst/>
              <a:ahLst/>
              <a:cxnLst/>
              <a:rect l="l" t="t" r="r" b="b"/>
              <a:pathLst>
                <a:path w="945" h="28145" extrusionOk="0">
                  <a:moveTo>
                    <a:pt x="143" y="0"/>
                  </a:moveTo>
                  <a:cubicBezTo>
                    <a:pt x="99" y="0"/>
                    <a:pt x="54" y="27"/>
                    <a:pt x="48" y="81"/>
                  </a:cubicBezTo>
                  <a:cubicBezTo>
                    <a:pt x="0" y="3715"/>
                    <a:pt x="132" y="7349"/>
                    <a:pt x="215" y="10983"/>
                  </a:cubicBezTo>
                  <a:cubicBezTo>
                    <a:pt x="287" y="14581"/>
                    <a:pt x="371" y="18179"/>
                    <a:pt x="442" y="21777"/>
                  </a:cubicBezTo>
                  <a:cubicBezTo>
                    <a:pt x="490" y="23845"/>
                    <a:pt x="538" y="25901"/>
                    <a:pt x="586" y="27957"/>
                  </a:cubicBezTo>
                  <a:cubicBezTo>
                    <a:pt x="586" y="28082"/>
                    <a:pt x="675" y="28145"/>
                    <a:pt x="765" y="28145"/>
                  </a:cubicBezTo>
                  <a:cubicBezTo>
                    <a:pt x="855" y="28145"/>
                    <a:pt x="944" y="28082"/>
                    <a:pt x="944" y="27957"/>
                  </a:cubicBezTo>
                  <a:cubicBezTo>
                    <a:pt x="789" y="20725"/>
                    <a:pt x="646" y="13493"/>
                    <a:pt x="442" y="6261"/>
                  </a:cubicBezTo>
                  <a:cubicBezTo>
                    <a:pt x="395" y="4205"/>
                    <a:pt x="359" y="2137"/>
                    <a:pt x="239" y="81"/>
                  </a:cubicBezTo>
                  <a:cubicBezTo>
                    <a:pt x="233" y="27"/>
                    <a:pt x="188" y="0"/>
                    <a:pt x="14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156" name="Google Shape;3156;p32"/>
            <p:cNvSpPr/>
            <p:nvPr/>
          </p:nvSpPr>
          <p:spPr>
            <a:xfrm>
              <a:off x="6291575" y="-115450"/>
              <a:ext cx="151542" cy="5286213"/>
            </a:xfrm>
            <a:custGeom>
              <a:avLst/>
              <a:gdLst/>
              <a:ahLst/>
              <a:cxnLst/>
              <a:rect l="l" t="t" r="r" b="b"/>
              <a:pathLst>
                <a:path w="904" h="29332" extrusionOk="0">
                  <a:moveTo>
                    <a:pt x="354" y="0"/>
                  </a:moveTo>
                  <a:cubicBezTo>
                    <a:pt x="293" y="0"/>
                    <a:pt x="233" y="42"/>
                    <a:pt x="227" y="126"/>
                  </a:cubicBezTo>
                  <a:cubicBezTo>
                    <a:pt x="36" y="3939"/>
                    <a:pt x="96" y="7776"/>
                    <a:pt x="72" y="11589"/>
                  </a:cubicBezTo>
                  <a:cubicBezTo>
                    <a:pt x="60" y="15379"/>
                    <a:pt x="0" y="19156"/>
                    <a:pt x="96" y="22945"/>
                  </a:cubicBezTo>
                  <a:cubicBezTo>
                    <a:pt x="156" y="25001"/>
                    <a:pt x="132" y="27165"/>
                    <a:pt x="526" y="29197"/>
                  </a:cubicBezTo>
                  <a:cubicBezTo>
                    <a:pt x="542" y="29290"/>
                    <a:pt x="615" y="29331"/>
                    <a:pt x="693" y="29331"/>
                  </a:cubicBezTo>
                  <a:cubicBezTo>
                    <a:pt x="795" y="29331"/>
                    <a:pt x="903" y="29259"/>
                    <a:pt x="897" y="29137"/>
                  </a:cubicBezTo>
                  <a:cubicBezTo>
                    <a:pt x="897" y="27284"/>
                    <a:pt x="658" y="25420"/>
                    <a:pt x="598" y="23567"/>
                  </a:cubicBezTo>
                  <a:cubicBezTo>
                    <a:pt x="538" y="21702"/>
                    <a:pt x="526" y="19837"/>
                    <a:pt x="526" y="17973"/>
                  </a:cubicBezTo>
                  <a:cubicBezTo>
                    <a:pt x="526" y="14195"/>
                    <a:pt x="562" y="10418"/>
                    <a:pt x="562" y="6653"/>
                  </a:cubicBezTo>
                  <a:cubicBezTo>
                    <a:pt x="562" y="4477"/>
                    <a:pt x="574" y="2301"/>
                    <a:pt x="490" y="126"/>
                  </a:cubicBezTo>
                  <a:cubicBezTo>
                    <a:pt x="478" y="42"/>
                    <a:pt x="416" y="0"/>
                    <a:pt x="354"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157" name="Google Shape;3157;p32"/>
            <p:cNvSpPr/>
            <p:nvPr/>
          </p:nvSpPr>
          <p:spPr>
            <a:xfrm>
              <a:off x="6792475" y="-115450"/>
              <a:ext cx="100412" cy="5264846"/>
            </a:xfrm>
            <a:custGeom>
              <a:avLst/>
              <a:gdLst/>
              <a:ahLst/>
              <a:cxnLst/>
              <a:rect l="l" t="t" r="r" b="b"/>
              <a:pathLst>
                <a:path w="599" h="30246" extrusionOk="0">
                  <a:moveTo>
                    <a:pt x="264" y="1"/>
                  </a:moveTo>
                  <a:cubicBezTo>
                    <a:pt x="222" y="1"/>
                    <a:pt x="180" y="27"/>
                    <a:pt x="180" y="81"/>
                  </a:cubicBezTo>
                  <a:cubicBezTo>
                    <a:pt x="1" y="4026"/>
                    <a:pt x="96" y="7982"/>
                    <a:pt x="108" y="11927"/>
                  </a:cubicBezTo>
                  <a:cubicBezTo>
                    <a:pt x="108" y="15872"/>
                    <a:pt x="108" y="19828"/>
                    <a:pt x="120" y="23785"/>
                  </a:cubicBezTo>
                  <a:lnTo>
                    <a:pt x="132" y="27036"/>
                  </a:lnTo>
                  <a:cubicBezTo>
                    <a:pt x="132" y="28052"/>
                    <a:pt x="36" y="29140"/>
                    <a:pt x="276" y="30132"/>
                  </a:cubicBezTo>
                  <a:cubicBezTo>
                    <a:pt x="297" y="30209"/>
                    <a:pt x="364" y="30245"/>
                    <a:pt x="431" y="30245"/>
                  </a:cubicBezTo>
                  <a:cubicBezTo>
                    <a:pt x="511" y="30245"/>
                    <a:pt x="592" y="30194"/>
                    <a:pt x="598" y="30096"/>
                  </a:cubicBezTo>
                  <a:cubicBezTo>
                    <a:pt x="479" y="26235"/>
                    <a:pt x="515" y="22386"/>
                    <a:pt x="503" y="18537"/>
                  </a:cubicBezTo>
                  <a:cubicBezTo>
                    <a:pt x="479" y="14629"/>
                    <a:pt x="479" y="10708"/>
                    <a:pt x="455" y="6787"/>
                  </a:cubicBezTo>
                  <a:cubicBezTo>
                    <a:pt x="443" y="4552"/>
                    <a:pt x="455" y="2305"/>
                    <a:pt x="347" y="81"/>
                  </a:cubicBezTo>
                  <a:cubicBezTo>
                    <a:pt x="347" y="27"/>
                    <a:pt x="305" y="1"/>
                    <a:pt x="26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158" name="Google Shape;3158;p32"/>
            <p:cNvSpPr/>
            <p:nvPr/>
          </p:nvSpPr>
          <p:spPr>
            <a:xfrm>
              <a:off x="7303418" y="-115450"/>
              <a:ext cx="140476" cy="5364760"/>
            </a:xfrm>
            <a:custGeom>
              <a:avLst/>
              <a:gdLst/>
              <a:ahLst/>
              <a:cxnLst/>
              <a:rect l="l" t="t" r="r" b="b"/>
              <a:pathLst>
                <a:path w="838" h="30820" extrusionOk="0">
                  <a:moveTo>
                    <a:pt x="246" y="0"/>
                  </a:moveTo>
                  <a:cubicBezTo>
                    <a:pt x="195" y="0"/>
                    <a:pt x="144" y="33"/>
                    <a:pt x="144" y="99"/>
                  </a:cubicBezTo>
                  <a:cubicBezTo>
                    <a:pt x="1" y="2071"/>
                    <a:pt x="120" y="4091"/>
                    <a:pt x="132" y="6076"/>
                  </a:cubicBezTo>
                  <a:cubicBezTo>
                    <a:pt x="144" y="8048"/>
                    <a:pt x="156" y="10056"/>
                    <a:pt x="180" y="12052"/>
                  </a:cubicBezTo>
                  <a:cubicBezTo>
                    <a:pt x="216" y="15997"/>
                    <a:pt x="264" y="19942"/>
                    <a:pt x="300" y="23898"/>
                  </a:cubicBezTo>
                  <a:lnTo>
                    <a:pt x="335" y="27245"/>
                  </a:lnTo>
                  <a:cubicBezTo>
                    <a:pt x="347" y="28405"/>
                    <a:pt x="312" y="29564"/>
                    <a:pt x="407" y="30712"/>
                  </a:cubicBezTo>
                  <a:cubicBezTo>
                    <a:pt x="431" y="30784"/>
                    <a:pt x="494" y="30819"/>
                    <a:pt x="555" y="30819"/>
                  </a:cubicBezTo>
                  <a:cubicBezTo>
                    <a:pt x="616" y="30819"/>
                    <a:pt x="676" y="30784"/>
                    <a:pt x="694" y="30712"/>
                  </a:cubicBezTo>
                  <a:cubicBezTo>
                    <a:pt x="837" y="28740"/>
                    <a:pt x="694" y="26719"/>
                    <a:pt x="682" y="24735"/>
                  </a:cubicBezTo>
                  <a:cubicBezTo>
                    <a:pt x="658" y="22739"/>
                    <a:pt x="646" y="20755"/>
                    <a:pt x="622" y="18758"/>
                  </a:cubicBezTo>
                  <a:cubicBezTo>
                    <a:pt x="586" y="14814"/>
                    <a:pt x="551" y="10857"/>
                    <a:pt x="491" y="6912"/>
                  </a:cubicBezTo>
                  <a:cubicBezTo>
                    <a:pt x="467" y="4653"/>
                    <a:pt x="551" y="2346"/>
                    <a:pt x="347" y="99"/>
                  </a:cubicBezTo>
                  <a:cubicBezTo>
                    <a:pt x="347" y="33"/>
                    <a:pt x="297" y="0"/>
                    <a:pt x="246"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159" name="Google Shape;3159;p32"/>
            <p:cNvSpPr/>
            <p:nvPr/>
          </p:nvSpPr>
          <p:spPr>
            <a:xfrm>
              <a:off x="7818384" y="-115450"/>
              <a:ext cx="180540" cy="5309233"/>
            </a:xfrm>
            <a:custGeom>
              <a:avLst/>
              <a:gdLst/>
              <a:ahLst/>
              <a:cxnLst/>
              <a:rect l="l" t="t" r="r" b="b"/>
              <a:pathLst>
                <a:path w="1077" h="30501" extrusionOk="0">
                  <a:moveTo>
                    <a:pt x="183" y="0"/>
                  </a:moveTo>
                  <a:cubicBezTo>
                    <a:pt x="142" y="0"/>
                    <a:pt x="96" y="31"/>
                    <a:pt x="96" y="85"/>
                  </a:cubicBezTo>
                  <a:cubicBezTo>
                    <a:pt x="1" y="2021"/>
                    <a:pt x="180" y="4018"/>
                    <a:pt x="240" y="5966"/>
                  </a:cubicBezTo>
                  <a:cubicBezTo>
                    <a:pt x="312" y="7915"/>
                    <a:pt x="359" y="9887"/>
                    <a:pt x="407" y="11847"/>
                  </a:cubicBezTo>
                  <a:cubicBezTo>
                    <a:pt x="503" y="15768"/>
                    <a:pt x="563" y="19689"/>
                    <a:pt x="587" y="23610"/>
                  </a:cubicBezTo>
                  <a:cubicBezTo>
                    <a:pt x="598" y="25857"/>
                    <a:pt x="598" y="28092"/>
                    <a:pt x="622" y="30339"/>
                  </a:cubicBezTo>
                  <a:cubicBezTo>
                    <a:pt x="622" y="30447"/>
                    <a:pt x="703" y="30501"/>
                    <a:pt x="784" y="30501"/>
                  </a:cubicBezTo>
                  <a:cubicBezTo>
                    <a:pt x="864" y="30501"/>
                    <a:pt x="945" y="30447"/>
                    <a:pt x="945" y="30339"/>
                  </a:cubicBezTo>
                  <a:cubicBezTo>
                    <a:pt x="1077" y="22426"/>
                    <a:pt x="897" y="14501"/>
                    <a:pt x="598" y="6588"/>
                  </a:cubicBezTo>
                  <a:cubicBezTo>
                    <a:pt x="515" y="4424"/>
                    <a:pt x="551" y="2201"/>
                    <a:pt x="252" y="61"/>
                  </a:cubicBezTo>
                  <a:cubicBezTo>
                    <a:pt x="247" y="19"/>
                    <a:pt x="216" y="0"/>
                    <a:pt x="18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160" name="Google Shape;3160;p32"/>
            <p:cNvSpPr/>
            <p:nvPr/>
          </p:nvSpPr>
          <p:spPr>
            <a:xfrm>
              <a:off x="8341400" y="-115450"/>
              <a:ext cx="158425" cy="5364733"/>
            </a:xfrm>
            <a:custGeom>
              <a:avLst/>
              <a:gdLst/>
              <a:ahLst/>
              <a:cxnLst/>
              <a:rect l="l" t="t" r="r" b="b"/>
              <a:pathLst>
                <a:path w="945" h="28158" extrusionOk="0">
                  <a:moveTo>
                    <a:pt x="144" y="1"/>
                  </a:moveTo>
                  <a:cubicBezTo>
                    <a:pt x="96" y="1"/>
                    <a:pt x="48" y="31"/>
                    <a:pt x="48" y="90"/>
                  </a:cubicBezTo>
                  <a:cubicBezTo>
                    <a:pt x="1" y="3724"/>
                    <a:pt x="132" y="7370"/>
                    <a:pt x="204" y="10992"/>
                  </a:cubicBezTo>
                  <a:cubicBezTo>
                    <a:pt x="288" y="14590"/>
                    <a:pt x="359" y="18188"/>
                    <a:pt x="443" y="21786"/>
                  </a:cubicBezTo>
                  <a:cubicBezTo>
                    <a:pt x="491" y="23854"/>
                    <a:pt x="539" y="25910"/>
                    <a:pt x="586" y="27978"/>
                  </a:cubicBezTo>
                  <a:cubicBezTo>
                    <a:pt x="586" y="28098"/>
                    <a:pt x="676" y="28157"/>
                    <a:pt x="766" y="28157"/>
                  </a:cubicBezTo>
                  <a:cubicBezTo>
                    <a:pt x="855" y="28157"/>
                    <a:pt x="945" y="28098"/>
                    <a:pt x="945" y="27978"/>
                  </a:cubicBezTo>
                  <a:cubicBezTo>
                    <a:pt x="790" y="20746"/>
                    <a:pt x="646" y="13514"/>
                    <a:pt x="443" y="6282"/>
                  </a:cubicBezTo>
                  <a:cubicBezTo>
                    <a:pt x="383" y="4214"/>
                    <a:pt x="359" y="2158"/>
                    <a:pt x="240" y="90"/>
                  </a:cubicBezTo>
                  <a:cubicBezTo>
                    <a:pt x="240" y="31"/>
                    <a:pt x="192" y="1"/>
                    <a:pt x="14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161" name="Google Shape;3161;p32"/>
            <p:cNvSpPr/>
            <p:nvPr/>
          </p:nvSpPr>
          <p:spPr>
            <a:xfrm>
              <a:off x="8800375" y="-115450"/>
              <a:ext cx="158425" cy="5309202"/>
            </a:xfrm>
            <a:custGeom>
              <a:avLst/>
              <a:gdLst/>
              <a:ahLst/>
              <a:cxnLst/>
              <a:rect l="l" t="t" r="r" b="b"/>
              <a:pathLst>
                <a:path w="945" h="28145" extrusionOk="0">
                  <a:moveTo>
                    <a:pt x="143" y="0"/>
                  </a:moveTo>
                  <a:cubicBezTo>
                    <a:pt x="99" y="0"/>
                    <a:pt x="54" y="27"/>
                    <a:pt x="48" y="81"/>
                  </a:cubicBezTo>
                  <a:cubicBezTo>
                    <a:pt x="0" y="3715"/>
                    <a:pt x="132" y="7349"/>
                    <a:pt x="215" y="10983"/>
                  </a:cubicBezTo>
                  <a:cubicBezTo>
                    <a:pt x="287" y="14581"/>
                    <a:pt x="371" y="18179"/>
                    <a:pt x="442" y="21777"/>
                  </a:cubicBezTo>
                  <a:cubicBezTo>
                    <a:pt x="490" y="23845"/>
                    <a:pt x="538" y="25901"/>
                    <a:pt x="586" y="27957"/>
                  </a:cubicBezTo>
                  <a:cubicBezTo>
                    <a:pt x="586" y="28082"/>
                    <a:pt x="675" y="28145"/>
                    <a:pt x="765" y="28145"/>
                  </a:cubicBezTo>
                  <a:cubicBezTo>
                    <a:pt x="855" y="28145"/>
                    <a:pt x="944" y="28082"/>
                    <a:pt x="944" y="27957"/>
                  </a:cubicBezTo>
                  <a:cubicBezTo>
                    <a:pt x="789" y="20725"/>
                    <a:pt x="646" y="13493"/>
                    <a:pt x="442" y="6261"/>
                  </a:cubicBezTo>
                  <a:cubicBezTo>
                    <a:pt x="395" y="4205"/>
                    <a:pt x="359" y="2137"/>
                    <a:pt x="239" y="81"/>
                  </a:cubicBezTo>
                  <a:cubicBezTo>
                    <a:pt x="233" y="27"/>
                    <a:pt x="188" y="0"/>
                    <a:pt x="14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sp>
        <p:nvSpPr>
          <p:cNvPr id="3162" name="Google Shape;3162;p32"/>
          <p:cNvSpPr/>
          <p:nvPr/>
        </p:nvSpPr>
        <p:spPr>
          <a:xfrm>
            <a:off x="914400" y="609600"/>
            <a:ext cx="10363200" cy="5636800"/>
          </a:xfrm>
          <a:prstGeom prst="snip2DiagRect">
            <a:avLst>
              <a:gd name="adj1" fmla="val 0"/>
              <a:gd name="adj2" fmla="val 0"/>
            </a:avLst>
          </a:pr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163" name="Google Shape;3163;p32"/>
          <p:cNvSpPr txBox="1">
            <a:spLocks noGrp="1"/>
          </p:cNvSpPr>
          <p:nvPr>
            <p:ph type="subTitle" idx="1"/>
          </p:nvPr>
        </p:nvSpPr>
        <p:spPr>
          <a:xfrm>
            <a:off x="4542200" y="4335733"/>
            <a:ext cx="3107600" cy="959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1400"/>
              <a:buNone/>
              <a:defRPr sz="1865"/>
            </a:lvl1pPr>
            <a:lvl2pPr lvl="1" rtl="0">
              <a:spcBef>
                <a:spcPts val="0"/>
              </a:spcBef>
              <a:spcAft>
                <a:spcPts val="0"/>
              </a:spcAft>
              <a:buClr>
                <a:schemeClr val="dk1"/>
              </a:buClr>
              <a:buSzPts val="1400"/>
              <a:buNone/>
              <a:defRPr sz="1865">
                <a:solidFill>
                  <a:schemeClr val="dk1"/>
                </a:solidFill>
              </a:defRPr>
            </a:lvl2pPr>
            <a:lvl3pPr lvl="2" rtl="0">
              <a:spcBef>
                <a:spcPts val="0"/>
              </a:spcBef>
              <a:spcAft>
                <a:spcPts val="0"/>
              </a:spcAft>
              <a:buClr>
                <a:schemeClr val="dk1"/>
              </a:buClr>
              <a:buSzPts val="1400"/>
              <a:buNone/>
              <a:defRPr sz="1865">
                <a:solidFill>
                  <a:schemeClr val="dk1"/>
                </a:solidFill>
              </a:defRPr>
            </a:lvl3pPr>
            <a:lvl4pPr lvl="3" rtl="0">
              <a:spcBef>
                <a:spcPts val="0"/>
              </a:spcBef>
              <a:spcAft>
                <a:spcPts val="0"/>
              </a:spcAft>
              <a:buClr>
                <a:schemeClr val="dk1"/>
              </a:buClr>
              <a:buSzPts val="1400"/>
              <a:buNone/>
              <a:defRPr sz="1865">
                <a:solidFill>
                  <a:schemeClr val="dk1"/>
                </a:solidFill>
              </a:defRPr>
            </a:lvl4pPr>
            <a:lvl5pPr lvl="4" rtl="0">
              <a:spcBef>
                <a:spcPts val="0"/>
              </a:spcBef>
              <a:spcAft>
                <a:spcPts val="0"/>
              </a:spcAft>
              <a:buClr>
                <a:schemeClr val="dk1"/>
              </a:buClr>
              <a:buSzPts val="1400"/>
              <a:buNone/>
              <a:defRPr sz="1865">
                <a:solidFill>
                  <a:schemeClr val="dk1"/>
                </a:solidFill>
              </a:defRPr>
            </a:lvl5pPr>
            <a:lvl6pPr lvl="5" rtl="0">
              <a:spcBef>
                <a:spcPts val="0"/>
              </a:spcBef>
              <a:spcAft>
                <a:spcPts val="0"/>
              </a:spcAft>
              <a:buClr>
                <a:schemeClr val="dk1"/>
              </a:buClr>
              <a:buSzPts val="1400"/>
              <a:buNone/>
              <a:defRPr sz="1865">
                <a:solidFill>
                  <a:schemeClr val="dk1"/>
                </a:solidFill>
              </a:defRPr>
            </a:lvl6pPr>
            <a:lvl7pPr lvl="6" rtl="0">
              <a:spcBef>
                <a:spcPts val="0"/>
              </a:spcBef>
              <a:spcAft>
                <a:spcPts val="0"/>
              </a:spcAft>
              <a:buClr>
                <a:schemeClr val="dk1"/>
              </a:buClr>
              <a:buSzPts val="1400"/>
              <a:buNone/>
              <a:defRPr sz="1865">
                <a:solidFill>
                  <a:schemeClr val="dk1"/>
                </a:solidFill>
              </a:defRPr>
            </a:lvl7pPr>
            <a:lvl8pPr lvl="7" rtl="0">
              <a:spcBef>
                <a:spcPts val="0"/>
              </a:spcBef>
              <a:spcAft>
                <a:spcPts val="0"/>
              </a:spcAft>
              <a:buClr>
                <a:schemeClr val="dk1"/>
              </a:buClr>
              <a:buSzPts val="1400"/>
              <a:buNone/>
              <a:defRPr sz="1865">
                <a:solidFill>
                  <a:schemeClr val="dk1"/>
                </a:solidFill>
              </a:defRPr>
            </a:lvl8pPr>
            <a:lvl9pPr lvl="8" rtl="0">
              <a:spcBef>
                <a:spcPts val="0"/>
              </a:spcBef>
              <a:spcAft>
                <a:spcPts val="0"/>
              </a:spcAft>
              <a:buClr>
                <a:schemeClr val="dk1"/>
              </a:buClr>
              <a:buSzPts val="1400"/>
              <a:buNone/>
              <a:defRPr sz="1865">
                <a:solidFill>
                  <a:schemeClr val="dk1"/>
                </a:solidFill>
              </a:defRPr>
            </a:lvl9pPr>
          </a:lstStyle>
          <a:p>
            <a:endParaRPr/>
          </a:p>
        </p:txBody>
      </p:sp>
      <p:sp>
        <p:nvSpPr>
          <p:cNvPr id="3164" name="Google Shape;3164;p32"/>
          <p:cNvSpPr txBox="1">
            <a:spLocks noGrp="1"/>
          </p:cNvSpPr>
          <p:nvPr>
            <p:ph type="subTitle" idx="2"/>
          </p:nvPr>
        </p:nvSpPr>
        <p:spPr>
          <a:xfrm>
            <a:off x="7811467" y="4335740"/>
            <a:ext cx="3107600" cy="959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1400"/>
              <a:buNone/>
              <a:defRPr sz="1865"/>
            </a:lvl1pPr>
            <a:lvl2pPr lvl="1" rtl="0">
              <a:spcBef>
                <a:spcPts val="0"/>
              </a:spcBef>
              <a:spcAft>
                <a:spcPts val="0"/>
              </a:spcAft>
              <a:buClr>
                <a:schemeClr val="dk1"/>
              </a:buClr>
              <a:buSzPts val="1400"/>
              <a:buNone/>
              <a:defRPr sz="1865">
                <a:solidFill>
                  <a:schemeClr val="dk1"/>
                </a:solidFill>
              </a:defRPr>
            </a:lvl2pPr>
            <a:lvl3pPr lvl="2" rtl="0">
              <a:spcBef>
                <a:spcPts val="0"/>
              </a:spcBef>
              <a:spcAft>
                <a:spcPts val="0"/>
              </a:spcAft>
              <a:buClr>
                <a:schemeClr val="dk1"/>
              </a:buClr>
              <a:buSzPts val="1400"/>
              <a:buNone/>
              <a:defRPr sz="1865">
                <a:solidFill>
                  <a:schemeClr val="dk1"/>
                </a:solidFill>
              </a:defRPr>
            </a:lvl3pPr>
            <a:lvl4pPr lvl="3" rtl="0">
              <a:spcBef>
                <a:spcPts val="0"/>
              </a:spcBef>
              <a:spcAft>
                <a:spcPts val="0"/>
              </a:spcAft>
              <a:buClr>
                <a:schemeClr val="dk1"/>
              </a:buClr>
              <a:buSzPts val="1400"/>
              <a:buNone/>
              <a:defRPr sz="1865">
                <a:solidFill>
                  <a:schemeClr val="dk1"/>
                </a:solidFill>
              </a:defRPr>
            </a:lvl4pPr>
            <a:lvl5pPr lvl="4" rtl="0">
              <a:spcBef>
                <a:spcPts val="0"/>
              </a:spcBef>
              <a:spcAft>
                <a:spcPts val="0"/>
              </a:spcAft>
              <a:buClr>
                <a:schemeClr val="dk1"/>
              </a:buClr>
              <a:buSzPts val="1400"/>
              <a:buNone/>
              <a:defRPr sz="1865">
                <a:solidFill>
                  <a:schemeClr val="dk1"/>
                </a:solidFill>
              </a:defRPr>
            </a:lvl5pPr>
            <a:lvl6pPr lvl="5" rtl="0">
              <a:spcBef>
                <a:spcPts val="0"/>
              </a:spcBef>
              <a:spcAft>
                <a:spcPts val="0"/>
              </a:spcAft>
              <a:buClr>
                <a:schemeClr val="dk1"/>
              </a:buClr>
              <a:buSzPts val="1400"/>
              <a:buNone/>
              <a:defRPr sz="1865">
                <a:solidFill>
                  <a:schemeClr val="dk1"/>
                </a:solidFill>
              </a:defRPr>
            </a:lvl6pPr>
            <a:lvl7pPr lvl="6" rtl="0">
              <a:spcBef>
                <a:spcPts val="0"/>
              </a:spcBef>
              <a:spcAft>
                <a:spcPts val="0"/>
              </a:spcAft>
              <a:buClr>
                <a:schemeClr val="dk1"/>
              </a:buClr>
              <a:buSzPts val="1400"/>
              <a:buNone/>
              <a:defRPr sz="1865">
                <a:solidFill>
                  <a:schemeClr val="dk1"/>
                </a:solidFill>
              </a:defRPr>
            </a:lvl7pPr>
            <a:lvl8pPr lvl="7" rtl="0">
              <a:spcBef>
                <a:spcPts val="0"/>
              </a:spcBef>
              <a:spcAft>
                <a:spcPts val="0"/>
              </a:spcAft>
              <a:buClr>
                <a:schemeClr val="dk1"/>
              </a:buClr>
              <a:buSzPts val="1400"/>
              <a:buNone/>
              <a:defRPr sz="1865">
                <a:solidFill>
                  <a:schemeClr val="dk1"/>
                </a:solidFill>
              </a:defRPr>
            </a:lvl8pPr>
            <a:lvl9pPr lvl="8" rtl="0">
              <a:spcBef>
                <a:spcPts val="0"/>
              </a:spcBef>
              <a:spcAft>
                <a:spcPts val="0"/>
              </a:spcAft>
              <a:buClr>
                <a:schemeClr val="dk1"/>
              </a:buClr>
              <a:buSzPts val="1400"/>
              <a:buNone/>
              <a:defRPr sz="1865">
                <a:solidFill>
                  <a:schemeClr val="dk1"/>
                </a:solidFill>
              </a:defRPr>
            </a:lvl9pPr>
          </a:lstStyle>
          <a:p>
            <a:endParaRPr/>
          </a:p>
        </p:txBody>
      </p:sp>
      <p:sp>
        <p:nvSpPr>
          <p:cNvPr id="3165" name="Google Shape;3165;p32"/>
          <p:cNvSpPr txBox="1">
            <a:spLocks noGrp="1"/>
          </p:cNvSpPr>
          <p:nvPr>
            <p:ph type="subTitle" idx="3"/>
          </p:nvPr>
        </p:nvSpPr>
        <p:spPr>
          <a:xfrm>
            <a:off x="7811467" y="3683320"/>
            <a:ext cx="3107600" cy="7592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dk1"/>
              </a:buClr>
              <a:buSzPts val="2500"/>
              <a:buFont typeface="Delius Swash Caps" panose="02000603000000000000"/>
              <a:buNone/>
              <a:defRPr sz="3735">
                <a:latin typeface="Just Another Hand" panose="02000506000000020003"/>
                <a:ea typeface="Just Another Hand" panose="02000506000000020003"/>
                <a:cs typeface="Just Another Hand" panose="02000506000000020003"/>
                <a:sym typeface="Just Another Hand" panose="02000506000000020003"/>
              </a:defRPr>
            </a:lvl1pPr>
            <a:lvl2pPr lvl="1"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2pPr>
            <a:lvl3pPr lvl="2"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3pPr>
            <a:lvl4pPr lvl="3"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4pPr>
            <a:lvl5pPr lvl="4"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5pPr>
            <a:lvl6pPr lvl="5"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6pPr>
            <a:lvl7pPr lvl="6"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7pPr>
            <a:lvl8pPr lvl="7"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8pPr>
            <a:lvl9pPr lvl="8"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9pPr>
          </a:lstStyle>
          <a:p>
            <a:endParaRPr/>
          </a:p>
        </p:txBody>
      </p:sp>
      <p:sp>
        <p:nvSpPr>
          <p:cNvPr id="3166" name="Google Shape;3166;p32"/>
          <p:cNvSpPr txBox="1">
            <a:spLocks noGrp="1"/>
          </p:cNvSpPr>
          <p:nvPr>
            <p:ph type="subTitle" idx="4"/>
          </p:nvPr>
        </p:nvSpPr>
        <p:spPr>
          <a:xfrm>
            <a:off x="1272933" y="4335733"/>
            <a:ext cx="3107600" cy="959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1400"/>
              <a:buNone/>
              <a:defRPr sz="1865"/>
            </a:lvl1pPr>
            <a:lvl2pPr lvl="1" rtl="0">
              <a:spcBef>
                <a:spcPts val="0"/>
              </a:spcBef>
              <a:spcAft>
                <a:spcPts val="0"/>
              </a:spcAft>
              <a:buClr>
                <a:schemeClr val="dk1"/>
              </a:buClr>
              <a:buSzPts val="1400"/>
              <a:buNone/>
              <a:defRPr sz="1865">
                <a:solidFill>
                  <a:schemeClr val="dk1"/>
                </a:solidFill>
              </a:defRPr>
            </a:lvl2pPr>
            <a:lvl3pPr lvl="2" rtl="0">
              <a:spcBef>
                <a:spcPts val="0"/>
              </a:spcBef>
              <a:spcAft>
                <a:spcPts val="0"/>
              </a:spcAft>
              <a:buClr>
                <a:schemeClr val="dk1"/>
              </a:buClr>
              <a:buSzPts val="1400"/>
              <a:buNone/>
              <a:defRPr sz="1865">
                <a:solidFill>
                  <a:schemeClr val="dk1"/>
                </a:solidFill>
              </a:defRPr>
            </a:lvl3pPr>
            <a:lvl4pPr lvl="3" rtl="0">
              <a:spcBef>
                <a:spcPts val="0"/>
              </a:spcBef>
              <a:spcAft>
                <a:spcPts val="0"/>
              </a:spcAft>
              <a:buClr>
                <a:schemeClr val="dk1"/>
              </a:buClr>
              <a:buSzPts val="1400"/>
              <a:buNone/>
              <a:defRPr sz="1865">
                <a:solidFill>
                  <a:schemeClr val="dk1"/>
                </a:solidFill>
              </a:defRPr>
            </a:lvl4pPr>
            <a:lvl5pPr lvl="4" rtl="0">
              <a:spcBef>
                <a:spcPts val="0"/>
              </a:spcBef>
              <a:spcAft>
                <a:spcPts val="0"/>
              </a:spcAft>
              <a:buClr>
                <a:schemeClr val="dk1"/>
              </a:buClr>
              <a:buSzPts val="1400"/>
              <a:buNone/>
              <a:defRPr sz="1865">
                <a:solidFill>
                  <a:schemeClr val="dk1"/>
                </a:solidFill>
              </a:defRPr>
            </a:lvl5pPr>
            <a:lvl6pPr lvl="5" rtl="0">
              <a:spcBef>
                <a:spcPts val="0"/>
              </a:spcBef>
              <a:spcAft>
                <a:spcPts val="0"/>
              </a:spcAft>
              <a:buClr>
                <a:schemeClr val="dk1"/>
              </a:buClr>
              <a:buSzPts val="1400"/>
              <a:buNone/>
              <a:defRPr sz="1865">
                <a:solidFill>
                  <a:schemeClr val="dk1"/>
                </a:solidFill>
              </a:defRPr>
            </a:lvl6pPr>
            <a:lvl7pPr lvl="6" rtl="0">
              <a:spcBef>
                <a:spcPts val="0"/>
              </a:spcBef>
              <a:spcAft>
                <a:spcPts val="0"/>
              </a:spcAft>
              <a:buClr>
                <a:schemeClr val="dk1"/>
              </a:buClr>
              <a:buSzPts val="1400"/>
              <a:buNone/>
              <a:defRPr sz="1865">
                <a:solidFill>
                  <a:schemeClr val="dk1"/>
                </a:solidFill>
              </a:defRPr>
            </a:lvl7pPr>
            <a:lvl8pPr lvl="7" rtl="0">
              <a:spcBef>
                <a:spcPts val="0"/>
              </a:spcBef>
              <a:spcAft>
                <a:spcPts val="0"/>
              </a:spcAft>
              <a:buClr>
                <a:schemeClr val="dk1"/>
              </a:buClr>
              <a:buSzPts val="1400"/>
              <a:buNone/>
              <a:defRPr sz="1865">
                <a:solidFill>
                  <a:schemeClr val="dk1"/>
                </a:solidFill>
              </a:defRPr>
            </a:lvl8pPr>
            <a:lvl9pPr lvl="8" rtl="0">
              <a:spcBef>
                <a:spcPts val="0"/>
              </a:spcBef>
              <a:spcAft>
                <a:spcPts val="0"/>
              </a:spcAft>
              <a:buClr>
                <a:schemeClr val="dk1"/>
              </a:buClr>
              <a:buSzPts val="1400"/>
              <a:buNone/>
              <a:defRPr sz="1865">
                <a:solidFill>
                  <a:schemeClr val="dk1"/>
                </a:solidFill>
              </a:defRPr>
            </a:lvl9pPr>
          </a:lstStyle>
          <a:p>
            <a:endParaRPr/>
          </a:p>
        </p:txBody>
      </p:sp>
      <p:sp>
        <p:nvSpPr>
          <p:cNvPr id="3167" name="Google Shape;3167;p32"/>
          <p:cNvSpPr txBox="1">
            <a:spLocks noGrp="1"/>
          </p:cNvSpPr>
          <p:nvPr>
            <p:ph type="subTitle" idx="5"/>
          </p:nvPr>
        </p:nvSpPr>
        <p:spPr>
          <a:xfrm>
            <a:off x="1272933" y="3683320"/>
            <a:ext cx="3107600" cy="7592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dk1"/>
              </a:buClr>
              <a:buSzPts val="2500"/>
              <a:buFont typeface="Delius Swash Caps" panose="02000603000000000000"/>
              <a:buNone/>
              <a:defRPr sz="3735">
                <a:latin typeface="Just Another Hand" panose="02000506000000020003"/>
                <a:ea typeface="Just Another Hand" panose="02000506000000020003"/>
                <a:cs typeface="Just Another Hand" panose="02000506000000020003"/>
                <a:sym typeface="Just Another Hand" panose="02000506000000020003"/>
              </a:defRPr>
            </a:lvl1pPr>
            <a:lvl2pPr lvl="1"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2pPr>
            <a:lvl3pPr lvl="2"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3pPr>
            <a:lvl4pPr lvl="3"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4pPr>
            <a:lvl5pPr lvl="4"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5pPr>
            <a:lvl6pPr lvl="5"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6pPr>
            <a:lvl7pPr lvl="6"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7pPr>
            <a:lvl8pPr lvl="7"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8pPr>
            <a:lvl9pPr lvl="8"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9pPr>
          </a:lstStyle>
          <a:p>
            <a:endParaRPr/>
          </a:p>
        </p:txBody>
      </p:sp>
      <p:sp>
        <p:nvSpPr>
          <p:cNvPr id="3168" name="Google Shape;3168;p32"/>
          <p:cNvSpPr txBox="1">
            <a:spLocks noGrp="1"/>
          </p:cNvSpPr>
          <p:nvPr>
            <p:ph type="subTitle" idx="6"/>
          </p:nvPr>
        </p:nvSpPr>
        <p:spPr>
          <a:xfrm>
            <a:off x="4542200" y="3683320"/>
            <a:ext cx="3107600" cy="7592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dk1"/>
              </a:buClr>
              <a:buSzPts val="2500"/>
              <a:buFont typeface="Delius Swash Caps" panose="02000603000000000000"/>
              <a:buNone/>
              <a:defRPr sz="3735">
                <a:latin typeface="Just Another Hand" panose="02000506000000020003"/>
                <a:ea typeface="Just Another Hand" panose="02000506000000020003"/>
                <a:cs typeface="Just Another Hand" panose="02000506000000020003"/>
                <a:sym typeface="Just Another Hand" panose="02000506000000020003"/>
              </a:defRPr>
            </a:lvl1pPr>
            <a:lvl2pPr lvl="1"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2pPr>
            <a:lvl3pPr lvl="2"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3pPr>
            <a:lvl4pPr lvl="3"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4pPr>
            <a:lvl5pPr lvl="4"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5pPr>
            <a:lvl6pPr lvl="5"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6pPr>
            <a:lvl7pPr lvl="6"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7pPr>
            <a:lvl8pPr lvl="7"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8pPr>
            <a:lvl9pPr lvl="8"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9pPr>
          </a:lstStyle>
          <a:p>
            <a:endParaRPr/>
          </a:p>
        </p:txBody>
      </p:sp>
      <p:sp>
        <p:nvSpPr>
          <p:cNvPr id="3169" name="Google Shape;3169;p32"/>
          <p:cNvSpPr txBox="1">
            <a:spLocks noGrp="1"/>
          </p:cNvSpPr>
          <p:nvPr>
            <p:ph type="title"/>
          </p:nvPr>
        </p:nvSpPr>
        <p:spPr>
          <a:xfrm>
            <a:off x="1062200" y="523700"/>
            <a:ext cx="10067600" cy="759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600"/>
              <a:buNone/>
              <a:defRPr>
                <a:latin typeface="Just Another Hand" panose="02000506000000020003"/>
                <a:ea typeface="Just Another Hand" panose="02000506000000020003"/>
                <a:cs typeface="Just Another Hand" panose="02000506000000020003"/>
                <a:sym typeface="Just Another Hand" panose="02000506000000020003"/>
              </a:defRPr>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a:endParaRPr/>
          </a:p>
        </p:txBody>
      </p:sp>
      <p:pic>
        <p:nvPicPr>
          <p:cNvPr id="3170" name="Google Shape;3170;p32"/>
          <p:cNvPicPr preferRelativeResize="0"/>
          <p:nvPr/>
        </p:nvPicPr>
        <p:blipFill>
          <a:blip r:embed="rId2"/>
          <a:stretch>
            <a:fillRect/>
          </a:stretch>
        </p:blipFill>
        <p:spPr>
          <a:xfrm>
            <a:off x="0" y="0"/>
            <a:ext cx="12192000" cy="6858000"/>
          </a:xfrm>
          <a:prstGeom prst="rect">
            <a:avLst/>
          </a:prstGeom>
          <a:noFill/>
          <a:ln>
            <a:noFill/>
          </a:ln>
        </p:spPr>
      </p:pic>
    </p:spTree>
  </p:cSld>
  <p:clrMapOvr>
    <a:masterClrMapping/>
  </p:clrMapOvr>
</p:sldLayout>
</file>

<file path=ppt/slideLayouts/slideLayout95.xml><?xml version="1.0" encoding="utf-8"?>
<p:sldLayout xmlns:a="http://schemas.openxmlformats.org/drawingml/2006/main" xmlns:r="http://schemas.openxmlformats.org/officeDocument/2006/relationships" xmlns:p="http://schemas.openxmlformats.org/presentationml/2006/main" matchingName="Title and four columns ">
  <p:cSld name="CUSTOM_5">
    <p:bg>
      <p:bgPr>
        <a:solidFill>
          <a:schemeClr val="accent3"/>
        </a:solidFill>
        <a:effectLst/>
      </p:bgPr>
    </p:bg>
    <p:spTree>
      <p:nvGrpSpPr>
        <p:cNvPr id="1" name="Shape 3171"/>
        <p:cNvGrpSpPr/>
        <p:nvPr/>
      </p:nvGrpSpPr>
      <p:grpSpPr>
        <a:xfrm>
          <a:off x="0" y="0"/>
          <a:ext cx="0" cy="0"/>
          <a:chOff x="0" y="0"/>
          <a:chExt cx="0" cy="0"/>
        </a:xfrm>
      </p:grpSpPr>
      <p:grpSp>
        <p:nvGrpSpPr>
          <p:cNvPr id="3172" name="Google Shape;3172;p33"/>
          <p:cNvGrpSpPr/>
          <p:nvPr/>
        </p:nvGrpSpPr>
        <p:grpSpPr>
          <a:xfrm>
            <a:off x="-431665" y="-179333"/>
            <a:ext cx="12852696" cy="7203813"/>
            <a:chOff x="-323749" y="-134500"/>
            <a:chExt cx="9639522" cy="5402860"/>
          </a:xfrm>
        </p:grpSpPr>
        <p:sp>
          <p:nvSpPr>
            <p:cNvPr id="3173" name="Google Shape;3173;p33"/>
            <p:cNvSpPr/>
            <p:nvPr/>
          </p:nvSpPr>
          <p:spPr>
            <a:xfrm>
              <a:off x="205100" y="-96400"/>
              <a:ext cx="151542" cy="5286213"/>
            </a:xfrm>
            <a:custGeom>
              <a:avLst/>
              <a:gdLst/>
              <a:ahLst/>
              <a:cxnLst/>
              <a:rect l="l" t="t" r="r" b="b"/>
              <a:pathLst>
                <a:path w="904" h="29332" extrusionOk="0">
                  <a:moveTo>
                    <a:pt x="354" y="0"/>
                  </a:moveTo>
                  <a:cubicBezTo>
                    <a:pt x="293" y="0"/>
                    <a:pt x="233" y="42"/>
                    <a:pt x="227" y="126"/>
                  </a:cubicBezTo>
                  <a:cubicBezTo>
                    <a:pt x="36" y="3939"/>
                    <a:pt x="96" y="7776"/>
                    <a:pt x="72" y="11589"/>
                  </a:cubicBezTo>
                  <a:cubicBezTo>
                    <a:pt x="60" y="15379"/>
                    <a:pt x="0" y="19156"/>
                    <a:pt x="96" y="22945"/>
                  </a:cubicBezTo>
                  <a:cubicBezTo>
                    <a:pt x="156" y="25001"/>
                    <a:pt x="132" y="27165"/>
                    <a:pt x="526" y="29197"/>
                  </a:cubicBezTo>
                  <a:cubicBezTo>
                    <a:pt x="542" y="29290"/>
                    <a:pt x="615" y="29331"/>
                    <a:pt x="693" y="29331"/>
                  </a:cubicBezTo>
                  <a:cubicBezTo>
                    <a:pt x="795" y="29331"/>
                    <a:pt x="903" y="29259"/>
                    <a:pt x="897" y="29137"/>
                  </a:cubicBezTo>
                  <a:cubicBezTo>
                    <a:pt x="897" y="27284"/>
                    <a:pt x="658" y="25420"/>
                    <a:pt x="598" y="23567"/>
                  </a:cubicBezTo>
                  <a:cubicBezTo>
                    <a:pt x="538" y="21702"/>
                    <a:pt x="526" y="19837"/>
                    <a:pt x="526" y="17973"/>
                  </a:cubicBezTo>
                  <a:cubicBezTo>
                    <a:pt x="526" y="14195"/>
                    <a:pt x="562" y="10418"/>
                    <a:pt x="562" y="6653"/>
                  </a:cubicBezTo>
                  <a:cubicBezTo>
                    <a:pt x="562" y="4477"/>
                    <a:pt x="574" y="2301"/>
                    <a:pt x="490" y="126"/>
                  </a:cubicBezTo>
                  <a:cubicBezTo>
                    <a:pt x="478" y="42"/>
                    <a:pt x="416" y="0"/>
                    <a:pt x="354"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174" name="Google Shape;3174;p33"/>
            <p:cNvSpPr/>
            <p:nvPr/>
          </p:nvSpPr>
          <p:spPr>
            <a:xfrm>
              <a:off x="706000" y="-96400"/>
              <a:ext cx="100412" cy="5264846"/>
            </a:xfrm>
            <a:custGeom>
              <a:avLst/>
              <a:gdLst/>
              <a:ahLst/>
              <a:cxnLst/>
              <a:rect l="l" t="t" r="r" b="b"/>
              <a:pathLst>
                <a:path w="599" h="30246" extrusionOk="0">
                  <a:moveTo>
                    <a:pt x="264" y="1"/>
                  </a:moveTo>
                  <a:cubicBezTo>
                    <a:pt x="222" y="1"/>
                    <a:pt x="180" y="27"/>
                    <a:pt x="180" y="81"/>
                  </a:cubicBezTo>
                  <a:cubicBezTo>
                    <a:pt x="1" y="4026"/>
                    <a:pt x="96" y="7982"/>
                    <a:pt x="108" y="11927"/>
                  </a:cubicBezTo>
                  <a:cubicBezTo>
                    <a:pt x="108" y="15872"/>
                    <a:pt x="108" y="19828"/>
                    <a:pt x="120" y="23785"/>
                  </a:cubicBezTo>
                  <a:lnTo>
                    <a:pt x="132" y="27036"/>
                  </a:lnTo>
                  <a:cubicBezTo>
                    <a:pt x="132" y="28052"/>
                    <a:pt x="36" y="29140"/>
                    <a:pt x="276" y="30132"/>
                  </a:cubicBezTo>
                  <a:cubicBezTo>
                    <a:pt x="297" y="30209"/>
                    <a:pt x="364" y="30245"/>
                    <a:pt x="431" y="30245"/>
                  </a:cubicBezTo>
                  <a:cubicBezTo>
                    <a:pt x="511" y="30245"/>
                    <a:pt x="592" y="30194"/>
                    <a:pt x="598" y="30096"/>
                  </a:cubicBezTo>
                  <a:cubicBezTo>
                    <a:pt x="479" y="26235"/>
                    <a:pt x="515" y="22386"/>
                    <a:pt x="503" y="18537"/>
                  </a:cubicBezTo>
                  <a:cubicBezTo>
                    <a:pt x="479" y="14629"/>
                    <a:pt x="479" y="10708"/>
                    <a:pt x="455" y="6787"/>
                  </a:cubicBezTo>
                  <a:cubicBezTo>
                    <a:pt x="443" y="4552"/>
                    <a:pt x="455" y="2305"/>
                    <a:pt x="347" y="81"/>
                  </a:cubicBezTo>
                  <a:cubicBezTo>
                    <a:pt x="347" y="27"/>
                    <a:pt x="305" y="1"/>
                    <a:pt x="26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175" name="Google Shape;3175;p33"/>
            <p:cNvSpPr/>
            <p:nvPr/>
          </p:nvSpPr>
          <p:spPr>
            <a:xfrm>
              <a:off x="1216943" y="-96400"/>
              <a:ext cx="140476" cy="5364760"/>
            </a:xfrm>
            <a:custGeom>
              <a:avLst/>
              <a:gdLst/>
              <a:ahLst/>
              <a:cxnLst/>
              <a:rect l="l" t="t" r="r" b="b"/>
              <a:pathLst>
                <a:path w="838" h="30820" extrusionOk="0">
                  <a:moveTo>
                    <a:pt x="246" y="0"/>
                  </a:moveTo>
                  <a:cubicBezTo>
                    <a:pt x="195" y="0"/>
                    <a:pt x="144" y="33"/>
                    <a:pt x="144" y="99"/>
                  </a:cubicBezTo>
                  <a:cubicBezTo>
                    <a:pt x="1" y="2071"/>
                    <a:pt x="120" y="4091"/>
                    <a:pt x="132" y="6076"/>
                  </a:cubicBezTo>
                  <a:cubicBezTo>
                    <a:pt x="144" y="8048"/>
                    <a:pt x="156" y="10056"/>
                    <a:pt x="180" y="12052"/>
                  </a:cubicBezTo>
                  <a:cubicBezTo>
                    <a:pt x="216" y="15997"/>
                    <a:pt x="264" y="19942"/>
                    <a:pt x="300" y="23898"/>
                  </a:cubicBezTo>
                  <a:lnTo>
                    <a:pt x="335" y="27245"/>
                  </a:lnTo>
                  <a:cubicBezTo>
                    <a:pt x="347" y="28405"/>
                    <a:pt x="312" y="29564"/>
                    <a:pt x="407" y="30712"/>
                  </a:cubicBezTo>
                  <a:cubicBezTo>
                    <a:pt x="431" y="30784"/>
                    <a:pt x="494" y="30819"/>
                    <a:pt x="555" y="30819"/>
                  </a:cubicBezTo>
                  <a:cubicBezTo>
                    <a:pt x="616" y="30819"/>
                    <a:pt x="676" y="30784"/>
                    <a:pt x="694" y="30712"/>
                  </a:cubicBezTo>
                  <a:cubicBezTo>
                    <a:pt x="837" y="28740"/>
                    <a:pt x="694" y="26719"/>
                    <a:pt x="682" y="24735"/>
                  </a:cubicBezTo>
                  <a:cubicBezTo>
                    <a:pt x="658" y="22739"/>
                    <a:pt x="646" y="20755"/>
                    <a:pt x="622" y="18758"/>
                  </a:cubicBezTo>
                  <a:cubicBezTo>
                    <a:pt x="586" y="14814"/>
                    <a:pt x="551" y="10857"/>
                    <a:pt x="491" y="6912"/>
                  </a:cubicBezTo>
                  <a:cubicBezTo>
                    <a:pt x="467" y="4653"/>
                    <a:pt x="551" y="2346"/>
                    <a:pt x="347" y="99"/>
                  </a:cubicBezTo>
                  <a:cubicBezTo>
                    <a:pt x="347" y="33"/>
                    <a:pt x="297" y="0"/>
                    <a:pt x="246"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176" name="Google Shape;3176;p33"/>
            <p:cNvSpPr/>
            <p:nvPr/>
          </p:nvSpPr>
          <p:spPr>
            <a:xfrm>
              <a:off x="1731909" y="-96400"/>
              <a:ext cx="180540" cy="5309233"/>
            </a:xfrm>
            <a:custGeom>
              <a:avLst/>
              <a:gdLst/>
              <a:ahLst/>
              <a:cxnLst/>
              <a:rect l="l" t="t" r="r" b="b"/>
              <a:pathLst>
                <a:path w="1077" h="30501" extrusionOk="0">
                  <a:moveTo>
                    <a:pt x="183" y="0"/>
                  </a:moveTo>
                  <a:cubicBezTo>
                    <a:pt x="142" y="0"/>
                    <a:pt x="96" y="31"/>
                    <a:pt x="96" y="85"/>
                  </a:cubicBezTo>
                  <a:cubicBezTo>
                    <a:pt x="1" y="2021"/>
                    <a:pt x="180" y="4018"/>
                    <a:pt x="240" y="5966"/>
                  </a:cubicBezTo>
                  <a:cubicBezTo>
                    <a:pt x="312" y="7915"/>
                    <a:pt x="359" y="9887"/>
                    <a:pt x="407" y="11847"/>
                  </a:cubicBezTo>
                  <a:cubicBezTo>
                    <a:pt x="503" y="15768"/>
                    <a:pt x="563" y="19689"/>
                    <a:pt x="587" y="23610"/>
                  </a:cubicBezTo>
                  <a:cubicBezTo>
                    <a:pt x="598" y="25857"/>
                    <a:pt x="598" y="28092"/>
                    <a:pt x="622" y="30339"/>
                  </a:cubicBezTo>
                  <a:cubicBezTo>
                    <a:pt x="622" y="30447"/>
                    <a:pt x="703" y="30501"/>
                    <a:pt x="784" y="30501"/>
                  </a:cubicBezTo>
                  <a:cubicBezTo>
                    <a:pt x="864" y="30501"/>
                    <a:pt x="945" y="30447"/>
                    <a:pt x="945" y="30339"/>
                  </a:cubicBezTo>
                  <a:cubicBezTo>
                    <a:pt x="1077" y="22426"/>
                    <a:pt x="897" y="14501"/>
                    <a:pt x="598" y="6588"/>
                  </a:cubicBezTo>
                  <a:cubicBezTo>
                    <a:pt x="515" y="4424"/>
                    <a:pt x="551" y="2201"/>
                    <a:pt x="252" y="61"/>
                  </a:cubicBezTo>
                  <a:cubicBezTo>
                    <a:pt x="247" y="19"/>
                    <a:pt x="216" y="0"/>
                    <a:pt x="18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177" name="Google Shape;3177;p33"/>
            <p:cNvSpPr/>
            <p:nvPr/>
          </p:nvSpPr>
          <p:spPr>
            <a:xfrm>
              <a:off x="2254925" y="-96400"/>
              <a:ext cx="158425" cy="5364733"/>
            </a:xfrm>
            <a:custGeom>
              <a:avLst/>
              <a:gdLst/>
              <a:ahLst/>
              <a:cxnLst/>
              <a:rect l="l" t="t" r="r" b="b"/>
              <a:pathLst>
                <a:path w="945" h="28158" extrusionOk="0">
                  <a:moveTo>
                    <a:pt x="144" y="1"/>
                  </a:moveTo>
                  <a:cubicBezTo>
                    <a:pt x="96" y="1"/>
                    <a:pt x="48" y="31"/>
                    <a:pt x="48" y="90"/>
                  </a:cubicBezTo>
                  <a:cubicBezTo>
                    <a:pt x="1" y="3724"/>
                    <a:pt x="132" y="7370"/>
                    <a:pt x="204" y="10992"/>
                  </a:cubicBezTo>
                  <a:cubicBezTo>
                    <a:pt x="288" y="14590"/>
                    <a:pt x="359" y="18188"/>
                    <a:pt x="443" y="21786"/>
                  </a:cubicBezTo>
                  <a:cubicBezTo>
                    <a:pt x="491" y="23854"/>
                    <a:pt x="539" y="25910"/>
                    <a:pt x="586" y="27978"/>
                  </a:cubicBezTo>
                  <a:cubicBezTo>
                    <a:pt x="586" y="28098"/>
                    <a:pt x="676" y="28157"/>
                    <a:pt x="766" y="28157"/>
                  </a:cubicBezTo>
                  <a:cubicBezTo>
                    <a:pt x="855" y="28157"/>
                    <a:pt x="945" y="28098"/>
                    <a:pt x="945" y="27978"/>
                  </a:cubicBezTo>
                  <a:cubicBezTo>
                    <a:pt x="790" y="20746"/>
                    <a:pt x="646" y="13514"/>
                    <a:pt x="443" y="6282"/>
                  </a:cubicBezTo>
                  <a:cubicBezTo>
                    <a:pt x="383" y="4214"/>
                    <a:pt x="359" y="2158"/>
                    <a:pt x="240" y="90"/>
                  </a:cubicBezTo>
                  <a:cubicBezTo>
                    <a:pt x="240" y="31"/>
                    <a:pt x="192" y="1"/>
                    <a:pt x="14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178" name="Google Shape;3178;p33"/>
            <p:cNvSpPr/>
            <p:nvPr/>
          </p:nvSpPr>
          <p:spPr>
            <a:xfrm>
              <a:off x="2713900" y="-96400"/>
              <a:ext cx="158425" cy="5309202"/>
            </a:xfrm>
            <a:custGeom>
              <a:avLst/>
              <a:gdLst/>
              <a:ahLst/>
              <a:cxnLst/>
              <a:rect l="l" t="t" r="r" b="b"/>
              <a:pathLst>
                <a:path w="945" h="28145" extrusionOk="0">
                  <a:moveTo>
                    <a:pt x="143" y="0"/>
                  </a:moveTo>
                  <a:cubicBezTo>
                    <a:pt x="99" y="0"/>
                    <a:pt x="54" y="27"/>
                    <a:pt x="48" y="81"/>
                  </a:cubicBezTo>
                  <a:cubicBezTo>
                    <a:pt x="0" y="3715"/>
                    <a:pt x="132" y="7349"/>
                    <a:pt x="215" y="10983"/>
                  </a:cubicBezTo>
                  <a:cubicBezTo>
                    <a:pt x="287" y="14581"/>
                    <a:pt x="371" y="18179"/>
                    <a:pt x="442" y="21777"/>
                  </a:cubicBezTo>
                  <a:cubicBezTo>
                    <a:pt x="490" y="23845"/>
                    <a:pt x="538" y="25901"/>
                    <a:pt x="586" y="27957"/>
                  </a:cubicBezTo>
                  <a:cubicBezTo>
                    <a:pt x="586" y="28082"/>
                    <a:pt x="675" y="28145"/>
                    <a:pt x="765" y="28145"/>
                  </a:cubicBezTo>
                  <a:cubicBezTo>
                    <a:pt x="855" y="28145"/>
                    <a:pt x="944" y="28082"/>
                    <a:pt x="944" y="27957"/>
                  </a:cubicBezTo>
                  <a:cubicBezTo>
                    <a:pt x="789" y="20725"/>
                    <a:pt x="646" y="13493"/>
                    <a:pt x="442" y="6261"/>
                  </a:cubicBezTo>
                  <a:cubicBezTo>
                    <a:pt x="395" y="4205"/>
                    <a:pt x="359" y="2137"/>
                    <a:pt x="239" y="81"/>
                  </a:cubicBezTo>
                  <a:cubicBezTo>
                    <a:pt x="233" y="27"/>
                    <a:pt x="188" y="0"/>
                    <a:pt x="14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179" name="Google Shape;3179;p33"/>
            <p:cNvSpPr/>
            <p:nvPr/>
          </p:nvSpPr>
          <p:spPr>
            <a:xfrm>
              <a:off x="-138585" y="1480892"/>
              <a:ext cx="9454358" cy="94211"/>
            </a:xfrm>
            <a:custGeom>
              <a:avLst/>
              <a:gdLst/>
              <a:ahLst/>
              <a:cxnLst/>
              <a:rect l="l" t="t" r="r" b="b"/>
              <a:pathLst>
                <a:path w="29012" h="562" extrusionOk="0">
                  <a:moveTo>
                    <a:pt x="14107" y="1"/>
                  </a:moveTo>
                  <a:cubicBezTo>
                    <a:pt x="11499" y="1"/>
                    <a:pt x="8885" y="22"/>
                    <a:pt x="6276" y="72"/>
                  </a:cubicBezTo>
                  <a:cubicBezTo>
                    <a:pt x="4232" y="119"/>
                    <a:pt x="2116" y="48"/>
                    <a:pt x="72" y="311"/>
                  </a:cubicBezTo>
                  <a:cubicBezTo>
                    <a:pt x="0" y="323"/>
                    <a:pt x="24" y="430"/>
                    <a:pt x="84" y="430"/>
                  </a:cubicBezTo>
                  <a:cubicBezTo>
                    <a:pt x="690" y="477"/>
                    <a:pt x="1299" y="494"/>
                    <a:pt x="1909" y="494"/>
                  </a:cubicBezTo>
                  <a:cubicBezTo>
                    <a:pt x="3155" y="494"/>
                    <a:pt x="4407" y="426"/>
                    <a:pt x="5643" y="418"/>
                  </a:cubicBezTo>
                  <a:cubicBezTo>
                    <a:pt x="7531" y="394"/>
                    <a:pt x="9420" y="382"/>
                    <a:pt x="11309" y="370"/>
                  </a:cubicBezTo>
                  <a:cubicBezTo>
                    <a:pt x="11787" y="369"/>
                    <a:pt x="12266" y="368"/>
                    <a:pt x="12745" y="368"/>
                  </a:cubicBezTo>
                  <a:cubicBezTo>
                    <a:pt x="15971" y="368"/>
                    <a:pt x="19198" y="402"/>
                    <a:pt x="22425" y="454"/>
                  </a:cubicBezTo>
                  <a:cubicBezTo>
                    <a:pt x="24553" y="490"/>
                    <a:pt x="26681" y="550"/>
                    <a:pt x="28821" y="562"/>
                  </a:cubicBezTo>
                  <a:cubicBezTo>
                    <a:pt x="29012" y="562"/>
                    <a:pt x="29012" y="263"/>
                    <a:pt x="28821" y="263"/>
                  </a:cubicBezTo>
                  <a:cubicBezTo>
                    <a:pt x="25055" y="60"/>
                    <a:pt x="21266" y="24"/>
                    <a:pt x="17501" y="12"/>
                  </a:cubicBezTo>
                  <a:cubicBezTo>
                    <a:pt x="16371" y="5"/>
                    <a:pt x="15240" y="1"/>
                    <a:pt x="14107"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180" name="Google Shape;3180;p33"/>
            <p:cNvSpPr/>
            <p:nvPr/>
          </p:nvSpPr>
          <p:spPr>
            <a:xfrm>
              <a:off x="-138585" y="2035928"/>
              <a:ext cx="9454358" cy="94211"/>
            </a:xfrm>
            <a:custGeom>
              <a:avLst/>
              <a:gdLst/>
              <a:ahLst/>
              <a:cxnLst/>
              <a:rect l="l" t="t" r="r" b="b"/>
              <a:pathLst>
                <a:path w="29012" h="562" extrusionOk="0">
                  <a:moveTo>
                    <a:pt x="14107" y="1"/>
                  </a:moveTo>
                  <a:cubicBezTo>
                    <a:pt x="11499" y="1"/>
                    <a:pt x="8885" y="22"/>
                    <a:pt x="6276" y="72"/>
                  </a:cubicBezTo>
                  <a:cubicBezTo>
                    <a:pt x="4232" y="120"/>
                    <a:pt x="2116" y="48"/>
                    <a:pt x="72" y="311"/>
                  </a:cubicBezTo>
                  <a:cubicBezTo>
                    <a:pt x="0" y="311"/>
                    <a:pt x="24" y="430"/>
                    <a:pt x="84" y="430"/>
                  </a:cubicBezTo>
                  <a:cubicBezTo>
                    <a:pt x="690" y="478"/>
                    <a:pt x="1299" y="494"/>
                    <a:pt x="1909" y="494"/>
                  </a:cubicBezTo>
                  <a:cubicBezTo>
                    <a:pt x="3155" y="494"/>
                    <a:pt x="4407" y="426"/>
                    <a:pt x="5643" y="418"/>
                  </a:cubicBezTo>
                  <a:cubicBezTo>
                    <a:pt x="7531" y="394"/>
                    <a:pt x="9420" y="383"/>
                    <a:pt x="11309" y="371"/>
                  </a:cubicBezTo>
                  <a:cubicBezTo>
                    <a:pt x="11910" y="369"/>
                    <a:pt x="12511" y="368"/>
                    <a:pt x="13113" y="368"/>
                  </a:cubicBezTo>
                  <a:cubicBezTo>
                    <a:pt x="16217" y="368"/>
                    <a:pt x="19321" y="394"/>
                    <a:pt x="22425" y="454"/>
                  </a:cubicBezTo>
                  <a:cubicBezTo>
                    <a:pt x="24553" y="490"/>
                    <a:pt x="26681" y="550"/>
                    <a:pt x="28821" y="562"/>
                  </a:cubicBezTo>
                  <a:cubicBezTo>
                    <a:pt x="29012" y="562"/>
                    <a:pt x="29012" y="263"/>
                    <a:pt x="28821" y="263"/>
                  </a:cubicBezTo>
                  <a:cubicBezTo>
                    <a:pt x="25055" y="60"/>
                    <a:pt x="21266" y="36"/>
                    <a:pt x="17501" y="12"/>
                  </a:cubicBezTo>
                  <a:cubicBezTo>
                    <a:pt x="16371" y="5"/>
                    <a:pt x="15240" y="1"/>
                    <a:pt x="14107"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181" name="Google Shape;3181;p33"/>
            <p:cNvSpPr/>
            <p:nvPr/>
          </p:nvSpPr>
          <p:spPr>
            <a:xfrm>
              <a:off x="-138585" y="2592976"/>
              <a:ext cx="9454358" cy="94211"/>
            </a:xfrm>
            <a:custGeom>
              <a:avLst/>
              <a:gdLst/>
              <a:ahLst/>
              <a:cxnLst/>
              <a:rect l="l" t="t" r="r" b="b"/>
              <a:pathLst>
                <a:path w="29012" h="562" extrusionOk="0">
                  <a:moveTo>
                    <a:pt x="14107" y="1"/>
                  </a:moveTo>
                  <a:cubicBezTo>
                    <a:pt x="11499" y="1"/>
                    <a:pt x="8885" y="22"/>
                    <a:pt x="6276" y="72"/>
                  </a:cubicBezTo>
                  <a:cubicBezTo>
                    <a:pt x="4232" y="108"/>
                    <a:pt x="2116" y="36"/>
                    <a:pt x="72" y="299"/>
                  </a:cubicBezTo>
                  <a:cubicBezTo>
                    <a:pt x="0" y="311"/>
                    <a:pt x="24" y="418"/>
                    <a:pt x="84" y="430"/>
                  </a:cubicBezTo>
                  <a:cubicBezTo>
                    <a:pt x="682" y="477"/>
                    <a:pt x="1283" y="493"/>
                    <a:pt x="1886" y="493"/>
                  </a:cubicBezTo>
                  <a:cubicBezTo>
                    <a:pt x="3140" y="493"/>
                    <a:pt x="4399" y="423"/>
                    <a:pt x="5643" y="407"/>
                  </a:cubicBezTo>
                  <a:cubicBezTo>
                    <a:pt x="7531" y="395"/>
                    <a:pt x="9420" y="371"/>
                    <a:pt x="11309" y="371"/>
                  </a:cubicBezTo>
                  <a:cubicBezTo>
                    <a:pt x="11926" y="369"/>
                    <a:pt x="12544" y="368"/>
                    <a:pt x="13161" y="368"/>
                  </a:cubicBezTo>
                  <a:cubicBezTo>
                    <a:pt x="16249" y="368"/>
                    <a:pt x="19337" y="393"/>
                    <a:pt x="22425" y="442"/>
                  </a:cubicBezTo>
                  <a:cubicBezTo>
                    <a:pt x="24553" y="478"/>
                    <a:pt x="26681" y="538"/>
                    <a:pt x="28821" y="562"/>
                  </a:cubicBezTo>
                  <a:cubicBezTo>
                    <a:pt x="29012" y="562"/>
                    <a:pt x="29012" y="263"/>
                    <a:pt x="28821" y="263"/>
                  </a:cubicBezTo>
                  <a:cubicBezTo>
                    <a:pt x="25055" y="60"/>
                    <a:pt x="21266" y="36"/>
                    <a:pt x="17501" y="12"/>
                  </a:cubicBezTo>
                  <a:cubicBezTo>
                    <a:pt x="16371" y="5"/>
                    <a:pt x="15240" y="1"/>
                    <a:pt x="14107"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182" name="Google Shape;3182;p33"/>
            <p:cNvSpPr/>
            <p:nvPr/>
          </p:nvSpPr>
          <p:spPr>
            <a:xfrm>
              <a:off x="-138585" y="3148013"/>
              <a:ext cx="9454358" cy="94379"/>
            </a:xfrm>
            <a:custGeom>
              <a:avLst/>
              <a:gdLst/>
              <a:ahLst/>
              <a:cxnLst/>
              <a:rect l="l" t="t" r="r" b="b"/>
              <a:pathLst>
                <a:path w="29012" h="563" extrusionOk="0">
                  <a:moveTo>
                    <a:pt x="14107" y="1"/>
                  </a:moveTo>
                  <a:cubicBezTo>
                    <a:pt x="11499" y="1"/>
                    <a:pt x="8885" y="22"/>
                    <a:pt x="6276" y="72"/>
                  </a:cubicBezTo>
                  <a:cubicBezTo>
                    <a:pt x="4232" y="120"/>
                    <a:pt x="2116" y="48"/>
                    <a:pt x="72" y="311"/>
                  </a:cubicBezTo>
                  <a:cubicBezTo>
                    <a:pt x="0" y="323"/>
                    <a:pt x="24" y="431"/>
                    <a:pt x="84" y="431"/>
                  </a:cubicBezTo>
                  <a:cubicBezTo>
                    <a:pt x="690" y="478"/>
                    <a:pt x="1299" y="494"/>
                    <a:pt x="1909" y="494"/>
                  </a:cubicBezTo>
                  <a:cubicBezTo>
                    <a:pt x="3155" y="494"/>
                    <a:pt x="4407" y="427"/>
                    <a:pt x="5643" y="419"/>
                  </a:cubicBezTo>
                  <a:cubicBezTo>
                    <a:pt x="7531" y="395"/>
                    <a:pt x="9420" y="383"/>
                    <a:pt x="11309" y="383"/>
                  </a:cubicBezTo>
                  <a:cubicBezTo>
                    <a:pt x="11926" y="381"/>
                    <a:pt x="12544" y="380"/>
                    <a:pt x="13161" y="380"/>
                  </a:cubicBezTo>
                  <a:cubicBezTo>
                    <a:pt x="16249" y="380"/>
                    <a:pt x="19337" y="405"/>
                    <a:pt x="22425" y="454"/>
                  </a:cubicBezTo>
                  <a:cubicBezTo>
                    <a:pt x="24553" y="490"/>
                    <a:pt x="26681" y="550"/>
                    <a:pt x="28821" y="562"/>
                  </a:cubicBezTo>
                  <a:cubicBezTo>
                    <a:pt x="29012" y="562"/>
                    <a:pt x="29012" y="263"/>
                    <a:pt x="28821" y="263"/>
                  </a:cubicBezTo>
                  <a:cubicBezTo>
                    <a:pt x="25055" y="72"/>
                    <a:pt x="21266" y="36"/>
                    <a:pt x="17501" y="12"/>
                  </a:cubicBezTo>
                  <a:cubicBezTo>
                    <a:pt x="16371" y="5"/>
                    <a:pt x="15240" y="1"/>
                    <a:pt x="14107"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183" name="Google Shape;3183;p33"/>
            <p:cNvSpPr/>
            <p:nvPr/>
          </p:nvSpPr>
          <p:spPr>
            <a:xfrm>
              <a:off x="-138585" y="3705229"/>
              <a:ext cx="9454358" cy="94211"/>
            </a:xfrm>
            <a:custGeom>
              <a:avLst/>
              <a:gdLst/>
              <a:ahLst/>
              <a:cxnLst/>
              <a:rect l="l" t="t" r="r" b="b"/>
              <a:pathLst>
                <a:path w="29012" h="562" extrusionOk="0">
                  <a:moveTo>
                    <a:pt x="14107" y="0"/>
                  </a:moveTo>
                  <a:cubicBezTo>
                    <a:pt x="11499" y="0"/>
                    <a:pt x="8885" y="21"/>
                    <a:pt x="6276" y="71"/>
                  </a:cubicBezTo>
                  <a:cubicBezTo>
                    <a:pt x="4232" y="107"/>
                    <a:pt x="2116" y="35"/>
                    <a:pt x="72" y="298"/>
                  </a:cubicBezTo>
                  <a:cubicBezTo>
                    <a:pt x="0" y="310"/>
                    <a:pt x="24" y="430"/>
                    <a:pt x="84" y="430"/>
                  </a:cubicBezTo>
                  <a:cubicBezTo>
                    <a:pt x="682" y="476"/>
                    <a:pt x="1283" y="493"/>
                    <a:pt x="1886" y="493"/>
                  </a:cubicBezTo>
                  <a:cubicBezTo>
                    <a:pt x="3140" y="493"/>
                    <a:pt x="4399" y="422"/>
                    <a:pt x="5643" y="406"/>
                  </a:cubicBezTo>
                  <a:cubicBezTo>
                    <a:pt x="7531" y="394"/>
                    <a:pt x="9420" y="382"/>
                    <a:pt x="11309" y="370"/>
                  </a:cubicBezTo>
                  <a:cubicBezTo>
                    <a:pt x="11926" y="368"/>
                    <a:pt x="12544" y="367"/>
                    <a:pt x="13161" y="367"/>
                  </a:cubicBezTo>
                  <a:cubicBezTo>
                    <a:pt x="16249" y="367"/>
                    <a:pt x="19337" y="392"/>
                    <a:pt x="22425" y="442"/>
                  </a:cubicBezTo>
                  <a:cubicBezTo>
                    <a:pt x="24553" y="477"/>
                    <a:pt x="26681" y="537"/>
                    <a:pt x="28821" y="561"/>
                  </a:cubicBezTo>
                  <a:cubicBezTo>
                    <a:pt x="29012" y="561"/>
                    <a:pt x="29012" y="262"/>
                    <a:pt x="28821" y="262"/>
                  </a:cubicBezTo>
                  <a:cubicBezTo>
                    <a:pt x="25055" y="59"/>
                    <a:pt x="21266" y="35"/>
                    <a:pt x="17501" y="11"/>
                  </a:cubicBezTo>
                  <a:cubicBezTo>
                    <a:pt x="16371" y="4"/>
                    <a:pt x="15240" y="0"/>
                    <a:pt x="1410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184" name="Google Shape;3184;p33"/>
            <p:cNvSpPr/>
            <p:nvPr/>
          </p:nvSpPr>
          <p:spPr>
            <a:xfrm>
              <a:off x="-138585" y="4262277"/>
              <a:ext cx="9454358" cy="92199"/>
            </a:xfrm>
            <a:custGeom>
              <a:avLst/>
              <a:gdLst/>
              <a:ahLst/>
              <a:cxnLst/>
              <a:rect l="l" t="t" r="r" b="b"/>
              <a:pathLst>
                <a:path w="29012" h="550" extrusionOk="0">
                  <a:moveTo>
                    <a:pt x="14107" y="0"/>
                  </a:moveTo>
                  <a:cubicBezTo>
                    <a:pt x="11499" y="0"/>
                    <a:pt x="8885" y="21"/>
                    <a:pt x="6276" y="71"/>
                  </a:cubicBezTo>
                  <a:cubicBezTo>
                    <a:pt x="4232" y="107"/>
                    <a:pt x="2116" y="35"/>
                    <a:pt x="72" y="298"/>
                  </a:cubicBezTo>
                  <a:cubicBezTo>
                    <a:pt x="0" y="310"/>
                    <a:pt x="24" y="418"/>
                    <a:pt x="84" y="430"/>
                  </a:cubicBezTo>
                  <a:cubicBezTo>
                    <a:pt x="680" y="472"/>
                    <a:pt x="1281" y="487"/>
                    <a:pt x="1882" y="487"/>
                  </a:cubicBezTo>
                  <a:cubicBezTo>
                    <a:pt x="3137" y="487"/>
                    <a:pt x="4398" y="422"/>
                    <a:pt x="5643" y="406"/>
                  </a:cubicBezTo>
                  <a:cubicBezTo>
                    <a:pt x="7531" y="382"/>
                    <a:pt x="9420" y="370"/>
                    <a:pt x="11309" y="370"/>
                  </a:cubicBezTo>
                  <a:cubicBezTo>
                    <a:pt x="11926" y="368"/>
                    <a:pt x="12544" y="367"/>
                    <a:pt x="13161" y="367"/>
                  </a:cubicBezTo>
                  <a:cubicBezTo>
                    <a:pt x="16249" y="367"/>
                    <a:pt x="19337" y="392"/>
                    <a:pt x="22425" y="442"/>
                  </a:cubicBezTo>
                  <a:cubicBezTo>
                    <a:pt x="24553" y="478"/>
                    <a:pt x="26681" y="537"/>
                    <a:pt x="28821" y="549"/>
                  </a:cubicBezTo>
                  <a:cubicBezTo>
                    <a:pt x="29012" y="549"/>
                    <a:pt x="29012" y="250"/>
                    <a:pt x="28821" y="250"/>
                  </a:cubicBezTo>
                  <a:cubicBezTo>
                    <a:pt x="25055" y="59"/>
                    <a:pt x="21266" y="23"/>
                    <a:pt x="17501" y="11"/>
                  </a:cubicBezTo>
                  <a:cubicBezTo>
                    <a:pt x="16371" y="4"/>
                    <a:pt x="15240" y="0"/>
                    <a:pt x="1410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185" name="Google Shape;3185;p33"/>
            <p:cNvSpPr/>
            <p:nvPr/>
          </p:nvSpPr>
          <p:spPr>
            <a:xfrm>
              <a:off x="-138585" y="4817314"/>
              <a:ext cx="9454358" cy="94211"/>
            </a:xfrm>
            <a:custGeom>
              <a:avLst/>
              <a:gdLst/>
              <a:ahLst/>
              <a:cxnLst/>
              <a:rect l="l" t="t" r="r" b="b"/>
              <a:pathLst>
                <a:path w="29012" h="562" extrusionOk="0">
                  <a:moveTo>
                    <a:pt x="14107" y="0"/>
                  </a:moveTo>
                  <a:cubicBezTo>
                    <a:pt x="11499" y="0"/>
                    <a:pt x="8885" y="21"/>
                    <a:pt x="6276" y="71"/>
                  </a:cubicBezTo>
                  <a:cubicBezTo>
                    <a:pt x="4232" y="119"/>
                    <a:pt x="2116" y="35"/>
                    <a:pt x="72" y="310"/>
                  </a:cubicBezTo>
                  <a:cubicBezTo>
                    <a:pt x="0" y="310"/>
                    <a:pt x="24" y="430"/>
                    <a:pt x="84" y="430"/>
                  </a:cubicBezTo>
                  <a:cubicBezTo>
                    <a:pt x="690" y="477"/>
                    <a:pt x="1299" y="493"/>
                    <a:pt x="1909" y="493"/>
                  </a:cubicBezTo>
                  <a:cubicBezTo>
                    <a:pt x="3155" y="493"/>
                    <a:pt x="4407" y="426"/>
                    <a:pt x="5643" y="418"/>
                  </a:cubicBezTo>
                  <a:cubicBezTo>
                    <a:pt x="7531" y="394"/>
                    <a:pt x="9420" y="382"/>
                    <a:pt x="11309" y="370"/>
                  </a:cubicBezTo>
                  <a:cubicBezTo>
                    <a:pt x="11910" y="368"/>
                    <a:pt x="12511" y="367"/>
                    <a:pt x="13113" y="367"/>
                  </a:cubicBezTo>
                  <a:cubicBezTo>
                    <a:pt x="16217" y="367"/>
                    <a:pt x="19321" y="394"/>
                    <a:pt x="22425" y="454"/>
                  </a:cubicBezTo>
                  <a:cubicBezTo>
                    <a:pt x="24553" y="490"/>
                    <a:pt x="26681" y="549"/>
                    <a:pt x="28821" y="561"/>
                  </a:cubicBezTo>
                  <a:cubicBezTo>
                    <a:pt x="29012" y="561"/>
                    <a:pt x="29012" y="262"/>
                    <a:pt x="28821" y="262"/>
                  </a:cubicBezTo>
                  <a:cubicBezTo>
                    <a:pt x="25055" y="59"/>
                    <a:pt x="21266" y="35"/>
                    <a:pt x="17501" y="11"/>
                  </a:cubicBezTo>
                  <a:cubicBezTo>
                    <a:pt x="16371" y="4"/>
                    <a:pt x="15240" y="0"/>
                    <a:pt x="1410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186" name="Google Shape;3186;p33"/>
            <p:cNvSpPr/>
            <p:nvPr/>
          </p:nvSpPr>
          <p:spPr>
            <a:xfrm>
              <a:off x="-323749" y="366550"/>
              <a:ext cx="9454358" cy="92199"/>
            </a:xfrm>
            <a:custGeom>
              <a:avLst/>
              <a:gdLst/>
              <a:ahLst/>
              <a:cxnLst/>
              <a:rect l="l" t="t" r="r" b="b"/>
              <a:pathLst>
                <a:path w="29012" h="550" extrusionOk="0">
                  <a:moveTo>
                    <a:pt x="14107" y="0"/>
                  </a:moveTo>
                  <a:cubicBezTo>
                    <a:pt x="11499" y="0"/>
                    <a:pt x="8885" y="21"/>
                    <a:pt x="6276" y="71"/>
                  </a:cubicBezTo>
                  <a:cubicBezTo>
                    <a:pt x="4232" y="107"/>
                    <a:pt x="2116" y="35"/>
                    <a:pt x="72" y="298"/>
                  </a:cubicBezTo>
                  <a:cubicBezTo>
                    <a:pt x="0" y="310"/>
                    <a:pt x="24" y="418"/>
                    <a:pt x="84" y="430"/>
                  </a:cubicBezTo>
                  <a:cubicBezTo>
                    <a:pt x="680" y="472"/>
                    <a:pt x="1281" y="487"/>
                    <a:pt x="1882" y="487"/>
                  </a:cubicBezTo>
                  <a:cubicBezTo>
                    <a:pt x="3137" y="487"/>
                    <a:pt x="4398" y="422"/>
                    <a:pt x="5643" y="406"/>
                  </a:cubicBezTo>
                  <a:cubicBezTo>
                    <a:pt x="7531" y="382"/>
                    <a:pt x="9420" y="370"/>
                    <a:pt x="11309" y="370"/>
                  </a:cubicBezTo>
                  <a:cubicBezTo>
                    <a:pt x="11926" y="368"/>
                    <a:pt x="12544" y="367"/>
                    <a:pt x="13161" y="367"/>
                  </a:cubicBezTo>
                  <a:cubicBezTo>
                    <a:pt x="16249" y="367"/>
                    <a:pt x="19337" y="392"/>
                    <a:pt x="22425" y="442"/>
                  </a:cubicBezTo>
                  <a:cubicBezTo>
                    <a:pt x="24553" y="478"/>
                    <a:pt x="26681" y="537"/>
                    <a:pt x="28821" y="549"/>
                  </a:cubicBezTo>
                  <a:cubicBezTo>
                    <a:pt x="29012" y="549"/>
                    <a:pt x="29012" y="250"/>
                    <a:pt x="28821" y="250"/>
                  </a:cubicBezTo>
                  <a:cubicBezTo>
                    <a:pt x="25055" y="59"/>
                    <a:pt x="21266" y="23"/>
                    <a:pt x="17501" y="11"/>
                  </a:cubicBezTo>
                  <a:cubicBezTo>
                    <a:pt x="16371" y="4"/>
                    <a:pt x="15240" y="0"/>
                    <a:pt x="1410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187" name="Google Shape;3187;p33"/>
            <p:cNvSpPr/>
            <p:nvPr/>
          </p:nvSpPr>
          <p:spPr>
            <a:xfrm>
              <a:off x="-323749" y="921587"/>
              <a:ext cx="9454358" cy="94211"/>
            </a:xfrm>
            <a:custGeom>
              <a:avLst/>
              <a:gdLst/>
              <a:ahLst/>
              <a:cxnLst/>
              <a:rect l="l" t="t" r="r" b="b"/>
              <a:pathLst>
                <a:path w="29012" h="562" extrusionOk="0">
                  <a:moveTo>
                    <a:pt x="14107" y="0"/>
                  </a:moveTo>
                  <a:cubicBezTo>
                    <a:pt x="11499" y="0"/>
                    <a:pt x="8885" y="21"/>
                    <a:pt x="6276" y="71"/>
                  </a:cubicBezTo>
                  <a:cubicBezTo>
                    <a:pt x="4232" y="119"/>
                    <a:pt x="2116" y="35"/>
                    <a:pt x="72" y="310"/>
                  </a:cubicBezTo>
                  <a:cubicBezTo>
                    <a:pt x="0" y="310"/>
                    <a:pt x="24" y="430"/>
                    <a:pt x="84" y="430"/>
                  </a:cubicBezTo>
                  <a:cubicBezTo>
                    <a:pt x="690" y="477"/>
                    <a:pt x="1299" y="493"/>
                    <a:pt x="1909" y="493"/>
                  </a:cubicBezTo>
                  <a:cubicBezTo>
                    <a:pt x="3155" y="493"/>
                    <a:pt x="4407" y="426"/>
                    <a:pt x="5643" y="418"/>
                  </a:cubicBezTo>
                  <a:cubicBezTo>
                    <a:pt x="7531" y="394"/>
                    <a:pt x="9420" y="382"/>
                    <a:pt x="11309" y="370"/>
                  </a:cubicBezTo>
                  <a:cubicBezTo>
                    <a:pt x="11910" y="368"/>
                    <a:pt x="12511" y="367"/>
                    <a:pt x="13113" y="367"/>
                  </a:cubicBezTo>
                  <a:cubicBezTo>
                    <a:pt x="16217" y="367"/>
                    <a:pt x="19321" y="394"/>
                    <a:pt x="22425" y="454"/>
                  </a:cubicBezTo>
                  <a:cubicBezTo>
                    <a:pt x="24553" y="490"/>
                    <a:pt x="26681" y="549"/>
                    <a:pt x="28821" y="561"/>
                  </a:cubicBezTo>
                  <a:cubicBezTo>
                    <a:pt x="29012" y="561"/>
                    <a:pt x="29012" y="262"/>
                    <a:pt x="28821" y="262"/>
                  </a:cubicBezTo>
                  <a:cubicBezTo>
                    <a:pt x="25055" y="59"/>
                    <a:pt x="21266" y="35"/>
                    <a:pt x="17501" y="11"/>
                  </a:cubicBezTo>
                  <a:cubicBezTo>
                    <a:pt x="16371" y="4"/>
                    <a:pt x="15240" y="0"/>
                    <a:pt x="1410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188" name="Google Shape;3188;p33"/>
            <p:cNvSpPr/>
            <p:nvPr/>
          </p:nvSpPr>
          <p:spPr>
            <a:xfrm>
              <a:off x="3272150" y="-134500"/>
              <a:ext cx="151542" cy="5286213"/>
            </a:xfrm>
            <a:custGeom>
              <a:avLst/>
              <a:gdLst/>
              <a:ahLst/>
              <a:cxnLst/>
              <a:rect l="l" t="t" r="r" b="b"/>
              <a:pathLst>
                <a:path w="904" h="29332" extrusionOk="0">
                  <a:moveTo>
                    <a:pt x="354" y="0"/>
                  </a:moveTo>
                  <a:cubicBezTo>
                    <a:pt x="293" y="0"/>
                    <a:pt x="233" y="42"/>
                    <a:pt x="227" y="126"/>
                  </a:cubicBezTo>
                  <a:cubicBezTo>
                    <a:pt x="36" y="3939"/>
                    <a:pt x="96" y="7776"/>
                    <a:pt x="72" y="11589"/>
                  </a:cubicBezTo>
                  <a:cubicBezTo>
                    <a:pt x="60" y="15379"/>
                    <a:pt x="0" y="19156"/>
                    <a:pt x="96" y="22945"/>
                  </a:cubicBezTo>
                  <a:cubicBezTo>
                    <a:pt x="156" y="25001"/>
                    <a:pt x="132" y="27165"/>
                    <a:pt x="526" y="29197"/>
                  </a:cubicBezTo>
                  <a:cubicBezTo>
                    <a:pt x="542" y="29290"/>
                    <a:pt x="615" y="29331"/>
                    <a:pt x="693" y="29331"/>
                  </a:cubicBezTo>
                  <a:cubicBezTo>
                    <a:pt x="795" y="29331"/>
                    <a:pt x="903" y="29259"/>
                    <a:pt x="897" y="29137"/>
                  </a:cubicBezTo>
                  <a:cubicBezTo>
                    <a:pt x="897" y="27284"/>
                    <a:pt x="658" y="25420"/>
                    <a:pt x="598" y="23567"/>
                  </a:cubicBezTo>
                  <a:cubicBezTo>
                    <a:pt x="538" y="21702"/>
                    <a:pt x="526" y="19837"/>
                    <a:pt x="526" y="17973"/>
                  </a:cubicBezTo>
                  <a:cubicBezTo>
                    <a:pt x="526" y="14195"/>
                    <a:pt x="562" y="10418"/>
                    <a:pt x="562" y="6653"/>
                  </a:cubicBezTo>
                  <a:cubicBezTo>
                    <a:pt x="562" y="4477"/>
                    <a:pt x="574" y="2301"/>
                    <a:pt x="490" y="126"/>
                  </a:cubicBezTo>
                  <a:cubicBezTo>
                    <a:pt x="478" y="42"/>
                    <a:pt x="416" y="0"/>
                    <a:pt x="354"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189" name="Google Shape;3189;p33"/>
            <p:cNvSpPr/>
            <p:nvPr/>
          </p:nvSpPr>
          <p:spPr>
            <a:xfrm>
              <a:off x="3773050" y="-134500"/>
              <a:ext cx="100412" cy="5264846"/>
            </a:xfrm>
            <a:custGeom>
              <a:avLst/>
              <a:gdLst/>
              <a:ahLst/>
              <a:cxnLst/>
              <a:rect l="l" t="t" r="r" b="b"/>
              <a:pathLst>
                <a:path w="599" h="30246" extrusionOk="0">
                  <a:moveTo>
                    <a:pt x="264" y="1"/>
                  </a:moveTo>
                  <a:cubicBezTo>
                    <a:pt x="222" y="1"/>
                    <a:pt x="180" y="27"/>
                    <a:pt x="180" y="81"/>
                  </a:cubicBezTo>
                  <a:cubicBezTo>
                    <a:pt x="1" y="4026"/>
                    <a:pt x="96" y="7982"/>
                    <a:pt x="108" y="11927"/>
                  </a:cubicBezTo>
                  <a:cubicBezTo>
                    <a:pt x="108" y="15872"/>
                    <a:pt x="108" y="19828"/>
                    <a:pt x="120" y="23785"/>
                  </a:cubicBezTo>
                  <a:lnTo>
                    <a:pt x="132" y="27036"/>
                  </a:lnTo>
                  <a:cubicBezTo>
                    <a:pt x="132" y="28052"/>
                    <a:pt x="36" y="29140"/>
                    <a:pt x="276" y="30132"/>
                  </a:cubicBezTo>
                  <a:cubicBezTo>
                    <a:pt x="297" y="30209"/>
                    <a:pt x="364" y="30245"/>
                    <a:pt x="431" y="30245"/>
                  </a:cubicBezTo>
                  <a:cubicBezTo>
                    <a:pt x="511" y="30245"/>
                    <a:pt x="592" y="30194"/>
                    <a:pt x="598" y="30096"/>
                  </a:cubicBezTo>
                  <a:cubicBezTo>
                    <a:pt x="479" y="26235"/>
                    <a:pt x="515" y="22386"/>
                    <a:pt x="503" y="18537"/>
                  </a:cubicBezTo>
                  <a:cubicBezTo>
                    <a:pt x="479" y="14629"/>
                    <a:pt x="479" y="10708"/>
                    <a:pt x="455" y="6787"/>
                  </a:cubicBezTo>
                  <a:cubicBezTo>
                    <a:pt x="443" y="4552"/>
                    <a:pt x="455" y="2305"/>
                    <a:pt x="347" y="81"/>
                  </a:cubicBezTo>
                  <a:cubicBezTo>
                    <a:pt x="347" y="27"/>
                    <a:pt x="305" y="1"/>
                    <a:pt x="26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190" name="Google Shape;3190;p33"/>
            <p:cNvSpPr/>
            <p:nvPr/>
          </p:nvSpPr>
          <p:spPr>
            <a:xfrm>
              <a:off x="4283993" y="-134500"/>
              <a:ext cx="140476" cy="5364760"/>
            </a:xfrm>
            <a:custGeom>
              <a:avLst/>
              <a:gdLst/>
              <a:ahLst/>
              <a:cxnLst/>
              <a:rect l="l" t="t" r="r" b="b"/>
              <a:pathLst>
                <a:path w="838" h="30820" extrusionOk="0">
                  <a:moveTo>
                    <a:pt x="246" y="0"/>
                  </a:moveTo>
                  <a:cubicBezTo>
                    <a:pt x="195" y="0"/>
                    <a:pt x="144" y="33"/>
                    <a:pt x="144" y="99"/>
                  </a:cubicBezTo>
                  <a:cubicBezTo>
                    <a:pt x="1" y="2071"/>
                    <a:pt x="120" y="4091"/>
                    <a:pt x="132" y="6076"/>
                  </a:cubicBezTo>
                  <a:cubicBezTo>
                    <a:pt x="144" y="8048"/>
                    <a:pt x="156" y="10056"/>
                    <a:pt x="180" y="12052"/>
                  </a:cubicBezTo>
                  <a:cubicBezTo>
                    <a:pt x="216" y="15997"/>
                    <a:pt x="264" y="19942"/>
                    <a:pt x="300" y="23898"/>
                  </a:cubicBezTo>
                  <a:lnTo>
                    <a:pt x="335" y="27245"/>
                  </a:lnTo>
                  <a:cubicBezTo>
                    <a:pt x="347" y="28405"/>
                    <a:pt x="312" y="29564"/>
                    <a:pt x="407" y="30712"/>
                  </a:cubicBezTo>
                  <a:cubicBezTo>
                    <a:pt x="431" y="30784"/>
                    <a:pt x="494" y="30819"/>
                    <a:pt x="555" y="30819"/>
                  </a:cubicBezTo>
                  <a:cubicBezTo>
                    <a:pt x="616" y="30819"/>
                    <a:pt x="676" y="30784"/>
                    <a:pt x="694" y="30712"/>
                  </a:cubicBezTo>
                  <a:cubicBezTo>
                    <a:pt x="837" y="28740"/>
                    <a:pt x="694" y="26719"/>
                    <a:pt x="682" y="24735"/>
                  </a:cubicBezTo>
                  <a:cubicBezTo>
                    <a:pt x="658" y="22739"/>
                    <a:pt x="646" y="20755"/>
                    <a:pt x="622" y="18758"/>
                  </a:cubicBezTo>
                  <a:cubicBezTo>
                    <a:pt x="586" y="14814"/>
                    <a:pt x="551" y="10857"/>
                    <a:pt x="491" y="6912"/>
                  </a:cubicBezTo>
                  <a:cubicBezTo>
                    <a:pt x="467" y="4653"/>
                    <a:pt x="551" y="2346"/>
                    <a:pt x="347" y="99"/>
                  </a:cubicBezTo>
                  <a:cubicBezTo>
                    <a:pt x="347" y="33"/>
                    <a:pt x="297" y="0"/>
                    <a:pt x="246"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191" name="Google Shape;3191;p33"/>
            <p:cNvSpPr/>
            <p:nvPr/>
          </p:nvSpPr>
          <p:spPr>
            <a:xfrm>
              <a:off x="4798959" y="-134500"/>
              <a:ext cx="180540" cy="5309233"/>
            </a:xfrm>
            <a:custGeom>
              <a:avLst/>
              <a:gdLst/>
              <a:ahLst/>
              <a:cxnLst/>
              <a:rect l="l" t="t" r="r" b="b"/>
              <a:pathLst>
                <a:path w="1077" h="30501" extrusionOk="0">
                  <a:moveTo>
                    <a:pt x="183" y="0"/>
                  </a:moveTo>
                  <a:cubicBezTo>
                    <a:pt x="142" y="0"/>
                    <a:pt x="96" y="31"/>
                    <a:pt x="96" y="85"/>
                  </a:cubicBezTo>
                  <a:cubicBezTo>
                    <a:pt x="1" y="2021"/>
                    <a:pt x="180" y="4018"/>
                    <a:pt x="240" y="5966"/>
                  </a:cubicBezTo>
                  <a:cubicBezTo>
                    <a:pt x="312" y="7915"/>
                    <a:pt x="359" y="9887"/>
                    <a:pt x="407" y="11847"/>
                  </a:cubicBezTo>
                  <a:cubicBezTo>
                    <a:pt x="503" y="15768"/>
                    <a:pt x="563" y="19689"/>
                    <a:pt x="587" y="23610"/>
                  </a:cubicBezTo>
                  <a:cubicBezTo>
                    <a:pt x="598" y="25857"/>
                    <a:pt x="598" y="28092"/>
                    <a:pt x="622" y="30339"/>
                  </a:cubicBezTo>
                  <a:cubicBezTo>
                    <a:pt x="622" y="30447"/>
                    <a:pt x="703" y="30501"/>
                    <a:pt x="784" y="30501"/>
                  </a:cubicBezTo>
                  <a:cubicBezTo>
                    <a:pt x="864" y="30501"/>
                    <a:pt x="945" y="30447"/>
                    <a:pt x="945" y="30339"/>
                  </a:cubicBezTo>
                  <a:cubicBezTo>
                    <a:pt x="1077" y="22426"/>
                    <a:pt x="897" y="14501"/>
                    <a:pt x="598" y="6588"/>
                  </a:cubicBezTo>
                  <a:cubicBezTo>
                    <a:pt x="515" y="4424"/>
                    <a:pt x="551" y="2201"/>
                    <a:pt x="252" y="61"/>
                  </a:cubicBezTo>
                  <a:cubicBezTo>
                    <a:pt x="247" y="19"/>
                    <a:pt x="216" y="0"/>
                    <a:pt x="18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192" name="Google Shape;3192;p33"/>
            <p:cNvSpPr/>
            <p:nvPr/>
          </p:nvSpPr>
          <p:spPr>
            <a:xfrm>
              <a:off x="5321975" y="-134500"/>
              <a:ext cx="158425" cy="5364733"/>
            </a:xfrm>
            <a:custGeom>
              <a:avLst/>
              <a:gdLst/>
              <a:ahLst/>
              <a:cxnLst/>
              <a:rect l="l" t="t" r="r" b="b"/>
              <a:pathLst>
                <a:path w="945" h="28158" extrusionOk="0">
                  <a:moveTo>
                    <a:pt x="144" y="1"/>
                  </a:moveTo>
                  <a:cubicBezTo>
                    <a:pt x="96" y="1"/>
                    <a:pt x="48" y="31"/>
                    <a:pt x="48" y="90"/>
                  </a:cubicBezTo>
                  <a:cubicBezTo>
                    <a:pt x="1" y="3724"/>
                    <a:pt x="132" y="7370"/>
                    <a:pt x="204" y="10992"/>
                  </a:cubicBezTo>
                  <a:cubicBezTo>
                    <a:pt x="288" y="14590"/>
                    <a:pt x="359" y="18188"/>
                    <a:pt x="443" y="21786"/>
                  </a:cubicBezTo>
                  <a:cubicBezTo>
                    <a:pt x="491" y="23854"/>
                    <a:pt x="539" y="25910"/>
                    <a:pt x="586" y="27978"/>
                  </a:cubicBezTo>
                  <a:cubicBezTo>
                    <a:pt x="586" y="28098"/>
                    <a:pt x="676" y="28157"/>
                    <a:pt x="766" y="28157"/>
                  </a:cubicBezTo>
                  <a:cubicBezTo>
                    <a:pt x="855" y="28157"/>
                    <a:pt x="945" y="28098"/>
                    <a:pt x="945" y="27978"/>
                  </a:cubicBezTo>
                  <a:cubicBezTo>
                    <a:pt x="790" y="20746"/>
                    <a:pt x="646" y="13514"/>
                    <a:pt x="443" y="6282"/>
                  </a:cubicBezTo>
                  <a:cubicBezTo>
                    <a:pt x="383" y="4214"/>
                    <a:pt x="359" y="2158"/>
                    <a:pt x="240" y="90"/>
                  </a:cubicBezTo>
                  <a:cubicBezTo>
                    <a:pt x="240" y="31"/>
                    <a:pt x="192" y="1"/>
                    <a:pt x="14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193" name="Google Shape;3193;p33"/>
            <p:cNvSpPr/>
            <p:nvPr/>
          </p:nvSpPr>
          <p:spPr>
            <a:xfrm>
              <a:off x="5780950" y="-134500"/>
              <a:ext cx="158425" cy="5309202"/>
            </a:xfrm>
            <a:custGeom>
              <a:avLst/>
              <a:gdLst/>
              <a:ahLst/>
              <a:cxnLst/>
              <a:rect l="l" t="t" r="r" b="b"/>
              <a:pathLst>
                <a:path w="945" h="28145" extrusionOk="0">
                  <a:moveTo>
                    <a:pt x="143" y="0"/>
                  </a:moveTo>
                  <a:cubicBezTo>
                    <a:pt x="99" y="0"/>
                    <a:pt x="54" y="27"/>
                    <a:pt x="48" y="81"/>
                  </a:cubicBezTo>
                  <a:cubicBezTo>
                    <a:pt x="0" y="3715"/>
                    <a:pt x="132" y="7349"/>
                    <a:pt x="215" y="10983"/>
                  </a:cubicBezTo>
                  <a:cubicBezTo>
                    <a:pt x="287" y="14581"/>
                    <a:pt x="371" y="18179"/>
                    <a:pt x="442" y="21777"/>
                  </a:cubicBezTo>
                  <a:cubicBezTo>
                    <a:pt x="490" y="23845"/>
                    <a:pt x="538" y="25901"/>
                    <a:pt x="586" y="27957"/>
                  </a:cubicBezTo>
                  <a:cubicBezTo>
                    <a:pt x="586" y="28082"/>
                    <a:pt x="675" y="28145"/>
                    <a:pt x="765" y="28145"/>
                  </a:cubicBezTo>
                  <a:cubicBezTo>
                    <a:pt x="855" y="28145"/>
                    <a:pt x="944" y="28082"/>
                    <a:pt x="944" y="27957"/>
                  </a:cubicBezTo>
                  <a:cubicBezTo>
                    <a:pt x="789" y="20725"/>
                    <a:pt x="646" y="13493"/>
                    <a:pt x="442" y="6261"/>
                  </a:cubicBezTo>
                  <a:cubicBezTo>
                    <a:pt x="395" y="4205"/>
                    <a:pt x="359" y="2137"/>
                    <a:pt x="239" y="81"/>
                  </a:cubicBezTo>
                  <a:cubicBezTo>
                    <a:pt x="233" y="27"/>
                    <a:pt x="188" y="0"/>
                    <a:pt x="14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194" name="Google Shape;3194;p33"/>
            <p:cNvSpPr/>
            <p:nvPr/>
          </p:nvSpPr>
          <p:spPr>
            <a:xfrm>
              <a:off x="6291575" y="-115450"/>
              <a:ext cx="151542" cy="5286213"/>
            </a:xfrm>
            <a:custGeom>
              <a:avLst/>
              <a:gdLst/>
              <a:ahLst/>
              <a:cxnLst/>
              <a:rect l="l" t="t" r="r" b="b"/>
              <a:pathLst>
                <a:path w="904" h="29332" extrusionOk="0">
                  <a:moveTo>
                    <a:pt x="354" y="0"/>
                  </a:moveTo>
                  <a:cubicBezTo>
                    <a:pt x="293" y="0"/>
                    <a:pt x="233" y="42"/>
                    <a:pt x="227" y="126"/>
                  </a:cubicBezTo>
                  <a:cubicBezTo>
                    <a:pt x="36" y="3939"/>
                    <a:pt x="96" y="7776"/>
                    <a:pt x="72" y="11589"/>
                  </a:cubicBezTo>
                  <a:cubicBezTo>
                    <a:pt x="60" y="15379"/>
                    <a:pt x="0" y="19156"/>
                    <a:pt x="96" y="22945"/>
                  </a:cubicBezTo>
                  <a:cubicBezTo>
                    <a:pt x="156" y="25001"/>
                    <a:pt x="132" y="27165"/>
                    <a:pt x="526" y="29197"/>
                  </a:cubicBezTo>
                  <a:cubicBezTo>
                    <a:pt x="542" y="29290"/>
                    <a:pt x="615" y="29331"/>
                    <a:pt x="693" y="29331"/>
                  </a:cubicBezTo>
                  <a:cubicBezTo>
                    <a:pt x="795" y="29331"/>
                    <a:pt x="903" y="29259"/>
                    <a:pt x="897" y="29137"/>
                  </a:cubicBezTo>
                  <a:cubicBezTo>
                    <a:pt x="897" y="27284"/>
                    <a:pt x="658" y="25420"/>
                    <a:pt x="598" y="23567"/>
                  </a:cubicBezTo>
                  <a:cubicBezTo>
                    <a:pt x="538" y="21702"/>
                    <a:pt x="526" y="19837"/>
                    <a:pt x="526" y="17973"/>
                  </a:cubicBezTo>
                  <a:cubicBezTo>
                    <a:pt x="526" y="14195"/>
                    <a:pt x="562" y="10418"/>
                    <a:pt x="562" y="6653"/>
                  </a:cubicBezTo>
                  <a:cubicBezTo>
                    <a:pt x="562" y="4477"/>
                    <a:pt x="574" y="2301"/>
                    <a:pt x="490" y="126"/>
                  </a:cubicBezTo>
                  <a:cubicBezTo>
                    <a:pt x="478" y="42"/>
                    <a:pt x="416" y="0"/>
                    <a:pt x="354"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195" name="Google Shape;3195;p33"/>
            <p:cNvSpPr/>
            <p:nvPr/>
          </p:nvSpPr>
          <p:spPr>
            <a:xfrm>
              <a:off x="6792475" y="-115450"/>
              <a:ext cx="100412" cy="5264846"/>
            </a:xfrm>
            <a:custGeom>
              <a:avLst/>
              <a:gdLst/>
              <a:ahLst/>
              <a:cxnLst/>
              <a:rect l="l" t="t" r="r" b="b"/>
              <a:pathLst>
                <a:path w="599" h="30246" extrusionOk="0">
                  <a:moveTo>
                    <a:pt x="264" y="1"/>
                  </a:moveTo>
                  <a:cubicBezTo>
                    <a:pt x="222" y="1"/>
                    <a:pt x="180" y="27"/>
                    <a:pt x="180" y="81"/>
                  </a:cubicBezTo>
                  <a:cubicBezTo>
                    <a:pt x="1" y="4026"/>
                    <a:pt x="96" y="7982"/>
                    <a:pt x="108" y="11927"/>
                  </a:cubicBezTo>
                  <a:cubicBezTo>
                    <a:pt x="108" y="15872"/>
                    <a:pt x="108" y="19828"/>
                    <a:pt x="120" y="23785"/>
                  </a:cubicBezTo>
                  <a:lnTo>
                    <a:pt x="132" y="27036"/>
                  </a:lnTo>
                  <a:cubicBezTo>
                    <a:pt x="132" y="28052"/>
                    <a:pt x="36" y="29140"/>
                    <a:pt x="276" y="30132"/>
                  </a:cubicBezTo>
                  <a:cubicBezTo>
                    <a:pt x="297" y="30209"/>
                    <a:pt x="364" y="30245"/>
                    <a:pt x="431" y="30245"/>
                  </a:cubicBezTo>
                  <a:cubicBezTo>
                    <a:pt x="511" y="30245"/>
                    <a:pt x="592" y="30194"/>
                    <a:pt x="598" y="30096"/>
                  </a:cubicBezTo>
                  <a:cubicBezTo>
                    <a:pt x="479" y="26235"/>
                    <a:pt x="515" y="22386"/>
                    <a:pt x="503" y="18537"/>
                  </a:cubicBezTo>
                  <a:cubicBezTo>
                    <a:pt x="479" y="14629"/>
                    <a:pt x="479" y="10708"/>
                    <a:pt x="455" y="6787"/>
                  </a:cubicBezTo>
                  <a:cubicBezTo>
                    <a:pt x="443" y="4552"/>
                    <a:pt x="455" y="2305"/>
                    <a:pt x="347" y="81"/>
                  </a:cubicBezTo>
                  <a:cubicBezTo>
                    <a:pt x="347" y="27"/>
                    <a:pt x="305" y="1"/>
                    <a:pt x="26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196" name="Google Shape;3196;p33"/>
            <p:cNvSpPr/>
            <p:nvPr/>
          </p:nvSpPr>
          <p:spPr>
            <a:xfrm>
              <a:off x="7303418" y="-115450"/>
              <a:ext cx="140476" cy="5364760"/>
            </a:xfrm>
            <a:custGeom>
              <a:avLst/>
              <a:gdLst/>
              <a:ahLst/>
              <a:cxnLst/>
              <a:rect l="l" t="t" r="r" b="b"/>
              <a:pathLst>
                <a:path w="838" h="30820" extrusionOk="0">
                  <a:moveTo>
                    <a:pt x="246" y="0"/>
                  </a:moveTo>
                  <a:cubicBezTo>
                    <a:pt x="195" y="0"/>
                    <a:pt x="144" y="33"/>
                    <a:pt x="144" y="99"/>
                  </a:cubicBezTo>
                  <a:cubicBezTo>
                    <a:pt x="1" y="2071"/>
                    <a:pt x="120" y="4091"/>
                    <a:pt x="132" y="6076"/>
                  </a:cubicBezTo>
                  <a:cubicBezTo>
                    <a:pt x="144" y="8048"/>
                    <a:pt x="156" y="10056"/>
                    <a:pt x="180" y="12052"/>
                  </a:cubicBezTo>
                  <a:cubicBezTo>
                    <a:pt x="216" y="15997"/>
                    <a:pt x="264" y="19942"/>
                    <a:pt x="300" y="23898"/>
                  </a:cubicBezTo>
                  <a:lnTo>
                    <a:pt x="335" y="27245"/>
                  </a:lnTo>
                  <a:cubicBezTo>
                    <a:pt x="347" y="28405"/>
                    <a:pt x="312" y="29564"/>
                    <a:pt x="407" y="30712"/>
                  </a:cubicBezTo>
                  <a:cubicBezTo>
                    <a:pt x="431" y="30784"/>
                    <a:pt x="494" y="30819"/>
                    <a:pt x="555" y="30819"/>
                  </a:cubicBezTo>
                  <a:cubicBezTo>
                    <a:pt x="616" y="30819"/>
                    <a:pt x="676" y="30784"/>
                    <a:pt x="694" y="30712"/>
                  </a:cubicBezTo>
                  <a:cubicBezTo>
                    <a:pt x="837" y="28740"/>
                    <a:pt x="694" y="26719"/>
                    <a:pt x="682" y="24735"/>
                  </a:cubicBezTo>
                  <a:cubicBezTo>
                    <a:pt x="658" y="22739"/>
                    <a:pt x="646" y="20755"/>
                    <a:pt x="622" y="18758"/>
                  </a:cubicBezTo>
                  <a:cubicBezTo>
                    <a:pt x="586" y="14814"/>
                    <a:pt x="551" y="10857"/>
                    <a:pt x="491" y="6912"/>
                  </a:cubicBezTo>
                  <a:cubicBezTo>
                    <a:pt x="467" y="4653"/>
                    <a:pt x="551" y="2346"/>
                    <a:pt x="347" y="99"/>
                  </a:cubicBezTo>
                  <a:cubicBezTo>
                    <a:pt x="347" y="33"/>
                    <a:pt x="297" y="0"/>
                    <a:pt x="246"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197" name="Google Shape;3197;p33"/>
            <p:cNvSpPr/>
            <p:nvPr/>
          </p:nvSpPr>
          <p:spPr>
            <a:xfrm>
              <a:off x="7818384" y="-115450"/>
              <a:ext cx="180540" cy="5309233"/>
            </a:xfrm>
            <a:custGeom>
              <a:avLst/>
              <a:gdLst/>
              <a:ahLst/>
              <a:cxnLst/>
              <a:rect l="l" t="t" r="r" b="b"/>
              <a:pathLst>
                <a:path w="1077" h="30501" extrusionOk="0">
                  <a:moveTo>
                    <a:pt x="183" y="0"/>
                  </a:moveTo>
                  <a:cubicBezTo>
                    <a:pt x="142" y="0"/>
                    <a:pt x="96" y="31"/>
                    <a:pt x="96" y="85"/>
                  </a:cubicBezTo>
                  <a:cubicBezTo>
                    <a:pt x="1" y="2021"/>
                    <a:pt x="180" y="4018"/>
                    <a:pt x="240" y="5966"/>
                  </a:cubicBezTo>
                  <a:cubicBezTo>
                    <a:pt x="312" y="7915"/>
                    <a:pt x="359" y="9887"/>
                    <a:pt x="407" y="11847"/>
                  </a:cubicBezTo>
                  <a:cubicBezTo>
                    <a:pt x="503" y="15768"/>
                    <a:pt x="563" y="19689"/>
                    <a:pt x="587" y="23610"/>
                  </a:cubicBezTo>
                  <a:cubicBezTo>
                    <a:pt x="598" y="25857"/>
                    <a:pt x="598" y="28092"/>
                    <a:pt x="622" y="30339"/>
                  </a:cubicBezTo>
                  <a:cubicBezTo>
                    <a:pt x="622" y="30447"/>
                    <a:pt x="703" y="30501"/>
                    <a:pt x="784" y="30501"/>
                  </a:cubicBezTo>
                  <a:cubicBezTo>
                    <a:pt x="864" y="30501"/>
                    <a:pt x="945" y="30447"/>
                    <a:pt x="945" y="30339"/>
                  </a:cubicBezTo>
                  <a:cubicBezTo>
                    <a:pt x="1077" y="22426"/>
                    <a:pt x="897" y="14501"/>
                    <a:pt x="598" y="6588"/>
                  </a:cubicBezTo>
                  <a:cubicBezTo>
                    <a:pt x="515" y="4424"/>
                    <a:pt x="551" y="2201"/>
                    <a:pt x="252" y="61"/>
                  </a:cubicBezTo>
                  <a:cubicBezTo>
                    <a:pt x="247" y="19"/>
                    <a:pt x="216" y="0"/>
                    <a:pt x="18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198" name="Google Shape;3198;p33"/>
            <p:cNvSpPr/>
            <p:nvPr/>
          </p:nvSpPr>
          <p:spPr>
            <a:xfrm>
              <a:off x="8341400" y="-115450"/>
              <a:ext cx="158425" cy="5364733"/>
            </a:xfrm>
            <a:custGeom>
              <a:avLst/>
              <a:gdLst/>
              <a:ahLst/>
              <a:cxnLst/>
              <a:rect l="l" t="t" r="r" b="b"/>
              <a:pathLst>
                <a:path w="945" h="28158" extrusionOk="0">
                  <a:moveTo>
                    <a:pt x="144" y="1"/>
                  </a:moveTo>
                  <a:cubicBezTo>
                    <a:pt x="96" y="1"/>
                    <a:pt x="48" y="31"/>
                    <a:pt x="48" y="90"/>
                  </a:cubicBezTo>
                  <a:cubicBezTo>
                    <a:pt x="1" y="3724"/>
                    <a:pt x="132" y="7370"/>
                    <a:pt x="204" y="10992"/>
                  </a:cubicBezTo>
                  <a:cubicBezTo>
                    <a:pt x="288" y="14590"/>
                    <a:pt x="359" y="18188"/>
                    <a:pt x="443" y="21786"/>
                  </a:cubicBezTo>
                  <a:cubicBezTo>
                    <a:pt x="491" y="23854"/>
                    <a:pt x="539" y="25910"/>
                    <a:pt x="586" y="27978"/>
                  </a:cubicBezTo>
                  <a:cubicBezTo>
                    <a:pt x="586" y="28098"/>
                    <a:pt x="676" y="28157"/>
                    <a:pt x="766" y="28157"/>
                  </a:cubicBezTo>
                  <a:cubicBezTo>
                    <a:pt x="855" y="28157"/>
                    <a:pt x="945" y="28098"/>
                    <a:pt x="945" y="27978"/>
                  </a:cubicBezTo>
                  <a:cubicBezTo>
                    <a:pt x="790" y="20746"/>
                    <a:pt x="646" y="13514"/>
                    <a:pt x="443" y="6282"/>
                  </a:cubicBezTo>
                  <a:cubicBezTo>
                    <a:pt x="383" y="4214"/>
                    <a:pt x="359" y="2158"/>
                    <a:pt x="240" y="90"/>
                  </a:cubicBezTo>
                  <a:cubicBezTo>
                    <a:pt x="240" y="31"/>
                    <a:pt x="192" y="1"/>
                    <a:pt x="14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199" name="Google Shape;3199;p33"/>
            <p:cNvSpPr/>
            <p:nvPr/>
          </p:nvSpPr>
          <p:spPr>
            <a:xfrm>
              <a:off x="8800375" y="-115450"/>
              <a:ext cx="158425" cy="5309202"/>
            </a:xfrm>
            <a:custGeom>
              <a:avLst/>
              <a:gdLst/>
              <a:ahLst/>
              <a:cxnLst/>
              <a:rect l="l" t="t" r="r" b="b"/>
              <a:pathLst>
                <a:path w="945" h="28145" extrusionOk="0">
                  <a:moveTo>
                    <a:pt x="143" y="0"/>
                  </a:moveTo>
                  <a:cubicBezTo>
                    <a:pt x="99" y="0"/>
                    <a:pt x="54" y="27"/>
                    <a:pt x="48" y="81"/>
                  </a:cubicBezTo>
                  <a:cubicBezTo>
                    <a:pt x="0" y="3715"/>
                    <a:pt x="132" y="7349"/>
                    <a:pt x="215" y="10983"/>
                  </a:cubicBezTo>
                  <a:cubicBezTo>
                    <a:pt x="287" y="14581"/>
                    <a:pt x="371" y="18179"/>
                    <a:pt x="442" y="21777"/>
                  </a:cubicBezTo>
                  <a:cubicBezTo>
                    <a:pt x="490" y="23845"/>
                    <a:pt x="538" y="25901"/>
                    <a:pt x="586" y="27957"/>
                  </a:cubicBezTo>
                  <a:cubicBezTo>
                    <a:pt x="586" y="28082"/>
                    <a:pt x="675" y="28145"/>
                    <a:pt x="765" y="28145"/>
                  </a:cubicBezTo>
                  <a:cubicBezTo>
                    <a:pt x="855" y="28145"/>
                    <a:pt x="944" y="28082"/>
                    <a:pt x="944" y="27957"/>
                  </a:cubicBezTo>
                  <a:cubicBezTo>
                    <a:pt x="789" y="20725"/>
                    <a:pt x="646" y="13493"/>
                    <a:pt x="442" y="6261"/>
                  </a:cubicBezTo>
                  <a:cubicBezTo>
                    <a:pt x="395" y="4205"/>
                    <a:pt x="359" y="2137"/>
                    <a:pt x="239" y="81"/>
                  </a:cubicBezTo>
                  <a:cubicBezTo>
                    <a:pt x="233" y="27"/>
                    <a:pt x="188" y="0"/>
                    <a:pt x="14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sp>
        <p:nvSpPr>
          <p:cNvPr id="3200" name="Google Shape;3200;p33"/>
          <p:cNvSpPr/>
          <p:nvPr/>
        </p:nvSpPr>
        <p:spPr>
          <a:xfrm>
            <a:off x="914400" y="609600"/>
            <a:ext cx="10363200" cy="5636800"/>
          </a:xfrm>
          <a:prstGeom prst="snip2DiagRect">
            <a:avLst>
              <a:gd name="adj1" fmla="val 0"/>
              <a:gd name="adj2" fmla="val 0"/>
            </a:avLst>
          </a:pr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pic>
        <p:nvPicPr>
          <p:cNvPr id="3201" name="Google Shape;3201;p33"/>
          <p:cNvPicPr preferRelativeResize="0"/>
          <p:nvPr/>
        </p:nvPicPr>
        <p:blipFill>
          <a:blip r:embed="rId2"/>
          <a:stretch>
            <a:fillRect/>
          </a:stretch>
        </p:blipFill>
        <p:spPr>
          <a:xfrm>
            <a:off x="0" y="0"/>
            <a:ext cx="12192000" cy="6858000"/>
          </a:xfrm>
          <a:prstGeom prst="rect">
            <a:avLst/>
          </a:prstGeom>
          <a:noFill/>
          <a:ln>
            <a:noFill/>
          </a:ln>
        </p:spPr>
      </p:pic>
      <p:sp>
        <p:nvSpPr>
          <p:cNvPr id="3202" name="Google Shape;3202;p33"/>
          <p:cNvSpPr txBox="1">
            <a:spLocks noGrp="1"/>
          </p:cNvSpPr>
          <p:nvPr>
            <p:ph type="subTitle" idx="1"/>
          </p:nvPr>
        </p:nvSpPr>
        <p:spPr>
          <a:xfrm>
            <a:off x="6734533" y="2722133"/>
            <a:ext cx="2837600" cy="759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1400"/>
              <a:buNone/>
              <a:defRPr sz="1865">
                <a:solidFill>
                  <a:schemeClr val="dk1"/>
                </a:solidFill>
              </a:defRPr>
            </a:lvl1pPr>
            <a:lvl2pPr lvl="1" rtl="0">
              <a:spcBef>
                <a:spcPts val="0"/>
              </a:spcBef>
              <a:spcAft>
                <a:spcPts val="0"/>
              </a:spcAft>
              <a:buClr>
                <a:schemeClr val="dk1"/>
              </a:buClr>
              <a:buSzPts val="1400"/>
              <a:buNone/>
              <a:defRPr>
                <a:solidFill>
                  <a:schemeClr val="dk1"/>
                </a:solidFill>
              </a:defRPr>
            </a:lvl2pPr>
            <a:lvl3pPr lvl="2" rtl="0">
              <a:spcBef>
                <a:spcPts val="0"/>
              </a:spcBef>
              <a:spcAft>
                <a:spcPts val="0"/>
              </a:spcAft>
              <a:buClr>
                <a:schemeClr val="dk1"/>
              </a:buClr>
              <a:buSzPts val="1400"/>
              <a:buNone/>
              <a:defRPr>
                <a:solidFill>
                  <a:schemeClr val="dk1"/>
                </a:solidFill>
              </a:defRPr>
            </a:lvl3pPr>
            <a:lvl4pPr lvl="3" rtl="0">
              <a:spcBef>
                <a:spcPts val="0"/>
              </a:spcBef>
              <a:spcAft>
                <a:spcPts val="0"/>
              </a:spcAft>
              <a:buClr>
                <a:schemeClr val="dk1"/>
              </a:buClr>
              <a:buSzPts val="1400"/>
              <a:buNone/>
              <a:defRPr>
                <a:solidFill>
                  <a:schemeClr val="dk1"/>
                </a:solidFill>
              </a:defRPr>
            </a:lvl4pPr>
            <a:lvl5pPr lvl="4" rtl="0">
              <a:spcBef>
                <a:spcPts val="0"/>
              </a:spcBef>
              <a:spcAft>
                <a:spcPts val="0"/>
              </a:spcAft>
              <a:buClr>
                <a:schemeClr val="dk1"/>
              </a:buClr>
              <a:buSzPts val="1400"/>
              <a:buNone/>
              <a:defRPr>
                <a:solidFill>
                  <a:schemeClr val="dk1"/>
                </a:solidFill>
              </a:defRPr>
            </a:lvl5pPr>
            <a:lvl6pPr lvl="5" rtl="0">
              <a:spcBef>
                <a:spcPts val="0"/>
              </a:spcBef>
              <a:spcAft>
                <a:spcPts val="0"/>
              </a:spcAft>
              <a:buClr>
                <a:schemeClr val="dk1"/>
              </a:buClr>
              <a:buSzPts val="1400"/>
              <a:buNone/>
              <a:defRPr>
                <a:solidFill>
                  <a:schemeClr val="dk1"/>
                </a:solidFill>
              </a:defRPr>
            </a:lvl6pPr>
            <a:lvl7pPr lvl="6" rtl="0">
              <a:spcBef>
                <a:spcPts val="0"/>
              </a:spcBef>
              <a:spcAft>
                <a:spcPts val="0"/>
              </a:spcAft>
              <a:buClr>
                <a:schemeClr val="dk1"/>
              </a:buClr>
              <a:buSzPts val="1400"/>
              <a:buNone/>
              <a:defRPr>
                <a:solidFill>
                  <a:schemeClr val="dk1"/>
                </a:solidFill>
              </a:defRPr>
            </a:lvl7pPr>
            <a:lvl8pPr lvl="7" rtl="0">
              <a:spcBef>
                <a:spcPts val="0"/>
              </a:spcBef>
              <a:spcAft>
                <a:spcPts val="0"/>
              </a:spcAft>
              <a:buClr>
                <a:schemeClr val="dk1"/>
              </a:buClr>
              <a:buSzPts val="1400"/>
              <a:buNone/>
              <a:defRPr>
                <a:solidFill>
                  <a:schemeClr val="dk1"/>
                </a:solidFill>
              </a:defRPr>
            </a:lvl8pPr>
            <a:lvl9pPr lvl="8" rtl="0">
              <a:spcBef>
                <a:spcPts val="0"/>
              </a:spcBef>
              <a:spcAft>
                <a:spcPts val="0"/>
              </a:spcAft>
              <a:buClr>
                <a:schemeClr val="dk1"/>
              </a:buClr>
              <a:buSzPts val="1400"/>
              <a:buNone/>
              <a:defRPr>
                <a:solidFill>
                  <a:schemeClr val="dk1"/>
                </a:solidFill>
              </a:defRPr>
            </a:lvl9pPr>
          </a:lstStyle>
          <a:p>
            <a:endParaRPr/>
          </a:p>
        </p:txBody>
      </p:sp>
      <p:sp>
        <p:nvSpPr>
          <p:cNvPr id="3203" name="Google Shape;3203;p33"/>
          <p:cNvSpPr txBox="1">
            <a:spLocks noGrp="1"/>
          </p:cNvSpPr>
          <p:nvPr>
            <p:ph type="subTitle" idx="2"/>
          </p:nvPr>
        </p:nvSpPr>
        <p:spPr>
          <a:xfrm>
            <a:off x="6620333" y="2027700"/>
            <a:ext cx="3066000" cy="7268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dk1"/>
              </a:buClr>
              <a:buSzPts val="2500"/>
              <a:buFont typeface="Delius Swash Caps" panose="02000603000000000000"/>
              <a:buNone/>
              <a:defRPr sz="4000">
                <a:solidFill>
                  <a:srgbClr val="191919"/>
                </a:solidFill>
                <a:latin typeface="Just Another Hand" panose="02000506000000020003"/>
                <a:ea typeface="Just Another Hand" panose="02000506000000020003"/>
                <a:cs typeface="Just Another Hand" panose="02000506000000020003"/>
                <a:sym typeface="Just Another Hand" panose="02000506000000020003"/>
              </a:defRPr>
            </a:lvl1pPr>
            <a:lvl2pPr lvl="1"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2pPr>
            <a:lvl3pPr lvl="2"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3pPr>
            <a:lvl4pPr lvl="3"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4pPr>
            <a:lvl5pPr lvl="4"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5pPr>
            <a:lvl6pPr lvl="5"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6pPr>
            <a:lvl7pPr lvl="6"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7pPr>
            <a:lvl8pPr lvl="7"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8pPr>
            <a:lvl9pPr lvl="8"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9pPr>
          </a:lstStyle>
          <a:p>
            <a:endParaRPr/>
          </a:p>
        </p:txBody>
      </p:sp>
      <p:sp>
        <p:nvSpPr>
          <p:cNvPr id="3204" name="Google Shape;3204;p33"/>
          <p:cNvSpPr txBox="1">
            <a:spLocks noGrp="1"/>
          </p:cNvSpPr>
          <p:nvPr>
            <p:ph type="subTitle" idx="3"/>
          </p:nvPr>
        </p:nvSpPr>
        <p:spPr>
          <a:xfrm>
            <a:off x="2619867" y="2722133"/>
            <a:ext cx="2837600" cy="759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1400"/>
              <a:buNone/>
              <a:defRPr>
                <a:solidFill>
                  <a:schemeClr val="dk1"/>
                </a:solidFill>
              </a:defRPr>
            </a:lvl1pPr>
            <a:lvl2pPr lvl="1" rtl="0">
              <a:spcBef>
                <a:spcPts val="0"/>
              </a:spcBef>
              <a:spcAft>
                <a:spcPts val="0"/>
              </a:spcAft>
              <a:buClr>
                <a:schemeClr val="dk1"/>
              </a:buClr>
              <a:buSzPts val="1400"/>
              <a:buNone/>
              <a:defRPr>
                <a:solidFill>
                  <a:schemeClr val="dk1"/>
                </a:solidFill>
              </a:defRPr>
            </a:lvl2pPr>
            <a:lvl3pPr lvl="2" rtl="0">
              <a:spcBef>
                <a:spcPts val="0"/>
              </a:spcBef>
              <a:spcAft>
                <a:spcPts val="0"/>
              </a:spcAft>
              <a:buClr>
                <a:schemeClr val="dk1"/>
              </a:buClr>
              <a:buSzPts val="1400"/>
              <a:buNone/>
              <a:defRPr>
                <a:solidFill>
                  <a:schemeClr val="dk1"/>
                </a:solidFill>
              </a:defRPr>
            </a:lvl3pPr>
            <a:lvl4pPr lvl="3" rtl="0">
              <a:spcBef>
                <a:spcPts val="0"/>
              </a:spcBef>
              <a:spcAft>
                <a:spcPts val="0"/>
              </a:spcAft>
              <a:buClr>
                <a:schemeClr val="dk1"/>
              </a:buClr>
              <a:buSzPts val="1400"/>
              <a:buNone/>
              <a:defRPr>
                <a:solidFill>
                  <a:schemeClr val="dk1"/>
                </a:solidFill>
              </a:defRPr>
            </a:lvl4pPr>
            <a:lvl5pPr lvl="4" rtl="0">
              <a:spcBef>
                <a:spcPts val="0"/>
              </a:spcBef>
              <a:spcAft>
                <a:spcPts val="0"/>
              </a:spcAft>
              <a:buClr>
                <a:schemeClr val="dk1"/>
              </a:buClr>
              <a:buSzPts val="1400"/>
              <a:buNone/>
              <a:defRPr>
                <a:solidFill>
                  <a:schemeClr val="dk1"/>
                </a:solidFill>
              </a:defRPr>
            </a:lvl5pPr>
            <a:lvl6pPr lvl="5" rtl="0">
              <a:spcBef>
                <a:spcPts val="0"/>
              </a:spcBef>
              <a:spcAft>
                <a:spcPts val="0"/>
              </a:spcAft>
              <a:buClr>
                <a:schemeClr val="dk1"/>
              </a:buClr>
              <a:buSzPts val="1400"/>
              <a:buNone/>
              <a:defRPr>
                <a:solidFill>
                  <a:schemeClr val="dk1"/>
                </a:solidFill>
              </a:defRPr>
            </a:lvl6pPr>
            <a:lvl7pPr lvl="6" rtl="0">
              <a:spcBef>
                <a:spcPts val="0"/>
              </a:spcBef>
              <a:spcAft>
                <a:spcPts val="0"/>
              </a:spcAft>
              <a:buClr>
                <a:schemeClr val="dk1"/>
              </a:buClr>
              <a:buSzPts val="1400"/>
              <a:buNone/>
              <a:defRPr>
                <a:solidFill>
                  <a:schemeClr val="dk1"/>
                </a:solidFill>
              </a:defRPr>
            </a:lvl7pPr>
            <a:lvl8pPr lvl="7" rtl="0">
              <a:spcBef>
                <a:spcPts val="0"/>
              </a:spcBef>
              <a:spcAft>
                <a:spcPts val="0"/>
              </a:spcAft>
              <a:buClr>
                <a:schemeClr val="dk1"/>
              </a:buClr>
              <a:buSzPts val="1400"/>
              <a:buNone/>
              <a:defRPr>
                <a:solidFill>
                  <a:schemeClr val="dk1"/>
                </a:solidFill>
              </a:defRPr>
            </a:lvl8pPr>
            <a:lvl9pPr lvl="8" rtl="0">
              <a:spcBef>
                <a:spcPts val="0"/>
              </a:spcBef>
              <a:spcAft>
                <a:spcPts val="0"/>
              </a:spcAft>
              <a:buClr>
                <a:schemeClr val="dk1"/>
              </a:buClr>
              <a:buSzPts val="1400"/>
              <a:buNone/>
              <a:defRPr>
                <a:solidFill>
                  <a:schemeClr val="dk1"/>
                </a:solidFill>
              </a:defRPr>
            </a:lvl9pPr>
          </a:lstStyle>
          <a:p>
            <a:endParaRPr/>
          </a:p>
        </p:txBody>
      </p:sp>
      <p:sp>
        <p:nvSpPr>
          <p:cNvPr id="3205" name="Google Shape;3205;p33"/>
          <p:cNvSpPr txBox="1">
            <a:spLocks noGrp="1"/>
          </p:cNvSpPr>
          <p:nvPr>
            <p:ph type="subTitle" idx="4"/>
          </p:nvPr>
        </p:nvSpPr>
        <p:spPr>
          <a:xfrm>
            <a:off x="2505667" y="2027700"/>
            <a:ext cx="3066000" cy="7268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dk1"/>
              </a:buClr>
              <a:buSzPts val="2500"/>
              <a:buFont typeface="Delius Swash Caps" panose="02000603000000000000"/>
              <a:buNone/>
              <a:defRPr sz="4000">
                <a:solidFill>
                  <a:srgbClr val="191919"/>
                </a:solidFill>
                <a:latin typeface="Just Another Hand" panose="02000506000000020003"/>
                <a:ea typeface="Just Another Hand" panose="02000506000000020003"/>
                <a:cs typeface="Just Another Hand" panose="02000506000000020003"/>
                <a:sym typeface="Just Another Hand" panose="02000506000000020003"/>
              </a:defRPr>
            </a:lvl1pPr>
            <a:lvl2pPr lvl="1"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2pPr>
            <a:lvl3pPr lvl="2"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3pPr>
            <a:lvl4pPr lvl="3"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4pPr>
            <a:lvl5pPr lvl="4"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5pPr>
            <a:lvl6pPr lvl="5"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6pPr>
            <a:lvl7pPr lvl="6"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7pPr>
            <a:lvl8pPr lvl="7"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8pPr>
            <a:lvl9pPr lvl="8"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9pPr>
          </a:lstStyle>
          <a:p>
            <a:endParaRPr/>
          </a:p>
        </p:txBody>
      </p:sp>
      <p:sp>
        <p:nvSpPr>
          <p:cNvPr id="3206" name="Google Shape;3206;p33"/>
          <p:cNvSpPr txBox="1">
            <a:spLocks noGrp="1"/>
          </p:cNvSpPr>
          <p:nvPr>
            <p:ph type="subTitle" idx="5"/>
          </p:nvPr>
        </p:nvSpPr>
        <p:spPr>
          <a:xfrm>
            <a:off x="2619867" y="4668200"/>
            <a:ext cx="2837600" cy="759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1400"/>
              <a:buNone/>
              <a:defRPr sz="1865">
                <a:solidFill>
                  <a:schemeClr val="dk1"/>
                </a:solidFill>
              </a:defRPr>
            </a:lvl1pPr>
            <a:lvl2pPr lvl="1" rtl="0">
              <a:spcBef>
                <a:spcPts val="0"/>
              </a:spcBef>
              <a:spcAft>
                <a:spcPts val="0"/>
              </a:spcAft>
              <a:buClr>
                <a:schemeClr val="dk1"/>
              </a:buClr>
              <a:buSzPts val="1400"/>
              <a:buNone/>
              <a:defRPr>
                <a:solidFill>
                  <a:schemeClr val="dk1"/>
                </a:solidFill>
              </a:defRPr>
            </a:lvl2pPr>
            <a:lvl3pPr lvl="2" rtl="0">
              <a:spcBef>
                <a:spcPts val="0"/>
              </a:spcBef>
              <a:spcAft>
                <a:spcPts val="0"/>
              </a:spcAft>
              <a:buClr>
                <a:schemeClr val="dk1"/>
              </a:buClr>
              <a:buSzPts val="1400"/>
              <a:buNone/>
              <a:defRPr>
                <a:solidFill>
                  <a:schemeClr val="dk1"/>
                </a:solidFill>
              </a:defRPr>
            </a:lvl3pPr>
            <a:lvl4pPr lvl="3" rtl="0">
              <a:spcBef>
                <a:spcPts val="0"/>
              </a:spcBef>
              <a:spcAft>
                <a:spcPts val="0"/>
              </a:spcAft>
              <a:buClr>
                <a:schemeClr val="dk1"/>
              </a:buClr>
              <a:buSzPts val="1400"/>
              <a:buNone/>
              <a:defRPr>
                <a:solidFill>
                  <a:schemeClr val="dk1"/>
                </a:solidFill>
              </a:defRPr>
            </a:lvl4pPr>
            <a:lvl5pPr lvl="4" rtl="0">
              <a:spcBef>
                <a:spcPts val="0"/>
              </a:spcBef>
              <a:spcAft>
                <a:spcPts val="0"/>
              </a:spcAft>
              <a:buClr>
                <a:schemeClr val="dk1"/>
              </a:buClr>
              <a:buSzPts val="1400"/>
              <a:buNone/>
              <a:defRPr>
                <a:solidFill>
                  <a:schemeClr val="dk1"/>
                </a:solidFill>
              </a:defRPr>
            </a:lvl5pPr>
            <a:lvl6pPr lvl="5" rtl="0">
              <a:spcBef>
                <a:spcPts val="0"/>
              </a:spcBef>
              <a:spcAft>
                <a:spcPts val="0"/>
              </a:spcAft>
              <a:buClr>
                <a:schemeClr val="dk1"/>
              </a:buClr>
              <a:buSzPts val="1400"/>
              <a:buNone/>
              <a:defRPr>
                <a:solidFill>
                  <a:schemeClr val="dk1"/>
                </a:solidFill>
              </a:defRPr>
            </a:lvl6pPr>
            <a:lvl7pPr lvl="6" rtl="0">
              <a:spcBef>
                <a:spcPts val="0"/>
              </a:spcBef>
              <a:spcAft>
                <a:spcPts val="0"/>
              </a:spcAft>
              <a:buClr>
                <a:schemeClr val="dk1"/>
              </a:buClr>
              <a:buSzPts val="1400"/>
              <a:buNone/>
              <a:defRPr>
                <a:solidFill>
                  <a:schemeClr val="dk1"/>
                </a:solidFill>
              </a:defRPr>
            </a:lvl7pPr>
            <a:lvl8pPr lvl="7" rtl="0">
              <a:spcBef>
                <a:spcPts val="0"/>
              </a:spcBef>
              <a:spcAft>
                <a:spcPts val="0"/>
              </a:spcAft>
              <a:buClr>
                <a:schemeClr val="dk1"/>
              </a:buClr>
              <a:buSzPts val="1400"/>
              <a:buNone/>
              <a:defRPr>
                <a:solidFill>
                  <a:schemeClr val="dk1"/>
                </a:solidFill>
              </a:defRPr>
            </a:lvl8pPr>
            <a:lvl9pPr lvl="8" rtl="0">
              <a:spcBef>
                <a:spcPts val="0"/>
              </a:spcBef>
              <a:spcAft>
                <a:spcPts val="0"/>
              </a:spcAft>
              <a:buClr>
                <a:schemeClr val="dk1"/>
              </a:buClr>
              <a:buSzPts val="1400"/>
              <a:buNone/>
              <a:defRPr>
                <a:solidFill>
                  <a:schemeClr val="dk1"/>
                </a:solidFill>
              </a:defRPr>
            </a:lvl9pPr>
          </a:lstStyle>
          <a:p>
            <a:endParaRPr/>
          </a:p>
        </p:txBody>
      </p:sp>
      <p:sp>
        <p:nvSpPr>
          <p:cNvPr id="3207" name="Google Shape;3207;p33"/>
          <p:cNvSpPr txBox="1">
            <a:spLocks noGrp="1"/>
          </p:cNvSpPr>
          <p:nvPr>
            <p:ph type="subTitle" idx="6"/>
          </p:nvPr>
        </p:nvSpPr>
        <p:spPr>
          <a:xfrm>
            <a:off x="2505667" y="3941395"/>
            <a:ext cx="3066000" cy="7268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dk1"/>
              </a:buClr>
              <a:buSzPts val="2500"/>
              <a:buFont typeface="Delius Swash Caps" panose="02000603000000000000"/>
              <a:buNone/>
              <a:defRPr sz="4000">
                <a:solidFill>
                  <a:srgbClr val="191919"/>
                </a:solidFill>
                <a:latin typeface="Just Another Hand" panose="02000506000000020003"/>
                <a:ea typeface="Just Another Hand" panose="02000506000000020003"/>
                <a:cs typeface="Just Another Hand" panose="02000506000000020003"/>
                <a:sym typeface="Just Another Hand" panose="02000506000000020003"/>
              </a:defRPr>
            </a:lvl1pPr>
            <a:lvl2pPr lvl="1"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2pPr>
            <a:lvl3pPr lvl="2"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3pPr>
            <a:lvl4pPr lvl="3"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4pPr>
            <a:lvl5pPr lvl="4"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5pPr>
            <a:lvl6pPr lvl="5"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6pPr>
            <a:lvl7pPr lvl="6"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7pPr>
            <a:lvl8pPr lvl="7"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8pPr>
            <a:lvl9pPr lvl="8"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9pPr>
          </a:lstStyle>
          <a:p>
            <a:endParaRPr/>
          </a:p>
        </p:txBody>
      </p:sp>
      <p:sp>
        <p:nvSpPr>
          <p:cNvPr id="3208" name="Google Shape;3208;p33"/>
          <p:cNvSpPr txBox="1">
            <a:spLocks noGrp="1"/>
          </p:cNvSpPr>
          <p:nvPr>
            <p:ph type="subTitle" idx="7"/>
          </p:nvPr>
        </p:nvSpPr>
        <p:spPr>
          <a:xfrm>
            <a:off x="6734533" y="4668200"/>
            <a:ext cx="2837600" cy="759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1400"/>
              <a:buNone/>
              <a:defRPr sz="1865">
                <a:solidFill>
                  <a:schemeClr val="dk1"/>
                </a:solidFill>
              </a:defRPr>
            </a:lvl1pPr>
            <a:lvl2pPr lvl="1" rtl="0">
              <a:spcBef>
                <a:spcPts val="0"/>
              </a:spcBef>
              <a:spcAft>
                <a:spcPts val="0"/>
              </a:spcAft>
              <a:buClr>
                <a:schemeClr val="dk1"/>
              </a:buClr>
              <a:buSzPts val="1400"/>
              <a:buNone/>
              <a:defRPr>
                <a:solidFill>
                  <a:schemeClr val="dk1"/>
                </a:solidFill>
              </a:defRPr>
            </a:lvl2pPr>
            <a:lvl3pPr lvl="2" rtl="0">
              <a:spcBef>
                <a:spcPts val="0"/>
              </a:spcBef>
              <a:spcAft>
                <a:spcPts val="0"/>
              </a:spcAft>
              <a:buClr>
                <a:schemeClr val="dk1"/>
              </a:buClr>
              <a:buSzPts val="1400"/>
              <a:buNone/>
              <a:defRPr>
                <a:solidFill>
                  <a:schemeClr val="dk1"/>
                </a:solidFill>
              </a:defRPr>
            </a:lvl3pPr>
            <a:lvl4pPr lvl="3" rtl="0">
              <a:spcBef>
                <a:spcPts val="0"/>
              </a:spcBef>
              <a:spcAft>
                <a:spcPts val="0"/>
              </a:spcAft>
              <a:buClr>
                <a:schemeClr val="dk1"/>
              </a:buClr>
              <a:buSzPts val="1400"/>
              <a:buNone/>
              <a:defRPr>
                <a:solidFill>
                  <a:schemeClr val="dk1"/>
                </a:solidFill>
              </a:defRPr>
            </a:lvl4pPr>
            <a:lvl5pPr lvl="4" rtl="0">
              <a:spcBef>
                <a:spcPts val="0"/>
              </a:spcBef>
              <a:spcAft>
                <a:spcPts val="0"/>
              </a:spcAft>
              <a:buClr>
                <a:schemeClr val="dk1"/>
              </a:buClr>
              <a:buSzPts val="1400"/>
              <a:buNone/>
              <a:defRPr>
                <a:solidFill>
                  <a:schemeClr val="dk1"/>
                </a:solidFill>
              </a:defRPr>
            </a:lvl5pPr>
            <a:lvl6pPr lvl="5" rtl="0">
              <a:spcBef>
                <a:spcPts val="0"/>
              </a:spcBef>
              <a:spcAft>
                <a:spcPts val="0"/>
              </a:spcAft>
              <a:buClr>
                <a:schemeClr val="dk1"/>
              </a:buClr>
              <a:buSzPts val="1400"/>
              <a:buNone/>
              <a:defRPr>
                <a:solidFill>
                  <a:schemeClr val="dk1"/>
                </a:solidFill>
              </a:defRPr>
            </a:lvl6pPr>
            <a:lvl7pPr lvl="6" rtl="0">
              <a:spcBef>
                <a:spcPts val="0"/>
              </a:spcBef>
              <a:spcAft>
                <a:spcPts val="0"/>
              </a:spcAft>
              <a:buClr>
                <a:schemeClr val="dk1"/>
              </a:buClr>
              <a:buSzPts val="1400"/>
              <a:buNone/>
              <a:defRPr>
                <a:solidFill>
                  <a:schemeClr val="dk1"/>
                </a:solidFill>
              </a:defRPr>
            </a:lvl7pPr>
            <a:lvl8pPr lvl="7" rtl="0">
              <a:spcBef>
                <a:spcPts val="0"/>
              </a:spcBef>
              <a:spcAft>
                <a:spcPts val="0"/>
              </a:spcAft>
              <a:buClr>
                <a:schemeClr val="dk1"/>
              </a:buClr>
              <a:buSzPts val="1400"/>
              <a:buNone/>
              <a:defRPr>
                <a:solidFill>
                  <a:schemeClr val="dk1"/>
                </a:solidFill>
              </a:defRPr>
            </a:lvl8pPr>
            <a:lvl9pPr lvl="8" rtl="0">
              <a:spcBef>
                <a:spcPts val="0"/>
              </a:spcBef>
              <a:spcAft>
                <a:spcPts val="0"/>
              </a:spcAft>
              <a:buClr>
                <a:schemeClr val="dk1"/>
              </a:buClr>
              <a:buSzPts val="1400"/>
              <a:buNone/>
              <a:defRPr>
                <a:solidFill>
                  <a:schemeClr val="dk1"/>
                </a:solidFill>
              </a:defRPr>
            </a:lvl9pPr>
          </a:lstStyle>
          <a:p>
            <a:endParaRPr/>
          </a:p>
        </p:txBody>
      </p:sp>
      <p:sp>
        <p:nvSpPr>
          <p:cNvPr id="3209" name="Google Shape;3209;p33"/>
          <p:cNvSpPr txBox="1">
            <a:spLocks noGrp="1"/>
          </p:cNvSpPr>
          <p:nvPr>
            <p:ph type="subTitle" idx="8"/>
          </p:nvPr>
        </p:nvSpPr>
        <p:spPr>
          <a:xfrm>
            <a:off x="6620333" y="3941395"/>
            <a:ext cx="3066000" cy="7268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dk1"/>
              </a:buClr>
              <a:buSzPts val="2500"/>
              <a:buFont typeface="Delius Swash Caps" panose="02000603000000000000"/>
              <a:buNone/>
              <a:defRPr sz="4000">
                <a:solidFill>
                  <a:srgbClr val="191919"/>
                </a:solidFill>
                <a:latin typeface="Just Another Hand" panose="02000506000000020003"/>
                <a:ea typeface="Just Another Hand" panose="02000506000000020003"/>
                <a:cs typeface="Just Another Hand" panose="02000506000000020003"/>
                <a:sym typeface="Just Another Hand" panose="02000506000000020003"/>
              </a:defRPr>
            </a:lvl1pPr>
            <a:lvl2pPr lvl="1"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2pPr>
            <a:lvl3pPr lvl="2"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3pPr>
            <a:lvl4pPr lvl="3"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4pPr>
            <a:lvl5pPr lvl="4"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5pPr>
            <a:lvl6pPr lvl="5"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6pPr>
            <a:lvl7pPr lvl="6"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7pPr>
            <a:lvl8pPr lvl="7"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8pPr>
            <a:lvl9pPr lvl="8"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9pPr>
          </a:lstStyle>
          <a:p>
            <a:endParaRPr/>
          </a:p>
        </p:txBody>
      </p:sp>
      <p:sp>
        <p:nvSpPr>
          <p:cNvPr id="3210" name="Google Shape;3210;p33"/>
          <p:cNvSpPr txBox="1">
            <a:spLocks noGrp="1"/>
          </p:cNvSpPr>
          <p:nvPr>
            <p:ph type="title"/>
          </p:nvPr>
        </p:nvSpPr>
        <p:spPr>
          <a:xfrm>
            <a:off x="1062200" y="523700"/>
            <a:ext cx="10067600" cy="759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600"/>
              <a:buNone/>
              <a:defRPr>
                <a:latin typeface="Just Another Hand" panose="02000506000000020003"/>
                <a:ea typeface="Just Another Hand" panose="02000506000000020003"/>
                <a:cs typeface="Just Another Hand" panose="02000506000000020003"/>
                <a:sym typeface="Just Another Hand" panose="02000506000000020003"/>
              </a:defRPr>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a:endParaRPr/>
          </a:p>
        </p:txBody>
      </p:sp>
    </p:spTree>
  </p:cSld>
  <p:clrMapOvr>
    <a:masterClrMapping/>
  </p:clrMapOvr>
</p:sldLayout>
</file>

<file path=ppt/slideLayouts/slideLayout96.xml><?xml version="1.0" encoding="utf-8"?>
<p:sldLayout xmlns:a="http://schemas.openxmlformats.org/drawingml/2006/main" xmlns:r="http://schemas.openxmlformats.org/officeDocument/2006/relationships" xmlns:p="http://schemas.openxmlformats.org/presentationml/2006/main" matchingName="Title and six columns ">
  <p:cSld name="CUSTOM_7">
    <p:bg>
      <p:bgPr>
        <a:solidFill>
          <a:schemeClr val="lt2"/>
        </a:solidFill>
        <a:effectLst/>
      </p:bgPr>
    </p:bg>
    <p:spTree>
      <p:nvGrpSpPr>
        <p:cNvPr id="1" name="Shape 3211"/>
        <p:cNvGrpSpPr/>
        <p:nvPr/>
      </p:nvGrpSpPr>
      <p:grpSpPr>
        <a:xfrm>
          <a:off x="0" y="0"/>
          <a:ext cx="0" cy="0"/>
          <a:chOff x="0" y="0"/>
          <a:chExt cx="0" cy="0"/>
        </a:xfrm>
      </p:grpSpPr>
      <p:grpSp>
        <p:nvGrpSpPr>
          <p:cNvPr id="3212" name="Google Shape;3212;p34"/>
          <p:cNvGrpSpPr/>
          <p:nvPr/>
        </p:nvGrpSpPr>
        <p:grpSpPr>
          <a:xfrm>
            <a:off x="-190735" y="-16495"/>
            <a:ext cx="12400215" cy="7493993"/>
            <a:chOff x="-143051" y="-12371"/>
            <a:chExt cx="9300161" cy="5620495"/>
          </a:xfrm>
        </p:grpSpPr>
        <p:sp>
          <p:nvSpPr>
            <p:cNvPr id="3213" name="Google Shape;3213;p34"/>
            <p:cNvSpPr/>
            <p:nvPr/>
          </p:nvSpPr>
          <p:spPr>
            <a:xfrm>
              <a:off x="274593" y="24051"/>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214" name="Google Shape;3214;p34"/>
            <p:cNvSpPr/>
            <p:nvPr/>
          </p:nvSpPr>
          <p:spPr>
            <a:xfrm>
              <a:off x="245333" y="732438"/>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215" name="Google Shape;3215;p34"/>
            <p:cNvSpPr/>
            <p:nvPr/>
          </p:nvSpPr>
          <p:spPr>
            <a:xfrm>
              <a:off x="609755" y="446587"/>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216" name="Google Shape;3216;p34"/>
            <p:cNvSpPr/>
            <p:nvPr/>
          </p:nvSpPr>
          <p:spPr>
            <a:xfrm>
              <a:off x="946350" y="972455"/>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217" name="Google Shape;3217;p34"/>
            <p:cNvSpPr/>
            <p:nvPr/>
          </p:nvSpPr>
          <p:spPr>
            <a:xfrm>
              <a:off x="1196801" y="515543"/>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218" name="Google Shape;3218;p34"/>
            <p:cNvSpPr/>
            <p:nvPr/>
          </p:nvSpPr>
          <p:spPr>
            <a:xfrm>
              <a:off x="1247906" y="121058"/>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219" name="Google Shape;3219;p34"/>
            <p:cNvSpPr/>
            <p:nvPr/>
          </p:nvSpPr>
          <p:spPr>
            <a:xfrm>
              <a:off x="1759907" y="286985"/>
              <a:ext cx="168196" cy="204413"/>
            </a:xfrm>
            <a:custGeom>
              <a:avLst/>
              <a:gdLst/>
              <a:ahLst/>
              <a:cxnLst/>
              <a:rect l="l" t="t" r="r" b="b"/>
              <a:pathLst>
                <a:path w="822" h="999" extrusionOk="0">
                  <a:moveTo>
                    <a:pt x="149" y="1"/>
                  </a:moveTo>
                  <a:cubicBezTo>
                    <a:pt x="63" y="1"/>
                    <a:pt x="0" y="102"/>
                    <a:pt x="9" y="195"/>
                  </a:cubicBezTo>
                  <a:cubicBezTo>
                    <a:pt x="33" y="314"/>
                    <a:pt x="81" y="434"/>
                    <a:pt x="153" y="553"/>
                  </a:cubicBezTo>
                  <a:cubicBezTo>
                    <a:pt x="201" y="673"/>
                    <a:pt x="260" y="792"/>
                    <a:pt x="344" y="900"/>
                  </a:cubicBezTo>
                  <a:cubicBezTo>
                    <a:pt x="391" y="969"/>
                    <a:pt x="457" y="998"/>
                    <a:pt x="523" y="998"/>
                  </a:cubicBezTo>
                  <a:cubicBezTo>
                    <a:pt x="673" y="998"/>
                    <a:pt x="822" y="844"/>
                    <a:pt x="739" y="661"/>
                  </a:cubicBezTo>
                  <a:cubicBezTo>
                    <a:pt x="607" y="422"/>
                    <a:pt x="440" y="195"/>
                    <a:pt x="225" y="27"/>
                  </a:cubicBezTo>
                  <a:cubicBezTo>
                    <a:pt x="198" y="9"/>
                    <a:pt x="173" y="1"/>
                    <a:pt x="149"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220" name="Google Shape;3220;p34"/>
            <p:cNvSpPr/>
            <p:nvPr/>
          </p:nvSpPr>
          <p:spPr>
            <a:xfrm>
              <a:off x="1661691" y="760266"/>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221" name="Google Shape;3221;p34"/>
            <p:cNvSpPr/>
            <p:nvPr/>
          </p:nvSpPr>
          <p:spPr>
            <a:xfrm>
              <a:off x="2037777" y="1172980"/>
              <a:ext cx="145483" cy="184770"/>
            </a:xfrm>
            <a:custGeom>
              <a:avLst/>
              <a:gdLst/>
              <a:ahLst/>
              <a:cxnLst/>
              <a:rect l="l" t="t" r="r" b="b"/>
              <a:pathLst>
                <a:path w="711" h="903" extrusionOk="0">
                  <a:moveTo>
                    <a:pt x="199" y="0"/>
                  </a:moveTo>
                  <a:cubicBezTo>
                    <a:pt x="98" y="0"/>
                    <a:pt x="0" y="96"/>
                    <a:pt x="26" y="216"/>
                  </a:cubicBezTo>
                  <a:cubicBezTo>
                    <a:pt x="74" y="431"/>
                    <a:pt x="169" y="634"/>
                    <a:pt x="301" y="802"/>
                  </a:cubicBezTo>
                  <a:cubicBezTo>
                    <a:pt x="342" y="872"/>
                    <a:pt x="407" y="902"/>
                    <a:pt x="471" y="902"/>
                  </a:cubicBezTo>
                  <a:cubicBezTo>
                    <a:pt x="591" y="902"/>
                    <a:pt x="711" y="795"/>
                    <a:pt x="672" y="646"/>
                  </a:cubicBezTo>
                  <a:cubicBezTo>
                    <a:pt x="600" y="419"/>
                    <a:pt x="480" y="216"/>
                    <a:pt x="313" y="48"/>
                  </a:cubicBezTo>
                  <a:cubicBezTo>
                    <a:pt x="279" y="15"/>
                    <a:pt x="239" y="0"/>
                    <a:pt x="199"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222" name="Google Shape;3222;p34"/>
            <p:cNvSpPr/>
            <p:nvPr/>
          </p:nvSpPr>
          <p:spPr>
            <a:xfrm>
              <a:off x="2177530" y="799348"/>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223" name="Google Shape;3223;p34"/>
            <p:cNvSpPr/>
            <p:nvPr/>
          </p:nvSpPr>
          <p:spPr>
            <a:xfrm>
              <a:off x="2445988" y="285143"/>
              <a:ext cx="163285" cy="193159"/>
            </a:xfrm>
            <a:custGeom>
              <a:avLst/>
              <a:gdLst/>
              <a:ahLst/>
              <a:cxnLst/>
              <a:rect l="l" t="t" r="r" b="b"/>
              <a:pathLst>
                <a:path w="798" h="944" extrusionOk="0">
                  <a:moveTo>
                    <a:pt x="615" y="1"/>
                  </a:moveTo>
                  <a:cubicBezTo>
                    <a:pt x="582" y="1"/>
                    <a:pt x="548" y="15"/>
                    <a:pt x="517" y="48"/>
                  </a:cubicBezTo>
                  <a:cubicBezTo>
                    <a:pt x="338" y="228"/>
                    <a:pt x="183" y="431"/>
                    <a:pt x="63" y="646"/>
                  </a:cubicBezTo>
                  <a:cubicBezTo>
                    <a:pt x="0" y="781"/>
                    <a:pt x="120" y="944"/>
                    <a:pt x="245" y="944"/>
                  </a:cubicBezTo>
                  <a:cubicBezTo>
                    <a:pt x="286" y="944"/>
                    <a:pt x="327" y="926"/>
                    <a:pt x="362" y="885"/>
                  </a:cubicBezTo>
                  <a:cubicBezTo>
                    <a:pt x="517" y="682"/>
                    <a:pt x="649" y="455"/>
                    <a:pt x="744" y="228"/>
                  </a:cubicBezTo>
                  <a:cubicBezTo>
                    <a:pt x="798" y="121"/>
                    <a:pt x="712" y="1"/>
                    <a:pt x="61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224" name="Google Shape;3224;p34"/>
            <p:cNvSpPr/>
            <p:nvPr/>
          </p:nvSpPr>
          <p:spPr>
            <a:xfrm>
              <a:off x="2895736" y="388066"/>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225" name="Google Shape;3225;p34"/>
            <p:cNvSpPr/>
            <p:nvPr/>
          </p:nvSpPr>
          <p:spPr>
            <a:xfrm>
              <a:off x="2913742" y="789526"/>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226" name="Google Shape;3226;p34"/>
            <p:cNvSpPr/>
            <p:nvPr/>
          </p:nvSpPr>
          <p:spPr>
            <a:xfrm>
              <a:off x="3214119" y="1023609"/>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227" name="Google Shape;3227;p34"/>
            <p:cNvSpPr/>
            <p:nvPr/>
          </p:nvSpPr>
          <p:spPr>
            <a:xfrm>
              <a:off x="3706223" y="909637"/>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228" name="Google Shape;3228;p34"/>
            <p:cNvSpPr/>
            <p:nvPr/>
          </p:nvSpPr>
          <p:spPr>
            <a:xfrm>
              <a:off x="3408710" y="541734"/>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229" name="Google Shape;3229;p34"/>
            <p:cNvSpPr/>
            <p:nvPr/>
          </p:nvSpPr>
          <p:spPr>
            <a:xfrm>
              <a:off x="3371061" y="162782"/>
              <a:ext cx="190704" cy="155714"/>
            </a:xfrm>
            <a:custGeom>
              <a:avLst/>
              <a:gdLst/>
              <a:ahLst/>
              <a:cxnLst/>
              <a:rect l="l" t="t" r="r" b="b"/>
              <a:pathLst>
                <a:path w="932" h="761" extrusionOk="0">
                  <a:moveTo>
                    <a:pt x="204" y="1"/>
                  </a:moveTo>
                  <a:cubicBezTo>
                    <a:pt x="132" y="13"/>
                    <a:pt x="73" y="61"/>
                    <a:pt x="61" y="120"/>
                  </a:cubicBezTo>
                  <a:cubicBezTo>
                    <a:pt x="1" y="264"/>
                    <a:pt x="144" y="455"/>
                    <a:pt x="228" y="539"/>
                  </a:cubicBezTo>
                  <a:cubicBezTo>
                    <a:pt x="336" y="658"/>
                    <a:pt x="479" y="730"/>
                    <a:pt x="622" y="754"/>
                  </a:cubicBezTo>
                  <a:cubicBezTo>
                    <a:pt x="638" y="758"/>
                    <a:pt x="653" y="760"/>
                    <a:pt x="668" y="760"/>
                  </a:cubicBezTo>
                  <a:cubicBezTo>
                    <a:pt x="816" y="760"/>
                    <a:pt x="932" y="562"/>
                    <a:pt x="802" y="443"/>
                  </a:cubicBezTo>
                  <a:cubicBezTo>
                    <a:pt x="706" y="371"/>
                    <a:pt x="622" y="288"/>
                    <a:pt x="539" y="216"/>
                  </a:cubicBezTo>
                  <a:cubicBezTo>
                    <a:pt x="443" y="132"/>
                    <a:pt x="336"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230" name="Google Shape;3230;p34"/>
            <p:cNvSpPr/>
            <p:nvPr/>
          </p:nvSpPr>
          <p:spPr>
            <a:xfrm>
              <a:off x="3797687" y="-12371"/>
              <a:ext cx="128909" cy="251884"/>
            </a:xfrm>
            <a:custGeom>
              <a:avLst/>
              <a:gdLst/>
              <a:ahLst/>
              <a:cxnLst/>
              <a:rect l="l" t="t" r="r" b="b"/>
              <a:pathLst>
                <a:path w="630" h="1231" extrusionOk="0">
                  <a:moveTo>
                    <a:pt x="523" y="1"/>
                  </a:moveTo>
                  <a:cubicBezTo>
                    <a:pt x="487" y="1"/>
                    <a:pt x="450" y="18"/>
                    <a:pt x="426" y="56"/>
                  </a:cubicBezTo>
                  <a:cubicBezTo>
                    <a:pt x="259" y="355"/>
                    <a:pt x="139" y="666"/>
                    <a:pt x="44" y="1000"/>
                  </a:cubicBezTo>
                  <a:cubicBezTo>
                    <a:pt x="0" y="1137"/>
                    <a:pt x="118" y="1231"/>
                    <a:pt x="234" y="1231"/>
                  </a:cubicBezTo>
                  <a:cubicBezTo>
                    <a:pt x="310" y="1231"/>
                    <a:pt x="386" y="1191"/>
                    <a:pt x="414" y="1096"/>
                  </a:cubicBezTo>
                  <a:cubicBezTo>
                    <a:pt x="522" y="773"/>
                    <a:pt x="593" y="438"/>
                    <a:pt x="629" y="104"/>
                  </a:cubicBezTo>
                  <a:cubicBezTo>
                    <a:pt x="629" y="39"/>
                    <a:pt x="578" y="1"/>
                    <a:pt x="52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231" name="Google Shape;3231;p34"/>
            <p:cNvSpPr/>
            <p:nvPr/>
          </p:nvSpPr>
          <p:spPr>
            <a:xfrm>
              <a:off x="2128627" y="-9711"/>
              <a:ext cx="129523" cy="286465"/>
            </a:xfrm>
            <a:custGeom>
              <a:avLst/>
              <a:gdLst/>
              <a:ahLst/>
              <a:cxnLst/>
              <a:rect l="l" t="t" r="r" b="b"/>
              <a:pathLst>
                <a:path w="633" h="1400" extrusionOk="0">
                  <a:moveTo>
                    <a:pt x="181" y="0"/>
                  </a:moveTo>
                  <a:cubicBezTo>
                    <a:pt x="122" y="0"/>
                    <a:pt x="70" y="34"/>
                    <a:pt x="60" y="115"/>
                  </a:cubicBezTo>
                  <a:cubicBezTo>
                    <a:pt x="0" y="497"/>
                    <a:pt x="24" y="880"/>
                    <a:pt x="132" y="1238"/>
                  </a:cubicBezTo>
                  <a:cubicBezTo>
                    <a:pt x="165" y="1351"/>
                    <a:pt x="255" y="1399"/>
                    <a:pt x="347" y="1399"/>
                  </a:cubicBezTo>
                  <a:cubicBezTo>
                    <a:pt x="488" y="1399"/>
                    <a:pt x="632" y="1285"/>
                    <a:pt x="574" y="1119"/>
                  </a:cubicBezTo>
                  <a:cubicBezTo>
                    <a:pt x="467" y="808"/>
                    <a:pt x="395" y="485"/>
                    <a:pt x="371" y="163"/>
                  </a:cubicBezTo>
                  <a:cubicBezTo>
                    <a:pt x="357" y="65"/>
                    <a:pt x="263" y="0"/>
                    <a:pt x="18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232" name="Google Shape;3232;p34"/>
            <p:cNvSpPr/>
            <p:nvPr/>
          </p:nvSpPr>
          <p:spPr>
            <a:xfrm>
              <a:off x="3882398" y="538051"/>
              <a:ext cx="315725"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233" name="Google Shape;3233;p34"/>
            <p:cNvSpPr/>
            <p:nvPr/>
          </p:nvSpPr>
          <p:spPr>
            <a:xfrm>
              <a:off x="-124001" y="509404"/>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234" name="Google Shape;3234;p34"/>
            <p:cNvSpPr/>
            <p:nvPr/>
          </p:nvSpPr>
          <p:spPr>
            <a:xfrm>
              <a:off x="4703718" y="24051"/>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235" name="Google Shape;3235;p34"/>
            <p:cNvSpPr/>
            <p:nvPr/>
          </p:nvSpPr>
          <p:spPr>
            <a:xfrm>
              <a:off x="4674458" y="732438"/>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236" name="Google Shape;3236;p34"/>
            <p:cNvSpPr/>
            <p:nvPr/>
          </p:nvSpPr>
          <p:spPr>
            <a:xfrm>
              <a:off x="5038880" y="446587"/>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237" name="Google Shape;3237;p34"/>
            <p:cNvSpPr/>
            <p:nvPr/>
          </p:nvSpPr>
          <p:spPr>
            <a:xfrm>
              <a:off x="5375475" y="972455"/>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238" name="Google Shape;3238;p34"/>
            <p:cNvSpPr/>
            <p:nvPr/>
          </p:nvSpPr>
          <p:spPr>
            <a:xfrm>
              <a:off x="5625926" y="515543"/>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239" name="Google Shape;3239;p34"/>
            <p:cNvSpPr/>
            <p:nvPr/>
          </p:nvSpPr>
          <p:spPr>
            <a:xfrm>
              <a:off x="5438906" y="153983"/>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240" name="Google Shape;3240;p34"/>
            <p:cNvSpPr/>
            <p:nvPr/>
          </p:nvSpPr>
          <p:spPr>
            <a:xfrm>
              <a:off x="6189032" y="286985"/>
              <a:ext cx="168196" cy="204413"/>
            </a:xfrm>
            <a:custGeom>
              <a:avLst/>
              <a:gdLst/>
              <a:ahLst/>
              <a:cxnLst/>
              <a:rect l="l" t="t" r="r" b="b"/>
              <a:pathLst>
                <a:path w="822" h="999" extrusionOk="0">
                  <a:moveTo>
                    <a:pt x="149" y="1"/>
                  </a:moveTo>
                  <a:cubicBezTo>
                    <a:pt x="63" y="1"/>
                    <a:pt x="0" y="102"/>
                    <a:pt x="9" y="195"/>
                  </a:cubicBezTo>
                  <a:cubicBezTo>
                    <a:pt x="33" y="314"/>
                    <a:pt x="81" y="434"/>
                    <a:pt x="153" y="553"/>
                  </a:cubicBezTo>
                  <a:cubicBezTo>
                    <a:pt x="201" y="673"/>
                    <a:pt x="260" y="792"/>
                    <a:pt x="344" y="900"/>
                  </a:cubicBezTo>
                  <a:cubicBezTo>
                    <a:pt x="391" y="969"/>
                    <a:pt x="457" y="998"/>
                    <a:pt x="523" y="998"/>
                  </a:cubicBezTo>
                  <a:cubicBezTo>
                    <a:pt x="673" y="998"/>
                    <a:pt x="822" y="844"/>
                    <a:pt x="739" y="661"/>
                  </a:cubicBezTo>
                  <a:cubicBezTo>
                    <a:pt x="607" y="422"/>
                    <a:pt x="440" y="195"/>
                    <a:pt x="225" y="27"/>
                  </a:cubicBezTo>
                  <a:cubicBezTo>
                    <a:pt x="198" y="9"/>
                    <a:pt x="173" y="1"/>
                    <a:pt x="149"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241" name="Google Shape;3241;p34"/>
            <p:cNvSpPr/>
            <p:nvPr/>
          </p:nvSpPr>
          <p:spPr>
            <a:xfrm>
              <a:off x="6090816" y="760266"/>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242" name="Google Shape;3242;p34"/>
            <p:cNvSpPr/>
            <p:nvPr/>
          </p:nvSpPr>
          <p:spPr>
            <a:xfrm>
              <a:off x="6606655" y="799348"/>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243" name="Google Shape;3243;p34"/>
            <p:cNvSpPr/>
            <p:nvPr/>
          </p:nvSpPr>
          <p:spPr>
            <a:xfrm>
              <a:off x="6875113" y="285143"/>
              <a:ext cx="163285" cy="193159"/>
            </a:xfrm>
            <a:custGeom>
              <a:avLst/>
              <a:gdLst/>
              <a:ahLst/>
              <a:cxnLst/>
              <a:rect l="l" t="t" r="r" b="b"/>
              <a:pathLst>
                <a:path w="798" h="944" extrusionOk="0">
                  <a:moveTo>
                    <a:pt x="615" y="1"/>
                  </a:moveTo>
                  <a:cubicBezTo>
                    <a:pt x="582" y="1"/>
                    <a:pt x="548" y="15"/>
                    <a:pt x="517" y="48"/>
                  </a:cubicBezTo>
                  <a:cubicBezTo>
                    <a:pt x="338" y="228"/>
                    <a:pt x="183" y="431"/>
                    <a:pt x="63" y="646"/>
                  </a:cubicBezTo>
                  <a:cubicBezTo>
                    <a:pt x="0" y="781"/>
                    <a:pt x="120" y="944"/>
                    <a:pt x="245" y="944"/>
                  </a:cubicBezTo>
                  <a:cubicBezTo>
                    <a:pt x="286" y="944"/>
                    <a:pt x="327" y="926"/>
                    <a:pt x="362" y="885"/>
                  </a:cubicBezTo>
                  <a:cubicBezTo>
                    <a:pt x="517" y="682"/>
                    <a:pt x="649" y="455"/>
                    <a:pt x="744" y="228"/>
                  </a:cubicBezTo>
                  <a:cubicBezTo>
                    <a:pt x="798" y="121"/>
                    <a:pt x="712" y="1"/>
                    <a:pt x="61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244" name="Google Shape;3244;p34"/>
            <p:cNvSpPr/>
            <p:nvPr/>
          </p:nvSpPr>
          <p:spPr>
            <a:xfrm>
              <a:off x="7324861" y="388066"/>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245" name="Google Shape;3245;p34"/>
            <p:cNvSpPr/>
            <p:nvPr/>
          </p:nvSpPr>
          <p:spPr>
            <a:xfrm>
              <a:off x="7342867" y="789526"/>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246" name="Google Shape;3246;p34"/>
            <p:cNvSpPr/>
            <p:nvPr/>
          </p:nvSpPr>
          <p:spPr>
            <a:xfrm>
              <a:off x="7643244" y="1023609"/>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247" name="Google Shape;3247;p34"/>
            <p:cNvSpPr/>
            <p:nvPr/>
          </p:nvSpPr>
          <p:spPr>
            <a:xfrm>
              <a:off x="8135348" y="909637"/>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248" name="Google Shape;3248;p34"/>
            <p:cNvSpPr/>
            <p:nvPr/>
          </p:nvSpPr>
          <p:spPr>
            <a:xfrm>
              <a:off x="7837835" y="541734"/>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249" name="Google Shape;3249;p34"/>
            <p:cNvSpPr/>
            <p:nvPr/>
          </p:nvSpPr>
          <p:spPr>
            <a:xfrm>
              <a:off x="7800186" y="162782"/>
              <a:ext cx="190704" cy="155714"/>
            </a:xfrm>
            <a:custGeom>
              <a:avLst/>
              <a:gdLst/>
              <a:ahLst/>
              <a:cxnLst/>
              <a:rect l="l" t="t" r="r" b="b"/>
              <a:pathLst>
                <a:path w="932" h="761" extrusionOk="0">
                  <a:moveTo>
                    <a:pt x="204" y="1"/>
                  </a:moveTo>
                  <a:cubicBezTo>
                    <a:pt x="132" y="13"/>
                    <a:pt x="73" y="61"/>
                    <a:pt x="61" y="120"/>
                  </a:cubicBezTo>
                  <a:cubicBezTo>
                    <a:pt x="1" y="264"/>
                    <a:pt x="144" y="455"/>
                    <a:pt x="228" y="539"/>
                  </a:cubicBezTo>
                  <a:cubicBezTo>
                    <a:pt x="336" y="658"/>
                    <a:pt x="479" y="730"/>
                    <a:pt x="622" y="754"/>
                  </a:cubicBezTo>
                  <a:cubicBezTo>
                    <a:pt x="638" y="758"/>
                    <a:pt x="653" y="760"/>
                    <a:pt x="668" y="760"/>
                  </a:cubicBezTo>
                  <a:cubicBezTo>
                    <a:pt x="816" y="760"/>
                    <a:pt x="932" y="562"/>
                    <a:pt x="802" y="443"/>
                  </a:cubicBezTo>
                  <a:cubicBezTo>
                    <a:pt x="706" y="371"/>
                    <a:pt x="622" y="288"/>
                    <a:pt x="539" y="216"/>
                  </a:cubicBezTo>
                  <a:cubicBezTo>
                    <a:pt x="443" y="132"/>
                    <a:pt x="336"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250" name="Google Shape;3250;p34"/>
            <p:cNvSpPr/>
            <p:nvPr/>
          </p:nvSpPr>
          <p:spPr>
            <a:xfrm>
              <a:off x="8226812" y="-12371"/>
              <a:ext cx="128909" cy="251884"/>
            </a:xfrm>
            <a:custGeom>
              <a:avLst/>
              <a:gdLst/>
              <a:ahLst/>
              <a:cxnLst/>
              <a:rect l="l" t="t" r="r" b="b"/>
              <a:pathLst>
                <a:path w="630" h="1231" extrusionOk="0">
                  <a:moveTo>
                    <a:pt x="523" y="1"/>
                  </a:moveTo>
                  <a:cubicBezTo>
                    <a:pt x="487" y="1"/>
                    <a:pt x="450" y="18"/>
                    <a:pt x="426" y="56"/>
                  </a:cubicBezTo>
                  <a:cubicBezTo>
                    <a:pt x="259" y="355"/>
                    <a:pt x="139" y="666"/>
                    <a:pt x="44" y="1000"/>
                  </a:cubicBezTo>
                  <a:cubicBezTo>
                    <a:pt x="0" y="1137"/>
                    <a:pt x="118" y="1231"/>
                    <a:pt x="234" y="1231"/>
                  </a:cubicBezTo>
                  <a:cubicBezTo>
                    <a:pt x="310" y="1231"/>
                    <a:pt x="386" y="1191"/>
                    <a:pt x="414" y="1096"/>
                  </a:cubicBezTo>
                  <a:cubicBezTo>
                    <a:pt x="522" y="773"/>
                    <a:pt x="593" y="438"/>
                    <a:pt x="629" y="104"/>
                  </a:cubicBezTo>
                  <a:cubicBezTo>
                    <a:pt x="629" y="39"/>
                    <a:pt x="578" y="1"/>
                    <a:pt x="52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251" name="Google Shape;3251;p34"/>
            <p:cNvSpPr/>
            <p:nvPr/>
          </p:nvSpPr>
          <p:spPr>
            <a:xfrm>
              <a:off x="6557752" y="-9711"/>
              <a:ext cx="129523" cy="286465"/>
            </a:xfrm>
            <a:custGeom>
              <a:avLst/>
              <a:gdLst/>
              <a:ahLst/>
              <a:cxnLst/>
              <a:rect l="l" t="t" r="r" b="b"/>
              <a:pathLst>
                <a:path w="633" h="1400" extrusionOk="0">
                  <a:moveTo>
                    <a:pt x="181" y="0"/>
                  </a:moveTo>
                  <a:cubicBezTo>
                    <a:pt x="122" y="0"/>
                    <a:pt x="70" y="34"/>
                    <a:pt x="60" y="115"/>
                  </a:cubicBezTo>
                  <a:cubicBezTo>
                    <a:pt x="0" y="497"/>
                    <a:pt x="24" y="880"/>
                    <a:pt x="132" y="1238"/>
                  </a:cubicBezTo>
                  <a:cubicBezTo>
                    <a:pt x="165" y="1351"/>
                    <a:pt x="255" y="1399"/>
                    <a:pt x="347" y="1399"/>
                  </a:cubicBezTo>
                  <a:cubicBezTo>
                    <a:pt x="488" y="1399"/>
                    <a:pt x="632" y="1285"/>
                    <a:pt x="574" y="1119"/>
                  </a:cubicBezTo>
                  <a:cubicBezTo>
                    <a:pt x="467" y="808"/>
                    <a:pt x="395" y="485"/>
                    <a:pt x="371" y="163"/>
                  </a:cubicBezTo>
                  <a:cubicBezTo>
                    <a:pt x="357" y="65"/>
                    <a:pt x="263" y="0"/>
                    <a:pt x="18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252" name="Google Shape;3252;p34"/>
            <p:cNvSpPr/>
            <p:nvPr/>
          </p:nvSpPr>
          <p:spPr>
            <a:xfrm rot="-1206472">
              <a:off x="8244636" y="629176"/>
              <a:ext cx="315724"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253" name="Google Shape;3253;p34"/>
            <p:cNvSpPr/>
            <p:nvPr/>
          </p:nvSpPr>
          <p:spPr>
            <a:xfrm rot="-1796623">
              <a:off x="4305124" y="509405"/>
              <a:ext cx="344986"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254" name="Google Shape;3254;p34"/>
            <p:cNvSpPr/>
            <p:nvPr/>
          </p:nvSpPr>
          <p:spPr>
            <a:xfrm>
              <a:off x="465093" y="1176576"/>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255" name="Google Shape;3255;p34"/>
            <p:cNvSpPr/>
            <p:nvPr/>
          </p:nvSpPr>
          <p:spPr>
            <a:xfrm>
              <a:off x="435833" y="1884963"/>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256" name="Google Shape;3256;p34"/>
            <p:cNvSpPr/>
            <p:nvPr/>
          </p:nvSpPr>
          <p:spPr>
            <a:xfrm>
              <a:off x="800255" y="1599112"/>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257" name="Google Shape;3257;p34"/>
            <p:cNvSpPr/>
            <p:nvPr/>
          </p:nvSpPr>
          <p:spPr>
            <a:xfrm>
              <a:off x="1136850" y="2124980"/>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258" name="Google Shape;3258;p34"/>
            <p:cNvSpPr/>
            <p:nvPr/>
          </p:nvSpPr>
          <p:spPr>
            <a:xfrm>
              <a:off x="1387301" y="1668068"/>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259" name="Google Shape;3259;p34"/>
            <p:cNvSpPr/>
            <p:nvPr/>
          </p:nvSpPr>
          <p:spPr>
            <a:xfrm>
              <a:off x="1200281" y="1306508"/>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260" name="Google Shape;3260;p34"/>
            <p:cNvSpPr/>
            <p:nvPr/>
          </p:nvSpPr>
          <p:spPr>
            <a:xfrm>
              <a:off x="2152820" y="1564560"/>
              <a:ext cx="168196" cy="204413"/>
            </a:xfrm>
            <a:custGeom>
              <a:avLst/>
              <a:gdLst/>
              <a:ahLst/>
              <a:cxnLst/>
              <a:rect l="l" t="t" r="r" b="b"/>
              <a:pathLst>
                <a:path w="822" h="999" extrusionOk="0">
                  <a:moveTo>
                    <a:pt x="149" y="1"/>
                  </a:moveTo>
                  <a:cubicBezTo>
                    <a:pt x="63" y="1"/>
                    <a:pt x="0" y="102"/>
                    <a:pt x="9" y="195"/>
                  </a:cubicBezTo>
                  <a:cubicBezTo>
                    <a:pt x="33" y="314"/>
                    <a:pt x="81" y="434"/>
                    <a:pt x="153" y="553"/>
                  </a:cubicBezTo>
                  <a:cubicBezTo>
                    <a:pt x="201" y="673"/>
                    <a:pt x="260" y="792"/>
                    <a:pt x="344" y="900"/>
                  </a:cubicBezTo>
                  <a:cubicBezTo>
                    <a:pt x="391" y="969"/>
                    <a:pt x="457" y="998"/>
                    <a:pt x="523" y="998"/>
                  </a:cubicBezTo>
                  <a:cubicBezTo>
                    <a:pt x="673" y="998"/>
                    <a:pt x="822" y="844"/>
                    <a:pt x="739" y="661"/>
                  </a:cubicBezTo>
                  <a:cubicBezTo>
                    <a:pt x="607" y="422"/>
                    <a:pt x="440" y="195"/>
                    <a:pt x="225" y="27"/>
                  </a:cubicBezTo>
                  <a:cubicBezTo>
                    <a:pt x="198" y="9"/>
                    <a:pt x="173" y="1"/>
                    <a:pt x="149"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261" name="Google Shape;3261;p34"/>
            <p:cNvSpPr/>
            <p:nvPr/>
          </p:nvSpPr>
          <p:spPr>
            <a:xfrm>
              <a:off x="1852191" y="1912791"/>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262" name="Google Shape;3262;p34"/>
            <p:cNvSpPr/>
            <p:nvPr/>
          </p:nvSpPr>
          <p:spPr>
            <a:xfrm>
              <a:off x="2368030" y="1951873"/>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263" name="Google Shape;3263;p34"/>
            <p:cNvSpPr/>
            <p:nvPr/>
          </p:nvSpPr>
          <p:spPr>
            <a:xfrm>
              <a:off x="2636488" y="1437668"/>
              <a:ext cx="163285" cy="193159"/>
            </a:xfrm>
            <a:custGeom>
              <a:avLst/>
              <a:gdLst/>
              <a:ahLst/>
              <a:cxnLst/>
              <a:rect l="l" t="t" r="r" b="b"/>
              <a:pathLst>
                <a:path w="798" h="944" extrusionOk="0">
                  <a:moveTo>
                    <a:pt x="615" y="1"/>
                  </a:moveTo>
                  <a:cubicBezTo>
                    <a:pt x="582" y="1"/>
                    <a:pt x="548" y="15"/>
                    <a:pt x="517" y="48"/>
                  </a:cubicBezTo>
                  <a:cubicBezTo>
                    <a:pt x="338" y="228"/>
                    <a:pt x="183" y="431"/>
                    <a:pt x="63" y="646"/>
                  </a:cubicBezTo>
                  <a:cubicBezTo>
                    <a:pt x="0" y="781"/>
                    <a:pt x="120" y="944"/>
                    <a:pt x="245" y="944"/>
                  </a:cubicBezTo>
                  <a:cubicBezTo>
                    <a:pt x="286" y="944"/>
                    <a:pt x="327" y="926"/>
                    <a:pt x="362" y="885"/>
                  </a:cubicBezTo>
                  <a:cubicBezTo>
                    <a:pt x="517" y="682"/>
                    <a:pt x="649" y="455"/>
                    <a:pt x="744" y="228"/>
                  </a:cubicBezTo>
                  <a:cubicBezTo>
                    <a:pt x="798" y="121"/>
                    <a:pt x="712" y="1"/>
                    <a:pt x="61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264" name="Google Shape;3264;p34"/>
            <p:cNvSpPr/>
            <p:nvPr/>
          </p:nvSpPr>
          <p:spPr>
            <a:xfrm>
              <a:off x="3086236" y="1540591"/>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265" name="Google Shape;3265;p34"/>
            <p:cNvSpPr/>
            <p:nvPr/>
          </p:nvSpPr>
          <p:spPr>
            <a:xfrm>
              <a:off x="3104242" y="1942051"/>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266" name="Google Shape;3266;p34"/>
            <p:cNvSpPr/>
            <p:nvPr/>
          </p:nvSpPr>
          <p:spPr>
            <a:xfrm>
              <a:off x="3404619" y="2176134"/>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267" name="Google Shape;3267;p34"/>
            <p:cNvSpPr/>
            <p:nvPr/>
          </p:nvSpPr>
          <p:spPr>
            <a:xfrm>
              <a:off x="3896723" y="2062162"/>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268" name="Google Shape;3268;p34"/>
            <p:cNvSpPr/>
            <p:nvPr/>
          </p:nvSpPr>
          <p:spPr>
            <a:xfrm>
              <a:off x="3599210" y="1694259"/>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269" name="Google Shape;3269;p34"/>
            <p:cNvSpPr/>
            <p:nvPr/>
          </p:nvSpPr>
          <p:spPr>
            <a:xfrm>
              <a:off x="3561561" y="1315307"/>
              <a:ext cx="190704" cy="155714"/>
            </a:xfrm>
            <a:custGeom>
              <a:avLst/>
              <a:gdLst/>
              <a:ahLst/>
              <a:cxnLst/>
              <a:rect l="l" t="t" r="r" b="b"/>
              <a:pathLst>
                <a:path w="932" h="761" extrusionOk="0">
                  <a:moveTo>
                    <a:pt x="204" y="1"/>
                  </a:moveTo>
                  <a:cubicBezTo>
                    <a:pt x="132" y="13"/>
                    <a:pt x="73" y="61"/>
                    <a:pt x="61" y="120"/>
                  </a:cubicBezTo>
                  <a:cubicBezTo>
                    <a:pt x="1" y="264"/>
                    <a:pt x="144" y="455"/>
                    <a:pt x="228" y="539"/>
                  </a:cubicBezTo>
                  <a:cubicBezTo>
                    <a:pt x="336" y="658"/>
                    <a:pt x="479" y="730"/>
                    <a:pt x="622" y="754"/>
                  </a:cubicBezTo>
                  <a:cubicBezTo>
                    <a:pt x="638" y="758"/>
                    <a:pt x="653" y="760"/>
                    <a:pt x="668" y="760"/>
                  </a:cubicBezTo>
                  <a:cubicBezTo>
                    <a:pt x="816" y="760"/>
                    <a:pt x="932" y="562"/>
                    <a:pt x="802" y="443"/>
                  </a:cubicBezTo>
                  <a:cubicBezTo>
                    <a:pt x="706" y="371"/>
                    <a:pt x="622" y="288"/>
                    <a:pt x="539" y="216"/>
                  </a:cubicBezTo>
                  <a:cubicBezTo>
                    <a:pt x="443" y="132"/>
                    <a:pt x="336"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270" name="Google Shape;3270;p34"/>
            <p:cNvSpPr/>
            <p:nvPr/>
          </p:nvSpPr>
          <p:spPr>
            <a:xfrm>
              <a:off x="3988187" y="1140154"/>
              <a:ext cx="128909" cy="251884"/>
            </a:xfrm>
            <a:custGeom>
              <a:avLst/>
              <a:gdLst/>
              <a:ahLst/>
              <a:cxnLst/>
              <a:rect l="l" t="t" r="r" b="b"/>
              <a:pathLst>
                <a:path w="630" h="1231" extrusionOk="0">
                  <a:moveTo>
                    <a:pt x="523" y="1"/>
                  </a:moveTo>
                  <a:cubicBezTo>
                    <a:pt x="487" y="1"/>
                    <a:pt x="450" y="18"/>
                    <a:pt x="426" y="56"/>
                  </a:cubicBezTo>
                  <a:cubicBezTo>
                    <a:pt x="259" y="355"/>
                    <a:pt x="139" y="666"/>
                    <a:pt x="44" y="1000"/>
                  </a:cubicBezTo>
                  <a:cubicBezTo>
                    <a:pt x="0" y="1137"/>
                    <a:pt x="118" y="1231"/>
                    <a:pt x="234" y="1231"/>
                  </a:cubicBezTo>
                  <a:cubicBezTo>
                    <a:pt x="310" y="1231"/>
                    <a:pt x="386" y="1191"/>
                    <a:pt x="414" y="1096"/>
                  </a:cubicBezTo>
                  <a:cubicBezTo>
                    <a:pt x="522" y="773"/>
                    <a:pt x="593" y="438"/>
                    <a:pt x="629" y="104"/>
                  </a:cubicBezTo>
                  <a:cubicBezTo>
                    <a:pt x="629" y="39"/>
                    <a:pt x="578" y="1"/>
                    <a:pt x="52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271" name="Google Shape;3271;p34"/>
            <p:cNvSpPr/>
            <p:nvPr/>
          </p:nvSpPr>
          <p:spPr>
            <a:xfrm>
              <a:off x="2319127" y="1142814"/>
              <a:ext cx="129523" cy="286465"/>
            </a:xfrm>
            <a:custGeom>
              <a:avLst/>
              <a:gdLst/>
              <a:ahLst/>
              <a:cxnLst/>
              <a:rect l="l" t="t" r="r" b="b"/>
              <a:pathLst>
                <a:path w="633" h="1400" extrusionOk="0">
                  <a:moveTo>
                    <a:pt x="181" y="0"/>
                  </a:moveTo>
                  <a:cubicBezTo>
                    <a:pt x="122" y="0"/>
                    <a:pt x="70" y="34"/>
                    <a:pt x="60" y="115"/>
                  </a:cubicBezTo>
                  <a:cubicBezTo>
                    <a:pt x="0" y="497"/>
                    <a:pt x="24" y="880"/>
                    <a:pt x="132" y="1238"/>
                  </a:cubicBezTo>
                  <a:cubicBezTo>
                    <a:pt x="165" y="1351"/>
                    <a:pt x="255" y="1399"/>
                    <a:pt x="347" y="1399"/>
                  </a:cubicBezTo>
                  <a:cubicBezTo>
                    <a:pt x="488" y="1399"/>
                    <a:pt x="632" y="1285"/>
                    <a:pt x="574" y="1119"/>
                  </a:cubicBezTo>
                  <a:cubicBezTo>
                    <a:pt x="467" y="808"/>
                    <a:pt x="395" y="485"/>
                    <a:pt x="371" y="163"/>
                  </a:cubicBezTo>
                  <a:cubicBezTo>
                    <a:pt x="357" y="65"/>
                    <a:pt x="263" y="0"/>
                    <a:pt x="18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272" name="Google Shape;3272;p34"/>
            <p:cNvSpPr/>
            <p:nvPr/>
          </p:nvSpPr>
          <p:spPr>
            <a:xfrm>
              <a:off x="4072898" y="1690576"/>
              <a:ext cx="315725"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273" name="Google Shape;3273;p34"/>
            <p:cNvSpPr/>
            <p:nvPr/>
          </p:nvSpPr>
          <p:spPr>
            <a:xfrm>
              <a:off x="66499" y="1661929"/>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274" name="Google Shape;3274;p34"/>
            <p:cNvSpPr/>
            <p:nvPr/>
          </p:nvSpPr>
          <p:spPr>
            <a:xfrm>
              <a:off x="4531833" y="1066025"/>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275" name="Google Shape;3275;p34"/>
            <p:cNvSpPr/>
            <p:nvPr/>
          </p:nvSpPr>
          <p:spPr>
            <a:xfrm>
              <a:off x="5232850" y="1306042"/>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276" name="Google Shape;3276;p34"/>
            <p:cNvSpPr/>
            <p:nvPr/>
          </p:nvSpPr>
          <p:spPr>
            <a:xfrm>
              <a:off x="5948191" y="1093853"/>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277" name="Google Shape;3277;p34"/>
            <p:cNvSpPr/>
            <p:nvPr/>
          </p:nvSpPr>
          <p:spPr>
            <a:xfrm>
              <a:off x="6324277" y="1506567"/>
              <a:ext cx="145483" cy="184770"/>
            </a:xfrm>
            <a:custGeom>
              <a:avLst/>
              <a:gdLst/>
              <a:ahLst/>
              <a:cxnLst/>
              <a:rect l="l" t="t" r="r" b="b"/>
              <a:pathLst>
                <a:path w="711" h="903" extrusionOk="0">
                  <a:moveTo>
                    <a:pt x="199" y="0"/>
                  </a:moveTo>
                  <a:cubicBezTo>
                    <a:pt x="98" y="0"/>
                    <a:pt x="0" y="96"/>
                    <a:pt x="26" y="216"/>
                  </a:cubicBezTo>
                  <a:cubicBezTo>
                    <a:pt x="74" y="431"/>
                    <a:pt x="169" y="634"/>
                    <a:pt x="301" y="802"/>
                  </a:cubicBezTo>
                  <a:cubicBezTo>
                    <a:pt x="342" y="872"/>
                    <a:pt x="407" y="902"/>
                    <a:pt x="471" y="902"/>
                  </a:cubicBezTo>
                  <a:cubicBezTo>
                    <a:pt x="591" y="902"/>
                    <a:pt x="711" y="795"/>
                    <a:pt x="672" y="646"/>
                  </a:cubicBezTo>
                  <a:cubicBezTo>
                    <a:pt x="600" y="419"/>
                    <a:pt x="480" y="216"/>
                    <a:pt x="313" y="48"/>
                  </a:cubicBezTo>
                  <a:cubicBezTo>
                    <a:pt x="279" y="15"/>
                    <a:pt x="239" y="0"/>
                    <a:pt x="199"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278" name="Google Shape;3278;p34"/>
            <p:cNvSpPr/>
            <p:nvPr/>
          </p:nvSpPr>
          <p:spPr>
            <a:xfrm>
              <a:off x="6464030" y="1132935"/>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279" name="Google Shape;3279;p34"/>
            <p:cNvSpPr/>
            <p:nvPr/>
          </p:nvSpPr>
          <p:spPr>
            <a:xfrm>
              <a:off x="7200242" y="1123114"/>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280" name="Google Shape;3280;p34"/>
            <p:cNvSpPr/>
            <p:nvPr/>
          </p:nvSpPr>
          <p:spPr>
            <a:xfrm>
              <a:off x="7500619" y="1357196"/>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281" name="Google Shape;3281;p34"/>
            <p:cNvSpPr/>
            <p:nvPr/>
          </p:nvSpPr>
          <p:spPr>
            <a:xfrm>
              <a:off x="7992723" y="1243224"/>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282" name="Google Shape;3282;p34"/>
            <p:cNvSpPr/>
            <p:nvPr/>
          </p:nvSpPr>
          <p:spPr>
            <a:xfrm>
              <a:off x="4751593" y="1510164"/>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283" name="Google Shape;3283;p34"/>
            <p:cNvSpPr/>
            <p:nvPr/>
          </p:nvSpPr>
          <p:spPr>
            <a:xfrm>
              <a:off x="4722333" y="2218550"/>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284" name="Google Shape;3284;p34"/>
            <p:cNvSpPr/>
            <p:nvPr/>
          </p:nvSpPr>
          <p:spPr>
            <a:xfrm>
              <a:off x="5086755" y="1932699"/>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285" name="Google Shape;3285;p34"/>
            <p:cNvSpPr/>
            <p:nvPr/>
          </p:nvSpPr>
          <p:spPr>
            <a:xfrm>
              <a:off x="5423350" y="2458567"/>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286" name="Google Shape;3286;p34"/>
            <p:cNvSpPr/>
            <p:nvPr/>
          </p:nvSpPr>
          <p:spPr>
            <a:xfrm>
              <a:off x="5673801" y="2001655"/>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287" name="Google Shape;3287;p34"/>
            <p:cNvSpPr/>
            <p:nvPr/>
          </p:nvSpPr>
          <p:spPr>
            <a:xfrm>
              <a:off x="5486781" y="1640096"/>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288" name="Google Shape;3288;p34"/>
            <p:cNvSpPr/>
            <p:nvPr/>
          </p:nvSpPr>
          <p:spPr>
            <a:xfrm>
              <a:off x="6236907" y="1773097"/>
              <a:ext cx="168196" cy="204413"/>
            </a:xfrm>
            <a:custGeom>
              <a:avLst/>
              <a:gdLst/>
              <a:ahLst/>
              <a:cxnLst/>
              <a:rect l="l" t="t" r="r" b="b"/>
              <a:pathLst>
                <a:path w="822" h="999" extrusionOk="0">
                  <a:moveTo>
                    <a:pt x="149" y="1"/>
                  </a:moveTo>
                  <a:cubicBezTo>
                    <a:pt x="63" y="1"/>
                    <a:pt x="0" y="102"/>
                    <a:pt x="9" y="195"/>
                  </a:cubicBezTo>
                  <a:cubicBezTo>
                    <a:pt x="33" y="314"/>
                    <a:pt x="81" y="434"/>
                    <a:pt x="153" y="553"/>
                  </a:cubicBezTo>
                  <a:cubicBezTo>
                    <a:pt x="201" y="673"/>
                    <a:pt x="260" y="792"/>
                    <a:pt x="344" y="900"/>
                  </a:cubicBezTo>
                  <a:cubicBezTo>
                    <a:pt x="391" y="969"/>
                    <a:pt x="457" y="998"/>
                    <a:pt x="523" y="998"/>
                  </a:cubicBezTo>
                  <a:cubicBezTo>
                    <a:pt x="673" y="998"/>
                    <a:pt x="822" y="844"/>
                    <a:pt x="739" y="661"/>
                  </a:cubicBezTo>
                  <a:cubicBezTo>
                    <a:pt x="607" y="422"/>
                    <a:pt x="440" y="195"/>
                    <a:pt x="225" y="27"/>
                  </a:cubicBezTo>
                  <a:cubicBezTo>
                    <a:pt x="198" y="9"/>
                    <a:pt x="173" y="1"/>
                    <a:pt x="149"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289" name="Google Shape;3289;p34"/>
            <p:cNvSpPr/>
            <p:nvPr/>
          </p:nvSpPr>
          <p:spPr>
            <a:xfrm>
              <a:off x="6082928" y="2146466"/>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290" name="Google Shape;3290;p34"/>
            <p:cNvSpPr/>
            <p:nvPr/>
          </p:nvSpPr>
          <p:spPr>
            <a:xfrm>
              <a:off x="6489805" y="2433385"/>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291" name="Google Shape;3291;p34"/>
            <p:cNvSpPr/>
            <p:nvPr/>
          </p:nvSpPr>
          <p:spPr>
            <a:xfrm>
              <a:off x="6922988" y="1771256"/>
              <a:ext cx="163285" cy="193159"/>
            </a:xfrm>
            <a:custGeom>
              <a:avLst/>
              <a:gdLst/>
              <a:ahLst/>
              <a:cxnLst/>
              <a:rect l="l" t="t" r="r" b="b"/>
              <a:pathLst>
                <a:path w="798" h="944" extrusionOk="0">
                  <a:moveTo>
                    <a:pt x="615" y="1"/>
                  </a:moveTo>
                  <a:cubicBezTo>
                    <a:pt x="582" y="1"/>
                    <a:pt x="548" y="15"/>
                    <a:pt x="517" y="48"/>
                  </a:cubicBezTo>
                  <a:cubicBezTo>
                    <a:pt x="338" y="228"/>
                    <a:pt x="183" y="431"/>
                    <a:pt x="63" y="646"/>
                  </a:cubicBezTo>
                  <a:cubicBezTo>
                    <a:pt x="0" y="781"/>
                    <a:pt x="120" y="944"/>
                    <a:pt x="245" y="944"/>
                  </a:cubicBezTo>
                  <a:cubicBezTo>
                    <a:pt x="286" y="944"/>
                    <a:pt x="327" y="926"/>
                    <a:pt x="362" y="885"/>
                  </a:cubicBezTo>
                  <a:cubicBezTo>
                    <a:pt x="517" y="682"/>
                    <a:pt x="649" y="455"/>
                    <a:pt x="744" y="228"/>
                  </a:cubicBezTo>
                  <a:cubicBezTo>
                    <a:pt x="798" y="121"/>
                    <a:pt x="712" y="1"/>
                    <a:pt x="61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292" name="Google Shape;3292;p34"/>
            <p:cNvSpPr/>
            <p:nvPr/>
          </p:nvSpPr>
          <p:spPr>
            <a:xfrm>
              <a:off x="7372736" y="1874179"/>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293" name="Google Shape;3293;p34"/>
            <p:cNvSpPr/>
            <p:nvPr/>
          </p:nvSpPr>
          <p:spPr>
            <a:xfrm>
              <a:off x="6581117" y="1970839"/>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294" name="Google Shape;3294;p34"/>
            <p:cNvSpPr/>
            <p:nvPr/>
          </p:nvSpPr>
          <p:spPr>
            <a:xfrm>
              <a:off x="8689294" y="4382559"/>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295" name="Google Shape;3295;p34"/>
            <p:cNvSpPr/>
            <p:nvPr/>
          </p:nvSpPr>
          <p:spPr>
            <a:xfrm>
              <a:off x="8183223" y="2395749"/>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296" name="Google Shape;3296;p34"/>
            <p:cNvSpPr/>
            <p:nvPr/>
          </p:nvSpPr>
          <p:spPr>
            <a:xfrm>
              <a:off x="7885710" y="2027847"/>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297" name="Google Shape;3297;p34"/>
            <p:cNvSpPr/>
            <p:nvPr/>
          </p:nvSpPr>
          <p:spPr>
            <a:xfrm>
              <a:off x="7848061" y="1648894"/>
              <a:ext cx="190704" cy="155714"/>
            </a:xfrm>
            <a:custGeom>
              <a:avLst/>
              <a:gdLst/>
              <a:ahLst/>
              <a:cxnLst/>
              <a:rect l="l" t="t" r="r" b="b"/>
              <a:pathLst>
                <a:path w="932" h="761" extrusionOk="0">
                  <a:moveTo>
                    <a:pt x="204" y="1"/>
                  </a:moveTo>
                  <a:cubicBezTo>
                    <a:pt x="132" y="13"/>
                    <a:pt x="73" y="61"/>
                    <a:pt x="61" y="120"/>
                  </a:cubicBezTo>
                  <a:cubicBezTo>
                    <a:pt x="1" y="264"/>
                    <a:pt x="144" y="455"/>
                    <a:pt x="228" y="539"/>
                  </a:cubicBezTo>
                  <a:cubicBezTo>
                    <a:pt x="336" y="658"/>
                    <a:pt x="479" y="730"/>
                    <a:pt x="622" y="754"/>
                  </a:cubicBezTo>
                  <a:cubicBezTo>
                    <a:pt x="638" y="758"/>
                    <a:pt x="653" y="760"/>
                    <a:pt x="668" y="760"/>
                  </a:cubicBezTo>
                  <a:cubicBezTo>
                    <a:pt x="816" y="760"/>
                    <a:pt x="932" y="562"/>
                    <a:pt x="802" y="443"/>
                  </a:cubicBezTo>
                  <a:cubicBezTo>
                    <a:pt x="706" y="371"/>
                    <a:pt x="622" y="288"/>
                    <a:pt x="539" y="216"/>
                  </a:cubicBezTo>
                  <a:cubicBezTo>
                    <a:pt x="443" y="132"/>
                    <a:pt x="336"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298" name="Google Shape;3298;p34"/>
            <p:cNvSpPr/>
            <p:nvPr/>
          </p:nvSpPr>
          <p:spPr>
            <a:xfrm>
              <a:off x="8274687" y="1473742"/>
              <a:ext cx="128909" cy="251884"/>
            </a:xfrm>
            <a:custGeom>
              <a:avLst/>
              <a:gdLst/>
              <a:ahLst/>
              <a:cxnLst/>
              <a:rect l="l" t="t" r="r" b="b"/>
              <a:pathLst>
                <a:path w="630" h="1231" extrusionOk="0">
                  <a:moveTo>
                    <a:pt x="523" y="1"/>
                  </a:moveTo>
                  <a:cubicBezTo>
                    <a:pt x="487" y="1"/>
                    <a:pt x="450" y="18"/>
                    <a:pt x="426" y="56"/>
                  </a:cubicBezTo>
                  <a:cubicBezTo>
                    <a:pt x="259" y="355"/>
                    <a:pt x="139" y="666"/>
                    <a:pt x="44" y="1000"/>
                  </a:cubicBezTo>
                  <a:cubicBezTo>
                    <a:pt x="0" y="1137"/>
                    <a:pt x="118" y="1231"/>
                    <a:pt x="234" y="1231"/>
                  </a:cubicBezTo>
                  <a:cubicBezTo>
                    <a:pt x="310" y="1231"/>
                    <a:pt x="386" y="1191"/>
                    <a:pt x="414" y="1096"/>
                  </a:cubicBezTo>
                  <a:cubicBezTo>
                    <a:pt x="522" y="773"/>
                    <a:pt x="593" y="438"/>
                    <a:pt x="629" y="104"/>
                  </a:cubicBezTo>
                  <a:cubicBezTo>
                    <a:pt x="629" y="39"/>
                    <a:pt x="578" y="1"/>
                    <a:pt x="52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299" name="Google Shape;3299;p34"/>
            <p:cNvSpPr/>
            <p:nvPr/>
          </p:nvSpPr>
          <p:spPr>
            <a:xfrm>
              <a:off x="6770239" y="1367202"/>
              <a:ext cx="129523" cy="286465"/>
            </a:xfrm>
            <a:custGeom>
              <a:avLst/>
              <a:gdLst/>
              <a:ahLst/>
              <a:cxnLst/>
              <a:rect l="l" t="t" r="r" b="b"/>
              <a:pathLst>
                <a:path w="633" h="1400" extrusionOk="0">
                  <a:moveTo>
                    <a:pt x="181" y="0"/>
                  </a:moveTo>
                  <a:cubicBezTo>
                    <a:pt x="122" y="0"/>
                    <a:pt x="70" y="34"/>
                    <a:pt x="60" y="115"/>
                  </a:cubicBezTo>
                  <a:cubicBezTo>
                    <a:pt x="0" y="497"/>
                    <a:pt x="24" y="880"/>
                    <a:pt x="132" y="1238"/>
                  </a:cubicBezTo>
                  <a:cubicBezTo>
                    <a:pt x="165" y="1351"/>
                    <a:pt x="255" y="1399"/>
                    <a:pt x="347" y="1399"/>
                  </a:cubicBezTo>
                  <a:cubicBezTo>
                    <a:pt x="488" y="1399"/>
                    <a:pt x="632" y="1285"/>
                    <a:pt x="574" y="1119"/>
                  </a:cubicBezTo>
                  <a:cubicBezTo>
                    <a:pt x="467" y="808"/>
                    <a:pt x="395" y="485"/>
                    <a:pt x="371" y="163"/>
                  </a:cubicBezTo>
                  <a:cubicBezTo>
                    <a:pt x="357" y="65"/>
                    <a:pt x="263" y="0"/>
                    <a:pt x="18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300" name="Google Shape;3300;p34"/>
            <p:cNvSpPr/>
            <p:nvPr/>
          </p:nvSpPr>
          <p:spPr>
            <a:xfrm>
              <a:off x="8359398" y="2024163"/>
              <a:ext cx="315725"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301" name="Google Shape;3301;p34"/>
            <p:cNvSpPr/>
            <p:nvPr/>
          </p:nvSpPr>
          <p:spPr>
            <a:xfrm>
              <a:off x="4352999" y="1995517"/>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302" name="Google Shape;3302;p34"/>
            <p:cNvSpPr/>
            <p:nvPr/>
          </p:nvSpPr>
          <p:spPr>
            <a:xfrm>
              <a:off x="8808993" y="33576"/>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303" name="Google Shape;3303;p34"/>
            <p:cNvSpPr/>
            <p:nvPr/>
          </p:nvSpPr>
          <p:spPr>
            <a:xfrm>
              <a:off x="8779733" y="741963"/>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304" name="Google Shape;3304;p34"/>
            <p:cNvSpPr/>
            <p:nvPr/>
          </p:nvSpPr>
          <p:spPr>
            <a:xfrm>
              <a:off x="8488730" y="979749"/>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305" name="Google Shape;3305;p34"/>
            <p:cNvSpPr/>
            <p:nvPr/>
          </p:nvSpPr>
          <p:spPr>
            <a:xfrm>
              <a:off x="8344774" y="286979"/>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306" name="Google Shape;3306;p34"/>
            <p:cNvSpPr/>
            <p:nvPr/>
          </p:nvSpPr>
          <p:spPr>
            <a:xfrm>
              <a:off x="8999493" y="1186101"/>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307" name="Google Shape;3307;p34"/>
            <p:cNvSpPr/>
            <p:nvPr/>
          </p:nvSpPr>
          <p:spPr>
            <a:xfrm>
              <a:off x="8855358" y="1884963"/>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308" name="Google Shape;3308;p34"/>
            <p:cNvSpPr/>
            <p:nvPr/>
          </p:nvSpPr>
          <p:spPr>
            <a:xfrm rot="-2086714">
              <a:off x="8483424" y="1594104"/>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309" name="Google Shape;3309;p34"/>
            <p:cNvSpPr/>
            <p:nvPr/>
          </p:nvSpPr>
          <p:spPr>
            <a:xfrm>
              <a:off x="255543" y="2281476"/>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310" name="Google Shape;3310;p34"/>
            <p:cNvSpPr/>
            <p:nvPr/>
          </p:nvSpPr>
          <p:spPr>
            <a:xfrm>
              <a:off x="226283" y="2989863"/>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311" name="Google Shape;3311;p34"/>
            <p:cNvSpPr/>
            <p:nvPr/>
          </p:nvSpPr>
          <p:spPr>
            <a:xfrm>
              <a:off x="590705" y="2704012"/>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312" name="Google Shape;3312;p34"/>
            <p:cNvSpPr/>
            <p:nvPr/>
          </p:nvSpPr>
          <p:spPr>
            <a:xfrm>
              <a:off x="927300" y="3229880"/>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313" name="Google Shape;3313;p34"/>
            <p:cNvSpPr/>
            <p:nvPr/>
          </p:nvSpPr>
          <p:spPr>
            <a:xfrm>
              <a:off x="1177751" y="2772968"/>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314" name="Google Shape;3314;p34"/>
            <p:cNvSpPr/>
            <p:nvPr/>
          </p:nvSpPr>
          <p:spPr>
            <a:xfrm>
              <a:off x="990731" y="2411408"/>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315" name="Google Shape;3315;p34"/>
            <p:cNvSpPr/>
            <p:nvPr/>
          </p:nvSpPr>
          <p:spPr>
            <a:xfrm>
              <a:off x="1740857" y="2544410"/>
              <a:ext cx="168196" cy="204413"/>
            </a:xfrm>
            <a:custGeom>
              <a:avLst/>
              <a:gdLst/>
              <a:ahLst/>
              <a:cxnLst/>
              <a:rect l="l" t="t" r="r" b="b"/>
              <a:pathLst>
                <a:path w="822" h="999" extrusionOk="0">
                  <a:moveTo>
                    <a:pt x="149" y="1"/>
                  </a:moveTo>
                  <a:cubicBezTo>
                    <a:pt x="63" y="1"/>
                    <a:pt x="0" y="102"/>
                    <a:pt x="9" y="195"/>
                  </a:cubicBezTo>
                  <a:cubicBezTo>
                    <a:pt x="33" y="314"/>
                    <a:pt x="81" y="434"/>
                    <a:pt x="153" y="553"/>
                  </a:cubicBezTo>
                  <a:cubicBezTo>
                    <a:pt x="201" y="673"/>
                    <a:pt x="260" y="792"/>
                    <a:pt x="344" y="900"/>
                  </a:cubicBezTo>
                  <a:cubicBezTo>
                    <a:pt x="391" y="969"/>
                    <a:pt x="457" y="998"/>
                    <a:pt x="523" y="998"/>
                  </a:cubicBezTo>
                  <a:cubicBezTo>
                    <a:pt x="673" y="998"/>
                    <a:pt x="822" y="844"/>
                    <a:pt x="739" y="661"/>
                  </a:cubicBezTo>
                  <a:cubicBezTo>
                    <a:pt x="607" y="422"/>
                    <a:pt x="440" y="195"/>
                    <a:pt x="225" y="27"/>
                  </a:cubicBezTo>
                  <a:cubicBezTo>
                    <a:pt x="198" y="9"/>
                    <a:pt x="173" y="1"/>
                    <a:pt x="149"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316" name="Google Shape;3316;p34"/>
            <p:cNvSpPr/>
            <p:nvPr/>
          </p:nvSpPr>
          <p:spPr>
            <a:xfrm>
              <a:off x="1642641" y="3017691"/>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317" name="Google Shape;3317;p34"/>
            <p:cNvSpPr/>
            <p:nvPr/>
          </p:nvSpPr>
          <p:spPr>
            <a:xfrm>
              <a:off x="2018727" y="3430405"/>
              <a:ext cx="145483" cy="184770"/>
            </a:xfrm>
            <a:custGeom>
              <a:avLst/>
              <a:gdLst/>
              <a:ahLst/>
              <a:cxnLst/>
              <a:rect l="l" t="t" r="r" b="b"/>
              <a:pathLst>
                <a:path w="711" h="903" extrusionOk="0">
                  <a:moveTo>
                    <a:pt x="199" y="0"/>
                  </a:moveTo>
                  <a:cubicBezTo>
                    <a:pt x="98" y="0"/>
                    <a:pt x="0" y="96"/>
                    <a:pt x="26" y="216"/>
                  </a:cubicBezTo>
                  <a:cubicBezTo>
                    <a:pt x="74" y="431"/>
                    <a:pt x="169" y="634"/>
                    <a:pt x="301" y="802"/>
                  </a:cubicBezTo>
                  <a:cubicBezTo>
                    <a:pt x="342" y="872"/>
                    <a:pt x="407" y="902"/>
                    <a:pt x="471" y="902"/>
                  </a:cubicBezTo>
                  <a:cubicBezTo>
                    <a:pt x="591" y="902"/>
                    <a:pt x="711" y="795"/>
                    <a:pt x="672" y="646"/>
                  </a:cubicBezTo>
                  <a:cubicBezTo>
                    <a:pt x="600" y="419"/>
                    <a:pt x="480" y="216"/>
                    <a:pt x="313" y="48"/>
                  </a:cubicBezTo>
                  <a:cubicBezTo>
                    <a:pt x="279" y="15"/>
                    <a:pt x="239" y="0"/>
                    <a:pt x="199"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318" name="Google Shape;3318;p34"/>
            <p:cNvSpPr/>
            <p:nvPr/>
          </p:nvSpPr>
          <p:spPr>
            <a:xfrm>
              <a:off x="2158480" y="3056773"/>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319" name="Google Shape;3319;p34"/>
            <p:cNvSpPr/>
            <p:nvPr/>
          </p:nvSpPr>
          <p:spPr>
            <a:xfrm>
              <a:off x="2426938" y="2542568"/>
              <a:ext cx="163285" cy="193159"/>
            </a:xfrm>
            <a:custGeom>
              <a:avLst/>
              <a:gdLst/>
              <a:ahLst/>
              <a:cxnLst/>
              <a:rect l="l" t="t" r="r" b="b"/>
              <a:pathLst>
                <a:path w="798" h="944" extrusionOk="0">
                  <a:moveTo>
                    <a:pt x="615" y="1"/>
                  </a:moveTo>
                  <a:cubicBezTo>
                    <a:pt x="582" y="1"/>
                    <a:pt x="548" y="15"/>
                    <a:pt x="517" y="48"/>
                  </a:cubicBezTo>
                  <a:cubicBezTo>
                    <a:pt x="338" y="228"/>
                    <a:pt x="183" y="431"/>
                    <a:pt x="63" y="646"/>
                  </a:cubicBezTo>
                  <a:cubicBezTo>
                    <a:pt x="0" y="781"/>
                    <a:pt x="120" y="944"/>
                    <a:pt x="245" y="944"/>
                  </a:cubicBezTo>
                  <a:cubicBezTo>
                    <a:pt x="286" y="944"/>
                    <a:pt x="327" y="926"/>
                    <a:pt x="362" y="885"/>
                  </a:cubicBezTo>
                  <a:cubicBezTo>
                    <a:pt x="517" y="682"/>
                    <a:pt x="649" y="455"/>
                    <a:pt x="744" y="228"/>
                  </a:cubicBezTo>
                  <a:cubicBezTo>
                    <a:pt x="798" y="121"/>
                    <a:pt x="712" y="1"/>
                    <a:pt x="61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320" name="Google Shape;3320;p34"/>
            <p:cNvSpPr/>
            <p:nvPr/>
          </p:nvSpPr>
          <p:spPr>
            <a:xfrm>
              <a:off x="2876686" y="2645491"/>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321" name="Google Shape;3321;p34"/>
            <p:cNvSpPr/>
            <p:nvPr/>
          </p:nvSpPr>
          <p:spPr>
            <a:xfrm>
              <a:off x="2894692" y="3046951"/>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322" name="Google Shape;3322;p34"/>
            <p:cNvSpPr/>
            <p:nvPr/>
          </p:nvSpPr>
          <p:spPr>
            <a:xfrm>
              <a:off x="3195069" y="3281034"/>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323" name="Google Shape;3323;p34"/>
            <p:cNvSpPr/>
            <p:nvPr/>
          </p:nvSpPr>
          <p:spPr>
            <a:xfrm>
              <a:off x="3687173" y="3167062"/>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324" name="Google Shape;3324;p34"/>
            <p:cNvSpPr/>
            <p:nvPr/>
          </p:nvSpPr>
          <p:spPr>
            <a:xfrm>
              <a:off x="3389660" y="2799159"/>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325" name="Google Shape;3325;p34"/>
            <p:cNvSpPr/>
            <p:nvPr/>
          </p:nvSpPr>
          <p:spPr>
            <a:xfrm>
              <a:off x="3352011" y="2420207"/>
              <a:ext cx="190704" cy="155714"/>
            </a:xfrm>
            <a:custGeom>
              <a:avLst/>
              <a:gdLst/>
              <a:ahLst/>
              <a:cxnLst/>
              <a:rect l="l" t="t" r="r" b="b"/>
              <a:pathLst>
                <a:path w="932" h="761" extrusionOk="0">
                  <a:moveTo>
                    <a:pt x="204" y="1"/>
                  </a:moveTo>
                  <a:cubicBezTo>
                    <a:pt x="132" y="13"/>
                    <a:pt x="73" y="61"/>
                    <a:pt x="61" y="120"/>
                  </a:cubicBezTo>
                  <a:cubicBezTo>
                    <a:pt x="1" y="264"/>
                    <a:pt x="144" y="455"/>
                    <a:pt x="228" y="539"/>
                  </a:cubicBezTo>
                  <a:cubicBezTo>
                    <a:pt x="336" y="658"/>
                    <a:pt x="479" y="730"/>
                    <a:pt x="622" y="754"/>
                  </a:cubicBezTo>
                  <a:cubicBezTo>
                    <a:pt x="638" y="758"/>
                    <a:pt x="653" y="760"/>
                    <a:pt x="668" y="760"/>
                  </a:cubicBezTo>
                  <a:cubicBezTo>
                    <a:pt x="816" y="760"/>
                    <a:pt x="932" y="562"/>
                    <a:pt x="802" y="443"/>
                  </a:cubicBezTo>
                  <a:cubicBezTo>
                    <a:pt x="706" y="371"/>
                    <a:pt x="622" y="288"/>
                    <a:pt x="539" y="216"/>
                  </a:cubicBezTo>
                  <a:cubicBezTo>
                    <a:pt x="443" y="132"/>
                    <a:pt x="336"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326" name="Google Shape;3326;p34"/>
            <p:cNvSpPr/>
            <p:nvPr/>
          </p:nvSpPr>
          <p:spPr>
            <a:xfrm>
              <a:off x="3778637" y="2245054"/>
              <a:ext cx="128909" cy="251884"/>
            </a:xfrm>
            <a:custGeom>
              <a:avLst/>
              <a:gdLst/>
              <a:ahLst/>
              <a:cxnLst/>
              <a:rect l="l" t="t" r="r" b="b"/>
              <a:pathLst>
                <a:path w="630" h="1231" extrusionOk="0">
                  <a:moveTo>
                    <a:pt x="523" y="1"/>
                  </a:moveTo>
                  <a:cubicBezTo>
                    <a:pt x="487" y="1"/>
                    <a:pt x="450" y="18"/>
                    <a:pt x="426" y="56"/>
                  </a:cubicBezTo>
                  <a:cubicBezTo>
                    <a:pt x="259" y="355"/>
                    <a:pt x="139" y="666"/>
                    <a:pt x="44" y="1000"/>
                  </a:cubicBezTo>
                  <a:cubicBezTo>
                    <a:pt x="0" y="1137"/>
                    <a:pt x="118" y="1231"/>
                    <a:pt x="234" y="1231"/>
                  </a:cubicBezTo>
                  <a:cubicBezTo>
                    <a:pt x="310" y="1231"/>
                    <a:pt x="386" y="1191"/>
                    <a:pt x="414" y="1096"/>
                  </a:cubicBezTo>
                  <a:cubicBezTo>
                    <a:pt x="522" y="773"/>
                    <a:pt x="593" y="438"/>
                    <a:pt x="629" y="104"/>
                  </a:cubicBezTo>
                  <a:cubicBezTo>
                    <a:pt x="629" y="39"/>
                    <a:pt x="578" y="1"/>
                    <a:pt x="52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327" name="Google Shape;3327;p34"/>
            <p:cNvSpPr/>
            <p:nvPr/>
          </p:nvSpPr>
          <p:spPr>
            <a:xfrm>
              <a:off x="2109577" y="2247714"/>
              <a:ext cx="129523" cy="286465"/>
            </a:xfrm>
            <a:custGeom>
              <a:avLst/>
              <a:gdLst/>
              <a:ahLst/>
              <a:cxnLst/>
              <a:rect l="l" t="t" r="r" b="b"/>
              <a:pathLst>
                <a:path w="633" h="1400" extrusionOk="0">
                  <a:moveTo>
                    <a:pt x="181" y="0"/>
                  </a:moveTo>
                  <a:cubicBezTo>
                    <a:pt x="122" y="0"/>
                    <a:pt x="70" y="34"/>
                    <a:pt x="60" y="115"/>
                  </a:cubicBezTo>
                  <a:cubicBezTo>
                    <a:pt x="0" y="497"/>
                    <a:pt x="24" y="880"/>
                    <a:pt x="132" y="1238"/>
                  </a:cubicBezTo>
                  <a:cubicBezTo>
                    <a:pt x="165" y="1351"/>
                    <a:pt x="255" y="1399"/>
                    <a:pt x="347" y="1399"/>
                  </a:cubicBezTo>
                  <a:cubicBezTo>
                    <a:pt x="488" y="1399"/>
                    <a:pt x="632" y="1285"/>
                    <a:pt x="574" y="1119"/>
                  </a:cubicBezTo>
                  <a:cubicBezTo>
                    <a:pt x="467" y="808"/>
                    <a:pt x="395" y="485"/>
                    <a:pt x="371" y="163"/>
                  </a:cubicBezTo>
                  <a:cubicBezTo>
                    <a:pt x="357" y="65"/>
                    <a:pt x="263" y="0"/>
                    <a:pt x="18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328" name="Google Shape;3328;p34"/>
            <p:cNvSpPr/>
            <p:nvPr/>
          </p:nvSpPr>
          <p:spPr>
            <a:xfrm>
              <a:off x="3863348" y="2795476"/>
              <a:ext cx="315725"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329" name="Google Shape;3329;p34"/>
            <p:cNvSpPr/>
            <p:nvPr/>
          </p:nvSpPr>
          <p:spPr>
            <a:xfrm>
              <a:off x="-143051" y="2766829"/>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330" name="Google Shape;3330;p34"/>
            <p:cNvSpPr/>
            <p:nvPr/>
          </p:nvSpPr>
          <p:spPr>
            <a:xfrm>
              <a:off x="169705" y="4433614"/>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331" name="Google Shape;3331;p34"/>
            <p:cNvSpPr/>
            <p:nvPr/>
          </p:nvSpPr>
          <p:spPr>
            <a:xfrm>
              <a:off x="4655408" y="2989863"/>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332" name="Google Shape;3332;p34"/>
            <p:cNvSpPr/>
            <p:nvPr/>
          </p:nvSpPr>
          <p:spPr>
            <a:xfrm>
              <a:off x="5019830" y="2704012"/>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333" name="Google Shape;3333;p34"/>
            <p:cNvSpPr/>
            <p:nvPr/>
          </p:nvSpPr>
          <p:spPr>
            <a:xfrm>
              <a:off x="5356425" y="3229880"/>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334" name="Google Shape;3334;p34"/>
            <p:cNvSpPr/>
            <p:nvPr/>
          </p:nvSpPr>
          <p:spPr>
            <a:xfrm>
              <a:off x="5606876" y="2772968"/>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335" name="Google Shape;3335;p34"/>
            <p:cNvSpPr/>
            <p:nvPr/>
          </p:nvSpPr>
          <p:spPr>
            <a:xfrm>
              <a:off x="5216181" y="2277783"/>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336" name="Google Shape;3336;p34"/>
            <p:cNvSpPr/>
            <p:nvPr/>
          </p:nvSpPr>
          <p:spPr>
            <a:xfrm>
              <a:off x="6169982" y="2544410"/>
              <a:ext cx="168196" cy="204413"/>
            </a:xfrm>
            <a:custGeom>
              <a:avLst/>
              <a:gdLst/>
              <a:ahLst/>
              <a:cxnLst/>
              <a:rect l="l" t="t" r="r" b="b"/>
              <a:pathLst>
                <a:path w="822" h="999" extrusionOk="0">
                  <a:moveTo>
                    <a:pt x="149" y="1"/>
                  </a:moveTo>
                  <a:cubicBezTo>
                    <a:pt x="63" y="1"/>
                    <a:pt x="0" y="102"/>
                    <a:pt x="9" y="195"/>
                  </a:cubicBezTo>
                  <a:cubicBezTo>
                    <a:pt x="33" y="314"/>
                    <a:pt x="81" y="434"/>
                    <a:pt x="153" y="553"/>
                  </a:cubicBezTo>
                  <a:cubicBezTo>
                    <a:pt x="201" y="673"/>
                    <a:pt x="260" y="792"/>
                    <a:pt x="344" y="900"/>
                  </a:cubicBezTo>
                  <a:cubicBezTo>
                    <a:pt x="391" y="969"/>
                    <a:pt x="457" y="998"/>
                    <a:pt x="523" y="998"/>
                  </a:cubicBezTo>
                  <a:cubicBezTo>
                    <a:pt x="673" y="998"/>
                    <a:pt x="822" y="844"/>
                    <a:pt x="739" y="661"/>
                  </a:cubicBezTo>
                  <a:cubicBezTo>
                    <a:pt x="607" y="422"/>
                    <a:pt x="440" y="195"/>
                    <a:pt x="225" y="27"/>
                  </a:cubicBezTo>
                  <a:cubicBezTo>
                    <a:pt x="198" y="9"/>
                    <a:pt x="173" y="1"/>
                    <a:pt x="149"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337" name="Google Shape;3337;p34"/>
            <p:cNvSpPr/>
            <p:nvPr/>
          </p:nvSpPr>
          <p:spPr>
            <a:xfrm>
              <a:off x="6071766" y="3017691"/>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338" name="Google Shape;3338;p34"/>
            <p:cNvSpPr/>
            <p:nvPr/>
          </p:nvSpPr>
          <p:spPr>
            <a:xfrm>
              <a:off x="6587605" y="3056773"/>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339" name="Google Shape;3339;p34"/>
            <p:cNvSpPr/>
            <p:nvPr/>
          </p:nvSpPr>
          <p:spPr>
            <a:xfrm>
              <a:off x="6856063" y="2542568"/>
              <a:ext cx="163285" cy="193159"/>
            </a:xfrm>
            <a:custGeom>
              <a:avLst/>
              <a:gdLst/>
              <a:ahLst/>
              <a:cxnLst/>
              <a:rect l="l" t="t" r="r" b="b"/>
              <a:pathLst>
                <a:path w="798" h="944" extrusionOk="0">
                  <a:moveTo>
                    <a:pt x="615" y="1"/>
                  </a:moveTo>
                  <a:cubicBezTo>
                    <a:pt x="582" y="1"/>
                    <a:pt x="548" y="15"/>
                    <a:pt x="517" y="48"/>
                  </a:cubicBezTo>
                  <a:cubicBezTo>
                    <a:pt x="338" y="228"/>
                    <a:pt x="183" y="431"/>
                    <a:pt x="63" y="646"/>
                  </a:cubicBezTo>
                  <a:cubicBezTo>
                    <a:pt x="0" y="781"/>
                    <a:pt x="120" y="944"/>
                    <a:pt x="245" y="944"/>
                  </a:cubicBezTo>
                  <a:cubicBezTo>
                    <a:pt x="286" y="944"/>
                    <a:pt x="327" y="926"/>
                    <a:pt x="362" y="885"/>
                  </a:cubicBezTo>
                  <a:cubicBezTo>
                    <a:pt x="517" y="682"/>
                    <a:pt x="649" y="455"/>
                    <a:pt x="744" y="228"/>
                  </a:cubicBezTo>
                  <a:cubicBezTo>
                    <a:pt x="798" y="121"/>
                    <a:pt x="712" y="1"/>
                    <a:pt x="61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340" name="Google Shape;3340;p34"/>
            <p:cNvSpPr/>
            <p:nvPr/>
          </p:nvSpPr>
          <p:spPr>
            <a:xfrm>
              <a:off x="7305811" y="2645491"/>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341" name="Google Shape;3341;p34"/>
            <p:cNvSpPr/>
            <p:nvPr/>
          </p:nvSpPr>
          <p:spPr>
            <a:xfrm>
              <a:off x="7323817" y="3046951"/>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342" name="Google Shape;3342;p34"/>
            <p:cNvSpPr/>
            <p:nvPr/>
          </p:nvSpPr>
          <p:spPr>
            <a:xfrm>
              <a:off x="7624194" y="3281034"/>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343" name="Google Shape;3343;p34"/>
            <p:cNvSpPr/>
            <p:nvPr/>
          </p:nvSpPr>
          <p:spPr>
            <a:xfrm>
              <a:off x="8116298" y="3167062"/>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344" name="Google Shape;3344;p34"/>
            <p:cNvSpPr/>
            <p:nvPr/>
          </p:nvSpPr>
          <p:spPr>
            <a:xfrm>
              <a:off x="7818785" y="2799159"/>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345" name="Google Shape;3345;p34"/>
            <p:cNvSpPr/>
            <p:nvPr/>
          </p:nvSpPr>
          <p:spPr>
            <a:xfrm>
              <a:off x="7781136" y="2420207"/>
              <a:ext cx="190704" cy="155714"/>
            </a:xfrm>
            <a:custGeom>
              <a:avLst/>
              <a:gdLst/>
              <a:ahLst/>
              <a:cxnLst/>
              <a:rect l="l" t="t" r="r" b="b"/>
              <a:pathLst>
                <a:path w="932" h="761" extrusionOk="0">
                  <a:moveTo>
                    <a:pt x="204" y="1"/>
                  </a:moveTo>
                  <a:cubicBezTo>
                    <a:pt x="132" y="13"/>
                    <a:pt x="73" y="61"/>
                    <a:pt x="61" y="120"/>
                  </a:cubicBezTo>
                  <a:cubicBezTo>
                    <a:pt x="1" y="264"/>
                    <a:pt x="144" y="455"/>
                    <a:pt x="228" y="539"/>
                  </a:cubicBezTo>
                  <a:cubicBezTo>
                    <a:pt x="336" y="658"/>
                    <a:pt x="479" y="730"/>
                    <a:pt x="622" y="754"/>
                  </a:cubicBezTo>
                  <a:cubicBezTo>
                    <a:pt x="638" y="758"/>
                    <a:pt x="653" y="760"/>
                    <a:pt x="668" y="760"/>
                  </a:cubicBezTo>
                  <a:cubicBezTo>
                    <a:pt x="816" y="760"/>
                    <a:pt x="932" y="562"/>
                    <a:pt x="802" y="443"/>
                  </a:cubicBezTo>
                  <a:cubicBezTo>
                    <a:pt x="706" y="371"/>
                    <a:pt x="622" y="288"/>
                    <a:pt x="539" y="216"/>
                  </a:cubicBezTo>
                  <a:cubicBezTo>
                    <a:pt x="443" y="132"/>
                    <a:pt x="336"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346" name="Google Shape;3346;p34"/>
            <p:cNvSpPr/>
            <p:nvPr/>
          </p:nvSpPr>
          <p:spPr>
            <a:xfrm>
              <a:off x="8452812" y="4629654"/>
              <a:ext cx="128909" cy="251884"/>
            </a:xfrm>
            <a:custGeom>
              <a:avLst/>
              <a:gdLst/>
              <a:ahLst/>
              <a:cxnLst/>
              <a:rect l="l" t="t" r="r" b="b"/>
              <a:pathLst>
                <a:path w="630" h="1231" extrusionOk="0">
                  <a:moveTo>
                    <a:pt x="523" y="1"/>
                  </a:moveTo>
                  <a:cubicBezTo>
                    <a:pt x="487" y="1"/>
                    <a:pt x="450" y="18"/>
                    <a:pt x="426" y="56"/>
                  </a:cubicBezTo>
                  <a:cubicBezTo>
                    <a:pt x="259" y="355"/>
                    <a:pt x="139" y="666"/>
                    <a:pt x="44" y="1000"/>
                  </a:cubicBezTo>
                  <a:cubicBezTo>
                    <a:pt x="0" y="1137"/>
                    <a:pt x="118" y="1231"/>
                    <a:pt x="234" y="1231"/>
                  </a:cubicBezTo>
                  <a:cubicBezTo>
                    <a:pt x="310" y="1231"/>
                    <a:pt x="386" y="1191"/>
                    <a:pt x="414" y="1096"/>
                  </a:cubicBezTo>
                  <a:cubicBezTo>
                    <a:pt x="522" y="773"/>
                    <a:pt x="593" y="438"/>
                    <a:pt x="629" y="104"/>
                  </a:cubicBezTo>
                  <a:cubicBezTo>
                    <a:pt x="629" y="39"/>
                    <a:pt x="578" y="1"/>
                    <a:pt x="52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347" name="Google Shape;3347;p34"/>
            <p:cNvSpPr/>
            <p:nvPr/>
          </p:nvSpPr>
          <p:spPr>
            <a:xfrm>
              <a:off x="5899902" y="1563402"/>
              <a:ext cx="129523" cy="286465"/>
            </a:xfrm>
            <a:custGeom>
              <a:avLst/>
              <a:gdLst/>
              <a:ahLst/>
              <a:cxnLst/>
              <a:rect l="l" t="t" r="r" b="b"/>
              <a:pathLst>
                <a:path w="633" h="1400" extrusionOk="0">
                  <a:moveTo>
                    <a:pt x="181" y="0"/>
                  </a:moveTo>
                  <a:cubicBezTo>
                    <a:pt x="122" y="0"/>
                    <a:pt x="70" y="34"/>
                    <a:pt x="60" y="115"/>
                  </a:cubicBezTo>
                  <a:cubicBezTo>
                    <a:pt x="0" y="497"/>
                    <a:pt x="24" y="880"/>
                    <a:pt x="132" y="1238"/>
                  </a:cubicBezTo>
                  <a:cubicBezTo>
                    <a:pt x="165" y="1351"/>
                    <a:pt x="255" y="1399"/>
                    <a:pt x="347" y="1399"/>
                  </a:cubicBezTo>
                  <a:cubicBezTo>
                    <a:pt x="488" y="1399"/>
                    <a:pt x="632" y="1285"/>
                    <a:pt x="574" y="1119"/>
                  </a:cubicBezTo>
                  <a:cubicBezTo>
                    <a:pt x="467" y="808"/>
                    <a:pt x="395" y="485"/>
                    <a:pt x="371" y="163"/>
                  </a:cubicBezTo>
                  <a:cubicBezTo>
                    <a:pt x="357" y="65"/>
                    <a:pt x="263" y="0"/>
                    <a:pt x="18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348" name="Google Shape;3348;p34"/>
            <p:cNvSpPr/>
            <p:nvPr/>
          </p:nvSpPr>
          <p:spPr>
            <a:xfrm rot="-1206472">
              <a:off x="8225586" y="2886601"/>
              <a:ext cx="315724"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349" name="Google Shape;3349;p34"/>
            <p:cNvSpPr/>
            <p:nvPr/>
          </p:nvSpPr>
          <p:spPr>
            <a:xfrm>
              <a:off x="4286074" y="2766829"/>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350" name="Google Shape;3350;p34"/>
            <p:cNvSpPr/>
            <p:nvPr/>
          </p:nvSpPr>
          <p:spPr>
            <a:xfrm>
              <a:off x="446043" y="3434001"/>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351" name="Google Shape;3351;p34"/>
            <p:cNvSpPr/>
            <p:nvPr/>
          </p:nvSpPr>
          <p:spPr>
            <a:xfrm>
              <a:off x="416783" y="4142388"/>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352" name="Google Shape;3352;p34"/>
            <p:cNvSpPr/>
            <p:nvPr/>
          </p:nvSpPr>
          <p:spPr>
            <a:xfrm>
              <a:off x="781205" y="3856537"/>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353" name="Google Shape;3353;p34"/>
            <p:cNvSpPr/>
            <p:nvPr/>
          </p:nvSpPr>
          <p:spPr>
            <a:xfrm>
              <a:off x="1117800" y="4382405"/>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354" name="Google Shape;3354;p34"/>
            <p:cNvSpPr/>
            <p:nvPr/>
          </p:nvSpPr>
          <p:spPr>
            <a:xfrm>
              <a:off x="1368251" y="3925493"/>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355" name="Google Shape;3355;p34"/>
            <p:cNvSpPr/>
            <p:nvPr/>
          </p:nvSpPr>
          <p:spPr>
            <a:xfrm>
              <a:off x="1181231" y="3563933"/>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356" name="Google Shape;3356;p34"/>
            <p:cNvSpPr/>
            <p:nvPr/>
          </p:nvSpPr>
          <p:spPr>
            <a:xfrm>
              <a:off x="1931357" y="3696935"/>
              <a:ext cx="168196" cy="204413"/>
            </a:xfrm>
            <a:custGeom>
              <a:avLst/>
              <a:gdLst/>
              <a:ahLst/>
              <a:cxnLst/>
              <a:rect l="l" t="t" r="r" b="b"/>
              <a:pathLst>
                <a:path w="822" h="999" extrusionOk="0">
                  <a:moveTo>
                    <a:pt x="149" y="1"/>
                  </a:moveTo>
                  <a:cubicBezTo>
                    <a:pt x="63" y="1"/>
                    <a:pt x="0" y="102"/>
                    <a:pt x="9" y="195"/>
                  </a:cubicBezTo>
                  <a:cubicBezTo>
                    <a:pt x="33" y="314"/>
                    <a:pt x="81" y="434"/>
                    <a:pt x="153" y="553"/>
                  </a:cubicBezTo>
                  <a:cubicBezTo>
                    <a:pt x="201" y="673"/>
                    <a:pt x="260" y="792"/>
                    <a:pt x="344" y="900"/>
                  </a:cubicBezTo>
                  <a:cubicBezTo>
                    <a:pt x="391" y="969"/>
                    <a:pt x="457" y="998"/>
                    <a:pt x="523" y="998"/>
                  </a:cubicBezTo>
                  <a:cubicBezTo>
                    <a:pt x="673" y="998"/>
                    <a:pt x="822" y="844"/>
                    <a:pt x="739" y="661"/>
                  </a:cubicBezTo>
                  <a:cubicBezTo>
                    <a:pt x="607" y="422"/>
                    <a:pt x="440" y="195"/>
                    <a:pt x="225" y="27"/>
                  </a:cubicBezTo>
                  <a:cubicBezTo>
                    <a:pt x="198" y="9"/>
                    <a:pt x="173" y="1"/>
                    <a:pt x="149"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357" name="Google Shape;3357;p34"/>
            <p:cNvSpPr/>
            <p:nvPr/>
          </p:nvSpPr>
          <p:spPr>
            <a:xfrm>
              <a:off x="1833141" y="4170216"/>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358" name="Google Shape;3358;p34"/>
            <p:cNvSpPr/>
            <p:nvPr/>
          </p:nvSpPr>
          <p:spPr>
            <a:xfrm>
              <a:off x="2348980" y="4209298"/>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359" name="Google Shape;3359;p34"/>
            <p:cNvSpPr/>
            <p:nvPr/>
          </p:nvSpPr>
          <p:spPr>
            <a:xfrm>
              <a:off x="2617438" y="3695093"/>
              <a:ext cx="163285" cy="193159"/>
            </a:xfrm>
            <a:custGeom>
              <a:avLst/>
              <a:gdLst/>
              <a:ahLst/>
              <a:cxnLst/>
              <a:rect l="l" t="t" r="r" b="b"/>
              <a:pathLst>
                <a:path w="798" h="944" extrusionOk="0">
                  <a:moveTo>
                    <a:pt x="615" y="1"/>
                  </a:moveTo>
                  <a:cubicBezTo>
                    <a:pt x="582" y="1"/>
                    <a:pt x="548" y="15"/>
                    <a:pt x="517" y="48"/>
                  </a:cubicBezTo>
                  <a:cubicBezTo>
                    <a:pt x="338" y="228"/>
                    <a:pt x="183" y="431"/>
                    <a:pt x="63" y="646"/>
                  </a:cubicBezTo>
                  <a:cubicBezTo>
                    <a:pt x="0" y="781"/>
                    <a:pt x="120" y="944"/>
                    <a:pt x="245" y="944"/>
                  </a:cubicBezTo>
                  <a:cubicBezTo>
                    <a:pt x="286" y="944"/>
                    <a:pt x="327" y="926"/>
                    <a:pt x="362" y="885"/>
                  </a:cubicBezTo>
                  <a:cubicBezTo>
                    <a:pt x="517" y="682"/>
                    <a:pt x="649" y="455"/>
                    <a:pt x="744" y="228"/>
                  </a:cubicBezTo>
                  <a:cubicBezTo>
                    <a:pt x="798" y="121"/>
                    <a:pt x="712" y="1"/>
                    <a:pt x="61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360" name="Google Shape;3360;p34"/>
            <p:cNvSpPr/>
            <p:nvPr/>
          </p:nvSpPr>
          <p:spPr>
            <a:xfrm>
              <a:off x="3067186" y="3798016"/>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361" name="Google Shape;3361;p34"/>
            <p:cNvSpPr/>
            <p:nvPr/>
          </p:nvSpPr>
          <p:spPr>
            <a:xfrm>
              <a:off x="3085192" y="4199476"/>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362" name="Google Shape;3362;p34"/>
            <p:cNvSpPr/>
            <p:nvPr/>
          </p:nvSpPr>
          <p:spPr>
            <a:xfrm>
              <a:off x="3385569" y="4433559"/>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363" name="Google Shape;3363;p34"/>
            <p:cNvSpPr/>
            <p:nvPr/>
          </p:nvSpPr>
          <p:spPr>
            <a:xfrm>
              <a:off x="3909061" y="4210899"/>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364" name="Google Shape;3364;p34"/>
            <p:cNvSpPr/>
            <p:nvPr/>
          </p:nvSpPr>
          <p:spPr>
            <a:xfrm>
              <a:off x="3580160" y="3951684"/>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365" name="Google Shape;3365;p34"/>
            <p:cNvSpPr/>
            <p:nvPr/>
          </p:nvSpPr>
          <p:spPr>
            <a:xfrm>
              <a:off x="3542511" y="3572732"/>
              <a:ext cx="190704" cy="155714"/>
            </a:xfrm>
            <a:custGeom>
              <a:avLst/>
              <a:gdLst/>
              <a:ahLst/>
              <a:cxnLst/>
              <a:rect l="l" t="t" r="r" b="b"/>
              <a:pathLst>
                <a:path w="932" h="761" extrusionOk="0">
                  <a:moveTo>
                    <a:pt x="204" y="1"/>
                  </a:moveTo>
                  <a:cubicBezTo>
                    <a:pt x="132" y="13"/>
                    <a:pt x="73" y="61"/>
                    <a:pt x="61" y="120"/>
                  </a:cubicBezTo>
                  <a:cubicBezTo>
                    <a:pt x="1" y="264"/>
                    <a:pt x="144" y="455"/>
                    <a:pt x="228" y="539"/>
                  </a:cubicBezTo>
                  <a:cubicBezTo>
                    <a:pt x="336" y="658"/>
                    <a:pt x="479" y="730"/>
                    <a:pt x="622" y="754"/>
                  </a:cubicBezTo>
                  <a:cubicBezTo>
                    <a:pt x="638" y="758"/>
                    <a:pt x="653" y="760"/>
                    <a:pt x="668" y="760"/>
                  </a:cubicBezTo>
                  <a:cubicBezTo>
                    <a:pt x="816" y="760"/>
                    <a:pt x="932" y="562"/>
                    <a:pt x="802" y="443"/>
                  </a:cubicBezTo>
                  <a:cubicBezTo>
                    <a:pt x="706" y="371"/>
                    <a:pt x="622" y="288"/>
                    <a:pt x="539" y="216"/>
                  </a:cubicBezTo>
                  <a:cubicBezTo>
                    <a:pt x="443" y="132"/>
                    <a:pt x="336"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366" name="Google Shape;3366;p34"/>
            <p:cNvSpPr/>
            <p:nvPr/>
          </p:nvSpPr>
          <p:spPr>
            <a:xfrm>
              <a:off x="3969137" y="3397579"/>
              <a:ext cx="128909" cy="251884"/>
            </a:xfrm>
            <a:custGeom>
              <a:avLst/>
              <a:gdLst/>
              <a:ahLst/>
              <a:cxnLst/>
              <a:rect l="l" t="t" r="r" b="b"/>
              <a:pathLst>
                <a:path w="630" h="1231" extrusionOk="0">
                  <a:moveTo>
                    <a:pt x="523" y="1"/>
                  </a:moveTo>
                  <a:cubicBezTo>
                    <a:pt x="487" y="1"/>
                    <a:pt x="450" y="18"/>
                    <a:pt x="426" y="56"/>
                  </a:cubicBezTo>
                  <a:cubicBezTo>
                    <a:pt x="259" y="355"/>
                    <a:pt x="139" y="666"/>
                    <a:pt x="44" y="1000"/>
                  </a:cubicBezTo>
                  <a:cubicBezTo>
                    <a:pt x="0" y="1137"/>
                    <a:pt x="118" y="1231"/>
                    <a:pt x="234" y="1231"/>
                  </a:cubicBezTo>
                  <a:cubicBezTo>
                    <a:pt x="310" y="1231"/>
                    <a:pt x="386" y="1191"/>
                    <a:pt x="414" y="1096"/>
                  </a:cubicBezTo>
                  <a:cubicBezTo>
                    <a:pt x="522" y="773"/>
                    <a:pt x="593" y="438"/>
                    <a:pt x="629" y="104"/>
                  </a:cubicBezTo>
                  <a:cubicBezTo>
                    <a:pt x="629" y="39"/>
                    <a:pt x="578" y="1"/>
                    <a:pt x="52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367" name="Google Shape;3367;p34"/>
            <p:cNvSpPr/>
            <p:nvPr/>
          </p:nvSpPr>
          <p:spPr>
            <a:xfrm>
              <a:off x="2300077" y="3400239"/>
              <a:ext cx="129523" cy="286464"/>
            </a:xfrm>
            <a:custGeom>
              <a:avLst/>
              <a:gdLst/>
              <a:ahLst/>
              <a:cxnLst/>
              <a:rect l="l" t="t" r="r" b="b"/>
              <a:pathLst>
                <a:path w="633" h="1400" extrusionOk="0">
                  <a:moveTo>
                    <a:pt x="181" y="0"/>
                  </a:moveTo>
                  <a:cubicBezTo>
                    <a:pt x="122" y="0"/>
                    <a:pt x="70" y="34"/>
                    <a:pt x="60" y="115"/>
                  </a:cubicBezTo>
                  <a:cubicBezTo>
                    <a:pt x="0" y="497"/>
                    <a:pt x="24" y="880"/>
                    <a:pt x="132" y="1238"/>
                  </a:cubicBezTo>
                  <a:cubicBezTo>
                    <a:pt x="165" y="1351"/>
                    <a:pt x="255" y="1399"/>
                    <a:pt x="347" y="1399"/>
                  </a:cubicBezTo>
                  <a:cubicBezTo>
                    <a:pt x="488" y="1399"/>
                    <a:pt x="632" y="1285"/>
                    <a:pt x="574" y="1119"/>
                  </a:cubicBezTo>
                  <a:cubicBezTo>
                    <a:pt x="467" y="808"/>
                    <a:pt x="395" y="485"/>
                    <a:pt x="371" y="163"/>
                  </a:cubicBezTo>
                  <a:cubicBezTo>
                    <a:pt x="357" y="65"/>
                    <a:pt x="263" y="0"/>
                    <a:pt x="18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368" name="Google Shape;3368;p34"/>
            <p:cNvSpPr/>
            <p:nvPr/>
          </p:nvSpPr>
          <p:spPr>
            <a:xfrm>
              <a:off x="4053848" y="3948001"/>
              <a:ext cx="315725"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369" name="Google Shape;3369;p34"/>
            <p:cNvSpPr/>
            <p:nvPr/>
          </p:nvSpPr>
          <p:spPr>
            <a:xfrm>
              <a:off x="47449" y="3919354"/>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370" name="Google Shape;3370;p34"/>
            <p:cNvSpPr/>
            <p:nvPr/>
          </p:nvSpPr>
          <p:spPr>
            <a:xfrm>
              <a:off x="4512783" y="3323450"/>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371" name="Google Shape;3371;p34"/>
            <p:cNvSpPr/>
            <p:nvPr/>
          </p:nvSpPr>
          <p:spPr>
            <a:xfrm>
              <a:off x="5213800" y="3563467"/>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372" name="Google Shape;3372;p34"/>
            <p:cNvSpPr/>
            <p:nvPr/>
          </p:nvSpPr>
          <p:spPr>
            <a:xfrm>
              <a:off x="5929141" y="3351278"/>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373" name="Google Shape;3373;p34"/>
            <p:cNvSpPr/>
            <p:nvPr/>
          </p:nvSpPr>
          <p:spPr>
            <a:xfrm>
              <a:off x="6305227" y="3763992"/>
              <a:ext cx="145483" cy="184770"/>
            </a:xfrm>
            <a:custGeom>
              <a:avLst/>
              <a:gdLst/>
              <a:ahLst/>
              <a:cxnLst/>
              <a:rect l="l" t="t" r="r" b="b"/>
              <a:pathLst>
                <a:path w="711" h="903" extrusionOk="0">
                  <a:moveTo>
                    <a:pt x="199" y="0"/>
                  </a:moveTo>
                  <a:cubicBezTo>
                    <a:pt x="98" y="0"/>
                    <a:pt x="0" y="96"/>
                    <a:pt x="26" y="216"/>
                  </a:cubicBezTo>
                  <a:cubicBezTo>
                    <a:pt x="74" y="431"/>
                    <a:pt x="169" y="634"/>
                    <a:pt x="301" y="802"/>
                  </a:cubicBezTo>
                  <a:cubicBezTo>
                    <a:pt x="342" y="872"/>
                    <a:pt x="407" y="902"/>
                    <a:pt x="471" y="902"/>
                  </a:cubicBezTo>
                  <a:cubicBezTo>
                    <a:pt x="591" y="902"/>
                    <a:pt x="711" y="795"/>
                    <a:pt x="672" y="646"/>
                  </a:cubicBezTo>
                  <a:cubicBezTo>
                    <a:pt x="600" y="419"/>
                    <a:pt x="480" y="216"/>
                    <a:pt x="313" y="48"/>
                  </a:cubicBezTo>
                  <a:cubicBezTo>
                    <a:pt x="279" y="15"/>
                    <a:pt x="239" y="0"/>
                    <a:pt x="199"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374" name="Google Shape;3374;p34"/>
            <p:cNvSpPr/>
            <p:nvPr/>
          </p:nvSpPr>
          <p:spPr>
            <a:xfrm>
              <a:off x="6444980" y="3390360"/>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375" name="Google Shape;3375;p34"/>
            <p:cNvSpPr/>
            <p:nvPr/>
          </p:nvSpPr>
          <p:spPr>
            <a:xfrm>
              <a:off x="7181192" y="3380539"/>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376" name="Google Shape;3376;p34"/>
            <p:cNvSpPr/>
            <p:nvPr/>
          </p:nvSpPr>
          <p:spPr>
            <a:xfrm>
              <a:off x="7481569" y="3614621"/>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377" name="Google Shape;3377;p34"/>
            <p:cNvSpPr/>
            <p:nvPr/>
          </p:nvSpPr>
          <p:spPr>
            <a:xfrm>
              <a:off x="7973673" y="3500649"/>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378" name="Google Shape;3378;p34"/>
            <p:cNvSpPr/>
            <p:nvPr/>
          </p:nvSpPr>
          <p:spPr>
            <a:xfrm>
              <a:off x="4732543" y="3767589"/>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379" name="Google Shape;3379;p34"/>
            <p:cNvSpPr/>
            <p:nvPr/>
          </p:nvSpPr>
          <p:spPr>
            <a:xfrm>
              <a:off x="4703283" y="4475975"/>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380" name="Google Shape;3380;p34"/>
            <p:cNvSpPr/>
            <p:nvPr/>
          </p:nvSpPr>
          <p:spPr>
            <a:xfrm>
              <a:off x="5067705" y="4190124"/>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381" name="Google Shape;3381;p34"/>
            <p:cNvSpPr/>
            <p:nvPr/>
          </p:nvSpPr>
          <p:spPr>
            <a:xfrm>
              <a:off x="5365113" y="4316417"/>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382" name="Google Shape;3382;p34"/>
            <p:cNvSpPr/>
            <p:nvPr/>
          </p:nvSpPr>
          <p:spPr>
            <a:xfrm>
              <a:off x="5654751" y="4259080"/>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383" name="Google Shape;3383;p34"/>
            <p:cNvSpPr/>
            <p:nvPr/>
          </p:nvSpPr>
          <p:spPr>
            <a:xfrm>
              <a:off x="5467731" y="3897521"/>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384" name="Google Shape;3384;p34"/>
            <p:cNvSpPr/>
            <p:nvPr/>
          </p:nvSpPr>
          <p:spPr>
            <a:xfrm>
              <a:off x="6217857" y="4030522"/>
              <a:ext cx="168196" cy="204413"/>
            </a:xfrm>
            <a:custGeom>
              <a:avLst/>
              <a:gdLst/>
              <a:ahLst/>
              <a:cxnLst/>
              <a:rect l="l" t="t" r="r" b="b"/>
              <a:pathLst>
                <a:path w="822" h="999" extrusionOk="0">
                  <a:moveTo>
                    <a:pt x="149" y="1"/>
                  </a:moveTo>
                  <a:cubicBezTo>
                    <a:pt x="63" y="1"/>
                    <a:pt x="0" y="102"/>
                    <a:pt x="9" y="195"/>
                  </a:cubicBezTo>
                  <a:cubicBezTo>
                    <a:pt x="33" y="314"/>
                    <a:pt x="81" y="434"/>
                    <a:pt x="153" y="553"/>
                  </a:cubicBezTo>
                  <a:cubicBezTo>
                    <a:pt x="201" y="673"/>
                    <a:pt x="260" y="792"/>
                    <a:pt x="344" y="900"/>
                  </a:cubicBezTo>
                  <a:cubicBezTo>
                    <a:pt x="391" y="969"/>
                    <a:pt x="457" y="998"/>
                    <a:pt x="523" y="998"/>
                  </a:cubicBezTo>
                  <a:cubicBezTo>
                    <a:pt x="673" y="998"/>
                    <a:pt x="822" y="844"/>
                    <a:pt x="739" y="661"/>
                  </a:cubicBezTo>
                  <a:cubicBezTo>
                    <a:pt x="607" y="422"/>
                    <a:pt x="440" y="195"/>
                    <a:pt x="225" y="27"/>
                  </a:cubicBezTo>
                  <a:cubicBezTo>
                    <a:pt x="198" y="9"/>
                    <a:pt x="173" y="1"/>
                    <a:pt x="149"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385" name="Google Shape;3385;p34"/>
            <p:cNvSpPr/>
            <p:nvPr/>
          </p:nvSpPr>
          <p:spPr>
            <a:xfrm>
              <a:off x="5866116" y="3871116"/>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386" name="Google Shape;3386;p34"/>
            <p:cNvSpPr/>
            <p:nvPr/>
          </p:nvSpPr>
          <p:spPr>
            <a:xfrm>
              <a:off x="6577205" y="4323998"/>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387" name="Google Shape;3387;p34"/>
            <p:cNvSpPr/>
            <p:nvPr/>
          </p:nvSpPr>
          <p:spPr>
            <a:xfrm>
              <a:off x="6903938" y="4028681"/>
              <a:ext cx="163285" cy="193159"/>
            </a:xfrm>
            <a:custGeom>
              <a:avLst/>
              <a:gdLst/>
              <a:ahLst/>
              <a:cxnLst/>
              <a:rect l="l" t="t" r="r" b="b"/>
              <a:pathLst>
                <a:path w="798" h="944" extrusionOk="0">
                  <a:moveTo>
                    <a:pt x="615" y="1"/>
                  </a:moveTo>
                  <a:cubicBezTo>
                    <a:pt x="582" y="1"/>
                    <a:pt x="548" y="15"/>
                    <a:pt x="517" y="48"/>
                  </a:cubicBezTo>
                  <a:cubicBezTo>
                    <a:pt x="338" y="228"/>
                    <a:pt x="183" y="431"/>
                    <a:pt x="63" y="646"/>
                  </a:cubicBezTo>
                  <a:cubicBezTo>
                    <a:pt x="0" y="781"/>
                    <a:pt x="120" y="944"/>
                    <a:pt x="245" y="944"/>
                  </a:cubicBezTo>
                  <a:cubicBezTo>
                    <a:pt x="286" y="944"/>
                    <a:pt x="327" y="926"/>
                    <a:pt x="362" y="885"/>
                  </a:cubicBezTo>
                  <a:cubicBezTo>
                    <a:pt x="517" y="682"/>
                    <a:pt x="649" y="455"/>
                    <a:pt x="744" y="228"/>
                  </a:cubicBezTo>
                  <a:cubicBezTo>
                    <a:pt x="798" y="121"/>
                    <a:pt x="712" y="1"/>
                    <a:pt x="61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388" name="Google Shape;3388;p34"/>
            <p:cNvSpPr/>
            <p:nvPr/>
          </p:nvSpPr>
          <p:spPr>
            <a:xfrm>
              <a:off x="7353686" y="4131604"/>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389" name="Google Shape;3389;p34"/>
            <p:cNvSpPr/>
            <p:nvPr/>
          </p:nvSpPr>
          <p:spPr>
            <a:xfrm>
              <a:off x="7371692" y="4533064"/>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390" name="Google Shape;3390;p34"/>
            <p:cNvSpPr/>
            <p:nvPr/>
          </p:nvSpPr>
          <p:spPr>
            <a:xfrm>
              <a:off x="7552082" y="4848134"/>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391" name="Google Shape;3391;p34"/>
            <p:cNvSpPr/>
            <p:nvPr/>
          </p:nvSpPr>
          <p:spPr>
            <a:xfrm>
              <a:off x="8198961" y="4775974"/>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392" name="Google Shape;3392;p34"/>
            <p:cNvSpPr/>
            <p:nvPr/>
          </p:nvSpPr>
          <p:spPr>
            <a:xfrm>
              <a:off x="7866660" y="4285272"/>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393" name="Google Shape;3393;p34"/>
            <p:cNvSpPr/>
            <p:nvPr/>
          </p:nvSpPr>
          <p:spPr>
            <a:xfrm>
              <a:off x="7829011" y="3906319"/>
              <a:ext cx="190704" cy="155714"/>
            </a:xfrm>
            <a:custGeom>
              <a:avLst/>
              <a:gdLst/>
              <a:ahLst/>
              <a:cxnLst/>
              <a:rect l="l" t="t" r="r" b="b"/>
              <a:pathLst>
                <a:path w="932" h="761" extrusionOk="0">
                  <a:moveTo>
                    <a:pt x="204" y="1"/>
                  </a:moveTo>
                  <a:cubicBezTo>
                    <a:pt x="132" y="13"/>
                    <a:pt x="73" y="61"/>
                    <a:pt x="61" y="120"/>
                  </a:cubicBezTo>
                  <a:cubicBezTo>
                    <a:pt x="1" y="264"/>
                    <a:pt x="144" y="455"/>
                    <a:pt x="228" y="539"/>
                  </a:cubicBezTo>
                  <a:cubicBezTo>
                    <a:pt x="336" y="658"/>
                    <a:pt x="479" y="730"/>
                    <a:pt x="622" y="754"/>
                  </a:cubicBezTo>
                  <a:cubicBezTo>
                    <a:pt x="638" y="758"/>
                    <a:pt x="653" y="760"/>
                    <a:pt x="668" y="760"/>
                  </a:cubicBezTo>
                  <a:cubicBezTo>
                    <a:pt x="816" y="760"/>
                    <a:pt x="932" y="562"/>
                    <a:pt x="802" y="443"/>
                  </a:cubicBezTo>
                  <a:cubicBezTo>
                    <a:pt x="706" y="371"/>
                    <a:pt x="622" y="288"/>
                    <a:pt x="539" y="216"/>
                  </a:cubicBezTo>
                  <a:cubicBezTo>
                    <a:pt x="443" y="132"/>
                    <a:pt x="336"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394" name="Google Shape;3394;p34"/>
            <p:cNvSpPr/>
            <p:nvPr/>
          </p:nvSpPr>
          <p:spPr>
            <a:xfrm>
              <a:off x="8255637" y="3731167"/>
              <a:ext cx="128909" cy="251884"/>
            </a:xfrm>
            <a:custGeom>
              <a:avLst/>
              <a:gdLst/>
              <a:ahLst/>
              <a:cxnLst/>
              <a:rect l="l" t="t" r="r" b="b"/>
              <a:pathLst>
                <a:path w="630" h="1231" extrusionOk="0">
                  <a:moveTo>
                    <a:pt x="523" y="1"/>
                  </a:moveTo>
                  <a:cubicBezTo>
                    <a:pt x="487" y="1"/>
                    <a:pt x="450" y="18"/>
                    <a:pt x="426" y="56"/>
                  </a:cubicBezTo>
                  <a:cubicBezTo>
                    <a:pt x="259" y="355"/>
                    <a:pt x="139" y="666"/>
                    <a:pt x="44" y="1000"/>
                  </a:cubicBezTo>
                  <a:cubicBezTo>
                    <a:pt x="0" y="1137"/>
                    <a:pt x="118" y="1231"/>
                    <a:pt x="234" y="1231"/>
                  </a:cubicBezTo>
                  <a:cubicBezTo>
                    <a:pt x="310" y="1231"/>
                    <a:pt x="386" y="1191"/>
                    <a:pt x="414" y="1096"/>
                  </a:cubicBezTo>
                  <a:cubicBezTo>
                    <a:pt x="522" y="773"/>
                    <a:pt x="593" y="438"/>
                    <a:pt x="629" y="104"/>
                  </a:cubicBezTo>
                  <a:cubicBezTo>
                    <a:pt x="629" y="39"/>
                    <a:pt x="578" y="1"/>
                    <a:pt x="52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395" name="Google Shape;3395;p34"/>
            <p:cNvSpPr/>
            <p:nvPr/>
          </p:nvSpPr>
          <p:spPr>
            <a:xfrm>
              <a:off x="6586577" y="3733827"/>
              <a:ext cx="129523" cy="286464"/>
            </a:xfrm>
            <a:custGeom>
              <a:avLst/>
              <a:gdLst/>
              <a:ahLst/>
              <a:cxnLst/>
              <a:rect l="l" t="t" r="r" b="b"/>
              <a:pathLst>
                <a:path w="633" h="1400" extrusionOk="0">
                  <a:moveTo>
                    <a:pt x="181" y="0"/>
                  </a:moveTo>
                  <a:cubicBezTo>
                    <a:pt x="122" y="0"/>
                    <a:pt x="70" y="34"/>
                    <a:pt x="60" y="115"/>
                  </a:cubicBezTo>
                  <a:cubicBezTo>
                    <a:pt x="0" y="497"/>
                    <a:pt x="24" y="880"/>
                    <a:pt x="132" y="1238"/>
                  </a:cubicBezTo>
                  <a:cubicBezTo>
                    <a:pt x="165" y="1351"/>
                    <a:pt x="255" y="1399"/>
                    <a:pt x="347" y="1399"/>
                  </a:cubicBezTo>
                  <a:cubicBezTo>
                    <a:pt x="488" y="1399"/>
                    <a:pt x="632" y="1285"/>
                    <a:pt x="574" y="1119"/>
                  </a:cubicBezTo>
                  <a:cubicBezTo>
                    <a:pt x="467" y="808"/>
                    <a:pt x="395" y="485"/>
                    <a:pt x="371" y="163"/>
                  </a:cubicBezTo>
                  <a:cubicBezTo>
                    <a:pt x="357" y="65"/>
                    <a:pt x="263" y="0"/>
                    <a:pt x="18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396" name="Google Shape;3396;p34"/>
            <p:cNvSpPr/>
            <p:nvPr/>
          </p:nvSpPr>
          <p:spPr>
            <a:xfrm>
              <a:off x="8340348" y="4281588"/>
              <a:ext cx="315725"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397" name="Google Shape;3397;p34"/>
            <p:cNvSpPr/>
            <p:nvPr/>
          </p:nvSpPr>
          <p:spPr>
            <a:xfrm>
              <a:off x="4333949" y="4252942"/>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398" name="Google Shape;3398;p34"/>
            <p:cNvSpPr/>
            <p:nvPr/>
          </p:nvSpPr>
          <p:spPr>
            <a:xfrm>
              <a:off x="8827543" y="2281476"/>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399" name="Google Shape;3399;p34"/>
            <p:cNvSpPr/>
            <p:nvPr/>
          </p:nvSpPr>
          <p:spPr>
            <a:xfrm>
              <a:off x="8760683" y="2999388"/>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400" name="Google Shape;3400;p34"/>
            <p:cNvSpPr/>
            <p:nvPr/>
          </p:nvSpPr>
          <p:spPr>
            <a:xfrm>
              <a:off x="8469680" y="3237174"/>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401" name="Google Shape;3401;p34"/>
            <p:cNvSpPr/>
            <p:nvPr/>
          </p:nvSpPr>
          <p:spPr>
            <a:xfrm>
              <a:off x="8373224" y="2634867"/>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402" name="Google Shape;3402;p34"/>
            <p:cNvSpPr/>
            <p:nvPr/>
          </p:nvSpPr>
          <p:spPr>
            <a:xfrm>
              <a:off x="8980443" y="3443526"/>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403" name="Google Shape;3403;p34"/>
            <p:cNvSpPr/>
            <p:nvPr/>
          </p:nvSpPr>
          <p:spPr>
            <a:xfrm>
              <a:off x="8836308" y="4142388"/>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404" name="Google Shape;3404;p34"/>
            <p:cNvSpPr/>
            <p:nvPr/>
          </p:nvSpPr>
          <p:spPr>
            <a:xfrm rot="-2086714">
              <a:off x="8464374" y="3851529"/>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405" name="Google Shape;3405;p34"/>
            <p:cNvSpPr/>
            <p:nvPr/>
          </p:nvSpPr>
          <p:spPr>
            <a:xfrm flipH="1">
              <a:off x="8740347" y="4926925"/>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406" name="Google Shape;3406;p34"/>
            <p:cNvSpPr/>
            <p:nvPr/>
          </p:nvSpPr>
          <p:spPr>
            <a:xfrm flipH="1">
              <a:off x="8243290" y="4561387"/>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407" name="Google Shape;3407;p34"/>
            <p:cNvSpPr/>
            <p:nvPr/>
          </p:nvSpPr>
          <p:spPr>
            <a:xfrm flipH="1">
              <a:off x="7936946" y="4882542"/>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408" name="Google Shape;3408;p34"/>
            <p:cNvSpPr/>
            <p:nvPr/>
          </p:nvSpPr>
          <p:spPr>
            <a:xfrm flipH="1">
              <a:off x="7686668" y="4491618"/>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409" name="Google Shape;3409;p34"/>
            <p:cNvSpPr/>
            <p:nvPr/>
          </p:nvSpPr>
          <p:spPr>
            <a:xfrm flipH="1">
              <a:off x="7212430" y="4875066"/>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410" name="Google Shape;3410;p34"/>
            <p:cNvSpPr/>
            <p:nvPr/>
          </p:nvSpPr>
          <p:spPr>
            <a:xfrm flipH="1">
              <a:off x="6908674" y="4545042"/>
              <a:ext cx="145483" cy="184770"/>
            </a:xfrm>
            <a:custGeom>
              <a:avLst/>
              <a:gdLst/>
              <a:ahLst/>
              <a:cxnLst/>
              <a:rect l="l" t="t" r="r" b="b"/>
              <a:pathLst>
                <a:path w="711" h="903" extrusionOk="0">
                  <a:moveTo>
                    <a:pt x="199" y="0"/>
                  </a:moveTo>
                  <a:cubicBezTo>
                    <a:pt x="98" y="0"/>
                    <a:pt x="0" y="96"/>
                    <a:pt x="26" y="216"/>
                  </a:cubicBezTo>
                  <a:cubicBezTo>
                    <a:pt x="74" y="431"/>
                    <a:pt x="169" y="634"/>
                    <a:pt x="301" y="802"/>
                  </a:cubicBezTo>
                  <a:cubicBezTo>
                    <a:pt x="342" y="872"/>
                    <a:pt x="407" y="902"/>
                    <a:pt x="471" y="902"/>
                  </a:cubicBezTo>
                  <a:cubicBezTo>
                    <a:pt x="591" y="902"/>
                    <a:pt x="711" y="795"/>
                    <a:pt x="672" y="646"/>
                  </a:cubicBezTo>
                  <a:cubicBezTo>
                    <a:pt x="600" y="419"/>
                    <a:pt x="480" y="216"/>
                    <a:pt x="313" y="48"/>
                  </a:cubicBezTo>
                  <a:cubicBezTo>
                    <a:pt x="279" y="15"/>
                    <a:pt x="239" y="0"/>
                    <a:pt x="199"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411" name="Google Shape;3411;p34"/>
            <p:cNvSpPr/>
            <p:nvPr/>
          </p:nvSpPr>
          <p:spPr>
            <a:xfrm flipH="1">
              <a:off x="6605946" y="4914148"/>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412" name="Google Shape;3412;p34"/>
            <p:cNvSpPr/>
            <p:nvPr/>
          </p:nvSpPr>
          <p:spPr>
            <a:xfrm flipH="1">
              <a:off x="5947898" y="4502866"/>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413" name="Google Shape;3413;p34"/>
            <p:cNvSpPr/>
            <p:nvPr/>
          </p:nvSpPr>
          <p:spPr>
            <a:xfrm flipH="1">
              <a:off x="6036088" y="4904326"/>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414" name="Google Shape;3414;p34"/>
            <p:cNvSpPr/>
            <p:nvPr/>
          </p:nvSpPr>
          <p:spPr>
            <a:xfrm flipH="1">
              <a:off x="5639294" y="4788134"/>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415" name="Google Shape;3415;p34"/>
            <p:cNvSpPr/>
            <p:nvPr/>
          </p:nvSpPr>
          <p:spPr>
            <a:xfrm flipH="1">
              <a:off x="5176033" y="4920587"/>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416" name="Google Shape;3416;p34"/>
            <p:cNvSpPr/>
            <p:nvPr/>
          </p:nvSpPr>
          <p:spPr>
            <a:xfrm rot="3152087" flipH="1">
              <a:off x="5357731" y="4664383"/>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417" name="Google Shape;3417;p34"/>
            <p:cNvSpPr/>
            <p:nvPr/>
          </p:nvSpPr>
          <p:spPr>
            <a:xfrm flipH="1">
              <a:off x="4834986" y="4652851"/>
              <a:ext cx="315725"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418" name="Google Shape;3418;p34"/>
            <p:cNvSpPr/>
            <p:nvPr/>
          </p:nvSpPr>
          <p:spPr>
            <a:xfrm flipH="1">
              <a:off x="8812125" y="4624204"/>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419" name="Google Shape;3419;p34"/>
            <p:cNvSpPr/>
            <p:nvPr/>
          </p:nvSpPr>
          <p:spPr>
            <a:xfrm flipH="1">
              <a:off x="3556697" y="4847238"/>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420" name="Google Shape;3420;p34"/>
            <p:cNvSpPr/>
            <p:nvPr/>
          </p:nvSpPr>
          <p:spPr>
            <a:xfrm flipH="1">
              <a:off x="3814165" y="4561387"/>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421" name="Google Shape;3421;p34"/>
            <p:cNvSpPr/>
            <p:nvPr/>
          </p:nvSpPr>
          <p:spPr>
            <a:xfrm flipH="1">
              <a:off x="3230084" y="4863992"/>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422" name="Google Shape;3422;p34"/>
            <p:cNvSpPr/>
            <p:nvPr/>
          </p:nvSpPr>
          <p:spPr>
            <a:xfrm flipH="1">
              <a:off x="3022643" y="4592280"/>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423" name="Google Shape;3423;p34"/>
            <p:cNvSpPr/>
            <p:nvPr/>
          </p:nvSpPr>
          <p:spPr>
            <a:xfrm flipH="1">
              <a:off x="2634343" y="4522941"/>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424" name="Google Shape;3424;p34"/>
            <p:cNvSpPr/>
            <p:nvPr/>
          </p:nvSpPr>
          <p:spPr>
            <a:xfrm flipH="1">
              <a:off x="2027858" y="4562023"/>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425" name="Google Shape;3425;p34"/>
            <p:cNvSpPr/>
            <p:nvPr/>
          </p:nvSpPr>
          <p:spPr>
            <a:xfrm flipH="1">
              <a:off x="1518773" y="4502866"/>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426" name="Google Shape;3426;p34"/>
            <p:cNvSpPr/>
            <p:nvPr/>
          </p:nvSpPr>
          <p:spPr>
            <a:xfrm flipH="1">
              <a:off x="1606963" y="4904326"/>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427" name="Google Shape;3427;p34"/>
            <p:cNvSpPr/>
            <p:nvPr/>
          </p:nvSpPr>
          <p:spPr>
            <a:xfrm flipH="1">
              <a:off x="931408" y="4939624"/>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428" name="Google Shape;3428;p34"/>
            <p:cNvSpPr/>
            <p:nvPr/>
          </p:nvSpPr>
          <p:spPr>
            <a:xfrm flipH="1">
              <a:off x="1007844" y="4656534"/>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429" name="Google Shape;3429;p34"/>
            <p:cNvSpPr/>
            <p:nvPr/>
          </p:nvSpPr>
          <p:spPr>
            <a:xfrm rot="1206472" flipH="1">
              <a:off x="472749" y="4743976"/>
              <a:ext cx="315724"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430" name="Google Shape;3430;p34"/>
            <p:cNvSpPr/>
            <p:nvPr/>
          </p:nvSpPr>
          <p:spPr>
            <a:xfrm flipH="1">
              <a:off x="4383000" y="4624204"/>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431" name="Google Shape;3431;p34"/>
            <p:cNvSpPr/>
            <p:nvPr/>
          </p:nvSpPr>
          <p:spPr>
            <a:xfrm flipH="1">
              <a:off x="8467549" y="5291376"/>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432" name="Google Shape;3432;p34"/>
            <p:cNvSpPr/>
            <p:nvPr/>
          </p:nvSpPr>
          <p:spPr>
            <a:xfrm flipH="1">
              <a:off x="6361947" y="4467902"/>
              <a:ext cx="129523" cy="286464"/>
            </a:xfrm>
            <a:custGeom>
              <a:avLst/>
              <a:gdLst/>
              <a:ahLst/>
              <a:cxnLst/>
              <a:rect l="l" t="t" r="r" b="b"/>
              <a:pathLst>
                <a:path w="633" h="1400" extrusionOk="0">
                  <a:moveTo>
                    <a:pt x="181" y="0"/>
                  </a:moveTo>
                  <a:cubicBezTo>
                    <a:pt x="122" y="0"/>
                    <a:pt x="70" y="34"/>
                    <a:pt x="60" y="115"/>
                  </a:cubicBezTo>
                  <a:cubicBezTo>
                    <a:pt x="0" y="497"/>
                    <a:pt x="24" y="880"/>
                    <a:pt x="132" y="1238"/>
                  </a:cubicBezTo>
                  <a:cubicBezTo>
                    <a:pt x="165" y="1351"/>
                    <a:pt x="255" y="1399"/>
                    <a:pt x="347" y="1399"/>
                  </a:cubicBezTo>
                  <a:cubicBezTo>
                    <a:pt x="488" y="1399"/>
                    <a:pt x="632" y="1285"/>
                    <a:pt x="574" y="1119"/>
                  </a:cubicBezTo>
                  <a:cubicBezTo>
                    <a:pt x="467" y="808"/>
                    <a:pt x="395" y="485"/>
                    <a:pt x="371" y="163"/>
                  </a:cubicBezTo>
                  <a:cubicBezTo>
                    <a:pt x="357" y="65"/>
                    <a:pt x="263" y="0"/>
                    <a:pt x="18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433" name="Google Shape;3433;p34"/>
            <p:cNvSpPr/>
            <p:nvPr/>
          </p:nvSpPr>
          <p:spPr>
            <a:xfrm flipH="1">
              <a:off x="4665060" y="4913725"/>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434" name="Google Shape;3434;p34"/>
            <p:cNvSpPr/>
            <p:nvPr/>
          </p:nvSpPr>
          <p:spPr>
            <a:xfrm flipH="1">
              <a:off x="4083984" y="4829142"/>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435" name="Google Shape;3435;p34"/>
            <p:cNvSpPr/>
            <p:nvPr/>
          </p:nvSpPr>
          <p:spPr>
            <a:xfrm flipH="1">
              <a:off x="2776968" y="4856528"/>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436" name="Google Shape;3436;p34"/>
            <p:cNvSpPr/>
            <p:nvPr/>
          </p:nvSpPr>
          <p:spPr>
            <a:xfrm flipH="1">
              <a:off x="2170483" y="4895610"/>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437" name="Google Shape;3437;p34"/>
            <p:cNvSpPr/>
            <p:nvPr/>
          </p:nvSpPr>
          <p:spPr>
            <a:xfrm flipH="1">
              <a:off x="41597" y="4856763"/>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438" name="Google Shape;3438;p34"/>
            <p:cNvSpPr/>
            <p:nvPr/>
          </p:nvSpPr>
          <p:spPr>
            <a:xfrm flipH="1">
              <a:off x="340190" y="5025424"/>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439" name="Google Shape;3439;p34"/>
            <p:cNvSpPr/>
            <p:nvPr/>
          </p:nvSpPr>
          <p:spPr>
            <a:xfrm>
              <a:off x="4162249" y="185554"/>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440" name="Google Shape;3440;p34"/>
            <p:cNvSpPr/>
            <p:nvPr/>
          </p:nvSpPr>
          <p:spPr>
            <a:xfrm>
              <a:off x="4248281" y="820733"/>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441" name="Google Shape;3441;p34"/>
            <p:cNvSpPr/>
            <p:nvPr/>
          </p:nvSpPr>
          <p:spPr>
            <a:xfrm>
              <a:off x="5873230" y="65923"/>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442" name="Google Shape;3442;p34"/>
            <p:cNvSpPr/>
            <p:nvPr/>
          </p:nvSpPr>
          <p:spPr>
            <a:xfrm>
              <a:off x="7210806" y="20846"/>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443" name="Google Shape;3443;p34"/>
            <p:cNvSpPr/>
            <p:nvPr/>
          </p:nvSpPr>
          <p:spPr>
            <a:xfrm>
              <a:off x="5085811" y="782119"/>
              <a:ext cx="190704" cy="155714"/>
            </a:xfrm>
            <a:custGeom>
              <a:avLst/>
              <a:gdLst/>
              <a:ahLst/>
              <a:cxnLst/>
              <a:rect l="l" t="t" r="r" b="b"/>
              <a:pathLst>
                <a:path w="932" h="761" extrusionOk="0">
                  <a:moveTo>
                    <a:pt x="204" y="1"/>
                  </a:moveTo>
                  <a:cubicBezTo>
                    <a:pt x="132" y="13"/>
                    <a:pt x="73" y="61"/>
                    <a:pt x="61" y="120"/>
                  </a:cubicBezTo>
                  <a:cubicBezTo>
                    <a:pt x="1" y="264"/>
                    <a:pt x="144" y="455"/>
                    <a:pt x="228" y="539"/>
                  </a:cubicBezTo>
                  <a:cubicBezTo>
                    <a:pt x="336" y="658"/>
                    <a:pt x="479" y="730"/>
                    <a:pt x="622" y="754"/>
                  </a:cubicBezTo>
                  <a:cubicBezTo>
                    <a:pt x="638" y="758"/>
                    <a:pt x="653" y="760"/>
                    <a:pt x="668" y="760"/>
                  </a:cubicBezTo>
                  <a:cubicBezTo>
                    <a:pt x="816" y="760"/>
                    <a:pt x="932" y="562"/>
                    <a:pt x="802" y="443"/>
                  </a:cubicBezTo>
                  <a:cubicBezTo>
                    <a:pt x="706" y="371"/>
                    <a:pt x="622" y="288"/>
                    <a:pt x="539" y="216"/>
                  </a:cubicBezTo>
                  <a:cubicBezTo>
                    <a:pt x="443" y="132"/>
                    <a:pt x="336"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444" name="Google Shape;3444;p34"/>
            <p:cNvSpPr/>
            <p:nvPr/>
          </p:nvSpPr>
          <p:spPr>
            <a:xfrm>
              <a:off x="1539248" y="1385776"/>
              <a:ext cx="315725"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445" name="Google Shape;3445;p34"/>
            <p:cNvSpPr/>
            <p:nvPr/>
          </p:nvSpPr>
          <p:spPr>
            <a:xfrm>
              <a:off x="2663198" y="2271601"/>
              <a:ext cx="315725"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446" name="Google Shape;3446;p34"/>
            <p:cNvSpPr/>
            <p:nvPr/>
          </p:nvSpPr>
          <p:spPr>
            <a:xfrm>
              <a:off x="6982574" y="2168142"/>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sp>
        <p:nvSpPr>
          <p:cNvPr id="3447" name="Google Shape;3447;p34"/>
          <p:cNvSpPr/>
          <p:nvPr/>
        </p:nvSpPr>
        <p:spPr>
          <a:xfrm flipH="1">
            <a:off x="914400" y="609600"/>
            <a:ext cx="10363200" cy="5636800"/>
          </a:xfrm>
          <a:prstGeom prst="snip2DiagRect">
            <a:avLst>
              <a:gd name="adj1" fmla="val 0"/>
              <a:gd name="adj2" fmla="val 0"/>
            </a:avLst>
          </a:pr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pic>
        <p:nvPicPr>
          <p:cNvPr id="3448" name="Google Shape;3448;p34"/>
          <p:cNvPicPr preferRelativeResize="0"/>
          <p:nvPr/>
        </p:nvPicPr>
        <p:blipFill>
          <a:blip r:embed="rId2"/>
          <a:stretch>
            <a:fillRect/>
          </a:stretch>
        </p:blipFill>
        <p:spPr>
          <a:xfrm>
            <a:off x="0" y="0"/>
            <a:ext cx="12192000" cy="6858000"/>
          </a:xfrm>
          <a:prstGeom prst="rect">
            <a:avLst/>
          </a:prstGeom>
          <a:noFill/>
          <a:ln>
            <a:noFill/>
          </a:ln>
        </p:spPr>
      </p:pic>
      <p:sp>
        <p:nvSpPr>
          <p:cNvPr id="3449" name="Google Shape;3449;p34"/>
          <p:cNvSpPr txBox="1">
            <a:spLocks noGrp="1"/>
          </p:cNvSpPr>
          <p:nvPr>
            <p:ph type="subTitle" idx="1"/>
          </p:nvPr>
        </p:nvSpPr>
        <p:spPr>
          <a:xfrm>
            <a:off x="7656185" y="5342155"/>
            <a:ext cx="2920000" cy="7268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Clr>
                <a:schemeClr val="dk1"/>
              </a:buClr>
              <a:buSzPts val="1400"/>
              <a:buNone/>
              <a:defRPr/>
            </a:lvl1pPr>
            <a:lvl2pPr lvl="1" rtl="0">
              <a:spcBef>
                <a:spcPts val="0"/>
              </a:spcBef>
              <a:spcAft>
                <a:spcPts val="0"/>
              </a:spcAft>
              <a:buClr>
                <a:schemeClr val="dk1"/>
              </a:buClr>
              <a:buSzPts val="1400"/>
              <a:buNone/>
              <a:defRPr>
                <a:solidFill>
                  <a:schemeClr val="dk1"/>
                </a:solidFill>
              </a:defRPr>
            </a:lvl2pPr>
            <a:lvl3pPr lvl="2" rtl="0">
              <a:spcBef>
                <a:spcPts val="0"/>
              </a:spcBef>
              <a:spcAft>
                <a:spcPts val="0"/>
              </a:spcAft>
              <a:buClr>
                <a:schemeClr val="dk1"/>
              </a:buClr>
              <a:buSzPts val="1400"/>
              <a:buNone/>
              <a:defRPr>
                <a:solidFill>
                  <a:schemeClr val="dk1"/>
                </a:solidFill>
              </a:defRPr>
            </a:lvl3pPr>
            <a:lvl4pPr lvl="3" rtl="0">
              <a:spcBef>
                <a:spcPts val="0"/>
              </a:spcBef>
              <a:spcAft>
                <a:spcPts val="0"/>
              </a:spcAft>
              <a:buClr>
                <a:schemeClr val="dk1"/>
              </a:buClr>
              <a:buSzPts val="1400"/>
              <a:buNone/>
              <a:defRPr>
                <a:solidFill>
                  <a:schemeClr val="dk1"/>
                </a:solidFill>
              </a:defRPr>
            </a:lvl4pPr>
            <a:lvl5pPr lvl="4" rtl="0">
              <a:spcBef>
                <a:spcPts val="0"/>
              </a:spcBef>
              <a:spcAft>
                <a:spcPts val="0"/>
              </a:spcAft>
              <a:buClr>
                <a:schemeClr val="dk1"/>
              </a:buClr>
              <a:buSzPts val="1400"/>
              <a:buNone/>
              <a:defRPr>
                <a:solidFill>
                  <a:schemeClr val="dk1"/>
                </a:solidFill>
              </a:defRPr>
            </a:lvl5pPr>
            <a:lvl6pPr lvl="5" rtl="0">
              <a:spcBef>
                <a:spcPts val="0"/>
              </a:spcBef>
              <a:spcAft>
                <a:spcPts val="0"/>
              </a:spcAft>
              <a:buClr>
                <a:schemeClr val="dk1"/>
              </a:buClr>
              <a:buSzPts val="1400"/>
              <a:buNone/>
              <a:defRPr>
                <a:solidFill>
                  <a:schemeClr val="dk1"/>
                </a:solidFill>
              </a:defRPr>
            </a:lvl6pPr>
            <a:lvl7pPr lvl="6" rtl="0">
              <a:spcBef>
                <a:spcPts val="0"/>
              </a:spcBef>
              <a:spcAft>
                <a:spcPts val="0"/>
              </a:spcAft>
              <a:buClr>
                <a:schemeClr val="dk1"/>
              </a:buClr>
              <a:buSzPts val="1400"/>
              <a:buNone/>
              <a:defRPr>
                <a:solidFill>
                  <a:schemeClr val="dk1"/>
                </a:solidFill>
              </a:defRPr>
            </a:lvl7pPr>
            <a:lvl8pPr lvl="7" rtl="0">
              <a:spcBef>
                <a:spcPts val="0"/>
              </a:spcBef>
              <a:spcAft>
                <a:spcPts val="0"/>
              </a:spcAft>
              <a:buClr>
                <a:schemeClr val="dk1"/>
              </a:buClr>
              <a:buSzPts val="1400"/>
              <a:buNone/>
              <a:defRPr>
                <a:solidFill>
                  <a:schemeClr val="dk1"/>
                </a:solidFill>
              </a:defRPr>
            </a:lvl8pPr>
            <a:lvl9pPr lvl="8" rtl="0">
              <a:spcBef>
                <a:spcPts val="0"/>
              </a:spcBef>
              <a:spcAft>
                <a:spcPts val="0"/>
              </a:spcAft>
              <a:buClr>
                <a:schemeClr val="dk1"/>
              </a:buClr>
              <a:buSzPts val="1400"/>
              <a:buNone/>
              <a:defRPr>
                <a:solidFill>
                  <a:schemeClr val="dk1"/>
                </a:solidFill>
              </a:defRPr>
            </a:lvl9pPr>
          </a:lstStyle>
          <a:p>
            <a:endParaRPr/>
          </a:p>
        </p:txBody>
      </p:sp>
      <p:sp>
        <p:nvSpPr>
          <p:cNvPr id="3450" name="Google Shape;3450;p34"/>
          <p:cNvSpPr txBox="1">
            <a:spLocks noGrp="1"/>
          </p:cNvSpPr>
          <p:nvPr>
            <p:ph type="subTitle" idx="2"/>
          </p:nvPr>
        </p:nvSpPr>
        <p:spPr>
          <a:xfrm>
            <a:off x="2607085" y="5342155"/>
            <a:ext cx="2920000" cy="7268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Clr>
                <a:schemeClr val="dk1"/>
              </a:buClr>
              <a:buSzPts val="1400"/>
              <a:buNone/>
              <a:defRPr/>
            </a:lvl1pPr>
            <a:lvl2pPr lvl="1" rtl="0">
              <a:spcBef>
                <a:spcPts val="0"/>
              </a:spcBef>
              <a:spcAft>
                <a:spcPts val="0"/>
              </a:spcAft>
              <a:buClr>
                <a:schemeClr val="dk1"/>
              </a:buClr>
              <a:buSzPts val="1400"/>
              <a:buNone/>
              <a:defRPr>
                <a:solidFill>
                  <a:schemeClr val="dk1"/>
                </a:solidFill>
              </a:defRPr>
            </a:lvl2pPr>
            <a:lvl3pPr lvl="2" rtl="0">
              <a:spcBef>
                <a:spcPts val="0"/>
              </a:spcBef>
              <a:spcAft>
                <a:spcPts val="0"/>
              </a:spcAft>
              <a:buClr>
                <a:schemeClr val="dk1"/>
              </a:buClr>
              <a:buSzPts val="1400"/>
              <a:buNone/>
              <a:defRPr>
                <a:solidFill>
                  <a:schemeClr val="dk1"/>
                </a:solidFill>
              </a:defRPr>
            </a:lvl3pPr>
            <a:lvl4pPr lvl="3" rtl="0">
              <a:spcBef>
                <a:spcPts val="0"/>
              </a:spcBef>
              <a:spcAft>
                <a:spcPts val="0"/>
              </a:spcAft>
              <a:buClr>
                <a:schemeClr val="dk1"/>
              </a:buClr>
              <a:buSzPts val="1400"/>
              <a:buNone/>
              <a:defRPr>
                <a:solidFill>
                  <a:schemeClr val="dk1"/>
                </a:solidFill>
              </a:defRPr>
            </a:lvl4pPr>
            <a:lvl5pPr lvl="4" rtl="0">
              <a:spcBef>
                <a:spcPts val="0"/>
              </a:spcBef>
              <a:spcAft>
                <a:spcPts val="0"/>
              </a:spcAft>
              <a:buClr>
                <a:schemeClr val="dk1"/>
              </a:buClr>
              <a:buSzPts val="1400"/>
              <a:buNone/>
              <a:defRPr>
                <a:solidFill>
                  <a:schemeClr val="dk1"/>
                </a:solidFill>
              </a:defRPr>
            </a:lvl5pPr>
            <a:lvl6pPr lvl="5" rtl="0">
              <a:spcBef>
                <a:spcPts val="0"/>
              </a:spcBef>
              <a:spcAft>
                <a:spcPts val="0"/>
              </a:spcAft>
              <a:buClr>
                <a:schemeClr val="dk1"/>
              </a:buClr>
              <a:buSzPts val="1400"/>
              <a:buNone/>
              <a:defRPr>
                <a:solidFill>
                  <a:schemeClr val="dk1"/>
                </a:solidFill>
              </a:defRPr>
            </a:lvl6pPr>
            <a:lvl7pPr lvl="6" rtl="0">
              <a:spcBef>
                <a:spcPts val="0"/>
              </a:spcBef>
              <a:spcAft>
                <a:spcPts val="0"/>
              </a:spcAft>
              <a:buClr>
                <a:schemeClr val="dk1"/>
              </a:buClr>
              <a:buSzPts val="1400"/>
              <a:buNone/>
              <a:defRPr>
                <a:solidFill>
                  <a:schemeClr val="dk1"/>
                </a:solidFill>
              </a:defRPr>
            </a:lvl7pPr>
            <a:lvl8pPr lvl="7" rtl="0">
              <a:spcBef>
                <a:spcPts val="0"/>
              </a:spcBef>
              <a:spcAft>
                <a:spcPts val="0"/>
              </a:spcAft>
              <a:buClr>
                <a:schemeClr val="dk1"/>
              </a:buClr>
              <a:buSzPts val="1400"/>
              <a:buNone/>
              <a:defRPr>
                <a:solidFill>
                  <a:schemeClr val="dk1"/>
                </a:solidFill>
              </a:defRPr>
            </a:lvl8pPr>
            <a:lvl9pPr lvl="8" rtl="0">
              <a:spcBef>
                <a:spcPts val="0"/>
              </a:spcBef>
              <a:spcAft>
                <a:spcPts val="0"/>
              </a:spcAft>
              <a:buClr>
                <a:schemeClr val="dk1"/>
              </a:buClr>
              <a:buSzPts val="1400"/>
              <a:buNone/>
              <a:defRPr>
                <a:solidFill>
                  <a:schemeClr val="dk1"/>
                </a:solidFill>
              </a:defRPr>
            </a:lvl9pPr>
          </a:lstStyle>
          <a:p>
            <a:endParaRPr/>
          </a:p>
        </p:txBody>
      </p:sp>
      <p:sp>
        <p:nvSpPr>
          <p:cNvPr id="3451" name="Google Shape;3451;p34"/>
          <p:cNvSpPr txBox="1">
            <a:spLocks noGrp="1"/>
          </p:cNvSpPr>
          <p:nvPr>
            <p:ph type="subTitle" idx="3"/>
          </p:nvPr>
        </p:nvSpPr>
        <p:spPr>
          <a:xfrm>
            <a:off x="7656185" y="2215464"/>
            <a:ext cx="2920000" cy="7268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Clr>
                <a:schemeClr val="dk1"/>
              </a:buClr>
              <a:buSzPts val="1400"/>
              <a:buNone/>
              <a:defRPr/>
            </a:lvl1pPr>
            <a:lvl2pPr lvl="1" rtl="0">
              <a:spcBef>
                <a:spcPts val="0"/>
              </a:spcBef>
              <a:spcAft>
                <a:spcPts val="0"/>
              </a:spcAft>
              <a:buClr>
                <a:schemeClr val="dk1"/>
              </a:buClr>
              <a:buSzPts val="1400"/>
              <a:buNone/>
              <a:defRPr>
                <a:solidFill>
                  <a:schemeClr val="dk1"/>
                </a:solidFill>
              </a:defRPr>
            </a:lvl2pPr>
            <a:lvl3pPr lvl="2" rtl="0">
              <a:spcBef>
                <a:spcPts val="0"/>
              </a:spcBef>
              <a:spcAft>
                <a:spcPts val="0"/>
              </a:spcAft>
              <a:buClr>
                <a:schemeClr val="dk1"/>
              </a:buClr>
              <a:buSzPts val="1400"/>
              <a:buNone/>
              <a:defRPr>
                <a:solidFill>
                  <a:schemeClr val="dk1"/>
                </a:solidFill>
              </a:defRPr>
            </a:lvl3pPr>
            <a:lvl4pPr lvl="3" rtl="0">
              <a:spcBef>
                <a:spcPts val="0"/>
              </a:spcBef>
              <a:spcAft>
                <a:spcPts val="0"/>
              </a:spcAft>
              <a:buClr>
                <a:schemeClr val="dk1"/>
              </a:buClr>
              <a:buSzPts val="1400"/>
              <a:buNone/>
              <a:defRPr>
                <a:solidFill>
                  <a:schemeClr val="dk1"/>
                </a:solidFill>
              </a:defRPr>
            </a:lvl4pPr>
            <a:lvl5pPr lvl="4" rtl="0">
              <a:spcBef>
                <a:spcPts val="0"/>
              </a:spcBef>
              <a:spcAft>
                <a:spcPts val="0"/>
              </a:spcAft>
              <a:buClr>
                <a:schemeClr val="dk1"/>
              </a:buClr>
              <a:buSzPts val="1400"/>
              <a:buNone/>
              <a:defRPr>
                <a:solidFill>
                  <a:schemeClr val="dk1"/>
                </a:solidFill>
              </a:defRPr>
            </a:lvl5pPr>
            <a:lvl6pPr lvl="5" rtl="0">
              <a:spcBef>
                <a:spcPts val="0"/>
              </a:spcBef>
              <a:spcAft>
                <a:spcPts val="0"/>
              </a:spcAft>
              <a:buClr>
                <a:schemeClr val="dk1"/>
              </a:buClr>
              <a:buSzPts val="1400"/>
              <a:buNone/>
              <a:defRPr>
                <a:solidFill>
                  <a:schemeClr val="dk1"/>
                </a:solidFill>
              </a:defRPr>
            </a:lvl6pPr>
            <a:lvl7pPr lvl="6" rtl="0">
              <a:spcBef>
                <a:spcPts val="0"/>
              </a:spcBef>
              <a:spcAft>
                <a:spcPts val="0"/>
              </a:spcAft>
              <a:buClr>
                <a:schemeClr val="dk1"/>
              </a:buClr>
              <a:buSzPts val="1400"/>
              <a:buNone/>
              <a:defRPr>
                <a:solidFill>
                  <a:schemeClr val="dk1"/>
                </a:solidFill>
              </a:defRPr>
            </a:lvl7pPr>
            <a:lvl8pPr lvl="7" rtl="0">
              <a:spcBef>
                <a:spcPts val="0"/>
              </a:spcBef>
              <a:spcAft>
                <a:spcPts val="0"/>
              </a:spcAft>
              <a:buClr>
                <a:schemeClr val="dk1"/>
              </a:buClr>
              <a:buSzPts val="1400"/>
              <a:buNone/>
              <a:defRPr>
                <a:solidFill>
                  <a:schemeClr val="dk1"/>
                </a:solidFill>
              </a:defRPr>
            </a:lvl8pPr>
            <a:lvl9pPr lvl="8" rtl="0">
              <a:spcBef>
                <a:spcPts val="0"/>
              </a:spcBef>
              <a:spcAft>
                <a:spcPts val="0"/>
              </a:spcAft>
              <a:buClr>
                <a:schemeClr val="dk1"/>
              </a:buClr>
              <a:buSzPts val="1400"/>
              <a:buNone/>
              <a:defRPr>
                <a:solidFill>
                  <a:schemeClr val="dk1"/>
                </a:solidFill>
              </a:defRPr>
            </a:lvl9pPr>
          </a:lstStyle>
          <a:p>
            <a:endParaRPr/>
          </a:p>
        </p:txBody>
      </p:sp>
      <p:sp>
        <p:nvSpPr>
          <p:cNvPr id="3452" name="Google Shape;3452;p34"/>
          <p:cNvSpPr txBox="1">
            <a:spLocks noGrp="1"/>
          </p:cNvSpPr>
          <p:nvPr>
            <p:ph type="subTitle" idx="4"/>
          </p:nvPr>
        </p:nvSpPr>
        <p:spPr>
          <a:xfrm>
            <a:off x="7656185" y="1706081"/>
            <a:ext cx="2920000" cy="451200"/>
          </a:xfrm>
          <a:prstGeom prst="rect">
            <a:avLst/>
          </a:prstGeom>
        </p:spPr>
        <p:txBody>
          <a:bodyPr spcFirstLastPara="1" wrap="square" lIns="91425" tIns="91425" rIns="91425" bIns="91425" anchor="ctr" anchorCtr="0">
            <a:noAutofit/>
          </a:bodyPr>
          <a:lstStyle>
            <a:lvl1pPr lvl="0" rtl="0">
              <a:spcBef>
                <a:spcPts val="0"/>
              </a:spcBef>
              <a:spcAft>
                <a:spcPts val="0"/>
              </a:spcAft>
              <a:buClr>
                <a:schemeClr val="dk1"/>
              </a:buClr>
              <a:buSzPts val="2500"/>
              <a:buFont typeface="Delius Swash Caps" panose="02000603000000000000"/>
              <a:buNone/>
              <a:defRPr sz="3735">
                <a:latin typeface="Just Another Hand" panose="02000506000000020003"/>
                <a:ea typeface="Just Another Hand" panose="02000506000000020003"/>
                <a:cs typeface="Just Another Hand" panose="02000506000000020003"/>
                <a:sym typeface="Just Another Hand" panose="02000506000000020003"/>
              </a:defRPr>
            </a:lvl1pPr>
            <a:lvl2pPr lvl="1"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2pPr>
            <a:lvl3pPr lvl="2"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3pPr>
            <a:lvl4pPr lvl="3"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4pPr>
            <a:lvl5pPr lvl="4"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5pPr>
            <a:lvl6pPr lvl="5"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6pPr>
            <a:lvl7pPr lvl="6"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7pPr>
            <a:lvl8pPr lvl="7"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8pPr>
            <a:lvl9pPr lvl="8"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9pPr>
          </a:lstStyle>
          <a:p>
            <a:endParaRPr/>
          </a:p>
        </p:txBody>
      </p:sp>
      <p:sp>
        <p:nvSpPr>
          <p:cNvPr id="3453" name="Google Shape;3453;p34"/>
          <p:cNvSpPr txBox="1">
            <a:spLocks noGrp="1"/>
          </p:cNvSpPr>
          <p:nvPr>
            <p:ph type="subTitle" idx="5"/>
          </p:nvPr>
        </p:nvSpPr>
        <p:spPr>
          <a:xfrm>
            <a:off x="2607085" y="2215464"/>
            <a:ext cx="2920000" cy="7268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Clr>
                <a:schemeClr val="dk1"/>
              </a:buClr>
              <a:buSzPts val="1400"/>
              <a:buNone/>
              <a:defRPr/>
            </a:lvl1pPr>
            <a:lvl2pPr lvl="1" rtl="0">
              <a:spcBef>
                <a:spcPts val="0"/>
              </a:spcBef>
              <a:spcAft>
                <a:spcPts val="0"/>
              </a:spcAft>
              <a:buClr>
                <a:schemeClr val="dk1"/>
              </a:buClr>
              <a:buSzPts val="1400"/>
              <a:buNone/>
              <a:defRPr>
                <a:solidFill>
                  <a:schemeClr val="dk1"/>
                </a:solidFill>
              </a:defRPr>
            </a:lvl2pPr>
            <a:lvl3pPr lvl="2" rtl="0">
              <a:spcBef>
                <a:spcPts val="0"/>
              </a:spcBef>
              <a:spcAft>
                <a:spcPts val="0"/>
              </a:spcAft>
              <a:buClr>
                <a:schemeClr val="dk1"/>
              </a:buClr>
              <a:buSzPts val="1400"/>
              <a:buNone/>
              <a:defRPr>
                <a:solidFill>
                  <a:schemeClr val="dk1"/>
                </a:solidFill>
              </a:defRPr>
            </a:lvl3pPr>
            <a:lvl4pPr lvl="3" rtl="0">
              <a:spcBef>
                <a:spcPts val="0"/>
              </a:spcBef>
              <a:spcAft>
                <a:spcPts val="0"/>
              </a:spcAft>
              <a:buClr>
                <a:schemeClr val="dk1"/>
              </a:buClr>
              <a:buSzPts val="1400"/>
              <a:buNone/>
              <a:defRPr>
                <a:solidFill>
                  <a:schemeClr val="dk1"/>
                </a:solidFill>
              </a:defRPr>
            </a:lvl4pPr>
            <a:lvl5pPr lvl="4" rtl="0">
              <a:spcBef>
                <a:spcPts val="0"/>
              </a:spcBef>
              <a:spcAft>
                <a:spcPts val="0"/>
              </a:spcAft>
              <a:buClr>
                <a:schemeClr val="dk1"/>
              </a:buClr>
              <a:buSzPts val="1400"/>
              <a:buNone/>
              <a:defRPr>
                <a:solidFill>
                  <a:schemeClr val="dk1"/>
                </a:solidFill>
              </a:defRPr>
            </a:lvl5pPr>
            <a:lvl6pPr lvl="5" rtl="0">
              <a:spcBef>
                <a:spcPts val="0"/>
              </a:spcBef>
              <a:spcAft>
                <a:spcPts val="0"/>
              </a:spcAft>
              <a:buClr>
                <a:schemeClr val="dk1"/>
              </a:buClr>
              <a:buSzPts val="1400"/>
              <a:buNone/>
              <a:defRPr>
                <a:solidFill>
                  <a:schemeClr val="dk1"/>
                </a:solidFill>
              </a:defRPr>
            </a:lvl6pPr>
            <a:lvl7pPr lvl="6" rtl="0">
              <a:spcBef>
                <a:spcPts val="0"/>
              </a:spcBef>
              <a:spcAft>
                <a:spcPts val="0"/>
              </a:spcAft>
              <a:buClr>
                <a:schemeClr val="dk1"/>
              </a:buClr>
              <a:buSzPts val="1400"/>
              <a:buNone/>
              <a:defRPr>
                <a:solidFill>
                  <a:schemeClr val="dk1"/>
                </a:solidFill>
              </a:defRPr>
            </a:lvl7pPr>
            <a:lvl8pPr lvl="7" rtl="0">
              <a:spcBef>
                <a:spcPts val="0"/>
              </a:spcBef>
              <a:spcAft>
                <a:spcPts val="0"/>
              </a:spcAft>
              <a:buClr>
                <a:schemeClr val="dk1"/>
              </a:buClr>
              <a:buSzPts val="1400"/>
              <a:buNone/>
              <a:defRPr>
                <a:solidFill>
                  <a:schemeClr val="dk1"/>
                </a:solidFill>
              </a:defRPr>
            </a:lvl8pPr>
            <a:lvl9pPr lvl="8" rtl="0">
              <a:spcBef>
                <a:spcPts val="0"/>
              </a:spcBef>
              <a:spcAft>
                <a:spcPts val="0"/>
              </a:spcAft>
              <a:buClr>
                <a:schemeClr val="dk1"/>
              </a:buClr>
              <a:buSzPts val="1400"/>
              <a:buNone/>
              <a:defRPr>
                <a:solidFill>
                  <a:schemeClr val="dk1"/>
                </a:solidFill>
              </a:defRPr>
            </a:lvl9pPr>
          </a:lstStyle>
          <a:p>
            <a:endParaRPr/>
          </a:p>
        </p:txBody>
      </p:sp>
      <p:sp>
        <p:nvSpPr>
          <p:cNvPr id="3454" name="Google Shape;3454;p34"/>
          <p:cNvSpPr txBox="1">
            <a:spLocks noGrp="1"/>
          </p:cNvSpPr>
          <p:nvPr>
            <p:ph type="subTitle" idx="6"/>
          </p:nvPr>
        </p:nvSpPr>
        <p:spPr>
          <a:xfrm>
            <a:off x="2607085" y="1706081"/>
            <a:ext cx="2920000" cy="451200"/>
          </a:xfrm>
          <a:prstGeom prst="rect">
            <a:avLst/>
          </a:prstGeom>
        </p:spPr>
        <p:txBody>
          <a:bodyPr spcFirstLastPara="1" wrap="square" lIns="91425" tIns="91425" rIns="91425" bIns="91425" anchor="ctr" anchorCtr="0">
            <a:noAutofit/>
          </a:bodyPr>
          <a:lstStyle>
            <a:lvl1pPr lvl="0" rtl="0">
              <a:spcBef>
                <a:spcPts val="0"/>
              </a:spcBef>
              <a:spcAft>
                <a:spcPts val="0"/>
              </a:spcAft>
              <a:buClr>
                <a:schemeClr val="dk1"/>
              </a:buClr>
              <a:buSzPts val="2500"/>
              <a:buFont typeface="Delius Swash Caps" panose="02000603000000000000"/>
              <a:buNone/>
              <a:defRPr sz="3735">
                <a:latin typeface="Just Another Hand" panose="02000506000000020003"/>
                <a:ea typeface="Just Another Hand" panose="02000506000000020003"/>
                <a:cs typeface="Just Another Hand" panose="02000506000000020003"/>
                <a:sym typeface="Just Another Hand" panose="02000506000000020003"/>
              </a:defRPr>
            </a:lvl1pPr>
            <a:lvl2pPr lvl="1"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2pPr>
            <a:lvl3pPr lvl="2"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3pPr>
            <a:lvl4pPr lvl="3"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4pPr>
            <a:lvl5pPr lvl="4"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5pPr>
            <a:lvl6pPr lvl="5"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6pPr>
            <a:lvl7pPr lvl="6"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7pPr>
            <a:lvl8pPr lvl="7"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8pPr>
            <a:lvl9pPr lvl="8"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9pPr>
          </a:lstStyle>
          <a:p>
            <a:endParaRPr/>
          </a:p>
        </p:txBody>
      </p:sp>
      <p:sp>
        <p:nvSpPr>
          <p:cNvPr id="3455" name="Google Shape;3455;p34"/>
          <p:cNvSpPr txBox="1">
            <a:spLocks noGrp="1"/>
          </p:cNvSpPr>
          <p:nvPr>
            <p:ph type="subTitle" idx="7"/>
          </p:nvPr>
        </p:nvSpPr>
        <p:spPr>
          <a:xfrm>
            <a:off x="7656185" y="3773709"/>
            <a:ext cx="2920000" cy="7268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Clr>
                <a:schemeClr val="dk1"/>
              </a:buClr>
              <a:buSzPts val="1400"/>
              <a:buNone/>
              <a:defRPr/>
            </a:lvl1pPr>
            <a:lvl2pPr lvl="1" rtl="0">
              <a:spcBef>
                <a:spcPts val="0"/>
              </a:spcBef>
              <a:spcAft>
                <a:spcPts val="0"/>
              </a:spcAft>
              <a:buClr>
                <a:schemeClr val="dk1"/>
              </a:buClr>
              <a:buSzPts val="1400"/>
              <a:buNone/>
              <a:defRPr>
                <a:solidFill>
                  <a:schemeClr val="dk1"/>
                </a:solidFill>
              </a:defRPr>
            </a:lvl2pPr>
            <a:lvl3pPr lvl="2" rtl="0">
              <a:spcBef>
                <a:spcPts val="0"/>
              </a:spcBef>
              <a:spcAft>
                <a:spcPts val="0"/>
              </a:spcAft>
              <a:buClr>
                <a:schemeClr val="dk1"/>
              </a:buClr>
              <a:buSzPts val="1400"/>
              <a:buNone/>
              <a:defRPr>
                <a:solidFill>
                  <a:schemeClr val="dk1"/>
                </a:solidFill>
              </a:defRPr>
            </a:lvl3pPr>
            <a:lvl4pPr lvl="3" rtl="0">
              <a:spcBef>
                <a:spcPts val="0"/>
              </a:spcBef>
              <a:spcAft>
                <a:spcPts val="0"/>
              </a:spcAft>
              <a:buClr>
                <a:schemeClr val="dk1"/>
              </a:buClr>
              <a:buSzPts val="1400"/>
              <a:buNone/>
              <a:defRPr>
                <a:solidFill>
                  <a:schemeClr val="dk1"/>
                </a:solidFill>
              </a:defRPr>
            </a:lvl4pPr>
            <a:lvl5pPr lvl="4" rtl="0">
              <a:spcBef>
                <a:spcPts val="0"/>
              </a:spcBef>
              <a:spcAft>
                <a:spcPts val="0"/>
              </a:spcAft>
              <a:buClr>
                <a:schemeClr val="dk1"/>
              </a:buClr>
              <a:buSzPts val="1400"/>
              <a:buNone/>
              <a:defRPr>
                <a:solidFill>
                  <a:schemeClr val="dk1"/>
                </a:solidFill>
              </a:defRPr>
            </a:lvl5pPr>
            <a:lvl6pPr lvl="5" rtl="0">
              <a:spcBef>
                <a:spcPts val="0"/>
              </a:spcBef>
              <a:spcAft>
                <a:spcPts val="0"/>
              </a:spcAft>
              <a:buClr>
                <a:schemeClr val="dk1"/>
              </a:buClr>
              <a:buSzPts val="1400"/>
              <a:buNone/>
              <a:defRPr>
                <a:solidFill>
                  <a:schemeClr val="dk1"/>
                </a:solidFill>
              </a:defRPr>
            </a:lvl6pPr>
            <a:lvl7pPr lvl="6" rtl="0">
              <a:spcBef>
                <a:spcPts val="0"/>
              </a:spcBef>
              <a:spcAft>
                <a:spcPts val="0"/>
              </a:spcAft>
              <a:buClr>
                <a:schemeClr val="dk1"/>
              </a:buClr>
              <a:buSzPts val="1400"/>
              <a:buNone/>
              <a:defRPr>
                <a:solidFill>
                  <a:schemeClr val="dk1"/>
                </a:solidFill>
              </a:defRPr>
            </a:lvl7pPr>
            <a:lvl8pPr lvl="7" rtl="0">
              <a:spcBef>
                <a:spcPts val="0"/>
              </a:spcBef>
              <a:spcAft>
                <a:spcPts val="0"/>
              </a:spcAft>
              <a:buClr>
                <a:schemeClr val="dk1"/>
              </a:buClr>
              <a:buSzPts val="1400"/>
              <a:buNone/>
              <a:defRPr>
                <a:solidFill>
                  <a:schemeClr val="dk1"/>
                </a:solidFill>
              </a:defRPr>
            </a:lvl8pPr>
            <a:lvl9pPr lvl="8" rtl="0">
              <a:spcBef>
                <a:spcPts val="0"/>
              </a:spcBef>
              <a:spcAft>
                <a:spcPts val="0"/>
              </a:spcAft>
              <a:buClr>
                <a:schemeClr val="dk1"/>
              </a:buClr>
              <a:buSzPts val="1400"/>
              <a:buNone/>
              <a:defRPr>
                <a:solidFill>
                  <a:schemeClr val="dk1"/>
                </a:solidFill>
              </a:defRPr>
            </a:lvl9pPr>
          </a:lstStyle>
          <a:p>
            <a:endParaRPr/>
          </a:p>
        </p:txBody>
      </p:sp>
      <p:sp>
        <p:nvSpPr>
          <p:cNvPr id="3456" name="Google Shape;3456;p34"/>
          <p:cNvSpPr txBox="1">
            <a:spLocks noGrp="1"/>
          </p:cNvSpPr>
          <p:nvPr>
            <p:ph type="subTitle" idx="8"/>
          </p:nvPr>
        </p:nvSpPr>
        <p:spPr>
          <a:xfrm>
            <a:off x="7656185" y="3271127"/>
            <a:ext cx="2920000" cy="451200"/>
          </a:xfrm>
          <a:prstGeom prst="rect">
            <a:avLst/>
          </a:prstGeom>
        </p:spPr>
        <p:txBody>
          <a:bodyPr spcFirstLastPara="1" wrap="square" lIns="91425" tIns="91425" rIns="91425" bIns="91425" anchor="ctr" anchorCtr="0">
            <a:noAutofit/>
          </a:bodyPr>
          <a:lstStyle>
            <a:lvl1pPr lvl="0" rtl="0">
              <a:spcBef>
                <a:spcPts val="0"/>
              </a:spcBef>
              <a:spcAft>
                <a:spcPts val="0"/>
              </a:spcAft>
              <a:buClr>
                <a:schemeClr val="dk1"/>
              </a:buClr>
              <a:buSzPts val="2500"/>
              <a:buFont typeface="Delius Swash Caps" panose="02000603000000000000"/>
              <a:buNone/>
              <a:defRPr sz="3735">
                <a:latin typeface="Just Another Hand" panose="02000506000000020003"/>
                <a:ea typeface="Just Another Hand" panose="02000506000000020003"/>
                <a:cs typeface="Just Another Hand" panose="02000506000000020003"/>
                <a:sym typeface="Just Another Hand" panose="02000506000000020003"/>
              </a:defRPr>
            </a:lvl1pPr>
            <a:lvl2pPr lvl="1"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2pPr>
            <a:lvl3pPr lvl="2"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3pPr>
            <a:lvl4pPr lvl="3"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4pPr>
            <a:lvl5pPr lvl="4"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5pPr>
            <a:lvl6pPr lvl="5"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6pPr>
            <a:lvl7pPr lvl="6"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7pPr>
            <a:lvl8pPr lvl="7"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8pPr>
            <a:lvl9pPr lvl="8"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9pPr>
          </a:lstStyle>
          <a:p>
            <a:endParaRPr/>
          </a:p>
        </p:txBody>
      </p:sp>
      <p:sp>
        <p:nvSpPr>
          <p:cNvPr id="3457" name="Google Shape;3457;p34"/>
          <p:cNvSpPr txBox="1">
            <a:spLocks noGrp="1"/>
          </p:cNvSpPr>
          <p:nvPr>
            <p:ph type="subTitle" idx="9"/>
          </p:nvPr>
        </p:nvSpPr>
        <p:spPr>
          <a:xfrm>
            <a:off x="2607085" y="3773709"/>
            <a:ext cx="2920000" cy="7268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Clr>
                <a:schemeClr val="dk1"/>
              </a:buClr>
              <a:buSzPts val="1400"/>
              <a:buNone/>
              <a:defRPr/>
            </a:lvl1pPr>
            <a:lvl2pPr lvl="1" rtl="0">
              <a:spcBef>
                <a:spcPts val="0"/>
              </a:spcBef>
              <a:spcAft>
                <a:spcPts val="0"/>
              </a:spcAft>
              <a:buClr>
                <a:schemeClr val="dk1"/>
              </a:buClr>
              <a:buSzPts val="1400"/>
              <a:buNone/>
              <a:defRPr>
                <a:solidFill>
                  <a:schemeClr val="dk1"/>
                </a:solidFill>
              </a:defRPr>
            </a:lvl2pPr>
            <a:lvl3pPr lvl="2" rtl="0">
              <a:spcBef>
                <a:spcPts val="0"/>
              </a:spcBef>
              <a:spcAft>
                <a:spcPts val="0"/>
              </a:spcAft>
              <a:buClr>
                <a:schemeClr val="dk1"/>
              </a:buClr>
              <a:buSzPts val="1400"/>
              <a:buNone/>
              <a:defRPr>
                <a:solidFill>
                  <a:schemeClr val="dk1"/>
                </a:solidFill>
              </a:defRPr>
            </a:lvl3pPr>
            <a:lvl4pPr lvl="3" rtl="0">
              <a:spcBef>
                <a:spcPts val="0"/>
              </a:spcBef>
              <a:spcAft>
                <a:spcPts val="0"/>
              </a:spcAft>
              <a:buClr>
                <a:schemeClr val="dk1"/>
              </a:buClr>
              <a:buSzPts val="1400"/>
              <a:buNone/>
              <a:defRPr>
                <a:solidFill>
                  <a:schemeClr val="dk1"/>
                </a:solidFill>
              </a:defRPr>
            </a:lvl4pPr>
            <a:lvl5pPr lvl="4" rtl="0">
              <a:spcBef>
                <a:spcPts val="0"/>
              </a:spcBef>
              <a:spcAft>
                <a:spcPts val="0"/>
              </a:spcAft>
              <a:buClr>
                <a:schemeClr val="dk1"/>
              </a:buClr>
              <a:buSzPts val="1400"/>
              <a:buNone/>
              <a:defRPr>
                <a:solidFill>
                  <a:schemeClr val="dk1"/>
                </a:solidFill>
              </a:defRPr>
            </a:lvl5pPr>
            <a:lvl6pPr lvl="5" rtl="0">
              <a:spcBef>
                <a:spcPts val="0"/>
              </a:spcBef>
              <a:spcAft>
                <a:spcPts val="0"/>
              </a:spcAft>
              <a:buClr>
                <a:schemeClr val="dk1"/>
              </a:buClr>
              <a:buSzPts val="1400"/>
              <a:buNone/>
              <a:defRPr>
                <a:solidFill>
                  <a:schemeClr val="dk1"/>
                </a:solidFill>
              </a:defRPr>
            </a:lvl6pPr>
            <a:lvl7pPr lvl="6" rtl="0">
              <a:spcBef>
                <a:spcPts val="0"/>
              </a:spcBef>
              <a:spcAft>
                <a:spcPts val="0"/>
              </a:spcAft>
              <a:buClr>
                <a:schemeClr val="dk1"/>
              </a:buClr>
              <a:buSzPts val="1400"/>
              <a:buNone/>
              <a:defRPr>
                <a:solidFill>
                  <a:schemeClr val="dk1"/>
                </a:solidFill>
              </a:defRPr>
            </a:lvl7pPr>
            <a:lvl8pPr lvl="7" rtl="0">
              <a:spcBef>
                <a:spcPts val="0"/>
              </a:spcBef>
              <a:spcAft>
                <a:spcPts val="0"/>
              </a:spcAft>
              <a:buClr>
                <a:schemeClr val="dk1"/>
              </a:buClr>
              <a:buSzPts val="1400"/>
              <a:buNone/>
              <a:defRPr>
                <a:solidFill>
                  <a:schemeClr val="dk1"/>
                </a:solidFill>
              </a:defRPr>
            </a:lvl8pPr>
            <a:lvl9pPr lvl="8" rtl="0">
              <a:spcBef>
                <a:spcPts val="0"/>
              </a:spcBef>
              <a:spcAft>
                <a:spcPts val="0"/>
              </a:spcAft>
              <a:buClr>
                <a:schemeClr val="dk1"/>
              </a:buClr>
              <a:buSzPts val="1400"/>
              <a:buNone/>
              <a:defRPr>
                <a:solidFill>
                  <a:schemeClr val="dk1"/>
                </a:solidFill>
              </a:defRPr>
            </a:lvl9pPr>
          </a:lstStyle>
          <a:p>
            <a:endParaRPr/>
          </a:p>
        </p:txBody>
      </p:sp>
      <p:sp>
        <p:nvSpPr>
          <p:cNvPr id="3458" name="Google Shape;3458;p34"/>
          <p:cNvSpPr txBox="1">
            <a:spLocks noGrp="1"/>
          </p:cNvSpPr>
          <p:nvPr>
            <p:ph type="subTitle" idx="13"/>
          </p:nvPr>
        </p:nvSpPr>
        <p:spPr>
          <a:xfrm>
            <a:off x="2607085" y="3271111"/>
            <a:ext cx="2920000" cy="451200"/>
          </a:xfrm>
          <a:prstGeom prst="rect">
            <a:avLst/>
          </a:prstGeom>
        </p:spPr>
        <p:txBody>
          <a:bodyPr spcFirstLastPara="1" wrap="square" lIns="91425" tIns="91425" rIns="91425" bIns="91425" anchor="ctr" anchorCtr="0">
            <a:noAutofit/>
          </a:bodyPr>
          <a:lstStyle>
            <a:lvl1pPr lvl="0" rtl="0">
              <a:spcBef>
                <a:spcPts val="0"/>
              </a:spcBef>
              <a:spcAft>
                <a:spcPts val="0"/>
              </a:spcAft>
              <a:buClr>
                <a:schemeClr val="dk1"/>
              </a:buClr>
              <a:buSzPts val="2500"/>
              <a:buFont typeface="Delius Swash Caps" panose="02000603000000000000"/>
              <a:buNone/>
              <a:defRPr sz="3735">
                <a:latin typeface="Just Another Hand" panose="02000506000000020003"/>
                <a:ea typeface="Just Another Hand" panose="02000506000000020003"/>
                <a:cs typeface="Just Another Hand" panose="02000506000000020003"/>
                <a:sym typeface="Just Another Hand" panose="02000506000000020003"/>
              </a:defRPr>
            </a:lvl1pPr>
            <a:lvl2pPr lvl="1"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2pPr>
            <a:lvl3pPr lvl="2"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3pPr>
            <a:lvl4pPr lvl="3"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4pPr>
            <a:lvl5pPr lvl="4"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5pPr>
            <a:lvl6pPr lvl="5"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6pPr>
            <a:lvl7pPr lvl="6"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7pPr>
            <a:lvl8pPr lvl="7"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8pPr>
            <a:lvl9pPr lvl="8"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9pPr>
          </a:lstStyle>
          <a:p>
            <a:endParaRPr/>
          </a:p>
        </p:txBody>
      </p:sp>
      <p:sp>
        <p:nvSpPr>
          <p:cNvPr id="3459" name="Google Shape;3459;p34"/>
          <p:cNvSpPr txBox="1">
            <a:spLocks noGrp="1"/>
          </p:cNvSpPr>
          <p:nvPr>
            <p:ph type="subTitle" idx="14"/>
          </p:nvPr>
        </p:nvSpPr>
        <p:spPr>
          <a:xfrm>
            <a:off x="7656185" y="4829373"/>
            <a:ext cx="2920000" cy="451200"/>
          </a:xfrm>
          <a:prstGeom prst="rect">
            <a:avLst/>
          </a:prstGeom>
        </p:spPr>
        <p:txBody>
          <a:bodyPr spcFirstLastPara="1" wrap="square" lIns="91425" tIns="91425" rIns="91425" bIns="91425" anchor="ctr" anchorCtr="0">
            <a:noAutofit/>
          </a:bodyPr>
          <a:lstStyle>
            <a:lvl1pPr lvl="0" rtl="0">
              <a:spcBef>
                <a:spcPts val="0"/>
              </a:spcBef>
              <a:spcAft>
                <a:spcPts val="0"/>
              </a:spcAft>
              <a:buClr>
                <a:schemeClr val="dk1"/>
              </a:buClr>
              <a:buSzPts val="2500"/>
              <a:buFont typeface="Delius Swash Caps" panose="02000603000000000000"/>
              <a:buNone/>
              <a:defRPr sz="3735">
                <a:latin typeface="Just Another Hand" panose="02000506000000020003"/>
                <a:ea typeface="Just Another Hand" panose="02000506000000020003"/>
                <a:cs typeface="Just Another Hand" panose="02000506000000020003"/>
                <a:sym typeface="Just Another Hand" panose="02000506000000020003"/>
              </a:defRPr>
            </a:lvl1pPr>
            <a:lvl2pPr lvl="1"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2pPr>
            <a:lvl3pPr lvl="2"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3pPr>
            <a:lvl4pPr lvl="3"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4pPr>
            <a:lvl5pPr lvl="4"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5pPr>
            <a:lvl6pPr lvl="5"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6pPr>
            <a:lvl7pPr lvl="6"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7pPr>
            <a:lvl8pPr lvl="7"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8pPr>
            <a:lvl9pPr lvl="8"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9pPr>
          </a:lstStyle>
          <a:p>
            <a:endParaRPr/>
          </a:p>
        </p:txBody>
      </p:sp>
      <p:sp>
        <p:nvSpPr>
          <p:cNvPr id="3460" name="Google Shape;3460;p34"/>
          <p:cNvSpPr txBox="1">
            <a:spLocks noGrp="1"/>
          </p:cNvSpPr>
          <p:nvPr>
            <p:ph type="subTitle" idx="15"/>
          </p:nvPr>
        </p:nvSpPr>
        <p:spPr>
          <a:xfrm>
            <a:off x="2607085" y="4829373"/>
            <a:ext cx="2920000" cy="451200"/>
          </a:xfrm>
          <a:prstGeom prst="rect">
            <a:avLst/>
          </a:prstGeom>
        </p:spPr>
        <p:txBody>
          <a:bodyPr spcFirstLastPara="1" wrap="square" lIns="91425" tIns="91425" rIns="91425" bIns="91425" anchor="ctr" anchorCtr="0">
            <a:noAutofit/>
          </a:bodyPr>
          <a:lstStyle>
            <a:lvl1pPr lvl="0" rtl="0">
              <a:spcBef>
                <a:spcPts val="0"/>
              </a:spcBef>
              <a:spcAft>
                <a:spcPts val="0"/>
              </a:spcAft>
              <a:buClr>
                <a:schemeClr val="dk1"/>
              </a:buClr>
              <a:buSzPts val="2500"/>
              <a:buFont typeface="Delius Swash Caps" panose="02000603000000000000"/>
              <a:buNone/>
              <a:defRPr sz="3735">
                <a:latin typeface="Just Another Hand" panose="02000506000000020003"/>
                <a:ea typeface="Just Another Hand" panose="02000506000000020003"/>
                <a:cs typeface="Just Another Hand" panose="02000506000000020003"/>
                <a:sym typeface="Just Another Hand" panose="02000506000000020003"/>
              </a:defRPr>
            </a:lvl1pPr>
            <a:lvl2pPr lvl="1"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2pPr>
            <a:lvl3pPr lvl="2"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3pPr>
            <a:lvl4pPr lvl="3"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4pPr>
            <a:lvl5pPr lvl="4"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5pPr>
            <a:lvl6pPr lvl="5"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6pPr>
            <a:lvl7pPr lvl="6"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7pPr>
            <a:lvl8pPr lvl="7"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8pPr>
            <a:lvl9pPr lvl="8"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9pPr>
          </a:lstStyle>
          <a:p>
            <a:endParaRPr/>
          </a:p>
        </p:txBody>
      </p:sp>
      <p:sp>
        <p:nvSpPr>
          <p:cNvPr id="3461" name="Google Shape;3461;p34"/>
          <p:cNvSpPr txBox="1">
            <a:spLocks noGrp="1"/>
          </p:cNvSpPr>
          <p:nvPr>
            <p:ph type="title"/>
          </p:nvPr>
        </p:nvSpPr>
        <p:spPr>
          <a:xfrm>
            <a:off x="1062200" y="523700"/>
            <a:ext cx="10067600" cy="759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600"/>
              <a:buNone/>
              <a:defRPr>
                <a:latin typeface="Just Another Hand" panose="02000506000000020003"/>
                <a:ea typeface="Just Another Hand" panose="02000506000000020003"/>
                <a:cs typeface="Just Another Hand" panose="02000506000000020003"/>
                <a:sym typeface="Just Another Hand" panose="02000506000000020003"/>
              </a:defRPr>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a:endParaRPr/>
          </a:p>
        </p:txBody>
      </p:sp>
    </p:spTree>
  </p:cSld>
  <p:clrMapOvr>
    <a:masterClrMapping/>
  </p:clrMapOvr>
</p:sldLayout>
</file>

<file path=ppt/slideLayouts/slideLayout97.xml><?xml version="1.0" encoding="utf-8"?>
<p:sldLayout xmlns:a="http://schemas.openxmlformats.org/drawingml/2006/main" xmlns:r="http://schemas.openxmlformats.org/officeDocument/2006/relationships" xmlns:p="http://schemas.openxmlformats.org/presentationml/2006/main" matchingName="Numbers and text">
  <p:cSld name="CUSTOM_8">
    <p:bg>
      <p:bgPr>
        <a:solidFill>
          <a:schemeClr val="accent4"/>
        </a:solidFill>
        <a:effectLst/>
      </p:bgPr>
    </p:bg>
    <p:spTree>
      <p:nvGrpSpPr>
        <p:cNvPr id="1" name="Shape 3462"/>
        <p:cNvGrpSpPr/>
        <p:nvPr/>
      </p:nvGrpSpPr>
      <p:grpSpPr>
        <a:xfrm>
          <a:off x="0" y="0"/>
          <a:ext cx="0" cy="0"/>
          <a:chOff x="0" y="0"/>
          <a:chExt cx="0" cy="0"/>
        </a:xfrm>
      </p:grpSpPr>
      <p:grpSp>
        <p:nvGrpSpPr>
          <p:cNvPr id="3463" name="Google Shape;3463;p35"/>
          <p:cNvGrpSpPr/>
          <p:nvPr/>
        </p:nvGrpSpPr>
        <p:grpSpPr>
          <a:xfrm>
            <a:off x="-190735" y="-16495"/>
            <a:ext cx="12400215" cy="7493993"/>
            <a:chOff x="-143051" y="-12371"/>
            <a:chExt cx="9300161" cy="5620495"/>
          </a:xfrm>
        </p:grpSpPr>
        <p:sp>
          <p:nvSpPr>
            <p:cNvPr id="3464" name="Google Shape;3464;p35"/>
            <p:cNvSpPr/>
            <p:nvPr/>
          </p:nvSpPr>
          <p:spPr>
            <a:xfrm>
              <a:off x="274593" y="24051"/>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465" name="Google Shape;3465;p35"/>
            <p:cNvSpPr/>
            <p:nvPr/>
          </p:nvSpPr>
          <p:spPr>
            <a:xfrm>
              <a:off x="245333" y="732438"/>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466" name="Google Shape;3466;p35"/>
            <p:cNvSpPr/>
            <p:nvPr/>
          </p:nvSpPr>
          <p:spPr>
            <a:xfrm>
              <a:off x="609755" y="446587"/>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467" name="Google Shape;3467;p35"/>
            <p:cNvSpPr/>
            <p:nvPr/>
          </p:nvSpPr>
          <p:spPr>
            <a:xfrm>
              <a:off x="946350" y="972455"/>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468" name="Google Shape;3468;p35"/>
            <p:cNvSpPr/>
            <p:nvPr/>
          </p:nvSpPr>
          <p:spPr>
            <a:xfrm>
              <a:off x="1196801" y="515543"/>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469" name="Google Shape;3469;p35"/>
            <p:cNvSpPr/>
            <p:nvPr/>
          </p:nvSpPr>
          <p:spPr>
            <a:xfrm>
              <a:off x="1247906" y="121058"/>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470" name="Google Shape;3470;p35"/>
            <p:cNvSpPr/>
            <p:nvPr/>
          </p:nvSpPr>
          <p:spPr>
            <a:xfrm>
              <a:off x="1759907" y="286985"/>
              <a:ext cx="168196" cy="204413"/>
            </a:xfrm>
            <a:custGeom>
              <a:avLst/>
              <a:gdLst/>
              <a:ahLst/>
              <a:cxnLst/>
              <a:rect l="l" t="t" r="r" b="b"/>
              <a:pathLst>
                <a:path w="822" h="999" extrusionOk="0">
                  <a:moveTo>
                    <a:pt x="149" y="1"/>
                  </a:moveTo>
                  <a:cubicBezTo>
                    <a:pt x="63" y="1"/>
                    <a:pt x="0" y="102"/>
                    <a:pt x="9" y="195"/>
                  </a:cubicBezTo>
                  <a:cubicBezTo>
                    <a:pt x="33" y="314"/>
                    <a:pt x="81" y="434"/>
                    <a:pt x="153" y="553"/>
                  </a:cubicBezTo>
                  <a:cubicBezTo>
                    <a:pt x="201" y="673"/>
                    <a:pt x="260" y="792"/>
                    <a:pt x="344" y="900"/>
                  </a:cubicBezTo>
                  <a:cubicBezTo>
                    <a:pt x="391" y="969"/>
                    <a:pt x="457" y="998"/>
                    <a:pt x="523" y="998"/>
                  </a:cubicBezTo>
                  <a:cubicBezTo>
                    <a:pt x="673" y="998"/>
                    <a:pt x="822" y="844"/>
                    <a:pt x="739" y="661"/>
                  </a:cubicBezTo>
                  <a:cubicBezTo>
                    <a:pt x="607" y="422"/>
                    <a:pt x="440" y="195"/>
                    <a:pt x="225" y="27"/>
                  </a:cubicBezTo>
                  <a:cubicBezTo>
                    <a:pt x="198" y="9"/>
                    <a:pt x="173" y="1"/>
                    <a:pt x="149"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471" name="Google Shape;3471;p35"/>
            <p:cNvSpPr/>
            <p:nvPr/>
          </p:nvSpPr>
          <p:spPr>
            <a:xfrm>
              <a:off x="1661691" y="760266"/>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472" name="Google Shape;3472;p35"/>
            <p:cNvSpPr/>
            <p:nvPr/>
          </p:nvSpPr>
          <p:spPr>
            <a:xfrm>
              <a:off x="2037777" y="1172980"/>
              <a:ext cx="145483" cy="184770"/>
            </a:xfrm>
            <a:custGeom>
              <a:avLst/>
              <a:gdLst/>
              <a:ahLst/>
              <a:cxnLst/>
              <a:rect l="l" t="t" r="r" b="b"/>
              <a:pathLst>
                <a:path w="711" h="903" extrusionOk="0">
                  <a:moveTo>
                    <a:pt x="199" y="0"/>
                  </a:moveTo>
                  <a:cubicBezTo>
                    <a:pt x="98" y="0"/>
                    <a:pt x="0" y="96"/>
                    <a:pt x="26" y="216"/>
                  </a:cubicBezTo>
                  <a:cubicBezTo>
                    <a:pt x="74" y="431"/>
                    <a:pt x="169" y="634"/>
                    <a:pt x="301" y="802"/>
                  </a:cubicBezTo>
                  <a:cubicBezTo>
                    <a:pt x="342" y="872"/>
                    <a:pt x="407" y="902"/>
                    <a:pt x="471" y="902"/>
                  </a:cubicBezTo>
                  <a:cubicBezTo>
                    <a:pt x="591" y="902"/>
                    <a:pt x="711" y="795"/>
                    <a:pt x="672" y="646"/>
                  </a:cubicBezTo>
                  <a:cubicBezTo>
                    <a:pt x="600" y="419"/>
                    <a:pt x="480" y="216"/>
                    <a:pt x="313" y="48"/>
                  </a:cubicBezTo>
                  <a:cubicBezTo>
                    <a:pt x="279" y="15"/>
                    <a:pt x="239" y="0"/>
                    <a:pt x="199"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473" name="Google Shape;3473;p35"/>
            <p:cNvSpPr/>
            <p:nvPr/>
          </p:nvSpPr>
          <p:spPr>
            <a:xfrm>
              <a:off x="2177530" y="799348"/>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474" name="Google Shape;3474;p35"/>
            <p:cNvSpPr/>
            <p:nvPr/>
          </p:nvSpPr>
          <p:spPr>
            <a:xfrm>
              <a:off x="2445988" y="285143"/>
              <a:ext cx="163285" cy="193159"/>
            </a:xfrm>
            <a:custGeom>
              <a:avLst/>
              <a:gdLst/>
              <a:ahLst/>
              <a:cxnLst/>
              <a:rect l="l" t="t" r="r" b="b"/>
              <a:pathLst>
                <a:path w="798" h="944" extrusionOk="0">
                  <a:moveTo>
                    <a:pt x="615" y="1"/>
                  </a:moveTo>
                  <a:cubicBezTo>
                    <a:pt x="582" y="1"/>
                    <a:pt x="548" y="15"/>
                    <a:pt x="517" y="48"/>
                  </a:cubicBezTo>
                  <a:cubicBezTo>
                    <a:pt x="338" y="228"/>
                    <a:pt x="183" y="431"/>
                    <a:pt x="63" y="646"/>
                  </a:cubicBezTo>
                  <a:cubicBezTo>
                    <a:pt x="0" y="781"/>
                    <a:pt x="120" y="944"/>
                    <a:pt x="245" y="944"/>
                  </a:cubicBezTo>
                  <a:cubicBezTo>
                    <a:pt x="286" y="944"/>
                    <a:pt x="327" y="926"/>
                    <a:pt x="362" y="885"/>
                  </a:cubicBezTo>
                  <a:cubicBezTo>
                    <a:pt x="517" y="682"/>
                    <a:pt x="649" y="455"/>
                    <a:pt x="744" y="228"/>
                  </a:cubicBezTo>
                  <a:cubicBezTo>
                    <a:pt x="798" y="121"/>
                    <a:pt x="712" y="1"/>
                    <a:pt x="61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475" name="Google Shape;3475;p35"/>
            <p:cNvSpPr/>
            <p:nvPr/>
          </p:nvSpPr>
          <p:spPr>
            <a:xfrm>
              <a:off x="2895736" y="388066"/>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476" name="Google Shape;3476;p35"/>
            <p:cNvSpPr/>
            <p:nvPr/>
          </p:nvSpPr>
          <p:spPr>
            <a:xfrm>
              <a:off x="2913742" y="789526"/>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477" name="Google Shape;3477;p35"/>
            <p:cNvSpPr/>
            <p:nvPr/>
          </p:nvSpPr>
          <p:spPr>
            <a:xfrm>
              <a:off x="3214119" y="1023609"/>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478" name="Google Shape;3478;p35"/>
            <p:cNvSpPr/>
            <p:nvPr/>
          </p:nvSpPr>
          <p:spPr>
            <a:xfrm>
              <a:off x="3706223" y="909637"/>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479" name="Google Shape;3479;p35"/>
            <p:cNvSpPr/>
            <p:nvPr/>
          </p:nvSpPr>
          <p:spPr>
            <a:xfrm>
              <a:off x="3408710" y="541734"/>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480" name="Google Shape;3480;p35"/>
            <p:cNvSpPr/>
            <p:nvPr/>
          </p:nvSpPr>
          <p:spPr>
            <a:xfrm>
              <a:off x="3371061" y="162782"/>
              <a:ext cx="190704" cy="155714"/>
            </a:xfrm>
            <a:custGeom>
              <a:avLst/>
              <a:gdLst/>
              <a:ahLst/>
              <a:cxnLst/>
              <a:rect l="l" t="t" r="r" b="b"/>
              <a:pathLst>
                <a:path w="932" h="761" extrusionOk="0">
                  <a:moveTo>
                    <a:pt x="204" y="1"/>
                  </a:moveTo>
                  <a:cubicBezTo>
                    <a:pt x="132" y="13"/>
                    <a:pt x="73" y="61"/>
                    <a:pt x="61" y="120"/>
                  </a:cubicBezTo>
                  <a:cubicBezTo>
                    <a:pt x="1" y="264"/>
                    <a:pt x="144" y="455"/>
                    <a:pt x="228" y="539"/>
                  </a:cubicBezTo>
                  <a:cubicBezTo>
                    <a:pt x="336" y="658"/>
                    <a:pt x="479" y="730"/>
                    <a:pt x="622" y="754"/>
                  </a:cubicBezTo>
                  <a:cubicBezTo>
                    <a:pt x="638" y="758"/>
                    <a:pt x="653" y="760"/>
                    <a:pt x="668" y="760"/>
                  </a:cubicBezTo>
                  <a:cubicBezTo>
                    <a:pt x="816" y="760"/>
                    <a:pt x="932" y="562"/>
                    <a:pt x="802" y="443"/>
                  </a:cubicBezTo>
                  <a:cubicBezTo>
                    <a:pt x="706" y="371"/>
                    <a:pt x="622" y="288"/>
                    <a:pt x="539" y="216"/>
                  </a:cubicBezTo>
                  <a:cubicBezTo>
                    <a:pt x="443" y="132"/>
                    <a:pt x="336"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481" name="Google Shape;3481;p35"/>
            <p:cNvSpPr/>
            <p:nvPr/>
          </p:nvSpPr>
          <p:spPr>
            <a:xfrm>
              <a:off x="3797687" y="-12371"/>
              <a:ext cx="128909" cy="251884"/>
            </a:xfrm>
            <a:custGeom>
              <a:avLst/>
              <a:gdLst/>
              <a:ahLst/>
              <a:cxnLst/>
              <a:rect l="l" t="t" r="r" b="b"/>
              <a:pathLst>
                <a:path w="630" h="1231" extrusionOk="0">
                  <a:moveTo>
                    <a:pt x="523" y="1"/>
                  </a:moveTo>
                  <a:cubicBezTo>
                    <a:pt x="487" y="1"/>
                    <a:pt x="450" y="18"/>
                    <a:pt x="426" y="56"/>
                  </a:cubicBezTo>
                  <a:cubicBezTo>
                    <a:pt x="259" y="355"/>
                    <a:pt x="139" y="666"/>
                    <a:pt x="44" y="1000"/>
                  </a:cubicBezTo>
                  <a:cubicBezTo>
                    <a:pt x="0" y="1137"/>
                    <a:pt x="118" y="1231"/>
                    <a:pt x="234" y="1231"/>
                  </a:cubicBezTo>
                  <a:cubicBezTo>
                    <a:pt x="310" y="1231"/>
                    <a:pt x="386" y="1191"/>
                    <a:pt x="414" y="1096"/>
                  </a:cubicBezTo>
                  <a:cubicBezTo>
                    <a:pt x="522" y="773"/>
                    <a:pt x="593" y="438"/>
                    <a:pt x="629" y="104"/>
                  </a:cubicBezTo>
                  <a:cubicBezTo>
                    <a:pt x="629" y="39"/>
                    <a:pt x="578" y="1"/>
                    <a:pt x="52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482" name="Google Shape;3482;p35"/>
            <p:cNvSpPr/>
            <p:nvPr/>
          </p:nvSpPr>
          <p:spPr>
            <a:xfrm>
              <a:off x="2128627" y="-9711"/>
              <a:ext cx="129523" cy="286465"/>
            </a:xfrm>
            <a:custGeom>
              <a:avLst/>
              <a:gdLst/>
              <a:ahLst/>
              <a:cxnLst/>
              <a:rect l="l" t="t" r="r" b="b"/>
              <a:pathLst>
                <a:path w="633" h="1400" extrusionOk="0">
                  <a:moveTo>
                    <a:pt x="181" y="0"/>
                  </a:moveTo>
                  <a:cubicBezTo>
                    <a:pt x="122" y="0"/>
                    <a:pt x="70" y="34"/>
                    <a:pt x="60" y="115"/>
                  </a:cubicBezTo>
                  <a:cubicBezTo>
                    <a:pt x="0" y="497"/>
                    <a:pt x="24" y="880"/>
                    <a:pt x="132" y="1238"/>
                  </a:cubicBezTo>
                  <a:cubicBezTo>
                    <a:pt x="165" y="1351"/>
                    <a:pt x="255" y="1399"/>
                    <a:pt x="347" y="1399"/>
                  </a:cubicBezTo>
                  <a:cubicBezTo>
                    <a:pt x="488" y="1399"/>
                    <a:pt x="632" y="1285"/>
                    <a:pt x="574" y="1119"/>
                  </a:cubicBezTo>
                  <a:cubicBezTo>
                    <a:pt x="467" y="808"/>
                    <a:pt x="395" y="485"/>
                    <a:pt x="371" y="163"/>
                  </a:cubicBezTo>
                  <a:cubicBezTo>
                    <a:pt x="357" y="65"/>
                    <a:pt x="263" y="0"/>
                    <a:pt x="18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483" name="Google Shape;3483;p35"/>
            <p:cNvSpPr/>
            <p:nvPr/>
          </p:nvSpPr>
          <p:spPr>
            <a:xfrm>
              <a:off x="3882398" y="538051"/>
              <a:ext cx="315725"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484" name="Google Shape;3484;p35"/>
            <p:cNvSpPr/>
            <p:nvPr/>
          </p:nvSpPr>
          <p:spPr>
            <a:xfrm>
              <a:off x="-124001" y="509404"/>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485" name="Google Shape;3485;p35"/>
            <p:cNvSpPr/>
            <p:nvPr/>
          </p:nvSpPr>
          <p:spPr>
            <a:xfrm>
              <a:off x="4703718" y="24051"/>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486" name="Google Shape;3486;p35"/>
            <p:cNvSpPr/>
            <p:nvPr/>
          </p:nvSpPr>
          <p:spPr>
            <a:xfrm>
              <a:off x="4674458" y="732438"/>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487" name="Google Shape;3487;p35"/>
            <p:cNvSpPr/>
            <p:nvPr/>
          </p:nvSpPr>
          <p:spPr>
            <a:xfrm>
              <a:off x="5038880" y="446587"/>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488" name="Google Shape;3488;p35"/>
            <p:cNvSpPr/>
            <p:nvPr/>
          </p:nvSpPr>
          <p:spPr>
            <a:xfrm>
              <a:off x="5375475" y="972455"/>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489" name="Google Shape;3489;p35"/>
            <p:cNvSpPr/>
            <p:nvPr/>
          </p:nvSpPr>
          <p:spPr>
            <a:xfrm>
              <a:off x="5625926" y="515543"/>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490" name="Google Shape;3490;p35"/>
            <p:cNvSpPr/>
            <p:nvPr/>
          </p:nvSpPr>
          <p:spPr>
            <a:xfrm>
              <a:off x="5438906" y="153983"/>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491" name="Google Shape;3491;p35"/>
            <p:cNvSpPr/>
            <p:nvPr/>
          </p:nvSpPr>
          <p:spPr>
            <a:xfrm>
              <a:off x="6189032" y="286985"/>
              <a:ext cx="168196" cy="204413"/>
            </a:xfrm>
            <a:custGeom>
              <a:avLst/>
              <a:gdLst/>
              <a:ahLst/>
              <a:cxnLst/>
              <a:rect l="l" t="t" r="r" b="b"/>
              <a:pathLst>
                <a:path w="822" h="999" extrusionOk="0">
                  <a:moveTo>
                    <a:pt x="149" y="1"/>
                  </a:moveTo>
                  <a:cubicBezTo>
                    <a:pt x="63" y="1"/>
                    <a:pt x="0" y="102"/>
                    <a:pt x="9" y="195"/>
                  </a:cubicBezTo>
                  <a:cubicBezTo>
                    <a:pt x="33" y="314"/>
                    <a:pt x="81" y="434"/>
                    <a:pt x="153" y="553"/>
                  </a:cubicBezTo>
                  <a:cubicBezTo>
                    <a:pt x="201" y="673"/>
                    <a:pt x="260" y="792"/>
                    <a:pt x="344" y="900"/>
                  </a:cubicBezTo>
                  <a:cubicBezTo>
                    <a:pt x="391" y="969"/>
                    <a:pt x="457" y="998"/>
                    <a:pt x="523" y="998"/>
                  </a:cubicBezTo>
                  <a:cubicBezTo>
                    <a:pt x="673" y="998"/>
                    <a:pt x="822" y="844"/>
                    <a:pt x="739" y="661"/>
                  </a:cubicBezTo>
                  <a:cubicBezTo>
                    <a:pt x="607" y="422"/>
                    <a:pt x="440" y="195"/>
                    <a:pt x="225" y="27"/>
                  </a:cubicBezTo>
                  <a:cubicBezTo>
                    <a:pt x="198" y="9"/>
                    <a:pt x="173" y="1"/>
                    <a:pt x="149"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492" name="Google Shape;3492;p35"/>
            <p:cNvSpPr/>
            <p:nvPr/>
          </p:nvSpPr>
          <p:spPr>
            <a:xfrm>
              <a:off x="6090816" y="760266"/>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493" name="Google Shape;3493;p35"/>
            <p:cNvSpPr/>
            <p:nvPr/>
          </p:nvSpPr>
          <p:spPr>
            <a:xfrm>
              <a:off x="6606655" y="799348"/>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494" name="Google Shape;3494;p35"/>
            <p:cNvSpPr/>
            <p:nvPr/>
          </p:nvSpPr>
          <p:spPr>
            <a:xfrm>
              <a:off x="6875113" y="285143"/>
              <a:ext cx="163285" cy="193159"/>
            </a:xfrm>
            <a:custGeom>
              <a:avLst/>
              <a:gdLst/>
              <a:ahLst/>
              <a:cxnLst/>
              <a:rect l="l" t="t" r="r" b="b"/>
              <a:pathLst>
                <a:path w="798" h="944" extrusionOk="0">
                  <a:moveTo>
                    <a:pt x="615" y="1"/>
                  </a:moveTo>
                  <a:cubicBezTo>
                    <a:pt x="582" y="1"/>
                    <a:pt x="548" y="15"/>
                    <a:pt x="517" y="48"/>
                  </a:cubicBezTo>
                  <a:cubicBezTo>
                    <a:pt x="338" y="228"/>
                    <a:pt x="183" y="431"/>
                    <a:pt x="63" y="646"/>
                  </a:cubicBezTo>
                  <a:cubicBezTo>
                    <a:pt x="0" y="781"/>
                    <a:pt x="120" y="944"/>
                    <a:pt x="245" y="944"/>
                  </a:cubicBezTo>
                  <a:cubicBezTo>
                    <a:pt x="286" y="944"/>
                    <a:pt x="327" y="926"/>
                    <a:pt x="362" y="885"/>
                  </a:cubicBezTo>
                  <a:cubicBezTo>
                    <a:pt x="517" y="682"/>
                    <a:pt x="649" y="455"/>
                    <a:pt x="744" y="228"/>
                  </a:cubicBezTo>
                  <a:cubicBezTo>
                    <a:pt x="798" y="121"/>
                    <a:pt x="712" y="1"/>
                    <a:pt x="61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495" name="Google Shape;3495;p35"/>
            <p:cNvSpPr/>
            <p:nvPr/>
          </p:nvSpPr>
          <p:spPr>
            <a:xfrm>
              <a:off x="7324861" y="388066"/>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496" name="Google Shape;3496;p35"/>
            <p:cNvSpPr/>
            <p:nvPr/>
          </p:nvSpPr>
          <p:spPr>
            <a:xfrm>
              <a:off x="7342867" y="789526"/>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497" name="Google Shape;3497;p35"/>
            <p:cNvSpPr/>
            <p:nvPr/>
          </p:nvSpPr>
          <p:spPr>
            <a:xfrm>
              <a:off x="7643244" y="1023609"/>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498" name="Google Shape;3498;p35"/>
            <p:cNvSpPr/>
            <p:nvPr/>
          </p:nvSpPr>
          <p:spPr>
            <a:xfrm>
              <a:off x="8135348" y="909637"/>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499" name="Google Shape;3499;p35"/>
            <p:cNvSpPr/>
            <p:nvPr/>
          </p:nvSpPr>
          <p:spPr>
            <a:xfrm>
              <a:off x="7837835" y="541734"/>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500" name="Google Shape;3500;p35"/>
            <p:cNvSpPr/>
            <p:nvPr/>
          </p:nvSpPr>
          <p:spPr>
            <a:xfrm>
              <a:off x="7800186" y="162782"/>
              <a:ext cx="190704" cy="155714"/>
            </a:xfrm>
            <a:custGeom>
              <a:avLst/>
              <a:gdLst/>
              <a:ahLst/>
              <a:cxnLst/>
              <a:rect l="l" t="t" r="r" b="b"/>
              <a:pathLst>
                <a:path w="932" h="761" extrusionOk="0">
                  <a:moveTo>
                    <a:pt x="204" y="1"/>
                  </a:moveTo>
                  <a:cubicBezTo>
                    <a:pt x="132" y="13"/>
                    <a:pt x="73" y="61"/>
                    <a:pt x="61" y="120"/>
                  </a:cubicBezTo>
                  <a:cubicBezTo>
                    <a:pt x="1" y="264"/>
                    <a:pt x="144" y="455"/>
                    <a:pt x="228" y="539"/>
                  </a:cubicBezTo>
                  <a:cubicBezTo>
                    <a:pt x="336" y="658"/>
                    <a:pt x="479" y="730"/>
                    <a:pt x="622" y="754"/>
                  </a:cubicBezTo>
                  <a:cubicBezTo>
                    <a:pt x="638" y="758"/>
                    <a:pt x="653" y="760"/>
                    <a:pt x="668" y="760"/>
                  </a:cubicBezTo>
                  <a:cubicBezTo>
                    <a:pt x="816" y="760"/>
                    <a:pt x="932" y="562"/>
                    <a:pt x="802" y="443"/>
                  </a:cubicBezTo>
                  <a:cubicBezTo>
                    <a:pt x="706" y="371"/>
                    <a:pt x="622" y="288"/>
                    <a:pt x="539" y="216"/>
                  </a:cubicBezTo>
                  <a:cubicBezTo>
                    <a:pt x="443" y="132"/>
                    <a:pt x="336"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501" name="Google Shape;3501;p35"/>
            <p:cNvSpPr/>
            <p:nvPr/>
          </p:nvSpPr>
          <p:spPr>
            <a:xfrm>
              <a:off x="8226812" y="-12371"/>
              <a:ext cx="128909" cy="251884"/>
            </a:xfrm>
            <a:custGeom>
              <a:avLst/>
              <a:gdLst/>
              <a:ahLst/>
              <a:cxnLst/>
              <a:rect l="l" t="t" r="r" b="b"/>
              <a:pathLst>
                <a:path w="630" h="1231" extrusionOk="0">
                  <a:moveTo>
                    <a:pt x="523" y="1"/>
                  </a:moveTo>
                  <a:cubicBezTo>
                    <a:pt x="487" y="1"/>
                    <a:pt x="450" y="18"/>
                    <a:pt x="426" y="56"/>
                  </a:cubicBezTo>
                  <a:cubicBezTo>
                    <a:pt x="259" y="355"/>
                    <a:pt x="139" y="666"/>
                    <a:pt x="44" y="1000"/>
                  </a:cubicBezTo>
                  <a:cubicBezTo>
                    <a:pt x="0" y="1137"/>
                    <a:pt x="118" y="1231"/>
                    <a:pt x="234" y="1231"/>
                  </a:cubicBezTo>
                  <a:cubicBezTo>
                    <a:pt x="310" y="1231"/>
                    <a:pt x="386" y="1191"/>
                    <a:pt x="414" y="1096"/>
                  </a:cubicBezTo>
                  <a:cubicBezTo>
                    <a:pt x="522" y="773"/>
                    <a:pt x="593" y="438"/>
                    <a:pt x="629" y="104"/>
                  </a:cubicBezTo>
                  <a:cubicBezTo>
                    <a:pt x="629" y="39"/>
                    <a:pt x="578" y="1"/>
                    <a:pt x="52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502" name="Google Shape;3502;p35"/>
            <p:cNvSpPr/>
            <p:nvPr/>
          </p:nvSpPr>
          <p:spPr>
            <a:xfrm>
              <a:off x="6557752" y="-9711"/>
              <a:ext cx="129523" cy="286465"/>
            </a:xfrm>
            <a:custGeom>
              <a:avLst/>
              <a:gdLst/>
              <a:ahLst/>
              <a:cxnLst/>
              <a:rect l="l" t="t" r="r" b="b"/>
              <a:pathLst>
                <a:path w="633" h="1400" extrusionOk="0">
                  <a:moveTo>
                    <a:pt x="181" y="0"/>
                  </a:moveTo>
                  <a:cubicBezTo>
                    <a:pt x="122" y="0"/>
                    <a:pt x="70" y="34"/>
                    <a:pt x="60" y="115"/>
                  </a:cubicBezTo>
                  <a:cubicBezTo>
                    <a:pt x="0" y="497"/>
                    <a:pt x="24" y="880"/>
                    <a:pt x="132" y="1238"/>
                  </a:cubicBezTo>
                  <a:cubicBezTo>
                    <a:pt x="165" y="1351"/>
                    <a:pt x="255" y="1399"/>
                    <a:pt x="347" y="1399"/>
                  </a:cubicBezTo>
                  <a:cubicBezTo>
                    <a:pt x="488" y="1399"/>
                    <a:pt x="632" y="1285"/>
                    <a:pt x="574" y="1119"/>
                  </a:cubicBezTo>
                  <a:cubicBezTo>
                    <a:pt x="467" y="808"/>
                    <a:pt x="395" y="485"/>
                    <a:pt x="371" y="163"/>
                  </a:cubicBezTo>
                  <a:cubicBezTo>
                    <a:pt x="357" y="65"/>
                    <a:pt x="263" y="0"/>
                    <a:pt x="18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503" name="Google Shape;3503;p35"/>
            <p:cNvSpPr/>
            <p:nvPr/>
          </p:nvSpPr>
          <p:spPr>
            <a:xfrm rot="-1206472">
              <a:off x="8244636" y="629176"/>
              <a:ext cx="315724"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504" name="Google Shape;3504;p35"/>
            <p:cNvSpPr/>
            <p:nvPr/>
          </p:nvSpPr>
          <p:spPr>
            <a:xfrm rot="-1796623">
              <a:off x="4305124" y="509405"/>
              <a:ext cx="344986"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505" name="Google Shape;3505;p35"/>
            <p:cNvSpPr/>
            <p:nvPr/>
          </p:nvSpPr>
          <p:spPr>
            <a:xfrm>
              <a:off x="465093" y="1176576"/>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506" name="Google Shape;3506;p35"/>
            <p:cNvSpPr/>
            <p:nvPr/>
          </p:nvSpPr>
          <p:spPr>
            <a:xfrm>
              <a:off x="435833" y="1884963"/>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507" name="Google Shape;3507;p35"/>
            <p:cNvSpPr/>
            <p:nvPr/>
          </p:nvSpPr>
          <p:spPr>
            <a:xfrm>
              <a:off x="800255" y="1599112"/>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508" name="Google Shape;3508;p35"/>
            <p:cNvSpPr/>
            <p:nvPr/>
          </p:nvSpPr>
          <p:spPr>
            <a:xfrm>
              <a:off x="1136850" y="2124980"/>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509" name="Google Shape;3509;p35"/>
            <p:cNvSpPr/>
            <p:nvPr/>
          </p:nvSpPr>
          <p:spPr>
            <a:xfrm>
              <a:off x="1387301" y="1668068"/>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510" name="Google Shape;3510;p35"/>
            <p:cNvSpPr/>
            <p:nvPr/>
          </p:nvSpPr>
          <p:spPr>
            <a:xfrm>
              <a:off x="1200281" y="1306508"/>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511" name="Google Shape;3511;p35"/>
            <p:cNvSpPr/>
            <p:nvPr/>
          </p:nvSpPr>
          <p:spPr>
            <a:xfrm>
              <a:off x="2152820" y="1564560"/>
              <a:ext cx="168196" cy="204413"/>
            </a:xfrm>
            <a:custGeom>
              <a:avLst/>
              <a:gdLst/>
              <a:ahLst/>
              <a:cxnLst/>
              <a:rect l="l" t="t" r="r" b="b"/>
              <a:pathLst>
                <a:path w="822" h="999" extrusionOk="0">
                  <a:moveTo>
                    <a:pt x="149" y="1"/>
                  </a:moveTo>
                  <a:cubicBezTo>
                    <a:pt x="63" y="1"/>
                    <a:pt x="0" y="102"/>
                    <a:pt x="9" y="195"/>
                  </a:cubicBezTo>
                  <a:cubicBezTo>
                    <a:pt x="33" y="314"/>
                    <a:pt x="81" y="434"/>
                    <a:pt x="153" y="553"/>
                  </a:cubicBezTo>
                  <a:cubicBezTo>
                    <a:pt x="201" y="673"/>
                    <a:pt x="260" y="792"/>
                    <a:pt x="344" y="900"/>
                  </a:cubicBezTo>
                  <a:cubicBezTo>
                    <a:pt x="391" y="969"/>
                    <a:pt x="457" y="998"/>
                    <a:pt x="523" y="998"/>
                  </a:cubicBezTo>
                  <a:cubicBezTo>
                    <a:pt x="673" y="998"/>
                    <a:pt x="822" y="844"/>
                    <a:pt x="739" y="661"/>
                  </a:cubicBezTo>
                  <a:cubicBezTo>
                    <a:pt x="607" y="422"/>
                    <a:pt x="440" y="195"/>
                    <a:pt x="225" y="27"/>
                  </a:cubicBezTo>
                  <a:cubicBezTo>
                    <a:pt x="198" y="9"/>
                    <a:pt x="173" y="1"/>
                    <a:pt x="149"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512" name="Google Shape;3512;p35"/>
            <p:cNvSpPr/>
            <p:nvPr/>
          </p:nvSpPr>
          <p:spPr>
            <a:xfrm>
              <a:off x="1852191" y="1912791"/>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513" name="Google Shape;3513;p35"/>
            <p:cNvSpPr/>
            <p:nvPr/>
          </p:nvSpPr>
          <p:spPr>
            <a:xfrm>
              <a:off x="2368030" y="1951873"/>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514" name="Google Shape;3514;p35"/>
            <p:cNvSpPr/>
            <p:nvPr/>
          </p:nvSpPr>
          <p:spPr>
            <a:xfrm>
              <a:off x="2636488" y="1437668"/>
              <a:ext cx="163285" cy="193159"/>
            </a:xfrm>
            <a:custGeom>
              <a:avLst/>
              <a:gdLst/>
              <a:ahLst/>
              <a:cxnLst/>
              <a:rect l="l" t="t" r="r" b="b"/>
              <a:pathLst>
                <a:path w="798" h="944" extrusionOk="0">
                  <a:moveTo>
                    <a:pt x="615" y="1"/>
                  </a:moveTo>
                  <a:cubicBezTo>
                    <a:pt x="582" y="1"/>
                    <a:pt x="548" y="15"/>
                    <a:pt x="517" y="48"/>
                  </a:cubicBezTo>
                  <a:cubicBezTo>
                    <a:pt x="338" y="228"/>
                    <a:pt x="183" y="431"/>
                    <a:pt x="63" y="646"/>
                  </a:cubicBezTo>
                  <a:cubicBezTo>
                    <a:pt x="0" y="781"/>
                    <a:pt x="120" y="944"/>
                    <a:pt x="245" y="944"/>
                  </a:cubicBezTo>
                  <a:cubicBezTo>
                    <a:pt x="286" y="944"/>
                    <a:pt x="327" y="926"/>
                    <a:pt x="362" y="885"/>
                  </a:cubicBezTo>
                  <a:cubicBezTo>
                    <a:pt x="517" y="682"/>
                    <a:pt x="649" y="455"/>
                    <a:pt x="744" y="228"/>
                  </a:cubicBezTo>
                  <a:cubicBezTo>
                    <a:pt x="798" y="121"/>
                    <a:pt x="712" y="1"/>
                    <a:pt x="61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515" name="Google Shape;3515;p35"/>
            <p:cNvSpPr/>
            <p:nvPr/>
          </p:nvSpPr>
          <p:spPr>
            <a:xfrm>
              <a:off x="3086236" y="1540591"/>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516" name="Google Shape;3516;p35"/>
            <p:cNvSpPr/>
            <p:nvPr/>
          </p:nvSpPr>
          <p:spPr>
            <a:xfrm>
              <a:off x="3104242" y="1942051"/>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517" name="Google Shape;3517;p35"/>
            <p:cNvSpPr/>
            <p:nvPr/>
          </p:nvSpPr>
          <p:spPr>
            <a:xfrm>
              <a:off x="3404619" y="2176134"/>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518" name="Google Shape;3518;p35"/>
            <p:cNvSpPr/>
            <p:nvPr/>
          </p:nvSpPr>
          <p:spPr>
            <a:xfrm>
              <a:off x="3896723" y="2062162"/>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519" name="Google Shape;3519;p35"/>
            <p:cNvSpPr/>
            <p:nvPr/>
          </p:nvSpPr>
          <p:spPr>
            <a:xfrm>
              <a:off x="3599210" y="1694259"/>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520" name="Google Shape;3520;p35"/>
            <p:cNvSpPr/>
            <p:nvPr/>
          </p:nvSpPr>
          <p:spPr>
            <a:xfrm>
              <a:off x="3561561" y="1315307"/>
              <a:ext cx="190704" cy="155714"/>
            </a:xfrm>
            <a:custGeom>
              <a:avLst/>
              <a:gdLst/>
              <a:ahLst/>
              <a:cxnLst/>
              <a:rect l="l" t="t" r="r" b="b"/>
              <a:pathLst>
                <a:path w="932" h="761" extrusionOk="0">
                  <a:moveTo>
                    <a:pt x="204" y="1"/>
                  </a:moveTo>
                  <a:cubicBezTo>
                    <a:pt x="132" y="13"/>
                    <a:pt x="73" y="61"/>
                    <a:pt x="61" y="120"/>
                  </a:cubicBezTo>
                  <a:cubicBezTo>
                    <a:pt x="1" y="264"/>
                    <a:pt x="144" y="455"/>
                    <a:pt x="228" y="539"/>
                  </a:cubicBezTo>
                  <a:cubicBezTo>
                    <a:pt x="336" y="658"/>
                    <a:pt x="479" y="730"/>
                    <a:pt x="622" y="754"/>
                  </a:cubicBezTo>
                  <a:cubicBezTo>
                    <a:pt x="638" y="758"/>
                    <a:pt x="653" y="760"/>
                    <a:pt x="668" y="760"/>
                  </a:cubicBezTo>
                  <a:cubicBezTo>
                    <a:pt x="816" y="760"/>
                    <a:pt x="932" y="562"/>
                    <a:pt x="802" y="443"/>
                  </a:cubicBezTo>
                  <a:cubicBezTo>
                    <a:pt x="706" y="371"/>
                    <a:pt x="622" y="288"/>
                    <a:pt x="539" y="216"/>
                  </a:cubicBezTo>
                  <a:cubicBezTo>
                    <a:pt x="443" y="132"/>
                    <a:pt x="336"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521" name="Google Shape;3521;p35"/>
            <p:cNvSpPr/>
            <p:nvPr/>
          </p:nvSpPr>
          <p:spPr>
            <a:xfrm>
              <a:off x="3988187" y="1140154"/>
              <a:ext cx="128909" cy="251884"/>
            </a:xfrm>
            <a:custGeom>
              <a:avLst/>
              <a:gdLst/>
              <a:ahLst/>
              <a:cxnLst/>
              <a:rect l="l" t="t" r="r" b="b"/>
              <a:pathLst>
                <a:path w="630" h="1231" extrusionOk="0">
                  <a:moveTo>
                    <a:pt x="523" y="1"/>
                  </a:moveTo>
                  <a:cubicBezTo>
                    <a:pt x="487" y="1"/>
                    <a:pt x="450" y="18"/>
                    <a:pt x="426" y="56"/>
                  </a:cubicBezTo>
                  <a:cubicBezTo>
                    <a:pt x="259" y="355"/>
                    <a:pt x="139" y="666"/>
                    <a:pt x="44" y="1000"/>
                  </a:cubicBezTo>
                  <a:cubicBezTo>
                    <a:pt x="0" y="1137"/>
                    <a:pt x="118" y="1231"/>
                    <a:pt x="234" y="1231"/>
                  </a:cubicBezTo>
                  <a:cubicBezTo>
                    <a:pt x="310" y="1231"/>
                    <a:pt x="386" y="1191"/>
                    <a:pt x="414" y="1096"/>
                  </a:cubicBezTo>
                  <a:cubicBezTo>
                    <a:pt x="522" y="773"/>
                    <a:pt x="593" y="438"/>
                    <a:pt x="629" y="104"/>
                  </a:cubicBezTo>
                  <a:cubicBezTo>
                    <a:pt x="629" y="39"/>
                    <a:pt x="578" y="1"/>
                    <a:pt x="52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522" name="Google Shape;3522;p35"/>
            <p:cNvSpPr/>
            <p:nvPr/>
          </p:nvSpPr>
          <p:spPr>
            <a:xfrm>
              <a:off x="2319127" y="1142814"/>
              <a:ext cx="129523" cy="286465"/>
            </a:xfrm>
            <a:custGeom>
              <a:avLst/>
              <a:gdLst/>
              <a:ahLst/>
              <a:cxnLst/>
              <a:rect l="l" t="t" r="r" b="b"/>
              <a:pathLst>
                <a:path w="633" h="1400" extrusionOk="0">
                  <a:moveTo>
                    <a:pt x="181" y="0"/>
                  </a:moveTo>
                  <a:cubicBezTo>
                    <a:pt x="122" y="0"/>
                    <a:pt x="70" y="34"/>
                    <a:pt x="60" y="115"/>
                  </a:cubicBezTo>
                  <a:cubicBezTo>
                    <a:pt x="0" y="497"/>
                    <a:pt x="24" y="880"/>
                    <a:pt x="132" y="1238"/>
                  </a:cubicBezTo>
                  <a:cubicBezTo>
                    <a:pt x="165" y="1351"/>
                    <a:pt x="255" y="1399"/>
                    <a:pt x="347" y="1399"/>
                  </a:cubicBezTo>
                  <a:cubicBezTo>
                    <a:pt x="488" y="1399"/>
                    <a:pt x="632" y="1285"/>
                    <a:pt x="574" y="1119"/>
                  </a:cubicBezTo>
                  <a:cubicBezTo>
                    <a:pt x="467" y="808"/>
                    <a:pt x="395" y="485"/>
                    <a:pt x="371" y="163"/>
                  </a:cubicBezTo>
                  <a:cubicBezTo>
                    <a:pt x="357" y="65"/>
                    <a:pt x="263" y="0"/>
                    <a:pt x="18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523" name="Google Shape;3523;p35"/>
            <p:cNvSpPr/>
            <p:nvPr/>
          </p:nvSpPr>
          <p:spPr>
            <a:xfrm>
              <a:off x="4072898" y="1690576"/>
              <a:ext cx="315725"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524" name="Google Shape;3524;p35"/>
            <p:cNvSpPr/>
            <p:nvPr/>
          </p:nvSpPr>
          <p:spPr>
            <a:xfrm>
              <a:off x="66499" y="1661929"/>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525" name="Google Shape;3525;p35"/>
            <p:cNvSpPr/>
            <p:nvPr/>
          </p:nvSpPr>
          <p:spPr>
            <a:xfrm>
              <a:off x="4531833" y="1066025"/>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526" name="Google Shape;3526;p35"/>
            <p:cNvSpPr/>
            <p:nvPr/>
          </p:nvSpPr>
          <p:spPr>
            <a:xfrm>
              <a:off x="5232850" y="1306042"/>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527" name="Google Shape;3527;p35"/>
            <p:cNvSpPr/>
            <p:nvPr/>
          </p:nvSpPr>
          <p:spPr>
            <a:xfrm>
              <a:off x="5948191" y="1093853"/>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528" name="Google Shape;3528;p35"/>
            <p:cNvSpPr/>
            <p:nvPr/>
          </p:nvSpPr>
          <p:spPr>
            <a:xfrm>
              <a:off x="6324277" y="1506567"/>
              <a:ext cx="145483" cy="184770"/>
            </a:xfrm>
            <a:custGeom>
              <a:avLst/>
              <a:gdLst/>
              <a:ahLst/>
              <a:cxnLst/>
              <a:rect l="l" t="t" r="r" b="b"/>
              <a:pathLst>
                <a:path w="711" h="903" extrusionOk="0">
                  <a:moveTo>
                    <a:pt x="199" y="0"/>
                  </a:moveTo>
                  <a:cubicBezTo>
                    <a:pt x="98" y="0"/>
                    <a:pt x="0" y="96"/>
                    <a:pt x="26" y="216"/>
                  </a:cubicBezTo>
                  <a:cubicBezTo>
                    <a:pt x="74" y="431"/>
                    <a:pt x="169" y="634"/>
                    <a:pt x="301" y="802"/>
                  </a:cubicBezTo>
                  <a:cubicBezTo>
                    <a:pt x="342" y="872"/>
                    <a:pt x="407" y="902"/>
                    <a:pt x="471" y="902"/>
                  </a:cubicBezTo>
                  <a:cubicBezTo>
                    <a:pt x="591" y="902"/>
                    <a:pt x="711" y="795"/>
                    <a:pt x="672" y="646"/>
                  </a:cubicBezTo>
                  <a:cubicBezTo>
                    <a:pt x="600" y="419"/>
                    <a:pt x="480" y="216"/>
                    <a:pt x="313" y="48"/>
                  </a:cubicBezTo>
                  <a:cubicBezTo>
                    <a:pt x="279" y="15"/>
                    <a:pt x="239" y="0"/>
                    <a:pt x="199"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529" name="Google Shape;3529;p35"/>
            <p:cNvSpPr/>
            <p:nvPr/>
          </p:nvSpPr>
          <p:spPr>
            <a:xfrm>
              <a:off x="6464030" y="1132935"/>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530" name="Google Shape;3530;p35"/>
            <p:cNvSpPr/>
            <p:nvPr/>
          </p:nvSpPr>
          <p:spPr>
            <a:xfrm>
              <a:off x="7200242" y="1123114"/>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531" name="Google Shape;3531;p35"/>
            <p:cNvSpPr/>
            <p:nvPr/>
          </p:nvSpPr>
          <p:spPr>
            <a:xfrm>
              <a:off x="7500619" y="1357196"/>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532" name="Google Shape;3532;p35"/>
            <p:cNvSpPr/>
            <p:nvPr/>
          </p:nvSpPr>
          <p:spPr>
            <a:xfrm>
              <a:off x="7992723" y="1243224"/>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533" name="Google Shape;3533;p35"/>
            <p:cNvSpPr/>
            <p:nvPr/>
          </p:nvSpPr>
          <p:spPr>
            <a:xfrm>
              <a:off x="4751593" y="1510164"/>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534" name="Google Shape;3534;p35"/>
            <p:cNvSpPr/>
            <p:nvPr/>
          </p:nvSpPr>
          <p:spPr>
            <a:xfrm>
              <a:off x="4722333" y="2218550"/>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535" name="Google Shape;3535;p35"/>
            <p:cNvSpPr/>
            <p:nvPr/>
          </p:nvSpPr>
          <p:spPr>
            <a:xfrm>
              <a:off x="5086755" y="1932699"/>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536" name="Google Shape;3536;p35"/>
            <p:cNvSpPr/>
            <p:nvPr/>
          </p:nvSpPr>
          <p:spPr>
            <a:xfrm>
              <a:off x="5423350" y="2458567"/>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537" name="Google Shape;3537;p35"/>
            <p:cNvSpPr/>
            <p:nvPr/>
          </p:nvSpPr>
          <p:spPr>
            <a:xfrm>
              <a:off x="5673801" y="2001655"/>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538" name="Google Shape;3538;p35"/>
            <p:cNvSpPr/>
            <p:nvPr/>
          </p:nvSpPr>
          <p:spPr>
            <a:xfrm>
              <a:off x="5486781" y="1640096"/>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539" name="Google Shape;3539;p35"/>
            <p:cNvSpPr/>
            <p:nvPr/>
          </p:nvSpPr>
          <p:spPr>
            <a:xfrm>
              <a:off x="6236907" y="1773097"/>
              <a:ext cx="168196" cy="204413"/>
            </a:xfrm>
            <a:custGeom>
              <a:avLst/>
              <a:gdLst/>
              <a:ahLst/>
              <a:cxnLst/>
              <a:rect l="l" t="t" r="r" b="b"/>
              <a:pathLst>
                <a:path w="822" h="999" extrusionOk="0">
                  <a:moveTo>
                    <a:pt x="149" y="1"/>
                  </a:moveTo>
                  <a:cubicBezTo>
                    <a:pt x="63" y="1"/>
                    <a:pt x="0" y="102"/>
                    <a:pt x="9" y="195"/>
                  </a:cubicBezTo>
                  <a:cubicBezTo>
                    <a:pt x="33" y="314"/>
                    <a:pt x="81" y="434"/>
                    <a:pt x="153" y="553"/>
                  </a:cubicBezTo>
                  <a:cubicBezTo>
                    <a:pt x="201" y="673"/>
                    <a:pt x="260" y="792"/>
                    <a:pt x="344" y="900"/>
                  </a:cubicBezTo>
                  <a:cubicBezTo>
                    <a:pt x="391" y="969"/>
                    <a:pt x="457" y="998"/>
                    <a:pt x="523" y="998"/>
                  </a:cubicBezTo>
                  <a:cubicBezTo>
                    <a:pt x="673" y="998"/>
                    <a:pt x="822" y="844"/>
                    <a:pt x="739" y="661"/>
                  </a:cubicBezTo>
                  <a:cubicBezTo>
                    <a:pt x="607" y="422"/>
                    <a:pt x="440" y="195"/>
                    <a:pt x="225" y="27"/>
                  </a:cubicBezTo>
                  <a:cubicBezTo>
                    <a:pt x="198" y="9"/>
                    <a:pt x="173" y="1"/>
                    <a:pt x="149"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540" name="Google Shape;3540;p35"/>
            <p:cNvSpPr/>
            <p:nvPr/>
          </p:nvSpPr>
          <p:spPr>
            <a:xfrm>
              <a:off x="6082928" y="2146466"/>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541" name="Google Shape;3541;p35"/>
            <p:cNvSpPr/>
            <p:nvPr/>
          </p:nvSpPr>
          <p:spPr>
            <a:xfrm>
              <a:off x="6489805" y="2433385"/>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542" name="Google Shape;3542;p35"/>
            <p:cNvSpPr/>
            <p:nvPr/>
          </p:nvSpPr>
          <p:spPr>
            <a:xfrm>
              <a:off x="6922988" y="1771256"/>
              <a:ext cx="163285" cy="193159"/>
            </a:xfrm>
            <a:custGeom>
              <a:avLst/>
              <a:gdLst/>
              <a:ahLst/>
              <a:cxnLst/>
              <a:rect l="l" t="t" r="r" b="b"/>
              <a:pathLst>
                <a:path w="798" h="944" extrusionOk="0">
                  <a:moveTo>
                    <a:pt x="615" y="1"/>
                  </a:moveTo>
                  <a:cubicBezTo>
                    <a:pt x="582" y="1"/>
                    <a:pt x="548" y="15"/>
                    <a:pt x="517" y="48"/>
                  </a:cubicBezTo>
                  <a:cubicBezTo>
                    <a:pt x="338" y="228"/>
                    <a:pt x="183" y="431"/>
                    <a:pt x="63" y="646"/>
                  </a:cubicBezTo>
                  <a:cubicBezTo>
                    <a:pt x="0" y="781"/>
                    <a:pt x="120" y="944"/>
                    <a:pt x="245" y="944"/>
                  </a:cubicBezTo>
                  <a:cubicBezTo>
                    <a:pt x="286" y="944"/>
                    <a:pt x="327" y="926"/>
                    <a:pt x="362" y="885"/>
                  </a:cubicBezTo>
                  <a:cubicBezTo>
                    <a:pt x="517" y="682"/>
                    <a:pt x="649" y="455"/>
                    <a:pt x="744" y="228"/>
                  </a:cubicBezTo>
                  <a:cubicBezTo>
                    <a:pt x="798" y="121"/>
                    <a:pt x="712" y="1"/>
                    <a:pt x="61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543" name="Google Shape;3543;p35"/>
            <p:cNvSpPr/>
            <p:nvPr/>
          </p:nvSpPr>
          <p:spPr>
            <a:xfrm>
              <a:off x="7372736" y="1874179"/>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544" name="Google Shape;3544;p35"/>
            <p:cNvSpPr/>
            <p:nvPr/>
          </p:nvSpPr>
          <p:spPr>
            <a:xfrm>
              <a:off x="6581117" y="1970839"/>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545" name="Google Shape;3545;p35"/>
            <p:cNvSpPr/>
            <p:nvPr/>
          </p:nvSpPr>
          <p:spPr>
            <a:xfrm>
              <a:off x="8689294" y="4382559"/>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546" name="Google Shape;3546;p35"/>
            <p:cNvSpPr/>
            <p:nvPr/>
          </p:nvSpPr>
          <p:spPr>
            <a:xfrm>
              <a:off x="8183223" y="2395749"/>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547" name="Google Shape;3547;p35"/>
            <p:cNvSpPr/>
            <p:nvPr/>
          </p:nvSpPr>
          <p:spPr>
            <a:xfrm>
              <a:off x="7885710" y="2027847"/>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548" name="Google Shape;3548;p35"/>
            <p:cNvSpPr/>
            <p:nvPr/>
          </p:nvSpPr>
          <p:spPr>
            <a:xfrm>
              <a:off x="7848061" y="1648894"/>
              <a:ext cx="190704" cy="155714"/>
            </a:xfrm>
            <a:custGeom>
              <a:avLst/>
              <a:gdLst/>
              <a:ahLst/>
              <a:cxnLst/>
              <a:rect l="l" t="t" r="r" b="b"/>
              <a:pathLst>
                <a:path w="932" h="761" extrusionOk="0">
                  <a:moveTo>
                    <a:pt x="204" y="1"/>
                  </a:moveTo>
                  <a:cubicBezTo>
                    <a:pt x="132" y="13"/>
                    <a:pt x="73" y="61"/>
                    <a:pt x="61" y="120"/>
                  </a:cubicBezTo>
                  <a:cubicBezTo>
                    <a:pt x="1" y="264"/>
                    <a:pt x="144" y="455"/>
                    <a:pt x="228" y="539"/>
                  </a:cubicBezTo>
                  <a:cubicBezTo>
                    <a:pt x="336" y="658"/>
                    <a:pt x="479" y="730"/>
                    <a:pt x="622" y="754"/>
                  </a:cubicBezTo>
                  <a:cubicBezTo>
                    <a:pt x="638" y="758"/>
                    <a:pt x="653" y="760"/>
                    <a:pt x="668" y="760"/>
                  </a:cubicBezTo>
                  <a:cubicBezTo>
                    <a:pt x="816" y="760"/>
                    <a:pt x="932" y="562"/>
                    <a:pt x="802" y="443"/>
                  </a:cubicBezTo>
                  <a:cubicBezTo>
                    <a:pt x="706" y="371"/>
                    <a:pt x="622" y="288"/>
                    <a:pt x="539" y="216"/>
                  </a:cubicBezTo>
                  <a:cubicBezTo>
                    <a:pt x="443" y="132"/>
                    <a:pt x="336"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549" name="Google Shape;3549;p35"/>
            <p:cNvSpPr/>
            <p:nvPr/>
          </p:nvSpPr>
          <p:spPr>
            <a:xfrm>
              <a:off x="8274687" y="1473742"/>
              <a:ext cx="128909" cy="251884"/>
            </a:xfrm>
            <a:custGeom>
              <a:avLst/>
              <a:gdLst/>
              <a:ahLst/>
              <a:cxnLst/>
              <a:rect l="l" t="t" r="r" b="b"/>
              <a:pathLst>
                <a:path w="630" h="1231" extrusionOk="0">
                  <a:moveTo>
                    <a:pt x="523" y="1"/>
                  </a:moveTo>
                  <a:cubicBezTo>
                    <a:pt x="487" y="1"/>
                    <a:pt x="450" y="18"/>
                    <a:pt x="426" y="56"/>
                  </a:cubicBezTo>
                  <a:cubicBezTo>
                    <a:pt x="259" y="355"/>
                    <a:pt x="139" y="666"/>
                    <a:pt x="44" y="1000"/>
                  </a:cubicBezTo>
                  <a:cubicBezTo>
                    <a:pt x="0" y="1137"/>
                    <a:pt x="118" y="1231"/>
                    <a:pt x="234" y="1231"/>
                  </a:cubicBezTo>
                  <a:cubicBezTo>
                    <a:pt x="310" y="1231"/>
                    <a:pt x="386" y="1191"/>
                    <a:pt x="414" y="1096"/>
                  </a:cubicBezTo>
                  <a:cubicBezTo>
                    <a:pt x="522" y="773"/>
                    <a:pt x="593" y="438"/>
                    <a:pt x="629" y="104"/>
                  </a:cubicBezTo>
                  <a:cubicBezTo>
                    <a:pt x="629" y="39"/>
                    <a:pt x="578" y="1"/>
                    <a:pt x="52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550" name="Google Shape;3550;p35"/>
            <p:cNvSpPr/>
            <p:nvPr/>
          </p:nvSpPr>
          <p:spPr>
            <a:xfrm>
              <a:off x="6770239" y="1367202"/>
              <a:ext cx="129523" cy="286465"/>
            </a:xfrm>
            <a:custGeom>
              <a:avLst/>
              <a:gdLst/>
              <a:ahLst/>
              <a:cxnLst/>
              <a:rect l="l" t="t" r="r" b="b"/>
              <a:pathLst>
                <a:path w="633" h="1400" extrusionOk="0">
                  <a:moveTo>
                    <a:pt x="181" y="0"/>
                  </a:moveTo>
                  <a:cubicBezTo>
                    <a:pt x="122" y="0"/>
                    <a:pt x="70" y="34"/>
                    <a:pt x="60" y="115"/>
                  </a:cubicBezTo>
                  <a:cubicBezTo>
                    <a:pt x="0" y="497"/>
                    <a:pt x="24" y="880"/>
                    <a:pt x="132" y="1238"/>
                  </a:cubicBezTo>
                  <a:cubicBezTo>
                    <a:pt x="165" y="1351"/>
                    <a:pt x="255" y="1399"/>
                    <a:pt x="347" y="1399"/>
                  </a:cubicBezTo>
                  <a:cubicBezTo>
                    <a:pt x="488" y="1399"/>
                    <a:pt x="632" y="1285"/>
                    <a:pt x="574" y="1119"/>
                  </a:cubicBezTo>
                  <a:cubicBezTo>
                    <a:pt x="467" y="808"/>
                    <a:pt x="395" y="485"/>
                    <a:pt x="371" y="163"/>
                  </a:cubicBezTo>
                  <a:cubicBezTo>
                    <a:pt x="357" y="65"/>
                    <a:pt x="263" y="0"/>
                    <a:pt x="18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551" name="Google Shape;3551;p35"/>
            <p:cNvSpPr/>
            <p:nvPr/>
          </p:nvSpPr>
          <p:spPr>
            <a:xfrm>
              <a:off x="8359398" y="2024163"/>
              <a:ext cx="315725"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552" name="Google Shape;3552;p35"/>
            <p:cNvSpPr/>
            <p:nvPr/>
          </p:nvSpPr>
          <p:spPr>
            <a:xfrm>
              <a:off x="4352999" y="1995517"/>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553" name="Google Shape;3553;p35"/>
            <p:cNvSpPr/>
            <p:nvPr/>
          </p:nvSpPr>
          <p:spPr>
            <a:xfrm>
              <a:off x="8808993" y="33576"/>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554" name="Google Shape;3554;p35"/>
            <p:cNvSpPr/>
            <p:nvPr/>
          </p:nvSpPr>
          <p:spPr>
            <a:xfrm>
              <a:off x="8779733" y="741963"/>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555" name="Google Shape;3555;p35"/>
            <p:cNvSpPr/>
            <p:nvPr/>
          </p:nvSpPr>
          <p:spPr>
            <a:xfrm>
              <a:off x="8488730" y="979749"/>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556" name="Google Shape;3556;p35"/>
            <p:cNvSpPr/>
            <p:nvPr/>
          </p:nvSpPr>
          <p:spPr>
            <a:xfrm>
              <a:off x="8344774" y="286979"/>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557" name="Google Shape;3557;p35"/>
            <p:cNvSpPr/>
            <p:nvPr/>
          </p:nvSpPr>
          <p:spPr>
            <a:xfrm>
              <a:off x="8999493" y="1186101"/>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558" name="Google Shape;3558;p35"/>
            <p:cNvSpPr/>
            <p:nvPr/>
          </p:nvSpPr>
          <p:spPr>
            <a:xfrm>
              <a:off x="8855358" y="1884963"/>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559" name="Google Shape;3559;p35"/>
            <p:cNvSpPr/>
            <p:nvPr/>
          </p:nvSpPr>
          <p:spPr>
            <a:xfrm rot="-2086714">
              <a:off x="8483424" y="1594104"/>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560" name="Google Shape;3560;p35"/>
            <p:cNvSpPr/>
            <p:nvPr/>
          </p:nvSpPr>
          <p:spPr>
            <a:xfrm>
              <a:off x="255543" y="2281476"/>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561" name="Google Shape;3561;p35"/>
            <p:cNvSpPr/>
            <p:nvPr/>
          </p:nvSpPr>
          <p:spPr>
            <a:xfrm>
              <a:off x="226283" y="2989863"/>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562" name="Google Shape;3562;p35"/>
            <p:cNvSpPr/>
            <p:nvPr/>
          </p:nvSpPr>
          <p:spPr>
            <a:xfrm>
              <a:off x="590705" y="2704012"/>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563" name="Google Shape;3563;p35"/>
            <p:cNvSpPr/>
            <p:nvPr/>
          </p:nvSpPr>
          <p:spPr>
            <a:xfrm>
              <a:off x="927300" y="3229880"/>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564" name="Google Shape;3564;p35"/>
            <p:cNvSpPr/>
            <p:nvPr/>
          </p:nvSpPr>
          <p:spPr>
            <a:xfrm>
              <a:off x="1177751" y="2772968"/>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565" name="Google Shape;3565;p35"/>
            <p:cNvSpPr/>
            <p:nvPr/>
          </p:nvSpPr>
          <p:spPr>
            <a:xfrm>
              <a:off x="990731" y="2411408"/>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566" name="Google Shape;3566;p35"/>
            <p:cNvSpPr/>
            <p:nvPr/>
          </p:nvSpPr>
          <p:spPr>
            <a:xfrm>
              <a:off x="1740857" y="2544410"/>
              <a:ext cx="168196" cy="204413"/>
            </a:xfrm>
            <a:custGeom>
              <a:avLst/>
              <a:gdLst/>
              <a:ahLst/>
              <a:cxnLst/>
              <a:rect l="l" t="t" r="r" b="b"/>
              <a:pathLst>
                <a:path w="822" h="999" extrusionOk="0">
                  <a:moveTo>
                    <a:pt x="149" y="1"/>
                  </a:moveTo>
                  <a:cubicBezTo>
                    <a:pt x="63" y="1"/>
                    <a:pt x="0" y="102"/>
                    <a:pt x="9" y="195"/>
                  </a:cubicBezTo>
                  <a:cubicBezTo>
                    <a:pt x="33" y="314"/>
                    <a:pt x="81" y="434"/>
                    <a:pt x="153" y="553"/>
                  </a:cubicBezTo>
                  <a:cubicBezTo>
                    <a:pt x="201" y="673"/>
                    <a:pt x="260" y="792"/>
                    <a:pt x="344" y="900"/>
                  </a:cubicBezTo>
                  <a:cubicBezTo>
                    <a:pt x="391" y="969"/>
                    <a:pt x="457" y="998"/>
                    <a:pt x="523" y="998"/>
                  </a:cubicBezTo>
                  <a:cubicBezTo>
                    <a:pt x="673" y="998"/>
                    <a:pt x="822" y="844"/>
                    <a:pt x="739" y="661"/>
                  </a:cubicBezTo>
                  <a:cubicBezTo>
                    <a:pt x="607" y="422"/>
                    <a:pt x="440" y="195"/>
                    <a:pt x="225" y="27"/>
                  </a:cubicBezTo>
                  <a:cubicBezTo>
                    <a:pt x="198" y="9"/>
                    <a:pt x="173" y="1"/>
                    <a:pt x="149"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567" name="Google Shape;3567;p35"/>
            <p:cNvSpPr/>
            <p:nvPr/>
          </p:nvSpPr>
          <p:spPr>
            <a:xfrm>
              <a:off x="1642641" y="3017691"/>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568" name="Google Shape;3568;p35"/>
            <p:cNvSpPr/>
            <p:nvPr/>
          </p:nvSpPr>
          <p:spPr>
            <a:xfrm>
              <a:off x="2018727" y="3430405"/>
              <a:ext cx="145483" cy="184770"/>
            </a:xfrm>
            <a:custGeom>
              <a:avLst/>
              <a:gdLst/>
              <a:ahLst/>
              <a:cxnLst/>
              <a:rect l="l" t="t" r="r" b="b"/>
              <a:pathLst>
                <a:path w="711" h="903" extrusionOk="0">
                  <a:moveTo>
                    <a:pt x="199" y="0"/>
                  </a:moveTo>
                  <a:cubicBezTo>
                    <a:pt x="98" y="0"/>
                    <a:pt x="0" y="96"/>
                    <a:pt x="26" y="216"/>
                  </a:cubicBezTo>
                  <a:cubicBezTo>
                    <a:pt x="74" y="431"/>
                    <a:pt x="169" y="634"/>
                    <a:pt x="301" y="802"/>
                  </a:cubicBezTo>
                  <a:cubicBezTo>
                    <a:pt x="342" y="872"/>
                    <a:pt x="407" y="902"/>
                    <a:pt x="471" y="902"/>
                  </a:cubicBezTo>
                  <a:cubicBezTo>
                    <a:pt x="591" y="902"/>
                    <a:pt x="711" y="795"/>
                    <a:pt x="672" y="646"/>
                  </a:cubicBezTo>
                  <a:cubicBezTo>
                    <a:pt x="600" y="419"/>
                    <a:pt x="480" y="216"/>
                    <a:pt x="313" y="48"/>
                  </a:cubicBezTo>
                  <a:cubicBezTo>
                    <a:pt x="279" y="15"/>
                    <a:pt x="239" y="0"/>
                    <a:pt x="199"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569" name="Google Shape;3569;p35"/>
            <p:cNvSpPr/>
            <p:nvPr/>
          </p:nvSpPr>
          <p:spPr>
            <a:xfrm>
              <a:off x="2158480" y="3056773"/>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570" name="Google Shape;3570;p35"/>
            <p:cNvSpPr/>
            <p:nvPr/>
          </p:nvSpPr>
          <p:spPr>
            <a:xfrm>
              <a:off x="2426938" y="2542568"/>
              <a:ext cx="163285" cy="193159"/>
            </a:xfrm>
            <a:custGeom>
              <a:avLst/>
              <a:gdLst/>
              <a:ahLst/>
              <a:cxnLst/>
              <a:rect l="l" t="t" r="r" b="b"/>
              <a:pathLst>
                <a:path w="798" h="944" extrusionOk="0">
                  <a:moveTo>
                    <a:pt x="615" y="1"/>
                  </a:moveTo>
                  <a:cubicBezTo>
                    <a:pt x="582" y="1"/>
                    <a:pt x="548" y="15"/>
                    <a:pt x="517" y="48"/>
                  </a:cubicBezTo>
                  <a:cubicBezTo>
                    <a:pt x="338" y="228"/>
                    <a:pt x="183" y="431"/>
                    <a:pt x="63" y="646"/>
                  </a:cubicBezTo>
                  <a:cubicBezTo>
                    <a:pt x="0" y="781"/>
                    <a:pt x="120" y="944"/>
                    <a:pt x="245" y="944"/>
                  </a:cubicBezTo>
                  <a:cubicBezTo>
                    <a:pt x="286" y="944"/>
                    <a:pt x="327" y="926"/>
                    <a:pt x="362" y="885"/>
                  </a:cubicBezTo>
                  <a:cubicBezTo>
                    <a:pt x="517" y="682"/>
                    <a:pt x="649" y="455"/>
                    <a:pt x="744" y="228"/>
                  </a:cubicBezTo>
                  <a:cubicBezTo>
                    <a:pt x="798" y="121"/>
                    <a:pt x="712" y="1"/>
                    <a:pt x="61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571" name="Google Shape;3571;p35"/>
            <p:cNvSpPr/>
            <p:nvPr/>
          </p:nvSpPr>
          <p:spPr>
            <a:xfrm>
              <a:off x="2876686" y="2645491"/>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572" name="Google Shape;3572;p35"/>
            <p:cNvSpPr/>
            <p:nvPr/>
          </p:nvSpPr>
          <p:spPr>
            <a:xfrm>
              <a:off x="2894692" y="3046951"/>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573" name="Google Shape;3573;p35"/>
            <p:cNvSpPr/>
            <p:nvPr/>
          </p:nvSpPr>
          <p:spPr>
            <a:xfrm>
              <a:off x="3195069" y="3281034"/>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574" name="Google Shape;3574;p35"/>
            <p:cNvSpPr/>
            <p:nvPr/>
          </p:nvSpPr>
          <p:spPr>
            <a:xfrm>
              <a:off x="3687173" y="3167062"/>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575" name="Google Shape;3575;p35"/>
            <p:cNvSpPr/>
            <p:nvPr/>
          </p:nvSpPr>
          <p:spPr>
            <a:xfrm>
              <a:off x="3389660" y="2799159"/>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576" name="Google Shape;3576;p35"/>
            <p:cNvSpPr/>
            <p:nvPr/>
          </p:nvSpPr>
          <p:spPr>
            <a:xfrm>
              <a:off x="3352011" y="2420207"/>
              <a:ext cx="190704" cy="155714"/>
            </a:xfrm>
            <a:custGeom>
              <a:avLst/>
              <a:gdLst/>
              <a:ahLst/>
              <a:cxnLst/>
              <a:rect l="l" t="t" r="r" b="b"/>
              <a:pathLst>
                <a:path w="932" h="761" extrusionOk="0">
                  <a:moveTo>
                    <a:pt x="204" y="1"/>
                  </a:moveTo>
                  <a:cubicBezTo>
                    <a:pt x="132" y="13"/>
                    <a:pt x="73" y="61"/>
                    <a:pt x="61" y="120"/>
                  </a:cubicBezTo>
                  <a:cubicBezTo>
                    <a:pt x="1" y="264"/>
                    <a:pt x="144" y="455"/>
                    <a:pt x="228" y="539"/>
                  </a:cubicBezTo>
                  <a:cubicBezTo>
                    <a:pt x="336" y="658"/>
                    <a:pt x="479" y="730"/>
                    <a:pt x="622" y="754"/>
                  </a:cubicBezTo>
                  <a:cubicBezTo>
                    <a:pt x="638" y="758"/>
                    <a:pt x="653" y="760"/>
                    <a:pt x="668" y="760"/>
                  </a:cubicBezTo>
                  <a:cubicBezTo>
                    <a:pt x="816" y="760"/>
                    <a:pt x="932" y="562"/>
                    <a:pt x="802" y="443"/>
                  </a:cubicBezTo>
                  <a:cubicBezTo>
                    <a:pt x="706" y="371"/>
                    <a:pt x="622" y="288"/>
                    <a:pt x="539" y="216"/>
                  </a:cubicBezTo>
                  <a:cubicBezTo>
                    <a:pt x="443" y="132"/>
                    <a:pt x="336"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577" name="Google Shape;3577;p35"/>
            <p:cNvSpPr/>
            <p:nvPr/>
          </p:nvSpPr>
          <p:spPr>
            <a:xfrm>
              <a:off x="3778637" y="2245054"/>
              <a:ext cx="128909" cy="251884"/>
            </a:xfrm>
            <a:custGeom>
              <a:avLst/>
              <a:gdLst/>
              <a:ahLst/>
              <a:cxnLst/>
              <a:rect l="l" t="t" r="r" b="b"/>
              <a:pathLst>
                <a:path w="630" h="1231" extrusionOk="0">
                  <a:moveTo>
                    <a:pt x="523" y="1"/>
                  </a:moveTo>
                  <a:cubicBezTo>
                    <a:pt x="487" y="1"/>
                    <a:pt x="450" y="18"/>
                    <a:pt x="426" y="56"/>
                  </a:cubicBezTo>
                  <a:cubicBezTo>
                    <a:pt x="259" y="355"/>
                    <a:pt x="139" y="666"/>
                    <a:pt x="44" y="1000"/>
                  </a:cubicBezTo>
                  <a:cubicBezTo>
                    <a:pt x="0" y="1137"/>
                    <a:pt x="118" y="1231"/>
                    <a:pt x="234" y="1231"/>
                  </a:cubicBezTo>
                  <a:cubicBezTo>
                    <a:pt x="310" y="1231"/>
                    <a:pt x="386" y="1191"/>
                    <a:pt x="414" y="1096"/>
                  </a:cubicBezTo>
                  <a:cubicBezTo>
                    <a:pt x="522" y="773"/>
                    <a:pt x="593" y="438"/>
                    <a:pt x="629" y="104"/>
                  </a:cubicBezTo>
                  <a:cubicBezTo>
                    <a:pt x="629" y="39"/>
                    <a:pt x="578" y="1"/>
                    <a:pt x="52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578" name="Google Shape;3578;p35"/>
            <p:cNvSpPr/>
            <p:nvPr/>
          </p:nvSpPr>
          <p:spPr>
            <a:xfrm>
              <a:off x="2109577" y="2247714"/>
              <a:ext cx="129523" cy="286465"/>
            </a:xfrm>
            <a:custGeom>
              <a:avLst/>
              <a:gdLst/>
              <a:ahLst/>
              <a:cxnLst/>
              <a:rect l="l" t="t" r="r" b="b"/>
              <a:pathLst>
                <a:path w="633" h="1400" extrusionOk="0">
                  <a:moveTo>
                    <a:pt x="181" y="0"/>
                  </a:moveTo>
                  <a:cubicBezTo>
                    <a:pt x="122" y="0"/>
                    <a:pt x="70" y="34"/>
                    <a:pt x="60" y="115"/>
                  </a:cubicBezTo>
                  <a:cubicBezTo>
                    <a:pt x="0" y="497"/>
                    <a:pt x="24" y="880"/>
                    <a:pt x="132" y="1238"/>
                  </a:cubicBezTo>
                  <a:cubicBezTo>
                    <a:pt x="165" y="1351"/>
                    <a:pt x="255" y="1399"/>
                    <a:pt x="347" y="1399"/>
                  </a:cubicBezTo>
                  <a:cubicBezTo>
                    <a:pt x="488" y="1399"/>
                    <a:pt x="632" y="1285"/>
                    <a:pt x="574" y="1119"/>
                  </a:cubicBezTo>
                  <a:cubicBezTo>
                    <a:pt x="467" y="808"/>
                    <a:pt x="395" y="485"/>
                    <a:pt x="371" y="163"/>
                  </a:cubicBezTo>
                  <a:cubicBezTo>
                    <a:pt x="357" y="65"/>
                    <a:pt x="263" y="0"/>
                    <a:pt x="18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579" name="Google Shape;3579;p35"/>
            <p:cNvSpPr/>
            <p:nvPr/>
          </p:nvSpPr>
          <p:spPr>
            <a:xfrm>
              <a:off x="3863348" y="2795476"/>
              <a:ext cx="315725"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580" name="Google Shape;3580;p35"/>
            <p:cNvSpPr/>
            <p:nvPr/>
          </p:nvSpPr>
          <p:spPr>
            <a:xfrm>
              <a:off x="-143051" y="2766829"/>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581" name="Google Shape;3581;p35"/>
            <p:cNvSpPr/>
            <p:nvPr/>
          </p:nvSpPr>
          <p:spPr>
            <a:xfrm>
              <a:off x="169705" y="4433614"/>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582" name="Google Shape;3582;p35"/>
            <p:cNvSpPr/>
            <p:nvPr/>
          </p:nvSpPr>
          <p:spPr>
            <a:xfrm>
              <a:off x="4655408" y="2989863"/>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583" name="Google Shape;3583;p35"/>
            <p:cNvSpPr/>
            <p:nvPr/>
          </p:nvSpPr>
          <p:spPr>
            <a:xfrm>
              <a:off x="5019830" y="2704012"/>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584" name="Google Shape;3584;p35"/>
            <p:cNvSpPr/>
            <p:nvPr/>
          </p:nvSpPr>
          <p:spPr>
            <a:xfrm>
              <a:off x="5356425" y="3229880"/>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585" name="Google Shape;3585;p35"/>
            <p:cNvSpPr/>
            <p:nvPr/>
          </p:nvSpPr>
          <p:spPr>
            <a:xfrm>
              <a:off x="5606876" y="2772968"/>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586" name="Google Shape;3586;p35"/>
            <p:cNvSpPr/>
            <p:nvPr/>
          </p:nvSpPr>
          <p:spPr>
            <a:xfrm>
              <a:off x="5216181" y="2277783"/>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587" name="Google Shape;3587;p35"/>
            <p:cNvSpPr/>
            <p:nvPr/>
          </p:nvSpPr>
          <p:spPr>
            <a:xfrm>
              <a:off x="6169982" y="2544410"/>
              <a:ext cx="168196" cy="204413"/>
            </a:xfrm>
            <a:custGeom>
              <a:avLst/>
              <a:gdLst/>
              <a:ahLst/>
              <a:cxnLst/>
              <a:rect l="l" t="t" r="r" b="b"/>
              <a:pathLst>
                <a:path w="822" h="999" extrusionOk="0">
                  <a:moveTo>
                    <a:pt x="149" y="1"/>
                  </a:moveTo>
                  <a:cubicBezTo>
                    <a:pt x="63" y="1"/>
                    <a:pt x="0" y="102"/>
                    <a:pt x="9" y="195"/>
                  </a:cubicBezTo>
                  <a:cubicBezTo>
                    <a:pt x="33" y="314"/>
                    <a:pt x="81" y="434"/>
                    <a:pt x="153" y="553"/>
                  </a:cubicBezTo>
                  <a:cubicBezTo>
                    <a:pt x="201" y="673"/>
                    <a:pt x="260" y="792"/>
                    <a:pt x="344" y="900"/>
                  </a:cubicBezTo>
                  <a:cubicBezTo>
                    <a:pt x="391" y="969"/>
                    <a:pt x="457" y="998"/>
                    <a:pt x="523" y="998"/>
                  </a:cubicBezTo>
                  <a:cubicBezTo>
                    <a:pt x="673" y="998"/>
                    <a:pt x="822" y="844"/>
                    <a:pt x="739" y="661"/>
                  </a:cubicBezTo>
                  <a:cubicBezTo>
                    <a:pt x="607" y="422"/>
                    <a:pt x="440" y="195"/>
                    <a:pt x="225" y="27"/>
                  </a:cubicBezTo>
                  <a:cubicBezTo>
                    <a:pt x="198" y="9"/>
                    <a:pt x="173" y="1"/>
                    <a:pt x="149"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588" name="Google Shape;3588;p35"/>
            <p:cNvSpPr/>
            <p:nvPr/>
          </p:nvSpPr>
          <p:spPr>
            <a:xfrm>
              <a:off x="6071766" y="3017691"/>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589" name="Google Shape;3589;p35"/>
            <p:cNvSpPr/>
            <p:nvPr/>
          </p:nvSpPr>
          <p:spPr>
            <a:xfrm>
              <a:off x="6587605" y="3056773"/>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590" name="Google Shape;3590;p35"/>
            <p:cNvSpPr/>
            <p:nvPr/>
          </p:nvSpPr>
          <p:spPr>
            <a:xfrm>
              <a:off x="6856063" y="2542568"/>
              <a:ext cx="163285" cy="193159"/>
            </a:xfrm>
            <a:custGeom>
              <a:avLst/>
              <a:gdLst/>
              <a:ahLst/>
              <a:cxnLst/>
              <a:rect l="l" t="t" r="r" b="b"/>
              <a:pathLst>
                <a:path w="798" h="944" extrusionOk="0">
                  <a:moveTo>
                    <a:pt x="615" y="1"/>
                  </a:moveTo>
                  <a:cubicBezTo>
                    <a:pt x="582" y="1"/>
                    <a:pt x="548" y="15"/>
                    <a:pt x="517" y="48"/>
                  </a:cubicBezTo>
                  <a:cubicBezTo>
                    <a:pt x="338" y="228"/>
                    <a:pt x="183" y="431"/>
                    <a:pt x="63" y="646"/>
                  </a:cubicBezTo>
                  <a:cubicBezTo>
                    <a:pt x="0" y="781"/>
                    <a:pt x="120" y="944"/>
                    <a:pt x="245" y="944"/>
                  </a:cubicBezTo>
                  <a:cubicBezTo>
                    <a:pt x="286" y="944"/>
                    <a:pt x="327" y="926"/>
                    <a:pt x="362" y="885"/>
                  </a:cubicBezTo>
                  <a:cubicBezTo>
                    <a:pt x="517" y="682"/>
                    <a:pt x="649" y="455"/>
                    <a:pt x="744" y="228"/>
                  </a:cubicBezTo>
                  <a:cubicBezTo>
                    <a:pt x="798" y="121"/>
                    <a:pt x="712" y="1"/>
                    <a:pt x="61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591" name="Google Shape;3591;p35"/>
            <p:cNvSpPr/>
            <p:nvPr/>
          </p:nvSpPr>
          <p:spPr>
            <a:xfrm>
              <a:off x="7305811" y="2645491"/>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592" name="Google Shape;3592;p35"/>
            <p:cNvSpPr/>
            <p:nvPr/>
          </p:nvSpPr>
          <p:spPr>
            <a:xfrm>
              <a:off x="7323817" y="3046951"/>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593" name="Google Shape;3593;p35"/>
            <p:cNvSpPr/>
            <p:nvPr/>
          </p:nvSpPr>
          <p:spPr>
            <a:xfrm>
              <a:off x="7624194" y="3281034"/>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594" name="Google Shape;3594;p35"/>
            <p:cNvSpPr/>
            <p:nvPr/>
          </p:nvSpPr>
          <p:spPr>
            <a:xfrm>
              <a:off x="8116298" y="3167062"/>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595" name="Google Shape;3595;p35"/>
            <p:cNvSpPr/>
            <p:nvPr/>
          </p:nvSpPr>
          <p:spPr>
            <a:xfrm>
              <a:off x="7818785" y="2799159"/>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596" name="Google Shape;3596;p35"/>
            <p:cNvSpPr/>
            <p:nvPr/>
          </p:nvSpPr>
          <p:spPr>
            <a:xfrm>
              <a:off x="7781136" y="2420207"/>
              <a:ext cx="190704" cy="155714"/>
            </a:xfrm>
            <a:custGeom>
              <a:avLst/>
              <a:gdLst/>
              <a:ahLst/>
              <a:cxnLst/>
              <a:rect l="l" t="t" r="r" b="b"/>
              <a:pathLst>
                <a:path w="932" h="761" extrusionOk="0">
                  <a:moveTo>
                    <a:pt x="204" y="1"/>
                  </a:moveTo>
                  <a:cubicBezTo>
                    <a:pt x="132" y="13"/>
                    <a:pt x="73" y="61"/>
                    <a:pt x="61" y="120"/>
                  </a:cubicBezTo>
                  <a:cubicBezTo>
                    <a:pt x="1" y="264"/>
                    <a:pt x="144" y="455"/>
                    <a:pt x="228" y="539"/>
                  </a:cubicBezTo>
                  <a:cubicBezTo>
                    <a:pt x="336" y="658"/>
                    <a:pt x="479" y="730"/>
                    <a:pt x="622" y="754"/>
                  </a:cubicBezTo>
                  <a:cubicBezTo>
                    <a:pt x="638" y="758"/>
                    <a:pt x="653" y="760"/>
                    <a:pt x="668" y="760"/>
                  </a:cubicBezTo>
                  <a:cubicBezTo>
                    <a:pt x="816" y="760"/>
                    <a:pt x="932" y="562"/>
                    <a:pt x="802" y="443"/>
                  </a:cubicBezTo>
                  <a:cubicBezTo>
                    <a:pt x="706" y="371"/>
                    <a:pt x="622" y="288"/>
                    <a:pt x="539" y="216"/>
                  </a:cubicBezTo>
                  <a:cubicBezTo>
                    <a:pt x="443" y="132"/>
                    <a:pt x="336"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597" name="Google Shape;3597;p35"/>
            <p:cNvSpPr/>
            <p:nvPr/>
          </p:nvSpPr>
          <p:spPr>
            <a:xfrm>
              <a:off x="8452812" y="4629654"/>
              <a:ext cx="128909" cy="251884"/>
            </a:xfrm>
            <a:custGeom>
              <a:avLst/>
              <a:gdLst/>
              <a:ahLst/>
              <a:cxnLst/>
              <a:rect l="l" t="t" r="r" b="b"/>
              <a:pathLst>
                <a:path w="630" h="1231" extrusionOk="0">
                  <a:moveTo>
                    <a:pt x="523" y="1"/>
                  </a:moveTo>
                  <a:cubicBezTo>
                    <a:pt x="487" y="1"/>
                    <a:pt x="450" y="18"/>
                    <a:pt x="426" y="56"/>
                  </a:cubicBezTo>
                  <a:cubicBezTo>
                    <a:pt x="259" y="355"/>
                    <a:pt x="139" y="666"/>
                    <a:pt x="44" y="1000"/>
                  </a:cubicBezTo>
                  <a:cubicBezTo>
                    <a:pt x="0" y="1137"/>
                    <a:pt x="118" y="1231"/>
                    <a:pt x="234" y="1231"/>
                  </a:cubicBezTo>
                  <a:cubicBezTo>
                    <a:pt x="310" y="1231"/>
                    <a:pt x="386" y="1191"/>
                    <a:pt x="414" y="1096"/>
                  </a:cubicBezTo>
                  <a:cubicBezTo>
                    <a:pt x="522" y="773"/>
                    <a:pt x="593" y="438"/>
                    <a:pt x="629" y="104"/>
                  </a:cubicBezTo>
                  <a:cubicBezTo>
                    <a:pt x="629" y="39"/>
                    <a:pt x="578" y="1"/>
                    <a:pt x="52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598" name="Google Shape;3598;p35"/>
            <p:cNvSpPr/>
            <p:nvPr/>
          </p:nvSpPr>
          <p:spPr>
            <a:xfrm>
              <a:off x="5899902" y="1563402"/>
              <a:ext cx="129523" cy="286465"/>
            </a:xfrm>
            <a:custGeom>
              <a:avLst/>
              <a:gdLst/>
              <a:ahLst/>
              <a:cxnLst/>
              <a:rect l="l" t="t" r="r" b="b"/>
              <a:pathLst>
                <a:path w="633" h="1400" extrusionOk="0">
                  <a:moveTo>
                    <a:pt x="181" y="0"/>
                  </a:moveTo>
                  <a:cubicBezTo>
                    <a:pt x="122" y="0"/>
                    <a:pt x="70" y="34"/>
                    <a:pt x="60" y="115"/>
                  </a:cubicBezTo>
                  <a:cubicBezTo>
                    <a:pt x="0" y="497"/>
                    <a:pt x="24" y="880"/>
                    <a:pt x="132" y="1238"/>
                  </a:cubicBezTo>
                  <a:cubicBezTo>
                    <a:pt x="165" y="1351"/>
                    <a:pt x="255" y="1399"/>
                    <a:pt x="347" y="1399"/>
                  </a:cubicBezTo>
                  <a:cubicBezTo>
                    <a:pt x="488" y="1399"/>
                    <a:pt x="632" y="1285"/>
                    <a:pt x="574" y="1119"/>
                  </a:cubicBezTo>
                  <a:cubicBezTo>
                    <a:pt x="467" y="808"/>
                    <a:pt x="395" y="485"/>
                    <a:pt x="371" y="163"/>
                  </a:cubicBezTo>
                  <a:cubicBezTo>
                    <a:pt x="357" y="65"/>
                    <a:pt x="263" y="0"/>
                    <a:pt x="18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599" name="Google Shape;3599;p35"/>
            <p:cNvSpPr/>
            <p:nvPr/>
          </p:nvSpPr>
          <p:spPr>
            <a:xfrm rot="-1206472">
              <a:off x="8225586" y="2886601"/>
              <a:ext cx="315724"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600" name="Google Shape;3600;p35"/>
            <p:cNvSpPr/>
            <p:nvPr/>
          </p:nvSpPr>
          <p:spPr>
            <a:xfrm>
              <a:off x="4286074" y="2766829"/>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601" name="Google Shape;3601;p35"/>
            <p:cNvSpPr/>
            <p:nvPr/>
          </p:nvSpPr>
          <p:spPr>
            <a:xfrm>
              <a:off x="446043" y="3434001"/>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602" name="Google Shape;3602;p35"/>
            <p:cNvSpPr/>
            <p:nvPr/>
          </p:nvSpPr>
          <p:spPr>
            <a:xfrm>
              <a:off x="416783" y="4142388"/>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603" name="Google Shape;3603;p35"/>
            <p:cNvSpPr/>
            <p:nvPr/>
          </p:nvSpPr>
          <p:spPr>
            <a:xfrm>
              <a:off x="781205" y="3856537"/>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604" name="Google Shape;3604;p35"/>
            <p:cNvSpPr/>
            <p:nvPr/>
          </p:nvSpPr>
          <p:spPr>
            <a:xfrm>
              <a:off x="1117800" y="4382405"/>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605" name="Google Shape;3605;p35"/>
            <p:cNvSpPr/>
            <p:nvPr/>
          </p:nvSpPr>
          <p:spPr>
            <a:xfrm>
              <a:off x="1368251" y="3925493"/>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606" name="Google Shape;3606;p35"/>
            <p:cNvSpPr/>
            <p:nvPr/>
          </p:nvSpPr>
          <p:spPr>
            <a:xfrm>
              <a:off x="1181231" y="3563933"/>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607" name="Google Shape;3607;p35"/>
            <p:cNvSpPr/>
            <p:nvPr/>
          </p:nvSpPr>
          <p:spPr>
            <a:xfrm>
              <a:off x="1931357" y="3696935"/>
              <a:ext cx="168196" cy="204413"/>
            </a:xfrm>
            <a:custGeom>
              <a:avLst/>
              <a:gdLst/>
              <a:ahLst/>
              <a:cxnLst/>
              <a:rect l="l" t="t" r="r" b="b"/>
              <a:pathLst>
                <a:path w="822" h="999" extrusionOk="0">
                  <a:moveTo>
                    <a:pt x="149" y="1"/>
                  </a:moveTo>
                  <a:cubicBezTo>
                    <a:pt x="63" y="1"/>
                    <a:pt x="0" y="102"/>
                    <a:pt x="9" y="195"/>
                  </a:cubicBezTo>
                  <a:cubicBezTo>
                    <a:pt x="33" y="314"/>
                    <a:pt x="81" y="434"/>
                    <a:pt x="153" y="553"/>
                  </a:cubicBezTo>
                  <a:cubicBezTo>
                    <a:pt x="201" y="673"/>
                    <a:pt x="260" y="792"/>
                    <a:pt x="344" y="900"/>
                  </a:cubicBezTo>
                  <a:cubicBezTo>
                    <a:pt x="391" y="969"/>
                    <a:pt x="457" y="998"/>
                    <a:pt x="523" y="998"/>
                  </a:cubicBezTo>
                  <a:cubicBezTo>
                    <a:pt x="673" y="998"/>
                    <a:pt x="822" y="844"/>
                    <a:pt x="739" y="661"/>
                  </a:cubicBezTo>
                  <a:cubicBezTo>
                    <a:pt x="607" y="422"/>
                    <a:pt x="440" y="195"/>
                    <a:pt x="225" y="27"/>
                  </a:cubicBezTo>
                  <a:cubicBezTo>
                    <a:pt x="198" y="9"/>
                    <a:pt x="173" y="1"/>
                    <a:pt x="149"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608" name="Google Shape;3608;p35"/>
            <p:cNvSpPr/>
            <p:nvPr/>
          </p:nvSpPr>
          <p:spPr>
            <a:xfrm>
              <a:off x="1833141" y="4170216"/>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609" name="Google Shape;3609;p35"/>
            <p:cNvSpPr/>
            <p:nvPr/>
          </p:nvSpPr>
          <p:spPr>
            <a:xfrm>
              <a:off x="2348980" y="4209298"/>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610" name="Google Shape;3610;p35"/>
            <p:cNvSpPr/>
            <p:nvPr/>
          </p:nvSpPr>
          <p:spPr>
            <a:xfrm>
              <a:off x="2617438" y="3695093"/>
              <a:ext cx="163285" cy="193159"/>
            </a:xfrm>
            <a:custGeom>
              <a:avLst/>
              <a:gdLst/>
              <a:ahLst/>
              <a:cxnLst/>
              <a:rect l="l" t="t" r="r" b="b"/>
              <a:pathLst>
                <a:path w="798" h="944" extrusionOk="0">
                  <a:moveTo>
                    <a:pt x="615" y="1"/>
                  </a:moveTo>
                  <a:cubicBezTo>
                    <a:pt x="582" y="1"/>
                    <a:pt x="548" y="15"/>
                    <a:pt x="517" y="48"/>
                  </a:cubicBezTo>
                  <a:cubicBezTo>
                    <a:pt x="338" y="228"/>
                    <a:pt x="183" y="431"/>
                    <a:pt x="63" y="646"/>
                  </a:cubicBezTo>
                  <a:cubicBezTo>
                    <a:pt x="0" y="781"/>
                    <a:pt x="120" y="944"/>
                    <a:pt x="245" y="944"/>
                  </a:cubicBezTo>
                  <a:cubicBezTo>
                    <a:pt x="286" y="944"/>
                    <a:pt x="327" y="926"/>
                    <a:pt x="362" y="885"/>
                  </a:cubicBezTo>
                  <a:cubicBezTo>
                    <a:pt x="517" y="682"/>
                    <a:pt x="649" y="455"/>
                    <a:pt x="744" y="228"/>
                  </a:cubicBezTo>
                  <a:cubicBezTo>
                    <a:pt x="798" y="121"/>
                    <a:pt x="712" y="1"/>
                    <a:pt x="61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611" name="Google Shape;3611;p35"/>
            <p:cNvSpPr/>
            <p:nvPr/>
          </p:nvSpPr>
          <p:spPr>
            <a:xfrm>
              <a:off x="3067186" y="3798016"/>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612" name="Google Shape;3612;p35"/>
            <p:cNvSpPr/>
            <p:nvPr/>
          </p:nvSpPr>
          <p:spPr>
            <a:xfrm>
              <a:off x="3085192" y="4199476"/>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613" name="Google Shape;3613;p35"/>
            <p:cNvSpPr/>
            <p:nvPr/>
          </p:nvSpPr>
          <p:spPr>
            <a:xfrm>
              <a:off x="3385569" y="4433559"/>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614" name="Google Shape;3614;p35"/>
            <p:cNvSpPr/>
            <p:nvPr/>
          </p:nvSpPr>
          <p:spPr>
            <a:xfrm>
              <a:off x="3909061" y="4210899"/>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615" name="Google Shape;3615;p35"/>
            <p:cNvSpPr/>
            <p:nvPr/>
          </p:nvSpPr>
          <p:spPr>
            <a:xfrm>
              <a:off x="3580160" y="3951684"/>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616" name="Google Shape;3616;p35"/>
            <p:cNvSpPr/>
            <p:nvPr/>
          </p:nvSpPr>
          <p:spPr>
            <a:xfrm>
              <a:off x="3542511" y="3572732"/>
              <a:ext cx="190704" cy="155714"/>
            </a:xfrm>
            <a:custGeom>
              <a:avLst/>
              <a:gdLst/>
              <a:ahLst/>
              <a:cxnLst/>
              <a:rect l="l" t="t" r="r" b="b"/>
              <a:pathLst>
                <a:path w="932" h="761" extrusionOk="0">
                  <a:moveTo>
                    <a:pt x="204" y="1"/>
                  </a:moveTo>
                  <a:cubicBezTo>
                    <a:pt x="132" y="13"/>
                    <a:pt x="73" y="61"/>
                    <a:pt x="61" y="120"/>
                  </a:cubicBezTo>
                  <a:cubicBezTo>
                    <a:pt x="1" y="264"/>
                    <a:pt x="144" y="455"/>
                    <a:pt x="228" y="539"/>
                  </a:cubicBezTo>
                  <a:cubicBezTo>
                    <a:pt x="336" y="658"/>
                    <a:pt x="479" y="730"/>
                    <a:pt x="622" y="754"/>
                  </a:cubicBezTo>
                  <a:cubicBezTo>
                    <a:pt x="638" y="758"/>
                    <a:pt x="653" y="760"/>
                    <a:pt x="668" y="760"/>
                  </a:cubicBezTo>
                  <a:cubicBezTo>
                    <a:pt x="816" y="760"/>
                    <a:pt x="932" y="562"/>
                    <a:pt x="802" y="443"/>
                  </a:cubicBezTo>
                  <a:cubicBezTo>
                    <a:pt x="706" y="371"/>
                    <a:pt x="622" y="288"/>
                    <a:pt x="539" y="216"/>
                  </a:cubicBezTo>
                  <a:cubicBezTo>
                    <a:pt x="443" y="132"/>
                    <a:pt x="336"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617" name="Google Shape;3617;p35"/>
            <p:cNvSpPr/>
            <p:nvPr/>
          </p:nvSpPr>
          <p:spPr>
            <a:xfrm>
              <a:off x="3969137" y="3397579"/>
              <a:ext cx="128909" cy="251884"/>
            </a:xfrm>
            <a:custGeom>
              <a:avLst/>
              <a:gdLst/>
              <a:ahLst/>
              <a:cxnLst/>
              <a:rect l="l" t="t" r="r" b="b"/>
              <a:pathLst>
                <a:path w="630" h="1231" extrusionOk="0">
                  <a:moveTo>
                    <a:pt x="523" y="1"/>
                  </a:moveTo>
                  <a:cubicBezTo>
                    <a:pt x="487" y="1"/>
                    <a:pt x="450" y="18"/>
                    <a:pt x="426" y="56"/>
                  </a:cubicBezTo>
                  <a:cubicBezTo>
                    <a:pt x="259" y="355"/>
                    <a:pt x="139" y="666"/>
                    <a:pt x="44" y="1000"/>
                  </a:cubicBezTo>
                  <a:cubicBezTo>
                    <a:pt x="0" y="1137"/>
                    <a:pt x="118" y="1231"/>
                    <a:pt x="234" y="1231"/>
                  </a:cubicBezTo>
                  <a:cubicBezTo>
                    <a:pt x="310" y="1231"/>
                    <a:pt x="386" y="1191"/>
                    <a:pt x="414" y="1096"/>
                  </a:cubicBezTo>
                  <a:cubicBezTo>
                    <a:pt x="522" y="773"/>
                    <a:pt x="593" y="438"/>
                    <a:pt x="629" y="104"/>
                  </a:cubicBezTo>
                  <a:cubicBezTo>
                    <a:pt x="629" y="39"/>
                    <a:pt x="578" y="1"/>
                    <a:pt x="52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618" name="Google Shape;3618;p35"/>
            <p:cNvSpPr/>
            <p:nvPr/>
          </p:nvSpPr>
          <p:spPr>
            <a:xfrm>
              <a:off x="2300077" y="3400239"/>
              <a:ext cx="129523" cy="286464"/>
            </a:xfrm>
            <a:custGeom>
              <a:avLst/>
              <a:gdLst/>
              <a:ahLst/>
              <a:cxnLst/>
              <a:rect l="l" t="t" r="r" b="b"/>
              <a:pathLst>
                <a:path w="633" h="1400" extrusionOk="0">
                  <a:moveTo>
                    <a:pt x="181" y="0"/>
                  </a:moveTo>
                  <a:cubicBezTo>
                    <a:pt x="122" y="0"/>
                    <a:pt x="70" y="34"/>
                    <a:pt x="60" y="115"/>
                  </a:cubicBezTo>
                  <a:cubicBezTo>
                    <a:pt x="0" y="497"/>
                    <a:pt x="24" y="880"/>
                    <a:pt x="132" y="1238"/>
                  </a:cubicBezTo>
                  <a:cubicBezTo>
                    <a:pt x="165" y="1351"/>
                    <a:pt x="255" y="1399"/>
                    <a:pt x="347" y="1399"/>
                  </a:cubicBezTo>
                  <a:cubicBezTo>
                    <a:pt x="488" y="1399"/>
                    <a:pt x="632" y="1285"/>
                    <a:pt x="574" y="1119"/>
                  </a:cubicBezTo>
                  <a:cubicBezTo>
                    <a:pt x="467" y="808"/>
                    <a:pt x="395" y="485"/>
                    <a:pt x="371" y="163"/>
                  </a:cubicBezTo>
                  <a:cubicBezTo>
                    <a:pt x="357" y="65"/>
                    <a:pt x="263" y="0"/>
                    <a:pt x="18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619" name="Google Shape;3619;p35"/>
            <p:cNvSpPr/>
            <p:nvPr/>
          </p:nvSpPr>
          <p:spPr>
            <a:xfrm>
              <a:off x="4053848" y="3948001"/>
              <a:ext cx="315725"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620" name="Google Shape;3620;p35"/>
            <p:cNvSpPr/>
            <p:nvPr/>
          </p:nvSpPr>
          <p:spPr>
            <a:xfrm>
              <a:off x="47449" y="3919354"/>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621" name="Google Shape;3621;p35"/>
            <p:cNvSpPr/>
            <p:nvPr/>
          </p:nvSpPr>
          <p:spPr>
            <a:xfrm>
              <a:off x="4512783" y="3323450"/>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622" name="Google Shape;3622;p35"/>
            <p:cNvSpPr/>
            <p:nvPr/>
          </p:nvSpPr>
          <p:spPr>
            <a:xfrm>
              <a:off x="5213800" y="3563467"/>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623" name="Google Shape;3623;p35"/>
            <p:cNvSpPr/>
            <p:nvPr/>
          </p:nvSpPr>
          <p:spPr>
            <a:xfrm>
              <a:off x="5929141" y="3351278"/>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624" name="Google Shape;3624;p35"/>
            <p:cNvSpPr/>
            <p:nvPr/>
          </p:nvSpPr>
          <p:spPr>
            <a:xfrm>
              <a:off x="6305227" y="3763992"/>
              <a:ext cx="145483" cy="184770"/>
            </a:xfrm>
            <a:custGeom>
              <a:avLst/>
              <a:gdLst/>
              <a:ahLst/>
              <a:cxnLst/>
              <a:rect l="l" t="t" r="r" b="b"/>
              <a:pathLst>
                <a:path w="711" h="903" extrusionOk="0">
                  <a:moveTo>
                    <a:pt x="199" y="0"/>
                  </a:moveTo>
                  <a:cubicBezTo>
                    <a:pt x="98" y="0"/>
                    <a:pt x="0" y="96"/>
                    <a:pt x="26" y="216"/>
                  </a:cubicBezTo>
                  <a:cubicBezTo>
                    <a:pt x="74" y="431"/>
                    <a:pt x="169" y="634"/>
                    <a:pt x="301" y="802"/>
                  </a:cubicBezTo>
                  <a:cubicBezTo>
                    <a:pt x="342" y="872"/>
                    <a:pt x="407" y="902"/>
                    <a:pt x="471" y="902"/>
                  </a:cubicBezTo>
                  <a:cubicBezTo>
                    <a:pt x="591" y="902"/>
                    <a:pt x="711" y="795"/>
                    <a:pt x="672" y="646"/>
                  </a:cubicBezTo>
                  <a:cubicBezTo>
                    <a:pt x="600" y="419"/>
                    <a:pt x="480" y="216"/>
                    <a:pt x="313" y="48"/>
                  </a:cubicBezTo>
                  <a:cubicBezTo>
                    <a:pt x="279" y="15"/>
                    <a:pt x="239" y="0"/>
                    <a:pt x="199"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625" name="Google Shape;3625;p35"/>
            <p:cNvSpPr/>
            <p:nvPr/>
          </p:nvSpPr>
          <p:spPr>
            <a:xfrm>
              <a:off x="6444980" y="3390360"/>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626" name="Google Shape;3626;p35"/>
            <p:cNvSpPr/>
            <p:nvPr/>
          </p:nvSpPr>
          <p:spPr>
            <a:xfrm>
              <a:off x="7181192" y="3380539"/>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627" name="Google Shape;3627;p35"/>
            <p:cNvSpPr/>
            <p:nvPr/>
          </p:nvSpPr>
          <p:spPr>
            <a:xfrm>
              <a:off x="7481569" y="3614621"/>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628" name="Google Shape;3628;p35"/>
            <p:cNvSpPr/>
            <p:nvPr/>
          </p:nvSpPr>
          <p:spPr>
            <a:xfrm>
              <a:off x="7973673" y="3500649"/>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629" name="Google Shape;3629;p35"/>
            <p:cNvSpPr/>
            <p:nvPr/>
          </p:nvSpPr>
          <p:spPr>
            <a:xfrm>
              <a:off x="4732543" y="3767589"/>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630" name="Google Shape;3630;p35"/>
            <p:cNvSpPr/>
            <p:nvPr/>
          </p:nvSpPr>
          <p:spPr>
            <a:xfrm>
              <a:off x="4703283" y="4475975"/>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631" name="Google Shape;3631;p35"/>
            <p:cNvSpPr/>
            <p:nvPr/>
          </p:nvSpPr>
          <p:spPr>
            <a:xfrm>
              <a:off x="5067705" y="4190124"/>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632" name="Google Shape;3632;p35"/>
            <p:cNvSpPr/>
            <p:nvPr/>
          </p:nvSpPr>
          <p:spPr>
            <a:xfrm>
              <a:off x="5365113" y="4316417"/>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633" name="Google Shape;3633;p35"/>
            <p:cNvSpPr/>
            <p:nvPr/>
          </p:nvSpPr>
          <p:spPr>
            <a:xfrm>
              <a:off x="5654751" y="4259080"/>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634" name="Google Shape;3634;p35"/>
            <p:cNvSpPr/>
            <p:nvPr/>
          </p:nvSpPr>
          <p:spPr>
            <a:xfrm>
              <a:off x="5467731" y="3897521"/>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635" name="Google Shape;3635;p35"/>
            <p:cNvSpPr/>
            <p:nvPr/>
          </p:nvSpPr>
          <p:spPr>
            <a:xfrm>
              <a:off x="6217857" y="4030522"/>
              <a:ext cx="168196" cy="204413"/>
            </a:xfrm>
            <a:custGeom>
              <a:avLst/>
              <a:gdLst/>
              <a:ahLst/>
              <a:cxnLst/>
              <a:rect l="l" t="t" r="r" b="b"/>
              <a:pathLst>
                <a:path w="822" h="999" extrusionOk="0">
                  <a:moveTo>
                    <a:pt x="149" y="1"/>
                  </a:moveTo>
                  <a:cubicBezTo>
                    <a:pt x="63" y="1"/>
                    <a:pt x="0" y="102"/>
                    <a:pt x="9" y="195"/>
                  </a:cubicBezTo>
                  <a:cubicBezTo>
                    <a:pt x="33" y="314"/>
                    <a:pt x="81" y="434"/>
                    <a:pt x="153" y="553"/>
                  </a:cubicBezTo>
                  <a:cubicBezTo>
                    <a:pt x="201" y="673"/>
                    <a:pt x="260" y="792"/>
                    <a:pt x="344" y="900"/>
                  </a:cubicBezTo>
                  <a:cubicBezTo>
                    <a:pt x="391" y="969"/>
                    <a:pt x="457" y="998"/>
                    <a:pt x="523" y="998"/>
                  </a:cubicBezTo>
                  <a:cubicBezTo>
                    <a:pt x="673" y="998"/>
                    <a:pt x="822" y="844"/>
                    <a:pt x="739" y="661"/>
                  </a:cubicBezTo>
                  <a:cubicBezTo>
                    <a:pt x="607" y="422"/>
                    <a:pt x="440" y="195"/>
                    <a:pt x="225" y="27"/>
                  </a:cubicBezTo>
                  <a:cubicBezTo>
                    <a:pt x="198" y="9"/>
                    <a:pt x="173" y="1"/>
                    <a:pt x="149"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636" name="Google Shape;3636;p35"/>
            <p:cNvSpPr/>
            <p:nvPr/>
          </p:nvSpPr>
          <p:spPr>
            <a:xfrm>
              <a:off x="5866116" y="3871116"/>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637" name="Google Shape;3637;p35"/>
            <p:cNvSpPr/>
            <p:nvPr/>
          </p:nvSpPr>
          <p:spPr>
            <a:xfrm>
              <a:off x="6577205" y="4323998"/>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638" name="Google Shape;3638;p35"/>
            <p:cNvSpPr/>
            <p:nvPr/>
          </p:nvSpPr>
          <p:spPr>
            <a:xfrm>
              <a:off x="6903938" y="4028681"/>
              <a:ext cx="163285" cy="193159"/>
            </a:xfrm>
            <a:custGeom>
              <a:avLst/>
              <a:gdLst/>
              <a:ahLst/>
              <a:cxnLst/>
              <a:rect l="l" t="t" r="r" b="b"/>
              <a:pathLst>
                <a:path w="798" h="944" extrusionOk="0">
                  <a:moveTo>
                    <a:pt x="615" y="1"/>
                  </a:moveTo>
                  <a:cubicBezTo>
                    <a:pt x="582" y="1"/>
                    <a:pt x="548" y="15"/>
                    <a:pt x="517" y="48"/>
                  </a:cubicBezTo>
                  <a:cubicBezTo>
                    <a:pt x="338" y="228"/>
                    <a:pt x="183" y="431"/>
                    <a:pt x="63" y="646"/>
                  </a:cubicBezTo>
                  <a:cubicBezTo>
                    <a:pt x="0" y="781"/>
                    <a:pt x="120" y="944"/>
                    <a:pt x="245" y="944"/>
                  </a:cubicBezTo>
                  <a:cubicBezTo>
                    <a:pt x="286" y="944"/>
                    <a:pt x="327" y="926"/>
                    <a:pt x="362" y="885"/>
                  </a:cubicBezTo>
                  <a:cubicBezTo>
                    <a:pt x="517" y="682"/>
                    <a:pt x="649" y="455"/>
                    <a:pt x="744" y="228"/>
                  </a:cubicBezTo>
                  <a:cubicBezTo>
                    <a:pt x="798" y="121"/>
                    <a:pt x="712" y="1"/>
                    <a:pt x="61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639" name="Google Shape;3639;p35"/>
            <p:cNvSpPr/>
            <p:nvPr/>
          </p:nvSpPr>
          <p:spPr>
            <a:xfrm>
              <a:off x="7353686" y="4131604"/>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640" name="Google Shape;3640;p35"/>
            <p:cNvSpPr/>
            <p:nvPr/>
          </p:nvSpPr>
          <p:spPr>
            <a:xfrm>
              <a:off x="7371692" y="4533064"/>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641" name="Google Shape;3641;p35"/>
            <p:cNvSpPr/>
            <p:nvPr/>
          </p:nvSpPr>
          <p:spPr>
            <a:xfrm>
              <a:off x="7552082" y="4848134"/>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642" name="Google Shape;3642;p35"/>
            <p:cNvSpPr/>
            <p:nvPr/>
          </p:nvSpPr>
          <p:spPr>
            <a:xfrm>
              <a:off x="8198961" y="4775974"/>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643" name="Google Shape;3643;p35"/>
            <p:cNvSpPr/>
            <p:nvPr/>
          </p:nvSpPr>
          <p:spPr>
            <a:xfrm>
              <a:off x="7866660" y="4285272"/>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644" name="Google Shape;3644;p35"/>
            <p:cNvSpPr/>
            <p:nvPr/>
          </p:nvSpPr>
          <p:spPr>
            <a:xfrm>
              <a:off x="7829011" y="3906319"/>
              <a:ext cx="190704" cy="155714"/>
            </a:xfrm>
            <a:custGeom>
              <a:avLst/>
              <a:gdLst/>
              <a:ahLst/>
              <a:cxnLst/>
              <a:rect l="l" t="t" r="r" b="b"/>
              <a:pathLst>
                <a:path w="932" h="761" extrusionOk="0">
                  <a:moveTo>
                    <a:pt x="204" y="1"/>
                  </a:moveTo>
                  <a:cubicBezTo>
                    <a:pt x="132" y="13"/>
                    <a:pt x="73" y="61"/>
                    <a:pt x="61" y="120"/>
                  </a:cubicBezTo>
                  <a:cubicBezTo>
                    <a:pt x="1" y="264"/>
                    <a:pt x="144" y="455"/>
                    <a:pt x="228" y="539"/>
                  </a:cubicBezTo>
                  <a:cubicBezTo>
                    <a:pt x="336" y="658"/>
                    <a:pt x="479" y="730"/>
                    <a:pt x="622" y="754"/>
                  </a:cubicBezTo>
                  <a:cubicBezTo>
                    <a:pt x="638" y="758"/>
                    <a:pt x="653" y="760"/>
                    <a:pt x="668" y="760"/>
                  </a:cubicBezTo>
                  <a:cubicBezTo>
                    <a:pt x="816" y="760"/>
                    <a:pt x="932" y="562"/>
                    <a:pt x="802" y="443"/>
                  </a:cubicBezTo>
                  <a:cubicBezTo>
                    <a:pt x="706" y="371"/>
                    <a:pt x="622" y="288"/>
                    <a:pt x="539" y="216"/>
                  </a:cubicBezTo>
                  <a:cubicBezTo>
                    <a:pt x="443" y="132"/>
                    <a:pt x="336"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645" name="Google Shape;3645;p35"/>
            <p:cNvSpPr/>
            <p:nvPr/>
          </p:nvSpPr>
          <p:spPr>
            <a:xfrm>
              <a:off x="8255637" y="3731167"/>
              <a:ext cx="128909" cy="251884"/>
            </a:xfrm>
            <a:custGeom>
              <a:avLst/>
              <a:gdLst/>
              <a:ahLst/>
              <a:cxnLst/>
              <a:rect l="l" t="t" r="r" b="b"/>
              <a:pathLst>
                <a:path w="630" h="1231" extrusionOk="0">
                  <a:moveTo>
                    <a:pt x="523" y="1"/>
                  </a:moveTo>
                  <a:cubicBezTo>
                    <a:pt x="487" y="1"/>
                    <a:pt x="450" y="18"/>
                    <a:pt x="426" y="56"/>
                  </a:cubicBezTo>
                  <a:cubicBezTo>
                    <a:pt x="259" y="355"/>
                    <a:pt x="139" y="666"/>
                    <a:pt x="44" y="1000"/>
                  </a:cubicBezTo>
                  <a:cubicBezTo>
                    <a:pt x="0" y="1137"/>
                    <a:pt x="118" y="1231"/>
                    <a:pt x="234" y="1231"/>
                  </a:cubicBezTo>
                  <a:cubicBezTo>
                    <a:pt x="310" y="1231"/>
                    <a:pt x="386" y="1191"/>
                    <a:pt x="414" y="1096"/>
                  </a:cubicBezTo>
                  <a:cubicBezTo>
                    <a:pt x="522" y="773"/>
                    <a:pt x="593" y="438"/>
                    <a:pt x="629" y="104"/>
                  </a:cubicBezTo>
                  <a:cubicBezTo>
                    <a:pt x="629" y="39"/>
                    <a:pt x="578" y="1"/>
                    <a:pt x="52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646" name="Google Shape;3646;p35"/>
            <p:cNvSpPr/>
            <p:nvPr/>
          </p:nvSpPr>
          <p:spPr>
            <a:xfrm>
              <a:off x="6586577" y="3733827"/>
              <a:ext cx="129523" cy="286464"/>
            </a:xfrm>
            <a:custGeom>
              <a:avLst/>
              <a:gdLst/>
              <a:ahLst/>
              <a:cxnLst/>
              <a:rect l="l" t="t" r="r" b="b"/>
              <a:pathLst>
                <a:path w="633" h="1400" extrusionOk="0">
                  <a:moveTo>
                    <a:pt x="181" y="0"/>
                  </a:moveTo>
                  <a:cubicBezTo>
                    <a:pt x="122" y="0"/>
                    <a:pt x="70" y="34"/>
                    <a:pt x="60" y="115"/>
                  </a:cubicBezTo>
                  <a:cubicBezTo>
                    <a:pt x="0" y="497"/>
                    <a:pt x="24" y="880"/>
                    <a:pt x="132" y="1238"/>
                  </a:cubicBezTo>
                  <a:cubicBezTo>
                    <a:pt x="165" y="1351"/>
                    <a:pt x="255" y="1399"/>
                    <a:pt x="347" y="1399"/>
                  </a:cubicBezTo>
                  <a:cubicBezTo>
                    <a:pt x="488" y="1399"/>
                    <a:pt x="632" y="1285"/>
                    <a:pt x="574" y="1119"/>
                  </a:cubicBezTo>
                  <a:cubicBezTo>
                    <a:pt x="467" y="808"/>
                    <a:pt x="395" y="485"/>
                    <a:pt x="371" y="163"/>
                  </a:cubicBezTo>
                  <a:cubicBezTo>
                    <a:pt x="357" y="65"/>
                    <a:pt x="263" y="0"/>
                    <a:pt x="18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647" name="Google Shape;3647;p35"/>
            <p:cNvSpPr/>
            <p:nvPr/>
          </p:nvSpPr>
          <p:spPr>
            <a:xfrm>
              <a:off x="8340348" y="4281588"/>
              <a:ext cx="315725"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648" name="Google Shape;3648;p35"/>
            <p:cNvSpPr/>
            <p:nvPr/>
          </p:nvSpPr>
          <p:spPr>
            <a:xfrm>
              <a:off x="4333949" y="4252942"/>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649" name="Google Shape;3649;p35"/>
            <p:cNvSpPr/>
            <p:nvPr/>
          </p:nvSpPr>
          <p:spPr>
            <a:xfrm>
              <a:off x="8827543" y="2281476"/>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650" name="Google Shape;3650;p35"/>
            <p:cNvSpPr/>
            <p:nvPr/>
          </p:nvSpPr>
          <p:spPr>
            <a:xfrm>
              <a:off x="8760683" y="2999388"/>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651" name="Google Shape;3651;p35"/>
            <p:cNvSpPr/>
            <p:nvPr/>
          </p:nvSpPr>
          <p:spPr>
            <a:xfrm>
              <a:off x="8469680" y="3237174"/>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652" name="Google Shape;3652;p35"/>
            <p:cNvSpPr/>
            <p:nvPr/>
          </p:nvSpPr>
          <p:spPr>
            <a:xfrm>
              <a:off x="8373224" y="2634867"/>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653" name="Google Shape;3653;p35"/>
            <p:cNvSpPr/>
            <p:nvPr/>
          </p:nvSpPr>
          <p:spPr>
            <a:xfrm>
              <a:off x="8980443" y="3443526"/>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654" name="Google Shape;3654;p35"/>
            <p:cNvSpPr/>
            <p:nvPr/>
          </p:nvSpPr>
          <p:spPr>
            <a:xfrm>
              <a:off x="8836308" y="4142388"/>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655" name="Google Shape;3655;p35"/>
            <p:cNvSpPr/>
            <p:nvPr/>
          </p:nvSpPr>
          <p:spPr>
            <a:xfrm rot="-2086714">
              <a:off x="8464374" y="3851529"/>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656" name="Google Shape;3656;p35"/>
            <p:cNvSpPr/>
            <p:nvPr/>
          </p:nvSpPr>
          <p:spPr>
            <a:xfrm flipH="1">
              <a:off x="8740347" y="4926925"/>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657" name="Google Shape;3657;p35"/>
            <p:cNvSpPr/>
            <p:nvPr/>
          </p:nvSpPr>
          <p:spPr>
            <a:xfrm flipH="1">
              <a:off x="8243290" y="4561387"/>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658" name="Google Shape;3658;p35"/>
            <p:cNvSpPr/>
            <p:nvPr/>
          </p:nvSpPr>
          <p:spPr>
            <a:xfrm flipH="1">
              <a:off x="7936946" y="4882542"/>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659" name="Google Shape;3659;p35"/>
            <p:cNvSpPr/>
            <p:nvPr/>
          </p:nvSpPr>
          <p:spPr>
            <a:xfrm flipH="1">
              <a:off x="7686668" y="4491618"/>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660" name="Google Shape;3660;p35"/>
            <p:cNvSpPr/>
            <p:nvPr/>
          </p:nvSpPr>
          <p:spPr>
            <a:xfrm flipH="1">
              <a:off x="7212430" y="4875066"/>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661" name="Google Shape;3661;p35"/>
            <p:cNvSpPr/>
            <p:nvPr/>
          </p:nvSpPr>
          <p:spPr>
            <a:xfrm flipH="1">
              <a:off x="6908674" y="4545042"/>
              <a:ext cx="145483" cy="184770"/>
            </a:xfrm>
            <a:custGeom>
              <a:avLst/>
              <a:gdLst/>
              <a:ahLst/>
              <a:cxnLst/>
              <a:rect l="l" t="t" r="r" b="b"/>
              <a:pathLst>
                <a:path w="711" h="903" extrusionOk="0">
                  <a:moveTo>
                    <a:pt x="199" y="0"/>
                  </a:moveTo>
                  <a:cubicBezTo>
                    <a:pt x="98" y="0"/>
                    <a:pt x="0" y="96"/>
                    <a:pt x="26" y="216"/>
                  </a:cubicBezTo>
                  <a:cubicBezTo>
                    <a:pt x="74" y="431"/>
                    <a:pt x="169" y="634"/>
                    <a:pt x="301" y="802"/>
                  </a:cubicBezTo>
                  <a:cubicBezTo>
                    <a:pt x="342" y="872"/>
                    <a:pt x="407" y="902"/>
                    <a:pt x="471" y="902"/>
                  </a:cubicBezTo>
                  <a:cubicBezTo>
                    <a:pt x="591" y="902"/>
                    <a:pt x="711" y="795"/>
                    <a:pt x="672" y="646"/>
                  </a:cubicBezTo>
                  <a:cubicBezTo>
                    <a:pt x="600" y="419"/>
                    <a:pt x="480" y="216"/>
                    <a:pt x="313" y="48"/>
                  </a:cubicBezTo>
                  <a:cubicBezTo>
                    <a:pt x="279" y="15"/>
                    <a:pt x="239" y="0"/>
                    <a:pt x="199"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662" name="Google Shape;3662;p35"/>
            <p:cNvSpPr/>
            <p:nvPr/>
          </p:nvSpPr>
          <p:spPr>
            <a:xfrm flipH="1">
              <a:off x="6605946" y="4914148"/>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663" name="Google Shape;3663;p35"/>
            <p:cNvSpPr/>
            <p:nvPr/>
          </p:nvSpPr>
          <p:spPr>
            <a:xfrm flipH="1">
              <a:off x="5947898" y="4502866"/>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664" name="Google Shape;3664;p35"/>
            <p:cNvSpPr/>
            <p:nvPr/>
          </p:nvSpPr>
          <p:spPr>
            <a:xfrm flipH="1">
              <a:off x="6036088" y="4904326"/>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665" name="Google Shape;3665;p35"/>
            <p:cNvSpPr/>
            <p:nvPr/>
          </p:nvSpPr>
          <p:spPr>
            <a:xfrm flipH="1">
              <a:off x="5639294" y="4788134"/>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666" name="Google Shape;3666;p35"/>
            <p:cNvSpPr/>
            <p:nvPr/>
          </p:nvSpPr>
          <p:spPr>
            <a:xfrm flipH="1">
              <a:off x="5176033" y="4920587"/>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667" name="Google Shape;3667;p35"/>
            <p:cNvSpPr/>
            <p:nvPr/>
          </p:nvSpPr>
          <p:spPr>
            <a:xfrm rot="3152087" flipH="1">
              <a:off x="5357731" y="4664383"/>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668" name="Google Shape;3668;p35"/>
            <p:cNvSpPr/>
            <p:nvPr/>
          </p:nvSpPr>
          <p:spPr>
            <a:xfrm flipH="1">
              <a:off x="4834986" y="4652851"/>
              <a:ext cx="315725"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669" name="Google Shape;3669;p35"/>
            <p:cNvSpPr/>
            <p:nvPr/>
          </p:nvSpPr>
          <p:spPr>
            <a:xfrm flipH="1">
              <a:off x="8812125" y="4624204"/>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670" name="Google Shape;3670;p35"/>
            <p:cNvSpPr/>
            <p:nvPr/>
          </p:nvSpPr>
          <p:spPr>
            <a:xfrm flipH="1">
              <a:off x="3556697" y="4847238"/>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671" name="Google Shape;3671;p35"/>
            <p:cNvSpPr/>
            <p:nvPr/>
          </p:nvSpPr>
          <p:spPr>
            <a:xfrm flipH="1">
              <a:off x="3814165" y="4561387"/>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672" name="Google Shape;3672;p35"/>
            <p:cNvSpPr/>
            <p:nvPr/>
          </p:nvSpPr>
          <p:spPr>
            <a:xfrm flipH="1">
              <a:off x="3230084" y="4863992"/>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673" name="Google Shape;3673;p35"/>
            <p:cNvSpPr/>
            <p:nvPr/>
          </p:nvSpPr>
          <p:spPr>
            <a:xfrm flipH="1">
              <a:off x="3022643" y="4592280"/>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674" name="Google Shape;3674;p35"/>
            <p:cNvSpPr/>
            <p:nvPr/>
          </p:nvSpPr>
          <p:spPr>
            <a:xfrm flipH="1">
              <a:off x="2634343" y="4522941"/>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675" name="Google Shape;3675;p35"/>
            <p:cNvSpPr/>
            <p:nvPr/>
          </p:nvSpPr>
          <p:spPr>
            <a:xfrm flipH="1">
              <a:off x="2027858" y="4562023"/>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676" name="Google Shape;3676;p35"/>
            <p:cNvSpPr/>
            <p:nvPr/>
          </p:nvSpPr>
          <p:spPr>
            <a:xfrm flipH="1">
              <a:off x="1518773" y="4502866"/>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677" name="Google Shape;3677;p35"/>
            <p:cNvSpPr/>
            <p:nvPr/>
          </p:nvSpPr>
          <p:spPr>
            <a:xfrm flipH="1">
              <a:off x="1606963" y="4904326"/>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678" name="Google Shape;3678;p35"/>
            <p:cNvSpPr/>
            <p:nvPr/>
          </p:nvSpPr>
          <p:spPr>
            <a:xfrm flipH="1">
              <a:off x="931408" y="4939624"/>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679" name="Google Shape;3679;p35"/>
            <p:cNvSpPr/>
            <p:nvPr/>
          </p:nvSpPr>
          <p:spPr>
            <a:xfrm flipH="1">
              <a:off x="1007844" y="4656534"/>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680" name="Google Shape;3680;p35"/>
            <p:cNvSpPr/>
            <p:nvPr/>
          </p:nvSpPr>
          <p:spPr>
            <a:xfrm rot="1206472" flipH="1">
              <a:off x="472749" y="4743976"/>
              <a:ext cx="315724"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681" name="Google Shape;3681;p35"/>
            <p:cNvSpPr/>
            <p:nvPr/>
          </p:nvSpPr>
          <p:spPr>
            <a:xfrm flipH="1">
              <a:off x="4383000" y="4624204"/>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682" name="Google Shape;3682;p35"/>
            <p:cNvSpPr/>
            <p:nvPr/>
          </p:nvSpPr>
          <p:spPr>
            <a:xfrm flipH="1">
              <a:off x="8467549" y="5291376"/>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683" name="Google Shape;3683;p35"/>
            <p:cNvSpPr/>
            <p:nvPr/>
          </p:nvSpPr>
          <p:spPr>
            <a:xfrm flipH="1">
              <a:off x="6361947" y="4467902"/>
              <a:ext cx="129523" cy="286464"/>
            </a:xfrm>
            <a:custGeom>
              <a:avLst/>
              <a:gdLst/>
              <a:ahLst/>
              <a:cxnLst/>
              <a:rect l="l" t="t" r="r" b="b"/>
              <a:pathLst>
                <a:path w="633" h="1400" extrusionOk="0">
                  <a:moveTo>
                    <a:pt x="181" y="0"/>
                  </a:moveTo>
                  <a:cubicBezTo>
                    <a:pt x="122" y="0"/>
                    <a:pt x="70" y="34"/>
                    <a:pt x="60" y="115"/>
                  </a:cubicBezTo>
                  <a:cubicBezTo>
                    <a:pt x="0" y="497"/>
                    <a:pt x="24" y="880"/>
                    <a:pt x="132" y="1238"/>
                  </a:cubicBezTo>
                  <a:cubicBezTo>
                    <a:pt x="165" y="1351"/>
                    <a:pt x="255" y="1399"/>
                    <a:pt x="347" y="1399"/>
                  </a:cubicBezTo>
                  <a:cubicBezTo>
                    <a:pt x="488" y="1399"/>
                    <a:pt x="632" y="1285"/>
                    <a:pt x="574" y="1119"/>
                  </a:cubicBezTo>
                  <a:cubicBezTo>
                    <a:pt x="467" y="808"/>
                    <a:pt x="395" y="485"/>
                    <a:pt x="371" y="163"/>
                  </a:cubicBezTo>
                  <a:cubicBezTo>
                    <a:pt x="357" y="65"/>
                    <a:pt x="263" y="0"/>
                    <a:pt x="18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684" name="Google Shape;3684;p35"/>
            <p:cNvSpPr/>
            <p:nvPr/>
          </p:nvSpPr>
          <p:spPr>
            <a:xfrm flipH="1">
              <a:off x="4665060" y="4913725"/>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685" name="Google Shape;3685;p35"/>
            <p:cNvSpPr/>
            <p:nvPr/>
          </p:nvSpPr>
          <p:spPr>
            <a:xfrm flipH="1">
              <a:off x="4083984" y="4829142"/>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686" name="Google Shape;3686;p35"/>
            <p:cNvSpPr/>
            <p:nvPr/>
          </p:nvSpPr>
          <p:spPr>
            <a:xfrm flipH="1">
              <a:off x="2776968" y="4856528"/>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687" name="Google Shape;3687;p35"/>
            <p:cNvSpPr/>
            <p:nvPr/>
          </p:nvSpPr>
          <p:spPr>
            <a:xfrm flipH="1">
              <a:off x="2170483" y="4895610"/>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688" name="Google Shape;3688;p35"/>
            <p:cNvSpPr/>
            <p:nvPr/>
          </p:nvSpPr>
          <p:spPr>
            <a:xfrm flipH="1">
              <a:off x="41597" y="4856763"/>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689" name="Google Shape;3689;p35"/>
            <p:cNvSpPr/>
            <p:nvPr/>
          </p:nvSpPr>
          <p:spPr>
            <a:xfrm flipH="1">
              <a:off x="340190" y="5025424"/>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690" name="Google Shape;3690;p35"/>
            <p:cNvSpPr/>
            <p:nvPr/>
          </p:nvSpPr>
          <p:spPr>
            <a:xfrm>
              <a:off x="4162249" y="185554"/>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691" name="Google Shape;3691;p35"/>
            <p:cNvSpPr/>
            <p:nvPr/>
          </p:nvSpPr>
          <p:spPr>
            <a:xfrm>
              <a:off x="4248281" y="820733"/>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692" name="Google Shape;3692;p35"/>
            <p:cNvSpPr/>
            <p:nvPr/>
          </p:nvSpPr>
          <p:spPr>
            <a:xfrm>
              <a:off x="5873230" y="65923"/>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693" name="Google Shape;3693;p35"/>
            <p:cNvSpPr/>
            <p:nvPr/>
          </p:nvSpPr>
          <p:spPr>
            <a:xfrm>
              <a:off x="7210806" y="20846"/>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694" name="Google Shape;3694;p35"/>
            <p:cNvSpPr/>
            <p:nvPr/>
          </p:nvSpPr>
          <p:spPr>
            <a:xfrm>
              <a:off x="5085811" y="782119"/>
              <a:ext cx="190704" cy="155714"/>
            </a:xfrm>
            <a:custGeom>
              <a:avLst/>
              <a:gdLst/>
              <a:ahLst/>
              <a:cxnLst/>
              <a:rect l="l" t="t" r="r" b="b"/>
              <a:pathLst>
                <a:path w="932" h="761" extrusionOk="0">
                  <a:moveTo>
                    <a:pt x="204" y="1"/>
                  </a:moveTo>
                  <a:cubicBezTo>
                    <a:pt x="132" y="13"/>
                    <a:pt x="73" y="61"/>
                    <a:pt x="61" y="120"/>
                  </a:cubicBezTo>
                  <a:cubicBezTo>
                    <a:pt x="1" y="264"/>
                    <a:pt x="144" y="455"/>
                    <a:pt x="228" y="539"/>
                  </a:cubicBezTo>
                  <a:cubicBezTo>
                    <a:pt x="336" y="658"/>
                    <a:pt x="479" y="730"/>
                    <a:pt x="622" y="754"/>
                  </a:cubicBezTo>
                  <a:cubicBezTo>
                    <a:pt x="638" y="758"/>
                    <a:pt x="653" y="760"/>
                    <a:pt x="668" y="760"/>
                  </a:cubicBezTo>
                  <a:cubicBezTo>
                    <a:pt x="816" y="760"/>
                    <a:pt x="932" y="562"/>
                    <a:pt x="802" y="443"/>
                  </a:cubicBezTo>
                  <a:cubicBezTo>
                    <a:pt x="706" y="371"/>
                    <a:pt x="622" y="288"/>
                    <a:pt x="539" y="216"/>
                  </a:cubicBezTo>
                  <a:cubicBezTo>
                    <a:pt x="443" y="132"/>
                    <a:pt x="336"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695" name="Google Shape;3695;p35"/>
            <p:cNvSpPr/>
            <p:nvPr/>
          </p:nvSpPr>
          <p:spPr>
            <a:xfrm>
              <a:off x="1539248" y="1385776"/>
              <a:ext cx="315725"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696" name="Google Shape;3696;p35"/>
            <p:cNvSpPr/>
            <p:nvPr/>
          </p:nvSpPr>
          <p:spPr>
            <a:xfrm>
              <a:off x="2663198" y="2271601"/>
              <a:ext cx="315725"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697" name="Google Shape;3697;p35"/>
            <p:cNvSpPr/>
            <p:nvPr/>
          </p:nvSpPr>
          <p:spPr>
            <a:xfrm>
              <a:off x="6982574" y="2168142"/>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sp>
        <p:nvSpPr>
          <p:cNvPr id="3698" name="Google Shape;3698;p35"/>
          <p:cNvSpPr/>
          <p:nvPr/>
        </p:nvSpPr>
        <p:spPr>
          <a:xfrm flipH="1">
            <a:off x="914400" y="609600"/>
            <a:ext cx="10363200" cy="5636800"/>
          </a:xfrm>
          <a:prstGeom prst="snip2DiagRect">
            <a:avLst>
              <a:gd name="adj1" fmla="val 0"/>
              <a:gd name="adj2" fmla="val 0"/>
            </a:avLst>
          </a:pr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pic>
        <p:nvPicPr>
          <p:cNvPr id="3699" name="Google Shape;3699;p35"/>
          <p:cNvPicPr preferRelativeResize="0"/>
          <p:nvPr/>
        </p:nvPicPr>
        <p:blipFill>
          <a:blip r:embed="rId2"/>
          <a:stretch>
            <a:fillRect/>
          </a:stretch>
        </p:blipFill>
        <p:spPr>
          <a:xfrm>
            <a:off x="0" y="0"/>
            <a:ext cx="12192000" cy="6858000"/>
          </a:xfrm>
          <a:prstGeom prst="rect">
            <a:avLst/>
          </a:prstGeom>
          <a:noFill/>
          <a:ln>
            <a:noFill/>
          </a:ln>
        </p:spPr>
      </p:pic>
      <p:sp>
        <p:nvSpPr>
          <p:cNvPr id="3700" name="Google Shape;3700;p35"/>
          <p:cNvSpPr txBox="1">
            <a:spLocks noGrp="1"/>
          </p:cNvSpPr>
          <p:nvPr>
            <p:ph type="title" hasCustomPrompt="1"/>
          </p:nvPr>
        </p:nvSpPr>
        <p:spPr>
          <a:xfrm>
            <a:off x="2964800" y="757633"/>
            <a:ext cx="6262400" cy="1161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6000"/>
              <a:buNone/>
              <a:defRPr sz="6665"/>
            </a:lvl1pPr>
            <a:lvl2pPr lvl="1" algn="ctr" rtl="0">
              <a:spcBef>
                <a:spcPts val="0"/>
              </a:spcBef>
              <a:spcAft>
                <a:spcPts val="0"/>
              </a:spcAft>
              <a:buSzPts val="6000"/>
              <a:buNone/>
              <a:defRPr sz="8000"/>
            </a:lvl2pPr>
            <a:lvl3pPr lvl="2" algn="ctr" rtl="0">
              <a:spcBef>
                <a:spcPts val="0"/>
              </a:spcBef>
              <a:spcAft>
                <a:spcPts val="0"/>
              </a:spcAft>
              <a:buSzPts val="6000"/>
              <a:buNone/>
              <a:defRPr sz="8000"/>
            </a:lvl3pPr>
            <a:lvl4pPr lvl="3" algn="ctr" rtl="0">
              <a:spcBef>
                <a:spcPts val="0"/>
              </a:spcBef>
              <a:spcAft>
                <a:spcPts val="0"/>
              </a:spcAft>
              <a:buSzPts val="6000"/>
              <a:buNone/>
              <a:defRPr sz="8000"/>
            </a:lvl4pPr>
            <a:lvl5pPr lvl="4" algn="ctr" rtl="0">
              <a:spcBef>
                <a:spcPts val="0"/>
              </a:spcBef>
              <a:spcAft>
                <a:spcPts val="0"/>
              </a:spcAft>
              <a:buSzPts val="6000"/>
              <a:buNone/>
              <a:defRPr sz="8000"/>
            </a:lvl5pPr>
            <a:lvl6pPr lvl="5" algn="ctr" rtl="0">
              <a:spcBef>
                <a:spcPts val="0"/>
              </a:spcBef>
              <a:spcAft>
                <a:spcPts val="0"/>
              </a:spcAft>
              <a:buSzPts val="6000"/>
              <a:buNone/>
              <a:defRPr sz="8000"/>
            </a:lvl6pPr>
            <a:lvl7pPr lvl="6" algn="ctr" rtl="0">
              <a:spcBef>
                <a:spcPts val="0"/>
              </a:spcBef>
              <a:spcAft>
                <a:spcPts val="0"/>
              </a:spcAft>
              <a:buSzPts val="6000"/>
              <a:buNone/>
              <a:defRPr sz="8000"/>
            </a:lvl7pPr>
            <a:lvl8pPr lvl="7" algn="ctr" rtl="0">
              <a:spcBef>
                <a:spcPts val="0"/>
              </a:spcBef>
              <a:spcAft>
                <a:spcPts val="0"/>
              </a:spcAft>
              <a:buSzPts val="6000"/>
              <a:buNone/>
              <a:defRPr sz="8000"/>
            </a:lvl8pPr>
            <a:lvl9pPr lvl="8" algn="ctr" rtl="0">
              <a:spcBef>
                <a:spcPts val="0"/>
              </a:spcBef>
              <a:spcAft>
                <a:spcPts val="0"/>
              </a:spcAft>
              <a:buSzPts val="6000"/>
              <a:buNone/>
              <a:defRPr sz="8000"/>
            </a:lvl9pPr>
          </a:lstStyle>
          <a:p>
            <a:r>
              <a:t>xx%</a:t>
            </a:r>
          </a:p>
        </p:txBody>
      </p:sp>
      <p:sp>
        <p:nvSpPr>
          <p:cNvPr id="3701" name="Google Shape;3701;p35"/>
          <p:cNvSpPr txBox="1">
            <a:spLocks noGrp="1"/>
          </p:cNvSpPr>
          <p:nvPr>
            <p:ph type="subTitle" idx="1"/>
          </p:nvPr>
        </p:nvSpPr>
        <p:spPr>
          <a:xfrm>
            <a:off x="2964800" y="1885100"/>
            <a:ext cx="6262400" cy="58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2400"/>
              <a:buFont typeface="PT Sans" panose="020B0503020203020204"/>
              <a:buNone/>
              <a:defRPr sz="2265">
                <a:solidFill>
                  <a:schemeClr val="dk1"/>
                </a:solidFill>
              </a:defRPr>
            </a:lvl1pPr>
            <a:lvl2pPr lvl="1" algn="ctr" rtl="0">
              <a:lnSpc>
                <a:spcPct val="100000"/>
              </a:lnSpc>
              <a:spcBef>
                <a:spcPts val="0"/>
              </a:spcBef>
              <a:spcAft>
                <a:spcPts val="0"/>
              </a:spcAft>
              <a:buClr>
                <a:schemeClr val="dk1"/>
              </a:buClr>
              <a:buSzPts val="2100"/>
              <a:buNone/>
              <a:defRPr sz="2800">
                <a:solidFill>
                  <a:schemeClr val="dk1"/>
                </a:solidFill>
              </a:defRPr>
            </a:lvl2pPr>
            <a:lvl3pPr lvl="2" algn="ctr" rtl="0">
              <a:lnSpc>
                <a:spcPct val="100000"/>
              </a:lnSpc>
              <a:spcBef>
                <a:spcPts val="0"/>
              </a:spcBef>
              <a:spcAft>
                <a:spcPts val="0"/>
              </a:spcAft>
              <a:buClr>
                <a:schemeClr val="dk1"/>
              </a:buClr>
              <a:buSzPts val="2100"/>
              <a:buNone/>
              <a:defRPr sz="2800">
                <a:solidFill>
                  <a:schemeClr val="dk1"/>
                </a:solidFill>
              </a:defRPr>
            </a:lvl3pPr>
            <a:lvl4pPr lvl="3" algn="ctr" rtl="0">
              <a:lnSpc>
                <a:spcPct val="100000"/>
              </a:lnSpc>
              <a:spcBef>
                <a:spcPts val="0"/>
              </a:spcBef>
              <a:spcAft>
                <a:spcPts val="0"/>
              </a:spcAft>
              <a:buClr>
                <a:schemeClr val="dk1"/>
              </a:buClr>
              <a:buSzPts val="2100"/>
              <a:buFont typeface="PT Sans" panose="020B0503020203020204"/>
              <a:buNone/>
              <a:defRPr sz="2800">
                <a:solidFill>
                  <a:schemeClr val="dk1"/>
                </a:solidFill>
                <a:latin typeface="PT Sans" panose="020B0503020203020204"/>
                <a:ea typeface="PT Sans" panose="020B0503020203020204"/>
                <a:cs typeface="PT Sans" panose="020B0503020203020204"/>
                <a:sym typeface="PT Sans" panose="020B0503020203020204"/>
              </a:defRPr>
            </a:lvl4pPr>
            <a:lvl5pPr lvl="4" algn="ctr" rtl="0">
              <a:lnSpc>
                <a:spcPct val="100000"/>
              </a:lnSpc>
              <a:spcBef>
                <a:spcPts val="0"/>
              </a:spcBef>
              <a:spcAft>
                <a:spcPts val="0"/>
              </a:spcAft>
              <a:buClr>
                <a:schemeClr val="dk1"/>
              </a:buClr>
              <a:buSzPts val="2100"/>
              <a:buFont typeface="PT Sans" panose="020B0503020203020204"/>
              <a:buNone/>
              <a:defRPr sz="2800">
                <a:solidFill>
                  <a:schemeClr val="dk1"/>
                </a:solidFill>
                <a:latin typeface="PT Sans" panose="020B0503020203020204"/>
                <a:ea typeface="PT Sans" panose="020B0503020203020204"/>
                <a:cs typeface="PT Sans" panose="020B0503020203020204"/>
                <a:sym typeface="PT Sans" panose="020B0503020203020204"/>
              </a:defRPr>
            </a:lvl5pPr>
            <a:lvl6pPr lvl="5" algn="ctr" rtl="0">
              <a:lnSpc>
                <a:spcPct val="100000"/>
              </a:lnSpc>
              <a:spcBef>
                <a:spcPts val="0"/>
              </a:spcBef>
              <a:spcAft>
                <a:spcPts val="0"/>
              </a:spcAft>
              <a:buClr>
                <a:schemeClr val="dk1"/>
              </a:buClr>
              <a:buSzPts val="2100"/>
              <a:buFont typeface="PT Sans" panose="020B0503020203020204"/>
              <a:buNone/>
              <a:defRPr sz="2800">
                <a:solidFill>
                  <a:schemeClr val="dk1"/>
                </a:solidFill>
                <a:latin typeface="PT Sans" panose="020B0503020203020204"/>
                <a:ea typeface="PT Sans" panose="020B0503020203020204"/>
                <a:cs typeface="PT Sans" panose="020B0503020203020204"/>
                <a:sym typeface="PT Sans" panose="020B0503020203020204"/>
              </a:defRPr>
            </a:lvl6pPr>
            <a:lvl7pPr lvl="6" algn="ctr" rtl="0">
              <a:lnSpc>
                <a:spcPct val="100000"/>
              </a:lnSpc>
              <a:spcBef>
                <a:spcPts val="0"/>
              </a:spcBef>
              <a:spcAft>
                <a:spcPts val="0"/>
              </a:spcAft>
              <a:buClr>
                <a:schemeClr val="dk1"/>
              </a:buClr>
              <a:buSzPts val="2100"/>
              <a:buFont typeface="PT Sans" panose="020B0503020203020204"/>
              <a:buNone/>
              <a:defRPr sz="2800">
                <a:solidFill>
                  <a:schemeClr val="dk1"/>
                </a:solidFill>
                <a:latin typeface="PT Sans" panose="020B0503020203020204"/>
                <a:ea typeface="PT Sans" panose="020B0503020203020204"/>
                <a:cs typeface="PT Sans" panose="020B0503020203020204"/>
                <a:sym typeface="PT Sans" panose="020B0503020203020204"/>
              </a:defRPr>
            </a:lvl7pPr>
            <a:lvl8pPr lvl="7" algn="ctr" rtl="0">
              <a:lnSpc>
                <a:spcPct val="100000"/>
              </a:lnSpc>
              <a:spcBef>
                <a:spcPts val="0"/>
              </a:spcBef>
              <a:spcAft>
                <a:spcPts val="0"/>
              </a:spcAft>
              <a:buClr>
                <a:schemeClr val="dk1"/>
              </a:buClr>
              <a:buSzPts val="2100"/>
              <a:buFont typeface="PT Sans" panose="020B0503020203020204"/>
              <a:buNone/>
              <a:defRPr sz="2800">
                <a:solidFill>
                  <a:schemeClr val="dk1"/>
                </a:solidFill>
                <a:latin typeface="PT Sans" panose="020B0503020203020204"/>
                <a:ea typeface="PT Sans" panose="020B0503020203020204"/>
                <a:cs typeface="PT Sans" panose="020B0503020203020204"/>
                <a:sym typeface="PT Sans" panose="020B0503020203020204"/>
              </a:defRPr>
            </a:lvl8pPr>
            <a:lvl9pPr lvl="8" algn="ctr" rtl="0">
              <a:lnSpc>
                <a:spcPct val="100000"/>
              </a:lnSpc>
              <a:spcBef>
                <a:spcPts val="0"/>
              </a:spcBef>
              <a:spcAft>
                <a:spcPts val="0"/>
              </a:spcAft>
              <a:buClr>
                <a:schemeClr val="dk1"/>
              </a:buClr>
              <a:buSzPts val="2100"/>
              <a:buFont typeface="PT Sans" panose="020B0503020203020204"/>
              <a:buNone/>
              <a:defRPr sz="2800">
                <a:solidFill>
                  <a:schemeClr val="dk1"/>
                </a:solidFill>
                <a:latin typeface="PT Sans" panose="020B0503020203020204"/>
                <a:ea typeface="PT Sans" panose="020B0503020203020204"/>
                <a:cs typeface="PT Sans" panose="020B0503020203020204"/>
                <a:sym typeface="PT Sans" panose="020B0503020203020204"/>
              </a:defRPr>
            </a:lvl9pPr>
          </a:lstStyle>
          <a:p>
            <a:endParaRPr/>
          </a:p>
        </p:txBody>
      </p:sp>
      <p:sp>
        <p:nvSpPr>
          <p:cNvPr id="3702" name="Google Shape;3702;p35"/>
          <p:cNvSpPr txBox="1">
            <a:spLocks noGrp="1"/>
          </p:cNvSpPr>
          <p:nvPr>
            <p:ph type="title" idx="2" hasCustomPrompt="1"/>
          </p:nvPr>
        </p:nvSpPr>
        <p:spPr>
          <a:xfrm>
            <a:off x="2964800" y="2469900"/>
            <a:ext cx="6262400" cy="1161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6000"/>
              <a:buNone/>
              <a:defRPr sz="6665"/>
            </a:lvl1pPr>
            <a:lvl2pPr lvl="1" algn="ctr" rtl="0">
              <a:spcBef>
                <a:spcPts val="0"/>
              </a:spcBef>
              <a:spcAft>
                <a:spcPts val="0"/>
              </a:spcAft>
              <a:buSzPts val="6000"/>
              <a:buNone/>
              <a:defRPr sz="8000"/>
            </a:lvl2pPr>
            <a:lvl3pPr lvl="2" algn="ctr" rtl="0">
              <a:spcBef>
                <a:spcPts val="0"/>
              </a:spcBef>
              <a:spcAft>
                <a:spcPts val="0"/>
              </a:spcAft>
              <a:buSzPts val="6000"/>
              <a:buNone/>
              <a:defRPr sz="8000"/>
            </a:lvl3pPr>
            <a:lvl4pPr lvl="3" algn="ctr" rtl="0">
              <a:spcBef>
                <a:spcPts val="0"/>
              </a:spcBef>
              <a:spcAft>
                <a:spcPts val="0"/>
              </a:spcAft>
              <a:buSzPts val="6000"/>
              <a:buNone/>
              <a:defRPr sz="8000"/>
            </a:lvl4pPr>
            <a:lvl5pPr lvl="4" algn="ctr" rtl="0">
              <a:spcBef>
                <a:spcPts val="0"/>
              </a:spcBef>
              <a:spcAft>
                <a:spcPts val="0"/>
              </a:spcAft>
              <a:buSzPts val="6000"/>
              <a:buNone/>
              <a:defRPr sz="8000"/>
            </a:lvl5pPr>
            <a:lvl6pPr lvl="5" algn="ctr" rtl="0">
              <a:spcBef>
                <a:spcPts val="0"/>
              </a:spcBef>
              <a:spcAft>
                <a:spcPts val="0"/>
              </a:spcAft>
              <a:buSzPts val="6000"/>
              <a:buNone/>
              <a:defRPr sz="8000"/>
            </a:lvl6pPr>
            <a:lvl7pPr lvl="6" algn="ctr" rtl="0">
              <a:spcBef>
                <a:spcPts val="0"/>
              </a:spcBef>
              <a:spcAft>
                <a:spcPts val="0"/>
              </a:spcAft>
              <a:buSzPts val="6000"/>
              <a:buNone/>
              <a:defRPr sz="8000"/>
            </a:lvl7pPr>
            <a:lvl8pPr lvl="7" algn="ctr" rtl="0">
              <a:spcBef>
                <a:spcPts val="0"/>
              </a:spcBef>
              <a:spcAft>
                <a:spcPts val="0"/>
              </a:spcAft>
              <a:buSzPts val="6000"/>
              <a:buNone/>
              <a:defRPr sz="8000"/>
            </a:lvl8pPr>
            <a:lvl9pPr lvl="8" algn="ctr" rtl="0">
              <a:spcBef>
                <a:spcPts val="0"/>
              </a:spcBef>
              <a:spcAft>
                <a:spcPts val="0"/>
              </a:spcAft>
              <a:buSzPts val="6000"/>
              <a:buNone/>
              <a:defRPr sz="8000"/>
            </a:lvl9pPr>
          </a:lstStyle>
          <a:p>
            <a:r>
              <a:t>xx%</a:t>
            </a:r>
          </a:p>
        </p:txBody>
      </p:sp>
      <p:sp>
        <p:nvSpPr>
          <p:cNvPr id="3703" name="Google Shape;3703;p35"/>
          <p:cNvSpPr txBox="1">
            <a:spLocks noGrp="1"/>
          </p:cNvSpPr>
          <p:nvPr>
            <p:ph type="subTitle" idx="3"/>
          </p:nvPr>
        </p:nvSpPr>
        <p:spPr>
          <a:xfrm>
            <a:off x="2964800" y="3619799"/>
            <a:ext cx="6262400" cy="58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2400"/>
              <a:buFont typeface="PT Sans" panose="020B0503020203020204"/>
              <a:buNone/>
              <a:defRPr sz="2265">
                <a:solidFill>
                  <a:schemeClr val="dk1"/>
                </a:solidFill>
              </a:defRPr>
            </a:lvl1pPr>
            <a:lvl2pPr lvl="1" algn="ctr" rtl="0">
              <a:lnSpc>
                <a:spcPct val="100000"/>
              </a:lnSpc>
              <a:spcBef>
                <a:spcPts val="0"/>
              </a:spcBef>
              <a:spcAft>
                <a:spcPts val="0"/>
              </a:spcAft>
              <a:buClr>
                <a:schemeClr val="dk1"/>
              </a:buClr>
              <a:buSzPts val="2100"/>
              <a:buNone/>
              <a:defRPr sz="2800">
                <a:solidFill>
                  <a:schemeClr val="dk1"/>
                </a:solidFill>
              </a:defRPr>
            </a:lvl2pPr>
            <a:lvl3pPr lvl="2" algn="ctr" rtl="0">
              <a:lnSpc>
                <a:spcPct val="100000"/>
              </a:lnSpc>
              <a:spcBef>
                <a:spcPts val="0"/>
              </a:spcBef>
              <a:spcAft>
                <a:spcPts val="0"/>
              </a:spcAft>
              <a:buClr>
                <a:schemeClr val="dk1"/>
              </a:buClr>
              <a:buSzPts val="2100"/>
              <a:buNone/>
              <a:defRPr sz="2800">
                <a:solidFill>
                  <a:schemeClr val="dk1"/>
                </a:solidFill>
              </a:defRPr>
            </a:lvl3pPr>
            <a:lvl4pPr lvl="3" algn="ctr" rtl="0">
              <a:lnSpc>
                <a:spcPct val="100000"/>
              </a:lnSpc>
              <a:spcBef>
                <a:spcPts val="0"/>
              </a:spcBef>
              <a:spcAft>
                <a:spcPts val="0"/>
              </a:spcAft>
              <a:buClr>
                <a:schemeClr val="dk1"/>
              </a:buClr>
              <a:buSzPts val="2100"/>
              <a:buFont typeface="PT Sans" panose="020B0503020203020204"/>
              <a:buNone/>
              <a:defRPr sz="2800">
                <a:solidFill>
                  <a:schemeClr val="dk1"/>
                </a:solidFill>
                <a:latin typeface="PT Sans" panose="020B0503020203020204"/>
                <a:ea typeface="PT Sans" panose="020B0503020203020204"/>
                <a:cs typeface="PT Sans" panose="020B0503020203020204"/>
                <a:sym typeface="PT Sans" panose="020B0503020203020204"/>
              </a:defRPr>
            </a:lvl4pPr>
            <a:lvl5pPr lvl="4" algn="ctr" rtl="0">
              <a:lnSpc>
                <a:spcPct val="100000"/>
              </a:lnSpc>
              <a:spcBef>
                <a:spcPts val="0"/>
              </a:spcBef>
              <a:spcAft>
                <a:spcPts val="0"/>
              </a:spcAft>
              <a:buClr>
                <a:schemeClr val="dk1"/>
              </a:buClr>
              <a:buSzPts val="2100"/>
              <a:buFont typeface="PT Sans" panose="020B0503020203020204"/>
              <a:buNone/>
              <a:defRPr sz="2800">
                <a:solidFill>
                  <a:schemeClr val="dk1"/>
                </a:solidFill>
                <a:latin typeface="PT Sans" panose="020B0503020203020204"/>
                <a:ea typeface="PT Sans" panose="020B0503020203020204"/>
                <a:cs typeface="PT Sans" panose="020B0503020203020204"/>
                <a:sym typeface="PT Sans" panose="020B0503020203020204"/>
              </a:defRPr>
            </a:lvl5pPr>
            <a:lvl6pPr lvl="5" algn="ctr" rtl="0">
              <a:lnSpc>
                <a:spcPct val="100000"/>
              </a:lnSpc>
              <a:spcBef>
                <a:spcPts val="0"/>
              </a:spcBef>
              <a:spcAft>
                <a:spcPts val="0"/>
              </a:spcAft>
              <a:buClr>
                <a:schemeClr val="dk1"/>
              </a:buClr>
              <a:buSzPts val="2100"/>
              <a:buFont typeface="PT Sans" panose="020B0503020203020204"/>
              <a:buNone/>
              <a:defRPr sz="2800">
                <a:solidFill>
                  <a:schemeClr val="dk1"/>
                </a:solidFill>
                <a:latin typeface="PT Sans" panose="020B0503020203020204"/>
                <a:ea typeface="PT Sans" panose="020B0503020203020204"/>
                <a:cs typeface="PT Sans" panose="020B0503020203020204"/>
                <a:sym typeface="PT Sans" panose="020B0503020203020204"/>
              </a:defRPr>
            </a:lvl6pPr>
            <a:lvl7pPr lvl="6" algn="ctr" rtl="0">
              <a:lnSpc>
                <a:spcPct val="100000"/>
              </a:lnSpc>
              <a:spcBef>
                <a:spcPts val="0"/>
              </a:spcBef>
              <a:spcAft>
                <a:spcPts val="0"/>
              </a:spcAft>
              <a:buClr>
                <a:schemeClr val="dk1"/>
              </a:buClr>
              <a:buSzPts val="2100"/>
              <a:buFont typeface="PT Sans" panose="020B0503020203020204"/>
              <a:buNone/>
              <a:defRPr sz="2800">
                <a:solidFill>
                  <a:schemeClr val="dk1"/>
                </a:solidFill>
                <a:latin typeface="PT Sans" panose="020B0503020203020204"/>
                <a:ea typeface="PT Sans" panose="020B0503020203020204"/>
                <a:cs typeface="PT Sans" panose="020B0503020203020204"/>
                <a:sym typeface="PT Sans" panose="020B0503020203020204"/>
              </a:defRPr>
            </a:lvl7pPr>
            <a:lvl8pPr lvl="7" algn="ctr" rtl="0">
              <a:lnSpc>
                <a:spcPct val="100000"/>
              </a:lnSpc>
              <a:spcBef>
                <a:spcPts val="0"/>
              </a:spcBef>
              <a:spcAft>
                <a:spcPts val="0"/>
              </a:spcAft>
              <a:buClr>
                <a:schemeClr val="dk1"/>
              </a:buClr>
              <a:buSzPts val="2100"/>
              <a:buFont typeface="PT Sans" panose="020B0503020203020204"/>
              <a:buNone/>
              <a:defRPr sz="2800">
                <a:solidFill>
                  <a:schemeClr val="dk1"/>
                </a:solidFill>
                <a:latin typeface="PT Sans" panose="020B0503020203020204"/>
                <a:ea typeface="PT Sans" panose="020B0503020203020204"/>
                <a:cs typeface="PT Sans" panose="020B0503020203020204"/>
                <a:sym typeface="PT Sans" panose="020B0503020203020204"/>
              </a:defRPr>
            </a:lvl8pPr>
            <a:lvl9pPr lvl="8" algn="ctr" rtl="0">
              <a:lnSpc>
                <a:spcPct val="100000"/>
              </a:lnSpc>
              <a:spcBef>
                <a:spcPts val="0"/>
              </a:spcBef>
              <a:spcAft>
                <a:spcPts val="0"/>
              </a:spcAft>
              <a:buClr>
                <a:schemeClr val="dk1"/>
              </a:buClr>
              <a:buSzPts val="2100"/>
              <a:buFont typeface="PT Sans" panose="020B0503020203020204"/>
              <a:buNone/>
              <a:defRPr sz="2800">
                <a:solidFill>
                  <a:schemeClr val="dk1"/>
                </a:solidFill>
                <a:latin typeface="PT Sans" panose="020B0503020203020204"/>
                <a:ea typeface="PT Sans" panose="020B0503020203020204"/>
                <a:cs typeface="PT Sans" panose="020B0503020203020204"/>
                <a:sym typeface="PT Sans" panose="020B0503020203020204"/>
              </a:defRPr>
            </a:lvl9pPr>
          </a:lstStyle>
          <a:p>
            <a:endParaRPr/>
          </a:p>
        </p:txBody>
      </p:sp>
      <p:sp>
        <p:nvSpPr>
          <p:cNvPr id="3704" name="Google Shape;3704;p35"/>
          <p:cNvSpPr txBox="1">
            <a:spLocks noGrp="1"/>
          </p:cNvSpPr>
          <p:nvPr>
            <p:ph type="title" idx="4" hasCustomPrompt="1"/>
          </p:nvPr>
        </p:nvSpPr>
        <p:spPr>
          <a:xfrm>
            <a:off x="2964800" y="4218203"/>
            <a:ext cx="6262400" cy="1161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6000"/>
              <a:buNone/>
              <a:defRPr sz="6665"/>
            </a:lvl1pPr>
            <a:lvl2pPr lvl="1" algn="ctr" rtl="0">
              <a:spcBef>
                <a:spcPts val="0"/>
              </a:spcBef>
              <a:spcAft>
                <a:spcPts val="0"/>
              </a:spcAft>
              <a:buSzPts val="6000"/>
              <a:buNone/>
              <a:defRPr sz="8000"/>
            </a:lvl2pPr>
            <a:lvl3pPr lvl="2" algn="ctr" rtl="0">
              <a:spcBef>
                <a:spcPts val="0"/>
              </a:spcBef>
              <a:spcAft>
                <a:spcPts val="0"/>
              </a:spcAft>
              <a:buSzPts val="6000"/>
              <a:buNone/>
              <a:defRPr sz="8000"/>
            </a:lvl3pPr>
            <a:lvl4pPr lvl="3" algn="ctr" rtl="0">
              <a:spcBef>
                <a:spcPts val="0"/>
              </a:spcBef>
              <a:spcAft>
                <a:spcPts val="0"/>
              </a:spcAft>
              <a:buSzPts val="6000"/>
              <a:buNone/>
              <a:defRPr sz="8000"/>
            </a:lvl4pPr>
            <a:lvl5pPr lvl="4" algn="ctr" rtl="0">
              <a:spcBef>
                <a:spcPts val="0"/>
              </a:spcBef>
              <a:spcAft>
                <a:spcPts val="0"/>
              </a:spcAft>
              <a:buSzPts val="6000"/>
              <a:buNone/>
              <a:defRPr sz="8000"/>
            </a:lvl5pPr>
            <a:lvl6pPr lvl="5" algn="ctr" rtl="0">
              <a:spcBef>
                <a:spcPts val="0"/>
              </a:spcBef>
              <a:spcAft>
                <a:spcPts val="0"/>
              </a:spcAft>
              <a:buSzPts val="6000"/>
              <a:buNone/>
              <a:defRPr sz="8000"/>
            </a:lvl6pPr>
            <a:lvl7pPr lvl="6" algn="ctr" rtl="0">
              <a:spcBef>
                <a:spcPts val="0"/>
              </a:spcBef>
              <a:spcAft>
                <a:spcPts val="0"/>
              </a:spcAft>
              <a:buSzPts val="6000"/>
              <a:buNone/>
              <a:defRPr sz="8000"/>
            </a:lvl7pPr>
            <a:lvl8pPr lvl="7" algn="ctr" rtl="0">
              <a:spcBef>
                <a:spcPts val="0"/>
              </a:spcBef>
              <a:spcAft>
                <a:spcPts val="0"/>
              </a:spcAft>
              <a:buSzPts val="6000"/>
              <a:buNone/>
              <a:defRPr sz="8000"/>
            </a:lvl8pPr>
            <a:lvl9pPr lvl="8" algn="ctr" rtl="0">
              <a:spcBef>
                <a:spcPts val="0"/>
              </a:spcBef>
              <a:spcAft>
                <a:spcPts val="0"/>
              </a:spcAft>
              <a:buSzPts val="6000"/>
              <a:buNone/>
              <a:defRPr sz="8000"/>
            </a:lvl9pPr>
          </a:lstStyle>
          <a:p>
            <a:r>
              <a:t>xx%</a:t>
            </a:r>
          </a:p>
        </p:txBody>
      </p:sp>
      <p:sp>
        <p:nvSpPr>
          <p:cNvPr id="3705" name="Google Shape;3705;p35"/>
          <p:cNvSpPr txBox="1">
            <a:spLocks noGrp="1"/>
          </p:cNvSpPr>
          <p:nvPr>
            <p:ph type="subTitle" idx="5"/>
          </p:nvPr>
        </p:nvSpPr>
        <p:spPr>
          <a:xfrm>
            <a:off x="2964800" y="5379396"/>
            <a:ext cx="6262400" cy="58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2400"/>
              <a:buFont typeface="PT Sans" panose="020B0503020203020204"/>
              <a:buNone/>
              <a:defRPr sz="2265">
                <a:solidFill>
                  <a:schemeClr val="dk1"/>
                </a:solidFill>
              </a:defRPr>
            </a:lvl1pPr>
            <a:lvl2pPr lvl="1" algn="ctr" rtl="0">
              <a:lnSpc>
                <a:spcPct val="100000"/>
              </a:lnSpc>
              <a:spcBef>
                <a:spcPts val="0"/>
              </a:spcBef>
              <a:spcAft>
                <a:spcPts val="0"/>
              </a:spcAft>
              <a:buClr>
                <a:schemeClr val="dk1"/>
              </a:buClr>
              <a:buSzPts val="2100"/>
              <a:buNone/>
              <a:defRPr sz="2800">
                <a:solidFill>
                  <a:schemeClr val="dk1"/>
                </a:solidFill>
              </a:defRPr>
            </a:lvl2pPr>
            <a:lvl3pPr lvl="2" algn="ctr" rtl="0">
              <a:lnSpc>
                <a:spcPct val="100000"/>
              </a:lnSpc>
              <a:spcBef>
                <a:spcPts val="0"/>
              </a:spcBef>
              <a:spcAft>
                <a:spcPts val="0"/>
              </a:spcAft>
              <a:buClr>
                <a:schemeClr val="dk1"/>
              </a:buClr>
              <a:buSzPts val="2100"/>
              <a:buNone/>
              <a:defRPr sz="2800">
                <a:solidFill>
                  <a:schemeClr val="dk1"/>
                </a:solidFill>
              </a:defRPr>
            </a:lvl3pPr>
            <a:lvl4pPr lvl="3" algn="ctr" rtl="0">
              <a:lnSpc>
                <a:spcPct val="100000"/>
              </a:lnSpc>
              <a:spcBef>
                <a:spcPts val="0"/>
              </a:spcBef>
              <a:spcAft>
                <a:spcPts val="0"/>
              </a:spcAft>
              <a:buClr>
                <a:schemeClr val="dk1"/>
              </a:buClr>
              <a:buSzPts val="2100"/>
              <a:buFont typeface="PT Sans" panose="020B0503020203020204"/>
              <a:buNone/>
              <a:defRPr sz="2800">
                <a:solidFill>
                  <a:schemeClr val="dk1"/>
                </a:solidFill>
                <a:latin typeface="PT Sans" panose="020B0503020203020204"/>
                <a:ea typeface="PT Sans" panose="020B0503020203020204"/>
                <a:cs typeface="PT Sans" panose="020B0503020203020204"/>
                <a:sym typeface="PT Sans" panose="020B0503020203020204"/>
              </a:defRPr>
            </a:lvl4pPr>
            <a:lvl5pPr lvl="4" algn="ctr" rtl="0">
              <a:lnSpc>
                <a:spcPct val="100000"/>
              </a:lnSpc>
              <a:spcBef>
                <a:spcPts val="0"/>
              </a:spcBef>
              <a:spcAft>
                <a:spcPts val="0"/>
              </a:spcAft>
              <a:buClr>
                <a:schemeClr val="dk1"/>
              </a:buClr>
              <a:buSzPts val="2100"/>
              <a:buFont typeface="PT Sans" panose="020B0503020203020204"/>
              <a:buNone/>
              <a:defRPr sz="2800">
                <a:solidFill>
                  <a:schemeClr val="dk1"/>
                </a:solidFill>
                <a:latin typeface="PT Sans" panose="020B0503020203020204"/>
                <a:ea typeface="PT Sans" panose="020B0503020203020204"/>
                <a:cs typeface="PT Sans" panose="020B0503020203020204"/>
                <a:sym typeface="PT Sans" panose="020B0503020203020204"/>
              </a:defRPr>
            </a:lvl5pPr>
            <a:lvl6pPr lvl="5" algn="ctr" rtl="0">
              <a:lnSpc>
                <a:spcPct val="100000"/>
              </a:lnSpc>
              <a:spcBef>
                <a:spcPts val="0"/>
              </a:spcBef>
              <a:spcAft>
                <a:spcPts val="0"/>
              </a:spcAft>
              <a:buClr>
                <a:schemeClr val="dk1"/>
              </a:buClr>
              <a:buSzPts val="2100"/>
              <a:buFont typeface="PT Sans" panose="020B0503020203020204"/>
              <a:buNone/>
              <a:defRPr sz="2800">
                <a:solidFill>
                  <a:schemeClr val="dk1"/>
                </a:solidFill>
                <a:latin typeface="PT Sans" panose="020B0503020203020204"/>
                <a:ea typeface="PT Sans" panose="020B0503020203020204"/>
                <a:cs typeface="PT Sans" panose="020B0503020203020204"/>
                <a:sym typeface="PT Sans" panose="020B0503020203020204"/>
              </a:defRPr>
            </a:lvl6pPr>
            <a:lvl7pPr lvl="6" algn="ctr" rtl="0">
              <a:lnSpc>
                <a:spcPct val="100000"/>
              </a:lnSpc>
              <a:spcBef>
                <a:spcPts val="0"/>
              </a:spcBef>
              <a:spcAft>
                <a:spcPts val="0"/>
              </a:spcAft>
              <a:buClr>
                <a:schemeClr val="dk1"/>
              </a:buClr>
              <a:buSzPts val="2100"/>
              <a:buFont typeface="PT Sans" panose="020B0503020203020204"/>
              <a:buNone/>
              <a:defRPr sz="2800">
                <a:solidFill>
                  <a:schemeClr val="dk1"/>
                </a:solidFill>
                <a:latin typeface="PT Sans" panose="020B0503020203020204"/>
                <a:ea typeface="PT Sans" panose="020B0503020203020204"/>
                <a:cs typeface="PT Sans" panose="020B0503020203020204"/>
                <a:sym typeface="PT Sans" panose="020B0503020203020204"/>
              </a:defRPr>
            </a:lvl7pPr>
            <a:lvl8pPr lvl="7" algn="ctr" rtl="0">
              <a:lnSpc>
                <a:spcPct val="100000"/>
              </a:lnSpc>
              <a:spcBef>
                <a:spcPts val="0"/>
              </a:spcBef>
              <a:spcAft>
                <a:spcPts val="0"/>
              </a:spcAft>
              <a:buClr>
                <a:schemeClr val="dk1"/>
              </a:buClr>
              <a:buSzPts val="2100"/>
              <a:buFont typeface="PT Sans" panose="020B0503020203020204"/>
              <a:buNone/>
              <a:defRPr sz="2800">
                <a:solidFill>
                  <a:schemeClr val="dk1"/>
                </a:solidFill>
                <a:latin typeface="PT Sans" panose="020B0503020203020204"/>
                <a:ea typeface="PT Sans" panose="020B0503020203020204"/>
                <a:cs typeface="PT Sans" panose="020B0503020203020204"/>
                <a:sym typeface="PT Sans" panose="020B0503020203020204"/>
              </a:defRPr>
            </a:lvl8pPr>
            <a:lvl9pPr lvl="8" algn="ctr" rtl="0">
              <a:lnSpc>
                <a:spcPct val="100000"/>
              </a:lnSpc>
              <a:spcBef>
                <a:spcPts val="0"/>
              </a:spcBef>
              <a:spcAft>
                <a:spcPts val="0"/>
              </a:spcAft>
              <a:buClr>
                <a:schemeClr val="dk1"/>
              </a:buClr>
              <a:buSzPts val="2100"/>
              <a:buFont typeface="PT Sans" panose="020B0503020203020204"/>
              <a:buNone/>
              <a:defRPr sz="2800">
                <a:solidFill>
                  <a:schemeClr val="dk1"/>
                </a:solidFill>
                <a:latin typeface="PT Sans" panose="020B0503020203020204"/>
                <a:ea typeface="PT Sans" panose="020B0503020203020204"/>
                <a:cs typeface="PT Sans" panose="020B0503020203020204"/>
                <a:sym typeface="PT Sans" panose="020B0503020203020204"/>
              </a:defRPr>
            </a:lvl9pPr>
          </a:lstStyle>
          <a:p>
            <a:endParaRPr/>
          </a:p>
        </p:txBody>
      </p:sp>
    </p:spTree>
  </p:cSld>
  <p:clrMapOvr>
    <a:masterClrMapping/>
  </p:clrMapOvr>
</p:sldLayout>
</file>

<file path=ppt/slideLayouts/slideLayout98.xml><?xml version="1.0" encoding="utf-8"?>
<p:sldLayout xmlns:a="http://schemas.openxmlformats.org/drawingml/2006/main" xmlns:r="http://schemas.openxmlformats.org/officeDocument/2006/relationships" xmlns:p="http://schemas.openxmlformats.org/presentationml/2006/main" matchingName="Title and text ">
  <p:cSld name="CUSTOM_9_1">
    <p:bg>
      <p:bgPr>
        <a:solidFill>
          <a:schemeClr val="accent4"/>
        </a:solidFill>
        <a:effectLst/>
      </p:bgPr>
    </p:bg>
    <p:spTree>
      <p:nvGrpSpPr>
        <p:cNvPr id="1" name="Shape 3706"/>
        <p:cNvGrpSpPr/>
        <p:nvPr/>
      </p:nvGrpSpPr>
      <p:grpSpPr>
        <a:xfrm>
          <a:off x="0" y="0"/>
          <a:ext cx="0" cy="0"/>
          <a:chOff x="0" y="0"/>
          <a:chExt cx="0" cy="0"/>
        </a:xfrm>
      </p:grpSpPr>
      <p:grpSp>
        <p:nvGrpSpPr>
          <p:cNvPr id="3707" name="Google Shape;3707;p36"/>
          <p:cNvGrpSpPr/>
          <p:nvPr/>
        </p:nvGrpSpPr>
        <p:grpSpPr>
          <a:xfrm>
            <a:off x="-431665" y="-179333"/>
            <a:ext cx="12852696" cy="7203813"/>
            <a:chOff x="-323749" y="-134500"/>
            <a:chExt cx="9639522" cy="5402860"/>
          </a:xfrm>
        </p:grpSpPr>
        <p:sp>
          <p:nvSpPr>
            <p:cNvPr id="3708" name="Google Shape;3708;p36"/>
            <p:cNvSpPr/>
            <p:nvPr/>
          </p:nvSpPr>
          <p:spPr>
            <a:xfrm>
              <a:off x="205100" y="-96400"/>
              <a:ext cx="151542" cy="5286213"/>
            </a:xfrm>
            <a:custGeom>
              <a:avLst/>
              <a:gdLst/>
              <a:ahLst/>
              <a:cxnLst/>
              <a:rect l="l" t="t" r="r" b="b"/>
              <a:pathLst>
                <a:path w="904" h="29332" extrusionOk="0">
                  <a:moveTo>
                    <a:pt x="354" y="0"/>
                  </a:moveTo>
                  <a:cubicBezTo>
                    <a:pt x="293" y="0"/>
                    <a:pt x="233" y="42"/>
                    <a:pt x="227" y="126"/>
                  </a:cubicBezTo>
                  <a:cubicBezTo>
                    <a:pt x="36" y="3939"/>
                    <a:pt x="96" y="7776"/>
                    <a:pt x="72" y="11589"/>
                  </a:cubicBezTo>
                  <a:cubicBezTo>
                    <a:pt x="60" y="15379"/>
                    <a:pt x="0" y="19156"/>
                    <a:pt x="96" y="22945"/>
                  </a:cubicBezTo>
                  <a:cubicBezTo>
                    <a:pt x="156" y="25001"/>
                    <a:pt x="132" y="27165"/>
                    <a:pt x="526" y="29197"/>
                  </a:cubicBezTo>
                  <a:cubicBezTo>
                    <a:pt x="542" y="29290"/>
                    <a:pt x="615" y="29331"/>
                    <a:pt x="693" y="29331"/>
                  </a:cubicBezTo>
                  <a:cubicBezTo>
                    <a:pt x="795" y="29331"/>
                    <a:pt x="903" y="29259"/>
                    <a:pt x="897" y="29137"/>
                  </a:cubicBezTo>
                  <a:cubicBezTo>
                    <a:pt x="897" y="27284"/>
                    <a:pt x="658" y="25420"/>
                    <a:pt x="598" y="23567"/>
                  </a:cubicBezTo>
                  <a:cubicBezTo>
                    <a:pt x="538" y="21702"/>
                    <a:pt x="526" y="19837"/>
                    <a:pt x="526" y="17973"/>
                  </a:cubicBezTo>
                  <a:cubicBezTo>
                    <a:pt x="526" y="14195"/>
                    <a:pt x="562" y="10418"/>
                    <a:pt x="562" y="6653"/>
                  </a:cubicBezTo>
                  <a:cubicBezTo>
                    <a:pt x="562" y="4477"/>
                    <a:pt x="574" y="2301"/>
                    <a:pt x="490" y="126"/>
                  </a:cubicBezTo>
                  <a:cubicBezTo>
                    <a:pt x="478" y="42"/>
                    <a:pt x="416" y="0"/>
                    <a:pt x="354"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709" name="Google Shape;3709;p36"/>
            <p:cNvSpPr/>
            <p:nvPr/>
          </p:nvSpPr>
          <p:spPr>
            <a:xfrm>
              <a:off x="706000" y="-96400"/>
              <a:ext cx="100412" cy="5264846"/>
            </a:xfrm>
            <a:custGeom>
              <a:avLst/>
              <a:gdLst/>
              <a:ahLst/>
              <a:cxnLst/>
              <a:rect l="l" t="t" r="r" b="b"/>
              <a:pathLst>
                <a:path w="599" h="30246" extrusionOk="0">
                  <a:moveTo>
                    <a:pt x="264" y="1"/>
                  </a:moveTo>
                  <a:cubicBezTo>
                    <a:pt x="222" y="1"/>
                    <a:pt x="180" y="27"/>
                    <a:pt x="180" y="81"/>
                  </a:cubicBezTo>
                  <a:cubicBezTo>
                    <a:pt x="1" y="4026"/>
                    <a:pt x="96" y="7982"/>
                    <a:pt x="108" y="11927"/>
                  </a:cubicBezTo>
                  <a:cubicBezTo>
                    <a:pt x="108" y="15872"/>
                    <a:pt x="108" y="19828"/>
                    <a:pt x="120" y="23785"/>
                  </a:cubicBezTo>
                  <a:lnTo>
                    <a:pt x="132" y="27036"/>
                  </a:lnTo>
                  <a:cubicBezTo>
                    <a:pt x="132" y="28052"/>
                    <a:pt x="36" y="29140"/>
                    <a:pt x="276" y="30132"/>
                  </a:cubicBezTo>
                  <a:cubicBezTo>
                    <a:pt x="297" y="30209"/>
                    <a:pt x="364" y="30245"/>
                    <a:pt x="431" y="30245"/>
                  </a:cubicBezTo>
                  <a:cubicBezTo>
                    <a:pt x="511" y="30245"/>
                    <a:pt x="592" y="30194"/>
                    <a:pt x="598" y="30096"/>
                  </a:cubicBezTo>
                  <a:cubicBezTo>
                    <a:pt x="479" y="26235"/>
                    <a:pt x="515" y="22386"/>
                    <a:pt x="503" y="18537"/>
                  </a:cubicBezTo>
                  <a:cubicBezTo>
                    <a:pt x="479" y="14629"/>
                    <a:pt x="479" y="10708"/>
                    <a:pt x="455" y="6787"/>
                  </a:cubicBezTo>
                  <a:cubicBezTo>
                    <a:pt x="443" y="4552"/>
                    <a:pt x="455" y="2305"/>
                    <a:pt x="347" y="81"/>
                  </a:cubicBezTo>
                  <a:cubicBezTo>
                    <a:pt x="347" y="27"/>
                    <a:pt x="305" y="1"/>
                    <a:pt x="26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710" name="Google Shape;3710;p36"/>
            <p:cNvSpPr/>
            <p:nvPr/>
          </p:nvSpPr>
          <p:spPr>
            <a:xfrm>
              <a:off x="1216943" y="-96400"/>
              <a:ext cx="140476" cy="5364760"/>
            </a:xfrm>
            <a:custGeom>
              <a:avLst/>
              <a:gdLst/>
              <a:ahLst/>
              <a:cxnLst/>
              <a:rect l="l" t="t" r="r" b="b"/>
              <a:pathLst>
                <a:path w="838" h="30820" extrusionOk="0">
                  <a:moveTo>
                    <a:pt x="246" y="0"/>
                  </a:moveTo>
                  <a:cubicBezTo>
                    <a:pt x="195" y="0"/>
                    <a:pt x="144" y="33"/>
                    <a:pt x="144" y="99"/>
                  </a:cubicBezTo>
                  <a:cubicBezTo>
                    <a:pt x="1" y="2071"/>
                    <a:pt x="120" y="4091"/>
                    <a:pt x="132" y="6076"/>
                  </a:cubicBezTo>
                  <a:cubicBezTo>
                    <a:pt x="144" y="8048"/>
                    <a:pt x="156" y="10056"/>
                    <a:pt x="180" y="12052"/>
                  </a:cubicBezTo>
                  <a:cubicBezTo>
                    <a:pt x="216" y="15997"/>
                    <a:pt x="264" y="19942"/>
                    <a:pt x="300" y="23898"/>
                  </a:cubicBezTo>
                  <a:lnTo>
                    <a:pt x="335" y="27245"/>
                  </a:lnTo>
                  <a:cubicBezTo>
                    <a:pt x="347" y="28405"/>
                    <a:pt x="312" y="29564"/>
                    <a:pt x="407" y="30712"/>
                  </a:cubicBezTo>
                  <a:cubicBezTo>
                    <a:pt x="431" y="30784"/>
                    <a:pt x="494" y="30819"/>
                    <a:pt x="555" y="30819"/>
                  </a:cubicBezTo>
                  <a:cubicBezTo>
                    <a:pt x="616" y="30819"/>
                    <a:pt x="676" y="30784"/>
                    <a:pt x="694" y="30712"/>
                  </a:cubicBezTo>
                  <a:cubicBezTo>
                    <a:pt x="837" y="28740"/>
                    <a:pt x="694" y="26719"/>
                    <a:pt x="682" y="24735"/>
                  </a:cubicBezTo>
                  <a:cubicBezTo>
                    <a:pt x="658" y="22739"/>
                    <a:pt x="646" y="20755"/>
                    <a:pt x="622" y="18758"/>
                  </a:cubicBezTo>
                  <a:cubicBezTo>
                    <a:pt x="586" y="14814"/>
                    <a:pt x="551" y="10857"/>
                    <a:pt x="491" y="6912"/>
                  </a:cubicBezTo>
                  <a:cubicBezTo>
                    <a:pt x="467" y="4653"/>
                    <a:pt x="551" y="2346"/>
                    <a:pt x="347" y="99"/>
                  </a:cubicBezTo>
                  <a:cubicBezTo>
                    <a:pt x="347" y="33"/>
                    <a:pt x="297" y="0"/>
                    <a:pt x="246"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711" name="Google Shape;3711;p36"/>
            <p:cNvSpPr/>
            <p:nvPr/>
          </p:nvSpPr>
          <p:spPr>
            <a:xfrm>
              <a:off x="1731909" y="-96400"/>
              <a:ext cx="180540" cy="5309233"/>
            </a:xfrm>
            <a:custGeom>
              <a:avLst/>
              <a:gdLst/>
              <a:ahLst/>
              <a:cxnLst/>
              <a:rect l="l" t="t" r="r" b="b"/>
              <a:pathLst>
                <a:path w="1077" h="30501" extrusionOk="0">
                  <a:moveTo>
                    <a:pt x="183" y="0"/>
                  </a:moveTo>
                  <a:cubicBezTo>
                    <a:pt x="142" y="0"/>
                    <a:pt x="96" y="31"/>
                    <a:pt x="96" y="85"/>
                  </a:cubicBezTo>
                  <a:cubicBezTo>
                    <a:pt x="1" y="2021"/>
                    <a:pt x="180" y="4018"/>
                    <a:pt x="240" y="5966"/>
                  </a:cubicBezTo>
                  <a:cubicBezTo>
                    <a:pt x="312" y="7915"/>
                    <a:pt x="359" y="9887"/>
                    <a:pt x="407" y="11847"/>
                  </a:cubicBezTo>
                  <a:cubicBezTo>
                    <a:pt x="503" y="15768"/>
                    <a:pt x="563" y="19689"/>
                    <a:pt x="587" y="23610"/>
                  </a:cubicBezTo>
                  <a:cubicBezTo>
                    <a:pt x="598" y="25857"/>
                    <a:pt x="598" y="28092"/>
                    <a:pt x="622" y="30339"/>
                  </a:cubicBezTo>
                  <a:cubicBezTo>
                    <a:pt x="622" y="30447"/>
                    <a:pt x="703" y="30501"/>
                    <a:pt x="784" y="30501"/>
                  </a:cubicBezTo>
                  <a:cubicBezTo>
                    <a:pt x="864" y="30501"/>
                    <a:pt x="945" y="30447"/>
                    <a:pt x="945" y="30339"/>
                  </a:cubicBezTo>
                  <a:cubicBezTo>
                    <a:pt x="1077" y="22426"/>
                    <a:pt x="897" y="14501"/>
                    <a:pt x="598" y="6588"/>
                  </a:cubicBezTo>
                  <a:cubicBezTo>
                    <a:pt x="515" y="4424"/>
                    <a:pt x="551" y="2201"/>
                    <a:pt x="252" y="61"/>
                  </a:cubicBezTo>
                  <a:cubicBezTo>
                    <a:pt x="247" y="19"/>
                    <a:pt x="216" y="0"/>
                    <a:pt x="18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712" name="Google Shape;3712;p36"/>
            <p:cNvSpPr/>
            <p:nvPr/>
          </p:nvSpPr>
          <p:spPr>
            <a:xfrm>
              <a:off x="2254925" y="-96400"/>
              <a:ext cx="158425" cy="5364733"/>
            </a:xfrm>
            <a:custGeom>
              <a:avLst/>
              <a:gdLst/>
              <a:ahLst/>
              <a:cxnLst/>
              <a:rect l="l" t="t" r="r" b="b"/>
              <a:pathLst>
                <a:path w="945" h="28158" extrusionOk="0">
                  <a:moveTo>
                    <a:pt x="144" y="1"/>
                  </a:moveTo>
                  <a:cubicBezTo>
                    <a:pt x="96" y="1"/>
                    <a:pt x="48" y="31"/>
                    <a:pt x="48" y="90"/>
                  </a:cubicBezTo>
                  <a:cubicBezTo>
                    <a:pt x="1" y="3724"/>
                    <a:pt x="132" y="7370"/>
                    <a:pt x="204" y="10992"/>
                  </a:cubicBezTo>
                  <a:cubicBezTo>
                    <a:pt x="288" y="14590"/>
                    <a:pt x="359" y="18188"/>
                    <a:pt x="443" y="21786"/>
                  </a:cubicBezTo>
                  <a:cubicBezTo>
                    <a:pt x="491" y="23854"/>
                    <a:pt x="539" y="25910"/>
                    <a:pt x="586" y="27978"/>
                  </a:cubicBezTo>
                  <a:cubicBezTo>
                    <a:pt x="586" y="28098"/>
                    <a:pt x="676" y="28157"/>
                    <a:pt x="766" y="28157"/>
                  </a:cubicBezTo>
                  <a:cubicBezTo>
                    <a:pt x="855" y="28157"/>
                    <a:pt x="945" y="28098"/>
                    <a:pt x="945" y="27978"/>
                  </a:cubicBezTo>
                  <a:cubicBezTo>
                    <a:pt x="790" y="20746"/>
                    <a:pt x="646" y="13514"/>
                    <a:pt x="443" y="6282"/>
                  </a:cubicBezTo>
                  <a:cubicBezTo>
                    <a:pt x="383" y="4214"/>
                    <a:pt x="359" y="2158"/>
                    <a:pt x="240" y="90"/>
                  </a:cubicBezTo>
                  <a:cubicBezTo>
                    <a:pt x="240" y="31"/>
                    <a:pt x="192" y="1"/>
                    <a:pt x="14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713" name="Google Shape;3713;p36"/>
            <p:cNvSpPr/>
            <p:nvPr/>
          </p:nvSpPr>
          <p:spPr>
            <a:xfrm>
              <a:off x="2713900" y="-96400"/>
              <a:ext cx="158425" cy="5309202"/>
            </a:xfrm>
            <a:custGeom>
              <a:avLst/>
              <a:gdLst/>
              <a:ahLst/>
              <a:cxnLst/>
              <a:rect l="l" t="t" r="r" b="b"/>
              <a:pathLst>
                <a:path w="945" h="28145" extrusionOk="0">
                  <a:moveTo>
                    <a:pt x="143" y="0"/>
                  </a:moveTo>
                  <a:cubicBezTo>
                    <a:pt x="99" y="0"/>
                    <a:pt x="54" y="27"/>
                    <a:pt x="48" y="81"/>
                  </a:cubicBezTo>
                  <a:cubicBezTo>
                    <a:pt x="0" y="3715"/>
                    <a:pt x="132" y="7349"/>
                    <a:pt x="215" y="10983"/>
                  </a:cubicBezTo>
                  <a:cubicBezTo>
                    <a:pt x="287" y="14581"/>
                    <a:pt x="371" y="18179"/>
                    <a:pt x="442" y="21777"/>
                  </a:cubicBezTo>
                  <a:cubicBezTo>
                    <a:pt x="490" y="23845"/>
                    <a:pt x="538" y="25901"/>
                    <a:pt x="586" y="27957"/>
                  </a:cubicBezTo>
                  <a:cubicBezTo>
                    <a:pt x="586" y="28082"/>
                    <a:pt x="675" y="28145"/>
                    <a:pt x="765" y="28145"/>
                  </a:cubicBezTo>
                  <a:cubicBezTo>
                    <a:pt x="855" y="28145"/>
                    <a:pt x="944" y="28082"/>
                    <a:pt x="944" y="27957"/>
                  </a:cubicBezTo>
                  <a:cubicBezTo>
                    <a:pt x="789" y="20725"/>
                    <a:pt x="646" y="13493"/>
                    <a:pt x="442" y="6261"/>
                  </a:cubicBezTo>
                  <a:cubicBezTo>
                    <a:pt x="395" y="4205"/>
                    <a:pt x="359" y="2137"/>
                    <a:pt x="239" y="81"/>
                  </a:cubicBezTo>
                  <a:cubicBezTo>
                    <a:pt x="233" y="27"/>
                    <a:pt x="188" y="0"/>
                    <a:pt x="14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714" name="Google Shape;3714;p36"/>
            <p:cNvSpPr/>
            <p:nvPr/>
          </p:nvSpPr>
          <p:spPr>
            <a:xfrm>
              <a:off x="-138585" y="1480892"/>
              <a:ext cx="9454358" cy="94211"/>
            </a:xfrm>
            <a:custGeom>
              <a:avLst/>
              <a:gdLst/>
              <a:ahLst/>
              <a:cxnLst/>
              <a:rect l="l" t="t" r="r" b="b"/>
              <a:pathLst>
                <a:path w="29012" h="562" extrusionOk="0">
                  <a:moveTo>
                    <a:pt x="14107" y="1"/>
                  </a:moveTo>
                  <a:cubicBezTo>
                    <a:pt x="11499" y="1"/>
                    <a:pt x="8885" y="22"/>
                    <a:pt x="6276" y="72"/>
                  </a:cubicBezTo>
                  <a:cubicBezTo>
                    <a:pt x="4232" y="119"/>
                    <a:pt x="2116" y="48"/>
                    <a:pt x="72" y="311"/>
                  </a:cubicBezTo>
                  <a:cubicBezTo>
                    <a:pt x="0" y="323"/>
                    <a:pt x="24" y="430"/>
                    <a:pt x="84" y="430"/>
                  </a:cubicBezTo>
                  <a:cubicBezTo>
                    <a:pt x="690" y="477"/>
                    <a:pt x="1299" y="494"/>
                    <a:pt x="1909" y="494"/>
                  </a:cubicBezTo>
                  <a:cubicBezTo>
                    <a:pt x="3155" y="494"/>
                    <a:pt x="4407" y="426"/>
                    <a:pt x="5643" y="418"/>
                  </a:cubicBezTo>
                  <a:cubicBezTo>
                    <a:pt x="7531" y="394"/>
                    <a:pt x="9420" y="382"/>
                    <a:pt x="11309" y="370"/>
                  </a:cubicBezTo>
                  <a:cubicBezTo>
                    <a:pt x="11787" y="369"/>
                    <a:pt x="12266" y="368"/>
                    <a:pt x="12745" y="368"/>
                  </a:cubicBezTo>
                  <a:cubicBezTo>
                    <a:pt x="15971" y="368"/>
                    <a:pt x="19198" y="402"/>
                    <a:pt x="22425" y="454"/>
                  </a:cubicBezTo>
                  <a:cubicBezTo>
                    <a:pt x="24553" y="490"/>
                    <a:pt x="26681" y="550"/>
                    <a:pt x="28821" y="562"/>
                  </a:cubicBezTo>
                  <a:cubicBezTo>
                    <a:pt x="29012" y="562"/>
                    <a:pt x="29012" y="263"/>
                    <a:pt x="28821" y="263"/>
                  </a:cubicBezTo>
                  <a:cubicBezTo>
                    <a:pt x="25055" y="60"/>
                    <a:pt x="21266" y="24"/>
                    <a:pt x="17501" y="12"/>
                  </a:cubicBezTo>
                  <a:cubicBezTo>
                    <a:pt x="16371" y="5"/>
                    <a:pt x="15240" y="1"/>
                    <a:pt x="14107"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715" name="Google Shape;3715;p36"/>
            <p:cNvSpPr/>
            <p:nvPr/>
          </p:nvSpPr>
          <p:spPr>
            <a:xfrm>
              <a:off x="-138585" y="2035928"/>
              <a:ext cx="9454358" cy="94211"/>
            </a:xfrm>
            <a:custGeom>
              <a:avLst/>
              <a:gdLst/>
              <a:ahLst/>
              <a:cxnLst/>
              <a:rect l="l" t="t" r="r" b="b"/>
              <a:pathLst>
                <a:path w="29012" h="562" extrusionOk="0">
                  <a:moveTo>
                    <a:pt x="14107" y="1"/>
                  </a:moveTo>
                  <a:cubicBezTo>
                    <a:pt x="11499" y="1"/>
                    <a:pt x="8885" y="22"/>
                    <a:pt x="6276" y="72"/>
                  </a:cubicBezTo>
                  <a:cubicBezTo>
                    <a:pt x="4232" y="120"/>
                    <a:pt x="2116" y="48"/>
                    <a:pt x="72" y="311"/>
                  </a:cubicBezTo>
                  <a:cubicBezTo>
                    <a:pt x="0" y="311"/>
                    <a:pt x="24" y="430"/>
                    <a:pt x="84" y="430"/>
                  </a:cubicBezTo>
                  <a:cubicBezTo>
                    <a:pt x="690" y="478"/>
                    <a:pt x="1299" y="494"/>
                    <a:pt x="1909" y="494"/>
                  </a:cubicBezTo>
                  <a:cubicBezTo>
                    <a:pt x="3155" y="494"/>
                    <a:pt x="4407" y="426"/>
                    <a:pt x="5643" y="418"/>
                  </a:cubicBezTo>
                  <a:cubicBezTo>
                    <a:pt x="7531" y="394"/>
                    <a:pt x="9420" y="383"/>
                    <a:pt x="11309" y="371"/>
                  </a:cubicBezTo>
                  <a:cubicBezTo>
                    <a:pt x="11910" y="369"/>
                    <a:pt x="12511" y="368"/>
                    <a:pt x="13113" y="368"/>
                  </a:cubicBezTo>
                  <a:cubicBezTo>
                    <a:pt x="16217" y="368"/>
                    <a:pt x="19321" y="394"/>
                    <a:pt x="22425" y="454"/>
                  </a:cubicBezTo>
                  <a:cubicBezTo>
                    <a:pt x="24553" y="490"/>
                    <a:pt x="26681" y="550"/>
                    <a:pt x="28821" y="562"/>
                  </a:cubicBezTo>
                  <a:cubicBezTo>
                    <a:pt x="29012" y="562"/>
                    <a:pt x="29012" y="263"/>
                    <a:pt x="28821" y="263"/>
                  </a:cubicBezTo>
                  <a:cubicBezTo>
                    <a:pt x="25055" y="60"/>
                    <a:pt x="21266" y="36"/>
                    <a:pt x="17501" y="12"/>
                  </a:cubicBezTo>
                  <a:cubicBezTo>
                    <a:pt x="16371" y="5"/>
                    <a:pt x="15240" y="1"/>
                    <a:pt x="14107"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716" name="Google Shape;3716;p36"/>
            <p:cNvSpPr/>
            <p:nvPr/>
          </p:nvSpPr>
          <p:spPr>
            <a:xfrm>
              <a:off x="-138585" y="2592976"/>
              <a:ext cx="9454358" cy="94211"/>
            </a:xfrm>
            <a:custGeom>
              <a:avLst/>
              <a:gdLst/>
              <a:ahLst/>
              <a:cxnLst/>
              <a:rect l="l" t="t" r="r" b="b"/>
              <a:pathLst>
                <a:path w="29012" h="562" extrusionOk="0">
                  <a:moveTo>
                    <a:pt x="14107" y="1"/>
                  </a:moveTo>
                  <a:cubicBezTo>
                    <a:pt x="11499" y="1"/>
                    <a:pt x="8885" y="22"/>
                    <a:pt x="6276" y="72"/>
                  </a:cubicBezTo>
                  <a:cubicBezTo>
                    <a:pt x="4232" y="108"/>
                    <a:pt x="2116" y="36"/>
                    <a:pt x="72" y="299"/>
                  </a:cubicBezTo>
                  <a:cubicBezTo>
                    <a:pt x="0" y="311"/>
                    <a:pt x="24" y="418"/>
                    <a:pt x="84" y="430"/>
                  </a:cubicBezTo>
                  <a:cubicBezTo>
                    <a:pt x="682" y="477"/>
                    <a:pt x="1283" y="493"/>
                    <a:pt x="1886" y="493"/>
                  </a:cubicBezTo>
                  <a:cubicBezTo>
                    <a:pt x="3140" y="493"/>
                    <a:pt x="4399" y="423"/>
                    <a:pt x="5643" y="407"/>
                  </a:cubicBezTo>
                  <a:cubicBezTo>
                    <a:pt x="7531" y="395"/>
                    <a:pt x="9420" y="371"/>
                    <a:pt x="11309" y="371"/>
                  </a:cubicBezTo>
                  <a:cubicBezTo>
                    <a:pt x="11926" y="369"/>
                    <a:pt x="12544" y="368"/>
                    <a:pt x="13161" y="368"/>
                  </a:cubicBezTo>
                  <a:cubicBezTo>
                    <a:pt x="16249" y="368"/>
                    <a:pt x="19337" y="393"/>
                    <a:pt x="22425" y="442"/>
                  </a:cubicBezTo>
                  <a:cubicBezTo>
                    <a:pt x="24553" y="478"/>
                    <a:pt x="26681" y="538"/>
                    <a:pt x="28821" y="562"/>
                  </a:cubicBezTo>
                  <a:cubicBezTo>
                    <a:pt x="29012" y="562"/>
                    <a:pt x="29012" y="263"/>
                    <a:pt x="28821" y="263"/>
                  </a:cubicBezTo>
                  <a:cubicBezTo>
                    <a:pt x="25055" y="60"/>
                    <a:pt x="21266" y="36"/>
                    <a:pt x="17501" y="12"/>
                  </a:cubicBezTo>
                  <a:cubicBezTo>
                    <a:pt x="16371" y="5"/>
                    <a:pt x="15240" y="1"/>
                    <a:pt x="14107"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717" name="Google Shape;3717;p36"/>
            <p:cNvSpPr/>
            <p:nvPr/>
          </p:nvSpPr>
          <p:spPr>
            <a:xfrm>
              <a:off x="-138585" y="3148013"/>
              <a:ext cx="9454358" cy="94379"/>
            </a:xfrm>
            <a:custGeom>
              <a:avLst/>
              <a:gdLst/>
              <a:ahLst/>
              <a:cxnLst/>
              <a:rect l="l" t="t" r="r" b="b"/>
              <a:pathLst>
                <a:path w="29012" h="563" extrusionOk="0">
                  <a:moveTo>
                    <a:pt x="14107" y="1"/>
                  </a:moveTo>
                  <a:cubicBezTo>
                    <a:pt x="11499" y="1"/>
                    <a:pt x="8885" y="22"/>
                    <a:pt x="6276" y="72"/>
                  </a:cubicBezTo>
                  <a:cubicBezTo>
                    <a:pt x="4232" y="120"/>
                    <a:pt x="2116" y="48"/>
                    <a:pt x="72" y="311"/>
                  </a:cubicBezTo>
                  <a:cubicBezTo>
                    <a:pt x="0" y="323"/>
                    <a:pt x="24" y="431"/>
                    <a:pt x="84" y="431"/>
                  </a:cubicBezTo>
                  <a:cubicBezTo>
                    <a:pt x="690" y="478"/>
                    <a:pt x="1299" y="494"/>
                    <a:pt x="1909" y="494"/>
                  </a:cubicBezTo>
                  <a:cubicBezTo>
                    <a:pt x="3155" y="494"/>
                    <a:pt x="4407" y="427"/>
                    <a:pt x="5643" y="419"/>
                  </a:cubicBezTo>
                  <a:cubicBezTo>
                    <a:pt x="7531" y="395"/>
                    <a:pt x="9420" y="383"/>
                    <a:pt x="11309" y="383"/>
                  </a:cubicBezTo>
                  <a:cubicBezTo>
                    <a:pt x="11926" y="381"/>
                    <a:pt x="12544" y="380"/>
                    <a:pt x="13161" y="380"/>
                  </a:cubicBezTo>
                  <a:cubicBezTo>
                    <a:pt x="16249" y="380"/>
                    <a:pt x="19337" y="405"/>
                    <a:pt x="22425" y="454"/>
                  </a:cubicBezTo>
                  <a:cubicBezTo>
                    <a:pt x="24553" y="490"/>
                    <a:pt x="26681" y="550"/>
                    <a:pt x="28821" y="562"/>
                  </a:cubicBezTo>
                  <a:cubicBezTo>
                    <a:pt x="29012" y="562"/>
                    <a:pt x="29012" y="263"/>
                    <a:pt x="28821" y="263"/>
                  </a:cubicBezTo>
                  <a:cubicBezTo>
                    <a:pt x="25055" y="72"/>
                    <a:pt x="21266" y="36"/>
                    <a:pt x="17501" y="12"/>
                  </a:cubicBezTo>
                  <a:cubicBezTo>
                    <a:pt x="16371" y="5"/>
                    <a:pt x="15240" y="1"/>
                    <a:pt x="14107"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718" name="Google Shape;3718;p36"/>
            <p:cNvSpPr/>
            <p:nvPr/>
          </p:nvSpPr>
          <p:spPr>
            <a:xfrm>
              <a:off x="-138585" y="3705229"/>
              <a:ext cx="9454358" cy="94211"/>
            </a:xfrm>
            <a:custGeom>
              <a:avLst/>
              <a:gdLst/>
              <a:ahLst/>
              <a:cxnLst/>
              <a:rect l="l" t="t" r="r" b="b"/>
              <a:pathLst>
                <a:path w="29012" h="562" extrusionOk="0">
                  <a:moveTo>
                    <a:pt x="14107" y="0"/>
                  </a:moveTo>
                  <a:cubicBezTo>
                    <a:pt x="11499" y="0"/>
                    <a:pt x="8885" y="21"/>
                    <a:pt x="6276" y="71"/>
                  </a:cubicBezTo>
                  <a:cubicBezTo>
                    <a:pt x="4232" y="107"/>
                    <a:pt x="2116" y="35"/>
                    <a:pt x="72" y="298"/>
                  </a:cubicBezTo>
                  <a:cubicBezTo>
                    <a:pt x="0" y="310"/>
                    <a:pt x="24" y="430"/>
                    <a:pt x="84" y="430"/>
                  </a:cubicBezTo>
                  <a:cubicBezTo>
                    <a:pt x="682" y="476"/>
                    <a:pt x="1283" y="493"/>
                    <a:pt x="1886" y="493"/>
                  </a:cubicBezTo>
                  <a:cubicBezTo>
                    <a:pt x="3140" y="493"/>
                    <a:pt x="4399" y="422"/>
                    <a:pt x="5643" y="406"/>
                  </a:cubicBezTo>
                  <a:cubicBezTo>
                    <a:pt x="7531" y="394"/>
                    <a:pt x="9420" y="382"/>
                    <a:pt x="11309" y="370"/>
                  </a:cubicBezTo>
                  <a:cubicBezTo>
                    <a:pt x="11926" y="368"/>
                    <a:pt x="12544" y="367"/>
                    <a:pt x="13161" y="367"/>
                  </a:cubicBezTo>
                  <a:cubicBezTo>
                    <a:pt x="16249" y="367"/>
                    <a:pt x="19337" y="392"/>
                    <a:pt x="22425" y="442"/>
                  </a:cubicBezTo>
                  <a:cubicBezTo>
                    <a:pt x="24553" y="477"/>
                    <a:pt x="26681" y="537"/>
                    <a:pt x="28821" y="561"/>
                  </a:cubicBezTo>
                  <a:cubicBezTo>
                    <a:pt x="29012" y="561"/>
                    <a:pt x="29012" y="262"/>
                    <a:pt x="28821" y="262"/>
                  </a:cubicBezTo>
                  <a:cubicBezTo>
                    <a:pt x="25055" y="59"/>
                    <a:pt x="21266" y="35"/>
                    <a:pt x="17501" y="11"/>
                  </a:cubicBezTo>
                  <a:cubicBezTo>
                    <a:pt x="16371" y="4"/>
                    <a:pt x="15240" y="0"/>
                    <a:pt x="1410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719" name="Google Shape;3719;p36"/>
            <p:cNvSpPr/>
            <p:nvPr/>
          </p:nvSpPr>
          <p:spPr>
            <a:xfrm>
              <a:off x="-138585" y="4262277"/>
              <a:ext cx="9454358" cy="92199"/>
            </a:xfrm>
            <a:custGeom>
              <a:avLst/>
              <a:gdLst/>
              <a:ahLst/>
              <a:cxnLst/>
              <a:rect l="l" t="t" r="r" b="b"/>
              <a:pathLst>
                <a:path w="29012" h="550" extrusionOk="0">
                  <a:moveTo>
                    <a:pt x="14107" y="0"/>
                  </a:moveTo>
                  <a:cubicBezTo>
                    <a:pt x="11499" y="0"/>
                    <a:pt x="8885" y="21"/>
                    <a:pt x="6276" y="71"/>
                  </a:cubicBezTo>
                  <a:cubicBezTo>
                    <a:pt x="4232" y="107"/>
                    <a:pt x="2116" y="35"/>
                    <a:pt x="72" y="298"/>
                  </a:cubicBezTo>
                  <a:cubicBezTo>
                    <a:pt x="0" y="310"/>
                    <a:pt x="24" y="418"/>
                    <a:pt x="84" y="430"/>
                  </a:cubicBezTo>
                  <a:cubicBezTo>
                    <a:pt x="680" y="472"/>
                    <a:pt x="1281" y="487"/>
                    <a:pt x="1882" y="487"/>
                  </a:cubicBezTo>
                  <a:cubicBezTo>
                    <a:pt x="3137" y="487"/>
                    <a:pt x="4398" y="422"/>
                    <a:pt x="5643" y="406"/>
                  </a:cubicBezTo>
                  <a:cubicBezTo>
                    <a:pt x="7531" y="382"/>
                    <a:pt x="9420" y="370"/>
                    <a:pt x="11309" y="370"/>
                  </a:cubicBezTo>
                  <a:cubicBezTo>
                    <a:pt x="11926" y="368"/>
                    <a:pt x="12544" y="367"/>
                    <a:pt x="13161" y="367"/>
                  </a:cubicBezTo>
                  <a:cubicBezTo>
                    <a:pt x="16249" y="367"/>
                    <a:pt x="19337" y="392"/>
                    <a:pt x="22425" y="442"/>
                  </a:cubicBezTo>
                  <a:cubicBezTo>
                    <a:pt x="24553" y="478"/>
                    <a:pt x="26681" y="537"/>
                    <a:pt x="28821" y="549"/>
                  </a:cubicBezTo>
                  <a:cubicBezTo>
                    <a:pt x="29012" y="549"/>
                    <a:pt x="29012" y="250"/>
                    <a:pt x="28821" y="250"/>
                  </a:cubicBezTo>
                  <a:cubicBezTo>
                    <a:pt x="25055" y="59"/>
                    <a:pt x="21266" y="23"/>
                    <a:pt x="17501" y="11"/>
                  </a:cubicBezTo>
                  <a:cubicBezTo>
                    <a:pt x="16371" y="4"/>
                    <a:pt x="15240" y="0"/>
                    <a:pt x="1410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720" name="Google Shape;3720;p36"/>
            <p:cNvSpPr/>
            <p:nvPr/>
          </p:nvSpPr>
          <p:spPr>
            <a:xfrm>
              <a:off x="-138585" y="4817314"/>
              <a:ext cx="9454358" cy="94211"/>
            </a:xfrm>
            <a:custGeom>
              <a:avLst/>
              <a:gdLst/>
              <a:ahLst/>
              <a:cxnLst/>
              <a:rect l="l" t="t" r="r" b="b"/>
              <a:pathLst>
                <a:path w="29012" h="562" extrusionOk="0">
                  <a:moveTo>
                    <a:pt x="14107" y="0"/>
                  </a:moveTo>
                  <a:cubicBezTo>
                    <a:pt x="11499" y="0"/>
                    <a:pt x="8885" y="21"/>
                    <a:pt x="6276" y="71"/>
                  </a:cubicBezTo>
                  <a:cubicBezTo>
                    <a:pt x="4232" y="119"/>
                    <a:pt x="2116" y="35"/>
                    <a:pt x="72" y="310"/>
                  </a:cubicBezTo>
                  <a:cubicBezTo>
                    <a:pt x="0" y="310"/>
                    <a:pt x="24" y="430"/>
                    <a:pt x="84" y="430"/>
                  </a:cubicBezTo>
                  <a:cubicBezTo>
                    <a:pt x="690" y="477"/>
                    <a:pt x="1299" y="493"/>
                    <a:pt x="1909" y="493"/>
                  </a:cubicBezTo>
                  <a:cubicBezTo>
                    <a:pt x="3155" y="493"/>
                    <a:pt x="4407" y="426"/>
                    <a:pt x="5643" y="418"/>
                  </a:cubicBezTo>
                  <a:cubicBezTo>
                    <a:pt x="7531" y="394"/>
                    <a:pt x="9420" y="382"/>
                    <a:pt x="11309" y="370"/>
                  </a:cubicBezTo>
                  <a:cubicBezTo>
                    <a:pt x="11910" y="368"/>
                    <a:pt x="12511" y="367"/>
                    <a:pt x="13113" y="367"/>
                  </a:cubicBezTo>
                  <a:cubicBezTo>
                    <a:pt x="16217" y="367"/>
                    <a:pt x="19321" y="394"/>
                    <a:pt x="22425" y="454"/>
                  </a:cubicBezTo>
                  <a:cubicBezTo>
                    <a:pt x="24553" y="490"/>
                    <a:pt x="26681" y="549"/>
                    <a:pt x="28821" y="561"/>
                  </a:cubicBezTo>
                  <a:cubicBezTo>
                    <a:pt x="29012" y="561"/>
                    <a:pt x="29012" y="262"/>
                    <a:pt x="28821" y="262"/>
                  </a:cubicBezTo>
                  <a:cubicBezTo>
                    <a:pt x="25055" y="59"/>
                    <a:pt x="21266" y="35"/>
                    <a:pt x="17501" y="11"/>
                  </a:cubicBezTo>
                  <a:cubicBezTo>
                    <a:pt x="16371" y="4"/>
                    <a:pt x="15240" y="0"/>
                    <a:pt x="1410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721" name="Google Shape;3721;p36"/>
            <p:cNvSpPr/>
            <p:nvPr/>
          </p:nvSpPr>
          <p:spPr>
            <a:xfrm>
              <a:off x="-323749" y="366550"/>
              <a:ext cx="9454358" cy="92199"/>
            </a:xfrm>
            <a:custGeom>
              <a:avLst/>
              <a:gdLst/>
              <a:ahLst/>
              <a:cxnLst/>
              <a:rect l="l" t="t" r="r" b="b"/>
              <a:pathLst>
                <a:path w="29012" h="550" extrusionOk="0">
                  <a:moveTo>
                    <a:pt x="14107" y="0"/>
                  </a:moveTo>
                  <a:cubicBezTo>
                    <a:pt x="11499" y="0"/>
                    <a:pt x="8885" y="21"/>
                    <a:pt x="6276" y="71"/>
                  </a:cubicBezTo>
                  <a:cubicBezTo>
                    <a:pt x="4232" y="107"/>
                    <a:pt x="2116" y="35"/>
                    <a:pt x="72" y="298"/>
                  </a:cubicBezTo>
                  <a:cubicBezTo>
                    <a:pt x="0" y="310"/>
                    <a:pt x="24" y="418"/>
                    <a:pt x="84" y="430"/>
                  </a:cubicBezTo>
                  <a:cubicBezTo>
                    <a:pt x="680" y="472"/>
                    <a:pt x="1281" y="487"/>
                    <a:pt x="1882" y="487"/>
                  </a:cubicBezTo>
                  <a:cubicBezTo>
                    <a:pt x="3137" y="487"/>
                    <a:pt x="4398" y="422"/>
                    <a:pt x="5643" y="406"/>
                  </a:cubicBezTo>
                  <a:cubicBezTo>
                    <a:pt x="7531" y="382"/>
                    <a:pt x="9420" y="370"/>
                    <a:pt x="11309" y="370"/>
                  </a:cubicBezTo>
                  <a:cubicBezTo>
                    <a:pt x="11926" y="368"/>
                    <a:pt x="12544" y="367"/>
                    <a:pt x="13161" y="367"/>
                  </a:cubicBezTo>
                  <a:cubicBezTo>
                    <a:pt x="16249" y="367"/>
                    <a:pt x="19337" y="392"/>
                    <a:pt x="22425" y="442"/>
                  </a:cubicBezTo>
                  <a:cubicBezTo>
                    <a:pt x="24553" y="478"/>
                    <a:pt x="26681" y="537"/>
                    <a:pt x="28821" y="549"/>
                  </a:cubicBezTo>
                  <a:cubicBezTo>
                    <a:pt x="29012" y="549"/>
                    <a:pt x="29012" y="250"/>
                    <a:pt x="28821" y="250"/>
                  </a:cubicBezTo>
                  <a:cubicBezTo>
                    <a:pt x="25055" y="59"/>
                    <a:pt x="21266" y="23"/>
                    <a:pt x="17501" y="11"/>
                  </a:cubicBezTo>
                  <a:cubicBezTo>
                    <a:pt x="16371" y="4"/>
                    <a:pt x="15240" y="0"/>
                    <a:pt x="1410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722" name="Google Shape;3722;p36"/>
            <p:cNvSpPr/>
            <p:nvPr/>
          </p:nvSpPr>
          <p:spPr>
            <a:xfrm>
              <a:off x="-323749" y="921587"/>
              <a:ext cx="9454358" cy="94211"/>
            </a:xfrm>
            <a:custGeom>
              <a:avLst/>
              <a:gdLst/>
              <a:ahLst/>
              <a:cxnLst/>
              <a:rect l="l" t="t" r="r" b="b"/>
              <a:pathLst>
                <a:path w="29012" h="562" extrusionOk="0">
                  <a:moveTo>
                    <a:pt x="14107" y="0"/>
                  </a:moveTo>
                  <a:cubicBezTo>
                    <a:pt x="11499" y="0"/>
                    <a:pt x="8885" y="21"/>
                    <a:pt x="6276" y="71"/>
                  </a:cubicBezTo>
                  <a:cubicBezTo>
                    <a:pt x="4232" y="119"/>
                    <a:pt x="2116" y="35"/>
                    <a:pt x="72" y="310"/>
                  </a:cubicBezTo>
                  <a:cubicBezTo>
                    <a:pt x="0" y="310"/>
                    <a:pt x="24" y="430"/>
                    <a:pt x="84" y="430"/>
                  </a:cubicBezTo>
                  <a:cubicBezTo>
                    <a:pt x="690" y="477"/>
                    <a:pt x="1299" y="493"/>
                    <a:pt x="1909" y="493"/>
                  </a:cubicBezTo>
                  <a:cubicBezTo>
                    <a:pt x="3155" y="493"/>
                    <a:pt x="4407" y="426"/>
                    <a:pt x="5643" y="418"/>
                  </a:cubicBezTo>
                  <a:cubicBezTo>
                    <a:pt x="7531" y="394"/>
                    <a:pt x="9420" y="382"/>
                    <a:pt x="11309" y="370"/>
                  </a:cubicBezTo>
                  <a:cubicBezTo>
                    <a:pt x="11910" y="368"/>
                    <a:pt x="12511" y="367"/>
                    <a:pt x="13113" y="367"/>
                  </a:cubicBezTo>
                  <a:cubicBezTo>
                    <a:pt x="16217" y="367"/>
                    <a:pt x="19321" y="394"/>
                    <a:pt x="22425" y="454"/>
                  </a:cubicBezTo>
                  <a:cubicBezTo>
                    <a:pt x="24553" y="490"/>
                    <a:pt x="26681" y="549"/>
                    <a:pt x="28821" y="561"/>
                  </a:cubicBezTo>
                  <a:cubicBezTo>
                    <a:pt x="29012" y="561"/>
                    <a:pt x="29012" y="262"/>
                    <a:pt x="28821" y="262"/>
                  </a:cubicBezTo>
                  <a:cubicBezTo>
                    <a:pt x="25055" y="59"/>
                    <a:pt x="21266" y="35"/>
                    <a:pt x="17501" y="11"/>
                  </a:cubicBezTo>
                  <a:cubicBezTo>
                    <a:pt x="16371" y="4"/>
                    <a:pt x="15240" y="0"/>
                    <a:pt x="1410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723" name="Google Shape;3723;p36"/>
            <p:cNvSpPr/>
            <p:nvPr/>
          </p:nvSpPr>
          <p:spPr>
            <a:xfrm>
              <a:off x="3272150" y="-134500"/>
              <a:ext cx="151542" cy="5286213"/>
            </a:xfrm>
            <a:custGeom>
              <a:avLst/>
              <a:gdLst/>
              <a:ahLst/>
              <a:cxnLst/>
              <a:rect l="l" t="t" r="r" b="b"/>
              <a:pathLst>
                <a:path w="904" h="29332" extrusionOk="0">
                  <a:moveTo>
                    <a:pt x="354" y="0"/>
                  </a:moveTo>
                  <a:cubicBezTo>
                    <a:pt x="293" y="0"/>
                    <a:pt x="233" y="42"/>
                    <a:pt x="227" y="126"/>
                  </a:cubicBezTo>
                  <a:cubicBezTo>
                    <a:pt x="36" y="3939"/>
                    <a:pt x="96" y="7776"/>
                    <a:pt x="72" y="11589"/>
                  </a:cubicBezTo>
                  <a:cubicBezTo>
                    <a:pt x="60" y="15379"/>
                    <a:pt x="0" y="19156"/>
                    <a:pt x="96" y="22945"/>
                  </a:cubicBezTo>
                  <a:cubicBezTo>
                    <a:pt x="156" y="25001"/>
                    <a:pt x="132" y="27165"/>
                    <a:pt x="526" y="29197"/>
                  </a:cubicBezTo>
                  <a:cubicBezTo>
                    <a:pt x="542" y="29290"/>
                    <a:pt x="615" y="29331"/>
                    <a:pt x="693" y="29331"/>
                  </a:cubicBezTo>
                  <a:cubicBezTo>
                    <a:pt x="795" y="29331"/>
                    <a:pt x="903" y="29259"/>
                    <a:pt x="897" y="29137"/>
                  </a:cubicBezTo>
                  <a:cubicBezTo>
                    <a:pt x="897" y="27284"/>
                    <a:pt x="658" y="25420"/>
                    <a:pt x="598" y="23567"/>
                  </a:cubicBezTo>
                  <a:cubicBezTo>
                    <a:pt x="538" y="21702"/>
                    <a:pt x="526" y="19837"/>
                    <a:pt x="526" y="17973"/>
                  </a:cubicBezTo>
                  <a:cubicBezTo>
                    <a:pt x="526" y="14195"/>
                    <a:pt x="562" y="10418"/>
                    <a:pt x="562" y="6653"/>
                  </a:cubicBezTo>
                  <a:cubicBezTo>
                    <a:pt x="562" y="4477"/>
                    <a:pt x="574" y="2301"/>
                    <a:pt x="490" y="126"/>
                  </a:cubicBezTo>
                  <a:cubicBezTo>
                    <a:pt x="478" y="42"/>
                    <a:pt x="416" y="0"/>
                    <a:pt x="354"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724" name="Google Shape;3724;p36"/>
            <p:cNvSpPr/>
            <p:nvPr/>
          </p:nvSpPr>
          <p:spPr>
            <a:xfrm>
              <a:off x="3773050" y="-134500"/>
              <a:ext cx="100412" cy="5264846"/>
            </a:xfrm>
            <a:custGeom>
              <a:avLst/>
              <a:gdLst/>
              <a:ahLst/>
              <a:cxnLst/>
              <a:rect l="l" t="t" r="r" b="b"/>
              <a:pathLst>
                <a:path w="599" h="30246" extrusionOk="0">
                  <a:moveTo>
                    <a:pt x="264" y="1"/>
                  </a:moveTo>
                  <a:cubicBezTo>
                    <a:pt x="222" y="1"/>
                    <a:pt x="180" y="27"/>
                    <a:pt x="180" y="81"/>
                  </a:cubicBezTo>
                  <a:cubicBezTo>
                    <a:pt x="1" y="4026"/>
                    <a:pt x="96" y="7982"/>
                    <a:pt x="108" y="11927"/>
                  </a:cubicBezTo>
                  <a:cubicBezTo>
                    <a:pt x="108" y="15872"/>
                    <a:pt x="108" y="19828"/>
                    <a:pt x="120" y="23785"/>
                  </a:cubicBezTo>
                  <a:lnTo>
                    <a:pt x="132" y="27036"/>
                  </a:lnTo>
                  <a:cubicBezTo>
                    <a:pt x="132" y="28052"/>
                    <a:pt x="36" y="29140"/>
                    <a:pt x="276" y="30132"/>
                  </a:cubicBezTo>
                  <a:cubicBezTo>
                    <a:pt x="297" y="30209"/>
                    <a:pt x="364" y="30245"/>
                    <a:pt x="431" y="30245"/>
                  </a:cubicBezTo>
                  <a:cubicBezTo>
                    <a:pt x="511" y="30245"/>
                    <a:pt x="592" y="30194"/>
                    <a:pt x="598" y="30096"/>
                  </a:cubicBezTo>
                  <a:cubicBezTo>
                    <a:pt x="479" y="26235"/>
                    <a:pt x="515" y="22386"/>
                    <a:pt x="503" y="18537"/>
                  </a:cubicBezTo>
                  <a:cubicBezTo>
                    <a:pt x="479" y="14629"/>
                    <a:pt x="479" y="10708"/>
                    <a:pt x="455" y="6787"/>
                  </a:cubicBezTo>
                  <a:cubicBezTo>
                    <a:pt x="443" y="4552"/>
                    <a:pt x="455" y="2305"/>
                    <a:pt x="347" y="81"/>
                  </a:cubicBezTo>
                  <a:cubicBezTo>
                    <a:pt x="347" y="27"/>
                    <a:pt x="305" y="1"/>
                    <a:pt x="26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725" name="Google Shape;3725;p36"/>
            <p:cNvSpPr/>
            <p:nvPr/>
          </p:nvSpPr>
          <p:spPr>
            <a:xfrm>
              <a:off x="4283993" y="-134500"/>
              <a:ext cx="140476" cy="5364760"/>
            </a:xfrm>
            <a:custGeom>
              <a:avLst/>
              <a:gdLst/>
              <a:ahLst/>
              <a:cxnLst/>
              <a:rect l="l" t="t" r="r" b="b"/>
              <a:pathLst>
                <a:path w="838" h="30820" extrusionOk="0">
                  <a:moveTo>
                    <a:pt x="246" y="0"/>
                  </a:moveTo>
                  <a:cubicBezTo>
                    <a:pt x="195" y="0"/>
                    <a:pt x="144" y="33"/>
                    <a:pt x="144" y="99"/>
                  </a:cubicBezTo>
                  <a:cubicBezTo>
                    <a:pt x="1" y="2071"/>
                    <a:pt x="120" y="4091"/>
                    <a:pt x="132" y="6076"/>
                  </a:cubicBezTo>
                  <a:cubicBezTo>
                    <a:pt x="144" y="8048"/>
                    <a:pt x="156" y="10056"/>
                    <a:pt x="180" y="12052"/>
                  </a:cubicBezTo>
                  <a:cubicBezTo>
                    <a:pt x="216" y="15997"/>
                    <a:pt x="264" y="19942"/>
                    <a:pt x="300" y="23898"/>
                  </a:cubicBezTo>
                  <a:lnTo>
                    <a:pt x="335" y="27245"/>
                  </a:lnTo>
                  <a:cubicBezTo>
                    <a:pt x="347" y="28405"/>
                    <a:pt x="312" y="29564"/>
                    <a:pt x="407" y="30712"/>
                  </a:cubicBezTo>
                  <a:cubicBezTo>
                    <a:pt x="431" y="30784"/>
                    <a:pt x="494" y="30819"/>
                    <a:pt x="555" y="30819"/>
                  </a:cubicBezTo>
                  <a:cubicBezTo>
                    <a:pt x="616" y="30819"/>
                    <a:pt x="676" y="30784"/>
                    <a:pt x="694" y="30712"/>
                  </a:cubicBezTo>
                  <a:cubicBezTo>
                    <a:pt x="837" y="28740"/>
                    <a:pt x="694" y="26719"/>
                    <a:pt x="682" y="24735"/>
                  </a:cubicBezTo>
                  <a:cubicBezTo>
                    <a:pt x="658" y="22739"/>
                    <a:pt x="646" y="20755"/>
                    <a:pt x="622" y="18758"/>
                  </a:cubicBezTo>
                  <a:cubicBezTo>
                    <a:pt x="586" y="14814"/>
                    <a:pt x="551" y="10857"/>
                    <a:pt x="491" y="6912"/>
                  </a:cubicBezTo>
                  <a:cubicBezTo>
                    <a:pt x="467" y="4653"/>
                    <a:pt x="551" y="2346"/>
                    <a:pt x="347" y="99"/>
                  </a:cubicBezTo>
                  <a:cubicBezTo>
                    <a:pt x="347" y="33"/>
                    <a:pt x="297" y="0"/>
                    <a:pt x="246"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726" name="Google Shape;3726;p36"/>
            <p:cNvSpPr/>
            <p:nvPr/>
          </p:nvSpPr>
          <p:spPr>
            <a:xfrm>
              <a:off x="4798959" y="-134500"/>
              <a:ext cx="180540" cy="5309233"/>
            </a:xfrm>
            <a:custGeom>
              <a:avLst/>
              <a:gdLst/>
              <a:ahLst/>
              <a:cxnLst/>
              <a:rect l="l" t="t" r="r" b="b"/>
              <a:pathLst>
                <a:path w="1077" h="30501" extrusionOk="0">
                  <a:moveTo>
                    <a:pt x="183" y="0"/>
                  </a:moveTo>
                  <a:cubicBezTo>
                    <a:pt x="142" y="0"/>
                    <a:pt x="96" y="31"/>
                    <a:pt x="96" y="85"/>
                  </a:cubicBezTo>
                  <a:cubicBezTo>
                    <a:pt x="1" y="2021"/>
                    <a:pt x="180" y="4018"/>
                    <a:pt x="240" y="5966"/>
                  </a:cubicBezTo>
                  <a:cubicBezTo>
                    <a:pt x="312" y="7915"/>
                    <a:pt x="359" y="9887"/>
                    <a:pt x="407" y="11847"/>
                  </a:cubicBezTo>
                  <a:cubicBezTo>
                    <a:pt x="503" y="15768"/>
                    <a:pt x="563" y="19689"/>
                    <a:pt x="587" y="23610"/>
                  </a:cubicBezTo>
                  <a:cubicBezTo>
                    <a:pt x="598" y="25857"/>
                    <a:pt x="598" y="28092"/>
                    <a:pt x="622" y="30339"/>
                  </a:cubicBezTo>
                  <a:cubicBezTo>
                    <a:pt x="622" y="30447"/>
                    <a:pt x="703" y="30501"/>
                    <a:pt x="784" y="30501"/>
                  </a:cubicBezTo>
                  <a:cubicBezTo>
                    <a:pt x="864" y="30501"/>
                    <a:pt x="945" y="30447"/>
                    <a:pt x="945" y="30339"/>
                  </a:cubicBezTo>
                  <a:cubicBezTo>
                    <a:pt x="1077" y="22426"/>
                    <a:pt x="897" y="14501"/>
                    <a:pt x="598" y="6588"/>
                  </a:cubicBezTo>
                  <a:cubicBezTo>
                    <a:pt x="515" y="4424"/>
                    <a:pt x="551" y="2201"/>
                    <a:pt x="252" y="61"/>
                  </a:cubicBezTo>
                  <a:cubicBezTo>
                    <a:pt x="247" y="19"/>
                    <a:pt x="216" y="0"/>
                    <a:pt x="18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727" name="Google Shape;3727;p36"/>
            <p:cNvSpPr/>
            <p:nvPr/>
          </p:nvSpPr>
          <p:spPr>
            <a:xfrm>
              <a:off x="5321975" y="-134500"/>
              <a:ext cx="158425" cy="5364733"/>
            </a:xfrm>
            <a:custGeom>
              <a:avLst/>
              <a:gdLst/>
              <a:ahLst/>
              <a:cxnLst/>
              <a:rect l="l" t="t" r="r" b="b"/>
              <a:pathLst>
                <a:path w="945" h="28158" extrusionOk="0">
                  <a:moveTo>
                    <a:pt x="144" y="1"/>
                  </a:moveTo>
                  <a:cubicBezTo>
                    <a:pt x="96" y="1"/>
                    <a:pt x="48" y="31"/>
                    <a:pt x="48" y="90"/>
                  </a:cubicBezTo>
                  <a:cubicBezTo>
                    <a:pt x="1" y="3724"/>
                    <a:pt x="132" y="7370"/>
                    <a:pt x="204" y="10992"/>
                  </a:cubicBezTo>
                  <a:cubicBezTo>
                    <a:pt x="288" y="14590"/>
                    <a:pt x="359" y="18188"/>
                    <a:pt x="443" y="21786"/>
                  </a:cubicBezTo>
                  <a:cubicBezTo>
                    <a:pt x="491" y="23854"/>
                    <a:pt x="539" y="25910"/>
                    <a:pt x="586" y="27978"/>
                  </a:cubicBezTo>
                  <a:cubicBezTo>
                    <a:pt x="586" y="28098"/>
                    <a:pt x="676" y="28157"/>
                    <a:pt x="766" y="28157"/>
                  </a:cubicBezTo>
                  <a:cubicBezTo>
                    <a:pt x="855" y="28157"/>
                    <a:pt x="945" y="28098"/>
                    <a:pt x="945" y="27978"/>
                  </a:cubicBezTo>
                  <a:cubicBezTo>
                    <a:pt x="790" y="20746"/>
                    <a:pt x="646" y="13514"/>
                    <a:pt x="443" y="6282"/>
                  </a:cubicBezTo>
                  <a:cubicBezTo>
                    <a:pt x="383" y="4214"/>
                    <a:pt x="359" y="2158"/>
                    <a:pt x="240" y="90"/>
                  </a:cubicBezTo>
                  <a:cubicBezTo>
                    <a:pt x="240" y="31"/>
                    <a:pt x="192" y="1"/>
                    <a:pt x="14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728" name="Google Shape;3728;p36"/>
            <p:cNvSpPr/>
            <p:nvPr/>
          </p:nvSpPr>
          <p:spPr>
            <a:xfrm>
              <a:off x="5780950" y="-134500"/>
              <a:ext cx="158425" cy="5309202"/>
            </a:xfrm>
            <a:custGeom>
              <a:avLst/>
              <a:gdLst/>
              <a:ahLst/>
              <a:cxnLst/>
              <a:rect l="l" t="t" r="r" b="b"/>
              <a:pathLst>
                <a:path w="945" h="28145" extrusionOk="0">
                  <a:moveTo>
                    <a:pt x="143" y="0"/>
                  </a:moveTo>
                  <a:cubicBezTo>
                    <a:pt x="99" y="0"/>
                    <a:pt x="54" y="27"/>
                    <a:pt x="48" y="81"/>
                  </a:cubicBezTo>
                  <a:cubicBezTo>
                    <a:pt x="0" y="3715"/>
                    <a:pt x="132" y="7349"/>
                    <a:pt x="215" y="10983"/>
                  </a:cubicBezTo>
                  <a:cubicBezTo>
                    <a:pt x="287" y="14581"/>
                    <a:pt x="371" y="18179"/>
                    <a:pt x="442" y="21777"/>
                  </a:cubicBezTo>
                  <a:cubicBezTo>
                    <a:pt x="490" y="23845"/>
                    <a:pt x="538" y="25901"/>
                    <a:pt x="586" y="27957"/>
                  </a:cubicBezTo>
                  <a:cubicBezTo>
                    <a:pt x="586" y="28082"/>
                    <a:pt x="675" y="28145"/>
                    <a:pt x="765" y="28145"/>
                  </a:cubicBezTo>
                  <a:cubicBezTo>
                    <a:pt x="855" y="28145"/>
                    <a:pt x="944" y="28082"/>
                    <a:pt x="944" y="27957"/>
                  </a:cubicBezTo>
                  <a:cubicBezTo>
                    <a:pt x="789" y="20725"/>
                    <a:pt x="646" y="13493"/>
                    <a:pt x="442" y="6261"/>
                  </a:cubicBezTo>
                  <a:cubicBezTo>
                    <a:pt x="395" y="4205"/>
                    <a:pt x="359" y="2137"/>
                    <a:pt x="239" y="81"/>
                  </a:cubicBezTo>
                  <a:cubicBezTo>
                    <a:pt x="233" y="27"/>
                    <a:pt x="188" y="0"/>
                    <a:pt x="14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729" name="Google Shape;3729;p36"/>
            <p:cNvSpPr/>
            <p:nvPr/>
          </p:nvSpPr>
          <p:spPr>
            <a:xfrm>
              <a:off x="6291575" y="-115450"/>
              <a:ext cx="151542" cy="5286213"/>
            </a:xfrm>
            <a:custGeom>
              <a:avLst/>
              <a:gdLst/>
              <a:ahLst/>
              <a:cxnLst/>
              <a:rect l="l" t="t" r="r" b="b"/>
              <a:pathLst>
                <a:path w="904" h="29332" extrusionOk="0">
                  <a:moveTo>
                    <a:pt x="354" y="0"/>
                  </a:moveTo>
                  <a:cubicBezTo>
                    <a:pt x="293" y="0"/>
                    <a:pt x="233" y="42"/>
                    <a:pt x="227" y="126"/>
                  </a:cubicBezTo>
                  <a:cubicBezTo>
                    <a:pt x="36" y="3939"/>
                    <a:pt x="96" y="7776"/>
                    <a:pt x="72" y="11589"/>
                  </a:cubicBezTo>
                  <a:cubicBezTo>
                    <a:pt x="60" y="15379"/>
                    <a:pt x="0" y="19156"/>
                    <a:pt x="96" y="22945"/>
                  </a:cubicBezTo>
                  <a:cubicBezTo>
                    <a:pt x="156" y="25001"/>
                    <a:pt x="132" y="27165"/>
                    <a:pt x="526" y="29197"/>
                  </a:cubicBezTo>
                  <a:cubicBezTo>
                    <a:pt x="542" y="29290"/>
                    <a:pt x="615" y="29331"/>
                    <a:pt x="693" y="29331"/>
                  </a:cubicBezTo>
                  <a:cubicBezTo>
                    <a:pt x="795" y="29331"/>
                    <a:pt x="903" y="29259"/>
                    <a:pt x="897" y="29137"/>
                  </a:cubicBezTo>
                  <a:cubicBezTo>
                    <a:pt x="897" y="27284"/>
                    <a:pt x="658" y="25420"/>
                    <a:pt x="598" y="23567"/>
                  </a:cubicBezTo>
                  <a:cubicBezTo>
                    <a:pt x="538" y="21702"/>
                    <a:pt x="526" y="19837"/>
                    <a:pt x="526" y="17973"/>
                  </a:cubicBezTo>
                  <a:cubicBezTo>
                    <a:pt x="526" y="14195"/>
                    <a:pt x="562" y="10418"/>
                    <a:pt x="562" y="6653"/>
                  </a:cubicBezTo>
                  <a:cubicBezTo>
                    <a:pt x="562" y="4477"/>
                    <a:pt x="574" y="2301"/>
                    <a:pt x="490" y="126"/>
                  </a:cubicBezTo>
                  <a:cubicBezTo>
                    <a:pt x="478" y="42"/>
                    <a:pt x="416" y="0"/>
                    <a:pt x="354"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730" name="Google Shape;3730;p36"/>
            <p:cNvSpPr/>
            <p:nvPr/>
          </p:nvSpPr>
          <p:spPr>
            <a:xfrm>
              <a:off x="6792475" y="-115450"/>
              <a:ext cx="100412" cy="5264846"/>
            </a:xfrm>
            <a:custGeom>
              <a:avLst/>
              <a:gdLst/>
              <a:ahLst/>
              <a:cxnLst/>
              <a:rect l="l" t="t" r="r" b="b"/>
              <a:pathLst>
                <a:path w="599" h="30246" extrusionOk="0">
                  <a:moveTo>
                    <a:pt x="264" y="1"/>
                  </a:moveTo>
                  <a:cubicBezTo>
                    <a:pt x="222" y="1"/>
                    <a:pt x="180" y="27"/>
                    <a:pt x="180" y="81"/>
                  </a:cubicBezTo>
                  <a:cubicBezTo>
                    <a:pt x="1" y="4026"/>
                    <a:pt x="96" y="7982"/>
                    <a:pt x="108" y="11927"/>
                  </a:cubicBezTo>
                  <a:cubicBezTo>
                    <a:pt x="108" y="15872"/>
                    <a:pt x="108" y="19828"/>
                    <a:pt x="120" y="23785"/>
                  </a:cubicBezTo>
                  <a:lnTo>
                    <a:pt x="132" y="27036"/>
                  </a:lnTo>
                  <a:cubicBezTo>
                    <a:pt x="132" y="28052"/>
                    <a:pt x="36" y="29140"/>
                    <a:pt x="276" y="30132"/>
                  </a:cubicBezTo>
                  <a:cubicBezTo>
                    <a:pt x="297" y="30209"/>
                    <a:pt x="364" y="30245"/>
                    <a:pt x="431" y="30245"/>
                  </a:cubicBezTo>
                  <a:cubicBezTo>
                    <a:pt x="511" y="30245"/>
                    <a:pt x="592" y="30194"/>
                    <a:pt x="598" y="30096"/>
                  </a:cubicBezTo>
                  <a:cubicBezTo>
                    <a:pt x="479" y="26235"/>
                    <a:pt x="515" y="22386"/>
                    <a:pt x="503" y="18537"/>
                  </a:cubicBezTo>
                  <a:cubicBezTo>
                    <a:pt x="479" y="14629"/>
                    <a:pt x="479" y="10708"/>
                    <a:pt x="455" y="6787"/>
                  </a:cubicBezTo>
                  <a:cubicBezTo>
                    <a:pt x="443" y="4552"/>
                    <a:pt x="455" y="2305"/>
                    <a:pt x="347" y="81"/>
                  </a:cubicBezTo>
                  <a:cubicBezTo>
                    <a:pt x="347" y="27"/>
                    <a:pt x="305" y="1"/>
                    <a:pt x="26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731" name="Google Shape;3731;p36"/>
            <p:cNvSpPr/>
            <p:nvPr/>
          </p:nvSpPr>
          <p:spPr>
            <a:xfrm>
              <a:off x="7303418" y="-115450"/>
              <a:ext cx="140476" cy="5364760"/>
            </a:xfrm>
            <a:custGeom>
              <a:avLst/>
              <a:gdLst/>
              <a:ahLst/>
              <a:cxnLst/>
              <a:rect l="l" t="t" r="r" b="b"/>
              <a:pathLst>
                <a:path w="838" h="30820" extrusionOk="0">
                  <a:moveTo>
                    <a:pt x="246" y="0"/>
                  </a:moveTo>
                  <a:cubicBezTo>
                    <a:pt x="195" y="0"/>
                    <a:pt x="144" y="33"/>
                    <a:pt x="144" y="99"/>
                  </a:cubicBezTo>
                  <a:cubicBezTo>
                    <a:pt x="1" y="2071"/>
                    <a:pt x="120" y="4091"/>
                    <a:pt x="132" y="6076"/>
                  </a:cubicBezTo>
                  <a:cubicBezTo>
                    <a:pt x="144" y="8048"/>
                    <a:pt x="156" y="10056"/>
                    <a:pt x="180" y="12052"/>
                  </a:cubicBezTo>
                  <a:cubicBezTo>
                    <a:pt x="216" y="15997"/>
                    <a:pt x="264" y="19942"/>
                    <a:pt x="300" y="23898"/>
                  </a:cubicBezTo>
                  <a:lnTo>
                    <a:pt x="335" y="27245"/>
                  </a:lnTo>
                  <a:cubicBezTo>
                    <a:pt x="347" y="28405"/>
                    <a:pt x="312" y="29564"/>
                    <a:pt x="407" y="30712"/>
                  </a:cubicBezTo>
                  <a:cubicBezTo>
                    <a:pt x="431" y="30784"/>
                    <a:pt x="494" y="30819"/>
                    <a:pt x="555" y="30819"/>
                  </a:cubicBezTo>
                  <a:cubicBezTo>
                    <a:pt x="616" y="30819"/>
                    <a:pt x="676" y="30784"/>
                    <a:pt x="694" y="30712"/>
                  </a:cubicBezTo>
                  <a:cubicBezTo>
                    <a:pt x="837" y="28740"/>
                    <a:pt x="694" y="26719"/>
                    <a:pt x="682" y="24735"/>
                  </a:cubicBezTo>
                  <a:cubicBezTo>
                    <a:pt x="658" y="22739"/>
                    <a:pt x="646" y="20755"/>
                    <a:pt x="622" y="18758"/>
                  </a:cubicBezTo>
                  <a:cubicBezTo>
                    <a:pt x="586" y="14814"/>
                    <a:pt x="551" y="10857"/>
                    <a:pt x="491" y="6912"/>
                  </a:cubicBezTo>
                  <a:cubicBezTo>
                    <a:pt x="467" y="4653"/>
                    <a:pt x="551" y="2346"/>
                    <a:pt x="347" y="99"/>
                  </a:cubicBezTo>
                  <a:cubicBezTo>
                    <a:pt x="347" y="33"/>
                    <a:pt x="297" y="0"/>
                    <a:pt x="246"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732" name="Google Shape;3732;p36"/>
            <p:cNvSpPr/>
            <p:nvPr/>
          </p:nvSpPr>
          <p:spPr>
            <a:xfrm>
              <a:off x="7818384" y="-115450"/>
              <a:ext cx="180540" cy="5309233"/>
            </a:xfrm>
            <a:custGeom>
              <a:avLst/>
              <a:gdLst/>
              <a:ahLst/>
              <a:cxnLst/>
              <a:rect l="l" t="t" r="r" b="b"/>
              <a:pathLst>
                <a:path w="1077" h="30501" extrusionOk="0">
                  <a:moveTo>
                    <a:pt x="183" y="0"/>
                  </a:moveTo>
                  <a:cubicBezTo>
                    <a:pt x="142" y="0"/>
                    <a:pt x="96" y="31"/>
                    <a:pt x="96" y="85"/>
                  </a:cubicBezTo>
                  <a:cubicBezTo>
                    <a:pt x="1" y="2021"/>
                    <a:pt x="180" y="4018"/>
                    <a:pt x="240" y="5966"/>
                  </a:cubicBezTo>
                  <a:cubicBezTo>
                    <a:pt x="312" y="7915"/>
                    <a:pt x="359" y="9887"/>
                    <a:pt x="407" y="11847"/>
                  </a:cubicBezTo>
                  <a:cubicBezTo>
                    <a:pt x="503" y="15768"/>
                    <a:pt x="563" y="19689"/>
                    <a:pt x="587" y="23610"/>
                  </a:cubicBezTo>
                  <a:cubicBezTo>
                    <a:pt x="598" y="25857"/>
                    <a:pt x="598" y="28092"/>
                    <a:pt x="622" y="30339"/>
                  </a:cubicBezTo>
                  <a:cubicBezTo>
                    <a:pt x="622" y="30447"/>
                    <a:pt x="703" y="30501"/>
                    <a:pt x="784" y="30501"/>
                  </a:cubicBezTo>
                  <a:cubicBezTo>
                    <a:pt x="864" y="30501"/>
                    <a:pt x="945" y="30447"/>
                    <a:pt x="945" y="30339"/>
                  </a:cubicBezTo>
                  <a:cubicBezTo>
                    <a:pt x="1077" y="22426"/>
                    <a:pt x="897" y="14501"/>
                    <a:pt x="598" y="6588"/>
                  </a:cubicBezTo>
                  <a:cubicBezTo>
                    <a:pt x="515" y="4424"/>
                    <a:pt x="551" y="2201"/>
                    <a:pt x="252" y="61"/>
                  </a:cubicBezTo>
                  <a:cubicBezTo>
                    <a:pt x="247" y="19"/>
                    <a:pt x="216" y="0"/>
                    <a:pt x="18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733" name="Google Shape;3733;p36"/>
            <p:cNvSpPr/>
            <p:nvPr/>
          </p:nvSpPr>
          <p:spPr>
            <a:xfrm>
              <a:off x="8341400" y="-115450"/>
              <a:ext cx="158425" cy="5364733"/>
            </a:xfrm>
            <a:custGeom>
              <a:avLst/>
              <a:gdLst/>
              <a:ahLst/>
              <a:cxnLst/>
              <a:rect l="l" t="t" r="r" b="b"/>
              <a:pathLst>
                <a:path w="945" h="28158" extrusionOk="0">
                  <a:moveTo>
                    <a:pt x="144" y="1"/>
                  </a:moveTo>
                  <a:cubicBezTo>
                    <a:pt x="96" y="1"/>
                    <a:pt x="48" y="31"/>
                    <a:pt x="48" y="90"/>
                  </a:cubicBezTo>
                  <a:cubicBezTo>
                    <a:pt x="1" y="3724"/>
                    <a:pt x="132" y="7370"/>
                    <a:pt x="204" y="10992"/>
                  </a:cubicBezTo>
                  <a:cubicBezTo>
                    <a:pt x="288" y="14590"/>
                    <a:pt x="359" y="18188"/>
                    <a:pt x="443" y="21786"/>
                  </a:cubicBezTo>
                  <a:cubicBezTo>
                    <a:pt x="491" y="23854"/>
                    <a:pt x="539" y="25910"/>
                    <a:pt x="586" y="27978"/>
                  </a:cubicBezTo>
                  <a:cubicBezTo>
                    <a:pt x="586" y="28098"/>
                    <a:pt x="676" y="28157"/>
                    <a:pt x="766" y="28157"/>
                  </a:cubicBezTo>
                  <a:cubicBezTo>
                    <a:pt x="855" y="28157"/>
                    <a:pt x="945" y="28098"/>
                    <a:pt x="945" y="27978"/>
                  </a:cubicBezTo>
                  <a:cubicBezTo>
                    <a:pt x="790" y="20746"/>
                    <a:pt x="646" y="13514"/>
                    <a:pt x="443" y="6282"/>
                  </a:cubicBezTo>
                  <a:cubicBezTo>
                    <a:pt x="383" y="4214"/>
                    <a:pt x="359" y="2158"/>
                    <a:pt x="240" y="90"/>
                  </a:cubicBezTo>
                  <a:cubicBezTo>
                    <a:pt x="240" y="31"/>
                    <a:pt x="192" y="1"/>
                    <a:pt x="14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734" name="Google Shape;3734;p36"/>
            <p:cNvSpPr/>
            <p:nvPr/>
          </p:nvSpPr>
          <p:spPr>
            <a:xfrm>
              <a:off x="8800375" y="-115450"/>
              <a:ext cx="158425" cy="5309202"/>
            </a:xfrm>
            <a:custGeom>
              <a:avLst/>
              <a:gdLst/>
              <a:ahLst/>
              <a:cxnLst/>
              <a:rect l="l" t="t" r="r" b="b"/>
              <a:pathLst>
                <a:path w="945" h="28145" extrusionOk="0">
                  <a:moveTo>
                    <a:pt x="143" y="0"/>
                  </a:moveTo>
                  <a:cubicBezTo>
                    <a:pt x="99" y="0"/>
                    <a:pt x="54" y="27"/>
                    <a:pt x="48" y="81"/>
                  </a:cubicBezTo>
                  <a:cubicBezTo>
                    <a:pt x="0" y="3715"/>
                    <a:pt x="132" y="7349"/>
                    <a:pt x="215" y="10983"/>
                  </a:cubicBezTo>
                  <a:cubicBezTo>
                    <a:pt x="287" y="14581"/>
                    <a:pt x="371" y="18179"/>
                    <a:pt x="442" y="21777"/>
                  </a:cubicBezTo>
                  <a:cubicBezTo>
                    <a:pt x="490" y="23845"/>
                    <a:pt x="538" y="25901"/>
                    <a:pt x="586" y="27957"/>
                  </a:cubicBezTo>
                  <a:cubicBezTo>
                    <a:pt x="586" y="28082"/>
                    <a:pt x="675" y="28145"/>
                    <a:pt x="765" y="28145"/>
                  </a:cubicBezTo>
                  <a:cubicBezTo>
                    <a:pt x="855" y="28145"/>
                    <a:pt x="944" y="28082"/>
                    <a:pt x="944" y="27957"/>
                  </a:cubicBezTo>
                  <a:cubicBezTo>
                    <a:pt x="789" y="20725"/>
                    <a:pt x="646" y="13493"/>
                    <a:pt x="442" y="6261"/>
                  </a:cubicBezTo>
                  <a:cubicBezTo>
                    <a:pt x="395" y="4205"/>
                    <a:pt x="359" y="2137"/>
                    <a:pt x="239" y="81"/>
                  </a:cubicBezTo>
                  <a:cubicBezTo>
                    <a:pt x="233" y="27"/>
                    <a:pt x="188" y="0"/>
                    <a:pt x="14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sp>
        <p:nvSpPr>
          <p:cNvPr id="3735" name="Google Shape;3735;p36"/>
          <p:cNvSpPr/>
          <p:nvPr/>
        </p:nvSpPr>
        <p:spPr>
          <a:xfrm>
            <a:off x="914400" y="609600"/>
            <a:ext cx="10363200" cy="5636800"/>
          </a:xfrm>
          <a:prstGeom prst="snip2DiagRect">
            <a:avLst>
              <a:gd name="adj1" fmla="val 0"/>
              <a:gd name="adj2" fmla="val 0"/>
            </a:avLst>
          </a:pr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pic>
        <p:nvPicPr>
          <p:cNvPr id="3736" name="Google Shape;3736;p36"/>
          <p:cNvPicPr preferRelativeResize="0"/>
          <p:nvPr/>
        </p:nvPicPr>
        <p:blipFill>
          <a:blip r:embed="rId2"/>
          <a:stretch>
            <a:fillRect/>
          </a:stretch>
        </p:blipFill>
        <p:spPr>
          <a:xfrm>
            <a:off x="0" y="0"/>
            <a:ext cx="12192000" cy="6858000"/>
          </a:xfrm>
          <a:prstGeom prst="rect">
            <a:avLst/>
          </a:prstGeom>
          <a:noFill/>
          <a:ln>
            <a:noFill/>
          </a:ln>
        </p:spPr>
      </p:pic>
      <p:sp>
        <p:nvSpPr>
          <p:cNvPr id="3737" name="Google Shape;3737;p36"/>
          <p:cNvSpPr txBox="1">
            <a:spLocks noGrp="1"/>
          </p:cNvSpPr>
          <p:nvPr>
            <p:ph type="subTitle" idx="1"/>
          </p:nvPr>
        </p:nvSpPr>
        <p:spPr>
          <a:xfrm>
            <a:off x="6314884" y="3452000"/>
            <a:ext cx="4154000" cy="1565200"/>
          </a:xfrm>
          <a:prstGeom prst="rect">
            <a:avLst/>
          </a:prstGeom>
        </p:spPr>
        <p:txBody>
          <a:bodyPr spcFirstLastPara="1" wrap="square" lIns="91425" tIns="91425" rIns="91425" bIns="91425" anchor="t" anchorCtr="0">
            <a:noAutofit/>
          </a:bodyPr>
          <a:lstStyle>
            <a:lvl1pPr lvl="0" rtl="0">
              <a:spcBef>
                <a:spcPts val="0"/>
              </a:spcBef>
              <a:spcAft>
                <a:spcPts val="0"/>
              </a:spcAft>
              <a:buSzPts val="1600"/>
              <a:buNone/>
              <a:defRPr sz="2135"/>
            </a:lvl1pPr>
            <a:lvl2pPr lvl="1" rtl="0">
              <a:spcBef>
                <a:spcPts val="0"/>
              </a:spcBef>
              <a:spcAft>
                <a:spcPts val="0"/>
              </a:spcAft>
              <a:buSzPts val="1600"/>
              <a:buNone/>
              <a:defRPr sz="2135"/>
            </a:lvl2pPr>
            <a:lvl3pPr lvl="2" rtl="0">
              <a:spcBef>
                <a:spcPts val="0"/>
              </a:spcBef>
              <a:spcAft>
                <a:spcPts val="0"/>
              </a:spcAft>
              <a:buSzPts val="1600"/>
              <a:buNone/>
              <a:defRPr sz="2135"/>
            </a:lvl3pPr>
            <a:lvl4pPr lvl="3" rtl="0">
              <a:spcBef>
                <a:spcPts val="0"/>
              </a:spcBef>
              <a:spcAft>
                <a:spcPts val="0"/>
              </a:spcAft>
              <a:buSzPts val="1600"/>
              <a:buNone/>
              <a:defRPr sz="2135"/>
            </a:lvl4pPr>
            <a:lvl5pPr lvl="4" rtl="0">
              <a:spcBef>
                <a:spcPts val="0"/>
              </a:spcBef>
              <a:spcAft>
                <a:spcPts val="0"/>
              </a:spcAft>
              <a:buSzPts val="1600"/>
              <a:buNone/>
              <a:defRPr sz="2135"/>
            </a:lvl5pPr>
            <a:lvl6pPr lvl="5" rtl="0">
              <a:spcBef>
                <a:spcPts val="0"/>
              </a:spcBef>
              <a:spcAft>
                <a:spcPts val="0"/>
              </a:spcAft>
              <a:buSzPts val="1600"/>
              <a:buNone/>
              <a:defRPr sz="2135"/>
            </a:lvl6pPr>
            <a:lvl7pPr lvl="6" rtl="0">
              <a:spcBef>
                <a:spcPts val="0"/>
              </a:spcBef>
              <a:spcAft>
                <a:spcPts val="0"/>
              </a:spcAft>
              <a:buSzPts val="1600"/>
              <a:buNone/>
              <a:defRPr sz="2135"/>
            </a:lvl7pPr>
            <a:lvl8pPr lvl="7" rtl="0">
              <a:spcBef>
                <a:spcPts val="0"/>
              </a:spcBef>
              <a:spcAft>
                <a:spcPts val="0"/>
              </a:spcAft>
              <a:buSzPts val="1600"/>
              <a:buNone/>
              <a:defRPr sz="2135"/>
            </a:lvl8pPr>
            <a:lvl9pPr lvl="8" rtl="0">
              <a:spcBef>
                <a:spcPts val="0"/>
              </a:spcBef>
              <a:spcAft>
                <a:spcPts val="0"/>
              </a:spcAft>
              <a:buSzPts val="1600"/>
              <a:buNone/>
              <a:defRPr sz="2135"/>
            </a:lvl9pPr>
          </a:lstStyle>
          <a:p>
            <a:endParaRPr/>
          </a:p>
        </p:txBody>
      </p:sp>
      <p:sp>
        <p:nvSpPr>
          <p:cNvPr id="3738" name="Google Shape;3738;p36"/>
          <p:cNvSpPr txBox="1">
            <a:spLocks noGrp="1"/>
          </p:cNvSpPr>
          <p:nvPr>
            <p:ph type="title"/>
          </p:nvPr>
        </p:nvSpPr>
        <p:spPr>
          <a:xfrm>
            <a:off x="6314900" y="2542133"/>
            <a:ext cx="4046000" cy="9344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Tree>
  </p:cSld>
  <p:clrMapOvr>
    <a:masterClrMapping/>
  </p:clrMapOvr>
</p:sldLayout>
</file>

<file path=ppt/slideLayouts/slideLayout99.xml><?xml version="1.0" encoding="utf-8"?>
<p:sldLayout xmlns:a="http://schemas.openxmlformats.org/drawingml/2006/main" xmlns:r="http://schemas.openxmlformats.org/officeDocument/2006/relationships" xmlns:p="http://schemas.openxmlformats.org/presentationml/2006/main" matchingName="Title and text 1">
  <p:cSld name="CUSTOM_9_1_1">
    <p:bg>
      <p:bgPr>
        <a:solidFill>
          <a:schemeClr val="accent3"/>
        </a:solidFill>
        <a:effectLst/>
      </p:bgPr>
    </p:bg>
    <p:spTree>
      <p:nvGrpSpPr>
        <p:cNvPr id="1" name="Shape 3739"/>
        <p:cNvGrpSpPr/>
        <p:nvPr/>
      </p:nvGrpSpPr>
      <p:grpSpPr>
        <a:xfrm>
          <a:off x="0" y="0"/>
          <a:ext cx="0" cy="0"/>
          <a:chOff x="0" y="0"/>
          <a:chExt cx="0" cy="0"/>
        </a:xfrm>
      </p:grpSpPr>
      <p:grpSp>
        <p:nvGrpSpPr>
          <p:cNvPr id="3740" name="Google Shape;3740;p37"/>
          <p:cNvGrpSpPr/>
          <p:nvPr/>
        </p:nvGrpSpPr>
        <p:grpSpPr>
          <a:xfrm>
            <a:off x="-190735" y="-16495"/>
            <a:ext cx="12400215" cy="7493993"/>
            <a:chOff x="-143051" y="-12371"/>
            <a:chExt cx="9300161" cy="5620495"/>
          </a:xfrm>
        </p:grpSpPr>
        <p:sp>
          <p:nvSpPr>
            <p:cNvPr id="3741" name="Google Shape;3741;p37"/>
            <p:cNvSpPr/>
            <p:nvPr/>
          </p:nvSpPr>
          <p:spPr>
            <a:xfrm>
              <a:off x="274593" y="24051"/>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742" name="Google Shape;3742;p37"/>
            <p:cNvSpPr/>
            <p:nvPr/>
          </p:nvSpPr>
          <p:spPr>
            <a:xfrm>
              <a:off x="245333" y="732438"/>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743" name="Google Shape;3743;p37"/>
            <p:cNvSpPr/>
            <p:nvPr/>
          </p:nvSpPr>
          <p:spPr>
            <a:xfrm>
              <a:off x="609755" y="446587"/>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744" name="Google Shape;3744;p37"/>
            <p:cNvSpPr/>
            <p:nvPr/>
          </p:nvSpPr>
          <p:spPr>
            <a:xfrm>
              <a:off x="946350" y="972455"/>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745" name="Google Shape;3745;p37"/>
            <p:cNvSpPr/>
            <p:nvPr/>
          </p:nvSpPr>
          <p:spPr>
            <a:xfrm>
              <a:off x="1196801" y="515543"/>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746" name="Google Shape;3746;p37"/>
            <p:cNvSpPr/>
            <p:nvPr/>
          </p:nvSpPr>
          <p:spPr>
            <a:xfrm>
              <a:off x="1247906" y="121058"/>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747" name="Google Shape;3747;p37"/>
            <p:cNvSpPr/>
            <p:nvPr/>
          </p:nvSpPr>
          <p:spPr>
            <a:xfrm>
              <a:off x="1759907" y="286985"/>
              <a:ext cx="168196" cy="204413"/>
            </a:xfrm>
            <a:custGeom>
              <a:avLst/>
              <a:gdLst/>
              <a:ahLst/>
              <a:cxnLst/>
              <a:rect l="l" t="t" r="r" b="b"/>
              <a:pathLst>
                <a:path w="822" h="999" extrusionOk="0">
                  <a:moveTo>
                    <a:pt x="149" y="1"/>
                  </a:moveTo>
                  <a:cubicBezTo>
                    <a:pt x="63" y="1"/>
                    <a:pt x="0" y="102"/>
                    <a:pt x="9" y="195"/>
                  </a:cubicBezTo>
                  <a:cubicBezTo>
                    <a:pt x="33" y="314"/>
                    <a:pt x="81" y="434"/>
                    <a:pt x="153" y="553"/>
                  </a:cubicBezTo>
                  <a:cubicBezTo>
                    <a:pt x="201" y="673"/>
                    <a:pt x="260" y="792"/>
                    <a:pt x="344" y="900"/>
                  </a:cubicBezTo>
                  <a:cubicBezTo>
                    <a:pt x="391" y="969"/>
                    <a:pt x="457" y="998"/>
                    <a:pt x="523" y="998"/>
                  </a:cubicBezTo>
                  <a:cubicBezTo>
                    <a:pt x="673" y="998"/>
                    <a:pt x="822" y="844"/>
                    <a:pt x="739" y="661"/>
                  </a:cubicBezTo>
                  <a:cubicBezTo>
                    <a:pt x="607" y="422"/>
                    <a:pt x="440" y="195"/>
                    <a:pt x="225" y="27"/>
                  </a:cubicBezTo>
                  <a:cubicBezTo>
                    <a:pt x="198" y="9"/>
                    <a:pt x="173" y="1"/>
                    <a:pt x="149"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748" name="Google Shape;3748;p37"/>
            <p:cNvSpPr/>
            <p:nvPr/>
          </p:nvSpPr>
          <p:spPr>
            <a:xfrm>
              <a:off x="1661691" y="760266"/>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749" name="Google Shape;3749;p37"/>
            <p:cNvSpPr/>
            <p:nvPr/>
          </p:nvSpPr>
          <p:spPr>
            <a:xfrm>
              <a:off x="2037777" y="1172980"/>
              <a:ext cx="145483" cy="184770"/>
            </a:xfrm>
            <a:custGeom>
              <a:avLst/>
              <a:gdLst/>
              <a:ahLst/>
              <a:cxnLst/>
              <a:rect l="l" t="t" r="r" b="b"/>
              <a:pathLst>
                <a:path w="711" h="903" extrusionOk="0">
                  <a:moveTo>
                    <a:pt x="199" y="0"/>
                  </a:moveTo>
                  <a:cubicBezTo>
                    <a:pt x="98" y="0"/>
                    <a:pt x="0" y="96"/>
                    <a:pt x="26" y="216"/>
                  </a:cubicBezTo>
                  <a:cubicBezTo>
                    <a:pt x="74" y="431"/>
                    <a:pt x="169" y="634"/>
                    <a:pt x="301" y="802"/>
                  </a:cubicBezTo>
                  <a:cubicBezTo>
                    <a:pt x="342" y="872"/>
                    <a:pt x="407" y="902"/>
                    <a:pt x="471" y="902"/>
                  </a:cubicBezTo>
                  <a:cubicBezTo>
                    <a:pt x="591" y="902"/>
                    <a:pt x="711" y="795"/>
                    <a:pt x="672" y="646"/>
                  </a:cubicBezTo>
                  <a:cubicBezTo>
                    <a:pt x="600" y="419"/>
                    <a:pt x="480" y="216"/>
                    <a:pt x="313" y="48"/>
                  </a:cubicBezTo>
                  <a:cubicBezTo>
                    <a:pt x="279" y="15"/>
                    <a:pt x="239" y="0"/>
                    <a:pt x="199"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750" name="Google Shape;3750;p37"/>
            <p:cNvSpPr/>
            <p:nvPr/>
          </p:nvSpPr>
          <p:spPr>
            <a:xfrm>
              <a:off x="2177530" y="799348"/>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751" name="Google Shape;3751;p37"/>
            <p:cNvSpPr/>
            <p:nvPr/>
          </p:nvSpPr>
          <p:spPr>
            <a:xfrm>
              <a:off x="2445988" y="285143"/>
              <a:ext cx="163285" cy="193159"/>
            </a:xfrm>
            <a:custGeom>
              <a:avLst/>
              <a:gdLst/>
              <a:ahLst/>
              <a:cxnLst/>
              <a:rect l="l" t="t" r="r" b="b"/>
              <a:pathLst>
                <a:path w="798" h="944" extrusionOk="0">
                  <a:moveTo>
                    <a:pt x="615" y="1"/>
                  </a:moveTo>
                  <a:cubicBezTo>
                    <a:pt x="582" y="1"/>
                    <a:pt x="548" y="15"/>
                    <a:pt x="517" y="48"/>
                  </a:cubicBezTo>
                  <a:cubicBezTo>
                    <a:pt x="338" y="228"/>
                    <a:pt x="183" y="431"/>
                    <a:pt x="63" y="646"/>
                  </a:cubicBezTo>
                  <a:cubicBezTo>
                    <a:pt x="0" y="781"/>
                    <a:pt x="120" y="944"/>
                    <a:pt x="245" y="944"/>
                  </a:cubicBezTo>
                  <a:cubicBezTo>
                    <a:pt x="286" y="944"/>
                    <a:pt x="327" y="926"/>
                    <a:pt x="362" y="885"/>
                  </a:cubicBezTo>
                  <a:cubicBezTo>
                    <a:pt x="517" y="682"/>
                    <a:pt x="649" y="455"/>
                    <a:pt x="744" y="228"/>
                  </a:cubicBezTo>
                  <a:cubicBezTo>
                    <a:pt x="798" y="121"/>
                    <a:pt x="712" y="1"/>
                    <a:pt x="61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752" name="Google Shape;3752;p37"/>
            <p:cNvSpPr/>
            <p:nvPr/>
          </p:nvSpPr>
          <p:spPr>
            <a:xfrm>
              <a:off x="2895736" y="388066"/>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753" name="Google Shape;3753;p37"/>
            <p:cNvSpPr/>
            <p:nvPr/>
          </p:nvSpPr>
          <p:spPr>
            <a:xfrm>
              <a:off x="2913742" y="789526"/>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754" name="Google Shape;3754;p37"/>
            <p:cNvSpPr/>
            <p:nvPr/>
          </p:nvSpPr>
          <p:spPr>
            <a:xfrm>
              <a:off x="3214119" y="1023609"/>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755" name="Google Shape;3755;p37"/>
            <p:cNvSpPr/>
            <p:nvPr/>
          </p:nvSpPr>
          <p:spPr>
            <a:xfrm>
              <a:off x="3706223" y="909637"/>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756" name="Google Shape;3756;p37"/>
            <p:cNvSpPr/>
            <p:nvPr/>
          </p:nvSpPr>
          <p:spPr>
            <a:xfrm>
              <a:off x="3408710" y="541734"/>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757" name="Google Shape;3757;p37"/>
            <p:cNvSpPr/>
            <p:nvPr/>
          </p:nvSpPr>
          <p:spPr>
            <a:xfrm>
              <a:off x="3371061" y="162782"/>
              <a:ext cx="190704" cy="155714"/>
            </a:xfrm>
            <a:custGeom>
              <a:avLst/>
              <a:gdLst/>
              <a:ahLst/>
              <a:cxnLst/>
              <a:rect l="l" t="t" r="r" b="b"/>
              <a:pathLst>
                <a:path w="932" h="761" extrusionOk="0">
                  <a:moveTo>
                    <a:pt x="204" y="1"/>
                  </a:moveTo>
                  <a:cubicBezTo>
                    <a:pt x="132" y="13"/>
                    <a:pt x="73" y="61"/>
                    <a:pt x="61" y="120"/>
                  </a:cubicBezTo>
                  <a:cubicBezTo>
                    <a:pt x="1" y="264"/>
                    <a:pt x="144" y="455"/>
                    <a:pt x="228" y="539"/>
                  </a:cubicBezTo>
                  <a:cubicBezTo>
                    <a:pt x="336" y="658"/>
                    <a:pt x="479" y="730"/>
                    <a:pt x="622" y="754"/>
                  </a:cubicBezTo>
                  <a:cubicBezTo>
                    <a:pt x="638" y="758"/>
                    <a:pt x="653" y="760"/>
                    <a:pt x="668" y="760"/>
                  </a:cubicBezTo>
                  <a:cubicBezTo>
                    <a:pt x="816" y="760"/>
                    <a:pt x="932" y="562"/>
                    <a:pt x="802" y="443"/>
                  </a:cubicBezTo>
                  <a:cubicBezTo>
                    <a:pt x="706" y="371"/>
                    <a:pt x="622" y="288"/>
                    <a:pt x="539" y="216"/>
                  </a:cubicBezTo>
                  <a:cubicBezTo>
                    <a:pt x="443" y="132"/>
                    <a:pt x="336"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758" name="Google Shape;3758;p37"/>
            <p:cNvSpPr/>
            <p:nvPr/>
          </p:nvSpPr>
          <p:spPr>
            <a:xfrm>
              <a:off x="3797687" y="-12371"/>
              <a:ext cx="128909" cy="251884"/>
            </a:xfrm>
            <a:custGeom>
              <a:avLst/>
              <a:gdLst/>
              <a:ahLst/>
              <a:cxnLst/>
              <a:rect l="l" t="t" r="r" b="b"/>
              <a:pathLst>
                <a:path w="630" h="1231" extrusionOk="0">
                  <a:moveTo>
                    <a:pt x="523" y="1"/>
                  </a:moveTo>
                  <a:cubicBezTo>
                    <a:pt x="487" y="1"/>
                    <a:pt x="450" y="18"/>
                    <a:pt x="426" y="56"/>
                  </a:cubicBezTo>
                  <a:cubicBezTo>
                    <a:pt x="259" y="355"/>
                    <a:pt x="139" y="666"/>
                    <a:pt x="44" y="1000"/>
                  </a:cubicBezTo>
                  <a:cubicBezTo>
                    <a:pt x="0" y="1137"/>
                    <a:pt x="118" y="1231"/>
                    <a:pt x="234" y="1231"/>
                  </a:cubicBezTo>
                  <a:cubicBezTo>
                    <a:pt x="310" y="1231"/>
                    <a:pt x="386" y="1191"/>
                    <a:pt x="414" y="1096"/>
                  </a:cubicBezTo>
                  <a:cubicBezTo>
                    <a:pt x="522" y="773"/>
                    <a:pt x="593" y="438"/>
                    <a:pt x="629" y="104"/>
                  </a:cubicBezTo>
                  <a:cubicBezTo>
                    <a:pt x="629" y="39"/>
                    <a:pt x="578" y="1"/>
                    <a:pt x="52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759" name="Google Shape;3759;p37"/>
            <p:cNvSpPr/>
            <p:nvPr/>
          </p:nvSpPr>
          <p:spPr>
            <a:xfrm>
              <a:off x="2128627" y="-9711"/>
              <a:ext cx="129523" cy="286465"/>
            </a:xfrm>
            <a:custGeom>
              <a:avLst/>
              <a:gdLst/>
              <a:ahLst/>
              <a:cxnLst/>
              <a:rect l="l" t="t" r="r" b="b"/>
              <a:pathLst>
                <a:path w="633" h="1400" extrusionOk="0">
                  <a:moveTo>
                    <a:pt x="181" y="0"/>
                  </a:moveTo>
                  <a:cubicBezTo>
                    <a:pt x="122" y="0"/>
                    <a:pt x="70" y="34"/>
                    <a:pt x="60" y="115"/>
                  </a:cubicBezTo>
                  <a:cubicBezTo>
                    <a:pt x="0" y="497"/>
                    <a:pt x="24" y="880"/>
                    <a:pt x="132" y="1238"/>
                  </a:cubicBezTo>
                  <a:cubicBezTo>
                    <a:pt x="165" y="1351"/>
                    <a:pt x="255" y="1399"/>
                    <a:pt x="347" y="1399"/>
                  </a:cubicBezTo>
                  <a:cubicBezTo>
                    <a:pt x="488" y="1399"/>
                    <a:pt x="632" y="1285"/>
                    <a:pt x="574" y="1119"/>
                  </a:cubicBezTo>
                  <a:cubicBezTo>
                    <a:pt x="467" y="808"/>
                    <a:pt x="395" y="485"/>
                    <a:pt x="371" y="163"/>
                  </a:cubicBezTo>
                  <a:cubicBezTo>
                    <a:pt x="357" y="65"/>
                    <a:pt x="263" y="0"/>
                    <a:pt x="18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760" name="Google Shape;3760;p37"/>
            <p:cNvSpPr/>
            <p:nvPr/>
          </p:nvSpPr>
          <p:spPr>
            <a:xfrm>
              <a:off x="3882398" y="538051"/>
              <a:ext cx="315725"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761" name="Google Shape;3761;p37"/>
            <p:cNvSpPr/>
            <p:nvPr/>
          </p:nvSpPr>
          <p:spPr>
            <a:xfrm>
              <a:off x="-124001" y="509404"/>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762" name="Google Shape;3762;p37"/>
            <p:cNvSpPr/>
            <p:nvPr/>
          </p:nvSpPr>
          <p:spPr>
            <a:xfrm>
              <a:off x="4703718" y="24051"/>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763" name="Google Shape;3763;p37"/>
            <p:cNvSpPr/>
            <p:nvPr/>
          </p:nvSpPr>
          <p:spPr>
            <a:xfrm>
              <a:off x="4674458" y="732438"/>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764" name="Google Shape;3764;p37"/>
            <p:cNvSpPr/>
            <p:nvPr/>
          </p:nvSpPr>
          <p:spPr>
            <a:xfrm>
              <a:off x="5038880" y="446587"/>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765" name="Google Shape;3765;p37"/>
            <p:cNvSpPr/>
            <p:nvPr/>
          </p:nvSpPr>
          <p:spPr>
            <a:xfrm>
              <a:off x="5375475" y="972455"/>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766" name="Google Shape;3766;p37"/>
            <p:cNvSpPr/>
            <p:nvPr/>
          </p:nvSpPr>
          <p:spPr>
            <a:xfrm>
              <a:off x="5625926" y="515543"/>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767" name="Google Shape;3767;p37"/>
            <p:cNvSpPr/>
            <p:nvPr/>
          </p:nvSpPr>
          <p:spPr>
            <a:xfrm>
              <a:off x="5438906" y="153983"/>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768" name="Google Shape;3768;p37"/>
            <p:cNvSpPr/>
            <p:nvPr/>
          </p:nvSpPr>
          <p:spPr>
            <a:xfrm>
              <a:off x="6189032" y="286985"/>
              <a:ext cx="168196" cy="204413"/>
            </a:xfrm>
            <a:custGeom>
              <a:avLst/>
              <a:gdLst/>
              <a:ahLst/>
              <a:cxnLst/>
              <a:rect l="l" t="t" r="r" b="b"/>
              <a:pathLst>
                <a:path w="822" h="999" extrusionOk="0">
                  <a:moveTo>
                    <a:pt x="149" y="1"/>
                  </a:moveTo>
                  <a:cubicBezTo>
                    <a:pt x="63" y="1"/>
                    <a:pt x="0" y="102"/>
                    <a:pt x="9" y="195"/>
                  </a:cubicBezTo>
                  <a:cubicBezTo>
                    <a:pt x="33" y="314"/>
                    <a:pt x="81" y="434"/>
                    <a:pt x="153" y="553"/>
                  </a:cubicBezTo>
                  <a:cubicBezTo>
                    <a:pt x="201" y="673"/>
                    <a:pt x="260" y="792"/>
                    <a:pt x="344" y="900"/>
                  </a:cubicBezTo>
                  <a:cubicBezTo>
                    <a:pt x="391" y="969"/>
                    <a:pt x="457" y="998"/>
                    <a:pt x="523" y="998"/>
                  </a:cubicBezTo>
                  <a:cubicBezTo>
                    <a:pt x="673" y="998"/>
                    <a:pt x="822" y="844"/>
                    <a:pt x="739" y="661"/>
                  </a:cubicBezTo>
                  <a:cubicBezTo>
                    <a:pt x="607" y="422"/>
                    <a:pt x="440" y="195"/>
                    <a:pt x="225" y="27"/>
                  </a:cubicBezTo>
                  <a:cubicBezTo>
                    <a:pt x="198" y="9"/>
                    <a:pt x="173" y="1"/>
                    <a:pt x="149"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769" name="Google Shape;3769;p37"/>
            <p:cNvSpPr/>
            <p:nvPr/>
          </p:nvSpPr>
          <p:spPr>
            <a:xfrm>
              <a:off x="6090816" y="760266"/>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770" name="Google Shape;3770;p37"/>
            <p:cNvSpPr/>
            <p:nvPr/>
          </p:nvSpPr>
          <p:spPr>
            <a:xfrm>
              <a:off x="6606655" y="799348"/>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771" name="Google Shape;3771;p37"/>
            <p:cNvSpPr/>
            <p:nvPr/>
          </p:nvSpPr>
          <p:spPr>
            <a:xfrm>
              <a:off x="6875113" y="285143"/>
              <a:ext cx="163285" cy="193159"/>
            </a:xfrm>
            <a:custGeom>
              <a:avLst/>
              <a:gdLst/>
              <a:ahLst/>
              <a:cxnLst/>
              <a:rect l="l" t="t" r="r" b="b"/>
              <a:pathLst>
                <a:path w="798" h="944" extrusionOk="0">
                  <a:moveTo>
                    <a:pt x="615" y="1"/>
                  </a:moveTo>
                  <a:cubicBezTo>
                    <a:pt x="582" y="1"/>
                    <a:pt x="548" y="15"/>
                    <a:pt x="517" y="48"/>
                  </a:cubicBezTo>
                  <a:cubicBezTo>
                    <a:pt x="338" y="228"/>
                    <a:pt x="183" y="431"/>
                    <a:pt x="63" y="646"/>
                  </a:cubicBezTo>
                  <a:cubicBezTo>
                    <a:pt x="0" y="781"/>
                    <a:pt x="120" y="944"/>
                    <a:pt x="245" y="944"/>
                  </a:cubicBezTo>
                  <a:cubicBezTo>
                    <a:pt x="286" y="944"/>
                    <a:pt x="327" y="926"/>
                    <a:pt x="362" y="885"/>
                  </a:cubicBezTo>
                  <a:cubicBezTo>
                    <a:pt x="517" y="682"/>
                    <a:pt x="649" y="455"/>
                    <a:pt x="744" y="228"/>
                  </a:cubicBezTo>
                  <a:cubicBezTo>
                    <a:pt x="798" y="121"/>
                    <a:pt x="712" y="1"/>
                    <a:pt x="61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772" name="Google Shape;3772;p37"/>
            <p:cNvSpPr/>
            <p:nvPr/>
          </p:nvSpPr>
          <p:spPr>
            <a:xfrm>
              <a:off x="7324861" y="388066"/>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773" name="Google Shape;3773;p37"/>
            <p:cNvSpPr/>
            <p:nvPr/>
          </p:nvSpPr>
          <p:spPr>
            <a:xfrm>
              <a:off x="7342867" y="789526"/>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774" name="Google Shape;3774;p37"/>
            <p:cNvSpPr/>
            <p:nvPr/>
          </p:nvSpPr>
          <p:spPr>
            <a:xfrm>
              <a:off x="7643244" y="1023609"/>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775" name="Google Shape;3775;p37"/>
            <p:cNvSpPr/>
            <p:nvPr/>
          </p:nvSpPr>
          <p:spPr>
            <a:xfrm>
              <a:off x="8135348" y="909637"/>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776" name="Google Shape;3776;p37"/>
            <p:cNvSpPr/>
            <p:nvPr/>
          </p:nvSpPr>
          <p:spPr>
            <a:xfrm>
              <a:off x="7837835" y="541734"/>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777" name="Google Shape;3777;p37"/>
            <p:cNvSpPr/>
            <p:nvPr/>
          </p:nvSpPr>
          <p:spPr>
            <a:xfrm>
              <a:off x="7800186" y="162782"/>
              <a:ext cx="190704" cy="155714"/>
            </a:xfrm>
            <a:custGeom>
              <a:avLst/>
              <a:gdLst/>
              <a:ahLst/>
              <a:cxnLst/>
              <a:rect l="l" t="t" r="r" b="b"/>
              <a:pathLst>
                <a:path w="932" h="761" extrusionOk="0">
                  <a:moveTo>
                    <a:pt x="204" y="1"/>
                  </a:moveTo>
                  <a:cubicBezTo>
                    <a:pt x="132" y="13"/>
                    <a:pt x="73" y="61"/>
                    <a:pt x="61" y="120"/>
                  </a:cubicBezTo>
                  <a:cubicBezTo>
                    <a:pt x="1" y="264"/>
                    <a:pt x="144" y="455"/>
                    <a:pt x="228" y="539"/>
                  </a:cubicBezTo>
                  <a:cubicBezTo>
                    <a:pt x="336" y="658"/>
                    <a:pt x="479" y="730"/>
                    <a:pt x="622" y="754"/>
                  </a:cubicBezTo>
                  <a:cubicBezTo>
                    <a:pt x="638" y="758"/>
                    <a:pt x="653" y="760"/>
                    <a:pt x="668" y="760"/>
                  </a:cubicBezTo>
                  <a:cubicBezTo>
                    <a:pt x="816" y="760"/>
                    <a:pt x="932" y="562"/>
                    <a:pt x="802" y="443"/>
                  </a:cubicBezTo>
                  <a:cubicBezTo>
                    <a:pt x="706" y="371"/>
                    <a:pt x="622" y="288"/>
                    <a:pt x="539" y="216"/>
                  </a:cubicBezTo>
                  <a:cubicBezTo>
                    <a:pt x="443" y="132"/>
                    <a:pt x="336"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778" name="Google Shape;3778;p37"/>
            <p:cNvSpPr/>
            <p:nvPr/>
          </p:nvSpPr>
          <p:spPr>
            <a:xfrm>
              <a:off x="8226812" y="-12371"/>
              <a:ext cx="128909" cy="251884"/>
            </a:xfrm>
            <a:custGeom>
              <a:avLst/>
              <a:gdLst/>
              <a:ahLst/>
              <a:cxnLst/>
              <a:rect l="l" t="t" r="r" b="b"/>
              <a:pathLst>
                <a:path w="630" h="1231" extrusionOk="0">
                  <a:moveTo>
                    <a:pt x="523" y="1"/>
                  </a:moveTo>
                  <a:cubicBezTo>
                    <a:pt x="487" y="1"/>
                    <a:pt x="450" y="18"/>
                    <a:pt x="426" y="56"/>
                  </a:cubicBezTo>
                  <a:cubicBezTo>
                    <a:pt x="259" y="355"/>
                    <a:pt x="139" y="666"/>
                    <a:pt x="44" y="1000"/>
                  </a:cubicBezTo>
                  <a:cubicBezTo>
                    <a:pt x="0" y="1137"/>
                    <a:pt x="118" y="1231"/>
                    <a:pt x="234" y="1231"/>
                  </a:cubicBezTo>
                  <a:cubicBezTo>
                    <a:pt x="310" y="1231"/>
                    <a:pt x="386" y="1191"/>
                    <a:pt x="414" y="1096"/>
                  </a:cubicBezTo>
                  <a:cubicBezTo>
                    <a:pt x="522" y="773"/>
                    <a:pt x="593" y="438"/>
                    <a:pt x="629" y="104"/>
                  </a:cubicBezTo>
                  <a:cubicBezTo>
                    <a:pt x="629" y="39"/>
                    <a:pt x="578" y="1"/>
                    <a:pt x="52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779" name="Google Shape;3779;p37"/>
            <p:cNvSpPr/>
            <p:nvPr/>
          </p:nvSpPr>
          <p:spPr>
            <a:xfrm>
              <a:off x="6557752" y="-9711"/>
              <a:ext cx="129523" cy="286465"/>
            </a:xfrm>
            <a:custGeom>
              <a:avLst/>
              <a:gdLst/>
              <a:ahLst/>
              <a:cxnLst/>
              <a:rect l="l" t="t" r="r" b="b"/>
              <a:pathLst>
                <a:path w="633" h="1400" extrusionOk="0">
                  <a:moveTo>
                    <a:pt x="181" y="0"/>
                  </a:moveTo>
                  <a:cubicBezTo>
                    <a:pt x="122" y="0"/>
                    <a:pt x="70" y="34"/>
                    <a:pt x="60" y="115"/>
                  </a:cubicBezTo>
                  <a:cubicBezTo>
                    <a:pt x="0" y="497"/>
                    <a:pt x="24" y="880"/>
                    <a:pt x="132" y="1238"/>
                  </a:cubicBezTo>
                  <a:cubicBezTo>
                    <a:pt x="165" y="1351"/>
                    <a:pt x="255" y="1399"/>
                    <a:pt x="347" y="1399"/>
                  </a:cubicBezTo>
                  <a:cubicBezTo>
                    <a:pt x="488" y="1399"/>
                    <a:pt x="632" y="1285"/>
                    <a:pt x="574" y="1119"/>
                  </a:cubicBezTo>
                  <a:cubicBezTo>
                    <a:pt x="467" y="808"/>
                    <a:pt x="395" y="485"/>
                    <a:pt x="371" y="163"/>
                  </a:cubicBezTo>
                  <a:cubicBezTo>
                    <a:pt x="357" y="65"/>
                    <a:pt x="263" y="0"/>
                    <a:pt x="18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780" name="Google Shape;3780;p37"/>
            <p:cNvSpPr/>
            <p:nvPr/>
          </p:nvSpPr>
          <p:spPr>
            <a:xfrm rot="-1206472">
              <a:off x="8244636" y="629176"/>
              <a:ext cx="315724"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781" name="Google Shape;3781;p37"/>
            <p:cNvSpPr/>
            <p:nvPr/>
          </p:nvSpPr>
          <p:spPr>
            <a:xfrm rot="-1796623">
              <a:off x="4305124" y="509405"/>
              <a:ext cx="344986"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782" name="Google Shape;3782;p37"/>
            <p:cNvSpPr/>
            <p:nvPr/>
          </p:nvSpPr>
          <p:spPr>
            <a:xfrm>
              <a:off x="465093" y="1176576"/>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783" name="Google Shape;3783;p37"/>
            <p:cNvSpPr/>
            <p:nvPr/>
          </p:nvSpPr>
          <p:spPr>
            <a:xfrm>
              <a:off x="435833" y="1884963"/>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784" name="Google Shape;3784;p37"/>
            <p:cNvSpPr/>
            <p:nvPr/>
          </p:nvSpPr>
          <p:spPr>
            <a:xfrm>
              <a:off x="800255" y="1599112"/>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785" name="Google Shape;3785;p37"/>
            <p:cNvSpPr/>
            <p:nvPr/>
          </p:nvSpPr>
          <p:spPr>
            <a:xfrm>
              <a:off x="1136850" y="2124980"/>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786" name="Google Shape;3786;p37"/>
            <p:cNvSpPr/>
            <p:nvPr/>
          </p:nvSpPr>
          <p:spPr>
            <a:xfrm>
              <a:off x="1387301" y="1668068"/>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787" name="Google Shape;3787;p37"/>
            <p:cNvSpPr/>
            <p:nvPr/>
          </p:nvSpPr>
          <p:spPr>
            <a:xfrm>
              <a:off x="1200281" y="1306508"/>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788" name="Google Shape;3788;p37"/>
            <p:cNvSpPr/>
            <p:nvPr/>
          </p:nvSpPr>
          <p:spPr>
            <a:xfrm>
              <a:off x="2152820" y="1564560"/>
              <a:ext cx="168196" cy="204413"/>
            </a:xfrm>
            <a:custGeom>
              <a:avLst/>
              <a:gdLst/>
              <a:ahLst/>
              <a:cxnLst/>
              <a:rect l="l" t="t" r="r" b="b"/>
              <a:pathLst>
                <a:path w="822" h="999" extrusionOk="0">
                  <a:moveTo>
                    <a:pt x="149" y="1"/>
                  </a:moveTo>
                  <a:cubicBezTo>
                    <a:pt x="63" y="1"/>
                    <a:pt x="0" y="102"/>
                    <a:pt x="9" y="195"/>
                  </a:cubicBezTo>
                  <a:cubicBezTo>
                    <a:pt x="33" y="314"/>
                    <a:pt x="81" y="434"/>
                    <a:pt x="153" y="553"/>
                  </a:cubicBezTo>
                  <a:cubicBezTo>
                    <a:pt x="201" y="673"/>
                    <a:pt x="260" y="792"/>
                    <a:pt x="344" y="900"/>
                  </a:cubicBezTo>
                  <a:cubicBezTo>
                    <a:pt x="391" y="969"/>
                    <a:pt x="457" y="998"/>
                    <a:pt x="523" y="998"/>
                  </a:cubicBezTo>
                  <a:cubicBezTo>
                    <a:pt x="673" y="998"/>
                    <a:pt x="822" y="844"/>
                    <a:pt x="739" y="661"/>
                  </a:cubicBezTo>
                  <a:cubicBezTo>
                    <a:pt x="607" y="422"/>
                    <a:pt x="440" y="195"/>
                    <a:pt x="225" y="27"/>
                  </a:cubicBezTo>
                  <a:cubicBezTo>
                    <a:pt x="198" y="9"/>
                    <a:pt x="173" y="1"/>
                    <a:pt x="149"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789" name="Google Shape;3789;p37"/>
            <p:cNvSpPr/>
            <p:nvPr/>
          </p:nvSpPr>
          <p:spPr>
            <a:xfrm>
              <a:off x="1852191" y="1912791"/>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790" name="Google Shape;3790;p37"/>
            <p:cNvSpPr/>
            <p:nvPr/>
          </p:nvSpPr>
          <p:spPr>
            <a:xfrm>
              <a:off x="2368030" y="1951873"/>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791" name="Google Shape;3791;p37"/>
            <p:cNvSpPr/>
            <p:nvPr/>
          </p:nvSpPr>
          <p:spPr>
            <a:xfrm>
              <a:off x="2636488" y="1437668"/>
              <a:ext cx="163285" cy="193159"/>
            </a:xfrm>
            <a:custGeom>
              <a:avLst/>
              <a:gdLst/>
              <a:ahLst/>
              <a:cxnLst/>
              <a:rect l="l" t="t" r="r" b="b"/>
              <a:pathLst>
                <a:path w="798" h="944" extrusionOk="0">
                  <a:moveTo>
                    <a:pt x="615" y="1"/>
                  </a:moveTo>
                  <a:cubicBezTo>
                    <a:pt x="582" y="1"/>
                    <a:pt x="548" y="15"/>
                    <a:pt x="517" y="48"/>
                  </a:cubicBezTo>
                  <a:cubicBezTo>
                    <a:pt x="338" y="228"/>
                    <a:pt x="183" y="431"/>
                    <a:pt x="63" y="646"/>
                  </a:cubicBezTo>
                  <a:cubicBezTo>
                    <a:pt x="0" y="781"/>
                    <a:pt x="120" y="944"/>
                    <a:pt x="245" y="944"/>
                  </a:cubicBezTo>
                  <a:cubicBezTo>
                    <a:pt x="286" y="944"/>
                    <a:pt x="327" y="926"/>
                    <a:pt x="362" y="885"/>
                  </a:cubicBezTo>
                  <a:cubicBezTo>
                    <a:pt x="517" y="682"/>
                    <a:pt x="649" y="455"/>
                    <a:pt x="744" y="228"/>
                  </a:cubicBezTo>
                  <a:cubicBezTo>
                    <a:pt x="798" y="121"/>
                    <a:pt x="712" y="1"/>
                    <a:pt x="61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792" name="Google Shape;3792;p37"/>
            <p:cNvSpPr/>
            <p:nvPr/>
          </p:nvSpPr>
          <p:spPr>
            <a:xfrm>
              <a:off x="3086236" y="1540591"/>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793" name="Google Shape;3793;p37"/>
            <p:cNvSpPr/>
            <p:nvPr/>
          </p:nvSpPr>
          <p:spPr>
            <a:xfrm>
              <a:off x="3104242" y="1942051"/>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794" name="Google Shape;3794;p37"/>
            <p:cNvSpPr/>
            <p:nvPr/>
          </p:nvSpPr>
          <p:spPr>
            <a:xfrm>
              <a:off x="3404619" y="2176134"/>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795" name="Google Shape;3795;p37"/>
            <p:cNvSpPr/>
            <p:nvPr/>
          </p:nvSpPr>
          <p:spPr>
            <a:xfrm>
              <a:off x="3896723" y="2062162"/>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796" name="Google Shape;3796;p37"/>
            <p:cNvSpPr/>
            <p:nvPr/>
          </p:nvSpPr>
          <p:spPr>
            <a:xfrm>
              <a:off x="3599210" y="1694259"/>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797" name="Google Shape;3797;p37"/>
            <p:cNvSpPr/>
            <p:nvPr/>
          </p:nvSpPr>
          <p:spPr>
            <a:xfrm>
              <a:off x="3561561" y="1315307"/>
              <a:ext cx="190704" cy="155714"/>
            </a:xfrm>
            <a:custGeom>
              <a:avLst/>
              <a:gdLst/>
              <a:ahLst/>
              <a:cxnLst/>
              <a:rect l="l" t="t" r="r" b="b"/>
              <a:pathLst>
                <a:path w="932" h="761" extrusionOk="0">
                  <a:moveTo>
                    <a:pt x="204" y="1"/>
                  </a:moveTo>
                  <a:cubicBezTo>
                    <a:pt x="132" y="13"/>
                    <a:pt x="73" y="61"/>
                    <a:pt x="61" y="120"/>
                  </a:cubicBezTo>
                  <a:cubicBezTo>
                    <a:pt x="1" y="264"/>
                    <a:pt x="144" y="455"/>
                    <a:pt x="228" y="539"/>
                  </a:cubicBezTo>
                  <a:cubicBezTo>
                    <a:pt x="336" y="658"/>
                    <a:pt x="479" y="730"/>
                    <a:pt x="622" y="754"/>
                  </a:cubicBezTo>
                  <a:cubicBezTo>
                    <a:pt x="638" y="758"/>
                    <a:pt x="653" y="760"/>
                    <a:pt x="668" y="760"/>
                  </a:cubicBezTo>
                  <a:cubicBezTo>
                    <a:pt x="816" y="760"/>
                    <a:pt x="932" y="562"/>
                    <a:pt x="802" y="443"/>
                  </a:cubicBezTo>
                  <a:cubicBezTo>
                    <a:pt x="706" y="371"/>
                    <a:pt x="622" y="288"/>
                    <a:pt x="539" y="216"/>
                  </a:cubicBezTo>
                  <a:cubicBezTo>
                    <a:pt x="443" y="132"/>
                    <a:pt x="336"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798" name="Google Shape;3798;p37"/>
            <p:cNvSpPr/>
            <p:nvPr/>
          </p:nvSpPr>
          <p:spPr>
            <a:xfrm>
              <a:off x="3988187" y="1140154"/>
              <a:ext cx="128909" cy="251884"/>
            </a:xfrm>
            <a:custGeom>
              <a:avLst/>
              <a:gdLst/>
              <a:ahLst/>
              <a:cxnLst/>
              <a:rect l="l" t="t" r="r" b="b"/>
              <a:pathLst>
                <a:path w="630" h="1231" extrusionOk="0">
                  <a:moveTo>
                    <a:pt x="523" y="1"/>
                  </a:moveTo>
                  <a:cubicBezTo>
                    <a:pt x="487" y="1"/>
                    <a:pt x="450" y="18"/>
                    <a:pt x="426" y="56"/>
                  </a:cubicBezTo>
                  <a:cubicBezTo>
                    <a:pt x="259" y="355"/>
                    <a:pt x="139" y="666"/>
                    <a:pt x="44" y="1000"/>
                  </a:cubicBezTo>
                  <a:cubicBezTo>
                    <a:pt x="0" y="1137"/>
                    <a:pt x="118" y="1231"/>
                    <a:pt x="234" y="1231"/>
                  </a:cubicBezTo>
                  <a:cubicBezTo>
                    <a:pt x="310" y="1231"/>
                    <a:pt x="386" y="1191"/>
                    <a:pt x="414" y="1096"/>
                  </a:cubicBezTo>
                  <a:cubicBezTo>
                    <a:pt x="522" y="773"/>
                    <a:pt x="593" y="438"/>
                    <a:pt x="629" y="104"/>
                  </a:cubicBezTo>
                  <a:cubicBezTo>
                    <a:pt x="629" y="39"/>
                    <a:pt x="578" y="1"/>
                    <a:pt x="52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799" name="Google Shape;3799;p37"/>
            <p:cNvSpPr/>
            <p:nvPr/>
          </p:nvSpPr>
          <p:spPr>
            <a:xfrm>
              <a:off x="2319127" y="1142814"/>
              <a:ext cx="129523" cy="286465"/>
            </a:xfrm>
            <a:custGeom>
              <a:avLst/>
              <a:gdLst/>
              <a:ahLst/>
              <a:cxnLst/>
              <a:rect l="l" t="t" r="r" b="b"/>
              <a:pathLst>
                <a:path w="633" h="1400" extrusionOk="0">
                  <a:moveTo>
                    <a:pt x="181" y="0"/>
                  </a:moveTo>
                  <a:cubicBezTo>
                    <a:pt x="122" y="0"/>
                    <a:pt x="70" y="34"/>
                    <a:pt x="60" y="115"/>
                  </a:cubicBezTo>
                  <a:cubicBezTo>
                    <a:pt x="0" y="497"/>
                    <a:pt x="24" y="880"/>
                    <a:pt x="132" y="1238"/>
                  </a:cubicBezTo>
                  <a:cubicBezTo>
                    <a:pt x="165" y="1351"/>
                    <a:pt x="255" y="1399"/>
                    <a:pt x="347" y="1399"/>
                  </a:cubicBezTo>
                  <a:cubicBezTo>
                    <a:pt x="488" y="1399"/>
                    <a:pt x="632" y="1285"/>
                    <a:pt x="574" y="1119"/>
                  </a:cubicBezTo>
                  <a:cubicBezTo>
                    <a:pt x="467" y="808"/>
                    <a:pt x="395" y="485"/>
                    <a:pt x="371" y="163"/>
                  </a:cubicBezTo>
                  <a:cubicBezTo>
                    <a:pt x="357" y="65"/>
                    <a:pt x="263" y="0"/>
                    <a:pt x="18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800" name="Google Shape;3800;p37"/>
            <p:cNvSpPr/>
            <p:nvPr/>
          </p:nvSpPr>
          <p:spPr>
            <a:xfrm>
              <a:off x="4072898" y="1690576"/>
              <a:ext cx="315725"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801" name="Google Shape;3801;p37"/>
            <p:cNvSpPr/>
            <p:nvPr/>
          </p:nvSpPr>
          <p:spPr>
            <a:xfrm>
              <a:off x="66499" y="1661929"/>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802" name="Google Shape;3802;p37"/>
            <p:cNvSpPr/>
            <p:nvPr/>
          </p:nvSpPr>
          <p:spPr>
            <a:xfrm>
              <a:off x="4531833" y="1066025"/>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803" name="Google Shape;3803;p37"/>
            <p:cNvSpPr/>
            <p:nvPr/>
          </p:nvSpPr>
          <p:spPr>
            <a:xfrm>
              <a:off x="5232850" y="1306042"/>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804" name="Google Shape;3804;p37"/>
            <p:cNvSpPr/>
            <p:nvPr/>
          </p:nvSpPr>
          <p:spPr>
            <a:xfrm>
              <a:off x="5948191" y="1093853"/>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805" name="Google Shape;3805;p37"/>
            <p:cNvSpPr/>
            <p:nvPr/>
          </p:nvSpPr>
          <p:spPr>
            <a:xfrm>
              <a:off x="6324277" y="1506567"/>
              <a:ext cx="145483" cy="184770"/>
            </a:xfrm>
            <a:custGeom>
              <a:avLst/>
              <a:gdLst/>
              <a:ahLst/>
              <a:cxnLst/>
              <a:rect l="l" t="t" r="r" b="b"/>
              <a:pathLst>
                <a:path w="711" h="903" extrusionOk="0">
                  <a:moveTo>
                    <a:pt x="199" y="0"/>
                  </a:moveTo>
                  <a:cubicBezTo>
                    <a:pt x="98" y="0"/>
                    <a:pt x="0" y="96"/>
                    <a:pt x="26" y="216"/>
                  </a:cubicBezTo>
                  <a:cubicBezTo>
                    <a:pt x="74" y="431"/>
                    <a:pt x="169" y="634"/>
                    <a:pt x="301" y="802"/>
                  </a:cubicBezTo>
                  <a:cubicBezTo>
                    <a:pt x="342" y="872"/>
                    <a:pt x="407" y="902"/>
                    <a:pt x="471" y="902"/>
                  </a:cubicBezTo>
                  <a:cubicBezTo>
                    <a:pt x="591" y="902"/>
                    <a:pt x="711" y="795"/>
                    <a:pt x="672" y="646"/>
                  </a:cubicBezTo>
                  <a:cubicBezTo>
                    <a:pt x="600" y="419"/>
                    <a:pt x="480" y="216"/>
                    <a:pt x="313" y="48"/>
                  </a:cubicBezTo>
                  <a:cubicBezTo>
                    <a:pt x="279" y="15"/>
                    <a:pt x="239" y="0"/>
                    <a:pt x="199"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806" name="Google Shape;3806;p37"/>
            <p:cNvSpPr/>
            <p:nvPr/>
          </p:nvSpPr>
          <p:spPr>
            <a:xfrm>
              <a:off x="6464030" y="1132935"/>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807" name="Google Shape;3807;p37"/>
            <p:cNvSpPr/>
            <p:nvPr/>
          </p:nvSpPr>
          <p:spPr>
            <a:xfrm>
              <a:off x="7200242" y="1123114"/>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808" name="Google Shape;3808;p37"/>
            <p:cNvSpPr/>
            <p:nvPr/>
          </p:nvSpPr>
          <p:spPr>
            <a:xfrm>
              <a:off x="7500619" y="1357196"/>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809" name="Google Shape;3809;p37"/>
            <p:cNvSpPr/>
            <p:nvPr/>
          </p:nvSpPr>
          <p:spPr>
            <a:xfrm>
              <a:off x="7992723" y="1243224"/>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810" name="Google Shape;3810;p37"/>
            <p:cNvSpPr/>
            <p:nvPr/>
          </p:nvSpPr>
          <p:spPr>
            <a:xfrm>
              <a:off x="4751593" y="1510164"/>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811" name="Google Shape;3811;p37"/>
            <p:cNvSpPr/>
            <p:nvPr/>
          </p:nvSpPr>
          <p:spPr>
            <a:xfrm>
              <a:off x="4722333" y="2218550"/>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812" name="Google Shape;3812;p37"/>
            <p:cNvSpPr/>
            <p:nvPr/>
          </p:nvSpPr>
          <p:spPr>
            <a:xfrm>
              <a:off x="5086755" y="1932699"/>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813" name="Google Shape;3813;p37"/>
            <p:cNvSpPr/>
            <p:nvPr/>
          </p:nvSpPr>
          <p:spPr>
            <a:xfrm>
              <a:off x="5423350" y="2458567"/>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814" name="Google Shape;3814;p37"/>
            <p:cNvSpPr/>
            <p:nvPr/>
          </p:nvSpPr>
          <p:spPr>
            <a:xfrm>
              <a:off x="5673801" y="2001655"/>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815" name="Google Shape;3815;p37"/>
            <p:cNvSpPr/>
            <p:nvPr/>
          </p:nvSpPr>
          <p:spPr>
            <a:xfrm>
              <a:off x="5486781" y="1640096"/>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816" name="Google Shape;3816;p37"/>
            <p:cNvSpPr/>
            <p:nvPr/>
          </p:nvSpPr>
          <p:spPr>
            <a:xfrm>
              <a:off x="6236907" y="1773097"/>
              <a:ext cx="168196" cy="204413"/>
            </a:xfrm>
            <a:custGeom>
              <a:avLst/>
              <a:gdLst/>
              <a:ahLst/>
              <a:cxnLst/>
              <a:rect l="l" t="t" r="r" b="b"/>
              <a:pathLst>
                <a:path w="822" h="999" extrusionOk="0">
                  <a:moveTo>
                    <a:pt x="149" y="1"/>
                  </a:moveTo>
                  <a:cubicBezTo>
                    <a:pt x="63" y="1"/>
                    <a:pt x="0" y="102"/>
                    <a:pt x="9" y="195"/>
                  </a:cubicBezTo>
                  <a:cubicBezTo>
                    <a:pt x="33" y="314"/>
                    <a:pt x="81" y="434"/>
                    <a:pt x="153" y="553"/>
                  </a:cubicBezTo>
                  <a:cubicBezTo>
                    <a:pt x="201" y="673"/>
                    <a:pt x="260" y="792"/>
                    <a:pt x="344" y="900"/>
                  </a:cubicBezTo>
                  <a:cubicBezTo>
                    <a:pt x="391" y="969"/>
                    <a:pt x="457" y="998"/>
                    <a:pt x="523" y="998"/>
                  </a:cubicBezTo>
                  <a:cubicBezTo>
                    <a:pt x="673" y="998"/>
                    <a:pt x="822" y="844"/>
                    <a:pt x="739" y="661"/>
                  </a:cubicBezTo>
                  <a:cubicBezTo>
                    <a:pt x="607" y="422"/>
                    <a:pt x="440" y="195"/>
                    <a:pt x="225" y="27"/>
                  </a:cubicBezTo>
                  <a:cubicBezTo>
                    <a:pt x="198" y="9"/>
                    <a:pt x="173" y="1"/>
                    <a:pt x="149"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817" name="Google Shape;3817;p37"/>
            <p:cNvSpPr/>
            <p:nvPr/>
          </p:nvSpPr>
          <p:spPr>
            <a:xfrm>
              <a:off x="6082928" y="2146466"/>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818" name="Google Shape;3818;p37"/>
            <p:cNvSpPr/>
            <p:nvPr/>
          </p:nvSpPr>
          <p:spPr>
            <a:xfrm>
              <a:off x="6489805" y="2433385"/>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819" name="Google Shape;3819;p37"/>
            <p:cNvSpPr/>
            <p:nvPr/>
          </p:nvSpPr>
          <p:spPr>
            <a:xfrm>
              <a:off x="6922988" y="1771256"/>
              <a:ext cx="163285" cy="193159"/>
            </a:xfrm>
            <a:custGeom>
              <a:avLst/>
              <a:gdLst/>
              <a:ahLst/>
              <a:cxnLst/>
              <a:rect l="l" t="t" r="r" b="b"/>
              <a:pathLst>
                <a:path w="798" h="944" extrusionOk="0">
                  <a:moveTo>
                    <a:pt x="615" y="1"/>
                  </a:moveTo>
                  <a:cubicBezTo>
                    <a:pt x="582" y="1"/>
                    <a:pt x="548" y="15"/>
                    <a:pt x="517" y="48"/>
                  </a:cubicBezTo>
                  <a:cubicBezTo>
                    <a:pt x="338" y="228"/>
                    <a:pt x="183" y="431"/>
                    <a:pt x="63" y="646"/>
                  </a:cubicBezTo>
                  <a:cubicBezTo>
                    <a:pt x="0" y="781"/>
                    <a:pt x="120" y="944"/>
                    <a:pt x="245" y="944"/>
                  </a:cubicBezTo>
                  <a:cubicBezTo>
                    <a:pt x="286" y="944"/>
                    <a:pt x="327" y="926"/>
                    <a:pt x="362" y="885"/>
                  </a:cubicBezTo>
                  <a:cubicBezTo>
                    <a:pt x="517" y="682"/>
                    <a:pt x="649" y="455"/>
                    <a:pt x="744" y="228"/>
                  </a:cubicBezTo>
                  <a:cubicBezTo>
                    <a:pt x="798" y="121"/>
                    <a:pt x="712" y="1"/>
                    <a:pt x="61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820" name="Google Shape;3820;p37"/>
            <p:cNvSpPr/>
            <p:nvPr/>
          </p:nvSpPr>
          <p:spPr>
            <a:xfrm>
              <a:off x="7372736" y="1874179"/>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821" name="Google Shape;3821;p37"/>
            <p:cNvSpPr/>
            <p:nvPr/>
          </p:nvSpPr>
          <p:spPr>
            <a:xfrm>
              <a:off x="6581117" y="1970839"/>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822" name="Google Shape;3822;p37"/>
            <p:cNvSpPr/>
            <p:nvPr/>
          </p:nvSpPr>
          <p:spPr>
            <a:xfrm>
              <a:off x="8689294" y="4382559"/>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823" name="Google Shape;3823;p37"/>
            <p:cNvSpPr/>
            <p:nvPr/>
          </p:nvSpPr>
          <p:spPr>
            <a:xfrm>
              <a:off x="8183223" y="2395749"/>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824" name="Google Shape;3824;p37"/>
            <p:cNvSpPr/>
            <p:nvPr/>
          </p:nvSpPr>
          <p:spPr>
            <a:xfrm>
              <a:off x="7885710" y="2027847"/>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825" name="Google Shape;3825;p37"/>
            <p:cNvSpPr/>
            <p:nvPr/>
          </p:nvSpPr>
          <p:spPr>
            <a:xfrm>
              <a:off x="7848061" y="1648894"/>
              <a:ext cx="190704" cy="155714"/>
            </a:xfrm>
            <a:custGeom>
              <a:avLst/>
              <a:gdLst/>
              <a:ahLst/>
              <a:cxnLst/>
              <a:rect l="l" t="t" r="r" b="b"/>
              <a:pathLst>
                <a:path w="932" h="761" extrusionOk="0">
                  <a:moveTo>
                    <a:pt x="204" y="1"/>
                  </a:moveTo>
                  <a:cubicBezTo>
                    <a:pt x="132" y="13"/>
                    <a:pt x="73" y="61"/>
                    <a:pt x="61" y="120"/>
                  </a:cubicBezTo>
                  <a:cubicBezTo>
                    <a:pt x="1" y="264"/>
                    <a:pt x="144" y="455"/>
                    <a:pt x="228" y="539"/>
                  </a:cubicBezTo>
                  <a:cubicBezTo>
                    <a:pt x="336" y="658"/>
                    <a:pt x="479" y="730"/>
                    <a:pt x="622" y="754"/>
                  </a:cubicBezTo>
                  <a:cubicBezTo>
                    <a:pt x="638" y="758"/>
                    <a:pt x="653" y="760"/>
                    <a:pt x="668" y="760"/>
                  </a:cubicBezTo>
                  <a:cubicBezTo>
                    <a:pt x="816" y="760"/>
                    <a:pt x="932" y="562"/>
                    <a:pt x="802" y="443"/>
                  </a:cubicBezTo>
                  <a:cubicBezTo>
                    <a:pt x="706" y="371"/>
                    <a:pt x="622" y="288"/>
                    <a:pt x="539" y="216"/>
                  </a:cubicBezTo>
                  <a:cubicBezTo>
                    <a:pt x="443" y="132"/>
                    <a:pt x="336"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826" name="Google Shape;3826;p37"/>
            <p:cNvSpPr/>
            <p:nvPr/>
          </p:nvSpPr>
          <p:spPr>
            <a:xfrm>
              <a:off x="8274687" y="1473742"/>
              <a:ext cx="128909" cy="251884"/>
            </a:xfrm>
            <a:custGeom>
              <a:avLst/>
              <a:gdLst/>
              <a:ahLst/>
              <a:cxnLst/>
              <a:rect l="l" t="t" r="r" b="b"/>
              <a:pathLst>
                <a:path w="630" h="1231" extrusionOk="0">
                  <a:moveTo>
                    <a:pt x="523" y="1"/>
                  </a:moveTo>
                  <a:cubicBezTo>
                    <a:pt x="487" y="1"/>
                    <a:pt x="450" y="18"/>
                    <a:pt x="426" y="56"/>
                  </a:cubicBezTo>
                  <a:cubicBezTo>
                    <a:pt x="259" y="355"/>
                    <a:pt x="139" y="666"/>
                    <a:pt x="44" y="1000"/>
                  </a:cubicBezTo>
                  <a:cubicBezTo>
                    <a:pt x="0" y="1137"/>
                    <a:pt x="118" y="1231"/>
                    <a:pt x="234" y="1231"/>
                  </a:cubicBezTo>
                  <a:cubicBezTo>
                    <a:pt x="310" y="1231"/>
                    <a:pt x="386" y="1191"/>
                    <a:pt x="414" y="1096"/>
                  </a:cubicBezTo>
                  <a:cubicBezTo>
                    <a:pt x="522" y="773"/>
                    <a:pt x="593" y="438"/>
                    <a:pt x="629" y="104"/>
                  </a:cubicBezTo>
                  <a:cubicBezTo>
                    <a:pt x="629" y="39"/>
                    <a:pt x="578" y="1"/>
                    <a:pt x="52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827" name="Google Shape;3827;p37"/>
            <p:cNvSpPr/>
            <p:nvPr/>
          </p:nvSpPr>
          <p:spPr>
            <a:xfrm>
              <a:off x="6770239" y="1367202"/>
              <a:ext cx="129523" cy="286465"/>
            </a:xfrm>
            <a:custGeom>
              <a:avLst/>
              <a:gdLst/>
              <a:ahLst/>
              <a:cxnLst/>
              <a:rect l="l" t="t" r="r" b="b"/>
              <a:pathLst>
                <a:path w="633" h="1400" extrusionOk="0">
                  <a:moveTo>
                    <a:pt x="181" y="0"/>
                  </a:moveTo>
                  <a:cubicBezTo>
                    <a:pt x="122" y="0"/>
                    <a:pt x="70" y="34"/>
                    <a:pt x="60" y="115"/>
                  </a:cubicBezTo>
                  <a:cubicBezTo>
                    <a:pt x="0" y="497"/>
                    <a:pt x="24" y="880"/>
                    <a:pt x="132" y="1238"/>
                  </a:cubicBezTo>
                  <a:cubicBezTo>
                    <a:pt x="165" y="1351"/>
                    <a:pt x="255" y="1399"/>
                    <a:pt x="347" y="1399"/>
                  </a:cubicBezTo>
                  <a:cubicBezTo>
                    <a:pt x="488" y="1399"/>
                    <a:pt x="632" y="1285"/>
                    <a:pt x="574" y="1119"/>
                  </a:cubicBezTo>
                  <a:cubicBezTo>
                    <a:pt x="467" y="808"/>
                    <a:pt x="395" y="485"/>
                    <a:pt x="371" y="163"/>
                  </a:cubicBezTo>
                  <a:cubicBezTo>
                    <a:pt x="357" y="65"/>
                    <a:pt x="263" y="0"/>
                    <a:pt x="18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828" name="Google Shape;3828;p37"/>
            <p:cNvSpPr/>
            <p:nvPr/>
          </p:nvSpPr>
          <p:spPr>
            <a:xfrm>
              <a:off x="8359398" y="2024163"/>
              <a:ext cx="315725"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829" name="Google Shape;3829;p37"/>
            <p:cNvSpPr/>
            <p:nvPr/>
          </p:nvSpPr>
          <p:spPr>
            <a:xfrm>
              <a:off x="4352999" y="1995517"/>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830" name="Google Shape;3830;p37"/>
            <p:cNvSpPr/>
            <p:nvPr/>
          </p:nvSpPr>
          <p:spPr>
            <a:xfrm>
              <a:off x="8808993" y="33576"/>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831" name="Google Shape;3831;p37"/>
            <p:cNvSpPr/>
            <p:nvPr/>
          </p:nvSpPr>
          <p:spPr>
            <a:xfrm>
              <a:off x="8779733" y="741963"/>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832" name="Google Shape;3832;p37"/>
            <p:cNvSpPr/>
            <p:nvPr/>
          </p:nvSpPr>
          <p:spPr>
            <a:xfrm>
              <a:off x="8488730" y="979749"/>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833" name="Google Shape;3833;p37"/>
            <p:cNvSpPr/>
            <p:nvPr/>
          </p:nvSpPr>
          <p:spPr>
            <a:xfrm>
              <a:off x="8344774" y="286979"/>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834" name="Google Shape;3834;p37"/>
            <p:cNvSpPr/>
            <p:nvPr/>
          </p:nvSpPr>
          <p:spPr>
            <a:xfrm>
              <a:off x="8999493" y="1186101"/>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835" name="Google Shape;3835;p37"/>
            <p:cNvSpPr/>
            <p:nvPr/>
          </p:nvSpPr>
          <p:spPr>
            <a:xfrm>
              <a:off x="8855358" y="1884963"/>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836" name="Google Shape;3836;p37"/>
            <p:cNvSpPr/>
            <p:nvPr/>
          </p:nvSpPr>
          <p:spPr>
            <a:xfrm rot="-2086714">
              <a:off x="8483424" y="1594104"/>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837" name="Google Shape;3837;p37"/>
            <p:cNvSpPr/>
            <p:nvPr/>
          </p:nvSpPr>
          <p:spPr>
            <a:xfrm>
              <a:off x="255543" y="2281476"/>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838" name="Google Shape;3838;p37"/>
            <p:cNvSpPr/>
            <p:nvPr/>
          </p:nvSpPr>
          <p:spPr>
            <a:xfrm>
              <a:off x="226283" y="2989863"/>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839" name="Google Shape;3839;p37"/>
            <p:cNvSpPr/>
            <p:nvPr/>
          </p:nvSpPr>
          <p:spPr>
            <a:xfrm>
              <a:off x="590705" y="2704012"/>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840" name="Google Shape;3840;p37"/>
            <p:cNvSpPr/>
            <p:nvPr/>
          </p:nvSpPr>
          <p:spPr>
            <a:xfrm>
              <a:off x="927300" y="3229880"/>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841" name="Google Shape;3841;p37"/>
            <p:cNvSpPr/>
            <p:nvPr/>
          </p:nvSpPr>
          <p:spPr>
            <a:xfrm>
              <a:off x="1177751" y="2772968"/>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842" name="Google Shape;3842;p37"/>
            <p:cNvSpPr/>
            <p:nvPr/>
          </p:nvSpPr>
          <p:spPr>
            <a:xfrm>
              <a:off x="990731" y="2411408"/>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843" name="Google Shape;3843;p37"/>
            <p:cNvSpPr/>
            <p:nvPr/>
          </p:nvSpPr>
          <p:spPr>
            <a:xfrm>
              <a:off x="1740857" y="2544410"/>
              <a:ext cx="168196" cy="204413"/>
            </a:xfrm>
            <a:custGeom>
              <a:avLst/>
              <a:gdLst/>
              <a:ahLst/>
              <a:cxnLst/>
              <a:rect l="l" t="t" r="r" b="b"/>
              <a:pathLst>
                <a:path w="822" h="999" extrusionOk="0">
                  <a:moveTo>
                    <a:pt x="149" y="1"/>
                  </a:moveTo>
                  <a:cubicBezTo>
                    <a:pt x="63" y="1"/>
                    <a:pt x="0" y="102"/>
                    <a:pt x="9" y="195"/>
                  </a:cubicBezTo>
                  <a:cubicBezTo>
                    <a:pt x="33" y="314"/>
                    <a:pt x="81" y="434"/>
                    <a:pt x="153" y="553"/>
                  </a:cubicBezTo>
                  <a:cubicBezTo>
                    <a:pt x="201" y="673"/>
                    <a:pt x="260" y="792"/>
                    <a:pt x="344" y="900"/>
                  </a:cubicBezTo>
                  <a:cubicBezTo>
                    <a:pt x="391" y="969"/>
                    <a:pt x="457" y="998"/>
                    <a:pt x="523" y="998"/>
                  </a:cubicBezTo>
                  <a:cubicBezTo>
                    <a:pt x="673" y="998"/>
                    <a:pt x="822" y="844"/>
                    <a:pt x="739" y="661"/>
                  </a:cubicBezTo>
                  <a:cubicBezTo>
                    <a:pt x="607" y="422"/>
                    <a:pt x="440" y="195"/>
                    <a:pt x="225" y="27"/>
                  </a:cubicBezTo>
                  <a:cubicBezTo>
                    <a:pt x="198" y="9"/>
                    <a:pt x="173" y="1"/>
                    <a:pt x="149"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844" name="Google Shape;3844;p37"/>
            <p:cNvSpPr/>
            <p:nvPr/>
          </p:nvSpPr>
          <p:spPr>
            <a:xfrm>
              <a:off x="1642641" y="3017691"/>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845" name="Google Shape;3845;p37"/>
            <p:cNvSpPr/>
            <p:nvPr/>
          </p:nvSpPr>
          <p:spPr>
            <a:xfrm>
              <a:off x="2018727" y="3430405"/>
              <a:ext cx="145483" cy="184770"/>
            </a:xfrm>
            <a:custGeom>
              <a:avLst/>
              <a:gdLst/>
              <a:ahLst/>
              <a:cxnLst/>
              <a:rect l="l" t="t" r="r" b="b"/>
              <a:pathLst>
                <a:path w="711" h="903" extrusionOk="0">
                  <a:moveTo>
                    <a:pt x="199" y="0"/>
                  </a:moveTo>
                  <a:cubicBezTo>
                    <a:pt x="98" y="0"/>
                    <a:pt x="0" y="96"/>
                    <a:pt x="26" y="216"/>
                  </a:cubicBezTo>
                  <a:cubicBezTo>
                    <a:pt x="74" y="431"/>
                    <a:pt x="169" y="634"/>
                    <a:pt x="301" y="802"/>
                  </a:cubicBezTo>
                  <a:cubicBezTo>
                    <a:pt x="342" y="872"/>
                    <a:pt x="407" y="902"/>
                    <a:pt x="471" y="902"/>
                  </a:cubicBezTo>
                  <a:cubicBezTo>
                    <a:pt x="591" y="902"/>
                    <a:pt x="711" y="795"/>
                    <a:pt x="672" y="646"/>
                  </a:cubicBezTo>
                  <a:cubicBezTo>
                    <a:pt x="600" y="419"/>
                    <a:pt x="480" y="216"/>
                    <a:pt x="313" y="48"/>
                  </a:cubicBezTo>
                  <a:cubicBezTo>
                    <a:pt x="279" y="15"/>
                    <a:pt x="239" y="0"/>
                    <a:pt x="199"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846" name="Google Shape;3846;p37"/>
            <p:cNvSpPr/>
            <p:nvPr/>
          </p:nvSpPr>
          <p:spPr>
            <a:xfrm>
              <a:off x="2158480" y="3056773"/>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847" name="Google Shape;3847;p37"/>
            <p:cNvSpPr/>
            <p:nvPr/>
          </p:nvSpPr>
          <p:spPr>
            <a:xfrm>
              <a:off x="2426938" y="2542568"/>
              <a:ext cx="163285" cy="193159"/>
            </a:xfrm>
            <a:custGeom>
              <a:avLst/>
              <a:gdLst/>
              <a:ahLst/>
              <a:cxnLst/>
              <a:rect l="l" t="t" r="r" b="b"/>
              <a:pathLst>
                <a:path w="798" h="944" extrusionOk="0">
                  <a:moveTo>
                    <a:pt x="615" y="1"/>
                  </a:moveTo>
                  <a:cubicBezTo>
                    <a:pt x="582" y="1"/>
                    <a:pt x="548" y="15"/>
                    <a:pt x="517" y="48"/>
                  </a:cubicBezTo>
                  <a:cubicBezTo>
                    <a:pt x="338" y="228"/>
                    <a:pt x="183" y="431"/>
                    <a:pt x="63" y="646"/>
                  </a:cubicBezTo>
                  <a:cubicBezTo>
                    <a:pt x="0" y="781"/>
                    <a:pt x="120" y="944"/>
                    <a:pt x="245" y="944"/>
                  </a:cubicBezTo>
                  <a:cubicBezTo>
                    <a:pt x="286" y="944"/>
                    <a:pt x="327" y="926"/>
                    <a:pt x="362" y="885"/>
                  </a:cubicBezTo>
                  <a:cubicBezTo>
                    <a:pt x="517" y="682"/>
                    <a:pt x="649" y="455"/>
                    <a:pt x="744" y="228"/>
                  </a:cubicBezTo>
                  <a:cubicBezTo>
                    <a:pt x="798" y="121"/>
                    <a:pt x="712" y="1"/>
                    <a:pt x="61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848" name="Google Shape;3848;p37"/>
            <p:cNvSpPr/>
            <p:nvPr/>
          </p:nvSpPr>
          <p:spPr>
            <a:xfrm>
              <a:off x="2876686" y="2645491"/>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849" name="Google Shape;3849;p37"/>
            <p:cNvSpPr/>
            <p:nvPr/>
          </p:nvSpPr>
          <p:spPr>
            <a:xfrm>
              <a:off x="2894692" y="3046951"/>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850" name="Google Shape;3850;p37"/>
            <p:cNvSpPr/>
            <p:nvPr/>
          </p:nvSpPr>
          <p:spPr>
            <a:xfrm>
              <a:off x="3195069" y="3281034"/>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851" name="Google Shape;3851;p37"/>
            <p:cNvSpPr/>
            <p:nvPr/>
          </p:nvSpPr>
          <p:spPr>
            <a:xfrm>
              <a:off x="3687173" y="3167062"/>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852" name="Google Shape;3852;p37"/>
            <p:cNvSpPr/>
            <p:nvPr/>
          </p:nvSpPr>
          <p:spPr>
            <a:xfrm>
              <a:off x="3389660" y="2799159"/>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853" name="Google Shape;3853;p37"/>
            <p:cNvSpPr/>
            <p:nvPr/>
          </p:nvSpPr>
          <p:spPr>
            <a:xfrm>
              <a:off x="3352011" y="2420207"/>
              <a:ext cx="190704" cy="155714"/>
            </a:xfrm>
            <a:custGeom>
              <a:avLst/>
              <a:gdLst/>
              <a:ahLst/>
              <a:cxnLst/>
              <a:rect l="l" t="t" r="r" b="b"/>
              <a:pathLst>
                <a:path w="932" h="761" extrusionOk="0">
                  <a:moveTo>
                    <a:pt x="204" y="1"/>
                  </a:moveTo>
                  <a:cubicBezTo>
                    <a:pt x="132" y="13"/>
                    <a:pt x="73" y="61"/>
                    <a:pt x="61" y="120"/>
                  </a:cubicBezTo>
                  <a:cubicBezTo>
                    <a:pt x="1" y="264"/>
                    <a:pt x="144" y="455"/>
                    <a:pt x="228" y="539"/>
                  </a:cubicBezTo>
                  <a:cubicBezTo>
                    <a:pt x="336" y="658"/>
                    <a:pt x="479" y="730"/>
                    <a:pt x="622" y="754"/>
                  </a:cubicBezTo>
                  <a:cubicBezTo>
                    <a:pt x="638" y="758"/>
                    <a:pt x="653" y="760"/>
                    <a:pt x="668" y="760"/>
                  </a:cubicBezTo>
                  <a:cubicBezTo>
                    <a:pt x="816" y="760"/>
                    <a:pt x="932" y="562"/>
                    <a:pt x="802" y="443"/>
                  </a:cubicBezTo>
                  <a:cubicBezTo>
                    <a:pt x="706" y="371"/>
                    <a:pt x="622" y="288"/>
                    <a:pt x="539" y="216"/>
                  </a:cubicBezTo>
                  <a:cubicBezTo>
                    <a:pt x="443" y="132"/>
                    <a:pt x="336"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854" name="Google Shape;3854;p37"/>
            <p:cNvSpPr/>
            <p:nvPr/>
          </p:nvSpPr>
          <p:spPr>
            <a:xfrm>
              <a:off x="3778637" y="2245054"/>
              <a:ext cx="128909" cy="251884"/>
            </a:xfrm>
            <a:custGeom>
              <a:avLst/>
              <a:gdLst/>
              <a:ahLst/>
              <a:cxnLst/>
              <a:rect l="l" t="t" r="r" b="b"/>
              <a:pathLst>
                <a:path w="630" h="1231" extrusionOk="0">
                  <a:moveTo>
                    <a:pt x="523" y="1"/>
                  </a:moveTo>
                  <a:cubicBezTo>
                    <a:pt x="487" y="1"/>
                    <a:pt x="450" y="18"/>
                    <a:pt x="426" y="56"/>
                  </a:cubicBezTo>
                  <a:cubicBezTo>
                    <a:pt x="259" y="355"/>
                    <a:pt x="139" y="666"/>
                    <a:pt x="44" y="1000"/>
                  </a:cubicBezTo>
                  <a:cubicBezTo>
                    <a:pt x="0" y="1137"/>
                    <a:pt x="118" y="1231"/>
                    <a:pt x="234" y="1231"/>
                  </a:cubicBezTo>
                  <a:cubicBezTo>
                    <a:pt x="310" y="1231"/>
                    <a:pt x="386" y="1191"/>
                    <a:pt x="414" y="1096"/>
                  </a:cubicBezTo>
                  <a:cubicBezTo>
                    <a:pt x="522" y="773"/>
                    <a:pt x="593" y="438"/>
                    <a:pt x="629" y="104"/>
                  </a:cubicBezTo>
                  <a:cubicBezTo>
                    <a:pt x="629" y="39"/>
                    <a:pt x="578" y="1"/>
                    <a:pt x="52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855" name="Google Shape;3855;p37"/>
            <p:cNvSpPr/>
            <p:nvPr/>
          </p:nvSpPr>
          <p:spPr>
            <a:xfrm>
              <a:off x="2109577" y="2247714"/>
              <a:ext cx="129523" cy="286465"/>
            </a:xfrm>
            <a:custGeom>
              <a:avLst/>
              <a:gdLst/>
              <a:ahLst/>
              <a:cxnLst/>
              <a:rect l="l" t="t" r="r" b="b"/>
              <a:pathLst>
                <a:path w="633" h="1400" extrusionOk="0">
                  <a:moveTo>
                    <a:pt x="181" y="0"/>
                  </a:moveTo>
                  <a:cubicBezTo>
                    <a:pt x="122" y="0"/>
                    <a:pt x="70" y="34"/>
                    <a:pt x="60" y="115"/>
                  </a:cubicBezTo>
                  <a:cubicBezTo>
                    <a:pt x="0" y="497"/>
                    <a:pt x="24" y="880"/>
                    <a:pt x="132" y="1238"/>
                  </a:cubicBezTo>
                  <a:cubicBezTo>
                    <a:pt x="165" y="1351"/>
                    <a:pt x="255" y="1399"/>
                    <a:pt x="347" y="1399"/>
                  </a:cubicBezTo>
                  <a:cubicBezTo>
                    <a:pt x="488" y="1399"/>
                    <a:pt x="632" y="1285"/>
                    <a:pt x="574" y="1119"/>
                  </a:cubicBezTo>
                  <a:cubicBezTo>
                    <a:pt x="467" y="808"/>
                    <a:pt x="395" y="485"/>
                    <a:pt x="371" y="163"/>
                  </a:cubicBezTo>
                  <a:cubicBezTo>
                    <a:pt x="357" y="65"/>
                    <a:pt x="263" y="0"/>
                    <a:pt x="18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856" name="Google Shape;3856;p37"/>
            <p:cNvSpPr/>
            <p:nvPr/>
          </p:nvSpPr>
          <p:spPr>
            <a:xfrm>
              <a:off x="3863348" y="2795476"/>
              <a:ext cx="315725"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857" name="Google Shape;3857;p37"/>
            <p:cNvSpPr/>
            <p:nvPr/>
          </p:nvSpPr>
          <p:spPr>
            <a:xfrm>
              <a:off x="-143051" y="2766829"/>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858" name="Google Shape;3858;p37"/>
            <p:cNvSpPr/>
            <p:nvPr/>
          </p:nvSpPr>
          <p:spPr>
            <a:xfrm>
              <a:off x="169705" y="4433614"/>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859" name="Google Shape;3859;p37"/>
            <p:cNvSpPr/>
            <p:nvPr/>
          </p:nvSpPr>
          <p:spPr>
            <a:xfrm>
              <a:off x="4655408" y="2989863"/>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860" name="Google Shape;3860;p37"/>
            <p:cNvSpPr/>
            <p:nvPr/>
          </p:nvSpPr>
          <p:spPr>
            <a:xfrm>
              <a:off x="5019830" y="2704012"/>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861" name="Google Shape;3861;p37"/>
            <p:cNvSpPr/>
            <p:nvPr/>
          </p:nvSpPr>
          <p:spPr>
            <a:xfrm>
              <a:off x="5356425" y="3229880"/>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862" name="Google Shape;3862;p37"/>
            <p:cNvSpPr/>
            <p:nvPr/>
          </p:nvSpPr>
          <p:spPr>
            <a:xfrm>
              <a:off x="5606876" y="2772968"/>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863" name="Google Shape;3863;p37"/>
            <p:cNvSpPr/>
            <p:nvPr/>
          </p:nvSpPr>
          <p:spPr>
            <a:xfrm>
              <a:off x="5216181" y="2277783"/>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864" name="Google Shape;3864;p37"/>
            <p:cNvSpPr/>
            <p:nvPr/>
          </p:nvSpPr>
          <p:spPr>
            <a:xfrm>
              <a:off x="6169982" y="2544410"/>
              <a:ext cx="168196" cy="204413"/>
            </a:xfrm>
            <a:custGeom>
              <a:avLst/>
              <a:gdLst/>
              <a:ahLst/>
              <a:cxnLst/>
              <a:rect l="l" t="t" r="r" b="b"/>
              <a:pathLst>
                <a:path w="822" h="999" extrusionOk="0">
                  <a:moveTo>
                    <a:pt x="149" y="1"/>
                  </a:moveTo>
                  <a:cubicBezTo>
                    <a:pt x="63" y="1"/>
                    <a:pt x="0" y="102"/>
                    <a:pt x="9" y="195"/>
                  </a:cubicBezTo>
                  <a:cubicBezTo>
                    <a:pt x="33" y="314"/>
                    <a:pt x="81" y="434"/>
                    <a:pt x="153" y="553"/>
                  </a:cubicBezTo>
                  <a:cubicBezTo>
                    <a:pt x="201" y="673"/>
                    <a:pt x="260" y="792"/>
                    <a:pt x="344" y="900"/>
                  </a:cubicBezTo>
                  <a:cubicBezTo>
                    <a:pt x="391" y="969"/>
                    <a:pt x="457" y="998"/>
                    <a:pt x="523" y="998"/>
                  </a:cubicBezTo>
                  <a:cubicBezTo>
                    <a:pt x="673" y="998"/>
                    <a:pt x="822" y="844"/>
                    <a:pt x="739" y="661"/>
                  </a:cubicBezTo>
                  <a:cubicBezTo>
                    <a:pt x="607" y="422"/>
                    <a:pt x="440" y="195"/>
                    <a:pt x="225" y="27"/>
                  </a:cubicBezTo>
                  <a:cubicBezTo>
                    <a:pt x="198" y="9"/>
                    <a:pt x="173" y="1"/>
                    <a:pt x="149"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865" name="Google Shape;3865;p37"/>
            <p:cNvSpPr/>
            <p:nvPr/>
          </p:nvSpPr>
          <p:spPr>
            <a:xfrm>
              <a:off x="6071766" y="3017691"/>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866" name="Google Shape;3866;p37"/>
            <p:cNvSpPr/>
            <p:nvPr/>
          </p:nvSpPr>
          <p:spPr>
            <a:xfrm>
              <a:off x="6587605" y="3056773"/>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867" name="Google Shape;3867;p37"/>
            <p:cNvSpPr/>
            <p:nvPr/>
          </p:nvSpPr>
          <p:spPr>
            <a:xfrm>
              <a:off x="6856063" y="2542568"/>
              <a:ext cx="163285" cy="193159"/>
            </a:xfrm>
            <a:custGeom>
              <a:avLst/>
              <a:gdLst/>
              <a:ahLst/>
              <a:cxnLst/>
              <a:rect l="l" t="t" r="r" b="b"/>
              <a:pathLst>
                <a:path w="798" h="944" extrusionOk="0">
                  <a:moveTo>
                    <a:pt x="615" y="1"/>
                  </a:moveTo>
                  <a:cubicBezTo>
                    <a:pt x="582" y="1"/>
                    <a:pt x="548" y="15"/>
                    <a:pt x="517" y="48"/>
                  </a:cubicBezTo>
                  <a:cubicBezTo>
                    <a:pt x="338" y="228"/>
                    <a:pt x="183" y="431"/>
                    <a:pt x="63" y="646"/>
                  </a:cubicBezTo>
                  <a:cubicBezTo>
                    <a:pt x="0" y="781"/>
                    <a:pt x="120" y="944"/>
                    <a:pt x="245" y="944"/>
                  </a:cubicBezTo>
                  <a:cubicBezTo>
                    <a:pt x="286" y="944"/>
                    <a:pt x="327" y="926"/>
                    <a:pt x="362" y="885"/>
                  </a:cubicBezTo>
                  <a:cubicBezTo>
                    <a:pt x="517" y="682"/>
                    <a:pt x="649" y="455"/>
                    <a:pt x="744" y="228"/>
                  </a:cubicBezTo>
                  <a:cubicBezTo>
                    <a:pt x="798" y="121"/>
                    <a:pt x="712" y="1"/>
                    <a:pt x="61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868" name="Google Shape;3868;p37"/>
            <p:cNvSpPr/>
            <p:nvPr/>
          </p:nvSpPr>
          <p:spPr>
            <a:xfrm>
              <a:off x="7305811" y="2645491"/>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869" name="Google Shape;3869;p37"/>
            <p:cNvSpPr/>
            <p:nvPr/>
          </p:nvSpPr>
          <p:spPr>
            <a:xfrm>
              <a:off x="7323817" y="3046951"/>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870" name="Google Shape;3870;p37"/>
            <p:cNvSpPr/>
            <p:nvPr/>
          </p:nvSpPr>
          <p:spPr>
            <a:xfrm>
              <a:off x="7624194" y="3281034"/>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871" name="Google Shape;3871;p37"/>
            <p:cNvSpPr/>
            <p:nvPr/>
          </p:nvSpPr>
          <p:spPr>
            <a:xfrm>
              <a:off x="8116298" y="3167062"/>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872" name="Google Shape;3872;p37"/>
            <p:cNvSpPr/>
            <p:nvPr/>
          </p:nvSpPr>
          <p:spPr>
            <a:xfrm>
              <a:off x="7818785" y="2799159"/>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873" name="Google Shape;3873;p37"/>
            <p:cNvSpPr/>
            <p:nvPr/>
          </p:nvSpPr>
          <p:spPr>
            <a:xfrm>
              <a:off x="7781136" y="2420207"/>
              <a:ext cx="190704" cy="155714"/>
            </a:xfrm>
            <a:custGeom>
              <a:avLst/>
              <a:gdLst/>
              <a:ahLst/>
              <a:cxnLst/>
              <a:rect l="l" t="t" r="r" b="b"/>
              <a:pathLst>
                <a:path w="932" h="761" extrusionOk="0">
                  <a:moveTo>
                    <a:pt x="204" y="1"/>
                  </a:moveTo>
                  <a:cubicBezTo>
                    <a:pt x="132" y="13"/>
                    <a:pt x="73" y="61"/>
                    <a:pt x="61" y="120"/>
                  </a:cubicBezTo>
                  <a:cubicBezTo>
                    <a:pt x="1" y="264"/>
                    <a:pt x="144" y="455"/>
                    <a:pt x="228" y="539"/>
                  </a:cubicBezTo>
                  <a:cubicBezTo>
                    <a:pt x="336" y="658"/>
                    <a:pt x="479" y="730"/>
                    <a:pt x="622" y="754"/>
                  </a:cubicBezTo>
                  <a:cubicBezTo>
                    <a:pt x="638" y="758"/>
                    <a:pt x="653" y="760"/>
                    <a:pt x="668" y="760"/>
                  </a:cubicBezTo>
                  <a:cubicBezTo>
                    <a:pt x="816" y="760"/>
                    <a:pt x="932" y="562"/>
                    <a:pt x="802" y="443"/>
                  </a:cubicBezTo>
                  <a:cubicBezTo>
                    <a:pt x="706" y="371"/>
                    <a:pt x="622" y="288"/>
                    <a:pt x="539" y="216"/>
                  </a:cubicBezTo>
                  <a:cubicBezTo>
                    <a:pt x="443" y="132"/>
                    <a:pt x="336"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874" name="Google Shape;3874;p37"/>
            <p:cNvSpPr/>
            <p:nvPr/>
          </p:nvSpPr>
          <p:spPr>
            <a:xfrm>
              <a:off x="8452812" y="4629654"/>
              <a:ext cx="128909" cy="251884"/>
            </a:xfrm>
            <a:custGeom>
              <a:avLst/>
              <a:gdLst/>
              <a:ahLst/>
              <a:cxnLst/>
              <a:rect l="l" t="t" r="r" b="b"/>
              <a:pathLst>
                <a:path w="630" h="1231" extrusionOk="0">
                  <a:moveTo>
                    <a:pt x="523" y="1"/>
                  </a:moveTo>
                  <a:cubicBezTo>
                    <a:pt x="487" y="1"/>
                    <a:pt x="450" y="18"/>
                    <a:pt x="426" y="56"/>
                  </a:cubicBezTo>
                  <a:cubicBezTo>
                    <a:pt x="259" y="355"/>
                    <a:pt x="139" y="666"/>
                    <a:pt x="44" y="1000"/>
                  </a:cubicBezTo>
                  <a:cubicBezTo>
                    <a:pt x="0" y="1137"/>
                    <a:pt x="118" y="1231"/>
                    <a:pt x="234" y="1231"/>
                  </a:cubicBezTo>
                  <a:cubicBezTo>
                    <a:pt x="310" y="1231"/>
                    <a:pt x="386" y="1191"/>
                    <a:pt x="414" y="1096"/>
                  </a:cubicBezTo>
                  <a:cubicBezTo>
                    <a:pt x="522" y="773"/>
                    <a:pt x="593" y="438"/>
                    <a:pt x="629" y="104"/>
                  </a:cubicBezTo>
                  <a:cubicBezTo>
                    <a:pt x="629" y="39"/>
                    <a:pt x="578" y="1"/>
                    <a:pt x="52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875" name="Google Shape;3875;p37"/>
            <p:cNvSpPr/>
            <p:nvPr/>
          </p:nvSpPr>
          <p:spPr>
            <a:xfrm>
              <a:off x="5899902" y="1563402"/>
              <a:ext cx="129523" cy="286465"/>
            </a:xfrm>
            <a:custGeom>
              <a:avLst/>
              <a:gdLst/>
              <a:ahLst/>
              <a:cxnLst/>
              <a:rect l="l" t="t" r="r" b="b"/>
              <a:pathLst>
                <a:path w="633" h="1400" extrusionOk="0">
                  <a:moveTo>
                    <a:pt x="181" y="0"/>
                  </a:moveTo>
                  <a:cubicBezTo>
                    <a:pt x="122" y="0"/>
                    <a:pt x="70" y="34"/>
                    <a:pt x="60" y="115"/>
                  </a:cubicBezTo>
                  <a:cubicBezTo>
                    <a:pt x="0" y="497"/>
                    <a:pt x="24" y="880"/>
                    <a:pt x="132" y="1238"/>
                  </a:cubicBezTo>
                  <a:cubicBezTo>
                    <a:pt x="165" y="1351"/>
                    <a:pt x="255" y="1399"/>
                    <a:pt x="347" y="1399"/>
                  </a:cubicBezTo>
                  <a:cubicBezTo>
                    <a:pt x="488" y="1399"/>
                    <a:pt x="632" y="1285"/>
                    <a:pt x="574" y="1119"/>
                  </a:cubicBezTo>
                  <a:cubicBezTo>
                    <a:pt x="467" y="808"/>
                    <a:pt x="395" y="485"/>
                    <a:pt x="371" y="163"/>
                  </a:cubicBezTo>
                  <a:cubicBezTo>
                    <a:pt x="357" y="65"/>
                    <a:pt x="263" y="0"/>
                    <a:pt x="18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876" name="Google Shape;3876;p37"/>
            <p:cNvSpPr/>
            <p:nvPr/>
          </p:nvSpPr>
          <p:spPr>
            <a:xfrm rot="-1206472">
              <a:off x="8225586" y="2886601"/>
              <a:ext cx="315724"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877" name="Google Shape;3877;p37"/>
            <p:cNvSpPr/>
            <p:nvPr/>
          </p:nvSpPr>
          <p:spPr>
            <a:xfrm>
              <a:off x="4286074" y="2766829"/>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878" name="Google Shape;3878;p37"/>
            <p:cNvSpPr/>
            <p:nvPr/>
          </p:nvSpPr>
          <p:spPr>
            <a:xfrm>
              <a:off x="446043" y="3434001"/>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879" name="Google Shape;3879;p37"/>
            <p:cNvSpPr/>
            <p:nvPr/>
          </p:nvSpPr>
          <p:spPr>
            <a:xfrm>
              <a:off x="416783" y="4142388"/>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880" name="Google Shape;3880;p37"/>
            <p:cNvSpPr/>
            <p:nvPr/>
          </p:nvSpPr>
          <p:spPr>
            <a:xfrm>
              <a:off x="781205" y="3856537"/>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881" name="Google Shape;3881;p37"/>
            <p:cNvSpPr/>
            <p:nvPr/>
          </p:nvSpPr>
          <p:spPr>
            <a:xfrm>
              <a:off x="1117800" y="4382405"/>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882" name="Google Shape;3882;p37"/>
            <p:cNvSpPr/>
            <p:nvPr/>
          </p:nvSpPr>
          <p:spPr>
            <a:xfrm>
              <a:off x="1368251" y="3925493"/>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883" name="Google Shape;3883;p37"/>
            <p:cNvSpPr/>
            <p:nvPr/>
          </p:nvSpPr>
          <p:spPr>
            <a:xfrm>
              <a:off x="1181231" y="3563933"/>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884" name="Google Shape;3884;p37"/>
            <p:cNvSpPr/>
            <p:nvPr/>
          </p:nvSpPr>
          <p:spPr>
            <a:xfrm>
              <a:off x="1931357" y="3696935"/>
              <a:ext cx="168196" cy="204413"/>
            </a:xfrm>
            <a:custGeom>
              <a:avLst/>
              <a:gdLst/>
              <a:ahLst/>
              <a:cxnLst/>
              <a:rect l="l" t="t" r="r" b="b"/>
              <a:pathLst>
                <a:path w="822" h="999" extrusionOk="0">
                  <a:moveTo>
                    <a:pt x="149" y="1"/>
                  </a:moveTo>
                  <a:cubicBezTo>
                    <a:pt x="63" y="1"/>
                    <a:pt x="0" y="102"/>
                    <a:pt x="9" y="195"/>
                  </a:cubicBezTo>
                  <a:cubicBezTo>
                    <a:pt x="33" y="314"/>
                    <a:pt x="81" y="434"/>
                    <a:pt x="153" y="553"/>
                  </a:cubicBezTo>
                  <a:cubicBezTo>
                    <a:pt x="201" y="673"/>
                    <a:pt x="260" y="792"/>
                    <a:pt x="344" y="900"/>
                  </a:cubicBezTo>
                  <a:cubicBezTo>
                    <a:pt x="391" y="969"/>
                    <a:pt x="457" y="998"/>
                    <a:pt x="523" y="998"/>
                  </a:cubicBezTo>
                  <a:cubicBezTo>
                    <a:pt x="673" y="998"/>
                    <a:pt x="822" y="844"/>
                    <a:pt x="739" y="661"/>
                  </a:cubicBezTo>
                  <a:cubicBezTo>
                    <a:pt x="607" y="422"/>
                    <a:pt x="440" y="195"/>
                    <a:pt x="225" y="27"/>
                  </a:cubicBezTo>
                  <a:cubicBezTo>
                    <a:pt x="198" y="9"/>
                    <a:pt x="173" y="1"/>
                    <a:pt x="149"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885" name="Google Shape;3885;p37"/>
            <p:cNvSpPr/>
            <p:nvPr/>
          </p:nvSpPr>
          <p:spPr>
            <a:xfrm>
              <a:off x="1833141" y="4170216"/>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886" name="Google Shape;3886;p37"/>
            <p:cNvSpPr/>
            <p:nvPr/>
          </p:nvSpPr>
          <p:spPr>
            <a:xfrm>
              <a:off x="2348980" y="4209298"/>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887" name="Google Shape;3887;p37"/>
            <p:cNvSpPr/>
            <p:nvPr/>
          </p:nvSpPr>
          <p:spPr>
            <a:xfrm>
              <a:off x="2617438" y="3695093"/>
              <a:ext cx="163285" cy="193159"/>
            </a:xfrm>
            <a:custGeom>
              <a:avLst/>
              <a:gdLst/>
              <a:ahLst/>
              <a:cxnLst/>
              <a:rect l="l" t="t" r="r" b="b"/>
              <a:pathLst>
                <a:path w="798" h="944" extrusionOk="0">
                  <a:moveTo>
                    <a:pt x="615" y="1"/>
                  </a:moveTo>
                  <a:cubicBezTo>
                    <a:pt x="582" y="1"/>
                    <a:pt x="548" y="15"/>
                    <a:pt x="517" y="48"/>
                  </a:cubicBezTo>
                  <a:cubicBezTo>
                    <a:pt x="338" y="228"/>
                    <a:pt x="183" y="431"/>
                    <a:pt x="63" y="646"/>
                  </a:cubicBezTo>
                  <a:cubicBezTo>
                    <a:pt x="0" y="781"/>
                    <a:pt x="120" y="944"/>
                    <a:pt x="245" y="944"/>
                  </a:cubicBezTo>
                  <a:cubicBezTo>
                    <a:pt x="286" y="944"/>
                    <a:pt x="327" y="926"/>
                    <a:pt x="362" y="885"/>
                  </a:cubicBezTo>
                  <a:cubicBezTo>
                    <a:pt x="517" y="682"/>
                    <a:pt x="649" y="455"/>
                    <a:pt x="744" y="228"/>
                  </a:cubicBezTo>
                  <a:cubicBezTo>
                    <a:pt x="798" y="121"/>
                    <a:pt x="712" y="1"/>
                    <a:pt x="61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888" name="Google Shape;3888;p37"/>
            <p:cNvSpPr/>
            <p:nvPr/>
          </p:nvSpPr>
          <p:spPr>
            <a:xfrm>
              <a:off x="3067186" y="3798016"/>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889" name="Google Shape;3889;p37"/>
            <p:cNvSpPr/>
            <p:nvPr/>
          </p:nvSpPr>
          <p:spPr>
            <a:xfrm>
              <a:off x="3085192" y="4199476"/>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890" name="Google Shape;3890;p37"/>
            <p:cNvSpPr/>
            <p:nvPr/>
          </p:nvSpPr>
          <p:spPr>
            <a:xfrm>
              <a:off x="3385569" y="4433559"/>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891" name="Google Shape;3891;p37"/>
            <p:cNvSpPr/>
            <p:nvPr/>
          </p:nvSpPr>
          <p:spPr>
            <a:xfrm>
              <a:off x="3909061" y="4210899"/>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892" name="Google Shape;3892;p37"/>
            <p:cNvSpPr/>
            <p:nvPr/>
          </p:nvSpPr>
          <p:spPr>
            <a:xfrm>
              <a:off x="3580160" y="3951684"/>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893" name="Google Shape;3893;p37"/>
            <p:cNvSpPr/>
            <p:nvPr/>
          </p:nvSpPr>
          <p:spPr>
            <a:xfrm>
              <a:off x="3542511" y="3572732"/>
              <a:ext cx="190704" cy="155714"/>
            </a:xfrm>
            <a:custGeom>
              <a:avLst/>
              <a:gdLst/>
              <a:ahLst/>
              <a:cxnLst/>
              <a:rect l="l" t="t" r="r" b="b"/>
              <a:pathLst>
                <a:path w="932" h="761" extrusionOk="0">
                  <a:moveTo>
                    <a:pt x="204" y="1"/>
                  </a:moveTo>
                  <a:cubicBezTo>
                    <a:pt x="132" y="13"/>
                    <a:pt x="73" y="61"/>
                    <a:pt x="61" y="120"/>
                  </a:cubicBezTo>
                  <a:cubicBezTo>
                    <a:pt x="1" y="264"/>
                    <a:pt x="144" y="455"/>
                    <a:pt x="228" y="539"/>
                  </a:cubicBezTo>
                  <a:cubicBezTo>
                    <a:pt x="336" y="658"/>
                    <a:pt x="479" y="730"/>
                    <a:pt x="622" y="754"/>
                  </a:cubicBezTo>
                  <a:cubicBezTo>
                    <a:pt x="638" y="758"/>
                    <a:pt x="653" y="760"/>
                    <a:pt x="668" y="760"/>
                  </a:cubicBezTo>
                  <a:cubicBezTo>
                    <a:pt x="816" y="760"/>
                    <a:pt x="932" y="562"/>
                    <a:pt x="802" y="443"/>
                  </a:cubicBezTo>
                  <a:cubicBezTo>
                    <a:pt x="706" y="371"/>
                    <a:pt x="622" y="288"/>
                    <a:pt x="539" y="216"/>
                  </a:cubicBezTo>
                  <a:cubicBezTo>
                    <a:pt x="443" y="132"/>
                    <a:pt x="336"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894" name="Google Shape;3894;p37"/>
            <p:cNvSpPr/>
            <p:nvPr/>
          </p:nvSpPr>
          <p:spPr>
            <a:xfrm>
              <a:off x="3969137" y="3397579"/>
              <a:ext cx="128909" cy="251884"/>
            </a:xfrm>
            <a:custGeom>
              <a:avLst/>
              <a:gdLst/>
              <a:ahLst/>
              <a:cxnLst/>
              <a:rect l="l" t="t" r="r" b="b"/>
              <a:pathLst>
                <a:path w="630" h="1231" extrusionOk="0">
                  <a:moveTo>
                    <a:pt x="523" y="1"/>
                  </a:moveTo>
                  <a:cubicBezTo>
                    <a:pt x="487" y="1"/>
                    <a:pt x="450" y="18"/>
                    <a:pt x="426" y="56"/>
                  </a:cubicBezTo>
                  <a:cubicBezTo>
                    <a:pt x="259" y="355"/>
                    <a:pt x="139" y="666"/>
                    <a:pt x="44" y="1000"/>
                  </a:cubicBezTo>
                  <a:cubicBezTo>
                    <a:pt x="0" y="1137"/>
                    <a:pt x="118" y="1231"/>
                    <a:pt x="234" y="1231"/>
                  </a:cubicBezTo>
                  <a:cubicBezTo>
                    <a:pt x="310" y="1231"/>
                    <a:pt x="386" y="1191"/>
                    <a:pt x="414" y="1096"/>
                  </a:cubicBezTo>
                  <a:cubicBezTo>
                    <a:pt x="522" y="773"/>
                    <a:pt x="593" y="438"/>
                    <a:pt x="629" y="104"/>
                  </a:cubicBezTo>
                  <a:cubicBezTo>
                    <a:pt x="629" y="39"/>
                    <a:pt x="578" y="1"/>
                    <a:pt x="52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895" name="Google Shape;3895;p37"/>
            <p:cNvSpPr/>
            <p:nvPr/>
          </p:nvSpPr>
          <p:spPr>
            <a:xfrm>
              <a:off x="2300077" y="3400239"/>
              <a:ext cx="129523" cy="286464"/>
            </a:xfrm>
            <a:custGeom>
              <a:avLst/>
              <a:gdLst/>
              <a:ahLst/>
              <a:cxnLst/>
              <a:rect l="l" t="t" r="r" b="b"/>
              <a:pathLst>
                <a:path w="633" h="1400" extrusionOk="0">
                  <a:moveTo>
                    <a:pt x="181" y="0"/>
                  </a:moveTo>
                  <a:cubicBezTo>
                    <a:pt x="122" y="0"/>
                    <a:pt x="70" y="34"/>
                    <a:pt x="60" y="115"/>
                  </a:cubicBezTo>
                  <a:cubicBezTo>
                    <a:pt x="0" y="497"/>
                    <a:pt x="24" y="880"/>
                    <a:pt x="132" y="1238"/>
                  </a:cubicBezTo>
                  <a:cubicBezTo>
                    <a:pt x="165" y="1351"/>
                    <a:pt x="255" y="1399"/>
                    <a:pt x="347" y="1399"/>
                  </a:cubicBezTo>
                  <a:cubicBezTo>
                    <a:pt x="488" y="1399"/>
                    <a:pt x="632" y="1285"/>
                    <a:pt x="574" y="1119"/>
                  </a:cubicBezTo>
                  <a:cubicBezTo>
                    <a:pt x="467" y="808"/>
                    <a:pt x="395" y="485"/>
                    <a:pt x="371" y="163"/>
                  </a:cubicBezTo>
                  <a:cubicBezTo>
                    <a:pt x="357" y="65"/>
                    <a:pt x="263" y="0"/>
                    <a:pt x="18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896" name="Google Shape;3896;p37"/>
            <p:cNvSpPr/>
            <p:nvPr/>
          </p:nvSpPr>
          <p:spPr>
            <a:xfrm>
              <a:off x="4053848" y="3948001"/>
              <a:ext cx="315725"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897" name="Google Shape;3897;p37"/>
            <p:cNvSpPr/>
            <p:nvPr/>
          </p:nvSpPr>
          <p:spPr>
            <a:xfrm>
              <a:off x="47449" y="3919354"/>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898" name="Google Shape;3898;p37"/>
            <p:cNvSpPr/>
            <p:nvPr/>
          </p:nvSpPr>
          <p:spPr>
            <a:xfrm>
              <a:off x="4512783" y="3323450"/>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899" name="Google Shape;3899;p37"/>
            <p:cNvSpPr/>
            <p:nvPr/>
          </p:nvSpPr>
          <p:spPr>
            <a:xfrm>
              <a:off x="5213800" y="3563467"/>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900" name="Google Shape;3900;p37"/>
            <p:cNvSpPr/>
            <p:nvPr/>
          </p:nvSpPr>
          <p:spPr>
            <a:xfrm>
              <a:off x="5929141" y="3351278"/>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901" name="Google Shape;3901;p37"/>
            <p:cNvSpPr/>
            <p:nvPr/>
          </p:nvSpPr>
          <p:spPr>
            <a:xfrm>
              <a:off x="6305227" y="3763992"/>
              <a:ext cx="145483" cy="184770"/>
            </a:xfrm>
            <a:custGeom>
              <a:avLst/>
              <a:gdLst/>
              <a:ahLst/>
              <a:cxnLst/>
              <a:rect l="l" t="t" r="r" b="b"/>
              <a:pathLst>
                <a:path w="711" h="903" extrusionOk="0">
                  <a:moveTo>
                    <a:pt x="199" y="0"/>
                  </a:moveTo>
                  <a:cubicBezTo>
                    <a:pt x="98" y="0"/>
                    <a:pt x="0" y="96"/>
                    <a:pt x="26" y="216"/>
                  </a:cubicBezTo>
                  <a:cubicBezTo>
                    <a:pt x="74" y="431"/>
                    <a:pt x="169" y="634"/>
                    <a:pt x="301" y="802"/>
                  </a:cubicBezTo>
                  <a:cubicBezTo>
                    <a:pt x="342" y="872"/>
                    <a:pt x="407" y="902"/>
                    <a:pt x="471" y="902"/>
                  </a:cubicBezTo>
                  <a:cubicBezTo>
                    <a:pt x="591" y="902"/>
                    <a:pt x="711" y="795"/>
                    <a:pt x="672" y="646"/>
                  </a:cubicBezTo>
                  <a:cubicBezTo>
                    <a:pt x="600" y="419"/>
                    <a:pt x="480" y="216"/>
                    <a:pt x="313" y="48"/>
                  </a:cubicBezTo>
                  <a:cubicBezTo>
                    <a:pt x="279" y="15"/>
                    <a:pt x="239" y="0"/>
                    <a:pt x="199"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902" name="Google Shape;3902;p37"/>
            <p:cNvSpPr/>
            <p:nvPr/>
          </p:nvSpPr>
          <p:spPr>
            <a:xfrm>
              <a:off x="6444980" y="3390360"/>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903" name="Google Shape;3903;p37"/>
            <p:cNvSpPr/>
            <p:nvPr/>
          </p:nvSpPr>
          <p:spPr>
            <a:xfrm>
              <a:off x="7181192" y="3380539"/>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904" name="Google Shape;3904;p37"/>
            <p:cNvSpPr/>
            <p:nvPr/>
          </p:nvSpPr>
          <p:spPr>
            <a:xfrm>
              <a:off x="7481569" y="3614621"/>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905" name="Google Shape;3905;p37"/>
            <p:cNvSpPr/>
            <p:nvPr/>
          </p:nvSpPr>
          <p:spPr>
            <a:xfrm>
              <a:off x="7973673" y="3500649"/>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906" name="Google Shape;3906;p37"/>
            <p:cNvSpPr/>
            <p:nvPr/>
          </p:nvSpPr>
          <p:spPr>
            <a:xfrm>
              <a:off x="4732543" y="3767589"/>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907" name="Google Shape;3907;p37"/>
            <p:cNvSpPr/>
            <p:nvPr/>
          </p:nvSpPr>
          <p:spPr>
            <a:xfrm>
              <a:off x="4703283" y="4475975"/>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908" name="Google Shape;3908;p37"/>
            <p:cNvSpPr/>
            <p:nvPr/>
          </p:nvSpPr>
          <p:spPr>
            <a:xfrm>
              <a:off x="5067705" y="4190124"/>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909" name="Google Shape;3909;p37"/>
            <p:cNvSpPr/>
            <p:nvPr/>
          </p:nvSpPr>
          <p:spPr>
            <a:xfrm>
              <a:off x="5365113" y="4316417"/>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910" name="Google Shape;3910;p37"/>
            <p:cNvSpPr/>
            <p:nvPr/>
          </p:nvSpPr>
          <p:spPr>
            <a:xfrm>
              <a:off x="5654751" y="4259080"/>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911" name="Google Shape;3911;p37"/>
            <p:cNvSpPr/>
            <p:nvPr/>
          </p:nvSpPr>
          <p:spPr>
            <a:xfrm>
              <a:off x="5467731" y="3897521"/>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912" name="Google Shape;3912;p37"/>
            <p:cNvSpPr/>
            <p:nvPr/>
          </p:nvSpPr>
          <p:spPr>
            <a:xfrm>
              <a:off x="6217857" y="4030522"/>
              <a:ext cx="168196" cy="204413"/>
            </a:xfrm>
            <a:custGeom>
              <a:avLst/>
              <a:gdLst/>
              <a:ahLst/>
              <a:cxnLst/>
              <a:rect l="l" t="t" r="r" b="b"/>
              <a:pathLst>
                <a:path w="822" h="999" extrusionOk="0">
                  <a:moveTo>
                    <a:pt x="149" y="1"/>
                  </a:moveTo>
                  <a:cubicBezTo>
                    <a:pt x="63" y="1"/>
                    <a:pt x="0" y="102"/>
                    <a:pt x="9" y="195"/>
                  </a:cubicBezTo>
                  <a:cubicBezTo>
                    <a:pt x="33" y="314"/>
                    <a:pt x="81" y="434"/>
                    <a:pt x="153" y="553"/>
                  </a:cubicBezTo>
                  <a:cubicBezTo>
                    <a:pt x="201" y="673"/>
                    <a:pt x="260" y="792"/>
                    <a:pt x="344" y="900"/>
                  </a:cubicBezTo>
                  <a:cubicBezTo>
                    <a:pt x="391" y="969"/>
                    <a:pt x="457" y="998"/>
                    <a:pt x="523" y="998"/>
                  </a:cubicBezTo>
                  <a:cubicBezTo>
                    <a:pt x="673" y="998"/>
                    <a:pt x="822" y="844"/>
                    <a:pt x="739" y="661"/>
                  </a:cubicBezTo>
                  <a:cubicBezTo>
                    <a:pt x="607" y="422"/>
                    <a:pt x="440" y="195"/>
                    <a:pt x="225" y="27"/>
                  </a:cubicBezTo>
                  <a:cubicBezTo>
                    <a:pt x="198" y="9"/>
                    <a:pt x="173" y="1"/>
                    <a:pt x="149"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913" name="Google Shape;3913;p37"/>
            <p:cNvSpPr/>
            <p:nvPr/>
          </p:nvSpPr>
          <p:spPr>
            <a:xfrm>
              <a:off x="5866116" y="3871116"/>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914" name="Google Shape;3914;p37"/>
            <p:cNvSpPr/>
            <p:nvPr/>
          </p:nvSpPr>
          <p:spPr>
            <a:xfrm>
              <a:off x="6577205" y="4323998"/>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915" name="Google Shape;3915;p37"/>
            <p:cNvSpPr/>
            <p:nvPr/>
          </p:nvSpPr>
          <p:spPr>
            <a:xfrm>
              <a:off x="6903938" y="4028681"/>
              <a:ext cx="163285" cy="193159"/>
            </a:xfrm>
            <a:custGeom>
              <a:avLst/>
              <a:gdLst/>
              <a:ahLst/>
              <a:cxnLst/>
              <a:rect l="l" t="t" r="r" b="b"/>
              <a:pathLst>
                <a:path w="798" h="944" extrusionOk="0">
                  <a:moveTo>
                    <a:pt x="615" y="1"/>
                  </a:moveTo>
                  <a:cubicBezTo>
                    <a:pt x="582" y="1"/>
                    <a:pt x="548" y="15"/>
                    <a:pt x="517" y="48"/>
                  </a:cubicBezTo>
                  <a:cubicBezTo>
                    <a:pt x="338" y="228"/>
                    <a:pt x="183" y="431"/>
                    <a:pt x="63" y="646"/>
                  </a:cubicBezTo>
                  <a:cubicBezTo>
                    <a:pt x="0" y="781"/>
                    <a:pt x="120" y="944"/>
                    <a:pt x="245" y="944"/>
                  </a:cubicBezTo>
                  <a:cubicBezTo>
                    <a:pt x="286" y="944"/>
                    <a:pt x="327" y="926"/>
                    <a:pt x="362" y="885"/>
                  </a:cubicBezTo>
                  <a:cubicBezTo>
                    <a:pt x="517" y="682"/>
                    <a:pt x="649" y="455"/>
                    <a:pt x="744" y="228"/>
                  </a:cubicBezTo>
                  <a:cubicBezTo>
                    <a:pt x="798" y="121"/>
                    <a:pt x="712" y="1"/>
                    <a:pt x="61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916" name="Google Shape;3916;p37"/>
            <p:cNvSpPr/>
            <p:nvPr/>
          </p:nvSpPr>
          <p:spPr>
            <a:xfrm>
              <a:off x="7353686" y="4131604"/>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917" name="Google Shape;3917;p37"/>
            <p:cNvSpPr/>
            <p:nvPr/>
          </p:nvSpPr>
          <p:spPr>
            <a:xfrm>
              <a:off x="7371692" y="4533064"/>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918" name="Google Shape;3918;p37"/>
            <p:cNvSpPr/>
            <p:nvPr/>
          </p:nvSpPr>
          <p:spPr>
            <a:xfrm>
              <a:off x="7552082" y="4848134"/>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919" name="Google Shape;3919;p37"/>
            <p:cNvSpPr/>
            <p:nvPr/>
          </p:nvSpPr>
          <p:spPr>
            <a:xfrm>
              <a:off x="8198961" y="4775974"/>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920" name="Google Shape;3920;p37"/>
            <p:cNvSpPr/>
            <p:nvPr/>
          </p:nvSpPr>
          <p:spPr>
            <a:xfrm>
              <a:off x="7866660" y="4285272"/>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921" name="Google Shape;3921;p37"/>
            <p:cNvSpPr/>
            <p:nvPr/>
          </p:nvSpPr>
          <p:spPr>
            <a:xfrm>
              <a:off x="7829011" y="3906319"/>
              <a:ext cx="190704" cy="155714"/>
            </a:xfrm>
            <a:custGeom>
              <a:avLst/>
              <a:gdLst/>
              <a:ahLst/>
              <a:cxnLst/>
              <a:rect l="l" t="t" r="r" b="b"/>
              <a:pathLst>
                <a:path w="932" h="761" extrusionOk="0">
                  <a:moveTo>
                    <a:pt x="204" y="1"/>
                  </a:moveTo>
                  <a:cubicBezTo>
                    <a:pt x="132" y="13"/>
                    <a:pt x="73" y="61"/>
                    <a:pt x="61" y="120"/>
                  </a:cubicBezTo>
                  <a:cubicBezTo>
                    <a:pt x="1" y="264"/>
                    <a:pt x="144" y="455"/>
                    <a:pt x="228" y="539"/>
                  </a:cubicBezTo>
                  <a:cubicBezTo>
                    <a:pt x="336" y="658"/>
                    <a:pt x="479" y="730"/>
                    <a:pt x="622" y="754"/>
                  </a:cubicBezTo>
                  <a:cubicBezTo>
                    <a:pt x="638" y="758"/>
                    <a:pt x="653" y="760"/>
                    <a:pt x="668" y="760"/>
                  </a:cubicBezTo>
                  <a:cubicBezTo>
                    <a:pt x="816" y="760"/>
                    <a:pt x="932" y="562"/>
                    <a:pt x="802" y="443"/>
                  </a:cubicBezTo>
                  <a:cubicBezTo>
                    <a:pt x="706" y="371"/>
                    <a:pt x="622" y="288"/>
                    <a:pt x="539" y="216"/>
                  </a:cubicBezTo>
                  <a:cubicBezTo>
                    <a:pt x="443" y="132"/>
                    <a:pt x="336"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922" name="Google Shape;3922;p37"/>
            <p:cNvSpPr/>
            <p:nvPr/>
          </p:nvSpPr>
          <p:spPr>
            <a:xfrm>
              <a:off x="8255637" y="3731167"/>
              <a:ext cx="128909" cy="251884"/>
            </a:xfrm>
            <a:custGeom>
              <a:avLst/>
              <a:gdLst/>
              <a:ahLst/>
              <a:cxnLst/>
              <a:rect l="l" t="t" r="r" b="b"/>
              <a:pathLst>
                <a:path w="630" h="1231" extrusionOk="0">
                  <a:moveTo>
                    <a:pt x="523" y="1"/>
                  </a:moveTo>
                  <a:cubicBezTo>
                    <a:pt x="487" y="1"/>
                    <a:pt x="450" y="18"/>
                    <a:pt x="426" y="56"/>
                  </a:cubicBezTo>
                  <a:cubicBezTo>
                    <a:pt x="259" y="355"/>
                    <a:pt x="139" y="666"/>
                    <a:pt x="44" y="1000"/>
                  </a:cubicBezTo>
                  <a:cubicBezTo>
                    <a:pt x="0" y="1137"/>
                    <a:pt x="118" y="1231"/>
                    <a:pt x="234" y="1231"/>
                  </a:cubicBezTo>
                  <a:cubicBezTo>
                    <a:pt x="310" y="1231"/>
                    <a:pt x="386" y="1191"/>
                    <a:pt x="414" y="1096"/>
                  </a:cubicBezTo>
                  <a:cubicBezTo>
                    <a:pt x="522" y="773"/>
                    <a:pt x="593" y="438"/>
                    <a:pt x="629" y="104"/>
                  </a:cubicBezTo>
                  <a:cubicBezTo>
                    <a:pt x="629" y="39"/>
                    <a:pt x="578" y="1"/>
                    <a:pt x="52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923" name="Google Shape;3923;p37"/>
            <p:cNvSpPr/>
            <p:nvPr/>
          </p:nvSpPr>
          <p:spPr>
            <a:xfrm>
              <a:off x="6586577" y="3733827"/>
              <a:ext cx="129523" cy="286464"/>
            </a:xfrm>
            <a:custGeom>
              <a:avLst/>
              <a:gdLst/>
              <a:ahLst/>
              <a:cxnLst/>
              <a:rect l="l" t="t" r="r" b="b"/>
              <a:pathLst>
                <a:path w="633" h="1400" extrusionOk="0">
                  <a:moveTo>
                    <a:pt x="181" y="0"/>
                  </a:moveTo>
                  <a:cubicBezTo>
                    <a:pt x="122" y="0"/>
                    <a:pt x="70" y="34"/>
                    <a:pt x="60" y="115"/>
                  </a:cubicBezTo>
                  <a:cubicBezTo>
                    <a:pt x="0" y="497"/>
                    <a:pt x="24" y="880"/>
                    <a:pt x="132" y="1238"/>
                  </a:cubicBezTo>
                  <a:cubicBezTo>
                    <a:pt x="165" y="1351"/>
                    <a:pt x="255" y="1399"/>
                    <a:pt x="347" y="1399"/>
                  </a:cubicBezTo>
                  <a:cubicBezTo>
                    <a:pt x="488" y="1399"/>
                    <a:pt x="632" y="1285"/>
                    <a:pt x="574" y="1119"/>
                  </a:cubicBezTo>
                  <a:cubicBezTo>
                    <a:pt x="467" y="808"/>
                    <a:pt x="395" y="485"/>
                    <a:pt x="371" y="163"/>
                  </a:cubicBezTo>
                  <a:cubicBezTo>
                    <a:pt x="357" y="65"/>
                    <a:pt x="263" y="0"/>
                    <a:pt x="18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924" name="Google Shape;3924;p37"/>
            <p:cNvSpPr/>
            <p:nvPr/>
          </p:nvSpPr>
          <p:spPr>
            <a:xfrm>
              <a:off x="8340348" y="4281588"/>
              <a:ext cx="315725"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925" name="Google Shape;3925;p37"/>
            <p:cNvSpPr/>
            <p:nvPr/>
          </p:nvSpPr>
          <p:spPr>
            <a:xfrm>
              <a:off x="4333949" y="4252942"/>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926" name="Google Shape;3926;p37"/>
            <p:cNvSpPr/>
            <p:nvPr/>
          </p:nvSpPr>
          <p:spPr>
            <a:xfrm>
              <a:off x="8827543" y="2281476"/>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927" name="Google Shape;3927;p37"/>
            <p:cNvSpPr/>
            <p:nvPr/>
          </p:nvSpPr>
          <p:spPr>
            <a:xfrm>
              <a:off x="8760683" y="2999388"/>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928" name="Google Shape;3928;p37"/>
            <p:cNvSpPr/>
            <p:nvPr/>
          </p:nvSpPr>
          <p:spPr>
            <a:xfrm>
              <a:off x="8469680" y="3237174"/>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929" name="Google Shape;3929;p37"/>
            <p:cNvSpPr/>
            <p:nvPr/>
          </p:nvSpPr>
          <p:spPr>
            <a:xfrm>
              <a:off x="8373224" y="2634867"/>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930" name="Google Shape;3930;p37"/>
            <p:cNvSpPr/>
            <p:nvPr/>
          </p:nvSpPr>
          <p:spPr>
            <a:xfrm>
              <a:off x="8980443" y="3443526"/>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931" name="Google Shape;3931;p37"/>
            <p:cNvSpPr/>
            <p:nvPr/>
          </p:nvSpPr>
          <p:spPr>
            <a:xfrm>
              <a:off x="8836308" y="4142388"/>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932" name="Google Shape;3932;p37"/>
            <p:cNvSpPr/>
            <p:nvPr/>
          </p:nvSpPr>
          <p:spPr>
            <a:xfrm rot="-2086714">
              <a:off x="8464374" y="3851529"/>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933" name="Google Shape;3933;p37"/>
            <p:cNvSpPr/>
            <p:nvPr/>
          </p:nvSpPr>
          <p:spPr>
            <a:xfrm flipH="1">
              <a:off x="8740347" y="4926925"/>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934" name="Google Shape;3934;p37"/>
            <p:cNvSpPr/>
            <p:nvPr/>
          </p:nvSpPr>
          <p:spPr>
            <a:xfrm flipH="1">
              <a:off x="8243290" y="4561387"/>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935" name="Google Shape;3935;p37"/>
            <p:cNvSpPr/>
            <p:nvPr/>
          </p:nvSpPr>
          <p:spPr>
            <a:xfrm flipH="1">
              <a:off x="7936946" y="4882542"/>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936" name="Google Shape;3936;p37"/>
            <p:cNvSpPr/>
            <p:nvPr/>
          </p:nvSpPr>
          <p:spPr>
            <a:xfrm flipH="1">
              <a:off x="7686668" y="4491618"/>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937" name="Google Shape;3937;p37"/>
            <p:cNvSpPr/>
            <p:nvPr/>
          </p:nvSpPr>
          <p:spPr>
            <a:xfrm flipH="1">
              <a:off x="7212430" y="4875066"/>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938" name="Google Shape;3938;p37"/>
            <p:cNvSpPr/>
            <p:nvPr/>
          </p:nvSpPr>
          <p:spPr>
            <a:xfrm flipH="1">
              <a:off x="6908674" y="4545042"/>
              <a:ext cx="145483" cy="184770"/>
            </a:xfrm>
            <a:custGeom>
              <a:avLst/>
              <a:gdLst/>
              <a:ahLst/>
              <a:cxnLst/>
              <a:rect l="l" t="t" r="r" b="b"/>
              <a:pathLst>
                <a:path w="711" h="903" extrusionOk="0">
                  <a:moveTo>
                    <a:pt x="199" y="0"/>
                  </a:moveTo>
                  <a:cubicBezTo>
                    <a:pt x="98" y="0"/>
                    <a:pt x="0" y="96"/>
                    <a:pt x="26" y="216"/>
                  </a:cubicBezTo>
                  <a:cubicBezTo>
                    <a:pt x="74" y="431"/>
                    <a:pt x="169" y="634"/>
                    <a:pt x="301" y="802"/>
                  </a:cubicBezTo>
                  <a:cubicBezTo>
                    <a:pt x="342" y="872"/>
                    <a:pt x="407" y="902"/>
                    <a:pt x="471" y="902"/>
                  </a:cubicBezTo>
                  <a:cubicBezTo>
                    <a:pt x="591" y="902"/>
                    <a:pt x="711" y="795"/>
                    <a:pt x="672" y="646"/>
                  </a:cubicBezTo>
                  <a:cubicBezTo>
                    <a:pt x="600" y="419"/>
                    <a:pt x="480" y="216"/>
                    <a:pt x="313" y="48"/>
                  </a:cubicBezTo>
                  <a:cubicBezTo>
                    <a:pt x="279" y="15"/>
                    <a:pt x="239" y="0"/>
                    <a:pt x="199"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939" name="Google Shape;3939;p37"/>
            <p:cNvSpPr/>
            <p:nvPr/>
          </p:nvSpPr>
          <p:spPr>
            <a:xfrm flipH="1">
              <a:off x="6605946" y="4914148"/>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940" name="Google Shape;3940;p37"/>
            <p:cNvSpPr/>
            <p:nvPr/>
          </p:nvSpPr>
          <p:spPr>
            <a:xfrm flipH="1">
              <a:off x="5947898" y="4502866"/>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941" name="Google Shape;3941;p37"/>
            <p:cNvSpPr/>
            <p:nvPr/>
          </p:nvSpPr>
          <p:spPr>
            <a:xfrm flipH="1">
              <a:off x="6036088" y="4904326"/>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942" name="Google Shape;3942;p37"/>
            <p:cNvSpPr/>
            <p:nvPr/>
          </p:nvSpPr>
          <p:spPr>
            <a:xfrm flipH="1">
              <a:off x="5639294" y="4788134"/>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943" name="Google Shape;3943;p37"/>
            <p:cNvSpPr/>
            <p:nvPr/>
          </p:nvSpPr>
          <p:spPr>
            <a:xfrm flipH="1">
              <a:off x="5176033" y="4920587"/>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944" name="Google Shape;3944;p37"/>
            <p:cNvSpPr/>
            <p:nvPr/>
          </p:nvSpPr>
          <p:spPr>
            <a:xfrm rot="3152087" flipH="1">
              <a:off x="5357731" y="4664383"/>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945" name="Google Shape;3945;p37"/>
            <p:cNvSpPr/>
            <p:nvPr/>
          </p:nvSpPr>
          <p:spPr>
            <a:xfrm flipH="1">
              <a:off x="4834986" y="4652851"/>
              <a:ext cx="315725"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946" name="Google Shape;3946;p37"/>
            <p:cNvSpPr/>
            <p:nvPr/>
          </p:nvSpPr>
          <p:spPr>
            <a:xfrm flipH="1">
              <a:off x="8812125" y="4624204"/>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947" name="Google Shape;3947;p37"/>
            <p:cNvSpPr/>
            <p:nvPr/>
          </p:nvSpPr>
          <p:spPr>
            <a:xfrm flipH="1">
              <a:off x="3556697" y="4847238"/>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948" name="Google Shape;3948;p37"/>
            <p:cNvSpPr/>
            <p:nvPr/>
          </p:nvSpPr>
          <p:spPr>
            <a:xfrm flipH="1">
              <a:off x="3814165" y="4561387"/>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949" name="Google Shape;3949;p37"/>
            <p:cNvSpPr/>
            <p:nvPr/>
          </p:nvSpPr>
          <p:spPr>
            <a:xfrm flipH="1">
              <a:off x="3230084" y="4863992"/>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950" name="Google Shape;3950;p37"/>
            <p:cNvSpPr/>
            <p:nvPr/>
          </p:nvSpPr>
          <p:spPr>
            <a:xfrm flipH="1">
              <a:off x="3022643" y="4592280"/>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951" name="Google Shape;3951;p37"/>
            <p:cNvSpPr/>
            <p:nvPr/>
          </p:nvSpPr>
          <p:spPr>
            <a:xfrm flipH="1">
              <a:off x="2634343" y="4522941"/>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952" name="Google Shape;3952;p37"/>
            <p:cNvSpPr/>
            <p:nvPr/>
          </p:nvSpPr>
          <p:spPr>
            <a:xfrm flipH="1">
              <a:off x="2027858" y="4562023"/>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953" name="Google Shape;3953;p37"/>
            <p:cNvSpPr/>
            <p:nvPr/>
          </p:nvSpPr>
          <p:spPr>
            <a:xfrm flipH="1">
              <a:off x="1518773" y="4502866"/>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954" name="Google Shape;3954;p37"/>
            <p:cNvSpPr/>
            <p:nvPr/>
          </p:nvSpPr>
          <p:spPr>
            <a:xfrm flipH="1">
              <a:off x="1606963" y="4904326"/>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955" name="Google Shape;3955;p37"/>
            <p:cNvSpPr/>
            <p:nvPr/>
          </p:nvSpPr>
          <p:spPr>
            <a:xfrm flipH="1">
              <a:off x="931408" y="4939624"/>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956" name="Google Shape;3956;p37"/>
            <p:cNvSpPr/>
            <p:nvPr/>
          </p:nvSpPr>
          <p:spPr>
            <a:xfrm flipH="1">
              <a:off x="1007844" y="4656534"/>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957" name="Google Shape;3957;p37"/>
            <p:cNvSpPr/>
            <p:nvPr/>
          </p:nvSpPr>
          <p:spPr>
            <a:xfrm rot="1206472" flipH="1">
              <a:off x="472749" y="4743976"/>
              <a:ext cx="315724"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958" name="Google Shape;3958;p37"/>
            <p:cNvSpPr/>
            <p:nvPr/>
          </p:nvSpPr>
          <p:spPr>
            <a:xfrm flipH="1">
              <a:off x="4383000" y="4624204"/>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959" name="Google Shape;3959;p37"/>
            <p:cNvSpPr/>
            <p:nvPr/>
          </p:nvSpPr>
          <p:spPr>
            <a:xfrm flipH="1">
              <a:off x="8467549" y="5291376"/>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960" name="Google Shape;3960;p37"/>
            <p:cNvSpPr/>
            <p:nvPr/>
          </p:nvSpPr>
          <p:spPr>
            <a:xfrm flipH="1">
              <a:off x="6361947" y="4467902"/>
              <a:ext cx="129523" cy="286464"/>
            </a:xfrm>
            <a:custGeom>
              <a:avLst/>
              <a:gdLst/>
              <a:ahLst/>
              <a:cxnLst/>
              <a:rect l="l" t="t" r="r" b="b"/>
              <a:pathLst>
                <a:path w="633" h="1400" extrusionOk="0">
                  <a:moveTo>
                    <a:pt x="181" y="0"/>
                  </a:moveTo>
                  <a:cubicBezTo>
                    <a:pt x="122" y="0"/>
                    <a:pt x="70" y="34"/>
                    <a:pt x="60" y="115"/>
                  </a:cubicBezTo>
                  <a:cubicBezTo>
                    <a:pt x="0" y="497"/>
                    <a:pt x="24" y="880"/>
                    <a:pt x="132" y="1238"/>
                  </a:cubicBezTo>
                  <a:cubicBezTo>
                    <a:pt x="165" y="1351"/>
                    <a:pt x="255" y="1399"/>
                    <a:pt x="347" y="1399"/>
                  </a:cubicBezTo>
                  <a:cubicBezTo>
                    <a:pt x="488" y="1399"/>
                    <a:pt x="632" y="1285"/>
                    <a:pt x="574" y="1119"/>
                  </a:cubicBezTo>
                  <a:cubicBezTo>
                    <a:pt x="467" y="808"/>
                    <a:pt x="395" y="485"/>
                    <a:pt x="371" y="163"/>
                  </a:cubicBezTo>
                  <a:cubicBezTo>
                    <a:pt x="357" y="65"/>
                    <a:pt x="263" y="0"/>
                    <a:pt x="18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961" name="Google Shape;3961;p37"/>
            <p:cNvSpPr/>
            <p:nvPr/>
          </p:nvSpPr>
          <p:spPr>
            <a:xfrm flipH="1">
              <a:off x="4665060" y="4913725"/>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962" name="Google Shape;3962;p37"/>
            <p:cNvSpPr/>
            <p:nvPr/>
          </p:nvSpPr>
          <p:spPr>
            <a:xfrm flipH="1">
              <a:off x="4083984" y="4829142"/>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963" name="Google Shape;3963;p37"/>
            <p:cNvSpPr/>
            <p:nvPr/>
          </p:nvSpPr>
          <p:spPr>
            <a:xfrm flipH="1">
              <a:off x="2776968" y="4856528"/>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964" name="Google Shape;3964;p37"/>
            <p:cNvSpPr/>
            <p:nvPr/>
          </p:nvSpPr>
          <p:spPr>
            <a:xfrm flipH="1">
              <a:off x="2170483" y="4895610"/>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965" name="Google Shape;3965;p37"/>
            <p:cNvSpPr/>
            <p:nvPr/>
          </p:nvSpPr>
          <p:spPr>
            <a:xfrm flipH="1">
              <a:off x="41597" y="4856763"/>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966" name="Google Shape;3966;p37"/>
            <p:cNvSpPr/>
            <p:nvPr/>
          </p:nvSpPr>
          <p:spPr>
            <a:xfrm flipH="1">
              <a:off x="340190" y="5025424"/>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967" name="Google Shape;3967;p37"/>
            <p:cNvSpPr/>
            <p:nvPr/>
          </p:nvSpPr>
          <p:spPr>
            <a:xfrm>
              <a:off x="4162249" y="185554"/>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968" name="Google Shape;3968;p37"/>
            <p:cNvSpPr/>
            <p:nvPr/>
          </p:nvSpPr>
          <p:spPr>
            <a:xfrm>
              <a:off x="4248281" y="820733"/>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969" name="Google Shape;3969;p37"/>
            <p:cNvSpPr/>
            <p:nvPr/>
          </p:nvSpPr>
          <p:spPr>
            <a:xfrm>
              <a:off x="5873230" y="65923"/>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970" name="Google Shape;3970;p37"/>
            <p:cNvSpPr/>
            <p:nvPr/>
          </p:nvSpPr>
          <p:spPr>
            <a:xfrm>
              <a:off x="7210806" y="20846"/>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971" name="Google Shape;3971;p37"/>
            <p:cNvSpPr/>
            <p:nvPr/>
          </p:nvSpPr>
          <p:spPr>
            <a:xfrm>
              <a:off x="5085811" y="782119"/>
              <a:ext cx="190704" cy="155714"/>
            </a:xfrm>
            <a:custGeom>
              <a:avLst/>
              <a:gdLst/>
              <a:ahLst/>
              <a:cxnLst/>
              <a:rect l="l" t="t" r="r" b="b"/>
              <a:pathLst>
                <a:path w="932" h="761" extrusionOk="0">
                  <a:moveTo>
                    <a:pt x="204" y="1"/>
                  </a:moveTo>
                  <a:cubicBezTo>
                    <a:pt x="132" y="13"/>
                    <a:pt x="73" y="61"/>
                    <a:pt x="61" y="120"/>
                  </a:cubicBezTo>
                  <a:cubicBezTo>
                    <a:pt x="1" y="264"/>
                    <a:pt x="144" y="455"/>
                    <a:pt x="228" y="539"/>
                  </a:cubicBezTo>
                  <a:cubicBezTo>
                    <a:pt x="336" y="658"/>
                    <a:pt x="479" y="730"/>
                    <a:pt x="622" y="754"/>
                  </a:cubicBezTo>
                  <a:cubicBezTo>
                    <a:pt x="638" y="758"/>
                    <a:pt x="653" y="760"/>
                    <a:pt x="668" y="760"/>
                  </a:cubicBezTo>
                  <a:cubicBezTo>
                    <a:pt x="816" y="760"/>
                    <a:pt x="932" y="562"/>
                    <a:pt x="802" y="443"/>
                  </a:cubicBezTo>
                  <a:cubicBezTo>
                    <a:pt x="706" y="371"/>
                    <a:pt x="622" y="288"/>
                    <a:pt x="539" y="216"/>
                  </a:cubicBezTo>
                  <a:cubicBezTo>
                    <a:pt x="443" y="132"/>
                    <a:pt x="336"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972" name="Google Shape;3972;p37"/>
            <p:cNvSpPr/>
            <p:nvPr/>
          </p:nvSpPr>
          <p:spPr>
            <a:xfrm>
              <a:off x="1539248" y="1385776"/>
              <a:ext cx="315725"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973" name="Google Shape;3973;p37"/>
            <p:cNvSpPr/>
            <p:nvPr/>
          </p:nvSpPr>
          <p:spPr>
            <a:xfrm>
              <a:off x="2663198" y="2271601"/>
              <a:ext cx="315725"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974" name="Google Shape;3974;p37"/>
            <p:cNvSpPr/>
            <p:nvPr/>
          </p:nvSpPr>
          <p:spPr>
            <a:xfrm>
              <a:off x="6982574" y="2168142"/>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sp>
        <p:nvSpPr>
          <p:cNvPr id="3975" name="Google Shape;3975;p37"/>
          <p:cNvSpPr/>
          <p:nvPr/>
        </p:nvSpPr>
        <p:spPr>
          <a:xfrm flipH="1">
            <a:off x="914400" y="609600"/>
            <a:ext cx="10363200" cy="5636800"/>
          </a:xfrm>
          <a:prstGeom prst="snip2DiagRect">
            <a:avLst>
              <a:gd name="adj1" fmla="val 0"/>
              <a:gd name="adj2" fmla="val 0"/>
            </a:avLst>
          </a:pr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pic>
        <p:nvPicPr>
          <p:cNvPr id="3976" name="Google Shape;3976;p37"/>
          <p:cNvPicPr preferRelativeResize="0"/>
          <p:nvPr/>
        </p:nvPicPr>
        <p:blipFill>
          <a:blip r:embed="rId2"/>
          <a:stretch>
            <a:fillRect/>
          </a:stretch>
        </p:blipFill>
        <p:spPr>
          <a:xfrm>
            <a:off x="0" y="0"/>
            <a:ext cx="12192000" cy="6858000"/>
          </a:xfrm>
          <a:prstGeom prst="rect">
            <a:avLst/>
          </a:prstGeom>
          <a:noFill/>
          <a:ln>
            <a:noFill/>
          </a:ln>
        </p:spPr>
      </p:pic>
      <p:sp>
        <p:nvSpPr>
          <p:cNvPr id="3977" name="Google Shape;3977;p37"/>
          <p:cNvSpPr txBox="1">
            <a:spLocks noGrp="1"/>
          </p:cNvSpPr>
          <p:nvPr>
            <p:ph type="subTitle" idx="1"/>
          </p:nvPr>
        </p:nvSpPr>
        <p:spPr>
          <a:xfrm>
            <a:off x="1011567" y="3489567"/>
            <a:ext cx="4154000" cy="1565200"/>
          </a:xfrm>
          <a:prstGeom prst="rect">
            <a:avLst/>
          </a:prstGeom>
        </p:spPr>
        <p:txBody>
          <a:bodyPr spcFirstLastPara="1" wrap="square" lIns="91425" tIns="91425" rIns="91425" bIns="91425" anchor="t" anchorCtr="0">
            <a:noAutofit/>
          </a:bodyPr>
          <a:lstStyle>
            <a:lvl1pPr lvl="0" algn="r" rtl="0">
              <a:spcBef>
                <a:spcPts val="0"/>
              </a:spcBef>
              <a:spcAft>
                <a:spcPts val="0"/>
              </a:spcAft>
              <a:buClr>
                <a:schemeClr val="dk1"/>
              </a:buClr>
              <a:buSzPts val="1600"/>
              <a:buNone/>
              <a:defRPr sz="2135">
                <a:solidFill>
                  <a:schemeClr val="dk1"/>
                </a:solidFill>
              </a:defRPr>
            </a:lvl1pPr>
            <a:lvl2pPr lvl="1" rtl="0">
              <a:spcBef>
                <a:spcPts val="0"/>
              </a:spcBef>
              <a:spcAft>
                <a:spcPts val="0"/>
              </a:spcAft>
              <a:buClr>
                <a:schemeClr val="dk1"/>
              </a:buClr>
              <a:buSzPts val="1600"/>
              <a:buNone/>
              <a:defRPr sz="2135">
                <a:solidFill>
                  <a:schemeClr val="dk1"/>
                </a:solidFill>
              </a:defRPr>
            </a:lvl2pPr>
            <a:lvl3pPr lvl="2" rtl="0">
              <a:spcBef>
                <a:spcPts val="0"/>
              </a:spcBef>
              <a:spcAft>
                <a:spcPts val="0"/>
              </a:spcAft>
              <a:buClr>
                <a:schemeClr val="dk1"/>
              </a:buClr>
              <a:buSzPts val="1600"/>
              <a:buNone/>
              <a:defRPr sz="2135">
                <a:solidFill>
                  <a:schemeClr val="dk1"/>
                </a:solidFill>
              </a:defRPr>
            </a:lvl3pPr>
            <a:lvl4pPr lvl="3" rtl="0">
              <a:spcBef>
                <a:spcPts val="0"/>
              </a:spcBef>
              <a:spcAft>
                <a:spcPts val="0"/>
              </a:spcAft>
              <a:buClr>
                <a:schemeClr val="dk1"/>
              </a:buClr>
              <a:buSzPts val="1600"/>
              <a:buNone/>
              <a:defRPr sz="2135">
                <a:solidFill>
                  <a:schemeClr val="dk1"/>
                </a:solidFill>
              </a:defRPr>
            </a:lvl4pPr>
            <a:lvl5pPr lvl="4" rtl="0">
              <a:spcBef>
                <a:spcPts val="0"/>
              </a:spcBef>
              <a:spcAft>
                <a:spcPts val="0"/>
              </a:spcAft>
              <a:buClr>
                <a:schemeClr val="dk1"/>
              </a:buClr>
              <a:buSzPts val="1600"/>
              <a:buNone/>
              <a:defRPr sz="2135">
                <a:solidFill>
                  <a:schemeClr val="dk1"/>
                </a:solidFill>
              </a:defRPr>
            </a:lvl5pPr>
            <a:lvl6pPr lvl="5" rtl="0">
              <a:spcBef>
                <a:spcPts val="0"/>
              </a:spcBef>
              <a:spcAft>
                <a:spcPts val="0"/>
              </a:spcAft>
              <a:buClr>
                <a:schemeClr val="dk1"/>
              </a:buClr>
              <a:buSzPts val="1600"/>
              <a:buNone/>
              <a:defRPr sz="2135">
                <a:solidFill>
                  <a:schemeClr val="dk1"/>
                </a:solidFill>
              </a:defRPr>
            </a:lvl6pPr>
            <a:lvl7pPr lvl="6" rtl="0">
              <a:spcBef>
                <a:spcPts val="0"/>
              </a:spcBef>
              <a:spcAft>
                <a:spcPts val="0"/>
              </a:spcAft>
              <a:buClr>
                <a:schemeClr val="dk1"/>
              </a:buClr>
              <a:buSzPts val="1600"/>
              <a:buNone/>
              <a:defRPr sz="2135">
                <a:solidFill>
                  <a:schemeClr val="dk1"/>
                </a:solidFill>
              </a:defRPr>
            </a:lvl7pPr>
            <a:lvl8pPr lvl="7" rtl="0">
              <a:spcBef>
                <a:spcPts val="0"/>
              </a:spcBef>
              <a:spcAft>
                <a:spcPts val="0"/>
              </a:spcAft>
              <a:buClr>
                <a:schemeClr val="dk1"/>
              </a:buClr>
              <a:buSzPts val="1600"/>
              <a:buNone/>
              <a:defRPr sz="2135">
                <a:solidFill>
                  <a:schemeClr val="dk1"/>
                </a:solidFill>
              </a:defRPr>
            </a:lvl8pPr>
            <a:lvl9pPr lvl="8" rtl="0">
              <a:spcBef>
                <a:spcPts val="0"/>
              </a:spcBef>
              <a:spcAft>
                <a:spcPts val="0"/>
              </a:spcAft>
              <a:buClr>
                <a:schemeClr val="dk1"/>
              </a:buClr>
              <a:buSzPts val="1600"/>
              <a:buNone/>
              <a:defRPr sz="2135">
                <a:solidFill>
                  <a:schemeClr val="dk1"/>
                </a:solidFill>
              </a:defRPr>
            </a:lvl9pPr>
          </a:lstStyle>
          <a:p>
            <a:endParaRPr/>
          </a:p>
        </p:txBody>
      </p:sp>
      <p:sp>
        <p:nvSpPr>
          <p:cNvPr id="3978" name="Google Shape;3978;p37"/>
          <p:cNvSpPr txBox="1">
            <a:spLocks noGrp="1"/>
          </p:cNvSpPr>
          <p:nvPr>
            <p:ph type="title"/>
          </p:nvPr>
        </p:nvSpPr>
        <p:spPr>
          <a:xfrm>
            <a:off x="1011567" y="2530000"/>
            <a:ext cx="4154000" cy="946800"/>
          </a:xfrm>
          <a:prstGeom prst="rect">
            <a:avLst/>
          </a:prstGeom>
        </p:spPr>
        <p:txBody>
          <a:bodyPr spcFirstLastPara="1" wrap="square" lIns="91425" tIns="91425" rIns="91425" bIns="91425" anchor="t" anchorCtr="0">
            <a:noAutofit/>
          </a:bodyPr>
          <a:lstStyle>
            <a:lvl1pPr lvl="0" algn="r" rtl="0">
              <a:spcBef>
                <a:spcPts val="0"/>
              </a:spcBef>
              <a:spcAft>
                <a:spcPts val="0"/>
              </a:spcAft>
              <a:buClr>
                <a:schemeClr val="dk2"/>
              </a:buClr>
              <a:buSzPts val="3500"/>
              <a:buNone/>
              <a:defRPr sz="5335"/>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theme" Target="../theme/theme1.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2.xml.rels><?xml version="1.0" encoding="UTF-8" standalone="yes"?>
<Relationships xmlns="http://schemas.openxmlformats.org/package/2006/relationships"><Relationship Id="rId13" Type="http://schemas.openxmlformats.org/officeDocument/2006/relationships/slideLayout" Target="../slideLayouts/slideLayout25.xml"/><Relationship Id="rId18" Type="http://schemas.openxmlformats.org/officeDocument/2006/relationships/slideLayout" Target="../slideLayouts/slideLayout30.xml"/><Relationship Id="rId26" Type="http://schemas.openxmlformats.org/officeDocument/2006/relationships/slideLayout" Target="../slideLayouts/slideLayout38.xml"/><Relationship Id="rId39" Type="http://schemas.openxmlformats.org/officeDocument/2006/relationships/slideLayout" Target="../slideLayouts/slideLayout51.xml"/><Relationship Id="rId21" Type="http://schemas.openxmlformats.org/officeDocument/2006/relationships/slideLayout" Target="../slideLayouts/slideLayout33.xml"/><Relationship Id="rId34" Type="http://schemas.openxmlformats.org/officeDocument/2006/relationships/slideLayout" Target="../slideLayouts/slideLayout46.xml"/><Relationship Id="rId42" Type="http://schemas.openxmlformats.org/officeDocument/2006/relationships/image" Target="../media/image1.png"/><Relationship Id="rId7" Type="http://schemas.openxmlformats.org/officeDocument/2006/relationships/slideLayout" Target="../slideLayouts/slideLayout19.xml"/><Relationship Id="rId2" Type="http://schemas.openxmlformats.org/officeDocument/2006/relationships/slideLayout" Target="../slideLayouts/slideLayout14.xml"/><Relationship Id="rId16" Type="http://schemas.openxmlformats.org/officeDocument/2006/relationships/slideLayout" Target="../slideLayouts/slideLayout28.xml"/><Relationship Id="rId20" Type="http://schemas.openxmlformats.org/officeDocument/2006/relationships/slideLayout" Target="../slideLayouts/slideLayout32.xml"/><Relationship Id="rId29" Type="http://schemas.openxmlformats.org/officeDocument/2006/relationships/slideLayout" Target="../slideLayouts/slideLayout41.xml"/><Relationship Id="rId41" Type="http://schemas.openxmlformats.org/officeDocument/2006/relationships/theme" Target="../theme/theme2.xml"/><Relationship Id="rId1" Type="http://schemas.openxmlformats.org/officeDocument/2006/relationships/slideLayout" Target="../slideLayouts/slideLayout13.xml"/><Relationship Id="rId6" Type="http://schemas.openxmlformats.org/officeDocument/2006/relationships/slideLayout" Target="../slideLayouts/slideLayout18.xml"/><Relationship Id="rId11" Type="http://schemas.openxmlformats.org/officeDocument/2006/relationships/slideLayout" Target="../slideLayouts/slideLayout23.xml"/><Relationship Id="rId24" Type="http://schemas.openxmlformats.org/officeDocument/2006/relationships/slideLayout" Target="../slideLayouts/slideLayout36.xml"/><Relationship Id="rId32" Type="http://schemas.openxmlformats.org/officeDocument/2006/relationships/slideLayout" Target="../slideLayouts/slideLayout44.xml"/><Relationship Id="rId37" Type="http://schemas.openxmlformats.org/officeDocument/2006/relationships/slideLayout" Target="../slideLayouts/slideLayout49.xml"/><Relationship Id="rId40" Type="http://schemas.openxmlformats.org/officeDocument/2006/relationships/slideLayout" Target="../slideLayouts/slideLayout52.xml"/><Relationship Id="rId5" Type="http://schemas.openxmlformats.org/officeDocument/2006/relationships/slideLayout" Target="../slideLayouts/slideLayout17.xml"/><Relationship Id="rId15" Type="http://schemas.openxmlformats.org/officeDocument/2006/relationships/slideLayout" Target="../slideLayouts/slideLayout27.xml"/><Relationship Id="rId23" Type="http://schemas.openxmlformats.org/officeDocument/2006/relationships/slideLayout" Target="../slideLayouts/slideLayout35.xml"/><Relationship Id="rId28" Type="http://schemas.openxmlformats.org/officeDocument/2006/relationships/slideLayout" Target="../slideLayouts/slideLayout40.xml"/><Relationship Id="rId36" Type="http://schemas.openxmlformats.org/officeDocument/2006/relationships/slideLayout" Target="../slideLayouts/slideLayout48.xml"/><Relationship Id="rId10" Type="http://schemas.openxmlformats.org/officeDocument/2006/relationships/slideLayout" Target="../slideLayouts/slideLayout22.xml"/><Relationship Id="rId19" Type="http://schemas.openxmlformats.org/officeDocument/2006/relationships/slideLayout" Target="../slideLayouts/slideLayout31.xml"/><Relationship Id="rId31" Type="http://schemas.openxmlformats.org/officeDocument/2006/relationships/slideLayout" Target="../slideLayouts/slideLayout43.xml"/><Relationship Id="rId4" Type="http://schemas.openxmlformats.org/officeDocument/2006/relationships/slideLayout" Target="../slideLayouts/slideLayout16.xml"/><Relationship Id="rId9" Type="http://schemas.openxmlformats.org/officeDocument/2006/relationships/slideLayout" Target="../slideLayouts/slideLayout21.xml"/><Relationship Id="rId14" Type="http://schemas.openxmlformats.org/officeDocument/2006/relationships/slideLayout" Target="../slideLayouts/slideLayout26.xml"/><Relationship Id="rId22" Type="http://schemas.openxmlformats.org/officeDocument/2006/relationships/slideLayout" Target="../slideLayouts/slideLayout34.xml"/><Relationship Id="rId27" Type="http://schemas.openxmlformats.org/officeDocument/2006/relationships/slideLayout" Target="../slideLayouts/slideLayout39.xml"/><Relationship Id="rId30" Type="http://schemas.openxmlformats.org/officeDocument/2006/relationships/slideLayout" Target="../slideLayouts/slideLayout42.xml"/><Relationship Id="rId35" Type="http://schemas.openxmlformats.org/officeDocument/2006/relationships/slideLayout" Target="../slideLayouts/slideLayout47.xml"/><Relationship Id="rId8" Type="http://schemas.openxmlformats.org/officeDocument/2006/relationships/slideLayout" Target="../slideLayouts/slideLayout20.xml"/><Relationship Id="rId3" Type="http://schemas.openxmlformats.org/officeDocument/2006/relationships/slideLayout" Target="../slideLayouts/slideLayout15.xml"/><Relationship Id="rId12" Type="http://schemas.openxmlformats.org/officeDocument/2006/relationships/slideLayout" Target="../slideLayouts/slideLayout24.xml"/><Relationship Id="rId17" Type="http://schemas.openxmlformats.org/officeDocument/2006/relationships/slideLayout" Target="../slideLayouts/slideLayout29.xml"/><Relationship Id="rId25" Type="http://schemas.openxmlformats.org/officeDocument/2006/relationships/slideLayout" Target="../slideLayouts/slideLayout37.xml"/><Relationship Id="rId33" Type="http://schemas.openxmlformats.org/officeDocument/2006/relationships/slideLayout" Target="../slideLayouts/slideLayout45.xml"/><Relationship Id="rId38" Type="http://schemas.openxmlformats.org/officeDocument/2006/relationships/slideLayout" Target="../slideLayouts/slideLayout50.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60.xml"/><Relationship Id="rId13" Type="http://schemas.openxmlformats.org/officeDocument/2006/relationships/image" Target="../media/image1.png"/><Relationship Id="rId3" Type="http://schemas.openxmlformats.org/officeDocument/2006/relationships/slideLayout" Target="../slideLayouts/slideLayout55.xml"/><Relationship Id="rId7" Type="http://schemas.openxmlformats.org/officeDocument/2006/relationships/slideLayout" Target="../slideLayouts/slideLayout59.xml"/><Relationship Id="rId12" Type="http://schemas.openxmlformats.org/officeDocument/2006/relationships/theme" Target="../theme/theme3.xml"/><Relationship Id="rId2" Type="http://schemas.openxmlformats.org/officeDocument/2006/relationships/slideLayout" Target="../slideLayouts/slideLayout54.xml"/><Relationship Id="rId1" Type="http://schemas.openxmlformats.org/officeDocument/2006/relationships/slideLayout" Target="../slideLayouts/slideLayout53.xml"/><Relationship Id="rId6" Type="http://schemas.openxmlformats.org/officeDocument/2006/relationships/slideLayout" Target="../slideLayouts/slideLayout58.xml"/><Relationship Id="rId11" Type="http://schemas.openxmlformats.org/officeDocument/2006/relationships/slideLayout" Target="../slideLayouts/slideLayout63.xml"/><Relationship Id="rId5" Type="http://schemas.openxmlformats.org/officeDocument/2006/relationships/slideLayout" Target="../slideLayouts/slideLayout57.xml"/><Relationship Id="rId10" Type="http://schemas.openxmlformats.org/officeDocument/2006/relationships/slideLayout" Target="../slideLayouts/slideLayout62.xml"/><Relationship Id="rId4" Type="http://schemas.openxmlformats.org/officeDocument/2006/relationships/slideLayout" Target="../slideLayouts/slideLayout56.xml"/><Relationship Id="rId9" Type="http://schemas.openxmlformats.org/officeDocument/2006/relationships/slideLayout" Target="../slideLayouts/slideLayout61.xml"/></Relationships>
</file>

<file path=ppt/slideMasters/_rels/slideMaster4.xml.rels><?xml version="1.0" encoding="UTF-8" standalone="yes"?>
<Relationships xmlns="http://schemas.openxmlformats.org/package/2006/relationships"><Relationship Id="rId13" Type="http://schemas.openxmlformats.org/officeDocument/2006/relationships/slideLayout" Target="../slideLayouts/slideLayout76.xml"/><Relationship Id="rId18" Type="http://schemas.openxmlformats.org/officeDocument/2006/relationships/slideLayout" Target="../slideLayouts/slideLayout81.xml"/><Relationship Id="rId26" Type="http://schemas.openxmlformats.org/officeDocument/2006/relationships/slideLayout" Target="../slideLayouts/slideLayout89.xml"/><Relationship Id="rId39" Type="http://schemas.openxmlformats.org/officeDocument/2006/relationships/slideLayout" Target="../slideLayouts/slideLayout102.xml"/><Relationship Id="rId21" Type="http://schemas.openxmlformats.org/officeDocument/2006/relationships/slideLayout" Target="../slideLayouts/slideLayout84.xml"/><Relationship Id="rId34" Type="http://schemas.openxmlformats.org/officeDocument/2006/relationships/slideLayout" Target="../slideLayouts/slideLayout97.xml"/><Relationship Id="rId42" Type="http://schemas.openxmlformats.org/officeDocument/2006/relationships/slideLayout" Target="../slideLayouts/slideLayout105.xml"/><Relationship Id="rId47" Type="http://schemas.openxmlformats.org/officeDocument/2006/relationships/theme" Target="../theme/theme4.xml"/><Relationship Id="rId7" Type="http://schemas.openxmlformats.org/officeDocument/2006/relationships/slideLayout" Target="../slideLayouts/slideLayout70.xml"/><Relationship Id="rId2" Type="http://schemas.openxmlformats.org/officeDocument/2006/relationships/slideLayout" Target="../slideLayouts/slideLayout65.xml"/><Relationship Id="rId16" Type="http://schemas.openxmlformats.org/officeDocument/2006/relationships/slideLayout" Target="../slideLayouts/slideLayout79.xml"/><Relationship Id="rId29" Type="http://schemas.openxmlformats.org/officeDocument/2006/relationships/slideLayout" Target="../slideLayouts/slideLayout92.xml"/><Relationship Id="rId1" Type="http://schemas.openxmlformats.org/officeDocument/2006/relationships/slideLayout" Target="../slideLayouts/slideLayout64.xml"/><Relationship Id="rId6" Type="http://schemas.openxmlformats.org/officeDocument/2006/relationships/slideLayout" Target="../slideLayouts/slideLayout69.xml"/><Relationship Id="rId11" Type="http://schemas.openxmlformats.org/officeDocument/2006/relationships/slideLayout" Target="../slideLayouts/slideLayout74.xml"/><Relationship Id="rId24" Type="http://schemas.openxmlformats.org/officeDocument/2006/relationships/slideLayout" Target="../slideLayouts/slideLayout87.xml"/><Relationship Id="rId32" Type="http://schemas.openxmlformats.org/officeDocument/2006/relationships/slideLayout" Target="../slideLayouts/slideLayout95.xml"/><Relationship Id="rId37" Type="http://schemas.openxmlformats.org/officeDocument/2006/relationships/slideLayout" Target="../slideLayouts/slideLayout100.xml"/><Relationship Id="rId40" Type="http://schemas.openxmlformats.org/officeDocument/2006/relationships/slideLayout" Target="../slideLayouts/slideLayout103.xml"/><Relationship Id="rId45" Type="http://schemas.openxmlformats.org/officeDocument/2006/relationships/slideLayout" Target="../slideLayouts/slideLayout108.xml"/><Relationship Id="rId5" Type="http://schemas.openxmlformats.org/officeDocument/2006/relationships/slideLayout" Target="../slideLayouts/slideLayout68.xml"/><Relationship Id="rId15" Type="http://schemas.openxmlformats.org/officeDocument/2006/relationships/slideLayout" Target="../slideLayouts/slideLayout78.xml"/><Relationship Id="rId23" Type="http://schemas.openxmlformats.org/officeDocument/2006/relationships/slideLayout" Target="../slideLayouts/slideLayout86.xml"/><Relationship Id="rId28" Type="http://schemas.openxmlformats.org/officeDocument/2006/relationships/slideLayout" Target="../slideLayouts/slideLayout91.xml"/><Relationship Id="rId36" Type="http://schemas.openxmlformats.org/officeDocument/2006/relationships/slideLayout" Target="../slideLayouts/slideLayout99.xml"/><Relationship Id="rId10" Type="http://schemas.openxmlformats.org/officeDocument/2006/relationships/slideLayout" Target="../slideLayouts/slideLayout73.xml"/><Relationship Id="rId19" Type="http://schemas.openxmlformats.org/officeDocument/2006/relationships/slideLayout" Target="../slideLayouts/slideLayout82.xml"/><Relationship Id="rId31" Type="http://schemas.openxmlformats.org/officeDocument/2006/relationships/slideLayout" Target="../slideLayouts/slideLayout94.xml"/><Relationship Id="rId44" Type="http://schemas.openxmlformats.org/officeDocument/2006/relationships/slideLayout" Target="../slideLayouts/slideLayout107.xml"/><Relationship Id="rId4" Type="http://schemas.openxmlformats.org/officeDocument/2006/relationships/slideLayout" Target="../slideLayouts/slideLayout67.xml"/><Relationship Id="rId9" Type="http://schemas.openxmlformats.org/officeDocument/2006/relationships/slideLayout" Target="../slideLayouts/slideLayout72.xml"/><Relationship Id="rId14" Type="http://schemas.openxmlformats.org/officeDocument/2006/relationships/slideLayout" Target="../slideLayouts/slideLayout77.xml"/><Relationship Id="rId22" Type="http://schemas.openxmlformats.org/officeDocument/2006/relationships/slideLayout" Target="../slideLayouts/slideLayout85.xml"/><Relationship Id="rId27" Type="http://schemas.openxmlformats.org/officeDocument/2006/relationships/slideLayout" Target="../slideLayouts/slideLayout90.xml"/><Relationship Id="rId30" Type="http://schemas.openxmlformats.org/officeDocument/2006/relationships/slideLayout" Target="../slideLayouts/slideLayout93.xml"/><Relationship Id="rId35" Type="http://schemas.openxmlformats.org/officeDocument/2006/relationships/slideLayout" Target="../slideLayouts/slideLayout98.xml"/><Relationship Id="rId43" Type="http://schemas.openxmlformats.org/officeDocument/2006/relationships/slideLayout" Target="../slideLayouts/slideLayout106.xml"/><Relationship Id="rId48" Type="http://schemas.openxmlformats.org/officeDocument/2006/relationships/image" Target="../media/image1.png"/><Relationship Id="rId8" Type="http://schemas.openxmlformats.org/officeDocument/2006/relationships/slideLayout" Target="../slideLayouts/slideLayout71.xml"/><Relationship Id="rId3" Type="http://schemas.openxmlformats.org/officeDocument/2006/relationships/slideLayout" Target="../slideLayouts/slideLayout66.xml"/><Relationship Id="rId12" Type="http://schemas.openxmlformats.org/officeDocument/2006/relationships/slideLayout" Target="../slideLayouts/slideLayout75.xml"/><Relationship Id="rId17" Type="http://schemas.openxmlformats.org/officeDocument/2006/relationships/slideLayout" Target="../slideLayouts/slideLayout80.xml"/><Relationship Id="rId25" Type="http://schemas.openxmlformats.org/officeDocument/2006/relationships/slideLayout" Target="../slideLayouts/slideLayout88.xml"/><Relationship Id="rId33" Type="http://schemas.openxmlformats.org/officeDocument/2006/relationships/slideLayout" Target="../slideLayouts/slideLayout96.xml"/><Relationship Id="rId38" Type="http://schemas.openxmlformats.org/officeDocument/2006/relationships/slideLayout" Target="../slideLayouts/slideLayout101.xml"/><Relationship Id="rId46" Type="http://schemas.openxmlformats.org/officeDocument/2006/relationships/slideLayout" Target="../slideLayouts/slideLayout109.xml"/><Relationship Id="rId20" Type="http://schemas.openxmlformats.org/officeDocument/2006/relationships/slideLayout" Target="../slideLayouts/slideLayout83.xml"/><Relationship Id="rId41" Type="http://schemas.openxmlformats.org/officeDocument/2006/relationships/slideLayout" Target="../slideLayouts/slideLayout104.xml"/></Relationships>
</file>

<file path=ppt/slideMasters/_rels/slideMaster5.xml.rels><?xml version="1.0" encoding="UTF-8" standalone="yes"?>
<Relationships xmlns="http://schemas.openxmlformats.org/package/2006/relationships"><Relationship Id="rId13" Type="http://schemas.openxmlformats.org/officeDocument/2006/relationships/slideLayout" Target="../slideLayouts/slideLayout122.xml"/><Relationship Id="rId18" Type="http://schemas.openxmlformats.org/officeDocument/2006/relationships/slideLayout" Target="../slideLayouts/slideLayout127.xml"/><Relationship Id="rId26" Type="http://schemas.openxmlformats.org/officeDocument/2006/relationships/slideLayout" Target="../slideLayouts/slideLayout135.xml"/><Relationship Id="rId39" Type="http://schemas.openxmlformats.org/officeDocument/2006/relationships/slideLayout" Target="../slideLayouts/slideLayout148.xml"/><Relationship Id="rId21" Type="http://schemas.openxmlformats.org/officeDocument/2006/relationships/slideLayout" Target="../slideLayouts/slideLayout130.xml"/><Relationship Id="rId34" Type="http://schemas.openxmlformats.org/officeDocument/2006/relationships/slideLayout" Target="../slideLayouts/slideLayout143.xml"/><Relationship Id="rId7" Type="http://schemas.openxmlformats.org/officeDocument/2006/relationships/slideLayout" Target="../slideLayouts/slideLayout116.xml"/><Relationship Id="rId2" Type="http://schemas.openxmlformats.org/officeDocument/2006/relationships/slideLayout" Target="../slideLayouts/slideLayout111.xml"/><Relationship Id="rId16" Type="http://schemas.openxmlformats.org/officeDocument/2006/relationships/slideLayout" Target="../slideLayouts/slideLayout125.xml"/><Relationship Id="rId20" Type="http://schemas.openxmlformats.org/officeDocument/2006/relationships/slideLayout" Target="../slideLayouts/slideLayout129.xml"/><Relationship Id="rId29" Type="http://schemas.openxmlformats.org/officeDocument/2006/relationships/slideLayout" Target="../slideLayouts/slideLayout138.xml"/><Relationship Id="rId41" Type="http://schemas.openxmlformats.org/officeDocument/2006/relationships/theme" Target="../theme/theme5.xml"/><Relationship Id="rId1" Type="http://schemas.openxmlformats.org/officeDocument/2006/relationships/slideLayout" Target="../slideLayouts/slideLayout110.xml"/><Relationship Id="rId6" Type="http://schemas.openxmlformats.org/officeDocument/2006/relationships/slideLayout" Target="../slideLayouts/slideLayout115.xml"/><Relationship Id="rId11" Type="http://schemas.openxmlformats.org/officeDocument/2006/relationships/slideLayout" Target="../slideLayouts/slideLayout120.xml"/><Relationship Id="rId24" Type="http://schemas.openxmlformats.org/officeDocument/2006/relationships/slideLayout" Target="../slideLayouts/slideLayout133.xml"/><Relationship Id="rId32" Type="http://schemas.openxmlformats.org/officeDocument/2006/relationships/slideLayout" Target="../slideLayouts/slideLayout141.xml"/><Relationship Id="rId37" Type="http://schemas.openxmlformats.org/officeDocument/2006/relationships/slideLayout" Target="../slideLayouts/slideLayout146.xml"/><Relationship Id="rId40" Type="http://schemas.openxmlformats.org/officeDocument/2006/relationships/slideLayout" Target="../slideLayouts/slideLayout149.xml"/><Relationship Id="rId5" Type="http://schemas.openxmlformats.org/officeDocument/2006/relationships/slideLayout" Target="../slideLayouts/slideLayout114.xml"/><Relationship Id="rId15" Type="http://schemas.openxmlformats.org/officeDocument/2006/relationships/slideLayout" Target="../slideLayouts/slideLayout124.xml"/><Relationship Id="rId23" Type="http://schemas.openxmlformats.org/officeDocument/2006/relationships/slideLayout" Target="../slideLayouts/slideLayout132.xml"/><Relationship Id="rId28" Type="http://schemas.openxmlformats.org/officeDocument/2006/relationships/slideLayout" Target="../slideLayouts/slideLayout137.xml"/><Relationship Id="rId36" Type="http://schemas.openxmlformats.org/officeDocument/2006/relationships/slideLayout" Target="../slideLayouts/slideLayout145.xml"/><Relationship Id="rId10" Type="http://schemas.openxmlformats.org/officeDocument/2006/relationships/slideLayout" Target="../slideLayouts/slideLayout119.xml"/><Relationship Id="rId19" Type="http://schemas.openxmlformats.org/officeDocument/2006/relationships/slideLayout" Target="../slideLayouts/slideLayout128.xml"/><Relationship Id="rId31" Type="http://schemas.openxmlformats.org/officeDocument/2006/relationships/slideLayout" Target="../slideLayouts/slideLayout140.xml"/><Relationship Id="rId4" Type="http://schemas.openxmlformats.org/officeDocument/2006/relationships/slideLayout" Target="../slideLayouts/slideLayout113.xml"/><Relationship Id="rId9" Type="http://schemas.openxmlformats.org/officeDocument/2006/relationships/slideLayout" Target="../slideLayouts/slideLayout118.xml"/><Relationship Id="rId14" Type="http://schemas.openxmlformats.org/officeDocument/2006/relationships/slideLayout" Target="../slideLayouts/slideLayout123.xml"/><Relationship Id="rId22" Type="http://schemas.openxmlformats.org/officeDocument/2006/relationships/slideLayout" Target="../slideLayouts/slideLayout131.xml"/><Relationship Id="rId27" Type="http://schemas.openxmlformats.org/officeDocument/2006/relationships/slideLayout" Target="../slideLayouts/slideLayout136.xml"/><Relationship Id="rId30" Type="http://schemas.openxmlformats.org/officeDocument/2006/relationships/slideLayout" Target="../slideLayouts/slideLayout139.xml"/><Relationship Id="rId35" Type="http://schemas.openxmlformats.org/officeDocument/2006/relationships/slideLayout" Target="../slideLayouts/slideLayout144.xml"/><Relationship Id="rId8" Type="http://schemas.openxmlformats.org/officeDocument/2006/relationships/slideLayout" Target="../slideLayouts/slideLayout117.xml"/><Relationship Id="rId3" Type="http://schemas.openxmlformats.org/officeDocument/2006/relationships/slideLayout" Target="../slideLayouts/slideLayout112.xml"/><Relationship Id="rId12" Type="http://schemas.openxmlformats.org/officeDocument/2006/relationships/slideLayout" Target="../slideLayouts/slideLayout121.xml"/><Relationship Id="rId17" Type="http://schemas.openxmlformats.org/officeDocument/2006/relationships/slideLayout" Target="../slideLayouts/slideLayout126.xml"/><Relationship Id="rId25" Type="http://schemas.openxmlformats.org/officeDocument/2006/relationships/slideLayout" Target="../slideLayouts/slideLayout134.xml"/><Relationship Id="rId33" Type="http://schemas.openxmlformats.org/officeDocument/2006/relationships/slideLayout" Target="../slideLayouts/slideLayout142.xml"/><Relationship Id="rId38" Type="http://schemas.openxmlformats.org/officeDocument/2006/relationships/slideLayout" Target="../slideLayouts/slideLayout147.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smtClean="0"/>
              <a:t>Click to edit Master title style</a:t>
            </a:r>
            <a:endParaRPr lang="en-US"/>
          </a:p>
        </p:txBody>
      </p:sp>
      <p:sp>
        <p:nvSpPr>
          <p:cNvPr id="3" name="Text Placeholder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63A1C593-65D0-4073-BCC9-577B9352EA97}" type="datetimeFigureOut">
              <a:rPr lang="en-US" smtClean="0"/>
              <a:t>2/13/2022</a:t>
            </a:fld>
            <a:endParaRPr lang="en-US"/>
          </a:p>
        </p:txBody>
      </p:sp>
      <p:sp>
        <p:nvSpPr>
          <p:cNvPr id="5" name="Footer Placeholder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9B618960-8005-486C-9A75-10CB2AAC16F9}" type="slidenum">
              <a:rPr lang="en-US" smtClean="0"/>
              <a:t>‹#›</a:t>
            </a:fld>
            <a:endParaRPr lang="en-US"/>
          </a:p>
        </p:txBody>
      </p:sp>
    </p:spTree>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0" r:id="rId12"/>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415600" y="593367"/>
            <a:ext cx="11360800" cy="763600"/>
          </a:xfrm>
          <a:prstGeom prst="rect">
            <a:avLst/>
          </a:prstGeom>
          <a:noFill/>
          <a:ln>
            <a:noFill/>
          </a:ln>
        </p:spPr>
        <p:txBody>
          <a:bodyPr spcFirstLastPara="1" wrap="square" lIns="91425" tIns="91425" rIns="91425" bIns="91425" anchor="t" anchorCtr="0">
            <a:normAutofit/>
          </a:bodyPr>
          <a:lstStyle>
            <a:lvl1pPr lvl="0">
              <a:spcBef>
                <a:spcPts val="0"/>
              </a:spcBef>
              <a:spcAft>
                <a:spcPts val="0"/>
              </a:spcAft>
              <a:buClr>
                <a:schemeClr val="dk1"/>
              </a:buClr>
              <a:buSzPts val="2900"/>
              <a:buFont typeface="Poppins ExtraBold" panose="00000800000000000000"/>
              <a:buNone/>
              <a:defRPr sz="3865">
                <a:solidFill>
                  <a:schemeClr val="dk1"/>
                </a:solidFill>
                <a:latin typeface="Poppins ExtraBold" panose="00000800000000000000"/>
                <a:ea typeface="Poppins ExtraBold" panose="00000800000000000000"/>
                <a:cs typeface="Poppins ExtraBold" panose="00000800000000000000"/>
                <a:sym typeface="Poppins ExtraBold" panose="00000800000000000000"/>
              </a:defRPr>
            </a:lvl1pPr>
            <a:lvl2pPr lvl="1">
              <a:spcBef>
                <a:spcPts val="0"/>
              </a:spcBef>
              <a:spcAft>
                <a:spcPts val="0"/>
              </a:spcAft>
              <a:buClr>
                <a:schemeClr val="dk1"/>
              </a:buClr>
              <a:buSzPts val="2800"/>
              <a:buNone/>
              <a:defRPr sz="3735">
                <a:solidFill>
                  <a:schemeClr val="dk1"/>
                </a:solidFill>
              </a:defRPr>
            </a:lvl2pPr>
            <a:lvl3pPr lvl="2">
              <a:spcBef>
                <a:spcPts val="0"/>
              </a:spcBef>
              <a:spcAft>
                <a:spcPts val="0"/>
              </a:spcAft>
              <a:buClr>
                <a:schemeClr val="dk1"/>
              </a:buClr>
              <a:buSzPts val="2800"/>
              <a:buNone/>
              <a:defRPr sz="3735">
                <a:solidFill>
                  <a:schemeClr val="dk1"/>
                </a:solidFill>
              </a:defRPr>
            </a:lvl3pPr>
            <a:lvl4pPr lvl="3">
              <a:spcBef>
                <a:spcPts val="0"/>
              </a:spcBef>
              <a:spcAft>
                <a:spcPts val="0"/>
              </a:spcAft>
              <a:buClr>
                <a:schemeClr val="dk1"/>
              </a:buClr>
              <a:buSzPts val="2800"/>
              <a:buNone/>
              <a:defRPr sz="3735">
                <a:solidFill>
                  <a:schemeClr val="dk1"/>
                </a:solidFill>
              </a:defRPr>
            </a:lvl4pPr>
            <a:lvl5pPr lvl="4">
              <a:spcBef>
                <a:spcPts val="0"/>
              </a:spcBef>
              <a:spcAft>
                <a:spcPts val="0"/>
              </a:spcAft>
              <a:buClr>
                <a:schemeClr val="dk1"/>
              </a:buClr>
              <a:buSzPts val="2800"/>
              <a:buNone/>
              <a:defRPr sz="3735">
                <a:solidFill>
                  <a:schemeClr val="dk1"/>
                </a:solidFill>
              </a:defRPr>
            </a:lvl5pPr>
            <a:lvl6pPr lvl="5">
              <a:spcBef>
                <a:spcPts val="0"/>
              </a:spcBef>
              <a:spcAft>
                <a:spcPts val="0"/>
              </a:spcAft>
              <a:buClr>
                <a:schemeClr val="dk1"/>
              </a:buClr>
              <a:buSzPts val="2800"/>
              <a:buNone/>
              <a:defRPr sz="3735">
                <a:solidFill>
                  <a:schemeClr val="dk1"/>
                </a:solidFill>
              </a:defRPr>
            </a:lvl6pPr>
            <a:lvl7pPr lvl="6">
              <a:spcBef>
                <a:spcPts val="0"/>
              </a:spcBef>
              <a:spcAft>
                <a:spcPts val="0"/>
              </a:spcAft>
              <a:buClr>
                <a:schemeClr val="dk1"/>
              </a:buClr>
              <a:buSzPts val="2800"/>
              <a:buNone/>
              <a:defRPr sz="3735">
                <a:solidFill>
                  <a:schemeClr val="dk1"/>
                </a:solidFill>
              </a:defRPr>
            </a:lvl7pPr>
            <a:lvl8pPr lvl="7">
              <a:spcBef>
                <a:spcPts val="0"/>
              </a:spcBef>
              <a:spcAft>
                <a:spcPts val="0"/>
              </a:spcAft>
              <a:buClr>
                <a:schemeClr val="dk1"/>
              </a:buClr>
              <a:buSzPts val="2800"/>
              <a:buNone/>
              <a:defRPr sz="3735">
                <a:solidFill>
                  <a:schemeClr val="dk1"/>
                </a:solidFill>
              </a:defRPr>
            </a:lvl8pPr>
            <a:lvl9pPr lvl="8">
              <a:spcBef>
                <a:spcPts val="0"/>
              </a:spcBef>
              <a:spcAft>
                <a:spcPts val="0"/>
              </a:spcAft>
              <a:buClr>
                <a:schemeClr val="dk1"/>
              </a:buClr>
              <a:buSzPts val="2800"/>
              <a:buNone/>
              <a:defRPr sz="3735">
                <a:solidFill>
                  <a:schemeClr val="dk1"/>
                </a:solidFill>
              </a:defRPr>
            </a:lvl9pPr>
          </a:lstStyle>
          <a:p>
            <a:endParaRPr/>
          </a:p>
        </p:txBody>
      </p:sp>
      <p:sp>
        <p:nvSpPr>
          <p:cNvPr id="7" name="Google Shape;7;p1"/>
          <p:cNvSpPr txBox="1">
            <a:spLocks noGrp="1"/>
          </p:cNvSpPr>
          <p:nvPr>
            <p:ph type="body" idx="1"/>
          </p:nvPr>
        </p:nvSpPr>
        <p:spPr>
          <a:xfrm>
            <a:off x="415600" y="1536633"/>
            <a:ext cx="11360800" cy="4555200"/>
          </a:xfrm>
          <a:prstGeom prst="rect">
            <a:avLst/>
          </a:prstGeom>
          <a:noFill/>
          <a:ln>
            <a:noFill/>
          </a:ln>
        </p:spPr>
        <p:txBody>
          <a:bodyPr spcFirstLastPara="1" wrap="square" lIns="91425" tIns="91425" rIns="91425" bIns="91425" anchor="t" anchorCtr="0">
            <a:normAutofit/>
          </a:bodyPr>
          <a:lstStyle>
            <a:lvl1pPr marL="609600" lvl="0" indent="-457200">
              <a:lnSpc>
                <a:spcPct val="115000"/>
              </a:lnSpc>
              <a:spcBef>
                <a:spcPts val="0"/>
              </a:spcBef>
              <a:spcAft>
                <a:spcPts val="0"/>
              </a:spcAft>
              <a:buClr>
                <a:schemeClr val="dk1"/>
              </a:buClr>
              <a:buSzPts val="1800"/>
              <a:buChar char="●"/>
              <a:defRPr sz="2400">
                <a:solidFill>
                  <a:schemeClr val="dk1"/>
                </a:solidFill>
              </a:defRPr>
            </a:lvl1pPr>
            <a:lvl2pPr marL="1219200" lvl="1" indent="-423545">
              <a:lnSpc>
                <a:spcPct val="115000"/>
              </a:lnSpc>
              <a:spcBef>
                <a:spcPts val="0"/>
              </a:spcBef>
              <a:spcAft>
                <a:spcPts val="0"/>
              </a:spcAft>
              <a:buClr>
                <a:schemeClr val="dk1"/>
              </a:buClr>
              <a:buSzPts val="1400"/>
              <a:buChar char="○"/>
              <a:defRPr>
                <a:solidFill>
                  <a:schemeClr val="dk1"/>
                </a:solidFill>
              </a:defRPr>
            </a:lvl2pPr>
            <a:lvl3pPr marL="1828800" lvl="2" indent="-423545">
              <a:lnSpc>
                <a:spcPct val="115000"/>
              </a:lnSpc>
              <a:spcBef>
                <a:spcPts val="0"/>
              </a:spcBef>
              <a:spcAft>
                <a:spcPts val="0"/>
              </a:spcAft>
              <a:buClr>
                <a:schemeClr val="dk1"/>
              </a:buClr>
              <a:buSzPts val="1400"/>
              <a:buFont typeface="Glegoo"/>
              <a:buChar char="■"/>
              <a:defRPr>
                <a:solidFill>
                  <a:schemeClr val="dk1"/>
                </a:solidFill>
                <a:latin typeface="Glegoo"/>
                <a:ea typeface="Glegoo"/>
                <a:cs typeface="Glegoo"/>
                <a:sym typeface="Glegoo"/>
              </a:defRPr>
            </a:lvl3pPr>
            <a:lvl4pPr marL="2438400" lvl="3" indent="-423545">
              <a:lnSpc>
                <a:spcPct val="115000"/>
              </a:lnSpc>
              <a:spcBef>
                <a:spcPts val="0"/>
              </a:spcBef>
              <a:spcAft>
                <a:spcPts val="0"/>
              </a:spcAft>
              <a:buClr>
                <a:schemeClr val="dk1"/>
              </a:buClr>
              <a:buSzPts val="1400"/>
              <a:buChar char="●"/>
              <a:defRPr>
                <a:solidFill>
                  <a:schemeClr val="dk1"/>
                </a:solidFill>
              </a:defRPr>
            </a:lvl4pPr>
            <a:lvl5pPr marL="3048000" lvl="4" indent="-423545">
              <a:lnSpc>
                <a:spcPct val="115000"/>
              </a:lnSpc>
              <a:spcBef>
                <a:spcPts val="0"/>
              </a:spcBef>
              <a:spcAft>
                <a:spcPts val="0"/>
              </a:spcAft>
              <a:buClr>
                <a:schemeClr val="dk1"/>
              </a:buClr>
              <a:buSzPts val="1400"/>
              <a:buChar char="○"/>
              <a:defRPr>
                <a:solidFill>
                  <a:schemeClr val="dk1"/>
                </a:solidFill>
              </a:defRPr>
            </a:lvl5pPr>
            <a:lvl6pPr marL="3657600" lvl="5" indent="-423545">
              <a:lnSpc>
                <a:spcPct val="115000"/>
              </a:lnSpc>
              <a:spcBef>
                <a:spcPts val="0"/>
              </a:spcBef>
              <a:spcAft>
                <a:spcPts val="0"/>
              </a:spcAft>
              <a:buClr>
                <a:schemeClr val="dk1"/>
              </a:buClr>
              <a:buSzPts val="1400"/>
              <a:buChar char="■"/>
              <a:defRPr>
                <a:solidFill>
                  <a:schemeClr val="dk1"/>
                </a:solidFill>
              </a:defRPr>
            </a:lvl6pPr>
            <a:lvl7pPr marL="4267200" lvl="6" indent="-423545">
              <a:lnSpc>
                <a:spcPct val="115000"/>
              </a:lnSpc>
              <a:spcBef>
                <a:spcPts val="0"/>
              </a:spcBef>
              <a:spcAft>
                <a:spcPts val="0"/>
              </a:spcAft>
              <a:buClr>
                <a:schemeClr val="dk1"/>
              </a:buClr>
              <a:buSzPts val="1400"/>
              <a:buChar char="●"/>
              <a:defRPr>
                <a:solidFill>
                  <a:schemeClr val="dk1"/>
                </a:solidFill>
              </a:defRPr>
            </a:lvl7pPr>
            <a:lvl8pPr marL="4876800" lvl="7" indent="-423545">
              <a:lnSpc>
                <a:spcPct val="115000"/>
              </a:lnSpc>
              <a:spcBef>
                <a:spcPts val="0"/>
              </a:spcBef>
              <a:spcAft>
                <a:spcPts val="0"/>
              </a:spcAft>
              <a:buClr>
                <a:schemeClr val="dk1"/>
              </a:buClr>
              <a:buSzPts val="1400"/>
              <a:buChar char="○"/>
              <a:defRPr>
                <a:solidFill>
                  <a:schemeClr val="dk1"/>
                </a:solidFill>
              </a:defRPr>
            </a:lvl8pPr>
            <a:lvl9pPr marL="5486400" lvl="8" indent="-423545">
              <a:lnSpc>
                <a:spcPct val="115000"/>
              </a:lnSpc>
              <a:spcBef>
                <a:spcPts val="0"/>
              </a:spcBef>
              <a:spcAft>
                <a:spcPts val="0"/>
              </a:spcAft>
              <a:buClr>
                <a:schemeClr val="dk1"/>
              </a:buClr>
              <a:buSzPts val="1400"/>
              <a:buChar char="■"/>
              <a:defRPr>
                <a:solidFill>
                  <a:schemeClr val="dk1"/>
                </a:solidFill>
              </a:defRPr>
            </a:lvl9pPr>
          </a:lstStyle>
          <a:p>
            <a:endParaRPr/>
          </a:p>
        </p:txBody>
      </p:sp>
      <p:pic>
        <p:nvPicPr>
          <p:cNvPr id="4" name="Picture 3"/>
          <p:cNvPicPr>
            <a:picLocks noChangeAspect="1"/>
          </p:cNvPicPr>
          <p:nvPr userDrawn="1"/>
        </p:nvPicPr>
        <p:blipFill>
          <a:blip r:embed="rId42" cstate="print">
            <a:extLst>
              <a:ext uri="{28A0092B-C50C-407E-A947-70E740481C1C}">
                <a14:useLocalDpi xmlns:a14="http://schemas.microsoft.com/office/drawing/2010/main" val="0"/>
              </a:ext>
            </a:extLst>
          </a:blip>
          <a:stretch>
            <a:fillRect/>
          </a:stretch>
        </p:blipFill>
        <p:spPr>
          <a:xfrm>
            <a:off x="-1182753" y="0"/>
            <a:ext cx="1079121" cy="1079121"/>
          </a:xfrm>
          <a:prstGeom prst="rect">
            <a:avLst/>
          </a:prstGeom>
        </p:spPr>
      </p:pic>
    </p:spTree>
  </p:cSld>
  <p:clrMap bg1="lt1" tx1="dk1" bg2="dk2" tx2="lt2" accent1="accent1" accent2="accent2" accent3="accent3" accent4="accent4" accent5="accent5" accent6="accent6" hlink="hlink" folHlink="folHlink"/>
  <p:sldLayoutIdLst>
    <p:sldLayoutId id="2147483662" r:id="rId1"/>
    <p:sldLayoutId id="2147483663" r:id="rId2"/>
    <p:sldLayoutId id="2147483664" r:id="rId3"/>
    <p:sldLayoutId id="2147483665" r:id="rId4"/>
    <p:sldLayoutId id="2147483666" r:id="rId5"/>
    <p:sldLayoutId id="2147483667" r:id="rId6"/>
    <p:sldLayoutId id="2147483668" r:id="rId7"/>
    <p:sldLayoutId id="2147483669" r:id="rId8"/>
    <p:sldLayoutId id="2147483670" r:id="rId9"/>
    <p:sldLayoutId id="2147483671" r:id="rId10"/>
    <p:sldLayoutId id="2147483672" r:id="rId11"/>
    <p:sldLayoutId id="2147483673" r:id="rId12"/>
    <p:sldLayoutId id="2147483674" r:id="rId13"/>
    <p:sldLayoutId id="2147483675" r:id="rId14"/>
    <p:sldLayoutId id="2147483676" r:id="rId15"/>
    <p:sldLayoutId id="2147483677" r:id="rId16"/>
    <p:sldLayoutId id="2147483678" r:id="rId17"/>
    <p:sldLayoutId id="2147483679" r:id="rId18"/>
    <p:sldLayoutId id="2147483680" r:id="rId19"/>
    <p:sldLayoutId id="2147483681" r:id="rId20"/>
    <p:sldLayoutId id="2147483682" r:id="rId21"/>
    <p:sldLayoutId id="2147483683" r:id="rId22"/>
    <p:sldLayoutId id="2147483684" r:id="rId23"/>
    <p:sldLayoutId id="2147483685" r:id="rId24"/>
    <p:sldLayoutId id="2147483686" r:id="rId25"/>
    <p:sldLayoutId id="2147483687" r:id="rId26"/>
    <p:sldLayoutId id="2147483688" r:id="rId27"/>
    <p:sldLayoutId id="2147483689" r:id="rId28"/>
    <p:sldLayoutId id="2147483690" r:id="rId29"/>
    <p:sldLayoutId id="2147483691" r:id="rId30"/>
    <p:sldLayoutId id="2147483692" r:id="rId31"/>
    <p:sldLayoutId id="2147483693" r:id="rId32"/>
    <p:sldLayoutId id="2147483694" r:id="rId33"/>
    <p:sldLayoutId id="2147483695" r:id="rId34"/>
    <p:sldLayoutId id="2147483696" r:id="rId35"/>
    <p:sldLayoutId id="2147483697" r:id="rId36"/>
    <p:sldLayoutId id="2147483698" r:id="rId37"/>
    <p:sldLayoutId id="2147483699" r:id="rId38"/>
    <p:sldLayoutId id="2147483700" r:id="rId39"/>
    <p:sldLayoutId id="2147483701" r:id="rId40"/>
  </p:sldLayoutIdLst>
  <p:timing>
    <p:tnLst>
      <p:par>
        <p:cTn id="1" dur="indefinite" restart="never" nodeType="tmRoot"/>
      </p:par>
    </p:tnLst>
  </p:timing>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1pPr>
      <a:lvl2pPr marR="0" lvl="1"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2pPr>
      <a:lvl3pPr marR="0" lvl="2"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3pPr>
      <a:lvl4pPr marR="0" lvl="3"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4pPr>
      <a:lvl5pPr marR="0" lvl="4"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5pPr>
      <a:lvl6pPr marR="0" lvl="5"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6pPr>
      <a:lvl7pPr marR="0" lvl="6"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7pPr>
      <a:lvl8pPr marR="0" lvl="7"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8pPr>
      <a:lvl9pPr marR="0" lvl="8"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1pPr>
      <a:lvl2pPr marR="0" lvl="1"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2pPr>
      <a:lvl3pPr marR="0" lvl="2"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3pPr>
      <a:lvl4pPr marR="0" lvl="3"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4pPr>
      <a:lvl5pPr marR="0" lvl="4"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5pPr>
      <a:lvl6pPr marR="0" lvl="5"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6pPr>
      <a:lvl7pPr marR="0" lvl="6"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7pPr>
      <a:lvl8pPr marR="0" lvl="7"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8pPr>
      <a:lvl9pPr marR="0" lvl="8"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1pPr>
      <a:lvl2pPr marR="0" lvl="1"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2pPr>
      <a:lvl3pPr marR="0" lvl="2"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3pPr>
      <a:lvl4pPr marR="0" lvl="3"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4pPr>
      <a:lvl5pPr marR="0" lvl="4"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5pPr>
      <a:lvl6pPr marR="0" lvl="5"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6pPr>
      <a:lvl7pPr marR="0" lvl="6"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7pPr>
      <a:lvl8pPr marR="0" lvl="7"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8pPr>
      <a:lvl9pPr marR="0" lvl="8"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937200" y="1014567"/>
            <a:ext cx="7546800" cy="628400"/>
          </a:xfrm>
          <a:prstGeom prst="rect">
            <a:avLst/>
          </a:prstGeom>
          <a:noFill/>
          <a:ln>
            <a:noFill/>
          </a:ln>
        </p:spPr>
        <p:txBody>
          <a:bodyPr spcFirstLastPara="1" wrap="square" lIns="0" tIns="0" rIns="0" bIns="0" anchor="b" anchorCtr="0">
            <a:noAutofit/>
          </a:bodyPr>
          <a:lstStyle>
            <a:lvl1pPr lvl="0" rtl="0">
              <a:lnSpc>
                <a:spcPct val="90000"/>
              </a:lnSpc>
              <a:spcBef>
                <a:spcPts val="0"/>
              </a:spcBef>
              <a:spcAft>
                <a:spcPts val="0"/>
              </a:spcAft>
              <a:buClr>
                <a:schemeClr val="accent1"/>
              </a:buClr>
              <a:buSzPts val="3400"/>
              <a:buFont typeface="Amatic SC" panose="00000500000000000000"/>
              <a:buNone/>
              <a:defRPr sz="4535" b="1">
                <a:solidFill>
                  <a:schemeClr val="accent1"/>
                </a:solidFill>
                <a:latin typeface="Amatic SC" panose="00000500000000000000"/>
                <a:ea typeface="Amatic SC" panose="00000500000000000000"/>
                <a:cs typeface="Amatic SC" panose="00000500000000000000"/>
                <a:sym typeface="Amatic SC" panose="00000500000000000000"/>
              </a:defRPr>
            </a:lvl1pPr>
            <a:lvl2pPr lvl="1" rtl="0">
              <a:lnSpc>
                <a:spcPct val="90000"/>
              </a:lnSpc>
              <a:spcBef>
                <a:spcPts val="0"/>
              </a:spcBef>
              <a:spcAft>
                <a:spcPts val="0"/>
              </a:spcAft>
              <a:buClr>
                <a:schemeClr val="accent1"/>
              </a:buClr>
              <a:buSzPts val="3400"/>
              <a:buFont typeface="Amatic SC" panose="00000500000000000000"/>
              <a:buNone/>
              <a:defRPr sz="4535" b="1">
                <a:solidFill>
                  <a:schemeClr val="accent1"/>
                </a:solidFill>
                <a:latin typeface="Amatic SC" panose="00000500000000000000"/>
                <a:ea typeface="Amatic SC" panose="00000500000000000000"/>
                <a:cs typeface="Amatic SC" panose="00000500000000000000"/>
                <a:sym typeface="Amatic SC" panose="00000500000000000000"/>
              </a:defRPr>
            </a:lvl2pPr>
            <a:lvl3pPr lvl="2" rtl="0">
              <a:lnSpc>
                <a:spcPct val="90000"/>
              </a:lnSpc>
              <a:spcBef>
                <a:spcPts val="0"/>
              </a:spcBef>
              <a:spcAft>
                <a:spcPts val="0"/>
              </a:spcAft>
              <a:buClr>
                <a:schemeClr val="accent1"/>
              </a:buClr>
              <a:buSzPts val="3400"/>
              <a:buFont typeface="Amatic SC" panose="00000500000000000000"/>
              <a:buNone/>
              <a:defRPr sz="4535" b="1">
                <a:solidFill>
                  <a:schemeClr val="accent1"/>
                </a:solidFill>
                <a:latin typeface="Amatic SC" panose="00000500000000000000"/>
                <a:ea typeface="Amatic SC" panose="00000500000000000000"/>
                <a:cs typeface="Amatic SC" panose="00000500000000000000"/>
                <a:sym typeface="Amatic SC" panose="00000500000000000000"/>
              </a:defRPr>
            </a:lvl3pPr>
            <a:lvl4pPr lvl="3" rtl="0">
              <a:lnSpc>
                <a:spcPct val="90000"/>
              </a:lnSpc>
              <a:spcBef>
                <a:spcPts val="0"/>
              </a:spcBef>
              <a:spcAft>
                <a:spcPts val="0"/>
              </a:spcAft>
              <a:buClr>
                <a:schemeClr val="accent1"/>
              </a:buClr>
              <a:buSzPts val="3400"/>
              <a:buFont typeface="Amatic SC" panose="00000500000000000000"/>
              <a:buNone/>
              <a:defRPr sz="4535" b="1">
                <a:solidFill>
                  <a:schemeClr val="accent1"/>
                </a:solidFill>
                <a:latin typeface="Amatic SC" panose="00000500000000000000"/>
                <a:ea typeface="Amatic SC" panose="00000500000000000000"/>
                <a:cs typeface="Amatic SC" panose="00000500000000000000"/>
                <a:sym typeface="Amatic SC" panose="00000500000000000000"/>
              </a:defRPr>
            </a:lvl4pPr>
            <a:lvl5pPr lvl="4" rtl="0">
              <a:lnSpc>
                <a:spcPct val="90000"/>
              </a:lnSpc>
              <a:spcBef>
                <a:spcPts val="0"/>
              </a:spcBef>
              <a:spcAft>
                <a:spcPts val="0"/>
              </a:spcAft>
              <a:buClr>
                <a:schemeClr val="accent1"/>
              </a:buClr>
              <a:buSzPts val="3400"/>
              <a:buFont typeface="Amatic SC" panose="00000500000000000000"/>
              <a:buNone/>
              <a:defRPr sz="4535" b="1">
                <a:solidFill>
                  <a:schemeClr val="accent1"/>
                </a:solidFill>
                <a:latin typeface="Amatic SC" panose="00000500000000000000"/>
                <a:ea typeface="Amatic SC" panose="00000500000000000000"/>
                <a:cs typeface="Amatic SC" panose="00000500000000000000"/>
                <a:sym typeface="Amatic SC" panose="00000500000000000000"/>
              </a:defRPr>
            </a:lvl5pPr>
            <a:lvl6pPr lvl="5" rtl="0">
              <a:lnSpc>
                <a:spcPct val="90000"/>
              </a:lnSpc>
              <a:spcBef>
                <a:spcPts val="0"/>
              </a:spcBef>
              <a:spcAft>
                <a:spcPts val="0"/>
              </a:spcAft>
              <a:buClr>
                <a:schemeClr val="accent1"/>
              </a:buClr>
              <a:buSzPts val="3400"/>
              <a:buFont typeface="Amatic SC" panose="00000500000000000000"/>
              <a:buNone/>
              <a:defRPr sz="4535" b="1">
                <a:solidFill>
                  <a:schemeClr val="accent1"/>
                </a:solidFill>
                <a:latin typeface="Amatic SC" panose="00000500000000000000"/>
                <a:ea typeface="Amatic SC" panose="00000500000000000000"/>
                <a:cs typeface="Amatic SC" panose="00000500000000000000"/>
                <a:sym typeface="Amatic SC" panose="00000500000000000000"/>
              </a:defRPr>
            </a:lvl6pPr>
            <a:lvl7pPr lvl="6" rtl="0">
              <a:lnSpc>
                <a:spcPct val="90000"/>
              </a:lnSpc>
              <a:spcBef>
                <a:spcPts val="0"/>
              </a:spcBef>
              <a:spcAft>
                <a:spcPts val="0"/>
              </a:spcAft>
              <a:buClr>
                <a:schemeClr val="accent1"/>
              </a:buClr>
              <a:buSzPts val="3400"/>
              <a:buFont typeface="Amatic SC" panose="00000500000000000000"/>
              <a:buNone/>
              <a:defRPr sz="4535" b="1">
                <a:solidFill>
                  <a:schemeClr val="accent1"/>
                </a:solidFill>
                <a:latin typeface="Amatic SC" panose="00000500000000000000"/>
                <a:ea typeface="Amatic SC" panose="00000500000000000000"/>
                <a:cs typeface="Amatic SC" panose="00000500000000000000"/>
                <a:sym typeface="Amatic SC" panose="00000500000000000000"/>
              </a:defRPr>
            </a:lvl7pPr>
            <a:lvl8pPr lvl="7" rtl="0">
              <a:lnSpc>
                <a:spcPct val="90000"/>
              </a:lnSpc>
              <a:spcBef>
                <a:spcPts val="0"/>
              </a:spcBef>
              <a:spcAft>
                <a:spcPts val="0"/>
              </a:spcAft>
              <a:buClr>
                <a:schemeClr val="accent1"/>
              </a:buClr>
              <a:buSzPts val="3400"/>
              <a:buFont typeface="Amatic SC" panose="00000500000000000000"/>
              <a:buNone/>
              <a:defRPr sz="4535" b="1">
                <a:solidFill>
                  <a:schemeClr val="accent1"/>
                </a:solidFill>
                <a:latin typeface="Amatic SC" panose="00000500000000000000"/>
                <a:ea typeface="Amatic SC" panose="00000500000000000000"/>
                <a:cs typeface="Amatic SC" panose="00000500000000000000"/>
                <a:sym typeface="Amatic SC" panose="00000500000000000000"/>
              </a:defRPr>
            </a:lvl8pPr>
            <a:lvl9pPr lvl="8" rtl="0">
              <a:lnSpc>
                <a:spcPct val="90000"/>
              </a:lnSpc>
              <a:spcBef>
                <a:spcPts val="0"/>
              </a:spcBef>
              <a:spcAft>
                <a:spcPts val="0"/>
              </a:spcAft>
              <a:buClr>
                <a:schemeClr val="accent1"/>
              </a:buClr>
              <a:buSzPts val="3400"/>
              <a:buFont typeface="Amatic SC" panose="00000500000000000000"/>
              <a:buNone/>
              <a:defRPr sz="4535" b="1">
                <a:solidFill>
                  <a:schemeClr val="accent1"/>
                </a:solidFill>
                <a:latin typeface="Amatic SC" panose="00000500000000000000"/>
                <a:ea typeface="Amatic SC" panose="00000500000000000000"/>
                <a:cs typeface="Amatic SC" panose="00000500000000000000"/>
                <a:sym typeface="Amatic SC" panose="00000500000000000000"/>
              </a:defRPr>
            </a:lvl9pPr>
          </a:lstStyle>
          <a:p>
            <a:endParaRPr/>
          </a:p>
        </p:txBody>
      </p:sp>
      <p:sp>
        <p:nvSpPr>
          <p:cNvPr id="7" name="Google Shape;7;p1"/>
          <p:cNvSpPr txBox="1">
            <a:spLocks noGrp="1"/>
          </p:cNvSpPr>
          <p:nvPr>
            <p:ph type="body" idx="1"/>
          </p:nvPr>
        </p:nvSpPr>
        <p:spPr>
          <a:xfrm>
            <a:off x="937200" y="1906864"/>
            <a:ext cx="7546800" cy="4045200"/>
          </a:xfrm>
          <a:prstGeom prst="rect">
            <a:avLst/>
          </a:prstGeom>
          <a:noFill/>
          <a:ln>
            <a:noFill/>
          </a:ln>
        </p:spPr>
        <p:txBody>
          <a:bodyPr spcFirstLastPara="1" wrap="square" lIns="0" tIns="0" rIns="0" bIns="0" anchor="t" anchorCtr="0">
            <a:noAutofit/>
          </a:bodyPr>
          <a:lstStyle>
            <a:lvl1pPr marL="609600" lvl="0" indent="-508000" rtl="0">
              <a:lnSpc>
                <a:spcPct val="115000"/>
              </a:lnSpc>
              <a:spcBef>
                <a:spcPts val="0"/>
              </a:spcBef>
              <a:spcAft>
                <a:spcPts val="0"/>
              </a:spcAft>
              <a:buClr>
                <a:schemeClr val="accent2"/>
              </a:buClr>
              <a:buSzPts val="2400"/>
              <a:buFont typeface="Encode Sans Semi Condensed Light"/>
              <a:buChar char="⊹"/>
              <a:defRPr sz="3200">
                <a:solidFill>
                  <a:schemeClr val="dk1"/>
                </a:solidFill>
                <a:latin typeface="Encode Sans Semi Condensed Light"/>
                <a:ea typeface="Encode Sans Semi Condensed Light"/>
                <a:cs typeface="Encode Sans Semi Condensed Light"/>
                <a:sym typeface="Encode Sans Semi Condensed Light"/>
              </a:defRPr>
            </a:lvl1pPr>
            <a:lvl2pPr marL="1219200" lvl="1" indent="-508000" rtl="0">
              <a:lnSpc>
                <a:spcPct val="115000"/>
              </a:lnSpc>
              <a:spcBef>
                <a:spcPct val="214000"/>
              </a:spcBef>
              <a:spcAft>
                <a:spcPts val="0"/>
              </a:spcAft>
              <a:buClr>
                <a:schemeClr val="accent2"/>
              </a:buClr>
              <a:buSzPts val="2400"/>
              <a:buFont typeface="Encode Sans Semi Condensed Light"/>
              <a:buChar char="×"/>
              <a:defRPr sz="3200">
                <a:solidFill>
                  <a:schemeClr val="dk1"/>
                </a:solidFill>
                <a:latin typeface="Encode Sans Semi Condensed Light"/>
                <a:ea typeface="Encode Sans Semi Condensed Light"/>
                <a:cs typeface="Encode Sans Semi Condensed Light"/>
                <a:sym typeface="Encode Sans Semi Condensed Light"/>
              </a:defRPr>
            </a:lvl2pPr>
            <a:lvl3pPr marL="1828800" lvl="2" indent="-508000" rtl="0">
              <a:lnSpc>
                <a:spcPct val="115000"/>
              </a:lnSpc>
              <a:spcBef>
                <a:spcPct val="214000"/>
              </a:spcBef>
              <a:spcAft>
                <a:spcPts val="0"/>
              </a:spcAft>
              <a:buClr>
                <a:schemeClr val="accent2"/>
              </a:buClr>
              <a:buSzPts val="2400"/>
              <a:buFont typeface="Encode Sans Semi Condensed Light"/>
              <a:buChar char="⬩"/>
              <a:defRPr sz="3200">
                <a:solidFill>
                  <a:schemeClr val="dk1"/>
                </a:solidFill>
                <a:latin typeface="Encode Sans Semi Condensed Light"/>
                <a:ea typeface="Encode Sans Semi Condensed Light"/>
                <a:cs typeface="Encode Sans Semi Condensed Light"/>
                <a:sym typeface="Encode Sans Semi Condensed Light"/>
              </a:defRPr>
            </a:lvl3pPr>
            <a:lvl4pPr marL="2438400" lvl="3" indent="-508000" rtl="0">
              <a:lnSpc>
                <a:spcPct val="115000"/>
              </a:lnSpc>
              <a:spcBef>
                <a:spcPct val="214000"/>
              </a:spcBef>
              <a:spcAft>
                <a:spcPts val="0"/>
              </a:spcAft>
              <a:buClr>
                <a:schemeClr val="dk1"/>
              </a:buClr>
              <a:buSzPts val="2400"/>
              <a:buFont typeface="Encode Sans Semi Condensed Light"/>
              <a:buChar char="●"/>
              <a:defRPr sz="3200">
                <a:solidFill>
                  <a:schemeClr val="dk1"/>
                </a:solidFill>
                <a:latin typeface="Encode Sans Semi Condensed Light"/>
                <a:ea typeface="Encode Sans Semi Condensed Light"/>
                <a:cs typeface="Encode Sans Semi Condensed Light"/>
                <a:sym typeface="Encode Sans Semi Condensed Light"/>
              </a:defRPr>
            </a:lvl4pPr>
            <a:lvl5pPr marL="3048000" lvl="4" indent="-508000" rtl="0">
              <a:lnSpc>
                <a:spcPct val="115000"/>
              </a:lnSpc>
              <a:spcBef>
                <a:spcPct val="214000"/>
              </a:spcBef>
              <a:spcAft>
                <a:spcPts val="0"/>
              </a:spcAft>
              <a:buClr>
                <a:schemeClr val="dk1"/>
              </a:buClr>
              <a:buSzPts val="2400"/>
              <a:buFont typeface="Encode Sans Semi Condensed Light"/>
              <a:buChar char="○"/>
              <a:defRPr sz="3200">
                <a:solidFill>
                  <a:schemeClr val="dk1"/>
                </a:solidFill>
                <a:latin typeface="Encode Sans Semi Condensed Light"/>
                <a:ea typeface="Encode Sans Semi Condensed Light"/>
                <a:cs typeface="Encode Sans Semi Condensed Light"/>
                <a:sym typeface="Encode Sans Semi Condensed Light"/>
              </a:defRPr>
            </a:lvl5pPr>
            <a:lvl6pPr marL="3657600" lvl="5" indent="-508000" rtl="0">
              <a:lnSpc>
                <a:spcPct val="115000"/>
              </a:lnSpc>
              <a:spcBef>
                <a:spcPct val="214000"/>
              </a:spcBef>
              <a:spcAft>
                <a:spcPts val="0"/>
              </a:spcAft>
              <a:buClr>
                <a:schemeClr val="dk1"/>
              </a:buClr>
              <a:buSzPts val="2400"/>
              <a:buFont typeface="Encode Sans Semi Condensed Light"/>
              <a:buChar char="■"/>
              <a:defRPr sz="3200">
                <a:solidFill>
                  <a:schemeClr val="dk1"/>
                </a:solidFill>
                <a:latin typeface="Encode Sans Semi Condensed Light"/>
                <a:ea typeface="Encode Sans Semi Condensed Light"/>
                <a:cs typeface="Encode Sans Semi Condensed Light"/>
                <a:sym typeface="Encode Sans Semi Condensed Light"/>
              </a:defRPr>
            </a:lvl6pPr>
            <a:lvl7pPr marL="4267200" lvl="6" indent="-508000" rtl="0">
              <a:lnSpc>
                <a:spcPct val="115000"/>
              </a:lnSpc>
              <a:spcBef>
                <a:spcPct val="214000"/>
              </a:spcBef>
              <a:spcAft>
                <a:spcPts val="0"/>
              </a:spcAft>
              <a:buClr>
                <a:schemeClr val="dk1"/>
              </a:buClr>
              <a:buSzPts val="2400"/>
              <a:buFont typeface="Encode Sans Semi Condensed Light"/>
              <a:buChar char="●"/>
              <a:defRPr sz="3200">
                <a:solidFill>
                  <a:schemeClr val="dk1"/>
                </a:solidFill>
                <a:latin typeface="Encode Sans Semi Condensed Light"/>
                <a:ea typeface="Encode Sans Semi Condensed Light"/>
                <a:cs typeface="Encode Sans Semi Condensed Light"/>
                <a:sym typeface="Encode Sans Semi Condensed Light"/>
              </a:defRPr>
            </a:lvl7pPr>
            <a:lvl8pPr marL="4876800" lvl="7" indent="-508000" rtl="0">
              <a:lnSpc>
                <a:spcPct val="115000"/>
              </a:lnSpc>
              <a:spcBef>
                <a:spcPct val="214000"/>
              </a:spcBef>
              <a:spcAft>
                <a:spcPts val="0"/>
              </a:spcAft>
              <a:buClr>
                <a:schemeClr val="dk1"/>
              </a:buClr>
              <a:buSzPts val="2400"/>
              <a:buFont typeface="Encode Sans Semi Condensed Light"/>
              <a:buChar char="○"/>
              <a:defRPr sz="3200">
                <a:solidFill>
                  <a:schemeClr val="dk1"/>
                </a:solidFill>
                <a:latin typeface="Encode Sans Semi Condensed Light"/>
                <a:ea typeface="Encode Sans Semi Condensed Light"/>
                <a:cs typeface="Encode Sans Semi Condensed Light"/>
                <a:sym typeface="Encode Sans Semi Condensed Light"/>
              </a:defRPr>
            </a:lvl8pPr>
            <a:lvl9pPr marL="5486400" lvl="8" indent="-508000" rtl="0">
              <a:lnSpc>
                <a:spcPct val="115000"/>
              </a:lnSpc>
              <a:spcBef>
                <a:spcPct val="214000"/>
              </a:spcBef>
              <a:spcAft>
                <a:spcPts val="800"/>
              </a:spcAft>
              <a:buClr>
                <a:schemeClr val="dk1"/>
              </a:buClr>
              <a:buSzPts val="2400"/>
              <a:buFont typeface="Encode Sans Semi Condensed Light"/>
              <a:buChar char="■"/>
              <a:defRPr sz="3200">
                <a:solidFill>
                  <a:schemeClr val="dk1"/>
                </a:solidFill>
                <a:latin typeface="Encode Sans Semi Condensed Light"/>
                <a:ea typeface="Encode Sans Semi Condensed Light"/>
                <a:cs typeface="Encode Sans Semi Condensed Light"/>
                <a:sym typeface="Encode Sans Semi Condensed Light"/>
              </a:defRPr>
            </a:lvl9pPr>
          </a:lstStyle>
          <a:p>
            <a:endParaRPr/>
          </a:p>
        </p:txBody>
      </p:sp>
      <p:sp>
        <p:nvSpPr>
          <p:cNvPr id="8" name="Google Shape;8;p1"/>
          <p:cNvSpPr txBox="1">
            <a:spLocks noGrp="1"/>
          </p:cNvSpPr>
          <p:nvPr>
            <p:ph type="sldNum" idx="12"/>
          </p:nvPr>
        </p:nvSpPr>
        <p:spPr>
          <a:xfrm>
            <a:off x="11595204" y="6231533"/>
            <a:ext cx="444000" cy="524800"/>
          </a:xfrm>
          <a:prstGeom prst="rect">
            <a:avLst/>
          </a:prstGeom>
          <a:noFill/>
          <a:ln>
            <a:noFill/>
          </a:ln>
        </p:spPr>
        <p:txBody>
          <a:bodyPr spcFirstLastPara="1" wrap="square" lIns="0" tIns="0" rIns="0" bIns="0" anchor="ctr" anchorCtr="0">
            <a:noAutofit/>
          </a:bodyPr>
          <a:lstStyle>
            <a:lvl1pPr lvl="0" algn="r" rtl="0">
              <a:buNone/>
              <a:defRPr sz="2000">
                <a:solidFill>
                  <a:schemeClr val="dk1"/>
                </a:solidFill>
                <a:latin typeface="Amatic SC" panose="00000500000000000000"/>
                <a:ea typeface="Amatic SC" panose="00000500000000000000"/>
                <a:cs typeface="Amatic SC" panose="00000500000000000000"/>
                <a:sym typeface="Amatic SC" panose="00000500000000000000"/>
              </a:defRPr>
            </a:lvl1pPr>
            <a:lvl2pPr lvl="1" algn="r" rtl="0">
              <a:buNone/>
              <a:defRPr sz="2000">
                <a:solidFill>
                  <a:schemeClr val="dk1"/>
                </a:solidFill>
                <a:latin typeface="Amatic SC" panose="00000500000000000000"/>
                <a:ea typeface="Amatic SC" panose="00000500000000000000"/>
                <a:cs typeface="Amatic SC" panose="00000500000000000000"/>
                <a:sym typeface="Amatic SC" panose="00000500000000000000"/>
              </a:defRPr>
            </a:lvl2pPr>
            <a:lvl3pPr lvl="2" algn="r" rtl="0">
              <a:buNone/>
              <a:defRPr sz="2000">
                <a:solidFill>
                  <a:schemeClr val="dk1"/>
                </a:solidFill>
                <a:latin typeface="Amatic SC" panose="00000500000000000000"/>
                <a:ea typeface="Amatic SC" panose="00000500000000000000"/>
                <a:cs typeface="Amatic SC" panose="00000500000000000000"/>
                <a:sym typeface="Amatic SC" panose="00000500000000000000"/>
              </a:defRPr>
            </a:lvl3pPr>
            <a:lvl4pPr lvl="3" algn="r" rtl="0">
              <a:buNone/>
              <a:defRPr sz="2000">
                <a:solidFill>
                  <a:schemeClr val="dk1"/>
                </a:solidFill>
                <a:latin typeface="Amatic SC" panose="00000500000000000000"/>
                <a:ea typeface="Amatic SC" panose="00000500000000000000"/>
                <a:cs typeface="Amatic SC" panose="00000500000000000000"/>
                <a:sym typeface="Amatic SC" panose="00000500000000000000"/>
              </a:defRPr>
            </a:lvl4pPr>
            <a:lvl5pPr lvl="4" algn="r" rtl="0">
              <a:buNone/>
              <a:defRPr sz="2000">
                <a:solidFill>
                  <a:schemeClr val="dk1"/>
                </a:solidFill>
                <a:latin typeface="Amatic SC" panose="00000500000000000000"/>
                <a:ea typeface="Amatic SC" panose="00000500000000000000"/>
                <a:cs typeface="Amatic SC" panose="00000500000000000000"/>
                <a:sym typeface="Amatic SC" panose="00000500000000000000"/>
              </a:defRPr>
            </a:lvl5pPr>
            <a:lvl6pPr lvl="5" algn="r" rtl="0">
              <a:buNone/>
              <a:defRPr sz="2000">
                <a:solidFill>
                  <a:schemeClr val="dk1"/>
                </a:solidFill>
                <a:latin typeface="Amatic SC" panose="00000500000000000000"/>
                <a:ea typeface="Amatic SC" panose="00000500000000000000"/>
                <a:cs typeface="Amatic SC" panose="00000500000000000000"/>
                <a:sym typeface="Amatic SC" panose="00000500000000000000"/>
              </a:defRPr>
            </a:lvl6pPr>
            <a:lvl7pPr lvl="6" algn="r" rtl="0">
              <a:buNone/>
              <a:defRPr sz="2000">
                <a:solidFill>
                  <a:schemeClr val="dk1"/>
                </a:solidFill>
                <a:latin typeface="Amatic SC" panose="00000500000000000000"/>
                <a:ea typeface="Amatic SC" panose="00000500000000000000"/>
                <a:cs typeface="Amatic SC" panose="00000500000000000000"/>
                <a:sym typeface="Amatic SC" panose="00000500000000000000"/>
              </a:defRPr>
            </a:lvl7pPr>
            <a:lvl8pPr lvl="7" algn="r" rtl="0">
              <a:buNone/>
              <a:defRPr sz="2000">
                <a:solidFill>
                  <a:schemeClr val="dk1"/>
                </a:solidFill>
                <a:latin typeface="Amatic SC" panose="00000500000000000000"/>
                <a:ea typeface="Amatic SC" panose="00000500000000000000"/>
                <a:cs typeface="Amatic SC" panose="00000500000000000000"/>
                <a:sym typeface="Amatic SC" panose="00000500000000000000"/>
              </a:defRPr>
            </a:lvl8pPr>
            <a:lvl9pPr lvl="8" algn="r" rtl="0">
              <a:buNone/>
              <a:defRPr sz="2000">
                <a:solidFill>
                  <a:schemeClr val="dk1"/>
                </a:solidFill>
                <a:latin typeface="Amatic SC" panose="00000500000000000000"/>
                <a:ea typeface="Amatic SC" panose="00000500000000000000"/>
                <a:cs typeface="Amatic SC" panose="00000500000000000000"/>
                <a:sym typeface="Amatic SC" panose="00000500000000000000"/>
              </a:defRPr>
            </a:lvl9pPr>
          </a:lstStyle>
          <a:p>
            <a:pPr marL="0" lvl="0" indent="0" algn="r" rtl="0">
              <a:spcBef>
                <a:spcPts val="0"/>
              </a:spcBef>
              <a:spcAft>
                <a:spcPts val="0"/>
              </a:spcAft>
              <a:buNone/>
            </a:pPr>
            <a:fld id="{00000000-1234-1234-1234-123412341234}" type="slidenum">
              <a:rPr lang="en-GB"/>
              <a:t>‹#›</a:t>
            </a:fld>
            <a:endParaRPr lang="en-GB"/>
          </a:p>
        </p:txBody>
      </p:sp>
      <p:pic>
        <p:nvPicPr>
          <p:cNvPr id="5" name="Picture 4"/>
          <p:cNvPicPr>
            <a:picLocks noChangeAspect="1"/>
          </p:cNvPicPr>
          <p:nvPr userDrawn="1"/>
        </p:nvPicPr>
        <p:blipFill>
          <a:blip r:embed="rId13" cstate="print">
            <a:extLst>
              <a:ext uri="{28A0092B-C50C-407E-A947-70E740481C1C}">
                <a14:useLocalDpi xmlns:a14="http://schemas.microsoft.com/office/drawing/2010/main" val="0"/>
              </a:ext>
            </a:extLst>
          </a:blip>
          <a:stretch>
            <a:fillRect/>
          </a:stretch>
        </p:blipFill>
        <p:spPr>
          <a:xfrm>
            <a:off x="-1182753" y="0"/>
            <a:ext cx="1079121" cy="1079121"/>
          </a:xfrm>
          <a:prstGeom prst="rect">
            <a:avLst/>
          </a:prstGeom>
        </p:spPr>
      </p:pic>
    </p:spTree>
  </p:cSld>
  <p:clrMap bg1="lt1" tx1="dk1" bg2="dk2" tx2="lt2" accent1="accent1" accent2="accent2" accent3="accent3" accent4="accent4" accent5="accent5" accent6="accent6" hlink="hlink" folHlink="folHlink"/>
  <p:sldLayoutIdLst>
    <p:sldLayoutId id="2147483703" r:id="rId1"/>
    <p:sldLayoutId id="2147483704" r:id="rId2"/>
    <p:sldLayoutId id="2147483705" r:id="rId3"/>
    <p:sldLayoutId id="2147483706" r:id="rId4"/>
    <p:sldLayoutId id="2147483707" r:id="rId5"/>
    <p:sldLayoutId id="2147483708" r:id="rId6"/>
    <p:sldLayoutId id="2147483709" r:id="rId7"/>
    <p:sldLayoutId id="2147483710" r:id="rId8"/>
    <p:sldLayoutId id="2147483711" r:id="rId9"/>
    <p:sldLayoutId id="2147483712" r:id="rId10"/>
    <p:sldLayoutId id="2147483713" r:id="rId11"/>
  </p:sldLayoutIdLst>
  <p:transition>
    <p:fade thruBlk="1"/>
  </p:transition>
  <p:timing>
    <p:tnLst>
      <p:par>
        <p:cTn id="1" dur="indefinite" restart="never" nodeType="tmRoot"/>
      </p:par>
    </p:tnLst>
  </p:timing>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1pPr>
      <a:lvl2pPr marR="0" lvl="1"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2pPr>
      <a:lvl3pPr marR="0" lvl="2"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3pPr>
      <a:lvl4pPr marR="0" lvl="3"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4pPr>
      <a:lvl5pPr marR="0" lvl="4"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5pPr>
      <a:lvl6pPr marR="0" lvl="5"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6pPr>
      <a:lvl7pPr marR="0" lvl="6"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7pPr>
      <a:lvl8pPr marR="0" lvl="7"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8pPr>
      <a:lvl9pPr marR="0" lvl="8"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1pPr>
      <a:lvl2pPr marR="0" lvl="1"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2pPr>
      <a:lvl3pPr marR="0" lvl="2"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3pPr>
      <a:lvl4pPr marR="0" lvl="3"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4pPr>
      <a:lvl5pPr marR="0" lvl="4"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5pPr>
      <a:lvl6pPr marR="0" lvl="5"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6pPr>
      <a:lvl7pPr marR="0" lvl="6"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7pPr>
      <a:lvl8pPr marR="0" lvl="7"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8pPr>
      <a:lvl9pPr marR="0" lvl="8"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1pPr>
      <a:lvl2pPr marR="0" lvl="1"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2pPr>
      <a:lvl3pPr marR="0" lvl="2"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3pPr>
      <a:lvl4pPr marR="0" lvl="3"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4pPr>
      <a:lvl5pPr marR="0" lvl="4"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5pPr>
      <a:lvl6pPr marR="0" lvl="5"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6pPr>
      <a:lvl7pPr marR="0" lvl="6"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7pPr>
      <a:lvl8pPr marR="0" lvl="7"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8pPr>
      <a:lvl9pPr marR="0" lvl="8"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Pr>
        <a:solidFill>
          <a:schemeClr val="accent6"/>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415600" y="593367"/>
            <a:ext cx="11360800" cy="763600"/>
          </a:xfrm>
          <a:prstGeom prst="rect">
            <a:avLst/>
          </a:prstGeom>
          <a:noFill/>
          <a:ln>
            <a:noFill/>
          </a:ln>
        </p:spPr>
        <p:txBody>
          <a:bodyPr spcFirstLastPara="1" wrap="square" lIns="91425" tIns="91425" rIns="91425" bIns="91425" anchor="ctr" anchorCtr="0">
            <a:noAutofit/>
          </a:bodyPr>
          <a:lstStyle>
            <a:lvl1pPr lvl="0">
              <a:lnSpc>
                <a:spcPct val="100000"/>
              </a:lnSpc>
              <a:spcBef>
                <a:spcPts val="0"/>
              </a:spcBef>
              <a:spcAft>
                <a:spcPts val="0"/>
              </a:spcAft>
              <a:buClr>
                <a:schemeClr val="dk1"/>
              </a:buClr>
              <a:buSzPts val="3500"/>
              <a:buFont typeface="Just Another Hand" panose="02000506000000020003"/>
              <a:buNone/>
              <a:defRPr sz="4665">
                <a:solidFill>
                  <a:schemeClr val="dk1"/>
                </a:solidFill>
                <a:latin typeface="Just Another Hand" panose="02000506000000020003"/>
                <a:ea typeface="Just Another Hand" panose="02000506000000020003"/>
                <a:cs typeface="Just Another Hand" panose="02000506000000020003"/>
                <a:sym typeface="Just Another Hand" panose="02000506000000020003"/>
              </a:defRPr>
            </a:lvl1pPr>
            <a:lvl2pPr lvl="1">
              <a:lnSpc>
                <a:spcPct val="100000"/>
              </a:lnSpc>
              <a:spcBef>
                <a:spcPts val="0"/>
              </a:spcBef>
              <a:spcAft>
                <a:spcPts val="0"/>
              </a:spcAft>
              <a:buClr>
                <a:schemeClr val="dk1"/>
              </a:buClr>
              <a:buSzPts val="3500"/>
              <a:buFont typeface="Just Another Hand" panose="02000506000000020003"/>
              <a:buNone/>
              <a:defRPr sz="4665">
                <a:solidFill>
                  <a:schemeClr val="dk1"/>
                </a:solidFill>
                <a:latin typeface="Just Another Hand" panose="02000506000000020003"/>
                <a:ea typeface="Just Another Hand" panose="02000506000000020003"/>
                <a:cs typeface="Just Another Hand" panose="02000506000000020003"/>
                <a:sym typeface="Just Another Hand" panose="02000506000000020003"/>
              </a:defRPr>
            </a:lvl2pPr>
            <a:lvl3pPr lvl="2">
              <a:lnSpc>
                <a:spcPct val="100000"/>
              </a:lnSpc>
              <a:spcBef>
                <a:spcPts val="0"/>
              </a:spcBef>
              <a:spcAft>
                <a:spcPts val="0"/>
              </a:spcAft>
              <a:buClr>
                <a:schemeClr val="dk1"/>
              </a:buClr>
              <a:buSzPts val="3500"/>
              <a:buFont typeface="Just Another Hand" panose="02000506000000020003"/>
              <a:buNone/>
              <a:defRPr sz="4665">
                <a:solidFill>
                  <a:schemeClr val="dk1"/>
                </a:solidFill>
                <a:latin typeface="Just Another Hand" panose="02000506000000020003"/>
                <a:ea typeface="Just Another Hand" panose="02000506000000020003"/>
                <a:cs typeface="Just Another Hand" panose="02000506000000020003"/>
                <a:sym typeface="Just Another Hand" panose="02000506000000020003"/>
              </a:defRPr>
            </a:lvl3pPr>
            <a:lvl4pPr lvl="3">
              <a:lnSpc>
                <a:spcPct val="100000"/>
              </a:lnSpc>
              <a:spcBef>
                <a:spcPts val="0"/>
              </a:spcBef>
              <a:spcAft>
                <a:spcPts val="0"/>
              </a:spcAft>
              <a:buClr>
                <a:schemeClr val="dk1"/>
              </a:buClr>
              <a:buSzPts val="3500"/>
              <a:buFont typeface="Just Another Hand" panose="02000506000000020003"/>
              <a:buNone/>
              <a:defRPr sz="4665">
                <a:solidFill>
                  <a:schemeClr val="dk1"/>
                </a:solidFill>
                <a:latin typeface="Just Another Hand" panose="02000506000000020003"/>
                <a:ea typeface="Just Another Hand" panose="02000506000000020003"/>
                <a:cs typeface="Just Another Hand" panose="02000506000000020003"/>
                <a:sym typeface="Just Another Hand" panose="02000506000000020003"/>
              </a:defRPr>
            </a:lvl4pPr>
            <a:lvl5pPr lvl="4">
              <a:lnSpc>
                <a:spcPct val="100000"/>
              </a:lnSpc>
              <a:spcBef>
                <a:spcPts val="0"/>
              </a:spcBef>
              <a:spcAft>
                <a:spcPts val="0"/>
              </a:spcAft>
              <a:buClr>
                <a:schemeClr val="dk1"/>
              </a:buClr>
              <a:buSzPts val="3500"/>
              <a:buFont typeface="Just Another Hand" panose="02000506000000020003"/>
              <a:buNone/>
              <a:defRPr sz="4665">
                <a:solidFill>
                  <a:schemeClr val="dk1"/>
                </a:solidFill>
                <a:latin typeface="Just Another Hand" panose="02000506000000020003"/>
                <a:ea typeface="Just Another Hand" panose="02000506000000020003"/>
                <a:cs typeface="Just Another Hand" panose="02000506000000020003"/>
                <a:sym typeface="Just Another Hand" panose="02000506000000020003"/>
              </a:defRPr>
            </a:lvl5pPr>
            <a:lvl6pPr lvl="5">
              <a:lnSpc>
                <a:spcPct val="100000"/>
              </a:lnSpc>
              <a:spcBef>
                <a:spcPts val="0"/>
              </a:spcBef>
              <a:spcAft>
                <a:spcPts val="0"/>
              </a:spcAft>
              <a:buClr>
                <a:schemeClr val="dk1"/>
              </a:buClr>
              <a:buSzPts val="3500"/>
              <a:buFont typeface="Just Another Hand" panose="02000506000000020003"/>
              <a:buNone/>
              <a:defRPr sz="4665">
                <a:solidFill>
                  <a:schemeClr val="dk1"/>
                </a:solidFill>
                <a:latin typeface="Just Another Hand" panose="02000506000000020003"/>
                <a:ea typeface="Just Another Hand" panose="02000506000000020003"/>
                <a:cs typeface="Just Another Hand" panose="02000506000000020003"/>
                <a:sym typeface="Just Another Hand" panose="02000506000000020003"/>
              </a:defRPr>
            </a:lvl6pPr>
            <a:lvl7pPr lvl="6">
              <a:lnSpc>
                <a:spcPct val="100000"/>
              </a:lnSpc>
              <a:spcBef>
                <a:spcPts val="0"/>
              </a:spcBef>
              <a:spcAft>
                <a:spcPts val="0"/>
              </a:spcAft>
              <a:buClr>
                <a:schemeClr val="dk1"/>
              </a:buClr>
              <a:buSzPts val="3500"/>
              <a:buFont typeface="Just Another Hand" panose="02000506000000020003"/>
              <a:buNone/>
              <a:defRPr sz="4665">
                <a:solidFill>
                  <a:schemeClr val="dk1"/>
                </a:solidFill>
                <a:latin typeface="Just Another Hand" panose="02000506000000020003"/>
                <a:ea typeface="Just Another Hand" panose="02000506000000020003"/>
                <a:cs typeface="Just Another Hand" panose="02000506000000020003"/>
                <a:sym typeface="Just Another Hand" panose="02000506000000020003"/>
              </a:defRPr>
            </a:lvl7pPr>
            <a:lvl8pPr lvl="7">
              <a:lnSpc>
                <a:spcPct val="100000"/>
              </a:lnSpc>
              <a:spcBef>
                <a:spcPts val="0"/>
              </a:spcBef>
              <a:spcAft>
                <a:spcPts val="0"/>
              </a:spcAft>
              <a:buClr>
                <a:schemeClr val="dk1"/>
              </a:buClr>
              <a:buSzPts val="3500"/>
              <a:buFont typeface="Just Another Hand" panose="02000506000000020003"/>
              <a:buNone/>
              <a:defRPr sz="4665">
                <a:solidFill>
                  <a:schemeClr val="dk1"/>
                </a:solidFill>
                <a:latin typeface="Just Another Hand" panose="02000506000000020003"/>
                <a:ea typeface="Just Another Hand" panose="02000506000000020003"/>
                <a:cs typeface="Just Another Hand" panose="02000506000000020003"/>
                <a:sym typeface="Just Another Hand" panose="02000506000000020003"/>
              </a:defRPr>
            </a:lvl8pPr>
            <a:lvl9pPr lvl="8">
              <a:lnSpc>
                <a:spcPct val="100000"/>
              </a:lnSpc>
              <a:spcBef>
                <a:spcPts val="0"/>
              </a:spcBef>
              <a:spcAft>
                <a:spcPts val="0"/>
              </a:spcAft>
              <a:buClr>
                <a:schemeClr val="dk1"/>
              </a:buClr>
              <a:buSzPts val="3500"/>
              <a:buFont typeface="Just Another Hand" panose="02000506000000020003"/>
              <a:buNone/>
              <a:defRPr sz="4665">
                <a:solidFill>
                  <a:schemeClr val="dk1"/>
                </a:solidFill>
                <a:latin typeface="Just Another Hand" panose="02000506000000020003"/>
                <a:ea typeface="Just Another Hand" panose="02000506000000020003"/>
                <a:cs typeface="Just Another Hand" panose="02000506000000020003"/>
                <a:sym typeface="Just Another Hand" panose="02000506000000020003"/>
              </a:defRPr>
            </a:lvl9pPr>
          </a:lstStyle>
          <a:p>
            <a:endParaRPr/>
          </a:p>
        </p:txBody>
      </p:sp>
      <p:sp>
        <p:nvSpPr>
          <p:cNvPr id="7" name="Google Shape;7;p1"/>
          <p:cNvSpPr txBox="1">
            <a:spLocks noGrp="1"/>
          </p:cNvSpPr>
          <p:nvPr>
            <p:ph type="body" idx="1"/>
          </p:nvPr>
        </p:nvSpPr>
        <p:spPr>
          <a:xfrm>
            <a:off x="415600" y="1536633"/>
            <a:ext cx="11360800" cy="4555200"/>
          </a:xfrm>
          <a:prstGeom prst="rect">
            <a:avLst/>
          </a:prstGeom>
          <a:noFill/>
          <a:ln>
            <a:noFill/>
          </a:ln>
        </p:spPr>
        <p:txBody>
          <a:bodyPr spcFirstLastPara="1" wrap="square" lIns="91425" tIns="91425" rIns="91425" bIns="91425" anchor="ctr" anchorCtr="0">
            <a:noAutofit/>
          </a:bodyPr>
          <a:lstStyle>
            <a:lvl1pPr marL="609600" lvl="0" indent="-423545">
              <a:lnSpc>
                <a:spcPct val="100000"/>
              </a:lnSpc>
              <a:spcBef>
                <a:spcPts val="0"/>
              </a:spcBef>
              <a:spcAft>
                <a:spcPts val="0"/>
              </a:spcAft>
              <a:buClr>
                <a:schemeClr val="dk1"/>
              </a:buClr>
              <a:buSzPts val="1400"/>
              <a:buFont typeface="Didact Gothic" panose="00000500000000000000"/>
              <a:buChar char="●"/>
              <a:defRPr>
                <a:solidFill>
                  <a:schemeClr val="dk1"/>
                </a:solidFill>
                <a:latin typeface="Didact Gothic" panose="00000500000000000000"/>
                <a:ea typeface="Didact Gothic" panose="00000500000000000000"/>
                <a:cs typeface="Didact Gothic" panose="00000500000000000000"/>
                <a:sym typeface="Didact Gothic" panose="00000500000000000000"/>
              </a:defRPr>
            </a:lvl1pPr>
            <a:lvl2pPr marL="1219200" lvl="1" indent="-423545">
              <a:lnSpc>
                <a:spcPct val="100000"/>
              </a:lnSpc>
              <a:spcBef>
                <a:spcPts val="0"/>
              </a:spcBef>
              <a:spcAft>
                <a:spcPts val="0"/>
              </a:spcAft>
              <a:buClr>
                <a:schemeClr val="dk1"/>
              </a:buClr>
              <a:buSzPts val="1400"/>
              <a:buFont typeface="Didact Gothic" panose="00000500000000000000"/>
              <a:buChar char="○"/>
              <a:defRPr>
                <a:solidFill>
                  <a:schemeClr val="dk1"/>
                </a:solidFill>
                <a:latin typeface="Didact Gothic" panose="00000500000000000000"/>
                <a:ea typeface="Didact Gothic" panose="00000500000000000000"/>
                <a:cs typeface="Didact Gothic" panose="00000500000000000000"/>
                <a:sym typeface="Didact Gothic" panose="00000500000000000000"/>
              </a:defRPr>
            </a:lvl2pPr>
            <a:lvl3pPr marL="1828800" lvl="2" indent="-423545">
              <a:lnSpc>
                <a:spcPct val="100000"/>
              </a:lnSpc>
              <a:spcBef>
                <a:spcPts val="0"/>
              </a:spcBef>
              <a:spcAft>
                <a:spcPts val="0"/>
              </a:spcAft>
              <a:buClr>
                <a:schemeClr val="dk1"/>
              </a:buClr>
              <a:buSzPts val="1400"/>
              <a:buFont typeface="Didact Gothic" panose="00000500000000000000"/>
              <a:buChar char="■"/>
              <a:defRPr>
                <a:solidFill>
                  <a:schemeClr val="dk1"/>
                </a:solidFill>
                <a:latin typeface="Didact Gothic" panose="00000500000000000000"/>
                <a:ea typeface="Didact Gothic" panose="00000500000000000000"/>
                <a:cs typeface="Didact Gothic" panose="00000500000000000000"/>
                <a:sym typeface="Didact Gothic" panose="00000500000000000000"/>
              </a:defRPr>
            </a:lvl3pPr>
            <a:lvl4pPr marL="2438400" lvl="3" indent="-423545">
              <a:lnSpc>
                <a:spcPct val="100000"/>
              </a:lnSpc>
              <a:spcBef>
                <a:spcPts val="0"/>
              </a:spcBef>
              <a:spcAft>
                <a:spcPts val="0"/>
              </a:spcAft>
              <a:buClr>
                <a:schemeClr val="dk1"/>
              </a:buClr>
              <a:buSzPts val="1400"/>
              <a:buFont typeface="Didact Gothic" panose="00000500000000000000"/>
              <a:buChar char="●"/>
              <a:defRPr>
                <a:solidFill>
                  <a:schemeClr val="dk1"/>
                </a:solidFill>
                <a:latin typeface="Didact Gothic" panose="00000500000000000000"/>
                <a:ea typeface="Didact Gothic" panose="00000500000000000000"/>
                <a:cs typeface="Didact Gothic" panose="00000500000000000000"/>
                <a:sym typeface="Didact Gothic" panose="00000500000000000000"/>
              </a:defRPr>
            </a:lvl4pPr>
            <a:lvl5pPr marL="3048000" lvl="4" indent="-423545">
              <a:lnSpc>
                <a:spcPct val="100000"/>
              </a:lnSpc>
              <a:spcBef>
                <a:spcPts val="0"/>
              </a:spcBef>
              <a:spcAft>
                <a:spcPts val="0"/>
              </a:spcAft>
              <a:buClr>
                <a:schemeClr val="dk1"/>
              </a:buClr>
              <a:buSzPts val="1400"/>
              <a:buFont typeface="Didact Gothic" panose="00000500000000000000"/>
              <a:buChar char="○"/>
              <a:defRPr>
                <a:solidFill>
                  <a:schemeClr val="dk1"/>
                </a:solidFill>
                <a:latin typeface="Didact Gothic" panose="00000500000000000000"/>
                <a:ea typeface="Didact Gothic" panose="00000500000000000000"/>
                <a:cs typeface="Didact Gothic" panose="00000500000000000000"/>
                <a:sym typeface="Didact Gothic" panose="00000500000000000000"/>
              </a:defRPr>
            </a:lvl5pPr>
            <a:lvl6pPr marL="3657600" lvl="5" indent="-423545">
              <a:lnSpc>
                <a:spcPct val="100000"/>
              </a:lnSpc>
              <a:spcBef>
                <a:spcPts val="0"/>
              </a:spcBef>
              <a:spcAft>
                <a:spcPts val="0"/>
              </a:spcAft>
              <a:buClr>
                <a:schemeClr val="dk1"/>
              </a:buClr>
              <a:buSzPts val="1400"/>
              <a:buFont typeface="Didact Gothic" panose="00000500000000000000"/>
              <a:buChar char="■"/>
              <a:defRPr>
                <a:solidFill>
                  <a:schemeClr val="dk1"/>
                </a:solidFill>
                <a:latin typeface="Didact Gothic" panose="00000500000000000000"/>
                <a:ea typeface="Didact Gothic" panose="00000500000000000000"/>
                <a:cs typeface="Didact Gothic" panose="00000500000000000000"/>
                <a:sym typeface="Didact Gothic" panose="00000500000000000000"/>
              </a:defRPr>
            </a:lvl6pPr>
            <a:lvl7pPr marL="4267200" lvl="6" indent="-423545">
              <a:lnSpc>
                <a:spcPct val="100000"/>
              </a:lnSpc>
              <a:spcBef>
                <a:spcPts val="0"/>
              </a:spcBef>
              <a:spcAft>
                <a:spcPts val="0"/>
              </a:spcAft>
              <a:buClr>
                <a:schemeClr val="dk1"/>
              </a:buClr>
              <a:buSzPts val="1400"/>
              <a:buFont typeface="Didact Gothic" panose="00000500000000000000"/>
              <a:buChar char="●"/>
              <a:defRPr>
                <a:solidFill>
                  <a:schemeClr val="dk1"/>
                </a:solidFill>
                <a:latin typeface="Didact Gothic" panose="00000500000000000000"/>
                <a:ea typeface="Didact Gothic" panose="00000500000000000000"/>
                <a:cs typeface="Didact Gothic" panose="00000500000000000000"/>
                <a:sym typeface="Didact Gothic" panose="00000500000000000000"/>
              </a:defRPr>
            </a:lvl7pPr>
            <a:lvl8pPr marL="4876800" lvl="7" indent="-423545">
              <a:lnSpc>
                <a:spcPct val="100000"/>
              </a:lnSpc>
              <a:spcBef>
                <a:spcPts val="0"/>
              </a:spcBef>
              <a:spcAft>
                <a:spcPts val="0"/>
              </a:spcAft>
              <a:buClr>
                <a:schemeClr val="dk1"/>
              </a:buClr>
              <a:buSzPts val="1400"/>
              <a:buFont typeface="Didact Gothic" panose="00000500000000000000"/>
              <a:buChar char="○"/>
              <a:defRPr>
                <a:solidFill>
                  <a:schemeClr val="dk1"/>
                </a:solidFill>
                <a:latin typeface="Didact Gothic" panose="00000500000000000000"/>
                <a:ea typeface="Didact Gothic" panose="00000500000000000000"/>
                <a:cs typeface="Didact Gothic" panose="00000500000000000000"/>
                <a:sym typeface="Didact Gothic" panose="00000500000000000000"/>
              </a:defRPr>
            </a:lvl8pPr>
            <a:lvl9pPr marL="5486400" lvl="8" indent="-423545">
              <a:lnSpc>
                <a:spcPct val="100000"/>
              </a:lnSpc>
              <a:spcBef>
                <a:spcPts val="0"/>
              </a:spcBef>
              <a:spcAft>
                <a:spcPts val="0"/>
              </a:spcAft>
              <a:buClr>
                <a:schemeClr val="dk1"/>
              </a:buClr>
              <a:buSzPts val="1400"/>
              <a:buFont typeface="Didact Gothic" panose="00000500000000000000"/>
              <a:buChar char="■"/>
              <a:defRPr>
                <a:solidFill>
                  <a:schemeClr val="dk1"/>
                </a:solidFill>
                <a:latin typeface="Didact Gothic" panose="00000500000000000000"/>
                <a:ea typeface="Didact Gothic" panose="00000500000000000000"/>
                <a:cs typeface="Didact Gothic" panose="00000500000000000000"/>
                <a:sym typeface="Didact Gothic" panose="00000500000000000000"/>
              </a:defRPr>
            </a:lvl9pPr>
          </a:lstStyle>
          <a:p>
            <a:endParaRPr/>
          </a:p>
        </p:txBody>
      </p:sp>
      <p:pic>
        <p:nvPicPr>
          <p:cNvPr id="4" name="Picture 3"/>
          <p:cNvPicPr>
            <a:picLocks noChangeAspect="1"/>
          </p:cNvPicPr>
          <p:nvPr userDrawn="1"/>
        </p:nvPicPr>
        <p:blipFill>
          <a:blip r:embed="rId48" cstate="print">
            <a:extLst>
              <a:ext uri="{28A0092B-C50C-407E-A947-70E740481C1C}">
                <a14:useLocalDpi xmlns:a14="http://schemas.microsoft.com/office/drawing/2010/main" val="0"/>
              </a:ext>
            </a:extLst>
          </a:blip>
          <a:stretch>
            <a:fillRect/>
          </a:stretch>
        </p:blipFill>
        <p:spPr>
          <a:xfrm>
            <a:off x="-1182753" y="0"/>
            <a:ext cx="1079121" cy="1079121"/>
          </a:xfrm>
          <a:prstGeom prst="rect">
            <a:avLst/>
          </a:prstGeom>
        </p:spPr>
      </p:pic>
    </p:spTree>
  </p:cSld>
  <p:clrMap bg1="lt1" tx1="dk1" bg2="dk2" tx2="lt2" accent1="accent1" accent2="accent2" accent3="accent3" accent4="accent4" accent5="accent5" accent6="accent6" hlink="hlink" folHlink="folHlink"/>
  <p:sldLayoutIdLst>
    <p:sldLayoutId id="2147483715" r:id="rId1"/>
    <p:sldLayoutId id="2147483716" r:id="rId2"/>
    <p:sldLayoutId id="2147483717" r:id="rId3"/>
    <p:sldLayoutId id="2147483718" r:id="rId4"/>
    <p:sldLayoutId id="2147483719" r:id="rId5"/>
    <p:sldLayoutId id="2147483720" r:id="rId6"/>
    <p:sldLayoutId id="2147483721" r:id="rId7"/>
    <p:sldLayoutId id="2147483722" r:id="rId8"/>
    <p:sldLayoutId id="2147483723" r:id="rId9"/>
    <p:sldLayoutId id="2147483724" r:id="rId10"/>
    <p:sldLayoutId id="2147483725" r:id="rId11"/>
    <p:sldLayoutId id="2147483726" r:id="rId12"/>
    <p:sldLayoutId id="2147483727" r:id="rId13"/>
    <p:sldLayoutId id="2147483728" r:id="rId14"/>
    <p:sldLayoutId id="2147483729" r:id="rId15"/>
    <p:sldLayoutId id="2147483730" r:id="rId16"/>
    <p:sldLayoutId id="2147483731" r:id="rId17"/>
    <p:sldLayoutId id="2147483732" r:id="rId18"/>
    <p:sldLayoutId id="2147483733" r:id="rId19"/>
    <p:sldLayoutId id="2147483734" r:id="rId20"/>
    <p:sldLayoutId id="2147483735" r:id="rId21"/>
    <p:sldLayoutId id="2147483736" r:id="rId22"/>
    <p:sldLayoutId id="2147483737" r:id="rId23"/>
    <p:sldLayoutId id="2147483738" r:id="rId24"/>
    <p:sldLayoutId id="2147483739" r:id="rId25"/>
    <p:sldLayoutId id="2147483740" r:id="rId26"/>
    <p:sldLayoutId id="2147483741" r:id="rId27"/>
    <p:sldLayoutId id="2147483742" r:id="rId28"/>
    <p:sldLayoutId id="2147483743" r:id="rId29"/>
    <p:sldLayoutId id="2147483744" r:id="rId30"/>
    <p:sldLayoutId id="2147483745" r:id="rId31"/>
    <p:sldLayoutId id="2147483746" r:id="rId32"/>
    <p:sldLayoutId id="2147483747" r:id="rId33"/>
    <p:sldLayoutId id="2147483748" r:id="rId34"/>
    <p:sldLayoutId id="2147483749" r:id="rId35"/>
    <p:sldLayoutId id="2147483750" r:id="rId36"/>
    <p:sldLayoutId id="2147483751" r:id="rId37"/>
    <p:sldLayoutId id="2147483752" r:id="rId38"/>
    <p:sldLayoutId id="2147483753" r:id="rId39"/>
    <p:sldLayoutId id="2147483754" r:id="rId40"/>
    <p:sldLayoutId id="2147483755" r:id="rId41"/>
    <p:sldLayoutId id="2147483756" r:id="rId42"/>
    <p:sldLayoutId id="2147483757" r:id="rId43"/>
    <p:sldLayoutId id="2147483758" r:id="rId44"/>
    <p:sldLayoutId id="2147483759" r:id="rId45"/>
    <p:sldLayoutId id="2147483760" r:id="rId46"/>
  </p:sldLayoutIdLst>
  <p:timing>
    <p:tnLst>
      <p:par>
        <p:cTn id="1" dur="indefinite" restart="never" nodeType="tmRoot"/>
      </p:par>
    </p:tnLst>
  </p:timing>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1pPr>
      <a:lvl2pPr marR="0" lvl="1"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2pPr>
      <a:lvl3pPr marR="0" lvl="2"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3pPr>
      <a:lvl4pPr marR="0" lvl="3"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4pPr>
      <a:lvl5pPr marR="0" lvl="4"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5pPr>
      <a:lvl6pPr marR="0" lvl="5"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6pPr>
      <a:lvl7pPr marR="0" lvl="6"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7pPr>
      <a:lvl8pPr marR="0" lvl="7"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8pPr>
      <a:lvl9pPr marR="0" lvl="8"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1pPr>
      <a:lvl2pPr marR="0" lvl="1"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2pPr>
      <a:lvl3pPr marR="0" lvl="2"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3pPr>
      <a:lvl4pPr marR="0" lvl="3"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4pPr>
      <a:lvl5pPr marR="0" lvl="4"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5pPr>
      <a:lvl6pPr marR="0" lvl="5"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6pPr>
      <a:lvl7pPr marR="0" lvl="6"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7pPr>
      <a:lvl8pPr marR="0" lvl="7"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8pPr>
      <a:lvl9pPr marR="0" lvl="8"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1pPr>
      <a:lvl2pPr marR="0" lvl="1"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2pPr>
      <a:lvl3pPr marR="0" lvl="2"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3pPr>
      <a:lvl4pPr marR="0" lvl="3"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4pPr>
      <a:lvl5pPr marR="0" lvl="4"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5pPr>
      <a:lvl6pPr marR="0" lvl="5"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6pPr>
      <a:lvl7pPr marR="0" lvl="6"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7pPr>
      <a:lvl8pPr marR="0" lvl="7"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8pPr>
      <a:lvl9pPr marR="0" lvl="8"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415600" y="593367"/>
            <a:ext cx="11360800" cy="763600"/>
          </a:xfrm>
          <a:prstGeom prst="rect">
            <a:avLst/>
          </a:prstGeom>
          <a:noFill/>
          <a:ln>
            <a:noFill/>
          </a:ln>
        </p:spPr>
        <p:txBody>
          <a:bodyPr spcFirstLastPara="1" wrap="square" lIns="91425" tIns="91425" rIns="91425" bIns="91425" anchor="t" anchorCtr="0">
            <a:normAutofit/>
          </a:bodyPr>
          <a:lstStyle>
            <a:lvl1pPr lvl="0">
              <a:spcBef>
                <a:spcPts val="0"/>
              </a:spcBef>
              <a:spcAft>
                <a:spcPts val="0"/>
              </a:spcAft>
              <a:buClr>
                <a:schemeClr val="dk1"/>
              </a:buClr>
              <a:buSzPts val="2900"/>
              <a:buFont typeface="Poppins ExtraBold" panose="00000800000000000000"/>
              <a:buNone/>
              <a:defRPr sz="3865">
                <a:solidFill>
                  <a:schemeClr val="dk1"/>
                </a:solidFill>
                <a:latin typeface="Poppins ExtraBold" panose="00000800000000000000"/>
                <a:ea typeface="Poppins ExtraBold" panose="00000800000000000000"/>
                <a:cs typeface="Poppins ExtraBold" panose="00000800000000000000"/>
                <a:sym typeface="Poppins ExtraBold" panose="00000800000000000000"/>
              </a:defRPr>
            </a:lvl1pPr>
            <a:lvl2pPr lvl="1">
              <a:spcBef>
                <a:spcPts val="0"/>
              </a:spcBef>
              <a:spcAft>
                <a:spcPts val="0"/>
              </a:spcAft>
              <a:buClr>
                <a:schemeClr val="dk1"/>
              </a:buClr>
              <a:buSzPts val="2800"/>
              <a:buNone/>
              <a:defRPr sz="3735">
                <a:solidFill>
                  <a:schemeClr val="dk1"/>
                </a:solidFill>
              </a:defRPr>
            </a:lvl2pPr>
            <a:lvl3pPr lvl="2">
              <a:spcBef>
                <a:spcPts val="0"/>
              </a:spcBef>
              <a:spcAft>
                <a:spcPts val="0"/>
              </a:spcAft>
              <a:buClr>
                <a:schemeClr val="dk1"/>
              </a:buClr>
              <a:buSzPts val="2800"/>
              <a:buNone/>
              <a:defRPr sz="3735">
                <a:solidFill>
                  <a:schemeClr val="dk1"/>
                </a:solidFill>
              </a:defRPr>
            </a:lvl3pPr>
            <a:lvl4pPr lvl="3">
              <a:spcBef>
                <a:spcPts val="0"/>
              </a:spcBef>
              <a:spcAft>
                <a:spcPts val="0"/>
              </a:spcAft>
              <a:buClr>
                <a:schemeClr val="dk1"/>
              </a:buClr>
              <a:buSzPts val="2800"/>
              <a:buNone/>
              <a:defRPr sz="3735">
                <a:solidFill>
                  <a:schemeClr val="dk1"/>
                </a:solidFill>
              </a:defRPr>
            </a:lvl4pPr>
            <a:lvl5pPr lvl="4">
              <a:spcBef>
                <a:spcPts val="0"/>
              </a:spcBef>
              <a:spcAft>
                <a:spcPts val="0"/>
              </a:spcAft>
              <a:buClr>
                <a:schemeClr val="dk1"/>
              </a:buClr>
              <a:buSzPts val="2800"/>
              <a:buNone/>
              <a:defRPr sz="3735">
                <a:solidFill>
                  <a:schemeClr val="dk1"/>
                </a:solidFill>
              </a:defRPr>
            </a:lvl5pPr>
            <a:lvl6pPr lvl="5">
              <a:spcBef>
                <a:spcPts val="0"/>
              </a:spcBef>
              <a:spcAft>
                <a:spcPts val="0"/>
              </a:spcAft>
              <a:buClr>
                <a:schemeClr val="dk1"/>
              </a:buClr>
              <a:buSzPts val="2800"/>
              <a:buNone/>
              <a:defRPr sz="3735">
                <a:solidFill>
                  <a:schemeClr val="dk1"/>
                </a:solidFill>
              </a:defRPr>
            </a:lvl6pPr>
            <a:lvl7pPr lvl="6">
              <a:spcBef>
                <a:spcPts val="0"/>
              </a:spcBef>
              <a:spcAft>
                <a:spcPts val="0"/>
              </a:spcAft>
              <a:buClr>
                <a:schemeClr val="dk1"/>
              </a:buClr>
              <a:buSzPts val="2800"/>
              <a:buNone/>
              <a:defRPr sz="3735">
                <a:solidFill>
                  <a:schemeClr val="dk1"/>
                </a:solidFill>
              </a:defRPr>
            </a:lvl7pPr>
            <a:lvl8pPr lvl="7">
              <a:spcBef>
                <a:spcPts val="0"/>
              </a:spcBef>
              <a:spcAft>
                <a:spcPts val="0"/>
              </a:spcAft>
              <a:buClr>
                <a:schemeClr val="dk1"/>
              </a:buClr>
              <a:buSzPts val="2800"/>
              <a:buNone/>
              <a:defRPr sz="3735">
                <a:solidFill>
                  <a:schemeClr val="dk1"/>
                </a:solidFill>
              </a:defRPr>
            </a:lvl8pPr>
            <a:lvl9pPr lvl="8">
              <a:spcBef>
                <a:spcPts val="0"/>
              </a:spcBef>
              <a:spcAft>
                <a:spcPts val="0"/>
              </a:spcAft>
              <a:buClr>
                <a:schemeClr val="dk1"/>
              </a:buClr>
              <a:buSzPts val="2800"/>
              <a:buNone/>
              <a:defRPr sz="3735">
                <a:solidFill>
                  <a:schemeClr val="dk1"/>
                </a:solidFill>
              </a:defRPr>
            </a:lvl9pPr>
          </a:lstStyle>
          <a:p>
            <a:endParaRPr/>
          </a:p>
        </p:txBody>
      </p:sp>
      <p:sp>
        <p:nvSpPr>
          <p:cNvPr id="7" name="Google Shape;7;p1"/>
          <p:cNvSpPr txBox="1">
            <a:spLocks noGrp="1"/>
          </p:cNvSpPr>
          <p:nvPr>
            <p:ph type="body" idx="1"/>
          </p:nvPr>
        </p:nvSpPr>
        <p:spPr>
          <a:xfrm>
            <a:off x="415600" y="1536633"/>
            <a:ext cx="11360800" cy="4555200"/>
          </a:xfrm>
          <a:prstGeom prst="rect">
            <a:avLst/>
          </a:prstGeom>
          <a:noFill/>
          <a:ln>
            <a:noFill/>
          </a:ln>
        </p:spPr>
        <p:txBody>
          <a:bodyPr spcFirstLastPara="1" wrap="square" lIns="91425" tIns="91425" rIns="91425" bIns="91425" anchor="t" anchorCtr="0">
            <a:normAutofit/>
          </a:bodyPr>
          <a:lstStyle>
            <a:lvl1pPr marL="609600" lvl="0" indent="-457200">
              <a:lnSpc>
                <a:spcPct val="115000"/>
              </a:lnSpc>
              <a:spcBef>
                <a:spcPts val="0"/>
              </a:spcBef>
              <a:spcAft>
                <a:spcPts val="0"/>
              </a:spcAft>
              <a:buClr>
                <a:schemeClr val="dk1"/>
              </a:buClr>
              <a:buSzPts val="1800"/>
              <a:buChar char="●"/>
              <a:defRPr sz="2400">
                <a:solidFill>
                  <a:schemeClr val="dk1"/>
                </a:solidFill>
              </a:defRPr>
            </a:lvl1pPr>
            <a:lvl2pPr marL="1219200" lvl="1" indent="-423545">
              <a:lnSpc>
                <a:spcPct val="115000"/>
              </a:lnSpc>
              <a:spcBef>
                <a:spcPts val="0"/>
              </a:spcBef>
              <a:spcAft>
                <a:spcPts val="0"/>
              </a:spcAft>
              <a:buClr>
                <a:schemeClr val="dk1"/>
              </a:buClr>
              <a:buSzPts val="1400"/>
              <a:buChar char="○"/>
              <a:defRPr>
                <a:solidFill>
                  <a:schemeClr val="dk1"/>
                </a:solidFill>
              </a:defRPr>
            </a:lvl2pPr>
            <a:lvl3pPr marL="1828800" lvl="2" indent="-423545">
              <a:lnSpc>
                <a:spcPct val="115000"/>
              </a:lnSpc>
              <a:spcBef>
                <a:spcPts val="0"/>
              </a:spcBef>
              <a:spcAft>
                <a:spcPts val="0"/>
              </a:spcAft>
              <a:buClr>
                <a:schemeClr val="dk1"/>
              </a:buClr>
              <a:buSzPts val="1400"/>
              <a:buFont typeface="Glegoo"/>
              <a:buChar char="■"/>
              <a:defRPr>
                <a:solidFill>
                  <a:schemeClr val="dk1"/>
                </a:solidFill>
                <a:latin typeface="Glegoo"/>
                <a:ea typeface="Glegoo"/>
                <a:cs typeface="Glegoo"/>
                <a:sym typeface="Glegoo"/>
              </a:defRPr>
            </a:lvl3pPr>
            <a:lvl4pPr marL="2438400" lvl="3" indent="-423545">
              <a:lnSpc>
                <a:spcPct val="115000"/>
              </a:lnSpc>
              <a:spcBef>
                <a:spcPts val="0"/>
              </a:spcBef>
              <a:spcAft>
                <a:spcPts val="0"/>
              </a:spcAft>
              <a:buClr>
                <a:schemeClr val="dk1"/>
              </a:buClr>
              <a:buSzPts val="1400"/>
              <a:buChar char="●"/>
              <a:defRPr>
                <a:solidFill>
                  <a:schemeClr val="dk1"/>
                </a:solidFill>
              </a:defRPr>
            </a:lvl4pPr>
            <a:lvl5pPr marL="3048000" lvl="4" indent="-423545">
              <a:lnSpc>
                <a:spcPct val="115000"/>
              </a:lnSpc>
              <a:spcBef>
                <a:spcPts val="0"/>
              </a:spcBef>
              <a:spcAft>
                <a:spcPts val="0"/>
              </a:spcAft>
              <a:buClr>
                <a:schemeClr val="dk1"/>
              </a:buClr>
              <a:buSzPts val="1400"/>
              <a:buChar char="○"/>
              <a:defRPr>
                <a:solidFill>
                  <a:schemeClr val="dk1"/>
                </a:solidFill>
              </a:defRPr>
            </a:lvl5pPr>
            <a:lvl6pPr marL="3657600" lvl="5" indent="-423545">
              <a:lnSpc>
                <a:spcPct val="115000"/>
              </a:lnSpc>
              <a:spcBef>
                <a:spcPts val="0"/>
              </a:spcBef>
              <a:spcAft>
                <a:spcPts val="0"/>
              </a:spcAft>
              <a:buClr>
                <a:schemeClr val="dk1"/>
              </a:buClr>
              <a:buSzPts val="1400"/>
              <a:buChar char="■"/>
              <a:defRPr>
                <a:solidFill>
                  <a:schemeClr val="dk1"/>
                </a:solidFill>
              </a:defRPr>
            </a:lvl6pPr>
            <a:lvl7pPr marL="4267200" lvl="6" indent="-423545">
              <a:lnSpc>
                <a:spcPct val="115000"/>
              </a:lnSpc>
              <a:spcBef>
                <a:spcPts val="0"/>
              </a:spcBef>
              <a:spcAft>
                <a:spcPts val="0"/>
              </a:spcAft>
              <a:buClr>
                <a:schemeClr val="dk1"/>
              </a:buClr>
              <a:buSzPts val="1400"/>
              <a:buChar char="●"/>
              <a:defRPr>
                <a:solidFill>
                  <a:schemeClr val="dk1"/>
                </a:solidFill>
              </a:defRPr>
            </a:lvl7pPr>
            <a:lvl8pPr marL="4876800" lvl="7" indent="-423545">
              <a:lnSpc>
                <a:spcPct val="115000"/>
              </a:lnSpc>
              <a:spcBef>
                <a:spcPts val="0"/>
              </a:spcBef>
              <a:spcAft>
                <a:spcPts val="0"/>
              </a:spcAft>
              <a:buClr>
                <a:schemeClr val="dk1"/>
              </a:buClr>
              <a:buSzPts val="1400"/>
              <a:buChar char="○"/>
              <a:defRPr>
                <a:solidFill>
                  <a:schemeClr val="dk1"/>
                </a:solidFill>
              </a:defRPr>
            </a:lvl8pPr>
            <a:lvl9pPr marL="5486400" lvl="8" indent="-423545">
              <a:lnSpc>
                <a:spcPct val="115000"/>
              </a:lnSpc>
              <a:spcBef>
                <a:spcPts val="0"/>
              </a:spcBef>
              <a:spcAft>
                <a:spcPts val="0"/>
              </a:spcAft>
              <a:buClr>
                <a:schemeClr val="dk1"/>
              </a:buClr>
              <a:buSzPts val="1400"/>
              <a:buChar char="■"/>
              <a:defRPr>
                <a:solidFill>
                  <a:schemeClr val="dk1"/>
                </a:solidFill>
              </a:defRPr>
            </a:lvl9pPr>
          </a:lstStyle>
          <a:p>
            <a:endParaRPr/>
          </a:p>
        </p:txBody>
      </p:sp>
    </p:spTree>
  </p:cSld>
  <p:clrMap bg1="lt1" tx1="dk1" bg2="dk2" tx2="lt2" accent1="accent1" accent2="accent2" accent3="accent3" accent4="accent4" accent5="accent5" accent6="accent6" hlink="hlink" folHlink="folHlink"/>
  <p:sldLayoutIdLst>
    <p:sldLayoutId id="2147483762" r:id="rId1"/>
    <p:sldLayoutId id="2147483763" r:id="rId2"/>
    <p:sldLayoutId id="2147483764" r:id="rId3"/>
    <p:sldLayoutId id="2147483765" r:id="rId4"/>
    <p:sldLayoutId id="2147483766" r:id="rId5"/>
    <p:sldLayoutId id="2147483767" r:id="rId6"/>
    <p:sldLayoutId id="2147483768" r:id="rId7"/>
    <p:sldLayoutId id="2147483769" r:id="rId8"/>
    <p:sldLayoutId id="2147483770" r:id="rId9"/>
    <p:sldLayoutId id="2147483771" r:id="rId10"/>
    <p:sldLayoutId id="2147483772" r:id="rId11"/>
    <p:sldLayoutId id="2147483773" r:id="rId12"/>
    <p:sldLayoutId id="2147483774" r:id="rId13"/>
    <p:sldLayoutId id="2147483775" r:id="rId14"/>
    <p:sldLayoutId id="2147483776" r:id="rId15"/>
    <p:sldLayoutId id="2147483777" r:id="rId16"/>
    <p:sldLayoutId id="2147483778" r:id="rId17"/>
    <p:sldLayoutId id="2147483779" r:id="rId18"/>
    <p:sldLayoutId id="2147483780" r:id="rId19"/>
    <p:sldLayoutId id="2147483781" r:id="rId20"/>
    <p:sldLayoutId id="2147483782" r:id="rId21"/>
    <p:sldLayoutId id="2147483783" r:id="rId22"/>
    <p:sldLayoutId id="2147483784" r:id="rId23"/>
    <p:sldLayoutId id="2147483785" r:id="rId24"/>
    <p:sldLayoutId id="2147483786" r:id="rId25"/>
    <p:sldLayoutId id="2147483787" r:id="rId26"/>
    <p:sldLayoutId id="2147483788" r:id="rId27"/>
    <p:sldLayoutId id="2147483789" r:id="rId28"/>
    <p:sldLayoutId id="2147483790" r:id="rId29"/>
    <p:sldLayoutId id="2147483791" r:id="rId30"/>
    <p:sldLayoutId id="2147483792" r:id="rId31"/>
    <p:sldLayoutId id="2147483793" r:id="rId32"/>
    <p:sldLayoutId id="2147483794" r:id="rId33"/>
    <p:sldLayoutId id="2147483795" r:id="rId34"/>
    <p:sldLayoutId id="2147483796" r:id="rId35"/>
    <p:sldLayoutId id="2147483797" r:id="rId36"/>
    <p:sldLayoutId id="2147483798" r:id="rId37"/>
    <p:sldLayoutId id="2147483799" r:id="rId38"/>
    <p:sldLayoutId id="2147483800" r:id="rId39"/>
    <p:sldLayoutId id="2147483801" r:id="rId40"/>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1pPr>
      <a:lvl2pPr marR="0" lvl="1"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2pPr>
      <a:lvl3pPr marR="0" lvl="2"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3pPr>
      <a:lvl4pPr marR="0" lvl="3"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4pPr>
      <a:lvl5pPr marR="0" lvl="4"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5pPr>
      <a:lvl6pPr marR="0" lvl="5"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6pPr>
      <a:lvl7pPr marR="0" lvl="6"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7pPr>
      <a:lvl8pPr marR="0" lvl="7"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8pPr>
      <a:lvl9pPr marR="0" lvl="8"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1pPr>
      <a:lvl2pPr marR="0" lvl="1"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2pPr>
      <a:lvl3pPr marR="0" lvl="2"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3pPr>
      <a:lvl4pPr marR="0" lvl="3"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4pPr>
      <a:lvl5pPr marR="0" lvl="4"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5pPr>
      <a:lvl6pPr marR="0" lvl="5"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6pPr>
      <a:lvl7pPr marR="0" lvl="6"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7pPr>
      <a:lvl8pPr marR="0" lvl="7"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8pPr>
      <a:lvl9pPr marR="0" lvl="8"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1pPr>
      <a:lvl2pPr marR="0" lvl="1"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2pPr>
      <a:lvl3pPr marR="0" lvl="2"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3pPr>
      <a:lvl4pPr marR="0" lvl="3"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4pPr>
      <a:lvl5pPr marR="0" lvl="4"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5pPr>
      <a:lvl6pPr marR="0" lvl="5"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6pPr>
      <a:lvl7pPr marR="0" lvl="6"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7pPr>
      <a:lvl8pPr marR="0" lvl="7"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8pPr>
      <a:lvl9pPr marR="0" lvl="8"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1.xml"/><Relationship Id="rId1" Type="http://schemas.openxmlformats.org/officeDocument/2006/relationships/slideLayout" Target="../slideLayouts/slideLayout12.xml"/><Relationship Id="rId4" Type="http://schemas.openxmlformats.org/officeDocument/2006/relationships/image" Target="../media/image1.png"/></Relationships>
</file>

<file path=ppt/slides/_rels/slide10.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notesSlide" Target="../notesSlides/notesSlide6.xml"/><Relationship Id="rId1" Type="http://schemas.openxmlformats.org/officeDocument/2006/relationships/slideLayout" Target="../slideLayouts/slideLayout70.xml"/><Relationship Id="rId5" Type="http://schemas.openxmlformats.org/officeDocument/2006/relationships/image" Target="../media/image21.png"/><Relationship Id="rId4" Type="http://schemas.openxmlformats.org/officeDocument/2006/relationships/image" Target="../media/image20.png"/></Relationships>
</file>

<file path=ppt/slides/_rels/slide11.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notesSlide" Target="../notesSlides/notesSlide7.xml"/><Relationship Id="rId1" Type="http://schemas.openxmlformats.org/officeDocument/2006/relationships/slideLayout" Target="../slideLayouts/slideLayout110.xml"/><Relationship Id="rId4" Type="http://schemas.openxmlformats.org/officeDocument/2006/relationships/image" Target="../media/image16.png"/></Relationships>
</file>

<file path=ppt/slides/_rels/slide12.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image" Target="../media/image22.png"/><Relationship Id="rId1" Type="http://schemas.openxmlformats.org/officeDocument/2006/relationships/slideLayout" Target="../slideLayouts/slideLayout14.xml"/><Relationship Id="rId4" Type="http://schemas.openxmlformats.org/officeDocument/2006/relationships/image" Target="../media/image24.png"/></Relationships>
</file>

<file path=ppt/slides/_rels/slide13.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notesSlide" Target="../notesSlides/notesSlide8.xml"/><Relationship Id="rId1" Type="http://schemas.openxmlformats.org/officeDocument/2006/relationships/slideLayout" Target="../slideLayouts/slideLayout110.xml"/><Relationship Id="rId4" Type="http://schemas.openxmlformats.org/officeDocument/2006/relationships/image" Target="../media/image16.png"/></Relationships>
</file>

<file path=ppt/slides/_rels/slide14.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image" Target="../media/image22.png"/><Relationship Id="rId1" Type="http://schemas.openxmlformats.org/officeDocument/2006/relationships/slideLayout" Target="../slideLayouts/slideLayout14.xml"/></Relationships>
</file>

<file path=ppt/slides/_rels/slide15.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image" Target="../media/image23.png"/><Relationship Id="rId1" Type="http://schemas.openxmlformats.org/officeDocument/2006/relationships/slideLayout" Target="../slideLayouts/slideLayout14.xml"/></Relationships>
</file>

<file path=ppt/slides/_rels/slide16.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notesSlide" Target="../notesSlides/notesSlide9.xml"/><Relationship Id="rId1" Type="http://schemas.openxmlformats.org/officeDocument/2006/relationships/slideLayout" Target="../slideLayouts/slideLayout110.xml"/><Relationship Id="rId4" Type="http://schemas.openxmlformats.org/officeDocument/2006/relationships/image" Target="../media/image16.png"/></Relationships>
</file>

<file path=ppt/slides/_rels/slide17.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image" Target="../media/image22.png"/><Relationship Id="rId1" Type="http://schemas.openxmlformats.org/officeDocument/2006/relationships/slideLayout" Target="../slideLayouts/slideLayout14.xml"/><Relationship Id="rId5" Type="http://schemas.openxmlformats.org/officeDocument/2006/relationships/image" Target="../media/image28.png"/><Relationship Id="rId4" Type="http://schemas.openxmlformats.org/officeDocument/2006/relationships/image" Target="../media/image27.png"/></Relationships>
</file>

<file path=ppt/slides/_rels/slide18.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image" Target="../media/image22.png"/><Relationship Id="rId1" Type="http://schemas.openxmlformats.org/officeDocument/2006/relationships/slideLayout" Target="../slideLayouts/slideLayout14.xml"/><Relationship Id="rId4" Type="http://schemas.openxmlformats.org/officeDocument/2006/relationships/image" Target="../media/image27.png"/></Relationships>
</file>

<file path=ppt/slides/_rels/slide19.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notesSlide" Target="../notesSlides/notesSlide10.xml"/><Relationship Id="rId1" Type="http://schemas.openxmlformats.org/officeDocument/2006/relationships/slideLayout" Target="../slideLayouts/slideLayout70.xml"/><Relationship Id="rId6" Type="http://schemas.openxmlformats.org/officeDocument/2006/relationships/image" Target="../media/image30.png"/><Relationship Id="rId5" Type="http://schemas.openxmlformats.org/officeDocument/2006/relationships/image" Target="../media/image20.png"/><Relationship Id="rId4" Type="http://schemas.openxmlformats.org/officeDocument/2006/relationships/image" Target="../media/image29.png"/></Relationships>
</file>

<file path=ppt/slides/_rels/slide2.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2.xml"/><Relationship Id="rId1" Type="http://schemas.openxmlformats.org/officeDocument/2006/relationships/slideLayout" Target="../slideLayouts/slideLayout67.xml"/><Relationship Id="rId4" Type="http://schemas.openxmlformats.org/officeDocument/2006/relationships/image" Target="../media/image6.png"/></Relationships>
</file>

<file path=ppt/slides/_rels/slide20.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notesSlide" Target="../notesSlides/notesSlide11.xml"/><Relationship Id="rId1" Type="http://schemas.openxmlformats.org/officeDocument/2006/relationships/slideLayout" Target="../slideLayouts/slideLayout110.xml"/><Relationship Id="rId4" Type="http://schemas.openxmlformats.org/officeDocument/2006/relationships/image" Target="../media/image16.png"/></Relationships>
</file>

<file path=ppt/slides/_rels/slide21.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image" Target="../media/image22.png"/><Relationship Id="rId1" Type="http://schemas.openxmlformats.org/officeDocument/2006/relationships/slideLayout" Target="../slideLayouts/slideLayout14.xml"/></Relationships>
</file>

<file path=ppt/slides/_rels/slide22.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notesSlide" Target="../notesSlides/notesSlide12.xml"/><Relationship Id="rId1" Type="http://schemas.openxmlformats.org/officeDocument/2006/relationships/slideLayout" Target="../slideLayouts/slideLayout110.xml"/><Relationship Id="rId4" Type="http://schemas.openxmlformats.org/officeDocument/2006/relationships/image" Target="../media/image16.png"/></Relationships>
</file>

<file path=ppt/slides/_rels/slide23.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image" Target="../media/image22.png"/><Relationship Id="rId1" Type="http://schemas.openxmlformats.org/officeDocument/2006/relationships/slideLayout" Target="../slideLayouts/slideLayout14.xml"/><Relationship Id="rId6" Type="http://schemas.openxmlformats.org/officeDocument/2006/relationships/image" Target="../media/image28.png"/><Relationship Id="rId5" Type="http://schemas.openxmlformats.org/officeDocument/2006/relationships/image" Target="../media/image31.png"/><Relationship Id="rId4" Type="http://schemas.openxmlformats.org/officeDocument/2006/relationships/image" Target="../media/image27.png"/></Relationships>
</file>

<file path=ppt/slides/_rels/slide24.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notesSlide" Target="../notesSlides/notesSlide13.xml"/><Relationship Id="rId1" Type="http://schemas.openxmlformats.org/officeDocument/2006/relationships/slideLayout" Target="../slideLayouts/slideLayout67.xml"/><Relationship Id="rId4" Type="http://schemas.openxmlformats.org/officeDocument/2006/relationships/image" Target="../media/image32.png"/></Relationships>
</file>

<file path=ppt/slides/_rels/slide25.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notesSlide" Target="../notesSlides/notesSlide14.xml"/><Relationship Id="rId1" Type="http://schemas.openxmlformats.org/officeDocument/2006/relationships/slideLayout" Target="../slideLayouts/slideLayout67.xml"/><Relationship Id="rId4" Type="http://schemas.openxmlformats.org/officeDocument/2006/relationships/image" Target="../media/image33.png"/></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4.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notesSlide" Target="../notesSlides/notesSlide3.xml"/><Relationship Id="rId1" Type="http://schemas.openxmlformats.org/officeDocument/2006/relationships/slideLayout" Target="../slideLayouts/slideLayout1.xml"/><Relationship Id="rId6" Type="http://schemas.openxmlformats.org/officeDocument/2006/relationships/image" Target="../media/image10.png"/><Relationship Id="rId5" Type="http://schemas.openxmlformats.org/officeDocument/2006/relationships/image" Target="../media/image9.png"/><Relationship Id="rId4" Type="http://schemas.openxmlformats.org/officeDocument/2006/relationships/image" Target="../media/image8.png"/></Relationships>
</file>

<file path=ppt/slides/_rels/slide5.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image" Target="../media/image11.jpeg"/><Relationship Id="rId1" Type="http://schemas.openxmlformats.org/officeDocument/2006/relationships/slideLayout" Target="../slideLayouts/slideLayout4.xml"/></Relationships>
</file>

<file path=ppt/slides/_rels/slide6.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image" Target="../media/image13.png"/><Relationship Id="rId1" Type="http://schemas.openxmlformats.org/officeDocument/2006/relationships/slideLayout" Target="../slideLayouts/slideLayout4.xml"/></Relationships>
</file>

<file path=ppt/slides/_rels/slide7.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notesSlide" Target="../notesSlides/notesSlide4.xml"/><Relationship Id="rId1" Type="http://schemas.openxmlformats.org/officeDocument/2006/relationships/slideLayout" Target="../slideLayouts/slideLayout13.xml"/><Relationship Id="rId4" Type="http://schemas.openxmlformats.org/officeDocument/2006/relationships/image" Target="../media/image16.png"/></Relationships>
</file>

<file path=ppt/slides/_rels/slide8.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Layout" Target="../slideLayouts/slideLayout54.xml"/></Relationships>
</file>

<file path=ppt/slides/_rels/slide9.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notesSlide" Target="../notesSlides/notesSlide5.xml"/><Relationship Id="rId1" Type="http://schemas.openxmlformats.org/officeDocument/2006/relationships/slideLayout" Target="../slideLayouts/slideLayout53.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Shape 969"/>
        <p:cNvGrpSpPr/>
        <p:nvPr/>
      </p:nvGrpSpPr>
      <p:grpSpPr>
        <a:xfrm>
          <a:off x="0" y="0"/>
          <a:ext cx="0" cy="0"/>
          <a:chOff x="0" y="0"/>
          <a:chExt cx="0" cy="0"/>
        </a:xfrm>
      </p:grpSpPr>
      <p:sp>
        <p:nvSpPr>
          <p:cNvPr id="4" name="Rounded Rectangle 3"/>
          <p:cNvSpPr/>
          <p:nvPr/>
        </p:nvSpPr>
        <p:spPr>
          <a:xfrm>
            <a:off x="3342005" y="2527300"/>
            <a:ext cx="6271895" cy="3110230"/>
          </a:xfrm>
          <a:prstGeom prst="roundRect">
            <a:avLst/>
          </a:prstGeom>
          <a:solidFill>
            <a:schemeClr val="bg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 name="Picture 0"/>
          <p:cNvPicPr>
            <a:picLocks noChangeAspect="1"/>
          </p:cNvPicPr>
          <p:nvPr/>
        </p:nvPicPr>
        <p:blipFill>
          <a:blip r:embed="rId3"/>
          <a:stretch>
            <a:fillRect/>
          </a:stretch>
        </p:blipFill>
        <p:spPr>
          <a:xfrm>
            <a:off x="3342005" y="2644140"/>
            <a:ext cx="6286500" cy="2876550"/>
          </a:xfrm>
          <a:prstGeom prst="rect">
            <a:avLst/>
          </a:prstGeom>
        </p:spPr>
      </p:pic>
      <p:pic>
        <p:nvPicPr>
          <p:cNvPr id="3" name="Picture 2"/>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1182753" y="0"/>
            <a:ext cx="1079121" cy="1079121"/>
          </a:xfrm>
          <a:prstGeom prst="rect">
            <a:avLst/>
          </a:prstGeom>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1"/>
                                        </p:tgtEl>
                                        <p:attrNameLst>
                                          <p:attrName>style.visibility</p:attrName>
                                        </p:attrNameLst>
                                      </p:cBhvr>
                                      <p:to>
                                        <p:strVal val="visible"/>
                                      </p:to>
                                    </p:set>
                                    <p:animEffect transition="in" filter="wipe(left)">
                                      <p:cBhvr>
                                        <p:cTn id="7" dur="500"/>
                                        <p:tgtEl>
                                          <p:spTgt spid="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6117"/>
        <p:cNvGrpSpPr/>
        <p:nvPr/>
      </p:nvGrpSpPr>
      <p:grpSpPr>
        <a:xfrm>
          <a:off x="0" y="0"/>
          <a:ext cx="0" cy="0"/>
          <a:chOff x="0" y="0"/>
          <a:chExt cx="0" cy="0"/>
        </a:xfrm>
      </p:grpSpPr>
      <p:sp>
        <p:nvSpPr>
          <p:cNvPr id="4" name="Flowchart: Delay 3"/>
          <p:cNvSpPr/>
          <p:nvPr/>
        </p:nvSpPr>
        <p:spPr>
          <a:xfrm>
            <a:off x="921385" y="610870"/>
            <a:ext cx="4994275" cy="1870710"/>
          </a:xfrm>
          <a:prstGeom prst="flowChartDelay">
            <a:avLst/>
          </a:prstGeom>
          <a:solidFill>
            <a:srgbClr val="B7B7A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119" name="Google Shape;6119;p61"/>
          <p:cNvGrpSpPr/>
          <p:nvPr/>
        </p:nvGrpSpPr>
        <p:grpSpPr>
          <a:xfrm rot="-2054663" flipH="1">
            <a:off x="477151" y="627751"/>
            <a:ext cx="1686480" cy="466184"/>
            <a:chOff x="-14993024" y="4900905"/>
            <a:chExt cx="811038" cy="424853"/>
          </a:xfrm>
        </p:grpSpPr>
        <p:sp>
          <p:nvSpPr>
            <p:cNvPr id="6120" name="Google Shape;6120;p61"/>
            <p:cNvSpPr/>
            <p:nvPr/>
          </p:nvSpPr>
          <p:spPr>
            <a:xfrm>
              <a:off x="-14967219" y="4900957"/>
              <a:ext cx="759600" cy="424800"/>
            </a:xfrm>
            <a:prstGeom prst="rect">
              <a:avLst/>
            </a:pr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nvGrpSpPr>
            <p:cNvPr id="6121" name="Google Shape;6121;p61"/>
            <p:cNvGrpSpPr/>
            <p:nvPr/>
          </p:nvGrpSpPr>
          <p:grpSpPr>
            <a:xfrm>
              <a:off x="-14209125" y="4900950"/>
              <a:ext cx="27139" cy="424767"/>
              <a:chOff x="-14209125" y="4900950"/>
              <a:chExt cx="27139" cy="424767"/>
            </a:xfrm>
          </p:grpSpPr>
          <p:grpSp>
            <p:nvGrpSpPr>
              <p:cNvPr id="6122" name="Google Shape;6122;p61"/>
              <p:cNvGrpSpPr/>
              <p:nvPr/>
            </p:nvGrpSpPr>
            <p:grpSpPr>
              <a:xfrm>
                <a:off x="-14209125" y="4900950"/>
                <a:ext cx="27139" cy="213667"/>
                <a:chOff x="-28877274" y="7671633"/>
                <a:chExt cx="54300" cy="427505"/>
              </a:xfrm>
            </p:grpSpPr>
            <p:sp>
              <p:nvSpPr>
                <p:cNvPr id="6123" name="Google Shape;6123;p61"/>
                <p:cNvSpPr/>
                <p:nvPr/>
              </p:nvSpPr>
              <p:spPr>
                <a:xfrm rot="5400000">
                  <a:off x="-28897374" y="7691733"/>
                  <a:ext cx="94500" cy="54300"/>
                </a:xfrm>
                <a:prstGeom prst="triangle">
                  <a:avLst>
                    <a:gd name="adj" fmla="val 0"/>
                  </a:avLst>
                </a:pr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124" name="Google Shape;6124;p61"/>
                <p:cNvSpPr/>
                <p:nvPr/>
              </p:nvSpPr>
              <p:spPr>
                <a:xfrm rot="5400000">
                  <a:off x="-28897374" y="8024738"/>
                  <a:ext cx="94500" cy="54300"/>
                </a:xfrm>
                <a:prstGeom prst="triangle">
                  <a:avLst>
                    <a:gd name="adj" fmla="val 50000"/>
                  </a:avLst>
                </a:pr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125" name="Google Shape;6125;p61"/>
                <p:cNvSpPr/>
                <p:nvPr/>
              </p:nvSpPr>
              <p:spPr>
                <a:xfrm rot="5400000">
                  <a:off x="-28897374" y="7941487"/>
                  <a:ext cx="94500" cy="54300"/>
                </a:xfrm>
                <a:prstGeom prst="triangle">
                  <a:avLst>
                    <a:gd name="adj" fmla="val 50000"/>
                  </a:avLst>
                </a:pr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126" name="Google Shape;6126;p61"/>
                <p:cNvSpPr/>
                <p:nvPr/>
              </p:nvSpPr>
              <p:spPr>
                <a:xfrm rot="5400000">
                  <a:off x="-28897374" y="7858235"/>
                  <a:ext cx="94500" cy="54300"/>
                </a:xfrm>
                <a:prstGeom prst="triangle">
                  <a:avLst>
                    <a:gd name="adj" fmla="val 50000"/>
                  </a:avLst>
                </a:pr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127" name="Google Shape;6127;p61"/>
                <p:cNvSpPr/>
                <p:nvPr/>
              </p:nvSpPr>
              <p:spPr>
                <a:xfrm rot="5400000">
                  <a:off x="-28897374" y="7774984"/>
                  <a:ext cx="94500" cy="54300"/>
                </a:xfrm>
                <a:prstGeom prst="triangle">
                  <a:avLst>
                    <a:gd name="adj" fmla="val 50000"/>
                  </a:avLst>
                </a:pr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6128" name="Google Shape;6128;p61"/>
              <p:cNvGrpSpPr/>
              <p:nvPr/>
            </p:nvGrpSpPr>
            <p:grpSpPr>
              <a:xfrm>
                <a:off x="-14209125" y="5112050"/>
                <a:ext cx="27139" cy="213667"/>
                <a:chOff x="-28877274" y="7601436"/>
                <a:chExt cx="54300" cy="427505"/>
              </a:xfrm>
            </p:grpSpPr>
            <p:sp>
              <p:nvSpPr>
                <p:cNvPr id="6129" name="Google Shape;6129;p61"/>
                <p:cNvSpPr/>
                <p:nvPr/>
              </p:nvSpPr>
              <p:spPr>
                <a:xfrm rot="5400000">
                  <a:off x="-28897374" y="7621536"/>
                  <a:ext cx="94500" cy="54300"/>
                </a:xfrm>
                <a:prstGeom prst="triangle">
                  <a:avLst>
                    <a:gd name="adj" fmla="val 50000"/>
                  </a:avLst>
                </a:pr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130" name="Google Shape;6130;p61"/>
                <p:cNvSpPr/>
                <p:nvPr/>
              </p:nvSpPr>
              <p:spPr>
                <a:xfrm rot="5400000">
                  <a:off x="-28897374" y="7954541"/>
                  <a:ext cx="94500" cy="54300"/>
                </a:xfrm>
                <a:prstGeom prst="triangle">
                  <a:avLst>
                    <a:gd name="adj" fmla="val 100000"/>
                  </a:avLst>
                </a:pr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131" name="Google Shape;6131;p61"/>
                <p:cNvSpPr/>
                <p:nvPr/>
              </p:nvSpPr>
              <p:spPr>
                <a:xfrm rot="5400000">
                  <a:off x="-28897374" y="7871290"/>
                  <a:ext cx="94500" cy="54300"/>
                </a:xfrm>
                <a:prstGeom prst="triangle">
                  <a:avLst>
                    <a:gd name="adj" fmla="val 50000"/>
                  </a:avLst>
                </a:pr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132" name="Google Shape;6132;p61"/>
                <p:cNvSpPr/>
                <p:nvPr/>
              </p:nvSpPr>
              <p:spPr>
                <a:xfrm rot="5400000">
                  <a:off x="-28897374" y="7788038"/>
                  <a:ext cx="94500" cy="54300"/>
                </a:xfrm>
                <a:prstGeom prst="triangle">
                  <a:avLst>
                    <a:gd name="adj" fmla="val 50000"/>
                  </a:avLst>
                </a:pr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133" name="Google Shape;6133;p61"/>
                <p:cNvSpPr/>
                <p:nvPr/>
              </p:nvSpPr>
              <p:spPr>
                <a:xfrm rot="5400000">
                  <a:off x="-28897374" y="7704787"/>
                  <a:ext cx="94500" cy="54300"/>
                </a:xfrm>
                <a:prstGeom prst="triangle">
                  <a:avLst>
                    <a:gd name="adj" fmla="val 50000"/>
                  </a:avLst>
                </a:pr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grpSp>
          <p:nvGrpSpPr>
            <p:cNvPr id="6134" name="Google Shape;6134;p61"/>
            <p:cNvGrpSpPr/>
            <p:nvPr/>
          </p:nvGrpSpPr>
          <p:grpSpPr>
            <a:xfrm rot="10800000">
              <a:off x="-14993024" y="4900905"/>
              <a:ext cx="27139" cy="424767"/>
              <a:chOff x="14528506" y="-565379"/>
              <a:chExt cx="27139" cy="424767"/>
            </a:xfrm>
          </p:grpSpPr>
          <p:grpSp>
            <p:nvGrpSpPr>
              <p:cNvPr id="6135" name="Google Shape;6135;p61"/>
              <p:cNvGrpSpPr/>
              <p:nvPr/>
            </p:nvGrpSpPr>
            <p:grpSpPr>
              <a:xfrm>
                <a:off x="14528506" y="-565379"/>
                <a:ext cx="27139" cy="213667"/>
                <a:chOff x="28620988" y="-3265400"/>
                <a:chExt cx="54300" cy="427505"/>
              </a:xfrm>
            </p:grpSpPr>
            <p:sp>
              <p:nvSpPr>
                <p:cNvPr id="6136" name="Google Shape;6136;p61"/>
                <p:cNvSpPr/>
                <p:nvPr/>
              </p:nvSpPr>
              <p:spPr>
                <a:xfrm rot="5400000">
                  <a:off x="28600888" y="-3245300"/>
                  <a:ext cx="94500" cy="54300"/>
                </a:xfrm>
                <a:prstGeom prst="triangle">
                  <a:avLst>
                    <a:gd name="adj" fmla="val 0"/>
                  </a:avLst>
                </a:pr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137" name="Google Shape;6137;p61"/>
                <p:cNvSpPr/>
                <p:nvPr/>
              </p:nvSpPr>
              <p:spPr>
                <a:xfrm rot="5400000">
                  <a:off x="28600888" y="-2912295"/>
                  <a:ext cx="94500" cy="54300"/>
                </a:xfrm>
                <a:prstGeom prst="triangle">
                  <a:avLst>
                    <a:gd name="adj" fmla="val 50000"/>
                  </a:avLst>
                </a:pr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138" name="Google Shape;6138;p61"/>
                <p:cNvSpPr/>
                <p:nvPr/>
              </p:nvSpPr>
              <p:spPr>
                <a:xfrm rot="5400000">
                  <a:off x="28600888" y="-2995546"/>
                  <a:ext cx="94500" cy="54300"/>
                </a:xfrm>
                <a:prstGeom prst="triangle">
                  <a:avLst>
                    <a:gd name="adj" fmla="val 50000"/>
                  </a:avLst>
                </a:pr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139" name="Google Shape;6139;p61"/>
                <p:cNvSpPr/>
                <p:nvPr/>
              </p:nvSpPr>
              <p:spPr>
                <a:xfrm rot="5400000">
                  <a:off x="28600888" y="-3078798"/>
                  <a:ext cx="94500" cy="54300"/>
                </a:xfrm>
                <a:prstGeom prst="triangle">
                  <a:avLst>
                    <a:gd name="adj" fmla="val 50000"/>
                  </a:avLst>
                </a:pr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140" name="Google Shape;6140;p61"/>
                <p:cNvSpPr/>
                <p:nvPr/>
              </p:nvSpPr>
              <p:spPr>
                <a:xfrm rot="5400000">
                  <a:off x="28600888" y="-3162049"/>
                  <a:ext cx="94500" cy="54300"/>
                </a:xfrm>
                <a:prstGeom prst="triangle">
                  <a:avLst>
                    <a:gd name="adj" fmla="val 50000"/>
                  </a:avLst>
                </a:pr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6141" name="Google Shape;6141;p61"/>
              <p:cNvGrpSpPr/>
              <p:nvPr/>
            </p:nvGrpSpPr>
            <p:grpSpPr>
              <a:xfrm>
                <a:off x="14528506" y="-354279"/>
                <a:ext cx="27139" cy="213667"/>
                <a:chOff x="28620988" y="-3335597"/>
                <a:chExt cx="54300" cy="427505"/>
              </a:xfrm>
            </p:grpSpPr>
            <p:sp>
              <p:nvSpPr>
                <p:cNvPr id="6142" name="Google Shape;6142;p61"/>
                <p:cNvSpPr/>
                <p:nvPr/>
              </p:nvSpPr>
              <p:spPr>
                <a:xfrm rot="5400000">
                  <a:off x="28600888" y="-3315497"/>
                  <a:ext cx="94500" cy="54300"/>
                </a:xfrm>
                <a:prstGeom prst="triangle">
                  <a:avLst>
                    <a:gd name="adj" fmla="val 50000"/>
                  </a:avLst>
                </a:pr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143" name="Google Shape;6143;p61"/>
                <p:cNvSpPr/>
                <p:nvPr/>
              </p:nvSpPr>
              <p:spPr>
                <a:xfrm rot="5400000">
                  <a:off x="28600888" y="-2982492"/>
                  <a:ext cx="94500" cy="54300"/>
                </a:xfrm>
                <a:prstGeom prst="triangle">
                  <a:avLst>
                    <a:gd name="adj" fmla="val 100000"/>
                  </a:avLst>
                </a:pr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144" name="Google Shape;6144;p61"/>
                <p:cNvSpPr/>
                <p:nvPr/>
              </p:nvSpPr>
              <p:spPr>
                <a:xfrm rot="5400000">
                  <a:off x="28600888" y="-3065743"/>
                  <a:ext cx="94500" cy="54300"/>
                </a:xfrm>
                <a:prstGeom prst="triangle">
                  <a:avLst>
                    <a:gd name="adj" fmla="val 50000"/>
                  </a:avLst>
                </a:pr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145" name="Google Shape;6145;p61"/>
                <p:cNvSpPr/>
                <p:nvPr/>
              </p:nvSpPr>
              <p:spPr>
                <a:xfrm rot="5400000">
                  <a:off x="28600888" y="-3148995"/>
                  <a:ext cx="94500" cy="54300"/>
                </a:xfrm>
                <a:prstGeom prst="triangle">
                  <a:avLst>
                    <a:gd name="adj" fmla="val 50000"/>
                  </a:avLst>
                </a:pr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146" name="Google Shape;6146;p61"/>
                <p:cNvSpPr/>
                <p:nvPr/>
              </p:nvSpPr>
              <p:spPr>
                <a:xfrm rot="5400000">
                  <a:off x="28600888" y="-3232246"/>
                  <a:ext cx="94500" cy="54300"/>
                </a:xfrm>
                <a:prstGeom prst="triangle">
                  <a:avLst>
                    <a:gd name="adj" fmla="val 50000"/>
                  </a:avLst>
                </a:pr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grpSp>
      <p:grpSp>
        <p:nvGrpSpPr>
          <p:cNvPr id="6147" name="Google Shape;6147;p61"/>
          <p:cNvGrpSpPr/>
          <p:nvPr/>
        </p:nvGrpSpPr>
        <p:grpSpPr>
          <a:xfrm rot="749194">
            <a:off x="1800829" y="5079805"/>
            <a:ext cx="1945404" cy="1528192"/>
            <a:chOff x="1728003" y="2043759"/>
            <a:chExt cx="1001787" cy="786943"/>
          </a:xfrm>
        </p:grpSpPr>
        <p:sp>
          <p:nvSpPr>
            <p:cNvPr id="6148" name="Google Shape;6148;p61"/>
            <p:cNvSpPr/>
            <p:nvPr/>
          </p:nvSpPr>
          <p:spPr>
            <a:xfrm>
              <a:off x="1728003" y="2043759"/>
              <a:ext cx="1001787" cy="786529"/>
            </a:xfrm>
            <a:custGeom>
              <a:avLst/>
              <a:gdLst/>
              <a:ahLst/>
              <a:cxnLst/>
              <a:rect l="l" t="t" r="r" b="b"/>
              <a:pathLst>
                <a:path w="28989" h="22760" extrusionOk="0">
                  <a:moveTo>
                    <a:pt x="18648" y="2511"/>
                  </a:moveTo>
                  <a:cubicBezTo>
                    <a:pt x="18648" y="2511"/>
                    <a:pt x="20824" y="347"/>
                    <a:pt x="21529" y="180"/>
                  </a:cubicBezTo>
                  <a:cubicBezTo>
                    <a:pt x="22235" y="0"/>
                    <a:pt x="28988" y="7890"/>
                    <a:pt x="25366" y="16437"/>
                  </a:cubicBezTo>
                  <a:cubicBezTo>
                    <a:pt x="23573" y="20656"/>
                    <a:pt x="19808" y="22198"/>
                    <a:pt x="16951" y="22760"/>
                  </a:cubicBezTo>
                  <a:lnTo>
                    <a:pt x="192" y="11619"/>
                  </a:lnTo>
                  <a:cubicBezTo>
                    <a:pt x="1" y="5140"/>
                    <a:pt x="4519" y="36"/>
                    <a:pt x="5081" y="180"/>
                  </a:cubicBezTo>
                  <a:cubicBezTo>
                    <a:pt x="5786" y="347"/>
                    <a:pt x="7950" y="2511"/>
                    <a:pt x="7950" y="2511"/>
                  </a:cubicBezTo>
                  <a:cubicBezTo>
                    <a:pt x="7950" y="2511"/>
                    <a:pt x="13114" y="1722"/>
                    <a:pt x="18648" y="2511"/>
                  </a:cubicBezTo>
                  <a:close/>
                </a:path>
              </a:pathLst>
            </a:custGeom>
            <a:gradFill>
              <a:gsLst>
                <a:gs pos="0">
                  <a:srgbClr val="FCB9C8"/>
                </a:gs>
                <a:gs pos="100000">
                  <a:srgbClr val="FFE8EC"/>
                </a:gs>
              </a:gsLst>
              <a:lin ang="13500032" scaled="0"/>
            </a:gradFill>
            <a:ln>
              <a:noFill/>
            </a:ln>
            <a:effectLst>
              <a:outerShdw blurRad="28575" dist="19050" dir="5400000" algn="bl" rotWithShape="0">
                <a:srgbClr val="000000">
                  <a:alpha val="12000"/>
                </a:srgb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149" name="Google Shape;6149;p61"/>
            <p:cNvSpPr/>
            <p:nvPr/>
          </p:nvSpPr>
          <p:spPr>
            <a:xfrm>
              <a:off x="1734638" y="2420333"/>
              <a:ext cx="579184" cy="410370"/>
            </a:xfrm>
            <a:custGeom>
              <a:avLst/>
              <a:gdLst/>
              <a:ahLst/>
              <a:cxnLst/>
              <a:rect l="l" t="t" r="r" b="b"/>
              <a:pathLst>
                <a:path w="16760" h="11875" extrusionOk="0">
                  <a:moveTo>
                    <a:pt x="0" y="722"/>
                  </a:moveTo>
                  <a:lnTo>
                    <a:pt x="0" y="722"/>
                  </a:lnTo>
                  <a:cubicBezTo>
                    <a:pt x="0" y="722"/>
                    <a:pt x="15" y="735"/>
                    <a:pt x="46" y="755"/>
                  </a:cubicBezTo>
                  <a:lnTo>
                    <a:pt x="46" y="755"/>
                  </a:lnTo>
                  <a:cubicBezTo>
                    <a:pt x="31" y="744"/>
                    <a:pt x="15" y="733"/>
                    <a:pt x="0" y="722"/>
                  </a:cubicBezTo>
                  <a:close/>
                  <a:moveTo>
                    <a:pt x="5769" y="0"/>
                  </a:moveTo>
                  <a:cubicBezTo>
                    <a:pt x="4510" y="0"/>
                    <a:pt x="3396" y="263"/>
                    <a:pt x="2618" y="579"/>
                  </a:cubicBezTo>
                  <a:cubicBezTo>
                    <a:pt x="1889" y="870"/>
                    <a:pt x="1336" y="960"/>
                    <a:pt x="930" y="960"/>
                  </a:cubicBezTo>
                  <a:cubicBezTo>
                    <a:pt x="424" y="960"/>
                    <a:pt x="147" y="820"/>
                    <a:pt x="46" y="755"/>
                  </a:cubicBezTo>
                  <a:lnTo>
                    <a:pt x="46" y="755"/>
                  </a:lnTo>
                  <a:cubicBezTo>
                    <a:pt x="10728" y="8442"/>
                    <a:pt x="16759" y="11863"/>
                    <a:pt x="16759" y="11875"/>
                  </a:cubicBezTo>
                  <a:cubicBezTo>
                    <a:pt x="16568" y="10775"/>
                    <a:pt x="14727" y="5300"/>
                    <a:pt x="11595" y="2324"/>
                  </a:cubicBezTo>
                  <a:cubicBezTo>
                    <a:pt x="9744" y="558"/>
                    <a:pt x="7604" y="0"/>
                    <a:pt x="5769" y="0"/>
                  </a:cubicBezTo>
                  <a:close/>
                </a:path>
              </a:pathLst>
            </a:custGeom>
            <a:solidFill>
              <a:srgbClr val="A96FFB"/>
            </a:solidFill>
            <a:ln>
              <a:noFill/>
            </a:ln>
            <a:effectLst>
              <a:outerShdw blurRad="28575" dist="19050" dir="5400000" algn="bl" rotWithShape="0">
                <a:srgbClr val="000000">
                  <a:alpha val="12000"/>
                </a:srgb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150" name="Google Shape;6150;p61"/>
            <p:cNvSpPr/>
            <p:nvPr/>
          </p:nvSpPr>
          <p:spPr>
            <a:xfrm>
              <a:off x="1734638" y="2397767"/>
              <a:ext cx="579184" cy="432936"/>
            </a:xfrm>
            <a:custGeom>
              <a:avLst/>
              <a:gdLst/>
              <a:ahLst/>
              <a:cxnLst/>
              <a:rect l="l" t="t" r="r" b="b"/>
              <a:pathLst>
                <a:path w="16760" h="12528" extrusionOk="0">
                  <a:moveTo>
                    <a:pt x="0" y="1375"/>
                  </a:moveTo>
                  <a:cubicBezTo>
                    <a:pt x="0" y="1375"/>
                    <a:pt x="705" y="1997"/>
                    <a:pt x="2618" y="1232"/>
                  </a:cubicBezTo>
                  <a:cubicBezTo>
                    <a:pt x="4531" y="455"/>
                    <a:pt x="8475" y="1"/>
                    <a:pt x="11595" y="2977"/>
                  </a:cubicBezTo>
                  <a:cubicBezTo>
                    <a:pt x="14727" y="5953"/>
                    <a:pt x="16568" y="11428"/>
                    <a:pt x="16759" y="12528"/>
                  </a:cubicBezTo>
                  <a:cubicBezTo>
                    <a:pt x="16759" y="12516"/>
                    <a:pt x="6551" y="9229"/>
                    <a:pt x="0" y="1375"/>
                  </a:cubicBezTo>
                  <a:close/>
                </a:path>
              </a:pathLst>
            </a:custGeom>
            <a:gradFill>
              <a:gsLst>
                <a:gs pos="0">
                  <a:srgbClr val="D9D9D9"/>
                </a:gs>
                <a:gs pos="30000">
                  <a:srgbClr val="E4E4E4"/>
                </a:gs>
                <a:gs pos="43000">
                  <a:schemeClr val="accent6"/>
                </a:gs>
                <a:gs pos="54000">
                  <a:srgbClr val="EDEDED"/>
                </a:gs>
                <a:gs pos="100000">
                  <a:srgbClr val="EFEFEF"/>
                </a:gs>
              </a:gsLst>
              <a:lin ang="8100019" scaled="0"/>
            </a:gradFill>
            <a:ln>
              <a:noFill/>
            </a:ln>
            <a:effectLst>
              <a:outerShdw blurRad="28575" dist="19050" dir="18000000" algn="bl" rotWithShape="0">
                <a:srgbClr val="000000">
                  <a:alpha val="12000"/>
                </a:srgb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6151" name="Google Shape;6151;p61"/>
          <p:cNvGrpSpPr/>
          <p:nvPr/>
        </p:nvGrpSpPr>
        <p:grpSpPr>
          <a:xfrm rot="4828625">
            <a:off x="9948764" y="941244"/>
            <a:ext cx="1973388" cy="2081505"/>
            <a:chOff x="3769487" y="2000805"/>
            <a:chExt cx="670485" cy="707219"/>
          </a:xfrm>
        </p:grpSpPr>
        <p:sp>
          <p:nvSpPr>
            <p:cNvPr id="6152" name="Google Shape;6152;p61"/>
            <p:cNvSpPr/>
            <p:nvPr/>
          </p:nvSpPr>
          <p:spPr>
            <a:xfrm>
              <a:off x="3769487" y="2000805"/>
              <a:ext cx="670070" cy="707219"/>
            </a:xfrm>
            <a:custGeom>
              <a:avLst/>
              <a:gdLst/>
              <a:ahLst/>
              <a:cxnLst/>
              <a:rect l="l" t="t" r="r" b="b"/>
              <a:pathLst>
                <a:path w="19390" h="20465" extrusionOk="0">
                  <a:moveTo>
                    <a:pt x="1172" y="11021"/>
                  </a:moveTo>
                  <a:cubicBezTo>
                    <a:pt x="1196" y="11308"/>
                    <a:pt x="108" y="11739"/>
                    <a:pt x="156" y="12014"/>
                  </a:cubicBezTo>
                  <a:cubicBezTo>
                    <a:pt x="204" y="12288"/>
                    <a:pt x="1375" y="12312"/>
                    <a:pt x="1447" y="12587"/>
                  </a:cubicBezTo>
                  <a:cubicBezTo>
                    <a:pt x="1519" y="12862"/>
                    <a:pt x="514" y="13472"/>
                    <a:pt x="610" y="13735"/>
                  </a:cubicBezTo>
                  <a:cubicBezTo>
                    <a:pt x="706" y="13998"/>
                    <a:pt x="1865" y="13819"/>
                    <a:pt x="1985" y="14082"/>
                  </a:cubicBezTo>
                  <a:cubicBezTo>
                    <a:pt x="2104" y="14333"/>
                    <a:pt x="1232" y="15110"/>
                    <a:pt x="1375" y="15349"/>
                  </a:cubicBezTo>
                  <a:cubicBezTo>
                    <a:pt x="1507" y="15588"/>
                    <a:pt x="2618" y="15217"/>
                    <a:pt x="2786" y="15444"/>
                  </a:cubicBezTo>
                  <a:cubicBezTo>
                    <a:pt x="2941" y="15671"/>
                    <a:pt x="2212" y="16592"/>
                    <a:pt x="2391" y="16807"/>
                  </a:cubicBezTo>
                  <a:cubicBezTo>
                    <a:pt x="2570" y="17022"/>
                    <a:pt x="3598" y="16460"/>
                    <a:pt x="3802" y="16663"/>
                  </a:cubicBezTo>
                  <a:cubicBezTo>
                    <a:pt x="4005" y="16855"/>
                    <a:pt x="3443" y="17883"/>
                    <a:pt x="3658" y="18062"/>
                  </a:cubicBezTo>
                  <a:cubicBezTo>
                    <a:pt x="3861" y="18241"/>
                    <a:pt x="4782" y="17524"/>
                    <a:pt x="5009" y="17680"/>
                  </a:cubicBezTo>
                  <a:cubicBezTo>
                    <a:pt x="5248" y="17835"/>
                    <a:pt x="4866" y="18947"/>
                    <a:pt x="5117" y="19090"/>
                  </a:cubicBezTo>
                  <a:cubicBezTo>
                    <a:pt x="5356" y="19233"/>
                    <a:pt x="6133" y="18349"/>
                    <a:pt x="6384" y="18468"/>
                  </a:cubicBezTo>
                  <a:cubicBezTo>
                    <a:pt x="6647" y="18588"/>
                    <a:pt x="6467" y="19747"/>
                    <a:pt x="6730" y="19843"/>
                  </a:cubicBezTo>
                  <a:cubicBezTo>
                    <a:pt x="6993" y="19939"/>
                    <a:pt x="7603" y="18947"/>
                    <a:pt x="7878" y="19018"/>
                  </a:cubicBezTo>
                  <a:cubicBezTo>
                    <a:pt x="8153" y="19090"/>
                    <a:pt x="8177" y="20261"/>
                    <a:pt x="8452" y="20309"/>
                  </a:cubicBezTo>
                  <a:cubicBezTo>
                    <a:pt x="8738" y="20357"/>
                    <a:pt x="9157" y="19257"/>
                    <a:pt x="9444" y="19293"/>
                  </a:cubicBezTo>
                  <a:cubicBezTo>
                    <a:pt x="9719" y="19317"/>
                    <a:pt x="9946" y="20465"/>
                    <a:pt x="10233" y="20465"/>
                  </a:cubicBezTo>
                  <a:cubicBezTo>
                    <a:pt x="10520" y="20465"/>
                    <a:pt x="10747" y="19317"/>
                    <a:pt x="11022" y="19293"/>
                  </a:cubicBezTo>
                  <a:cubicBezTo>
                    <a:pt x="11297" y="19269"/>
                    <a:pt x="11739" y="20357"/>
                    <a:pt x="12014" y="20309"/>
                  </a:cubicBezTo>
                  <a:cubicBezTo>
                    <a:pt x="12289" y="20261"/>
                    <a:pt x="12313" y="19090"/>
                    <a:pt x="12588" y="19018"/>
                  </a:cubicBezTo>
                  <a:cubicBezTo>
                    <a:pt x="12851" y="18947"/>
                    <a:pt x="13472" y="19939"/>
                    <a:pt x="13735" y="19843"/>
                  </a:cubicBezTo>
                  <a:cubicBezTo>
                    <a:pt x="13998" y="19747"/>
                    <a:pt x="13819" y="18588"/>
                    <a:pt x="14070" y="18468"/>
                  </a:cubicBezTo>
                  <a:cubicBezTo>
                    <a:pt x="14333" y="18349"/>
                    <a:pt x="15110" y="19233"/>
                    <a:pt x="15349" y="19090"/>
                  </a:cubicBezTo>
                  <a:cubicBezTo>
                    <a:pt x="15588" y="18947"/>
                    <a:pt x="15217" y="17835"/>
                    <a:pt x="15444" y="17680"/>
                  </a:cubicBezTo>
                  <a:cubicBezTo>
                    <a:pt x="15672" y="17524"/>
                    <a:pt x="16592" y="18253"/>
                    <a:pt x="16807" y="18062"/>
                  </a:cubicBezTo>
                  <a:cubicBezTo>
                    <a:pt x="17022" y="17883"/>
                    <a:pt x="16460" y="16855"/>
                    <a:pt x="16664" y="16663"/>
                  </a:cubicBezTo>
                  <a:cubicBezTo>
                    <a:pt x="16855" y="16460"/>
                    <a:pt x="17883" y="17022"/>
                    <a:pt x="18062" y="16807"/>
                  </a:cubicBezTo>
                  <a:cubicBezTo>
                    <a:pt x="18242" y="16592"/>
                    <a:pt x="17512" y="15671"/>
                    <a:pt x="17680" y="15444"/>
                  </a:cubicBezTo>
                  <a:cubicBezTo>
                    <a:pt x="17835" y="15217"/>
                    <a:pt x="18947" y="15600"/>
                    <a:pt x="19090" y="15349"/>
                  </a:cubicBezTo>
                  <a:cubicBezTo>
                    <a:pt x="19234" y="15098"/>
                    <a:pt x="18349" y="14333"/>
                    <a:pt x="18469" y="14070"/>
                  </a:cubicBezTo>
                  <a:cubicBezTo>
                    <a:pt x="18540" y="13914"/>
                    <a:pt x="19019" y="13926"/>
                    <a:pt x="19389" y="13890"/>
                  </a:cubicBezTo>
                  <a:lnTo>
                    <a:pt x="11165" y="1112"/>
                  </a:lnTo>
                  <a:cubicBezTo>
                    <a:pt x="11129" y="1148"/>
                    <a:pt x="11081" y="1172"/>
                    <a:pt x="11034" y="1172"/>
                  </a:cubicBezTo>
                  <a:cubicBezTo>
                    <a:pt x="10747" y="1148"/>
                    <a:pt x="10520" y="0"/>
                    <a:pt x="10233" y="0"/>
                  </a:cubicBezTo>
                  <a:cubicBezTo>
                    <a:pt x="9946" y="0"/>
                    <a:pt x="9719" y="1148"/>
                    <a:pt x="9444" y="1172"/>
                  </a:cubicBezTo>
                  <a:cubicBezTo>
                    <a:pt x="9169" y="1196"/>
                    <a:pt x="8738" y="108"/>
                    <a:pt x="8464" y="156"/>
                  </a:cubicBezTo>
                  <a:cubicBezTo>
                    <a:pt x="8189" y="203"/>
                    <a:pt x="8153" y="1375"/>
                    <a:pt x="7878" y="1447"/>
                  </a:cubicBezTo>
                  <a:cubicBezTo>
                    <a:pt x="7615" y="1518"/>
                    <a:pt x="7005" y="514"/>
                    <a:pt x="6730" y="610"/>
                  </a:cubicBezTo>
                  <a:cubicBezTo>
                    <a:pt x="6467" y="706"/>
                    <a:pt x="6647" y="1865"/>
                    <a:pt x="6396" y="1985"/>
                  </a:cubicBezTo>
                  <a:cubicBezTo>
                    <a:pt x="6133" y="2104"/>
                    <a:pt x="5356" y="1220"/>
                    <a:pt x="5117" y="1363"/>
                  </a:cubicBezTo>
                  <a:cubicBezTo>
                    <a:pt x="4877" y="1506"/>
                    <a:pt x="5248" y="2618"/>
                    <a:pt x="5021" y="2773"/>
                  </a:cubicBezTo>
                  <a:cubicBezTo>
                    <a:pt x="4782" y="2941"/>
                    <a:pt x="3873" y="2212"/>
                    <a:pt x="3658" y="2391"/>
                  </a:cubicBezTo>
                  <a:cubicBezTo>
                    <a:pt x="3443" y="2570"/>
                    <a:pt x="4005" y="3598"/>
                    <a:pt x="3802" y="3801"/>
                  </a:cubicBezTo>
                  <a:cubicBezTo>
                    <a:pt x="3610" y="3993"/>
                    <a:pt x="2582" y="3431"/>
                    <a:pt x="2403" y="3646"/>
                  </a:cubicBezTo>
                  <a:cubicBezTo>
                    <a:pt x="2212" y="3861"/>
                    <a:pt x="2953" y="4782"/>
                    <a:pt x="2786" y="5009"/>
                  </a:cubicBezTo>
                  <a:cubicBezTo>
                    <a:pt x="2630" y="5236"/>
                    <a:pt x="1519" y="4865"/>
                    <a:pt x="1375" y="5104"/>
                  </a:cubicBezTo>
                  <a:cubicBezTo>
                    <a:pt x="1232" y="5355"/>
                    <a:pt x="2116" y="6120"/>
                    <a:pt x="1997" y="6383"/>
                  </a:cubicBezTo>
                  <a:cubicBezTo>
                    <a:pt x="1877" y="6634"/>
                    <a:pt x="718" y="6455"/>
                    <a:pt x="622" y="6730"/>
                  </a:cubicBezTo>
                  <a:cubicBezTo>
                    <a:pt x="526" y="6993"/>
                    <a:pt x="1519" y="7603"/>
                    <a:pt x="1447" y="7866"/>
                  </a:cubicBezTo>
                  <a:cubicBezTo>
                    <a:pt x="1375" y="8141"/>
                    <a:pt x="204" y="8165"/>
                    <a:pt x="156" y="8451"/>
                  </a:cubicBezTo>
                  <a:cubicBezTo>
                    <a:pt x="108" y="8726"/>
                    <a:pt x="1208" y="9157"/>
                    <a:pt x="1172" y="9432"/>
                  </a:cubicBezTo>
                  <a:cubicBezTo>
                    <a:pt x="1148" y="9718"/>
                    <a:pt x="0" y="9946"/>
                    <a:pt x="0" y="10232"/>
                  </a:cubicBezTo>
                  <a:cubicBezTo>
                    <a:pt x="0" y="10507"/>
                    <a:pt x="1148" y="10746"/>
                    <a:pt x="1172" y="11021"/>
                  </a:cubicBezTo>
                  <a:close/>
                </a:path>
              </a:pathLst>
            </a:custGeom>
            <a:gradFill>
              <a:gsLst>
                <a:gs pos="0">
                  <a:srgbClr val="FBF173"/>
                </a:gs>
                <a:gs pos="100000">
                  <a:srgbClr val="FFFEEB"/>
                </a:gs>
              </a:gsLst>
              <a:lin ang="13500032" scaled="0"/>
            </a:gradFill>
            <a:ln>
              <a:noFill/>
            </a:ln>
            <a:effectLst>
              <a:outerShdw blurRad="28575" dist="19050" dir="5400000" algn="bl" rotWithShape="0">
                <a:srgbClr val="000000">
                  <a:alpha val="12000"/>
                </a:srgb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153" name="Google Shape;6153;p61"/>
            <p:cNvSpPr/>
            <p:nvPr/>
          </p:nvSpPr>
          <p:spPr>
            <a:xfrm>
              <a:off x="4101205" y="2039613"/>
              <a:ext cx="338767" cy="453602"/>
            </a:xfrm>
            <a:custGeom>
              <a:avLst/>
              <a:gdLst/>
              <a:ahLst/>
              <a:cxnLst/>
              <a:rect l="l" t="t" r="r" b="b"/>
              <a:pathLst>
                <a:path w="9803" h="13126" extrusionOk="0">
                  <a:moveTo>
                    <a:pt x="9455" y="13126"/>
                  </a:moveTo>
                  <a:cubicBezTo>
                    <a:pt x="9180" y="13102"/>
                    <a:pt x="9037" y="11942"/>
                    <a:pt x="8762" y="11895"/>
                  </a:cubicBezTo>
                  <a:cubicBezTo>
                    <a:pt x="8475" y="11847"/>
                    <a:pt x="7973" y="12899"/>
                    <a:pt x="7698" y="12827"/>
                  </a:cubicBezTo>
                  <a:cubicBezTo>
                    <a:pt x="7423" y="12767"/>
                    <a:pt x="7495" y="11596"/>
                    <a:pt x="7220" y="11500"/>
                  </a:cubicBezTo>
                  <a:cubicBezTo>
                    <a:pt x="6957" y="11405"/>
                    <a:pt x="6276" y="12361"/>
                    <a:pt x="6013" y="12241"/>
                  </a:cubicBezTo>
                  <a:cubicBezTo>
                    <a:pt x="5762" y="12134"/>
                    <a:pt x="6013" y="10986"/>
                    <a:pt x="5774" y="10855"/>
                  </a:cubicBezTo>
                  <a:cubicBezTo>
                    <a:pt x="5535" y="10711"/>
                    <a:pt x="4686" y="11536"/>
                    <a:pt x="4459" y="11369"/>
                  </a:cubicBezTo>
                  <a:cubicBezTo>
                    <a:pt x="4232" y="11213"/>
                    <a:pt x="4686" y="10137"/>
                    <a:pt x="4459" y="9958"/>
                  </a:cubicBezTo>
                  <a:cubicBezTo>
                    <a:pt x="4232" y="9779"/>
                    <a:pt x="3275" y="10436"/>
                    <a:pt x="3072" y="10245"/>
                  </a:cubicBezTo>
                  <a:cubicBezTo>
                    <a:pt x="2869" y="10042"/>
                    <a:pt x="3503" y="9062"/>
                    <a:pt x="3323" y="8847"/>
                  </a:cubicBezTo>
                  <a:cubicBezTo>
                    <a:pt x="3144" y="8631"/>
                    <a:pt x="2080" y="9121"/>
                    <a:pt x="1913" y="8894"/>
                  </a:cubicBezTo>
                  <a:cubicBezTo>
                    <a:pt x="1745" y="8655"/>
                    <a:pt x="2546" y="7807"/>
                    <a:pt x="2403" y="7567"/>
                  </a:cubicBezTo>
                  <a:cubicBezTo>
                    <a:pt x="2259" y="7316"/>
                    <a:pt x="1124" y="7603"/>
                    <a:pt x="1004" y="7352"/>
                  </a:cubicBezTo>
                  <a:cubicBezTo>
                    <a:pt x="873" y="7101"/>
                    <a:pt x="1817" y="6396"/>
                    <a:pt x="1709" y="6133"/>
                  </a:cubicBezTo>
                  <a:cubicBezTo>
                    <a:pt x="1614" y="5870"/>
                    <a:pt x="442" y="5954"/>
                    <a:pt x="371" y="5679"/>
                  </a:cubicBezTo>
                  <a:cubicBezTo>
                    <a:pt x="287" y="5404"/>
                    <a:pt x="1339" y="4878"/>
                    <a:pt x="1279" y="4603"/>
                  </a:cubicBezTo>
                  <a:cubicBezTo>
                    <a:pt x="1231" y="4328"/>
                    <a:pt x="72" y="4209"/>
                    <a:pt x="36" y="3934"/>
                  </a:cubicBezTo>
                  <a:cubicBezTo>
                    <a:pt x="12" y="3647"/>
                    <a:pt x="1136" y="3300"/>
                    <a:pt x="1136" y="3025"/>
                  </a:cubicBezTo>
                  <a:cubicBezTo>
                    <a:pt x="1136" y="2738"/>
                    <a:pt x="0" y="2427"/>
                    <a:pt x="24" y="2141"/>
                  </a:cubicBezTo>
                  <a:cubicBezTo>
                    <a:pt x="48" y="1866"/>
                    <a:pt x="1207" y="1722"/>
                    <a:pt x="1255" y="1435"/>
                  </a:cubicBezTo>
                  <a:cubicBezTo>
                    <a:pt x="1303" y="1160"/>
                    <a:pt x="239" y="658"/>
                    <a:pt x="311" y="383"/>
                  </a:cubicBezTo>
                  <a:cubicBezTo>
                    <a:pt x="371" y="156"/>
                    <a:pt x="1255" y="156"/>
                    <a:pt x="1566" y="1"/>
                  </a:cubicBezTo>
                  <a:lnTo>
                    <a:pt x="9802" y="12767"/>
                  </a:lnTo>
                  <a:cubicBezTo>
                    <a:pt x="9683" y="12970"/>
                    <a:pt x="9563" y="13126"/>
                    <a:pt x="9455" y="13126"/>
                  </a:cubicBezTo>
                  <a:close/>
                </a:path>
              </a:pathLst>
            </a:custGeom>
            <a:gradFill>
              <a:gsLst>
                <a:gs pos="0">
                  <a:srgbClr val="D9D9D9"/>
                </a:gs>
                <a:gs pos="30000">
                  <a:srgbClr val="E4E4E4"/>
                </a:gs>
                <a:gs pos="43000">
                  <a:schemeClr val="accent6"/>
                </a:gs>
                <a:gs pos="54000">
                  <a:srgbClr val="EDEDED"/>
                </a:gs>
                <a:gs pos="100000">
                  <a:srgbClr val="EFEFEF"/>
                </a:gs>
              </a:gsLst>
              <a:lin ang="8100019" scaled="0"/>
            </a:gradFill>
            <a:ln>
              <a:noFill/>
            </a:ln>
            <a:effectLst>
              <a:outerShdw blurRad="28575" dist="19050" dir="5400000" algn="bl" rotWithShape="0">
                <a:srgbClr val="000000">
                  <a:alpha val="12000"/>
                </a:srgb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sp>
        <p:nvSpPr>
          <p:cNvPr id="6154" name="Google Shape;6154;p61"/>
          <p:cNvSpPr/>
          <p:nvPr/>
        </p:nvSpPr>
        <p:spPr>
          <a:xfrm rot="-1523535" flipH="1">
            <a:off x="8398641" y="5639119"/>
            <a:ext cx="1747437" cy="1214904"/>
          </a:xfrm>
          <a:custGeom>
            <a:avLst/>
            <a:gdLst/>
            <a:ahLst/>
            <a:cxnLst/>
            <a:rect l="l" t="t" r="r" b="b"/>
            <a:pathLst>
              <a:path w="37083" h="31795" extrusionOk="0">
                <a:moveTo>
                  <a:pt x="29636" y="1"/>
                </a:moveTo>
                <a:lnTo>
                  <a:pt x="0" y="22494"/>
                </a:lnTo>
                <a:cubicBezTo>
                  <a:pt x="61" y="22524"/>
                  <a:pt x="122" y="22554"/>
                  <a:pt x="182" y="22554"/>
                </a:cubicBezTo>
                <a:cubicBezTo>
                  <a:pt x="274" y="22585"/>
                  <a:pt x="334" y="22646"/>
                  <a:pt x="365" y="22706"/>
                </a:cubicBezTo>
                <a:lnTo>
                  <a:pt x="730" y="23162"/>
                </a:lnTo>
                <a:cubicBezTo>
                  <a:pt x="753" y="23198"/>
                  <a:pt x="758" y="23206"/>
                  <a:pt x="756" y="23206"/>
                </a:cubicBezTo>
                <a:cubicBezTo>
                  <a:pt x="754" y="23206"/>
                  <a:pt x="747" y="23200"/>
                  <a:pt x="741" y="23200"/>
                </a:cubicBezTo>
                <a:cubicBezTo>
                  <a:pt x="735" y="23200"/>
                  <a:pt x="730" y="23205"/>
                  <a:pt x="730" y="23223"/>
                </a:cubicBezTo>
                <a:cubicBezTo>
                  <a:pt x="730" y="23254"/>
                  <a:pt x="699" y="23254"/>
                  <a:pt x="669" y="23254"/>
                </a:cubicBezTo>
                <a:lnTo>
                  <a:pt x="638" y="23223"/>
                </a:lnTo>
                <a:lnTo>
                  <a:pt x="638" y="23223"/>
                </a:lnTo>
                <a:cubicBezTo>
                  <a:pt x="851" y="23497"/>
                  <a:pt x="1064" y="23801"/>
                  <a:pt x="1338" y="24135"/>
                </a:cubicBezTo>
                <a:lnTo>
                  <a:pt x="1611" y="24469"/>
                </a:lnTo>
                <a:lnTo>
                  <a:pt x="1763" y="24591"/>
                </a:lnTo>
                <a:cubicBezTo>
                  <a:pt x="1824" y="24621"/>
                  <a:pt x="1885" y="24682"/>
                  <a:pt x="1976" y="24743"/>
                </a:cubicBezTo>
                <a:cubicBezTo>
                  <a:pt x="2006" y="24773"/>
                  <a:pt x="2037" y="24804"/>
                  <a:pt x="2067" y="24865"/>
                </a:cubicBezTo>
                <a:lnTo>
                  <a:pt x="2067" y="24895"/>
                </a:lnTo>
                <a:cubicBezTo>
                  <a:pt x="2219" y="25077"/>
                  <a:pt x="2371" y="25229"/>
                  <a:pt x="2493" y="25412"/>
                </a:cubicBezTo>
                <a:cubicBezTo>
                  <a:pt x="2797" y="25746"/>
                  <a:pt x="3100" y="26050"/>
                  <a:pt x="3374" y="26354"/>
                </a:cubicBezTo>
                <a:cubicBezTo>
                  <a:pt x="3526" y="26475"/>
                  <a:pt x="3617" y="26658"/>
                  <a:pt x="3617" y="26871"/>
                </a:cubicBezTo>
                <a:cubicBezTo>
                  <a:pt x="3678" y="26931"/>
                  <a:pt x="3769" y="27023"/>
                  <a:pt x="3860" y="27083"/>
                </a:cubicBezTo>
                <a:cubicBezTo>
                  <a:pt x="3860" y="27083"/>
                  <a:pt x="3860" y="27070"/>
                  <a:pt x="3869" y="27070"/>
                </a:cubicBezTo>
                <a:cubicBezTo>
                  <a:pt x="3874" y="27070"/>
                  <a:pt x="3881" y="27073"/>
                  <a:pt x="3891" y="27083"/>
                </a:cubicBezTo>
                <a:cubicBezTo>
                  <a:pt x="3921" y="27114"/>
                  <a:pt x="3982" y="27144"/>
                  <a:pt x="4012" y="27175"/>
                </a:cubicBezTo>
                <a:cubicBezTo>
                  <a:pt x="4256" y="27448"/>
                  <a:pt x="4499" y="27631"/>
                  <a:pt x="4742" y="27904"/>
                </a:cubicBezTo>
                <a:cubicBezTo>
                  <a:pt x="4803" y="27965"/>
                  <a:pt x="4894" y="28147"/>
                  <a:pt x="4863" y="28178"/>
                </a:cubicBezTo>
                <a:cubicBezTo>
                  <a:pt x="4863" y="28208"/>
                  <a:pt x="4803" y="28269"/>
                  <a:pt x="4772" y="28330"/>
                </a:cubicBezTo>
                <a:lnTo>
                  <a:pt x="4803" y="28360"/>
                </a:lnTo>
                <a:cubicBezTo>
                  <a:pt x="4863" y="28512"/>
                  <a:pt x="4924" y="28664"/>
                  <a:pt x="4955" y="28816"/>
                </a:cubicBezTo>
                <a:lnTo>
                  <a:pt x="5076" y="28968"/>
                </a:lnTo>
                <a:cubicBezTo>
                  <a:pt x="5471" y="29181"/>
                  <a:pt x="5806" y="29545"/>
                  <a:pt x="5958" y="30001"/>
                </a:cubicBezTo>
                <a:cubicBezTo>
                  <a:pt x="6018" y="30093"/>
                  <a:pt x="6079" y="30214"/>
                  <a:pt x="6140" y="30305"/>
                </a:cubicBezTo>
                <a:cubicBezTo>
                  <a:pt x="6262" y="30397"/>
                  <a:pt x="6414" y="30518"/>
                  <a:pt x="6505" y="30670"/>
                </a:cubicBezTo>
                <a:cubicBezTo>
                  <a:pt x="6535" y="30700"/>
                  <a:pt x="6566" y="30761"/>
                  <a:pt x="6566" y="30792"/>
                </a:cubicBezTo>
                <a:lnTo>
                  <a:pt x="6566" y="30852"/>
                </a:lnTo>
                <a:lnTo>
                  <a:pt x="6474" y="30852"/>
                </a:lnTo>
                <a:cubicBezTo>
                  <a:pt x="6444" y="30852"/>
                  <a:pt x="6414" y="30852"/>
                  <a:pt x="6383" y="30883"/>
                </a:cubicBezTo>
                <a:cubicBezTo>
                  <a:pt x="6383" y="30883"/>
                  <a:pt x="6383" y="30913"/>
                  <a:pt x="6383" y="30944"/>
                </a:cubicBezTo>
                <a:cubicBezTo>
                  <a:pt x="6414" y="31004"/>
                  <a:pt x="6414" y="31035"/>
                  <a:pt x="6444" y="31065"/>
                </a:cubicBezTo>
                <a:cubicBezTo>
                  <a:pt x="6505" y="31126"/>
                  <a:pt x="6596" y="31156"/>
                  <a:pt x="6596" y="31308"/>
                </a:cubicBezTo>
                <a:cubicBezTo>
                  <a:pt x="6596" y="31369"/>
                  <a:pt x="6626" y="31430"/>
                  <a:pt x="6657" y="31521"/>
                </a:cubicBezTo>
                <a:cubicBezTo>
                  <a:pt x="6748" y="31582"/>
                  <a:pt x="6778" y="31673"/>
                  <a:pt x="6809" y="31795"/>
                </a:cubicBezTo>
                <a:lnTo>
                  <a:pt x="37083" y="8876"/>
                </a:lnTo>
                <a:cubicBezTo>
                  <a:pt x="36931" y="8603"/>
                  <a:pt x="36809" y="8360"/>
                  <a:pt x="36627" y="8025"/>
                </a:cubicBezTo>
                <a:cubicBezTo>
                  <a:pt x="36566" y="7904"/>
                  <a:pt x="36505" y="7752"/>
                  <a:pt x="36505" y="7600"/>
                </a:cubicBezTo>
                <a:cubicBezTo>
                  <a:pt x="36445" y="7509"/>
                  <a:pt x="36384" y="7448"/>
                  <a:pt x="36323" y="7357"/>
                </a:cubicBezTo>
                <a:lnTo>
                  <a:pt x="36262" y="7357"/>
                </a:lnTo>
                <a:cubicBezTo>
                  <a:pt x="36262" y="7326"/>
                  <a:pt x="36232" y="7265"/>
                  <a:pt x="36232" y="7235"/>
                </a:cubicBezTo>
                <a:cubicBezTo>
                  <a:pt x="36201" y="7144"/>
                  <a:pt x="36141" y="7083"/>
                  <a:pt x="36110" y="6992"/>
                </a:cubicBezTo>
                <a:lnTo>
                  <a:pt x="35958" y="6810"/>
                </a:lnTo>
                <a:cubicBezTo>
                  <a:pt x="35928" y="6718"/>
                  <a:pt x="35867" y="6627"/>
                  <a:pt x="35806" y="6597"/>
                </a:cubicBezTo>
                <a:cubicBezTo>
                  <a:pt x="35776" y="6566"/>
                  <a:pt x="35776" y="6536"/>
                  <a:pt x="35745" y="6536"/>
                </a:cubicBezTo>
                <a:cubicBezTo>
                  <a:pt x="35593" y="6384"/>
                  <a:pt x="35442" y="6232"/>
                  <a:pt x="35290" y="6110"/>
                </a:cubicBezTo>
                <a:cubicBezTo>
                  <a:pt x="35275" y="6130"/>
                  <a:pt x="35259" y="6139"/>
                  <a:pt x="35243" y="6139"/>
                </a:cubicBezTo>
                <a:cubicBezTo>
                  <a:pt x="35159" y="6139"/>
                  <a:pt x="35057" y="5913"/>
                  <a:pt x="34955" y="5837"/>
                </a:cubicBezTo>
                <a:cubicBezTo>
                  <a:pt x="34925" y="5715"/>
                  <a:pt x="34864" y="5624"/>
                  <a:pt x="34773" y="5563"/>
                </a:cubicBezTo>
                <a:cubicBezTo>
                  <a:pt x="34668" y="5484"/>
                  <a:pt x="34585" y="5405"/>
                  <a:pt x="34506" y="5405"/>
                </a:cubicBezTo>
                <a:cubicBezTo>
                  <a:pt x="34493" y="5405"/>
                  <a:pt x="34481" y="5407"/>
                  <a:pt x="34469" y="5411"/>
                </a:cubicBezTo>
                <a:cubicBezTo>
                  <a:pt x="34410" y="5417"/>
                  <a:pt x="34362" y="5422"/>
                  <a:pt x="34322" y="5422"/>
                </a:cubicBezTo>
                <a:cubicBezTo>
                  <a:pt x="34158" y="5422"/>
                  <a:pt x="34129" y="5341"/>
                  <a:pt x="33983" y="4925"/>
                </a:cubicBezTo>
                <a:cubicBezTo>
                  <a:pt x="33983" y="4895"/>
                  <a:pt x="33952" y="4895"/>
                  <a:pt x="33952" y="4864"/>
                </a:cubicBezTo>
                <a:cubicBezTo>
                  <a:pt x="33922" y="4803"/>
                  <a:pt x="33861" y="4743"/>
                  <a:pt x="33861" y="4743"/>
                </a:cubicBezTo>
                <a:cubicBezTo>
                  <a:pt x="33856" y="4748"/>
                  <a:pt x="33847" y="4751"/>
                  <a:pt x="33837" y="4751"/>
                </a:cubicBezTo>
                <a:cubicBezTo>
                  <a:pt x="33788" y="4751"/>
                  <a:pt x="33693" y="4696"/>
                  <a:pt x="33618" y="4621"/>
                </a:cubicBezTo>
                <a:lnTo>
                  <a:pt x="33679" y="4621"/>
                </a:lnTo>
                <a:cubicBezTo>
                  <a:pt x="33703" y="4621"/>
                  <a:pt x="33722" y="4626"/>
                  <a:pt x="33735" y="4626"/>
                </a:cubicBezTo>
                <a:cubicBezTo>
                  <a:pt x="33754" y="4626"/>
                  <a:pt x="33758" y="4615"/>
                  <a:pt x="33739" y="4560"/>
                </a:cubicBezTo>
                <a:cubicBezTo>
                  <a:pt x="33739" y="4469"/>
                  <a:pt x="33679" y="4408"/>
                  <a:pt x="33618" y="4347"/>
                </a:cubicBezTo>
                <a:cubicBezTo>
                  <a:pt x="33496" y="4256"/>
                  <a:pt x="33344" y="4135"/>
                  <a:pt x="33253" y="4013"/>
                </a:cubicBezTo>
                <a:cubicBezTo>
                  <a:pt x="33242" y="4015"/>
                  <a:pt x="33231" y="4016"/>
                  <a:pt x="33220" y="4016"/>
                </a:cubicBezTo>
                <a:cubicBezTo>
                  <a:pt x="33083" y="4016"/>
                  <a:pt x="32968" y="3848"/>
                  <a:pt x="32827" y="3679"/>
                </a:cubicBezTo>
                <a:cubicBezTo>
                  <a:pt x="32767" y="3588"/>
                  <a:pt x="32706" y="3527"/>
                  <a:pt x="32615" y="3496"/>
                </a:cubicBezTo>
                <a:cubicBezTo>
                  <a:pt x="32524" y="3466"/>
                  <a:pt x="32432" y="3405"/>
                  <a:pt x="32402" y="3344"/>
                </a:cubicBezTo>
                <a:cubicBezTo>
                  <a:pt x="32280" y="3192"/>
                  <a:pt x="32159" y="3010"/>
                  <a:pt x="32007" y="2858"/>
                </a:cubicBezTo>
                <a:cubicBezTo>
                  <a:pt x="31998" y="2845"/>
                  <a:pt x="31992" y="2836"/>
                  <a:pt x="31988" y="2831"/>
                </a:cubicBezTo>
                <a:lnTo>
                  <a:pt x="31988" y="2831"/>
                </a:lnTo>
                <a:cubicBezTo>
                  <a:pt x="31990" y="2832"/>
                  <a:pt x="31992" y="2833"/>
                  <a:pt x="31995" y="2833"/>
                </a:cubicBezTo>
                <a:cubicBezTo>
                  <a:pt x="32001" y="2833"/>
                  <a:pt x="32007" y="2826"/>
                  <a:pt x="32007" y="2797"/>
                </a:cubicBezTo>
                <a:cubicBezTo>
                  <a:pt x="32007" y="2776"/>
                  <a:pt x="32037" y="2754"/>
                  <a:pt x="32055" y="2754"/>
                </a:cubicBezTo>
                <a:cubicBezTo>
                  <a:pt x="32062" y="2754"/>
                  <a:pt x="32068" y="2758"/>
                  <a:pt x="32068" y="2767"/>
                </a:cubicBezTo>
                <a:lnTo>
                  <a:pt x="32098" y="2797"/>
                </a:lnTo>
                <a:cubicBezTo>
                  <a:pt x="31885" y="2493"/>
                  <a:pt x="31672" y="2189"/>
                  <a:pt x="31338" y="1825"/>
                </a:cubicBezTo>
                <a:lnTo>
                  <a:pt x="31065" y="1490"/>
                </a:lnTo>
                <a:lnTo>
                  <a:pt x="30913" y="1338"/>
                </a:lnTo>
                <a:cubicBezTo>
                  <a:pt x="30852" y="1308"/>
                  <a:pt x="30761" y="1247"/>
                  <a:pt x="30669" y="1186"/>
                </a:cubicBezTo>
                <a:cubicBezTo>
                  <a:pt x="30639" y="1156"/>
                  <a:pt x="30609" y="1095"/>
                  <a:pt x="30578" y="1065"/>
                </a:cubicBezTo>
                <a:lnTo>
                  <a:pt x="30578" y="1004"/>
                </a:lnTo>
                <a:cubicBezTo>
                  <a:pt x="30396" y="822"/>
                  <a:pt x="30244" y="639"/>
                  <a:pt x="30092" y="457"/>
                </a:cubicBezTo>
                <a:lnTo>
                  <a:pt x="29636" y="1"/>
                </a:ln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pic>
        <p:nvPicPr>
          <p:cNvPr id="8" name="Picture 7"/>
          <p:cNvPicPr>
            <a:picLocks noChangeAspect="1"/>
          </p:cNvPicPr>
          <p:nvPr/>
        </p:nvPicPr>
        <p:blipFill>
          <a:blip r:embed="rId3"/>
          <a:stretch>
            <a:fillRect/>
          </a:stretch>
        </p:blipFill>
        <p:spPr>
          <a:xfrm>
            <a:off x="1018540" y="834390"/>
            <a:ext cx="4800600" cy="2127250"/>
          </a:xfrm>
          <a:prstGeom prst="rect">
            <a:avLst/>
          </a:prstGeom>
        </p:spPr>
      </p:pic>
      <p:pic>
        <p:nvPicPr>
          <p:cNvPr id="9" name="Picture 8"/>
          <p:cNvPicPr>
            <a:picLocks noChangeAspect="1"/>
          </p:cNvPicPr>
          <p:nvPr/>
        </p:nvPicPr>
        <p:blipFill>
          <a:blip r:embed="rId4"/>
          <a:stretch>
            <a:fillRect/>
          </a:stretch>
        </p:blipFill>
        <p:spPr>
          <a:xfrm>
            <a:off x="4470400" y="2557145"/>
            <a:ext cx="4203700" cy="1016000"/>
          </a:xfrm>
          <a:prstGeom prst="rect">
            <a:avLst/>
          </a:prstGeom>
        </p:spPr>
      </p:pic>
      <p:pic>
        <p:nvPicPr>
          <p:cNvPr id="10" name="Picture 9"/>
          <p:cNvPicPr>
            <a:picLocks noChangeAspect="1"/>
          </p:cNvPicPr>
          <p:nvPr/>
        </p:nvPicPr>
        <p:blipFill>
          <a:blip r:embed="rId5"/>
          <a:stretch>
            <a:fillRect/>
          </a:stretch>
        </p:blipFill>
        <p:spPr>
          <a:xfrm>
            <a:off x="921385" y="3748405"/>
            <a:ext cx="11226800" cy="1130300"/>
          </a:xfrm>
          <a:prstGeom prst="rect">
            <a:avLst/>
          </a:prstGeom>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8" presetClass="entr" presetSubtype="12" fill="hold"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strips(downLeft)">
                                      <p:cBhvr>
                                        <p:cTn id="7" dur="500"/>
                                        <p:tgtEl>
                                          <p:spTgt spid="8"/>
                                        </p:tgtEl>
                                      </p:cBhvr>
                                    </p:animEffect>
                                  </p:childTnLst>
                                </p:cTn>
                              </p:par>
                            </p:childTnLst>
                          </p:cTn>
                        </p:par>
                      </p:childTnLst>
                    </p:cTn>
                  </p:par>
                  <p:par>
                    <p:cTn id="8" fill="hold">
                      <p:stCondLst>
                        <p:cond delay="indefinite"/>
                      </p:stCondLst>
                      <p:childTnLst>
                        <p:par>
                          <p:cTn id="9" fill="hold">
                            <p:stCondLst>
                              <p:cond delay="0"/>
                            </p:stCondLst>
                            <p:childTnLst>
                              <p:par>
                                <p:cTn id="10" presetID="18" presetClass="entr" presetSubtype="12" fill="hold" nodeType="clickEffect">
                                  <p:stCondLst>
                                    <p:cond delay="0"/>
                                  </p:stCondLst>
                                  <p:childTnLst>
                                    <p:set>
                                      <p:cBhvr>
                                        <p:cTn id="11" dur="1" fill="hold">
                                          <p:stCondLst>
                                            <p:cond delay="0"/>
                                          </p:stCondLst>
                                        </p:cTn>
                                        <p:tgtEl>
                                          <p:spTgt spid="9"/>
                                        </p:tgtEl>
                                        <p:attrNameLst>
                                          <p:attrName>style.visibility</p:attrName>
                                        </p:attrNameLst>
                                      </p:cBhvr>
                                      <p:to>
                                        <p:strVal val="visible"/>
                                      </p:to>
                                    </p:set>
                                    <p:animEffect transition="in" filter="strips(downLeft)">
                                      <p:cBhvr>
                                        <p:cTn id="12" dur="500"/>
                                        <p:tgtEl>
                                          <p:spTgt spid="9"/>
                                        </p:tgtEl>
                                      </p:cBhvr>
                                    </p:animEffect>
                                  </p:childTnLst>
                                </p:cTn>
                              </p:par>
                            </p:childTnLst>
                          </p:cTn>
                        </p:par>
                      </p:childTnLst>
                    </p:cTn>
                  </p:par>
                  <p:par>
                    <p:cTn id="13" fill="hold">
                      <p:stCondLst>
                        <p:cond delay="indefinite"/>
                      </p:stCondLst>
                      <p:childTnLst>
                        <p:par>
                          <p:cTn id="14" fill="hold">
                            <p:stCondLst>
                              <p:cond delay="0"/>
                            </p:stCondLst>
                            <p:childTnLst>
                              <p:par>
                                <p:cTn id="15" presetID="18" presetClass="entr" presetSubtype="12" fill="hold" nodeType="clickEffect">
                                  <p:stCondLst>
                                    <p:cond delay="0"/>
                                  </p:stCondLst>
                                  <p:childTnLst>
                                    <p:set>
                                      <p:cBhvr>
                                        <p:cTn id="16" dur="1" fill="hold">
                                          <p:stCondLst>
                                            <p:cond delay="0"/>
                                          </p:stCondLst>
                                        </p:cTn>
                                        <p:tgtEl>
                                          <p:spTgt spid="10"/>
                                        </p:tgtEl>
                                        <p:attrNameLst>
                                          <p:attrName>style.visibility</p:attrName>
                                        </p:attrNameLst>
                                      </p:cBhvr>
                                      <p:to>
                                        <p:strVal val="visible"/>
                                      </p:to>
                                    </p:set>
                                    <p:animEffect transition="in" filter="strips(downLeft)">
                                      <p:cBhvr>
                                        <p:cTn id="17"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xml><?xml version="1.0" encoding="utf-8"?>
<p:sld xmlns:a="http://schemas.openxmlformats.org/drawingml/2006/main" xmlns:r="http://schemas.openxmlformats.org/officeDocument/2006/relationships" xmlns:p="http://schemas.openxmlformats.org/presentationml/2006/main">
  <p:cSld>
    <p:bg>
      <p:bgPr>
        <a:solidFill>
          <a:srgbClr val="CB997E"/>
        </a:solidFill>
        <a:effectLst/>
      </p:bgPr>
    </p:bg>
    <p:spTree>
      <p:nvGrpSpPr>
        <p:cNvPr id="1" name="Shape 267"/>
        <p:cNvGrpSpPr/>
        <p:nvPr/>
      </p:nvGrpSpPr>
      <p:grpSpPr>
        <a:xfrm>
          <a:off x="0" y="0"/>
          <a:ext cx="0" cy="0"/>
          <a:chOff x="0" y="0"/>
          <a:chExt cx="0" cy="0"/>
        </a:xfrm>
      </p:grpSpPr>
      <p:pic>
        <p:nvPicPr>
          <p:cNvPr id="3" name="Picture 2"/>
          <p:cNvPicPr>
            <a:picLocks noChangeAspect="1"/>
          </p:cNvPicPr>
          <p:nvPr/>
        </p:nvPicPr>
        <p:blipFill>
          <a:blip r:embed="rId3"/>
          <a:srcRect l="33667" t="34370" r="2443" b="36546"/>
          <a:stretch>
            <a:fillRect/>
          </a:stretch>
        </p:blipFill>
        <p:spPr>
          <a:xfrm>
            <a:off x="6377940" y="-1169670"/>
            <a:ext cx="3808730" cy="975360"/>
          </a:xfrm>
          <a:prstGeom prst="rect">
            <a:avLst/>
          </a:prstGeom>
        </p:spPr>
      </p:pic>
      <p:pic>
        <p:nvPicPr>
          <p:cNvPr id="4" name="Picture 3" descr="—Pngtree—student_1817853"/>
          <p:cNvPicPr>
            <a:picLocks noChangeAspect="1"/>
          </p:cNvPicPr>
          <p:nvPr/>
        </p:nvPicPr>
        <p:blipFill>
          <a:blip r:embed="rId4"/>
          <a:srcRect b="10398"/>
          <a:stretch>
            <a:fillRect/>
          </a:stretch>
        </p:blipFill>
        <p:spPr>
          <a:xfrm>
            <a:off x="-1203325" y="-133985"/>
            <a:ext cx="8181975" cy="7332345"/>
          </a:xfrm>
          <a:prstGeom prst="rect">
            <a:avLst/>
          </a:prstGeom>
        </p:spPr>
      </p:pic>
      <p:sp>
        <p:nvSpPr>
          <p:cNvPr id="2" name="Cloud Callout 1"/>
          <p:cNvSpPr/>
          <p:nvPr/>
        </p:nvSpPr>
        <p:spPr>
          <a:xfrm>
            <a:off x="4868545" y="1718945"/>
            <a:ext cx="5323205" cy="3626485"/>
          </a:xfrm>
          <a:prstGeom prst="cloudCallout">
            <a:avLst>
              <a:gd name="adj1" fmla="val -63117"/>
              <a:gd name="adj2" fmla="val 16431"/>
            </a:avLst>
          </a:prstGeom>
          <a:solidFill>
            <a:srgbClr val="AFD3AB"/>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Text Box 4"/>
          <p:cNvSpPr txBox="1"/>
          <p:nvPr/>
        </p:nvSpPr>
        <p:spPr>
          <a:xfrm>
            <a:off x="5248910" y="2753995"/>
            <a:ext cx="4610100" cy="1076325"/>
          </a:xfrm>
          <a:prstGeom prst="rect">
            <a:avLst/>
          </a:prstGeom>
          <a:noFill/>
        </p:spPr>
        <p:txBody>
          <a:bodyPr wrap="square" rtlCol="0">
            <a:spAutoFit/>
          </a:bodyPr>
          <a:lstStyle/>
          <a:p>
            <a:pPr algn="ctr"/>
            <a:r>
              <a:rPr lang="en-US" sz="3200" i="1">
                <a:solidFill>
                  <a:schemeClr val="accent4">
                    <a:lumMod val="75000"/>
                  </a:schemeClr>
                </a:solidFill>
                <a:latin typeface="Times New Roman" panose="02020603050405020304" charset="0"/>
                <a:cs typeface="Times New Roman" panose="02020603050405020304" charset="0"/>
              </a:rPr>
              <a:t>Để thực hành, chúng ta cần những dụng cụ nào?</a:t>
            </a:r>
          </a:p>
        </p:txBody>
      </p:sp>
      <p:grpSp>
        <p:nvGrpSpPr>
          <p:cNvPr id="158" name="Google Shape;158;p3"/>
          <p:cNvGrpSpPr/>
          <p:nvPr/>
        </p:nvGrpSpPr>
        <p:grpSpPr>
          <a:xfrm>
            <a:off x="4376420" y="88900"/>
            <a:ext cx="1223010" cy="1220470"/>
            <a:chOff x="289713" y="0"/>
            <a:chExt cx="847025" cy="950950"/>
          </a:xfrm>
        </p:grpSpPr>
        <p:sp>
          <p:nvSpPr>
            <p:cNvPr id="159" name="Google Shape;159;p3"/>
            <p:cNvSpPr/>
            <p:nvPr/>
          </p:nvSpPr>
          <p:spPr>
            <a:xfrm>
              <a:off x="289713" y="556700"/>
              <a:ext cx="847025" cy="378250"/>
            </a:xfrm>
            <a:custGeom>
              <a:avLst/>
              <a:gdLst/>
              <a:ahLst/>
              <a:cxnLst/>
              <a:rect l="l" t="t" r="r" b="b"/>
              <a:pathLst>
                <a:path w="33881" h="15130" extrusionOk="0">
                  <a:moveTo>
                    <a:pt x="15662" y="1"/>
                  </a:moveTo>
                  <a:lnTo>
                    <a:pt x="14277" y="214"/>
                  </a:lnTo>
                  <a:lnTo>
                    <a:pt x="12998" y="320"/>
                  </a:lnTo>
                  <a:lnTo>
                    <a:pt x="10548" y="853"/>
                  </a:lnTo>
                  <a:lnTo>
                    <a:pt x="8204" y="1599"/>
                  </a:lnTo>
                  <a:lnTo>
                    <a:pt x="6180" y="2345"/>
                  </a:lnTo>
                  <a:lnTo>
                    <a:pt x="4368" y="3197"/>
                  </a:lnTo>
                  <a:lnTo>
                    <a:pt x="2877" y="4049"/>
                  </a:lnTo>
                  <a:lnTo>
                    <a:pt x="1705" y="4795"/>
                  </a:lnTo>
                  <a:lnTo>
                    <a:pt x="746" y="5328"/>
                  </a:lnTo>
                  <a:lnTo>
                    <a:pt x="0" y="5860"/>
                  </a:lnTo>
                  <a:lnTo>
                    <a:pt x="1811" y="15130"/>
                  </a:lnTo>
                  <a:lnTo>
                    <a:pt x="5114" y="14490"/>
                  </a:lnTo>
                  <a:lnTo>
                    <a:pt x="8204" y="13958"/>
                  </a:lnTo>
                  <a:lnTo>
                    <a:pt x="11187" y="13745"/>
                  </a:lnTo>
                  <a:lnTo>
                    <a:pt x="14064" y="13532"/>
                  </a:lnTo>
                  <a:lnTo>
                    <a:pt x="16727" y="13425"/>
                  </a:lnTo>
                  <a:lnTo>
                    <a:pt x="19284" y="13425"/>
                  </a:lnTo>
                  <a:lnTo>
                    <a:pt x="21522" y="13532"/>
                  </a:lnTo>
                  <a:lnTo>
                    <a:pt x="23653" y="13638"/>
                  </a:lnTo>
                  <a:lnTo>
                    <a:pt x="27275" y="14064"/>
                  </a:lnTo>
                  <a:lnTo>
                    <a:pt x="29939" y="14597"/>
                  </a:lnTo>
                  <a:lnTo>
                    <a:pt x="31537" y="14917"/>
                  </a:lnTo>
                  <a:lnTo>
                    <a:pt x="32176" y="15130"/>
                  </a:lnTo>
                  <a:lnTo>
                    <a:pt x="33881" y="5860"/>
                  </a:lnTo>
                  <a:lnTo>
                    <a:pt x="32283" y="4688"/>
                  </a:lnTo>
                  <a:lnTo>
                    <a:pt x="30685" y="3730"/>
                  </a:lnTo>
                  <a:lnTo>
                    <a:pt x="29086" y="2771"/>
                  </a:lnTo>
                  <a:lnTo>
                    <a:pt x="27488" y="2025"/>
                  </a:lnTo>
                  <a:lnTo>
                    <a:pt x="25890" y="1492"/>
                  </a:lnTo>
                  <a:lnTo>
                    <a:pt x="24398" y="959"/>
                  </a:lnTo>
                  <a:lnTo>
                    <a:pt x="22907" y="533"/>
                  </a:lnTo>
                  <a:lnTo>
                    <a:pt x="21309" y="320"/>
                  </a:lnTo>
                  <a:lnTo>
                    <a:pt x="19924" y="107"/>
                  </a:lnTo>
                  <a:lnTo>
                    <a:pt x="18432"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160;p3"/>
            <p:cNvSpPr/>
            <p:nvPr/>
          </p:nvSpPr>
          <p:spPr>
            <a:xfrm>
              <a:off x="334988" y="886975"/>
              <a:ext cx="759150" cy="63975"/>
            </a:xfrm>
            <a:custGeom>
              <a:avLst/>
              <a:gdLst/>
              <a:ahLst/>
              <a:cxnLst/>
              <a:rect l="l" t="t" r="r" b="b"/>
              <a:pathLst>
                <a:path w="30366" h="2559" extrusionOk="0">
                  <a:moveTo>
                    <a:pt x="15129" y="1"/>
                  </a:moveTo>
                  <a:lnTo>
                    <a:pt x="12466" y="108"/>
                  </a:lnTo>
                  <a:lnTo>
                    <a:pt x="9589" y="321"/>
                  </a:lnTo>
                  <a:lnTo>
                    <a:pt x="6499" y="640"/>
                  </a:lnTo>
                  <a:lnTo>
                    <a:pt x="3303" y="1173"/>
                  </a:lnTo>
                  <a:lnTo>
                    <a:pt x="0" y="1919"/>
                  </a:lnTo>
                  <a:lnTo>
                    <a:pt x="2025" y="2132"/>
                  </a:lnTo>
                  <a:lnTo>
                    <a:pt x="4582" y="2345"/>
                  </a:lnTo>
                  <a:lnTo>
                    <a:pt x="8098" y="2451"/>
                  </a:lnTo>
                  <a:lnTo>
                    <a:pt x="12466" y="2558"/>
                  </a:lnTo>
                  <a:lnTo>
                    <a:pt x="17686" y="2558"/>
                  </a:lnTo>
                  <a:lnTo>
                    <a:pt x="23653" y="2345"/>
                  </a:lnTo>
                  <a:lnTo>
                    <a:pt x="30365" y="1919"/>
                  </a:lnTo>
                  <a:lnTo>
                    <a:pt x="29726" y="1706"/>
                  </a:lnTo>
                  <a:lnTo>
                    <a:pt x="28128" y="1279"/>
                  </a:lnTo>
                  <a:lnTo>
                    <a:pt x="25571" y="747"/>
                  </a:lnTo>
                  <a:lnTo>
                    <a:pt x="23866" y="534"/>
                  </a:lnTo>
                  <a:lnTo>
                    <a:pt x="22055" y="321"/>
                  </a:lnTo>
                  <a:lnTo>
                    <a:pt x="19924" y="108"/>
                  </a:lnTo>
                  <a:lnTo>
                    <a:pt x="1758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161;p3"/>
            <p:cNvSpPr/>
            <p:nvPr/>
          </p:nvSpPr>
          <p:spPr>
            <a:xfrm>
              <a:off x="390913" y="900300"/>
              <a:ext cx="668600" cy="45300"/>
            </a:xfrm>
            <a:custGeom>
              <a:avLst/>
              <a:gdLst/>
              <a:ahLst/>
              <a:cxnLst/>
              <a:rect l="l" t="t" r="r" b="b"/>
              <a:pathLst>
                <a:path w="26744" h="1812" extrusionOk="0">
                  <a:moveTo>
                    <a:pt x="12999" y="1"/>
                  </a:moveTo>
                  <a:lnTo>
                    <a:pt x="8844" y="107"/>
                  </a:lnTo>
                  <a:lnTo>
                    <a:pt x="5221" y="427"/>
                  </a:lnTo>
                  <a:lnTo>
                    <a:pt x="2451" y="746"/>
                  </a:lnTo>
                  <a:lnTo>
                    <a:pt x="1" y="1066"/>
                  </a:lnTo>
                  <a:lnTo>
                    <a:pt x="2132" y="1386"/>
                  </a:lnTo>
                  <a:lnTo>
                    <a:pt x="4369" y="1599"/>
                  </a:lnTo>
                  <a:lnTo>
                    <a:pt x="8950" y="1812"/>
                  </a:lnTo>
                  <a:lnTo>
                    <a:pt x="13425" y="1812"/>
                  </a:lnTo>
                  <a:lnTo>
                    <a:pt x="17580" y="1705"/>
                  </a:lnTo>
                  <a:lnTo>
                    <a:pt x="21309" y="1492"/>
                  </a:lnTo>
                  <a:lnTo>
                    <a:pt x="24186" y="1386"/>
                  </a:lnTo>
                  <a:lnTo>
                    <a:pt x="26743" y="1066"/>
                  </a:lnTo>
                  <a:lnTo>
                    <a:pt x="24399" y="640"/>
                  </a:lnTo>
                  <a:lnTo>
                    <a:pt x="22162" y="427"/>
                  </a:lnTo>
                  <a:lnTo>
                    <a:pt x="19818" y="214"/>
                  </a:lnTo>
                  <a:lnTo>
                    <a:pt x="17474"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162;p3"/>
            <p:cNvSpPr/>
            <p:nvPr/>
          </p:nvSpPr>
          <p:spPr>
            <a:xfrm>
              <a:off x="585363" y="479450"/>
              <a:ext cx="282350" cy="90600"/>
            </a:xfrm>
            <a:custGeom>
              <a:avLst/>
              <a:gdLst/>
              <a:ahLst/>
              <a:cxnLst/>
              <a:rect l="l" t="t" r="r" b="b"/>
              <a:pathLst>
                <a:path w="11294" h="3624" extrusionOk="0">
                  <a:moveTo>
                    <a:pt x="5860" y="1"/>
                  </a:moveTo>
                  <a:lnTo>
                    <a:pt x="3942" y="107"/>
                  </a:lnTo>
                  <a:lnTo>
                    <a:pt x="2025" y="427"/>
                  </a:lnTo>
                  <a:lnTo>
                    <a:pt x="959" y="747"/>
                  </a:lnTo>
                  <a:lnTo>
                    <a:pt x="0" y="1066"/>
                  </a:lnTo>
                  <a:lnTo>
                    <a:pt x="533" y="3623"/>
                  </a:lnTo>
                  <a:lnTo>
                    <a:pt x="4262" y="3517"/>
                  </a:lnTo>
                  <a:lnTo>
                    <a:pt x="7671" y="3517"/>
                  </a:lnTo>
                  <a:lnTo>
                    <a:pt x="10868" y="3623"/>
                  </a:lnTo>
                  <a:lnTo>
                    <a:pt x="11294" y="320"/>
                  </a:lnTo>
                  <a:lnTo>
                    <a:pt x="10335" y="107"/>
                  </a:lnTo>
                  <a:lnTo>
                    <a:pt x="9057"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163;p3"/>
            <p:cNvSpPr/>
            <p:nvPr/>
          </p:nvSpPr>
          <p:spPr>
            <a:xfrm>
              <a:off x="713213" y="0"/>
              <a:ext cx="21325" cy="479475"/>
            </a:xfrm>
            <a:custGeom>
              <a:avLst/>
              <a:gdLst/>
              <a:ahLst/>
              <a:cxnLst/>
              <a:rect l="l" t="t" r="r" b="b"/>
              <a:pathLst>
                <a:path w="853" h="19179" extrusionOk="0">
                  <a:moveTo>
                    <a:pt x="0" y="1"/>
                  </a:moveTo>
                  <a:lnTo>
                    <a:pt x="427" y="19179"/>
                  </a:lnTo>
                  <a:lnTo>
                    <a:pt x="853" y="19179"/>
                  </a:lnTo>
                  <a:lnTo>
                    <a:pt x="427" y="1"/>
                  </a:lnTo>
                  <a:close/>
                </a:path>
              </a:pathLst>
            </a:custGeom>
            <a:solidFill>
              <a:schemeClr val="dk2"/>
            </a:solid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164;p3"/>
            <p:cNvSpPr/>
            <p:nvPr/>
          </p:nvSpPr>
          <p:spPr>
            <a:xfrm>
              <a:off x="630638" y="900300"/>
              <a:ext cx="186475" cy="39975"/>
            </a:xfrm>
            <a:custGeom>
              <a:avLst/>
              <a:gdLst/>
              <a:ahLst/>
              <a:cxnLst/>
              <a:rect l="l" t="t" r="r" b="b"/>
              <a:pathLst>
                <a:path w="7459" h="1599" extrusionOk="0">
                  <a:moveTo>
                    <a:pt x="2558" y="1"/>
                  </a:moveTo>
                  <a:lnTo>
                    <a:pt x="1" y="107"/>
                  </a:lnTo>
                  <a:lnTo>
                    <a:pt x="640" y="533"/>
                  </a:lnTo>
                  <a:lnTo>
                    <a:pt x="1386" y="960"/>
                  </a:lnTo>
                  <a:lnTo>
                    <a:pt x="2451" y="1386"/>
                  </a:lnTo>
                  <a:lnTo>
                    <a:pt x="2984" y="1492"/>
                  </a:lnTo>
                  <a:lnTo>
                    <a:pt x="3517" y="1599"/>
                  </a:lnTo>
                  <a:lnTo>
                    <a:pt x="4156" y="1599"/>
                  </a:lnTo>
                  <a:lnTo>
                    <a:pt x="4795" y="1492"/>
                  </a:lnTo>
                  <a:lnTo>
                    <a:pt x="5434" y="1279"/>
                  </a:lnTo>
                  <a:lnTo>
                    <a:pt x="6074" y="960"/>
                  </a:lnTo>
                  <a:lnTo>
                    <a:pt x="6819" y="533"/>
                  </a:lnTo>
                  <a:lnTo>
                    <a:pt x="745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165;p3"/>
            <p:cNvSpPr/>
            <p:nvPr/>
          </p:nvSpPr>
          <p:spPr>
            <a:xfrm>
              <a:off x="289713" y="556700"/>
              <a:ext cx="847025" cy="378250"/>
            </a:xfrm>
            <a:custGeom>
              <a:avLst/>
              <a:gdLst/>
              <a:ahLst/>
              <a:cxnLst/>
              <a:rect l="l" t="t" r="r" b="b"/>
              <a:pathLst>
                <a:path w="33881" h="15130" extrusionOk="0">
                  <a:moveTo>
                    <a:pt x="15662" y="1"/>
                  </a:moveTo>
                  <a:lnTo>
                    <a:pt x="14277" y="214"/>
                  </a:lnTo>
                  <a:lnTo>
                    <a:pt x="12998" y="320"/>
                  </a:lnTo>
                  <a:lnTo>
                    <a:pt x="10548" y="853"/>
                  </a:lnTo>
                  <a:lnTo>
                    <a:pt x="8204" y="1599"/>
                  </a:lnTo>
                  <a:lnTo>
                    <a:pt x="6180" y="2345"/>
                  </a:lnTo>
                  <a:lnTo>
                    <a:pt x="4368" y="3197"/>
                  </a:lnTo>
                  <a:lnTo>
                    <a:pt x="2877" y="4049"/>
                  </a:lnTo>
                  <a:lnTo>
                    <a:pt x="1705" y="4795"/>
                  </a:lnTo>
                  <a:lnTo>
                    <a:pt x="746" y="5328"/>
                  </a:lnTo>
                  <a:lnTo>
                    <a:pt x="0" y="5860"/>
                  </a:lnTo>
                  <a:lnTo>
                    <a:pt x="1811" y="15130"/>
                  </a:lnTo>
                  <a:lnTo>
                    <a:pt x="5114" y="14490"/>
                  </a:lnTo>
                  <a:lnTo>
                    <a:pt x="8204" y="13958"/>
                  </a:lnTo>
                  <a:lnTo>
                    <a:pt x="11187" y="13745"/>
                  </a:lnTo>
                  <a:lnTo>
                    <a:pt x="14064" y="13532"/>
                  </a:lnTo>
                  <a:lnTo>
                    <a:pt x="16727" y="13425"/>
                  </a:lnTo>
                  <a:lnTo>
                    <a:pt x="19284" y="13425"/>
                  </a:lnTo>
                  <a:lnTo>
                    <a:pt x="21522" y="13532"/>
                  </a:lnTo>
                  <a:lnTo>
                    <a:pt x="23653" y="13638"/>
                  </a:lnTo>
                  <a:lnTo>
                    <a:pt x="27275" y="14064"/>
                  </a:lnTo>
                  <a:lnTo>
                    <a:pt x="29939" y="14597"/>
                  </a:lnTo>
                  <a:lnTo>
                    <a:pt x="31537" y="14917"/>
                  </a:lnTo>
                  <a:lnTo>
                    <a:pt x="32176" y="15130"/>
                  </a:lnTo>
                  <a:lnTo>
                    <a:pt x="33881" y="5860"/>
                  </a:lnTo>
                  <a:lnTo>
                    <a:pt x="32283" y="4688"/>
                  </a:lnTo>
                  <a:lnTo>
                    <a:pt x="30685" y="3730"/>
                  </a:lnTo>
                  <a:lnTo>
                    <a:pt x="29086" y="2771"/>
                  </a:lnTo>
                  <a:lnTo>
                    <a:pt x="27488" y="2025"/>
                  </a:lnTo>
                  <a:lnTo>
                    <a:pt x="25890" y="1492"/>
                  </a:lnTo>
                  <a:lnTo>
                    <a:pt x="24398" y="959"/>
                  </a:lnTo>
                  <a:lnTo>
                    <a:pt x="22907" y="533"/>
                  </a:lnTo>
                  <a:lnTo>
                    <a:pt x="21309" y="320"/>
                  </a:lnTo>
                  <a:lnTo>
                    <a:pt x="19924" y="107"/>
                  </a:lnTo>
                  <a:lnTo>
                    <a:pt x="18432" y="1"/>
                  </a:lnTo>
                  <a:close/>
                </a:path>
              </a:pathLst>
            </a:custGeom>
            <a:solidFill>
              <a:srgbClr val="191919">
                <a:alpha val="26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166;p3"/>
            <p:cNvSpPr/>
            <p:nvPr/>
          </p:nvSpPr>
          <p:spPr>
            <a:xfrm>
              <a:off x="289713" y="559375"/>
              <a:ext cx="847025" cy="143850"/>
            </a:xfrm>
            <a:custGeom>
              <a:avLst/>
              <a:gdLst/>
              <a:ahLst/>
              <a:cxnLst/>
              <a:rect l="l" t="t" r="r" b="b"/>
              <a:pathLst>
                <a:path w="33881" h="5754" extrusionOk="0">
                  <a:moveTo>
                    <a:pt x="16301" y="0"/>
                  </a:moveTo>
                  <a:lnTo>
                    <a:pt x="14810" y="107"/>
                  </a:lnTo>
                  <a:lnTo>
                    <a:pt x="13318" y="213"/>
                  </a:lnTo>
                  <a:lnTo>
                    <a:pt x="11826" y="533"/>
                  </a:lnTo>
                  <a:lnTo>
                    <a:pt x="10228" y="959"/>
                  </a:lnTo>
                  <a:lnTo>
                    <a:pt x="8630" y="1385"/>
                  </a:lnTo>
                  <a:lnTo>
                    <a:pt x="6925" y="2024"/>
                  </a:lnTo>
                  <a:lnTo>
                    <a:pt x="5221" y="2770"/>
                  </a:lnTo>
                  <a:lnTo>
                    <a:pt x="3516" y="3623"/>
                  </a:lnTo>
                  <a:lnTo>
                    <a:pt x="1811" y="4688"/>
                  </a:lnTo>
                  <a:lnTo>
                    <a:pt x="0" y="5753"/>
                  </a:lnTo>
                  <a:lnTo>
                    <a:pt x="3090" y="5327"/>
                  </a:lnTo>
                  <a:lnTo>
                    <a:pt x="6606" y="4901"/>
                  </a:lnTo>
                  <a:lnTo>
                    <a:pt x="11081" y="4475"/>
                  </a:lnTo>
                  <a:lnTo>
                    <a:pt x="13638" y="4368"/>
                  </a:lnTo>
                  <a:lnTo>
                    <a:pt x="16301" y="4262"/>
                  </a:lnTo>
                  <a:lnTo>
                    <a:pt x="19178" y="4262"/>
                  </a:lnTo>
                  <a:lnTo>
                    <a:pt x="22055" y="4368"/>
                  </a:lnTo>
                  <a:lnTo>
                    <a:pt x="24931" y="4475"/>
                  </a:lnTo>
                  <a:lnTo>
                    <a:pt x="27914" y="4795"/>
                  </a:lnTo>
                  <a:lnTo>
                    <a:pt x="30898" y="5221"/>
                  </a:lnTo>
                  <a:lnTo>
                    <a:pt x="33881" y="5753"/>
                  </a:lnTo>
                  <a:lnTo>
                    <a:pt x="33881" y="5753"/>
                  </a:lnTo>
                  <a:lnTo>
                    <a:pt x="33242" y="5221"/>
                  </a:lnTo>
                  <a:lnTo>
                    <a:pt x="32389" y="4688"/>
                  </a:lnTo>
                  <a:lnTo>
                    <a:pt x="31324" y="3942"/>
                  </a:lnTo>
                  <a:lnTo>
                    <a:pt x="29832" y="3196"/>
                  </a:lnTo>
                  <a:lnTo>
                    <a:pt x="28234" y="2344"/>
                  </a:lnTo>
                  <a:lnTo>
                    <a:pt x="26316" y="1598"/>
                  </a:lnTo>
                  <a:lnTo>
                    <a:pt x="24079" y="852"/>
                  </a:lnTo>
                  <a:lnTo>
                    <a:pt x="21735" y="320"/>
                  </a:lnTo>
                  <a:lnTo>
                    <a:pt x="20456" y="107"/>
                  </a:lnTo>
                  <a:lnTo>
                    <a:pt x="1907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167;p3"/>
            <p:cNvSpPr/>
            <p:nvPr/>
          </p:nvSpPr>
          <p:spPr>
            <a:xfrm>
              <a:off x="585363" y="479450"/>
              <a:ext cx="282350" cy="90600"/>
            </a:xfrm>
            <a:custGeom>
              <a:avLst/>
              <a:gdLst/>
              <a:ahLst/>
              <a:cxnLst/>
              <a:rect l="l" t="t" r="r" b="b"/>
              <a:pathLst>
                <a:path w="11294" h="3624" extrusionOk="0">
                  <a:moveTo>
                    <a:pt x="5860" y="1"/>
                  </a:moveTo>
                  <a:lnTo>
                    <a:pt x="3942" y="107"/>
                  </a:lnTo>
                  <a:lnTo>
                    <a:pt x="2025" y="427"/>
                  </a:lnTo>
                  <a:lnTo>
                    <a:pt x="959" y="747"/>
                  </a:lnTo>
                  <a:lnTo>
                    <a:pt x="0" y="1066"/>
                  </a:lnTo>
                  <a:lnTo>
                    <a:pt x="533" y="3623"/>
                  </a:lnTo>
                  <a:lnTo>
                    <a:pt x="4262" y="3517"/>
                  </a:lnTo>
                  <a:lnTo>
                    <a:pt x="7671" y="3517"/>
                  </a:lnTo>
                  <a:lnTo>
                    <a:pt x="10868" y="3623"/>
                  </a:lnTo>
                  <a:lnTo>
                    <a:pt x="11294" y="320"/>
                  </a:lnTo>
                  <a:lnTo>
                    <a:pt x="10335" y="107"/>
                  </a:lnTo>
                  <a:lnTo>
                    <a:pt x="9057" y="1"/>
                  </a:lnTo>
                  <a:close/>
                </a:path>
              </a:pathLst>
            </a:custGeom>
            <a:solidFill>
              <a:srgbClr val="191919">
                <a:alpha val="26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 name="Google Shape;168;p3"/>
          <p:cNvGrpSpPr/>
          <p:nvPr/>
        </p:nvGrpSpPr>
        <p:grpSpPr>
          <a:xfrm>
            <a:off x="5755640" y="88900"/>
            <a:ext cx="1223010" cy="1220470"/>
            <a:chOff x="289713" y="0"/>
            <a:chExt cx="847025" cy="950950"/>
          </a:xfrm>
        </p:grpSpPr>
        <p:sp>
          <p:nvSpPr>
            <p:cNvPr id="169" name="Google Shape;169;p3"/>
            <p:cNvSpPr/>
            <p:nvPr/>
          </p:nvSpPr>
          <p:spPr>
            <a:xfrm>
              <a:off x="289713" y="556700"/>
              <a:ext cx="847025" cy="378250"/>
            </a:xfrm>
            <a:custGeom>
              <a:avLst/>
              <a:gdLst/>
              <a:ahLst/>
              <a:cxnLst/>
              <a:rect l="l" t="t" r="r" b="b"/>
              <a:pathLst>
                <a:path w="33881" h="15130" extrusionOk="0">
                  <a:moveTo>
                    <a:pt x="15662" y="1"/>
                  </a:moveTo>
                  <a:lnTo>
                    <a:pt x="14277" y="214"/>
                  </a:lnTo>
                  <a:lnTo>
                    <a:pt x="12998" y="320"/>
                  </a:lnTo>
                  <a:lnTo>
                    <a:pt x="10548" y="853"/>
                  </a:lnTo>
                  <a:lnTo>
                    <a:pt x="8204" y="1599"/>
                  </a:lnTo>
                  <a:lnTo>
                    <a:pt x="6180" y="2345"/>
                  </a:lnTo>
                  <a:lnTo>
                    <a:pt x="4368" y="3197"/>
                  </a:lnTo>
                  <a:lnTo>
                    <a:pt x="2877" y="4049"/>
                  </a:lnTo>
                  <a:lnTo>
                    <a:pt x="1705" y="4795"/>
                  </a:lnTo>
                  <a:lnTo>
                    <a:pt x="746" y="5328"/>
                  </a:lnTo>
                  <a:lnTo>
                    <a:pt x="0" y="5860"/>
                  </a:lnTo>
                  <a:lnTo>
                    <a:pt x="1811" y="15130"/>
                  </a:lnTo>
                  <a:lnTo>
                    <a:pt x="5114" y="14490"/>
                  </a:lnTo>
                  <a:lnTo>
                    <a:pt x="8204" y="13958"/>
                  </a:lnTo>
                  <a:lnTo>
                    <a:pt x="11187" y="13745"/>
                  </a:lnTo>
                  <a:lnTo>
                    <a:pt x="14064" y="13532"/>
                  </a:lnTo>
                  <a:lnTo>
                    <a:pt x="16727" y="13425"/>
                  </a:lnTo>
                  <a:lnTo>
                    <a:pt x="19284" y="13425"/>
                  </a:lnTo>
                  <a:lnTo>
                    <a:pt x="21522" y="13532"/>
                  </a:lnTo>
                  <a:lnTo>
                    <a:pt x="23653" y="13638"/>
                  </a:lnTo>
                  <a:lnTo>
                    <a:pt x="27275" y="14064"/>
                  </a:lnTo>
                  <a:lnTo>
                    <a:pt x="29939" y="14597"/>
                  </a:lnTo>
                  <a:lnTo>
                    <a:pt x="31537" y="14917"/>
                  </a:lnTo>
                  <a:lnTo>
                    <a:pt x="32176" y="15130"/>
                  </a:lnTo>
                  <a:lnTo>
                    <a:pt x="33881" y="5860"/>
                  </a:lnTo>
                  <a:lnTo>
                    <a:pt x="32283" y="4688"/>
                  </a:lnTo>
                  <a:lnTo>
                    <a:pt x="30685" y="3730"/>
                  </a:lnTo>
                  <a:lnTo>
                    <a:pt x="29086" y="2771"/>
                  </a:lnTo>
                  <a:lnTo>
                    <a:pt x="27488" y="2025"/>
                  </a:lnTo>
                  <a:lnTo>
                    <a:pt x="25890" y="1492"/>
                  </a:lnTo>
                  <a:lnTo>
                    <a:pt x="24398" y="959"/>
                  </a:lnTo>
                  <a:lnTo>
                    <a:pt x="22907" y="533"/>
                  </a:lnTo>
                  <a:lnTo>
                    <a:pt x="21309" y="320"/>
                  </a:lnTo>
                  <a:lnTo>
                    <a:pt x="19924" y="107"/>
                  </a:lnTo>
                  <a:lnTo>
                    <a:pt x="18432"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170;p3"/>
            <p:cNvSpPr/>
            <p:nvPr/>
          </p:nvSpPr>
          <p:spPr>
            <a:xfrm>
              <a:off x="334988" y="886975"/>
              <a:ext cx="759150" cy="63975"/>
            </a:xfrm>
            <a:custGeom>
              <a:avLst/>
              <a:gdLst/>
              <a:ahLst/>
              <a:cxnLst/>
              <a:rect l="l" t="t" r="r" b="b"/>
              <a:pathLst>
                <a:path w="30366" h="2559" extrusionOk="0">
                  <a:moveTo>
                    <a:pt x="15129" y="1"/>
                  </a:moveTo>
                  <a:lnTo>
                    <a:pt x="12466" y="108"/>
                  </a:lnTo>
                  <a:lnTo>
                    <a:pt x="9589" y="321"/>
                  </a:lnTo>
                  <a:lnTo>
                    <a:pt x="6499" y="640"/>
                  </a:lnTo>
                  <a:lnTo>
                    <a:pt x="3303" y="1173"/>
                  </a:lnTo>
                  <a:lnTo>
                    <a:pt x="0" y="1919"/>
                  </a:lnTo>
                  <a:lnTo>
                    <a:pt x="2025" y="2132"/>
                  </a:lnTo>
                  <a:lnTo>
                    <a:pt x="4582" y="2345"/>
                  </a:lnTo>
                  <a:lnTo>
                    <a:pt x="8098" y="2451"/>
                  </a:lnTo>
                  <a:lnTo>
                    <a:pt x="12466" y="2558"/>
                  </a:lnTo>
                  <a:lnTo>
                    <a:pt x="17686" y="2558"/>
                  </a:lnTo>
                  <a:lnTo>
                    <a:pt x="23653" y="2345"/>
                  </a:lnTo>
                  <a:lnTo>
                    <a:pt x="30365" y="1919"/>
                  </a:lnTo>
                  <a:lnTo>
                    <a:pt x="29726" y="1706"/>
                  </a:lnTo>
                  <a:lnTo>
                    <a:pt x="28128" y="1279"/>
                  </a:lnTo>
                  <a:lnTo>
                    <a:pt x="25571" y="747"/>
                  </a:lnTo>
                  <a:lnTo>
                    <a:pt x="23866" y="534"/>
                  </a:lnTo>
                  <a:lnTo>
                    <a:pt x="22055" y="321"/>
                  </a:lnTo>
                  <a:lnTo>
                    <a:pt x="19924" y="108"/>
                  </a:lnTo>
                  <a:lnTo>
                    <a:pt x="1758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171;p3"/>
            <p:cNvSpPr/>
            <p:nvPr/>
          </p:nvSpPr>
          <p:spPr>
            <a:xfrm>
              <a:off x="390913" y="900300"/>
              <a:ext cx="668600" cy="45300"/>
            </a:xfrm>
            <a:custGeom>
              <a:avLst/>
              <a:gdLst/>
              <a:ahLst/>
              <a:cxnLst/>
              <a:rect l="l" t="t" r="r" b="b"/>
              <a:pathLst>
                <a:path w="26744" h="1812" extrusionOk="0">
                  <a:moveTo>
                    <a:pt x="12999" y="1"/>
                  </a:moveTo>
                  <a:lnTo>
                    <a:pt x="8844" y="107"/>
                  </a:lnTo>
                  <a:lnTo>
                    <a:pt x="5221" y="427"/>
                  </a:lnTo>
                  <a:lnTo>
                    <a:pt x="2451" y="746"/>
                  </a:lnTo>
                  <a:lnTo>
                    <a:pt x="1" y="1066"/>
                  </a:lnTo>
                  <a:lnTo>
                    <a:pt x="2132" y="1386"/>
                  </a:lnTo>
                  <a:lnTo>
                    <a:pt x="4369" y="1599"/>
                  </a:lnTo>
                  <a:lnTo>
                    <a:pt x="8950" y="1812"/>
                  </a:lnTo>
                  <a:lnTo>
                    <a:pt x="13425" y="1812"/>
                  </a:lnTo>
                  <a:lnTo>
                    <a:pt x="17580" y="1705"/>
                  </a:lnTo>
                  <a:lnTo>
                    <a:pt x="21309" y="1492"/>
                  </a:lnTo>
                  <a:lnTo>
                    <a:pt x="24186" y="1386"/>
                  </a:lnTo>
                  <a:lnTo>
                    <a:pt x="26743" y="1066"/>
                  </a:lnTo>
                  <a:lnTo>
                    <a:pt x="24399" y="640"/>
                  </a:lnTo>
                  <a:lnTo>
                    <a:pt x="22162" y="427"/>
                  </a:lnTo>
                  <a:lnTo>
                    <a:pt x="19818" y="214"/>
                  </a:lnTo>
                  <a:lnTo>
                    <a:pt x="17474"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172;p3"/>
            <p:cNvSpPr/>
            <p:nvPr/>
          </p:nvSpPr>
          <p:spPr>
            <a:xfrm>
              <a:off x="585363" y="479450"/>
              <a:ext cx="282350" cy="90600"/>
            </a:xfrm>
            <a:custGeom>
              <a:avLst/>
              <a:gdLst/>
              <a:ahLst/>
              <a:cxnLst/>
              <a:rect l="l" t="t" r="r" b="b"/>
              <a:pathLst>
                <a:path w="11294" h="3624" extrusionOk="0">
                  <a:moveTo>
                    <a:pt x="5860" y="1"/>
                  </a:moveTo>
                  <a:lnTo>
                    <a:pt x="3942" y="107"/>
                  </a:lnTo>
                  <a:lnTo>
                    <a:pt x="2025" y="427"/>
                  </a:lnTo>
                  <a:lnTo>
                    <a:pt x="959" y="747"/>
                  </a:lnTo>
                  <a:lnTo>
                    <a:pt x="0" y="1066"/>
                  </a:lnTo>
                  <a:lnTo>
                    <a:pt x="533" y="3623"/>
                  </a:lnTo>
                  <a:lnTo>
                    <a:pt x="4262" y="3517"/>
                  </a:lnTo>
                  <a:lnTo>
                    <a:pt x="7671" y="3517"/>
                  </a:lnTo>
                  <a:lnTo>
                    <a:pt x="10868" y="3623"/>
                  </a:lnTo>
                  <a:lnTo>
                    <a:pt x="11294" y="320"/>
                  </a:lnTo>
                  <a:lnTo>
                    <a:pt x="10335" y="107"/>
                  </a:lnTo>
                  <a:lnTo>
                    <a:pt x="9057"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173;p3"/>
            <p:cNvSpPr/>
            <p:nvPr/>
          </p:nvSpPr>
          <p:spPr>
            <a:xfrm>
              <a:off x="713213" y="0"/>
              <a:ext cx="21325" cy="479475"/>
            </a:xfrm>
            <a:custGeom>
              <a:avLst/>
              <a:gdLst/>
              <a:ahLst/>
              <a:cxnLst/>
              <a:rect l="l" t="t" r="r" b="b"/>
              <a:pathLst>
                <a:path w="853" h="19179" extrusionOk="0">
                  <a:moveTo>
                    <a:pt x="0" y="1"/>
                  </a:moveTo>
                  <a:lnTo>
                    <a:pt x="427" y="19179"/>
                  </a:lnTo>
                  <a:lnTo>
                    <a:pt x="853" y="19179"/>
                  </a:lnTo>
                  <a:lnTo>
                    <a:pt x="427" y="1"/>
                  </a:lnTo>
                  <a:close/>
                </a:path>
              </a:pathLst>
            </a:custGeom>
            <a:solidFill>
              <a:schemeClr val="dk2"/>
            </a:solid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174;p3"/>
            <p:cNvSpPr/>
            <p:nvPr/>
          </p:nvSpPr>
          <p:spPr>
            <a:xfrm>
              <a:off x="630638" y="900300"/>
              <a:ext cx="186475" cy="39975"/>
            </a:xfrm>
            <a:custGeom>
              <a:avLst/>
              <a:gdLst/>
              <a:ahLst/>
              <a:cxnLst/>
              <a:rect l="l" t="t" r="r" b="b"/>
              <a:pathLst>
                <a:path w="7459" h="1599" extrusionOk="0">
                  <a:moveTo>
                    <a:pt x="2558" y="1"/>
                  </a:moveTo>
                  <a:lnTo>
                    <a:pt x="1" y="107"/>
                  </a:lnTo>
                  <a:lnTo>
                    <a:pt x="640" y="533"/>
                  </a:lnTo>
                  <a:lnTo>
                    <a:pt x="1386" y="960"/>
                  </a:lnTo>
                  <a:lnTo>
                    <a:pt x="2451" y="1386"/>
                  </a:lnTo>
                  <a:lnTo>
                    <a:pt x="2984" y="1492"/>
                  </a:lnTo>
                  <a:lnTo>
                    <a:pt x="3517" y="1599"/>
                  </a:lnTo>
                  <a:lnTo>
                    <a:pt x="4156" y="1599"/>
                  </a:lnTo>
                  <a:lnTo>
                    <a:pt x="4795" y="1492"/>
                  </a:lnTo>
                  <a:lnTo>
                    <a:pt x="5434" y="1279"/>
                  </a:lnTo>
                  <a:lnTo>
                    <a:pt x="6074" y="960"/>
                  </a:lnTo>
                  <a:lnTo>
                    <a:pt x="6819" y="533"/>
                  </a:lnTo>
                  <a:lnTo>
                    <a:pt x="745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175;p3"/>
            <p:cNvSpPr/>
            <p:nvPr/>
          </p:nvSpPr>
          <p:spPr>
            <a:xfrm>
              <a:off x="289713" y="556700"/>
              <a:ext cx="847025" cy="378250"/>
            </a:xfrm>
            <a:custGeom>
              <a:avLst/>
              <a:gdLst/>
              <a:ahLst/>
              <a:cxnLst/>
              <a:rect l="l" t="t" r="r" b="b"/>
              <a:pathLst>
                <a:path w="33881" h="15130" extrusionOk="0">
                  <a:moveTo>
                    <a:pt x="15662" y="1"/>
                  </a:moveTo>
                  <a:lnTo>
                    <a:pt x="14277" y="214"/>
                  </a:lnTo>
                  <a:lnTo>
                    <a:pt x="12998" y="320"/>
                  </a:lnTo>
                  <a:lnTo>
                    <a:pt x="10548" y="853"/>
                  </a:lnTo>
                  <a:lnTo>
                    <a:pt x="8204" y="1599"/>
                  </a:lnTo>
                  <a:lnTo>
                    <a:pt x="6180" y="2345"/>
                  </a:lnTo>
                  <a:lnTo>
                    <a:pt x="4368" y="3197"/>
                  </a:lnTo>
                  <a:lnTo>
                    <a:pt x="2877" y="4049"/>
                  </a:lnTo>
                  <a:lnTo>
                    <a:pt x="1705" y="4795"/>
                  </a:lnTo>
                  <a:lnTo>
                    <a:pt x="746" y="5328"/>
                  </a:lnTo>
                  <a:lnTo>
                    <a:pt x="0" y="5860"/>
                  </a:lnTo>
                  <a:lnTo>
                    <a:pt x="1811" y="15130"/>
                  </a:lnTo>
                  <a:lnTo>
                    <a:pt x="5114" y="14490"/>
                  </a:lnTo>
                  <a:lnTo>
                    <a:pt x="8204" y="13958"/>
                  </a:lnTo>
                  <a:lnTo>
                    <a:pt x="11187" y="13745"/>
                  </a:lnTo>
                  <a:lnTo>
                    <a:pt x="14064" y="13532"/>
                  </a:lnTo>
                  <a:lnTo>
                    <a:pt x="16727" y="13425"/>
                  </a:lnTo>
                  <a:lnTo>
                    <a:pt x="19284" y="13425"/>
                  </a:lnTo>
                  <a:lnTo>
                    <a:pt x="21522" y="13532"/>
                  </a:lnTo>
                  <a:lnTo>
                    <a:pt x="23653" y="13638"/>
                  </a:lnTo>
                  <a:lnTo>
                    <a:pt x="27275" y="14064"/>
                  </a:lnTo>
                  <a:lnTo>
                    <a:pt x="29939" y="14597"/>
                  </a:lnTo>
                  <a:lnTo>
                    <a:pt x="31537" y="14917"/>
                  </a:lnTo>
                  <a:lnTo>
                    <a:pt x="32176" y="15130"/>
                  </a:lnTo>
                  <a:lnTo>
                    <a:pt x="33881" y="5860"/>
                  </a:lnTo>
                  <a:lnTo>
                    <a:pt x="32283" y="4688"/>
                  </a:lnTo>
                  <a:lnTo>
                    <a:pt x="30685" y="3730"/>
                  </a:lnTo>
                  <a:lnTo>
                    <a:pt x="29086" y="2771"/>
                  </a:lnTo>
                  <a:lnTo>
                    <a:pt x="27488" y="2025"/>
                  </a:lnTo>
                  <a:lnTo>
                    <a:pt x="25890" y="1492"/>
                  </a:lnTo>
                  <a:lnTo>
                    <a:pt x="24398" y="959"/>
                  </a:lnTo>
                  <a:lnTo>
                    <a:pt x="22907" y="533"/>
                  </a:lnTo>
                  <a:lnTo>
                    <a:pt x="21309" y="320"/>
                  </a:lnTo>
                  <a:lnTo>
                    <a:pt x="19924" y="107"/>
                  </a:lnTo>
                  <a:lnTo>
                    <a:pt x="18432" y="1"/>
                  </a:lnTo>
                  <a:close/>
                </a:path>
              </a:pathLst>
            </a:custGeom>
            <a:solidFill>
              <a:srgbClr val="191919">
                <a:alpha val="26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176;p3"/>
            <p:cNvSpPr/>
            <p:nvPr/>
          </p:nvSpPr>
          <p:spPr>
            <a:xfrm>
              <a:off x="289713" y="559375"/>
              <a:ext cx="847025" cy="143850"/>
            </a:xfrm>
            <a:custGeom>
              <a:avLst/>
              <a:gdLst/>
              <a:ahLst/>
              <a:cxnLst/>
              <a:rect l="l" t="t" r="r" b="b"/>
              <a:pathLst>
                <a:path w="33881" h="5754" extrusionOk="0">
                  <a:moveTo>
                    <a:pt x="16301" y="0"/>
                  </a:moveTo>
                  <a:lnTo>
                    <a:pt x="14810" y="107"/>
                  </a:lnTo>
                  <a:lnTo>
                    <a:pt x="13318" y="213"/>
                  </a:lnTo>
                  <a:lnTo>
                    <a:pt x="11826" y="533"/>
                  </a:lnTo>
                  <a:lnTo>
                    <a:pt x="10228" y="959"/>
                  </a:lnTo>
                  <a:lnTo>
                    <a:pt x="8630" y="1385"/>
                  </a:lnTo>
                  <a:lnTo>
                    <a:pt x="6925" y="2024"/>
                  </a:lnTo>
                  <a:lnTo>
                    <a:pt x="5221" y="2770"/>
                  </a:lnTo>
                  <a:lnTo>
                    <a:pt x="3516" y="3623"/>
                  </a:lnTo>
                  <a:lnTo>
                    <a:pt x="1811" y="4688"/>
                  </a:lnTo>
                  <a:lnTo>
                    <a:pt x="0" y="5753"/>
                  </a:lnTo>
                  <a:lnTo>
                    <a:pt x="3090" y="5327"/>
                  </a:lnTo>
                  <a:lnTo>
                    <a:pt x="6606" y="4901"/>
                  </a:lnTo>
                  <a:lnTo>
                    <a:pt x="11081" y="4475"/>
                  </a:lnTo>
                  <a:lnTo>
                    <a:pt x="13638" y="4368"/>
                  </a:lnTo>
                  <a:lnTo>
                    <a:pt x="16301" y="4262"/>
                  </a:lnTo>
                  <a:lnTo>
                    <a:pt x="19178" y="4262"/>
                  </a:lnTo>
                  <a:lnTo>
                    <a:pt x="22055" y="4368"/>
                  </a:lnTo>
                  <a:lnTo>
                    <a:pt x="24931" y="4475"/>
                  </a:lnTo>
                  <a:lnTo>
                    <a:pt x="27914" y="4795"/>
                  </a:lnTo>
                  <a:lnTo>
                    <a:pt x="30898" y="5221"/>
                  </a:lnTo>
                  <a:lnTo>
                    <a:pt x="33881" y="5753"/>
                  </a:lnTo>
                  <a:lnTo>
                    <a:pt x="33881" y="5753"/>
                  </a:lnTo>
                  <a:lnTo>
                    <a:pt x="33242" y="5221"/>
                  </a:lnTo>
                  <a:lnTo>
                    <a:pt x="32389" y="4688"/>
                  </a:lnTo>
                  <a:lnTo>
                    <a:pt x="31324" y="3942"/>
                  </a:lnTo>
                  <a:lnTo>
                    <a:pt x="29832" y="3196"/>
                  </a:lnTo>
                  <a:lnTo>
                    <a:pt x="28234" y="2344"/>
                  </a:lnTo>
                  <a:lnTo>
                    <a:pt x="26316" y="1598"/>
                  </a:lnTo>
                  <a:lnTo>
                    <a:pt x="24079" y="852"/>
                  </a:lnTo>
                  <a:lnTo>
                    <a:pt x="21735" y="320"/>
                  </a:lnTo>
                  <a:lnTo>
                    <a:pt x="20456" y="107"/>
                  </a:lnTo>
                  <a:lnTo>
                    <a:pt x="1907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177;p3"/>
            <p:cNvSpPr/>
            <p:nvPr/>
          </p:nvSpPr>
          <p:spPr>
            <a:xfrm>
              <a:off x="585363" y="479450"/>
              <a:ext cx="282350" cy="90600"/>
            </a:xfrm>
            <a:custGeom>
              <a:avLst/>
              <a:gdLst/>
              <a:ahLst/>
              <a:cxnLst/>
              <a:rect l="l" t="t" r="r" b="b"/>
              <a:pathLst>
                <a:path w="11294" h="3624" extrusionOk="0">
                  <a:moveTo>
                    <a:pt x="5860" y="1"/>
                  </a:moveTo>
                  <a:lnTo>
                    <a:pt x="3942" y="107"/>
                  </a:lnTo>
                  <a:lnTo>
                    <a:pt x="2025" y="427"/>
                  </a:lnTo>
                  <a:lnTo>
                    <a:pt x="959" y="747"/>
                  </a:lnTo>
                  <a:lnTo>
                    <a:pt x="0" y="1066"/>
                  </a:lnTo>
                  <a:lnTo>
                    <a:pt x="533" y="3623"/>
                  </a:lnTo>
                  <a:lnTo>
                    <a:pt x="4262" y="3517"/>
                  </a:lnTo>
                  <a:lnTo>
                    <a:pt x="7671" y="3517"/>
                  </a:lnTo>
                  <a:lnTo>
                    <a:pt x="10868" y="3623"/>
                  </a:lnTo>
                  <a:lnTo>
                    <a:pt x="11294" y="320"/>
                  </a:lnTo>
                  <a:lnTo>
                    <a:pt x="10335" y="107"/>
                  </a:lnTo>
                  <a:lnTo>
                    <a:pt x="9057" y="1"/>
                  </a:lnTo>
                  <a:close/>
                </a:path>
              </a:pathLst>
            </a:custGeom>
            <a:solidFill>
              <a:srgbClr val="191919">
                <a:alpha val="26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8" name="Google Shape;178;p3"/>
          <p:cNvGrpSpPr/>
          <p:nvPr/>
        </p:nvGrpSpPr>
        <p:grpSpPr>
          <a:xfrm>
            <a:off x="7135495" y="88900"/>
            <a:ext cx="1223010" cy="1220470"/>
            <a:chOff x="289713" y="0"/>
            <a:chExt cx="847025" cy="950950"/>
          </a:xfrm>
        </p:grpSpPr>
        <p:sp>
          <p:nvSpPr>
            <p:cNvPr id="179" name="Google Shape;179;p3"/>
            <p:cNvSpPr/>
            <p:nvPr/>
          </p:nvSpPr>
          <p:spPr>
            <a:xfrm>
              <a:off x="289713" y="556700"/>
              <a:ext cx="847025" cy="378250"/>
            </a:xfrm>
            <a:custGeom>
              <a:avLst/>
              <a:gdLst/>
              <a:ahLst/>
              <a:cxnLst/>
              <a:rect l="l" t="t" r="r" b="b"/>
              <a:pathLst>
                <a:path w="33881" h="15130" extrusionOk="0">
                  <a:moveTo>
                    <a:pt x="15662" y="1"/>
                  </a:moveTo>
                  <a:lnTo>
                    <a:pt x="14277" y="214"/>
                  </a:lnTo>
                  <a:lnTo>
                    <a:pt x="12998" y="320"/>
                  </a:lnTo>
                  <a:lnTo>
                    <a:pt x="10548" y="853"/>
                  </a:lnTo>
                  <a:lnTo>
                    <a:pt x="8204" y="1599"/>
                  </a:lnTo>
                  <a:lnTo>
                    <a:pt x="6180" y="2345"/>
                  </a:lnTo>
                  <a:lnTo>
                    <a:pt x="4368" y="3197"/>
                  </a:lnTo>
                  <a:lnTo>
                    <a:pt x="2877" y="4049"/>
                  </a:lnTo>
                  <a:lnTo>
                    <a:pt x="1705" y="4795"/>
                  </a:lnTo>
                  <a:lnTo>
                    <a:pt x="746" y="5328"/>
                  </a:lnTo>
                  <a:lnTo>
                    <a:pt x="0" y="5860"/>
                  </a:lnTo>
                  <a:lnTo>
                    <a:pt x="1811" y="15130"/>
                  </a:lnTo>
                  <a:lnTo>
                    <a:pt x="5114" y="14490"/>
                  </a:lnTo>
                  <a:lnTo>
                    <a:pt x="8204" y="13958"/>
                  </a:lnTo>
                  <a:lnTo>
                    <a:pt x="11187" y="13745"/>
                  </a:lnTo>
                  <a:lnTo>
                    <a:pt x="14064" y="13532"/>
                  </a:lnTo>
                  <a:lnTo>
                    <a:pt x="16727" y="13425"/>
                  </a:lnTo>
                  <a:lnTo>
                    <a:pt x="19284" y="13425"/>
                  </a:lnTo>
                  <a:lnTo>
                    <a:pt x="21522" y="13532"/>
                  </a:lnTo>
                  <a:lnTo>
                    <a:pt x="23653" y="13638"/>
                  </a:lnTo>
                  <a:lnTo>
                    <a:pt x="27275" y="14064"/>
                  </a:lnTo>
                  <a:lnTo>
                    <a:pt x="29939" y="14597"/>
                  </a:lnTo>
                  <a:lnTo>
                    <a:pt x="31537" y="14917"/>
                  </a:lnTo>
                  <a:lnTo>
                    <a:pt x="32176" y="15130"/>
                  </a:lnTo>
                  <a:lnTo>
                    <a:pt x="33881" y="5860"/>
                  </a:lnTo>
                  <a:lnTo>
                    <a:pt x="32283" y="4688"/>
                  </a:lnTo>
                  <a:lnTo>
                    <a:pt x="30685" y="3730"/>
                  </a:lnTo>
                  <a:lnTo>
                    <a:pt x="29086" y="2771"/>
                  </a:lnTo>
                  <a:lnTo>
                    <a:pt x="27488" y="2025"/>
                  </a:lnTo>
                  <a:lnTo>
                    <a:pt x="25890" y="1492"/>
                  </a:lnTo>
                  <a:lnTo>
                    <a:pt x="24398" y="959"/>
                  </a:lnTo>
                  <a:lnTo>
                    <a:pt x="22907" y="533"/>
                  </a:lnTo>
                  <a:lnTo>
                    <a:pt x="21309" y="320"/>
                  </a:lnTo>
                  <a:lnTo>
                    <a:pt x="19924" y="107"/>
                  </a:lnTo>
                  <a:lnTo>
                    <a:pt x="18432"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180;p3"/>
            <p:cNvSpPr/>
            <p:nvPr/>
          </p:nvSpPr>
          <p:spPr>
            <a:xfrm>
              <a:off x="334988" y="886975"/>
              <a:ext cx="759150" cy="63975"/>
            </a:xfrm>
            <a:custGeom>
              <a:avLst/>
              <a:gdLst/>
              <a:ahLst/>
              <a:cxnLst/>
              <a:rect l="l" t="t" r="r" b="b"/>
              <a:pathLst>
                <a:path w="30366" h="2559" extrusionOk="0">
                  <a:moveTo>
                    <a:pt x="15129" y="1"/>
                  </a:moveTo>
                  <a:lnTo>
                    <a:pt x="12466" y="108"/>
                  </a:lnTo>
                  <a:lnTo>
                    <a:pt x="9589" y="321"/>
                  </a:lnTo>
                  <a:lnTo>
                    <a:pt x="6499" y="640"/>
                  </a:lnTo>
                  <a:lnTo>
                    <a:pt x="3303" y="1173"/>
                  </a:lnTo>
                  <a:lnTo>
                    <a:pt x="0" y="1919"/>
                  </a:lnTo>
                  <a:lnTo>
                    <a:pt x="2025" y="2132"/>
                  </a:lnTo>
                  <a:lnTo>
                    <a:pt x="4582" y="2345"/>
                  </a:lnTo>
                  <a:lnTo>
                    <a:pt x="8098" y="2451"/>
                  </a:lnTo>
                  <a:lnTo>
                    <a:pt x="12466" y="2558"/>
                  </a:lnTo>
                  <a:lnTo>
                    <a:pt x="17686" y="2558"/>
                  </a:lnTo>
                  <a:lnTo>
                    <a:pt x="23653" y="2345"/>
                  </a:lnTo>
                  <a:lnTo>
                    <a:pt x="30365" y="1919"/>
                  </a:lnTo>
                  <a:lnTo>
                    <a:pt x="29726" y="1706"/>
                  </a:lnTo>
                  <a:lnTo>
                    <a:pt x="28128" y="1279"/>
                  </a:lnTo>
                  <a:lnTo>
                    <a:pt x="25571" y="747"/>
                  </a:lnTo>
                  <a:lnTo>
                    <a:pt x="23866" y="534"/>
                  </a:lnTo>
                  <a:lnTo>
                    <a:pt x="22055" y="321"/>
                  </a:lnTo>
                  <a:lnTo>
                    <a:pt x="19924" y="108"/>
                  </a:lnTo>
                  <a:lnTo>
                    <a:pt x="1758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181;p3"/>
            <p:cNvSpPr/>
            <p:nvPr/>
          </p:nvSpPr>
          <p:spPr>
            <a:xfrm>
              <a:off x="390913" y="900300"/>
              <a:ext cx="668600" cy="45300"/>
            </a:xfrm>
            <a:custGeom>
              <a:avLst/>
              <a:gdLst/>
              <a:ahLst/>
              <a:cxnLst/>
              <a:rect l="l" t="t" r="r" b="b"/>
              <a:pathLst>
                <a:path w="26744" h="1812" extrusionOk="0">
                  <a:moveTo>
                    <a:pt x="12999" y="1"/>
                  </a:moveTo>
                  <a:lnTo>
                    <a:pt x="8844" y="107"/>
                  </a:lnTo>
                  <a:lnTo>
                    <a:pt x="5221" y="427"/>
                  </a:lnTo>
                  <a:lnTo>
                    <a:pt x="2451" y="746"/>
                  </a:lnTo>
                  <a:lnTo>
                    <a:pt x="1" y="1066"/>
                  </a:lnTo>
                  <a:lnTo>
                    <a:pt x="2132" y="1386"/>
                  </a:lnTo>
                  <a:lnTo>
                    <a:pt x="4369" y="1599"/>
                  </a:lnTo>
                  <a:lnTo>
                    <a:pt x="8950" y="1812"/>
                  </a:lnTo>
                  <a:lnTo>
                    <a:pt x="13425" y="1812"/>
                  </a:lnTo>
                  <a:lnTo>
                    <a:pt x="17580" y="1705"/>
                  </a:lnTo>
                  <a:lnTo>
                    <a:pt x="21309" y="1492"/>
                  </a:lnTo>
                  <a:lnTo>
                    <a:pt x="24186" y="1386"/>
                  </a:lnTo>
                  <a:lnTo>
                    <a:pt x="26743" y="1066"/>
                  </a:lnTo>
                  <a:lnTo>
                    <a:pt x="24399" y="640"/>
                  </a:lnTo>
                  <a:lnTo>
                    <a:pt x="22162" y="427"/>
                  </a:lnTo>
                  <a:lnTo>
                    <a:pt x="19818" y="214"/>
                  </a:lnTo>
                  <a:lnTo>
                    <a:pt x="17474"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182;p3"/>
            <p:cNvSpPr/>
            <p:nvPr/>
          </p:nvSpPr>
          <p:spPr>
            <a:xfrm>
              <a:off x="585363" y="479450"/>
              <a:ext cx="282350" cy="90600"/>
            </a:xfrm>
            <a:custGeom>
              <a:avLst/>
              <a:gdLst/>
              <a:ahLst/>
              <a:cxnLst/>
              <a:rect l="l" t="t" r="r" b="b"/>
              <a:pathLst>
                <a:path w="11294" h="3624" extrusionOk="0">
                  <a:moveTo>
                    <a:pt x="5860" y="1"/>
                  </a:moveTo>
                  <a:lnTo>
                    <a:pt x="3942" y="107"/>
                  </a:lnTo>
                  <a:lnTo>
                    <a:pt x="2025" y="427"/>
                  </a:lnTo>
                  <a:lnTo>
                    <a:pt x="959" y="747"/>
                  </a:lnTo>
                  <a:lnTo>
                    <a:pt x="0" y="1066"/>
                  </a:lnTo>
                  <a:lnTo>
                    <a:pt x="533" y="3623"/>
                  </a:lnTo>
                  <a:lnTo>
                    <a:pt x="4262" y="3517"/>
                  </a:lnTo>
                  <a:lnTo>
                    <a:pt x="7671" y="3517"/>
                  </a:lnTo>
                  <a:lnTo>
                    <a:pt x="10868" y="3623"/>
                  </a:lnTo>
                  <a:lnTo>
                    <a:pt x="11294" y="320"/>
                  </a:lnTo>
                  <a:lnTo>
                    <a:pt x="10335" y="107"/>
                  </a:lnTo>
                  <a:lnTo>
                    <a:pt x="9057"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183;p3"/>
            <p:cNvSpPr/>
            <p:nvPr/>
          </p:nvSpPr>
          <p:spPr>
            <a:xfrm>
              <a:off x="713213" y="0"/>
              <a:ext cx="21325" cy="479475"/>
            </a:xfrm>
            <a:custGeom>
              <a:avLst/>
              <a:gdLst/>
              <a:ahLst/>
              <a:cxnLst/>
              <a:rect l="l" t="t" r="r" b="b"/>
              <a:pathLst>
                <a:path w="853" h="19179" extrusionOk="0">
                  <a:moveTo>
                    <a:pt x="0" y="1"/>
                  </a:moveTo>
                  <a:lnTo>
                    <a:pt x="427" y="19179"/>
                  </a:lnTo>
                  <a:lnTo>
                    <a:pt x="853" y="19179"/>
                  </a:lnTo>
                  <a:lnTo>
                    <a:pt x="427" y="1"/>
                  </a:lnTo>
                  <a:close/>
                </a:path>
              </a:pathLst>
            </a:custGeom>
            <a:solidFill>
              <a:schemeClr val="dk2"/>
            </a:solid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184;p3"/>
            <p:cNvSpPr/>
            <p:nvPr/>
          </p:nvSpPr>
          <p:spPr>
            <a:xfrm>
              <a:off x="630638" y="900300"/>
              <a:ext cx="186475" cy="39975"/>
            </a:xfrm>
            <a:custGeom>
              <a:avLst/>
              <a:gdLst/>
              <a:ahLst/>
              <a:cxnLst/>
              <a:rect l="l" t="t" r="r" b="b"/>
              <a:pathLst>
                <a:path w="7459" h="1599" extrusionOk="0">
                  <a:moveTo>
                    <a:pt x="2558" y="1"/>
                  </a:moveTo>
                  <a:lnTo>
                    <a:pt x="1" y="107"/>
                  </a:lnTo>
                  <a:lnTo>
                    <a:pt x="640" y="533"/>
                  </a:lnTo>
                  <a:lnTo>
                    <a:pt x="1386" y="960"/>
                  </a:lnTo>
                  <a:lnTo>
                    <a:pt x="2451" y="1386"/>
                  </a:lnTo>
                  <a:lnTo>
                    <a:pt x="2984" y="1492"/>
                  </a:lnTo>
                  <a:lnTo>
                    <a:pt x="3517" y="1599"/>
                  </a:lnTo>
                  <a:lnTo>
                    <a:pt x="4156" y="1599"/>
                  </a:lnTo>
                  <a:lnTo>
                    <a:pt x="4795" y="1492"/>
                  </a:lnTo>
                  <a:lnTo>
                    <a:pt x="5434" y="1279"/>
                  </a:lnTo>
                  <a:lnTo>
                    <a:pt x="6074" y="960"/>
                  </a:lnTo>
                  <a:lnTo>
                    <a:pt x="6819" y="533"/>
                  </a:lnTo>
                  <a:lnTo>
                    <a:pt x="745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185;p3"/>
            <p:cNvSpPr/>
            <p:nvPr/>
          </p:nvSpPr>
          <p:spPr>
            <a:xfrm>
              <a:off x="289713" y="556700"/>
              <a:ext cx="847025" cy="378250"/>
            </a:xfrm>
            <a:custGeom>
              <a:avLst/>
              <a:gdLst/>
              <a:ahLst/>
              <a:cxnLst/>
              <a:rect l="l" t="t" r="r" b="b"/>
              <a:pathLst>
                <a:path w="33881" h="15130" extrusionOk="0">
                  <a:moveTo>
                    <a:pt x="15662" y="1"/>
                  </a:moveTo>
                  <a:lnTo>
                    <a:pt x="14277" y="214"/>
                  </a:lnTo>
                  <a:lnTo>
                    <a:pt x="12998" y="320"/>
                  </a:lnTo>
                  <a:lnTo>
                    <a:pt x="10548" y="853"/>
                  </a:lnTo>
                  <a:lnTo>
                    <a:pt x="8204" y="1599"/>
                  </a:lnTo>
                  <a:lnTo>
                    <a:pt x="6180" y="2345"/>
                  </a:lnTo>
                  <a:lnTo>
                    <a:pt x="4368" y="3197"/>
                  </a:lnTo>
                  <a:lnTo>
                    <a:pt x="2877" y="4049"/>
                  </a:lnTo>
                  <a:lnTo>
                    <a:pt x="1705" y="4795"/>
                  </a:lnTo>
                  <a:lnTo>
                    <a:pt x="746" y="5328"/>
                  </a:lnTo>
                  <a:lnTo>
                    <a:pt x="0" y="5860"/>
                  </a:lnTo>
                  <a:lnTo>
                    <a:pt x="1811" y="15130"/>
                  </a:lnTo>
                  <a:lnTo>
                    <a:pt x="5114" y="14490"/>
                  </a:lnTo>
                  <a:lnTo>
                    <a:pt x="8204" y="13958"/>
                  </a:lnTo>
                  <a:lnTo>
                    <a:pt x="11187" y="13745"/>
                  </a:lnTo>
                  <a:lnTo>
                    <a:pt x="14064" y="13532"/>
                  </a:lnTo>
                  <a:lnTo>
                    <a:pt x="16727" y="13425"/>
                  </a:lnTo>
                  <a:lnTo>
                    <a:pt x="19284" y="13425"/>
                  </a:lnTo>
                  <a:lnTo>
                    <a:pt x="21522" y="13532"/>
                  </a:lnTo>
                  <a:lnTo>
                    <a:pt x="23653" y="13638"/>
                  </a:lnTo>
                  <a:lnTo>
                    <a:pt x="27275" y="14064"/>
                  </a:lnTo>
                  <a:lnTo>
                    <a:pt x="29939" y="14597"/>
                  </a:lnTo>
                  <a:lnTo>
                    <a:pt x="31537" y="14917"/>
                  </a:lnTo>
                  <a:lnTo>
                    <a:pt x="32176" y="15130"/>
                  </a:lnTo>
                  <a:lnTo>
                    <a:pt x="33881" y="5860"/>
                  </a:lnTo>
                  <a:lnTo>
                    <a:pt x="32283" y="4688"/>
                  </a:lnTo>
                  <a:lnTo>
                    <a:pt x="30685" y="3730"/>
                  </a:lnTo>
                  <a:lnTo>
                    <a:pt x="29086" y="2771"/>
                  </a:lnTo>
                  <a:lnTo>
                    <a:pt x="27488" y="2025"/>
                  </a:lnTo>
                  <a:lnTo>
                    <a:pt x="25890" y="1492"/>
                  </a:lnTo>
                  <a:lnTo>
                    <a:pt x="24398" y="959"/>
                  </a:lnTo>
                  <a:lnTo>
                    <a:pt x="22907" y="533"/>
                  </a:lnTo>
                  <a:lnTo>
                    <a:pt x="21309" y="320"/>
                  </a:lnTo>
                  <a:lnTo>
                    <a:pt x="19924" y="107"/>
                  </a:lnTo>
                  <a:lnTo>
                    <a:pt x="18432" y="1"/>
                  </a:lnTo>
                  <a:close/>
                </a:path>
              </a:pathLst>
            </a:custGeom>
            <a:solidFill>
              <a:srgbClr val="191919">
                <a:alpha val="26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186;p3"/>
            <p:cNvSpPr/>
            <p:nvPr/>
          </p:nvSpPr>
          <p:spPr>
            <a:xfrm>
              <a:off x="289713" y="559375"/>
              <a:ext cx="847025" cy="143850"/>
            </a:xfrm>
            <a:custGeom>
              <a:avLst/>
              <a:gdLst/>
              <a:ahLst/>
              <a:cxnLst/>
              <a:rect l="l" t="t" r="r" b="b"/>
              <a:pathLst>
                <a:path w="33881" h="5754" extrusionOk="0">
                  <a:moveTo>
                    <a:pt x="16301" y="0"/>
                  </a:moveTo>
                  <a:lnTo>
                    <a:pt x="14810" y="107"/>
                  </a:lnTo>
                  <a:lnTo>
                    <a:pt x="13318" y="213"/>
                  </a:lnTo>
                  <a:lnTo>
                    <a:pt x="11826" y="533"/>
                  </a:lnTo>
                  <a:lnTo>
                    <a:pt x="10228" y="959"/>
                  </a:lnTo>
                  <a:lnTo>
                    <a:pt x="8630" y="1385"/>
                  </a:lnTo>
                  <a:lnTo>
                    <a:pt x="6925" y="2024"/>
                  </a:lnTo>
                  <a:lnTo>
                    <a:pt x="5221" y="2770"/>
                  </a:lnTo>
                  <a:lnTo>
                    <a:pt x="3516" y="3623"/>
                  </a:lnTo>
                  <a:lnTo>
                    <a:pt x="1811" y="4688"/>
                  </a:lnTo>
                  <a:lnTo>
                    <a:pt x="0" y="5753"/>
                  </a:lnTo>
                  <a:lnTo>
                    <a:pt x="3090" y="5327"/>
                  </a:lnTo>
                  <a:lnTo>
                    <a:pt x="6606" y="4901"/>
                  </a:lnTo>
                  <a:lnTo>
                    <a:pt x="11081" y="4475"/>
                  </a:lnTo>
                  <a:lnTo>
                    <a:pt x="13638" y="4368"/>
                  </a:lnTo>
                  <a:lnTo>
                    <a:pt x="16301" y="4262"/>
                  </a:lnTo>
                  <a:lnTo>
                    <a:pt x="19178" y="4262"/>
                  </a:lnTo>
                  <a:lnTo>
                    <a:pt x="22055" y="4368"/>
                  </a:lnTo>
                  <a:lnTo>
                    <a:pt x="24931" y="4475"/>
                  </a:lnTo>
                  <a:lnTo>
                    <a:pt x="27914" y="4795"/>
                  </a:lnTo>
                  <a:lnTo>
                    <a:pt x="30898" y="5221"/>
                  </a:lnTo>
                  <a:lnTo>
                    <a:pt x="33881" y="5753"/>
                  </a:lnTo>
                  <a:lnTo>
                    <a:pt x="33881" y="5753"/>
                  </a:lnTo>
                  <a:lnTo>
                    <a:pt x="33242" y="5221"/>
                  </a:lnTo>
                  <a:lnTo>
                    <a:pt x="32389" y="4688"/>
                  </a:lnTo>
                  <a:lnTo>
                    <a:pt x="31324" y="3942"/>
                  </a:lnTo>
                  <a:lnTo>
                    <a:pt x="29832" y="3196"/>
                  </a:lnTo>
                  <a:lnTo>
                    <a:pt x="28234" y="2344"/>
                  </a:lnTo>
                  <a:lnTo>
                    <a:pt x="26316" y="1598"/>
                  </a:lnTo>
                  <a:lnTo>
                    <a:pt x="24079" y="852"/>
                  </a:lnTo>
                  <a:lnTo>
                    <a:pt x="21735" y="320"/>
                  </a:lnTo>
                  <a:lnTo>
                    <a:pt x="20456" y="107"/>
                  </a:lnTo>
                  <a:lnTo>
                    <a:pt x="1907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187;p3"/>
            <p:cNvSpPr/>
            <p:nvPr/>
          </p:nvSpPr>
          <p:spPr>
            <a:xfrm>
              <a:off x="585363" y="479450"/>
              <a:ext cx="282350" cy="90600"/>
            </a:xfrm>
            <a:custGeom>
              <a:avLst/>
              <a:gdLst/>
              <a:ahLst/>
              <a:cxnLst/>
              <a:rect l="l" t="t" r="r" b="b"/>
              <a:pathLst>
                <a:path w="11294" h="3624" extrusionOk="0">
                  <a:moveTo>
                    <a:pt x="5860" y="1"/>
                  </a:moveTo>
                  <a:lnTo>
                    <a:pt x="3942" y="107"/>
                  </a:lnTo>
                  <a:lnTo>
                    <a:pt x="2025" y="427"/>
                  </a:lnTo>
                  <a:lnTo>
                    <a:pt x="959" y="747"/>
                  </a:lnTo>
                  <a:lnTo>
                    <a:pt x="0" y="1066"/>
                  </a:lnTo>
                  <a:lnTo>
                    <a:pt x="533" y="3623"/>
                  </a:lnTo>
                  <a:lnTo>
                    <a:pt x="4262" y="3517"/>
                  </a:lnTo>
                  <a:lnTo>
                    <a:pt x="7671" y="3517"/>
                  </a:lnTo>
                  <a:lnTo>
                    <a:pt x="10868" y="3623"/>
                  </a:lnTo>
                  <a:lnTo>
                    <a:pt x="11294" y="320"/>
                  </a:lnTo>
                  <a:lnTo>
                    <a:pt x="10335" y="107"/>
                  </a:lnTo>
                  <a:lnTo>
                    <a:pt x="9057" y="1"/>
                  </a:lnTo>
                  <a:close/>
                </a:path>
              </a:pathLst>
            </a:custGeom>
            <a:solidFill>
              <a:srgbClr val="191919">
                <a:alpha val="26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8" name="Google Shape;188;p3"/>
          <p:cNvGrpSpPr/>
          <p:nvPr/>
        </p:nvGrpSpPr>
        <p:grpSpPr>
          <a:xfrm>
            <a:off x="490220" y="194945"/>
            <a:ext cx="2823845" cy="828675"/>
            <a:chOff x="583503" y="585996"/>
            <a:chExt cx="1591871" cy="525727"/>
          </a:xfrm>
        </p:grpSpPr>
        <p:sp>
          <p:nvSpPr>
            <p:cNvPr id="189" name="Google Shape;189;p3"/>
            <p:cNvSpPr/>
            <p:nvPr/>
          </p:nvSpPr>
          <p:spPr>
            <a:xfrm>
              <a:off x="583503" y="854351"/>
              <a:ext cx="1246286" cy="257373"/>
            </a:xfrm>
            <a:custGeom>
              <a:avLst/>
              <a:gdLst/>
              <a:ahLst/>
              <a:cxnLst/>
              <a:rect l="l" t="t" r="r" b="b"/>
              <a:pathLst>
                <a:path w="36119" h="7459" extrusionOk="0">
                  <a:moveTo>
                    <a:pt x="1385" y="1"/>
                  </a:moveTo>
                  <a:lnTo>
                    <a:pt x="0" y="5221"/>
                  </a:lnTo>
                  <a:lnTo>
                    <a:pt x="0" y="7139"/>
                  </a:lnTo>
                  <a:lnTo>
                    <a:pt x="33881" y="7459"/>
                  </a:lnTo>
                  <a:lnTo>
                    <a:pt x="36118" y="1066"/>
                  </a:lnTo>
                  <a:lnTo>
                    <a:pt x="1385" y="1"/>
                  </a:lnTo>
                  <a:close/>
                </a:path>
              </a:pathLst>
            </a:custGeom>
            <a:solidFill>
              <a:srgbClr val="191919">
                <a:alpha val="26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190;p3"/>
            <p:cNvSpPr/>
            <p:nvPr/>
          </p:nvSpPr>
          <p:spPr>
            <a:xfrm>
              <a:off x="1645989" y="891134"/>
              <a:ext cx="238982" cy="165451"/>
            </a:xfrm>
            <a:custGeom>
              <a:avLst/>
              <a:gdLst/>
              <a:ahLst/>
              <a:cxnLst/>
              <a:rect l="l" t="t" r="r" b="b"/>
              <a:pathLst>
                <a:path w="6926" h="4795" extrusionOk="0">
                  <a:moveTo>
                    <a:pt x="5327" y="0"/>
                  </a:moveTo>
                  <a:lnTo>
                    <a:pt x="0" y="4795"/>
                  </a:lnTo>
                  <a:lnTo>
                    <a:pt x="1492" y="4795"/>
                  </a:lnTo>
                  <a:lnTo>
                    <a:pt x="6926" y="107"/>
                  </a:lnTo>
                  <a:lnTo>
                    <a:pt x="5327" y="0"/>
                  </a:lnTo>
                  <a:close/>
                </a:path>
              </a:pathLst>
            </a:custGeom>
            <a:solidFill>
              <a:srgbClr val="CEAE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 name="Google Shape;191;p3"/>
            <p:cNvSpPr/>
            <p:nvPr/>
          </p:nvSpPr>
          <p:spPr>
            <a:xfrm>
              <a:off x="1634947" y="891134"/>
              <a:ext cx="194884" cy="165451"/>
            </a:xfrm>
            <a:custGeom>
              <a:avLst/>
              <a:gdLst/>
              <a:ahLst/>
              <a:cxnLst/>
              <a:rect l="l" t="t" r="r" b="b"/>
              <a:pathLst>
                <a:path w="5648" h="4795" extrusionOk="0">
                  <a:moveTo>
                    <a:pt x="5647" y="0"/>
                  </a:moveTo>
                  <a:lnTo>
                    <a:pt x="1" y="107"/>
                  </a:lnTo>
                  <a:lnTo>
                    <a:pt x="320" y="4795"/>
                  </a:lnTo>
                  <a:lnTo>
                    <a:pt x="5647" y="0"/>
                  </a:lnTo>
                  <a:close/>
                </a:path>
              </a:pathLst>
            </a:custGeom>
            <a:solidFill>
              <a:srgbClr val="FFE8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 name="Google Shape;192;p3"/>
            <p:cNvSpPr/>
            <p:nvPr/>
          </p:nvSpPr>
          <p:spPr>
            <a:xfrm>
              <a:off x="1645989" y="891134"/>
              <a:ext cx="238982" cy="165451"/>
            </a:xfrm>
            <a:custGeom>
              <a:avLst/>
              <a:gdLst/>
              <a:ahLst/>
              <a:cxnLst/>
              <a:rect l="l" t="t" r="r" b="b"/>
              <a:pathLst>
                <a:path w="6926" h="4795" extrusionOk="0">
                  <a:moveTo>
                    <a:pt x="5327" y="0"/>
                  </a:moveTo>
                  <a:lnTo>
                    <a:pt x="0" y="4795"/>
                  </a:lnTo>
                  <a:lnTo>
                    <a:pt x="1492" y="4795"/>
                  </a:lnTo>
                  <a:lnTo>
                    <a:pt x="6926" y="107"/>
                  </a:lnTo>
                  <a:lnTo>
                    <a:pt x="5327" y="0"/>
                  </a:lnTo>
                  <a:close/>
                </a:path>
              </a:pathLst>
            </a:custGeom>
            <a:solidFill>
              <a:srgbClr val="191919">
                <a:alpha val="26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 name="Google Shape;193;p3"/>
            <p:cNvSpPr/>
            <p:nvPr/>
          </p:nvSpPr>
          <p:spPr>
            <a:xfrm>
              <a:off x="1634947" y="891134"/>
              <a:ext cx="194884" cy="165451"/>
            </a:xfrm>
            <a:custGeom>
              <a:avLst/>
              <a:gdLst/>
              <a:ahLst/>
              <a:cxnLst/>
              <a:rect l="l" t="t" r="r" b="b"/>
              <a:pathLst>
                <a:path w="5648" h="4795" extrusionOk="0">
                  <a:moveTo>
                    <a:pt x="5647" y="0"/>
                  </a:moveTo>
                  <a:lnTo>
                    <a:pt x="1" y="107"/>
                  </a:lnTo>
                  <a:lnTo>
                    <a:pt x="320" y="4795"/>
                  </a:lnTo>
                  <a:lnTo>
                    <a:pt x="5647" y="0"/>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 name="Google Shape;194;p3"/>
            <p:cNvSpPr/>
            <p:nvPr/>
          </p:nvSpPr>
          <p:spPr>
            <a:xfrm>
              <a:off x="723185" y="887442"/>
              <a:ext cx="246366" cy="169144"/>
            </a:xfrm>
            <a:custGeom>
              <a:avLst/>
              <a:gdLst/>
              <a:ahLst/>
              <a:cxnLst/>
              <a:rect l="l" t="t" r="r" b="b"/>
              <a:pathLst>
                <a:path w="7140" h="4902" extrusionOk="0">
                  <a:moveTo>
                    <a:pt x="7139" y="1"/>
                  </a:moveTo>
                  <a:lnTo>
                    <a:pt x="5328" y="107"/>
                  </a:lnTo>
                  <a:lnTo>
                    <a:pt x="1" y="4902"/>
                  </a:lnTo>
                  <a:lnTo>
                    <a:pt x="1492" y="4902"/>
                  </a:lnTo>
                  <a:lnTo>
                    <a:pt x="713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 name="Google Shape;195;p3"/>
            <p:cNvSpPr/>
            <p:nvPr/>
          </p:nvSpPr>
          <p:spPr>
            <a:xfrm>
              <a:off x="712177" y="891134"/>
              <a:ext cx="194850" cy="165451"/>
            </a:xfrm>
            <a:custGeom>
              <a:avLst/>
              <a:gdLst/>
              <a:ahLst/>
              <a:cxnLst/>
              <a:rect l="l" t="t" r="r" b="b"/>
              <a:pathLst>
                <a:path w="5647" h="4795" extrusionOk="0">
                  <a:moveTo>
                    <a:pt x="5647" y="0"/>
                  </a:moveTo>
                  <a:lnTo>
                    <a:pt x="0" y="107"/>
                  </a:lnTo>
                  <a:lnTo>
                    <a:pt x="320" y="4795"/>
                  </a:lnTo>
                  <a:lnTo>
                    <a:pt x="564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 name="Google Shape;196;p3"/>
            <p:cNvSpPr/>
            <p:nvPr/>
          </p:nvSpPr>
          <p:spPr>
            <a:xfrm>
              <a:off x="583503" y="854351"/>
              <a:ext cx="1246286" cy="257373"/>
            </a:xfrm>
            <a:custGeom>
              <a:avLst/>
              <a:gdLst/>
              <a:ahLst/>
              <a:cxnLst/>
              <a:rect l="l" t="t" r="r" b="b"/>
              <a:pathLst>
                <a:path w="36119" h="7459" fill="none" extrusionOk="0">
                  <a:moveTo>
                    <a:pt x="1385" y="1"/>
                  </a:moveTo>
                  <a:lnTo>
                    <a:pt x="0" y="5221"/>
                  </a:lnTo>
                  <a:lnTo>
                    <a:pt x="0" y="7139"/>
                  </a:lnTo>
                  <a:lnTo>
                    <a:pt x="33881" y="7459"/>
                  </a:lnTo>
                  <a:lnTo>
                    <a:pt x="36118" y="1066"/>
                  </a:lnTo>
                  <a:lnTo>
                    <a:pt x="1385"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 name="Google Shape;197;p3"/>
            <p:cNvSpPr/>
            <p:nvPr/>
          </p:nvSpPr>
          <p:spPr>
            <a:xfrm>
              <a:off x="1043059" y="681578"/>
              <a:ext cx="371308" cy="158102"/>
            </a:xfrm>
            <a:custGeom>
              <a:avLst/>
              <a:gdLst/>
              <a:ahLst/>
              <a:cxnLst/>
              <a:rect l="l" t="t" r="r" b="b"/>
              <a:pathLst>
                <a:path w="10761" h="4582" extrusionOk="0">
                  <a:moveTo>
                    <a:pt x="10761" y="4582"/>
                  </a:moveTo>
                  <a:lnTo>
                    <a:pt x="10122" y="0"/>
                  </a:lnTo>
                  <a:lnTo>
                    <a:pt x="0" y="2344"/>
                  </a:lnTo>
                  <a:lnTo>
                    <a:pt x="0" y="2664"/>
                  </a:lnTo>
                  <a:lnTo>
                    <a:pt x="1065" y="2557"/>
                  </a:lnTo>
                  <a:lnTo>
                    <a:pt x="1172" y="4155"/>
                  </a:lnTo>
                  <a:lnTo>
                    <a:pt x="0" y="4155"/>
                  </a:lnTo>
                  <a:lnTo>
                    <a:pt x="0" y="4582"/>
                  </a:lnTo>
                  <a:lnTo>
                    <a:pt x="10761" y="4582"/>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 name="Google Shape;198;p3"/>
            <p:cNvSpPr/>
            <p:nvPr/>
          </p:nvSpPr>
          <p:spPr>
            <a:xfrm>
              <a:off x="1392298" y="677886"/>
              <a:ext cx="352952" cy="169144"/>
            </a:xfrm>
            <a:custGeom>
              <a:avLst/>
              <a:gdLst/>
              <a:ahLst/>
              <a:cxnLst/>
              <a:rect l="l" t="t" r="r" b="b"/>
              <a:pathLst>
                <a:path w="10229" h="4902" extrusionOk="0">
                  <a:moveTo>
                    <a:pt x="10229" y="4902"/>
                  </a:moveTo>
                  <a:lnTo>
                    <a:pt x="8844" y="1"/>
                  </a:lnTo>
                  <a:lnTo>
                    <a:pt x="1" y="107"/>
                  </a:lnTo>
                  <a:lnTo>
                    <a:pt x="640" y="4689"/>
                  </a:lnTo>
                  <a:lnTo>
                    <a:pt x="10229" y="4902"/>
                  </a:lnTo>
                  <a:close/>
                </a:path>
              </a:pathLst>
            </a:custGeom>
            <a:solidFill>
              <a:srgbClr val="FFB3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 name="Google Shape;199;p3"/>
            <p:cNvSpPr/>
            <p:nvPr/>
          </p:nvSpPr>
          <p:spPr>
            <a:xfrm>
              <a:off x="1079808" y="710978"/>
              <a:ext cx="312512" cy="114005"/>
            </a:xfrm>
            <a:custGeom>
              <a:avLst/>
              <a:gdLst/>
              <a:ahLst/>
              <a:cxnLst/>
              <a:rect l="l" t="t" r="r" b="b"/>
              <a:pathLst>
                <a:path w="9057" h="3304" extrusionOk="0">
                  <a:moveTo>
                    <a:pt x="0" y="1705"/>
                  </a:moveTo>
                  <a:lnTo>
                    <a:pt x="8311" y="1"/>
                  </a:lnTo>
                  <a:lnTo>
                    <a:pt x="9057" y="3197"/>
                  </a:lnTo>
                  <a:lnTo>
                    <a:pt x="107" y="3303"/>
                  </a:lnTo>
                  <a:lnTo>
                    <a:pt x="0" y="1705"/>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 name="Google Shape;200;p3"/>
            <p:cNvSpPr/>
            <p:nvPr/>
          </p:nvSpPr>
          <p:spPr>
            <a:xfrm>
              <a:off x="1054066" y="585996"/>
              <a:ext cx="628681" cy="176493"/>
            </a:xfrm>
            <a:custGeom>
              <a:avLst/>
              <a:gdLst/>
              <a:ahLst/>
              <a:cxnLst/>
              <a:rect l="l" t="t" r="r" b="b"/>
              <a:pathLst>
                <a:path w="18220" h="5115" extrusionOk="0">
                  <a:moveTo>
                    <a:pt x="18220" y="2664"/>
                  </a:moveTo>
                  <a:lnTo>
                    <a:pt x="18220" y="2344"/>
                  </a:lnTo>
                  <a:lnTo>
                    <a:pt x="17580" y="2344"/>
                  </a:lnTo>
                  <a:lnTo>
                    <a:pt x="17580" y="1066"/>
                  </a:lnTo>
                  <a:lnTo>
                    <a:pt x="18220" y="1066"/>
                  </a:lnTo>
                  <a:lnTo>
                    <a:pt x="18220" y="746"/>
                  </a:lnTo>
                  <a:lnTo>
                    <a:pt x="9377" y="0"/>
                  </a:lnTo>
                  <a:lnTo>
                    <a:pt x="1" y="0"/>
                  </a:lnTo>
                  <a:lnTo>
                    <a:pt x="214" y="5114"/>
                  </a:lnTo>
                  <a:lnTo>
                    <a:pt x="9803" y="2770"/>
                  </a:lnTo>
                  <a:lnTo>
                    <a:pt x="18220" y="2664"/>
                  </a:lnTo>
                  <a:close/>
                </a:path>
              </a:pathLst>
            </a:custGeom>
            <a:solidFill>
              <a:srgbClr val="FFB3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 name="Google Shape;201;p3"/>
            <p:cNvSpPr/>
            <p:nvPr/>
          </p:nvSpPr>
          <p:spPr>
            <a:xfrm>
              <a:off x="1054066" y="585996"/>
              <a:ext cx="330903" cy="176493"/>
            </a:xfrm>
            <a:custGeom>
              <a:avLst/>
              <a:gdLst/>
              <a:ahLst/>
              <a:cxnLst/>
              <a:rect l="l" t="t" r="r" b="b"/>
              <a:pathLst>
                <a:path w="9590" h="5115" extrusionOk="0">
                  <a:moveTo>
                    <a:pt x="9377" y="0"/>
                  </a:moveTo>
                  <a:lnTo>
                    <a:pt x="9590" y="2877"/>
                  </a:lnTo>
                  <a:lnTo>
                    <a:pt x="214" y="5114"/>
                  </a:lnTo>
                  <a:lnTo>
                    <a:pt x="1" y="0"/>
                  </a:lnTo>
                  <a:lnTo>
                    <a:pt x="937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 name="Google Shape;202;p3"/>
            <p:cNvSpPr/>
            <p:nvPr/>
          </p:nvSpPr>
          <p:spPr>
            <a:xfrm>
              <a:off x="1072458" y="604354"/>
              <a:ext cx="312512" cy="128704"/>
            </a:xfrm>
            <a:custGeom>
              <a:avLst/>
              <a:gdLst/>
              <a:ahLst/>
              <a:cxnLst/>
              <a:rect l="l" t="t" r="r" b="b"/>
              <a:pathLst>
                <a:path w="9057" h="3730" extrusionOk="0">
                  <a:moveTo>
                    <a:pt x="8844" y="1"/>
                  </a:moveTo>
                  <a:lnTo>
                    <a:pt x="0" y="1"/>
                  </a:lnTo>
                  <a:lnTo>
                    <a:pt x="213" y="3730"/>
                  </a:lnTo>
                  <a:lnTo>
                    <a:pt x="9057" y="2025"/>
                  </a:lnTo>
                  <a:lnTo>
                    <a:pt x="8844"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 name="Google Shape;203;p3"/>
            <p:cNvSpPr/>
            <p:nvPr/>
          </p:nvSpPr>
          <p:spPr>
            <a:xfrm>
              <a:off x="1377598" y="604354"/>
              <a:ext cx="283114" cy="69907"/>
            </a:xfrm>
            <a:custGeom>
              <a:avLst/>
              <a:gdLst/>
              <a:ahLst/>
              <a:cxnLst/>
              <a:rect l="l" t="t" r="r" b="b"/>
              <a:pathLst>
                <a:path w="8205" h="2026" extrusionOk="0">
                  <a:moveTo>
                    <a:pt x="1" y="1"/>
                  </a:moveTo>
                  <a:lnTo>
                    <a:pt x="8204" y="534"/>
                  </a:lnTo>
                  <a:lnTo>
                    <a:pt x="8204" y="1812"/>
                  </a:lnTo>
                  <a:lnTo>
                    <a:pt x="214" y="2025"/>
                  </a:lnTo>
                  <a:lnTo>
                    <a:pt x="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 name="Google Shape;204;p3"/>
            <p:cNvSpPr/>
            <p:nvPr/>
          </p:nvSpPr>
          <p:spPr>
            <a:xfrm>
              <a:off x="631294" y="839651"/>
              <a:ext cx="389699" cy="58866"/>
            </a:xfrm>
            <a:custGeom>
              <a:avLst/>
              <a:gdLst/>
              <a:ahLst/>
              <a:cxnLst/>
              <a:rect l="l" t="t" r="r" b="b"/>
              <a:pathLst>
                <a:path w="11294" h="1706" extrusionOk="0">
                  <a:moveTo>
                    <a:pt x="11294" y="1"/>
                  </a:moveTo>
                  <a:lnTo>
                    <a:pt x="0" y="427"/>
                  </a:lnTo>
                  <a:lnTo>
                    <a:pt x="0" y="1705"/>
                  </a:lnTo>
                  <a:lnTo>
                    <a:pt x="11294" y="1386"/>
                  </a:lnTo>
                  <a:lnTo>
                    <a:pt x="1129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 name="Google Shape;205;p3"/>
            <p:cNvSpPr/>
            <p:nvPr/>
          </p:nvSpPr>
          <p:spPr>
            <a:xfrm>
              <a:off x="1020975" y="839651"/>
              <a:ext cx="1154399" cy="66215"/>
            </a:xfrm>
            <a:custGeom>
              <a:avLst/>
              <a:gdLst/>
              <a:ahLst/>
              <a:cxnLst/>
              <a:rect l="l" t="t" r="r" b="b"/>
              <a:pathLst>
                <a:path w="33456" h="1919" extrusionOk="0">
                  <a:moveTo>
                    <a:pt x="1" y="1"/>
                  </a:moveTo>
                  <a:lnTo>
                    <a:pt x="1" y="1386"/>
                  </a:lnTo>
                  <a:lnTo>
                    <a:pt x="33455" y="1918"/>
                  </a:lnTo>
                  <a:lnTo>
                    <a:pt x="3345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 name="Google Shape;206;p3"/>
            <p:cNvSpPr/>
            <p:nvPr/>
          </p:nvSpPr>
          <p:spPr>
            <a:xfrm>
              <a:off x="1921695" y="600696"/>
              <a:ext cx="194884" cy="227975"/>
            </a:xfrm>
            <a:custGeom>
              <a:avLst/>
              <a:gdLst/>
              <a:ahLst/>
              <a:cxnLst/>
              <a:rect l="l" t="t" r="r" b="b"/>
              <a:pathLst>
                <a:path w="5648" h="6607" extrusionOk="0">
                  <a:moveTo>
                    <a:pt x="5648" y="0"/>
                  </a:moveTo>
                  <a:lnTo>
                    <a:pt x="1" y="107"/>
                  </a:lnTo>
                  <a:lnTo>
                    <a:pt x="321" y="6606"/>
                  </a:lnTo>
                  <a:lnTo>
                    <a:pt x="5328" y="6499"/>
                  </a:lnTo>
                  <a:lnTo>
                    <a:pt x="56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 name="Google Shape;207;p3"/>
            <p:cNvSpPr/>
            <p:nvPr/>
          </p:nvSpPr>
          <p:spPr>
            <a:xfrm>
              <a:off x="1921695" y="600696"/>
              <a:ext cx="194884" cy="227975"/>
            </a:xfrm>
            <a:custGeom>
              <a:avLst/>
              <a:gdLst/>
              <a:ahLst/>
              <a:cxnLst/>
              <a:rect l="l" t="t" r="r" b="b"/>
              <a:pathLst>
                <a:path w="5648" h="6607" fill="none" extrusionOk="0">
                  <a:moveTo>
                    <a:pt x="321" y="6606"/>
                  </a:moveTo>
                  <a:lnTo>
                    <a:pt x="1" y="107"/>
                  </a:lnTo>
                  <a:lnTo>
                    <a:pt x="5648" y="0"/>
                  </a:lnTo>
                  <a:lnTo>
                    <a:pt x="5328" y="6499"/>
                  </a:lnTo>
                  <a:lnTo>
                    <a:pt x="321" y="6606"/>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 name="Google Shape;208;p3"/>
            <p:cNvSpPr/>
            <p:nvPr/>
          </p:nvSpPr>
          <p:spPr>
            <a:xfrm>
              <a:off x="1932737" y="810252"/>
              <a:ext cx="172836" cy="29433"/>
            </a:xfrm>
            <a:custGeom>
              <a:avLst/>
              <a:gdLst/>
              <a:ahLst/>
              <a:cxnLst/>
              <a:rect l="l" t="t" r="r" b="b"/>
              <a:pathLst>
                <a:path w="5009" h="853" extrusionOk="0">
                  <a:moveTo>
                    <a:pt x="5008" y="0"/>
                  </a:moveTo>
                  <a:lnTo>
                    <a:pt x="1" y="213"/>
                  </a:lnTo>
                  <a:lnTo>
                    <a:pt x="1" y="746"/>
                  </a:lnTo>
                  <a:lnTo>
                    <a:pt x="640" y="746"/>
                  </a:lnTo>
                  <a:lnTo>
                    <a:pt x="853" y="533"/>
                  </a:lnTo>
                  <a:lnTo>
                    <a:pt x="1812" y="533"/>
                  </a:lnTo>
                  <a:lnTo>
                    <a:pt x="2025" y="746"/>
                  </a:lnTo>
                  <a:lnTo>
                    <a:pt x="2771" y="746"/>
                  </a:lnTo>
                  <a:lnTo>
                    <a:pt x="2877" y="533"/>
                  </a:lnTo>
                  <a:lnTo>
                    <a:pt x="4262" y="533"/>
                  </a:lnTo>
                  <a:lnTo>
                    <a:pt x="4582" y="853"/>
                  </a:lnTo>
                  <a:lnTo>
                    <a:pt x="5008" y="853"/>
                  </a:lnTo>
                  <a:lnTo>
                    <a:pt x="500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 name="Google Shape;209;p3"/>
            <p:cNvSpPr/>
            <p:nvPr/>
          </p:nvSpPr>
          <p:spPr>
            <a:xfrm>
              <a:off x="1998920" y="608046"/>
              <a:ext cx="77222" cy="191192"/>
            </a:xfrm>
            <a:custGeom>
              <a:avLst/>
              <a:gdLst/>
              <a:ahLst/>
              <a:cxnLst/>
              <a:rect l="l" t="t" r="r" b="b"/>
              <a:pathLst>
                <a:path w="2238" h="5541" fill="none" extrusionOk="0">
                  <a:moveTo>
                    <a:pt x="1066" y="0"/>
                  </a:moveTo>
                  <a:lnTo>
                    <a:pt x="1066" y="0"/>
                  </a:lnTo>
                  <a:lnTo>
                    <a:pt x="533" y="0"/>
                  </a:lnTo>
                  <a:lnTo>
                    <a:pt x="107" y="214"/>
                  </a:lnTo>
                  <a:lnTo>
                    <a:pt x="107" y="214"/>
                  </a:lnTo>
                  <a:lnTo>
                    <a:pt x="0" y="427"/>
                  </a:lnTo>
                  <a:lnTo>
                    <a:pt x="0" y="1066"/>
                  </a:lnTo>
                  <a:lnTo>
                    <a:pt x="0" y="2771"/>
                  </a:lnTo>
                  <a:lnTo>
                    <a:pt x="320" y="4475"/>
                  </a:lnTo>
                  <a:lnTo>
                    <a:pt x="427" y="5114"/>
                  </a:lnTo>
                  <a:lnTo>
                    <a:pt x="640" y="5434"/>
                  </a:lnTo>
                  <a:lnTo>
                    <a:pt x="640" y="5434"/>
                  </a:lnTo>
                  <a:lnTo>
                    <a:pt x="959" y="5541"/>
                  </a:lnTo>
                  <a:lnTo>
                    <a:pt x="1172" y="5541"/>
                  </a:lnTo>
                  <a:lnTo>
                    <a:pt x="1172" y="5541"/>
                  </a:lnTo>
                  <a:lnTo>
                    <a:pt x="1492" y="5541"/>
                  </a:lnTo>
                  <a:lnTo>
                    <a:pt x="1812" y="5434"/>
                  </a:lnTo>
                  <a:lnTo>
                    <a:pt x="2025" y="5221"/>
                  </a:lnTo>
                  <a:lnTo>
                    <a:pt x="2131" y="5114"/>
                  </a:lnTo>
                  <a:lnTo>
                    <a:pt x="2131" y="5114"/>
                  </a:lnTo>
                  <a:lnTo>
                    <a:pt x="2238" y="2771"/>
                  </a:lnTo>
                  <a:lnTo>
                    <a:pt x="2238" y="1172"/>
                  </a:lnTo>
                  <a:lnTo>
                    <a:pt x="2131" y="320"/>
                  </a:lnTo>
                  <a:lnTo>
                    <a:pt x="2131" y="320"/>
                  </a:lnTo>
                  <a:lnTo>
                    <a:pt x="1918" y="107"/>
                  </a:lnTo>
                  <a:lnTo>
                    <a:pt x="1705" y="0"/>
                  </a:lnTo>
                  <a:lnTo>
                    <a:pt x="1066"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 name="Google Shape;210;p3"/>
            <p:cNvSpPr/>
            <p:nvPr/>
          </p:nvSpPr>
          <p:spPr>
            <a:xfrm>
              <a:off x="712177" y="891134"/>
              <a:ext cx="194850" cy="165451"/>
            </a:xfrm>
            <a:custGeom>
              <a:avLst/>
              <a:gdLst/>
              <a:ahLst/>
              <a:cxnLst/>
              <a:rect l="l" t="t" r="r" b="b"/>
              <a:pathLst>
                <a:path w="5647" h="4795" extrusionOk="0">
                  <a:moveTo>
                    <a:pt x="5647" y="0"/>
                  </a:moveTo>
                  <a:lnTo>
                    <a:pt x="0" y="107"/>
                  </a:lnTo>
                  <a:lnTo>
                    <a:pt x="320" y="4795"/>
                  </a:lnTo>
                  <a:lnTo>
                    <a:pt x="5647" y="0"/>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 name="Google Shape;211;p3"/>
            <p:cNvSpPr/>
            <p:nvPr/>
          </p:nvSpPr>
          <p:spPr>
            <a:xfrm>
              <a:off x="1020975" y="839651"/>
              <a:ext cx="1154399" cy="66215"/>
            </a:xfrm>
            <a:custGeom>
              <a:avLst/>
              <a:gdLst/>
              <a:ahLst/>
              <a:cxnLst/>
              <a:rect l="l" t="t" r="r" b="b"/>
              <a:pathLst>
                <a:path w="33456" h="1919" extrusionOk="0">
                  <a:moveTo>
                    <a:pt x="1" y="1"/>
                  </a:moveTo>
                  <a:lnTo>
                    <a:pt x="1" y="1386"/>
                  </a:lnTo>
                  <a:lnTo>
                    <a:pt x="33455" y="1918"/>
                  </a:lnTo>
                  <a:lnTo>
                    <a:pt x="33455" y="1"/>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 name="Google Shape;212;p3"/>
            <p:cNvSpPr/>
            <p:nvPr/>
          </p:nvSpPr>
          <p:spPr>
            <a:xfrm>
              <a:off x="723185" y="887442"/>
              <a:ext cx="246366" cy="169144"/>
            </a:xfrm>
            <a:custGeom>
              <a:avLst/>
              <a:gdLst/>
              <a:ahLst/>
              <a:cxnLst/>
              <a:rect l="l" t="t" r="r" b="b"/>
              <a:pathLst>
                <a:path w="7140" h="4902" extrusionOk="0">
                  <a:moveTo>
                    <a:pt x="7139" y="1"/>
                  </a:moveTo>
                  <a:lnTo>
                    <a:pt x="5328" y="107"/>
                  </a:lnTo>
                  <a:lnTo>
                    <a:pt x="1" y="4902"/>
                  </a:lnTo>
                  <a:lnTo>
                    <a:pt x="1492" y="4902"/>
                  </a:lnTo>
                  <a:lnTo>
                    <a:pt x="7139" y="1"/>
                  </a:lnTo>
                  <a:close/>
                </a:path>
              </a:pathLst>
            </a:custGeom>
            <a:solidFill>
              <a:srgbClr val="191919">
                <a:alpha val="26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 name="Google Shape;213;p3"/>
            <p:cNvSpPr/>
            <p:nvPr/>
          </p:nvSpPr>
          <p:spPr>
            <a:xfrm>
              <a:off x="1392298" y="677886"/>
              <a:ext cx="352952" cy="169144"/>
            </a:xfrm>
            <a:custGeom>
              <a:avLst/>
              <a:gdLst/>
              <a:ahLst/>
              <a:cxnLst/>
              <a:rect l="l" t="t" r="r" b="b"/>
              <a:pathLst>
                <a:path w="10229" h="4902" extrusionOk="0">
                  <a:moveTo>
                    <a:pt x="10229" y="4902"/>
                  </a:moveTo>
                  <a:lnTo>
                    <a:pt x="8844" y="1"/>
                  </a:lnTo>
                  <a:lnTo>
                    <a:pt x="1" y="107"/>
                  </a:lnTo>
                  <a:lnTo>
                    <a:pt x="640" y="4689"/>
                  </a:lnTo>
                  <a:lnTo>
                    <a:pt x="10229" y="4902"/>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 name="Google Shape;214;p3"/>
            <p:cNvSpPr/>
            <p:nvPr/>
          </p:nvSpPr>
          <p:spPr>
            <a:xfrm>
              <a:off x="1054066" y="585996"/>
              <a:ext cx="330903" cy="176493"/>
            </a:xfrm>
            <a:custGeom>
              <a:avLst/>
              <a:gdLst/>
              <a:ahLst/>
              <a:cxnLst/>
              <a:rect l="l" t="t" r="r" b="b"/>
              <a:pathLst>
                <a:path w="9590" h="5115" extrusionOk="0">
                  <a:moveTo>
                    <a:pt x="9377" y="0"/>
                  </a:moveTo>
                  <a:lnTo>
                    <a:pt x="9590" y="2877"/>
                  </a:lnTo>
                  <a:lnTo>
                    <a:pt x="214" y="5114"/>
                  </a:lnTo>
                  <a:lnTo>
                    <a:pt x="1" y="0"/>
                  </a:lnTo>
                  <a:lnTo>
                    <a:pt x="9377" y="0"/>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5" name="Google Shape;215;p3"/>
          <p:cNvGrpSpPr/>
          <p:nvPr/>
        </p:nvGrpSpPr>
        <p:grpSpPr>
          <a:xfrm>
            <a:off x="10634980" y="175260"/>
            <a:ext cx="1426845" cy="1469390"/>
            <a:chOff x="3335286" y="601670"/>
            <a:chExt cx="804678" cy="932160"/>
          </a:xfrm>
        </p:grpSpPr>
        <p:sp>
          <p:nvSpPr>
            <p:cNvPr id="216" name="Google Shape;216;p3"/>
            <p:cNvSpPr/>
            <p:nvPr/>
          </p:nvSpPr>
          <p:spPr>
            <a:xfrm>
              <a:off x="3335286" y="601670"/>
              <a:ext cx="804678" cy="932160"/>
            </a:xfrm>
            <a:custGeom>
              <a:avLst/>
              <a:gdLst/>
              <a:ahLst/>
              <a:cxnLst/>
              <a:rect l="l" t="t" r="r" b="b"/>
              <a:pathLst>
                <a:path w="26211" h="30366" extrusionOk="0">
                  <a:moveTo>
                    <a:pt x="26211" y="1"/>
                  </a:moveTo>
                  <a:lnTo>
                    <a:pt x="1" y="747"/>
                  </a:lnTo>
                  <a:lnTo>
                    <a:pt x="1599" y="30259"/>
                  </a:lnTo>
                  <a:lnTo>
                    <a:pt x="25039" y="30366"/>
                  </a:lnTo>
                  <a:lnTo>
                    <a:pt x="26211" y="1"/>
                  </a:lnTo>
                  <a:close/>
                </a:path>
              </a:pathLst>
            </a:custGeom>
            <a:solidFill>
              <a:srgbClr val="392A4E"/>
            </a:solidFill>
            <a:ln>
              <a:noFill/>
            </a:ln>
            <a:effectLst>
              <a:outerShdw dist="47625" dir="2400000" algn="bl" rotWithShape="0">
                <a:srgbClr val="000000">
                  <a:alpha val="3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 name="Google Shape;217;p3"/>
            <p:cNvSpPr/>
            <p:nvPr/>
          </p:nvSpPr>
          <p:spPr>
            <a:xfrm>
              <a:off x="3374551" y="637647"/>
              <a:ext cx="739256" cy="847128"/>
            </a:xfrm>
            <a:custGeom>
              <a:avLst/>
              <a:gdLst/>
              <a:ahLst/>
              <a:cxnLst/>
              <a:rect l="l" t="t" r="r" b="b"/>
              <a:pathLst>
                <a:path w="24080" h="27596" extrusionOk="0">
                  <a:moveTo>
                    <a:pt x="24079" y="1"/>
                  </a:moveTo>
                  <a:lnTo>
                    <a:pt x="0" y="534"/>
                  </a:lnTo>
                  <a:lnTo>
                    <a:pt x="2025" y="27596"/>
                  </a:lnTo>
                  <a:lnTo>
                    <a:pt x="22588" y="27596"/>
                  </a:lnTo>
                  <a:lnTo>
                    <a:pt x="24079" y="1"/>
                  </a:lnTo>
                  <a:close/>
                </a:path>
              </a:pathLst>
            </a:custGeom>
            <a:solidFill>
              <a:srgbClr val="895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 name="Google Shape;218;p3"/>
            <p:cNvSpPr/>
            <p:nvPr/>
          </p:nvSpPr>
          <p:spPr>
            <a:xfrm>
              <a:off x="3374551" y="637647"/>
              <a:ext cx="739256" cy="847128"/>
            </a:xfrm>
            <a:custGeom>
              <a:avLst/>
              <a:gdLst/>
              <a:ahLst/>
              <a:cxnLst/>
              <a:rect l="l" t="t" r="r" b="b"/>
              <a:pathLst>
                <a:path w="24080" h="27596" fill="none" extrusionOk="0">
                  <a:moveTo>
                    <a:pt x="2025" y="27596"/>
                  </a:moveTo>
                  <a:lnTo>
                    <a:pt x="0" y="534"/>
                  </a:lnTo>
                  <a:lnTo>
                    <a:pt x="24079" y="1"/>
                  </a:lnTo>
                  <a:lnTo>
                    <a:pt x="22588" y="27596"/>
                  </a:lnTo>
                  <a:lnTo>
                    <a:pt x="2025" y="27596"/>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 name="Google Shape;219;p3"/>
            <p:cNvSpPr/>
            <p:nvPr/>
          </p:nvSpPr>
          <p:spPr>
            <a:xfrm>
              <a:off x="3413785" y="1484745"/>
              <a:ext cx="670580" cy="29470"/>
            </a:xfrm>
            <a:custGeom>
              <a:avLst/>
              <a:gdLst/>
              <a:ahLst/>
              <a:cxnLst/>
              <a:rect l="l" t="t" r="r" b="b"/>
              <a:pathLst>
                <a:path w="21843" h="960" extrusionOk="0">
                  <a:moveTo>
                    <a:pt x="747" y="1"/>
                  </a:moveTo>
                  <a:lnTo>
                    <a:pt x="1" y="960"/>
                  </a:lnTo>
                  <a:lnTo>
                    <a:pt x="21842" y="960"/>
                  </a:lnTo>
                  <a:lnTo>
                    <a:pt x="21310" y="1"/>
                  </a:lnTo>
                  <a:close/>
                </a:path>
              </a:pathLst>
            </a:custGeom>
            <a:solidFill>
              <a:srgbClr val="614F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 name="Google Shape;220;p3"/>
            <p:cNvSpPr/>
            <p:nvPr/>
          </p:nvSpPr>
          <p:spPr>
            <a:xfrm>
              <a:off x="3413785" y="1484745"/>
              <a:ext cx="670580" cy="29470"/>
            </a:xfrm>
            <a:custGeom>
              <a:avLst/>
              <a:gdLst/>
              <a:ahLst/>
              <a:cxnLst/>
              <a:rect l="l" t="t" r="r" b="b"/>
              <a:pathLst>
                <a:path w="21843" h="960" fill="none" extrusionOk="0">
                  <a:moveTo>
                    <a:pt x="21310" y="1"/>
                  </a:moveTo>
                  <a:lnTo>
                    <a:pt x="21310" y="1"/>
                  </a:lnTo>
                  <a:lnTo>
                    <a:pt x="747" y="1"/>
                  </a:lnTo>
                  <a:lnTo>
                    <a:pt x="1" y="960"/>
                  </a:lnTo>
                  <a:lnTo>
                    <a:pt x="21842" y="960"/>
                  </a:lnTo>
                  <a:lnTo>
                    <a:pt x="2131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 name="Google Shape;221;p3"/>
            <p:cNvSpPr/>
            <p:nvPr/>
          </p:nvSpPr>
          <p:spPr>
            <a:xfrm>
              <a:off x="3351649" y="624570"/>
              <a:ext cx="778491" cy="75270"/>
            </a:xfrm>
            <a:custGeom>
              <a:avLst/>
              <a:gdLst/>
              <a:ahLst/>
              <a:cxnLst/>
              <a:rect l="l" t="t" r="r" b="b"/>
              <a:pathLst>
                <a:path w="25358" h="2452" extrusionOk="0">
                  <a:moveTo>
                    <a:pt x="25358" y="1"/>
                  </a:moveTo>
                  <a:lnTo>
                    <a:pt x="1" y="427"/>
                  </a:lnTo>
                  <a:lnTo>
                    <a:pt x="853" y="2132"/>
                  </a:lnTo>
                  <a:lnTo>
                    <a:pt x="746" y="960"/>
                  </a:lnTo>
                  <a:lnTo>
                    <a:pt x="24825" y="427"/>
                  </a:lnTo>
                  <a:lnTo>
                    <a:pt x="24825" y="427"/>
                  </a:lnTo>
                  <a:lnTo>
                    <a:pt x="24719" y="2451"/>
                  </a:lnTo>
                  <a:lnTo>
                    <a:pt x="24825" y="2451"/>
                  </a:lnTo>
                  <a:lnTo>
                    <a:pt x="25358" y="1"/>
                  </a:lnTo>
                  <a:close/>
                </a:path>
              </a:pathLst>
            </a:custGeom>
            <a:solidFill>
              <a:srgbClr val="191919">
                <a:alpha val="26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 name="Google Shape;222;p3"/>
            <p:cNvSpPr/>
            <p:nvPr/>
          </p:nvSpPr>
          <p:spPr>
            <a:xfrm>
              <a:off x="3351649" y="624570"/>
              <a:ext cx="778491" cy="75270"/>
            </a:xfrm>
            <a:custGeom>
              <a:avLst/>
              <a:gdLst/>
              <a:ahLst/>
              <a:cxnLst/>
              <a:rect l="l" t="t" r="r" b="b"/>
              <a:pathLst>
                <a:path w="25358" h="2452" fill="none" extrusionOk="0">
                  <a:moveTo>
                    <a:pt x="25358" y="1"/>
                  </a:moveTo>
                  <a:lnTo>
                    <a:pt x="1" y="427"/>
                  </a:lnTo>
                  <a:lnTo>
                    <a:pt x="853" y="2132"/>
                  </a:lnTo>
                  <a:lnTo>
                    <a:pt x="746" y="960"/>
                  </a:lnTo>
                  <a:lnTo>
                    <a:pt x="24825" y="427"/>
                  </a:lnTo>
                  <a:lnTo>
                    <a:pt x="24719" y="2451"/>
                  </a:lnTo>
                  <a:lnTo>
                    <a:pt x="24825" y="2451"/>
                  </a:lnTo>
                  <a:lnTo>
                    <a:pt x="25358"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 name="Google Shape;223;p3"/>
            <p:cNvSpPr/>
            <p:nvPr/>
          </p:nvSpPr>
          <p:spPr>
            <a:xfrm>
              <a:off x="3374551" y="637647"/>
              <a:ext cx="739256" cy="62193"/>
            </a:xfrm>
            <a:custGeom>
              <a:avLst/>
              <a:gdLst/>
              <a:ahLst/>
              <a:cxnLst/>
              <a:rect l="l" t="t" r="r" b="b"/>
              <a:pathLst>
                <a:path w="24080" h="2026" extrusionOk="0">
                  <a:moveTo>
                    <a:pt x="24079" y="1"/>
                  </a:moveTo>
                  <a:lnTo>
                    <a:pt x="0" y="534"/>
                  </a:lnTo>
                  <a:lnTo>
                    <a:pt x="107" y="1706"/>
                  </a:lnTo>
                  <a:lnTo>
                    <a:pt x="23973" y="2025"/>
                  </a:lnTo>
                  <a:lnTo>
                    <a:pt x="24079" y="1"/>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 name="Google Shape;224;p3"/>
            <p:cNvSpPr/>
            <p:nvPr/>
          </p:nvSpPr>
          <p:spPr>
            <a:xfrm>
              <a:off x="3374551" y="637647"/>
              <a:ext cx="739256" cy="62193"/>
            </a:xfrm>
            <a:custGeom>
              <a:avLst/>
              <a:gdLst/>
              <a:ahLst/>
              <a:cxnLst/>
              <a:rect l="l" t="t" r="r" b="b"/>
              <a:pathLst>
                <a:path w="24080" h="2026" fill="none" extrusionOk="0">
                  <a:moveTo>
                    <a:pt x="24079" y="1"/>
                  </a:moveTo>
                  <a:lnTo>
                    <a:pt x="0" y="534"/>
                  </a:lnTo>
                  <a:lnTo>
                    <a:pt x="107" y="1706"/>
                  </a:lnTo>
                  <a:lnTo>
                    <a:pt x="23973" y="2025"/>
                  </a:lnTo>
                  <a:lnTo>
                    <a:pt x="2407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 name="Google Shape;225;p3"/>
            <p:cNvSpPr/>
            <p:nvPr/>
          </p:nvSpPr>
          <p:spPr>
            <a:xfrm>
              <a:off x="3525012" y="781557"/>
              <a:ext cx="448128" cy="549516"/>
            </a:xfrm>
            <a:custGeom>
              <a:avLst/>
              <a:gdLst/>
              <a:ahLst/>
              <a:cxnLst/>
              <a:rect l="l" t="t" r="r" b="b"/>
              <a:pathLst>
                <a:path w="14597" h="17901" extrusionOk="0">
                  <a:moveTo>
                    <a:pt x="14597" y="1"/>
                  </a:moveTo>
                  <a:lnTo>
                    <a:pt x="0" y="214"/>
                  </a:lnTo>
                  <a:lnTo>
                    <a:pt x="533" y="17900"/>
                  </a:lnTo>
                  <a:lnTo>
                    <a:pt x="13212" y="17900"/>
                  </a:lnTo>
                  <a:lnTo>
                    <a:pt x="14597" y="1"/>
                  </a:lnTo>
                  <a:close/>
                </a:path>
              </a:pathLst>
            </a:custGeom>
            <a:solidFill>
              <a:srgbClr val="FFC9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226;p3"/>
            <p:cNvSpPr/>
            <p:nvPr/>
          </p:nvSpPr>
          <p:spPr>
            <a:xfrm>
              <a:off x="3655855" y="987630"/>
              <a:ext cx="248609" cy="287820"/>
            </a:xfrm>
            <a:custGeom>
              <a:avLst/>
              <a:gdLst/>
              <a:ahLst/>
              <a:cxnLst/>
              <a:rect l="l" t="t" r="r" b="b"/>
              <a:pathLst>
                <a:path w="8098" h="9376" extrusionOk="0">
                  <a:moveTo>
                    <a:pt x="4368" y="0"/>
                  </a:moveTo>
                  <a:lnTo>
                    <a:pt x="0" y="2983"/>
                  </a:lnTo>
                  <a:lnTo>
                    <a:pt x="2131" y="9376"/>
                  </a:lnTo>
                  <a:lnTo>
                    <a:pt x="7032" y="9376"/>
                  </a:lnTo>
                  <a:lnTo>
                    <a:pt x="8097" y="4688"/>
                  </a:lnTo>
                  <a:lnTo>
                    <a:pt x="4368" y="0"/>
                  </a:lnTo>
                  <a:close/>
                </a:path>
              </a:pathLst>
            </a:custGeom>
            <a:solidFill>
              <a:srgbClr val="FF5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227;p3"/>
            <p:cNvSpPr/>
            <p:nvPr/>
          </p:nvSpPr>
          <p:spPr>
            <a:xfrm>
              <a:off x="3668933" y="925467"/>
              <a:ext cx="62168" cy="88347"/>
            </a:xfrm>
            <a:custGeom>
              <a:avLst/>
              <a:gdLst/>
              <a:ahLst/>
              <a:cxnLst/>
              <a:rect l="l" t="t" r="r" b="b"/>
              <a:pathLst>
                <a:path w="2025" h="2878" extrusionOk="0">
                  <a:moveTo>
                    <a:pt x="1705" y="1"/>
                  </a:moveTo>
                  <a:lnTo>
                    <a:pt x="0" y="1386"/>
                  </a:lnTo>
                  <a:lnTo>
                    <a:pt x="0" y="2877"/>
                  </a:lnTo>
                  <a:lnTo>
                    <a:pt x="2025" y="2345"/>
                  </a:lnTo>
                  <a:lnTo>
                    <a:pt x="1705"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228;p3"/>
            <p:cNvSpPr/>
            <p:nvPr/>
          </p:nvSpPr>
          <p:spPr>
            <a:xfrm>
              <a:off x="3744148" y="827358"/>
              <a:ext cx="160315" cy="160302"/>
            </a:xfrm>
            <a:custGeom>
              <a:avLst/>
              <a:gdLst/>
              <a:ahLst/>
              <a:cxnLst/>
              <a:rect l="l" t="t" r="r" b="b"/>
              <a:pathLst>
                <a:path w="5222" h="5222" extrusionOk="0">
                  <a:moveTo>
                    <a:pt x="5221" y="0"/>
                  </a:moveTo>
                  <a:lnTo>
                    <a:pt x="214" y="853"/>
                  </a:lnTo>
                  <a:lnTo>
                    <a:pt x="1" y="5221"/>
                  </a:lnTo>
                  <a:lnTo>
                    <a:pt x="1" y="5221"/>
                  </a:lnTo>
                  <a:lnTo>
                    <a:pt x="5221" y="4156"/>
                  </a:lnTo>
                  <a:lnTo>
                    <a:pt x="5221" y="0"/>
                  </a:lnTo>
                  <a:close/>
                </a:path>
              </a:pathLst>
            </a:custGeom>
            <a:solidFill>
              <a:srgbClr val="6B1E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229;p3"/>
            <p:cNvSpPr/>
            <p:nvPr/>
          </p:nvSpPr>
          <p:spPr>
            <a:xfrm>
              <a:off x="3610051" y="1030146"/>
              <a:ext cx="45835" cy="49085"/>
            </a:xfrm>
            <a:custGeom>
              <a:avLst/>
              <a:gdLst/>
              <a:ahLst/>
              <a:cxnLst/>
              <a:rect l="l" t="t" r="r" b="b"/>
              <a:pathLst>
                <a:path w="1493" h="1599" extrusionOk="0">
                  <a:moveTo>
                    <a:pt x="533" y="0"/>
                  </a:moveTo>
                  <a:lnTo>
                    <a:pt x="1" y="1172"/>
                  </a:lnTo>
                  <a:lnTo>
                    <a:pt x="533" y="1598"/>
                  </a:lnTo>
                  <a:lnTo>
                    <a:pt x="1492" y="320"/>
                  </a:lnTo>
                  <a:lnTo>
                    <a:pt x="53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230;p3"/>
            <p:cNvSpPr/>
            <p:nvPr/>
          </p:nvSpPr>
          <p:spPr>
            <a:xfrm>
              <a:off x="3547914" y="1079200"/>
              <a:ext cx="150491" cy="228973"/>
            </a:xfrm>
            <a:custGeom>
              <a:avLst/>
              <a:gdLst/>
              <a:ahLst/>
              <a:cxnLst/>
              <a:rect l="l" t="t" r="r" b="b"/>
              <a:pathLst>
                <a:path w="4902" h="7459" extrusionOk="0">
                  <a:moveTo>
                    <a:pt x="3197" y="0"/>
                  </a:moveTo>
                  <a:lnTo>
                    <a:pt x="0" y="6926"/>
                  </a:lnTo>
                  <a:lnTo>
                    <a:pt x="4582" y="7458"/>
                  </a:lnTo>
                  <a:lnTo>
                    <a:pt x="4901" y="4688"/>
                  </a:lnTo>
                  <a:lnTo>
                    <a:pt x="319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1" name="Google Shape;231;p3"/>
          <p:cNvGrpSpPr/>
          <p:nvPr/>
        </p:nvGrpSpPr>
        <p:grpSpPr>
          <a:xfrm>
            <a:off x="9354820" y="311150"/>
            <a:ext cx="1275715" cy="1861185"/>
            <a:chOff x="2458449" y="383490"/>
            <a:chExt cx="719608" cy="1180749"/>
          </a:xfrm>
        </p:grpSpPr>
        <p:sp>
          <p:nvSpPr>
            <p:cNvPr id="232" name="Google Shape;232;p3"/>
            <p:cNvSpPr/>
            <p:nvPr/>
          </p:nvSpPr>
          <p:spPr>
            <a:xfrm>
              <a:off x="2458449" y="383490"/>
              <a:ext cx="719608" cy="1180749"/>
            </a:xfrm>
            <a:custGeom>
              <a:avLst/>
              <a:gdLst/>
              <a:ahLst/>
              <a:cxnLst/>
              <a:rect l="l" t="t" r="r" b="b"/>
              <a:pathLst>
                <a:path w="23440" h="38464" extrusionOk="0">
                  <a:moveTo>
                    <a:pt x="0" y="1"/>
                  </a:moveTo>
                  <a:lnTo>
                    <a:pt x="1598" y="38463"/>
                  </a:lnTo>
                  <a:lnTo>
                    <a:pt x="21948" y="38463"/>
                  </a:lnTo>
                  <a:lnTo>
                    <a:pt x="23440" y="1"/>
                  </a:lnTo>
                  <a:close/>
                </a:path>
              </a:pathLst>
            </a:custGeom>
            <a:solidFill>
              <a:schemeClr val="accent2"/>
            </a:solidFill>
            <a:ln>
              <a:noFill/>
            </a:ln>
            <a:effectLst>
              <a:outerShdw dist="47625" dir="3000000" algn="bl" rotWithShape="0">
                <a:srgbClr val="000000">
                  <a:alpha val="3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233;p3"/>
            <p:cNvSpPr/>
            <p:nvPr/>
          </p:nvSpPr>
          <p:spPr>
            <a:xfrm>
              <a:off x="2491144" y="409675"/>
              <a:ext cx="657471" cy="1121840"/>
            </a:xfrm>
            <a:custGeom>
              <a:avLst/>
              <a:gdLst/>
              <a:ahLst/>
              <a:cxnLst/>
              <a:rect l="l" t="t" r="r" b="b"/>
              <a:pathLst>
                <a:path w="21416" h="36545" extrusionOk="0">
                  <a:moveTo>
                    <a:pt x="1" y="0"/>
                  </a:moveTo>
                  <a:lnTo>
                    <a:pt x="1919" y="36545"/>
                  </a:lnTo>
                  <a:lnTo>
                    <a:pt x="19924" y="36118"/>
                  </a:lnTo>
                  <a:lnTo>
                    <a:pt x="21416" y="320"/>
                  </a:lnTo>
                  <a:lnTo>
                    <a:pt x="1" y="0"/>
                  </a:lnTo>
                  <a:close/>
                </a:path>
              </a:pathLst>
            </a:custGeom>
            <a:solidFill>
              <a:srgbClr val="895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234;p3"/>
            <p:cNvSpPr/>
            <p:nvPr/>
          </p:nvSpPr>
          <p:spPr>
            <a:xfrm>
              <a:off x="2491144" y="409675"/>
              <a:ext cx="657471" cy="1121840"/>
            </a:xfrm>
            <a:custGeom>
              <a:avLst/>
              <a:gdLst/>
              <a:ahLst/>
              <a:cxnLst/>
              <a:rect l="l" t="t" r="r" b="b"/>
              <a:pathLst>
                <a:path w="21416" h="36545" fill="none" extrusionOk="0">
                  <a:moveTo>
                    <a:pt x="1919" y="36545"/>
                  </a:moveTo>
                  <a:lnTo>
                    <a:pt x="19924" y="36118"/>
                  </a:lnTo>
                  <a:lnTo>
                    <a:pt x="21416" y="320"/>
                  </a:lnTo>
                  <a:lnTo>
                    <a:pt x="1" y="0"/>
                  </a:lnTo>
                  <a:lnTo>
                    <a:pt x="1919" y="3654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235;p3"/>
            <p:cNvSpPr/>
            <p:nvPr/>
          </p:nvSpPr>
          <p:spPr>
            <a:xfrm>
              <a:off x="2523870" y="1518407"/>
              <a:ext cx="592049" cy="36008"/>
            </a:xfrm>
            <a:custGeom>
              <a:avLst/>
              <a:gdLst/>
              <a:ahLst/>
              <a:cxnLst/>
              <a:rect l="l" t="t" r="r" b="b"/>
              <a:pathLst>
                <a:path w="19285" h="1173" extrusionOk="0">
                  <a:moveTo>
                    <a:pt x="18858" y="0"/>
                  </a:moveTo>
                  <a:lnTo>
                    <a:pt x="853" y="427"/>
                  </a:lnTo>
                  <a:lnTo>
                    <a:pt x="0" y="1172"/>
                  </a:lnTo>
                  <a:lnTo>
                    <a:pt x="19285" y="1172"/>
                  </a:lnTo>
                  <a:lnTo>
                    <a:pt x="18858" y="0"/>
                  </a:lnTo>
                  <a:close/>
                </a:path>
              </a:pathLst>
            </a:custGeom>
            <a:solidFill>
              <a:srgbClr val="614F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236;p3"/>
            <p:cNvSpPr/>
            <p:nvPr/>
          </p:nvSpPr>
          <p:spPr>
            <a:xfrm>
              <a:off x="2523870" y="1518407"/>
              <a:ext cx="592049" cy="36008"/>
            </a:xfrm>
            <a:custGeom>
              <a:avLst/>
              <a:gdLst/>
              <a:ahLst/>
              <a:cxnLst/>
              <a:rect l="l" t="t" r="r" b="b"/>
              <a:pathLst>
                <a:path w="19285" h="1173" fill="none" extrusionOk="0">
                  <a:moveTo>
                    <a:pt x="18858" y="0"/>
                  </a:moveTo>
                  <a:lnTo>
                    <a:pt x="18858" y="0"/>
                  </a:lnTo>
                  <a:lnTo>
                    <a:pt x="853" y="427"/>
                  </a:lnTo>
                  <a:lnTo>
                    <a:pt x="0" y="1172"/>
                  </a:lnTo>
                  <a:lnTo>
                    <a:pt x="19285" y="1172"/>
                  </a:lnTo>
                  <a:lnTo>
                    <a:pt x="18858"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237;p3"/>
            <p:cNvSpPr/>
            <p:nvPr/>
          </p:nvSpPr>
          <p:spPr>
            <a:xfrm>
              <a:off x="2464988" y="393313"/>
              <a:ext cx="696737" cy="49085"/>
            </a:xfrm>
            <a:custGeom>
              <a:avLst/>
              <a:gdLst/>
              <a:ahLst/>
              <a:cxnLst/>
              <a:rect l="l" t="t" r="r" b="b"/>
              <a:pathLst>
                <a:path w="22695" h="1599" extrusionOk="0">
                  <a:moveTo>
                    <a:pt x="0" y="1"/>
                  </a:moveTo>
                  <a:lnTo>
                    <a:pt x="853" y="1492"/>
                  </a:lnTo>
                  <a:lnTo>
                    <a:pt x="853" y="533"/>
                  </a:lnTo>
                  <a:lnTo>
                    <a:pt x="22268" y="853"/>
                  </a:lnTo>
                  <a:lnTo>
                    <a:pt x="22161" y="1599"/>
                  </a:lnTo>
                  <a:lnTo>
                    <a:pt x="22694" y="1"/>
                  </a:lnTo>
                  <a:close/>
                </a:path>
              </a:pathLst>
            </a:custGeom>
            <a:solidFill>
              <a:srgbClr val="191919">
                <a:alpha val="26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238;p3"/>
            <p:cNvSpPr/>
            <p:nvPr/>
          </p:nvSpPr>
          <p:spPr>
            <a:xfrm>
              <a:off x="2464988" y="393313"/>
              <a:ext cx="696737" cy="49085"/>
            </a:xfrm>
            <a:custGeom>
              <a:avLst/>
              <a:gdLst/>
              <a:ahLst/>
              <a:cxnLst/>
              <a:rect l="l" t="t" r="r" b="b"/>
              <a:pathLst>
                <a:path w="22695" h="1599" fill="none" extrusionOk="0">
                  <a:moveTo>
                    <a:pt x="22694" y="1"/>
                  </a:moveTo>
                  <a:lnTo>
                    <a:pt x="0" y="1"/>
                  </a:lnTo>
                  <a:lnTo>
                    <a:pt x="853" y="1492"/>
                  </a:lnTo>
                  <a:lnTo>
                    <a:pt x="853" y="1492"/>
                  </a:lnTo>
                  <a:lnTo>
                    <a:pt x="853" y="533"/>
                  </a:lnTo>
                  <a:lnTo>
                    <a:pt x="22268" y="853"/>
                  </a:lnTo>
                  <a:lnTo>
                    <a:pt x="22161" y="1599"/>
                  </a:lnTo>
                  <a:lnTo>
                    <a:pt x="22694"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239;p3"/>
            <p:cNvSpPr/>
            <p:nvPr/>
          </p:nvSpPr>
          <p:spPr>
            <a:xfrm>
              <a:off x="2491144" y="409675"/>
              <a:ext cx="657471" cy="49085"/>
            </a:xfrm>
            <a:custGeom>
              <a:avLst/>
              <a:gdLst/>
              <a:ahLst/>
              <a:cxnLst/>
              <a:rect l="l" t="t" r="r" b="b"/>
              <a:pathLst>
                <a:path w="21416" h="1599" extrusionOk="0">
                  <a:moveTo>
                    <a:pt x="1" y="0"/>
                  </a:moveTo>
                  <a:lnTo>
                    <a:pt x="1" y="959"/>
                  </a:lnTo>
                  <a:lnTo>
                    <a:pt x="21203" y="1598"/>
                  </a:lnTo>
                  <a:lnTo>
                    <a:pt x="21309" y="1066"/>
                  </a:lnTo>
                  <a:lnTo>
                    <a:pt x="21416" y="320"/>
                  </a:lnTo>
                  <a:lnTo>
                    <a:pt x="1" y="0"/>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240;p3"/>
            <p:cNvSpPr/>
            <p:nvPr/>
          </p:nvSpPr>
          <p:spPr>
            <a:xfrm>
              <a:off x="2491144" y="409675"/>
              <a:ext cx="657471" cy="49085"/>
            </a:xfrm>
            <a:custGeom>
              <a:avLst/>
              <a:gdLst/>
              <a:ahLst/>
              <a:cxnLst/>
              <a:rect l="l" t="t" r="r" b="b"/>
              <a:pathLst>
                <a:path w="21416" h="1599" fill="none" extrusionOk="0">
                  <a:moveTo>
                    <a:pt x="1" y="0"/>
                  </a:moveTo>
                  <a:lnTo>
                    <a:pt x="1" y="959"/>
                  </a:lnTo>
                  <a:lnTo>
                    <a:pt x="21203" y="1598"/>
                  </a:lnTo>
                  <a:lnTo>
                    <a:pt x="21309" y="1066"/>
                  </a:lnTo>
                  <a:lnTo>
                    <a:pt x="21416" y="32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241;p3"/>
            <p:cNvSpPr/>
            <p:nvPr/>
          </p:nvSpPr>
          <p:spPr>
            <a:xfrm>
              <a:off x="2595831" y="550300"/>
              <a:ext cx="448128" cy="847128"/>
            </a:xfrm>
            <a:custGeom>
              <a:avLst/>
              <a:gdLst/>
              <a:ahLst/>
              <a:cxnLst/>
              <a:rect l="l" t="t" r="r" b="b"/>
              <a:pathLst>
                <a:path w="14597" h="27596" extrusionOk="0">
                  <a:moveTo>
                    <a:pt x="0" y="1"/>
                  </a:moveTo>
                  <a:lnTo>
                    <a:pt x="1172" y="27595"/>
                  </a:lnTo>
                  <a:lnTo>
                    <a:pt x="13851" y="27595"/>
                  </a:lnTo>
                  <a:lnTo>
                    <a:pt x="14597" y="1"/>
                  </a:lnTo>
                  <a:close/>
                </a:path>
              </a:pathLst>
            </a:custGeom>
            <a:solidFill>
              <a:srgbClr val="FFC9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242;p3"/>
            <p:cNvSpPr/>
            <p:nvPr/>
          </p:nvSpPr>
          <p:spPr>
            <a:xfrm>
              <a:off x="2595831" y="550300"/>
              <a:ext cx="448128" cy="847128"/>
            </a:xfrm>
            <a:custGeom>
              <a:avLst/>
              <a:gdLst/>
              <a:ahLst/>
              <a:cxnLst/>
              <a:rect l="l" t="t" r="r" b="b"/>
              <a:pathLst>
                <a:path w="14597" h="27596" fill="none" extrusionOk="0">
                  <a:moveTo>
                    <a:pt x="1172" y="27595"/>
                  </a:moveTo>
                  <a:lnTo>
                    <a:pt x="0" y="1"/>
                  </a:lnTo>
                  <a:lnTo>
                    <a:pt x="14597" y="1"/>
                  </a:lnTo>
                  <a:lnTo>
                    <a:pt x="13851" y="27595"/>
                  </a:lnTo>
                  <a:lnTo>
                    <a:pt x="1172" y="2759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243;p3"/>
            <p:cNvSpPr/>
            <p:nvPr/>
          </p:nvSpPr>
          <p:spPr>
            <a:xfrm>
              <a:off x="2641605" y="821758"/>
              <a:ext cx="206089" cy="366344"/>
            </a:xfrm>
            <a:custGeom>
              <a:avLst/>
              <a:gdLst/>
              <a:ahLst/>
              <a:cxnLst/>
              <a:rect l="l" t="t" r="r" b="b"/>
              <a:pathLst>
                <a:path w="6713" h="11934" extrusionOk="0">
                  <a:moveTo>
                    <a:pt x="1" y="1"/>
                  </a:moveTo>
                  <a:lnTo>
                    <a:pt x="1066" y="11507"/>
                  </a:lnTo>
                  <a:lnTo>
                    <a:pt x="5115" y="11934"/>
                  </a:lnTo>
                  <a:lnTo>
                    <a:pt x="6713" y="6713"/>
                  </a:lnTo>
                  <a:lnTo>
                    <a:pt x="1" y="1"/>
                  </a:lnTo>
                  <a:close/>
                </a:path>
              </a:pathLst>
            </a:custGeom>
            <a:solidFill>
              <a:srgbClr val="FF5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244;p3"/>
            <p:cNvSpPr/>
            <p:nvPr/>
          </p:nvSpPr>
          <p:spPr>
            <a:xfrm>
              <a:off x="2641605" y="821758"/>
              <a:ext cx="206089" cy="366344"/>
            </a:xfrm>
            <a:custGeom>
              <a:avLst/>
              <a:gdLst/>
              <a:ahLst/>
              <a:cxnLst/>
              <a:rect l="l" t="t" r="r" b="b"/>
              <a:pathLst>
                <a:path w="6713" h="11934" fill="none" extrusionOk="0">
                  <a:moveTo>
                    <a:pt x="1" y="1"/>
                  </a:moveTo>
                  <a:lnTo>
                    <a:pt x="6713" y="6713"/>
                  </a:lnTo>
                  <a:lnTo>
                    <a:pt x="5115" y="11934"/>
                  </a:lnTo>
                  <a:lnTo>
                    <a:pt x="1066" y="11507"/>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245;p3"/>
            <p:cNvSpPr/>
            <p:nvPr/>
          </p:nvSpPr>
          <p:spPr>
            <a:xfrm>
              <a:off x="2814968" y="1132478"/>
              <a:ext cx="45835" cy="143941"/>
            </a:xfrm>
            <a:custGeom>
              <a:avLst/>
              <a:gdLst/>
              <a:ahLst/>
              <a:cxnLst/>
              <a:rect l="l" t="t" r="r" b="b"/>
              <a:pathLst>
                <a:path w="1493" h="4689" extrusionOk="0">
                  <a:moveTo>
                    <a:pt x="214" y="0"/>
                  </a:moveTo>
                  <a:lnTo>
                    <a:pt x="1" y="4688"/>
                  </a:lnTo>
                  <a:lnTo>
                    <a:pt x="1492" y="4369"/>
                  </a:lnTo>
                  <a:lnTo>
                    <a:pt x="149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246;p3"/>
            <p:cNvSpPr/>
            <p:nvPr/>
          </p:nvSpPr>
          <p:spPr>
            <a:xfrm>
              <a:off x="2814968" y="1132478"/>
              <a:ext cx="45835" cy="143941"/>
            </a:xfrm>
            <a:custGeom>
              <a:avLst/>
              <a:gdLst/>
              <a:ahLst/>
              <a:cxnLst/>
              <a:rect l="l" t="t" r="r" b="b"/>
              <a:pathLst>
                <a:path w="1493" h="4689" fill="none" extrusionOk="0">
                  <a:moveTo>
                    <a:pt x="1" y="4688"/>
                  </a:moveTo>
                  <a:lnTo>
                    <a:pt x="214" y="0"/>
                  </a:lnTo>
                  <a:lnTo>
                    <a:pt x="1492" y="0"/>
                  </a:lnTo>
                  <a:lnTo>
                    <a:pt x="1492" y="4369"/>
                  </a:lnTo>
                  <a:lnTo>
                    <a:pt x="1" y="4688"/>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247;p3"/>
            <p:cNvSpPr/>
            <p:nvPr/>
          </p:nvSpPr>
          <p:spPr>
            <a:xfrm>
              <a:off x="2821507" y="579739"/>
              <a:ext cx="179933" cy="425222"/>
            </a:xfrm>
            <a:custGeom>
              <a:avLst/>
              <a:gdLst/>
              <a:ahLst/>
              <a:cxnLst/>
              <a:rect l="l" t="t" r="r" b="b"/>
              <a:pathLst>
                <a:path w="5861" h="13852" extrusionOk="0">
                  <a:moveTo>
                    <a:pt x="5861" y="0"/>
                  </a:moveTo>
                  <a:lnTo>
                    <a:pt x="1918" y="533"/>
                  </a:lnTo>
                  <a:lnTo>
                    <a:pt x="1" y="10442"/>
                  </a:lnTo>
                  <a:lnTo>
                    <a:pt x="1279" y="13851"/>
                  </a:lnTo>
                  <a:lnTo>
                    <a:pt x="3836" y="12892"/>
                  </a:lnTo>
                  <a:lnTo>
                    <a:pt x="5861"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248;p3"/>
            <p:cNvSpPr/>
            <p:nvPr/>
          </p:nvSpPr>
          <p:spPr>
            <a:xfrm>
              <a:off x="2821507" y="579739"/>
              <a:ext cx="179933" cy="425222"/>
            </a:xfrm>
            <a:custGeom>
              <a:avLst/>
              <a:gdLst/>
              <a:ahLst/>
              <a:cxnLst/>
              <a:rect l="l" t="t" r="r" b="b"/>
              <a:pathLst>
                <a:path w="5861" h="13852" fill="none" extrusionOk="0">
                  <a:moveTo>
                    <a:pt x="1279" y="13851"/>
                  </a:moveTo>
                  <a:lnTo>
                    <a:pt x="1" y="10442"/>
                  </a:lnTo>
                  <a:lnTo>
                    <a:pt x="1918" y="533"/>
                  </a:lnTo>
                  <a:lnTo>
                    <a:pt x="5861" y="0"/>
                  </a:lnTo>
                  <a:lnTo>
                    <a:pt x="3836" y="12892"/>
                  </a:lnTo>
                  <a:lnTo>
                    <a:pt x="1279" y="1385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249;p3"/>
            <p:cNvSpPr/>
            <p:nvPr/>
          </p:nvSpPr>
          <p:spPr>
            <a:xfrm>
              <a:off x="2847663" y="972206"/>
              <a:ext cx="124335" cy="137402"/>
            </a:xfrm>
            <a:custGeom>
              <a:avLst/>
              <a:gdLst/>
              <a:ahLst/>
              <a:cxnLst/>
              <a:rect l="l" t="t" r="r" b="b"/>
              <a:pathLst>
                <a:path w="4050" h="4476" extrusionOk="0">
                  <a:moveTo>
                    <a:pt x="4050" y="1"/>
                  </a:moveTo>
                  <a:lnTo>
                    <a:pt x="427" y="1279"/>
                  </a:lnTo>
                  <a:lnTo>
                    <a:pt x="1" y="4156"/>
                  </a:lnTo>
                  <a:lnTo>
                    <a:pt x="427" y="4476"/>
                  </a:lnTo>
                  <a:lnTo>
                    <a:pt x="3517" y="4156"/>
                  </a:lnTo>
                  <a:lnTo>
                    <a:pt x="405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250;p3"/>
            <p:cNvSpPr/>
            <p:nvPr/>
          </p:nvSpPr>
          <p:spPr>
            <a:xfrm>
              <a:off x="2847663" y="972206"/>
              <a:ext cx="124335" cy="137402"/>
            </a:xfrm>
            <a:custGeom>
              <a:avLst/>
              <a:gdLst/>
              <a:ahLst/>
              <a:cxnLst/>
              <a:rect l="l" t="t" r="r" b="b"/>
              <a:pathLst>
                <a:path w="4050" h="4476" fill="none" extrusionOk="0">
                  <a:moveTo>
                    <a:pt x="1" y="4156"/>
                  </a:moveTo>
                  <a:lnTo>
                    <a:pt x="427" y="1279"/>
                  </a:lnTo>
                  <a:lnTo>
                    <a:pt x="4050" y="1"/>
                  </a:lnTo>
                  <a:lnTo>
                    <a:pt x="3517" y="4156"/>
                  </a:lnTo>
                  <a:lnTo>
                    <a:pt x="427" y="4476"/>
                  </a:lnTo>
                  <a:lnTo>
                    <a:pt x="1" y="4156"/>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251;p3"/>
            <p:cNvSpPr/>
            <p:nvPr/>
          </p:nvSpPr>
          <p:spPr>
            <a:xfrm>
              <a:off x="2743007" y="883920"/>
              <a:ext cx="94894" cy="107932"/>
            </a:xfrm>
            <a:custGeom>
              <a:avLst/>
              <a:gdLst/>
              <a:ahLst/>
              <a:cxnLst/>
              <a:rect l="l" t="t" r="r" b="b"/>
              <a:pathLst>
                <a:path w="3091" h="3516" extrusionOk="0">
                  <a:moveTo>
                    <a:pt x="1386" y="0"/>
                  </a:moveTo>
                  <a:lnTo>
                    <a:pt x="1" y="213"/>
                  </a:lnTo>
                  <a:lnTo>
                    <a:pt x="2771" y="3516"/>
                  </a:lnTo>
                  <a:lnTo>
                    <a:pt x="3090" y="2983"/>
                  </a:lnTo>
                  <a:lnTo>
                    <a:pt x="1386" y="0"/>
                  </a:lnTo>
                  <a:close/>
                </a:path>
              </a:pathLst>
            </a:custGeom>
            <a:solidFill>
              <a:srgbClr val="FF98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252;p3"/>
            <p:cNvSpPr/>
            <p:nvPr/>
          </p:nvSpPr>
          <p:spPr>
            <a:xfrm>
              <a:off x="2743007" y="883920"/>
              <a:ext cx="94894" cy="107932"/>
            </a:xfrm>
            <a:custGeom>
              <a:avLst/>
              <a:gdLst/>
              <a:ahLst/>
              <a:cxnLst/>
              <a:rect l="l" t="t" r="r" b="b"/>
              <a:pathLst>
                <a:path w="3091" h="3516" fill="none" extrusionOk="0">
                  <a:moveTo>
                    <a:pt x="2771" y="3516"/>
                  </a:moveTo>
                  <a:lnTo>
                    <a:pt x="1" y="213"/>
                  </a:lnTo>
                  <a:lnTo>
                    <a:pt x="1386" y="0"/>
                  </a:lnTo>
                  <a:lnTo>
                    <a:pt x="3090" y="2983"/>
                  </a:lnTo>
                  <a:lnTo>
                    <a:pt x="2771" y="3516"/>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 name="Google Shape;253;p3"/>
            <p:cNvSpPr/>
            <p:nvPr/>
          </p:nvSpPr>
          <p:spPr>
            <a:xfrm>
              <a:off x="2723390" y="681133"/>
              <a:ext cx="206089" cy="493892"/>
            </a:xfrm>
            <a:custGeom>
              <a:avLst/>
              <a:gdLst/>
              <a:ahLst/>
              <a:cxnLst/>
              <a:rect l="l" t="t" r="r" b="b"/>
              <a:pathLst>
                <a:path w="6713" h="16089" extrusionOk="0">
                  <a:moveTo>
                    <a:pt x="2025" y="6606"/>
                  </a:moveTo>
                  <a:lnTo>
                    <a:pt x="3729" y="9589"/>
                  </a:lnTo>
                  <a:lnTo>
                    <a:pt x="3410" y="10122"/>
                  </a:lnTo>
                  <a:lnTo>
                    <a:pt x="640" y="6819"/>
                  </a:lnTo>
                  <a:lnTo>
                    <a:pt x="2025" y="6606"/>
                  </a:lnTo>
                  <a:close/>
                  <a:moveTo>
                    <a:pt x="4582" y="0"/>
                  </a:moveTo>
                  <a:lnTo>
                    <a:pt x="1066" y="107"/>
                  </a:lnTo>
                  <a:lnTo>
                    <a:pt x="0" y="7245"/>
                  </a:lnTo>
                  <a:lnTo>
                    <a:pt x="4049" y="11294"/>
                  </a:lnTo>
                  <a:lnTo>
                    <a:pt x="2770" y="15343"/>
                  </a:lnTo>
                  <a:lnTo>
                    <a:pt x="3090" y="15769"/>
                  </a:lnTo>
                  <a:lnTo>
                    <a:pt x="3197" y="14703"/>
                  </a:lnTo>
                  <a:lnTo>
                    <a:pt x="4475" y="14703"/>
                  </a:lnTo>
                  <a:lnTo>
                    <a:pt x="4475" y="16088"/>
                  </a:lnTo>
                  <a:lnTo>
                    <a:pt x="6713" y="15130"/>
                  </a:lnTo>
                  <a:lnTo>
                    <a:pt x="6713" y="13744"/>
                  </a:lnTo>
                  <a:lnTo>
                    <a:pt x="4475" y="13958"/>
                  </a:lnTo>
                  <a:lnTo>
                    <a:pt x="4049" y="13638"/>
                  </a:lnTo>
                  <a:lnTo>
                    <a:pt x="4475" y="10761"/>
                  </a:lnTo>
                  <a:lnTo>
                    <a:pt x="6499" y="10015"/>
                  </a:lnTo>
                  <a:lnTo>
                    <a:pt x="6499" y="9802"/>
                  </a:lnTo>
                  <a:lnTo>
                    <a:pt x="4475" y="10548"/>
                  </a:lnTo>
                  <a:lnTo>
                    <a:pt x="3197" y="7139"/>
                  </a:lnTo>
                  <a:lnTo>
                    <a:pt x="4582" y="0"/>
                  </a:lnTo>
                  <a:close/>
                </a:path>
              </a:pathLst>
            </a:custGeom>
            <a:solidFill>
              <a:srgbClr val="FF7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254;p3"/>
            <p:cNvSpPr/>
            <p:nvPr/>
          </p:nvSpPr>
          <p:spPr>
            <a:xfrm>
              <a:off x="2743007" y="883920"/>
              <a:ext cx="94894" cy="107932"/>
            </a:xfrm>
            <a:custGeom>
              <a:avLst/>
              <a:gdLst/>
              <a:ahLst/>
              <a:cxnLst/>
              <a:rect l="l" t="t" r="r" b="b"/>
              <a:pathLst>
                <a:path w="3091" h="3516" fill="none" extrusionOk="0">
                  <a:moveTo>
                    <a:pt x="2771" y="3516"/>
                  </a:moveTo>
                  <a:lnTo>
                    <a:pt x="1" y="213"/>
                  </a:lnTo>
                  <a:lnTo>
                    <a:pt x="1386" y="0"/>
                  </a:lnTo>
                  <a:lnTo>
                    <a:pt x="3090" y="2983"/>
                  </a:lnTo>
                  <a:lnTo>
                    <a:pt x="2771" y="3516"/>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255;p3"/>
            <p:cNvSpPr/>
            <p:nvPr/>
          </p:nvSpPr>
          <p:spPr>
            <a:xfrm>
              <a:off x="2723390" y="681133"/>
              <a:ext cx="206089" cy="493892"/>
            </a:xfrm>
            <a:custGeom>
              <a:avLst/>
              <a:gdLst/>
              <a:ahLst/>
              <a:cxnLst/>
              <a:rect l="l" t="t" r="r" b="b"/>
              <a:pathLst>
                <a:path w="6713" h="16089" fill="none" extrusionOk="0">
                  <a:moveTo>
                    <a:pt x="4582" y="0"/>
                  </a:moveTo>
                  <a:lnTo>
                    <a:pt x="1066" y="107"/>
                  </a:lnTo>
                  <a:lnTo>
                    <a:pt x="0" y="7245"/>
                  </a:lnTo>
                  <a:lnTo>
                    <a:pt x="4049" y="11294"/>
                  </a:lnTo>
                  <a:lnTo>
                    <a:pt x="2770" y="15343"/>
                  </a:lnTo>
                  <a:lnTo>
                    <a:pt x="3090" y="15769"/>
                  </a:lnTo>
                  <a:lnTo>
                    <a:pt x="3197" y="14703"/>
                  </a:lnTo>
                  <a:lnTo>
                    <a:pt x="4475" y="14703"/>
                  </a:lnTo>
                  <a:lnTo>
                    <a:pt x="4475" y="16088"/>
                  </a:lnTo>
                  <a:lnTo>
                    <a:pt x="6713" y="15130"/>
                  </a:lnTo>
                  <a:lnTo>
                    <a:pt x="6713" y="13744"/>
                  </a:lnTo>
                  <a:lnTo>
                    <a:pt x="4475" y="13958"/>
                  </a:lnTo>
                  <a:lnTo>
                    <a:pt x="4049" y="13638"/>
                  </a:lnTo>
                  <a:lnTo>
                    <a:pt x="4475" y="10761"/>
                  </a:lnTo>
                  <a:lnTo>
                    <a:pt x="6499" y="10015"/>
                  </a:lnTo>
                  <a:lnTo>
                    <a:pt x="6499" y="9802"/>
                  </a:lnTo>
                  <a:lnTo>
                    <a:pt x="4475" y="10548"/>
                  </a:lnTo>
                  <a:lnTo>
                    <a:pt x="3197" y="7139"/>
                  </a:lnTo>
                  <a:lnTo>
                    <a:pt x="4582"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256;p3"/>
            <p:cNvSpPr/>
            <p:nvPr/>
          </p:nvSpPr>
          <p:spPr>
            <a:xfrm>
              <a:off x="2707027" y="903536"/>
              <a:ext cx="140667" cy="248588"/>
            </a:xfrm>
            <a:custGeom>
              <a:avLst/>
              <a:gdLst/>
              <a:ahLst/>
              <a:cxnLst/>
              <a:rect l="l" t="t" r="r" b="b"/>
              <a:pathLst>
                <a:path w="4582" h="8098" extrusionOk="0">
                  <a:moveTo>
                    <a:pt x="533" y="0"/>
                  </a:moveTo>
                  <a:lnTo>
                    <a:pt x="1" y="4049"/>
                  </a:lnTo>
                  <a:lnTo>
                    <a:pt x="3303" y="8098"/>
                  </a:lnTo>
                  <a:lnTo>
                    <a:pt x="4582" y="4049"/>
                  </a:lnTo>
                  <a:lnTo>
                    <a:pt x="53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257;p3"/>
            <p:cNvSpPr/>
            <p:nvPr/>
          </p:nvSpPr>
          <p:spPr>
            <a:xfrm>
              <a:off x="2707027" y="903536"/>
              <a:ext cx="140667" cy="248588"/>
            </a:xfrm>
            <a:custGeom>
              <a:avLst/>
              <a:gdLst/>
              <a:ahLst/>
              <a:cxnLst/>
              <a:rect l="l" t="t" r="r" b="b"/>
              <a:pathLst>
                <a:path w="4582" h="8098" fill="none" extrusionOk="0">
                  <a:moveTo>
                    <a:pt x="533" y="0"/>
                  </a:moveTo>
                  <a:lnTo>
                    <a:pt x="1" y="4049"/>
                  </a:lnTo>
                  <a:lnTo>
                    <a:pt x="3303" y="8098"/>
                  </a:lnTo>
                  <a:lnTo>
                    <a:pt x="4582" y="4049"/>
                  </a:lnTo>
                  <a:lnTo>
                    <a:pt x="533"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 name="Google Shape;258;p3"/>
            <p:cNvSpPr/>
            <p:nvPr/>
          </p:nvSpPr>
          <p:spPr>
            <a:xfrm>
              <a:off x="2818253" y="1132478"/>
              <a:ext cx="42550" cy="55624"/>
            </a:xfrm>
            <a:custGeom>
              <a:avLst/>
              <a:gdLst/>
              <a:ahLst/>
              <a:cxnLst/>
              <a:rect l="l" t="t" r="r" b="b"/>
              <a:pathLst>
                <a:path w="1386" h="1812" extrusionOk="0">
                  <a:moveTo>
                    <a:pt x="107" y="0"/>
                  </a:moveTo>
                  <a:lnTo>
                    <a:pt x="0" y="1066"/>
                  </a:lnTo>
                  <a:lnTo>
                    <a:pt x="639" y="1812"/>
                  </a:lnTo>
                  <a:lnTo>
                    <a:pt x="1385" y="1385"/>
                  </a:lnTo>
                  <a:lnTo>
                    <a:pt x="1385" y="0"/>
                  </a:lnTo>
                  <a:close/>
                </a:path>
              </a:pathLst>
            </a:custGeom>
            <a:solidFill>
              <a:srgbClr val="9F26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259;p3"/>
            <p:cNvSpPr/>
            <p:nvPr/>
          </p:nvSpPr>
          <p:spPr>
            <a:xfrm>
              <a:off x="2818253" y="1132478"/>
              <a:ext cx="42550" cy="55624"/>
            </a:xfrm>
            <a:custGeom>
              <a:avLst/>
              <a:gdLst/>
              <a:ahLst/>
              <a:cxnLst/>
              <a:rect l="l" t="t" r="r" b="b"/>
              <a:pathLst>
                <a:path w="1386" h="1812" fill="none" extrusionOk="0">
                  <a:moveTo>
                    <a:pt x="1385" y="0"/>
                  </a:moveTo>
                  <a:lnTo>
                    <a:pt x="107" y="0"/>
                  </a:lnTo>
                  <a:lnTo>
                    <a:pt x="0" y="1066"/>
                  </a:lnTo>
                  <a:lnTo>
                    <a:pt x="639" y="1812"/>
                  </a:lnTo>
                  <a:lnTo>
                    <a:pt x="1385" y="1385"/>
                  </a:lnTo>
                  <a:lnTo>
                    <a:pt x="1385"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260;p3"/>
            <p:cNvSpPr/>
            <p:nvPr/>
          </p:nvSpPr>
          <p:spPr>
            <a:xfrm>
              <a:off x="2821507" y="677848"/>
              <a:ext cx="101433" cy="327113"/>
            </a:xfrm>
            <a:custGeom>
              <a:avLst/>
              <a:gdLst/>
              <a:ahLst/>
              <a:cxnLst/>
              <a:rect l="l" t="t" r="r" b="b"/>
              <a:pathLst>
                <a:path w="3304" h="10656" extrusionOk="0">
                  <a:moveTo>
                    <a:pt x="2877" y="1"/>
                  </a:moveTo>
                  <a:lnTo>
                    <a:pt x="1386" y="107"/>
                  </a:lnTo>
                  <a:lnTo>
                    <a:pt x="1" y="7246"/>
                  </a:lnTo>
                  <a:lnTo>
                    <a:pt x="1279" y="10655"/>
                  </a:lnTo>
                  <a:lnTo>
                    <a:pt x="3303" y="9909"/>
                  </a:lnTo>
                  <a:lnTo>
                    <a:pt x="2877" y="1"/>
                  </a:lnTo>
                  <a:close/>
                </a:path>
              </a:pathLst>
            </a:custGeom>
            <a:solidFill>
              <a:srgbClr val="6B12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261;p3"/>
            <p:cNvSpPr/>
            <p:nvPr/>
          </p:nvSpPr>
          <p:spPr>
            <a:xfrm>
              <a:off x="2821507" y="677848"/>
              <a:ext cx="101433" cy="327113"/>
            </a:xfrm>
            <a:custGeom>
              <a:avLst/>
              <a:gdLst/>
              <a:ahLst/>
              <a:cxnLst/>
              <a:rect l="l" t="t" r="r" b="b"/>
              <a:pathLst>
                <a:path w="3304" h="10656" fill="none" extrusionOk="0">
                  <a:moveTo>
                    <a:pt x="2877" y="1"/>
                  </a:moveTo>
                  <a:lnTo>
                    <a:pt x="1386" y="107"/>
                  </a:lnTo>
                  <a:lnTo>
                    <a:pt x="1" y="7246"/>
                  </a:lnTo>
                  <a:lnTo>
                    <a:pt x="1279" y="10655"/>
                  </a:lnTo>
                  <a:lnTo>
                    <a:pt x="3303" y="9909"/>
                  </a:lnTo>
                  <a:lnTo>
                    <a:pt x="2877"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262;p3"/>
            <p:cNvSpPr/>
            <p:nvPr/>
          </p:nvSpPr>
          <p:spPr>
            <a:xfrm>
              <a:off x="2847663" y="988568"/>
              <a:ext cx="81815" cy="121040"/>
            </a:xfrm>
            <a:custGeom>
              <a:avLst/>
              <a:gdLst/>
              <a:ahLst/>
              <a:cxnLst/>
              <a:rect l="l" t="t" r="r" b="b"/>
              <a:pathLst>
                <a:path w="2665" h="3943" extrusionOk="0">
                  <a:moveTo>
                    <a:pt x="2451" y="0"/>
                  </a:moveTo>
                  <a:lnTo>
                    <a:pt x="427" y="746"/>
                  </a:lnTo>
                  <a:lnTo>
                    <a:pt x="1" y="3623"/>
                  </a:lnTo>
                  <a:lnTo>
                    <a:pt x="427" y="3943"/>
                  </a:lnTo>
                  <a:lnTo>
                    <a:pt x="2665" y="3729"/>
                  </a:lnTo>
                  <a:lnTo>
                    <a:pt x="24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 name="Google Shape;263;p3"/>
            <p:cNvSpPr/>
            <p:nvPr/>
          </p:nvSpPr>
          <p:spPr>
            <a:xfrm>
              <a:off x="2847663" y="988568"/>
              <a:ext cx="81815" cy="121040"/>
            </a:xfrm>
            <a:custGeom>
              <a:avLst/>
              <a:gdLst/>
              <a:ahLst/>
              <a:cxnLst/>
              <a:rect l="l" t="t" r="r" b="b"/>
              <a:pathLst>
                <a:path w="2665" h="3943" fill="none" extrusionOk="0">
                  <a:moveTo>
                    <a:pt x="2451" y="0"/>
                  </a:moveTo>
                  <a:lnTo>
                    <a:pt x="427" y="746"/>
                  </a:lnTo>
                  <a:lnTo>
                    <a:pt x="1" y="3623"/>
                  </a:lnTo>
                  <a:lnTo>
                    <a:pt x="427" y="3943"/>
                  </a:lnTo>
                  <a:lnTo>
                    <a:pt x="2665" y="3729"/>
                  </a:lnTo>
                  <a:lnTo>
                    <a:pt x="245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 name="Google Shape;264;p3"/>
            <p:cNvSpPr/>
            <p:nvPr/>
          </p:nvSpPr>
          <p:spPr>
            <a:xfrm>
              <a:off x="2743007" y="883920"/>
              <a:ext cx="94894" cy="107932"/>
            </a:xfrm>
            <a:custGeom>
              <a:avLst/>
              <a:gdLst/>
              <a:ahLst/>
              <a:cxnLst/>
              <a:rect l="l" t="t" r="r" b="b"/>
              <a:pathLst>
                <a:path w="3091" h="3516" extrusionOk="0">
                  <a:moveTo>
                    <a:pt x="1386" y="0"/>
                  </a:moveTo>
                  <a:lnTo>
                    <a:pt x="1" y="213"/>
                  </a:lnTo>
                  <a:lnTo>
                    <a:pt x="2771" y="3516"/>
                  </a:lnTo>
                  <a:lnTo>
                    <a:pt x="3090" y="2983"/>
                  </a:lnTo>
                  <a:lnTo>
                    <a:pt x="138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 name="Google Shape;265;p3"/>
            <p:cNvSpPr/>
            <p:nvPr/>
          </p:nvSpPr>
          <p:spPr>
            <a:xfrm>
              <a:off x="2743007" y="883920"/>
              <a:ext cx="94894" cy="107932"/>
            </a:xfrm>
            <a:custGeom>
              <a:avLst/>
              <a:gdLst/>
              <a:ahLst/>
              <a:cxnLst/>
              <a:rect l="l" t="t" r="r" b="b"/>
              <a:pathLst>
                <a:path w="3091" h="3516" fill="none" extrusionOk="0">
                  <a:moveTo>
                    <a:pt x="1386" y="0"/>
                  </a:moveTo>
                  <a:lnTo>
                    <a:pt x="1" y="213"/>
                  </a:lnTo>
                  <a:lnTo>
                    <a:pt x="2771" y="3516"/>
                  </a:lnTo>
                  <a:lnTo>
                    <a:pt x="3090" y="2983"/>
                  </a:lnTo>
                  <a:lnTo>
                    <a:pt x="1386"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6" name="Google Shape;266;p3"/>
          <p:cNvGrpSpPr/>
          <p:nvPr/>
        </p:nvGrpSpPr>
        <p:grpSpPr>
          <a:xfrm>
            <a:off x="-299085" y="3636010"/>
            <a:ext cx="1745615" cy="3321050"/>
            <a:chOff x="-2306975" y="-1486200"/>
            <a:chExt cx="1429125" cy="3057225"/>
          </a:xfrm>
        </p:grpSpPr>
        <p:grpSp>
          <p:nvGrpSpPr>
            <p:cNvPr id="7" name="Google Shape;267;p3"/>
            <p:cNvGrpSpPr/>
            <p:nvPr/>
          </p:nvGrpSpPr>
          <p:grpSpPr>
            <a:xfrm>
              <a:off x="-2306975" y="-1486200"/>
              <a:ext cx="1429125" cy="3004725"/>
              <a:chOff x="-2306975" y="-1486200"/>
              <a:chExt cx="1429125" cy="3004725"/>
            </a:xfrm>
          </p:grpSpPr>
          <p:sp>
            <p:nvSpPr>
              <p:cNvPr id="268" name="Google Shape;268;p3"/>
              <p:cNvSpPr/>
              <p:nvPr/>
            </p:nvSpPr>
            <p:spPr>
              <a:xfrm>
                <a:off x="-1450650" y="-1486200"/>
                <a:ext cx="195075" cy="893900"/>
              </a:xfrm>
              <a:custGeom>
                <a:avLst/>
                <a:gdLst/>
                <a:ahLst/>
                <a:cxnLst/>
                <a:rect l="l" t="t" r="r" b="b"/>
                <a:pathLst>
                  <a:path w="7803" h="35756" extrusionOk="0">
                    <a:moveTo>
                      <a:pt x="6089" y="0"/>
                    </a:moveTo>
                    <a:lnTo>
                      <a:pt x="5842" y="723"/>
                    </a:lnTo>
                    <a:lnTo>
                      <a:pt x="5176" y="2645"/>
                    </a:lnTo>
                    <a:lnTo>
                      <a:pt x="4225" y="5461"/>
                    </a:lnTo>
                    <a:lnTo>
                      <a:pt x="3692" y="7098"/>
                    </a:lnTo>
                    <a:lnTo>
                      <a:pt x="3140" y="8849"/>
                    </a:lnTo>
                    <a:lnTo>
                      <a:pt x="2588" y="10656"/>
                    </a:lnTo>
                    <a:lnTo>
                      <a:pt x="2036" y="12483"/>
                    </a:lnTo>
                    <a:lnTo>
                      <a:pt x="1522" y="14310"/>
                    </a:lnTo>
                    <a:lnTo>
                      <a:pt x="1066" y="16080"/>
                    </a:lnTo>
                    <a:lnTo>
                      <a:pt x="856" y="16917"/>
                    </a:lnTo>
                    <a:lnTo>
                      <a:pt x="666" y="17735"/>
                    </a:lnTo>
                    <a:lnTo>
                      <a:pt x="495" y="18534"/>
                    </a:lnTo>
                    <a:lnTo>
                      <a:pt x="343" y="19277"/>
                    </a:lnTo>
                    <a:lnTo>
                      <a:pt x="228" y="19981"/>
                    </a:lnTo>
                    <a:lnTo>
                      <a:pt x="133" y="20647"/>
                    </a:lnTo>
                    <a:lnTo>
                      <a:pt x="57" y="21237"/>
                    </a:lnTo>
                    <a:lnTo>
                      <a:pt x="19" y="21788"/>
                    </a:lnTo>
                    <a:lnTo>
                      <a:pt x="0" y="22854"/>
                    </a:lnTo>
                    <a:lnTo>
                      <a:pt x="38" y="23958"/>
                    </a:lnTo>
                    <a:lnTo>
                      <a:pt x="95" y="25119"/>
                    </a:lnTo>
                    <a:lnTo>
                      <a:pt x="171" y="26279"/>
                    </a:lnTo>
                    <a:lnTo>
                      <a:pt x="286" y="27459"/>
                    </a:lnTo>
                    <a:lnTo>
                      <a:pt x="419" y="28620"/>
                    </a:lnTo>
                    <a:lnTo>
                      <a:pt x="571" y="29743"/>
                    </a:lnTo>
                    <a:lnTo>
                      <a:pt x="704" y="30827"/>
                    </a:lnTo>
                    <a:lnTo>
                      <a:pt x="1009" y="32787"/>
                    </a:lnTo>
                    <a:lnTo>
                      <a:pt x="1294" y="34348"/>
                    </a:lnTo>
                    <a:lnTo>
                      <a:pt x="1484" y="35375"/>
                    </a:lnTo>
                    <a:lnTo>
                      <a:pt x="1561" y="35756"/>
                    </a:lnTo>
                    <a:lnTo>
                      <a:pt x="2341" y="34424"/>
                    </a:lnTo>
                    <a:lnTo>
                      <a:pt x="3159" y="32978"/>
                    </a:lnTo>
                    <a:lnTo>
                      <a:pt x="4148" y="31246"/>
                    </a:lnTo>
                    <a:lnTo>
                      <a:pt x="5176" y="29362"/>
                    </a:lnTo>
                    <a:lnTo>
                      <a:pt x="5671" y="28411"/>
                    </a:lnTo>
                    <a:lnTo>
                      <a:pt x="6147" y="27478"/>
                    </a:lnTo>
                    <a:lnTo>
                      <a:pt x="6584" y="26603"/>
                    </a:lnTo>
                    <a:lnTo>
                      <a:pt x="6965" y="25766"/>
                    </a:lnTo>
                    <a:lnTo>
                      <a:pt x="7288" y="25042"/>
                    </a:lnTo>
                    <a:lnTo>
                      <a:pt x="7536" y="24395"/>
                    </a:lnTo>
                    <a:lnTo>
                      <a:pt x="7593" y="24243"/>
                    </a:lnTo>
                    <a:lnTo>
                      <a:pt x="7631" y="24053"/>
                    </a:lnTo>
                    <a:lnTo>
                      <a:pt x="7688" y="23615"/>
                    </a:lnTo>
                    <a:lnTo>
                      <a:pt x="7745" y="23082"/>
                    </a:lnTo>
                    <a:lnTo>
                      <a:pt x="7783" y="22455"/>
                    </a:lnTo>
                    <a:lnTo>
                      <a:pt x="7802" y="21750"/>
                    </a:lnTo>
                    <a:lnTo>
                      <a:pt x="7802" y="20989"/>
                    </a:lnTo>
                    <a:lnTo>
                      <a:pt x="7783" y="20171"/>
                    </a:lnTo>
                    <a:lnTo>
                      <a:pt x="7764" y="19277"/>
                    </a:lnTo>
                    <a:lnTo>
                      <a:pt x="7669" y="17355"/>
                    </a:lnTo>
                    <a:lnTo>
                      <a:pt x="7555" y="15319"/>
                    </a:lnTo>
                    <a:lnTo>
                      <a:pt x="7402" y="13187"/>
                    </a:lnTo>
                    <a:lnTo>
                      <a:pt x="7212" y="11037"/>
                    </a:lnTo>
                    <a:lnTo>
                      <a:pt x="7022" y="8925"/>
                    </a:lnTo>
                    <a:lnTo>
                      <a:pt x="6832" y="6908"/>
                    </a:lnTo>
                    <a:lnTo>
                      <a:pt x="6470" y="3387"/>
                    </a:lnTo>
                    <a:lnTo>
                      <a:pt x="6204" y="932"/>
                    </a:lnTo>
                    <a:lnTo>
                      <a:pt x="6089" y="0"/>
                    </a:lnTo>
                    <a:close/>
                  </a:path>
                </a:pathLst>
              </a:custGeom>
              <a:solidFill>
                <a:srgbClr val="ACBB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 name="Google Shape;269;p3"/>
              <p:cNvSpPr/>
              <p:nvPr/>
            </p:nvSpPr>
            <p:spPr>
              <a:xfrm>
                <a:off x="-1411650" y="-1471475"/>
                <a:ext cx="115150" cy="879175"/>
              </a:xfrm>
              <a:custGeom>
                <a:avLst/>
                <a:gdLst/>
                <a:ahLst/>
                <a:cxnLst/>
                <a:rect l="l" t="t" r="r" b="b"/>
                <a:pathLst>
                  <a:path w="4606" h="35167" extrusionOk="0">
                    <a:moveTo>
                      <a:pt x="4606" y="1"/>
                    </a:moveTo>
                    <a:lnTo>
                      <a:pt x="4054" y="3540"/>
                    </a:lnTo>
                    <a:lnTo>
                      <a:pt x="3464" y="7441"/>
                    </a:lnTo>
                    <a:lnTo>
                      <a:pt x="2760" y="12351"/>
                    </a:lnTo>
                    <a:lnTo>
                      <a:pt x="1999" y="17907"/>
                    </a:lnTo>
                    <a:lnTo>
                      <a:pt x="1618" y="20819"/>
                    </a:lnTo>
                    <a:lnTo>
                      <a:pt x="1237" y="23768"/>
                    </a:lnTo>
                    <a:lnTo>
                      <a:pt x="876" y="26737"/>
                    </a:lnTo>
                    <a:lnTo>
                      <a:pt x="552" y="29648"/>
                    </a:lnTo>
                    <a:lnTo>
                      <a:pt x="248" y="32465"/>
                    </a:lnTo>
                    <a:lnTo>
                      <a:pt x="1" y="35167"/>
                    </a:lnTo>
                    <a:lnTo>
                      <a:pt x="4606" y="1"/>
                    </a:lnTo>
                    <a:close/>
                  </a:path>
                </a:pathLst>
              </a:custGeom>
              <a:solidFill>
                <a:srgbClr val="93A0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 name="Google Shape;270;p3"/>
              <p:cNvSpPr/>
              <p:nvPr/>
            </p:nvSpPr>
            <p:spPr>
              <a:xfrm>
                <a:off x="-1382150" y="-1190775"/>
                <a:ext cx="126575" cy="371550"/>
              </a:xfrm>
              <a:custGeom>
                <a:avLst/>
                <a:gdLst/>
                <a:ahLst/>
                <a:cxnLst/>
                <a:rect l="l" t="t" r="r" b="b"/>
                <a:pathLst>
                  <a:path w="5063" h="14862" extrusionOk="0">
                    <a:moveTo>
                      <a:pt x="4548" y="0"/>
                    </a:moveTo>
                    <a:lnTo>
                      <a:pt x="1732" y="1694"/>
                    </a:lnTo>
                    <a:lnTo>
                      <a:pt x="0" y="14862"/>
                    </a:lnTo>
                    <a:lnTo>
                      <a:pt x="5062" y="9971"/>
                    </a:lnTo>
                    <a:lnTo>
                      <a:pt x="5005" y="8792"/>
                    </a:lnTo>
                    <a:lnTo>
                      <a:pt x="4891" y="6013"/>
                    </a:lnTo>
                    <a:lnTo>
                      <a:pt x="4720" y="2702"/>
                    </a:lnTo>
                    <a:lnTo>
                      <a:pt x="4643" y="1218"/>
                    </a:lnTo>
                    <a:lnTo>
                      <a:pt x="4548" y="0"/>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 name="Google Shape;271;p3"/>
              <p:cNvSpPr/>
              <p:nvPr/>
            </p:nvSpPr>
            <p:spPr>
              <a:xfrm>
                <a:off x="-1641900" y="-876325"/>
                <a:ext cx="204100" cy="1088500"/>
              </a:xfrm>
              <a:custGeom>
                <a:avLst/>
                <a:gdLst/>
                <a:ahLst/>
                <a:cxnLst/>
                <a:rect l="l" t="t" r="r" b="b"/>
                <a:pathLst>
                  <a:path w="8164" h="43540" extrusionOk="0">
                    <a:moveTo>
                      <a:pt x="743" y="0"/>
                    </a:moveTo>
                    <a:lnTo>
                      <a:pt x="666" y="952"/>
                    </a:lnTo>
                    <a:lnTo>
                      <a:pt x="495" y="3464"/>
                    </a:lnTo>
                    <a:lnTo>
                      <a:pt x="400" y="5176"/>
                    </a:lnTo>
                    <a:lnTo>
                      <a:pt x="305" y="7117"/>
                    </a:lnTo>
                    <a:lnTo>
                      <a:pt x="210" y="9230"/>
                    </a:lnTo>
                    <a:lnTo>
                      <a:pt x="115" y="11456"/>
                    </a:lnTo>
                    <a:lnTo>
                      <a:pt x="38" y="13721"/>
                    </a:lnTo>
                    <a:lnTo>
                      <a:pt x="0" y="16004"/>
                    </a:lnTo>
                    <a:lnTo>
                      <a:pt x="0" y="18211"/>
                    </a:lnTo>
                    <a:lnTo>
                      <a:pt x="19" y="19277"/>
                    </a:lnTo>
                    <a:lnTo>
                      <a:pt x="38" y="20305"/>
                    </a:lnTo>
                    <a:lnTo>
                      <a:pt x="77" y="21294"/>
                    </a:lnTo>
                    <a:lnTo>
                      <a:pt x="115" y="22246"/>
                    </a:lnTo>
                    <a:lnTo>
                      <a:pt x="191" y="23121"/>
                    </a:lnTo>
                    <a:lnTo>
                      <a:pt x="267" y="23939"/>
                    </a:lnTo>
                    <a:lnTo>
                      <a:pt x="362" y="24681"/>
                    </a:lnTo>
                    <a:lnTo>
                      <a:pt x="457" y="25347"/>
                    </a:lnTo>
                    <a:lnTo>
                      <a:pt x="590" y="25937"/>
                    </a:lnTo>
                    <a:lnTo>
                      <a:pt x="666" y="26185"/>
                    </a:lnTo>
                    <a:lnTo>
                      <a:pt x="743" y="26413"/>
                    </a:lnTo>
                    <a:lnTo>
                      <a:pt x="1085" y="27384"/>
                    </a:lnTo>
                    <a:lnTo>
                      <a:pt x="1504" y="28506"/>
                    </a:lnTo>
                    <a:lnTo>
                      <a:pt x="2512" y="31075"/>
                    </a:lnTo>
                    <a:lnTo>
                      <a:pt x="3635" y="33892"/>
                    </a:lnTo>
                    <a:lnTo>
                      <a:pt x="4796" y="36727"/>
                    </a:lnTo>
                    <a:lnTo>
                      <a:pt x="6756" y="41522"/>
                    </a:lnTo>
                    <a:lnTo>
                      <a:pt x="7612" y="43539"/>
                    </a:lnTo>
                    <a:lnTo>
                      <a:pt x="7650" y="43007"/>
                    </a:lnTo>
                    <a:lnTo>
                      <a:pt x="7783" y="41560"/>
                    </a:lnTo>
                    <a:lnTo>
                      <a:pt x="7936" y="39391"/>
                    </a:lnTo>
                    <a:lnTo>
                      <a:pt x="8012" y="38078"/>
                    </a:lnTo>
                    <a:lnTo>
                      <a:pt x="8069" y="36651"/>
                    </a:lnTo>
                    <a:lnTo>
                      <a:pt x="8126" y="35147"/>
                    </a:lnTo>
                    <a:lnTo>
                      <a:pt x="8164" y="33568"/>
                    </a:lnTo>
                    <a:lnTo>
                      <a:pt x="8164" y="31951"/>
                    </a:lnTo>
                    <a:lnTo>
                      <a:pt x="8145" y="30295"/>
                    </a:lnTo>
                    <a:lnTo>
                      <a:pt x="8107" y="28659"/>
                    </a:lnTo>
                    <a:lnTo>
                      <a:pt x="8050" y="27840"/>
                    </a:lnTo>
                    <a:lnTo>
                      <a:pt x="8012" y="27041"/>
                    </a:lnTo>
                    <a:lnTo>
                      <a:pt x="7936" y="26261"/>
                    </a:lnTo>
                    <a:lnTo>
                      <a:pt x="7859" y="25481"/>
                    </a:lnTo>
                    <a:lnTo>
                      <a:pt x="7783" y="24719"/>
                    </a:lnTo>
                    <a:lnTo>
                      <a:pt x="7669" y="23996"/>
                    </a:lnTo>
                    <a:lnTo>
                      <a:pt x="7555" y="23235"/>
                    </a:lnTo>
                    <a:lnTo>
                      <a:pt x="7403" y="22455"/>
                    </a:lnTo>
                    <a:lnTo>
                      <a:pt x="7231" y="21618"/>
                    </a:lnTo>
                    <a:lnTo>
                      <a:pt x="7041" y="20742"/>
                    </a:lnTo>
                    <a:lnTo>
                      <a:pt x="6604" y="18916"/>
                    </a:lnTo>
                    <a:lnTo>
                      <a:pt x="6109" y="16994"/>
                    </a:lnTo>
                    <a:lnTo>
                      <a:pt x="5557" y="15015"/>
                    </a:lnTo>
                    <a:lnTo>
                      <a:pt x="4967" y="13016"/>
                    </a:lnTo>
                    <a:lnTo>
                      <a:pt x="4377" y="11037"/>
                    </a:lnTo>
                    <a:lnTo>
                      <a:pt x="3768" y="9096"/>
                    </a:lnTo>
                    <a:lnTo>
                      <a:pt x="3178" y="7270"/>
                    </a:lnTo>
                    <a:lnTo>
                      <a:pt x="2626" y="5557"/>
                    </a:lnTo>
                    <a:lnTo>
                      <a:pt x="1656" y="2665"/>
                    </a:lnTo>
                    <a:lnTo>
                      <a:pt x="990" y="724"/>
                    </a:lnTo>
                    <a:lnTo>
                      <a:pt x="743" y="0"/>
                    </a:lnTo>
                    <a:close/>
                  </a:path>
                </a:pathLst>
              </a:custGeom>
              <a:solidFill>
                <a:srgbClr val="ACBB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 name="Google Shape;272;p3"/>
              <p:cNvSpPr/>
              <p:nvPr/>
            </p:nvSpPr>
            <p:spPr>
              <a:xfrm>
                <a:off x="-1641900" y="-876325"/>
                <a:ext cx="204100" cy="1088500"/>
              </a:xfrm>
              <a:custGeom>
                <a:avLst/>
                <a:gdLst/>
                <a:ahLst/>
                <a:cxnLst/>
                <a:rect l="l" t="t" r="r" b="b"/>
                <a:pathLst>
                  <a:path w="8164" h="43540" fill="none" extrusionOk="0">
                    <a:moveTo>
                      <a:pt x="7612" y="43539"/>
                    </a:moveTo>
                    <a:lnTo>
                      <a:pt x="7612" y="43539"/>
                    </a:lnTo>
                    <a:lnTo>
                      <a:pt x="6756" y="41522"/>
                    </a:lnTo>
                    <a:lnTo>
                      <a:pt x="4796" y="36727"/>
                    </a:lnTo>
                    <a:lnTo>
                      <a:pt x="3635" y="33892"/>
                    </a:lnTo>
                    <a:lnTo>
                      <a:pt x="2512" y="31075"/>
                    </a:lnTo>
                    <a:lnTo>
                      <a:pt x="1504" y="28506"/>
                    </a:lnTo>
                    <a:lnTo>
                      <a:pt x="1085" y="27384"/>
                    </a:lnTo>
                    <a:lnTo>
                      <a:pt x="743" y="26413"/>
                    </a:lnTo>
                    <a:lnTo>
                      <a:pt x="743" y="26413"/>
                    </a:lnTo>
                    <a:lnTo>
                      <a:pt x="666" y="26185"/>
                    </a:lnTo>
                    <a:lnTo>
                      <a:pt x="590" y="25937"/>
                    </a:lnTo>
                    <a:lnTo>
                      <a:pt x="457" y="25347"/>
                    </a:lnTo>
                    <a:lnTo>
                      <a:pt x="362" y="24681"/>
                    </a:lnTo>
                    <a:lnTo>
                      <a:pt x="267" y="23939"/>
                    </a:lnTo>
                    <a:lnTo>
                      <a:pt x="191" y="23121"/>
                    </a:lnTo>
                    <a:lnTo>
                      <a:pt x="115" y="22246"/>
                    </a:lnTo>
                    <a:lnTo>
                      <a:pt x="77" y="21294"/>
                    </a:lnTo>
                    <a:lnTo>
                      <a:pt x="38" y="20305"/>
                    </a:lnTo>
                    <a:lnTo>
                      <a:pt x="19" y="19277"/>
                    </a:lnTo>
                    <a:lnTo>
                      <a:pt x="0" y="18211"/>
                    </a:lnTo>
                    <a:lnTo>
                      <a:pt x="0" y="16004"/>
                    </a:lnTo>
                    <a:lnTo>
                      <a:pt x="38" y="13721"/>
                    </a:lnTo>
                    <a:lnTo>
                      <a:pt x="115" y="11456"/>
                    </a:lnTo>
                    <a:lnTo>
                      <a:pt x="210" y="9230"/>
                    </a:lnTo>
                    <a:lnTo>
                      <a:pt x="305" y="7117"/>
                    </a:lnTo>
                    <a:lnTo>
                      <a:pt x="400" y="5176"/>
                    </a:lnTo>
                    <a:lnTo>
                      <a:pt x="495" y="3464"/>
                    </a:lnTo>
                    <a:lnTo>
                      <a:pt x="666" y="952"/>
                    </a:lnTo>
                    <a:lnTo>
                      <a:pt x="743" y="0"/>
                    </a:lnTo>
                    <a:lnTo>
                      <a:pt x="743" y="0"/>
                    </a:lnTo>
                    <a:lnTo>
                      <a:pt x="990" y="724"/>
                    </a:lnTo>
                    <a:lnTo>
                      <a:pt x="1656" y="2665"/>
                    </a:lnTo>
                    <a:lnTo>
                      <a:pt x="2626" y="5557"/>
                    </a:lnTo>
                    <a:lnTo>
                      <a:pt x="3178" y="7270"/>
                    </a:lnTo>
                    <a:lnTo>
                      <a:pt x="3768" y="9096"/>
                    </a:lnTo>
                    <a:lnTo>
                      <a:pt x="4377" y="11037"/>
                    </a:lnTo>
                    <a:lnTo>
                      <a:pt x="4967" y="13016"/>
                    </a:lnTo>
                    <a:lnTo>
                      <a:pt x="5557" y="15015"/>
                    </a:lnTo>
                    <a:lnTo>
                      <a:pt x="6109" y="16994"/>
                    </a:lnTo>
                    <a:lnTo>
                      <a:pt x="6604" y="18916"/>
                    </a:lnTo>
                    <a:lnTo>
                      <a:pt x="7041" y="20742"/>
                    </a:lnTo>
                    <a:lnTo>
                      <a:pt x="7231" y="21618"/>
                    </a:lnTo>
                    <a:lnTo>
                      <a:pt x="7403" y="22455"/>
                    </a:lnTo>
                    <a:lnTo>
                      <a:pt x="7555" y="23235"/>
                    </a:lnTo>
                    <a:lnTo>
                      <a:pt x="7669" y="23996"/>
                    </a:lnTo>
                    <a:lnTo>
                      <a:pt x="7669" y="23996"/>
                    </a:lnTo>
                    <a:lnTo>
                      <a:pt x="7783" y="24719"/>
                    </a:lnTo>
                    <a:lnTo>
                      <a:pt x="7859" y="25481"/>
                    </a:lnTo>
                    <a:lnTo>
                      <a:pt x="7936" y="26261"/>
                    </a:lnTo>
                    <a:lnTo>
                      <a:pt x="8012" y="27041"/>
                    </a:lnTo>
                    <a:lnTo>
                      <a:pt x="8050" y="27840"/>
                    </a:lnTo>
                    <a:lnTo>
                      <a:pt x="8107" y="28659"/>
                    </a:lnTo>
                    <a:lnTo>
                      <a:pt x="8145" y="30295"/>
                    </a:lnTo>
                    <a:lnTo>
                      <a:pt x="8164" y="31951"/>
                    </a:lnTo>
                    <a:lnTo>
                      <a:pt x="8164" y="33568"/>
                    </a:lnTo>
                    <a:lnTo>
                      <a:pt x="8126" y="35147"/>
                    </a:lnTo>
                    <a:lnTo>
                      <a:pt x="8069" y="36651"/>
                    </a:lnTo>
                    <a:lnTo>
                      <a:pt x="8012" y="38078"/>
                    </a:lnTo>
                    <a:lnTo>
                      <a:pt x="7936" y="39391"/>
                    </a:lnTo>
                    <a:lnTo>
                      <a:pt x="7783" y="41560"/>
                    </a:lnTo>
                    <a:lnTo>
                      <a:pt x="7650" y="43007"/>
                    </a:lnTo>
                    <a:lnTo>
                      <a:pt x="7612" y="43539"/>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 name="Google Shape;273;p3"/>
              <p:cNvSpPr/>
              <p:nvPr/>
            </p:nvSpPr>
            <p:spPr>
              <a:xfrm>
                <a:off x="-1623350" y="-876325"/>
                <a:ext cx="183650" cy="1088500"/>
              </a:xfrm>
              <a:custGeom>
                <a:avLst/>
                <a:gdLst/>
                <a:ahLst/>
                <a:cxnLst/>
                <a:rect l="l" t="t" r="r" b="b"/>
                <a:pathLst>
                  <a:path w="7346" h="43540" extrusionOk="0">
                    <a:moveTo>
                      <a:pt x="1" y="0"/>
                    </a:moveTo>
                    <a:lnTo>
                      <a:pt x="1884" y="11361"/>
                    </a:lnTo>
                    <a:lnTo>
                      <a:pt x="3293" y="19924"/>
                    </a:lnTo>
                    <a:lnTo>
                      <a:pt x="3825" y="23273"/>
                    </a:lnTo>
                    <a:lnTo>
                      <a:pt x="4149" y="25385"/>
                    </a:lnTo>
                    <a:lnTo>
                      <a:pt x="4777" y="29724"/>
                    </a:lnTo>
                    <a:lnTo>
                      <a:pt x="5690" y="35794"/>
                    </a:lnTo>
                    <a:lnTo>
                      <a:pt x="6870" y="43539"/>
                    </a:lnTo>
                    <a:lnTo>
                      <a:pt x="6908" y="43045"/>
                    </a:lnTo>
                    <a:lnTo>
                      <a:pt x="7022" y="41655"/>
                    </a:lnTo>
                    <a:lnTo>
                      <a:pt x="7155" y="39600"/>
                    </a:lnTo>
                    <a:lnTo>
                      <a:pt x="7213" y="38363"/>
                    </a:lnTo>
                    <a:lnTo>
                      <a:pt x="7270" y="37012"/>
                    </a:lnTo>
                    <a:lnTo>
                      <a:pt x="7308" y="35585"/>
                    </a:lnTo>
                    <a:lnTo>
                      <a:pt x="7346" y="34120"/>
                    </a:lnTo>
                    <a:lnTo>
                      <a:pt x="7346" y="32598"/>
                    </a:lnTo>
                    <a:lnTo>
                      <a:pt x="7327" y="31056"/>
                    </a:lnTo>
                    <a:lnTo>
                      <a:pt x="7270" y="29534"/>
                    </a:lnTo>
                    <a:lnTo>
                      <a:pt x="7175" y="28050"/>
                    </a:lnTo>
                    <a:lnTo>
                      <a:pt x="7117" y="27307"/>
                    </a:lnTo>
                    <a:lnTo>
                      <a:pt x="7041" y="26603"/>
                    </a:lnTo>
                    <a:lnTo>
                      <a:pt x="6965" y="25918"/>
                    </a:lnTo>
                    <a:lnTo>
                      <a:pt x="6870" y="25252"/>
                    </a:lnTo>
                    <a:lnTo>
                      <a:pt x="6737" y="24548"/>
                    </a:lnTo>
                    <a:lnTo>
                      <a:pt x="6604" y="23806"/>
                    </a:lnTo>
                    <a:lnTo>
                      <a:pt x="6242" y="22151"/>
                    </a:lnTo>
                    <a:lnTo>
                      <a:pt x="5823" y="20324"/>
                    </a:lnTo>
                    <a:lnTo>
                      <a:pt x="5329" y="18345"/>
                    </a:lnTo>
                    <a:lnTo>
                      <a:pt x="4777" y="16290"/>
                    </a:lnTo>
                    <a:lnTo>
                      <a:pt x="4206" y="14177"/>
                    </a:lnTo>
                    <a:lnTo>
                      <a:pt x="3616" y="12065"/>
                    </a:lnTo>
                    <a:lnTo>
                      <a:pt x="3007" y="9991"/>
                    </a:lnTo>
                    <a:lnTo>
                      <a:pt x="1884" y="6147"/>
                    </a:lnTo>
                    <a:lnTo>
                      <a:pt x="914" y="2969"/>
                    </a:lnTo>
                    <a:lnTo>
                      <a:pt x="1" y="0"/>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 name="Google Shape;274;p3"/>
              <p:cNvSpPr/>
              <p:nvPr/>
            </p:nvSpPr>
            <p:spPr>
              <a:xfrm>
                <a:off x="-1794125" y="-856350"/>
                <a:ext cx="348725" cy="484325"/>
              </a:xfrm>
              <a:custGeom>
                <a:avLst/>
                <a:gdLst/>
                <a:ahLst/>
                <a:cxnLst/>
                <a:rect l="l" t="t" r="r" b="b"/>
                <a:pathLst>
                  <a:path w="13949" h="19373" extrusionOk="0">
                    <a:moveTo>
                      <a:pt x="0" y="1"/>
                    </a:moveTo>
                    <a:lnTo>
                      <a:pt x="152" y="438"/>
                    </a:lnTo>
                    <a:lnTo>
                      <a:pt x="571" y="1618"/>
                    </a:lnTo>
                    <a:lnTo>
                      <a:pt x="875" y="2436"/>
                    </a:lnTo>
                    <a:lnTo>
                      <a:pt x="1218" y="3369"/>
                    </a:lnTo>
                    <a:lnTo>
                      <a:pt x="1637" y="4396"/>
                    </a:lnTo>
                    <a:lnTo>
                      <a:pt x="2074" y="5481"/>
                    </a:lnTo>
                    <a:lnTo>
                      <a:pt x="2569" y="6604"/>
                    </a:lnTo>
                    <a:lnTo>
                      <a:pt x="3102" y="7765"/>
                    </a:lnTo>
                    <a:lnTo>
                      <a:pt x="3654" y="8925"/>
                    </a:lnTo>
                    <a:lnTo>
                      <a:pt x="4263" y="10067"/>
                    </a:lnTo>
                    <a:lnTo>
                      <a:pt x="4567" y="10600"/>
                    </a:lnTo>
                    <a:lnTo>
                      <a:pt x="4872" y="11133"/>
                    </a:lnTo>
                    <a:lnTo>
                      <a:pt x="5195" y="11647"/>
                    </a:lnTo>
                    <a:lnTo>
                      <a:pt x="5499" y="12141"/>
                    </a:lnTo>
                    <a:lnTo>
                      <a:pt x="5823" y="12617"/>
                    </a:lnTo>
                    <a:lnTo>
                      <a:pt x="6166" y="13055"/>
                    </a:lnTo>
                    <a:lnTo>
                      <a:pt x="6489" y="13473"/>
                    </a:lnTo>
                    <a:lnTo>
                      <a:pt x="6832" y="13854"/>
                    </a:lnTo>
                    <a:lnTo>
                      <a:pt x="7498" y="14558"/>
                    </a:lnTo>
                    <a:lnTo>
                      <a:pt x="8164" y="15205"/>
                    </a:lnTo>
                    <a:lnTo>
                      <a:pt x="8811" y="15814"/>
                    </a:lnTo>
                    <a:lnTo>
                      <a:pt x="9439" y="16347"/>
                    </a:lnTo>
                    <a:lnTo>
                      <a:pt x="10066" y="16861"/>
                    </a:lnTo>
                    <a:lnTo>
                      <a:pt x="10656" y="17298"/>
                    </a:lnTo>
                    <a:lnTo>
                      <a:pt x="11208" y="17717"/>
                    </a:lnTo>
                    <a:lnTo>
                      <a:pt x="11722" y="18078"/>
                    </a:lnTo>
                    <a:lnTo>
                      <a:pt x="12217" y="18383"/>
                    </a:lnTo>
                    <a:lnTo>
                      <a:pt x="12635" y="18649"/>
                    </a:lnTo>
                    <a:lnTo>
                      <a:pt x="13340" y="19068"/>
                    </a:lnTo>
                    <a:lnTo>
                      <a:pt x="13796" y="19296"/>
                    </a:lnTo>
                    <a:lnTo>
                      <a:pt x="13948" y="19372"/>
                    </a:lnTo>
                    <a:lnTo>
                      <a:pt x="13435" y="17831"/>
                    </a:lnTo>
                    <a:lnTo>
                      <a:pt x="12845" y="16195"/>
                    </a:lnTo>
                    <a:lnTo>
                      <a:pt x="12141" y="14254"/>
                    </a:lnTo>
                    <a:lnTo>
                      <a:pt x="11741" y="13226"/>
                    </a:lnTo>
                    <a:lnTo>
                      <a:pt x="11322" y="12179"/>
                    </a:lnTo>
                    <a:lnTo>
                      <a:pt x="10904" y="11171"/>
                    </a:lnTo>
                    <a:lnTo>
                      <a:pt x="10466" y="10219"/>
                    </a:lnTo>
                    <a:lnTo>
                      <a:pt x="10028" y="9306"/>
                    </a:lnTo>
                    <a:lnTo>
                      <a:pt x="9610" y="8507"/>
                    </a:lnTo>
                    <a:lnTo>
                      <a:pt x="9400" y="8164"/>
                    </a:lnTo>
                    <a:lnTo>
                      <a:pt x="9210" y="7822"/>
                    </a:lnTo>
                    <a:lnTo>
                      <a:pt x="9020" y="7536"/>
                    </a:lnTo>
                    <a:lnTo>
                      <a:pt x="8830" y="7289"/>
                    </a:lnTo>
                    <a:lnTo>
                      <a:pt x="8392" y="6813"/>
                    </a:lnTo>
                    <a:lnTo>
                      <a:pt x="7878" y="6280"/>
                    </a:lnTo>
                    <a:lnTo>
                      <a:pt x="7269" y="5709"/>
                    </a:lnTo>
                    <a:lnTo>
                      <a:pt x="6603" y="5120"/>
                    </a:lnTo>
                    <a:lnTo>
                      <a:pt x="5899" y="4530"/>
                    </a:lnTo>
                    <a:lnTo>
                      <a:pt x="5157" y="3921"/>
                    </a:lnTo>
                    <a:lnTo>
                      <a:pt x="3673" y="2741"/>
                    </a:lnTo>
                    <a:lnTo>
                      <a:pt x="2265" y="1675"/>
                    </a:lnTo>
                    <a:lnTo>
                      <a:pt x="1104" y="800"/>
                    </a:lnTo>
                    <a:lnTo>
                      <a:pt x="0" y="1"/>
                    </a:lnTo>
                    <a:close/>
                    <a:moveTo>
                      <a:pt x="13948" y="19372"/>
                    </a:moveTo>
                    <a:lnTo>
                      <a:pt x="13948" y="19372"/>
                    </a:lnTo>
                    <a:lnTo>
                      <a:pt x="13948" y="19372"/>
                    </a:lnTo>
                    <a:close/>
                  </a:path>
                </a:pathLst>
              </a:custGeom>
              <a:solidFill>
                <a:srgbClr val="93A0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 name="Google Shape;275;p3"/>
              <p:cNvSpPr/>
              <p:nvPr/>
            </p:nvSpPr>
            <p:spPr>
              <a:xfrm>
                <a:off x="-1794125" y="-856350"/>
                <a:ext cx="348725" cy="484325"/>
              </a:xfrm>
              <a:custGeom>
                <a:avLst/>
                <a:gdLst/>
                <a:ahLst/>
                <a:cxnLst/>
                <a:rect l="l" t="t" r="r" b="b"/>
                <a:pathLst>
                  <a:path w="13949" h="19373" fill="none" extrusionOk="0">
                    <a:moveTo>
                      <a:pt x="13948" y="19372"/>
                    </a:moveTo>
                    <a:lnTo>
                      <a:pt x="13948" y="19372"/>
                    </a:lnTo>
                    <a:lnTo>
                      <a:pt x="13796" y="19296"/>
                    </a:lnTo>
                    <a:lnTo>
                      <a:pt x="13340" y="19068"/>
                    </a:lnTo>
                    <a:lnTo>
                      <a:pt x="12635" y="18649"/>
                    </a:lnTo>
                    <a:lnTo>
                      <a:pt x="12217" y="18383"/>
                    </a:lnTo>
                    <a:lnTo>
                      <a:pt x="11722" y="18078"/>
                    </a:lnTo>
                    <a:lnTo>
                      <a:pt x="11208" y="17717"/>
                    </a:lnTo>
                    <a:lnTo>
                      <a:pt x="10656" y="17298"/>
                    </a:lnTo>
                    <a:lnTo>
                      <a:pt x="10066" y="16861"/>
                    </a:lnTo>
                    <a:lnTo>
                      <a:pt x="9439" y="16347"/>
                    </a:lnTo>
                    <a:lnTo>
                      <a:pt x="8811" y="15814"/>
                    </a:lnTo>
                    <a:lnTo>
                      <a:pt x="8164" y="15205"/>
                    </a:lnTo>
                    <a:lnTo>
                      <a:pt x="7498" y="14558"/>
                    </a:lnTo>
                    <a:lnTo>
                      <a:pt x="6832" y="13854"/>
                    </a:lnTo>
                    <a:lnTo>
                      <a:pt x="6832" y="13854"/>
                    </a:lnTo>
                    <a:lnTo>
                      <a:pt x="6489" y="13473"/>
                    </a:lnTo>
                    <a:lnTo>
                      <a:pt x="6166" y="13055"/>
                    </a:lnTo>
                    <a:lnTo>
                      <a:pt x="5823" y="12617"/>
                    </a:lnTo>
                    <a:lnTo>
                      <a:pt x="5499" y="12141"/>
                    </a:lnTo>
                    <a:lnTo>
                      <a:pt x="5195" y="11647"/>
                    </a:lnTo>
                    <a:lnTo>
                      <a:pt x="4872" y="11133"/>
                    </a:lnTo>
                    <a:lnTo>
                      <a:pt x="4567" y="10600"/>
                    </a:lnTo>
                    <a:lnTo>
                      <a:pt x="4263" y="10067"/>
                    </a:lnTo>
                    <a:lnTo>
                      <a:pt x="3654" y="8925"/>
                    </a:lnTo>
                    <a:lnTo>
                      <a:pt x="3102" y="7765"/>
                    </a:lnTo>
                    <a:lnTo>
                      <a:pt x="2569" y="6604"/>
                    </a:lnTo>
                    <a:lnTo>
                      <a:pt x="2074" y="5481"/>
                    </a:lnTo>
                    <a:lnTo>
                      <a:pt x="1637" y="4396"/>
                    </a:lnTo>
                    <a:lnTo>
                      <a:pt x="1218" y="3369"/>
                    </a:lnTo>
                    <a:lnTo>
                      <a:pt x="875" y="2436"/>
                    </a:lnTo>
                    <a:lnTo>
                      <a:pt x="571" y="1618"/>
                    </a:lnTo>
                    <a:lnTo>
                      <a:pt x="152" y="438"/>
                    </a:lnTo>
                    <a:lnTo>
                      <a:pt x="0" y="1"/>
                    </a:lnTo>
                    <a:lnTo>
                      <a:pt x="0" y="1"/>
                    </a:lnTo>
                    <a:lnTo>
                      <a:pt x="1104" y="800"/>
                    </a:lnTo>
                    <a:lnTo>
                      <a:pt x="2265" y="1675"/>
                    </a:lnTo>
                    <a:lnTo>
                      <a:pt x="3673" y="2741"/>
                    </a:lnTo>
                    <a:lnTo>
                      <a:pt x="5157" y="3921"/>
                    </a:lnTo>
                    <a:lnTo>
                      <a:pt x="5899" y="4530"/>
                    </a:lnTo>
                    <a:lnTo>
                      <a:pt x="6603" y="5120"/>
                    </a:lnTo>
                    <a:lnTo>
                      <a:pt x="7269" y="5709"/>
                    </a:lnTo>
                    <a:lnTo>
                      <a:pt x="7878" y="6280"/>
                    </a:lnTo>
                    <a:lnTo>
                      <a:pt x="8392" y="6813"/>
                    </a:lnTo>
                    <a:lnTo>
                      <a:pt x="8830" y="7289"/>
                    </a:lnTo>
                    <a:lnTo>
                      <a:pt x="8830" y="7289"/>
                    </a:lnTo>
                    <a:lnTo>
                      <a:pt x="9020" y="7536"/>
                    </a:lnTo>
                    <a:lnTo>
                      <a:pt x="9210" y="7822"/>
                    </a:lnTo>
                    <a:lnTo>
                      <a:pt x="9400" y="8164"/>
                    </a:lnTo>
                    <a:lnTo>
                      <a:pt x="9610" y="8507"/>
                    </a:lnTo>
                    <a:lnTo>
                      <a:pt x="10028" y="9306"/>
                    </a:lnTo>
                    <a:lnTo>
                      <a:pt x="10466" y="10219"/>
                    </a:lnTo>
                    <a:lnTo>
                      <a:pt x="10904" y="11171"/>
                    </a:lnTo>
                    <a:lnTo>
                      <a:pt x="11322" y="12179"/>
                    </a:lnTo>
                    <a:lnTo>
                      <a:pt x="11741" y="13226"/>
                    </a:lnTo>
                    <a:lnTo>
                      <a:pt x="12141" y="14254"/>
                    </a:lnTo>
                    <a:lnTo>
                      <a:pt x="12845" y="16195"/>
                    </a:lnTo>
                    <a:lnTo>
                      <a:pt x="13435" y="17831"/>
                    </a:lnTo>
                    <a:lnTo>
                      <a:pt x="13948" y="19372"/>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 name="Google Shape;276;p3"/>
              <p:cNvSpPr/>
              <p:nvPr/>
            </p:nvSpPr>
            <p:spPr>
              <a:xfrm>
                <a:off x="-1794125" y="-856350"/>
                <a:ext cx="348725" cy="484325"/>
              </a:xfrm>
              <a:custGeom>
                <a:avLst/>
                <a:gdLst/>
                <a:ahLst/>
                <a:cxnLst/>
                <a:rect l="l" t="t" r="r" b="b"/>
                <a:pathLst>
                  <a:path w="13949" h="19373" extrusionOk="0">
                    <a:moveTo>
                      <a:pt x="0" y="1"/>
                    </a:moveTo>
                    <a:lnTo>
                      <a:pt x="761" y="1447"/>
                    </a:lnTo>
                    <a:lnTo>
                      <a:pt x="1560" y="2988"/>
                    </a:lnTo>
                    <a:lnTo>
                      <a:pt x="2550" y="4834"/>
                    </a:lnTo>
                    <a:lnTo>
                      <a:pt x="3616" y="6794"/>
                    </a:lnTo>
                    <a:lnTo>
                      <a:pt x="4681" y="8697"/>
                    </a:lnTo>
                    <a:lnTo>
                      <a:pt x="5176" y="9553"/>
                    </a:lnTo>
                    <a:lnTo>
                      <a:pt x="5652" y="10334"/>
                    </a:lnTo>
                    <a:lnTo>
                      <a:pt x="6070" y="11019"/>
                    </a:lnTo>
                    <a:lnTo>
                      <a:pt x="6432" y="11551"/>
                    </a:lnTo>
                    <a:lnTo>
                      <a:pt x="6812" y="12065"/>
                    </a:lnTo>
                    <a:lnTo>
                      <a:pt x="7269" y="12617"/>
                    </a:lnTo>
                    <a:lnTo>
                      <a:pt x="7802" y="13226"/>
                    </a:lnTo>
                    <a:lnTo>
                      <a:pt x="8373" y="13854"/>
                    </a:lnTo>
                    <a:lnTo>
                      <a:pt x="8982" y="14482"/>
                    </a:lnTo>
                    <a:lnTo>
                      <a:pt x="9610" y="15148"/>
                    </a:lnTo>
                    <a:lnTo>
                      <a:pt x="10866" y="16423"/>
                    </a:lnTo>
                    <a:lnTo>
                      <a:pt x="12046" y="17565"/>
                    </a:lnTo>
                    <a:lnTo>
                      <a:pt x="13035" y="18516"/>
                    </a:lnTo>
                    <a:lnTo>
                      <a:pt x="13948" y="19372"/>
                    </a:lnTo>
                    <a:lnTo>
                      <a:pt x="12902" y="18364"/>
                    </a:lnTo>
                    <a:lnTo>
                      <a:pt x="11817" y="17298"/>
                    </a:lnTo>
                    <a:lnTo>
                      <a:pt x="10523" y="15985"/>
                    </a:lnTo>
                    <a:lnTo>
                      <a:pt x="10504" y="16042"/>
                    </a:lnTo>
                    <a:lnTo>
                      <a:pt x="10181" y="15624"/>
                    </a:lnTo>
                    <a:lnTo>
                      <a:pt x="9134" y="14520"/>
                    </a:lnTo>
                    <a:lnTo>
                      <a:pt x="8126" y="13416"/>
                    </a:lnTo>
                    <a:lnTo>
                      <a:pt x="7688" y="12884"/>
                    </a:lnTo>
                    <a:lnTo>
                      <a:pt x="7269" y="12389"/>
                    </a:lnTo>
                    <a:lnTo>
                      <a:pt x="6908" y="11913"/>
                    </a:lnTo>
                    <a:lnTo>
                      <a:pt x="6603" y="11475"/>
                    </a:lnTo>
                    <a:lnTo>
                      <a:pt x="6204" y="10866"/>
                    </a:lnTo>
                    <a:lnTo>
                      <a:pt x="5747" y="10143"/>
                    </a:lnTo>
                    <a:lnTo>
                      <a:pt x="4738" y="8450"/>
                    </a:lnTo>
                    <a:lnTo>
                      <a:pt x="3654" y="6566"/>
                    </a:lnTo>
                    <a:lnTo>
                      <a:pt x="2569" y="4644"/>
                    </a:lnTo>
                    <a:lnTo>
                      <a:pt x="761" y="1390"/>
                    </a:lnTo>
                    <a:lnTo>
                      <a:pt x="0" y="1"/>
                    </a:lnTo>
                    <a:close/>
                  </a:path>
                </a:pathLst>
              </a:custGeom>
              <a:solidFill>
                <a:srgbClr val="BDBD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 name="Google Shape;277;p3"/>
              <p:cNvSpPr/>
              <p:nvPr/>
            </p:nvSpPr>
            <p:spPr>
              <a:xfrm>
                <a:off x="-1794125" y="-856350"/>
                <a:ext cx="348725" cy="484325"/>
              </a:xfrm>
              <a:custGeom>
                <a:avLst/>
                <a:gdLst/>
                <a:ahLst/>
                <a:cxnLst/>
                <a:rect l="l" t="t" r="r" b="b"/>
                <a:pathLst>
                  <a:path w="13949" h="19373" fill="none" extrusionOk="0">
                    <a:moveTo>
                      <a:pt x="0" y="1"/>
                    </a:moveTo>
                    <a:lnTo>
                      <a:pt x="0" y="1"/>
                    </a:lnTo>
                    <a:lnTo>
                      <a:pt x="761" y="1447"/>
                    </a:lnTo>
                    <a:lnTo>
                      <a:pt x="1560" y="2988"/>
                    </a:lnTo>
                    <a:lnTo>
                      <a:pt x="2550" y="4834"/>
                    </a:lnTo>
                    <a:lnTo>
                      <a:pt x="3616" y="6794"/>
                    </a:lnTo>
                    <a:lnTo>
                      <a:pt x="4681" y="8697"/>
                    </a:lnTo>
                    <a:lnTo>
                      <a:pt x="5176" y="9553"/>
                    </a:lnTo>
                    <a:lnTo>
                      <a:pt x="5652" y="10334"/>
                    </a:lnTo>
                    <a:lnTo>
                      <a:pt x="6070" y="11019"/>
                    </a:lnTo>
                    <a:lnTo>
                      <a:pt x="6432" y="11551"/>
                    </a:lnTo>
                    <a:lnTo>
                      <a:pt x="6432" y="11551"/>
                    </a:lnTo>
                    <a:lnTo>
                      <a:pt x="6812" y="12065"/>
                    </a:lnTo>
                    <a:lnTo>
                      <a:pt x="7269" y="12617"/>
                    </a:lnTo>
                    <a:lnTo>
                      <a:pt x="7802" y="13226"/>
                    </a:lnTo>
                    <a:lnTo>
                      <a:pt x="8373" y="13854"/>
                    </a:lnTo>
                    <a:lnTo>
                      <a:pt x="8982" y="14482"/>
                    </a:lnTo>
                    <a:lnTo>
                      <a:pt x="9610" y="15148"/>
                    </a:lnTo>
                    <a:lnTo>
                      <a:pt x="10866" y="16423"/>
                    </a:lnTo>
                    <a:lnTo>
                      <a:pt x="12046" y="17565"/>
                    </a:lnTo>
                    <a:lnTo>
                      <a:pt x="13035" y="18516"/>
                    </a:lnTo>
                    <a:lnTo>
                      <a:pt x="13948" y="19372"/>
                    </a:lnTo>
                    <a:lnTo>
                      <a:pt x="13948" y="19372"/>
                    </a:lnTo>
                    <a:lnTo>
                      <a:pt x="12902" y="18364"/>
                    </a:lnTo>
                    <a:lnTo>
                      <a:pt x="11817" y="17298"/>
                    </a:lnTo>
                    <a:lnTo>
                      <a:pt x="10523" y="15985"/>
                    </a:lnTo>
                    <a:lnTo>
                      <a:pt x="10504" y="16042"/>
                    </a:lnTo>
                    <a:lnTo>
                      <a:pt x="10181" y="15624"/>
                    </a:lnTo>
                    <a:lnTo>
                      <a:pt x="10181" y="15624"/>
                    </a:lnTo>
                    <a:lnTo>
                      <a:pt x="9134" y="14520"/>
                    </a:lnTo>
                    <a:lnTo>
                      <a:pt x="8126" y="13416"/>
                    </a:lnTo>
                    <a:lnTo>
                      <a:pt x="7688" y="12884"/>
                    </a:lnTo>
                    <a:lnTo>
                      <a:pt x="7269" y="12389"/>
                    </a:lnTo>
                    <a:lnTo>
                      <a:pt x="6908" y="11913"/>
                    </a:lnTo>
                    <a:lnTo>
                      <a:pt x="6603" y="11475"/>
                    </a:lnTo>
                    <a:lnTo>
                      <a:pt x="6603" y="11475"/>
                    </a:lnTo>
                    <a:lnTo>
                      <a:pt x="6204" y="10866"/>
                    </a:lnTo>
                    <a:lnTo>
                      <a:pt x="5747" y="10143"/>
                    </a:lnTo>
                    <a:lnTo>
                      <a:pt x="4738" y="8450"/>
                    </a:lnTo>
                    <a:lnTo>
                      <a:pt x="3654" y="6566"/>
                    </a:lnTo>
                    <a:lnTo>
                      <a:pt x="2569" y="4644"/>
                    </a:lnTo>
                    <a:lnTo>
                      <a:pt x="761" y="1390"/>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 name="Google Shape;278;p3"/>
              <p:cNvSpPr/>
              <p:nvPr/>
            </p:nvSpPr>
            <p:spPr>
              <a:xfrm>
                <a:off x="-1716600" y="-791650"/>
                <a:ext cx="93275" cy="199350"/>
              </a:xfrm>
              <a:custGeom>
                <a:avLst/>
                <a:gdLst/>
                <a:ahLst/>
                <a:cxnLst/>
                <a:rect l="l" t="t" r="r" b="b"/>
                <a:pathLst>
                  <a:path w="3731" h="7974" extrusionOk="0">
                    <a:moveTo>
                      <a:pt x="362" y="1"/>
                    </a:moveTo>
                    <a:lnTo>
                      <a:pt x="1" y="3007"/>
                    </a:lnTo>
                    <a:lnTo>
                      <a:pt x="324" y="3616"/>
                    </a:lnTo>
                    <a:lnTo>
                      <a:pt x="1124" y="5062"/>
                    </a:lnTo>
                    <a:lnTo>
                      <a:pt x="1580" y="5919"/>
                    </a:lnTo>
                    <a:lnTo>
                      <a:pt x="2075" y="6718"/>
                    </a:lnTo>
                    <a:lnTo>
                      <a:pt x="2532" y="7441"/>
                    </a:lnTo>
                    <a:lnTo>
                      <a:pt x="2722" y="7727"/>
                    </a:lnTo>
                    <a:lnTo>
                      <a:pt x="2912" y="7974"/>
                    </a:lnTo>
                    <a:lnTo>
                      <a:pt x="3731" y="2741"/>
                    </a:lnTo>
                    <a:lnTo>
                      <a:pt x="362" y="1"/>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 name="Google Shape;279;p3"/>
              <p:cNvSpPr/>
              <p:nvPr/>
            </p:nvSpPr>
            <p:spPr>
              <a:xfrm>
                <a:off x="-1450175" y="-743125"/>
                <a:ext cx="56625" cy="466725"/>
              </a:xfrm>
              <a:custGeom>
                <a:avLst/>
                <a:gdLst/>
                <a:ahLst/>
                <a:cxnLst/>
                <a:rect l="l" t="t" r="r" b="b"/>
                <a:pathLst>
                  <a:path w="2265" h="18669" extrusionOk="0">
                    <a:moveTo>
                      <a:pt x="2265" y="1"/>
                    </a:moveTo>
                    <a:lnTo>
                      <a:pt x="1846" y="419"/>
                    </a:lnTo>
                    <a:lnTo>
                      <a:pt x="1637" y="2627"/>
                    </a:lnTo>
                    <a:lnTo>
                      <a:pt x="1408" y="4910"/>
                    </a:lnTo>
                    <a:lnTo>
                      <a:pt x="1142" y="7555"/>
                    </a:lnTo>
                    <a:lnTo>
                      <a:pt x="837" y="10238"/>
                    </a:lnTo>
                    <a:lnTo>
                      <a:pt x="685" y="11513"/>
                    </a:lnTo>
                    <a:lnTo>
                      <a:pt x="533" y="12674"/>
                    </a:lnTo>
                    <a:lnTo>
                      <a:pt x="400" y="13702"/>
                    </a:lnTo>
                    <a:lnTo>
                      <a:pt x="248" y="14539"/>
                    </a:lnTo>
                    <a:lnTo>
                      <a:pt x="114" y="15148"/>
                    </a:lnTo>
                    <a:lnTo>
                      <a:pt x="57" y="15376"/>
                    </a:lnTo>
                    <a:lnTo>
                      <a:pt x="0" y="15510"/>
                    </a:lnTo>
                    <a:lnTo>
                      <a:pt x="0" y="18668"/>
                    </a:lnTo>
                    <a:lnTo>
                      <a:pt x="2265" y="1"/>
                    </a:lnTo>
                    <a:close/>
                  </a:path>
                </a:pathLst>
              </a:custGeom>
              <a:solidFill>
                <a:srgbClr val="935E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 name="Google Shape;280;p3"/>
              <p:cNvSpPr/>
              <p:nvPr/>
            </p:nvSpPr>
            <p:spPr>
              <a:xfrm>
                <a:off x="-1450175" y="-743125"/>
                <a:ext cx="56625" cy="466725"/>
              </a:xfrm>
              <a:custGeom>
                <a:avLst/>
                <a:gdLst/>
                <a:ahLst/>
                <a:cxnLst/>
                <a:rect l="l" t="t" r="r" b="b"/>
                <a:pathLst>
                  <a:path w="2265" h="18669" fill="none" extrusionOk="0">
                    <a:moveTo>
                      <a:pt x="0" y="18668"/>
                    </a:moveTo>
                    <a:lnTo>
                      <a:pt x="2265" y="1"/>
                    </a:lnTo>
                    <a:lnTo>
                      <a:pt x="1846" y="419"/>
                    </a:lnTo>
                    <a:lnTo>
                      <a:pt x="1846" y="419"/>
                    </a:lnTo>
                    <a:lnTo>
                      <a:pt x="1637" y="2627"/>
                    </a:lnTo>
                    <a:lnTo>
                      <a:pt x="1408" y="4910"/>
                    </a:lnTo>
                    <a:lnTo>
                      <a:pt x="1142" y="7555"/>
                    </a:lnTo>
                    <a:lnTo>
                      <a:pt x="837" y="10238"/>
                    </a:lnTo>
                    <a:lnTo>
                      <a:pt x="685" y="11513"/>
                    </a:lnTo>
                    <a:lnTo>
                      <a:pt x="533" y="12674"/>
                    </a:lnTo>
                    <a:lnTo>
                      <a:pt x="400" y="13702"/>
                    </a:lnTo>
                    <a:lnTo>
                      <a:pt x="248" y="14539"/>
                    </a:lnTo>
                    <a:lnTo>
                      <a:pt x="114" y="15148"/>
                    </a:lnTo>
                    <a:lnTo>
                      <a:pt x="57" y="15376"/>
                    </a:lnTo>
                    <a:lnTo>
                      <a:pt x="0" y="15510"/>
                    </a:lnTo>
                    <a:lnTo>
                      <a:pt x="0" y="18668"/>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 name="Google Shape;281;p3"/>
              <p:cNvSpPr/>
              <p:nvPr/>
            </p:nvSpPr>
            <p:spPr>
              <a:xfrm>
                <a:off x="-1485875" y="-653200"/>
                <a:ext cx="68075" cy="1406750"/>
              </a:xfrm>
              <a:custGeom>
                <a:avLst/>
                <a:gdLst/>
                <a:ahLst/>
                <a:cxnLst/>
                <a:rect l="l" t="t" r="r" b="b"/>
                <a:pathLst>
                  <a:path w="2723" h="56270" extrusionOk="0">
                    <a:moveTo>
                      <a:pt x="1923" y="0"/>
                    </a:moveTo>
                    <a:lnTo>
                      <a:pt x="172" y="4358"/>
                    </a:lnTo>
                    <a:lnTo>
                      <a:pt x="382" y="15909"/>
                    </a:lnTo>
                    <a:lnTo>
                      <a:pt x="458" y="16708"/>
                    </a:lnTo>
                    <a:lnTo>
                      <a:pt x="515" y="17450"/>
                    </a:lnTo>
                    <a:lnTo>
                      <a:pt x="553" y="18154"/>
                    </a:lnTo>
                    <a:lnTo>
                      <a:pt x="553" y="18801"/>
                    </a:lnTo>
                    <a:lnTo>
                      <a:pt x="534" y="19391"/>
                    </a:lnTo>
                    <a:lnTo>
                      <a:pt x="496" y="19943"/>
                    </a:lnTo>
                    <a:lnTo>
                      <a:pt x="458" y="20438"/>
                    </a:lnTo>
                    <a:lnTo>
                      <a:pt x="401" y="20875"/>
                    </a:lnTo>
                    <a:lnTo>
                      <a:pt x="324" y="21275"/>
                    </a:lnTo>
                    <a:lnTo>
                      <a:pt x="267" y="21617"/>
                    </a:lnTo>
                    <a:lnTo>
                      <a:pt x="134" y="22131"/>
                    </a:lnTo>
                    <a:lnTo>
                      <a:pt x="39" y="22455"/>
                    </a:lnTo>
                    <a:lnTo>
                      <a:pt x="1" y="22550"/>
                    </a:lnTo>
                    <a:lnTo>
                      <a:pt x="762" y="56251"/>
                    </a:lnTo>
                    <a:lnTo>
                      <a:pt x="2722" y="56270"/>
                    </a:lnTo>
                    <a:lnTo>
                      <a:pt x="1371" y="29343"/>
                    </a:lnTo>
                    <a:lnTo>
                      <a:pt x="1314" y="28068"/>
                    </a:lnTo>
                    <a:lnTo>
                      <a:pt x="1257" y="26641"/>
                    </a:lnTo>
                    <a:lnTo>
                      <a:pt x="1219" y="24852"/>
                    </a:lnTo>
                    <a:lnTo>
                      <a:pt x="1200" y="22816"/>
                    </a:lnTo>
                    <a:lnTo>
                      <a:pt x="1200" y="20628"/>
                    </a:lnTo>
                    <a:lnTo>
                      <a:pt x="1219" y="19524"/>
                    </a:lnTo>
                    <a:lnTo>
                      <a:pt x="1257" y="18440"/>
                    </a:lnTo>
                    <a:lnTo>
                      <a:pt x="1295" y="17355"/>
                    </a:lnTo>
                    <a:lnTo>
                      <a:pt x="1371" y="16327"/>
                    </a:lnTo>
                    <a:lnTo>
                      <a:pt x="1504" y="14063"/>
                    </a:lnTo>
                    <a:lnTo>
                      <a:pt x="1618" y="11494"/>
                    </a:lnTo>
                    <a:lnTo>
                      <a:pt x="1714" y="8773"/>
                    </a:lnTo>
                    <a:lnTo>
                      <a:pt x="1790" y="6128"/>
                    </a:lnTo>
                    <a:lnTo>
                      <a:pt x="1885" y="1789"/>
                    </a:lnTo>
                    <a:lnTo>
                      <a:pt x="1923" y="0"/>
                    </a:lnTo>
                    <a:close/>
                  </a:path>
                </a:pathLst>
              </a:custGeom>
              <a:solidFill>
                <a:srgbClr val="935E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 name="Google Shape;282;p3"/>
              <p:cNvSpPr/>
              <p:nvPr/>
            </p:nvSpPr>
            <p:spPr>
              <a:xfrm>
                <a:off x="-1485875" y="-653200"/>
                <a:ext cx="68075" cy="1406750"/>
              </a:xfrm>
              <a:custGeom>
                <a:avLst/>
                <a:gdLst/>
                <a:ahLst/>
                <a:cxnLst/>
                <a:rect l="l" t="t" r="r" b="b"/>
                <a:pathLst>
                  <a:path w="2723" h="56270" fill="none" extrusionOk="0">
                    <a:moveTo>
                      <a:pt x="762" y="56251"/>
                    </a:moveTo>
                    <a:lnTo>
                      <a:pt x="1" y="22550"/>
                    </a:lnTo>
                    <a:lnTo>
                      <a:pt x="1" y="22550"/>
                    </a:lnTo>
                    <a:lnTo>
                      <a:pt x="39" y="22455"/>
                    </a:lnTo>
                    <a:lnTo>
                      <a:pt x="134" y="22131"/>
                    </a:lnTo>
                    <a:lnTo>
                      <a:pt x="267" y="21617"/>
                    </a:lnTo>
                    <a:lnTo>
                      <a:pt x="324" y="21275"/>
                    </a:lnTo>
                    <a:lnTo>
                      <a:pt x="401" y="20875"/>
                    </a:lnTo>
                    <a:lnTo>
                      <a:pt x="458" y="20438"/>
                    </a:lnTo>
                    <a:lnTo>
                      <a:pt x="496" y="19943"/>
                    </a:lnTo>
                    <a:lnTo>
                      <a:pt x="534" y="19391"/>
                    </a:lnTo>
                    <a:lnTo>
                      <a:pt x="553" y="18801"/>
                    </a:lnTo>
                    <a:lnTo>
                      <a:pt x="553" y="18154"/>
                    </a:lnTo>
                    <a:lnTo>
                      <a:pt x="515" y="17450"/>
                    </a:lnTo>
                    <a:lnTo>
                      <a:pt x="458" y="16708"/>
                    </a:lnTo>
                    <a:lnTo>
                      <a:pt x="382" y="15909"/>
                    </a:lnTo>
                    <a:lnTo>
                      <a:pt x="172" y="4358"/>
                    </a:lnTo>
                    <a:lnTo>
                      <a:pt x="1923" y="0"/>
                    </a:lnTo>
                    <a:lnTo>
                      <a:pt x="1923" y="0"/>
                    </a:lnTo>
                    <a:lnTo>
                      <a:pt x="1885" y="1789"/>
                    </a:lnTo>
                    <a:lnTo>
                      <a:pt x="1790" y="6128"/>
                    </a:lnTo>
                    <a:lnTo>
                      <a:pt x="1714" y="8773"/>
                    </a:lnTo>
                    <a:lnTo>
                      <a:pt x="1618" y="11494"/>
                    </a:lnTo>
                    <a:lnTo>
                      <a:pt x="1504" y="14063"/>
                    </a:lnTo>
                    <a:lnTo>
                      <a:pt x="1371" y="16327"/>
                    </a:lnTo>
                    <a:lnTo>
                      <a:pt x="1371" y="16327"/>
                    </a:lnTo>
                    <a:lnTo>
                      <a:pt x="1295" y="17355"/>
                    </a:lnTo>
                    <a:lnTo>
                      <a:pt x="1257" y="18440"/>
                    </a:lnTo>
                    <a:lnTo>
                      <a:pt x="1219" y="19524"/>
                    </a:lnTo>
                    <a:lnTo>
                      <a:pt x="1200" y="20628"/>
                    </a:lnTo>
                    <a:lnTo>
                      <a:pt x="1200" y="22816"/>
                    </a:lnTo>
                    <a:lnTo>
                      <a:pt x="1219" y="24852"/>
                    </a:lnTo>
                    <a:lnTo>
                      <a:pt x="1257" y="26641"/>
                    </a:lnTo>
                    <a:lnTo>
                      <a:pt x="1314" y="28068"/>
                    </a:lnTo>
                    <a:lnTo>
                      <a:pt x="1371" y="29343"/>
                    </a:lnTo>
                    <a:lnTo>
                      <a:pt x="2722" y="56270"/>
                    </a:lnTo>
                    <a:lnTo>
                      <a:pt x="762" y="5625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 name="Google Shape;283;p3"/>
              <p:cNvSpPr/>
              <p:nvPr/>
            </p:nvSpPr>
            <p:spPr>
              <a:xfrm>
                <a:off x="-1481575" y="-653200"/>
                <a:ext cx="43775" cy="108950"/>
              </a:xfrm>
              <a:custGeom>
                <a:avLst/>
                <a:gdLst/>
                <a:ahLst/>
                <a:cxnLst/>
                <a:rect l="l" t="t" r="r" b="b"/>
                <a:pathLst>
                  <a:path w="1751" h="4358" extrusionOk="0">
                    <a:moveTo>
                      <a:pt x="1751" y="0"/>
                    </a:moveTo>
                    <a:lnTo>
                      <a:pt x="1504" y="305"/>
                    </a:lnTo>
                    <a:lnTo>
                      <a:pt x="1275" y="647"/>
                    </a:lnTo>
                    <a:lnTo>
                      <a:pt x="1066" y="990"/>
                    </a:lnTo>
                    <a:lnTo>
                      <a:pt x="876" y="1351"/>
                    </a:lnTo>
                    <a:lnTo>
                      <a:pt x="723" y="1713"/>
                    </a:lnTo>
                    <a:lnTo>
                      <a:pt x="571" y="2074"/>
                    </a:lnTo>
                    <a:lnTo>
                      <a:pt x="457" y="2436"/>
                    </a:lnTo>
                    <a:lnTo>
                      <a:pt x="343" y="2778"/>
                    </a:lnTo>
                    <a:lnTo>
                      <a:pt x="191" y="3387"/>
                    </a:lnTo>
                    <a:lnTo>
                      <a:pt x="76" y="3901"/>
                    </a:lnTo>
                    <a:lnTo>
                      <a:pt x="0" y="4358"/>
                    </a:lnTo>
                    <a:lnTo>
                      <a:pt x="0" y="4358"/>
                    </a:lnTo>
                    <a:lnTo>
                      <a:pt x="133" y="4320"/>
                    </a:lnTo>
                    <a:lnTo>
                      <a:pt x="267" y="4263"/>
                    </a:lnTo>
                    <a:lnTo>
                      <a:pt x="400" y="4206"/>
                    </a:lnTo>
                    <a:lnTo>
                      <a:pt x="514" y="4111"/>
                    </a:lnTo>
                    <a:lnTo>
                      <a:pt x="609" y="3996"/>
                    </a:lnTo>
                    <a:lnTo>
                      <a:pt x="723" y="3882"/>
                    </a:lnTo>
                    <a:lnTo>
                      <a:pt x="818" y="3749"/>
                    </a:lnTo>
                    <a:lnTo>
                      <a:pt x="895" y="3597"/>
                    </a:lnTo>
                    <a:lnTo>
                      <a:pt x="1066" y="3254"/>
                    </a:lnTo>
                    <a:lnTo>
                      <a:pt x="1218" y="2893"/>
                    </a:lnTo>
                    <a:lnTo>
                      <a:pt x="1332" y="2512"/>
                    </a:lnTo>
                    <a:lnTo>
                      <a:pt x="1427" y="2112"/>
                    </a:lnTo>
                    <a:lnTo>
                      <a:pt x="1523" y="1713"/>
                    </a:lnTo>
                    <a:lnTo>
                      <a:pt x="1599" y="1332"/>
                    </a:lnTo>
                    <a:lnTo>
                      <a:pt x="1694" y="647"/>
                    </a:lnTo>
                    <a:lnTo>
                      <a:pt x="1751" y="171"/>
                    </a:lnTo>
                    <a:lnTo>
                      <a:pt x="1751" y="0"/>
                    </a:lnTo>
                    <a:close/>
                  </a:path>
                </a:pathLst>
              </a:custGeom>
              <a:solidFill>
                <a:srgbClr val="6D43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 name="Google Shape;284;p3"/>
              <p:cNvSpPr/>
              <p:nvPr/>
            </p:nvSpPr>
            <p:spPr>
              <a:xfrm>
                <a:off x="-1534875" y="-592325"/>
                <a:ext cx="61875" cy="502875"/>
              </a:xfrm>
              <a:custGeom>
                <a:avLst/>
                <a:gdLst/>
                <a:ahLst/>
                <a:cxnLst/>
                <a:rect l="l" t="t" r="r" b="b"/>
                <a:pathLst>
                  <a:path w="2475" h="20115" extrusionOk="0">
                    <a:moveTo>
                      <a:pt x="1" y="1"/>
                    </a:moveTo>
                    <a:lnTo>
                      <a:pt x="1961" y="20115"/>
                    </a:lnTo>
                    <a:lnTo>
                      <a:pt x="2075" y="19982"/>
                    </a:lnTo>
                    <a:lnTo>
                      <a:pt x="2189" y="19810"/>
                    </a:lnTo>
                    <a:lnTo>
                      <a:pt x="2265" y="19639"/>
                    </a:lnTo>
                    <a:lnTo>
                      <a:pt x="2342" y="19449"/>
                    </a:lnTo>
                    <a:lnTo>
                      <a:pt x="2399" y="19259"/>
                    </a:lnTo>
                    <a:lnTo>
                      <a:pt x="2437" y="19068"/>
                    </a:lnTo>
                    <a:lnTo>
                      <a:pt x="2475" y="18688"/>
                    </a:lnTo>
                    <a:lnTo>
                      <a:pt x="2475" y="18345"/>
                    </a:lnTo>
                    <a:lnTo>
                      <a:pt x="2475" y="18060"/>
                    </a:lnTo>
                    <a:lnTo>
                      <a:pt x="2437" y="17793"/>
                    </a:lnTo>
                    <a:lnTo>
                      <a:pt x="2380" y="17717"/>
                    </a:lnTo>
                    <a:lnTo>
                      <a:pt x="2342" y="17622"/>
                    </a:lnTo>
                    <a:lnTo>
                      <a:pt x="2227" y="17394"/>
                    </a:lnTo>
                    <a:lnTo>
                      <a:pt x="2132" y="17070"/>
                    </a:lnTo>
                    <a:lnTo>
                      <a:pt x="2037" y="16671"/>
                    </a:lnTo>
                    <a:lnTo>
                      <a:pt x="1942" y="16214"/>
                    </a:lnTo>
                    <a:lnTo>
                      <a:pt x="1847" y="15700"/>
                    </a:lnTo>
                    <a:lnTo>
                      <a:pt x="1676" y="14501"/>
                    </a:lnTo>
                    <a:lnTo>
                      <a:pt x="1504" y="13112"/>
                    </a:lnTo>
                    <a:lnTo>
                      <a:pt x="1352" y="11628"/>
                    </a:lnTo>
                    <a:lnTo>
                      <a:pt x="1219" y="10048"/>
                    </a:lnTo>
                    <a:lnTo>
                      <a:pt x="1086" y="8431"/>
                    </a:lnTo>
                    <a:lnTo>
                      <a:pt x="857" y="5310"/>
                    </a:lnTo>
                    <a:lnTo>
                      <a:pt x="686" y="2608"/>
                    </a:lnTo>
                    <a:lnTo>
                      <a:pt x="553" y="1"/>
                    </a:lnTo>
                    <a:close/>
                  </a:path>
                </a:pathLst>
              </a:custGeom>
              <a:solidFill>
                <a:srgbClr val="ACBB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 name="Google Shape;285;p3"/>
              <p:cNvSpPr/>
              <p:nvPr/>
            </p:nvSpPr>
            <p:spPr>
              <a:xfrm>
                <a:off x="-1539625" y="-549500"/>
                <a:ext cx="38575" cy="92800"/>
              </a:xfrm>
              <a:custGeom>
                <a:avLst/>
                <a:gdLst/>
                <a:ahLst/>
                <a:cxnLst/>
                <a:rect l="l" t="t" r="r" b="b"/>
                <a:pathLst>
                  <a:path w="1543" h="3712" extrusionOk="0">
                    <a:moveTo>
                      <a:pt x="1180" y="1"/>
                    </a:moveTo>
                    <a:lnTo>
                      <a:pt x="1" y="3350"/>
                    </a:lnTo>
                    <a:lnTo>
                      <a:pt x="343" y="3711"/>
                    </a:lnTo>
                    <a:lnTo>
                      <a:pt x="1542" y="914"/>
                    </a:lnTo>
                    <a:lnTo>
                      <a:pt x="1180" y="1"/>
                    </a:lnTo>
                    <a:close/>
                  </a:path>
                </a:pathLst>
              </a:custGeom>
              <a:solidFill>
                <a:srgbClr val="9B9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 name="Google Shape;286;p3"/>
              <p:cNvSpPr/>
              <p:nvPr/>
            </p:nvSpPr>
            <p:spPr>
              <a:xfrm>
                <a:off x="-1539625" y="-549500"/>
                <a:ext cx="38575" cy="92800"/>
              </a:xfrm>
              <a:custGeom>
                <a:avLst/>
                <a:gdLst/>
                <a:ahLst/>
                <a:cxnLst/>
                <a:rect l="l" t="t" r="r" b="b"/>
                <a:pathLst>
                  <a:path w="1543" h="3712" fill="none" extrusionOk="0">
                    <a:moveTo>
                      <a:pt x="1180" y="1"/>
                    </a:moveTo>
                    <a:lnTo>
                      <a:pt x="1" y="3350"/>
                    </a:lnTo>
                    <a:lnTo>
                      <a:pt x="1" y="3350"/>
                    </a:lnTo>
                    <a:lnTo>
                      <a:pt x="1" y="3350"/>
                    </a:lnTo>
                    <a:lnTo>
                      <a:pt x="343" y="3711"/>
                    </a:lnTo>
                    <a:lnTo>
                      <a:pt x="1542" y="914"/>
                    </a:lnTo>
                    <a:lnTo>
                      <a:pt x="118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 name="Google Shape;287;p3"/>
              <p:cNvSpPr/>
              <p:nvPr/>
            </p:nvSpPr>
            <p:spPr>
              <a:xfrm>
                <a:off x="-1539625" y="-465775"/>
                <a:ext cx="8600" cy="10500"/>
              </a:xfrm>
              <a:custGeom>
                <a:avLst/>
                <a:gdLst/>
                <a:ahLst/>
                <a:cxnLst/>
                <a:rect l="l" t="t" r="r" b="b"/>
                <a:pathLst>
                  <a:path w="344" h="420" extrusionOk="0">
                    <a:moveTo>
                      <a:pt x="1" y="1"/>
                    </a:moveTo>
                    <a:lnTo>
                      <a:pt x="324" y="419"/>
                    </a:lnTo>
                    <a:lnTo>
                      <a:pt x="343" y="362"/>
                    </a:lnTo>
                    <a:lnTo>
                      <a:pt x="1" y="1"/>
                    </a:lnTo>
                    <a:close/>
                  </a:path>
                </a:pathLst>
              </a:custGeom>
              <a:solidFill>
                <a:srgbClr val="ADA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 name="Google Shape;288;p3"/>
              <p:cNvSpPr/>
              <p:nvPr/>
            </p:nvSpPr>
            <p:spPr>
              <a:xfrm>
                <a:off x="-1539625" y="-465775"/>
                <a:ext cx="8600" cy="10500"/>
              </a:xfrm>
              <a:custGeom>
                <a:avLst/>
                <a:gdLst/>
                <a:ahLst/>
                <a:cxnLst/>
                <a:rect l="l" t="t" r="r" b="b"/>
                <a:pathLst>
                  <a:path w="344" h="420" fill="none" extrusionOk="0">
                    <a:moveTo>
                      <a:pt x="1" y="1"/>
                    </a:moveTo>
                    <a:lnTo>
                      <a:pt x="324" y="419"/>
                    </a:lnTo>
                    <a:lnTo>
                      <a:pt x="343" y="362"/>
                    </a:lnTo>
                    <a:lnTo>
                      <a:pt x="343" y="362"/>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 name="Google Shape;289;p3"/>
              <p:cNvSpPr/>
              <p:nvPr/>
            </p:nvSpPr>
            <p:spPr>
              <a:xfrm>
                <a:off x="-1393575" y="-448175"/>
                <a:ext cx="515725" cy="463400"/>
              </a:xfrm>
              <a:custGeom>
                <a:avLst/>
                <a:gdLst/>
                <a:ahLst/>
                <a:cxnLst/>
                <a:rect l="l" t="t" r="r" b="b"/>
                <a:pathLst>
                  <a:path w="20629" h="18536" extrusionOk="0">
                    <a:moveTo>
                      <a:pt x="15566" y="1"/>
                    </a:moveTo>
                    <a:lnTo>
                      <a:pt x="14292" y="20"/>
                    </a:lnTo>
                    <a:lnTo>
                      <a:pt x="12979" y="58"/>
                    </a:lnTo>
                    <a:lnTo>
                      <a:pt x="11646" y="96"/>
                    </a:lnTo>
                    <a:lnTo>
                      <a:pt x="10314" y="191"/>
                    </a:lnTo>
                    <a:lnTo>
                      <a:pt x="9001" y="286"/>
                    </a:lnTo>
                    <a:lnTo>
                      <a:pt x="7745" y="419"/>
                    </a:lnTo>
                    <a:lnTo>
                      <a:pt x="7156" y="515"/>
                    </a:lnTo>
                    <a:lnTo>
                      <a:pt x="6585" y="591"/>
                    </a:lnTo>
                    <a:lnTo>
                      <a:pt x="6033" y="705"/>
                    </a:lnTo>
                    <a:lnTo>
                      <a:pt x="5519" y="800"/>
                    </a:lnTo>
                    <a:lnTo>
                      <a:pt x="5043" y="933"/>
                    </a:lnTo>
                    <a:lnTo>
                      <a:pt x="4606" y="1047"/>
                    </a:lnTo>
                    <a:lnTo>
                      <a:pt x="4396" y="1124"/>
                    </a:lnTo>
                    <a:lnTo>
                      <a:pt x="4206" y="1238"/>
                    </a:lnTo>
                    <a:lnTo>
                      <a:pt x="3997" y="1352"/>
                    </a:lnTo>
                    <a:lnTo>
                      <a:pt x="3806" y="1485"/>
                    </a:lnTo>
                    <a:lnTo>
                      <a:pt x="3635" y="1637"/>
                    </a:lnTo>
                    <a:lnTo>
                      <a:pt x="3445" y="1828"/>
                    </a:lnTo>
                    <a:lnTo>
                      <a:pt x="3293" y="2018"/>
                    </a:lnTo>
                    <a:lnTo>
                      <a:pt x="3121" y="2227"/>
                    </a:lnTo>
                    <a:lnTo>
                      <a:pt x="2950" y="2437"/>
                    </a:lnTo>
                    <a:lnTo>
                      <a:pt x="2798" y="2684"/>
                    </a:lnTo>
                    <a:lnTo>
                      <a:pt x="2665" y="2931"/>
                    </a:lnTo>
                    <a:lnTo>
                      <a:pt x="2512" y="3198"/>
                    </a:lnTo>
                    <a:lnTo>
                      <a:pt x="2246" y="3769"/>
                    </a:lnTo>
                    <a:lnTo>
                      <a:pt x="1999" y="4397"/>
                    </a:lnTo>
                    <a:lnTo>
                      <a:pt x="1751" y="5044"/>
                    </a:lnTo>
                    <a:lnTo>
                      <a:pt x="1542" y="5748"/>
                    </a:lnTo>
                    <a:lnTo>
                      <a:pt x="1352" y="6471"/>
                    </a:lnTo>
                    <a:lnTo>
                      <a:pt x="1180" y="7213"/>
                    </a:lnTo>
                    <a:lnTo>
                      <a:pt x="1009" y="7974"/>
                    </a:lnTo>
                    <a:lnTo>
                      <a:pt x="876" y="8754"/>
                    </a:lnTo>
                    <a:lnTo>
                      <a:pt x="743" y="9553"/>
                    </a:lnTo>
                    <a:lnTo>
                      <a:pt x="629" y="10334"/>
                    </a:lnTo>
                    <a:lnTo>
                      <a:pt x="514" y="11114"/>
                    </a:lnTo>
                    <a:lnTo>
                      <a:pt x="419" y="11894"/>
                    </a:lnTo>
                    <a:lnTo>
                      <a:pt x="267" y="13378"/>
                    </a:lnTo>
                    <a:lnTo>
                      <a:pt x="172" y="14767"/>
                    </a:lnTo>
                    <a:lnTo>
                      <a:pt x="96" y="16004"/>
                    </a:lnTo>
                    <a:lnTo>
                      <a:pt x="39" y="17032"/>
                    </a:lnTo>
                    <a:lnTo>
                      <a:pt x="20" y="17831"/>
                    </a:lnTo>
                    <a:lnTo>
                      <a:pt x="1" y="18535"/>
                    </a:lnTo>
                    <a:lnTo>
                      <a:pt x="362" y="18002"/>
                    </a:lnTo>
                    <a:lnTo>
                      <a:pt x="1333" y="16613"/>
                    </a:lnTo>
                    <a:lnTo>
                      <a:pt x="2760" y="14596"/>
                    </a:lnTo>
                    <a:lnTo>
                      <a:pt x="3597" y="13435"/>
                    </a:lnTo>
                    <a:lnTo>
                      <a:pt x="4511" y="12218"/>
                    </a:lnTo>
                    <a:lnTo>
                      <a:pt x="5462" y="10962"/>
                    </a:lnTo>
                    <a:lnTo>
                      <a:pt x="6432" y="9725"/>
                    </a:lnTo>
                    <a:lnTo>
                      <a:pt x="7403" y="8526"/>
                    </a:lnTo>
                    <a:lnTo>
                      <a:pt x="8373" y="7403"/>
                    </a:lnTo>
                    <a:lnTo>
                      <a:pt x="8849" y="6870"/>
                    </a:lnTo>
                    <a:lnTo>
                      <a:pt x="9306" y="6376"/>
                    </a:lnTo>
                    <a:lnTo>
                      <a:pt x="9763" y="5919"/>
                    </a:lnTo>
                    <a:lnTo>
                      <a:pt x="10200" y="5500"/>
                    </a:lnTo>
                    <a:lnTo>
                      <a:pt x="10619" y="5101"/>
                    </a:lnTo>
                    <a:lnTo>
                      <a:pt x="11019" y="4777"/>
                    </a:lnTo>
                    <a:lnTo>
                      <a:pt x="11399" y="4492"/>
                    </a:lnTo>
                    <a:lnTo>
                      <a:pt x="11761" y="4244"/>
                    </a:lnTo>
                    <a:lnTo>
                      <a:pt x="12465" y="3845"/>
                    </a:lnTo>
                    <a:lnTo>
                      <a:pt x="13188" y="3445"/>
                    </a:lnTo>
                    <a:lnTo>
                      <a:pt x="13930" y="3045"/>
                    </a:lnTo>
                    <a:lnTo>
                      <a:pt x="14691" y="2665"/>
                    </a:lnTo>
                    <a:lnTo>
                      <a:pt x="16175" y="1961"/>
                    </a:lnTo>
                    <a:lnTo>
                      <a:pt x="17565" y="1333"/>
                    </a:lnTo>
                    <a:lnTo>
                      <a:pt x="18782" y="800"/>
                    </a:lnTo>
                    <a:lnTo>
                      <a:pt x="19753" y="400"/>
                    </a:lnTo>
                    <a:lnTo>
                      <a:pt x="20628" y="58"/>
                    </a:lnTo>
                    <a:lnTo>
                      <a:pt x="20114" y="39"/>
                    </a:lnTo>
                    <a:lnTo>
                      <a:pt x="18744" y="1"/>
                    </a:lnTo>
                    <a:close/>
                  </a:path>
                </a:pathLst>
              </a:custGeom>
              <a:solidFill>
                <a:srgbClr val="ACBB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 name="Google Shape;290;p3"/>
              <p:cNvSpPr/>
              <p:nvPr/>
            </p:nvSpPr>
            <p:spPr>
              <a:xfrm>
                <a:off x="-1231350" y="-446750"/>
                <a:ext cx="353500" cy="121350"/>
              </a:xfrm>
              <a:custGeom>
                <a:avLst/>
                <a:gdLst/>
                <a:ahLst/>
                <a:cxnLst/>
                <a:rect l="l" t="t" r="r" b="b"/>
                <a:pathLst>
                  <a:path w="14140" h="4854" extrusionOk="0">
                    <a:moveTo>
                      <a:pt x="14139" y="1"/>
                    </a:moveTo>
                    <a:lnTo>
                      <a:pt x="13606" y="134"/>
                    </a:lnTo>
                    <a:lnTo>
                      <a:pt x="12179" y="496"/>
                    </a:lnTo>
                    <a:lnTo>
                      <a:pt x="10143" y="1048"/>
                    </a:lnTo>
                    <a:lnTo>
                      <a:pt x="8963" y="1390"/>
                    </a:lnTo>
                    <a:lnTo>
                      <a:pt x="7745" y="1733"/>
                    </a:lnTo>
                    <a:lnTo>
                      <a:pt x="6509" y="2113"/>
                    </a:lnTo>
                    <a:lnTo>
                      <a:pt x="5272" y="2513"/>
                    </a:lnTo>
                    <a:lnTo>
                      <a:pt x="4092" y="2912"/>
                    </a:lnTo>
                    <a:lnTo>
                      <a:pt x="2969" y="3331"/>
                    </a:lnTo>
                    <a:lnTo>
                      <a:pt x="1980" y="3731"/>
                    </a:lnTo>
                    <a:lnTo>
                      <a:pt x="1542" y="3921"/>
                    </a:lnTo>
                    <a:lnTo>
                      <a:pt x="1123" y="4111"/>
                    </a:lnTo>
                    <a:lnTo>
                      <a:pt x="762" y="4302"/>
                    </a:lnTo>
                    <a:lnTo>
                      <a:pt x="457" y="4492"/>
                    </a:lnTo>
                    <a:lnTo>
                      <a:pt x="210" y="4682"/>
                    </a:lnTo>
                    <a:lnTo>
                      <a:pt x="1" y="4853"/>
                    </a:lnTo>
                    <a:lnTo>
                      <a:pt x="4054" y="4853"/>
                    </a:lnTo>
                    <a:lnTo>
                      <a:pt x="4301" y="4682"/>
                    </a:lnTo>
                    <a:lnTo>
                      <a:pt x="4986" y="4244"/>
                    </a:lnTo>
                    <a:lnTo>
                      <a:pt x="6071" y="3616"/>
                    </a:lnTo>
                    <a:lnTo>
                      <a:pt x="6699" y="3236"/>
                    </a:lnTo>
                    <a:lnTo>
                      <a:pt x="7422" y="2855"/>
                    </a:lnTo>
                    <a:lnTo>
                      <a:pt x="8183" y="2437"/>
                    </a:lnTo>
                    <a:lnTo>
                      <a:pt x="8982" y="2037"/>
                    </a:lnTo>
                    <a:lnTo>
                      <a:pt x="9820" y="1618"/>
                    </a:lnTo>
                    <a:lnTo>
                      <a:pt x="10676" y="1238"/>
                    </a:lnTo>
                    <a:lnTo>
                      <a:pt x="11551" y="876"/>
                    </a:lnTo>
                    <a:lnTo>
                      <a:pt x="12427" y="534"/>
                    </a:lnTo>
                    <a:lnTo>
                      <a:pt x="13283" y="248"/>
                    </a:lnTo>
                    <a:lnTo>
                      <a:pt x="13721" y="115"/>
                    </a:lnTo>
                    <a:lnTo>
                      <a:pt x="14139" y="1"/>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 name="Google Shape;291;p3"/>
              <p:cNvSpPr/>
              <p:nvPr/>
            </p:nvSpPr>
            <p:spPr>
              <a:xfrm>
                <a:off x="-2306975" y="-332575"/>
                <a:ext cx="683650" cy="370150"/>
              </a:xfrm>
              <a:custGeom>
                <a:avLst/>
                <a:gdLst/>
                <a:ahLst/>
                <a:cxnLst/>
                <a:rect l="l" t="t" r="r" b="b"/>
                <a:pathLst>
                  <a:path w="27346" h="14806" extrusionOk="0">
                    <a:moveTo>
                      <a:pt x="3197" y="1"/>
                    </a:moveTo>
                    <a:lnTo>
                      <a:pt x="2398" y="20"/>
                    </a:lnTo>
                    <a:lnTo>
                      <a:pt x="1694" y="58"/>
                    </a:lnTo>
                    <a:lnTo>
                      <a:pt x="1104" y="115"/>
                    </a:lnTo>
                    <a:lnTo>
                      <a:pt x="629" y="172"/>
                    </a:lnTo>
                    <a:lnTo>
                      <a:pt x="286" y="229"/>
                    </a:lnTo>
                    <a:lnTo>
                      <a:pt x="1" y="286"/>
                    </a:lnTo>
                    <a:lnTo>
                      <a:pt x="514" y="381"/>
                    </a:lnTo>
                    <a:lnTo>
                      <a:pt x="1028" y="515"/>
                    </a:lnTo>
                    <a:lnTo>
                      <a:pt x="2094" y="800"/>
                    </a:lnTo>
                    <a:lnTo>
                      <a:pt x="3159" y="1124"/>
                    </a:lnTo>
                    <a:lnTo>
                      <a:pt x="4263" y="1504"/>
                    </a:lnTo>
                    <a:lnTo>
                      <a:pt x="5386" y="1942"/>
                    </a:lnTo>
                    <a:lnTo>
                      <a:pt x="6528" y="2399"/>
                    </a:lnTo>
                    <a:lnTo>
                      <a:pt x="7669" y="2912"/>
                    </a:lnTo>
                    <a:lnTo>
                      <a:pt x="8811" y="3445"/>
                    </a:lnTo>
                    <a:lnTo>
                      <a:pt x="9953" y="3997"/>
                    </a:lnTo>
                    <a:lnTo>
                      <a:pt x="11114" y="4587"/>
                    </a:lnTo>
                    <a:lnTo>
                      <a:pt x="12255" y="5177"/>
                    </a:lnTo>
                    <a:lnTo>
                      <a:pt x="13378" y="5805"/>
                    </a:lnTo>
                    <a:lnTo>
                      <a:pt x="14501" y="6433"/>
                    </a:lnTo>
                    <a:lnTo>
                      <a:pt x="15585" y="7061"/>
                    </a:lnTo>
                    <a:lnTo>
                      <a:pt x="16651" y="7689"/>
                    </a:lnTo>
                    <a:lnTo>
                      <a:pt x="17698" y="8336"/>
                    </a:lnTo>
                    <a:lnTo>
                      <a:pt x="19696" y="9573"/>
                    </a:lnTo>
                    <a:lnTo>
                      <a:pt x="21523" y="10771"/>
                    </a:lnTo>
                    <a:lnTo>
                      <a:pt x="23159" y="11856"/>
                    </a:lnTo>
                    <a:lnTo>
                      <a:pt x="24586" y="12827"/>
                    </a:lnTo>
                    <a:lnTo>
                      <a:pt x="25747" y="13645"/>
                    </a:lnTo>
                    <a:lnTo>
                      <a:pt x="26603" y="14273"/>
                    </a:lnTo>
                    <a:lnTo>
                      <a:pt x="27346" y="14806"/>
                    </a:lnTo>
                    <a:lnTo>
                      <a:pt x="27079" y="14406"/>
                    </a:lnTo>
                    <a:lnTo>
                      <a:pt x="26775" y="13949"/>
                    </a:lnTo>
                    <a:lnTo>
                      <a:pt x="26337" y="13340"/>
                    </a:lnTo>
                    <a:lnTo>
                      <a:pt x="25785" y="12617"/>
                    </a:lnTo>
                    <a:lnTo>
                      <a:pt x="25138" y="11780"/>
                    </a:lnTo>
                    <a:lnTo>
                      <a:pt x="24396" y="10867"/>
                    </a:lnTo>
                    <a:lnTo>
                      <a:pt x="23559" y="9877"/>
                    </a:lnTo>
                    <a:lnTo>
                      <a:pt x="23102" y="9363"/>
                    </a:lnTo>
                    <a:lnTo>
                      <a:pt x="22607" y="8850"/>
                    </a:lnTo>
                    <a:lnTo>
                      <a:pt x="22113" y="8336"/>
                    </a:lnTo>
                    <a:lnTo>
                      <a:pt x="21599" y="7822"/>
                    </a:lnTo>
                    <a:lnTo>
                      <a:pt x="21047" y="7289"/>
                    </a:lnTo>
                    <a:lnTo>
                      <a:pt x="20495" y="6775"/>
                    </a:lnTo>
                    <a:lnTo>
                      <a:pt x="19905" y="6262"/>
                    </a:lnTo>
                    <a:lnTo>
                      <a:pt x="19315" y="5767"/>
                    </a:lnTo>
                    <a:lnTo>
                      <a:pt x="18706" y="5272"/>
                    </a:lnTo>
                    <a:lnTo>
                      <a:pt x="18078" y="4777"/>
                    </a:lnTo>
                    <a:lnTo>
                      <a:pt x="17431" y="4321"/>
                    </a:lnTo>
                    <a:lnTo>
                      <a:pt x="16765" y="3883"/>
                    </a:lnTo>
                    <a:lnTo>
                      <a:pt x="16080" y="3445"/>
                    </a:lnTo>
                    <a:lnTo>
                      <a:pt x="15395" y="3065"/>
                    </a:lnTo>
                    <a:lnTo>
                      <a:pt x="14691" y="2684"/>
                    </a:lnTo>
                    <a:lnTo>
                      <a:pt x="13968" y="2342"/>
                    </a:lnTo>
                    <a:lnTo>
                      <a:pt x="13264" y="2037"/>
                    </a:lnTo>
                    <a:lnTo>
                      <a:pt x="12541" y="1752"/>
                    </a:lnTo>
                    <a:lnTo>
                      <a:pt x="11856" y="1485"/>
                    </a:lnTo>
                    <a:lnTo>
                      <a:pt x="11171" y="1257"/>
                    </a:lnTo>
                    <a:lnTo>
                      <a:pt x="10486" y="1048"/>
                    </a:lnTo>
                    <a:lnTo>
                      <a:pt x="9820" y="857"/>
                    </a:lnTo>
                    <a:lnTo>
                      <a:pt x="9173" y="686"/>
                    </a:lnTo>
                    <a:lnTo>
                      <a:pt x="8545" y="553"/>
                    </a:lnTo>
                    <a:lnTo>
                      <a:pt x="7917" y="420"/>
                    </a:lnTo>
                    <a:lnTo>
                      <a:pt x="7327" y="324"/>
                    </a:lnTo>
                    <a:lnTo>
                      <a:pt x="6737" y="229"/>
                    </a:lnTo>
                    <a:lnTo>
                      <a:pt x="6166" y="153"/>
                    </a:lnTo>
                    <a:lnTo>
                      <a:pt x="5614" y="96"/>
                    </a:lnTo>
                    <a:lnTo>
                      <a:pt x="5100" y="58"/>
                    </a:lnTo>
                    <a:lnTo>
                      <a:pt x="4092" y="1"/>
                    </a:lnTo>
                    <a:close/>
                  </a:path>
                </a:pathLst>
              </a:custGeom>
              <a:solidFill>
                <a:srgbClr val="93A0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 name="Google Shape;292;p3"/>
              <p:cNvSpPr/>
              <p:nvPr/>
            </p:nvSpPr>
            <p:spPr>
              <a:xfrm>
                <a:off x="-1478250" y="-332575"/>
                <a:ext cx="181750" cy="370150"/>
              </a:xfrm>
              <a:custGeom>
                <a:avLst/>
                <a:gdLst/>
                <a:ahLst/>
                <a:cxnLst/>
                <a:rect l="l" t="t" r="r" b="b"/>
                <a:pathLst>
                  <a:path w="7270" h="14806" extrusionOk="0">
                    <a:moveTo>
                      <a:pt x="7270" y="1"/>
                    </a:moveTo>
                    <a:lnTo>
                      <a:pt x="4815" y="1542"/>
                    </a:lnTo>
                    <a:lnTo>
                      <a:pt x="685" y="1542"/>
                    </a:lnTo>
                    <a:lnTo>
                      <a:pt x="628" y="1942"/>
                    </a:lnTo>
                    <a:lnTo>
                      <a:pt x="457" y="3027"/>
                    </a:lnTo>
                    <a:lnTo>
                      <a:pt x="362" y="3769"/>
                    </a:lnTo>
                    <a:lnTo>
                      <a:pt x="248" y="4625"/>
                    </a:lnTo>
                    <a:lnTo>
                      <a:pt x="153" y="5557"/>
                    </a:lnTo>
                    <a:lnTo>
                      <a:pt x="77" y="6585"/>
                    </a:lnTo>
                    <a:lnTo>
                      <a:pt x="19" y="7632"/>
                    </a:lnTo>
                    <a:lnTo>
                      <a:pt x="0" y="8735"/>
                    </a:lnTo>
                    <a:lnTo>
                      <a:pt x="19" y="9839"/>
                    </a:lnTo>
                    <a:lnTo>
                      <a:pt x="58" y="10391"/>
                    </a:lnTo>
                    <a:lnTo>
                      <a:pt x="96" y="10943"/>
                    </a:lnTo>
                    <a:lnTo>
                      <a:pt x="134" y="11476"/>
                    </a:lnTo>
                    <a:lnTo>
                      <a:pt x="210" y="11989"/>
                    </a:lnTo>
                    <a:lnTo>
                      <a:pt x="286" y="12503"/>
                    </a:lnTo>
                    <a:lnTo>
                      <a:pt x="400" y="13017"/>
                    </a:lnTo>
                    <a:lnTo>
                      <a:pt x="514" y="13493"/>
                    </a:lnTo>
                    <a:lnTo>
                      <a:pt x="647" y="13949"/>
                    </a:lnTo>
                    <a:lnTo>
                      <a:pt x="800" y="14387"/>
                    </a:lnTo>
                    <a:lnTo>
                      <a:pt x="990" y="14806"/>
                    </a:lnTo>
                    <a:lnTo>
                      <a:pt x="1637" y="13055"/>
                    </a:lnTo>
                    <a:lnTo>
                      <a:pt x="2341" y="11171"/>
                    </a:lnTo>
                    <a:lnTo>
                      <a:pt x="3235" y="8888"/>
                    </a:lnTo>
                    <a:lnTo>
                      <a:pt x="3711" y="7670"/>
                    </a:lnTo>
                    <a:lnTo>
                      <a:pt x="4225" y="6433"/>
                    </a:lnTo>
                    <a:lnTo>
                      <a:pt x="4758" y="5196"/>
                    </a:lnTo>
                    <a:lnTo>
                      <a:pt x="5272" y="3978"/>
                    </a:lnTo>
                    <a:lnTo>
                      <a:pt x="5804" y="2836"/>
                    </a:lnTo>
                    <a:lnTo>
                      <a:pt x="6318" y="1771"/>
                    </a:lnTo>
                    <a:lnTo>
                      <a:pt x="6813" y="819"/>
                    </a:lnTo>
                    <a:lnTo>
                      <a:pt x="7041" y="381"/>
                    </a:lnTo>
                    <a:lnTo>
                      <a:pt x="7270" y="1"/>
                    </a:lnTo>
                    <a:close/>
                  </a:path>
                </a:pathLst>
              </a:custGeom>
              <a:solidFill>
                <a:srgbClr val="93A0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 name="Google Shape;293;p3"/>
              <p:cNvSpPr/>
              <p:nvPr/>
            </p:nvSpPr>
            <p:spPr>
              <a:xfrm>
                <a:off x="-1461125" y="-332575"/>
                <a:ext cx="337800" cy="207925"/>
              </a:xfrm>
              <a:custGeom>
                <a:avLst/>
                <a:gdLst/>
                <a:ahLst/>
                <a:cxnLst/>
                <a:rect l="l" t="t" r="r" b="b"/>
                <a:pathLst>
                  <a:path w="13512" h="8317" extrusionOk="0">
                    <a:moveTo>
                      <a:pt x="6585" y="1"/>
                    </a:moveTo>
                    <a:lnTo>
                      <a:pt x="4130" y="1542"/>
                    </a:lnTo>
                    <a:lnTo>
                      <a:pt x="0" y="1542"/>
                    </a:lnTo>
                    <a:lnTo>
                      <a:pt x="628" y="1752"/>
                    </a:lnTo>
                    <a:lnTo>
                      <a:pt x="1237" y="1961"/>
                    </a:lnTo>
                    <a:lnTo>
                      <a:pt x="1865" y="2170"/>
                    </a:lnTo>
                    <a:lnTo>
                      <a:pt x="2474" y="2418"/>
                    </a:lnTo>
                    <a:lnTo>
                      <a:pt x="3692" y="2912"/>
                    </a:lnTo>
                    <a:lnTo>
                      <a:pt x="4891" y="3445"/>
                    </a:lnTo>
                    <a:lnTo>
                      <a:pt x="6052" y="4016"/>
                    </a:lnTo>
                    <a:lnTo>
                      <a:pt x="7155" y="4568"/>
                    </a:lnTo>
                    <a:lnTo>
                      <a:pt x="8221" y="5139"/>
                    </a:lnTo>
                    <a:lnTo>
                      <a:pt x="9230" y="5691"/>
                    </a:lnTo>
                    <a:lnTo>
                      <a:pt x="10143" y="6204"/>
                    </a:lnTo>
                    <a:lnTo>
                      <a:pt x="10980" y="6699"/>
                    </a:lnTo>
                    <a:lnTo>
                      <a:pt x="12331" y="7536"/>
                    </a:lnTo>
                    <a:lnTo>
                      <a:pt x="13207" y="8107"/>
                    </a:lnTo>
                    <a:lnTo>
                      <a:pt x="13511" y="8317"/>
                    </a:lnTo>
                    <a:lnTo>
                      <a:pt x="13302" y="7765"/>
                    </a:lnTo>
                    <a:lnTo>
                      <a:pt x="13093" y="7251"/>
                    </a:lnTo>
                    <a:lnTo>
                      <a:pt x="12864" y="6737"/>
                    </a:lnTo>
                    <a:lnTo>
                      <a:pt x="12617" y="6243"/>
                    </a:lnTo>
                    <a:lnTo>
                      <a:pt x="12350" y="5786"/>
                    </a:lnTo>
                    <a:lnTo>
                      <a:pt x="12103" y="5348"/>
                    </a:lnTo>
                    <a:lnTo>
                      <a:pt x="11818" y="4910"/>
                    </a:lnTo>
                    <a:lnTo>
                      <a:pt x="11551" y="4511"/>
                    </a:lnTo>
                    <a:lnTo>
                      <a:pt x="11266" y="4111"/>
                    </a:lnTo>
                    <a:lnTo>
                      <a:pt x="10980" y="3750"/>
                    </a:lnTo>
                    <a:lnTo>
                      <a:pt x="10695" y="3407"/>
                    </a:lnTo>
                    <a:lnTo>
                      <a:pt x="10409" y="3065"/>
                    </a:lnTo>
                    <a:lnTo>
                      <a:pt x="9820" y="2456"/>
                    </a:lnTo>
                    <a:lnTo>
                      <a:pt x="9268" y="1923"/>
                    </a:lnTo>
                    <a:lnTo>
                      <a:pt x="8735" y="1466"/>
                    </a:lnTo>
                    <a:lnTo>
                      <a:pt x="8221" y="1067"/>
                    </a:lnTo>
                    <a:lnTo>
                      <a:pt x="7764" y="724"/>
                    </a:lnTo>
                    <a:lnTo>
                      <a:pt x="7365" y="458"/>
                    </a:lnTo>
                    <a:lnTo>
                      <a:pt x="7041" y="248"/>
                    </a:lnTo>
                    <a:lnTo>
                      <a:pt x="6794" y="115"/>
                    </a:lnTo>
                    <a:lnTo>
                      <a:pt x="6585" y="1"/>
                    </a:lnTo>
                    <a:close/>
                  </a:path>
                </a:pathLst>
              </a:custGeom>
              <a:solidFill>
                <a:srgbClr val="93A0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 name="Google Shape;294;p3"/>
              <p:cNvSpPr/>
              <p:nvPr/>
            </p:nvSpPr>
            <p:spPr>
              <a:xfrm>
                <a:off x="-1357900" y="-332575"/>
                <a:ext cx="234575" cy="207925"/>
              </a:xfrm>
              <a:custGeom>
                <a:avLst/>
                <a:gdLst/>
                <a:ahLst/>
                <a:cxnLst/>
                <a:rect l="l" t="t" r="r" b="b"/>
                <a:pathLst>
                  <a:path w="9383" h="8317" extrusionOk="0">
                    <a:moveTo>
                      <a:pt x="2456" y="1"/>
                    </a:moveTo>
                    <a:lnTo>
                      <a:pt x="1" y="1542"/>
                    </a:lnTo>
                    <a:lnTo>
                      <a:pt x="286" y="1618"/>
                    </a:lnTo>
                    <a:lnTo>
                      <a:pt x="629" y="1714"/>
                    </a:lnTo>
                    <a:lnTo>
                      <a:pt x="1066" y="1847"/>
                    </a:lnTo>
                    <a:lnTo>
                      <a:pt x="1599" y="2018"/>
                    </a:lnTo>
                    <a:lnTo>
                      <a:pt x="2208" y="2246"/>
                    </a:lnTo>
                    <a:lnTo>
                      <a:pt x="2874" y="2551"/>
                    </a:lnTo>
                    <a:lnTo>
                      <a:pt x="3597" y="2893"/>
                    </a:lnTo>
                    <a:lnTo>
                      <a:pt x="3978" y="3084"/>
                    </a:lnTo>
                    <a:lnTo>
                      <a:pt x="4358" y="3312"/>
                    </a:lnTo>
                    <a:lnTo>
                      <a:pt x="4758" y="3540"/>
                    </a:lnTo>
                    <a:lnTo>
                      <a:pt x="5139" y="3788"/>
                    </a:lnTo>
                    <a:lnTo>
                      <a:pt x="5538" y="4054"/>
                    </a:lnTo>
                    <a:lnTo>
                      <a:pt x="5919" y="4340"/>
                    </a:lnTo>
                    <a:lnTo>
                      <a:pt x="6318" y="4644"/>
                    </a:lnTo>
                    <a:lnTo>
                      <a:pt x="6699" y="4968"/>
                    </a:lnTo>
                    <a:lnTo>
                      <a:pt x="7080" y="5310"/>
                    </a:lnTo>
                    <a:lnTo>
                      <a:pt x="7441" y="5672"/>
                    </a:lnTo>
                    <a:lnTo>
                      <a:pt x="7803" y="6052"/>
                    </a:lnTo>
                    <a:lnTo>
                      <a:pt x="8145" y="6471"/>
                    </a:lnTo>
                    <a:lnTo>
                      <a:pt x="8488" y="6889"/>
                    </a:lnTo>
                    <a:lnTo>
                      <a:pt x="8792" y="7346"/>
                    </a:lnTo>
                    <a:lnTo>
                      <a:pt x="9097" y="7822"/>
                    </a:lnTo>
                    <a:lnTo>
                      <a:pt x="9382" y="8317"/>
                    </a:lnTo>
                    <a:lnTo>
                      <a:pt x="9325" y="8088"/>
                    </a:lnTo>
                    <a:lnTo>
                      <a:pt x="9230" y="7822"/>
                    </a:lnTo>
                    <a:lnTo>
                      <a:pt x="9097" y="7460"/>
                    </a:lnTo>
                    <a:lnTo>
                      <a:pt x="8925" y="7023"/>
                    </a:lnTo>
                    <a:lnTo>
                      <a:pt x="8697" y="6528"/>
                    </a:lnTo>
                    <a:lnTo>
                      <a:pt x="8412" y="5957"/>
                    </a:lnTo>
                    <a:lnTo>
                      <a:pt x="8050" y="5348"/>
                    </a:lnTo>
                    <a:lnTo>
                      <a:pt x="7632" y="4701"/>
                    </a:lnTo>
                    <a:lnTo>
                      <a:pt x="7403" y="4378"/>
                    </a:lnTo>
                    <a:lnTo>
                      <a:pt x="7156" y="4035"/>
                    </a:lnTo>
                    <a:lnTo>
                      <a:pt x="6870" y="3693"/>
                    </a:lnTo>
                    <a:lnTo>
                      <a:pt x="6585" y="3331"/>
                    </a:lnTo>
                    <a:lnTo>
                      <a:pt x="6280" y="2989"/>
                    </a:lnTo>
                    <a:lnTo>
                      <a:pt x="5938" y="2646"/>
                    </a:lnTo>
                    <a:lnTo>
                      <a:pt x="5576" y="2284"/>
                    </a:lnTo>
                    <a:lnTo>
                      <a:pt x="5215" y="1942"/>
                    </a:lnTo>
                    <a:lnTo>
                      <a:pt x="4815" y="1599"/>
                    </a:lnTo>
                    <a:lnTo>
                      <a:pt x="4397" y="1276"/>
                    </a:lnTo>
                    <a:lnTo>
                      <a:pt x="3940" y="933"/>
                    </a:lnTo>
                    <a:lnTo>
                      <a:pt x="3464" y="610"/>
                    </a:lnTo>
                    <a:lnTo>
                      <a:pt x="2969" y="305"/>
                    </a:lnTo>
                    <a:lnTo>
                      <a:pt x="2456" y="1"/>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 name="Google Shape;295;p3"/>
              <p:cNvSpPr/>
              <p:nvPr/>
            </p:nvSpPr>
            <p:spPr>
              <a:xfrm>
                <a:off x="-2306975" y="-325425"/>
                <a:ext cx="821125" cy="619425"/>
              </a:xfrm>
              <a:custGeom>
                <a:avLst/>
                <a:gdLst/>
                <a:ahLst/>
                <a:cxnLst/>
                <a:rect l="l" t="t" r="r" b="b"/>
                <a:pathLst>
                  <a:path w="32845" h="24777" extrusionOk="0">
                    <a:moveTo>
                      <a:pt x="1" y="0"/>
                    </a:moveTo>
                    <a:lnTo>
                      <a:pt x="800" y="343"/>
                    </a:lnTo>
                    <a:lnTo>
                      <a:pt x="2931" y="1332"/>
                    </a:lnTo>
                    <a:lnTo>
                      <a:pt x="6014" y="2779"/>
                    </a:lnTo>
                    <a:lnTo>
                      <a:pt x="7822" y="3635"/>
                    </a:lnTo>
                    <a:lnTo>
                      <a:pt x="9725" y="4548"/>
                    </a:lnTo>
                    <a:lnTo>
                      <a:pt x="11665" y="5519"/>
                    </a:lnTo>
                    <a:lnTo>
                      <a:pt x="13645" y="6508"/>
                    </a:lnTo>
                    <a:lnTo>
                      <a:pt x="15585" y="7517"/>
                    </a:lnTo>
                    <a:lnTo>
                      <a:pt x="17431" y="8506"/>
                    </a:lnTo>
                    <a:lnTo>
                      <a:pt x="19163" y="9496"/>
                    </a:lnTo>
                    <a:lnTo>
                      <a:pt x="19962" y="9953"/>
                    </a:lnTo>
                    <a:lnTo>
                      <a:pt x="20704" y="10409"/>
                    </a:lnTo>
                    <a:lnTo>
                      <a:pt x="21408" y="10866"/>
                    </a:lnTo>
                    <a:lnTo>
                      <a:pt x="22055" y="11285"/>
                    </a:lnTo>
                    <a:lnTo>
                      <a:pt x="22626" y="11684"/>
                    </a:lnTo>
                    <a:lnTo>
                      <a:pt x="23121" y="12065"/>
                    </a:lnTo>
                    <a:lnTo>
                      <a:pt x="23578" y="12465"/>
                    </a:lnTo>
                    <a:lnTo>
                      <a:pt x="24034" y="12864"/>
                    </a:lnTo>
                    <a:lnTo>
                      <a:pt x="24491" y="13302"/>
                    </a:lnTo>
                    <a:lnTo>
                      <a:pt x="24948" y="13758"/>
                    </a:lnTo>
                    <a:lnTo>
                      <a:pt x="25405" y="14234"/>
                    </a:lnTo>
                    <a:lnTo>
                      <a:pt x="25842" y="14710"/>
                    </a:lnTo>
                    <a:lnTo>
                      <a:pt x="26280" y="15224"/>
                    </a:lnTo>
                    <a:lnTo>
                      <a:pt x="26718" y="15719"/>
                    </a:lnTo>
                    <a:lnTo>
                      <a:pt x="27555" y="16765"/>
                    </a:lnTo>
                    <a:lnTo>
                      <a:pt x="28354" y="17831"/>
                    </a:lnTo>
                    <a:lnTo>
                      <a:pt x="29115" y="18877"/>
                    </a:lnTo>
                    <a:lnTo>
                      <a:pt x="29819" y="19905"/>
                    </a:lnTo>
                    <a:lnTo>
                      <a:pt x="30485" y="20894"/>
                    </a:lnTo>
                    <a:lnTo>
                      <a:pt x="31056" y="21808"/>
                    </a:lnTo>
                    <a:lnTo>
                      <a:pt x="31570" y="22626"/>
                    </a:lnTo>
                    <a:lnTo>
                      <a:pt x="32008" y="23349"/>
                    </a:lnTo>
                    <a:lnTo>
                      <a:pt x="32617" y="24396"/>
                    </a:lnTo>
                    <a:lnTo>
                      <a:pt x="32845" y="24776"/>
                    </a:lnTo>
                    <a:lnTo>
                      <a:pt x="32636" y="24053"/>
                    </a:lnTo>
                    <a:lnTo>
                      <a:pt x="32388" y="23216"/>
                    </a:lnTo>
                    <a:lnTo>
                      <a:pt x="32046" y="22131"/>
                    </a:lnTo>
                    <a:lnTo>
                      <a:pt x="31608" y="20818"/>
                    </a:lnTo>
                    <a:lnTo>
                      <a:pt x="31113" y="19334"/>
                    </a:lnTo>
                    <a:lnTo>
                      <a:pt x="30542" y="17736"/>
                    </a:lnTo>
                    <a:lnTo>
                      <a:pt x="29895" y="16061"/>
                    </a:lnTo>
                    <a:lnTo>
                      <a:pt x="29553" y="15205"/>
                    </a:lnTo>
                    <a:lnTo>
                      <a:pt x="29191" y="14329"/>
                    </a:lnTo>
                    <a:lnTo>
                      <a:pt x="28830" y="13473"/>
                    </a:lnTo>
                    <a:lnTo>
                      <a:pt x="28430" y="12636"/>
                    </a:lnTo>
                    <a:lnTo>
                      <a:pt x="28050" y="11798"/>
                    </a:lnTo>
                    <a:lnTo>
                      <a:pt x="27631" y="10980"/>
                    </a:lnTo>
                    <a:lnTo>
                      <a:pt x="27212" y="10200"/>
                    </a:lnTo>
                    <a:lnTo>
                      <a:pt x="26794" y="9439"/>
                    </a:lnTo>
                    <a:lnTo>
                      <a:pt x="26356" y="8716"/>
                    </a:lnTo>
                    <a:lnTo>
                      <a:pt x="25899" y="8031"/>
                    </a:lnTo>
                    <a:lnTo>
                      <a:pt x="25443" y="7384"/>
                    </a:lnTo>
                    <a:lnTo>
                      <a:pt x="24986" y="6813"/>
                    </a:lnTo>
                    <a:lnTo>
                      <a:pt x="24529" y="6280"/>
                    </a:lnTo>
                    <a:lnTo>
                      <a:pt x="24301" y="6052"/>
                    </a:lnTo>
                    <a:lnTo>
                      <a:pt x="24053" y="5823"/>
                    </a:lnTo>
                    <a:lnTo>
                      <a:pt x="23825" y="5614"/>
                    </a:lnTo>
                    <a:lnTo>
                      <a:pt x="23578" y="5443"/>
                    </a:lnTo>
                    <a:lnTo>
                      <a:pt x="23349" y="5271"/>
                    </a:lnTo>
                    <a:lnTo>
                      <a:pt x="23102" y="5119"/>
                    </a:lnTo>
                    <a:lnTo>
                      <a:pt x="22455" y="4777"/>
                    </a:lnTo>
                    <a:lnTo>
                      <a:pt x="21732" y="4434"/>
                    </a:lnTo>
                    <a:lnTo>
                      <a:pt x="20990" y="4111"/>
                    </a:lnTo>
                    <a:lnTo>
                      <a:pt x="20191" y="3806"/>
                    </a:lnTo>
                    <a:lnTo>
                      <a:pt x="19353" y="3502"/>
                    </a:lnTo>
                    <a:lnTo>
                      <a:pt x="18497" y="3235"/>
                    </a:lnTo>
                    <a:lnTo>
                      <a:pt x="17603" y="2969"/>
                    </a:lnTo>
                    <a:lnTo>
                      <a:pt x="16670" y="2703"/>
                    </a:lnTo>
                    <a:lnTo>
                      <a:pt x="15738" y="2474"/>
                    </a:lnTo>
                    <a:lnTo>
                      <a:pt x="14786" y="2246"/>
                    </a:lnTo>
                    <a:lnTo>
                      <a:pt x="13835" y="2017"/>
                    </a:lnTo>
                    <a:lnTo>
                      <a:pt x="12864" y="1827"/>
                    </a:lnTo>
                    <a:lnTo>
                      <a:pt x="10942" y="1447"/>
                    </a:lnTo>
                    <a:lnTo>
                      <a:pt x="9058" y="1123"/>
                    </a:lnTo>
                    <a:lnTo>
                      <a:pt x="7251" y="838"/>
                    </a:lnTo>
                    <a:lnTo>
                      <a:pt x="5557" y="609"/>
                    </a:lnTo>
                    <a:lnTo>
                      <a:pt x="4016" y="419"/>
                    </a:lnTo>
                    <a:lnTo>
                      <a:pt x="2684" y="267"/>
                    </a:lnTo>
                    <a:lnTo>
                      <a:pt x="724" y="57"/>
                    </a:lnTo>
                    <a:lnTo>
                      <a:pt x="1" y="0"/>
                    </a:lnTo>
                    <a:close/>
                  </a:path>
                </a:pathLst>
              </a:custGeom>
              <a:solidFill>
                <a:srgbClr val="93A0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 name="Google Shape;296;p3"/>
              <p:cNvSpPr/>
              <p:nvPr/>
            </p:nvSpPr>
            <p:spPr>
              <a:xfrm>
                <a:off x="-1829825" y="-239800"/>
                <a:ext cx="108975" cy="208875"/>
              </a:xfrm>
              <a:custGeom>
                <a:avLst/>
                <a:gdLst/>
                <a:ahLst/>
                <a:cxnLst/>
                <a:rect l="l" t="t" r="r" b="b"/>
                <a:pathLst>
                  <a:path w="4359" h="8355" extrusionOk="0">
                    <a:moveTo>
                      <a:pt x="1" y="1"/>
                    </a:moveTo>
                    <a:lnTo>
                      <a:pt x="2075" y="7270"/>
                    </a:lnTo>
                    <a:lnTo>
                      <a:pt x="3654" y="8354"/>
                    </a:lnTo>
                    <a:lnTo>
                      <a:pt x="4359" y="1923"/>
                    </a:lnTo>
                    <a:lnTo>
                      <a:pt x="4054" y="1732"/>
                    </a:lnTo>
                    <a:lnTo>
                      <a:pt x="3673" y="1523"/>
                    </a:lnTo>
                    <a:lnTo>
                      <a:pt x="3160" y="1238"/>
                    </a:lnTo>
                    <a:lnTo>
                      <a:pt x="2532" y="952"/>
                    </a:lnTo>
                    <a:lnTo>
                      <a:pt x="1790" y="629"/>
                    </a:lnTo>
                    <a:lnTo>
                      <a:pt x="933" y="305"/>
                    </a:lnTo>
                    <a:lnTo>
                      <a:pt x="477" y="153"/>
                    </a:lnTo>
                    <a:lnTo>
                      <a:pt x="1" y="1"/>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 name="Google Shape;297;p3"/>
              <p:cNvSpPr/>
              <p:nvPr/>
            </p:nvSpPr>
            <p:spPr>
              <a:xfrm>
                <a:off x="-1896425" y="-216000"/>
                <a:ext cx="438175" cy="891525"/>
              </a:xfrm>
              <a:custGeom>
                <a:avLst/>
                <a:gdLst/>
                <a:ahLst/>
                <a:cxnLst/>
                <a:rect l="l" t="t" r="r" b="b"/>
                <a:pathLst>
                  <a:path w="17527" h="35661" extrusionOk="0">
                    <a:moveTo>
                      <a:pt x="1" y="0"/>
                    </a:moveTo>
                    <a:lnTo>
                      <a:pt x="77" y="837"/>
                    </a:lnTo>
                    <a:lnTo>
                      <a:pt x="286" y="3045"/>
                    </a:lnTo>
                    <a:lnTo>
                      <a:pt x="438" y="4548"/>
                    </a:lnTo>
                    <a:lnTo>
                      <a:pt x="629" y="6261"/>
                    </a:lnTo>
                    <a:lnTo>
                      <a:pt x="838" y="8107"/>
                    </a:lnTo>
                    <a:lnTo>
                      <a:pt x="1104" y="10048"/>
                    </a:lnTo>
                    <a:lnTo>
                      <a:pt x="1371" y="12027"/>
                    </a:lnTo>
                    <a:lnTo>
                      <a:pt x="1694" y="14006"/>
                    </a:lnTo>
                    <a:lnTo>
                      <a:pt x="2037" y="15928"/>
                    </a:lnTo>
                    <a:lnTo>
                      <a:pt x="2227" y="16860"/>
                    </a:lnTo>
                    <a:lnTo>
                      <a:pt x="2417" y="17754"/>
                    </a:lnTo>
                    <a:lnTo>
                      <a:pt x="2608" y="18592"/>
                    </a:lnTo>
                    <a:lnTo>
                      <a:pt x="2817" y="19410"/>
                    </a:lnTo>
                    <a:lnTo>
                      <a:pt x="3026" y="20171"/>
                    </a:lnTo>
                    <a:lnTo>
                      <a:pt x="3236" y="20856"/>
                    </a:lnTo>
                    <a:lnTo>
                      <a:pt x="3464" y="21503"/>
                    </a:lnTo>
                    <a:lnTo>
                      <a:pt x="3692" y="22055"/>
                    </a:lnTo>
                    <a:lnTo>
                      <a:pt x="3940" y="22550"/>
                    </a:lnTo>
                    <a:lnTo>
                      <a:pt x="4054" y="22759"/>
                    </a:lnTo>
                    <a:lnTo>
                      <a:pt x="4187" y="22949"/>
                    </a:lnTo>
                    <a:lnTo>
                      <a:pt x="4454" y="23330"/>
                    </a:lnTo>
                    <a:lnTo>
                      <a:pt x="4777" y="23730"/>
                    </a:lnTo>
                    <a:lnTo>
                      <a:pt x="5120" y="24148"/>
                    </a:lnTo>
                    <a:lnTo>
                      <a:pt x="5500" y="24586"/>
                    </a:lnTo>
                    <a:lnTo>
                      <a:pt x="6376" y="25537"/>
                    </a:lnTo>
                    <a:lnTo>
                      <a:pt x="7346" y="26546"/>
                    </a:lnTo>
                    <a:lnTo>
                      <a:pt x="8393" y="27592"/>
                    </a:lnTo>
                    <a:lnTo>
                      <a:pt x="9477" y="28658"/>
                    </a:lnTo>
                    <a:lnTo>
                      <a:pt x="10600" y="29705"/>
                    </a:lnTo>
                    <a:lnTo>
                      <a:pt x="11723" y="30751"/>
                    </a:lnTo>
                    <a:lnTo>
                      <a:pt x="13816" y="32654"/>
                    </a:lnTo>
                    <a:lnTo>
                      <a:pt x="15586" y="34215"/>
                    </a:lnTo>
                    <a:lnTo>
                      <a:pt x="17241" y="35661"/>
                    </a:lnTo>
                    <a:lnTo>
                      <a:pt x="17317" y="35166"/>
                    </a:lnTo>
                    <a:lnTo>
                      <a:pt x="17374" y="34595"/>
                    </a:lnTo>
                    <a:lnTo>
                      <a:pt x="17432" y="33796"/>
                    </a:lnTo>
                    <a:lnTo>
                      <a:pt x="17489" y="32826"/>
                    </a:lnTo>
                    <a:lnTo>
                      <a:pt x="17527" y="31703"/>
                    </a:lnTo>
                    <a:lnTo>
                      <a:pt x="17527" y="30428"/>
                    </a:lnTo>
                    <a:lnTo>
                      <a:pt x="17508" y="29743"/>
                    </a:lnTo>
                    <a:lnTo>
                      <a:pt x="17489" y="29020"/>
                    </a:lnTo>
                    <a:lnTo>
                      <a:pt x="17451" y="28278"/>
                    </a:lnTo>
                    <a:lnTo>
                      <a:pt x="17393" y="27516"/>
                    </a:lnTo>
                    <a:lnTo>
                      <a:pt x="17336" y="26736"/>
                    </a:lnTo>
                    <a:lnTo>
                      <a:pt x="17241" y="25937"/>
                    </a:lnTo>
                    <a:lnTo>
                      <a:pt x="17127" y="25119"/>
                    </a:lnTo>
                    <a:lnTo>
                      <a:pt x="17013" y="24281"/>
                    </a:lnTo>
                    <a:lnTo>
                      <a:pt x="16861" y="23425"/>
                    </a:lnTo>
                    <a:lnTo>
                      <a:pt x="16689" y="22569"/>
                    </a:lnTo>
                    <a:lnTo>
                      <a:pt x="16480" y="21712"/>
                    </a:lnTo>
                    <a:lnTo>
                      <a:pt x="16252" y="20856"/>
                    </a:lnTo>
                    <a:lnTo>
                      <a:pt x="16004" y="19981"/>
                    </a:lnTo>
                    <a:lnTo>
                      <a:pt x="15719" y="19124"/>
                    </a:lnTo>
                    <a:lnTo>
                      <a:pt x="15414" y="18249"/>
                    </a:lnTo>
                    <a:lnTo>
                      <a:pt x="15053" y="17393"/>
                    </a:lnTo>
                    <a:lnTo>
                      <a:pt x="14672" y="16556"/>
                    </a:lnTo>
                    <a:lnTo>
                      <a:pt x="14273" y="15718"/>
                    </a:lnTo>
                    <a:lnTo>
                      <a:pt x="13816" y="14881"/>
                    </a:lnTo>
                    <a:lnTo>
                      <a:pt x="13340" y="14063"/>
                    </a:lnTo>
                    <a:lnTo>
                      <a:pt x="12845" y="13263"/>
                    </a:lnTo>
                    <a:lnTo>
                      <a:pt x="12332" y="12483"/>
                    </a:lnTo>
                    <a:lnTo>
                      <a:pt x="11780" y="11722"/>
                    </a:lnTo>
                    <a:lnTo>
                      <a:pt x="11228" y="10961"/>
                    </a:lnTo>
                    <a:lnTo>
                      <a:pt x="10657" y="10219"/>
                    </a:lnTo>
                    <a:lnTo>
                      <a:pt x="10086" y="9515"/>
                    </a:lnTo>
                    <a:lnTo>
                      <a:pt x="9496" y="8811"/>
                    </a:lnTo>
                    <a:lnTo>
                      <a:pt x="8906" y="8126"/>
                    </a:lnTo>
                    <a:lnTo>
                      <a:pt x="8317" y="7479"/>
                    </a:lnTo>
                    <a:lnTo>
                      <a:pt x="7727" y="6832"/>
                    </a:lnTo>
                    <a:lnTo>
                      <a:pt x="7137" y="6223"/>
                    </a:lnTo>
                    <a:lnTo>
                      <a:pt x="6547" y="5633"/>
                    </a:lnTo>
                    <a:lnTo>
                      <a:pt x="5405" y="4529"/>
                    </a:lnTo>
                    <a:lnTo>
                      <a:pt x="4320" y="3520"/>
                    </a:lnTo>
                    <a:lnTo>
                      <a:pt x="3293" y="2626"/>
                    </a:lnTo>
                    <a:lnTo>
                      <a:pt x="2379" y="1865"/>
                    </a:lnTo>
                    <a:lnTo>
                      <a:pt x="1580" y="1218"/>
                    </a:lnTo>
                    <a:lnTo>
                      <a:pt x="914" y="685"/>
                    </a:lnTo>
                    <a:lnTo>
                      <a:pt x="419" y="324"/>
                    </a:lnTo>
                    <a:lnTo>
                      <a:pt x="1" y="0"/>
                    </a:lnTo>
                    <a:close/>
                  </a:path>
                </a:pathLst>
              </a:custGeom>
              <a:solidFill>
                <a:srgbClr val="ACBB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 name="Google Shape;298;p3"/>
              <p:cNvSpPr/>
              <p:nvPr/>
            </p:nvSpPr>
            <p:spPr>
              <a:xfrm>
                <a:off x="-1896425" y="-216000"/>
                <a:ext cx="438175" cy="891525"/>
              </a:xfrm>
              <a:custGeom>
                <a:avLst/>
                <a:gdLst/>
                <a:ahLst/>
                <a:cxnLst/>
                <a:rect l="l" t="t" r="r" b="b"/>
                <a:pathLst>
                  <a:path w="17527" h="35661" fill="none" extrusionOk="0">
                    <a:moveTo>
                      <a:pt x="17241" y="35661"/>
                    </a:moveTo>
                    <a:lnTo>
                      <a:pt x="17241" y="35661"/>
                    </a:lnTo>
                    <a:lnTo>
                      <a:pt x="15586" y="34215"/>
                    </a:lnTo>
                    <a:lnTo>
                      <a:pt x="13816" y="32654"/>
                    </a:lnTo>
                    <a:lnTo>
                      <a:pt x="11723" y="30751"/>
                    </a:lnTo>
                    <a:lnTo>
                      <a:pt x="10600" y="29705"/>
                    </a:lnTo>
                    <a:lnTo>
                      <a:pt x="9477" y="28658"/>
                    </a:lnTo>
                    <a:lnTo>
                      <a:pt x="8393" y="27592"/>
                    </a:lnTo>
                    <a:lnTo>
                      <a:pt x="7346" y="26546"/>
                    </a:lnTo>
                    <a:lnTo>
                      <a:pt x="6376" y="25537"/>
                    </a:lnTo>
                    <a:lnTo>
                      <a:pt x="5500" y="24586"/>
                    </a:lnTo>
                    <a:lnTo>
                      <a:pt x="5120" y="24148"/>
                    </a:lnTo>
                    <a:lnTo>
                      <a:pt x="4777" y="23730"/>
                    </a:lnTo>
                    <a:lnTo>
                      <a:pt x="4454" y="23330"/>
                    </a:lnTo>
                    <a:lnTo>
                      <a:pt x="4187" y="22949"/>
                    </a:lnTo>
                    <a:lnTo>
                      <a:pt x="4187" y="22949"/>
                    </a:lnTo>
                    <a:lnTo>
                      <a:pt x="4054" y="22759"/>
                    </a:lnTo>
                    <a:lnTo>
                      <a:pt x="3940" y="22550"/>
                    </a:lnTo>
                    <a:lnTo>
                      <a:pt x="3692" y="22055"/>
                    </a:lnTo>
                    <a:lnTo>
                      <a:pt x="3464" y="21503"/>
                    </a:lnTo>
                    <a:lnTo>
                      <a:pt x="3236" y="20856"/>
                    </a:lnTo>
                    <a:lnTo>
                      <a:pt x="3026" y="20171"/>
                    </a:lnTo>
                    <a:lnTo>
                      <a:pt x="2817" y="19410"/>
                    </a:lnTo>
                    <a:lnTo>
                      <a:pt x="2608" y="18592"/>
                    </a:lnTo>
                    <a:lnTo>
                      <a:pt x="2417" y="17754"/>
                    </a:lnTo>
                    <a:lnTo>
                      <a:pt x="2227" y="16860"/>
                    </a:lnTo>
                    <a:lnTo>
                      <a:pt x="2037" y="15928"/>
                    </a:lnTo>
                    <a:lnTo>
                      <a:pt x="1694" y="14006"/>
                    </a:lnTo>
                    <a:lnTo>
                      <a:pt x="1371" y="12027"/>
                    </a:lnTo>
                    <a:lnTo>
                      <a:pt x="1104" y="10048"/>
                    </a:lnTo>
                    <a:lnTo>
                      <a:pt x="838" y="8107"/>
                    </a:lnTo>
                    <a:lnTo>
                      <a:pt x="629" y="6261"/>
                    </a:lnTo>
                    <a:lnTo>
                      <a:pt x="438" y="4548"/>
                    </a:lnTo>
                    <a:lnTo>
                      <a:pt x="286" y="3045"/>
                    </a:lnTo>
                    <a:lnTo>
                      <a:pt x="77" y="837"/>
                    </a:lnTo>
                    <a:lnTo>
                      <a:pt x="1" y="0"/>
                    </a:lnTo>
                    <a:lnTo>
                      <a:pt x="1" y="0"/>
                    </a:lnTo>
                    <a:lnTo>
                      <a:pt x="419" y="324"/>
                    </a:lnTo>
                    <a:lnTo>
                      <a:pt x="914" y="685"/>
                    </a:lnTo>
                    <a:lnTo>
                      <a:pt x="1580" y="1218"/>
                    </a:lnTo>
                    <a:lnTo>
                      <a:pt x="2379" y="1865"/>
                    </a:lnTo>
                    <a:lnTo>
                      <a:pt x="3293" y="2626"/>
                    </a:lnTo>
                    <a:lnTo>
                      <a:pt x="4320" y="3520"/>
                    </a:lnTo>
                    <a:lnTo>
                      <a:pt x="5405" y="4529"/>
                    </a:lnTo>
                    <a:lnTo>
                      <a:pt x="6547" y="5633"/>
                    </a:lnTo>
                    <a:lnTo>
                      <a:pt x="7137" y="6223"/>
                    </a:lnTo>
                    <a:lnTo>
                      <a:pt x="7727" y="6832"/>
                    </a:lnTo>
                    <a:lnTo>
                      <a:pt x="8317" y="7479"/>
                    </a:lnTo>
                    <a:lnTo>
                      <a:pt x="8906" y="8126"/>
                    </a:lnTo>
                    <a:lnTo>
                      <a:pt x="9496" y="8811"/>
                    </a:lnTo>
                    <a:lnTo>
                      <a:pt x="10086" y="9515"/>
                    </a:lnTo>
                    <a:lnTo>
                      <a:pt x="10657" y="10219"/>
                    </a:lnTo>
                    <a:lnTo>
                      <a:pt x="11228" y="10961"/>
                    </a:lnTo>
                    <a:lnTo>
                      <a:pt x="11780" y="11722"/>
                    </a:lnTo>
                    <a:lnTo>
                      <a:pt x="12332" y="12483"/>
                    </a:lnTo>
                    <a:lnTo>
                      <a:pt x="12845" y="13263"/>
                    </a:lnTo>
                    <a:lnTo>
                      <a:pt x="13340" y="14063"/>
                    </a:lnTo>
                    <a:lnTo>
                      <a:pt x="13816" y="14881"/>
                    </a:lnTo>
                    <a:lnTo>
                      <a:pt x="14273" y="15718"/>
                    </a:lnTo>
                    <a:lnTo>
                      <a:pt x="14273" y="15718"/>
                    </a:lnTo>
                    <a:lnTo>
                      <a:pt x="14672" y="16556"/>
                    </a:lnTo>
                    <a:lnTo>
                      <a:pt x="15053" y="17393"/>
                    </a:lnTo>
                    <a:lnTo>
                      <a:pt x="15414" y="18249"/>
                    </a:lnTo>
                    <a:lnTo>
                      <a:pt x="15719" y="19124"/>
                    </a:lnTo>
                    <a:lnTo>
                      <a:pt x="16004" y="19981"/>
                    </a:lnTo>
                    <a:lnTo>
                      <a:pt x="16252" y="20856"/>
                    </a:lnTo>
                    <a:lnTo>
                      <a:pt x="16480" y="21712"/>
                    </a:lnTo>
                    <a:lnTo>
                      <a:pt x="16689" y="22569"/>
                    </a:lnTo>
                    <a:lnTo>
                      <a:pt x="16861" y="23425"/>
                    </a:lnTo>
                    <a:lnTo>
                      <a:pt x="17013" y="24281"/>
                    </a:lnTo>
                    <a:lnTo>
                      <a:pt x="17127" y="25119"/>
                    </a:lnTo>
                    <a:lnTo>
                      <a:pt x="17241" y="25937"/>
                    </a:lnTo>
                    <a:lnTo>
                      <a:pt x="17336" y="26736"/>
                    </a:lnTo>
                    <a:lnTo>
                      <a:pt x="17393" y="27516"/>
                    </a:lnTo>
                    <a:lnTo>
                      <a:pt x="17451" y="28278"/>
                    </a:lnTo>
                    <a:lnTo>
                      <a:pt x="17489" y="29020"/>
                    </a:lnTo>
                    <a:lnTo>
                      <a:pt x="17508" y="29743"/>
                    </a:lnTo>
                    <a:lnTo>
                      <a:pt x="17527" y="30428"/>
                    </a:lnTo>
                    <a:lnTo>
                      <a:pt x="17527" y="31703"/>
                    </a:lnTo>
                    <a:lnTo>
                      <a:pt x="17489" y="32826"/>
                    </a:lnTo>
                    <a:lnTo>
                      <a:pt x="17432" y="33796"/>
                    </a:lnTo>
                    <a:lnTo>
                      <a:pt x="17374" y="34595"/>
                    </a:lnTo>
                    <a:lnTo>
                      <a:pt x="17317" y="35166"/>
                    </a:lnTo>
                    <a:lnTo>
                      <a:pt x="17241" y="3566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 name="Google Shape;299;p3"/>
              <p:cNvSpPr/>
              <p:nvPr/>
            </p:nvSpPr>
            <p:spPr>
              <a:xfrm>
                <a:off x="-1896425" y="-216000"/>
                <a:ext cx="435325" cy="891525"/>
              </a:xfrm>
              <a:custGeom>
                <a:avLst/>
                <a:gdLst/>
                <a:ahLst/>
                <a:cxnLst/>
                <a:rect l="l" t="t" r="r" b="b"/>
                <a:pathLst>
                  <a:path w="17413" h="35661" extrusionOk="0">
                    <a:moveTo>
                      <a:pt x="1" y="0"/>
                    </a:moveTo>
                    <a:lnTo>
                      <a:pt x="1523" y="2265"/>
                    </a:lnTo>
                    <a:lnTo>
                      <a:pt x="3141" y="4681"/>
                    </a:lnTo>
                    <a:lnTo>
                      <a:pt x="5024" y="7574"/>
                    </a:lnTo>
                    <a:lnTo>
                      <a:pt x="6014" y="9096"/>
                    </a:lnTo>
                    <a:lnTo>
                      <a:pt x="7004" y="10656"/>
                    </a:lnTo>
                    <a:lnTo>
                      <a:pt x="7955" y="12198"/>
                    </a:lnTo>
                    <a:lnTo>
                      <a:pt x="8868" y="13682"/>
                    </a:lnTo>
                    <a:lnTo>
                      <a:pt x="9687" y="15071"/>
                    </a:lnTo>
                    <a:lnTo>
                      <a:pt x="10410" y="16346"/>
                    </a:lnTo>
                    <a:lnTo>
                      <a:pt x="10714" y="16917"/>
                    </a:lnTo>
                    <a:lnTo>
                      <a:pt x="10981" y="17450"/>
                    </a:lnTo>
                    <a:lnTo>
                      <a:pt x="11228" y="17945"/>
                    </a:lnTo>
                    <a:lnTo>
                      <a:pt x="11418" y="18363"/>
                    </a:lnTo>
                    <a:lnTo>
                      <a:pt x="11780" y="19277"/>
                    </a:lnTo>
                    <a:lnTo>
                      <a:pt x="12198" y="20361"/>
                    </a:lnTo>
                    <a:lnTo>
                      <a:pt x="12636" y="21579"/>
                    </a:lnTo>
                    <a:lnTo>
                      <a:pt x="13093" y="22892"/>
                    </a:lnTo>
                    <a:lnTo>
                      <a:pt x="14063" y="25747"/>
                    </a:lnTo>
                    <a:lnTo>
                      <a:pt x="15015" y="28639"/>
                    </a:lnTo>
                    <a:lnTo>
                      <a:pt x="15890" y="31341"/>
                    </a:lnTo>
                    <a:lnTo>
                      <a:pt x="16594" y="33568"/>
                    </a:lnTo>
                    <a:lnTo>
                      <a:pt x="17241" y="35661"/>
                    </a:lnTo>
                    <a:lnTo>
                      <a:pt x="17298" y="35185"/>
                    </a:lnTo>
                    <a:lnTo>
                      <a:pt x="17336" y="34595"/>
                    </a:lnTo>
                    <a:lnTo>
                      <a:pt x="17374" y="33815"/>
                    </a:lnTo>
                    <a:lnTo>
                      <a:pt x="17412" y="32864"/>
                    </a:lnTo>
                    <a:lnTo>
                      <a:pt x="17412" y="31760"/>
                    </a:lnTo>
                    <a:lnTo>
                      <a:pt x="17412" y="30504"/>
                    </a:lnTo>
                    <a:lnTo>
                      <a:pt x="17355" y="29134"/>
                    </a:lnTo>
                    <a:lnTo>
                      <a:pt x="17317" y="28411"/>
                    </a:lnTo>
                    <a:lnTo>
                      <a:pt x="17260" y="27669"/>
                    </a:lnTo>
                    <a:lnTo>
                      <a:pt x="17203" y="26907"/>
                    </a:lnTo>
                    <a:lnTo>
                      <a:pt x="17127" y="26127"/>
                    </a:lnTo>
                    <a:lnTo>
                      <a:pt x="17032" y="25347"/>
                    </a:lnTo>
                    <a:lnTo>
                      <a:pt x="16918" y="24529"/>
                    </a:lnTo>
                    <a:lnTo>
                      <a:pt x="16785" y="23711"/>
                    </a:lnTo>
                    <a:lnTo>
                      <a:pt x="16632" y="22892"/>
                    </a:lnTo>
                    <a:lnTo>
                      <a:pt x="16461" y="22074"/>
                    </a:lnTo>
                    <a:lnTo>
                      <a:pt x="16271" y="21237"/>
                    </a:lnTo>
                    <a:lnTo>
                      <a:pt x="16042" y="20418"/>
                    </a:lnTo>
                    <a:lnTo>
                      <a:pt x="15814" y="19581"/>
                    </a:lnTo>
                    <a:lnTo>
                      <a:pt x="15548" y="18763"/>
                    </a:lnTo>
                    <a:lnTo>
                      <a:pt x="15262" y="17964"/>
                    </a:lnTo>
                    <a:lnTo>
                      <a:pt x="14939" y="17164"/>
                    </a:lnTo>
                    <a:lnTo>
                      <a:pt x="14596" y="16365"/>
                    </a:lnTo>
                    <a:lnTo>
                      <a:pt x="14216" y="15604"/>
                    </a:lnTo>
                    <a:lnTo>
                      <a:pt x="13797" y="14824"/>
                    </a:lnTo>
                    <a:lnTo>
                      <a:pt x="13340" y="14044"/>
                    </a:lnTo>
                    <a:lnTo>
                      <a:pt x="12865" y="13282"/>
                    </a:lnTo>
                    <a:lnTo>
                      <a:pt x="12351" y="12521"/>
                    </a:lnTo>
                    <a:lnTo>
                      <a:pt x="11818" y="11779"/>
                    </a:lnTo>
                    <a:lnTo>
                      <a:pt x="11266" y="11037"/>
                    </a:lnTo>
                    <a:lnTo>
                      <a:pt x="10695" y="10314"/>
                    </a:lnTo>
                    <a:lnTo>
                      <a:pt x="10105" y="9591"/>
                    </a:lnTo>
                    <a:lnTo>
                      <a:pt x="9515" y="8887"/>
                    </a:lnTo>
                    <a:lnTo>
                      <a:pt x="8906" y="8202"/>
                    </a:lnTo>
                    <a:lnTo>
                      <a:pt x="8297" y="7536"/>
                    </a:lnTo>
                    <a:lnTo>
                      <a:pt x="7670" y="6889"/>
                    </a:lnTo>
                    <a:lnTo>
                      <a:pt x="7061" y="6261"/>
                    </a:lnTo>
                    <a:lnTo>
                      <a:pt x="5862" y="5081"/>
                    </a:lnTo>
                    <a:lnTo>
                      <a:pt x="4701" y="3977"/>
                    </a:lnTo>
                    <a:lnTo>
                      <a:pt x="3597" y="2988"/>
                    </a:lnTo>
                    <a:lnTo>
                      <a:pt x="2608" y="2131"/>
                    </a:lnTo>
                    <a:lnTo>
                      <a:pt x="1751" y="1389"/>
                    </a:lnTo>
                    <a:lnTo>
                      <a:pt x="1028" y="799"/>
                    </a:lnTo>
                    <a:lnTo>
                      <a:pt x="477" y="362"/>
                    </a:lnTo>
                    <a:lnTo>
                      <a:pt x="1" y="0"/>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 name="Google Shape;300;p3"/>
              <p:cNvSpPr/>
              <p:nvPr/>
            </p:nvSpPr>
            <p:spPr>
              <a:xfrm>
                <a:off x="-1896425" y="-216000"/>
                <a:ext cx="435325" cy="891525"/>
              </a:xfrm>
              <a:custGeom>
                <a:avLst/>
                <a:gdLst/>
                <a:ahLst/>
                <a:cxnLst/>
                <a:rect l="l" t="t" r="r" b="b"/>
                <a:pathLst>
                  <a:path w="17413" h="35661" fill="none" extrusionOk="0">
                    <a:moveTo>
                      <a:pt x="1" y="0"/>
                    </a:moveTo>
                    <a:lnTo>
                      <a:pt x="1" y="0"/>
                    </a:lnTo>
                    <a:lnTo>
                      <a:pt x="1523" y="2265"/>
                    </a:lnTo>
                    <a:lnTo>
                      <a:pt x="3141" y="4681"/>
                    </a:lnTo>
                    <a:lnTo>
                      <a:pt x="5024" y="7574"/>
                    </a:lnTo>
                    <a:lnTo>
                      <a:pt x="6014" y="9096"/>
                    </a:lnTo>
                    <a:lnTo>
                      <a:pt x="7004" y="10656"/>
                    </a:lnTo>
                    <a:lnTo>
                      <a:pt x="7955" y="12198"/>
                    </a:lnTo>
                    <a:lnTo>
                      <a:pt x="8868" y="13682"/>
                    </a:lnTo>
                    <a:lnTo>
                      <a:pt x="9687" y="15071"/>
                    </a:lnTo>
                    <a:lnTo>
                      <a:pt x="10410" y="16346"/>
                    </a:lnTo>
                    <a:lnTo>
                      <a:pt x="10714" y="16917"/>
                    </a:lnTo>
                    <a:lnTo>
                      <a:pt x="10981" y="17450"/>
                    </a:lnTo>
                    <a:lnTo>
                      <a:pt x="11228" y="17945"/>
                    </a:lnTo>
                    <a:lnTo>
                      <a:pt x="11418" y="18363"/>
                    </a:lnTo>
                    <a:lnTo>
                      <a:pt x="11418" y="18363"/>
                    </a:lnTo>
                    <a:lnTo>
                      <a:pt x="11780" y="19277"/>
                    </a:lnTo>
                    <a:lnTo>
                      <a:pt x="12198" y="20361"/>
                    </a:lnTo>
                    <a:lnTo>
                      <a:pt x="12636" y="21579"/>
                    </a:lnTo>
                    <a:lnTo>
                      <a:pt x="13093" y="22892"/>
                    </a:lnTo>
                    <a:lnTo>
                      <a:pt x="14063" y="25747"/>
                    </a:lnTo>
                    <a:lnTo>
                      <a:pt x="15015" y="28639"/>
                    </a:lnTo>
                    <a:lnTo>
                      <a:pt x="15890" y="31341"/>
                    </a:lnTo>
                    <a:lnTo>
                      <a:pt x="16594" y="33568"/>
                    </a:lnTo>
                    <a:lnTo>
                      <a:pt x="17241" y="35661"/>
                    </a:lnTo>
                    <a:lnTo>
                      <a:pt x="17241" y="35661"/>
                    </a:lnTo>
                    <a:lnTo>
                      <a:pt x="17298" y="35185"/>
                    </a:lnTo>
                    <a:lnTo>
                      <a:pt x="17336" y="34595"/>
                    </a:lnTo>
                    <a:lnTo>
                      <a:pt x="17374" y="33815"/>
                    </a:lnTo>
                    <a:lnTo>
                      <a:pt x="17412" y="32864"/>
                    </a:lnTo>
                    <a:lnTo>
                      <a:pt x="17412" y="31760"/>
                    </a:lnTo>
                    <a:lnTo>
                      <a:pt x="17412" y="30504"/>
                    </a:lnTo>
                    <a:lnTo>
                      <a:pt x="17355" y="29134"/>
                    </a:lnTo>
                    <a:lnTo>
                      <a:pt x="17317" y="28411"/>
                    </a:lnTo>
                    <a:lnTo>
                      <a:pt x="17260" y="27669"/>
                    </a:lnTo>
                    <a:lnTo>
                      <a:pt x="17203" y="26907"/>
                    </a:lnTo>
                    <a:lnTo>
                      <a:pt x="17127" y="26127"/>
                    </a:lnTo>
                    <a:lnTo>
                      <a:pt x="17032" y="25347"/>
                    </a:lnTo>
                    <a:lnTo>
                      <a:pt x="16918" y="24529"/>
                    </a:lnTo>
                    <a:lnTo>
                      <a:pt x="16785" y="23711"/>
                    </a:lnTo>
                    <a:lnTo>
                      <a:pt x="16632" y="22892"/>
                    </a:lnTo>
                    <a:lnTo>
                      <a:pt x="16461" y="22074"/>
                    </a:lnTo>
                    <a:lnTo>
                      <a:pt x="16271" y="21237"/>
                    </a:lnTo>
                    <a:lnTo>
                      <a:pt x="16042" y="20418"/>
                    </a:lnTo>
                    <a:lnTo>
                      <a:pt x="15814" y="19581"/>
                    </a:lnTo>
                    <a:lnTo>
                      <a:pt x="15548" y="18763"/>
                    </a:lnTo>
                    <a:lnTo>
                      <a:pt x="15262" y="17964"/>
                    </a:lnTo>
                    <a:lnTo>
                      <a:pt x="14939" y="17164"/>
                    </a:lnTo>
                    <a:lnTo>
                      <a:pt x="14596" y="16365"/>
                    </a:lnTo>
                    <a:lnTo>
                      <a:pt x="14596" y="16365"/>
                    </a:lnTo>
                    <a:lnTo>
                      <a:pt x="14216" y="15604"/>
                    </a:lnTo>
                    <a:lnTo>
                      <a:pt x="13797" y="14824"/>
                    </a:lnTo>
                    <a:lnTo>
                      <a:pt x="13340" y="14044"/>
                    </a:lnTo>
                    <a:lnTo>
                      <a:pt x="12865" y="13282"/>
                    </a:lnTo>
                    <a:lnTo>
                      <a:pt x="12351" y="12521"/>
                    </a:lnTo>
                    <a:lnTo>
                      <a:pt x="11818" y="11779"/>
                    </a:lnTo>
                    <a:lnTo>
                      <a:pt x="11266" y="11037"/>
                    </a:lnTo>
                    <a:lnTo>
                      <a:pt x="10695" y="10314"/>
                    </a:lnTo>
                    <a:lnTo>
                      <a:pt x="10105" y="9591"/>
                    </a:lnTo>
                    <a:lnTo>
                      <a:pt x="9515" y="8887"/>
                    </a:lnTo>
                    <a:lnTo>
                      <a:pt x="8906" y="8202"/>
                    </a:lnTo>
                    <a:lnTo>
                      <a:pt x="8297" y="7536"/>
                    </a:lnTo>
                    <a:lnTo>
                      <a:pt x="7670" y="6889"/>
                    </a:lnTo>
                    <a:lnTo>
                      <a:pt x="7061" y="6261"/>
                    </a:lnTo>
                    <a:lnTo>
                      <a:pt x="5862" y="5081"/>
                    </a:lnTo>
                    <a:lnTo>
                      <a:pt x="4701" y="3977"/>
                    </a:lnTo>
                    <a:lnTo>
                      <a:pt x="3597" y="2988"/>
                    </a:lnTo>
                    <a:lnTo>
                      <a:pt x="2608" y="2131"/>
                    </a:lnTo>
                    <a:lnTo>
                      <a:pt x="1751" y="1389"/>
                    </a:lnTo>
                    <a:lnTo>
                      <a:pt x="1028" y="799"/>
                    </a:lnTo>
                    <a:lnTo>
                      <a:pt x="477" y="362"/>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 name="Google Shape;301;p3"/>
              <p:cNvSpPr/>
              <p:nvPr/>
            </p:nvSpPr>
            <p:spPr>
              <a:xfrm>
                <a:off x="-1434000" y="-124675"/>
                <a:ext cx="80900" cy="673200"/>
              </a:xfrm>
              <a:custGeom>
                <a:avLst/>
                <a:gdLst/>
                <a:ahLst/>
                <a:cxnLst/>
                <a:rect l="l" t="t" r="r" b="b"/>
                <a:pathLst>
                  <a:path w="3236" h="26928" extrusionOk="0">
                    <a:moveTo>
                      <a:pt x="2683" y="1"/>
                    </a:moveTo>
                    <a:lnTo>
                      <a:pt x="2588" y="438"/>
                    </a:lnTo>
                    <a:lnTo>
                      <a:pt x="2322" y="1713"/>
                    </a:lnTo>
                    <a:lnTo>
                      <a:pt x="2131" y="2646"/>
                    </a:lnTo>
                    <a:lnTo>
                      <a:pt x="1941" y="3749"/>
                    </a:lnTo>
                    <a:lnTo>
                      <a:pt x="1713" y="5024"/>
                    </a:lnTo>
                    <a:lnTo>
                      <a:pt x="1484" y="6452"/>
                    </a:lnTo>
                    <a:lnTo>
                      <a:pt x="1237" y="8031"/>
                    </a:lnTo>
                    <a:lnTo>
                      <a:pt x="1009" y="9744"/>
                    </a:lnTo>
                    <a:lnTo>
                      <a:pt x="780" y="11609"/>
                    </a:lnTo>
                    <a:lnTo>
                      <a:pt x="571" y="13569"/>
                    </a:lnTo>
                    <a:lnTo>
                      <a:pt x="381" y="15643"/>
                    </a:lnTo>
                    <a:lnTo>
                      <a:pt x="228" y="17831"/>
                    </a:lnTo>
                    <a:lnTo>
                      <a:pt x="95" y="20096"/>
                    </a:lnTo>
                    <a:lnTo>
                      <a:pt x="38" y="21256"/>
                    </a:lnTo>
                    <a:lnTo>
                      <a:pt x="0" y="22436"/>
                    </a:lnTo>
                    <a:lnTo>
                      <a:pt x="228" y="26927"/>
                    </a:lnTo>
                    <a:lnTo>
                      <a:pt x="228" y="26261"/>
                    </a:lnTo>
                    <a:lnTo>
                      <a:pt x="267" y="24396"/>
                    </a:lnTo>
                    <a:lnTo>
                      <a:pt x="286" y="23083"/>
                    </a:lnTo>
                    <a:lnTo>
                      <a:pt x="343" y="21561"/>
                    </a:lnTo>
                    <a:lnTo>
                      <a:pt x="438" y="19829"/>
                    </a:lnTo>
                    <a:lnTo>
                      <a:pt x="552" y="17945"/>
                    </a:lnTo>
                    <a:lnTo>
                      <a:pt x="704" y="15928"/>
                    </a:lnTo>
                    <a:lnTo>
                      <a:pt x="895" y="13797"/>
                    </a:lnTo>
                    <a:lnTo>
                      <a:pt x="1142" y="11609"/>
                    </a:lnTo>
                    <a:lnTo>
                      <a:pt x="1275" y="10467"/>
                    </a:lnTo>
                    <a:lnTo>
                      <a:pt x="1427" y="9344"/>
                    </a:lnTo>
                    <a:lnTo>
                      <a:pt x="1599" y="8202"/>
                    </a:lnTo>
                    <a:lnTo>
                      <a:pt x="1789" y="7061"/>
                    </a:lnTo>
                    <a:lnTo>
                      <a:pt x="1979" y="5919"/>
                    </a:lnTo>
                    <a:lnTo>
                      <a:pt x="2188" y="4777"/>
                    </a:lnTo>
                    <a:lnTo>
                      <a:pt x="2417" y="3635"/>
                    </a:lnTo>
                    <a:lnTo>
                      <a:pt x="2683" y="2513"/>
                    </a:lnTo>
                    <a:lnTo>
                      <a:pt x="2950" y="1409"/>
                    </a:lnTo>
                    <a:lnTo>
                      <a:pt x="3235" y="305"/>
                    </a:lnTo>
                    <a:lnTo>
                      <a:pt x="2683" y="1"/>
                    </a:lnTo>
                    <a:close/>
                  </a:path>
                </a:pathLst>
              </a:custGeom>
              <a:solidFill>
                <a:srgbClr val="935E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 name="Google Shape;302;p3"/>
              <p:cNvSpPr/>
              <p:nvPr/>
            </p:nvSpPr>
            <p:spPr>
              <a:xfrm>
                <a:off x="-1465400" y="-89475"/>
                <a:ext cx="467650" cy="800700"/>
              </a:xfrm>
              <a:custGeom>
                <a:avLst/>
                <a:gdLst/>
                <a:ahLst/>
                <a:cxnLst/>
                <a:rect l="l" t="t" r="r" b="b"/>
                <a:pathLst>
                  <a:path w="18706" h="32028" extrusionOk="0">
                    <a:moveTo>
                      <a:pt x="18706" y="1"/>
                    </a:moveTo>
                    <a:lnTo>
                      <a:pt x="18211" y="267"/>
                    </a:lnTo>
                    <a:lnTo>
                      <a:pt x="17621" y="572"/>
                    </a:lnTo>
                    <a:lnTo>
                      <a:pt x="16841" y="1009"/>
                    </a:lnTo>
                    <a:lnTo>
                      <a:pt x="15890" y="1561"/>
                    </a:lnTo>
                    <a:lnTo>
                      <a:pt x="14824" y="2208"/>
                    </a:lnTo>
                    <a:lnTo>
                      <a:pt x="13625" y="2969"/>
                    </a:lnTo>
                    <a:lnTo>
                      <a:pt x="12350" y="3826"/>
                    </a:lnTo>
                    <a:lnTo>
                      <a:pt x="11684" y="4282"/>
                    </a:lnTo>
                    <a:lnTo>
                      <a:pt x="10999" y="4777"/>
                    </a:lnTo>
                    <a:lnTo>
                      <a:pt x="10314" y="5291"/>
                    </a:lnTo>
                    <a:lnTo>
                      <a:pt x="9629" y="5824"/>
                    </a:lnTo>
                    <a:lnTo>
                      <a:pt x="8944" y="6395"/>
                    </a:lnTo>
                    <a:lnTo>
                      <a:pt x="8240" y="6966"/>
                    </a:lnTo>
                    <a:lnTo>
                      <a:pt x="7555" y="7574"/>
                    </a:lnTo>
                    <a:lnTo>
                      <a:pt x="6889" y="8183"/>
                    </a:lnTo>
                    <a:lnTo>
                      <a:pt x="6223" y="8830"/>
                    </a:lnTo>
                    <a:lnTo>
                      <a:pt x="5576" y="9477"/>
                    </a:lnTo>
                    <a:lnTo>
                      <a:pt x="4929" y="10162"/>
                    </a:lnTo>
                    <a:lnTo>
                      <a:pt x="4320" y="10867"/>
                    </a:lnTo>
                    <a:lnTo>
                      <a:pt x="3730" y="11571"/>
                    </a:lnTo>
                    <a:lnTo>
                      <a:pt x="3178" y="12294"/>
                    </a:lnTo>
                    <a:lnTo>
                      <a:pt x="2645" y="13055"/>
                    </a:lnTo>
                    <a:lnTo>
                      <a:pt x="2151" y="13816"/>
                    </a:lnTo>
                    <a:lnTo>
                      <a:pt x="1941" y="14197"/>
                    </a:lnTo>
                    <a:lnTo>
                      <a:pt x="1732" y="14634"/>
                    </a:lnTo>
                    <a:lnTo>
                      <a:pt x="1561" y="15129"/>
                    </a:lnTo>
                    <a:lnTo>
                      <a:pt x="1389" y="15662"/>
                    </a:lnTo>
                    <a:lnTo>
                      <a:pt x="1237" y="16252"/>
                    </a:lnTo>
                    <a:lnTo>
                      <a:pt x="1085" y="16880"/>
                    </a:lnTo>
                    <a:lnTo>
                      <a:pt x="952" y="17546"/>
                    </a:lnTo>
                    <a:lnTo>
                      <a:pt x="837" y="18231"/>
                    </a:lnTo>
                    <a:lnTo>
                      <a:pt x="723" y="18954"/>
                    </a:lnTo>
                    <a:lnTo>
                      <a:pt x="628" y="19696"/>
                    </a:lnTo>
                    <a:lnTo>
                      <a:pt x="457" y="21218"/>
                    </a:lnTo>
                    <a:lnTo>
                      <a:pt x="324" y="22760"/>
                    </a:lnTo>
                    <a:lnTo>
                      <a:pt x="210" y="24320"/>
                    </a:lnTo>
                    <a:lnTo>
                      <a:pt x="133" y="25824"/>
                    </a:lnTo>
                    <a:lnTo>
                      <a:pt x="76" y="27251"/>
                    </a:lnTo>
                    <a:lnTo>
                      <a:pt x="38" y="28545"/>
                    </a:lnTo>
                    <a:lnTo>
                      <a:pt x="19" y="29705"/>
                    </a:lnTo>
                    <a:lnTo>
                      <a:pt x="0" y="31399"/>
                    </a:lnTo>
                    <a:lnTo>
                      <a:pt x="0" y="32027"/>
                    </a:lnTo>
                    <a:lnTo>
                      <a:pt x="780" y="30942"/>
                    </a:lnTo>
                    <a:lnTo>
                      <a:pt x="1618" y="29725"/>
                    </a:lnTo>
                    <a:lnTo>
                      <a:pt x="2683" y="28202"/>
                    </a:lnTo>
                    <a:lnTo>
                      <a:pt x="3863" y="26451"/>
                    </a:lnTo>
                    <a:lnTo>
                      <a:pt x="5100" y="24587"/>
                    </a:lnTo>
                    <a:lnTo>
                      <a:pt x="6337" y="22665"/>
                    </a:lnTo>
                    <a:lnTo>
                      <a:pt x="6908" y="21732"/>
                    </a:lnTo>
                    <a:lnTo>
                      <a:pt x="7460" y="20819"/>
                    </a:lnTo>
                    <a:lnTo>
                      <a:pt x="8050" y="19791"/>
                    </a:lnTo>
                    <a:lnTo>
                      <a:pt x="8754" y="18554"/>
                    </a:lnTo>
                    <a:lnTo>
                      <a:pt x="10409" y="15548"/>
                    </a:lnTo>
                    <a:lnTo>
                      <a:pt x="12274" y="12142"/>
                    </a:lnTo>
                    <a:lnTo>
                      <a:pt x="14158" y="8621"/>
                    </a:lnTo>
                    <a:lnTo>
                      <a:pt x="17355" y="2589"/>
                    </a:lnTo>
                    <a:lnTo>
                      <a:pt x="18706" y="1"/>
                    </a:lnTo>
                    <a:close/>
                  </a:path>
                </a:pathLst>
              </a:custGeom>
              <a:solidFill>
                <a:srgbClr val="ACBB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 name="Google Shape;303;p3"/>
              <p:cNvSpPr/>
              <p:nvPr/>
            </p:nvSpPr>
            <p:spPr>
              <a:xfrm>
                <a:off x="-1465400" y="-89475"/>
                <a:ext cx="467650" cy="800700"/>
              </a:xfrm>
              <a:custGeom>
                <a:avLst/>
                <a:gdLst/>
                <a:ahLst/>
                <a:cxnLst/>
                <a:rect l="l" t="t" r="r" b="b"/>
                <a:pathLst>
                  <a:path w="18706" h="32028" extrusionOk="0">
                    <a:moveTo>
                      <a:pt x="18706" y="1"/>
                    </a:moveTo>
                    <a:lnTo>
                      <a:pt x="18211" y="743"/>
                    </a:lnTo>
                    <a:lnTo>
                      <a:pt x="17678" y="1561"/>
                    </a:lnTo>
                    <a:lnTo>
                      <a:pt x="16460" y="3464"/>
                    </a:lnTo>
                    <a:lnTo>
                      <a:pt x="15109" y="5653"/>
                    </a:lnTo>
                    <a:lnTo>
                      <a:pt x="13663" y="8069"/>
                    </a:lnTo>
                    <a:lnTo>
                      <a:pt x="12141" y="10638"/>
                    </a:lnTo>
                    <a:lnTo>
                      <a:pt x="10580" y="13321"/>
                    </a:lnTo>
                    <a:lnTo>
                      <a:pt x="9001" y="16023"/>
                    </a:lnTo>
                    <a:lnTo>
                      <a:pt x="7460" y="18726"/>
                    </a:lnTo>
                    <a:lnTo>
                      <a:pt x="4586" y="23806"/>
                    </a:lnTo>
                    <a:lnTo>
                      <a:pt x="2227" y="28031"/>
                    </a:lnTo>
                    <a:lnTo>
                      <a:pt x="0" y="32027"/>
                    </a:lnTo>
                    <a:lnTo>
                      <a:pt x="18706" y="1"/>
                    </a:lnTo>
                    <a:close/>
                  </a:path>
                </a:pathLst>
              </a:custGeom>
              <a:solidFill>
                <a:srgbClr val="93A0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 name="Google Shape;304;p3"/>
              <p:cNvSpPr/>
              <p:nvPr/>
            </p:nvSpPr>
            <p:spPr>
              <a:xfrm>
                <a:off x="-1755600" y="-2875"/>
                <a:ext cx="254550" cy="564225"/>
              </a:xfrm>
              <a:custGeom>
                <a:avLst/>
                <a:gdLst/>
                <a:ahLst/>
                <a:cxnLst/>
                <a:rect l="l" t="t" r="r" b="b"/>
                <a:pathLst>
                  <a:path w="10182" h="22569" extrusionOk="0">
                    <a:moveTo>
                      <a:pt x="0" y="0"/>
                    </a:moveTo>
                    <a:lnTo>
                      <a:pt x="552" y="933"/>
                    </a:lnTo>
                    <a:lnTo>
                      <a:pt x="1161" y="1979"/>
                    </a:lnTo>
                    <a:lnTo>
                      <a:pt x="1903" y="3292"/>
                    </a:lnTo>
                    <a:lnTo>
                      <a:pt x="2722" y="4796"/>
                    </a:lnTo>
                    <a:lnTo>
                      <a:pt x="3559" y="6394"/>
                    </a:lnTo>
                    <a:lnTo>
                      <a:pt x="3978" y="7193"/>
                    </a:lnTo>
                    <a:lnTo>
                      <a:pt x="4377" y="8011"/>
                    </a:lnTo>
                    <a:lnTo>
                      <a:pt x="4758" y="8792"/>
                    </a:lnTo>
                    <a:lnTo>
                      <a:pt x="5100" y="9553"/>
                    </a:lnTo>
                    <a:lnTo>
                      <a:pt x="5823" y="11285"/>
                    </a:lnTo>
                    <a:lnTo>
                      <a:pt x="6642" y="13321"/>
                    </a:lnTo>
                    <a:lnTo>
                      <a:pt x="7498" y="15471"/>
                    </a:lnTo>
                    <a:lnTo>
                      <a:pt x="8297" y="17602"/>
                    </a:lnTo>
                    <a:lnTo>
                      <a:pt x="9629" y="21104"/>
                    </a:lnTo>
                    <a:lnTo>
                      <a:pt x="10181" y="22569"/>
                    </a:lnTo>
                    <a:lnTo>
                      <a:pt x="9610" y="20837"/>
                    </a:lnTo>
                    <a:lnTo>
                      <a:pt x="8259" y="16841"/>
                    </a:lnTo>
                    <a:lnTo>
                      <a:pt x="7479" y="14577"/>
                    </a:lnTo>
                    <a:lnTo>
                      <a:pt x="6737" y="12426"/>
                    </a:lnTo>
                    <a:lnTo>
                      <a:pt x="6071" y="10618"/>
                    </a:lnTo>
                    <a:lnTo>
                      <a:pt x="5804" y="9914"/>
                    </a:lnTo>
                    <a:lnTo>
                      <a:pt x="5576" y="9401"/>
                    </a:lnTo>
                    <a:lnTo>
                      <a:pt x="5462" y="9153"/>
                    </a:lnTo>
                    <a:lnTo>
                      <a:pt x="4986" y="8297"/>
                    </a:lnTo>
                    <a:lnTo>
                      <a:pt x="4263" y="7060"/>
                    </a:lnTo>
                    <a:lnTo>
                      <a:pt x="2417" y="3977"/>
                    </a:lnTo>
                    <a:lnTo>
                      <a:pt x="0" y="0"/>
                    </a:lnTo>
                    <a:close/>
                  </a:path>
                </a:pathLst>
              </a:custGeom>
              <a:solidFill>
                <a:srgbClr val="C5C21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 name="Google Shape;305;p3"/>
              <p:cNvSpPr/>
              <p:nvPr/>
            </p:nvSpPr>
            <p:spPr>
              <a:xfrm>
                <a:off x="-1755600" y="-2875"/>
                <a:ext cx="254550" cy="564225"/>
              </a:xfrm>
              <a:custGeom>
                <a:avLst/>
                <a:gdLst/>
                <a:ahLst/>
                <a:cxnLst/>
                <a:rect l="l" t="t" r="r" b="b"/>
                <a:pathLst>
                  <a:path w="10182" h="22569" fill="none" extrusionOk="0">
                    <a:moveTo>
                      <a:pt x="0" y="0"/>
                    </a:moveTo>
                    <a:lnTo>
                      <a:pt x="0" y="0"/>
                    </a:lnTo>
                    <a:lnTo>
                      <a:pt x="552" y="933"/>
                    </a:lnTo>
                    <a:lnTo>
                      <a:pt x="1161" y="1979"/>
                    </a:lnTo>
                    <a:lnTo>
                      <a:pt x="1903" y="3292"/>
                    </a:lnTo>
                    <a:lnTo>
                      <a:pt x="2722" y="4796"/>
                    </a:lnTo>
                    <a:lnTo>
                      <a:pt x="3559" y="6394"/>
                    </a:lnTo>
                    <a:lnTo>
                      <a:pt x="3978" y="7193"/>
                    </a:lnTo>
                    <a:lnTo>
                      <a:pt x="4377" y="8011"/>
                    </a:lnTo>
                    <a:lnTo>
                      <a:pt x="4758" y="8792"/>
                    </a:lnTo>
                    <a:lnTo>
                      <a:pt x="5100" y="9553"/>
                    </a:lnTo>
                    <a:lnTo>
                      <a:pt x="5100" y="9553"/>
                    </a:lnTo>
                    <a:lnTo>
                      <a:pt x="5823" y="11285"/>
                    </a:lnTo>
                    <a:lnTo>
                      <a:pt x="6642" y="13321"/>
                    </a:lnTo>
                    <a:lnTo>
                      <a:pt x="7498" y="15471"/>
                    </a:lnTo>
                    <a:lnTo>
                      <a:pt x="8297" y="17602"/>
                    </a:lnTo>
                    <a:lnTo>
                      <a:pt x="9629" y="21104"/>
                    </a:lnTo>
                    <a:lnTo>
                      <a:pt x="10181" y="22569"/>
                    </a:lnTo>
                    <a:lnTo>
                      <a:pt x="10181" y="22569"/>
                    </a:lnTo>
                    <a:lnTo>
                      <a:pt x="9610" y="20837"/>
                    </a:lnTo>
                    <a:lnTo>
                      <a:pt x="8259" y="16841"/>
                    </a:lnTo>
                    <a:lnTo>
                      <a:pt x="7479" y="14577"/>
                    </a:lnTo>
                    <a:lnTo>
                      <a:pt x="6737" y="12426"/>
                    </a:lnTo>
                    <a:lnTo>
                      <a:pt x="6071" y="10618"/>
                    </a:lnTo>
                    <a:lnTo>
                      <a:pt x="5804" y="9914"/>
                    </a:lnTo>
                    <a:lnTo>
                      <a:pt x="5576" y="9401"/>
                    </a:lnTo>
                    <a:lnTo>
                      <a:pt x="5576" y="9401"/>
                    </a:lnTo>
                    <a:lnTo>
                      <a:pt x="5462" y="9153"/>
                    </a:lnTo>
                    <a:lnTo>
                      <a:pt x="5462" y="9153"/>
                    </a:lnTo>
                    <a:lnTo>
                      <a:pt x="5462" y="9153"/>
                    </a:lnTo>
                    <a:lnTo>
                      <a:pt x="5462" y="9153"/>
                    </a:lnTo>
                    <a:lnTo>
                      <a:pt x="4986" y="8297"/>
                    </a:lnTo>
                    <a:lnTo>
                      <a:pt x="4263" y="7060"/>
                    </a:lnTo>
                    <a:lnTo>
                      <a:pt x="2417" y="3977"/>
                    </a:lnTo>
                    <a:lnTo>
                      <a:pt x="0" y="0"/>
                    </a:lnTo>
                  </a:path>
                </a:pathLst>
              </a:custGeom>
              <a:solidFill>
                <a:srgbClr val="93A0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 name="Google Shape;306;p3"/>
              <p:cNvSpPr/>
              <p:nvPr/>
            </p:nvSpPr>
            <p:spPr>
              <a:xfrm>
                <a:off x="-1223725" y="44700"/>
                <a:ext cx="45200" cy="185075"/>
              </a:xfrm>
              <a:custGeom>
                <a:avLst/>
                <a:gdLst/>
                <a:ahLst/>
                <a:cxnLst/>
                <a:rect l="l" t="t" r="r" b="b"/>
                <a:pathLst>
                  <a:path w="1808" h="7403" extrusionOk="0">
                    <a:moveTo>
                      <a:pt x="571" y="0"/>
                    </a:moveTo>
                    <a:lnTo>
                      <a:pt x="0" y="438"/>
                    </a:lnTo>
                    <a:lnTo>
                      <a:pt x="1218" y="7402"/>
                    </a:lnTo>
                    <a:lnTo>
                      <a:pt x="1808" y="6394"/>
                    </a:lnTo>
                    <a:lnTo>
                      <a:pt x="571" y="0"/>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 name="Google Shape;307;p3"/>
              <p:cNvSpPr/>
              <p:nvPr/>
            </p:nvSpPr>
            <p:spPr>
              <a:xfrm>
                <a:off x="-1861700" y="87025"/>
                <a:ext cx="213625" cy="106125"/>
              </a:xfrm>
              <a:custGeom>
                <a:avLst/>
                <a:gdLst/>
                <a:ahLst/>
                <a:cxnLst/>
                <a:rect l="l" t="t" r="r" b="b"/>
                <a:pathLst>
                  <a:path w="8545" h="4245" extrusionOk="0">
                    <a:moveTo>
                      <a:pt x="1" y="1"/>
                    </a:moveTo>
                    <a:lnTo>
                      <a:pt x="210" y="1314"/>
                    </a:lnTo>
                    <a:lnTo>
                      <a:pt x="8545" y="4244"/>
                    </a:lnTo>
                    <a:lnTo>
                      <a:pt x="8545" y="3521"/>
                    </a:lnTo>
                    <a:lnTo>
                      <a:pt x="1" y="1"/>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 name="Google Shape;308;p3"/>
              <p:cNvSpPr/>
              <p:nvPr/>
            </p:nvSpPr>
            <p:spPr>
              <a:xfrm>
                <a:off x="-1357900" y="151725"/>
                <a:ext cx="74250" cy="268825"/>
              </a:xfrm>
              <a:custGeom>
                <a:avLst/>
                <a:gdLst/>
                <a:ahLst/>
                <a:cxnLst/>
                <a:rect l="l" t="t" r="r" b="b"/>
                <a:pathLst>
                  <a:path w="2970" h="10753" extrusionOk="0">
                    <a:moveTo>
                      <a:pt x="1105" y="1"/>
                    </a:moveTo>
                    <a:lnTo>
                      <a:pt x="1" y="1238"/>
                    </a:lnTo>
                    <a:lnTo>
                      <a:pt x="2208" y="10752"/>
                    </a:lnTo>
                    <a:lnTo>
                      <a:pt x="2969" y="9420"/>
                    </a:lnTo>
                    <a:lnTo>
                      <a:pt x="1105" y="1"/>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 name="Google Shape;309;p3"/>
              <p:cNvSpPr/>
              <p:nvPr/>
            </p:nvSpPr>
            <p:spPr>
              <a:xfrm>
                <a:off x="-1839800" y="212150"/>
                <a:ext cx="282125" cy="199825"/>
              </a:xfrm>
              <a:custGeom>
                <a:avLst/>
                <a:gdLst/>
                <a:ahLst/>
                <a:cxnLst/>
                <a:rect l="l" t="t" r="r" b="b"/>
                <a:pathLst>
                  <a:path w="11285" h="7993" extrusionOk="0">
                    <a:moveTo>
                      <a:pt x="0" y="0"/>
                    </a:moveTo>
                    <a:lnTo>
                      <a:pt x="114" y="552"/>
                    </a:lnTo>
                    <a:lnTo>
                      <a:pt x="248" y="1161"/>
                    </a:lnTo>
                    <a:lnTo>
                      <a:pt x="457" y="1941"/>
                    </a:lnTo>
                    <a:lnTo>
                      <a:pt x="723" y="2855"/>
                    </a:lnTo>
                    <a:lnTo>
                      <a:pt x="876" y="3331"/>
                    </a:lnTo>
                    <a:lnTo>
                      <a:pt x="1047" y="3825"/>
                    </a:lnTo>
                    <a:lnTo>
                      <a:pt x="1237" y="4320"/>
                    </a:lnTo>
                    <a:lnTo>
                      <a:pt x="1446" y="4834"/>
                    </a:lnTo>
                    <a:lnTo>
                      <a:pt x="1675" y="5329"/>
                    </a:lnTo>
                    <a:lnTo>
                      <a:pt x="1922" y="5823"/>
                    </a:lnTo>
                    <a:lnTo>
                      <a:pt x="11285" y="7993"/>
                    </a:lnTo>
                    <a:lnTo>
                      <a:pt x="9705" y="3939"/>
                    </a:lnTo>
                    <a:lnTo>
                      <a:pt x="0" y="0"/>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 name="Google Shape;310;p3"/>
              <p:cNvSpPr/>
              <p:nvPr/>
            </p:nvSpPr>
            <p:spPr>
              <a:xfrm>
                <a:off x="-1619075" y="225950"/>
                <a:ext cx="2875" cy="6200"/>
              </a:xfrm>
              <a:custGeom>
                <a:avLst/>
                <a:gdLst/>
                <a:ahLst/>
                <a:cxnLst/>
                <a:rect l="l" t="t" r="r" b="b"/>
                <a:pathLst>
                  <a:path w="115" h="248" extrusionOk="0">
                    <a:moveTo>
                      <a:pt x="1" y="0"/>
                    </a:moveTo>
                    <a:lnTo>
                      <a:pt x="1" y="0"/>
                    </a:lnTo>
                    <a:lnTo>
                      <a:pt x="115" y="248"/>
                    </a:lnTo>
                    <a:lnTo>
                      <a:pt x="115" y="248"/>
                    </a:lnTo>
                    <a:lnTo>
                      <a:pt x="1"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 name="Google Shape;311;p3"/>
              <p:cNvSpPr/>
              <p:nvPr/>
            </p:nvSpPr>
            <p:spPr>
              <a:xfrm>
                <a:off x="-1619075" y="225950"/>
                <a:ext cx="2875" cy="6200"/>
              </a:xfrm>
              <a:custGeom>
                <a:avLst/>
                <a:gdLst/>
                <a:ahLst/>
                <a:cxnLst/>
                <a:rect l="l" t="t" r="r" b="b"/>
                <a:pathLst>
                  <a:path w="115" h="248" fill="none" extrusionOk="0">
                    <a:moveTo>
                      <a:pt x="1" y="0"/>
                    </a:moveTo>
                    <a:lnTo>
                      <a:pt x="1" y="0"/>
                    </a:lnTo>
                    <a:lnTo>
                      <a:pt x="115" y="248"/>
                    </a:lnTo>
                    <a:lnTo>
                      <a:pt x="115" y="248"/>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 name="Google Shape;312;p3"/>
              <p:cNvSpPr/>
              <p:nvPr/>
            </p:nvSpPr>
            <p:spPr>
              <a:xfrm>
                <a:off x="-1501075" y="255925"/>
                <a:ext cx="50925" cy="164625"/>
              </a:xfrm>
              <a:custGeom>
                <a:avLst/>
                <a:gdLst/>
                <a:ahLst/>
                <a:cxnLst/>
                <a:rect l="l" t="t" r="r" b="b"/>
                <a:pathLst>
                  <a:path w="2037" h="6585" extrusionOk="0">
                    <a:moveTo>
                      <a:pt x="152" y="0"/>
                    </a:moveTo>
                    <a:lnTo>
                      <a:pt x="0" y="457"/>
                    </a:lnTo>
                    <a:lnTo>
                      <a:pt x="1066" y="6584"/>
                    </a:lnTo>
                    <a:lnTo>
                      <a:pt x="1256" y="6451"/>
                    </a:lnTo>
                    <a:lnTo>
                      <a:pt x="1446" y="6299"/>
                    </a:lnTo>
                    <a:lnTo>
                      <a:pt x="1637" y="6108"/>
                    </a:lnTo>
                    <a:lnTo>
                      <a:pt x="1827" y="5880"/>
                    </a:lnTo>
                    <a:lnTo>
                      <a:pt x="1903" y="5766"/>
                    </a:lnTo>
                    <a:lnTo>
                      <a:pt x="1979" y="5652"/>
                    </a:lnTo>
                    <a:lnTo>
                      <a:pt x="2017" y="5538"/>
                    </a:lnTo>
                    <a:lnTo>
                      <a:pt x="2036" y="5423"/>
                    </a:lnTo>
                    <a:lnTo>
                      <a:pt x="2017" y="5309"/>
                    </a:lnTo>
                    <a:lnTo>
                      <a:pt x="1979" y="5195"/>
                    </a:lnTo>
                    <a:lnTo>
                      <a:pt x="1884" y="5043"/>
                    </a:lnTo>
                    <a:lnTo>
                      <a:pt x="1789" y="4795"/>
                    </a:lnTo>
                    <a:lnTo>
                      <a:pt x="1541" y="4129"/>
                    </a:lnTo>
                    <a:lnTo>
                      <a:pt x="1256" y="3292"/>
                    </a:lnTo>
                    <a:lnTo>
                      <a:pt x="932" y="2379"/>
                    </a:lnTo>
                    <a:lnTo>
                      <a:pt x="400" y="723"/>
                    </a:lnTo>
                    <a:lnTo>
                      <a:pt x="152" y="0"/>
                    </a:lnTo>
                    <a:close/>
                  </a:path>
                </a:pathLst>
              </a:custGeom>
              <a:solidFill>
                <a:srgbClr val="935E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 name="Google Shape;313;p3"/>
              <p:cNvSpPr/>
              <p:nvPr/>
            </p:nvSpPr>
            <p:spPr>
              <a:xfrm>
                <a:off x="-1690900" y="730700"/>
                <a:ext cx="497625" cy="22850"/>
              </a:xfrm>
              <a:custGeom>
                <a:avLst/>
                <a:gdLst/>
                <a:ahLst/>
                <a:cxnLst/>
                <a:rect l="l" t="t" r="r" b="b"/>
                <a:pathLst>
                  <a:path w="19905" h="914" extrusionOk="0">
                    <a:moveTo>
                      <a:pt x="9896" y="0"/>
                    </a:moveTo>
                    <a:lnTo>
                      <a:pt x="8145" y="19"/>
                    </a:lnTo>
                    <a:lnTo>
                      <a:pt x="6261" y="57"/>
                    </a:lnTo>
                    <a:lnTo>
                      <a:pt x="4282" y="133"/>
                    </a:lnTo>
                    <a:lnTo>
                      <a:pt x="2189" y="248"/>
                    </a:lnTo>
                    <a:lnTo>
                      <a:pt x="0" y="381"/>
                    </a:lnTo>
                    <a:lnTo>
                      <a:pt x="552" y="419"/>
                    </a:lnTo>
                    <a:lnTo>
                      <a:pt x="2075" y="552"/>
                    </a:lnTo>
                    <a:lnTo>
                      <a:pt x="4339" y="704"/>
                    </a:lnTo>
                    <a:lnTo>
                      <a:pt x="5709" y="761"/>
                    </a:lnTo>
                    <a:lnTo>
                      <a:pt x="7174" y="838"/>
                    </a:lnTo>
                    <a:lnTo>
                      <a:pt x="8735" y="876"/>
                    </a:lnTo>
                    <a:lnTo>
                      <a:pt x="10352" y="914"/>
                    </a:lnTo>
                    <a:lnTo>
                      <a:pt x="12008" y="914"/>
                    </a:lnTo>
                    <a:lnTo>
                      <a:pt x="13682" y="895"/>
                    </a:lnTo>
                    <a:lnTo>
                      <a:pt x="15319" y="819"/>
                    </a:lnTo>
                    <a:lnTo>
                      <a:pt x="16137" y="780"/>
                    </a:lnTo>
                    <a:lnTo>
                      <a:pt x="16917" y="723"/>
                    </a:lnTo>
                    <a:lnTo>
                      <a:pt x="17698" y="647"/>
                    </a:lnTo>
                    <a:lnTo>
                      <a:pt x="18459" y="571"/>
                    </a:lnTo>
                    <a:lnTo>
                      <a:pt x="19201" y="476"/>
                    </a:lnTo>
                    <a:lnTo>
                      <a:pt x="19905" y="381"/>
                    </a:lnTo>
                    <a:lnTo>
                      <a:pt x="19543" y="343"/>
                    </a:lnTo>
                    <a:lnTo>
                      <a:pt x="18478" y="248"/>
                    </a:lnTo>
                    <a:lnTo>
                      <a:pt x="16746" y="153"/>
                    </a:lnTo>
                    <a:lnTo>
                      <a:pt x="15661" y="95"/>
                    </a:lnTo>
                    <a:lnTo>
                      <a:pt x="14425" y="57"/>
                    </a:lnTo>
                    <a:lnTo>
                      <a:pt x="13054" y="19"/>
                    </a:lnTo>
                    <a:lnTo>
                      <a:pt x="1153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 name="Google Shape;314;p3"/>
              <p:cNvSpPr/>
              <p:nvPr/>
            </p:nvSpPr>
            <p:spPr>
              <a:xfrm>
                <a:off x="-1761775" y="740200"/>
                <a:ext cx="626550" cy="778325"/>
              </a:xfrm>
              <a:custGeom>
                <a:avLst/>
                <a:gdLst/>
                <a:ahLst/>
                <a:cxnLst/>
                <a:rect l="l" t="t" r="r" b="b"/>
                <a:pathLst>
                  <a:path w="25062" h="31133" extrusionOk="0">
                    <a:moveTo>
                      <a:pt x="0" y="1"/>
                    </a:moveTo>
                    <a:lnTo>
                      <a:pt x="1922" y="31133"/>
                    </a:lnTo>
                    <a:lnTo>
                      <a:pt x="23082" y="31133"/>
                    </a:lnTo>
                    <a:lnTo>
                      <a:pt x="2506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 name="Google Shape;315;p3"/>
              <p:cNvSpPr/>
              <p:nvPr/>
            </p:nvSpPr>
            <p:spPr>
              <a:xfrm>
                <a:off x="-1295100" y="789200"/>
                <a:ext cx="32850" cy="289750"/>
              </a:xfrm>
              <a:custGeom>
                <a:avLst/>
                <a:gdLst/>
                <a:ahLst/>
                <a:cxnLst/>
                <a:rect l="l" t="t" r="r" b="b"/>
                <a:pathLst>
                  <a:path w="1314" h="11590" extrusionOk="0">
                    <a:moveTo>
                      <a:pt x="743" y="1"/>
                    </a:moveTo>
                    <a:lnTo>
                      <a:pt x="667" y="267"/>
                    </a:lnTo>
                    <a:lnTo>
                      <a:pt x="495" y="1028"/>
                    </a:lnTo>
                    <a:lnTo>
                      <a:pt x="400" y="1580"/>
                    </a:lnTo>
                    <a:lnTo>
                      <a:pt x="286" y="2208"/>
                    </a:lnTo>
                    <a:lnTo>
                      <a:pt x="191" y="2931"/>
                    </a:lnTo>
                    <a:lnTo>
                      <a:pt x="115" y="3731"/>
                    </a:lnTo>
                    <a:lnTo>
                      <a:pt x="39" y="4587"/>
                    </a:lnTo>
                    <a:lnTo>
                      <a:pt x="1" y="5500"/>
                    </a:lnTo>
                    <a:lnTo>
                      <a:pt x="1" y="6452"/>
                    </a:lnTo>
                    <a:lnTo>
                      <a:pt x="1" y="6947"/>
                    </a:lnTo>
                    <a:lnTo>
                      <a:pt x="20" y="7441"/>
                    </a:lnTo>
                    <a:lnTo>
                      <a:pt x="58" y="7955"/>
                    </a:lnTo>
                    <a:lnTo>
                      <a:pt x="115" y="8469"/>
                    </a:lnTo>
                    <a:lnTo>
                      <a:pt x="172" y="8983"/>
                    </a:lnTo>
                    <a:lnTo>
                      <a:pt x="248" y="9496"/>
                    </a:lnTo>
                    <a:lnTo>
                      <a:pt x="343" y="10029"/>
                    </a:lnTo>
                    <a:lnTo>
                      <a:pt x="457" y="10543"/>
                    </a:lnTo>
                    <a:lnTo>
                      <a:pt x="591" y="11076"/>
                    </a:lnTo>
                    <a:lnTo>
                      <a:pt x="743" y="11590"/>
                    </a:lnTo>
                    <a:lnTo>
                      <a:pt x="800" y="11342"/>
                    </a:lnTo>
                    <a:lnTo>
                      <a:pt x="914" y="10638"/>
                    </a:lnTo>
                    <a:lnTo>
                      <a:pt x="990" y="10143"/>
                    </a:lnTo>
                    <a:lnTo>
                      <a:pt x="1085" y="9554"/>
                    </a:lnTo>
                    <a:lnTo>
                      <a:pt x="1161" y="8868"/>
                    </a:lnTo>
                    <a:lnTo>
                      <a:pt x="1219" y="8107"/>
                    </a:lnTo>
                    <a:lnTo>
                      <a:pt x="1276" y="7270"/>
                    </a:lnTo>
                    <a:lnTo>
                      <a:pt x="1314" y="6376"/>
                    </a:lnTo>
                    <a:lnTo>
                      <a:pt x="1314" y="5405"/>
                    </a:lnTo>
                    <a:lnTo>
                      <a:pt x="1295" y="4397"/>
                    </a:lnTo>
                    <a:lnTo>
                      <a:pt x="1219" y="3350"/>
                    </a:lnTo>
                    <a:lnTo>
                      <a:pt x="1104" y="2265"/>
                    </a:lnTo>
                    <a:lnTo>
                      <a:pt x="1047" y="1713"/>
                    </a:lnTo>
                    <a:lnTo>
                      <a:pt x="952" y="1143"/>
                    </a:lnTo>
                    <a:lnTo>
                      <a:pt x="857" y="572"/>
                    </a:lnTo>
                    <a:lnTo>
                      <a:pt x="743" y="1"/>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 name="Google Shape;316;p3"/>
              <p:cNvSpPr/>
              <p:nvPr/>
            </p:nvSpPr>
            <p:spPr>
              <a:xfrm>
                <a:off x="-1708500" y="1023750"/>
                <a:ext cx="17625" cy="289750"/>
              </a:xfrm>
              <a:custGeom>
                <a:avLst/>
                <a:gdLst/>
                <a:ahLst/>
                <a:cxnLst/>
                <a:rect l="l" t="t" r="r" b="b"/>
                <a:pathLst>
                  <a:path w="705" h="11590" extrusionOk="0">
                    <a:moveTo>
                      <a:pt x="210" y="0"/>
                    </a:moveTo>
                    <a:lnTo>
                      <a:pt x="191" y="267"/>
                    </a:lnTo>
                    <a:lnTo>
                      <a:pt x="134" y="1028"/>
                    </a:lnTo>
                    <a:lnTo>
                      <a:pt x="57" y="2208"/>
                    </a:lnTo>
                    <a:lnTo>
                      <a:pt x="19" y="2931"/>
                    </a:lnTo>
                    <a:lnTo>
                      <a:pt x="0" y="3730"/>
                    </a:lnTo>
                    <a:lnTo>
                      <a:pt x="0" y="4586"/>
                    </a:lnTo>
                    <a:lnTo>
                      <a:pt x="0" y="5500"/>
                    </a:lnTo>
                    <a:lnTo>
                      <a:pt x="19" y="6451"/>
                    </a:lnTo>
                    <a:lnTo>
                      <a:pt x="76" y="7460"/>
                    </a:lnTo>
                    <a:lnTo>
                      <a:pt x="153" y="8468"/>
                    </a:lnTo>
                    <a:lnTo>
                      <a:pt x="248" y="9515"/>
                    </a:lnTo>
                    <a:lnTo>
                      <a:pt x="381" y="10542"/>
                    </a:lnTo>
                    <a:lnTo>
                      <a:pt x="552" y="11589"/>
                    </a:lnTo>
                    <a:lnTo>
                      <a:pt x="571" y="11342"/>
                    </a:lnTo>
                    <a:lnTo>
                      <a:pt x="628" y="10638"/>
                    </a:lnTo>
                    <a:lnTo>
                      <a:pt x="666" y="9534"/>
                    </a:lnTo>
                    <a:lnTo>
                      <a:pt x="704" y="8088"/>
                    </a:lnTo>
                    <a:lnTo>
                      <a:pt x="704" y="7250"/>
                    </a:lnTo>
                    <a:lnTo>
                      <a:pt x="685" y="6356"/>
                    </a:lnTo>
                    <a:lnTo>
                      <a:pt x="666" y="5405"/>
                    </a:lnTo>
                    <a:lnTo>
                      <a:pt x="628" y="4396"/>
                    </a:lnTo>
                    <a:lnTo>
                      <a:pt x="552" y="3349"/>
                    </a:lnTo>
                    <a:lnTo>
                      <a:pt x="476" y="2246"/>
                    </a:lnTo>
                    <a:lnTo>
                      <a:pt x="362" y="1142"/>
                    </a:lnTo>
                    <a:lnTo>
                      <a:pt x="210" y="0"/>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 name="Google Shape;317;p3"/>
              <p:cNvSpPr/>
              <p:nvPr/>
            </p:nvSpPr>
            <p:spPr>
              <a:xfrm>
                <a:off x="-1284150" y="1117475"/>
                <a:ext cx="12875" cy="101350"/>
              </a:xfrm>
              <a:custGeom>
                <a:avLst/>
                <a:gdLst/>
                <a:ahLst/>
                <a:cxnLst/>
                <a:rect l="l" t="t" r="r" b="b"/>
                <a:pathLst>
                  <a:path w="515" h="4054" extrusionOk="0">
                    <a:moveTo>
                      <a:pt x="210" y="0"/>
                    </a:moveTo>
                    <a:lnTo>
                      <a:pt x="153" y="419"/>
                    </a:lnTo>
                    <a:lnTo>
                      <a:pt x="76" y="856"/>
                    </a:lnTo>
                    <a:lnTo>
                      <a:pt x="19" y="1408"/>
                    </a:lnTo>
                    <a:lnTo>
                      <a:pt x="0" y="2055"/>
                    </a:lnTo>
                    <a:lnTo>
                      <a:pt x="0" y="2398"/>
                    </a:lnTo>
                    <a:lnTo>
                      <a:pt x="0" y="2721"/>
                    </a:lnTo>
                    <a:lnTo>
                      <a:pt x="19" y="3064"/>
                    </a:lnTo>
                    <a:lnTo>
                      <a:pt x="76" y="3406"/>
                    </a:lnTo>
                    <a:lnTo>
                      <a:pt x="134" y="3730"/>
                    </a:lnTo>
                    <a:lnTo>
                      <a:pt x="210" y="4053"/>
                    </a:lnTo>
                    <a:lnTo>
                      <a:pt x="248" y="3977"/>
                    </a:lnTo>
                    <a:lnTo>
                      <a:pt x="305" y="3730"/>
                    </a:lnTo>
                    <a:lnTo>
                      <a:pt x="400" y="3368"/>
                    </a:lnTo>
                    <a:lnTo>
                      <a:pt x="476" y="2854"/>
                    </a:lnTo>
                    <a:lnTo>
                      <a:pt x="495" y="2569"/>
                    </a:lnTo>
                    <a:lnTo>
                      <a:pt x="514" y="2265"/>
                    </a:lnTo>
                    <a:lnTo>
                      <a:pt x="514" y="1922"/>
                    </a:lnTo>
                    <a:lnTo>
                      <a:pt x="514" y="1579"/>
                    </a:lnTo>
                    <a:lnTo>
                      <a:pt x="476" y="1199"/>
                    </a:lnTo>
                    <a:lnTo>
                      <a:pt x="419" y="818"/>
                    </a:lnTo>
                    <a:lnTo>
                      <a:pt x="324" y="419"/>
                    </a:lnTo>
                    <a:lnTo>
                      <a:pt x="210" y="0"/>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18" name="Google Shape;318;p3"/>
            <p:cNvSpPr/>
            <p:nvPr/>
          </p:nvSpPr>
          <p:spPr>
            <a:xfrm>
              <a:off x="-1840526" y="1442325"/>
              <a:ext cx="804600" cy="128700"/>
            </a:xfrm>
            <a:prstGeom prst="ellipse">
              <a:avLst/>
            </a:prstGeom>
            <a:solidFill>
              <a:srgbClr val="191919">
                <a:alpha val="26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9" name="Google Shape;319;p3"/>
          <p:cNvGrpSpPr/>
          <p:nvPr/>
        </p:nvGrpSpPr>
        <p:grpSpPr>
          <a:xfrm>
            <a:off x="8994140" y="4869180"/>
            <a:ext cx="2910205" cy="2065020"/>
            <a:chOff x="8060675" y="3682775"/>
            <a:chExt cx="1641025" cy="1309900"/>
          </a:xfrm>
        </p:grpSpPr>
        <p:grpSp>
          <p:nvGrpSpPr>
            <p:cNvPr id="320" name="Google Shape;320;p3"/>
            <p:cNvGrpSpPr/>
            <p:nvPr/>
          </p:nvGrpSpPr>
          <p:grpSpPr>
            <a:xfrm flipH="1">
              <a:off x="8215400" y="3682775"/>
              <a:ext cx="1486300" cy="1222600"/>
              <a:chOff x="756775" y="2990550"/>
              <a:chExt cx="1486300" cy="1222600"/>
            </a:xfrm>
          </p:grpSpPr>
          <p:sp>
            <p:nvSpPr>
              <p:cNvPr id="321" name="Google Shape;321;p3"/>
              <p:cNvSpPr/>
              <p:nvPr/>
            </p:nvSpPr>
            <p:spPr>
              <a:xfrm flipH="1">
                <a:off x="1188275" y="2990550"/>
                <a:ext cx="1022850" cy="1222600"/>
              </a:xfrm>
              <a:custGeom>
                <a:avLst/>
                <a:gdLst/>
                <a:ahLst/>
                <a:cxnLst/>
                <a:rect l="l" t="t" r="r" b="b"/>
                <a:pathLst>
                  <a:path w="40914" h="48904" extrusionOk="0">
                    <a:moveTo>
                      <a:pt x="40914" y="0"/>
                    </a:moveTo>
                    <a:lnTo>
                      <a:pt x="1" y="533"/>
                    </a:lnTo>
                    <a:lnTo>
                      <a:pt x="3517" y="48904"/>
                    </a:lnTo>
                    <a:lnTo>
                      <a:pt x="5861" y="48904"/>
                    </a:lnTo>
                    <a:lnTo>
                      <a:pt x="7565" y="44535"/>
                    </a:lnTo>
                    <a:lnTo>
                      <a:pt x="36758" y="44535"/>
                    </a:lnTo>
                    <a:lnTo>
                      <a:pt x="38037" y="48904"/>
                    </a:lnTo>
                    <a:lnTo>
                      <a:pt x="40061" y="48904"/>
                    </a:lnTo>
                    <a:lnTo>
                      <a:pt x="40914" y="0"/>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 name="Google Shape;322;p3"/>
              <p:cNvSpPr/>
              <p:nvPr/>
            </p:nvSpPr>
            <p:spPr>
              <a:xfrm flipH="1">
                <a:off x="1188275" y="2990550"/>
                <a:ext cx="1022850" cy="1222600"/>
              </a:xfrm>
              <a:custGeom>
                <a:avLst/>
                <a:gdLst/>
                <a:ahLst/>
                <a:cxnLst/>
                <a:rect l="l" t="t" r="r" b="b"/>
                <a:pathLst>
                  <a:path w="40914" h="48904" fill="none" extrusionOk="0">
                    <a:moveTo>
                      <a:pt x="3517" y="48904"/>
                    </a:moveTo>
                    <a:lnTo>
                      <a:pt x="1" y="533"/>
                    </a:lnTo>
                    <a:lnTo>
                      <a:pt x="40914" y="0"/>
                    </a:lnTo>
                    <a:lnTo>
                      <a:pt x="40061" y="48904"/>
                    </a:lnTo>
                    <a:lnTo>
                      <a:pt x="38037" y="48904"/>
                    </a:lnTo>
                    <a:lnTo>
                      <a:pt x="36758" y="44535"/>
                    </a:lnTo>
                    <a:lnTo>
                      <a:pt x="7565" y="44535"/>
                    </a:lnTo>
                    <a:lnTo>
                      <a:pt x="5861" y="48904"/>
                    </a:lnTo>
                    <a:lnTo>
                      <a:pt x="3517" y="48904"/>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 name="Google Shape;323;p3"/>
              <p:cNvSpPr/>
              <p:nvPr/>
            </p:nvSpPr>
            <p:spPr>
              <a:xfrm flipH="1">
                <a:off x="756775" y="2990550"/>
                <a:ext cx="452825" cy="1222600"/>
              </a:xfrm>
              <a:custGeom>
                <a:avLst/>
                <a:gdLst/>
                <a:ahLst/>
                <a:cxnLst/>
                <a:rect l="l" t="t" r="r" b="b"/>
                <a:pathLst>
                  <a:path w="18113" h="48904" extrusionOk="0">
                    <a:moveTo>
                      <a:pt x="853" y="0"/>
                    </a:moveTo>
                    <a:lnTo>
                      <a:pt x="0" y="48904"/>
                    </a:lnTo>
                    <a:lnTo>
                      <a:pt x="14703" y="48904"/>
                    </a:lnTo>
                    <a:lnTo>
                      <a:pt x="1811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 name="Google Shape;324;p3"/>
              <p:cNvSpPr/>
              <p:nvPr/>
            </p:nvSpPr>
            <p:spPr>
              <a:xfrm flipH="1">
                <a:off x="756775" y="2990550"/>
                <a:ext cx="452825" cy="1222600"/>
              </a:xfrm>
              <a:custGeom>
                <a:avLst/>
                <a:gdLst/>
                <a:ahLst/>
                <a:cxnLst/>
                <a:rect l="l" t="t" r="r" b="b"/>
                <a:pathLst>
                  <a:path w="18113" h="48904" extrusionOk="0">
                    <a:moveTo>
                      <a:pt x="853" y="0"/>
                    </a:moveTo>
                    <a:lnTo>
                      <a:pt x="0" y="48904"/>
                    </a:lnTo>
                    <a:lnTo>
                      <a:pt x="14703" y="48904"/>
                    </a:lnTo>
                    <a:lnTo>
                      <a:pt x="18113" y="0"/>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 name="Google Shape;325;p3"/>
              <p:cNvSpPr/>
              <p:nvPr/>
            </p:nvSpPr>
            <p:spPr>
              <a:xfrm flipH="1">
                <a:off x="1276175" y="3017175"/>
                <a:ext cx="966900" cy="1020175"/>
              </a:xfrm>
              <a:custGeom>
                <a:avLst/>
                <a:gdLst/>
                <a:ahLst/>
                <a:cxnLst/>
                <a:rect l="l" t="t" r="r" b="b"/>
                <a:pathLst>
                  <a:path w="38676" h="40807" extrusionOk="0">
                    <a:moveTo>
                      <a:pt x="38676" y="1"/>
                    </a:moveTo>
                    <a:lnTo>
                      <a:pt x="0" y="960"/>
                    </a:lnTo>
                    <a:lnTo>
                      <a:pt x="2131" y="40807"/>
                    </a:lnTo>
                    <a:lnTo>
                      <a:pt x="38143" y="40807"/>
                    </a:lnTo>
                    <a:lnTo>
                      <a:pt x="38676"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 name="Google Shape;326;p3"/>
              <p:cNvSpPr/>
              <p:nvPr/>
            </p:nvSpPr>
            <p:spPr>
              <a:xfrm flipH="1">
                <a:off x="1276175" y="3017175"/>
                <a:ext cx="966900" cy="1020175"/>
              </a:xfrm>
              <a:custGeom>
                <a:avLst/>
                <a:gdLst/>
                <a:ahLst/>
                <a:cxnLst/>
                <a:rect l="l" t="t" r="r" b="b"/>
                <a:pathLst>
                  <a:path w="38676" h="40807" fill="none" extrusionOk="0">
                    <a:moveTo>
                      <a:pt x="38676" y="1"/>
                    </a:moveTo>
                    <a:lnTo>
                      <a:pt x="0" y="960"/>
                    </a:lnTo>
                    <a:lnTo>
                      <a:pt x="2131" y="40807"/>
                    </a:lnTo>
                    <a:lnTo>
                      <a:pt x="38143" y="40807"/>
                    </a:lnTo>
                    <a:lnTo>
                      <a:pt x="38676"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 name="Google Shape;327;p3"/>
              <p:cNvSpPr/>
              <p:nvPr/>
            </p:nvSpPr>
            <p:spPr>
              <a:xfrm flipH="1">
                <a:off x="1230900" y="3017175"/>
                <a:ext cx="58625" cy="1020175"/>
              </a:xfrm>
              <a:custGeom>
                <a:avLst/>
                <a:gdLst/>
                <a:ahLst/>
                <a:cxnLst/>
                <a:rect l="l" t="t" r="r" b="b"/>
                <a:pathLst>
                  <a:path w="2345" h="40807" extrusionOk="0">
                    <a:moveTo>
                      <a:pt x="534" y="1"/>
                    </a:moveTo>
                    <a:lnTo>
                      <a:pt x="1" y="40807"/>
                    </a:lnTo>
                    <a:lnTo>
                      <a:pt x="1066" y="40807"/>
                    </a:lnTo>
                    <a:lnTo>
                      <a:pt x="2345" y="1"/>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 name="Google Shape;328;p3"/>
              <p:cNvSpPr/>
              <p:nvPr/>
            </p:nvSpPr>
            <p:spPr>
              <a:xfrm flipH="1">
                <a:off x="1230900" y="3017175"/>
                <a:ext cx="58625" cy="1020175"/>
              </a:xfrm>
              <a:custGeom>
                <a:avLst/>
                <a:gdLst/>
                <a:ahLst/>
                <a:cxnLst/>
                <a:rect l="l" t="t" r="r" b="b"/>
                <a:pathLst>
                  <a:path w="2345" h="40807" fill="none" extrusionOk="0">
                    <a:moveTo>
                      <a:pt x="1" y="40807"/>
                    </a:moveTo>
                    <a:lnTo>
                      <a:pt x="534" y="1"/>
                    </a:lnTo>
                    <a:lnTo>
                      <a:pt x="2345" y="1"/>
                    </a:lnTo>
                    <a:lnTo>
                      <a:pt x="1066" y="40807"/>
                    </a:lnTo>
                    <a:lnTo>
                      <a:pt x="1" y="40807"/>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 name="Google Shape;329;p3"/>
              <p:cNvSpPr/>
              <p:nvPr/>
            </p:nvSpPr>
            <p:spPr>
              <a:xfrm flipH="1">
                <a:off x="1651725" y="3131725"/>
                <a:ext cx="298350" cy="34650"/>
              </a:xfrm>
              <a:custGeom>
                <a:avLst/>
                <a:gdLst/>
                <a:ahLst/>
                <a:cxnLst/>
                <a:rect l="l" t="t" r="r" b="b"/>
                <a:pathLst>
                  <a:path w="11934" h="1386" extrusionOk="0">
                    <a:moveTo>
                      <a:pt x="11933" y="0"/>
                    </a:moveTo>
                    <a:lnTo>
                      <a:pt x="0" y="320"/>
                    </a:lnTo>
                    <a:lnTo>
                      <a:pt x="0" y="1385"/>
                    </a:lnTo>
                    <a:lnTo>
                      <a:pt x="11933" y="1385"/>
                    </a:lnTo>
                    <a:lnTo>
                      <a:pt x="11933" y="0"/>
                    </a:lnTo>
                    <a:close/>
                  </a:path>
                </a:pathLst>
              </a:custGeom>
              <a:solidFill>
                <a:srgbClr val="895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 name="Google Shape;330;p3"/>
              <p:cNvSpPr/>
              <p:nvPr/>
            </p:nvSpPr>
            <p:spPr>
              <a:xfrm flipH="1">
                <a:off x="1601125" y="3131725"/>
                <a:ext cx="309000" cy="98575"/>
              </a:xfrm>
              <a:custGeom>
                <a:avLst/>
                <a:gdLst/>
                <a:ahLst/>
                <a:cxnLst/>
                <a:rect l="l" t="t" r="r" b="b"/>
                <a:pathLst>
                  <a:path w="12360" h="3943" extrusionOk="0">
                    <a:moveTo>
                      <a:pt x="11507" y="0"/>
                    </a:moveTo>
                    <a:lnTo>
                      <a:pt x="10974" y="320"/>
                    </a:lnTo>
                    <a:lnTo>
                      <a:pt x="11507" y="2557"/>
                    </a:lnTo>
                    <a:lnTo>
                      <a:pt x="2025" y="2557"/>
                    </a:lnTo>
                    <a:lnTo>
                      <a:pt x="1492" y="1385"/>
                    </a:lnTo>
                    <a:lnTo>
                      <a:pt x="0" y="1385"/>
                    </a:lnTo>
                    <a:lnTo>
                      <a:pt x="1066" y="3942"/>
                    </a:lnTo>
                    <a:lnTo>
                      <a:pt x="12359" y="3729"/>
                    </a:lnTo>
                    <a:lnTo>
                      <a:pt x="11507" y="0"/>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 name="Google Shape;331;p3"/>
              <p:cNvSpPr/>
              <p:nvPr/>
            </p:nvSpPr>
            <p:spPr>
              <a:xfrm flipH="1">
                <a:off x="1601125" y="3131725"/>
                <a:ext cx="309000" cy="98575"/>
              </a:xfrm>
              <a:custGeom>
                <a:avLst/>
                <a:gdLst/>
                <a:ahLst/>
                <a:cxnLst/>
                <a:rect l="l" t="t" r="r" b="b"/>
                <a:pathLst>
                  <a:path w="12360" h="3943" fill="none" extrusionOk="0">
                    <a:moveTo>
                      <a:pt x="11507" y="0"/>
                    </a:moveTo>
                    <a:lnTo>
                      <a:pt x="10974" y="320"/>
                    </a:lnTo>
                    <a:lnTo>
                      <a:pt x="11507" y="2557"/>
                    </a:lnTo>
                    <a:lnTo>
                      <a:pt x="2025" y="2557"/>
                    </a:lnTo>
                    <a:lnTo>
                      <a:pt x="1492" y="1385"/>
                    </a:lnTo>
                    <a:lnTo>
                      <a:pt x="0" y="1385"/>
                    </a:lnTo>
                    <a:lnTo>
                      <a:pt x="1066" y="3942"/>
                    </a:lnTo>
                    <a:lnTo>
                      <a:pt x="12359" y="3729"/>
                    </a:lnTo>
                    <a:lnTo>
                      <a:pt x="11507" y="0"/>
                    </a:lnTo>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 name="Google Shape;332;p3"/>
              <p:cNvSpPr/>
              <p:nvPr/>
            </p:nvSpPr>
            <p:spPr>
              <a:xfrm flipH="1">
                <a:off x="1622450" y="3131725"/>
                <a:ext cx="29300" cy="34650"/>
              </a:xfrm>
              <a:custGeom>
                <a:avLst/>
                <a:gdLst/>
                <a:ahLst/>
                <a:cxnLst/>
                <a:rect l="l" t="t" r="r" b="b"/>
                <a:pathLst>
                  <a:path w="1172" h="1386" extrusionOk="0">
                    <a:moveTo>
                      <a:pt x="0" y="0"/>
                    </a:moveTo>
                    <a:lnTo>
                      <a:pt x="0" y="1385"/>
                    </a:lnTo>
                    <a:lnTo>
                      <a:pt x="959" y="1385"/>
                    </a:lnTo>
                    <a:lnTo>
                      <a:pt x="1172" y="0"/>
                    </a:lnTo>
                    <a:close/>
                  </a:path>
                </a:pathLst>
              </a:custGeom>
              <a:solidFill>
                <a:srgbClr val="895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 name="Google Shape;333;p3"/>
              <p:cNvSpPr/>
              <p:nvPr/>
            </p:nvSpPr>
            <p:spPr>
              <a:xfrm flipH="1">
                <a:off x="1278825" y="3320825"/>
                <a:ext cx="950925" cy="37325"/>
              </a:xfrm>
              <a:custGeom>
                <a:avLst/>
                <a:gdLst/>
                <a:ahLst/>
                <a:cxnLst/>
                <a:rect l="l" t="t" r="r" b="b"/>
                <a:pathLst>
                  <a:path w="38037" h="1493" extrusionOk="0">
                    <a:moveTo>
                      <a:pt x="38036" y="1"/>
                    </a:moveTo>
                    <a:lnTo>
                      <a:pt x="0" y="1279"/>
                    </a:lnTo>
                    <a:lnTo>
                      <a:pt x="0" y="1492"/>
                    </a:lnTo>
                    <a:lnTo>
                      <a:pt x="38036" y="533"/>
                    </a:lnTo>
                    <a:lnTo>
                      <a:pt x="38036" y="1"/>
                    </a:lnTo>
                    <a:close/>
                  </a:path>
                </a:pathLst>
              </a:custGeom>
              <a:solidFill>
                <a:srgbClr val="EACF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 name="Google Shape;334;p3"/>
              <p:cNvSpPr/>
              <p:nvPr/>
            </p:nvSpPr>
            <p:spPr>
              <a:xfrm flipH="1">
                <a:off x="1651725" y="3438025"/>
                <a:ext cx="298350" cy="34650"/>
              </a:xfrm>
              <a:custGeom>
                <a:avLst/>
                <a:gdLst/>
                <a:ahLst/>
                <a:cxnLst/>
                <a:rect l="l" t="t" r="r" b="b"/>
                <a:pathLst>
                  <a:path w="11934" h="1386" extrusionOk="0">
                    <a:moveTo>
                      <a:pt x="11933" y="1"/>
                    </a:moveTo>
                    <a:lnTo>
                      <a:pt x="0" y="427"/>
                    </a:lnTo>
                    <a:lnTo>
                      <a:pt x="0" y="1386"/>
                    </a:lnTo>
                    <a:lnTo>
                      <a:pt x="11933" y="1386"/>
                    </a:lnTo>
                    <a:lnTo>
                      <a:pt x="11933" y="1"/>
                    </a:lnTo>
                    <a:close/>
                  </a:path>
                </a:pathLst>
              </a:custGeom>
              <a:solidFill>
                <a:srgbClr val="895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 name="Google Shape;335;p3"/>
              <p:cNvSpPr/>
              <p:nvPr/>
            </p:nvSpPr>
            <p:spPr>
              <a:xfrm flipH="1">
                <a:off x="1601125" y="3438025"/>
                <a:ext cx="309000" cy="98575"/>
              </a:xfrm>
              <a:custGeom>
                <a:avLst/>
                <a:gdLst/>
                <a:ahLst/>
                <a:cxnLst/>
                <a:rect l="l" t="t" r="r" b="b"/>
                <a:pathLst>
                  <a:path w="12360" h="3943" extrusionOk="0">
                    <a:moveTo>
                      <a:pt x="11507" y="1"/>
                    </a:moveTo>
                    <a:lnTo>
                      <a:pt x="10974" y="427"/>
                    </a:lnTo>
                    <a:lnTo>
                      <a:pt x="11507" y="2558"/>
                    </a:lnTo>
                    <a:lnTo>
                      <a:pt x="2025" y="2558"/>
                    </a:lnTo>
                    <a:lnTo>
                      <a:pt x="1492" y="1386"/>
                    </a:lnTo>
                    <a:lnTo>
                      <a:pt x="0" y="1386"/>
                    </a:lnTo>
                    <a:lnTo>
                      <a:pt x="1066" y="3943"/>
                    </a:lnTo>
                    <a:lnTo>
                      <a:pt x="12359" y="3730"/>
                    </a:lnTo>
                    <a:lnTo>
                      <a:pt x="11507" y="1"/>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 name="Google Shape;336;p3"/>
              <p:cNvSpPr/>
              <p:nvPr/>
            </p:nvSpPr>
            <p:spPr>
              <a:xfrm flipH="1">
                <a:off x="1601125" y="3438025"/>
                <a:ext cx="309000" cy="98575"/>
              </a:xfrm>
              <a:custGeom>
                <a:avLst/>
                <a:gdLst/>
                <a:ahLst/>
                <a:cxnLst/>
                <a:rect l="l" t="t" r="r" b="b"/>
                <a:pathLst>
                  <a:path w="12360" h="3943" fill="none" extrusionOk="0">
                    <a:moveTo>
                      <a:pt x="11507" y="1"/>
                    </a:moveTo>
                    <a:lnTo>
                      <a:pt x="10974" y="427"/>
                    </a:lnTo>
                    <a:lnTo>
                      <a:pt x="11507" y="2558"/>
                    </a:lnTo>
                    <a:lnTo>
                      <a:pt x="2025" y="2558"/>
                    </a:lnTo>
                    <a:lnTo>
                      <a:pt x="1492" y="1386"/>
                    </a:lnTo>
                    <a:lnTo>
                      <a:pt x="0" y="1386"/>
                    </a:lnTo>
                    <a:lnTo>
                      <a:pt x="1066" y="3943"/>
                    </a:lnTo>
                    <a:lnTo>
                      <a:pt x="12359" y="3730"/>
                    </a:lnTo>
                    <a:lnTo>
                      <a:pt x="11507" y="1"/>
                    </a:lnTo>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 name="Google Shape;337;p3"/>
              <p:cNvSpPr/>
              <p:nvPr/>
            </p:nvSpPr>
            <p:spPr>
              <a:xfrm flipH="1">
                <a:off x="1622450" y="3438025"/>
                <a:ext cx="29300" cy="34650"/>
              </a:xfrm>
              <a:custGeom>
                <a:avLst/>
                <a:gdLst/>
                <a:ahLst/>
                <a:cxnLst/>
                <a:rect l="l" t="t" r="r" b="b"/>
                <a:pathLst>
                  <a:path w="1172" h="1386" extrusionOk="0">
                    <a:moveTo>
                      <a:pt x="0" y="1"/>
                    </a:moveTo>
                    <a:lnTo>
                      <a:pt x="0" y="1386"/>
                    </a:lnTo>
                    <a:lnTo>
                      <a:pt x="959" y="1386"/>
                    </a:lnTo>
                    <a:lnTo>
                      <a:pt x="1172" y="1"/>
                    </a:lnTo>
                    <a:close/>
                  </a:path>
                </a:pathLst>
              </a:custGeom>
              <a:solidFill>
                <a:srgbClr val="895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 name="Google Shape;338;p3"/>
              <p:cNvSpPr/>
              <p:nvPr/>
            </p:nvSpPr>
            <p:spPr>
              <a:xfrm flipH="1">
                <a:off x="1284150" y="3747000"/>
                <a:ext cx="921650" cy="8025"/>
              </a:xfrm>
              <a:custGeom>
                <a:avLst/>
                <a:gdLst/>
                <a:ahLst/>
                <a:cxnLst/>
                <a:rect l="l" t="t" r="r" b="b"/>
                <a:pathLst>
                  <a:path w="36866" h="321" extrusionOk="0">
                    <a:moveTo>
                      <a:pt x="1" y="1"/>
                    </a:moveTo>
                    <a:lnTo>
                      <a:pt x="1" y="107"/>
                    </a:lnTo>
                    <a:lnTo>
                      <a:pt x="36758" y="320"/>
                    </a:lnTo>
                    <a:lnTo>
                      <a:pt x="36865" y="107"/>
                    </a:lnTo>
                    <a:lnTo>
                      <a:pt x="1" y="1"/>
                    </a:lnTo>
                    <a:close/>
                  </a:path>
                </a:pathLst>
              </a:custGeom>
              <a:solidFill>
                <a:srgbClr val="EACF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 name="Google Shape;339;p3"/>
              <p:cNvSpPr/>
              <p:nvPr/>
            </p:nvSpPr>
            <p:spPr>
              <a:xfrm flipH="1">
                <a:off x="1630425" y="3826900"/>
                <a:ext cx="298350" cy="32000"/>
              </a:xfrm>
              <a:custGeom>
                <a:avLst/>
                <a:gdLst/>
                <a:ahLst/>
                <a:cxnLst/>
                <a:rect l="l" t="t" r="r" b="b"/>
                <a:pathLst>
                  <a:path w="11934" h="1280" extrusionOk="0">
                    <a:moveTo>
                      <a:pt x="11933" y="1"/>
                    </a:moveTo>
                    <a:lnTo>
                      <a:pt x="0" y="321"/>
                    </a:lnTo>
                    <a:lnTo>
                      <a:pt x="0" y="1279"/>
                    </a:lnTo>
                    <a:lnTo>
                      <a:pt x="11933" y="1279"/>
                    </a:lnTo>
                    <a:lnTo>
                      <a:pt x="11933" y="1"/>
                    </a:lnTo>
                    <a:close/>
                  </a:path>
                </a:pathLst>
              </a:custGeom>
              <a:solidFill>
                <a:srgbClr val="895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 name="Google Shape;340;p3"/>
              <p:cNvSpPr/>
              <p:nvPr/>
            </p:nvSpPr>
            <p:spPr>
              <a:xfrm flipH="1">
                <a:off x="1579825" y="3826900"/>
                <a:ext cx="309000" cy="98600"/>
              </a:xfrm>
              <a:custGeom>
                <a:avLst/>
                <a:gdLst/>
                <a:ahLst/>
                <a:cxnLst/>
                <a:rect l="l" t="t" r="r" b="b"/>
                <a:pathLst>
                  <a:path w="12360" h="3944" extrusionOk="0">
                    <a:moveTo>
                      <a:pt x="11507" y="1"/>
                    </a:moveTo>
                    <a:lnTo>
                      <a:pt x="10975" y="321"/>
                    </a:lnTo>
                    <a:lnTo>
                      <a:pt x="11507" y="2451"/>
                    </a:lnTo>
                    <a:lnTo>
                      <a:pt x="2025" y="2558"/>
                    </a:lnTo>
                    <a:lnTo>
                      <a:pt x="1599" y="1279"/>
                    </a:lnTo>
                    <a:lnTo>
                      <a:pt x="1" y="1279"/>
                    </a:lnTo>
                    <a:lnTo>
                      <a:pt x="1066" y="3943"/>
                    </a:lnTo>
                    <a:lnTo>
                      <a:pt x="12360" y="3623"/>
                    </a:lnTo>
                    <a:lnTo>
                      <a:pt x="11507" y="1"/>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 name="Google Shape;341;p3"/>
              <p:cNvSpPr/>
              <p:nvPr/>
            </p:nvSpPr>
            <p:spPr>
              <a:xfrm flipH="1">
                <a:off x="1579825" y="3826900"/>
                <a:ext cx="309000" cy="98600"/>
              </a:xfrm>
              <a:custGeom>
                <a:avLst/>
                <a:gdLst/>
                <a:ahLst/>
                <a:cxnLst/>
                <a:rect l="l" t="t" r="r" b="b"/>
                <a:pathLst>
                  <a:path w="12360" h="3944" fill="none" extrusionOk="0">
                    <a:moveTo>
                      <a:pt x="11507" y="1"/>
                    </a:moveTo>
                    <a:lnTo>
                      <a:pt x="10975" y="321"/>
                    </a:lnTo>
                    <a:lnTo>
                      <a:pt x="11507" y="2451"/>
                    </a:lnTo>
                    <a:lnTo>
                      <a:pt x="2025" y="2558"/>
                    </a:lnTo>
                    <a:lnTo>
                      <a:pt x="1599" y="1279"/>
                    </a:lnTo>
                    <a:lnTo>
                      <a:pt x="1" y="1279"/>
                    </a:lnTo>
                    <a:lnTo>
                      <a:pt x="1066" y="3943"/>
                    </a:lnTo>
                    <a:lnTo>
                      <a:pt x="12360" y="3623"/>
                    </a:lnTo>
                    <a:lnTo>
                      <a:pt x="11507"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 name="Google Shape;342;p3"/>
              <p:cNvSpPr/>
              <p:nvPr/>
            </p:nvSpPr>
            <p:spPr>
              <a:xfrm flipH="1">
                <a:off x="1601125" y="3826900"/>
                <a:ext cx="29325" cy="32000"/>
              </a:xfrm>
              <a:custGeom>
                <a:avLst/>
                <a:gdLst/>
                <a:ahLst/>
                <a:cxnLst/>
                <a:rect l="l" t="t" r="r" b="b"/>
                <a:pathLst>
                  <a:path w="1173" h="1280" extrusionOk="0">
                    <a:moveTo>
                      <a:pt x="0" y="1"/>
                    </a:moveTo>
                    <a:lnTo>
                      <a:pt x="0" y="1279"/>
                    </a:lnTo>
                    <a:lnTo>
                      <a:pt x="959" y="1279"/>
                    </a:lnTo>
                    <a:lnTo>
                      <a:pt x="1172" y="1"/>
                    </a:lnTo>
                    <a:close/>
                  </a:path>
                </a:pathLst>
              </a:custGeom>
              <a:solidFill>
                <a:srgbClr val="895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 name="Google Shape;343;p3"/>
              <p:cNvSpPr/>
              <p:nvPr/>
            </p:nvSpPr>
            <p:spPr>
              <a:xfrm flipH="1">
                <a:off x="2133850" y="4037325"/>
                <a:ext cx="2675" cy="29325"/>
              </a:xfrm>
              <a:custGeom>
                <a:avLst/>
                <a:gdLst/>
                <a:ahLst/>
                <a:cxnLst/>
                <a:rect l="l" t="t" r="r" b="b"/>
                <a:pathLst>
                  <a:path w="107" h="1173" extrusionOk="0">
                    <a:moveTo>
                      <a:pt x="0" y="1"/>
                    </a:moveTo>
                    <a:lnTo>
                      <a:pt x="107" y="1173"/>
                    </a:lnTo>
                    <a:lnTo>
                      <a:pt x="107" y="1"/>
                    </a:lnTo>
                    <a:close/>
                  </a:path>
                </a:pathLst>
              </a:custGeom>
              <a:solidFill>
                <a:srgbClr val="ECAB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 name="Google Shape;344;p3"/>
              <p:cNvSpPr/>
              <p:nvPr/>
            </p:nvSpPr>
            <p:spPr>
              <a:xfrm flipH="1">
                <a:off x="2133850" y="4037325"/>
                <a:ext cx="2675" cy="29325"/>
              </a:xfrm>
              <a:custGeom>
                <a:avLst/>
                <a:gdLst/>
                <a:ahLst/>
                <a:cxnLst/>
                <a:rect l="l" t="t" r="r" b="b"/>
                <a:pathLst>
                  <a:path w="107" h="1173" fill="none" extrusionOk="0">
                    <a:moveTo>
                      <a:pt x="107" y="1"/>
                    </a:moveTo>
                    <a:lnTo>
                      <a:pt x="0" y="1"/>
                    </a:lnTo>
                    <a:lnTo>
                      <a:pt x="107" y="1173"/>
                    </a:lnTo>
                    <a:lnTo>
                      <a:pt x="107" y="1173"/>
                    </a:lnTo>
                    <a:lnTo>
                      <a:pt x="107"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 name="Google Shape;345;p3"/>
              <p:cNvSpPr/>
              <p:nvPr/>
            </p:nvSpPr>
            <p:spPr>
              <a:xfrm flipH="1">
                <a:off x="1289500" y="4037325"/>
                <a:ext cx="847025" cy="25"/>
              </a:xfrm>
              <a:custGeom>
                <a:avLst/>
                <a:gdLst/>
                <a:ahLst/>
                <a:cxnLst/>
                <a:rect l="l" t="t" r="r" b="b"/>
                <a:pathLst>
                  <a:path w="33881" h="1" extrusionOk="0">
                    <a:moveTo>
                      <a:pt x="33881" y="1"/>
                    </a:moveTo>
                    <a:lnTo>
                      <a:pt x="0" y="1"/>
                    </a:lnTo>
                    <a:lnTo>
                      <a:pt x="107" y="1"/>
                    </a:lnTo>
                    <a:lnTo>
                      <a:pt x="33881" y="1"/>
                    </a:lnTo>
                    <a:close/>
                  </a:path>
                </a:pathLst>
              </a:custGeom>
              <a:solidFill>
                <a:srgbClr val="EC9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 name="Google Shape;346;p3"/>
              <p:cNvSpPr/>
              <p:nvPr/>
            </p:nvSpPr>
            <p:spPr>
              <a:xfrm flipH="1">
                <a:off x="1289500" y="4037325"/>
                <a:ext cx="847025" cy="25"/>
              </a:xfrm>
              <a:custGeom>
                <a:avLst/>
                <a:gdLst/>
                <a:ahLst/>
                <a:cxnLst/>
                <a:rect l="l" t="t" r="r" b="b"/>
                <a:pathLst>
                  <a:path w="33881" h="1" fill="none" extrusionOk="0">
                    <a:moveTo>
                      <a:pt x="33881" y="1"/>
                    </a:moveTo>
                    <a:lnTo>
                      <a:pt x="0" y="1"/>
                    </a:lnTo>
                    <a:lnTo>
                      <a:pt x="107" y="1"/>
                    </a:lnTo>
                    <a:lnTo>
                      <a:pt x="3388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 name="Google Shape;347;p3"/>
              <p:cNvSpPr/>
              <p:nvPr/>
            </p:nvSpPr>
            <p:spPr>
              <a:xfrm flipH="1">
                <a:off x="1260200" y="4037325"/>
                <a:ext cx="873675" cy="45325"/>
              </a:xfrm>
              <a:custGeom>
                <a:avLst/>
                <a:gdLst/>
                <a:ahLst/>
                <a:cxnLst/>
                <a:rect l="l" t="t" r="r" b="b"/>
                <a:pathLst>
                  <a:path w="34947" h="1813" extrusionOk="0">
                    <a:moveTo>
                      <a:pt x="1" y="1"/>
                    </a:moveTo>
                    <a:lnTo>
                      <a:pt x="1" y="1173"/>
                    </a:lnTo>
                    <a:lnTo>
                      <a:pt x="34947" y="1812"/>
                    </a:lnTo>
                    <a:lnTo>
                      <a:pt x="34840" y="1"/>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 name="Google Shape;348;p3"/>
              <p:cNvSpPr/>
              <p:nvPr/>
            </p:nvSpPr>
            <p:spPr>
              <a:xfrm flipH="1">
                <a:off x="1505250" y="4103925"/>
                <a:ext cx="559375" cy="109225"/>
              </a:xfrm>
              <a:custGeom>
                <a:avLst/>
                <a:gdLst/>
                <a:ahLst/>
                <a:cxnLst/>
                <a:rect l="l" t="t" r="r" b="b"/>
                <a:pathLst>
                  <a:path w="22375" h="4369" extrusionOk="0">
                    <a:moveTo>
                      <a:pt x="1705" y="0"/>
                    </a:moveTo>
                    <a:lnTo>
                      <a:pt x="1" y="4369"/>
                    </a:lnTo>
                    <a:lnTo>
                      <a:pt x="20351" y="4369"/>
                    </a:lnTo>
                    <a:lnTo>
                      <a:pt x="2237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 name="Google Shape;349;p3"/>
              <p:cNvSpPr/>
              <p:nvPr/>
            </p:nvSpPr>
            <p:spPr>
              <a:xfrm flipH="1">
                <a:off x="1505250" y="4103925"/>
                <a:ext cx="559375" cy="109225"/>
              </a:xfrm>
              <a:custGeom>
                <a:avLst/>
                <a:gdLst/>
                <a:ahLst/>
                <a:cxnLst/>
                <a:rect l="l" t="t" r="r" b="b"/>
                <a:pathLst>
                  <a:path w="22375" h="4369" extrusionOk="0">
                    <a:moveTo>
                      <a:pt x="1705" y="0"/>
                    </a:moveTo>
                    <a:lnTo>
                      <a:pt x="1" y="4369"/>
                    </a:lnTo>
                    <a:lnTo>
                      <a:pt x="20351" y="4369"/>
                    </a:lnTo>
                    <a:lnTo>
                      <a:pt x="22375" y="0"/>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 name="Google Shape;350;p3"/>
              <p:cNvSpPr/>
              <p:nvPr/>
            </p:nvSpPr>
            <p:spPr>
              <a:xfrm flipH="1">
                <a:off x="1505250" y="4103925"/>
                <a:ext cx="559375" cy="109225"/>
              </a:xfrm>
              <a:custGeom>
                <a:avLst/>
                <a:gdLst/>
                <a:ahLst/>
                <a:cxnLst/>
                <a:rect l="l" t="t" r="r" b="b"/>
                <a:pathLst>
                  <a:path w="22375" h="4369" fill="none" extrusionOk="0">
                    <a:moveTo>
                      <a:pt x="1" y="4369"/>
                    </a:moveTo>
                    <a:lnTo>
                      <a:pt x="20351" y="4369"/>
                    </a:lnTo>
                    <a:lnTo>
                      <a:pt x="22375" y="0"/>
                    </a:lnTo>
                    <a:lnTo>
                      <a:pt x="1705" y="0"/>
                    </a:lnTo>
                    <a:lnTo>
                      <a:pt x="1" y="4369"/>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 name="Google Shape;351;p3"/>
              <p:cNvSpPr/>
              <p:nvPr/>
            </p:nvSpPr>
            <p:spPr>
              <a:xfrm flipH="1">
                <a:off x="1505250" y="4103925"/>
                <a:ext cx="530075" cy="109225"/>
              </a:xfrm>
              <a:custGeom>
                <a:avLst/>
                <a:gdLst/>
                <a:ahLst/>
                <a:cxnLst/>
                <a:rect l="l" t="t" r="r" b="b"/>
                <a:pathLst>
                  <a:path w="21203" h="4369" extrusionOk="0">
                    <a:moveTo>
                      <a:pt x="533" y="0"/>
                    </a:moveTo>
                    <a:lnTo>
                      <a:pt x="1" y="1172"/>
                    </a:lnTo>
                    <a:lnTo>
                      <a:pt x="19179" y="4369"/>
                    </a:lnTo>
                    <a:lnTo>
                      <a:pt x="21203" y="0"/>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 name="Google Shape;352;p3"/>
              <p:cNvSpPr/>
              <p:nvPr/>
            </p:nvSpPr>
            <p:spPr>
              <a:xfrm flipH="1">
                <a:off x="1505250" y="4103925"/>
                <a:ext cx="530075" cy="109225"/>
              </a:xfrm>
              <a:custGeom>
                <a:avLst/>
                <a:gdLst/>
                <a:ahLst/>
                <a:cxnLst/>
                <a:rect l="l" t="t" r="r" b="b"/>
                <a:pathLst>
                  <a:path w="21203" h="4369" fill="none" extrusionOk="0">
                    <a:moveTo>
                      <a:pt x="21203" y="0"/>
                    </a:moveTo>
                    <a:lnTo>
                      <a:pt x="533" y="0"/>
                    </a:lnTo>
                    <a:lnTo>
                      <a:pt x="1" y="1172"/>
                    </a:lnTo>
                    <a:lnTo>
                      <a:pt x="19179" y="4369"/>
                    </a:lnTo>
                    <a:lnTo>
                      <a:pt x="21203"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53" name="Google Shape;353;p3"/>
            <p:cNvSpPr/>
            <p:nvPr/>
          </p:nvSpPr>
          <p:spPr>
            <a:xfrm>
              <a:off x="8060675" y="4816275"/>
              <a:ext cx="1641000" cy="176400"/>
            </a:xfrm>
            <a:prstGeom prst="ellipse">
              <a:avLst/>
            </a:prstGeom>
            <a:solidFill>
              <a:srgbClr val="191919">
                <a:alpha val="26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transition>
    <p:wedg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 name="Group 5"/>
          <p:cNvGrpSpPr/>
          <p:nvPr/>
        </p:nvGrpSpPr>
        <p:grpSpPr>
          <a:xfrm>
            <a:off x="232410" y="1359535"/>
            <a:ext cx="4389120" cy="4389120"/>
            <a:chOff x="366" y="2141"/>
            <a:chExt cx="6912" cy="6912"/>
          </a:xfrm>
        </p:grpSpPr>
        <p:sp>
          <p:nvSpPr>
            <p:cNvPr id="13" name="Oval 12"/>
            <p:cNvSpPr/>
            <p:nvPr/>
          </p:nvSpPr>
          <p:spPr>
            <a:xfrm>
              <a:off x="366" y="2141"/>
              <a:ext cx="6912" cy="6912"/>
            </a:xfrm>
            <a:prstGeom prst="ellipse">
              <a:avLst/>
            </a:prstGeom>
            <a:solidFill>
              <a:schemeClr val="bg1">
                <a:alpha val="4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Oval 11"/>
            <p:cNvSpPr/>
            <p:nvPr/>
          </p:nvSpPr>
          <p:spPr>
            <a:xfrm>
              <a:off x="942" y="2717"/>
              <a:ext cx="5760" cy="5760"/>
            </a:xfrm>
            <a:prstGeom prst="ellipse">
              <a:avLst/>
            </a:prstGeom>
            <a:solidFill>
              <a:schemeClr val="bg1">
                <a:alpha val="6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Oval 4"/>
            <p:cNvSpPr/>
            <p:nvPr/>
          </p:nvSpPr>
          <p:spPr>
            <a:xfrm>
              <a:off x="1446" y="3221"/>
              <a:ext cx="4752" cy="4752"/>
            </a:xfrm>
            <a:prstGeom prst="ellipse">
              <a:avLst/>
            </a:prstGeom>
            <a:solidFill>
              <a:srgbClr val="AFD3A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8" name="Picture 17" descr="kissclipart-battery-clipart-ac-adapter-electric-battery-clip-a-58320eba4a3c38cf"/>
            <p:cNvPicPr>
              <a:picLocks noChangeAspect="1"/>
            </p:cNvPicPr>
            <p:nvPr/>
          </p:nvPicPr>
          <p:blipFill>
            <a:blip r:embed="rId2"/>
            <a:stretch>
              <a:fillRect/>
            </a:stretch>
          </p:blipFill>
          <p:spPr>
            <a:xfrm>
              <a:off x="2625" y="2728"/>
              <a:ext cx="2393" cy="5986"/>
            </a:xfrm>
            <a:prstGeom prst="rect">
              <a:avLst/>
            </a:prstGeom>
          </p:spPr>
        </p:pic>
      </p:grpSp>
      <p:grpSp>
        <p:nvGrpSpPr>
          <p:cNvPr id="7" name="Group 6"/>
          <p:cNvGrpSpPr/>
          <p:nvPr/>
        </p:nvGrpSpPr>
        <p:grpSpPr>
          <a:xfrm>
            <a:off x="3929380" y="1366520"/>
            <a:ext cx="4389120" cy="4389120"/>
            <a:chOff x="6188" y="2152"/>
            <a:chExt cx="6912" cy="6912"/>
          </a:xfrm>
        </p:grpSpPr>
        <p:sp>
          <p:nvSpPr>
            <p:cNvPr id="14" name="Oval 13"/>
            <p:cNvSpPr/>
            <p:nvPr/>
          </p:nvSpPr>
          <p:spPr>
            <a:xfrm>
              <a:off x="6188" y="2152"/>
              <a:ext cx="6912" cy="6912"/>
            </a:xfrm>
            <a:prstGeom prst="ellipse">
              <a:avLst/>
            </a:prstGeom>
            <a:solidFill>
              <a:schemeClr val="bg1">
                <a:alpha val="4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Oval 14"/>
            <p:cNvSpPr/>
            <p:nvPr/>
          </p:nvSpPr>
          <p:spPr>
            <a:xfrm>
              <a:off x="6764" y="2728"/>
              <a:ext cx="5760" cy="5760"/>
            </a:xfrm>
            <a:prstGeom prst="ellipse">
              <a:avLst/>
            </a:prstGeom>
            <a:solidFill>
              <a:schemeClr val="bg1">
                <a:alpha val="6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Oval 8"/>
            <p:cNvSpPr/>
            <p:nvPr/>
          </p:nvSpPr>
          <p:spPr>
            <a:xfrm>
              <a:off x="7287" y="3221"/>
              <a:ext cx="4752" cy="4752"/>
            </a:xfrm>
            <a:prstGeom prst="ellipse">
              <a:avLst/>
            </a:prstGeom>
            <a:solidFill>
              <a:srgbClr val="D8E2D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9" name="Picture 18" descr="Lovepik_com-401380536-cartoon-glowing-light-bulb-material"/>
            <p:cNvPicPr>
              <a:picLocks noChangeAspect="1"/>
            </p:cNvPicPr>
            <p:nvPr/>
          </p:nvPicPr>
          <p:blipFill>
            <a:blip r:embed="rId3"/>
            <a:srcRect l="26945" t="16581" r="26623" b="1690"/>
            <a:stretch>
              <a:fillRect/>
            </a:stretch>
          </p:blipFill>
          <p:spPr>
            <a:xfrm>
              <a:off x="8491" y="3656"/>
              <a:ext cx="2345" cy="4131"/>
            </a:xfrm>
            <a:prstGeom prst="roundRect">
              <a:avLst>
                <a:gd name="adj" fmla="val 40895"/>
              </a:avLst>
            </a:prstGeom>
          </p:spPr>
        </p:pic>
      </p:grpSp>
      <p:grpSp>
        <p:nvGrpSpPr>
          <p:cNvPr id="8" name="Group 7"/>
          <p:cNvGrpSpPr/>
          <p:nvPr/>
        </p:nvGrpSpPr>
        <p:grpSpPr>
          <a:xfrm>
            <a:off x="7650480" y="1359535"/>
            <a:ext cx="4389120" cy="4389120"/>
            <a:chOff x="12048" y="2141"/>
            <a:chExt cx="6912" cy="6912"/>
          </a:xfrm>
        </p:grpSpPr>
        <p:sp>
          <p:nvSpPr>
            <p:cNvPr id="16" name="Oval 15"/>
            <p:cNvSpPr/>
            <p:nvPr/>
          </p:nvSpPr>
          <p:spPr>
            <a:xfrm>
              <a:off x="12048" y="2141"/>
              <a:ext cx="6912" cy="6912"/>
            </a:xfrm>
            <a:prstGeom prst="ellipse">
              <a:avLst/>
            </a:prstGeom>
            <a:solidFill>
              <a:schemeClr val="bg1">
                <a:alpha val="4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Oval 16"/>
            <p:cNvSpPr/>
            <p:nvPr/>
          </p:nvSpPr>
          <p:spPr>
            <a:xfrm>
              <a:off x="12624" y="2717"/>
              <a:ext cx="5760" cy="5760"/>
            </a:xfrm>
            <a:prstGeom prst="ellipse">
              <a:avLst/>
            </a:prstGeom>
            <a:solidFill>
              <a:schemeClr val="bg1">
                <a:alpha val="6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Oval 9"/>
            <p:cNvSpPr/>
            <p:nvPr/>
          </p:nvSpPr>
          <p:spPr>
            <a:xfrm>
              <a:off x="13128" y="3221"/>
              <a:ext cx="4752" cy="4752"/>
            </a:xfrm>
            <a:prstGeom prst="ellipse">
              <a:avLst/>
            </a:prstGeom>
            <a:solidFill>
              <a:srgbClr val="AFD3A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0" name="Picture 19" descr="kisspng-electrical-cable-electrical-wires-cable-network-wire-5ac02541492550.8599991715225418892996"/>
            <p:cNvPicPr>
              <a:picLocks noChangeAspect="1"/>
            </p:cNvPicPr>
            <p:nvPr/>
          </p:nvPicPr>
          <p:blipFill>
            <a:blip r:embed="rId4"/>
            <a:srcRect l="66960" t="-1039" r="-2502" b="17898"/>
            <a:stretch>
              <a:fillRect/>
            </a:stretch>
          </p:blipFill>
          <p:spPr>
            <a:xfrm flipH="1">
              <a:off x="13706" y="3285"/>
              <a:ext cx="3329" cy="4673"/>
            </a:xfrm>
            <a:prstGeom prst="snip2DiagRect">
              <a:avLst/>
            </a:prstGeom>
          </p:spPr>
        </p:pic>
      </p:grpSp>
    </p:spTree>
  </p:cSld>
  <p:clrMapOvr>
    <a:masterClrMapping/>
  </p:clrMapOvr>
  <p:transition>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3" presetClass="entr" presetSubtype="16" fill="hold"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500" fill="hold"/>
                                        <p:tgtEl>
                                          <p:spTgt spid="6"/>
                                        </p:tgtEl>
                                        <p:attrNameLst>
                                          <p:attrName>ppt_w</p:attrName>
                                        </p:attrNameLst>
                                      </p:cBhvr>
                                      <p:tavLst>
                                        <p:tav tm="0">
                                          <p:val>
                                            <p:fltVal val="0"/>
                                          </p:val>
                                        </p:tav>
                                        <p:tav tm="100000">
                                          <p:val>
                                            <p:strVal val="#ppt_w"/>
                                          </p:val>
                                        </p:tav>
                                      </p:tavLst>
                                    </p:anim>
                                    <p:anim calcmode="lin" valueType="num">
                                      <p:cBhvr>
                                        <p:cTn id="8" dur="500" fill="hold"/>
                                        <p:tgtEl>
                                          <p:spTgt spid="6"/>
                                        </p:tgtEl>
                                        <p:attrNameLst>
                                          <p:attrName>ppt_h</p:attrName>
                                        </p:attrNameLst>
                                      </p:cBhvr>
                                      <p:tavLst>
                                        <p:tav tm="0">
                                          <p:val>
                                            <p:fltVal val="0"/>
                                          </p:val>
                                        </p:tav>
                                        <p:tav tm="100000">
                                          <p:val>
                                            <p:strVal val="#ppt_h"/>
                                          </p:val>
                                        </p:tav>
                                      </p:tavLst>
                                    </p:anim>
                                  </p:childTnLst>
                                </p:cTn>
                              </p:par>
                            </p:childTnLst>
                          </p:cTn>
                        </p:par>
                      </p:childTnLst>
                    </p:cTn>
                  </p:par>
                  <p:par>
                    <p:cTn id="9" fill="hold">
                      <p:stCondLst>
                        <p:cond delay="indefinite"/>
                      </p:stCondLst>
                      <p:childTnLst>
                        <p:par>
                          <p:cTn id="10" fill="hold">
                            <p:stCondLst>
                              <p:cond delay="0"/>
                            </p:stCondLst>
                            <p:childTnLst>
                              <p:par>
                                <p:cTn id="11" presetID="23" presetClass="entr" presetSubtype="16" fill="hold" nodeType="clickEffect">
                                  <p:stCondLst>
                                    <p:cond delay="0"/>
                                  </p:stCondLst>
                                  <p:childTnLst>
                                    <p:set>
                                      <p:cBhvr>
                                        <p:cTn id="12" dur="1" fill="hold">
                                          <p:stCondLst>
                                            <p:cond delay="0"/>
                                          </p:stCondLst>
                                        </p:cTn>
                                        <p:tgtEl>
                                          <p:spTgt spid="7"/>
                                        </p:tgtEl>
                                        <p:attrNameLst>
                                          <p:attrName>style.visibility</p:attrName>
                                        </p:attrNameLst>
                                      </p:cBhvr>
                                      <p:to>
                                        <p:strVal val="visible"/>
                                      </p:to>
                                    </p:set>
                                    <p:anim calcmode="lin" valueType="num">
                                      <p:cBhvr>
                                        <p:cTn id="13" dur="500" fill="hold"/>
                                        <p:tgtEl>
                                          <p:spTgt spid="7"/>
                                        </p:tgtEl>
                                        <p:attrNameLst>
                                          <p:attrName>ppt_w</p:attrName>
                                        </p:attrNameLst>
                                      </p:cBhvr>
                                      <p:tavLst>
                                        <p:tav tm="0">
                                          <p:val>
                                            <p:fltVal val="0"/>
                                          </p:val>
                                        </p:tav>
                                        <p:tav tm="100000">
                                          <p:val>
                                            <p:strVal val="#ppt_w"/>
                                          </p:val>
                                        </p:tav>
                                      </p:tavLst>
                                    </p:anim>
                                    <p:anim calcmode="lin" valueType="num">
                                      <p:cBhvr>
                                        <p:cTn id="14" dur="500" fill="hold"/>
                                        <p:tgtEl>
                                          <p:spTgt spid="7"/>
                                        </p:tgtEl>
                                        <p:attrNameLst>
                                          <p:attrName>ppt_h</p:attrName>
                                        </p:attrNameLst>
                                      </p:cBhvr>
                                      <p:tavLst>
                                        <p:tav tm="0">
                                          <p:val>
                                            <p:fltVal val="0"/>
                                          </p:val>
                                        </p:tav>
                                        <p:tav tm="100000">
                                          <p:val>
                                            <p:strVal val="#ppt_h"/>
                                          </p:val>
                                        </p:tav>
                                      </p:tavLst>
                                    </p:anim>
                                  </p:childTnLst>
                                </p:cTn>
                              </p:par>
                            </p:childTnLst>
                          </p:cTn>
                        </p:par>
                      </p:childTnLst>
                    </p:cTn>
                  </p:par>
                  <p:par>
                    <p:cTn id="15" fill="hold">
                      <p:stCondLst>
                        <p:cond delay="indefinite"/>
                      </p:stCondLst>
                      <p:childTnLst>
                        <p:par>
                          <p:cTn id="16" fill="hold">
                            <p:stCondLst>
                              <p:cond delay="0"/>
                            </p:stCondLst>
                            <p:childTnLst>
                              <p:par>
                                <p:cTn id="17" presetID="23" presetClass="entr" presetSubtype="16" fill="hold" nodeType="clickEffect">
                                  <p:stCondLst>
                                    <p:cond delay="0"/>
                                  </p:stCondLst>
                                  <p:childTnLst>
                                    <p:set>
                                      <p:cBhvr>
                                        <p:cTn id="18" dur="1" fill="hold">
                                          <p:stCondLst>
                                            <p:cond delay="0"/>
                                          </p:stCondLst>
                                        </p:cTn>
                                        <p:tgtEl>
                                          <p:spTgt spid="8"/>
                                        </p:tgtEl>
                                        <p:attrNameLst>
                                          <p:attrName>style.visibility</p:attrName>
                                        </p:attrNameLst>
                                      </p:cBhvr>
                                      <p:to>
                                        <p:strVal val="visible"/>
                                      </p:to>
                                    </p:set>
                                    <p:anim calcmode="lin" valueType="num">
                                      <p:cBhvr>
                                        <p:cTn id="19" dur="500" fill="hold"/>
                                        <p:tgtEl>
                                          <p:spTgt spid="8"/>
                                        </p:tgtEl>
                                        <p:attrNameLst>
                                          <p:attrName>ppt_w</p:attrName>
                                        </p:attrNameLst>
                                      </p:cBhvr>
                                      <p:tavLst>
                                        <p:tav tm="0">
                                          <p:val>
                                            <p:fltVal val="0"/>
                                          </p:val>
                                        </p:tav>
                                        <p:tav tm="100000">
                                          <p:val>
                                            <p:strVal val="#ppt_w"/>
                                          </p:val>
                                        </p:tav>
                                      </p:tavLst>
                                    </p:anim>
                                    <p:anim calcmode="lin" valueType="num">
                                      <p:cBhvr>
                                        <p:cTn id="20" dur="500" fill="hold"/>
                                        <p:tgtEl>
                                          <p:spTgt spid="8"/>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xml><?xml version="1.0" encoding="utf-8"?>
<p:sld xmlns:a="http://schemas.openxmlformats.org/drawingml/2006/main" xmlns:r="http://schemas.openxmlformats.org/officeDocument/2006/relationships" xmlns:p="http://schemas.openxmlformats.org/presentationml/2006/main">
  <p:cSld>
    <p:bg>
      <p:bgPr>
        <a:solidFill>
          <a:srgbClr val="CB997E"/>
        </a:solidFill>
        <a:effectLst/>
      </p:bgPr>
    </p:bg>
    <p:spTree>
      <p:nvGrpSpPr>
        <p:cNvPr id="1" name="Shape 267"/>
        <p:cNvGrpSpPr/>
        <p:nvPr/>
      </p:nvGrpSpPr>
      <p:grpSpPr>
        <a:xfrm>
          <a:off x="0" y="0"/>
          <a:ext cx="0" cy="0"/>
          <a:chOff x="0" y="0"/>
          <a:chExt cx="0" cy="0"/>
        </a:xfrm>
      </p:grpSpPr>
      <p:pic>
        <p:nvPicPr>
          <p:cNvPr id="3" name="Picture 2"/>
          <p:cNvPicPr>
            <a:picLocks noChangeAspect="1"/>
          </p:cNvPicPr>
          <p:nvPr/>
        </p:nvPicPr>
        <p:blipFill>
          <a:blip r:embed="rId3"/>
          <a:srcRect l="33667" t="34370" r="2443" b="36546"/>
          <a:stretch>
            <a:fillRect/>
          </a:stretch>
        </p:blipFill>
        <p:spPr>
          <a:xfrm>
            <a:off x="6377940" y="-1169670"/>
            <a:ext cx="3808730" cy="975360"/>
          </a:xfrm>
          <a:prstGeom prst="rect">
            <a:avLst/>
          </a:prstGeom>
        </p:spPr>
      </p:pic>
      <p:pic>
        <p:nvPicPr>
          <p:cNvPr id="4" name="Picture 3" descr="—Pngtree—student_1817853"/>
          <p:cNvPicPr>
            <a:picLocks noChangeAspect="1"/>
          </p:cNvPicPr>
          <p:nvPr/>
        </p:nvPicPr>
        <p:blipFill>
          <a:blip r:embed="rId4"/>
          <a:srcRect b="10398"/>
          <a:stretch>
            <a:fillRect/>
          </a:stretch>
        </p:blipFill>
        <p:spPr>
          <a:xfrm>
            <a:off x="-1203325" y="-133985"/>
            <a:ext cx="8181975" cy="7332345"/>
          </a:xfrm>
          <a:prstGeom prst="rect">
            <a:avLst/>
          </a:prstGeom>
        </p:spPr>
      </p:pic>
      <p:sp>
        <p:nvSpPr>
          <p:cNvPr id="2" name="Cloud Callout 1"/>
          <p:cNvSpPr/>
          <p:nvPr/>
        </p:nvSpPr>
        <p:spPr>
          <a:xfrm>
            <a:off x="4868545" y="1718945"/>
            <a:ext cx="5323205" cy="3626485"/>
          </a:xfrm>
          <a:prstGeom prst="cloudCallout">
            <a:avLst>
              <a:gd name="adj1" fmla="val -63117"/>
              <a:gd name="adj2" fmla="val 16431"/>
            </a:avLst>
          </a:prstGeom>
          <a:solidFill>
            <a:srgbClr val="AFD3AB"/>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Text Box 4"/>
          <p:cNvSpPr txBox="1"/>
          <p:nvPr/>
        </p:nvSpPr>
        <p:spPr>
          <a:xfrm>
            <a:off x="5388610" y="2388235"/>
            <a:ext cx="4610100" cy="1076325"/>
          </a:xfrm>
          <a:prstGeom prst="rect">
            <a:avLst/>
          </a:prstGeom>
          <a:noFill/>
        </p:spPr>
        <p:txBody>
          <a:bodyPr wrap="square" rtlCol="0">
            <a:spAutoFit/>
          </a:bodyPr>
          <a:lstStyle/>
          <a:p>
            <a:pPr algn="ctr"/>
            <a:r>
              <a:rPr lang="en-US" sz="3200" i="1">
                <a:solidFill>
                  <a:schemeClr val="accent4">
                    <a:lumMod val="75000"/>
                  </a:schemeClr>
                </a:solidFill>
                <a:latin typeface="Times New Roman" panose="02020603050405020304" charset="0"/>
                <a:cs typeface="Times New Roman" panose="02020603050405020304" charset="0"/>
              </a:rPr>
              <a:t>Đâu là cực dương, cực âm của pin?</a:t>
            </a:r>
          </a:p>
        </p:txBody>
      </p:sp>
      <p:grpSp>
        <p:nvGrpSpPr>
          <p:cNvPr id="158" name="Google Shape;158;p3"/>
          <p:cNvGrpSpPr/>
          <p:nvPr/>
        </p:nvGrpSpPr>
        <p:grpSpPr>
          <a:xfrm>
            <a:off x="4376420" y="88900"/>
            <a:ext cx="1223010" cy="1220470"/>
            <a:chOff x="289713" y="0"/>
            <a:chExt cx="847025" cy="950950"/>
          </a:xfrm>
        </p:grpSpPr>
        <p:sp>
          <p:nvSpPr>
            <p:cNvPr id="159" name="Google Shape;159;p3"/>
            <p:cNvSpPr/>
            <p:nvPr/>
          </p:nvSpPr>
          <p:spPr>
            <a:xfrm>
              <a:off x="289713" y="556700"/>
              <a:ext cx="847025" cy="378250"/>
            </a:xfrm>
            <a:custGeom>
              <a:avLst/>
              <a:gdLst/>
              <a:ahLst/>
              <a:cxnLst/>
              <a:rect l="l" t="t" r="r" b="b"/>
              <a:pathLst>
                <a:path w="33881" h="15130" extrusionOk="0">
                  <a:moveTo>
                    <a:pt x="15662" y="1"/>
                  </a:moveTo>
                  <a:lnTo>
                    <a:pt x="14277" y="214"/>
                  </a:lnTo>
                  <a:lnTo>
                    <a:pt x="12998" y="320"/>
                  </a:lnTo>
                  <a:lnTo>
                    <a:pt x="10548" y="853"/>
                  </a:lnTo>
                  <a:lnTo>
                    <a:pt x="8204" y="1599"/>
                  </a:lnTo>
                  <a:lnTo>
                    <a:pt x="6180" y="2345"/>
                  </a:lnTo>
                  <a:lnTo>
                    <a:pt x="4368" y="3197"/>
                  </a:lnTo>
                  <a:lnTo>
                    <a:pt x="2877" y="4049"/>
                  </a:lnTo>
                  <a:lnTo>
                    <a:pt x="1705" y="4795"/>
                  </a:lnTo>
                  <a:lnTo>
                    <a:pt x="746" y="5328"/>
                  </a:lnTo>
                  <a:lnTo>
                    <a:pt x="0" y="5860"/>
                  </a:lnTo>
                  <a:lnTo>
                    <a:pt x="1811" y="15130"/>
                  </a:lnTo>
                  <a:lnTo>
                    <a:pt x="5114" y="14490"/>
                  </a:lnTo>
                  <a:lnTo>
                    <a:pt x="8204" y="13958"/>
                  </a:lnTo>
                  <a:lnTo>
                    <a:pt x="11187" y="13745"/>
                  </a:lnTo>
                  <a:lnTo>
                    <a:pt x="14064" y="13532"/>
                  </a:lnTo>
                  <a:lnTo>
                    <a:pt x="16727" y="13425"/>
                  </a:lnTo>
                  <a:lnTo>
                    <a:pt x="19284" y="13425"/>
                  </a:lnTo>
                  <a:lnTo>
                    <a:pt x="21522" y="13532"/>
                  </a:lnTo>
                  <a:lnTo>
                    <a:pt x="23653" y="13638"/>
                  </a:lnTo>
                  <a:lnTo>
                    <a:pt x="27275" y="14064"/>
                  </a:lnTo>
                  <a:lnTo>
                    <a:pt x="29939" y="14597"/>
                  </a:lnTo>
                  <a:lnTo>
                    <a:pt x="31537" y="14917"/>
                  </a:lnTo>
                  <a:lnTo>
                    <a:pt x="32176" y="15130"/>
                  </a:lnTo>
                  <a:lnTo>
                    <a:pt x="33881" y="5860"/>
                  </a:lnTo>
                  <a:lnTo>
                    <a:pt x="32283" y="4688"/>
                  </a:lnTo>
                  <a:lnTo>
                    <a:pt x="30685" y="3730"/>
                  </a:lnTo>
                  <a:lnTo>
                    <a:pt x="29086" y="2771"/>
                  </a:lnTo>
                  <a:lnTo>
                    <a:pt x="27488" y="2025"/>
                  </a:lnTo>
                  <a:lnTo>
                    <a:pt x="25890" y="1492"/>
                  </a:lnTo>
                  <a:lnTo>
                    <a:pt x="24398" y="959"/>
                  </a:lnTo>
                  <a:lnTo>
                    <a:pt x="22907" y="533"/>
                  </a:lnTo>
                  <a:lnTo>
                    <a:pt x="21309" y="320"/>
                  </a:lnTo>
                  <a:lnTo>
                    <a:pt x="19924" y="107"/>
                  </a:lnTo>
                  <a:lnTo>
                    <a:pt x="18432"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160;p3"/>
            <p:cNvSpPr/>
            <p:nvPr/>
          </p:nvSpPr>
          <p:spPr>
            <a:xfrm>
              <a:off x="334988" y="886975"/>
              <a:ext cx="759150" cy="63975"/>
            </a:xfrm>
            <a:custGeom>
              <a:avLst/>
              <a:gdLst/>
              <a:ahLst/>
              <a:cxnLst/>
              <a:rect l="l" t="t" r="r" b="b"/>
              <a:pathLst>
                <a:path w="30366" h="2559" extrusionOk="0">
                  <a:moveTo>
                    <a:pt x="15129" y="1"/>
                  </a:moveTo>
                  <a:lnTo>
                    <a:pt x="12466" y="108"/>
                  </a:lnTo>
                  <a:lnTo>
                    <a:pt x="9589" y="321"/>
                  </a:lnTo>
                  <a:lnTo>
                    <a:pt x="6499" y="640"/>
                  </a:lnTo>
                  <a:lnTo>
                    <a:pt x="3303" y="1173"/>
                  </a:lnTo>
                  <a:lnTo>
                    <a:pt x="0" y="1919"/>
                  </a:lnTo>
                  <a:lnTo>
                    <a:pt x="2025" y="2132"/>
                  </a:lnTo>
                  <a:lnTo>
                    <a:pt x="4582" y="2345"/>
                  </a:lnTo>
                  <a:lnTo>
                    <a:pt x="8098" y="2451"/>
                  </a:lnTo>
                  <a:lnTo>
                    <a:pt x="12466" y="2558"/>
                  </a:lnTo>
                  <a:lnTo>
                    <a:pt x="17686" y="2558"/>
                  </a:lnTo>
                  <a:lnTo>
                    <a:pt x="23653" y="2345"/>
                  </a:lnTo>
                  <a:lnTo>
                    <a:pt x="30365" y="1919"/>
                  </a:lnTo>
                  <a:lnTo>
                    <a:pt x="29726" y="1706"/>
                  </a:lnTo>
                  <a:lnTo>
                    <a:pt x="28128" y="1279"/>
                  </a:lnTo>
                  <a:lnTo>
                    <a:pt x="25571" y="747"/>
                  </a:lnTo>
                  <a:lnTo>
                    <a:pt x="23866" y="534"/>
                  </a:lnTo>
                  <a:lnTo>
                    <a:pt x="22055" y="321"/>
                  </a:lnTo>
                  <a:lnTo>
                    <a:pt x="19924" y="108"/>
                  </a:lnTo>
                  <a:lnTo>
                    <a:pt x="1758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161;p3"/>
            <p:cNvSpPr/>
            <p:nvPr/>
          </p:nvSpPr>
          <p:spPr>
            <a:xfrm>
              <a:off x="390913" y="900300"/>
              <a:ext cx="668600" cy="45300"/>
            </a:xfrm>
            <a:custGeom>
              <a:avLst/>
              <a:gdLst/>
              <a:ahLst/>
              <a:cxnLst/>
              <a:rect l="l" t="t" r="r" b="b"/>
              <a:pathLst>
                <a:path w="26744" h="1812" extrusionOk="0">
                  <a:moveTo>
                    <a:pt x="12999" y="1"/>
                  </a:moveTo>
                  <a:lnTo>
                    <a:pt x="8844" y="107"/>
                  </a:lnTo>
                  <a:lnTo>
                    <a:pt x="5221" y="427"/>
                  </a:lnTo>
                  <a:lnTo>
                    <a:pt x="2451" y="746"/>
                  </a:lnTo>
                  <a:lnTo>
                    <a:pt x="1" y="1066"/>
                  </a:lnTo>
                  <a:lnTo>
                    <a:pt x="2132" y="1386"/>
                  </a:lnTo>
                  <a:lnTo>
                    <a:pt x="4369" y="1599"/>
                  </a:lnTo>
                  <a:lnTo>
                    <a:pt x="8950" y="1812"/>
                  </a:lnTo>
                  <a:lnTo>
                    <a:pt x="13425" y="1812"/>
                  </a:lnTo>
                  <a:lnTo>
                    <a:pt x="17580" y="1705"/>
                  </a:lnTo>
                  <a:lnTo>
                    <a:pt x="21309" y="1492"/>
                  </a:lnTo>
                  <a:lnTo>
                    <a:pt x="24186" y="1386"/>
                  </a:lnTo>
                  <a:lnTo>
                    <a:pt x="26743" y="1066"/>
                  </a:lnTo>
                  <a:lnTo>
                    <a:pt x="24399" y="640"/>
                  </a:lnTo>
                  <a:lnTo>
                    <a:pt x="22162" y="427"/>
                  </a:lnTo>
                  <a:lnTo>
                    <a:pt x="19818" y="214"/>
                  </a:lnTo>
                  <a:lnTo>
                    <a:pt x="17474"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162;p3"/>
            <p:cNvSpPr/>
            <p:nvPr/>
          </p:nvSpPr>
          <p:spPr>
            <a:xfrm>
              <a:off x="585363" y="479450"/>
              <a:ext cx="282350" cy="90600"/>
            </a:xfrm>
            <a:custGeom>
              <a:avLst/>
              <a:gdLst/>
              <a:ahLst/>
              <a:cxnLst/>
              <a:rect l="l" t="t" r="r" b="b"/>
              <a:pathLst>
                <a:path w="11294" h="3624" extrusionOk="0">
                  <a:moveTo>
                    <a:pt x="5860" y="1"/>
                  </a:moveTo>
                  <a:lnTo>
                    <a:pt x="3942" y="107"/>
                  </a:lnTo>
                  <a:lnTo>
                    <a:pt x="2025" y="427"/>
                  </a:lnTo>
                  <a:lnTo>
                    <a:pt x="959" y="747"/>
                  </a:lnTo>
                  <a:lnTo>
                    <a:pt x="0" y="1066"/>
                  </a:lnTo>
                  <a:lnTo>
                    <a:pt x="533" y="3623"/>
                  </a:lnTo>
                  <a:lnTo>
                    <a:pt x="4262" y="3517"/>
                  </a:lnTo>
                  <a:lnTo>
                    <a:pt x="7671" y="3517"/>
                  </a:lnTo>
                  <a:lnTo>
                    <a:pt x="10868" y="3623"/>
                  </a:lnTo>
                  <a:lnTo>
                    <a:pt x="11294" y="320"/>
                  </a:lnTo>
                  <a:lnTo>
                    <a:pt x="10335" y="107"/>
                  </a:lnTo>
                  <a:lnTo>
                    <a:pt x="9057"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163;p3"/>
            <p:cNvSpPr/>
            <p:nvPr/>
          </p:nvSpPr>
          <p:spPr>
            <a:xfrm>
              <a:off x="713213" y="0"/>
              <a:ext cx="21325" cy="479475"/>
            </a:xfrm>
            <a:custGeom>
              <a:avLst/>
              <a:gdLst/>
              <a:ahLst/>
              <a:cxnLst/>
              <a:rect l="l" t="t" r="r" b="b"/>
              <a:pathLst>
                <a:path w="853" h="19179" extrusionOk="0">
                  <a:moveTo>
                    <a:pt x="0" y="1"/>
                  </a:moveTo>
                  <a:lnTo>
                    <a:pt x="427" y="19179"/>
                  </a:lnTo>
                  <a:lnTo>
                    <a:pt x="853" y="19179"/>
                  </a:lnTo>
                  <a:lnTo>
                    <a:pt x="427" y="1"/>
                  </a:lnTo>
                  <a:close/>
                </a:path>
              </a:pathLst>
            </a:custGeom>
            <a:solidFill>
              <a:schemeClr val="dk2"/>
            </a:solid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164;p3"/>
            <p:cNvSpPr/>
            <p:nvPr/>
          </p:nvSpPr>
          <p:spPr>
            <a:xfrm>
              <a:off x="630638" y="900300"/>
              <a:ext cx="186475" cy="39975"/>
            </a:xfrm>
            <a:custGeom>
              <a:avLst/>
              <a:gdLst/>
              <a:ahLst/>
              <a:cxnLst/>
              <a:rect l="l" t="t" r="r" b="b"/>
              <a:pathLst>
                <a:path w="7459" h="1599" extrusionOk="0">
                  <a:moveTo>
                    <a:pt x="2558" y="1"/>
                  </a:moveTo>
                  <a:lnTo>
                    <a:pt x="1" y="107"/>
                  </a:lnTo>
                  <a:lnTo>
                    <a:pt x="640" y="533"/>
                  </a:lnTo>
                  <a:lnTo>
                    <a:pt x="1386" y="960"/>
                  </a:lnTo>
                  <a:lnTo>
                    <a:pt x="2451" y="1386"/>
                  </a:lnTo>
                  <a:lnTo>
                    <a:pt x="2984" y="1492"/>
                  </a:lnTo>
                  <a:lnTo>
                    <a:pt x="3517" y="1599"/>
                  </a:lnTo>
                  <a:lnTo>
                    <a:pt x="4156" y="1599"/>
                  </a:lnTo>
                  <a:lnTo>
                    <a:pt x="4795" y="1492"/>
                  </a:lnTo>
                  <a:lnTo>
                    <a:pt x="5434" y="1279"/>
                  </a:lnTo>
                  <a:lnTo>
                    <a:pt x="6074" y="960"/>
                  </a:lnTo>
                  <a:lnTo>
                    <a:pt x="6819" y="533"/>
                  </a:lnTo>
                  <a:lnTo>
                    <a:pt x="745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165;p3"/>
            <p:cNvSpPr/>
            <p:nvPr/>
          </p:nvSpPr>
          <p:spPr>
            <a:xfrm>
              <a:off x="289713" y="556700"/>
              <a:ext cx="847025" cy="378250"/>
            </a:xfrm>
            <a:custGeom>
              <a:avLst/>
              <a:gdLst/>
              <a:ahLst/>
              <a:cxnLst/>
              <a:rect l="l" t="t" r="r" b="b"/>
              <a:pathLst>
                <a:path w="33881" h="15130" extrusionOk="0">
                  <a:moveTo>
                    <a:pt x="15662" y="1"/>
                  </a:moveTo>
                  <a:lnTo>
                    <a:pt x="14277" y="214"/>
                  </a:lnTo>
                  <a:lnTo>
                    <a:pt x="12998" y="320"/>
                  </a:lnTo>
                  <a:lnTo>
                    <a:pt x="10548" y="853"/>
                  </a:lnTo>
                  <a:lnTo>
                    <a:pt x="8204" y="1599"/>
                  </a:lnTo>
                  <a:lnTo>
                    <a:pt x="6180" y="2345"/>
                  </a:lnTo>
                  <a:lnTo>
                    <a:pt x="4368" y="3197"/>
                  </a:lnTo>
                  <a:lnTo>
                    <a:pt x="2877" y="4049"/>
                  </a:lnTo>
                  <a:lnTo>
                    <a:pt x="1705" y="4795"/>
                  </a:lnTo>
                  <a:lnTo>
                    <a:pt x="746" y="5328"/>
                  </a:lnTo>
                  <a:lnTo>
                    <a:pt x="0" y="5860"/>
                  </a:lnTo>
                  <a:lnTo>
                    <a:pt x="1811" y="15130"/>
                  </a:lnTo>
                  <a:lnTo>
                    <a:pt x="5114" y="14490"/>
                  </a:lnTo>
                  <a:lnTo>
                    <a:pt x="8204" y="13958"/>
                  </a:lnTo>
                  <a:lnTo>
                    <a:pt x="11187" y="13745"/>
                  </a:lnTo>
                  <a:lnTo>
                    <a:pt x="14064" y="13532"/>
                  </a:lnTo>
                  <a:lnTo>
                    <a:pt x="16727" y="13425"/>
                  </a:lnTo>
                  <a:lnTo>
                    <a:pt x="19284" y="13425"/>
                  </a:lnTo>
                  <a:lnTo>
                    <a:pt x="21522" y="13532"/>
                  </a:lnTo>
                  <a:lnTo>
                    <a:pt x="23653" y="13638"/>
                  </a:lnTo>
                  <a:lnTo>
                    <a:pt x="27275" y="14064"/>
                  </a:lnTo>
                  <a:lnTo>
                    <a:pt x="29939" y="14597"/>
                  </a:lnTo>
                  <a:lnTo>
                    <a:pt x="31537" y="14917"/>
                  </a:lnTo>
                  <a:lnTo>
                    <a:pt x="32176" y="15130"/>
                  </a:lnTo>
                  <a:lnTo>
                    <a:pt x="33881" y="5860"/>
                  </a:lnTo>
                  <a:lnTo>
                    <a:pt x="32283" y="4688"/>
                  </a:lnTo>
                  <a:lnTo>
                    <a:pt x="30685" y="3730"/>
                  </a:lnTo>
                  <a:lnTo>
                    <a:pt x="29086" y="2771"/>
                  </a:lnTo>
                  <a:lnTo>
                    <a:pt x="27488" y="2025"/>
                  </a:lnTo>
                  <a:lnTo>
                    <a:pt x="25890" y="1492"/>
                  </a:lnTo>
                  <a:lnTo>
                    <a:pt x="24398" y="959"/>
                  </a:lnTo>
                  <a:lnTo>
                    <a:pt x="22907" y="533"/>
                  </a:lnTo>
                  <a:lnTo>
                    <a:pt x="21309" y="320"/>
                  </a:lnTo>
                  <a:lnTo>
                    <a:pt x="19924" y="107"/>
                  </a:lnTo>
                  <a:lnTo>
                    <a:pt x="18432" y="1"/>
                  </a:lnTo>
                  <a:close/>
                </a:path>
              </a:pathLst>
            </a:custGeom>
            <a:solidFill>
              <a:srgbClr val="191919">
                <a:alpha val="26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166;p3"/>
            <p:cNvSpPr/>
            <p:nvPr/>
          </p:nvSpPr>
          <p:spPr>
            <a:xfrm>
              <a:off x="289713" y="559375"/>
              <a:ext cx="847025" cy="143850"/>
            </a:xfrm>
            <a:custGeom>
              <a:avLst/>
              <a:gdLst/>
              <a:ahLst/>
              <a:cxnLst/>
              <a:rect l="l" t="t" r="r" b="b"/>
              <a:pathLst>
                <a:path w="33881" h="5754" extrusionOk="0">
                  <a:moveTo>
                    <a:pt x="16301" y="0"/>
                  </a:moveTo>
                  <a:lnTo>
                    <a:pt x="14810" y="107"/>
                  </a:lnTo>
                  <a:lnTo>
                    <a:pt x="13318" y="213"/>
                  </a:lnTo>
                  <a:lnTo>
                    <a:pt x="11826" y="533"/>
                  </a:lnTo>
                  <a:lnTo>
                    <a:pt x="10228" y="959"/>
                  </a:lnTo>
                  <a:lnTo>
                    <a:pt x="8630" y="1385"/>
                  </a:lnTo>
                  <a:lnTo>
                    <a:pt x="6925" y="2024"/>
                  </a:lnTo>
                  <a:lnTo>
                    <a:pt x="5221" y="2770"/>
                  </a:lnTo>
                  <a:lnTo>
                    <a:pt x="3516" y="3623"/>
                  </a:lnTo>
                  <a:lnTo>
                    <a:pt x="1811" y="4688"/>
                  </a:lnTo>
                  <a:lnTo>
                    <a:pt x="0" y="5753"/>
                  </a:lnTo>
                  <a:lnTo>
                    <a:pt x="3090" y="5327"/>
                  </a:lnTo>
                  <a:lnTo>
                    <a:pt x="6606" y="4901"/>
                  </a:lnTo>
                  <a:lnTo>
                    <a:pt x="11081" y="4475"/>
                  </a:lnTo>
                  <a:lnTo>
                    <a:pt x="13638" y="4368"/>
                  </a:lnTo>
                  <a:lnTo>
                    <a:pt x="16301" y="4262"/>
                  </a:lnTo>
                  <a:lnTo>
                    <a:pt x="19178" y="4262"/>
                  </a:lnTo>
                  <a:lnTo>
                    <a:pt x="22055" y="4368"/>
                  </a:lnTo>
                  <a:lnTo>
                    <a:pt x="24931" y="4475"/>
                  </a:lnTo>
                  <a:lnTo>
                    <a:pt x="27914" y="4795"/>
                  </a:lnTo>
                  <a:lnTo>
                    <a:pt x="30898" y="5221"/>
                  </a:lnTo>
                  <a:lnTo>
                    <a:pt x="33881" y="5753"/>
                  </a:lnTo>
                  <a:lnTo>
                    <a:pt x="33881" y="5753"/>
                  </a:lnTo>
                  <a:lnTo>
                    <a:pt x="33242" y="5221"/>
                  </a:lnTo>
                  <a:lnTo>
                    <a:pt x="32389" y="4688"/>
                  </a:lnTo>
                  <a:lnTo>
                    <a:pt x="31324" y="3942"/>
                  </a:lnTo>
                  <a:lnTo>
                    <a:pt x="29832" y="3196"/>
                  </a:lnTo>
                  <a:lnTo>
                    <a:pt x="28234" y="2344"/>
                  </a:lnTo>
                  <a:lnTo>
                    <a:pt x="26316" y="1598"/>
                  </a:lnTo>
                  <a:lnTo>
                    <a:pt x="24079" y="852"/>
                  </a:lnTo>
                  <a:lnTo>
                    <a:pt x="21735" y="320"/>
                  </a:lnTo>
                  <a:lnTo>
                    <a:pt x="20456" y="107"/>
                  </a:lnTo>
                  <a:lnTo>
                    <a:pt x="1907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167;p3"/>
            <p:cNvSpPr/>
            <p:nvPr/>
          </p:nvSpPr>
          <p:spPr>
            <a:xfrm>
              <a:off x="585363" y="479450"/>
              <a:ext cx="282350" cy="90600"/>
            </a:xfrm>
            <a:custGeom>
              <a:avLst/>
              <a:gdLst/>
              <a:ahLst/>
              <a:cxnLst/>
              <a:rect l="l" t="t" r="r" b="b"/>
              <a:pathLst>
                <a:path w="11294" h="3624" extrusionOk="0">
                  <a:moveTo>
                    <a:pt x="5860" y="1"/>
                  </a:moveTo>
                  <a:lnTo>
                    <a:pt x="3942" y="107"/>
                  </a:lnTo>
                  <a:lnTo>
                    <a:pt x="2025" y="427"/>
                  </a:lnTo>
                  <a:lnTo>
                    <a:pt x="959" y="747"/>
                  </a:lnTo>
                  <a:lnTo>
                    <a:pt x="0" y="1066"/>
                  </a:lnTo>
                  <a:lnTo>
                    <a:pt x="533" y="3623"/>
                  </a:lnTo>
                  <a:lnTo>
                    <a:pt x="4262" y="3517"/>
                  </a:lnTo>
                  <a:lnTo>
                    <a:pt x="7671" y="3517"/>
                  </a:lnTo>
                  <a:lnTo>
                    <a:pt x="10868" y="3623"/>
                  </a:lnTo>
                  <a:lnTo>
                    <a:pt x="11294" y="320"/>
                  </a:lnTo>
                  <a:lnTo>
                    <a:pt x="10335" y="107"/>
                  </a:lnTo>
                  <a:lnTo>
                    <a:pt x="9057" y="1"/>
                  </a:lnTo>
                  <a:close/>
                </a:path>
              </a:pathLst>
            </a:custGeom>
            <a:solidFill>
              <a:srgbClr val="191919">
                <a:alpha val="26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 name="Google Shape;168;p3"/>
          <p:cNvGrpSpPr/>
          <p:nvPr/>
        </p:nvGrpSpPr>
        <p:grpSpPr>
          <a:xfrm>
            <a:off x="5755640" y="88900"/>
            <a:ext cx="1223010" cy="1220470"/>
            <a:chOff x="289713" y="0"/>
            <a:chExt cx="847025" cy="950950"/>
          </a:xfrm>
        </p:grpSpPr>
        <p:sp>
          <p:nvSpPr>
            <p:cNvPr id="169" name="Google Shape;169;p3"/>
            <p:cNvSpPr/>
            <p:nvPr/>
          </p:nvSpPr>
          <p:spPr>
            <a:xfrm>
              <a:off x="289713" y="556700"/>
              <a:ext cx="847025" cy="378250"/>
            </a:xfrm>
            <a:custGeom>
              <a:avLst/>
              <a:gdLst/>
              <a:ahLst/>
              <a:cxnLst/>
              <a:rect l="l" t="t" r="r" b="b"/>
              <a:pathLst>
                <a:path w="33881" h="15130" extrusionOk="0">
                  <a:moveTo>
                    <a:pt x="15662" y="1"/>
                  </a:moveTo>
                  <a:lnTo>
                    <a:pt x="14277" y="214"/>
                  </a:lnTo>
                  <a:lnTo>
                    <a:pt x="12998" y="320"/>
                  </a:lnTo>
                  <a:lnTo>
                    <a:pt x="10548" y="853"/>
                  </a:lnTo>
                  <a:lnTo>
                    <a:pt x="8204" y="1599"/>
                  </a:lnTo>
                  <a:lnTo>
                    <a:pt x="6180" y="2345"/>
                  </a:lnTo>
                  <a:lnTo>
                    <a:pt x="4368" y="3197"/>
                  </a:lnTo>
                  <a:lnTo>
                    <a:pt x="2877" y="4049"/>
                  </a:lnTo>
                  <a:lnTo>
                    <a:pt x="1705" y="4795"/>
                  </a:lnTo>
                  <a:lnTo>
                    <a:pt x="746" y="5328"/>
                  </a:lnTo>
                  <a:lnTo>
                    <a:pt x="0" y="5860"/>
                  </a:lnTo>
                  <a:lnTo>
                    <a:pt x="1811" y="15130"/>
                  </a:lnTo>
                  <a:lnTo>
                    <a:pt x="5114" y="14490"/>
                  </a:lnTo>
                  <a:lnTo>
                    <a:pt x="8204" y="13958"/>
                  </a:lnTo>
                  <a:lnTo>
                    <a:pt x="11187" y="13745"/>
                  </a:lnTo>
                  <a:lnTo>
                    <a:pt x="14064" y="13532"/>
                  </a:lnTo>
                  <a:lnTo>
                    <a:pt x="16727" y="13425"/>
                  </a:lnTo>
                  <a:lnTo>
                    <a:pt x="19284" y="13425"/>
                  </a:lnTo>
                  <a:lnTo>
                    <a:pt x="21522" y="13532"/>
                  </a:lnTo>
                  <a:lnTo>
                    <a:pt x="23653" y="13638"/>
                  </a:lnTo>
                  <a:lnTo>
                    <a:pt x="27275" y="14064"/>
                  </a:lnTo>
                  <a:lnTo>
                    <a:pt x="29939" y="14597"/>
                  </a:lnTo>
                  <a:lnTo>
                    <a:pt x="31537" y="14917"/>
                  </a:lnTo>
                  <a:lnTo>
                    <a:pt x="32176" y="15130"/>
                  </a:lnTo>
                  <a:lnTo>
                    <a:pt x="33881" y="5860"/>
                  </a:lnTo>
                  <a:lnTo>
                    <a:pt x="32283" y="4688"/>
                  </a:lnTo>
                  <a:lnTo>
                    <a:pt x="30685" y="3730"/>
                  </a:lnTo>
                  <a:lnTo>
                    <a:pt x="29086" y="2771"/>
                  </a:lnTo>
                  <a:lnTo>
                    <a:pt x="27488" y="2025"/>
                  </a:lnTo>
                  <a:lnTo>
                    <a:pt x="25890" y="1492"/>
                  </a:lnTo>
                  <a:lnTo>
                    <a:pt x="24398" y="959"/>
                  </a:lnTo>
                  <a:lnTo>
                    <a:pt x="22907" y="533"/>
                  </a:lnTo>
                  <a:lnTo>
                    <a:pt x="21309" y="320"/>
                  </a:lnTo>
                  <a:lnTo>
                    <a:pt x="19924" y="107"/>
                  </a:lnTo>
                  <a:lnTo>
                    <a:pt x="18432"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170;p3"/>
            <p:cNvSpPr/>
            <p:nvPr/>
          </p:nvSpPr>
          <p:spPr>
            <a:xfrm>
              <a:off x="334988" y="886975"/>
              <a:ext cx="759150" cy="63975"/>
            </a:xfrm>
            <a:custGeom>
              <a:avLst/>
              <a:gdLst/>
              <a:ahLst/>
              <a:cxnLst/>
              <a:rect l="l" t="t" r="r" b="b"/>
              <a:pathLst>
                <a:path w="30366" h="2559" extrusionOk="0">
                  <a:moveTo>
                    <a:pt x="15129" y="1"/>
                  </a:moveTo>
                  <a:lnTo>
                    <a:pt x="12466" y="108"/>
                  </a:lnTo>
                  <a:lnTo>
                    <a:pt x="9589" y="321"/>
                  </a:lnTo>
                  <a:lnTo>
                    <a:pt x="6499" y="640"/>
                  </a:lnTo>
                  <a:lnTo>
                    <a:pt x="3303" y="1173"/>
                  </a:lnTo>
                  <a:lnTo>
                    <a:pt x="0" y="1919"/>
                  </a:lnTo>
                  <a:lnTo>
                    <a:pt x="2025" y="2132"/>
                  </a:lnTo>
                  <a:lnTo>
                    <a:pt x="4582" y="2345"/>
                  </a:lnTo>
                  <a:lnTo>
                    <a:pt x="8098" y="2451"/>
                  </a:lnTo>
                  <a:lnTo>
                    <a:pt x="12466" y="2558"/>
                  </a:lnTo>
                  <a:lnTo>
                    <a:pt x="17686" y="2558"/>
                  </a:lnTo>
                  <a:lnTo>
                    <a:pt x="23653" y="2345"/>
                  </a:lnTo>
                  <a:lnTo>
                    <a:pt x="30365" y="1919"/>
                  </a:lnTo>
                  <a:lnTo>
                    <a:pt x="29726" y="1706"/>
                  </a:lnTo>
                  <a:lnTo>
                    <a:pt x="28128" y="1279"/>
                  </a:lnTo>
                  <a:lnTo>
                    <a:pt x="25571" y="747"/>
                  </a:lnTo>
                  <a:lnTo>
                    <a:pt x="23866" y="534"/>
                  </a:lnTo>
                  <a:lnTo>
                    <a:pt x="22055" y="321"/>
                  </a:lnTo>
                  <a:lnTo>
                    <a:pt x="19924" y="108"/>
                  </a:lnTo>
                  <a:lnTo>
                    <a:pt x="1758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171;p3"/>
            <p:cNvSpPr/>
            <p:nvPr/>
          </p:nvSpPr>
          <p:spPr>
            <a:xfrm>
              <a:off x="390913" y="900300"/>
              <a:ext cx="668600" cy="45300"/>
            </a:xfrm>
            <a:custGeom>
              <a:avLst/>
              <a:gdLst/>
              <a:ahLst/>
              <a:cxnLst/>
              <a:rect l="l" t="t" r="r" b="b"/>
              <a:pathLst>
                <a:path w="26744" h="1812" extrusionOk="0">
                  <a:moveTo>
                    <a:pt x="12999" y="1"/>
                  </a:moveTo>
                  <a:lnTo>
                    <a:pt x="8844" y="107"/>
                  </a:lnTo>
                  <a:lnTo>
                    <a:pt x="5221" y="427"/>
                  </a:lnTo>
                  <a:lnTo>
                    <a:pt x="2451" y="746"/>
                  </a:lnTo>
                  <a:lnTo>
                    <a:pt x="1" y="1066"/>
                  </a:lnTo>
                  <a:lnTo>
                    <a:pt x="2132" y="1386"/>
                  </a:lnTo>
                  <a:lnTo>
                    <a:pt x="4369" y="1599"/>
                  </a:lnTo>
                  <a:lnTo>
                    <a:pt x="8950" y="1812"/>
                  </a:lnTo>
                  <a:lnTo>
                    <a:pt x="13425" y="1812"/>
                  </a:lnTo>
                  <a:lnTo>
                    <a:pt x="17580" y="1705"/>
                  </a:lnTo>
                  <a:lnTo>
                    <a:pt x="21309" y="1492"/>
                  </a:lnTo>
                  <a:lnTo>
                    <a:pt x="24186" y="1386"/>
                  </a:lnTo>
                  <a:lnTo>
                    <a:pt x="26743" y="1066"/>
                  </a:lnTo>
                  <a:lnTo>
                    <a:pt x="24399" y="640"/>
                  </a:lnTo>
                  <a:lnTo>
                    <a:pt x="22162" y="427"/>
                  </a:lnTo>
                  <a:lnTo>
                    <a:pt x="19818" y="214"/>
                  </a:lnTo>
                  <a:lnTo>
                    <a:pt x="17474"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172;p3"/>
            <p:cNvSpPr/>
            <p:nvPr/>
          </p:nvSpPr>
          <p:spPr>
            <a:xfrm>
              <a:off x="585363" y="479450"/>
              <a:ext cx="282350" cy="90600"/>
            </a:xfrm>
            <a:custGeom>
              <a:avLst/>
              <a:gdLst/>
              <a:ahLst/>
              <a:cxnLst/>
              <a:rect l="l" t="t" r="r" b="b"/>
              <a:pathLst>
                <a:path w="11294" h="3624" extrusionOk="0">
                  <a:moveTo>
                    <a:pt x="5860" y="1"/>
                  </a:moveTo>
                  <a:lnTo>
                    <a:pt x="3942" y="107"/>
                  </a:lnTo>
                  <a:lnTo>
                    <a:pt x="2025" y="427"/>
                  </a:lnTo>
                  <a:lnTo>
                    <a:pt x="959" y="747"/>
                  </a:lnTo>
                  <a:lnTo>
                    <a:pt x="0" y="1066"/>
                  </a:lnTo>
                  <a:lnTo>
                    <a:pt x="533" y="3623"/>
                  </a:lnTo>
                  <a:lnTo>
                    <a:pt x="4262" y="3517"/>
                  </a:lnTo>
                  <a:lnTo>
                    <a:pt x="7671" y="3517"/>
                  </a:lnTo>
                  <a:lnTo>
                    <a:pt x="10868" y="3623"/>
                  </a:lnTo>
                  <a:lnTo>
                    <a:pt x="11294" y="320"/>
                  </a:lnTo>
                  <a:lnTo>
                    <a:pt x="10335" y="107"/>
                  </a:lnTo>
                  <a:lnTo>
                    <a:pt x="9057"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173;p3"/>
            <p:cNvSpPr/>
            <p:nvPr/>
          </p:nvSpPr>
          <p:spPr>
            <a:xfrm>
              <a:off x="713213" y="0"/>
              <a:ext cx="21325" cy="479475"/>
            </a:xfrm>
            <a:custGeom>
              <a:avLst/>
              <a:gdLst/>
              <a:ahLst/>
              <a:cxnLst/>
              <a:rect l="l" t="t" r="r" b="b"/>
              <a:pathLst>
                <a:path w="853" h="19179" extrusionOk="0">
                  <a:moveTo>
                    <a:pt x="0" y="1"/>
                  </a:moveTo>
                  <a:lnTo>
                    <a:pt x="427" y="19179"/>
                  </a:lnTo>
                  <a:lnTo>
                    <a:pt x="853" y="19179"/>
                  </a:lnTo>
                  <a:lnTo>
                    <a:pt x="427" y="1"/>
                  </a:lnTo>
                  <a:close/>
                </a:path>
              </a:pathLst>
            </a:custGeom>
            <a:solidFill>
              <a:schemeClr val="dk2"/>
            </a:solid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174;p3"/>
            <p:cNvSpPr/>
            <p:nvPr/>
          </p:nvSpPr>
          <p:spPr>
            <a:xfrm>
              <a:off x="630638" y="900300"/>
              <a:ext cx="186475" cy="39975"/>
            </a:xfrm>
            <a:custGeom>
              <a:avLst/>
              <a:gdLst/>
              <a:ahLst/>
              <a:cxnLst/>
              <a:rect l="l" t="t" r="r" b="b"/>
              <a:pathLst>
                <a:path w="7459" h="1599" extrusionOk="0">
                  <a:moveTo>
                    <a:pt x="2558" y="1"/>
                  </a:moveTo>
                  <a:lnTo>
                    <a:pt x="1" y="107"/>
                  </a:lnTo>
                  <a:lnTo>
                    <a:pt x="640" y="533"/>
                  </a:lnTo>
                  <a:lnTo>
                    <a:pt x="1386" y="960"/>
                  </a:lnTo>
                  <a:lnTo>
                    <a:pt x="2451" y="1386"/>
                  </a:lnTo>
                  <a:lnTo>
                    <a:pt x="2984" y="1492"/>
                  </a:lnTo>
                  <a:lnTo>
                    <a:pt x="3517" y="1599"/>
                  </a:lnTo>
                  <a:lnTo>
                    <a:pt x="4156" y="1599"/>
                  </a:lnTo>
                  <a:lnTo>
                    <a:pt x="4795" y="1492"/>
                  </a:lnTo>
                  <a:lnTo>
                    <a:pt x="5434" y="1279"/>
                  </a:lnTo>
                  <a:lnTo>
                    <a:pt x="6074" y="960"/>
                  </a:lnTo>
                  <a:lnTo>
                    <a:pt x="6819" y="533"/>
                  </a:lnTo>
                  <a:lnTo>
                    <a:pt x="745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175;p3"/>
            <p:cNvSpPr/>
            <p:nvPr/>
          </p:nvSpPr>
          <p:spPr>
            <a:xfrm>
              <a:off x="289713" y="556700"/>
              <a:ext cx="847025" cy="378250"/>
            </a:xfrm>
            <a:custGeom>
              <a:avLst/>
              <a:gdLst/>
              <a:ahLst/>
              <a:cxnLst/>
              <a:rect l="l" t="t" r="r" b="b"/>
              <a:pathLst>
                <a:path w="33881" h="15130" extrusionOk="0">
                  <a:moveTo>
                    <a:pt x="15662" y="1"/>
                  </a:moveTo>
                  <a:lnTo>
                    <a:pt x="14277" y="214"/>
                  </a:lnTo>
                  <a:lnTo>
                    <a:pt x="12998" y="320"/>
                  </a:lnTo>
                  <a:lnTo>
                    <a:pt x="10548" y="853"/>
                  </a:lnTo>
                  <a:lnTo>
                    <a:pt x="8204" y="1599"/>
                  </a:lnTo>
                  <a:lnTo>
                    <a:pt x="6180" y="2345"/>
                  </a:lnTo>
                  <a:lnTo>
                    <a:pt x="4368" y="3197"/>
                  </a:lnTo>
                  <a:lnTo>
                    <a:pt x="2877" y="4049"/>
                  </a:lnTo>
                  <a:lnTo>
                    <a:pt x="1705" y="4795"/>
                  </a:lnTo>
                  <a:lnTo>
                    <a:pt x="746" y="5328"/>
                  </a:lnTo>
                  <a:lnTo>
                    <a:pt x="0" y="5860"/>
                  </a:lnTo>
                  <a:lnTo>
                    <a:pt x="1811" y="15130"/>
                  </a:lnTo>
                  <a:lnTo>
                    <a:pt x="5114" y="14490"/>
                  </a:lnTo>
                  <a:lnTo>
                    <a:pt x="8204" y="13958"/>
                  </a:lnTo>
                  <a:lnTo>
                    <a:pt x="11187" y="13745"/>
                  </a:lnTo>
                  <a:lnTo>
                    <a:pt x="14064" y="13532"/>
                  </a:lnTo>
                  <a:lnTo>
                    <a:pt x="16727" y="13425"/>
                  </a:lnTo>
                  <a:lnTo>
                    <a:pt x="19284" y="13425"/>
                  </a:lnTo>
                  <a:lnTo>
                    <a:pt x="21522" y="13532"/>
                  </a:lnTo>
                  <a:lnTo>
                    <a:pt x="23653" y="13638"/>
                  </a:lnTo>
                  <a:lnTo>
                    <a:pt x="27275" y="14064"/>
                  </a:lnTo>
                  <a:lnTo>
                    <a:pt x="29939" y="14597"/>
                  </a:lnTo>
                  <a:lnTo>
                    <a:pt x="31537" y="14917"/>
                  </a:lnTo>
                  <a:lnTo>
                    <a:pt x="32176" y="15130"/>
                  </a:lnTo>
                  <a:lnTo>
                    <a:pt x="33881" y="5860"/>
                  </a:lnTo>
                  <a:lnTo>
                    <a:pt x="32283" y="4688"/>
                  </a:lnTo>
                  <a:lnTo>
                    <a:pt x="30685" y="3730"/>
                  </a:lnTo>
                  <a:lnTo>
                    <a:pt x="29086" y="2771"/>
                  </a:lnTo>
                  <a:lnTo>
                    <a:pt x="27488" y="2025"/>
                  </a:lnTo>
                  <a:lnTo>
                    <a:pt x="25890" y="1492"/>
                  </a:lnTo>
                  <a:lnTo>
                    <a:pt x="24398" y="959"/>
                  </a:lnTo>
                  <a:lnTo>
                    <a:pt x="22907" y="533"/>
                  </a:lnTo>
                  <a:lnTo>
                    <a:pt x="21309" y="320"/>
                  </a:lnTo>
                  <a:lnTo>
                    <a:pt x="19924" y="107"/>
                  </a:lnTo>
                  <a:lnTo>
                    <a:pt x="18432" y="1"/>
                  </a:lnTo>
                  <a:close/>
                </a:path>
              </a:pathLst>
            </a:custGeom>
            <a:solidFill>
              <a:srgbClr val="191919">
                <a:alpha val="26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176;p3"/>
            <p:cNvSpPr/>
            <p:nvPr/>
          </p:nvSpPr>
          <p:spPr>
            <a:xfrm>
              <a:off x="289713" y="559375"/>
              <a:ext cx="847025" cy="143850"/>
            </a:xfrm>
            <a:custGeom>
              <a:avLst/>
              <a:gdLst/>
              <a:ahLst/>
              <a:cxnLst/>
              <a:rect l="l" t="t" r="r" b="b"/>
              <a:pathLst>
                <a:path w="33881" h="5754" extrusionOk="0">
                  <a:moveTo>
                    <a:pt x="16301" y="0"/>
                  </a:moveTo>
                  <a:lnTo>
                    <a:pt x="14810" y="107"/>
                  </a:lnTo>
                  <a:lnTo>
                    <a:pt x="13318" y="213"/>
                  </a:lnTo>
                  <a:lnTo>
                    <a:pt x="11826" y="533"/>
                  </a:lnTo>
                  <a:lnTo>
                    <a:pt x="10228" y="959"/>
                  </a:lnTo>
                  <a:lnTo>
                    <a:pt x="8630" y="1385"/>
                  </a:lnTo>
                  <a:lnTo>
                    <a:pt x="6925" y="2024"/>
                  </a:lnTo>
                  <a:lnTo>
                    <a:pt x="5221" y="2770"/>
                  </a:lnTo>
                  <a:lnTo>
                    <a:pt x="3516" y="3623"/>
                  </a:lnTo>
                  <a:lnTo>
                    <a:pt x="1811" y="4688"/>
                  </a:lnTo>
                  <a:lnTo>
                    <a:pt x="0" y="5753"/>
                  </a:lnTo>
                  <a:lnTo>
                    <a:pt x="3090" y="5327"/>
                  </a:lnTo>
                  <a:lnTo>
                    <a:pt x="6606" y="4901"/>
                  </a:lnTo>
                  <a:lnTo>
                    <a:pt x="11081" y="4475"/>
                  </a:lnTo>
                  <a:lnTo>
                    <a:pt x="13638" y="4368"/>
                  </a:lnTo>
                  <a:lnTo>
                    <a:pt x="16301" y="4262"/>
                  </a:lnTo>
                  <a:lnTo>
                    <a:pt x="19178" y="4262"/>
                  </a:lnTo>
                  <a:lnTo>
                    <a:pt x="22055" y="4368"/>
                  </a:lnTo>
                  <a:lnTo>
                    <a:pt x="24931" y="4475"/>
                  </a:lnTo>
                  <a:lnTo>
                    <a:pt x="27914" y="4795"/>
                  </a:lnTo>
                  <a:lnTo>
                    <a:pt x="30898" y="5221"/>
                  </a:lnTo>
                  <a:lnTo>
                    <a:pt x="33881" y="5753"/>
                  </a:lnTo>
                  <a:lnTo>
                    <a:pt x="33881" y="5753"/>
                  </a:lnTo>
                  <a:lnTo>
                    <a:pt x="33242" y="5221"/>
                  </a:lnTo>
                  <a:lnTo>
                    <a:pt x="32389" y="4688"/>
                  </a:lnTo>
                  <a:lnTo>
                    <a:pt x="31324" y="3942"/>
                  </a:lnTo>
                  <a:lnTo>
                    <a:pt x="29832" y="3196"/>
                  </a:lnTo>
                  <a:lnTo>
                    <a:pt x="28234" y="2344"/>
                  </a:lnTo>
                  <a:lnTo>
                    <a:pt x="26316" y="1598"/>
                  </a:lnTo>
                  <a:lnTo>
                    <a:pt x="24079" y="852"/>
                  </a:lnTo>
                  <a:lnTo>
                    <a:pt x="21735" y="320"/>
                  </a:lnTo>
                  <a:lnTo>
                    <a:pt x="20456" y="107"/>
                  </a:lnTo>
                  <a:lnTo>
                    <a:pt x="1907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177;p3"/>
            <p:cNvSpPr/>
            <p:nvPr/>
          </p:nvSpPr>
          <p:spPr>
            <a:xfrm>
              <a:off x="585363" y="479450"/>
              <a:ext cx="282350" cy="90600"/>
            </a:xfrm>
            <a:custGeom>
              <a:avLst/>
              <a:gdLst/>
              <a:ahLst/>
              <a:cxnLst/>
              <a:rect l="l" t="t" r="r" b="b"/>
              <a:pathLst>
                <a:path w="11294" h="3624" extrusionOk="0">
                  <a:moveTo>
                    <a:pt x="5860" y="1"/>
                  </a:moveTo>
                  <a:lnTo>
                    <a:pt x="3942" y="107"/>
                  </a:lnTo>
                  <a:lnTo>
                    <a:pt x="2025" y="427"/>
                  </a:lnTo>
                  <a:lnTo>
                    <a:pt x="959" y="747"/>
                  </a:lnTo>
                  <a:lnTo>
                    <a:pt x="0" y="1066"/>
                  </a:lnTo>
                  <a:lnTo>
                    <a:pt x="533" y="3623"/>
                  </a:lnTo>
                  <a:lnTo>
                    <a:pt x="4262" y="3517"/>
                  </a:lnTo>
                  <a:lnTo>
                    <a:pt x="7671" y="3517"/>
                  </a:lnTo>
                  <a:lnTo>
                    <a:pt x="10868" y="3623"/>
                  </a:lnTo>
                  <a:lnTo>
                    <a:pt x="11294" y="320"/>
                  </a:lnTo>
                  <a:lnTo>
                    <a:pt x="10335" y="107"/>
                  </a:lnTo>
                  <a:lnTo>
                    <a:pt x="9057" y="1"/>
                  </a:lnTo>
                  <a:close/>
                </a:path>
              </a:pathLst>
            </a:custGeom>
            <a:solidFill>
              <a:srgbClr val="191919">
                <a:alpha val="26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8" name="Google Shape;178;p3"/>
          <p:cNvGrpSpPr/>
          <p:nvPr/>
        </p:nvGrpSpPr>
        <p:grpSpPr>
          <a:xfrm>
            <a:off x="7135495" y="88900"/>
            <a:ext cx="1223010" cy="1220470"/>
            <a:chOff x="289713" y="0"/>
            <a:chExt cx="847025" cy="950950"/>
          </a:xfrm>
        </p:grpSpPr>
        <p:sp>
          <p:nvSpPr>
            <p:cNvPr id="179" name="Google Shape;179;p3"/>
            <p:cNvSpPr/>
            <p:nvPr/>
          </p:nvSpPr>
          <p:spPr>
            <a:xfrm>
              <a:off x="289713" y="556700"/>
              <a:ext cx="847025" cy="378250"/>
            </a:xfrm>
            <a:custGeom>
              <a:avLst/>
              <a:gdLst/>
              <a:ahLst/>
              <a:cxnLst/>
              <a:rect l="l" t="t" r="r" b="b"/>
              <a:pathLst>
                <a:path w="33881" h="15130" extrusionOk="0">
                  <a:moveTo>
                    <a:pt x="15662" y="1"/>
                  </a:moveTo>
                  <a:lnTo>
                    <a:pt x="14277" y="214"/>
                  </a:lnTo>
                  <a:lnTo>
                    <a:pt x="12998" y="320"/>
                  </a:lnTo>
                  <a:lnTo>
                    <a:pt x="10548" y="853"/>
                  </a:lnTo>
                  <a:lnTo>
                    <a:pt x="8204" y="1599"/>
                  </a:lnTo>
                  <a:lnTo>
                    <a:pt x="6180" y="2345"/>
                  </a:lnTo>
                  <a:lnTo>
                    <a:pt x="4368" y="3197"/>
                  </a:lnTo>
                  <a:lnTo>
                    <a:pt x="2877" y="4049"/>
                  </a:lnTo>
                  <a:lnTo>
                    <a:pt x="1705" y="4795"/>
                  </a:lnTo>
                  <a:lnTo>
                    <a:pt x="746" y="5328"/>
                  </a:lnTo>
                  <a:lnTo>
                    <a:pt x="0" y="5860"/>
                  </a:lnTo>
                  <a:lnTo>
                    <a:pt x="1811" y="15130"/>
                  </a:lnTo>
                  <a:lnTo>
                    <a:pt x="5114" y="14490"/>
                  </a:lnTo>
                  <a:lnTo>
                    <a:pt x="8204" y="13958"/>
                  </a:lnTo>
                  <a:lnTo>
                    <a:pt x="11187" y="13745"/>
                  </a:lnTo>
                  <a:lnTo>
                    <a:pt x="14064" y="13532"/>
                  </a:lnTo>
                  <a:lnTo>
                    <a:pt x="16727" y="13425"/>
                  </a:lnTo>
                  <a:lnTo>
                    <a:pt x="19284" y="13425"/>
                  </a:lnTo>
                  <a:lnTo>
                    <a:pt x="21522" y="13532"/>
                  </a:lnTo>
                  <a:lnTo>
                    <a:pt x="23653" y="13638"/>
                  </a:lnTo>
                  <a:lnTo>
                    <a:pt x="27275" y="14064"/>
                  </a:lnTo>
                  <a:lnTo>
                    <a:pt x="29939" y="14597"/>
                  </a:lnTo>
                  <a:lnTo>
                    <a:pt x="31537" y="14917"/>
                  </a:lnTo>
                  <a:lnTo>
                    <a:pt x="32176" y="15130"/>
                  </a:lnTo>
                  <a:lnTo>
                    <a:pt x="33881" y="5860"/>
                  </a:lnTo>
                  <a:lnTo>
                    <a:pt x="32283" y="4688"/>
                  </a:lnTo>
                  <a:lnTo>
                    <a:pt x="30685" y="3730"/>
                  </a:lnTo>
                  <a:lnTo>
                    <a:pt x="29086" y="2771"/>
                  </a:lnTo>
                  <a:lnTo>
                    <a:pt x="27488" y="2025"/>
                  </a:lnTo>
                  <a:lnTo>
                    <a:pt x="25890" y="1492"/>
                  </a:lnTo>
                  <a:lnTo>
                    <a:pt x="24398" y="959"/>
                  </a:lnTo>
                  <a:lnTo>
                    <a:pt x="22907" y="533"/>
                  </a:lnTo>
                  <a:lnTo>
                    <a:pt x="21309" y="320"/>
                  </a:lnTo>
                  <a:lnTo>
                    <a:pt x="19924" y="107"/>
                  </a:lnTo>
                  <a:lnTo>
                    <a:pt x="18432"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180;p3"/>
            <p:cNvSpPr/>
            <p:nvPr/>
          </p:nvSpPr>
          <p:spPr>
            <a:xfrm>
              <a:off x="334988" y="886975"/>
              <a:ext cx="759150" cy="63975"/>
            </a:xfrm>
            <a:custGeom>
              <a:avLst/>
              <a:gdLst/>
              <a:ahLst/>
              <a:cxnLst/>
              <a:rect l="l" t="t" r="r" b="b"/>
              <a:pathLst>
                <a:path w="30366" h="2559" extrusionOk="0">
                  <a:moveTo>
                    <a:pt x="15129" y="1"/>
                  </a:moveTo>
                  <a:lnTo>
                    <a:pt x="12466" y="108"/>
                  </a:lnTo>
                  <a:lnTo>
                    <a:pt x="9589" y="321"/>
                  </a:lnTo>
                  <a:lnTo>
                    <a:pt x="6499" y="640"/>
                  </a:lnTo>
                  <a:lnTo>
                    <a:pt x="3303" y="1173"/>
                  </a:lnTo>
                  <a:lnTo>
                    <a:pt x="0" y="1919"/>
                  </a:lnTo>
                  <a:lnTo>
                    <a:pt x="2025" y="2132"/>
                  </a:lnTo>
                  <a:lnTo>
                    <a:pt x="4582" y="2345"/>
                  </a:lnTo>
                  <a:lnTo>
                    <a:pt x="8098" y="2451"/>
                  </a:lnTo>
                  <a:lnTo>
                    <a:pt x="12466" y="2558"/>
                  </a:lnTo>
                  <a:lnTo>
                    <a:pt x="17686" y="2558"/>
                  </a:lnTo>
                  <a:lnTo>
                    <a:pt x="23653" y="2345"/>
                  </a:lnTo>
                  <a:lnTo>
                    <a:pt x="30365" y="1919"/>
                  </a:lnTo>
                  <a:lnTo>
                    <a:pt x="29726" y="1706"/>
                  </a:lnTo>
                  <a:lnTo>
                    <a:pt x="28128" y="1279"/>
                  </a:lnTo>
                  <a:lnTo>
                    <a:pt x="25571" y="747"/>
                  </a:lnTo>
                  <a:lnTo>
                    <a:pt x="23866" y="534"/>
                  </a:lnTo>
                  <a:lnTo>
                    <a:pt x="22055" y="321"/>
                  </a:lnTo>
                  <a:lnTo>
                    <a:pt x="19924" y="108"/>
                  </a:lnTo>
                  <a:lnTo>
                    <a:pt x="1758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181;p3"/>
            <p:cNvSpPr/>
            <p:nvPr/>
          </p:nvSpPr>
          <p:spPr>
            <a:xfrm>
              <a:off x="390913" y="900300"/>
              <a:ext cx="668600" cy="45300"/>
            </a:xfrm>
            <a:custGeom>
              <a:avLst/>
              <a:gdLst/>
              <a:ahLst/>
              <a:cxnLst/>
              <a:rect l="l" t="t" r="r" b="b"/>
              <a:pathLst>
                <a:path w="26744" h="1812" extrusionOk="0">
                  <a:moveTo>
                    <a:pt x="12999" y="1"/>
                  </a:moveTo>
                  <a:lnTo>
                    <a:pt x="8844" y="107"/>
                  </a:lnTo>
                  <a:lnTo>
                    <a:pt x="5221" y="427"/>
                  </a:lnTo>
                  <a:lnTo>
                    <a:pt x="2451" y="746"/>
                  </a:lnTo>
                  <a:lnTo>
                    <a:pt x="1" y="1066"/>
                  </a:lnTo>
                  <a:lnTo>
                    <a:pt x="2132" y="1386"/>
                  </a:lnTo>
                  <a:lnTo>
                    <a:pt x="4369" y="1599"/>
                  </a:lnTo>
                  <a:lnTo>
                    <a:pt x="8950" y="1812"/>
                  </a:lnTo>
                  <a:lnTo>
                    <a:pt x="13425" y="1812"/>
                  </a:lnTo>
                  <a:lnTo>
                    <a:pt x="17580" y="1705"/>
                  </a:lnTo>
                  <a:lnTo>
                    <a:pt x="21309" y="1492"/>
                  </a:lnTo>
                  <a:lnTo>
                    <a:pt x="24186" y="1386"/>
                  </a:lnTo>
                  <a:lnTo>
                    <a:pt x="26743" y="1066"/>
                  </a:lnTo>
                  <a:lnTo>
                    <a:pt x="24399" y="640"/>
                  </a:lnTo>
                  <a:lnTo>
                    <a:pt x="22162" y="427"/>
                  </a:lnTo>
                  <a:lnTo>
                    <a:pt x="19818" y="214"/>
                  </a:lnTo>
                  <a:lnTo>
                    <a:pt x="17474"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182;p3"/>
            <p:cNvSpPr/>
            <p:nvPr/>
          </p:nvSpPr>
          <p:spPr>
            <a:xfrm>
              <a:off x="585363" y="479450"/>
              <a:ext cx="282350" cy="90600"/>
            </a:xfrm>
            <a:custGeom>
              <a:avLst/>
              <a:gdLst/>
              <a:ahLst/>
              <a:cxnLst/>
              <a:rect l="l" t="t" r="r" b="b"/>
              <a:pathLst>
                <a:path w="11294" h="3624" extrusionOk="0">
                  <a:moveTo>
                    <a:pt x="5860" y="1"/>
                  </a:moveTo>
                  <a:lnTo>
                    <a:pt x="3942" y="107"/>
                  </a:lnTo>
                  <a:lnTo>
                    <a:pt x="2025" y="427"/>
                  </a:lnTo>
                  <a:lnTo>
                    <a:pt x="959" y="747"/>
                  </a:lnTo>
                  <a:lnTo>
                    <a:pt x="0" y="1066"/>
                  </a:lnTo>
                  <a:lnTo>
                    <a:pt x="533" y="3623"/>
                  </a:lnTo>
                  <a:lnTo>
                    <a:pt x="4262" y="3517"/>
                  </a:lnTo>
                  <a:lnTo>
                    <a:pt x="7671" y="3517"/>
                  </a:lnTo>
                  <a:lnTo>
                    <a:pt x="10868" y="3623"/>
                  </a:lnTo>
                  <a:lnTo>
                    <a:pt x="11294" y="320"/>
                  </a:lnTo>
                  <a:lnTo>
                    <a:pt x="10335" y="107"/>
                  </a:lnTo>
                  <a:lnTo>
                    <a:pt x="9057"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183;p3"/>
            <p:cNvSpPr/>
            <p:nvPr/>
          </p:nvSpPr>
          <p:spPr>
            <a:xfrm>
              <a:off x="713213" y="0"/>
              <a:ext cx="21325" cy="479475"/>
            </a:xfrm>
            <a:custGeom>
              <a:avLst/>
              <a:gdLst/>
              <a:ahLst/>
              <a:cxnLst/>
              <a:rect l="l" t="t" r="r" b="b"/>
              <a:pathLst>
                <a:path w="853" h="19179" extrusionOk="0">
                  <a:moveTo>
                    <a:pt x="0" y="1"/>
                  </a:moveTo>
                  <a:lnTo>
                    <a:pt x="427" y="19179"/>
                  </a:lnTo>
                  <a:lnTo>
                    <a:pt x="853" y="19179"/>
                  </a:lnTo>
                  <a:lnTo>
                    <a:pt x="427" y="1"/>
                  </a:lnTo>
                  <a:close/>
                </a:path>
              </a:pathLst>
            </a:custGeom>
            <a:solidFill>
              <a:schemeClr val="dk2"/>
            </a:solid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184;p3"/>
            <p:cNvSpPr/>
            <p:nvPr/>
          </p:nvSpPr>
          <p:spPr>
            <a:xfrm>
              <a:off x="630638" y="900300"/>
              <a:ext cx="186475" cy="39975"/>
            </a:xfrm>
            <a:custGeom>
              <a:avLst/>
              <a:gdLst/>
              <a:ahLst/>
              <a:cxnLst/>
              <a:rect l="l" t="t" r="r" b="b"/>
              <a:pathLst>
                <a:path w="7459" h="1599" extrusionOk="0">
                  <a:moveTo>
                    <a:pt x="2558" y="1"/>
                  </a:moveTo>
                  <a:lnTo>
                    <a:pt x="1" y="107"/>
                  </a:lnTo>
                  <a:lnTo>
                    <a:pt x="640" y="533"/>
                  </a:lnTo>
                  <a:lnTo>
                    <a:pt x="1386" y="960"/>
                  </a:lnTo>
                  <a:lnTo>
                    <a:pt x="2451" y="1386"/>
                  </a:lnTo>
                  <a:lnTo>
                    <a:pt x="2984" y="1492"/>
                  </a:lnTo>
                  <a:lnTo>
                    <a:pt x="3517" y="1599"/>
                  </a:lnTo>
                  <a:lnTo>
                    <a:pt x="4156" y="1599"/>
                  </a:lnTo>
                  <a:lnTo>
                    <a:pt x="4795" y="1492"/>
                  </a:lnTo>
                  <a:lnTo>
                    <a:pt x="5434" y="1279"/>
                  </a:lnTo>
                  <a:lnTo>
                    <a:pt x="6074" y="960"/>
                  </a:lnTo>
                  <a:lnTo>
                    <a:pt x="6819" y="533"/>
                  </a:lnTo>
                  <a:lnTo>
                    <a:pt x="745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185;p3"/>
            <p:cNvSpPr/>
            <p:nvPr/>
          </p:nvSpPr>
          <p:spPr>
            <a:xfrm>
              <a:off x="289713" y="556700"/>
              <a:ext cx="847025" cy="378250"/>
            </a:xfrm>
            <a:custGeom>
              <a:avLst/>
              <a:gdLst/>
              <a:ahLst/>
              <a:cxnLst/>
              <a:rect l="l" t="t" r="r" b="b"/>
              <a:pathLst>
                <a:path w="33881" h="15130" extrusionOk="0">
                  <a:moveTo>
                    <a:pt x="15662" y="1"/>
                  </a:moveTo>
                  <a:lnTo>
                    <a:pt x="14277" y="214"/>
                  </a:lnTo>
                  <a:lnTo>
                    <a:pt x="12998" y="320"/>
                  </a:lnTo>
                  <a:lnTo>
                    <a:pt x="10548" y="853"/>
                  </a:lnTo>
                  <a:lnTo>
                    <a:pt x="8204" y="1599"/>
                  </a:lnTo>
                  <a:lnTo>
                    <a:pt x="6180" y="2345"/>
                  </a:lnTo>
                  <a:lnTo>
                    <a:pt x="4368" y="3197"/>
                  </a:lnTo>
                  <a:lnTo>
                    <a:pt x="2877" y="4049"/>
                  </a:lnTo>
                  <a:lnTo>
                    <a:pt x="1705" y="4795"/>
                  </a:lnTo>
                  <a:lnTo>
                    <a:pt x="746" y="5328"/>
                  </a:lnTo>
                  <a:lnTo>
                    <a:pt x="0" y="5860"/>
                  </a:lnTo>
                  <a:lnTo>
                    <a:pt x="1811" y="15130"/>
                  </a:lnTo>
                  <a:lnTo>
                    <a:pt x="5114" y="14490"/>
                  </a:lnTo>
                  <a:lnTo>
                    <a:pt x="8204" y="13958"/>
                  </a:lnTo>
                  <a:lnTo>
                    <a:pt x="11187" y="13745"/>
                  </a:lnTo>
                  <a:lnTo>
                    <a:pt x="14064" y="13532"/>
                  </a:lnTo>
                  <a:lnTo>
                    <a:pt x="16727" y="13425"/>
                  </a:lnTo>
                  <a:lnTo>
                    <a:pt x="19284" y="13425"/>
                  </a:lnTo>
                  <a:lnTo>
                    <a:pt x="21522" y="13532"/>
                  </a:lnTo>
                  <a:lnTo>
                    <a:pt x="23653" y="13638"/>
                  </a:lnTo>
                  <a:lnTo>
                    <a:pt x="27275" y="14064"/>
                  </a:lnTo>
                  <a:lnTo>
                    <a:pt x="29939" y="14597"/>
                  </a:lnTo>
                  <a:lnTo>
                    <a:pt x="31537" y="14917"/>
                  </a:lnTo>
                  <a:lnTo>
                    <a:pt x="32176" y="15130"/>
                  </a:lnTo>
                  <a:lnTo>
                    <a:pt x="33881" y="5860"/>
                  </a:lnTo>
                  <a:lnTo>
                    <a:pt x="32283" y="4688"/>
                  </a:lnTo>
                  <a:lnTo>
                    <a:pt x="30685" y="3730"/>
                  </a:lnTo>
                  <a:lnTo>
                    <a:pt x="29086" y="2771"/>
                  </a:lnTo>
                  <a:lnTo>
                    <a:pt x="27488" y="2025"/>
                  </a:lnTo>
                  <a:lnTo>
                    <a:pt x="25890" y="1492"/>
                  </a:lnTo>
                  <a:lnTo>
                    <a:pt x="24398" y="959"/>
                  </a:lnTo>
                  <a:lnTo>
                    <a:pt x="22907" y="533"/>
                  </a:lnTo>
                  <a:lnTo>
                    <a:pt x="21309" y="320"/>
                  </a:lnTo>
                  <a:lnTo>
                    <a:pt x="19924" y="107"/>
                  </a:lnTo>
                  <a:lnTo>
                    <a:pt x="18432" y="1"/>
                  </a:lnTo>
                  <a:close/>
                </a:path>
              </a:pathLst>
            </a:custGeom>
            <a:solidFill>
              <a:srgbClr val="191919">
                <a:alpha val="26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186;p3"/>
            <p:cNvSpPr/>
            <p:nvPr/>
          </p:nvSpPr>
          <p:spPr>
            <a:xfrm>
              <a:off x="289713" y="559375"/>
              <a:ext cx="847025" cy="143850"/>
            </a:xfrm>
            <a:custGeom>
              <a:avLst/>
              <a:gdLst/>
              <a:ahLst/>
              <a:cxnLst/>
              <a:rect l="l" t="t" r="r" b="b"/>
              <a:pathLst>
                <a:path w="33881" h="5754" extrusionOk="0">
                  <a:moveTo>
                    <a:pt x="16301" y="0"/>
                  </a:moveTo>
                  <a:lnTo>
                    <a:pt x="14810" y="107"/>
                  </a:lnTo>
                  <a:lnTo>
                    <a:pt x="13318" y="213"/>
                  </a:lnTo>
                  <a:lnTo>
                    <a:pt x="11826" y="533"/>
                  </a:lnTo>
                  <a:lnTo>
                    <a:pt x="10228" y="959"/>
                  </a:lnTo>
                  <a:lnTo>
                    <a:pt x="8630" y="1385"/>
                  </a:lnTo>
                  <a:lnTo>
                    <a:pt x="6925" y="2024"/>
                  </a:lnTo>
                  <a:lnTo>
                    <a:pt x="5221" y="2770"/>
                  </a:lnTo>
                  <a:lnTo>
                    <a:pt x="3516" y="3623"/>
                  </a:lnTo>
                  <a:lnTo>
                    <a:pt x="1811" y="4688"/>
                  </a:lnTo>
                  <a:lnTo>
                    <a:pt x="0" y="5753"/>
                  </a:lnTo>
                  <a:lnTo>
                    <a:pt x="3090" y="5327"/>
                  </a:lnTo>
                  <a:lnTo>
                    <a:pt x="6606" y="4901"/>
                  </a:lnTo>
                  <a:lnTo>
                    <a:pt x="11081" y="4475"/>
                  </a:lnTo>
                  <a:lnTo>
                    <a:pt x="13638" y="4368"/>
                  </a:lnTo>
                  <a:lnTo>
                    <a:pt x="16301" y="4262"/>
                  </a:lnTo>
                  <a:lnTo>
                    <a:pt x="19178" y="4262"/>
                  </a:lnTo>
                  <a:lnTo>
                    <a:pt x="22055" y="4368"/>
                  </a:lnTo>
                  <a:lnTo>
                    <a:pt x="24931" y="4475"/>
                  </a:lnTo>
                  <a:lnTo>
                    <a:pt x="27914" y="4795"/>
                  </a:lnTo>
                  <a:lnTo>
                    <a:pt x="30898" y="5221"/>
                  </a:lnTo>
                  <a:lnTo>
                    <a:pt x="33881" y="5753"/>
                  </a:lnTo>
                  <a:lnTo>
                    <a:pt x="33881" y="5753"/>
                  </a:lnTo>
                  <a:lnTo>
                    <a:pt x="33242" y="5221"/>
                  </a:lnTo>
                  <a:lnTo>
                    <a:pt x="32389" y="4688"/>
                  </a:lnTo>
                  <a:lnTo>
                    <a:pt x="31324" y="3942"/>
                  </a:lnTo>
                  <a:lnTo>
                    <a:pt x="29832" y="3196"/>
                  </a:lnTo>
                  <a:lnTo>
                    <a:pt x="28234" y="2344"/>
                  </a:lnTo>
                  <a:lnTo>
                    <a:pt x="26316" y="1598"/>
                  </a:lnTo>
                  <a:lnTo>
                    <a:pt x="24079" y="852"/>
                  </a:lnTo>
                  <a:lnTo>
                    <a:pt x="21735" y="320"/>
                  </a:lnTo>
                  <a:lnTo>
                    <a:pt x="20456" y="107"/>
                  </a:lnTo>
                  <a:lnTo>
                    <a:pt x="1907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187;p3"/>
            <p:cNvSpPr/>
            <p:nvPr/>
          </p:nvSpPr>
          <p:spPr>
            <a:xfrm>
              <a:off x="585363" y="479450"/>
              <a:ext cx="282350" cy="90600"/>
            </a:xfrm>
            <a:custGeom>
              <a:avLst/>
              <a:gdLst/>
              <a:ahLst/>
              <a:cxnLst/>
              <a:rect l="l" t="t" r="r" b="b"/>
              <a:pathLst>
                <a:path w="11294" h="3624" extrusionOk="0">
                  <a:moveTo>
                    <a:pt x="5860" y="1"/>
                  </a:moveTo>
                  <a:lnTo>
                    <a:pt x="3942" y="107"/>
                  </a:lnTo>
                  <a:lnTo>
                    <a:pt x="2025" y="427"/>
                  </a:lnTo>
                  <a:lnTo>
                    <a:pt x="959" y="747"/>
                  </a:lnTo>
                  <a:lnTo>
                    <a:pt x="0" y="1066"/>
                  </a:lnTo>
                  <a:lnTo>
                    <a:pt x="533" y="3623"/>
                  </a:lnTo>
                  <a:lnTo>
                    <a:pt x="4262" y="3517"/>
                  </a:lnTo>
                  <a:lnTo>
                    <a:pt x="7671" y="3517"/>
                  </a:lnTo>
                  <a:lnTo>
                    <a:pt x="10868" y="3623"/>
                  </a:lnTo>
                  <a:lnTo>
                    <a:pt x="11294" y="320"/>
                  </a:lnTo>
                  <a:lnTo>
                    <a:pt x="10335" y="107"/>
                  </a:lnTo>
                  <a:lnTo>
                    <a:pt x="9057" y="1"/>
                  </a:lnTo>
                  <a:close/>
                </a:path>
              </a:pathLst>
            </a:custGeom>
            <a:solidFill>
              <a:srgbClr val="191919">
                <a:alpha val="26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8" name="Google Shape;188;p3"/>
          <p:cNvGrpSpPr/>
          <p:nvPr/>
        </p:nvGrpSpPr>
        <p:grpSpPr>
          <a:xfrm>
            <a:off x="490220" y="194945"/>
            <a:ext cx="2823845" cy="828675"/>
            <a:chOff x="583503" y="585996"/>
            <a:chExt cx="1591871" cy="525727"/>
          </a:xfrm>
        </p:grpSpPr>
        <p:sp>
          <p:nvSpPr>
            <p:cNvPr id="189" name="Google Shape;189;p3"/>
            <p:cNvSpPr/>
            <p:nvPr/>
          </p:nvSpPr>
          <p:spPr>
            <a:xfrm>
              <a:off x="583503" y="854351"/>
              <a:ext cx="1246286" cy="257373"/>
            </a:xfrm>
            <a:custGeom>
              <a:avLst/>
              <a:gdLst/>
              <a:ahLst/>
              <a:cxnLst/>
              <a:rect l="l" t="t" r="r" b="b"/>
              <a:pathLst>
                <a:path w="36119" h="7459" extrusionOk="0">
                  <a:moveTo>
                    <a:pt x="1385" y="1"/>
                  </a:moveTo>
                  <a:lnTo>
                    <a:pt x="0" y="5221"/>
                  </a:lnTo>
                  <a:lnTo>
                    <a:pt x="0" y="7139"/>
                  </a:lnTo>
                  <a:lnTo>
                    <a:pt x="33881" y="7459"/>
                  </a:lnTo>
                  <a:lnTo>
                    <a:pt x="36118" y="1066"/>
                  </a:lnTo>
                  <a:lnTo>
                    <a:pt x="1385" y="1"/>
                  </a:lnTo>
                  <a:close/>
                </a:path>
              </a:pathLst>
            </a:custGeom>
            <a:solidFill>
              <a:srgbClr val="191919">
                <a:alpha val="26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190;p3"/>
            <p:cNvSpPr/>
            <p:nvPr/>
          </p:nvSpPr>
          <p:spPr>
            <a:xfrm>
              <a:off x="1645989" y="891134"/>
              <a:ext cx="238982" cy="165451"/>
            </a:xfrm>
            <a:custGeom>
              <a:avLst/>
              <a:gdLst/>
              <a:ahLst/>
              <a:cxnLst/>
              <a:rect l="l" t="t" r="r" b="b"/>
              <a:pathLst>
                <a:path w="6926" h="4795" extrusionOk="0">
                  <a:moveTo>
                    <a:pt x="5327" y="0"/>
                  </a:moveTo>
                  <a:lnTo>
                    <a:pt x="0" y="4795"/>
                  </a:lnTo>
                  <a:lnTo>
                    <a:pt x="1492" y="4795"/>
                  </a:lnTo>
                  <a:lnTo>
                    <a:pt x="6926" y="107"/>
                  </a:lnTo>
                  <a:lnTo>
                    <a:pt x="5327" y="0"/>
                  </a:lnTo>
                  <a:close/>
                </a:path>
              </a:pathLst>
            </a:custGeom>
            <a:solidFill>
              <a:srgbClr val="CEAE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 name="Google Shape;191;p3"/>
            <p:cNvSpPr/>
            <p:nvPr/>
          </p:nvSpPr>
          <p:spPr>
            <a:xfrm>
              <a:off x="1634947" y="891134"/>
              <a:ext cx="194884" cy="165451"/>
            </a:xfrm>
            <a:custGeom>
              <a:avLst/>
              <a:gdLst/>
              <a:ahLst/>
              <a:cxnLst/>
              <a:rect l="l" t="t" r="r" b="b"/>
              <a:pathLst>
                <a:path w="5648" h="4795" extrusionOk="0">
                  <a:moveTo>
                    <a:pt x="5647" y="0"/>
                  </a:moveTo>
                  <a:lnTo>
                    <a:pt x="1" y="107"/>
                  </a:lnTo>
                  <a:lnTo>
                    <a:pt x="320" y="4795"/>
                  </a:lnTo>
                  <a:lnTo>
                    <a:pt x="5647" y="0"/>
                  </a:lnTo>
                  <a:close/>
                </a:path>
              </a:pathLst>
            </a:custGeom>
            <a:solidFill>
              <a:srgbClr val="FFE8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 name="Google Shape;192;p3"/>
            <p:cNvSpPr/>
            <p:nvPr/>
          </p:nvSpPr>
          <p:spPr>
            <a:xfrm>
              <a:off x="1645989" y="891134"/>
              <a:ext cx="238982" cy="165451"/>
            </a:xfrm>
            <a:custGeom>
              <a:avLst/>
              <a:gdLst/>
              <a:ahLst/>
              <a:cxnLst/>
              <a:rect l="l" t="t" r="r" b="b"/>
              <a:pathLst>
                <a:path w="6926" h="4795" extrusionOk="0">
                  <a:moveTo>
                    <a:pt x="5327" y="0"/>
                  </a:moveTo>
                  <a:lnTo>
                    <a:pt x="0" y="4795"/>
                  </a:lnTo>
                  <a:lnTo>
                    <a:pt x="1492" y="4795"/>
                  </a:lnTo>
                  <a:lnTo>
                    <a:pt x="6926" y="107"/>
                  </a:lnTo>
                  <a:lnTo>
                    <a:pt x="5327" y="0"/>
                  </a:lnTo>
                  <a:close/>
                </a:path>
              </a:pathLst>
            </a:custGeom>
            <a:solidFill>
              <a:srgbClr val="191919">
                <a:alpha val="26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 name="Google Shape;193;p3"/>
            <p:cNvSpPr/>
            <p:nvPr/>
          </p:nvSpPr>
          <p:spPr>
            <a:xfrm>
              <a:off x="1634947" y="891134"/>
              <a:ext cx="194884" cy="165451"/>
            </a:xfrm>
            <a:custGeom>
              <a:avLst/>
              <a:gdLst/>
              <a:ahLst/>
              <a:cxnLst/>
              <a:rect l="l" t="t" r="r" b="b"/>
              <a:pathLst>
                <a:path w="5648" h="4795" extrusionOk="0">
                  <a:moveTo>
                    <a:pt x="5647" y="0"/>
                  </a:moveTo>
                  <a:lnTo>
                    <a:pt x="1" y="107"/>
                  </a:lnTo>
                  <a:lnTo>
                    <a:pt x="320" y="4795"/>
                  </a:lnTo>
                  <a:lnTo>
                    <a:pt x="5647" y="0"/>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 name="Google Shape;194;p3"/>
            <p:cNvSpPr/>
            <p:nvPr/>
          </p:nvSpPr>
          <p:spPr>
            <a:xfrm>
              <a:off x="723185" y="887442"/>
              <a:ext cx="246366" cy="169144"/>
            </a:xfrm>
            <a:custGeom>
              <a:avLst/>
              <a:gdLst/>
              <a:ahLst/>
              <a:cxnLst/>
              <a:rect l="l" t="t" r="r" b="b"/>
              <a:pathLst>
                <a:path w="7140" h="4902" extrusionOk="0">
                  <a:moveTo>
                    <a:pt x="7139" y="1"/>
                  </a:moveTo>
                  <a:lnTo>
                    <a:pt x="5328" y="107"/>
                  </a:lnTo>
                  <a:lnTo>
                    <a:pt x="1" y="4902"/>
                  </a:lnTo>
                  <a:lnTo>
                    <a:pt x="1492" y="4902"/>
                  </a:lnTo>
                  <a:lnTo>
                    <a:pt x="713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 name="Google Shape;195;p3"/>
            <p:cNvSpPr/>
            <p:nvPr/>
          </p:nvSpPr>
          <p:spPr>
            <a:xfrm>
              <a:off x="712177" y="891134"/>
              <a:ext cx="194850" cy="165451"/>
            </a:xfrm>
            <a:custGeom>
              <a:avLst/>
              <a:gdLst/>
              <a:ahLst/>
              <a:cxnLst/>
              <a:rect l="l" t="t" r="r" b="b"/>
              <a:pathLst>
                <a:path w="5647" h="4795" extrusionOk="0">
                  <a:moveTo>
                    <a:pt x="5647" y="0"/>
                  </a:moveTo>
                  <a:lnTo>
                    <a:pt x="0" y="107"/>
                  </a:lnTo>
                  <a:lnTo>
                    <a:pt x="320" y="4795"/>
                  </a:lnTo>
                  <a:lnTo>
                    <a:pt x="564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 name="Google Shape;196;p3"/>
            <p:cNvSpPr/>
            <p:nvPr/>
          </p:nvSpPr>
          <p:spPr>
            <a:xfrm>
              <a:off x="583503" y="854351"/>
              <a:ext cx="1246286" cy="257373"/>
            </a:xfrm>
            <a:custGeom>
              <a:avLst/>
              <a:gdLst/>
              <a:ahLst/>
              <a:cxnLst/>
              <a:rect l="l" t="t" r="r" b="b"/>
              <a:pathLst>
                <a:path w="36119" h="7459" fill="none" extrusionOk="0">
                  <a:moveTo>
                    <a:pt x="1385" y="1"/>
                  </a:moveTo>
                  <a:lnTo>
                    <a:pt x="0" y="5221"/>
                  </a:lnTo>
                  <a:lnTo>
                    <a:pt x="0" y="7139"/>
                  </a:lnTo>
                  <a:lnTo>
                    <a:pt x="33881" y="7459"/>
                  </a:lnTo>
                  <a:lnTo>
                    <a:pt x="36118" y="1066"/>
                  </a:lnTo>
                  <a:lnTo>
                    <a:pt x="1385"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 name="Google Shape;197;p3"/>
            <p:cNvSpPr/>
            <p:nvPr/>
          </p:nvSpPr>
          <p:spPr>
            <a:xfrm>
              <a:off x="1043059" y="681578"/>
              <a:ext cx="371308" cy="158102"/>
            </a:xfrm>
            <a:custGeom>
              <a:avLst/>
              <a:gdLst/>
              <a:ahLst/>
              <a:cxnLst/>
              <a:rect l="l" t="t" r="r" b="b"/>
              <a:pathLst>
                <a:path w="10761" h="4582" extrusionOk="0">
                  <a:moveTo>
                    <a:pt x="10761" y="4582"/>
                  </a:moveTo>
                  <a:lnTo>
                    <a:pt x="10122" y="0"/>
                  </a:lnTo>
                  <a:lnTo>
                    <a:pt x="0" y="2344"/>
                  </a:lnTo>
                  <a:lnTo>
                    <a:pt x="0" y="2664"/>
                  </a:lnTo>
                  <a:lnTo>
                    <a:pt x="1065" y="2557"/>
                  </a:lnTo>
                  <a:lnTo>
                    <a:pt x="1172" y="4155"/>
                  </a:lnTo>
                  <a:lnTo>
                    <a:pt x="0" y="4155"/>
                  </a:lnTo>
                  <a:lnTo>
                    <a:pt x="0" y="4582"/>
                  </a:lnTo>
                  <a:lnTo>
                    <a:pt x="10761" y="4582"/>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 name="Google Shape;198;p3"/>
            <p:cNvSpPr/>
            <p:nvPr/>
          </p:nvSpPr>
          <p:spPr>
            <a:xfrm>
              <a:off x="1392298" y="677886"/>
              <a:ext cx="352952" cy="169144"/>
            </a:xfrm>
            <a:custGeom>
              <a:avLst/>
              <a:gdLst/>
              <a:ahLst/>
              <a:cxnLst/>
              <a:rect l="l" t="t" r="r" b="b"/>
              <a:pathLst>
                <a:path w="10229" h="4902" extrusionOk="0">
                  <a:moveTo>
                    <a:pt x="10229" y="4902"/>
                  </a:moveTo>
                  <a:lnTo>
                    <a:pt x="8844" y="1"/>
                  </a:lnTo>
                  <a:lnTo>
                    <a:pt x="1" y="107"/>
                  </a:lnTo>
                  <a:lnTo>
                    <a:pt x="640" y="4689"/>
                  </a:lnTo>
                  <a:lnTo>
                    <a:pt x="10229" y="4902"/>
                  </a:lnTo>
                  <a:close/>
                </a:path>
              </a:pathLst>
            </a:custGeom>
            <a:solidFill>
              <a:srgbClr val="FFB3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 name="Google Shape;199;p3"/>
            <p:cNvSpPr/>
            <p:nvPr/>
          </p:nvSpPr>
          <p:spPr>
            <a:xfrm>
              <a:off x="1079808" y="710978"/>
              <a:ext cx="312512" cy="114005"/>
            </a:xfrm>
            <a:custGeom>
              <a:avLst/>
              <a:gdLst/>
              <a:ahLst/>
              <a:cxnLst/>
              <a:rect l="l" t="t" r="r" b="b"/>
              <a:pathLst>
                <a:path w="9057" h="3304" extrusionOk="0">
                  <a:moveTo>
                    <a:pt x="0" y="1705"/>
                  </a:moveTo>
                  <a:lnTo>
                    <a:pt x="8311" y="1"/>
                  </a:lnTo>
                  <a:lnTo>
                    <a:pt x="9057" y="3197"/>
                  </a:lnTo>
                  <a:lnTo>
                    <a:pt x="107" y="3303"/>
                  </a:lnTo>
                  <a:lnTo>
                    <a:pt x="0" y="1705"/>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 name="Google Shape;200;p3"/>
            <p:cNvSpPr/>
            <p:nvPr/>
          </p:nvSpPr>
          <p:spPr>
            <a:xfrm>
              <a:off x="1054066" y="585996"/>
              <a:ext cx="628681" cy="176493"/>
            </a:xfrm>
            <a:custGeom>
              <a:avLst/>
              <a:gdLst/>
              <a:ahLst/>
              <a:cxnLst/>
              <a:rect l="l" t="t" r="r" b="b"/>
              <a:pathLst>
                <a:path w="18220" h="5115" extrusionOk="0">
                  <a:moveTo>
                    <a:pt x="18220" y="2664"/>
                  </a:moveTo>
                  <a:lnTo>
                    <a:pt x="18220" y="2344"/>
                  </a:lnTo>
                  <a:lnTo>
                    <a:pt x="17580" y="2344"/>
                  </a:lnTo>
                  <a:lnTo>
                    <a:pt x="17580" y="1066"/>
                  </a:lnTo>
                  <a:lnTo>
                    <a:pt x="18220" y="1066"/>
                  </a:lnTo>
                  <a:lnTo>
                    <a:pt x="18220" y="746"/>
                  </a:lnTo>
                  <a:lnTo>
                    <a:pt x="9377" y="0"/>
                  </a:lnTo>
                  <a:lnTo>
                    <a:pt x="1" y="0"/>
                  </a:lnTo>
                  <a:lnTo>
                    <a:pt x="214" y="5114"/>
                  </a:lnTo>
                  <a:lnTo>
                    <a:pt x="9803" y="2770"/>
                  </a:lnTo>
                  <a:lnTo>
                    <a:pt x="18220" y="2664"/>
                  </a:lnTo>
                  <a:close/>
                </a:path>
              </a:pathLst>
            </a:custGeom>
            <a:solidFill>
              <a:srgbClr val="FFB3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 name="Google Shape;201;p3"/>
            <p:cNvSpPr/>
            <p:nvPr/>
          </p:nvSpPr>
          <p:spPr>
            <a:xfrm>
              <a:off x="1054066" y="585996"/>
              <a:ext cx="330903" cy="176493"/>
            </a:xfrm>
            <a:custGeom>
              <a:avLst/>
              <a:gdLst/>
              <a:ahLst/>
              <a:cxnLst/>
              <a:rect l="l" t="t" r="r" b="b"/>
              <a:pathLst>
                <a:path w="9590" h="5115" extrusionOk="0">
                  <a:moveTo>
                    <a:pt x="9377" y="0"/>
                  </a:moveTo>
                  <a:lnTo>
                    <a:pt x="9590" y="2877"/>
                  </a:lnTo>
                  <a:lnTo>
                    <a:pt x="214" y="5114"/>
                  </a:lnTo>
                  <a:lnTo>
                    <a:pt x="1" y="0"/>
                  </a:lnTo>
                  <a:lnTo>
                    <a:pt x="937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 name="Google Shape;202;p3"/>
            <p:cNvSpPr/>
            <p:nvPr/>
          </p:nvSpPr>
          <p:spPr>
            <a:xfrm>
              <a:off x="1072458" y="604354"/>
              <a:ext cx="312512" cy="128704"/>
            </a:xfrm>
            <a:custGeom>
              <a:avLst/>
              <a:gdLst/>
              <a:ahLst/>
              <a:cxnLst/>
              <a:rect l="l" t="t" r="r" b="b"/>
              <a:pathLst>
                <a:path w="9057" h="3730" extrusionOk="0">
                  <a:moveTo>
                    <a:pt x="8844" y="1"/>
                  </a:moveTo>
                  <a:lnTo>
                    <a:pt x="0" y="1"/>
                  </a:lnTo>
                  <a:lnTo>
                    <a:pt x="213" y="3730"/>
                  </a:lnTo>
                  <a:lnTo>
                    <a:pt x="9057" y="2025"/>
                  </a:lnTo>
                  <a:lnTo>
                    <a:pt x="8844"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 name="Google Shape;203;p3"/>
            <p:cNvSpPr/>
            <p:nvPr/>
          </p:nvSpPr>
          <p:spPr>
            <a:xfrm>
              <a:off x="1377598" y="604354"/>
              <a:ext cx="283114" cy="69907"/>
            </a:xfrm>
            <a:custGeom>
              <a:avLst/>
              <a:gdLst/>
              <a:ahLst/>
              <a:cxnLst/>
              <a:rect l="l" t="t" r="r" b="b"/>
              <a:pathLst>
                <a:path w="8205" h="2026" extrusionOk="0">
                  <a:moveTo>
                    <a:pt x="1" y="1"/>
                  </a:moveTo>
                  <a:lnTo>
                    <a:pt x="8204" y="534"/>
                  </a:lnTo>
                  <a:lnTo>
                    <a:pt x="8204" y="1812"/>
                  </a:lnTo>
                  <a:lnTo>
                    <a:pt x="214" y="2025"/>
                  </a:lnTo>
                  <a:lnTo>
                    <a:pt x="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 name="Google Shape;204;p3"/>
            <p:cNvSpPr/>
            <p:nvPr/>
          </p:nvSpPr>
          <p:spPr>
            <a:xfrm>
              <a:off x="631294" y="839651"/>
              <a:ext cx="389699" cy="58866"/>
            </a:xfrm>
            <a:custGeom>
              <a:avLst/>
              <a:gdLst/>
              <a:ahLst/>
              <a:cxnLst/>
              <a:rect l="l" t="t" r="r" b="b"/>
              <a:pathLst>
                <a:path w="11294" h="1706" extrusionOk="0">
                  <a:moveTo>
                    <a:pt x="11294" y="1"/>
                  </a:moveTo>
                  <a:lnTo>
                    <a:pt x="0" y="427"/>
                  </a:lnTo>
                  <a:lnTo>
                    <a:pt x="0" y="1705"/>
                  </a:lnTo>
                  <a:lnTo>
                    <a:pt x="11294" y="1386"/>
                  </a:lnTo>
                  <a:lnTo>
                    <a:pt x="1129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 name="Google Shape;205;p3"/>
            <p:cNvSpPr/>
            <p:nvPr/>
          </p:nvSpPr>
          <p:spPr>
            <a:xfrm>
              <a:off x="1020975" y="839651"/>
              <a:ext cx="1154399" cy="66215"/>
            </a:xfrm>
            <a:custGeom>
              <a:avLst/>
              <a:gdLst/>
              <a:ahLst/>
              <a:cxnLst/>
              <a:rect l="l" t="t" r="r" b="b"/>
              <a:pathLst>
                <a:path w="33456" h="1919" extrusionOk="0">
                  <a:moveTo>
                    <a:pt x="1" y="1"/>
                  </a:moveTo>
                  <a:lnTo>
                    <a:pt x="1" y="1386"/>
                  </a:lnTo>
                  <a:lnTo>
                    <a:pt x="33455" y="1918"/>
                  </a:lnTo>
                  <a:lnTo>
                    <a:pt x="3345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 name="Google Shape;206;p3"/>
            <p:cNvSpPr/>
            <p:nvPr/>
          </p:nvSpPr>
          <p:spPr>
            <a:xfrm>
              <a:off x="1921695" y="600696"/>
              <a:ext cx="194884" cy="227975"/>
            </a:xfrm>
            <a:custGeom>
              <a:avLst/>
              <a:gdLst/>
              <a:ahLst/>
              <a:cxnLst/>
              <a:rect l="l" t="t" r="r" b="b"/>
              <a:pathLst>
                <a:path w="5648" h="6607" extrusionOk="0">
                  <a:moveTo>
                    <a:pt x="5648" y="0"/>
                  </a:moveTo>
                  <a:lnTo>
                    <a:pt x="1" y="107"/>
                  </a:lnTo>
                  <a:lnTo>
                    <a:pt x="321" y="6606"/>
                  </a:lnTo>
                  <a:lnTo>
                    <a:pt x="5328" y="6499"/>
                  </a:lnTo>
                  <a:lnTo>
                    <a:pt x="56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 name="Google Shape;207;p3"/>
            <p:cNvSpPr/>
            <p:nvPr/>
          </p:nvSpPr>
          <p:spPr>
            <a:xfrm>
              <a:off x="1921695" y="600696"/>
              <a:ext cx="194884" cy="227975"/>
            </a:xfrm>
            <a:custGeom>
              <a:avLst/>
              <a:gdLst/>
              <a:ahLst/>
              <a:cxnLst/>
              <a:rect l="l" t="t" r="r" b="b"/>
              <a:pathLst>
                <a:path w="5648" h="6607" fill="none" extrusionOk="0">
                  <a:moveTo>
                    <a:pt x="321" y="6606"/>
                  </a:moveTo>
                  <a:lnTo>
                    <a:pt x="1" y="107"/>
                  </a:lnTo>
                  <a:lnTo>
                    <a:pt x="5648" y="0"/>
                  </a:lnTo>
                  <a:lnTo>
                    <a:pt x="5328" y="6499"/>
                  </a:lnTo>
                  <a:lnTo>
                    <a:pt x="321" y="6606"/>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 name="Google Shape;208;p3"/>
            <p:cNvSpPr/>
            <p:nvPr/>
          </p:nvSpPr>
          <p:spPr>
            <a:xfrm>
              <a:off x="1932737" y="810252"/>
              <a:ext cx="172836" cy="29433"/>
            </a:xfrm>
            <a:custGeom>
              <a:avLst/>
              <a:gdLst/>
              <a:ahLst/>
              <a:cxnLst/>
              <a:rect l="l" t="t" r="r" b="b"/>
              <a:pathLst>
                <a:path w="5009" h="853" extrusionOk="0">
                  <a:moveTo>
                    <a:pt x="5008" y="0"/>
                  </a:moveTo>
                  <a:lnTo>
                    <a:pt x="1" y="213"/>
                  </a:lnTo>
                  <a:lnTo>
                    <a:pt x="1" y="746"/>
                  </a:lnTo>
                  <a:lnTo>
                    <a:pt x="640" y="746"/>
                  </a:lnTo>
                  <a:lnTo>
                    <a:pt x="853" y="533"/>
                  </a:lnTo>
                  <a:lnTo>
                    <a:pt x="1812" y="533"/>
                  </a:lnTo>
                  <a:lnTo>
                    <a:pt x="2025" y="746"/>
                  </a:lnTo>
                  <a:lnTo>
                    <a:pt x="2771" y="746"/>
                  </a:lnTo>
                  <a:lnTo>
                    <a:pt x="2877" y="533"/>
                  </a:lnTo>
                  <a:lnTo>
                    <a:pt x="4262" y="533"/>
                  </a:lnTo>
                  <a:lnTo>
                    <a:pt x="4582" y="853"/>
                  </a:lnTo>
                  <a:lnTo>
                    <a:pt x="5008" y="853"/>
                  </a:lnTo>
                  <a:lnTo>
                    <a:pt x="500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 name="Google Shape;209;p3"/>
            <p:cNvSpPr/>
            <p:nvPr/>
          </p:nvSpPr>
          <p:spPr>
            <a:xfrm>
              <a:off x="1998920" y="608046"/>
              <a:ext cx="77222" cy="191192"/>
            </a:xfrm>
            <a:custGeom>
              <a:avLst/>
              <a:gdLst/>
              <a:ahLst/>
              <a:cxnLst/>
              <a:rect l="l" t="t" r="r" b="b"/>
              <a:pathLst>
                <a:path w="2238" h="5541" fill="none" extrusionOk="0">
                  <a:moveTo>
                    <a:pt x="1066" y="0"/>
                  </a:moveTo>
                  <a:lnTo>
                    <a:pt x="1066" y="0"/>
                  </a:lnTo>
                  <a:lnTo>
                    <a:pt x="533" y="0"/>
                  </a:lnTo>
                  <a:lnTo>
                    <a:pt x="107" y="214"/>
                  </a:lnTo>
                  <a:lnTo>
                    <a:pt x="107" y="214"/>
                  </a:lnTo>
                  <a:lnTo>
                    <a:pt x="0" y="427"/>
                  </a:lnTo>
                  <a:lnTo>
                    <a:pt x="0" y="1066"/>
                  </a:lnTo>
                  <a:lnTo>
                    <a:pt x="0" y="2771"/>
                  </a:lnTo>
                  <a:lnTo>
                    <a:pt x="320" y="4475"/>
                  </a:lnTo>
                  <a:lnTo>
                    <a:pt x="427" y="5114"/>
                  </a:lnTo>
                  <a:lnTo>
                    <a:pt x="640" y="5434"/>
                  </a:lnTo>
                  <a:lnTo>
                    <a:pt x="640" y="5434"/>
                  </a:lnTo>
                  <a:lnTo>
                    <a:pt x="959" y="5541"/>
                  </a:lnTo>
                  <a:lnTo>
                    <a:pt x="1172" y="5541"/>
                  </a:lnTo>
                  <a:lnTo>
                    <a:pt x="1172" y="5541"/>
                  </a:lnTo>
                  <a:lnTo>
                    <a:pt x="1492" y="5541"/>
                  </a:lnTo>
                  <a:lnTo>
                    <a:pt x="1812" y="5434"/>
                  </a:lnTo>
                  <a:lnTo>
                    <a:pt x="2025" y="5221"/>
                  </a:lnTo>
                  <a:lnTo>
                    <a:pt x="2131" y="5114"/>
                  </a:lnTo>
                  <a:lnTo>
                    <a:pt x="2131" y="5114"/>
                  </a:lnTo>
                  <a:lnTo>
                    <a:pt x="2238" y="2771"/>
                  </a:lnTo>
                  <a:lnTo>
                    <a:pt x="2238" y="1172"/>
                  </a:lnTo>
                  <a:lnTo>
                    <a:pt x="2131" y="320"/>
                  </a:lnTo>
                  <a:lnTo>
                    <a:pt x="2131" y="320"/>
                  </a:lnTo>
                  <a:lnTo>
                    <a:pt x="1918" y="107"/>
                  </a:lnTo>
                  <a:lnTo>
                    <a:pt x="1705" y="0"/>
                  </a:lnTo>
                  <a:lnTo>
                    <a:pt x="1066"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 name="Google Shape;210;p3"/>
            <p:cNvSpPr/>
            <p:nvPr/>
          </p:nvSpPr>
          <p:spPr>
            <a:xfrm>
              <a:off x="712177" y="891134"/>
              <a:ext cx="194850" cy="165451"/>
            </a:xfrm>
            <a:custGeom>
              <a:avLst/>
              <a:gdLst/>
              <a:ahLst/>
              <a:cxnLst/>
              <a:rect l="l" t="t" r="r" b="b"/>
              <a:pathLst>
                <a:path w="5647" h="4795" extrusionOk="0">
                  <a:moveTo>
                    <a:pt x="5647" y="0"/>
                  </a:moveTo>
                  <a:lnTo>
                    <a:pt x="0" y="107"/>
                  </a:lnTo>
                  <a:lnTo>
                    <a:pt x="320" y="4795"/>
                  </a:lnTo>
                  <a:lnTo>
                    <a:pt x="5647" y="0"/>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 name="Google Shape;211;p3"/>
            <p:cNvSpPr/>
            <p:nvPr/>
          </p:nvSpPr>
          <p:spPr>
            <a:xfrm>
              <a:off x="1020975" y="839651"/>
              <a:ext cx="1154399" cy="66215"/>
            </a:xfrm>
            <a:custGeom>
              <a:avLst/>
              <a:gdLst/>
              <a:ahLst/>
              <a:cxnLst/>
              <a:rect l="l" t="t" r="r" b="b"/>
              <a:pathLst>
                <a:path w="33456" h="1919" extrusionOk="0">
                  <a:moveTo>
                    <a:pt x="1" y="1"/>
                  </a:moveTo>
                  <a:lnTo>
                    <a:pt x="1" y="1386"/>
                  </a:lnTo>
                  <a:lnTo>
                    <a:pt x="33455" y="1918"/>
                  </a:lnTo>
                  <a:lnTo>
                    <a:pt x="33455" y="1"/>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 name="Google Shape;212;p3"/>
            <p:cNvSpPr/>
            <p:nvPr/>
          </p:nvSpPr>
          <p:spPr>
            <a:xfrm>
              <a:off x="723185" y="887442"/>
              <a:ext cx="246366" cy="169144"/>
            </a:xfrm>
            <a:custGeom>
              <a:avLst/>
              <a:gdLst/>
              <a:ahLst/>
              <a:cxnLst/>
              <a:rect l="l" t="t" r="r" b="b"/>
              <a:pathLst>
                <a:path w="7140" h="4902" extrusionOk="0">
                  <a:moveTo>
                    <a:pt x="7139" y="1"/>
                  </a:moveTo>
                  <a:lnTo>
                    <a:pt x="5328" y="107"/>
                  </a:lnTo>
                  <a:lnTo>
                    <a:pt x="1" y="4902"/>
                  </a:lnTo>
                  <a:lnTo>
                    <a:pt x="1492" y="4902"/>
                  </a:lnTo>
                  <a:lnTo>
                    <a:pt x="7139" y="1"/>
                  </a:lnTo>
                  <a:close/>
                </a:path>
              </a:pathLst>
            </a:custGeom>
            <a:solidFill>
              <a:srgbClr val="191919">
                <a:alpha val="26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 name="Google Shape;213;p3"/>
            <p:cNvSpPr/>
            <p:nvPr/>
          </p:nvSpPr>
          <p:spPr>
            <a:xfrm>
              <a:off x="1392298" y="677886"/>
              <a:ext cx="352952" cy="169144"/>
            </a:xfrm>
            <a:custGeom>
              <a:avLst/>
              <a:gdLst/>
              <a:ahLst/>
              <a:cxnLst/>
              <a:rect l="l" t="t" r="r" b="b"/>
              <a:pathLst>
                <a:path w="10229" h="4902" extrusionOk="0">
                  <a:moveTo>
                    <a:pt x="10229" y="4902"/>
                  </a:moveTo>
                  <a:lnTo>
                    <a:pt x="8844" y="1"/>
                  </a:lnTo>
                  <a:lnTo>
                    <a:pt x="1" y="107"/>
                  </a:lnTo>
                  <a:lnTo>
                    <a:pt x="640" y="4689"/>
                  </a:lnTo>
                  <a:lnTo>
                    <a:pt x="10229" y="4902"/>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 name="Google Shape;214;p3"/>
            <p:cNvSpPr/>
            <p:nvPr/>
          </p:nvSpPr>
          <p:spPr>
            <a:xfrm>
              <a:off x="1054066" y="585996"/>
              <a:ext cx="330903" cy="176493"/>
            </a:xfrm>
            <a:custGeom>
              <a:avLst/>
              <a:gdLst/>
              <a:ahLst/>
              <a:cxnLst/>
              <a:rect l="l" t="t" r="r" b="b"/>
              <a:pathLst>
                <a:path w="9590" h="5115" extrusionOk="0">
                  <a:moveTo>
                    <a:pt x="9377" y="0"/>
                  </a:moveTo>
                  <a:lnTo>
                    <a:pt x="9590" y="2877"/>
                  </a:lnTo>
                  <a:lnTo>
                    <a:pt x="214" y="5114"/>
                  </a:lnTo>
                  <a:lnTo>
                    <a:pt x="1" y="0"/>
                  </a:lnTo>
                  <a:lnTo>
                    <a:pt x="9377" y="0"/>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5" name="Google Shape;215;p3"/>
          <p:cNvGrpSpPr/>
          <p:nvPr/>
        </p:nvGrpSpPr>
        <p:grpSpPr>
          <a:xfrm>
            <a:off x="10634980" y="175260"/>
            <a:ext cx="1426845" cy="1469390"/>
            <a:chOff x="3335286" y="601670"/>
            <a:chExt cx="804678" cy="932160"/>
          </a:xfrm>
        </p:grpSpPr>
        <p:sp>
          <p:nvSpPr>
            <p:cNvPr id="216" name="Google Shape;216;p3"/>
            <p:cNvSpPr/>
            <p:nvPr/>
          </p:nvSpPr>
          <p:spPr>
            <a:xfrm>
              <a:off x="3335286" y="601670"/>
              <a:ext cx="804678" cy="932160"/>
            </a:xfrm>
            <a:custGeom>
              <a:avLst/>
              <a:gdLst/>
              <a:ahLst/>
              <a:cxnLst/>
              <a:rect l="l" t="t" r="r" b="b"/>
              <a:pathLst>
                <a:path w="26211" h="30366" extrusionOk="0">
                  <a:moveTo>
                    <a:pt x="26211" y="1"/>
                  </a:moveTo>
                  <a:lnTo>
                    <a:pt x="1" y="747"/>
                  </a:lnTo>
                  <a:lnTo>
                    <a:pt x="1599" y="30259"/>
                  </a:lnTo>
                  <a:lnTo>
                    <a:pt x="25039" y="30366"/>
                  </a:lnTo>
                  <a:lnTo>
                    <a:pt x="26211" y="1"/>
                  </a:lnTo>
                  <a:close/>
                </a:path>
              </a:pathLst>
            </a:custGeom>
            <a:solidFill>
              <a:srgbClr val="392A4E"/>
            </a:solidFill>
            <a:ln>
              <a:noFill/>
            </a:ln>
            <a:effectLst>
              <a:outerShdw dist="47625" dir="2400000" algn="bl" rotWithShape="0">
                <a:srgbClr val="000000">
                  <a:alpha val="3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 name="Google Shape;217;p3"/>
            <p:cNvSpPr/>
            <p:nvPr/>
          </p:nvSpPr>
          <p:spPr>
            <a:xfrm>
              <a:off x="3374551" y="637647"/>
              <a:ext cx="739256" cy="847128"/>
            </a:xfrm>
            <a:custGeom>
              <a:avLst/>
              <a:gdLst/>
              <a:ahLst/>
              <a:cxnLst/>
              <a:rect l="l" t="t" r="r" b="b"/>
              <a:pathLst>
                <a:path w="24080" h="27596" extrusionOk="0">
                  <a:moveTo>
                    <a:pt x="24079" y="1"/>
                  </a:moveTo>
                  <a:lnTo>
                    <a:pt x="0" y="534"/>
                  </a:lnTo>
                  <a:lnTo>
                    <a:pt x="2025" y="27596"/>
                  </a:lnTo>
                  <a:lnTo>
                    <a:pt x="22588" y="27596"/>
                  </a:lnTo>
                  <a:lnTo>
                    <a:pt x="24079" y="1"/>
                  </a:lnTo>
                  <a:close/>
                </a:path>
              </a:pathLst>
            </a:custGeom>
            <a:solidFill>
              <a:srgbClr val="895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 name="Google Shape;218;p3"/>
            <p:cNvSpPr/>
            <p:nvPr/>
          </p:nvSpPr>
          <p:spPr>
            <a:xfrm>
              <a:off x="3374551" y="637647"/>
              <a:ext cx="739256" cy="847128"/>
            </a:xfrm>
            <a:custGeom>
              <a:avLst/>
              <a:gdLst/>
              <a:ahLst/>
              <a:cxnLst/>
              <a:rect l="l" t="t" r="r" b="b"/>
              <a:pathLst>
                <a:path w="24080" h="27596" fill="none" extrusionOk="0">
                  <a:moveTo>
                    <a:pt x="2025" y="27596"/>
                  </a:moveTo>
                  <a:lnTo>
                    <a:pt x="0" y="534"/>
                  </a:lnTo>
                  <a:lnTo>
                    <a:pt x="24079" y="1"/>
                  </a:lnTo>
                  <a:lnTo>
                    <a:pt x="22588" y="27596"/>
                  </a:lnTo>
                  <a:lnTo>
                    <a:pt x="2025" y="27596"/>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 name="Google Shape;219;p3"/>
            <p:cNvSpPr/>
            <p:nvPr/>
          </p:nvSpPr>
          <p:spPr>
            <a:xfrm>
              <a:off x="3413785" y="1484745"/>
              <a:ext cx="670580" cy="29470"/>
            </a:xfrm>
            <a:custGeom>
              <a:avLst/>
              <a:gdLst/>
              <a:ahLst/>
              <a:cxnLst/>
              <a:rect l="l" t="t" r="r" b="b"/>
              <a:pathLst>
                <a:path w="21843" h="960" extrusionOk="0">
                  <a:moveTo>
                    <a:pt x="747" y="1"/>
                  </a:moveTo>
                  <a:lnTo>
                    <a:pt x="1" y="960"/>
                  </a:lnTo>
                  <a:lnTo>
                    <a:pt x="21842" y="960"/>
                  </a:lnTo>
                  <a:lnTo>
                    <a:pt x="21310" y="1"/>
                  </a:lnTo>
                  <a:close/>
                </a:path>
              </a:pathLst>
            </a:custGeom>
            <a:solidFill>
              <a:srgbClr val="614F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 name="Google Shape;220;p3"/>
            <p:cNvSpPr/>
            <p:nvPr/>
          </p:nvSpPr>
          <p:spPr>
            <a:xfrm>
              <a:off x="3413785" y="1484745"/>
              <a:ext cx="670580" cy="29470"/>
            </a:xfrm>
            <a:custGeom>
              <a:avLst/>
              <a:gdLst/>
              <a:ahLst/>
              <a:cxnLst/>
              <a:rect l="l" t="t" r="r" b="b"/>
              <a:pathLst>
                <a:path w="21843" h="960" fill="none" extrusionOk="0">
                  <a:moveTo>
                    <a:pt x="21310" y="1"/>
                  </a:moveTo>
                  <a:lnTo>
                    <a:pt x="21310" y="1"/>
                  </a:lnTo>
                  <a:lnTo>
                    <a:pt x="747" y="1"/>
                  </a:lnTo>
                  <a:lnTo>
                    <a:pt x="1" y="960"/>
                  </a:lnTo>
                  <a:lnTo>
                    <a:pt x="21842" y="960"/>
                  </a:lnTo>
                  <a:lnTo>
                    <a:pt x="2131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 name="Google Shape;221;p3"/>
            <p:cNvSpPr/>
            <p:nvPr/>
          </p:nvSpPr>
          <p:spPr>
            <a:xfrm>
              <a:off x="3351649" y="624570"/>
              <a:ext cx="778491" cy="75270"/>
            </a:xfrm>
            <a:custGeom>
              <a:avLst/>
              <a:gdLst/>
              <a:ahLst/>
              <a:cxnLst/>
              <a:rect l="l" t="t" r="r" b="b"/>
              <a:pathLst>
                <a:path w="25358" h="2452" extrusionOk="0">
                  <a:moveTo>
                    <a:pt x="25358" y="1"/>
                  </a:moveTo>
                  <a:lnTo>
                    <a:pt x="1" y="427"/>
                  </a:lnTo>
                  <a:lnTo>
                    <a:pt x="853" y="2132"/>
                  </a:lnTo>
                  <a:lnTo>
                    <a:pt x="746" y="960"/>
                  </a:lnTo>
                  <a:lnTo>
                    <a:pt x="24825" y="427"/>
                  </a:lnTo>
                  <a:lnTo>
                    <a:pt x="24825" y="427"/>
                  </a:lnTo>
                  <a:lnTo>
                    <a:pt x="24719" y="2451"/>
                  </a:lnTo>
                  <a:lnTo>
                    <a:pt x="24825" y="2451"/>
                  </a:lnTo>
                  <a:lnTo>
                    <a:pt x="25358" y="1"/>
                  </a:lnTo>
                  <a:close/>
                </a:path>
              </a:pathLst>
            </a:custGeom>
            <a:solidFill>
              <a:srgbClr val="191919">
                <a:alpha val="26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 name="Google Shape;222;p3"/>
            <p:cNvSpPr/>
            <p:nvPr/>
          </p:nvSpPr>
          <p:spPr>
            <a:xfrm>
              <a:off x="3351649" y="624570"/>
              <a:ext cx="778491" cy="75270"/>
            </a:xfrm>
            <a:custGeom>
              <a:avLst/>
              <a:gdLst/>
              <a:ahLst/>
              <a:cxnLst/>
              <a:rect l="l" t="t" r="r" b="b"/>
              <a:pathLst>
                <a:path w="25358" h="2452" fill="none" extrusionOk="0">
                  <a:moveTo>
                    <a:pt x="25358" y="1"/>
                  </a:moveTo>
                  <a:lnTo>
                    <a:pt x="1" y="427"/>
                  </a:lnTo>
                  <a:lnTo>
                    <a:pt x="853" y="2132"/>
                  </a:lnTo>
                  <a:lnTo>
                    <a:pt x="746" y="960"/>
                  </a:lnTo>
                  <a:lnTo>
                    <a:pt x="24825" y="427"/>
                  </a:lnTo>
                  <a:lnTo>
                    <a:pt x="24719" y="2451"/>
                  </a:lnTo>
                  <a:lnTo>
                    <a:pt x="24825" y="2451"/>
                  </a:lnTo>
                  <a:lnTo>
                    <a:pt x="25358"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 name="Google Shape;223;p3"/>
            <p:cNvSpPr/>
            <p:nvPr/>
          </p:nvSpPr>
          <p:spPr>
            <a:xfrm>
              <a:off x="3374551" y="637647"/>
              <a:ext cx="739256" cy="62193"/>
            </a:xfrm>
            <a:custGeom>
              <a:avLst/>
              <a:gdLst/>
              <a:ahLst/>
              <a:cxnLst/>
              <a:rect l="l" t="t" r="r" b="b"/>
              <a:pathLst>
                <a:path w="24080" h="2026" extrusionOk="0">
                  <a:moveTo>
                    <a:pt x="24079" y="1"/>
                  </a:moveTo>
                  <a:lnTo>
                    <a:pt x="0" y="534"/>
                  </a:lnTo>
                  <a:lnTo>
                    <a:pt x="107" y="1706"/>
                  </a:lnTo>
                  <a:lnTo>
                    <a:pt x="23973" y="2025"/>
                  </a:lnTo>
                  <a:lnTo>
                    <a:pt x="24079" y="1"/>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 name="Google Shape;224;p3"/>
            <p:cNvSpPr/>
            <p:nvPr/>
          </p:nvSpPr>
          <p:spPr>
            <a:xfrm>
              <a:off x="3374551" y="637647"/>
              <a:ext cx="739256" cy="62193"/>
            </a:xfrm>
            <a:custGeom>
              <a:avLst/>
              <a:gdLst/>
              <a:ahLst/>
              <a:cxnLst/>
              <a:rect l="l" t="t" r="r" b="b"/>
              <a:pathLst>
                <a:path w="24080" h="2026" fill="none" extrusionOk="0">
                  <a:moveTo>
                    <a:pt x="24079" y="1"/>
                  </a:moveTo>
                  <a:lnTo>
                    <a:pt x="0" y="534"/>
                  </a:lnTo>
                  <a:lnTo>
                    <a:pt x="107" y="1706"/>
                  </a:lnTo>
                  <a:lnTo>
                    <a:pt x="23973" y="2025"/>
                  </a:lnTo>
                  <a:lnTo>
                    <a:pt x="2407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 name="Google Shape;225;p3"/>
            <p:cNvSpPr/>
            <p:nvPr/>
          </p:nvSpPr>
          <p:spPr>
            <a:xfrm>
              <a:off x="3525012" y="781557"/>
              <a:ext cx="448128" cy="549516"/>
            </a:xfrm>
            <a:custGeom>
              <a:avLst/>
              <a:gdLst/>
              <a:ahLst/>
              <a:cxnLst/>
              <a:rect l="l" t="t" r="r" b="b"/>
              <a:pathLst>
                <a:path w="14597" h="17901" extrusionOk="0">
                  <a:moveTo>
                    <a:pt x="14597" y="1"/>
                  </a:moveTo>
                  <a:lnTo>
                    <a:pt x="0" y="214"/>
                  </a:lnTo>
                  <a:lnTo>
                    <a:pt x="533" y="17900"/>
                  </a:lnTo>
                  <a:lnTo>
                    <a:pt x="13212" y="17900"/>
                  </a:lnTo>
                  <a:lnTo>
                    <a:pt x="14597" y="1"/>
                  </a:lnTo>
                  <a:close/>
                </a:path>
              </a:pathLst>
            </a:custGeom>
            <a:solidFill>
              <a:srgbClr val="FFC9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226;p3"/>
            <p:cNvSpPr/>
            <p:nvPr/>
          </p:nvSpPr>
          <p:spPr>
            <a:xfrm>
              <a:off x="3655855" y="987630"/>
              <a:ext cx="248609" cy="287820"/>
            </a:xfrm>
            <a:custGeom>
              <a:avLst/>
              <a:gdLst/>
              <a:ahLst/>
              <a:cxnLst/>
              <a:rect l="l" t="t" r="r" b="b"/>
              <a:pathLst>
                <a:path w="8098" h="9376" extrusionOk="0">
                  <a:moveTo>
                    <a:pt x="4368" y="0"/>
                  </a:moveTo>
                  <a:lnTo>
                    <a:pt x="0" y="2983"/>
                  </a:lnTo>
                  <a:lnTo>
                    <a:pt x="2131" y="9376"/>
                  </a:lnTo>
                  <a:lnTo>
                    <a:pt x="7032" y="9376"/>
                  </a:lnTo>
                  <a:lnTo>
                    <a:pt x="8097" y="4688"/>
                  </a:lnTo>
                  <a:lnTo>
                    <a:pt x="4368" y="0"/>
                  </a:lnTo>
                  <a:close/>
                </a:path>
              </a:pathLst>
            </a:custGeom>
            <a:solidFill>
              <a:srgbClr val="FF5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227;p3"/>
            <p:cNvSpPr/>
            <p:nvPr/>
          </p:nvSpPr>
          <p:spPr>
            <a:xfrm>
              <a:off x="3668933" y="925467"/>
              <a:ext cx="62168" cy="88347"/>
            </a:xfrm>
            <a:custGeom>
              <a:avLst/>
              <a:gdLst/>
              <a:ahLst/>
              <a:cxnLst/>
              <a:rect l="l" t="t" r="r" b="b"/>
              <a:pathLst>
                <a:path w="2025" h="2878" extrusionOk="0">
                  <a:moveTo>
                    <a:pt x="1705" y="1"/>
                  </a:moveTo>
                  <a:lnTo>
                    <a:pt x="0" y="1386"/>
                  </a:lnTo>
                  <a:lnTo>
                    <a:pt x="0" y="2877"/>
                  </a:lnTo>
                  <a:lnTo>
                    <a:pt x="2025" y="2345"/>
                  </a:lnTo>
                  <a:lnTo>
                    <a:pt x="1705"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228;p3"/>
            <p:cNvSpPr/>
            <p:nvPr/>
          </p:nvSpPr>
          <p:spPr>
            <a:xfrm>
              <a:off x="3744148" y="827358"/>
              <a:ext cx="160315" cy="160302"/>
            </a:xfrm>
            <a:custGeom>
              <a:avLst/>
              <a:gdLst/>
              <a:ahLst/>
              <a:cxnLst/>
              <a:rect l="l" t="t" r="r" b="b"/>
              <a:pathLst>
                <a:path w="5222" h="5222" extrusionOk="0">
                  <a:moveTo>
                    <a:pt x="5221" y="0"/>
                  </a:moveTo>
                  <a:lnTo>
                    <a:pt x="214" y="853"/>
                  </a:lnTo>
                  <a:lnTo>
                    <a:pt x="1" y="5221"/>
                  </a:lnTo>
                  <a:lnTo>
                    <a:pt x="1" y="5221"/>
                  </a:lnTo>
                  <a:lnTo>
                    <a:pt x="5221" y="4156"/>
                  </a:lnTo>
                  <a:lnTo>
                    <a:pt x="5221" y="0"/>
                  </a:lnTo>
                  <a:close/>
                </a:path>
              </a:pathLst>
            </a:custGeom>
            <a:solidFill>
              <a:srgbClr val="6B1E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229;p3"/>
            <p:cNvSpPr/>
            <p:nvPr/>
          </p:nvSpPr>
          <p:spPr>
            <a:xfrm>
              <a:off x="3610051" y="1030146"/>
              <a:ext cx="45835" cy="49085"/>
            </a:xfrm>
            <a:custGeom>
              <a:avLst/>
              <a:gdLst/>
              <a:ahLst/>
              <a:cxnLst/>
              <a:rect l="l" t="t" r="r" b="b"/>
              <a:pathLst>
                <a:path w="1493" h="1599" extrusionOk="0">
                  <a:moveTo>
                    <a:pt x="533" y="0"/>
                  </a:moveTo>
                  <a:lnTo>
                    <a:pt x="1" y="1172"/>
                  </a:lnTo>
                  <a:lnTo>
                    <a:pt x="533" y="1598"/>
                  </a:lnTo>
                  <a:lnTo>
                    <a:pt x="1492" y="320"/>
                  </a:lnTo>
                  <a:lnTo>
                    <a:pt x="53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230;p3"/>
            <p:cNvSpPr/>
            <p:nvPr/>
          </p:nvSpPr>
          <p:spPr>
            <a:xfrm>
              <a:off x="3547914" y="1079200"/>
              <a:ext cx="150491" cy="228973"/>
            </a:xfrm>
            <a:custGeom>
              <a:avLst/>
              <a:gdLst/>
              <a:ahLst/>
              <a:cxnLst/>
              <a:rect l="l" t="t" r="r" b="b"/>
              <a:pathLst>
                <a:path w="4902" h="7459" extrusionOk="0">
                  <a:moveTo>
                    <a:pt x="3197" y="0"/>
                  </a:moveTo>
                  <a:lnTo>
                    <a:pt x="0" y="6926"/>
                  </a:lnTo>
                  <a:lnTo>
                    <a:pt x="4582" y="7458"/>
                  </a:lnTo>
                  <a:lnTo>
                    <a:pt x="4901" y="4688"/>
                  </a:lnTo>
                  <a:lnTo>
                    <a:pt x="319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1" name="Google Shape;231;p3"/>
          <p:cNvGrpSpPr/>
          <p:nvPr/>
        </p:nvGrpSpPr>
        <p:grpSpPr>
          <a:xfrm>
            <a:off x="9354820" y="311150"/>
            <a:ext cx="1275715" cy="1861185"/>
            <a:chOff x="2458449" y="383490"/>
            <a:chExt cx="719608" cy="1180749"/>
          </a:xfrm>
        </p:grpSpPr>
        <p:sp>
          <p:nvSpPr>
            <p:cNvPr id="232" name="Google Shape;232;p3"/>
            <p:cNvSpPr/>
            <p:nvPr/>
          </p:nvSpPr>
          <p:spPr>
            <a:xfrm>
              <a:off x="2458449" y="383490"/>
              <a:ext cx="719608" cy="1180749"/>
            </a:xfrm>
            <a:custGeom>
              <a:avLst/>
              <a:gdLst/>
              <a:ahLst/>
              <a:cxnLst/>
              <a:rect l="l" t="t" r="r" b="b"/>
              <a:pathLst>
                <a:path w="23440" h="38464" extrusionOk="0">
                  <a:moveTo>
                    <a:pt x="0" y="1"/>
                  </a:moveTo>
                  <a:lnTo>
                    <a:pt x="1598" y="38463"/>
                  </a:lnTo>
                  <a:lnTo>
                    <a:pt x="21948" y="38463"/>
                  </a:lnTo>
                  <a:lnTo>
                    <a:pt x="23440" y="1"/>
                  </a:lnTo>
                  <a:close/>
                </a:path>
              </a:pathLst>
            </a:custGeom>
            <a:solidFill>
              <a:schemeClr val="accent2"/>
            </a:solidFill>
            <a:ln>
              <a:noFill/>
            </a:ln>
            <a:effectLst>
              <a:outerShdw dist="47625" dir="3000000" algn="bl" rotWithShape="0">
                <a:srgbClr val="000000">
                  <a:alpha val="3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233;p3"/>
            <p:cNvSpPr/>
            <p:nvPr/>
          </p:nvSpPr>
          <p:spPr>
            <a:xfrm>
              <a:off x="2491144" y="409675"/>
              <a:ext cx="657471" cy="1121840"/>
            </a:xfrm>
            <a:custGeom>
              <a:avLst/>
              <a:gdLst/>
              <a:ahLst/>
              <a:cxnLst/>
              <a:rect l="l" t="t" r="r" b="b"/>
              <a:pathLst>
                <a:path w="21416" h="36545" extrusionOk="0">
                  <a:moveTo>
                    <a:pt x="1" y="0"/>
                  </a:moveTo>
                  <a:lnTo>
                    <a:pt x="1919" y="36545"/>
                  </a:lnTo>
                  <a:lnTo>
                    <a:pt x="19924" y="36118"/>
                  </a:lnTo>
                  <a:lnTo>
                    <a:pt x="21416" y="320"/>
                  </a:lnTo>
                  <a:lnTo>
                    <a:pt x="1" y="0"/>
                  </a:lnTo>
                  <a:close/>
                </a:path>
              </a:pathLst>
            </a:custGeom>
            <a:solidFill>
              <a:srgbClr val="895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234;p3"/>
            <p:cNvSpPr/>
            <p:nvPr/>
          </p:nvSpPr>
          <p:spPr>
            <a:xfrm>
              <a:off x="2491144" y="409675"/>
              <a:ext cx="657471" cy="1121840"/>
            </a:xfrm>
            <a:custGeom>
              <a:avLst/>
              <a:gdLst/>
              <a:ahLst/>
              <a:cxnLst/>
              <a:rect l="l" t="t" r="r" b="b"/>
              <a:pathLst>
                <a:path w="21416" h="36545" fill="none" extrusionOk="0">
                  <a:moveTo>
                    <a:pt x="1919" y="36545"/>
                  </a:moveTo>
                  <a:lnTo>
                    <a:pt x="19924" y="36118"/>
                  </a:lnTo>
                  <a:lnTo>
                    <a:pt x="21416" y="320"/>
                  </a:lnTo>
                  <a:lnTo>
                    <a:pt x="1" y="0"/>
                  </a:lnTo>
                  <a:lnTo>
                    <a:pt x="1919" y="3654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235;p3"/>
            <p:cNvSpPr/>
            <p:nvPr/>
          </p:nvSpPr>
          <p:spPr>
            <a:xfrm>
              <a:off x="2523870" y="1518407"/>
              <a:ext cx="592049" cy="36008"/>
            </a:xfrm>
            <a:custGeom>
              <a:avLst/>
              <a:gdLst/>
              <a:ahLst/>
              <a:cxnLst/>
              <a:rect l="l" t="t" r="r" b="b"/>
              <a:pathLst>
                <a:path w="19285" h="1173" extrusionOk="0">
                  <a:moveTo>
                    <a:pt x="18858" y="0"/>
                  </a:moveTo>
                  <a:lnTo>
                    <a:pt x="853" y="427"/>
                  </a:lnTo>
                  <a:lnTo>
                    <a:pt x="0" y="1172"/>
                  </a:lnTo>
                  <a:lnTo>
                    <a:pt x="19285" y="1172"/>
                  </a:lnTo>
                  <a:lnTo>
                    <a:pt x="18858" y="0"/>
                  </a:lnTo>
                  <a:close/>
                </a:path>
              </a:pathLst>
            </a:custGeom>
            <a:solidFill>
              <a:srgbClr val="614F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236;p3"/>
            <p:cNvSpPr/>
            <p:nvPr/>
          </p:nvSpPr>
          <p:spPr>
            <a:xfrm>
              <a:off x="2523870" y="1518407"/>
              <a:ext cx="592049" cy="36008"/>
            </a:xfrm>
            <a:custGeom>
              <a:avLst/>
              <a:gdLst/>
              <a:ahLst/>
              <a:cxnLst/>
              <a:rect l="l" t="t" r="r" b="b"/>
              <a:pathLst>
                <a:path w="19285" h="1173" fill="none" extrusionOk="0">
                  <a:moveTo>
                    <a:pt x="18858" y="0"/>
                  </a:moveTo>
                  <a:lnTo>
                    <a:pt x="18858" y="0"/>
                  </a:lnTo>
                  <a:lnTo>
                    <a:pt x="853" y="427"/>
                  </a:lnTo>
                  <a:lnTo>
                    <a:pt x="0" y="1172"/>
                  </a:lnTo>
                  <a:lnTo>
                    <a:pt x="19285" y="1172"/>
                  </a:lnTo>
                  <a:lnTo>
                    <a:pt x="18858"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237;p3"/>
            <p:cNvSpPr/>
            <p:nvPr/>
          </p:nvSpPr>
          <p:spPr>
            <a:xfrm>
              <a:off x="2464988" y="393313"/>
              <a:ext cx="696737" cy="49085"/>
            </a:xfrm>
            <a:custGeom>
              <a:avLst/>
              <a:gdLst/>
              <a:ahLst/>
              <a:cxnLst/>
              <a:rect l="l" t="t" r="r" b="b"/>
              <a:pathLst>
                <a:path w="22695" h="1599" extrusionOk="0">
                  <a:moveTo>
                    <a:pt x="0" y="1"/>
                  </a:moveTo>
                  <a:lnTo>
                    <a:pt x="853" y="1492"/>
                  </a:lnTo>
                  <a:lnTo>
                    <a:pt x="853" y="533"/>
                  </a:lnTo>
                  <a:lnTo>
                    <a:pt x="22268" y="853"/>
                  </a:lnTo>
                  <a:lnTo>
                    <a:pt x="22161" y="1599"/>
                  </a:lnTo>
                  <a:lnTo>
                    <a:pt x="22694" y="1"/>
                  </a:lnTo>
                  <a:close/>
                </a:path>
              </a:pathLst>
            </a:custGeom>
            <a:solidFill>
              <a:srgbClr val="191919">
                <a:alpha val="26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238;p3"/>
            <p:cNvSpPr/>
            <p:nvPr/>
          </p:nvSpPr>
          <p:spPr>
            <a:xfrm>
              <a:off x="2464988" y="393313"/>
              <a:ext cx="696737" cy="49085"/>
            </a:xfrm>
            <a:custGeom>
              <a:avLst/>
              <a:gdLst/>
              <a:ahLst/>
              <a:cxnLst/>
              <a:rect l="l" t="t" r="r" b="b"/>
              <a:pathLst>
                <a:path w="22695" h="1599" fill="none" extrusionOk="0">
                  <a:moveTo>
                    <a:pt x="22694" y="1"/>
                  </a:moveTo>
                  <a:lnTo>
                    <a:pt x="0" y="1"/>
                  </a:lnTo>
                  <a:lnTo>
                    <a:pt x="853" y="1492"/>
                  </a:lnTo>
                  <a:lnTo>
                    <a:pt x="853" y="1492"/>
                  </a:lnTo>
                  <a:lnTo>
                    <a:pt x="853" y="533"/>
                  </a:lnTo>
                  <a:lnTo>
                    <a:pt x="22268" y="853"/>
                  </a:lnTo>
                  <a:lnTo>
                    <a:pt x="22161" y="1599"/>
                  </a:lnTo>
                  <a:lnTo>
                    <a:pt x="22694"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239;p3"/>
            <p:cNvSpPr/>
            <p:nvPr/>
          </p:nvSpPr>
          <p:spPr>
            <a:xfrm>
              <a:off x="2491144" y="409675"/>
              <a:ext cx="657471" cy="49085"/>
            </a:xfrm>
            <a:custGeom>
              <a:avLst/>
              <a:gdLst/>
              <a:ahLst/>
              <a:cxnLst/>
              <a:rect l="l" t="t" r="r" b="b"/>
              <a:pathLst>
                <a:path w="21416" h="1599" extrusionOk="0">
                  <a:moveTo>
                    <a:pt x="1" y="0"/>
                  </a:moveTo>
                  <a:lnTo>
                    <a:pt x="1" y="959"/>
                  </a:lnTo>
                  <a:lnTo>
                    <a:pt x="21203" y="1598"/>
                  </a:lnTo>
                  <a:lnTo>
                    <a:pt x="21309" y="1066"/>
                  </a:lnTo>
                  <a:lnTo>
                    <a:pt x="21416" y="320"/>
                  </a:lnTo>
                  <a:lnTo>
                    <a:pt x="1" y="0"/>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240;p3"/>
            <p:cNvSpPr/>
            <p:nvPr/>
          </p:nvSpPr>
          <p:spPr>
            <a:xfrm>
              <a:off x="2491144" y="409675"/>
              <a:ext cx="657471" cy="49085"/>
            </a:xfrm>
            <a:custGeom>
              <a:avLst/>
              <a:gdLst/>
              <a:ahLst/>
              <a:cxnLst/>
              <a:rect l="l" t="t" r="r" b="b"/>
              <a:pathLst>
                <a:path w="21416" h="1599" fill="none" extrusionOk="0">
                  <a:moveTo>
                    <a:pt x="1" y="0"/>
                  </a:moveTo>
                  <a:lnTo>
                    <a:pt x="1" y="959"/>
                  </a:lnTo>
                  <a:lnTo>
                    <a:pt x="21203" y="1598"/>
                  </a:lnTo>
                  <a:lnTo>
                    <a:pt x="21309" y="1066"/>
                  </a:lnTo>
                  <a:lnTo>
                    <a:pt x="21416" y="32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241;p3"/>
            <p:cNvSpPr/>
            <p:nvPr/>
          </p:nvSpPr>
          <p:spPr>
            <a:xfrm>
              <a:off x="2595831" y="550300"/>
              <a:ext cx="448128" cy="847128"/>
            </a:xfrm>
            <a:custGeom>
              <a:avLst/>
              <a:gdLst/>
              <a:ahLst/>
              <a:cxnLst/>
              <a:rect l="l" t="t" r="r" b="b"/>
              <a:pathLst>
                <a:path w="14597" h="27596" extrusionOk="0">
                  <a:moveTo>
                    <a:pt x="0" y="1"/>
                  </a:moveTo>
                  <a:lnTo>
                    <a:pt x="1172" y="27595"/>
                  </a:lnTo>
                  <a:lnTo>
                    <a:pt x="13851" y="27595"/>
                  </a:lnTo>
                  <a:lnTo>
                    <a:pt x="14597" y="1"/>
                  </a:lnTo>
                  <a:close/>
                </a:path>
              </a:pathLst>
            </a:custGeom>
            <a:solidFill>
              <a:srgbClr val="FFC9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242;p3"/>
            <p:cNvSpPr/>
            <p:nvPr/>
          </p:nvSpPr>
          <p:spPr>
            <a:xfrm>
              <a:off x="2595831" y="550300"/>
              <a:ext cx="448128" cy="847128"/>
            </a:xfrm>
            <a:custGeom>
              <a:avLst/>
              <a:gdLst/>
              <a:ahLst/>
              <a:cxnLst/>
              <a:rect l="l" t="t" r="r" b="b"/>
              <a:pathLst>
                <a:path w="14597" h="27596" fill="none" extrusionOk="0">
                  <a:moveTo>
                    <a:pt x="1172" y="27595"/>
                  </a:moveTo>
                  <a:lnTo>
                    <a:pt x="0" y="1"/>
                  </a:lnTo>
                  <a:lnTo>
                    <a:pt x="14597" y="1"/>
                  </a:lnTo>
                  <a:lnTo>
                    <a:pt x="13851" y="27595"/>
                  </a:lnTo>
                  <a:lnTo>
                    <a:pt x="1172" y="2759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243;p3"/>
            <p:cNvSpPr/>
            <p:nvPr/>
          </p:nvSpPr>
          <p:spPr>
            <a:xfrm>
              <a:off x="2641605" y="821758"/>
              <a:ext cx="206089" cy="366344"/>
            </a:xfrm>
            <a:custGeom>
              <a:avLst/>
              <a:gdLst/>
              <a:ahLst/>
              <a:cxnLst/>
              <a:rect l="l" t="t" r="r" b="b"/>
              <a:pathLst>
                <a:path w="6713" h="11934" extrusionOk="0">
                  <a:moveTo>
                    <a:pt x="1" y="1"/>
                  </a:moveTo>
                  <a:lnTo>
                    <a:pt x="1066" y="11507"/>
                  </a:lnTo>
                  <a:lnTo>
                    <a:pt x="5115" y="11934"/>
                  </a:lnTo>
                  <a:lnTo>
                    <a:pt x="6713" y="6713"/>
                  </a:lnTo>
                  <a:lnTo>
                    <a:pt x="1" y="1"/>
                  </a:lnTo>
                  <a:close/>
                </a:path>
              </a:pathLst>
            </a:custGeom>
            <a:solidFill>
              <a:srgbClr val="FF5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244;p3"/>
            <p:cNvSpPr/>
            <p:nvPr/>
          </p:nvSpPr>
          <p:spPr>
            <a:xfrm>
              <a:off x="2641605" y="821758"/>
              <a:ext cx="206089" cy="366344"/>
            </a:xfrm>
            <a:custGeom>
              <a:avLst/>
              <a:gdLst/>
              <a:ahLst/>
              <a:cxnLst/>
              <a:rect l="l" t="t" r="r" b="b"/>
              <a:pathLst>
                <a:path w="6713" h="11934" fill="none" extrusionOk="0">
                  <a:moveTo>
                    <a:pt x="1" y="1"/>
                  </a:moveTo>
                  <a:lnTo>
                    <a:pt x="6713" y="6713"/>
                  </a:lnTo>
                  <a:lnTo>
                    <a:pt x="5115" y="11934"/>
                  </a:lnTo>
                  <a:lnTo>
                    <a:pt x="1066" y="11507"/>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245;p3"/>
            <p:cNvSpPr/>
            <p:nvPr/>
          </p:nvSpPr>
          <p:spPr>
            <a:xfrm>
              <a:off x="2814968" y="1132478"/>
              <a:ext cx="45835" cy="143941"/>
            </a:xfrm>
            <a:custGeom>
              <a:avLst/>
              <a:gdLst/>
              <a:ahLst/>
              <a:cxnLst/>
              <a:rect l="l" t="t" r="r" b="b"/>
              <a:pathLst>
                <a:path w="1493" h="4689" extrusionOk="0">
                  <a:moveTo>
                    <a:pt x="214" y="0"/>
                  </a:moveTo>
                  <a:lnTo>
                    <a:pt x="1" y="4688"/>
                  </a:lnTo>
                  <a:lnTo>
                    <a:pt x="1492" y="4369"/>
                  </a:lnTo>
                  <a:lnTo>
                    <a:pt x="149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246;p3"/>
            <p:cNvSpPr/>
            <p:nvPr/>
          </p:nvSpPr>
          <p:spPr>
            <a:xfrm>
              <a:off x="2814968" y="1132478"/>
              <a:ext cx="45835" cy="143941"/>
            </a:xfrm>
            <a:custGeom>
              <a:avLst/>
              <a:gdLst/>
              <a:ahLst/>
              <a:cxnLst/>
              <a:rect l="l" t="t" r="r" b="b"/>
              <a:pathLst>
                <a:path w="1493" h="4689" fill="none" extrusionOk="0">
                  <a:moveTo>
                    <a:pt x="1" y="4688"/>
                  </a:moveTo>
                  <a:lnTo>
                    <a:pt x="214" y="0"/>
                  </a:lnTo>
                  <a:lnTo>
                    <a:pt x="1492" y="0"/>
                  </a:lnTo>
                  <a:lnTo>
                    <a:pt x="1492" y="4369"/>
                  </a:lnTo>
                  <a:lnTo>
                    <a:pt x="1" y="4688"/>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247;p3"/>
            <p:cNvSpPr/>
            <p:nvPr/>
          </p:nvSpPr>
          <p:spPr>
            <a:xfrm>
              <a:off x="2821507" y="579739"/>
              <a:ext cx="179933" cy="425222"/>
            </a:xfrm>
            <a:custGeom>
              <a:avLst/>
              <a:gdLst/>
              <a:ahLst/>
              <a:cxnLst/>
              <a:rect l="l" t="t" r="r" b="b"/>
              <a:pathLst>
                <a:path w="5861" h="13852" extrusionOk="0">
                  <a:moveTo>
                    <a:pt x="5861" y="0"/>
                  </a:moveTo>
                  <a:lnTo>
                    <a:pt x="1918" y="533"/>
                  </a:lnTo>
                  <a:lnTo>
                    <a:pt x="1" y="10442"/>
                  </a:lnTo>
                  <a:lnTo>
                    <a:pt x="1279" y="13851"/>
                  </a:lnTo>
                  <a:lnTo>
                    <a:pt x="3836" y="12892"/>
                  </a:lnTo>
                  <a:lnTo>
                    <a:pt x="5861"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248;p3"/>
            <p:cNvSpPr/>
            <p:nvPr/>
          </p:nvSpPr>
          <p:spPr>
            <a:xfrm>
              <a:off x="2821507" y="579739"/>
              <a:ext cx="179933" cy="425222"/>
            </a:xfrm>
            <a:custGeom>
              <a:avLst/>
              <a:gdLst/>
              <a:ahLst/>
              <a:cxnLst/>
              <a:rect l="l" t="t" r="r" b="b"/>
              <a:pathLst>
                <a:path w="5861" h="13852" fill="none" extrusionOk="0">
                  <a:moveTo>
                    <a:pt x="1279" y="13851"/>
                  </a:moveTo>
                  <a:lnTo>
                    <a:pt x="1" y="10442"/>
                  </a:lnTo>
                  <a:lnTo>
                    <a:pt x="1918" y="533"/>
                  </a:lnTo>
                  <a:lnTo>
                    <a:pt x="5861" y="0"/>
                  </a:lnTo>
                  <a:lnTo>
                    <a:pt x="3836" y="12892"/>
                  </a:lnTo>
                  <a:lnTo>
                    <a:pt x="1279" y="1385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249;p3"/>
            <p:cNvSpPr/>
            <p:nvPr/>
          </p:nvSpPr>
          <p:spPr>
            <a:xfrm>
              <a:off x="2847663" y="972206"/>
              <a:ext cx="124335" cy="137402"/>
            </a:xfrm>
            <a:custGeom>
              <a:avLst/>
              <a:gdLst/>
              <a:ahLst/>
              <a:cxnLst/>
              <a:rect l="l" t="t" r="r" b="b"/>
              <a:pathLst>
                <a:path w="4050" h="4476" extrusionOk="0">
                  <a:moveTo>
                    <a:pt x="4050" y="1"/>
                  </a:moveTo>
                  <a:lnTo>
                    <a:pt x="427" y="1279"/>
                  </a:lnTo>
                  <a:lnTo>
                    <a:pt x="1" y="4156"/>
                  </a:lnTo>
                  <a:lnTo>
                    <a:pt x="427" y="4476"/>
                  </a:lnTo>
                  <a:lnTo>
                    <a:pt x="3517" y="4156"/>
                  </a:lnTo>
                  <a:lnTo>
                    <a:pt x="405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250;p3"/>
            <p:cNvSpPr/>
            <p:nvPr/>
          </p:nvSpPr>
          <p:spPr>
            <a:xfrm>
              <a:off x="2847663" y="972206"/>
              <a:ext cx="124335" cy="137402"/>
            </a:xfrm>
            <a:custGeom>
              <a:avLst/>
              <a:gdLst/>
              <a:ahLst/>
              <a:cxnLst/>
              <a:rect l="l" t="t" r="r" b="b"/>
              <a:pathLst>
                <a:path w="4050" h="4476" fill="none" extrusionOk="0">
                  <a:moveTo>
                    <a:pt x="1" y="4156"/>
                  </a:moveTo>
                  <a:lnTo>
                    <a:pt x="427" y="1279"/>
                  </a:lnTo>
                  <a:lnTo>
                    <a:pt x="4050" y="1"/>
                  </a:lnTo>
                  <a:lnTo>
                    <a:pt x="3517" y="4156"/>
                  </a:lnTo>
                  <a:lnTo>
                    <a:pt x="427" y="4476"/>
                  </a:lnTo>
                  <a:lnTo>
                    <a:pt x="1" y="4156"/>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251;p3"/>
            <p:cNvSpPr/>
            <p:nvPr/>
          </p:nvSpPr>
          <p:spPr>
            <a:xfrm>
              <a:off x="2743007" y="883920"/>
              <a:ext cx="94894" cy="107932"/>
            </a:xfrm>
            <a:custGeom>
              <a:avLst/>
              <a:gdLst/>
              <a:ahLst/>
              <a:cxnLst/>
              <a:rect l="l" t="t" r="r" b="b"/>
              <a:pathLst>
                <a:path w="3091" h="3516" extrusionOk="0">
                  <a:moveTo>
                    <a:pt x="1386" y="0"/>
                  </a:moveTo>
                  <a:lnTo>
                    <a:pt x="1" y="213"/>
                  </a:lnTo>
                  <a:lnTo>
                    <a:pt x="2771" y="3516"/>
                  </a:lnTo>
                  <a:lnTo>
                    <a:pt x="3090" y="2983"/>
                  </a:lnTo>
                  <a:lnTo>
                    <a:pt x="1386" y="0"/>
                  </a:lnTo>
                  <a:close/>
                </a:path>
              </a:pathLst>
            </a:custGeom>
            <a:solidFill>
              <a:srgbClr val="FF98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252;p3"/>
            <p:cNvSpPr/>
            <p:nvPr/>
          </p:nvSpPr>
          <p:spPr>
            <a:xfrm>
              <a:off x="2743007" y="883920"/>
              <a:ext cx="94894" cy="107932"/>
            </a:xfrm>
            <a:custGeom>
              <a:avLst/>
              <a:gdLst/>
              <a:ahLst/>
              <a:cxnLst/>
              <a:rect l="l" t="t" r="r" b="b"/>
              <a:pathLst>
                <a:path w="3091" h="3516" fill="none" extrusionOk="0">
                  <a:moveTo>
                    <a:pt x="2771" y="3516"/>
                  </a:moveTo>
                  <a:lnTo>
                    <a:pt x="1" y="213"/>
                  </a:lnTo>
                  <a:lnTo>
                    <a:pt x="1386" y="0"/>
                  </a:lnTo>
                  <a:lnTo>
                    <a:pt x="3090" y="2983"/>
                  </a:lnTo>
                  <a:lnTo>
                    <a:pt x="2771" y="3516"/>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 name="Google Shape;253;p3"/>
            <p:cNvSpPr/>
            <p:nvPr/>
          </p:nvSpPr>
          <p:spPr>
            <a:xfrm>
              <a:off x="2723390" y="681133"/>
              <a:ext cx="206089" cy="493892"/>
            </a:xfrm>
            <a:custGeom>
              <a:avLst/>
              <a:gdLst/>
              <a:ahLst/>
              <a:cxnLst/>
              <a:rect l="l" t="t" r="r" b="b"/>
              <a:pathLst>
                <a:path w="6713" h="16089" extrusionOk="0">
                  <a:moveTo>
                    <a:pt x="2025" y="6606"/>
                  </a:moveTo>
                  <a:lnTo>
                    <a:pt x="3729" y="9589"/>
                  </a:lnTo>
                  <a:lnTo>
                    <a:pt x="3410" y="10122"/>
                  </a:lnTo>
                  <a:lnTo>
                    <a:pt x="640" y="6819"/>
                  </a:lnTo>
                  <a:lnTo>
                    <a:pt x="2025" y="6606"/>
                  </a:lnTo>
                  <a:close/>
                  <a:moveTo>
                    <a:pt x="4582" y="0"/>
                  </a:moveTo>
                  <a:lnTo>
                    <a:pt x="1066" y="107"/>
                  </a:lnTo>
                  <a:lnTo>
                    <a:pt x="0" y="7245"/>
                  </a:lnTo>
                  <a:lnTo>
                    <a:pt x="4049" y="11294"/>
                  </a:lnTo>
                  <a:lnTo>
                    <a:pt x="2770" y="15343"/>
                  </a:lnTo>
                  <a:lnTo>
                    <a:pt x="3090" y="15769"/>
                  </a:lnTo>
                  <a:lnTo>
                    <a:pt x="3197" y="14703"/>
                  </a:lnTo>
                  <a:lnTo>
                    <a:pt x="4475" y="14703"/>
                  </a:lnTo>
                  <a:lnTo>
                    <a:pt x="4475" y="16088"/>
                  </a:lnTo>
                  <a:lnTo>
                    <a:pt x="6713" y="15130"/>
                  </a:lnTo>
                  <a:lnTo>
                    <a:pt x="6713" y="13744"/>
                  </a:lnTo>
                  <a:lnTo>
                    <a:pt x="4475" y="13958"/>
                  </a:lnTo>
                  <a:lnTo>
                    <a:pt x="4049" y="13638"/>
                  </a:lnTo>
                  <a:lnTo>
                    <a:pt x="4475" y="10761"/>
                  </a:lnTo>
                  <a:lnTo>
                    <a:pt x="6499" y="10015"/>
                  </a:lnTo>
                  <a:lnTo>
                    <a:pt x="6499" y="9802"/>
                  </a:lnTo>
                  <a:lnTo>
                    <a:pt x="4475" y="10548"/>
                  </a:lnTo>
                  <a:lnTo>
                    <a:pt x="3197" y="7139"/>
                  </a:lnTo>
                  <a:lnTo>
                    <a:pt x="4582" y="0"/>
                  </a:lnTo>
                  <a:close/>
                </a:path>
              </a:pathLst>
            </a:custGeom>
            <a:solidFill>
              <a:srgbClr val="FF7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254;p3"/>
            <p:cNvSpPr/>
            <p:nvPr/>
          </p:nvSpPr>
          <p:spPr>
            <a:xfrm>
              <a:off x="2743007" y="883920"/>
              <a:ext cx="94894" cy="107932"/>
            </a:xfrm>
            <a:custGeom>
              <a:avLst/>
              <a:gdLst/>
              <a:ahLst/>
              <a:cxnLst/>
              <a:rect l="l" t="t" r="r" b="b"/>
              <a:pathLst>
                <a:path w="3091" h="3516" fill="none" extrusionOk="0">
                  <a:moveTo>
                    <a:pt x="2771" y="3516"/>
                  </a:moveTo>
                  <a:lnTo>
                    <a:pt x="1" y="213"/>
                  </a:lnTo>
                  <a:lnTo>
                    <a:pt x="1386" y="0"/>
                  </a:lnTo>
                  <a:lnTo>
                    <a:pt x="3090" y="2983"/>
                  </a:lnTo>
                  <a:lnTo>
                    <a:pt x="2771" y="3516"/>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255;p3"/>
            <p:cNvSpPr/>
            <p:nvPr/>
          </p:nvSpPr>
          <p:spPr>
            <a:xfrm>
              <a:off x="2723390" y="681133"/>
              <a:ext cx="206089" cy="493892"/>
            </a:xfrm>
            <a:custGeom>
              <a:avLst/>
              <a:gdLst/>
              <a:ahLst/>
              <a:cxnLst/>
              <a:rect l="l" t="t" r="r" b="b"/>
              <a:pathLst>
                <a:path w="6713" h="16089" fill="none" extrusionOk="0">
                  <a:moveTo>
                    <a:pt x="4582" y="0"/>
                  </a:moveTo>
                  <a:lnTo>
                    <a:pt x="1066" y="107"/>
                  </a:lnTo>
                  <a:lnTo>
                    <a:pt x="0" y="7245"/>
                  </a:lnTo>
                  <a:lnTo>
                    <a:pt x="4049" y="11294"/>
                  </a:lnTo>
                  <a:lnTo>
                    <a:pt x="2770" y="15343"/>
                  </a:lnTo>
                  <a:lnTo>
                    <a:pt x="3090" y="15769"/>
                  </a:lnTo>
                  <a:lnTo>
                    <a:pt x="3197" y="14703"/>
                  </a:lnTo>
                  <a:lnTo>
                    <a:pt x="4475" y="14703"/>
                  </a:lnTo>
                  <a:lnTo>
                    <a:pt x="4475" y="16088"/>
                  </a:lnTo>
                  <a:lnTo>
                    <a:pt x="6713" y="15130"/>
                  </a:lnTo>
                  <a:lnTo>
                    <a:pt x="6713" y="13744"/>
                  </a:lnTo>
                  <a:lnTo>
                    <a:pt x="4475" y="13958"/>
                  </a:lnTo>
                  <a:lnTo>
                    <a:pt x="4049" y="13638"/>
                  </a:lnTo>
                  <a:lnTo>
                    <a:pt x="4475" y="10761"/>
                  </a:lnTo>
                  <a:lnTo>
                    <a:pt x="6499" y="10015"/>
                  </a:lnTo>
                  <a:lnTo>
                    <a:pt x="6499" y="9802"/>
                  </a:lnTo>
                  <a:lnTo>
                    <a:pt x="4475" y="10548"/>
                  </a:lnTo>
                  <a:lnTo>
                    <a:pt x="3197" y="7139"/>
                  </a:lnTo>
                  <a:lnTo>
                    <a:pt x="4582"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256;p3"/>
            <p:cNvSpPr/>
            <p:nvPr/>
          </p:nvSpPr>
          <p:spPr>
            <a:xfrm>
              <a:off x="2707027" y="903536"/>
              <a:ext cx="140667" cy="248588"/>
            </a:xfrm>
            <a:custGeom>
              <a:avLst/>
              <a:gdLst/>
              <a:ahLst/>
              <a:cxnLst/>
              <a:rect l="l" t="t" r="r" b="b"/>
              <a:pathLst>
                <a:path w="4582" h="8098" extrusionOk="0">
                  <a:moveTo>
                    <a:pt x="533" y="0"/>
                  </a:moveTo>
                  <a:lnTo>
                    <a:pt x="1" y="4049"/>
                  </a:lnTo>
                  <a:lnTo>
                    <a:pt x="3303" y="8098"/>
                  </a:lnTo>
                  <a:lnTo>
                    <a:pt x="4582" y="4049"/>
                  </a:lnTo>
                  <a:lnTo>
                    <a:pt x="53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257;p3"/>
            <p:cNvSpPr/>
            <p:nvPr/>
          </p:nvSpPr>
          <p:spPr>
            <a:xfrm>
              <a:off x="2707027" y="903536"/>
              <a:ext cx="140667" cy="248588"/>
            </a:xfrm>
            <a:custGeom>
              <a:avLst/>
              <a:gdLst/>
              <a:ahLst/>
              <a:cxnLst/>
              <a:rect l="l" t="t" r="r" b="b"/>
              <a:pathLst>
                <a:path w="4582" h="8098" fill="none" extrusionOk="0">
                  <a:moveTo>
                    <a:pt x="533" y="0"/>
                  </a:moveTo>
                  <a:lnTo>
                    <a:pt x="1" y="4049"/>
                  </a:lnTo>
                  <a:lnTo>
                    <a:pt x="3303" y="8098"/>
                  </a:lnTo>
                  <a:lnTo>
                    <a:pt x="4582" y="4049"/>
                  </a:lnTo>
                  <a:lnTo>
                    <a:pt x="533"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 name="Google Shape;258;p3"/>
            <p:cNvSpPr/>
            <p:nvPr/>
          </p:nvSpPr>
          <p:spPr>
            <a:xfrm>
              <a:off x="2818253" y="1132478"/>
              <a:ext cx="42550" cy="55624"/>
            </a:xfrm>
            <a:custGeom>
              <a:avLst/>
              <a:gdLst/>
              <a:ahLst/>
              <a:cxnLst/>
              <a:rect l="l" t="t" r="r" b="b"/>
              <a:pathLst>
                <a:path w="1386" h="1812" extrusionOk="0">
                  <a:moveTo>
                    <a:pt x="107" y="0"/>
                  </a:moveTo>
                  <a:lnTo>
                    <a:pt x="0" y="1066"/>
                  </a:lnTo>
                  <a:lnTo>
                    <a:pt x="639" y="1812"/>
                  </a:lnTo>
                  <a:lnTo>
                    <a:pt x="1385" y="1385"/>
                  </a:lnTo>
                  <a:lnTo>
                    <a:pt x="1385" y="0"/>
                  </a:lnTo>
                  <a:close/>
                </a:path>
              </a:pathLst>
            </a:custGeom>
            <a:solidFill>
              <a:srgbClr val="9F26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259;p3"/>
            <p:cNvSpPr/>
            <p:nvPr/>
          </p:nvSpPr>
          <p:spPr>
            <a:xfrm>
              <a:off x="2818253" y="1132478"/>
              <a:ext cx="42550" cy="55624"/>
            </a:xfrm>
            <a:custGeom>
              <a:avLst/>
              <a:gdLst/>
              <a:ahLst/>
              <a:cxnLst/>
              <a:rect l="l" t="t" r="r" b="b"/>
              <a:pathLst>
                <a:path w="1386" h="1812" fill="none" extrusionOk="0">
                  <a:moveTo>
                    <a:pt x="1385" y="0"/>
                  </a:moveTo>
                  <a:lnTo>
                    <a:pt x="107" y="0"/>
                  </a:lnTo>
                  <a:lnTo>
                    <a:pt x="0" y="1066"/>
                  </a:lnTo>
                  <a:lnTo>
                    <a:pt x="639" y="1812"/>
                  </a:lnTo>
                  <a:lnTo>
                    <a:pt x="1385" y="1385"/>
                  </a:lnTo>
                  <a:lnTo>
                    <a:pt x="1385"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260;p3"/>
            <p:cNvSpPr/>
            <p:nvPr/>
          </p:nvSpPr>
          <p:spPr>
            <a:xfrm>
              <a:off x="2821507" y="677848"/>
              <a:ext cx="101433" cy="327113"/>
            </a:xfrm>
            <a:custGeom>
              <a:avLst/>
              <a:gdLst/>
              <a:ahLst/>
              <a:cxnLst/>
              <a:rect l="l" t="t" r="r" b="b"/>
              <a:pathLst>
                <a:path w="3304" h="10656" extrusionOk="0">
                  <a:moveTo>
                    <a:pt x="2877" y="1"/>
                  </a:moveTo>
                  <a:lnTo>
                    <a:pt x="1386" y="107"/>
                  </a:lnTo>
                  <a:lnTo>
                    <a:pt x="1" y="7246"/>
                  </a:lnTo>
                  <a:lnTo>
                    <a:pt x="1279" y="10655"/>
                  </a:lnTo>
                  <a:lnTo>
                    <a:pt x="3303" y="9909"/>
                  </a:lnTo>
                  <a:lnTo>
                    <a:pt x="2877" y="1"/>
                  </a:lnTo>
                  <a:close/>
                </a:path>
              </a:pathLst>
            </a:custGeom>
            <a:solidFill>
              <a:srgbClr val="6B12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261;p3"/>
            <p:cNvSpPr/>
            <p:nvPr/>
          </p:nvSpPr>
          <p:spPr>
            <a:xfrm>
              <a:off x="2821507" y="677848"/>
              <a:ext cx="101433" cy="327113"/>
            </a:xfrm>
            <a:custGeom>
              <a:avLst/>
              <a:gdLst/>
              <a:ahLst/>
              <a:cxnLst/>
              <a:rect l="l" t="t" r="r" b="b"/>
              <a:pathLst>
                <a:path w="3304" h="10656" fill="none" extrusionOk="0">
                  <a:moveTo>
                    <a:pt x="2877" y="1"/>
                  </a:moveTo>
                  <a:lnTo>
                    <a:pt x="1386" y="107"/>
                  </a:lnTo>
                  <a:lnTo>
                    <a:pt x="1" y="7246"/>
                  </a:lnTo>
                  <a:lnTo>
                    <a:pt x="1279" y="10655"/>
                  </a:lnTo>
                  <a:lnTo>
                    <a:pt x="3303" y="9909"/>
                  </a:lnTo>
                  <a:lnTo>
                    <a:pt x="2877"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262;p3"/>
            <p:cNvSpPr/>
            <p:nvPr/>
          </p:nvSpPr>
          <p:spPr>
            <a:xfrm>
              <a:off x="2847663" y="988568"/>
              <a:ext cx="81815" cy="121040"/>
            </a:xfrm>
            <a:custGeom>
              <a:avLst/>
              <a:gdLst/>
              <a:ahLst/>
              <a:cxnLst/>
              <a:rect l="l" t="t" r="r" b="b"/>
              <a:pathLst>
                <a:path w="2665" h="3943" extrusionOk="0">
                  <a:moveTo>
                    <a:pt x="2451" y="0"/>
                  </a:moveTo>
                  <a:lnTo>
                    <a:pt x="427" y="746"/>
                  </a:lnTo>
                  <a:lnTo>
                    <a:pt x="1" y="3623"/>
                  </a:lnTo>
                  <a:lnTo>
                    <a:pt x="427" y="3943"/>
                  </a:lnTo>
                  <a:lnTo>
                    <a:pt x="2665" y="3729"/>
                  </a:lnTo>
                  <a:lnTo>
                    <a:pt x="24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 name="Google Shape;263;p3"/>
            <p:cNvSpPr/>
            <p:nvPr/>
          </p:nvSpPr>
          <p:spPr>
            <a:xfrm>
              <a:off x="2847663" y="988568"/>
              <a:ext cx="81815" cy="121040"/>
            </a:xfrm>
            <a:custGeom>
              <a:avLst/>
              <a:gdLst/>
              <a:ahLst/>
              <a:cxnLst/>
              <a:rect l="l" t="t" r="r" b="b"/>
              <a:pathLst>
                <a:path w="2665" h="3943" fill="none" extrusionOk="0">
                  <a:moveTo>
                    <a:pt x="2451" y="0"/>
                  </a:moveTo>
                  <a:lnTo>
                    <a:pt x="427" y="746"/>
                  </a:lnTo>
                  <a:lnTo>
                    <a:pt x="1" y="3623"/>
                  </a:lnTo>
                  <a:lnTo>
                    <a:pt x="427" y="3943"/>
                  </a:lnTo>
                  <a:lnTo>
                    <a:pt x="2665" y="3729"/>
                  </a:lnTo>
                  <a:lnTo>
                    <a:pt x="245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 name="Google Shape;264;p3"/>
            <p:cNvSpPr/>
            <p:nvPr/>
          </p:nvSpPr>
          <p:spPr>
            <a:xfrm>
              <a:off x="2743007" y="883920"/>
              <a:ext cx="94894" cy="107932"/>
            </a:xfrm>
            <a:custGeom>
              <a:avLst/>
              <a:gdLst/>
              <a:ahLst/>
              <a:cxnLst/>
              <a:rect l="l" t="t" r="r" b="b"/>
              <a:pathLst>
                <a:path w="3091" h="3516" extrusionOk="0">
                  <a:moveTo>
                    <a:pt x="1386" y="0"/>
                  </a:moveTo>
                  <a:lnTo>
                    <a:pt x="1" y="213"/>
                  </a:lnTo>
                  <a:lnTo>
                    <a:pt x="2771" y="3516"/>
                  </a:lnTo>
                  <a:lnTo>
                    <a:pt x="3090" y="2983"/>
                  </a:lnTo>
                  <a:lnTo>
                    <a:pt x="138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 name="Google Shape;265;p3"/>
            <p:cNvSpPr/>
            <p:nvPr/>
          </p:nvSpPr>
          <p:spPr>
            <a:xfrm>
              <a:off x="2743007" y="883920"/>
              <a:ext cx="94894" cy="107932"/>
            </a:xfrm>
            <a:custGeom>
              <a:avLst/>
              <a:gdLst/>
              <a:ahLst/>
              <a:cxnLst/>
              <a:rect l="l" t="t" r="r" b="b"/>
              <a:pathLst>
                <a:path w="3091" h="3516" fill="none" extrusionOk="0">
                  <a:moveTo>
                    <a:pt x="1386" y="0"/>
                  </a:moveTo>
                  <a:lnTo>
                    <a:pt x="1" y="213"/>
                  </a:lnTo>
                  <a:lnTo>
                    <a:pt x="2771" y="3516"/>
                  </a:lnTo>
                  <a:lnTo>
                    <a:pt x="3090" y="2983"/>
                  </a:lnTo>
                  <a:lnTo>
                    <a:pt x="1386"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6" name="Google Shape;266;p3"/>
          <p:cNvGrpSpPr/>
          <p:nvPr/>
        </p:nvGrpSpPr>
        <p:grpSpPr>
          <a:xfrm>
            <a:off x="-299085" y="3636010"/>
            <a:ext cx="1745615" cy="3321050"/>
            <a:chOff x="-2306975" y="-1486200"/>
            <a:chExt cx="1429125" cy="3057225"/>
          </a:xfrm>
        </p:grpSpPr>
        <p:grpSp>
          <p:nvGrpSpPr>
            <p:cNvPr id="7" name="Google Shape;267;p3"/>
            <p:cNvGrpSpPr/>
            <p:nvPr/>
          </p:nvGrpSpPr>
          <p:grpSpPr>
            <a:xfrm>
              <a:off x="-2306975" y="-1486200"/>
              <a:ext cx="1429125" cy="3004725"/>
              <a:chOff x="-2306975" y="-1486200"/>
              <a:chExt cx="1429125" cy="3004725"/>
            </a:xfrm>
          </p:grpSpPr>
          <p:sp>
            <p:nvSpPr>
              <p:cNvPr id="268" name="Google Shape;268;p3"/>
              <p:cNvSpPr/>
              <p:nvPr/>
            </p:nvSpPr>
            <p:spPr>
              <a:xfrm>
                <a:off x="-1450650" y="-1486200"/>
                <a:ext cx="195075" cy="893900"/>
              </a:xfrm>
              <a:custGeom>
                <a:avLst/>
                <a:gdLst/>
                <a:ahLst/>
                <a:cxnLst/>
                <a:rect l="l" t="t" r="r" b="b"/>
                <a:pathLst>
                  <a:path w="7803" h="35756" extrusionOk="0">
                    <a:moveTo>
                      <a:pt x="6089" y="0"/>
                    </a:moveTo>
                    <a:lnTo>
                      <a:pt x="5842" y="723"/>
                    </a:lnTo>
                    <a:lnTo>
                      <a:pt x="5176" y="2645"/>
                    </a:lnTo>
                    <a:lnTo>
                      <a:pt x="4225" y="5461"/>
                    </a:lnTo>
                    <a:lnTo>
                      <a:pt x="3692" y="7098"/>
                    </a:lnTo>
                    <a:lnTo>
                      <a:pt x="3140" y="8849"/>
                    </a:lnTo>
                    <a:lnTo>
                      <a:pt x="2588" y="10656"/>
                    </a:lnTo>
                    <a:lnTo>
                      <a:pt x="2036" y="12483"/>
                    </a:lnTo>
                    <a:lnTo>
                      <a:pt x="1522" y="14310"/>
                    </a:lnTo>
                    <a:lnTo>
                      <a:pt x="1066" y="16080"/>
                    </a:lnTo>
                    <a:lnTo>
                      <a:pt x="856" y="16917"/>
                    </a:lnTo>
                    <a:lnTo>
                      <a:pt x="666" y="17735"/>
                    </a:lnTo>
                    <a:lnTo>
                      <a:pt x="495" y="18534"/>
                    </a:lnTo>
                    <a:lnTo>
                      <a:pt x="343" y="19277"/>
                    </a:lnTo>
                    <a:lnTo>
                      <a:pt x="228" y="19981"/>
                    </a:lnTo>
                    <a:lnTo>
                      <a:pt x="133" y="20647"/>
                    </a:lnTo>
                    <a:lnTo>
                      <a:pt x="57" y="21237"/>
                    </a:lnTo>
                    <a:lnTo>
                      <a:pt x="19" y="21788"/>
                    </a:lnTo>
                    <a:lnTo>
                      <a:pt x="0" y="22854"/>
                    </a:lnTo>
                    <a:lnTo>
                      <a:pt x="38" y="23958"/>
                    </a:lnTo>
                    <a:lnTo>
                      <a:pt x="95" y="25119"/>
                    </a:lnTo>
                    <a:lnTo>
                      <a:pt x="171" y="26279"/>
                    </a:lnTo>
                    <a:lnTo>
                      <a:pt x="286" y="27459"/>
                    </a:lnTo>
                    <a:lnTo>
                      <a:pt x="419" y="28620"/>
                    </a:lnTo>
                    <a:lnTo>
                      <a:pt x="571" y="29743"/>
                    </a:lnTo>
                    <a:lnTo>
                      <a:pt x="704" y="30827"/>
                    </a:lnTo>
                    <a:lnTo>
                      <a:pt x="1009" y="32787"/>
                    </a:lnTo>
                    <a:lnTo>
                      <a:pt x="1294" y="34348"/>
                    </a:lnTo>
                    <a:lnTo>
                      <a:pt x="1484" y="35375"/>
                    </a:lnTo>
                    <a:lnTo>
                      <a:pt x="1561" y="35756"/>
                    </a:lnTo>
                    <a:lnTo>
                      <a:pt x="2341" y="34424"/>
                    </a:lnTo>
                    <a:lnTo>
                      <a:pt x="3159" y="32978"/>
                    </a:lnTo>
                    <a:lnTo>
                      <a:pt x="4148" y="31246"/>
                    </a:lnTo>
                    <a:lnTo>
                      <a:pt x="5176" y="29362"/>
                    </a:lnTo>
                    <a:lnTo>
                      <a:pt x="5671" y="28411"/>
                    </a:lnTo>
                    <a:lnTo>
                      <a:pt x="6147" y="27478"/>
                    </a:lnTo>
                    <a:lnTo>
                      <a:pt x="6584" y="26603"/>
                    </a:lnTo>
                    <a:lnTo>
                      <a:pt x="6965" y="25766"/>
                    </a:lnTo>
                    <a:lnTo>
                      <a:pt x="7288" y="25042"/>
                    </a:lnTo>
                    <a:lnTo>
                      <a:pt x="7536" y="24395"/>
                    </a:lnTo>
                    <a:lnTo>
                      <a:pt x="7593" y="24243"/>
                    </a:lnTo>
                    <a:lnTo>
                      <a:pt x="7631" y="24053"/>
                    </a:lnTo>
                    <a:lnTo>
                      <a:pt x="7688" y="23615"/>
                    </a:lnTo>
                    <a:lnTo>
                      <a:pt x="7745" y="23082"/>
                    </a:lnTo>
                    <a:lnTo>
                      <a:pt x="7783" y="22455"/>
                    </a:lnTo>
                    <a:lnTo>
                      <a:pt x="7802" y="21750"/>
                    </a:lnTo>
                    <a:lnTo>
                      <a:pt x="7802" y="20989"/>
                    </a:lnTo>
                    <a:lnTo>
                      <a:pt x="7783" y="20171"/>
                    </a:lnTo>
                    <a:lnTo>
                      <a:pt x="7764" y="19277"/>
                    </a:lnTo>
                    <a:lnTo>
                      <a:pt x="7669" y="17355"/>
                    </a:lnTo>
                    <a:lnTo>
                      <a:pt x="7555" y="15319"/>
                    </a:lnTo>
                    <a:lnTo>
                      <a:pt x="7402" y="13187"/>
                    </a:lnTo>
                    <a:lnTo>
                      <a:pt x="7212" y="11037"/>
                    </a:lnTo>
                    <a:lnTo>
                      <a:pt x="7022" y="8925"/>
                    </a:lnTo>
                    <a:lnTo>
                      <a:pt x="6832" y="6908"/>
                    </a:lnTo>
                    <a:lnTo>
                      <a:pt x="6470" y="3387"/>
                    </a:lnTo>
                    <a:lnTo>
                      <a:pt x="6204" y="932"/>
                    </a:lnTo>
                    <a:lnTo>
                      <a:pt x="6089" y="0"/>
                    </a:lnTo>
                    <a:close/>
                  </a:path>
                </a:pathLst>
              </a:custGeom>
              <a:solidFill>
                <a:srgbClr val="ACBB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 name="Google Shape;269;p3"/>
              <p:cNvSpPr/>
              <p:nvPr/>
            </p:nvSpPr>
            <p:spPr>
              <a:xfrm>
                <a:off x="-1411650" y="-1471475"/>
                <a:ext cx="115150" cy="879175"/>
              </a:xfrm>
              <a:custGeom>
                <a:avLst/>
                <a:gdLst/>
                <a:ahLst/>
                <a:cxnLst/>
                <a:rect l="l" t="t" r="r" b="b"/>
                <a:pathLst>
                  <a:path w="4606" h="35167" extrusionOk="0">
                    <a:moveTo>
                      <a:pt x="4606" y="1"/>
                    </a:moveTo>
                    <a:lnTo>
                      <a:pt x="4054" y="3540"/>
                    </a:lnTo>
                    <a:lnTo>
                      <a:pt x="3464" y="7441"/>
                    </a:lnTo>
                    <a:lnTo>
                      <a:pt x="2760" y="12351"/>
                    </a:lnTo>
                    <a:lnTo>
                      <a:pt x="1999" y="17907"/>
                    </a:lnTo>
                    <a:lnTo>
                      <a:pt x="1618" y="20819"/>
                    </a:lnTo>
                    <a:lnTo>
                      <a:pt x="1237" y="23768"/>
                    </a:lnTo>
                    <a:lnTo>
                      <a:pt x="876" y="26737"/>
                    </a:lnTo>
                    <a:lnTo>
                      <a:pt x="552" y="29648"/>
                    </a:lnTo>
                    <a:lnTo>
                      <a:pt x="248" y="32465"/>
                    </a:lnTo>
                    <a:lnTo>
                      <a:pt x="1" y="35167"/>
                    </a:lnTo>
                    <a:lnTo>
                      <a:pt x="4606" y="1"/>
                    </a:lnTo>
                    <a:close/>
                  </a:path>
                </a:pathLst>
              </a:custGeom>
              <a:solidFill>
                <a:srgbClr val="93A0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 name="Google Shape;270;p3"/>
              <p:cNvSpPr/>
              <p:nvPr/>
            </p:nvSpPr>
            <p:spPr>
              <a:xfrm>
                <a:off x="-1382150" y="-1190775"/>
                <a:ext cx="126575" cy="371550"/>
              </a:xfrm>
              <a:custGeom>
                <a:avLst/>
                <a:gdLst/>
                <a:ahLst/>
                <a:cxnLst/>
                <a:rect l="l" t="t" r="r" b="b"/>
                <a:pathLst>
                  <a:path w="5063" h="14862" extrusionOk="0">
                    <a:moveTo>
                      <a:pt x="4548" y="0"/>
                    </a:moveTo>
                    <a:lnTo>
                      <a:pt x="1732" y="1694"/>
                    </a:lnTo>
                    <a:lnTo>
                      <a:pt x="0" y="14862"/>
                    </a:lnTo>
                    <a:lnTo>
                      <a:pt x="5062" y="9971"/>
                    </a:lnTo>
                    <a:lnTo>
                      <a:pt x="5005" y="8792"/>
                    </a:lnTo>
                    <a:lnTo>
                      <a:pt x="4891" y="6013"/>
                    </a:lnTo>
                    <a:lnTo>
                      <a:pt x="4720" y="2702"/>
                    </a:lnTo>
                    <a:lnTo>
                      <a:pt x="4643" y="1218"/>
                    </a:lnTo>
                    <a:lnTo>
                      <a:pt x="4548" y="0"/>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 name="Google Shape;271;p3"/>
              <p:cNvSpPr/>
              <p:nvPr/>
            </p:nvSpPr>
            <p:spPr>
              <a:xfrm>
                <a:off x="-1641900" y="-876325"/>
                <a:ext cx="204100" cy="1088500"/>
              </a:xfrm>
              <a:custGeom>
                <a:avLst/>
                <a:gdLst/>
                <a:ahLst/>
                <a:cxnLst/>
                <a:rect l="l" t="t" r="r" b="b"/>
                <a:pathLst>
                  <a:path w="8164" h="43540" extrusionOk="0">
                    <a:moveTo>
                      <a:pt x="743" y="0"/>
                    </a:moveTo>
                    <a:lnTo>
                      <a:pt x="666" y="952"/>
                    </a:lnTo>
                    <a:lnTo>
                      <a:pt x="495" y="3464"/>
                    </a:lnTo>
                    <a:lnTo>
                      <a:pt x="400" y="5176"/>
                    </a:lnTo>
                    <a:lnTo>
                      <a:pt x="305" y="7117"/>
                    </a:lnTo>
                    <a:lnTo>
                      <a:pt x="210" y="9230"/>
                    </a:lnTo>
                    <a:lnTo>
                      <a:pt x="115" y="11456"/>
                    </a:lnTo>
                    <a:lnTo>
                      <a:pt x="38" y="13721"/>
                    </a:lnTo>
                    <a:lnTo>
                      <a:pt x="0" y="16004"/>
                    </a:lnTo>
                    <a:lnTo>
                      <a:pt x="0" y="18211"/>
                    </a:lnTo>
                    <a:lnTo>
                      <a:pt x="19" y="19277"/>
                    </a:lnTo>
                    <a:lnTo>
                      <a:pt x="38" y="20305"/>
                    </a:lnTo>
                    <a:lnTo>
                      <a:pt x="77" y="21294"/>
                    </a:lnTo>
                    <a:lnTo>
                      <a:pt x="115" y="22246"/>
                    </a:lnTo>
                    <a:lnTo>
                      <a:pt x="191" y="23121"/>
                    </a:lnTo>
                    <a:lnTo>
                      <a:pt x="267" y="23939"/>
                    </a:lnTo>
                    <a:lnTo>
                      <a:pt x="362" y="24681"/>
                    </a:lnTo>
                    <a:lnTo>
                      <a:pt x="457" y="25347"/>
                    </a:lnTo>
                    <a:lnTo>
                      <a:pt x="590" y="25937"/>
                    </a:lnTo>
                    <a:lnTo>
                      <a:pt x="666" y="26185"/>
                    </a:lnTo>
                    <a:lnTo>
                      <a:pt x="743" y="26413"/>
                    </a:lnTo>
                    <a:lnTo>
                      <a:pt x="1085" y="27384"/>
                    </a:lnTo>
                    <a:lnTo>
                      <a:pt x="1504" y="28506"/>
                    </a:lnTo>
                    <a:lnTo>
                      <a:pt x="2512" y="31075"/>
                    </a:lnTo>
                    <a:lnTo>
                      <a:pt x="3635" y="33892"/>
                    </a:lnTo>
                    <a:lnTo>
                      <a:pt x="4796" y="36727"/>
                    </a:lnTo>
                    <a:lnTo>
                      <a:pt x="6756" y="41522"/>
                    </a:lnTo>
                    <a:lnTo>
                      <a:pt x="7612" y="43539"/>
                    </a:lnTo>
                    <a:lnTo>
                      <a:pt x="7650" y="43007"/>
                    </a:lnTo>
                    <a:lnTo>
                      <a:pt x="7783" y="41560"/>
                    </a:lnTo>
                    <a:lnTo>
                      <a:pt x="7936" y="39391"/>
                    </a:lnTo>
                    <a:lnTo>
                      <a:pt x="8012" y="38078"/>
                    </a:lnTo>
                    <a:lnTo>
                      <a:pt x="8069" y="36651"/>
                    </a:lnTo>
                    <a:lnTo>
                      <a:pt x="8126" y="35147"/>
                    </a:lnTo>
                    <a:lnTo>
                      <a:pt x="8164" y="33568"/>
                    </a:lnTo>
                    <a:lnTo>
                      <a:pt x="8164" y="31951"/>
                    </a:lnTo>
                    <a:lnTo>
                      <a:pt x="8145" y="30295"/>
                    </a:lnTo>
                    <a:lnTo>
                      <a:pt x="8107" y="28659"/>
                    </a:lnTo>
                    <a:lnTo>
                      <a:pt x="8050" y="27840"/>
                    </a:lnTo>
                    <a:lnTo>
                      <a:pt x="8012" y="27041"/>
                    </a:lnTo>
                    <a:lnTo>
                      <a:pt x="7936" y="26261"/>
                    </a:lnTo>
                    <a:lnTo>
                      <a:pt x="7859" y="25481"/>
                    </a:lnTo>
                    <a:lnTo>
                      <a:pt x="7783" y="24719"/>
                    </a:lnTo>
                    <a:lnTo>
                      <a:pt x="7669" y="23996"/>
                    </a:lnTo>
                    <a:lnTo>
                      <a:pt x="7555" y="23235"/>
                    </a:lnTo>
                    <a:lnTo>
                      <a:pt x="7403" y="22455"/>
                    </a:lnTo>
                    <a:lnTo>
                      <a:pt x="7231" y="21618"/>
                    </a:lnTo>
                    <a:lnTo>
                      <a:pt x="7041" y="20742"/>
                    </a:lnTo>
                    <a:lnTo>
                      <a:pt x="6604" y="18916"/>
                    </a:lnTo>
                    <a:lnTo>
                      <a:pt x="6109" y="16994"/>
                    </a:lnTo>
                    <a:lnTo>
                      <a:pt x="5557" y="15015"/>
                    </a:lnTo>
                    <a:lnTo>
                      <a:pt x="4967" y="13016"/>
                    </a:lnTo>
                    <a:lnTo>
                      <a:pt x="4377" y="11037"/>
                    </a:lnTo>
                    <a:lnTo>
                      <a:pt x="3768" y="9096"/>
                    </a:lnTo>
                    <a:lnTo>
                      <a:pt x="3178" y="7270"/>
                    </a:lnTo>
                    <a:lnTo>
                      <a:pt x="2626" y="5557"/>
                    </a:lnTo>
                    <a:lnTo>
                      <a:pt x="1656" y="2665"/>
                    </a:lnTo>
                    <a:lnTo>
                      <a:pt x="990" y="724"/>
                    </a:lnTo>
                    <a:lnTo>
                      <a:pt x="743" y="0"/>
                    </a:lnTo>
                    <a:close/>
                  </a:path>
                </a:pathLst>
              </a:custGeom>
              <a:solidFill>
                <a:srgbClr val="ACBB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 name="Google Shape;272;p3"/>
              <p:cNvSpPr/>
              <p:nvPr/>
            </p:nvSpPr>
            <p:spPr>
              <a:xfrm>
                <a:off x="-1641900" y="-876325"/>
                <a:ext cx="204100" cy="1088500"/>
              </a:xfrm>
              <a:custGeom>
                <a:avLst/>
                <a:gdLst/>
                <a:ahLst/>
                <a:cxnLst/>
                <a:rect l="l" t="t" r="r" b="b"/>
                <a:pathLst>
                  <a:path w="8164" h="43540" fill="none" extrusionOk="0">
                    <a:moveTo>
                      <a:pt x="7612" y="43539"/>
                    </a:moveTo>
                    <a:lnTo>
                      <a:pt x="7612" y="43539"/>
                    </a:lnTo>
                    <a:lnTo>
                      <a:pt x="6756" y="41522"/>
                    </a:lnTo>
                    <a:lnTo>
                      <a:pt x="4796" y="36727"/>
                    </a:lnTo>
                    <a:lnTo>
                      <a:pt x="3635" y="33892"/>
                    </a:lnTo>
                    <a:lnTo>
                      <a:pt x="2512" y="31075"/>
                    </a:lnTo>
                    <a:lnTo>
                      <a:pt x="1504" y="28506"/>
                    </a:lnTo>
                    <a:lnTo>
                      <a:pt x="1085" y="27384"/>
                    </a:lnTo>
                    <a:lnTo>
                      <a:pt x="743" y="26413"/>
                    </a:lnTo>
                    <a:lnTo>
                      <a:pt x="743" y="26413"/>
                    </a:lnTo>
                    <a:lnTo>
                      <a:pt x="666" y="26185"/>
                    </a:lnTo>
                    <a:lnTo>
                      <a:pt x="590" y="25937"/>
                    </a:lnTo>
                    <a:lnTo>
                      <a:pt x="457" y="25347"/>
                    </a:lnTo>
                    <a:lnTo>
                      <a:pt x="362" y="24681"/>
                    </a:lnTo>
                    <a:lnTo>
                      <a:pt x="267" y="23939"/>
                    </a:lnTo>
                    <a:lnTo>
                      <a:pt x="191" y="23121"/>
                    </a:lnTo>
                    <a:lnTo>
                      <a:pt x="115" y="22246"/>
                    </a:lnTo>
                    <a:lnTo>
                      <a:pt x="77" y="21294"/>
                    </a:lnTo>
                    <a:lnTo>
                      <a:pt x="38" y="20305"/>
                    </a:lnTo>
                    <a:lnTo>
                      <a:pt x="19" y="19277"/>
                    </a:lnTo>
                    <a:lnTo>
                      <a:pt x="0" y="18211"/>
                    </a:lnTo>
                    <a:lnTo>
                      <a:pt x="0" y="16004"/>
                    </a:lnTo>
                    <a:lnTo>
                      <a:pt x="38" y="13721"/>
                    </a:lnTo>
                    <a:lnTo>
                      <a:pt x="115" y="11456"/>
                    </a:lnTo>
                    <a:lnTo>
                      <a:pt x="210" y="9230"/>
                    </a:lnTo>
                    <a:lnTo>
                      <a:pt x="305" y="7117"/>
                    </a:lnTo>
                    <a:lnTo>
                      <a:pt x="400" y="5176"/>
                    </a:lnTo>
                    <a:lnTo>
                      <a:pt x="495" y="3464"/>
                    </a:lnTo>
                    <a:lnTo>
                      <a:pt x="666" y="952"/>
                    </a:lnTo>
                    <a:lnTo>
                      <a:pt x="743" y="0"/>
                    </a:lnTo>
                    <a:lnTo>
                      <a:pt x="743" y="0"/>
                    </a:lnTo>
                    <a:lnTo>
                      <a:pt x="990" y="724"/>
                    </a:lnTo>
                    <a:lnTo>
                      <a:pt x="1656" y="2665"/>
                    </a:lnTo>
                    <a:lnTo>
                      <a:pt x="2626" y="5557"/>
                    </a:lnTo>
                    <a:lnTo>
                      <a:pt x="3178" y="7270"/>
                    </a:lnTo>
                    <a:lnTo>
                      <a:pt x="3768" y="9096"/>
                    </a:lnTo>
                    <a:lnTo>
                      <a:pt x="4377" y="11037"/>
                    </a:lnTo>
                    <a:lnTo>
                      <a:pt x="4967" y="13016"/>
                    </a:lnTo>
                    <a:lnTo>
                      <a:pt x="5557" y="15015"/>
                    </a:lnTo>
                    <a:lnTo>
                      <a:pt x="6109" y="16994"/>
                    </a:lnTo>
                    <a:lnTo>
                      <a:pt x="6604" y="18916"/>
                    </a:lnTo>
                    <a:lnTo>
                      <a:pt x="7041" y="20742"/>
                    </a:lnTo>
                    <a:lnTo>
                      <a:pt x="7231" y="21618"/>
                    </a:lnTo>
                    <a:lnTo>
                      <a:pt x="7403" y="22455"/>
                    </a:lnTo>
                    <a:lnTo>
                      <a:pt x="7555" y="23235"/>
                    </a:lnTo>
                    <a:lnTo>
                      <a:pt x="7669" y="23996"/>
                    </a:lnTo>
                    <a:lnTo>
                      <a:pt x="7669" y="23996"/>
                    </a:lnTo>
                    <a:lnTo>
                      <a:pt x="7783" y="24719"/>
                    </a:lnTo>
                    <a:lnTo>
                      <a:pt x="7859" y="25481"/>
                    </a:lnTo>
                    <a:lnTo>
                      <a:pt x="7936" y="26261"/>
                    </a:lnTo>
                    <a:lnTo>
                      <a:pt x="8012" y="27041"/>
                    </a:lnTo>
                    <a:lnTo>
                      <a:pt x="8050" y="27840"/>
                    </a:lnTo>
                    <a:lnTo>
                      <a:pt x="8107" y="28659"/>
                    </a:lnTo>
                    <a:lnTo>
                      <a:pt x="8145" y="30295"/>
                    </a:lnTo>
                    <a:lnTo>
                      <a:pt x="8164" y="31951"/>
                    </a:lnTo>
                    <a:lnTo>
                      <a:pt x="8164" y="33568"/>
                    </a:lnTo>
                    <a:lnTo>
                      <a:pt x="8126" y="35147"/>
                    </a:lnTo>
                    <a:lnTo>
                      <a:pt x="8069" y="36651"/>
                    </a:lnTo>
                    <a:lnTo>
                      <a:pt x="8012" y="38078"/>
                    </a:lnTo>
                    <a:lnTo>
                      <a:pt x="7936" y="39391"/>
                    </a:lnTo>
                    <a:lnTo>
                      <a:pt x="7783" y="41560"/>
                    </a:lnTo>
                    <a:lnTo>
                      <a:pt x="7650" y="43007"/>
                    </a:lnTo>
                    <a:lnTo>
                      <a:pt x="7612" y="43539"/>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 name="Google Shape;273;p3"/>
              <p:cNvSpPr/>
              <p:nvPr/>
            </p:nvSpPr>
            <p:spPr>
              <a:xfrm>
                <a:off x="-1623350" y="-876325"/>
                <a:ext cx="183650" cy="1088500"/>
              </a:xfrm>
              <a:custGeom>
                <a:avLst/>
                <a:gdLst/>
                <a:ahLst/>
                <a:cxnLst/>
                <a:rect l="l" t="t" r="r" b="b"/>
                <a:pathLst>
                  <a:path w="7346" h="43540" extrusionOk="0">
                    <a:moveTo>
                      <a:pt x="1" y="0"/>
                    </a:moveTo>
                    <a:lnTo>
                      <a:pt x="1884" y="11361"/>
                    </a:lnTo>
                    <a:lnTo>
                      <a:pt x="3293" y="19924"/>
                    </a:lnTo>
                    <a:lnTo>
                      <a:pt x="3825" y="23273"/>
                    </a:lnTo>
                    <a:lnTo>
                      <a:pt x="4149" y="25385"/>
                    </a:lnTo>
                    <a:lnTo>
                      <a:pt x="4777" y="29724"/>
                    </a:lnTo>
                    <a:lnTo>
                      <a:pt x="5690" y="35794"/>
                    </a:lnTo>
                    <a:lnTo>
                      <a:pt x="6870" y="43539"/>
                    </a:lnTo>
                    <a:lnTo>
                      <a:pt x="6908" y="43045"/>
                    </a:lnTo>
                    <a:lnTo>
                      <a:pt x="7022" y="41655"/>
                    </a:lnTo>
                    <a:lnTo>
                      <a:pt x="7155" y="39600"/>
                    </a:lnTo>
                    <a:lnTo>
                      <a:pt x="7213" y="38363"/>
                    </a:lnTo>
                    <a:lnTo>
                      <a:pt x="7270" y="37012"/>
                    </a:lnTo>
                    <a:lnTo>
                      <a:pt x="7308" y="35585"/>
                    </a:lnTo>
                    <a:lnTo>
                      <a:pt x="7346" y="34120"/>
                    </a:lnTo>
                    <a:lnTo>
                      <a:pt x="7346" y="32598"/>
                    </a:lnTo>
                    <a:lnTo>
                      <a:pt x="7327" y="31056"/>
                    </a:lnTo>
                    <a:lnTo>
                      <a:pt x="7270" y="29534"/>
                    </a:lnTo>
                    <a:lnTo>
                      <a:pt x="7175" y="28050"/>
                    </a:lnTo>
                    <a:lnTo>
                      <a:pt x="7117" y="27307"/>
                    </a:lnTo>
                    <a:lnTo>
                      <a:pt x="7041" y="26603"/>
                    </a:lnTo>
                    <a:lnTo>
                      <a:pt x="6965" y="25918"/>
                    </a:lnTo>
                    <a:lnTo>
                      <a:pt x="6870" y="25252"/>
                    </a:lnTo>
                    <a:lnTo>
                      <a:pt x="6737" y="24548"/>
                    </a:lnTo>
                    <a:lnTo>
                      <a:pt x="6604" y="23806"/>
                    </a:lnTo>
                    <a:lnTo>
                      <a:pt x="6242" y="22151"/>
                    </a:lnTo>
                    <a:lnTo>
                      <a:pt x="5823" y="20324"/>
                    </a:lnTo>
                    <a:lnTo>
                      <a:pt x="5329" y="18345"/>
                    </a:lnTo>
                    <a:lnTo>
                      <a:pt x="4777" y="16290"/>
                    </a:lnTo>
                    <a:lnTo>
                      <a:pt x="4206" y="14177"/>
                    </a:lnTo>
                    <a:lnTo>
                      <a:pt x="3616" y="12065"/>
                    </a:lnTo>
                    <a:lnTo>
                      <a:pt x="3007" y="9991"/>
                    </a:lnTo>
                    <a:lnTo>
                      <a:pt x="1884" y="6147"/>
                    </a:lnTo>
                    <a:lnTo>
                      <a:pt x="914" y="2969"/>
                    </a:lnTo>
                    <a:lnTo>
                      <a:pt x="1" y="0"/>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 name="Google Shape;274;p3"/>
              <p:cNvSpPr/>
              <p:nvPr/>
            </p:nvSpPr>
            <p:spPr>
              <a:xfrm>
                <a:off x="-1794125" y="-856350"/>
                <a:ext cx="348725" cy="484325"/>
              </a:xfrm>
              <a:custGeom>
                <a:avLst/>
                <a:gdLst/>
                <a:ahLst/>
                <a:cxnLst/>
                <a:rect l="l" t="t" r="r" b="b"/>
                <a:pathLst>
                  <a:path w="13949" h="19373" extrusionOk="0">
                    <a:moveTo>
                      <a:pt x="0" y="1"/>
                    </a:moveTo>
                    <a:lnTo>
                      <a:pt x="152" y="438"/>
                    </a:lnTo>
                    <a:lnTo>
                      <a:pt x="571" y="1618"/>
                    </a:lnTo>
                    <a:lnTo>
                      <a:pt x="875" y="2436"/>
                    </a:lnTo>
                    <a:lnTo>
                      <a:pt x="1218" y="3369"/>
                    </a:lnTo>
                    <a:lnTo>
                      <a:pt x="1637" y="4396"/>
                    </a:lnTo>
                    <a:lnTo>
                      <a:pt x="2074" y="5481"/>
                    </a:lnTo>
                    <a:lnTo>
                      <a:pt x="2569" y="6604"/>
                    </a:lnTo>
                    <a:lnTo>
                      <a:pt x="3102" y="7765"/>
                    </a:lnTo>
                    <a:lnTo>
                      <a:pt x="3654" y="8925"/>
                    </a:lnTo>
                    <a:lnTo>
                      <a:pt x="4263" y="10067"/>
                    </a:lnTo>
                    <a:lnTo>
                      <a:pt x="4567" y="10600"/>
                    </a:lnTo>
                    <a:lnTo>
                      <a:pt x="4872" y="11133"/>
                    </a:lnTo>
                    <a:lnTo>
                      <a:pt x="5195" y="11647"/>
                    </a:lnTo>
                    <a:lnTo>
                      <a:pt x="5499" y="12141"/>
                    </a:lnTo>
                    <a:lnTo>
                      <a:pt x="5823" y="12617"/>
                    </a:lnTo>
                    <a:lnTo>
                      <a:pt x="6166" y="13055"/>
                    </a:lnTo>
                    <a:lnTo>
                      <a:pt x="6489" y="13473"/>
                    </a:lnTo>
                    <a:lnTo>
                      <a:pt x="6832" y="13854"/>
                    </a:lnTo>
                    <a:lnTo>
                      <a:pt x="7498" y="14558"/>
                    </a:lnTo>
                    <a:lnTo>
                      <a:pt x="8164" y="15205"/>
                    </a:lnTo>
                    <a:lnTo>
                      <a:pt x="8811" y="15814"/>
                    </a:lnTo>
                    <a:lnTo>
                      <a:pt x="9439" y="16347"/>
                    </a:lnTo>
                    <a:lnTo>
                      <a:pt x="10066" y="16861"/>
                    </a:lnTo>
                    <a:lnTo>
                      <a:pt x="10656" y="17298"/>
                    </a:lnTo>
                    <a:lnTo>
                      <a:pt x="11208" y="17717"/>
                    </a:lnTo>
                    <a:lnTo>
                      <a:pt x="11722" y="18078"/>
                    </a:lnTo>
                    <a:lnTo>
                      <a:pt x="12217" y="18383"/>
                    </a:lnTo>
                    <a:lnTo>
                      <a:pt x="12635" y="18649"/>
                    </a:lnTo>
                    <a:lnTo>
                      <a:pt x="13340" y="19068"/>
                    </a:lnTo>
                    <a:lnTo>
                      <a:pt x="13796" y="19296"/>
                    </a:lnTo>
                    <a:lnTo>
                      <a:pt x="13948" y="19372"/>
                    </a:lnTo>
                    <a:lnTo>
                      <a:pt x="13435" y="17831"/>
                    </a:lnTo>
                    <a:lnTo>
                      <a:pt x="12845" y="16195"/>
                    </a:lnTo>
                    <a:lnTo>
                      <a:pt x="12141" y="14254"/>
                    </a:lnTo>
                    <a:lnTo>
                      <a:pt x="11741" y="13226"/>
                    </a:lnTo>
                    <a:lnTo>
                      <a:pt x="11322" y="12179"/>
                    </a:lnTo>
                    <a:lnTo>
                      <a:pt x="10904" y="11171"/>
                    </a:lnTo>
                    <a:lnTo>
                      <a:pt x="10466" y="10219"/>
                    </a:lnTo>
                    <a:lnTo>
                      <a:pt x="10028" y="9306"/>
                    </a:lnTo>
                    <a:lnTo>
                      <a:pt x="9610" y="8507"/>
                    </a:lnTo>
                    <a:lnTo>
                      <a:pt x="9400" y="8164"/>
                    </a:lnTo>
                    <a:lnTo>
                      <a:pt x="9210" y="7822"/>
                    </a:lnTo>
                    <a:lnTo>
                      <a:pt x="9020" y="7536"/>
                    </a:lnTo>
                    <a:lnTo>
                      <a:pt x="8830" y="7289"/>
                    </a:lnTo>
                    <a:lnTo>
                      <a:pt x="8392" y="6813"/>
                    </a:lnTo>
                    <a:lnTo>
                      <a:pt x="7878" y="6280"/>
                    </a:lnTo>
                    <a:lnTo>
                      <a:pt x="7269" y="5709"/>
                    </a:lnTo>
                    <a:lnTo>
                      <a:pt x="6603" y="5120"/>
                    </a:lnTo>
                    <a:lnTo>
                      <a:pt x="5899" y="4530"/>
                    </a:lnTo>
                    <a:lnTo>
                      <a:pt x="5157" y="3921"/>
                    </a:lnTo>
                    <a:lnTo>
                      <a:pt x="3673" y="2741"/>
                    </a:lnTo>
                    <a:lnTo>
                      <a:pt x="2265" y="1675"/>
                    </a:lnTo>
                    <a:lnTo>
                      <a:pt x="1104" y="800"/>
                    </a:lnTo>
                    <a:lnTo>
                      <a:pt x="0" y="1"/>
                    </a:lnTo>
                    <a:close/>
                    <a:moveTo>
                      <a:pt x="13948" y="19372"/>
                    </a:moveTo>
                    <a:lnTo>
                      <a:pt x="13948" y="19372"/>
                    </a:lnTo>
                    <a:lnTo>
                      <a:pt x="13948" y="19372"/>
                    </a:lnTo>
                    <a:close/>
                  </a:path>
                </a:pathLst>
              </a:custGeom>
              <a:solidFill>
                <a:srgbClr val="93A0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 name="Google Shape;275;p3"/>
              <p:cNvSpPr/>
              <p:nvPr/>
            </p:nvSpPr>
            <p:spPr>
              <a:xfrm>
                <a:off x="-1794125" y="-856350"/>
                <a:ext cx="348725" cy="484325"/>
              </a:xfrm>
              <a:custGeom>
                <a:avLst/>
                <a:gdLst/>
                <a:ahLst/>
                <a:cxnLst/>
                <a:rect l="l" t="t" r="r" b="b"/>
                <a:pathLst>
                  <a:path w="13949" h="19373" fill="none" extrusionOk="0">
                    <a:moveTo>
                      <a:pt x="13948" y="19372"/>
                    </a:moveTo>
                    <a:lnTo>
                      <a:pt x="13948" y="19372"/>
                    </a:lnTo>
                    <a:lnTo>
                      <a:pt x="13796" y="19296"/>
                    </a:lnTo>
                    <a:lnTo>
                      <a:pt x="13340" y="19068"/>
                    </a:lnTo>
                    <a:lnTo>
                      <a:pt x="12635" y="18649"/>
                    </a:lnTo>
                    <a:lnTo>
                      <a:pt x="12217" y="18383"/>
                    </a:lnTo>
                    <a:lnTo>
                      <a:pt x="11722" y="18078"/>
                    </a:lnTo>
                    <a:lnTo>
                      <a:pt x="11208" y="17717"/>
                    </a:lnTo>
                    <a:lnTo>
                      <a:pt x="10656" y="17298"/>
                    </a:lnTo>
                    <a:lnTo>
                      <a:pt x="10066" y="16861"/>
                    </a:lnTo>
                    <a:lnTo>
                      <a:pt x="9439" y="16347"/>
                    </a:lnTo>
                    <a:lnTo>
                      <a:pt x="8811" y="15814"/>
                    </a:lnTo>
                    <a:lnTo>
                      <a:pt x="8164" y="15205"/>
                    </a:lnTo>
                    <a:lnTo>
                      <a:pt x="7498" y="14558"/>
                    </a:lnTo>
                    <a:lnTo>
                      <a:pt x="6832" y="13854"/>
                    </a:lnTo>
                    <a:lnTo>
                      <a:pt x="6832" y="13854"/>
                    </a:lnTo>
                    <a:lnTo>
                      <a:pt x="6489" y="13473"/>
                    </a:lnTo>
                    <a:lnTo>
                      <a:pt x="6166" y="13055"/>
                    </a:lnTo>
                    <a:lnTo>
                      <a:pt x="5823" y="12617"/>
                    </a:lnTo>
                    <a:lnTo>
                      <a:pt x="5499" y="12141"/>
                    </a:lnTo>
                    <a:lnTo>
                      <a:pt x="5195" y="11647"/>
                    </a:lnTo>
                    <a:lnTo>
                      <a:pt x="4872" y="11133"/>
                    </a:lnTo>
                    <a:lnTo>
                      <a:pt x="4567" y="10600"/>
                    </a:lnTo>
                    <a:lnTo>
                      <a:pt x="4263" y="10067"/>
                    </a:lnTo>
                    <a:lnTo>
                      <a:pt x="3654" y="8925"/>
                    </a:lnTo>
                    <a:lnTo>
                      <a:pt x="3102" y="7765"/>
                    </a:lnTo>
                    <a:lnTo>
                      <a:pt x="2569" y="6604"/>
                    </a:lnTo>
                    <a:lnTo>
                      <a:pt x="2074" y="5481"/>
                    </a:lnTo>
                    <a:lnTo>
                      <a:pt x="1637" y="4396"/>
                    </a:lnTo>
                    <a:lnTo>
                      <a:pt x="1218" y="3369"/>
                    </a:lnTo>
                    <a:lnTo>
                      <a:pt x="875" y="2436"/>
                    </a:lnTo>
                    <a:lnTo>
                      <a:pt x="571" y="1618"/>
                    </a:lnTo>
                    <a:lnTo>
                      <a:pt x="152" y="438"/>
                    </a:lnTo>
                    <a:lnTo>
                      <a:pt x="0" y="1"/>
                    </a:lnTo>
                    <a:lnTo>
                      <a:pt x="0" y="1"/>
                    </a:lnTo>
                    <a:lnTo>
                      <a:pt x="1104" y="800"/>
                    </a:lnTo>
                    <a:lnTo>
                      <a:pt x="2265" y="1675"/>
                    </a:lnTo>
                    <a:lnTo>
                      <a:pt x="3673" y="2741"/>
                    </a:lnTo>
                    <a:lnTo>
                      <a:pt x="5157" y="3921"/>
                    </a:lnTo>
                    <a:lnTo>
                      <a:pt x="5899" y="4530"/>
                    </a:lnTo>
                    <a:lnTo>
                      <a:pt x="6603" y="5120"/>
                    </a:lnTo>
                    <a:lnTo>
                      <a:pt x="7269" y="5709"/>
                    </a:lnTo>
                    <a:lnTo>
                      <a:pt x="7878" y="6280"/>
                    </a:lnTo>
                    <a:lnTo>
                      <a:pt x="8392" y="6813"/>
                    </a:lnTo>
                    <a:lnTo>
                      <a:pt x="8830" y="7289"/>
                    </a:lnTo>
                    <a:lnTo>
                      <a:pt x="8830" y="7289"/>
                    </a:lnTo>
                    <a:lnTo>
                      <a:pt x="9020" y="7536"/>
                    </a:lnTo>
                    <a:lnTo>
                      <a:pt x="9210" y="7822"/>
                    </a:lnTo>
                    <a:lnTo>
                      <a:pt x="9400" y="8164"/>
                    </a:lnTo>
                    <a:lnTo>
                      <a:pt x="9610" y="8507"/>
                    </a:lnTo>
                    <a:lnTo>
                      <a:pt x="10028" y="9306"/>
                    </a:lnTo>
                    <a:lnTo>
                      <a:pt x="10466" y="10219"/>
                    </a:lnTo>
                    <a:lnTo>
                      <a:pt x="10904" y="11171"/>
                    </a:lnTo>
                    <a:lnTo>
                      <a:pt x="11322" y="12179"/>
                    </a:lnTo>
                    <a:lnTo>
                      <a:pt x="11741" y="13226"/>
                    </a:lnTo>
                    <a:lnTo>
                      <a:pt x="12141" y="14254"/>
                    </a:lnTo>
                    <a:lnTo>
                      <a:pt x="12845" y="16195"/>
                    </a:lnTo>
                    <a:lnTo>
                      <a:pt x="13435" y="17831"/>
                    </a:lnTo>
                    <a:lnTo>
                      <a:pt x="13948" y="19372"/>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 name="Google Shape;276;p3"/>
              <p:cNvSpPr/>
              <p:nvPr/>
            </p:nvSpPr>
            <p:spPr>
              <a:xfrm>
                <a:off x="-1794125" y="-856350"/>
                <a:ext cx="348725" cy="484325"/>
              </a:xfrm>
              <a:custGeom>
                <a:avLst/>
                <a:gdLst/>
                <a:ahLst/>
                <a:cxnLst/>
                <a:rect l="l" t="t" r="r" b="b"/>
                <a:pathLst>
                  <a:path w="13949" h="19373" extrusionOk="0">
                    <a:moveTo>
                      <a:pt x="0" y="1"/>
                    </a:moveTo>
                    <a:lnTo>
                      <a:pt x="761" y="1447"/>
                    </a:lnTo>
                    <a:lnTo>
                      <a:pt x="1560" y="2988"/>
                    </a:lnTo>
                    <a:lnTo>
                      <a:pt x="2550" y="4834"/>
                    </a:lnTo>
                    <a:lnTo>
                      <a:pt x="3616" y="6794"/>
                    </a:lnTo>
                    <a:lnTo>
                      <a:pt x="4681" y="8697"/>
                    </a:lnTo>
                    <a:lnTo>
                      <a:pt x="5176" y="9553"/>
                    </a:lnTo>
                    <a:lnTo>
                      <a:pt x="5652" y="10334"/>
                    </a:lnTo>
                    <a:lnTo>
                      <a:pt x="6070" y="11019"/>
                    </a:lnTo>
                    <a:lnTo>
                      <a:pt x="6432" y="11551"/>
                    </a:lnTo>
                    <a:lnTo>
                      <a:pt x="6812" y="12065"/>
                    </a:lnTo>
                    <a:lnTo>
                      <a:pt x="7269" y="12617"/>
                    </a:lnTo>
                    <a:lnTo>
                      <a:pt x="7802" y="13226"/>
                    </a:lnTo>
                    <a:lnTo>
                      <a:pt x="8373" y="13854"/>
                    </a:lnTo>
                    <a:lnTo>
                      <a:pt x="8982" y="14482"/>
                    </a:lnTo>
                    <a:lnTo>
                      <a:pt x="9610" y="15148"/>
                    </a:lnTo>
                    <a:lnTo>
                      <a:pt x="10866" y="16423"/>
                    </a:lnTo>
                    <a:lnTo>
                      <a:pt x="12046" y="17565"/>
                    </a:lnTo>
                    <a:lnTo>
                      <a:pt x="13035" y="18516"/>
                    </a:lnTo>
                    <a:lnTo>
                      <a:pt x="13948" y="19372"/>
                    </a:lnTo>
                    <a:lnTo>
                      <a:pt x="12902" y="18364"/>
                    </a:lnTo>
                    <a:lnTo>
                      <a:pt x="11817" y="17298"/>
                    </a:lnTo>
                    <a:lnTo>
                      <a:pt x="10523" y="15985"/>
                    </a:lnTo>
                    <a:lnTo>
                      <a:pt x="10504" y="16042"/>
                    </a:lnTo>
                    <a:lnTo>
                      <a:pt x="10181" y="15624"/>
                    </a:lnTo>
                    <a:lnTo>
                      <a:pt x="9134" y="14520"/>
                    </a:lnTo>
                    <a:lnTo>
                      <a:pt x="8126" y="13416"/>
                    </a:lnTo>
                    <a:lnTo>
                      <a:pt x="7688" y="12884"/>
                    </a:lnTo>
                    <a:lnTo>
                      <a:pt x="7269" y="12389"/>
                    </a:lnTo>
                    <a:lnTo>
                      <a:pt x="6908" y="11913"/>
                    </a:lnTo>
                    <a:lnTo>
                      <a:pt x="6603" y="11475"/>
                    </a:lnTo>
                    <a:lnTo>
                      <a:pt x="6204" y="10866"/>
                    </a:lnTo>
                    <a:lnTo>
                      <a:pt x="5747" y="10143"/>
                    </a:lnTo>
                    <a:lnTo>
                      <a:pt x="4738" y="8450"/>
                    </a:lnTo>
                    <a:lnTo>
                      <a:pt x="3654" y="6566"/>
                    </a:lnTo>
                    <a:lnTo>
                      <a:pt x="2569" y="4644"/>
                    </a:lnTo>
                    <a:lnTo>
                      <a:pt x="761" y="1390"/>
                    </a:lnTo>
                    <a:lnTo>
                      <a:pt x="0" y="1"/>
                    </a:lnTo>
                    <a:close/>
                  </a:path>
                </a:pathLst>
              </a:custGeom>
              <a:solidFill>
                <a:srgbClr val="BDBD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 name="Google Shape;277;p3"/>
              <p:cNvSpPr/>
              <p:nvPr/>
            </p:nvSpPr>
            <p:spPr>
              <a:xfrm>
                <a:off x="-1794125" y="-856350"/>
                <a:ext cx="348725" cy="484325"/>
              </a:xfrm>
              <a:custGeom>
                <a:avLst/>
                <a:gdLst/>
                <a:ahLst/>
                <a:cxnLst/>
                <a:rect l="l" t="t" r="r" b="b"/>
                <a:pathLst>
                  <a:path w="13949" h="19373" fill="none" extrusionOk="0">
                    <a:moveTo>
                      <a:pt x="0" y="1"/>
                    </a:moveTo>
                    <a:lnTo>
                      <a:pt x="0" y="1"/>
                    </a:lnTo>
                    <a:lnTo>
                      <a:pt x="761" y="1447"/>
                    </a:lnTo>
                    <a:lnTo>
                      <a:pt x="1560" y="2988"/>
                    </a:lnTo>
                    <a:lnTo>
                      <a:pt x="2550" y="4834"/>
                    </a:lnTo>
                    <a:lnTo>
                      <a:pt x="3616" y="6794"/>
                    </a:lnTo>
                    <a:lnTo>
                      <a:pt x="4681" y="8697"/>
                    </a:lnTo>
                    <a:lnTo>
                      <a:pt x="5176" y="9553"/>
                    </a:lnTo>
                    <a:lnTo>
                      <a:pt x="5652" y="10334"/>
                    </a:lnTo>
                    <a:lnTo>
                      <a:pt x="6070" y="11019"/>
                    </a:lnTo>
                    <a:lnTo>
                      <a:pt x="6432" y="11551"/>
                    </a:lnTo>
                    <a:lnTo>
                      <a:pt x="6432" y="11551"/>
                    </a:lnTo>
                    <a:lnTo>
                      <a:pt x="6812" y="12065"/>
                    </a:lnTo>
                    <a:lnTo>
                      <a:pt x="7269" y="12617"/>
                    </a:lnTo>
                    <a:lnTo>
                      <a:pt x="7802" y="13226"/>
                    </a:lnTo>
                    <a:lnTo>
                      <a:pt x="8373" y="13854"/>
                    </a:lnTo>
                    <a:lnTo>
                      <a:pt x="8982" y="14482"/>
                    </a:lnTo>
                    <a:lnTo>
                      <a:pt x="9610" y="15148"/>
                    </a:lnTo>
                    <a:lnTo>
                      <a:pt x="10866" y="16423"/>
                    </a:lnTo>
                    <a:lnTo>
                      <a:pt x="12046" y="17565"/>
                    </a:lnTo>
                    <a:lnTo>
                      <a:pt x="13035" y="18516"/>
                    </a:lnTo>
                    <a:lnTo>
                      <a:pt x="13948" y="19372"/>
                    </a:lnTo>
                    <a:lnTo>
                      <a:pt x="13948" y="19372"/>
                    </a:lnTo>
                    <a:lnTo>
                      <a:pt x="12902" y="18364"/>
                    </a:lnTo>
                    <a:lnTo>
                      <a:pt x="11817" y="17298"/>
                    </a:lnTo>
                    <a:lnTo>
                      <a:pt x="10523" y="15985"/>
                    </a:lnTo>
                    <a:lnTo>
                      <a:pt x="10504" y="16042"/>
                    </a:lnTo>
                    <a:lnTo>
                      <a:pt x="10181" y="15624"/>
                    </a:lnTo>
                    <a:lnTo>
                      <a:pt x="10181" y="15624"/>
                    </a:lnTo>
                    <a:lnTo>
                      <a:pt x="9134" y="14520"/>
                    </a:lnTo>
                    <a:lnTo>
                      <a:pt x="8126" y="13416"/>
                    </a:lnTo>
                    <a:lnTo>
                      <a:pt x="7688" y="12884"/>
                    </a:lnTo>
                    <a:lnTo>
                      <a:pt x="7269" y="12389"/>
                    </a:lnTo>
                    <a:lnTo>
                      <a:pt x="6908" y="11913"/>
                    </a:lnTo>
                    <a:lnTo>
                      <a:pt x="6603" y="11475"/>
                    </a:lnTo>
                    <a:lnTo>
                      <a:pt x="6603" y="11475"/>
                    </a:lnTo>
                    <a:lnTo>
                      <a:pt x="6204" y="10866"/>
                    </a:lnTo>
                    <a:lnTo>
                      <a:pt x="5747" y="10143"/>
                    </a:lnTo>
                    <a:lnTo>
                      <a:pt x="4738" y="8450"/>
                    </a:lnTo>
                    <a:lnTo>
                      <a:pt x="3654" y="6566"/>
                    </a:lnTo>
                    <a:lnTo>
                      <a:pt x="2569" y="4644"/>
                    </a:lnTo>
                    <a:lnTo>
                      <a:pt x="761" y="1390"/>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 name="Google Shape;278;p3"/>
              <p:cNvSpPr/>
              <p:nvPr/>
            </p:nvSpPr>
            <p:spPr>
              <a:xfrm>
                <a:off x="-1716600" y="-791650"/>
                <a:ext cx="93275" cy="199350"/>
              </a:xfrm>
              <a:custGeom>
                <a:avLst/>
                <a:gdLst/>
                <a:ahLst/>
                <a:cxnLst/>
                <a:rect l="l" t="t" r="r" b="b"/>
                <a:pathLst>
                  <a:path w="3731" h="7974" extrusionOk="0">
                    <a:moveTo>
                      <a:pt x="362" y="1"/>
                    </a:moveTo>
                    <a:lnTo>
                      <a:pt x="1" y="3007"/>
                    </a:lnTo>
                    <a:lnTo>
                      <a:pt x="324" y="3616"/>
                    </a:lnTo>
                    <a:lnTo>
                      <a:pt x="1124" y="5062"/>
                    </a:lnTo>
                    <a:lnTo>
                      <a:pt x="1580" y="5919"/>
                    </a:lnTo>
                    <a:lnTo>
                      <a:pt x="2075" y="6718"/>
                    </a:lnTo>
                    <a:lnTo>
                      <a:pt x="2532" y="7441"/>
                    </a:lnTo>
                    <a:lnTo>
                      <a:pt x="2722" y="7727"/>
                    </a:lnTo>
                    <a:lnTo>
                      <a:pt x="2912" y="7974"/>
                    </a:lnTo>
                    <a:lnTo>
                      <a:pt x="3731" y="2741"/>
                    </a:lnTo>
                    <a:lnTo>
                      <a:pt x="362" y="1"/>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 name="Google Shape;279;p3"/>
              <p:cNvSpPr/>
              <p:nvPr/>
            </p:nvSpPr>
            <p:spPr>
              <a:xfrm>
                <a:off x="-1450175" y="-743125"/>
                <a:ext cx="56625" cy="466725"/>
              </a:xfrm>
              <a:custGeom>
                <a:avLst/>
                <a:gdLst/>
                <a:ahLst/>
                <a:cxnLst/>
                <a:rect l="l" t="t" r="r" b="b"/>
                <a:pathLst>
                  <a:path w="2265" h="18669" extrusionOk="0">
                    <a:moveTo>
                      <a:pt x="2265" y="1"/>
                    </a:moveTo>
                    <a:lnTo>
                      <a:pt x="1846" y="419"/>
                    </a:lnTo>
                    <a:lnTo>
                      <a:pt x="1637" y="2627"/>
                    </a:lnTo>
                    <a:lnTo>
                      <a:pt x="1408" y="4910"/>
                    </a:lnTo>
                    <a:lnTo>
                      <a:pt x="1142" y="7555"/>
                    </a:lnTo>
                    <a:lnTo>
                      <a:pt x="837" y="10238"/>
                    </a:lnTo>
                    <a:lnTo>
                      <a:pt x="685" y="11513"/>
                    </a:lnTo>
                    <a:lnTo>
                      <a:pt x="533" y="12674"/>
                    </a:lnTo>
                    <a:lnTo>
                      <a:pt x="400" y="13702"/>
                    </a:lnTo>
                    <a:lnTo>
                      <a:pt x="248" y="14539"/>
                    </a:lnTo>
                    <a:lnTo>
                      <a:pt x="114" y="15148"/>
                    </a:lnTo>
                    <a:lnTo>
                      <a:pt x="57" y="15376"/>
                    </a:lnTo>
                    <a:lnTo>
                      <a:pt x="0" y="15510"/>
                    </a:lnTo>
                    <a:lnTo>
                      <a:pt x="0" y="18668"/>
                    </a:lnTo>
                    <a:lnTo>
                      <a:pt x="2265" y="1"/>
                    </a:lnTo>
                    <a:close/>
                  </a:path>
                </a:pathLst>
              </a:custGeom>
              <a:solidFill>
                <a:srgbClr val="935E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 name="Google Shape;280;p3"/>
              <p:cNvSpPr/>
              <p:nvPr/>
            </p:nvSpPr>
            <p:spPr>
              <a:xfrm>
                <a:off x="-1450175" y="-743125"/>
                <a:ext cx="56625" cy="466725"/>
              </a:xfrm>
              <a:custGeom>
                <a:avLst/>
                <a:gdLst/>
                <a:ahLst/>
                <a:cxnLst/>
                <a:rect l="l" t="t" r="r" b="b"/>
                <a:pathLst>
                  <a:path w="2265" h="18669" fill="none" extrusionOk="0">
                    <a:moveTo>
                      <a:pt x="0" y="18668"/>
                    </a:moveTo>
                    <a:lnTo>
                      <a:pt x="2265" y="1"/>
                    </a:lnTo>
                    <a:lnTo>
                      <a:pt x="1846" y="419"/>
                    </a:lnTo>
                    <a:lnTo>
                      <a:pt x="1846" y="419"/>
                    </a:lnTo>
                    <a:lnTo>
                      <a:pt x="1637" y="2627"/>
                    </a:lnTo>
                    <a:lnTo>
                      <a:pt x="1408" y="4910"/>
                    </a:lnTo>
                    <a:lnTo>
                      <a:pt x="1142" y="7555"/>
                    </a:lnTo>
                    <a:lnTo>
                      <a:pt x="837" y="10238"/>
                    </a:lnTo>
                    <a:lnTo>
                      <a:pt x="685" y="11513"/>
                    </a:lnTo>
                    <a:lnTo>
                      <a:pt x="533" y="12674"/>
                    </a:lnTo>
                    <a:lnTo>
                      <a:pt x="400" y="13702"/>
                    </a:lnTo>
                    <a:lnTo>
                      <a:pt x="248" y="14539"/>
                    </a:lnTo>
                    <a:lnTo>
                      <a:pt x="114" y="15148"/>
                    </a:lnTo>
                    <a:lnTo>
                      <a:pt x="57" y="15376"/>
                    </a:lnTo>
                    <a:lnTo>
                      <a:pt x="0" y="15510"/>
                    </a:lnTo>
                    <a:lnTo>
                      <a:pt x="0" y="18668"/>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 name="Google Shape;281;p3"/>
              <p:cNvSpPr/>
              <p:nvPr/>
            </p:nvSpPr>
            <p:spPr>
              <a:xfrm>
                <a:off x="-1485875" y="-653200"/>
                <a:ext cx="68075" cy="1406750"/>
              </a:xfrm>
              <a:custGeom>
                <a:avLst/>
                <a:gdLst/>
                <a:ahLst/>
                <a:cxnLst/>
                <a:rect l="l" t="t" r="r" b="b"/>
                <a:pathLst>
                  <a:path w="2723" h="56270" extrusionOk="0">
                    <a:moveTo>
                      <a:pt x="1923" y="0"/>
                    </a:moveTo>
                    <a:lnTo>
                      <a:pt x="172" y="4358"/>
                    </a:lnTo>
                    <a:lnTo>
                      <a:pt x="382" y="15909"/>
                    </a:lnTo>
                    <a:lnTo>
                      <a:pt x="458" y="16708"/>
                    </a:lnTo>
                    <a:lnTo>
                      <a:pt x="515" y="17450"/>
                    </a:lnTo>
                    <a:lnTo>
                      <a:pt x="553" y="18154"/>
                    </a:lnTo>
                    <a:lnTo>
                      <a:pt x="553" y="18801"/>
                    </a:lnTo>
                    <a:lnTo>
                      <a:pt x="534" y="19391"/>
                    </a:lnTo>
                    <a:lnTo>
                      <a:pt x="496" y="19943"/>
                    </a:lnTo>
                    <a:lnTo>
                      <a:pt x="458" y="20438"/>
                    </a:lnTo>
                    <a:lnTo>
                      <a:pt x="401" y="20875"/>
                    </a:lnTo>
                    <a:lnTo>
                      <a:pt x="324" y="21275"/>
                    </a:lnTo>
                    <a:lnTo>
                      <a:pt x="267" y="21617"/>
                    </a:lnTo>
                    <a:lnTo>
                      <a:pt x="134" y="22131"/>
                    </a:lnTo>
                    <a:lnTo>
                      <a:pt x="39" y="22455"/>
                    </a:lnTo>
                    <a:lnTo>
                      <a:pt x="1" y="22550"/>
                    </a:lnTo>
                    <a:lnTo>
                      <a:pt x="762" y="56251"/>
                    </a:lnTo>
                    <a:lnTo>
                      <a:pt x="2722" y="56270"/>
                    </a:lnTo>
                    <a:lnTo>
                      <a:pt x="1371" y="29343"/>
                    </a:lnTo>
                    <a:lnTo>
                      <a:pt x="1314" y="28068"/>
                    </a:lnTo>
                    <a:lnTo>
                      <a:pt x="1257" y="26641"/>
                    </a:lnTo>
                    <a:lnTo>
                      <a:pt x="1219" y="24852"/>
                    </a:lnTo>
                    <a:lnTo>
                      <a:pt x="1200" y="22816"/>
                    </a:lnTo>
                    <a:lnTo>
                      <a:pt x="1200" y="20628"/>
                    </a:lnTo>
                    <a:lnTo>
                      <a:pt x="1219" y="19524"/>
                    </a:lnTo>
                    <a:lnTo>
                      <a:pt x="1257" y="18440"/>
                    </a:lnTo>
                    <a:lnTo>
                      <a:pt x="1295" y="17355"/>
                    </a:lnTo>
                    <a:lnTo>
                      <a:pt x="1371" y="16327"/>
                    </a:lnTo>
                    <a:lnTo>
                      <a:pt x="1504" y="14063"/>
                    </a:lnTo>
                    <a:lnTo>
                      <a:pt x="1618" y="11494"/>
                    </a:lnTo>
                    <a:lnTo>
                      <a:pt x="1714" y="8773"/>
                    </a:lnTo>
                    <a:lnTo>
                      <a:pt x="1790" y="6128"/>
                    </a:lnTo>
                    <a:lnTo>
                      <a:pt x="1885" y="1789"/>
                    </a:lnTo>
                    <a:lnTo>
                      <a:pt x="1923" y="0"/>
                    </a:lnTo>
                    <a:close/>
                  </a:path>
                </a:pathLst>
              </a:custGeom>
              <a:solidFill>
                <a:srgbClr val="935E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 name="Google Shape;282;p3"/>
              <p:cNvSpPr/>
              <p:nvPr/>
            </p:nvSpPr>
            <p:spPr>
              <a:xfrm>
                <a:off x="-1485875" y="-653200"/>
                <a:ext cx="68075" cy="1406750"/>
              </a:xfrm>
              <a:custGeom>
                <a:avLst/>
                <a:gdLst/>
                <a:ahLst/>
                <a:cxnLst/>
                <a:rect l="l" t="t" r="r" b="b"/>
                <a:pathLst>
                  <a:path w="2723" h="56270" fill="none" extrusionOk="0">
                    <a:moveTo>
                      <a:pt x="762" y="56251"/>
                    </a:moveTo>
                    <a:lnTo>
                      <a:pt x="1" y="22550"/>
                    </a:lnTo>
                    <a:lnTo>
                      <a:pt x="1" y="22550"/>
                    </a:lnTo>
                    <a:lnTo>
                      <a:pt x="39" y="22455"/>
                    </a:lnTo>
                    <a:lnTo>
                      <a:pt x="134" y="22131"/>
                    </a:lnTo>
                    <a:lnTo>
                      <a:pt x="267" y="21617"/>
                    </a:lnTo>
                    <a:lnTo>
                      <a:pt x="324" y="21275"/>
                    </a:lnTo>
                    <a:lnTo>
                      <a:pt x="401" y="20875"/>
                    </a:lnTo>
                    <a:lnTo>
                      <a:pt x="458" y="20438"/>
                    </a:lnTo>
                    <a:lnTo>
                      <a:pt x="496" y="19943"/>
                    </a:lnTo>
                    <a:lnTo>
                      <a:pt x="534" y="19391"/>
                    </a:lnTo>
                    <a:lnTo>
                      <a:pt x="553" y="18801"/>
                    </a:lnTo>
                    <a:lnTo>
                      <a:pt x="553" y="18154"/>
                    </a:lnTo>
                    <a:lnTo>
                      <a:pt x="515" y="17450"/>
                    </a:lnTo>
                    <a:lnTo>
                      <a:pt x="458" y="16708"/>
                    </a:lnTo>
                    <a:lnTo>
                      <a:pt x="382" y="15909"/>
                    </a:lnTo>
                    <a:lnTo>
                      <a:pt x="172" y="4358"/>
                    </a:lnTo>
                    <a:lnTo>
                      <a:pt x="1923" y="0"/>
                    </a:lnTo>
                    <a:lnTo>
                      <a:pt x="1923" y="0"/>
                    </a:lnTo>
                    <a:lnTo>
                      <a:pt x="1885" y="1789"/>
                    </a:lnTo>
                    <a:lnTo>
                      <a:pt x="1790" y="6128"/>
                    </a:lnTo>
                    <a:lnTo>
                      <a:pt x="1714" y="8773"/>
                    </a:lnTo>
                    <a:lnTo>
                      <a:pt x="1618" y="11494"/>
                    </a:lnTo>
                    <a:lnTo>
                      <a:pt x="1504" y="14063"/>
                    </a:lnTo>
                    <a:lnTo>
                      <a:pt x="1371" y="16327"/>
                    </a:lnTo>
                    <a:lnTo>
                      <a:pt x="1371" y="16327"/>
                    </a:lnTo>
                    <a:lnTo>
                      <a:pt x="1295" y="17355"/>
                    </a:lnTo>
                    <a:lnTo>
                      <a:pt x="1257" y="18440"/>
                    </a:lnTo>
                    <a:lnTo>
                      <a:pt x="1219" y="19524"/>
                    </a:lnTo>
                    <a:lnTo>
                      <a:pt x="1200" y="20628"/>
                    </a:lnTo>
                    <a:lnTo>
                      <a:pt x="1200" y="22816"/>
                    </a:lnTo>
                    <a:lnTo>
                      <a:pt x="1219" y="24852"/>
                    </a:lnTo>
                    <a:lnTo>
                      <a:pt x="1257" y="26641"/>
                    </a:lnTo>
                    <a:lnTo>
                      <a:pt x="1314" y="28068"/>
                    </a:lnTo>
                    <a:lnTo>
                      <a:pt x="1371" y="29343"/>
                    </a:lnTo>
                    <a:lnTo>
                      <a:pt x="2722" y="56270"/>
                    </a:lnTo>
                    <a:lnTo>
                      <a:pt x="762" y="5625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 name="Google Shape;283;p3"/>
              <p:cNvSpPr/>
              <p:nvPr/>
            </p:nvSpPr>
            <p:spPr>
              <a:xfrm>
                <a:off x="-1481575" y="-653200"/>
                <a:ext cx="43775" cy="108950"/>
              </a:xfrm>
              <a:custGeom>
                <a:avLst/>
                <a:gdLst/>
                <a:ahLst/>
                <a:cxnLst/>
                <a:rect l="l" t="t" r="r" b="b"/>
                <a:pathLst>
                  <a:path w="1751" h="4358" extrusionOk="0">
                    <a:moveTo>
                      <a:pt x="1751" y="0"/>
                    </a:moveTo>
                    <a:lnTo>
                      <a:pt x="1504" y="305"/>
                    </a:lnTo>
                    <a:lnTo>
                      <a:pt x="1275" y="647"/>
                    </a:lnTo>
                    <a:lnTo>
                      <a:pt x="1066" y="990"/>
                    </a:lnTo>
                    <a:lnTo>
                      <a:pt x="876" y="1351"/>
                    </a:lnTo>
                    <a:lnTo>
                      <a:pt x="723" y="1713"/>
                    </a:lnTo>
                    <a:lnTo>
                      <a:pt x="571" y="2074"/>
                    </a:lnTo>
                    <a:lnTo>
                      <a:pt x="457" y="2436"/>
                    </a:lnTo>
                    <a:lnTo>
                      <a:pt x="343" y="2778"/>
                    </a:lnTo>
                    <a:lnTo>
                      <a:pt x="191" y="3387"/>
                    </a:lnTo>
                    <a:lnTo>
                      <a:pt x="76" y="3901"/>
                    </a:lnTo>
                    <a:lnTo>
                      <a:pt x="0" y="4358"/>
                    </a:lnTo>
                    <a:lnTo>
                      <a:pt x="0" y="4358"/>
                    </a:lnTo>
                    <a:lnTo>
                      <a:pt x="133" y="4320"/>
                    </a:lnTo>
                    <a:lnTo>
                      <a:pt x="267" y="4263"/>
                    </a:lnTo>
                    <a:lnTo>
                      <a:pt x="400" y="4206"/>
                    </a:lnTo>
                    <a:lnTo>
                      <a:pt x="514" y="4111"/>
                    </a:lnTo>
                    <a:lnTo>
                      <a:pt x="609" y="3996"/>
                    </a:lnTo>
                    <a:lnTo>
                      <a:pt x="723" y="3882"/>
                    </a:lnTo>
                    <a:lnTo>
                      <a:pt x="818" y="3749"/>
                    </a:lnTo>
                    <a:lnTo>
                      <a:pt x="895" y="3597"/>
                    </a:lnTo>
                    <a:lnTo>
                      <a:pt x="1066" y="3254"/>
                    </a:lnTo>
                    <a:lnTo>
                      <a:pt x="1218" y="2893"/>
                    </a:lnTo>
                    <a:lnTo>
                      <a:pt x="1332" y="2512"/>
                    </a:lnTo>
                    <a:lnTo>
                      <a:pt x="1427" y="2112"/>
                    </a:lnTo>
                    <a:lnTo>
                      <a:pt x="1523" y="1713"/>
                    </a:lnTo>
                    <a:lnTo>
                      <a:pt x="1599" y="1332"/>
                    </a:lnTo>
                    <a:lnTo>
                      <a:pt x="1694" y="647"/>
                    </a:lnTo>
                    <a:lnTo>
                      <a:pt x="1751" y="171"/>
                    </a:lnTo>
                    <a:lnTo>
                      <a:pt x="1751" y="0"/>
                    </a:lnTo>
                    <a:close/>
                  </a:path>
                </a:pathLst>
              </a:custGeom>
              <a:solidFill>
                <a:srgbClr val="6D43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 name="Google Shape;284;p3"/>
              <p:cNvSpPr/>
              <p:nvPr/>
            </p:nvSpPr>
            <p:spPr>
              <a:xfrm>
                <a:off x="-1534875" y="-592325"/>
                <a:ext cx="61875" cy="502875"/>
              </a:xfrm>
              <a:custGeom>
                <a:avLst/>
                <a:gdLst/>
                <a:ahLst/>
                <a:cxnLst/>
                <a:rect l="l" t="t" r="r" b="b"/>
                <a:pathLst>
                  <a:path w="2475" h="20115" extrusionOk="0">
                    <a:moveTo>
                      <a:pt x="1" y="1"/>
                    </a:moveTo>
                    <a:lnTo>
                      <a:pt x="1961" y="20115"/>
                    </a:lnTo>
                    <a:lnTo>
                      <a:pt x="2075" y="19982"/>
                    </a:lnTo>
                    <a:lnTo>
                      <a:pt x="2189" y="19810"/>
                    </a:lnTo>
                    <a:lnTo>
                      <a:pt x="2265" y="19639"/>
                    </a:lnTo>
                    <a:lnTo>
                      <a:pt x="2342" y="19449"/>
                    </a:lnTo>
                    <a:lnTo>
                      <a:pt x="2399" y="19259"/>
                    </a:lnTo>
                    <a:lnTo>
                      <a:pt x="2437" y="19068"/>
                    </a:lnTo>
                    <a:lnTo>
                      <a:pt x="2475" y="18688"/>
                    </a:lnTo>
                    <a:lnTo>
                      <a:pt x="2475" y="18345"/>
                    </a:lnTo>
                    <a:lnTo>
                      <a:pt x="2475" y="18060"/>
                    </a:lnTo>
                    <a:lnTo>
                      <a:pt x="2437" y="17793"/>
                    </a:lnTo>
                    <a:lnTo>
                      <a:pt x="2380" y="17717"/>
                    </a:lnTo>
                    <a:lnTo>
                      <a:pt x="2342" y="17622"/>
                    </a:lnTo>
                    <a:lnTo>
                      <a:pt x="2227" y="17394"/>
                    </a:lnTo>
                    <a:lnTo>
                      <a:pt x="2132" y="17070"/>
                    </a:lnTo>
                    <a:lnTo>
                      <a:pt x="2037" y="16671"/>
                    </a:lnTo>
                    <a:lnTo>
                      <a:pt x="1942" y="16214"/>
                    </a:lnTo>
                    <a:lnTo>
                      <a:pt x="1847" y="15700"/>
                    </a:lnTo>
                    <a:lnTo>
                      <a:pt x="1676" y="14501"/>
                    </a:lnTo>
                    <a:lnTo>
                      <a:pt x="1504" y="13112"/>
                    </a:lnTo>
                    <a:lnTo>
                      <a:pt x="1352" y="11628"/>
                    </a:lnTo>
                    <a:lnTo>
                      <a:pt x="1219" y="10048"/>
                    </a:lnTo>
                    <a:lnTo>
                      <a:pt x="1086" y="8431"/>
                    </a:lnTo>
                    <a:lnTo>
                      <a:pt x="857" y="5310"/>
                    </a:lnTo>
                    <a:lnTo>
                      <a:pt x="686" y="2608"/>
                    </a:lnTo>
                    <a:lnTo>
                      <a:pt x="553" y="1"/>
                    </a:lnTo>
                    <a:close/>
                  </a:path>
                </a:pathLst>
              </a:custGeom>
              <a:solidFill>
                <a:srgbClr val="ACBB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 name="Google Shape;285;p3"/>
              <p:cNvSpPr/>
              <p:nvPr/>
            </p:nvSpPr>
            <p:spPr>
              <a:xfrm>
                <a:off x="-1539625" y="-549500"/>
                <a:ext cx="38575" cy="92800"/>
              </a:xfrm>
              <a:custGeom>
                <a:avLst/>
                <a:gdLst/>
                <a:ahLst/>
                <a:cxnLst/>
                <a:rect l="l" t="t" r="r" b="b"/>
                <a:pathLst>
                  <a:path w="1543" h="3712" extrusionOk="0">
                    <a:moveTo>
                      <a:pt x="1180" y="1"/>
                    </a:moveTo>
                    <a:lnTo>
                      <a:pt x="1" y="3350"/>
                    </a:lnTo>
                    <a:lnTo>
                      <a:pt x="343" y="3711"/>
                    </a:lnTo>
                    <a:lnTo>
                      <a:pt x="1542" y="914"/>
                    </a:lnTo>
                    <a:lnTo>
                      <a:pt x="1180" y="1"/>
                    </a:lnTo>
                    <a:close/>
                  </a:path>
                </a:pathLst>
              </a:custGeom>
              <a:solidFill>
                <a:srgbClr val="9B9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 name="Google Shape;286;p3"/>
              <p:cNvSpPr/>
              <p:nvPr/>
            </p:nvSpPr>
            <p:spPr>
              <a:xfrm>
                <a:off x="-1539625" y="-549500"/>
                <a:ext cx="38575" cy="92800"/>
              </a:xfrm>
              <a:custGeom>
                <a:avLst/>
                <a:gdLst/>
                <a:ahLst/>
                <a:cxnLst/>
                <a:rect l="l" t="t" r="r" b="b"/>
                <a:pathLst>
                  <a:path w="1543" h="3712" fill="none" extrusionOk="0">
                    <a:moveTo>
                      <a:pt x="1180" y="1"/>
                    </a:moveTo>
                    <a:lnTo>
                      <a:pt x="1" y="3350"/>
                    </a:lnTo>
                    <a:lnTo>
                      <a:pt x="1" y="3350"/>
                    </a:lnTo>
                    <a:lnTo>
                      <a:pt x="1" y="3350"/>
                    </a:lnTo>
                    <a:lnTo>
                      <a:pt x="343" y="3711"/>
                    </a:lnTo>
                    <a:lnTo>
                      <a:pt x="1542" y="914"/>
                    </a:lnTo>
                    <a:lnTo>
                      <a:pt x="118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 name="Google Shape;287;p3"/>
              <p:cNvSpPr/>
              <p:nvPr/>
            </p:nvSpPr>
            <p:spPr>
              <a:xfrm>
                <a:off x="-1539625" y="-465775"/>
                <a:ext cx="8600" cy="10500"/>
              </a:xfrm>
              <a:custGeom>
                <a:avLst/>
                <a:gdLst/>
                <a:ahLst/>
                <a:cxnLst/>
                <a:rect l="l" t="t" r="r" b="b"/>
                <a:pathLst>
                  <a:path w="344" h="420" extrusionOk="0">
                    <a:moveTo>
                      <a:pt x="1" y="1"/>
                    </a:moveTo>
                    <a:lnTo>
                      <a:pt x="324" y="419"/>
                    </a:lnTo>
                    <a:lnTo>
                      <a:pt x="343" y="362"/>
                    </a:lnTo>
                    <a:lnTo>
                      <a:pt x="1" y="1"/>
                    </a:lnTo>
                    <a:close/>
                  </a:path>
                </a:pathLst>
              </a:custGeom>
              <a:solidFill>
                <a:srgbClr val="ADA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 name="Google Shape;288;p3"/>
              <p:cNvSpPr/>
              <p:nvPr/>
            </p:nvSpPr>
            <p:spPr>
              <a:xfrm>
                <a:off x="-1539625" y="-465775"/>
                <a:ext cx="8600" cy="10500"/>
              </a:xfrm>
              <a:custGeom>
                <a:avLst/>
                <a:gdLst/>
                <a:ahLst/>
                <a:cxnLst/>
                <a:rect l="l" t="t" r="r" b="b"/>
                <a:pathLst>
                  <a:path w="344" h="420" fill="none" extrusionOk="0">
                    <a:moveTo>
                      <a:pt x="1" y="1"/>
                    </a:moveTo>
                    <a:lnTo>
                      <a:pt x="324" y="419"/>
                    </a:lnTo>
                    <a:lnTo>
                      <a:pt x="343" y="362"/>
                    </a:lnTo>
                    <a:lnTo>
                      <a:pt x="343" y="362"/>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 name="Google Shape;289;p3"/>
              <p:cNvSpPr/>
              <p:nvPr/>
            </p:nvSpPr>
            <p:spPr>
              <a:xfrm>
                <a:off x="-1393575" y="-448175"/>
                <a:ext cx="515725" cy="463400"/>
              </a:xfrm>
              <a:custGeom>
                <a:avLst/>
                <a:gdLst/>
                <a:ahLst/>
                <a:cxnLst/>
                <a:rect l="l" t="t" r="r" b="b"/>
                <a:pathLst>
                  <a:path w="20629" h="18536" extrusionOk="0">
                    <a:moveTo>
                      <a:pt x="15566" y="1"/>
                    </a:moveTo>
                    <a:lnTo>
                      <a:pt x="14292" y="20"/>
                    </a:lnTo>
                    <a:lnTo>
                      <a:pt x="12979" y="58"/>
                    </a:lnTo>
                    <a:lnTo>
                      <a:pt x="11646" y="96"/>
                    </a:lnTo>
                    <a:lnTo>
                      <a:pt x="10314" y="191"/>
                    </a:lnTo>
                    <a:lnTo>
                      <a:pt x="9001" y="286"/>
                    </a:lnTo>
                    <a:lnTo>
                      <a:pt x="7745" y="419"/>
                    </a:lnTo>
                    <a:lnTo>
                      <a:pt x="7156" y="515"/>
                    </a:lnTo>
                    <a:lnTo>
                      <a:pt x="6585" y="591"/>
                    </a:lnTo>
                    <a:lnTo>
                      <a:pt x="6033" y="705"/>
                    </a:lnTo>
                    <a:lnTo>
                      <a:pt x="5519" y="800"/>
                    </a:lnTo>
                    <a:lnTo>
                      <a:pt x="5043" y="933"/>
                    </a:lnTo>
                    <a:lnTo>
                      <a:pt x="4606" y="1047"/>
                    </a:lnTo>
                    <a:lnTo>
                      <a:pt x="4396" y="1124"/>
                    </a:lnTo>
                    <a:lnTo>
                      <a:pt x="4206" y="1238"/>
                    </a:lnTo>
                    <a:lnTo>
                      <a:pt x="3997" y="1352"/>
                    </a:lnTo>
                    <a:lnTo>
                      <a:pt x="3806" y="1485"/>
                    </a:lnTo>
                    <a:lnTo>
                      <a:pt x="3635" y="1637"/>
                    </a:lnTo>
                    <a:lnTo>
                      <a:pt x="3445" y="1828"/>
                    </a:lnTo>
                    <a:lnTo>
                      <a:pt x="3293" y="2018"/>
                    </a:lnTo>
                    <a:lnTo>
                      <a:pt x="3121" y="2227"/>
                    </a:lnTo>
                    <a:lnTo>
                      <a:pt x="2950" y="2437"/>
                    </a:lnTo>
                    <a:lnTo>
                      <a:pt x="2798" y="2684"/>
                    </a:lnTo>
                    <a:lnTo>
                      <a:pt x="2665" y="2931"/>
                    </a:lnTo>
                    <a:lnTo>
                      <a:pt x="2512" y="3198"/>
                    </a:lnTo>
                    <a:lnTo>
                      <a:pt x="2246" y="3769"/>
                    </a:lnTo>
                    <a:lnTo>
                      <a:pt x="1999" y="4397"/>
                    </a:lnTo>
                    <a:lnTo>
                      <a:pt x="1751" y="5044"/>
                    </a:lnTo>
                    <a:lnTo>
                      <a:pt x="1542" y="5748"/>
                    </a:lnTo>
                    <a:lnTo>
                      <a:pt x="1352" y="6471"/>
                    </a:lnTo>
                    <a:lnTo>
                      <a:pt x="1180" y="7213"/>
                    </a:lnTo>
                    <a:lnTo>
                      <a:pt x="1009" y="7974"/>
                    </a:lnTo>
                    <a:lnTo>
                      <a:pt x="876" y="8754"/>
                    </a:lnTo>
                    <a:lnTo>
                      <a:pt x="743" y="9553"/>
                    </a:lnTo>
                    <a:lnTo>
                      <a:pt x="629" y="10334"/>
                    </a:lnTo>
                    <a:lnTo>
                      <a:pt x="514" y="11114"/>
                    </a:lnTo>
                    <a:lnTo>
                      <a:pt x="419" y="11894"/>
                    </a:lnTo>
                    <a:lnTo>
                      <a:pt x="267" y="13378"/>
                    </a:lnTo>
                    <a:lnTo>
                      <a:pt x="172" y="14767"/>
                    </a:lnTo>
                    <a:lnTo>
                      <a:pt x="96" y="16004"/>
                    </a:lnTo>
                    <a:lnTo>
                      <a:pt x="39" y="17032"/>
                    </a:lnTo>
                    <a:lnTo>
                      <a:pt x="20" y="17831"/>
                    </a:lnTo>
                    <a:lnTo>
                      <a:pt x="1" y="18535"/>
                    </a:lnTo>
                    <a:lnTo>
                      <a:pt x="362" y="18002"/>
                    </a:lnTo>
                    <a:lnTo>
                      <a:pt x="1333" y="16613"/>
                    </a:lnTo>
                    <a:lnTo>
                      <a:pt x="2760" y="14596"/>
                    </a:lnTo>
                    <a:lnTo>
                      <a:pt x="3597" y="13435"/>
                    </a:lnTo>
                    <a:lnTo>
                      <a:pt x="4511" y="12218"/>
                    </a:lnTo>
                    <a:lnTo>
                      <a:pt x="5462" y="10962"/>
                    </a:lnTo>
                    <a:lnTo>
                      <a:pt x="6432" y="9725"/>
                    </a:lnTo>
                    <a:lnTo>
                      <a:pt x="7403" y="8526"/>
                    </a:lnTo>
                    <a:lnTo>
                      <a:pt x="8373" y="7403"/>
                    </a:lnTo>
                    <a:lnTo>
                      <a:pt x="8849" y="6870"/>
                    </a:lnTo>
                    <a:lnTo>
                      <a:pt x="9306" y="6376"/>
                    </a:lnTo>
                    <a:lnTo>
                      <a:pt x="9763" y="5919"/>
                    </a:lnTo>
                    <a:lnTo>
                      <a:pt x="10200" y="5500"/>
                    </a:lnTo>
                    <a:lnTo>
                      <a:pt x="10619" y="5101"/>
                    </a:lnTo>
                    <a:lnTo>
                      <a:pt x="11019" y="4777"/>
                    </a:lnTo>
                    <a:lnTo>
                      <a:pt x="11399" y="4492"/>
                    </a:lnTo>
                    <a:lnTo>
                      <a:pt x="11761" y="4244"/>
                    </a:lnTo>
                    <a:lnTo>
                      <a:pt x="12465" y="3845"/>
                    </a:lnTo>
                    <a:lnTo>
                      <a:pt x="13188" y="3445"/>
                    </a:lnTo>
                    <a:lnTo>
                      <a:pt x="13930" y="3045"/>
                    </a:lnTo>
                    <a:lnTo>
                      <a:pt x="14691" y="2665"/>
                    </a:lnTo>
                    <a:lnTo>
                      <a:pt x="16175" y="1961"/>
                    </a:lnTo>
                    <a:lnTo>
                      <a:pt x="17565" y="1333"/>
                    </a:lnTo>
                    <a:lnTo>
                      <a:pt x="18782" y="800"/>
                    </a:lnTo>
                    <a:lnTo>
                      <a:pt x="19753" y="400"/>
                    </a:lnTo>
                    <a:lnTo>
                      <a:pt x="20628" y="58"/>
                    </a:lnTo>
                    <a:lnTo>
                      <a:pt x="20114" y="39"/>
                    </a:lnTo>
                    <a:lnTo>
                      <a:pt x="18744" y="1"/>
                    </a:lnTo>
                    <a:close/>
                  </a:path>
                </a:pathLst>
              </a:custGeom>
              <a:solidFill>
                <a:srgbClr val="ACBB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 name="Google Shape;290;p3"/>
              <p:cNvSpPr/>
              <p:nvPr/>
            </p:nvSpPr>
            <p:spPr>
              <a:xfrm>
                <a:off x="-1231350" y="-446750"/>
                <a:ext cx="353500" cy="121350"/>
              </a:xfrm>
              <a:custGeom>
                <a:avLst/>
                <a:gdLst/>
                <a:ahLst/>
                <a:cxnLst/>
                <a:rect l="l" t="t" r="r" b="b"/>
                <a:pathLst>
                  <a:path w="14140" h="4854" extrusionOk="0">
                    <a:moveTo>
                      <a:pt x="14139" y="1"/>
                    </a:moveTo>
                    <a:lnTo>
                      <a:pt x="13606" y="134"/>
                    </a:lnTo>
                    <a:lnTo>
                      <a:pt x="12179" y="496"/>
                    </a:lnTo>
                    <a:lnTo>
                      <a:pt x="10143" y="1048"/>
                    </a:lnTo>
                    <a:lnTo>
                      <a:pt x="8963" y="1390"/>
                    </a:lnTo>
                    <a:lnTo>
                      <a:pt x="7745" y="1733"/>
                    </a:lnTo>
                    <a:lnTo>
                      <a:pt x="6509" y="2113"/>
                    </a:lnTo>
                    <a:lnTo>
                      <a:pt x="5272" y="2513"/>
                    </a:lnTo>
                    <a:lnTo>
                      <a:pt x="4092" y="2912"/>
                    </a:lnTo>
                    <a:lnTo>
                      <a:pt x="2969" y="3331"/>
                    </a:lnTo>
                    <a:lnTo>
                      <a:pt x="1980" y="3731"/>
                    </a:lnTo>
                    <a:lnTo>
                      <a:pt x="1542" y="3921"/>
                    </a:lnTo>
                    <a:lnTo>
                      <a:pt x="1123" y="4111"/>
                    </a:lnTo>
                    <a:lnTo>
                      <a:pt x="762" y="4302"/>
                    </a:lnTo>
                    <a:lnTo>
                      <a:pt x="457" y="4492"/>
                    </a:lnTo>
                    <a:lnTo>
                      <a:pt x="210" y="4682"/>
                    </a:lnTo>
                    <a:lnTo>
                      <a:pt x="1" y="4853"/>
                    </a:lnTo>
                    <a:lnTo>
                      <a:pt x="4054" y="4853"/>
                    </a:lnTo>
                    <a:lnTo>
                      <a:pt x="4301" y="4682"/>
                    </a:lnTo>
                    <a:lnTo>
                      <a:pt x="4986" y="4244"/>
                    </a:lnTo>
                    <a:lnTo>
                      <a:pt x="6071" y="3616"/>
                    </a:lnTo>
                    <a:lnTo>
                      <a:pt x="6699" y="3236"/>
                    </a:lnTo>
                    <a:lnTo>
                      <a:pt x="7422" y="2855"/>
                    </a:lnTo>
                    <a:lnTo>
                      <a:pt x="8183" y="2437"/>
                    </a:lnTo>
                    <a:lnTo>
                      <a:pt x="8982" y="2037"/>
                    </a:lnTo>
                    <a:lnTo>
                      <a:pt x="9820" y="1618"/>
                    </a:lnTo>
                    <a:lnTo>
                      <a:pt x="10676" y="1238"/>
                    </a:lnTo>
                    <a:lnTo>
                      <a:pt x="11551" y="876"/>
                    </a:lnTo>
                    <a:lnTo>
                      <a:pt x="12427" y="534"/>
                    </a:lnTo>
                    <a:lnTo>
                      <a:pt x="13283" y="248"/>
                    </a:lnTo>
                    <a:lnTo>
                      <a:pt x="13721" y="115"/>
                    </a:lnTo>
                    <a:lnTo>
                      <a:pt x="14139" y="1"/>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 name="Google Shape;291;p3"/>
              <p:cNvSpPr/>
              <p:nvPr/>
            </p:nvSpPr>
            <p:spPr>
              <a:xfrm>
                <a:off x="-2306975" y="-332575"/>
                <a:ext cx="683650" cy="370150"/>
              </a:xfrm>
              <a:custGeom>
                <a:avLst/>
                <a:gdLst/>
                <a:ahLst/>
                <a:cxnLst/>
                <a:rect l="l" t="t" r="r" b="b"/>
                <a:pathLst>
                  <a:path w="27346" h="14806" extrusionOk="0">
                    <a:moveTo>
                      <a:pt x="3197" y="1"/>
                    </a:moveTo>
                    <a:lnTo>
                      <a:pt x="2398" y="20"/>
                    </a:lnTo>
                    <a:lnTo>
                      <a:pt x="1694" y="58"/>
                    </a:lnTo>
                    <a:lnTo>
                      <a:pt x="1104" y="115"/>
                    </a:lnTo>
                    <a:lnTo>
                      <a:pt x="629" y="172"/>
                    </a:lnTo>
                    <a:lnTo>
                      <a:pt x="286" y="229"/>
                    </a:lnTo>
                    <a:lnTo>
                      <a:pt x="1" y="286"/>
                    </a:lnTo>
                    <a:lnTo>
                      <a:pt x="514" y="381"/>
                    </a:lnTo>
                    <a:lnTo>
                      <a:pt x="1028" y="515"/>
                    </a:lnTo>
                    <a:lnTo>
                      <a:pt x="2094" y="800"/>
                    </a:lnTo>
                    <a:lnTo>
                      <a:pt x="3159" y="1124"/>
                    </a:lnTo>
                    <a:lnTo>
                      <a:pt x="4263" y="1504"/>
                    </a:lnTo>
                    <a:lnTo>
                      <a:pt x="5386" y="1942"/>
                    </a:lnTo>
                    <a:lnTo>
                      <a:pt x="6528" y="2399"/>
                    </a:lnTo>
                    <a:lnTo>
                      <a:pt x="7669" y="2912"/>
                    </a:lnTo>
                    <a:lnTo>
                      <a:pt x="8811" y="3445"/>
                    </a:lnTo>
                    <a:lnTo>
                      <a:pt x="9953" y="3997"/>
                    </a:lnTo>
                    <a:lnTo>
                      <a:pt x="11114" y="4587"/>
                    </a:lnTo>
                    <a:lnTo>
                      <a:pt x="12255" y="5177"/>
                    </a:lnTo>
                    <a:lnTo>
                      <a:pt x="13378" y="5805"/>
                    </a:lnTo>
                    <a:lnTo>
                      <a:pt x="14501" y="6433"/>
                    </a:lnTo>
                    <a:lnTo>
                      <a:pt x="15585" y="7061"/>
                    </a:lnTo>
                    <a:lnTo>
                      <a:pt x="16651" y="7689"/>
                    </a:lnTo>
                    <a:lnTo>
                      <a:pt x="17698" y="8336"/>
                    </a:lnTo>
                    <a:lnTo>
                      <a:pt x="19696" y="9573"/>
                    </a:lnTo>
                    <a:lnTo>
                      <a:pt x="21523" y="10771"/>
                    </a:lnTo>
                    <a:lnTo>
                      <a:pt x="23159" y="11856"/>
                    </a:lnTo>
                    <a:lnTo>
                      <a:pt x="24586" y="12827"/>
                    </a:lnTo>
                    <a:lnTo>
                      <a:pt x="25747" y="13645"/>
                    </a:lnTo>
                    <a:lnTo>
                      <a:pt x="26603" y="14273"/>
                    </a:lnTo>
                    <a:lnTo>
                      <a:pt x="27346" y="14806"/>
                    </a:lnTo>
                    <a:lnTo>
                      <a:pt x="27079" y="14406"/>
                    </a:lnTo>
                    <a:lnTo>
                      <a:pt x="26775" y="13949"/>
                    </a:lnTo>
                    <a:lnTo>
                      <a:pt x="26337" y="13340"/>
                    </a:lnTo>
                    <a:lnTo>
                      <a:pt x="25785" y="12617"/>
                    </a:lnTo>
                    <a:lnTo>
                      <a:pt x="25138" y="11780"/>
                    </a:lnTo>
                    <a:lnTo>
                      <a:pt x="24396" y="10867"/>
                    </a:lnTo>
                    <a:lnTo>
                      <a:pt x="23559" y="9877"/>
                    </a:lnTo>
                    <a:lnTo>
                      <a:pt x="23102" y="9363"/>
                    </a:lnTo>
                    <a:lnTo>
                      <a:pt x="22607" y="8850"/>
                    </a:lnTo>
                    <a:lnTo>
                      <a:pt x="22113" y="8336"/>
                    </a:lnTo>
                    <a:lnTo>
                      <a:pt x="21599" y="7822"/>
                    </a:lnTo>
                    <a:lnTo>
                      <a:pt x="21047" y="7289"/>
                    </a:lnTo>
                    <a:lnTo>
                      <a:pt x="20495" y="6775"/>
                    </a:lnTo>
                    <a:lnTo>
                      <a:pt x="19905" y="6262"/>
                    </a:lnTo>
                    <a:lnTo>
                      <a:pt x="19315" y="5767"/>
                    </a:lnTo>
                    <a:lnTo>
                      <a:pt x="18706" y="5272"/>
                    </a:lnTo>
                    <a:lnTo>
                      <a:pt x="18078" y="4777"/>
                    </a:lnTo>
                    <a:lnTo>
                      <a:pt x="17431" y="4321"/>
                    </a:lnTo>
                    <a:lnTo>
                      <a:pt x="16765" y="3883"/>
                    </a:lnTo>
                    <a:lnTo>
                      <a:pt x="16080" y="3445"/>
                    </a:lnTo>
                    <a:lnTo>
                      <a:pt x="15395" y="3065"/>
                    </a:lnTo>
                    <a:lnTo>
                      <a:pt x="14691" y="2684"/>
                    </a:lnTo>
                    <a:lnTo>
                      <a:pt x="13968" y="2342"/>
                    </a:lnTo>
                    <a:lnTo>
                      <a:pt x="13264" y="2037"/>
                    </a:lnTo>
                    <a:lnTo>
                      <a:pt x="12541" y="1752"/>
                    </a:lnTo>
                    <a:lnTo>
                      <a:pt x="11856" y="1485"/>
                    </a:lnTo>
                    <a:lnTo>
                      <a:pt x="11171" y="1257"/>
                    </a:lnTo>
                    <a:lnTo>
                      <a:pt x="10486" y="1048"/>
                    </a:lnTo>
                    <a:lnTo>
                      <a:pt x="9820" y="857"/>
                    </a:lnTo>
                    <a:lnTo>
                      <a:pt x="9173" y="686"/>
                    </a:lnTo>
                    <a:lnTo>
                      <a:pt x="8545" y="553"/>
                    </a:lnTo>
                    <a:lnTo>
                      <a:pt x="7917" y="420"/>
                    </a:lnTo>
                    <a:lnTo>
                      <a:pt x="7327" y="324"/>
                    </a:lnTo>
                    <a:lnTo>
                      <a:pt x="6737" y="229"/>
                    </a:lnTo>
                    <a:lnTo>
                      <a:pt x="6166" y="153"/>
                    </a:lnTo>
                    <a:lnTo>
                      <a:pt x="5614" y="96"/>
                    </a:lnTo>
                    <a:lnTo>
                      <a:pt x="5100" y="58"/>
                    </a:lnTo>
                    <a:lnTo>
                      <a:pt x="4092" y="1"/>
                    </a:lnTo>
                    <a:close/>
                  </a:path>
                </a:pathLst>
              </a:custGeom>
              <a:solidFill>
                <a:srgbClr val="93A0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 name="Google Shape;292;p3"/>
              <p:cNvSpPr/>
              <p:nvPr/>
            </p:nvSpPr>
            <p:spPr>
              <a:xfrm>
                <a:off x="-1478250" y="-332575"/>
                <a:ext cx="181750" cy="370150"/>
              </a:xfrm>
              <a:custGeom>
                <a:avLst/>
                <a:gdLst/>
                <a:ahLst/>
                <a:cxnLst/>
                <a:rect l="l" t="t" r="r" b="b"/>
                <a:pathLst>
                  <a:path w="7270" h="14806" extrusionOk="0">
                    <a:moveTo>
                      <a:pt x="7270" y="1"/>
                    </a:moveTo>
                    <a:lnTo>
                      <a:pt x="4815" y="1542"/>
                    </a:lnTo>
                    <a:lnTo>
                      <a:pt x="685" y="1542"/>
                    </a:lnTo>
                    <a:lnTo>
                      <a:pt x="628" y="1942"/>
                    </a:lnTo>
                    <a:lnTo>
                      <a:pt x="457" y="3027"/>
                    </a:lnTo>
                    <a:lnTo>
                      <a:pt x="362" y="3769"/>
                    </a:lnTo>
                    <a:lnTo>
                      <a:pt x="248" y="4625"/>
                    </a:lnTo>
                    <a:lnTo>
                      <a:pt x="153" y="5557"/>
                    </a:lnTo>
                    <a:lnTo>
                      <a:pt x="77" y="6585"/>
                    </a:lnTo>
                    <a:lnTo>
                      <a:pt x="19" y="7632"/>
                    </a:lnTo>
                    <a:lnTo>
                      <a:pt x="0" y="8735"/>
                    </a:lnTo>
                    <a:lnTo>
                      <a:pt x="19" y="9839"/>
                    </a:lnTo>
                    <a:lnTo>
                      <a:pt x="58" y="10391"/>
                    </a:lnTo>
                    <a:lnTo>
                      <a:pt x="96" y="10943"/>
                    </a:lnTo>
                    <a:lnTo>
                      <a:pt x="134" y="11476"/>
                    </a:lnTo>
                    <a:lnTo>
                      <a:pt x="210" y="11989"/>
                    </a:lnTo>
                    <a:lnTo>
                      <a:pt x="286" y="12503"/>
                    </a:lnTo>
                    <a:lnTo>
                      <a:pt x="400" y="13017"/>
                    </a:lnTo>
                    <a:lnTo>
                      <a:pt x="514" y="13493"/>
                    </a:lnTo>
                    <a:lnTo>
                      <a:pt x="647" y="13949"/>
                    </a:lnTo>
                    <a:lnTo>
                      <a:pt x="800" y="14387"/>
                    </a:lnTo>
                    <a:lnTo>
                      <a:pt x="990" y="14806"/>
                    </a:lnTo>
                    <a:lnTo>
                      <a:pt x="1637" y="13055"/>
                    </a:lnTo>
                    <a:lnTo>
                      <a:pt x="2341" y="11171"/>
                    </a:lnTo>
                    <a:lnTo>
                      <a:pt x="3235" y="8888"/>
                    </a:lnTo>
                    <a:lnTo>
                      <a:pt x="3711" y="7670"/>
                    </a:lnTo>
                    <a:lnTo>
                      <a:pt x="4225" y="6433"/>
                    </a:lnTo>
                    <a:lnTo>
                      <a:pt x="4758" y="5196"/>
                    </a:lnTo>
                    <a:lnTo>
                      <a:pt x="5272" y="3978"/>
                    </a:lnTo>
                    <a:lnTo>
                      <a:pt x="5804" y="2836"/>
                    </a:lnTo>
                    <a:lnTo>
                      <a:pt x="6318" y="1771"/>
                    </a:lnTo>
                    <a:lnTo>
                      <a:pt x="6813" y="819"/>
                    </a:lnTo>
                    <a:lnTo>
                      <a:pt x="7041" y="381"/>
                    </a:lnTo>
                    <a:lnTo>
                      <a:pt x="7270" y="1"/>
                    </a:lnTo>
                    <a:close/>
                  </a:path>
                </a:pathLst>
              </a:custGeom>
              <a:solidFill>
                <a:srgbClr val="93A0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 name="Google Shape;293;p3"/>
              <p:cNvSpPr/>
              <p:nvPr/>
            </p:nvSpPr>
            <p:spPr>
              <a:xfrm>
                <a:off x="-1461125" y="-332575"/>
                <a:ext cx="337800" cy="207925"/>
              </a:xfrm>
              <a:custGeom>
                <a:avLst/>
                <a:gdLst/>
                <a:ahLst/>
                <a:cxnLst/>
                <a:rect l="l" t="t" r="r" b="b"/>
                <a:pathLst>
                  <a:path w="13512" h="8317" extrusionOk="0">
                    <a:moveTo>
                      <a:pt x="6585" y="1"/>
                    </a:moveTo>
                    <a:lnTo>
                      <a:pt x="4130" y="1542"/>
                    </a:lnTo>
                    <a:lnTo>
                      <a:pt x="0" y="1542"/>
                    </a:lnTo>
                    <a:lnTo>
                      <a:pt x="628" y="1752"/>
                    </a:lnTo>
                    <a:lnTo>
                      <a:pt x="1237" y="1961"/>
                    </a:lnTo>
                    <a:lnTo>
                      <a:pt x="1865" y="2170"/>
                    </a:lnTo>
                    <a:lnTo>
                      <a:pt x="2474" y="2418"/>
                    </a:lnTo>
                    <a:lnTo>
                      <a:pt x="3692" y="2912"/>
                    </a:lnTo>
                    <a:lnTo>
                      <a:pt x="4891" y="3445"/>
                    </a:lnTo>
                    <a:lnTo>
                      <a:pt x="6052" y="4016"/>
                    </a:lnTo>
                    <a:lnTo>
                      <a:pt x="7155" y="4568"/>
                    </a:lnTo>
                    <a:lnTo>
                      <a:pt x="8221" y="5139"/>
                    </a:lnTo>
                    <a:lnTo>
                      <a:pt x="9230" y="5691"/>
                    </a:lnTo>
                    <a:lnTo>
                      <a:pt x="10143" y="6204"/>
                    </a:lnTo>
                    <a:lnTo>
                      <a:pt x="10980" y="6699"/>
                    </a:lnTo>
                    <a:lnTo>
                      <a:pt x="12331" y="7536"/>
                    </a:lnTo>
                    <a:lnTo>
                      <a:pt x="13207" y="8107"/>
                    </a:lnTo>
                    <a:lnTo>
                      <a:pt x="13511" y="8317"/>
                    </a:lnTo>
                    <a:lnTo>
                      <a:pt x="13302" y="7765"/>
                    </a:lnTo>
                    <a:lnTo>
                      <a:pt x="13093" y="7251"/>
                    </a:lnTo>
                    <a:lnTo>
                      <a:pt x="12864" y="6737"/>
                    </a:lnTo>
                    <a:lnTo>
                      <a:pt x="12617" y="6243"/>
                    </a:lnTo>
                    <a:lnTo>
                      <a:pt x="12350" y="5786"/>
                    </a:lnTo>
                    <a:lnTo>
                      <a:pt x="12103" y="5348"/>
                    </a:lnTo>
                    <a:lnTo>
                      <a:pt x="11818" y="4910"/>
                    </a:lnTo>
                    <a:lnTo>
                      <a:pt x="11551" y="4511"/>
                    </a:lnTo>
                    <a:lnTo>
                      <a:pt x="11266" y="4111"/>
                    </a:lnTo>
                    <a:lnTo>
                      <a:pt x="10980" y="3750"/>
                    </a:lnTo>
                    <a:lnTo>
                      <a:pt x="10695" y="3407"/>
                    </a:lnTo>
                    <a:lnTo>
                      <a:pt x="10409" y="3065"/>
                    </a:lnTo>
                    <a:lnTo>
                      <a:pt x="9820" y="2456"/>
                    </a:lnTo>
                    <a:lnTo>
                      <a:pt x="9268" y="1923"/>
                    </a:lnTo>
                    <a:lnTo>
                      <a:pt x="8735" y="1466"/>
                    </a:lnTo>
                    <a:lnTo>
                      <a:pt x="8221" y="1067"/>
                    </a:lnTo>
                    <a:lnTo>
                      <a:pt x="7764" y="724"/>
                    </a:lnTo>
                    <a:lnTo>
                      <a:pt x="7365" y="458"/>
                    </a:lnTo>
                    <a:lnTo>
                      <a:pt x="7041" y="248"/>
                    </a:lnTo>
                    <a:lnTo>
                      <a:pt x="6794" y="115"/>
                    </a:lnTo>
                    <a:lnTo>
                      <a:pt x="6585" y="1"/>
                    </a:lnTo>
                    <a:close/>
                  </a:path>
                </a:pathLst>
              </a:custGeom>
              <a:solidFill>
                <a:srgbClr val="93A0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 name="Google Shape;294;p3"/>
              <p:cNvSpPr/>
              <p:nvPr/>
            </p:nvSpPr>
            <p:spPr>
              <a:xfrm>
                <a:off x="-1357900" y="-332575"/>
                <a:ext cx="234575" cy="207925"/>
              </a:xfrm>
              <a:custGeom>
                <a:avLst/>
                <a:gdLst/>
                <a:ahLst/>
                <a:cxnLst/>
                <a:rect l="l" t="t" r="r" b="b"/>
                <a:pathLst>
                  <a:path w="9383" h="8317" extrusionOk="0">
                    <a:moveTo>
                      <a:pt x="2456" y="1"/>
                    </a:moveTo>
                    <a:lnTo>
                      <a:pt x="1" y="1542"/>
                    </a:lnTo>
                    <a:lnTo>
                      <a:pt x="286" y="1618"/>
                    </a:lnTo>
                    <a:lnTo>
                      <a:pt x="629" y="1714"/>
                    </a:lnTo>
                    <a:lnTo>
                      <a:pt x="1066" y="1847"/>
                    </a:lnTo>
                    <a:lnTo>
                      <a:pt x="1599" y="2018"/>
                    </a:lnTo>
                    <a:lnTo>
                      <a:pt x="2208" y="2246"/>
                    </a:lnTo>
                    <a:lnTo>
                      <a:pt x="2874" y="2551"/>
                    </a:lnTo>
                    <a:lnTo>
                      <a:pt x="3597" y="2893"/>
                    </a:lnTo>
                    <a:lnTo>
                      <a:pt x="3978" y="3084"/>
                    </a:lnTo>
                    <a:lnTo>
                      <a:pt x="4358" y="3312"/>
                    </a:lnTo>
                    <a:lnTo>
                      <a:pt x="4758" y="3540"/>
                    </a:lnTo>
                    <a:lnTo>
                      <a:pt x="5139" y="3788"/>
                    </a:lnTo>
                    <a:lnTo>
                      <a:pt x="5538" y="4054"/>
                    </a:lnTo>
                    <a:lnTo>
                      <a:pt x="5919" y="4340"/>
                    </a:lnTo>
                    <a:lnTo>
                      <a:pt x="6318" y="4644"/>
                    </a:lnTo>
                    <a:lnTo>
                      <a:pt x="6699" y="4968"/>
                    </a:lnTo>
                    <a:lnTo>
                      <a:pt x="7080" y="5310"/>
                    </a:lnTo>
                    <a:lnTo>
                      <a:pt x="7441" y="5672"/>
                    </a:lnTo>
                    <a:lnTo>
                      <a:pt x="7803" y="6052"/>
                    </a:lnTo>
                    <a:lnTo>
                      <a:pt x="8145" y="6471"/>
                    </a:lnTo>
                    <a:lnTo>
                      <a:pt x="8488" y="6889"/>
                    </a:lnTo>
                    <a:lnTo>
                      <a:pt x="8792" y="7346"/>
                    </a:lnTo>
                    <a:lnTo>
                      <a:pt x="9097" y="7822"/>
                    </a:lnTo>
                    <a:lnTo>
                      <a:pt x="9382" y="8317"/>
                    </a:lnTo>
                    <a:lnTo>
                      <a:pt x="9325" y="8088"/>
                    </a:lnTo>
                    <a:lnTo>
                      <a:pt x="9230" y="7822"/>
                    </a:lnTo>
                    <a:lnTo>
                      <a:pt x="9097" y="7460"/>
                    </a:lnTo>
                    <a:lnTo>
                      <a:pt x="8925" y="7023"/>
                    </a:lnTo>
                    <a:lnTo>
                      <a:pt x="8697" y="6528"/>
                    </a:lnTo>
                    <a:lnTo>
                      <a:pt x="8412" y="5957"/>
                    </a:lnTo>
                    <a:lnTo>
                      <a:pt x="8050" y="5348"/>
                    </a:lnTo>
                    <a:lnTo>
                      <a:pt x="7632" y="4701"/>
                    </a:lnTo>
                    <a:lnTo>
                      <a:pt x="7403" y="4378"/>
                    </a:lnTo>
                    <a:lnTo>
                      <a:pt x="7156" y="4035"/>
                    </a:lnTo>
                    <a:lnTo>
                      <a:pt x="6870" y="3693"/>
                    </a:lnTo>
                    <a:lnTo>
                      <a:pt x="6585" y="3331"/>
                    </a:lnTo>
                    <a:lnTo>
                      <a:pt x="6280" y="2989"/>
                    </a:lnTo>
                    <a:lnTo>
                      <a:pt x="5938" y="2646"/>
                    </a:lnTo>
                    <a:lnTo>
                      <a:pt x="5576" y="2284"/>
                    </a:lnTo>
                    <a:lnTo>
                      <a:pt x="5215" y="1942"/>
                    </a:lnTo>
                    <a:lnTo>
                      <a:pt x="4815" y="1599"/>
                    </a:lnTo>
                    <a:lnTo>
                      <a:pt x="4397" y="1276"/>
                    </a:lnTo>
                    <a:lnTo>
                      <a:pt x="3940" y="933"/>
                    </a:lnTo>
                    <a:lnTo>
                      <a:pt x="3464" y="610"/>
                    </a:lnTo>
                    <a:lnTo>
                      <a:pt x="2969" y="305"/>
                    </a:lnTo>
                    <a:lnTo>
                      <a:pt x="2456" y="1"/>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 name="Google Shape;295;p3"/>
              <p:cNvSpPr/>
              <p:nvPr/>
            </p:nvSpPr>
            <p:spPr>
              <a:xfrm>
                <a:off x="-2306975" y="-325425"/>
                <a:ext cx="821125" cy="619425"/>
              </a:xfrm>
              <a:custGeom>
                <a:avLst/>
                <a:gdLst/>
                <a:ahLst/>
                <a:cxnLst/>
                <a:rect l="l" t="t" r="r" b="b"/>
                <a:pathLst>
                  <a:path w="32845" h="24777" extrusionOk="0">
                    <a:moveTo>
                      <a:pt x="1" y="0"/>
                    </a:moveTo>
                    <a:lnTo>
                      <a:pt x="800" y="343"/>
                    </a:lnTo>
                    <a:lnTo>
                      <a:pt x="2931" y="1332"/>
                    </a:lnTo>
                    <a:lnTo>
                      <a:pt x="6014" y="2779"/>
                    </a:lnTo>
                    <a:lnTo>
                      <a:pt x="7822" y="3635"/>
                    </a:lnTo>
                    <a:lnTo>
                      <a:pt x="9725" y="4548"/>
                    </a:lnTo>
                    <a:lnTo>
                      <a:pt x="11665" y="5519"/>
                    </a:lnTo>
                    <a:lnTo>
                      <a:pt x="13645" y="6508"/>
                    </a:lnTo>
                    <a:lnTo>
                      <a:pt x="15585" y="7517"/>
                    </a:lnTo>
                    <a:lnTo>
                      <a:pt x="17431" y="8506"/>
                    </a:lnTo>
                    <a:lnTo>
                      <a:pt x="19163" y="9496"/>
                    </a:lnTo>
                    <a:lnTo>
                      <a:pt x="19962" y="9953"/>
                    </a:lnTo>
                    <a:lnTo>
                      <a:pt x="20704" y="10409"/>
                    </a:lnTo>
                    <a:lnTo>
                      <a:pt x="21408" y="10866"/>
                    </a:lnTo>
                    <a:lnTo>
                      <a:pt x="22055" y="11285"/>
                    </a:lnTo>
                    <a:lnTo>
                      <a:pt x="22626" y="11684"/>
                    </a:lnTo>
                    <a:lnTo>
                      <a:pt x="23121" y="12065"/>
                    </a:lnTo>
                    <a:lnTo>
                      <a:pt x="23578" y="12465"/>
                    </a:lnTo>
                    <a:lnTo>
                      <a:pt x="24034" y="12864"/>
                    </a:lnTo>
                    <a:lnTo>
                      <a:pt x="24491" y="13302"/>
                    </a:lnTo>
                    <a:lnTo>
                      <a:pt x="24948" y="13758"/>
                    </a:lnTo>
                    <a:lnTo>
                      <a:pt x="25405" y="14234"/>
                    </a:lnTo>
                    <a:lnTo>
                      <a:pt x="25842" y="14710"/>
                    </a:lnTo>
                    <a:lnTo>
                      <a:pt x="26280" y="15224"/>
                    </a:lnTo>
                    <a:lnTo>
                      <a:pt x="26718" y="15719"/>
                    </a:lnTo>
                    <a:lnTo>
                      <a:pt x="27555" y="16765"/>
                    </a:lnTo>
                    <a:lnTo>
                      <a:pt x="28354" y="17831"/>
                    </a:lnTo>
                    <a:lnTo>
                      <a:pt x="29115" y="18877"/>
                    </a:lnTo>
                    <a:lnTo>
                      <a:pt x="29819" y="19905"/>
                    </a:lnTo>
                    <a:lnTo>
                      <a:pt x="30485" y="20894"/>
                    </a:lnTo>
                    <a:lnTo>
                      <a:pt x="31056" y="21808"/>
                    </a:lnTo>
                    <a:lnTo>
                      <a:pt x="31570" y="22626"/>
                    </a:lnTo>
                    <a:lnTo>
                      <a:pt x="32008" y="23349"/>
                    </a:lnTo>
                    <a:lnTo>
                      <a:pt x="32617" y="24396"/>
                    </a:lnTo>
                    <a:lnTo>
                      <a:pt x="32845" y="24776"/>
                    </a:lnTo>
                    <a:lnTo>
                      <a:pt x="32636" y="24053"/>
                    </a:lnTo>
                    <a:lnTo>
                      <a:pt x="32388" y="23216"/>
                    </a:lnTo>
                    <a:lnTo>
                      <a:pt x="32046" y="22131"/>
                    </a:lnTo>
                    <a:lnTo>
                      <a:pt x="31608" y="20818"/>
                    </a:lnTo>
                    <a:lnTo>
                      <a:pt x="31113" y="19334"/>
                    </a:lnTo>
                    <a:lnTo>
                      <a:pt x="30542" y="17736"/>
                    </a:lnTo>
                    <a:lnTo>
                      <a:pt x="29895" y="16061"/>
                    </a:lnTo>
                    <a:lnTo>
                      <a:pt x="29553" y="15205"/>
                    </a:lnTo>
                    <a:lnTo>
                      <a:pt x="29191" y="14329"/>
                    </a:lnTo>
                    <a:lnTo>
                      <a:pt x="28830" y="13473"/>
                    </a:lnTo>
                    <a:lnTo>
                      <a:pt x="28430" y="12636"/>
                    </a:lnTo>
                    <a:lnTo>
                      <a:pt x="28050" y="11798"/>
                    </a:lnTo>
                    <a:lnTo>
                      <a:pt x="27631" y="10980"/>
                    </a:lnTo>
                    <a:lnTo>
                      <a:pt x="27212" y="10200"/>
                    </a:lnTo>
                    <a:lnTo>
                      <a:pt x="26794" y="9439"/>
                    </a:lnTo>
                    <a:lnTo>
                      <a:pt x="26356" y="8716"/>
                    </a:lnTo>
                    <a:lnTo>
                      <a:pt x="25899" y="8031"/>
                    </a:lnTo>
                    <a:lnTo>
                      <a:pt x="25443" y="7384"/>
                    </a:lnTo>
                    <a:lnTo>
                      <a:pt x="24986" y="6813"/>
                    </a:lnTo>
                    <a:lnTo>
                      <a:pt x="24529" y="6280"/>
                    </a:lnTo>
                    <a:lnTo>
                      <a:pt x="24301" y="6052"/>
                    </a:lnTo>
                    <a:lnTo>
                      <a:pt x="24053" y="5823"/>
                    </a:lnTo>
                    <a:lnTo>
                      <a:pt x="23825" y="5614"/>
                    </a:lnTo>
                    <a:lnTo>
                      <a:pt x="23578" y="5443"/>
                    </a:lnTo>
                    <a:lnTo>
                      <a:pt x="23349" y="5271"/>
                    </a:lnTo>
                    <a:lnTo>
                      <a:pt x="23102" y="5119"/>
                    </a:lnTo>
                    <a:lnTo>
                      <a:pt x="22455" y="4777"/>
                    </a:lnTo>
                    <a:lnTo>
                      <a:pt x="21732" y="4434"/>
                    </a:lnTo>
                    <a:lnTo>
                      <a:pt x="20990" y="4111"/>
                    </a:lnTo>
                    <a:lnTo>
                      <a:pt x="20191" y="3806"/>
                    </a:lnTo>
                    <a:lnTo>
                      <a:pt x="19353" y="3502"/>
                    </a:lnTo>
                    <a:lnTo>
                      <a:pt x="18497" y="3235"/>
                    </a:lnTo>
                    <a:lnTo>
                      <a:pt x="17603" y="2969"/>
                    </a:lnTo>
                    <a:lnTo>
                      <a:pt x="16670" y="2703"/>
                    </a:lnTo>
                    <a:lnTo>
                      <a:pt x="15738" y="2474"/>
                    </a:lnTo>
                    <a:lnTo>
                      <a:pt x="14786" y="2246"/>
                    </a:lnTo>
                    <a:lnTo>
                      <a:pt x="13835" y="2017"/>
                    </a:lnTo>
                    <a:lnTo>
                      <a:pt x="12864" y="1827"/>
                    </a:lnTo>
                    <a:lnTo>
                      <a:pt x="10942" y="1447"/>
                    </a:lnTo>
                    <a:lnTo>
                      <a:pt x="9058" y="1123"/>
                    </a:lnTo>
                    <a:lnTo>
                      <a:pt x="7251" y="838"/>
                    </a:lnTo>
                    <a:lnTo>
                      <a:pt x="5557" y="609"/>
                    </a:lnTo>
                    <a:lnTo>
                      <a:pt x="4016" y="419"/>
                    </a:lnTo>
                    <a:lnTo>
                      <a:pt x="2684" y="267"/>
                    </a:lnTo>
                    <a:lnTo>
                      <a:pt x="724" y="57"/>
                    </a:lnTo>
                    <a:lnTo>
                      <a:pt x="1" y="0"/>
                    </a:lnTo>
                    <a:close/>
                  </a:path>
                </a:pathLst>
              </a:custGeom>
              <a:solidFill>
                <a:srgbClr val="93A0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 name="Google Shape;296;p3"/>
              <p:cNvSpPr/>
              <p:nvPr/>
            </p:nvSpPr>
            <p:spPr>
              <a:xfrm>
                <a:off x="-1829825" y="-239800"/>
                <a:ext cx="108975" cy="208875"/>
              </a:xfrm>
              <a:custGeom>
                <a:avLst/>
                <a:gdLst/>
                <a:ahLst/>
                <a:cxnLst/>
                <a:rect l="l" t="t" r="r" b="b"/>
                <a:pathLst>
                  <a:path w="4359" h="8355" extrusionOk="0">
                    <a:moveTo>
                      <a:pt x="1" y="1"/>
                    </a:moveTo>
                    <a:lnTo>
                      <a:pt x="2075" y="7270"/>
                    </a:lnTo>
                    <a:lnTo>
                      <a:pt x="3654" y="8354"/>
                    </a:lnTo>
                    <a:lnTo>
                      <a:pt x="4359" y="1923"/>
                    </a:lnTo>
                    <a:lnTo>
                      <a:pt x="4054" y="1732"/>
                    </a:lnTo>
                    <a:lnTo>
                      <a:pt x="3673" y="1523"/>
                    </a:lnTo>
                    <a:lnTo>
                      <a:pt x="3160" y="1238"/>
                    </a:lnTo>
                    <a:lnTo>
                      <a:pt x="2532" y="952"/>
                    </a:lnTo>
                    <a:lnTo>
                      <a:pt x="1790" y="629"/>
                    </a:lnTo>
                    <a:lnTo>
                      <a:pt x="933" y="305"/>
                    </a:lnTo>
                    <a:lnTo>
                      <a:pt x="477" y="153"/>
                    </a:lnTo>
                    <a:lnTo>
                      <a:pt x="1" y="1"/>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 name="Google Shape;297;p3"/>
              <p:cNvSpPr/>
              <p:nvPr/>
            </p:nvSpPr>
            <p:spPr>
              <a:xfrm>
                <a:off x="-1896425" y="-216000"/>
                <a:ext cx="438175" cy="891525"/>
              </a:xfrm>
              <a:custGeom>
                <a:avLst/>
                <a:gdLst/>
                <a:ahLst/>
                <a:cxnLst/>
                <a:rect l="l" t="t" r="r" b="b"/>
                <a:pathLst>
                  <a:path w="17527" h="35661" extrusionOk="0">
                    <a:moveTo>
                      <a:pt x="1" y="0"/>
                    </a:moveTo>
                    <a:lnTo>
                      <a:pt x="77" y="837"/>
                    </a:lnTo>
                    <a:lnTo>
                      <a:pt x="286" y="3045"/>
                    </a:lnTo>
                    <a:lnTo>
                      <a:pt x="438" y="4548"/>
                    </a:lnTo>
                    <a:lnTo>
                      <a:pt x="629" y="6261"/>
                    </a:lnTo>
                    <a:lnTo>
                      <a:pt x="838" y="8107"/>
                    </a:lnTo>
                    <a:lnTo>
                      <a:pt x="1104" y="10048"/>
                    </a:lnTo>
                    <a:lnTo>
                      <a:pt x="1371" y="12027"/>
                    </a:lnTo>
                    <a:lnTo>
                      <a:pt x="1694" y="14006"/>
                    </a:lnTo>
                    <a:lnTo>
                      <a:pt x="2037" y="15928"/>
                    </a:lnTo>
                    <a:lnTo>
                      <a:pt x="2227" y="16860"/>
                    </a:lnTo>
                    <a:lnTo>
                      <a:pt x="2417" y="17754"/>
                    </a:lnTo>
                    <a:lnTo>
                      <a:pt x="2608" y="18592"/>
                    </a:lnTo>
                    <a:lnTo>
                      <a:pt x="2817" y="19410"/>
                    </a:lnTo>
                    <a:lnTo>
                      <a:pt x="3026" y="20171"/>
                    </a:lnTo>
                    <a:lnTo>
                      <a:pt x="3236" y="20856"/>
                    </a:lnTo>
                    <a:lnTo>
                      <a:pt x="3464" y="21503"/>
                    </a:lnTo>
                    <a:lnTo>
                      <a:pt x="3692" y="22055"/>
                    </a:lnTo>
                    <a:lnTo>
                      <a:pt x="3940" y="22550"/>
                    </a:lnTo>
                    <a:lnTo>
                      <a:pt x="4054" y="22759"/>
                    </a:lnTo>
                    <a:lnTo>
                      <a:pt x="4187" y="22949"/>
                    </a:lnTo>
                    <a:lnTo>
                      <a:pt x="4454" y="23330"/>
                    </a:lnTo>
                    <a:lnTo>
                      <a:pt x="4777" y="23730"/>
                    </a:lnTo>
                    <a:lnTo>
                      <a:pt x="5120" y="24148"/>
                    </a:lnTo>
                    <a:lnTo>
                      <a:pt x="5500" y="24586"/>
                    </a:lnTo>
                    <a:lnTo>
                      <a:pt x="6376" y="25537"/>
                    </a:lnTo>
                    <a:lnTo>
                      <a:pt x="7346" y="26546"/>
                    </a:lnTo>
                    <a:lnTo>
                      <a:pt x="8393" y="27592"/>
                    </a:lnTo>
                    <a:lnTo>
                      <a:pt x="9477" y="28658"/>
                    </a:lnTo>
                    <a:lnTo>
                      <a:pt x="10600" y="29705"/>
                    </a:lnTo>
                    <a:lnTo>
                      <a:pt x="11723" y="30751"/>
                    </a:lnTo>
                    <a:lnTo>
                      <a:pt x="13816" y="32654"/>
                    </a:lnTo>
                    <a:lnTo>
                      <a:pt x="15586" y="34215"/>
                    </a:lnTo>
                    <a:lnTo>
                      <a:pt x="17241" y="35661"/>
                    </a:lnTo>
                    <a:lnTo>
                      <a:pt x="17317" y="35166"/>
                    </a:lnTo>
                    <a:lnTo>
                      <a:pt x="17374" y="34595"/>
                    </a:lnTo>
                    <a:lnTo>
                      <a:pt x="17432" y="33796"/>
                    </a:lnTo>
                    <a:lnTo>
                      <a:pt x="17489" y="32826"/>
                    </a:lnTo>
                    <a:lnTo>
                      <a:pt x="17527" y="31703"/>
                    </a:lnTo>
                    <a:lnTo>
                      <a:pt x="17527" y="30428"/>
                    </a:lnTo>
                    <a:lnTo>
                      <a:pt x="17508" y="29743"/>
                    </a:lnTo>
                    <a:lnTo>
                      <a:pt x="17489" y="29020"/>
                    </a:lnTo>
                    <a:lnTo>
                      <a:pt x="17451" y="28278"/>
                    </a:lnTo>
                    <a:lnTo>
                      <a:pt x="17393" y="27516"/>
                    </a:lnTo>
                    <a:lnTo>
                      <a:pt x="17336" y="26736"/>
                    </a:lnTo>
                    <a:lnTo>
                      <a:pt x="17241" y="25937"/>
                    </a:lnTo>
                    <a:lnTo>
                      <a:pt x="17127" y="25119"/>
                    </a:lnTo>
                    <a:lnTo>
                      <a:pt x="17013" y="24281"/>
                    </a:lnTo>
                    <a:lnTo>
                      <a:pt x="16861" y="23425"/>
                    </a:lnTo>
                    <a:lnTo>
                      <a:pt x="16689" y="22569"/>
                    </a:lnTo>
                    <a:lnTo>
                      <a:pt x="16480" y="21712"/>
                    </a:lnTo>
                    <a:lnTo>
                      <a:pt x="16252" y="20856"/>
                    </a:lnTo>
                    <a:lnTo>
                      <a:pt x="16004" y="19981"/>
                    </a:lnTo>
                    <a:lnTo>
                      <a:pt x="15719" y="19124"/>
                    </a:lnTo>
                    <a:lnTo>
                      <a:pt x="15414" y="18249"/>
                    </a:lnTo>
                    <a:lnTo>
                      <a:pt x="15053" y="17393"/>
                    </a:lnTo>
                    <a:lnTo>
                      <a:pt x="14672" y="16556"/>
                    </a:lnTo>
                    <a:lnTo>
                      <a:pt x="14273" y="15718"/>
                    </a:lnTo>
                    <a:lnTo>
                      <a:pt x="13816" y="14881"/>
                    </a:lnTo>
                    <a:lnTo>
                      <a:pt x="13340" y="14063"/>
                    </a:lnTo>
                    <a:lnTo>
                      <a:pt x="12845" y="13263"/>
                    </a:lnTo>
                    <a:lnTo>
                      <a:pt x="12332" y="12483"/>
                    </a:lnTo>
                    <a:lnTo>
                      <a:pt x="11780" y="11722"/>
                    </a:lnTo>
                    <a:lnTo>
                      <a:pt x="11228" y="10961"/>
                    </a:lnTo>
                    <a:lnTo>
                      <a:pt x="10657" y="10219"/>
                    </a:lnTo>
                    <a:lnTo>
                      <a:pt x="10086" y="9515"/>
                    </a:lnTo>
                    <a:lnTo>
                      <a:pt x="9496" y="8811"/>
                    </a:lnTo>
                    <a:lnTo>
                      <a:pt x="8906" y="8126"/>
                    </a:lnTo>
                    <a:lnTo>
                      <a:pt x="8317" y="7479"/>
                    </a:lnTo>
                    <a:lnTo>
                      <a:pt x="7727" y="6832"/>
                    </a:lnTo>
                    <a:lnTo>
                      <a:pt x="7137" y="6223"/>
                    </a:lnTo>
                    <a:lnTo>
                      <a:pt x="6547" y="5633"/>
                    </a:lnTo>
                    <a:lnTo>
                      <a:pt x="5405" y="4529"/>
                    </a:lnTo>
                    <a:lnTo>
                      <a:pt x="4320" y="3520"/>
                    </a:lnTo>
                    <a:lnTo>
                      <a:pt x="3293" y="2626"/>
                    </a:lnTo>
                    <a:lnTo>
                      <a:pt x="2379" y="1865"/>
                    </a:lnTo>
                    <a:lnTo>
                      <a:pt x="1580" y="1218"/>
                    </a:lnTo>
                    <a:lnTo>
                      <a:pt x="914" y="685"/>
                    </a:lnTo>
                    <a:lnTo>
                      <a:pt x="419" y="324"/>
                    </a:lnTo>
                    <a:lnTo>
                      <a:pt x="1" y="0"/>
                    </a:lnTo>
                    <a:close/>
                  </a:path>
                </a:pathLst>
              </a:custGeom>
              <a:solidFill>
                <a:srgbClr val="ACBB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 name="Google Shape;298;p3"/>
              <p:cNvSpPr/>
              <p:nvPr/>
            </p:nvSpPr>
            <p:spPr>
              <a:xfrm>
                <a:off x="-1896425" y="-216000"/>
                <a:ext cx="438175" cy="891525"/>
              </a:xfrm>
              <a:custGeom>
                <a:avLst/>
                <a:gdLst/>
                <a:ahLst/>
                <a:cxnLst/>
                <a:rect l="l" t="t" r="r" b="b"/>
                <a:pathLst>
                  <a:path w="17527" h="35661" fill="none" extrusionOk="0">
                    <a:moveTo>
                      <a:pt x="17241" y="35661"/>
                    </a:moveTo>
                    <a:lnTo>
                      <a:pt x="17241" y="35661"/>
                    </a:lnTo>
                    <a:lnTo>
                      <a:pt x="15586" y="34215"/>
                    </a:lnTo>
                    <a:lnTo>
                      <a:pt x="13816" y="32654"/>
                    </a:lnTo>
                    <a:lnTo>
                      <a:pt x="11723" y="30751"/>
                    </a:lnTo>
                    <a:lnTo>
                      <a:pt x="10600" y="29705"/>
                    </a:lnTo>
                    <a:lnTo>
                      <a:pt x="9477" y="28658"/>
                    </a:lnTo>
                    <a:lnTo>
                      <a:pt x="8393" y="27592"/>
                    </a:lnTo>
                    <a:lnTo>
                      <a:pt x="7346" y="26546"/>
                    </a:lnTo>
                    <a:lnTo>
                      <a:pt x="6376" y="25537"/>
                    </a:lnTo>
                    <a:lnTo>
                      <a:pt x="5500" y="24586"/>
                    </a:lnTo>
                    <a:lnTo>
                      <a:pt x="5120" y="24148"/>
                    </a:lnTo>
                    <a:lnTo>
                      <a:pt x="4777" y="23730"/>
                    </a:lnTo>
                    <a:lnTo>
                      <a:pt x="4454" y="23330"/>
                    </a:lnTo>
                    <a:lnTo>
                      <a:pt x="4187" y="22949"/>
                    </a:lnTo>
                    <a:lnTo>
                      <a:pt x="4187" y="22949"/>
                    </a:lnTo>
                    <a:lnTo>
                      <a:pt x="4054" y="22759"/>
                    </a:lnTo>
                    <a:lnTo>
                      <a:pt x="3940" y="22550"/>
                    </a:lnTo>
                    <a:lnTo>
                      <a:pt x="3692" y="22055"/>
                    </a:lnTo>
                    <a:lnTo>
                      <a:pt x="3464" y="21503"/>
                    </a:lnTo>
                    <a:lnTo>
                      <a:pt x="3236" y="20856"/>
                    </a:lnTo>
                    <a:lnTo>
                      <a:pt x="3026" y="20171"/>
                    </a:lnTo>
                    <a:lnTo>
                      <a:pt x="2817" y="19410"/>
                    </a:lnTo>
                    <a:lnTo>
                      <a:pt x="2608" y="18592"/>
                    </a:lnTo>
                    <a:lnTo>
                      <a:pt x="2417" y="17754"/>
                    </a:lnTo>
                    <a:lnTo>
                      <a:pt x="2227" y="16860"/>
                    </a:lnTo>
                    <a:lnTo>
                      <a:pt x="2037" y="15928"/>
                    </a:lnTo>
                    <a:lnTo>
                      <a:pt x="1694" y="14006"/>
                    </a:lnTo>
                    <a:lnTo>
                      <a:pt x="1371" y="12027"/>
                    </a:lnTo>
                    <a:lnTo>
                      <a:pt x="1104" y="10048"/>
                    </a:lnTo>
                    <a:lnTo>
                      <a:pt x="838" y="8107"/>
                    </a:lnTo>
                    <a:lnTo>
                      <a:pt x="629" y="6261"/>
                    </a:lnTo>
                    <a:lnTo>
                      <a:pt x="438" y="4548"/>
                    </a:lnTo>
                    <a:lnTo>
                      <a:pt x="286" y="3045"/>
                    </a:lnTo>
                    <a:lnTo>
                      <a:pt x="77" y="837"/>
                    </a:lnTo>
                    <a:lnTo>
                      <a:pt x="1" y="0"/>
                    </a:lnTo>
                    <a:lnTo>
                      <a:pt x="1" y="0"/>
                    </a:lnTo>
                    <a:lnTo>
                      <a:pt x="419" y="324"/>
                    </a:lnTo>
                    <a:lnTo>
                      <a:pt x="914" y="685"/>
                    </a:lnTo>
                    <a:lnTo>
                      <a:pt x="1580" y="1218"/>
                    </a:lnTo>
                    <a:lnTo>
                      <a:pt x="2379" y="1865"/>
                    </a:lnTo>
                    <a:lnTo>
                      <a:pt x="3293" y="2626"/>
                    </a:lnTo>
                    <a:lnTo>
                      <a:pt x="4320" y="3520"/>
                    </a:lnTo>
                    <a:lnTo>
                      <a:pt x="5405" y="4529"/>
                    </a:lnTo>
                    <a:lnTo>
                      <a:pt x="6547" y="5633"/>
                    </a:lnTo>
                    <a:lnTo>
                      <a:pt x="7137" y="6223"/>
                    </a:lnTo>
                    <a:lnTo>
                      <a:pt x="7727" y="6832"/>
                    </a:lnTo>
                    <a:lnTo>
                      <a:pt x="8317" y="7479"/>
                    </a:lnTo>
                    <a:lnTo>
                      <a:pt x="8906" y="8126"/>
                    </a:lnTo>
                    <a:lnTo>
                      <a:pt x="9496" y="8811"/>
                    </a:lnTo>
                    <a:lnTo>
                      <a:pt x="10086" y="9515"/>
                    </a:lnTo>
                    <a:lnTo>
                      <a:pt x="10657" y="10219"/>
                    </a:lnTo>
                    <a:lnTo>
                      <a:pt x="11228" y="10961"/>
                    </a:lnTo>
                    <a:lnTo>
                      <a:pt x="11780" y="11722"/>
                    </a:lnTo>
                    <a:lnTo>
                      <a:pt x="12332" y="12483"/>
                    </a:lnTo>
                    <a:lnTo>
                      <a:pt x="12845" y="13263"/>
                    </a:lnTo>
                    <a:lnTo>
                      <a:pt x="13340" y="14063"/>
                    </a:lnTo>
                    <a:lnTo>
                      <a:pt x="13816" y="14881"/>
                    </a:lnTo>
                    <a:lnTo>
                      <a:pt x="14273" y="15718"/>
                    </a:lnTo>
                    <a:lnTo>
                      <a:pt x="14273" y="15718"/>
                    </a:lnTo>
                    <a:lnTo>
                      <a:pt x="14672" y="16556"/>
                    </a:lnTo>
                    <a:lnTo>
                      <a:pt x="15053" y="17393"/>
                    </a:lnTo>
                    <a:lnTo>
                      <a:pt x="15414" y="18249"/>
                    </a:lnTo>
                    <a:lnTo>
                      <a:pt x="15719" y="19124"/>
                    </a:lnTo>
                    <a:lnTo>
                      <a:pt x="16004" y="19981"/>
                    </a:lnTo>
                    <a:lnTo>
                      <a:pt x="16252" y="20856"/>
                    </a:lnTo>
                    <a:lnTo>
                      <a:pt x="16480" y="21712"/>
                    </a:lnTo>
                    <a:lnTo>
                      <a:pt x="16689" y="22569"/>
                    </a:lnTo>
                    <a:lnTo>
                      <a:pt x="16861" y="23425"/>
                    </a:lnTo>
                    <a:lnTo>
                      <a:pt x="17013" y="24281"/>
                    </a:lnTo>
                    <a:lnTo>
                      <a:pt x="17127" y="25119"/>
                    </a:lnTo>
                    <a:lnTo>
                      <a:pt x="17241" y="25937"/>
                    </a:lnTo>
                    <a:lnTo>
                      <a:pt x="17336" y="26736"/>
                    </a:lnTo>
                    <a:lnTo>
                      <a:pt x="17393" y="27516"/>
                    </a:lnTo>
                    <a:lnTo>
                      <a:pt x="17451" y="28278"/>
                    </a:lnTo>
                    <a:lnTo>
                      <a:pt x="17489" y="29020"/>
                    </a:lnTo>
                    <a:lnTo>
                      <a:pt x="17508" y="29743"/>
                    </a:lnTo>
                    <a:lnTo>
                      <a:pt x="17527" y="30428"/>
                    </a:lnTo>
                    <a:lnTo>
                      <a:pt x="17527" y="31703"/>
                    </a:lnTo>
                    <a:lnTo>
                      <a:pt x="17489" y="32826"/>
                    </a:lnTo>
                    <a:lnTo>
                      <a:pt x="17432" y="33796"/>
                    </a:lnTo>
                    <a:lnTo>
                      <a:pt x="17374" y="34595"/>
                    </a:lnTo>
                    <a:lnTo>
                      <a:pt x="17317" y="35166"/>
                    </a:lnTo>
                    <a:lnTo>
                      <a:pt x="17241" y="3566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 name="Google Shape;299;p3"/>
              <p:cNvSpPr/>
              <p:nvPr/>
            </p:nvSpPr>
            <p:spPr>
              <a:xfrm>
                <a:off x="-1896425" y="-216000"/>
                <a:ext cx="435325" cy="891525"/>
              </a:xfrm>
              <a:custGeom>
                <a:avLst/>
                <a:gdLst/>
                <a:ahLst/>
                <a:cxnLst/>
                <a:rect l="l" t="t" r="r" b="b"/>
                <a:pathLst>
                  <a:path w="17413" h="35661" extrusionOk="0">
                    <a:moveTo>
                      <a:pt x="1" y="0"/>
                    </a:moveTo>
                    <a:lnTo>
                      <a:pt x="1523" y="2265"/>
                    </a:lnTo>
                    <a:lnTo>
                      <a:pt x="3141" y="4681"/>
                    </a:lnTo>
                    <a:lnTo>
                      <a:pt x="5024" y="7574"/>
                    </a:lnTo>
                    <a:lnTo>
                      <a:pt x="6014" y="9096"/>
                    </a:lnTo>
                    <a:lnTo>
                      <a:pt x="7004" y="10656"/>
                    </a:lnTo>
                    <a:lnTo>
                      <a:pt x="7955" y="12198"/>
                    </a:lnTo>
                    <a:lnTo>
                      <a:pt x="8868" y="13682"/>
                    </a:lnTo>
                    <a:lnTo>
                      <a:pt x="9687" y="15071"/>
                    </a:lnTo>
                    <a:lnTo>
                      <a:pt x="10410" y="16346"/>
                    </a:lnTo>
                    <a:lnTo>
                      <a:pt x="10714" y="16917"/>
                    </a:lnTo>
                    <a:lnTo>
                      <a:pt x="10981" y="17450"/>
                    </a:lnTo>
                    <a:lnTo>
                      <a:pt x="11228" y="17945"/>
                    </a:lnTo>
                    <a:lnTo>
                      <a:pt x="11418" y="18363"/>
                    </a:lnTo>
                    <a:lnTo>
                      <a:pt x="11780" y="19277"/>
                    </a:lnTo>
                    <a:lnTo>
                      <a:pt x="12198" y="20361"/>
                    </a:lnTo>
                    <a:lnTo>
                      <a:pt x="12636" y="21579"/>
                    </a:lnTo>
                    <a:lnTo>
                      <a:pt x="13093" y="22892"/>
                    </a:lnTo>
                    <a:lnTo>
                      <a:pt x="14063" y="25747"/>
                    </a:lnTo>
                    <a:lnTo>
                      <a:pt x="15015" y="28639"/>
                    </a:lnTo>
                    <a:lnTo>
                      <a:pt x="15890" y="31341"/>
                    </a:lnTo>
                    <a:lnTo>
                      <a:pt x="16594" y="33568"/>
                    </a:lnTo>
                    <a:lnTo>
                      <a:pt x="17241" y="35661"/>
                    </a:lnTo>
                    <a:lnTo>
                      <a:pt x="17298" y="35185"/>
                    </a:lnTo>
                    <a:lnTo>
                      <a:pt x="17336" y="34595"/>
                    </a:lnTo>
                    <a:lnTo>
                      <a:pt x="17374" y="33815"/>
                    </a:lnTo>
                    <a:lnTo>
                      <a:pt x="17412" y="32864"/>
                    </a:lnTo>
                    <a:lnTo>
                      <a:pt x="17412" y="31760"/>
                    </a:lnTo>
                    <a:lnTo>
                      <a:pt x="17412" y="30504"/>
                    </a:lnTo>
                    <a:lnTo>
                      <a:pt x="17355" y="29134"/>
                    </a:lnTo>
                    <a:lnTo>
                      <a:pt x="17317" y="28411"/>
                    </a:lnTo>
                    <a:lnTo>
                      <a:pt x="17260" y="27669"/>
                    </a:lnTo>
                    <a:lnTo>
                      <a:pt x="17203" y="26907"/>
                    </a:lnTo>
                    <a:lnTo>
                      <a:pt x="17127" y="26127"/>
                    </a:lnTo>
                    <a:lnTo>
                      <a:pt x="17032" y="25347"/>
                    </a:lnTo>
                    <a:lnTo>
                      <a:pt x="16918" y="24529"/>
                    </a:lnTo>
                    <a:lnTo>
                      <a:pt x="16785" y="23711"/>
                    </a:lnTo>
                    <a:lnTo>
                      <a:pt x="16632" y="22892"/>
                    </a:lnTo>
                    <a:lnTo>
                      <a:pt x="16461" y="22074"/>
                    </a:lnTo>
                    <a:lnTo>
                      <a:pt x="16271" y="21237"/>
                    </a:lnTo>
                    <a:lnTo>
                      <a:pt x="16042" y="20418"/>
                    </a:lnTo>
                    <a:lnTo>
                      <a:pt x="15814" y="19581"/>
                    </a:lnTo>
                    <a:lnTo>
                      <a:pt x="15548" y="18763"/>
                    </a:lnTo>
                    <a:lnTo>
                      <a:pt x="15262" y="17964"/>
                    </a:lnTo>
                    <a:lnTo>
                      <a:pt x="14939" y="17164"/>
                    </a:lnTo>
                    <a:lnTo>
                      <a:pt x="14596" y="16365"/>
                    </a:lnTo>
                    <a:lnTo>
                      <a:pt x="14216" y="15604"/>
                    </a:lnTo>
                    <a:lnTo>
                      <a:pt x="13797" y="14824"/>
                    </a:lnTo>
                    <a:lnTo>
                      <a:pt x="13340" y="14044"/>
                    </a:lnTo>
                    <a:lnTo>
                      <a:pt x="12865" y="13282"/>
                    </a:lnTo>
                    <a:lnTo>
                      <a:pt x="12351" y="12521"/>
                    </a:lnTo>
                    <a:lnTo>
                      <a:pt x="11818" y="11779"/>
                    </a:lnTo>
                    <a:lnTo>
                      <a:pt x="11266" y="11037"/>
                    </a:lnTo>
                    <a:lnTo>
                      <a:pt x="10695" y="10314"/>
                    </a:lnTo>
                    <a:lnTo>
                      <a:pt x="10105" y="9591"/>
                    </a:lnTo>
                    <a:lnTo>
                      <a:pt x="9515" y="8887"/>
                    </a:lnTo>
                    <a:lnTo>
                      <a:pt x="8906" y="8202"/>
                    </a:lnTo>
                    <a:lnTo>
                      <a:pt x="8297" y="7536"/>
                    </a:lnTo>
                    <a:lnTo>
                      <a:pt x="7670" y="6889"/>
                    </a:lnTo>
                    <a:lnTo>
                      <a:pt x="7061" y="6261"/>
                    </a:lnTo>
                    <a:lnTo>
                      <a:pt x="5862" y="5081"/>
                    </a:lnTo>
                    <a:lnTo>
                      <a:pt x="4701" y="3977"/>
                    </a:lnTo>
                    <a:lnTo>
                      <a:pt x="3597" y="2988"/>
                    </a:lnTo>
                    <a:lnTo>
                      <a:pt x="2608" y="2131"/>
                    </a:lnTo>
                    <a:lnTo>
                      <a:pt x="1751" y="1389"/>
                    </a:lnTo>
                    <a:lnTo>
                      <a:pt x="1028" y="799"/>
                    </a:lnTo>
                    <a:lnTo>
                      <a:pt x="477" y="362"/>
                    </a:lnTo>
                    <a:lnTo>
                      <a:pt x="1" y="0"/>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 name="Google Shape;300;p3"/>
              <p:cNvSpPr/>
              <p:nvPr/>
            </p:nvSpPr>
            <p:spPr>
              <a:xfrm>
                <a:off x="-1896425" y="-216000"/>
                <a:ext cx="435325" cy="891525"/>
              </a:xfrm>
              <a:custGeom>
                <a:avLst/>
                <a:gdLst/>
                <a:ahLst/>
                <a:cxnLst/>
                <a:rect l="l" t="t" r="r" b="b"/>
                <a:pathLst>
                  <a:path w="17413" h="35661" fill="none" extrusionOk="0">
                    <a:moveTo>
                      <a:pt x="1" y="0"/>
                    </a:moveTo>
                    <a:lnTo>
                      <a:pt x="1" y="0"/>
                    </a:lnTo>
                    <a:lnTo>
                      <a:pt x="1523" y="2265"/>
                    </a:lnTo>
                    <a:lnTo>
                      <a:pt x="3141" y="4681"/>
                    </a:lnTo>
                    <a:lnTo>
                      <a:pt x="5024" y="7574"/>
                    </a:lnTo>
                    <a:lnTo>
                      <a:pt x="6014" y="9096"/>
                    </a:lnTo>
                    <a:lnTo>
                      <a:pt x="7004" y="10656"/>
                    </a:lnTo>
                    <a:lnTo>
                      <a:pt x="7955" y="12198"/>
                    </a:lnTo>
                    <a:lnTo>
                      <a:pt x="8868" y="13682"/>
                    </a:lnTo>
                    <a:lnTo>
                      <a:pt x="9687" y="15071"/>
                    </a:lnTo>
                    <a:lnTo>
                      <a:pt x="10410" y="16346"/>
                    </a:lnTo>
                    <a:lnTo>
                      <a:pt x="10714" y="16917"/>
                    </a:lnTo>
                    <a:lnTo>
                      <a:pt x="10981" y="17450"/>
                    </a:lnTo>
                    <a:lnTo>
                      <a:pt x="11228" y="17945"/>
                    </a:lnTo>
                    <a:lnTo>
                      <a:pt x="11418" y="18363"/>
                    </a:lnTo>
                    <a:lnTo>
                      <a:pt x="11418" y="18363"/>
                    </a:lnTo>
                    <a:lnTo>
                      <a:pt x="11780" y="19277"/>
                    </a:lnTo>
                    <a:lnTo>
                      <a:pt x="12198" y="20361"/>
                    </a:lnTo>
                    <a:lnTo>
                      <a:pt x="12636" y="21579"/>
                    </a:lnTo>
                    <a:lnTo>
                      <a:pt x="13093" y="22892"/>
                    </a:lnTo>
                    <a:lnTo>
                      <a:pt x="14063" y="25747"/>
                    </a:lnTo>
                    <a:lnTo>
                      <a:pt x="15015" y="28639"/>
                    </a:lnTo>
                    <a:lnTo>
                      <a:pt x="15890" y="31341"/>
                    </a:lnTo>
                    <a:lnTo>
                      <a:pt x="16594" y="33568"/>
                    </a:lnTo>
                    <a:lnTo>
                      <a:pt x="17241" y="35661"/>
                    </a:lnTo>
                    <a:lnTo>
                      <a:pt x="17241" y="35661"/>
                    </a:lnTo>
                    <a:lnTo>
                      <a:pt x="17298" y="35185"/>
                    </a:lnTo>
                    <a:lnTo>
                      <a:pt x="17336" y="34595"/>
                    </a:lnTo>
                    <a:lnTo>
                      <a:pt x="17374" y="33815"/>
                    </a:lnTo>
                    <a:lnTo>
                      <a:pt x="17412" y="32864"/>
                    </a:lnTo>
                    <a:lnTo>
                      <a:pt x="17412" y="31760"/>
                    </a:lnTo>
                    <a:lnTo>
                      <a:pt x="17412" y="30504"/>
                    </a:lnTo>
                    <a:lnTo>
                      <a:pt x="17355" y="29134"/>
                    </a:lnTo>
                    <a:lnTo>
                      <a:pt x="17317" y="28411"/>
                    </a:lnTo>
                    <a:lnTo>
                      <a:pt x="17260" y="27669"/>
                    </a:lnTo>
                    <a:lnTo>
                      <a:pt x="17203" y="26907"/>
                    </a:lnTo>
                    <a:lnTo>
                      <a:pt x="17127" y="26127"/>
                    </a:lnTo>
                    <a:lnTo>
                      <a:pt x="17032" y="25347"/>
                    </a:lnTo>
                    <a:lnTo>
                      <a:pt x="16918" y="24529"/>
                    </a:lnTo>
                    <a:lnTo>
                      <a:pt x="16785" y="23711"/>
                    </a:lnTo>
                    <a:lnTo>
                      <a:pt x="16632" y="22892"/>
                    </a:lnTo>
                    <a:lnTo>
                      <a:pt x="16461" y="22074"/>
                    </a:lnTo>
                    <a:lnTo>
                      <a:pt x="16271" y="21237"/>
                    </a:lnTo>
                    <a:lnTo>
                      <a:pt x="16042" y="20418"/>
                    </a:lnTo>
                    <a:lnTo>
                      <a:pt x="15814" y="19581"/>
                    </a:lnTo>
                    <a:lnTo>
                      <a:pt x="15548" y="18763"/>
                    </a:lnTo>
                    <a:lnTo>
                      <a:pt x="15262" y="17964"/>
                    </a:lnTo>
                    <a:lnTo>
                      <a:pt x="14939" y="17164"/>
                    </a:lnTo>
                    <a:lnTo>
                      <a:pt x="14596" y="16365"/>
                    </a:lnTo>
                    <a:lnTo>
                      <a:pt x="14596" y="16365"/>
                    </a:lnTo>
                    <a:lnTo>
                      <a:pt x="14216" y="15604"/>
                    </a:lnTo>
                    <a:lnTo>
                      <a:pt x="13797" y="14824"/>
                    </a:lnTo>
                    <a:lnTo>
                      <a:pt x="13340" y="14044"/>
                    </a:lnTo>
                    <a:lnTo>
                      <a:pt x="12865" y="13282"/>
                    </a:lnTo>
                    <a:lnTo>
                      <a:pt x="12351" y="12521"/>
                    </a:lnTo>
                    <a:lnTo>
                      <a:pt x="11818" y="11779"/>
                    </a:lnTo>
                    <a:lnTo>
                      <a:pt x="11266" y="11037"/>
                    </a:lnTo>
                    <a:lnTo>
                      <a:pt x="10695" y="10314"/>
                    </a:lnTo>
                    <a:lnTo>
                      <a:pt x="10105" y="9591"/>
                    </a:lnTo>
                    <a:lnTo>
                      <a:pt x="9515" y="8887"/>
                    </a:lnTo>
                    <a:lnTo>
                      <a:pt x="8906" y="8202"/>
                    </a:lnTo>
                    <a:lnTo>
                      <a:pt x="8297" y="7536"/>
                    </a:lnTo>
                    <a:lnTo>
                      <a:pt x="7670" y="6889"/>
                    </a:lnTo>
                    <a:lnTo>
                      <a:pt x="7061" y="6261"/>
                    </a:lnTo>
                    <a:lnTo>
                      <a:pt x="5862" y="5081"/>
                    </a:lnTo>
                    <a:lnTo>
                      <a:pt x="4701" y="3977"/>
                    </a:lnTo>
                    <a:lnTo>
                      <a:pt x="3597" y="2988"/>
                    </a:lnTo>
                    <a:lnTo>
                      <a:pt x="2608" y="2131"/>
                    </a:lnTo>
                    <a:lnTo>
                      <a:pt x="1751" y="1389"/>
                    </a:lnTo>
                    <a:lnTo>
                      <a:pt x="1028" y="799"/>
                    </a:lnTo>
                    <a:lnTo>
                      <a:pt x="477" y="362"/>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 name="Google Shape;301;p3"/>
              <p:cNvSpPr/>
              <p:nvPr/>
            </p:nvSpPr>
            <p:spPr>
              <a:xfrm>
                <a:off x="-1434000" y="-124675"/>
                <a:ext cx="80900" cy="673200"/>
              </a:xfrm>
              <a:custGeom>
                <a:avLst/>
                <a:gdLst/>
                <a:ahLst/>
                <a:cxnLst/>
                <a:rect l="l" t="t" r="r" b="b"/>
                <a:pathLst>
                  <a:path w="3236" h="26928" extrusionOk="0">
                    <a:moveTo>
                      <a:pt x="2683" y="1"/>
                    </a:moveTo>
                    <a:lnTo>
                      <a:pt x="2588" y="438"/>
                    </a:lnTo>
                    <a:lnTo>
                      <a:pt x="2322" y="1713"/>
                    </a:lnTo>
                    <a:lnTo>
                      <a:pt x="2131" y="2646"/>
                    </a:lnTo>
                    <a:lnTo>
                      <a:pt x="1941" y="3749"/>
                    </a:lnTo>
                    <a:lnTo>
                      <a:pt x="1713" y="5024"/>
                    </a:lnTo>
                    <a:lnTo>
                      <a:pt x="1484" y="6452"/>
                    </a:lnTo>
                    <a:lnTo>
                      <a:pt x="1237" y="8031"/>
                    </a:lnTo>
                    <a:lnTo>
                      <a:pt x="1009" y="9744"/>
                    </a:lnTo>
                    <a:lnTo>
                      <a:pt x="780" y="11609"/>
                    </a:lnTo>
                    <a:lnTo>
                      <a:pt x="571" y="13569"/>
                    </a:lnTo>
                    <a:lnTo>
                      <a:pt x="381" y="15643"/>
                    </a:lnTo>
                    <a:lnTo>
                      <a:pt x="228" y="17831"/>
                    </a:lnTo>
                    <a:lnTo>
                      <a:pt x="95" y="20096"/>
                    </a:lnTo>
                    <a:lnTo>
                      <a:pt x="38" y="21256"/>
                    </a:lnTo>
                    <a:lnTo>
                      <a:pt x="0" y="22436"/>
                    </a:lnTo>
                    <a:lnTo>
                      <a:pt x="228" y="26927"/>
                    </a:lnTo>
                    <a:lnTo>
                      <a:pt x="228" y="26261"/>
                    </a:lnTo>
                    <a:lnTo>
                      <a:pt x="267" y="24396"/>
                    </a:lnTo>
                    <a:lnTo>
                      <a:pt x="286" y="23083"/>
                    </a:lnTo>
                    <a:lnTo>
                      <a:pt x="343" y="21561"/>
                    </a:lnTo>
                    <a:lnTo>
                      <a:pt x="438" y="19829"/>
                    </a:lnTo>
                    <a:lnTo>
                      <a:pt x="552" y="17945"/>
                    </a:lnTo>
                    <a:lnTo>
                      <a:pt x="704" y="15928"/>
                    </a:lnTo>
                    <a:lnTo>
                      <a:pt x="895" y="13797"/>
                    </a:lnTo>
                    <a:lnTo>
                      <a:pt x="1142" y="11609"/>
                    </a:lnTo>
                    <a:lnTo>
                      <a:pt x="1275" y="10467"/>
                    </a:lnTo>
                    <a:lnTo>
                      <a:pt x="1427" y="9344"/>
                    </a:lnTo>
                    <a:lnTo>
                      <a:pt x="1599" y="8202"/>
                    </a:lnTo>
                    <a:lnTo>
                      <a:pt x="1789" y="7061"/>
                    </a:lnTo>
                    <a:lnTo>
                      <a:pt x="1979" y="5919"/>
                    </a:lnTo>
                    <a:lnTo>
                      <a:pt x="2188" y="4777"/>
                    </a:lnTo>
                    <a:lnTo>
                      <a:pt x="2417" y="3635"/>
                    </a:lnTo>
                    <a:lnTo>
                      <a:pt x="2683" y="2513"/>
                    </a:lnTo>
                    <a:lnTo>
                      <a:pt x="2950" y="1409"/>
                    </a:lnTo>
                    <a:lnTo>
                      <a:pt x="3235" y="305"/>
                    </a:lnTo>
                    <a:lnTo>
                      <a:pt x="2683" y="1"/>
                    </a:lnTo>
                    <a:close/>
                  </a:path>
                </a:pathLst>
              </a:custGeom>
              <a:solidFill>
                <a:srgbClr val="935E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 name="Google Shape;302;p3"/>
              <p:cNvSpPr/>
              <p:nvPr/>
            </p:nvSpPr>
            <p:spPr>
              <a:xfrm>
                <a:off x="-1465400" y="-89475"/>
                <a:ext cx="467650" cy="800700"/>
              </a:xfrm>
              <a:custGeom>
                <a:avLst/>
                <a:gdLst/>
                <a:ahLst/>
                <a:cxnLst/>
                <a:rect l="l" t="t" r="r" b="b"/>
                <a:pathLst>
                  <a:path w="18706" h="32028" extrusionOk="0">
                    <a:moveTo>
                      <a:pt x="18706" y="1"/>
                    </a:moveTo>
                    <a:lnTo>
                      <a:pt x="18211" y="267"/>
                    </a:lnTo>
                    <a:lnTo>
                      <a:pt x="17621" y="572"/>
                    </a:lnTo>
                    <a:lnTo>
                      <a:pt x="16841" y="1009"/>
                    </a:lnTo>
                    <a:lnTo>
                      <a:pt x="15890" y="1561"/>
                    </a:lnTo>
                    <a:lnTo>
                      <a:pt x="14824" y="2208"/>
                    </a:lnTo>
                    <a:lnTo>
                      <a:pt x="13625" y="2969"/>
                    </a:lnTo>
                    <a:lnTo>
                      <a:pt x="12350" y="3826"/>
                    </a:lnTo>
                    <a:lnTo>
                      <a:pt x="11684" y="4282"/>
                    </a:lnTo>
                    <a:lnTo>
                      <a:pt x="10999" y="4777"/>
                    </a:lnTo>
                    <a:lnTo>
                      <a:pt x="10314" y="5291"/>
                    </a:lnTo>
                    <a:lnTo>
                      <a:pt x="9629" y="5824"/>
                    </a:lnTo>
                    <a:lnTo>
                      <a:pt x="8944" y="6395"/>
                    </a:lnTo>
                    <a:lnTo>
                      <a:pt x="8240" y="6966"/>
                    </a:lnTo>
                    <a:lnTo>
                      <a:pt x="7555" y="7574"/>
                    </a:lnTo>
                    <a:lnTo>
                      <a:pt x="6889" y="8183"/>
                    </a:lnTo>
                    <a:lnTo>
                      <a:pt x="6223" y="8830"/>
                    </a:lnTo>
                    <a:lnTo>
                      <a:pt x="5576" y="9477"/>
                    </a:lnTo>
                    <a:lnTo>
                      <a:pt x="4929" y="10162"/>
                    </a:lnTo>
                    <a:lnTo>
                      <a:pt x="4320" y="10867"/>
                    </a:lnTo>
                    <a:lnTo>
                      <a:pt x="3730" y="11571"/>
                    </a:lnTo>
                    <a:lnTo>
                      <a:pt x="3178" y="12294"/>
                    </a:lnTo>
                    <a:lnTo>
                      <a:pt x="2645" y="13055"/>
                    </a:lnTo>
                    <a:lnTo>
                      <a:pt x="2151" y="13816"/>
                    </a:lnTo>
                    <a:lnTo>
                      <a:pt x="1941" y="14197"/>
                    </a:lnTo>
                    <a:lnTo>
                      <a:pt x="1732" y="14634"/>
                    </a:lnTo>
                    <a:lnTo>
                      <a:pt x="1561" y="15129"/>
                    </a:lnTo>
                    <a:lnTo>
                      <a:pt x="1389" y="15662"/>
                    </a:lnTo>
                    <a:lnTo>
                      <a:pt x="1237" y="16252"/>
                    </a:lnTo>
                    <a:lnTo>
                      <a:pt x="1085" y="16880"/>
                    </a:lnTo>
                    <a:lnTo>
                      <a:pt x="952" y="17546"/>
                    </a:lnTo>
                    <a:lnTo>
                      <a:pt x="837" y="18231"/>
                    </a:lnTo>
                    <a:lnTo>
                      <a:pt x="723" y="18954"/>
                    </a:lnTo>
                    <a:lnTo>
                      <a:pt x="628" y="19696"/>
                    </a:lnTo>
                    <a:lnTo>
                      <a:pt x="457" y="21218"/>
                    </a:lnTo>
                    <a:lnTo>
                      <a:pt x="324" y="22760"/>
                    </a:lnTo>
                    <a:lnTo>
                      <a:pt x="210" y="24320"/>
                    </a:lnTo>
                    <a:lnTo>
                      <a:pt x="133" y="25824"/>
                    </a:lnTo>
                    <a:lnTo>
                      <a:pt x="76" y="27251"/>
                    </a:lnTo>
                    <a:lnTo>
                      <a:pt x="38" y="28545"/>
                    </a:lnTo>
                    <a:lnTo>
                      <a:pt x="19" y="29705"/>
                    </a:lnTo>
                    <a:lnTo>
                      <a:pt x="0" y="31399"/>
                    </a:lnTo>
                    <a:lnTo>
                      <a:pt x="0" y="32027"/>
                    </a:lnTo>
                    <a:lnTo>
                      <a:pt x="780" y="30942"/>
                    </a:lnTo>
                    <a:lnTo>
                      <a:pt x="1618" y="29725"/>
                    </a:lnTo>
                    <a:lnTo>
                      <a:pt x="2683" y="28202"/>
                    </a:lnTo>
                    <a:lnTo>
                      <a:pt x="3863" y="26451"/>
                    </a:lnTo>
                    <a:lnTo>
                      <a:pt x="5100" y="24587"/>
                    </a:lnTo>
                    <a:lnTo>
                      <a:pt x="6337" y="22665"/>
                    </a:lnTo>
                    <a:lnTo>
                      <a:pt x="6908" y="21732"/>
                    </a:lnTo>
                    <a:lnTo>
                      <a:pt x="7460" y="20819"/>
                    </a:lnTo>
                    <a:lnTo>
                      <a:pt x="8050" y="19791"/>
                    </a:lnTo>
                    <a:lnTo>
                      <a:pt x="8754" y="18554"/>
                    </a:lnTo>
                    <a:lnTo>
                      <a:pt x="10409" y="15548"/>
                    </a:lnTo>
                    <a:lnTo>
                      <a:pt x="12274" y="12142"/>
                    </a:lnTo>
                    <a:lnTo>
                      <a:pt x="14158" y="8621"/>
                    </a:lnTo>
                    <a:lnTo>
                      <a:pt x="17355" y="2589"/>
                    </a:lnTo>
                    <a:lnTo>
                      <a:pt x="18706" y="1"/>
                    </a:lnTo>
                    <a:close/>
                  </a:path>
                </a:pathLst>
              </a:custGeom>
              <a:solidFill>
                <a:srgbClr val="ACBB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 name="Google Shape;303;p3"/>
              <p:cNvSpPr/>
              <p:nvPr/>
            </p:nvSpPr>
            <p:spPr>
              <a:xfrm>
                <a:off x="-1465400" y="-89475"/>
                <a:ext cx="467650" cy="800700"/>
              </a:xfrm>
              <a:custGeom>
                <a:avLst/>
                <a:gdLst/>
                <a:ahLst/>
                <a:cxnLst/>
                <a:rect l="l" t="t" r="r" b="b"/>
                <a:pathLst>
                  <a:path w="18706" h="32028" extrusionOk="0">
                    <a:moveTo>
                      <a:pt x="18706" y="1"/>
                    </a:moveTo>
                    <a:lnTo>
                      <a:pt x="18211" y="743"/>
                    </a:lnTo>
                    <a:lnTo>
                      <a:pt x="17678" y="1561"/>
                    </a:lnTo>
                    <a:lnTo>
                      <a:pt x="16460" y="3464"/>
                    </a:lnTo>
                    <a:lnTo>
                      <a:pt x="15109" y="5653"/>
                    </a:lnTo>
                    <a:lnTo>
                      <a:pt x="13663" y="8069"/>
                    </a:lnTo>
                    <a:lnTo>
                      <a:pt x="12141" y="10638"/>
                    </a:lnTo>
                    <a:lnTo>
                      <a:pt x="10580" y="13321"/>
                    </a:lnTo>
                    <a:lnTo>
                      <a:pt x="9001" y="16023"/>
                    </a:lnTo>
                    <a:lnTo>
                      <a:pt x="7460" y="18726"/>
                    </a:lnTo>
                    <a:lnTo>
                      <a:pt x="4586" y="23806"/>
                    </a:lnTo>
                    <a:lnTo>
                      <a:pt x="2227" y="28031"/>
                    </a:lnTo>
                    <a:lnTo>
                      <a:pt x="0" y="32027"/>
                    </a:lnTo>
                    <a:lnTo>
                      <a:pt x="18706" y="1"/>
                    </a:lnTo>
                    <a:close/>
                  </a:path>
                </a:pathLst>
              </a:custGeom>
              <a:solidFill>
                <a:srgbClr val="93A0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 name="Google Shape;304;p3"/>
              <p:cNvSpPr/>
              <p:nvPr/>
            </p:nvSpPr>
            <p:spPr>
              <a:xfrm>
                <a:off x="-1755600" y="-2875"/>
                <a:ext cx="254550" cy="564225"/>
              </a:xfrm>
              <a:custGeom>
                <a:avLst/>
                <a:gdLst/>
                <a:ahLst/>
                <a:cxnLst/>
                <a:rect l="l" t="t" r="r" b="b"/>
                <a:pathLst>
                  <a:path w="10182" h="22569" extrusionOk="0">
                    <a:moveTo>
                      <a:pt x="0" y="0"/>
                    </a:moveTo>
                    <a:lnTo>
                      <a:pt x="552" y="933"/>
                    </a:lnTo>
                    <a:lnTo>
                      <a:pt x="1161" y="1979"/>
                    </a:lnTo>
                    <a:lnTo>
                      <a:pt x="1903" y="3292"/>
                    </a:lnTo>
                    <a:lnTo>
                      <a:pt x="2722" y="4796"/>
                    </a:lnTo>
                    <a:lnTo>
                      <a:pt x="3559" y="6394"/>
                    </a:lnTo>
                    <a:lnTo>
                      <a:pt x="3978" y="7193"/>
                    </a:lnTo>
                    <a:lnTo>
                      <a:pt x="4377" y="8011"/>
                    </a:lnTo>
                    <a:lnTo>
                      <a:pt x="4758" y="8792"/>
                    </a:lnTo>
                    <a:lnTo>
                      <a:pt x="5100" y="9553"/>
                    </a:lnTo>
                    <a:lnTo>
                      <a:pt x="5823" y="11285"/>
                    </a:lnTo>
                    <a:lnTo>
                      <a:pt x="6642" y="13321"/>
                    </a:lnTo>
                    <a:lnTo>
                      <a:pt x="7498" y="15471"/>
                    </a:lnTo>
                    <a:lnTo>
                      <a:pt x="8297" y="17602"/>
                    </a:lnTo>
                    <a:lnTo>
                      <a:pt x="9629" y="21104"/>
                    </a:lnTo>
                    <a:lnTo>
                      <a:pt x="10181" y="22569"/>
                    </a:lnTo>
                    <a:lnTo>
                      <a:pt x="9610" y="20837"/>
                    </a:lnTo>
                    <a:lnTo>
                      <a:pt x="8259" y="16841"/>
                    </a:lnTo>
                    <a:lnTo>
                      <a:pt x="7479" y="14577"/>
                    </a:lnTo>
                    <a:lnTo>
                      <a:pt x="6737" y="12426"/>
                    </a:lnTo>
                    <a:lnTo>
                      <a:pt x="6071" y="10618"/>
                    </a:lnTo>
                    <a:lnTo>
                      <a:pt x="5804" y="9914"/>
                    </a:lnTo>
                    <a:lnTo>
                      <a:pt x="5576" y="9401"/>
                    </a:lnTo>
                    <a:lnTo>
                      <a:pt x="5462" y="9153"/>
                    </a:lnTo>
                    <a:lnTo>
                      <a:pt x="4986" y="8297"/>
                    </a:lnTo>
                    <a:lnTo>
                      <a:pt x="4263" y="7060"/>
                    </a:lnTo>
                    <a:lnTo>
                      <a:pt x="2417" y="3977"/>
                    </a:lnTo>
                    <a:lnTo>
                      <a:pt x="0" y="0"/>
                    </a:lnTo>
                    <a:close/>
                  </a:path>
                </a:pathLst>
              </a:custGeom>
              <a:solidFill>
                <a:srgbClr val="C5C21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 name="Google Shape;305;p3"/>
              <p:cNvSpPr/>
              <p:nvPr/>
            </p:nvSpPr>
            <p:spPr>
              <a:xfrm>
                <a:off x="-1755600" y="-2875"/>
                <a:ext cx="254550" cy="564225"/>
              </a:xfrm>
              <a:custGeom>
                <a:avLst/>
                <a:gdLst/>
                <a:ahLst/>
                <a:cxnLst/>
                <a:rect l="l" t="t" r="r" b="b"/>
                <a:pathLst>
                  <a:path w="10182" h="22569" fill="none" extrusionOk="0">
                    <a:moveTo>
                      <a:pt x="0" y="0"/>
                    </a:moveTo>
                    <a:lnTo>
                      <a:pt x="0" y="0"/>
                    </a:lnTo>
                    <a:lnTo>
                      <a:pt x="552" y="933"/>
                    </a:lnTo>
                    <a:lnTo>
                      <a:pt x="1161" y="1979"/>
                    </a:lnTo>
                    <a:lnTo>
                      <a:pt x="1903" y="3292"/>
                    </a:lnTo>
                    <a:lnTo>
                      <a:pt x="2722" y="4796"/>
                    </a:lnTo>
                    <a:lnTo>
                      <a:pt x="3559" y="6394"/>
                    </a:lnTo>
                    <a:lnTo>
                      <a:pt x="3978" y="7193"/>
                    </a:lnTo>
                    <a:lnTo>
                      <a:pt x="4377" y="8011"/>
                    </a:lnTo>
                    <a:lnTo>
                      <a:pt x="4758" y="8792"/>
                    </a:lnTo>
                    <a:lnTo>
                      <a:pt x="5100" y="9553"/>
                    </a:lnTo>
                    <a:lnTo>
                      <a:pt x="5100" y="9553"/>
                    </a:lnTo>
                    <a:lnTo>
                      <a:pt x="5823" y="11285"/>
                    </a:lnTo>
                    <a:lnTo>
                      <a:pt x="6642" y="13321"/>
                    </a:lnTo>
                    <a:lnTo>
                      <a:pt x="7498" y="15471"/>
                    </a:lnTo>
                    <a:lnTo>
                      <a:pt x="8297" y="17602"/>
                    </a:lnTo>
                    <a:lnTo>
                      <a:pt x="9629" y="21104"/>
                    </a:lnTo>
                    <a:lnTo>
                      <a:pt x="10181" y="22569"/>
                    </a:lnTo>
                    <a:lnTo>
                      <a:pt x="10181" y="22569"/>
                    </a:lnTo>
                    <a:lnTo>
                      <a:pt x="9610" y="20837"/>
                    </a:lnTo>
                    <a:lnTo>
                      <a:pt x="8259" y="16841"/>
                    </a:lnTo>
                    <a:lnTo>
                      <a:pt x="7479" y="14577"/>
                    </a:lnTo>
                    <a:lnTo>
                      <a:pt x="6737" y="12426"/>
                    </a:lnTo>
                    <a:lnTo>
                      <a:pt x="6071" y="10618"/>
                    </a:lnTo>
                    <a:lnTo>
                      <a:pt x="5804" y="9914"/>
                    </a:lnTo>
                    <a:lnTo>
                      <a:pt x="5576" y="9401"/>
                    </a:lnTo>
                    <a:lnTo>
                      <a:pt x="5576" y="9401"/>
                    </a:lnTo>
                    <a:lnTo>
                      <a:pt x="5462" y="9153"/>
                    </a:lnTo>
                    <a:lnTo>
                      <a:pt x="5462" y="9153"/>
                    </a:lnTo>
                    <a:lnTo>
                      <a:pt x="5462" y="9153"/>
                    </a:lnTo>
                    <a:lnTo>
                      <a:pt x="5462" y="9153"/>
                    </a:lnTo>
                    <a:lnTo>
                      <a:pt x="4986" y="8297"/>
                    </a:lnTo>
                    <a:lnTo>
                      <a:pt x="4263" y="7060"/>
                    </a:lnTo>
                    <a:lnTo>
                      <a:pt x="2417" y="3977"/>
                    </a:lnTo>
                    <a:lnTo>
                      <a:pt x="0" y="0"/>
                    </a:lnTo>
                  </a:path>
                </a:pathLst>
              </a:custGeom>
              <a:solidFill>
                <a:srgbClr val="93A0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 name="Google Shape;306;p3"/>
              <p:cNvSpPr/>
              <p:nvPr/>
            </p:nvSpPr>
            <p:spPr>
              <a:xfrm>
                <a:off x="-1223725" y="44700"/>
                <a:ext cx="45200" cy="185075"/>
              </a:xfrm>
              <a:custGeom>
                <a:avLst/>
                <a:gdLst/>
                <a:ahLst/>
                <a:cxnLst/>
                <a:rect l="l" t="t" r="r" b="b"/>
                <a:pathLst>
                  <a:path w="1808" h="7403" extrusionOk="0">
                    <a:moveTo>
                      <a:pt x="571" y="0"/>
                    </a:moveTo>
                    <a:lnTo>
                      <a:pt x="0" y="438"/>
                    </a:lnTo>
                    <a:lnTo>
                      <a:pt x="1218" y="7402"/>
                    </a:lnTo>
                    <a:lnTo>
                      <a:pt x="1808" y="6394"/>
                    </a:lnTo>
                    <a:lnTo>
                      <a:pt x="571" y="0"/>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 name="Google Shape;307;p3"/>
              <p:cNvSpPr/>
              <p:nvPr/>
            </p:nvSpPr>
            <p:spPr>
              <a:xfrm>
                <a:off x="-1861700" y="87025"/>
                <a:ext cx="213625" cy="106125"/>
              </a:xfrm>
              <a:custGeom>
                <a:avLst/>
                <a:gdLst/>
                <a:ahLst/>
                <a:cxnLst/>
                <a:rect l="l" t="t" r="r" b="b"/>
                <a:pathLst>
                  <a:path w="8545" h="4245" extrusionOk="0">
                    <a:moveTo>
                      <a:pt x="1" y="1"/>
                    </a:moveTo>
                    <a:lnTo>
                      <a:pt x="210" y="1314"/>
                    </a:lnTo>
                    <a:lnTo>
                      <a:pt x="8545" y="4244"/>
                    </a:lnTo>
                    <a:lnTo>
                      <a:pt x="8545" y="3521"/>
                    </a:lnTo>
                    <a:lnTo>
                      <a:pt x="1" y="1"/>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 name="Google Shape;308;p3"/>
              <p:cNvSpPr/>
              <p:nvPr/>
            </p:nvSpPr>
            <p:spPr>
              <a:xfrm>
                <a:off x="-1357900" y="151725"/>
                <a:ext cx="74250" cy="268825"/>
              </a:xfrm>
              <a:custGeom>
                <a:avLst/>
                <a:gdLst/>
                <a:ahLst/>
                <a:cxnLst/>
                <a:rect l="l" t="t" r="r" b="b"/>
                <a:pathLst>
                  <a:path w="2970" h="10753" extrusionOk="0">
                    <a:moveTo>
                      <a:pt x="1105" y="1"/>
                    </a:moveTo>
                    <a:lnTo>
                      <a:pt x="1" y="1238"/>
                    </a:lnTo>
                    <a:lnTo>
                      <a:pt x="2208" y="10752"/>
                    </a:lnTo>
                    <a:lnTo>
                      <a:pt x="2969" y="9420"/>
                    </a:lnTo>
                    <a:lnTo>
                      <a:pt x="1105" y="1"/>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 name="Google Shape;309;p3"/>
              <p:cNvSpPr/>
              <p:nvPr/>
            </p:nvSpPr>
            <p:spPr>
              <a:xfrm>
                <a:off x="-1839800" y="212150"/>
                <a:ext cx="282125" cy="199825"/>
              </a:xfrm>
              <a:custGeom>
                <a:avLst/>
                <a:gdLst/>
                <a:ahLst/>
                <a:cxnLst/>
                <a:rect l="l" t="t" r="r" b="b"/>
                <a:pathLst>
                  <a:path w="11285" h="7993" extrusionOk="0">
                    <a:moveTo>
                      <a:pt x="0" y="0"/>
                    </a:moveTo>
                    <a:lnTo>
                      <a:pt x="114" y="552"/>
                    </a:lnTo>
                    <a:lnTo>
                      <a:pt x="248" y="1161"/>
                    </a:lnTo>
                    <a:lnTo>
                      <a:pt x="457" y="1941"/>
                    </a:lnTo>
                    <a:lnTo>
                      <a:pt x="723" y="2855"/>
                    </a:lnTo>
                    <a:lnTo>
                      <a:pt x="876" y="3331"/>
                    </a:lnTo>
                    <a:lnTo>
                      <a:pt x="1047" y="3825"/>
                    </a:lnTo>
                    <a:lnTo>
                      <a:pt x="1237" y="4320"/>
                    </a:lnTo>
                    <a:lnTo>
                      <a:pt x="1446" y="4834"/>
                    </a:lnTo>
                    <a:lnTo>
                      <a:pt x="1675" y="5329"/>
                    </a:lnTo>
                    <a:lnTo>
                      <a:pt x="1922" y="5823"/>
                    </a:lnTo>
                    <a:lnTo>
                      <a:pt x="11285" y="7993"/>
                    </a:lnTo>
                    <a:lnTo>
                      <a:pt x="9705" y="3939"/>
                    </a:lnTo>
                    <a:lnTo>
                      <a:pt x="0" y="0"/>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 name="Google Shape;310;p3"/>
              <p:cNvSpPr/>
              <p:nvPr/>
            </p:nvSpPr>
            <p:spPr>
              <a:xfrm>
                <a:off x="-1619075" y="225950"/>
                <a:ext cx="2875" cy="6200"/>
              </a:xfrm>
              <a:custGeom>
                <a:avLst/>
                <a:gdLst/>
                <a:ahLst/>
                <a:cxnLst/>
                <a:rect l="l" t="t" r="r" b="b"/>
                <a:pathLst>
                  <a:path w="115" h="248" extrusionOk="0">
                    <a:moveTo>
                      <a:pt x="1" y="0"/>
                    </a:moveTo>
                    <a:lnTo>
                      <a:pt x="1" y="0"/>
                    </a:lnTo>
                    <a:lnTo>
                      <a:pt x="115" y="248"/>
                    </a:lnTo>
                    <a:lnTo>
                      <a:pt x="115" y="248"/>
                    </a:lnTo>
                    <a:lnTo>
                      <a:pt x="1"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 name="Google Shape;311;p3"/>
              <p:cNvSpPr/>
              <p:nvPr/>
            </p:nvSpPr>
            <p:spPr>
              <a:xfrm>
                <a:off x="-1619075" y="225950"/>
                <a:ext cx="2875" cy="6200"/>
              </a:xfrm>
              <a:custGeom>
                <a:avLst/>
                <a:gdLst/>
                <a:ahLst/>
                <a:cxnLst/>
                <a:rect l="l" t="t" r="r" b="b"/>
                <a:pathLst>
                  <a:path w="115" h="248" fill="none" extrusionOk="0">
                    <a:moveTo>
                      <a:pt x="1" y="0"/>
                    </a:moveTo>
                    <a:lnTo>
                      <a:pt x="1" y="0"/>
                    </a:lnTo>
                    <a:lnTo>
                      <a:pt x="115" y="248"/>
                    </a:lnTo>
                    <a:lnTo>
                      <a:pt x="115" y="248"/>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 name="Google Shape;312;p3"/>
              <p:cNvSpPr/>
              <p:nvPr/>
            </p:nvSpPr>
            <p:spPr>
              <a:xfrm>
                <a:off x="-1501075" y="255925"/>
                <a:ext cx="50925" cy="164625"/>
              </a:xfrm>
              <a:custGeom>
                <a:avLst/>
                <a:gdLst/>
                <a:ahLst/>
                <a:cxnLst/>
                <a:rect l="l" t="t" r="r" b="b"/>
                <a:pathLst>
                  <a:path w="2037" h="6585" extrusionOk="0">
                    <a:moveTo>
                      <a:pt x="152" y="0"/>
                    </a:moveTo>
                    <a:lnTo>
                      <a:pt x="0" y="457"/>
                    </a:lnTo>
                    <a:lnTo>
                      <a:pt x="1066" y="6584"/>
                    </a:lnTo>
                    <a:lnTo>
                      <a:pt x="1256" y="6451"/>
                    </a:lnTo>
                    <a:lnTo>
                      <a:pt x="1446" y="6299"/>
                    </a:lnTo>
                    <a:lnTo>
                      <a:pt x="1637" y="6108"/>
                    </a:lnTo>
                    <a:lnTo>
                      <a:pt x="1827" y="5880"/>
                    </a:lnTo>
                    <a:lnTo>
                      <a:pt x="1903" y="5766"/>
                    </a:lnTo>
                    <a:lnTo>
                      <a:pt x="1979" y="5652"/>
                    </a:lnTo>
                    <a:lnTo>
                      <a:pt x="2017" y="5538"/>
                    </a:lnTo>
                    <a:lnTo>
                      <a:pt x="2036" y="5423"/>
                    </a:lnTo>
                    <a:lnTo>
                      <a:pt x="2017" y="5309"/>
                    </a:lnTo>
                    <a:lnTo>
                      <a:pt x="1979" y="5195"/>
                    </a:lnTo>
                    <a:lnTo>
                      <a:pt x="1884" y="5043"/>
                    </a:lnTo>
                    <a:lnTo>
                      <a:pt x="1789" y="4795"/>
                    </a:lnTo>
                    <a:lnTo>
                      <a:pt x="1541" y="4129"/>
                    </a:lnTo>
                    <a:lnTo>
                      <a:pt x="1256" y="3292"/>
                    </a:lnTo>
                    <a:lnTo>
                      <a:pt x="932" y="2379"/>
                    </a:lnTo>
                    <a:lnTo>
                      <a:pt x="400" y="723"/>
                    </a:lnTo>
                    <a:lnTo>
                      <a:pt x="152" y="0"/>
                    </a:lnTo>
                    <a:close/>
                  </a:path>
                </a:pathLst>
              </a:custGeom>
              <a:solidFill>
                <a:srgbClr val="935E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 name="Google Shape;313;p3"/>
              <p:cNvSpPr/>
              <p:nvPr/>
            </p:nvSpPr>
            <p:spPr>
              <a:xfrm>
                <a:off x="-1690900" y="730700"/>
                <a:ext cx="497625" cy="22850"/>
              </a:xfrm>
              <a:custGeom>
                <a:avLst/>
                <a:gdLst/>
                <a:ahLst/>
                <a:cxnLst/>
                <a:rect l="l" t="t" r="r" b="b"/>
                <a:pathLst>
                  <a:path w="19905" h="914" extrusionOk="0">
                    <a:moveTo>
                      <a:pt x="9896" y="0"/>
                    </a:moveTo>
                    <a:lnTo>
                      <a:pt x="8145" y="19"/>
                    </a:lnTo>
                    <a:lnTo>
                      <a:pt x="6261" y="57"/>
                    </a:lnTo>
                    <a:lnTo>
                      <a:pt x="4282" y="133"/>
                    </a:lnTo>
                    <a:lnTo>
                      <a:pt x="2189" y="248"/>
                    </a:lnTo>
                    <a:lnTo>
                      <a:pt x="0" y="381"/>
                    </a:lnTo>
                    <a:lnTo>
                      <a:pt x="552" y="419"/>
                    </a:lnTo>
                    <a:lnTo>
                      <a:pt x="2075" y="552"/>
                    </a:lnTo>
                    <a:lnTo>
                      <a:pt x="4339" y="704"/>
                    </a:lnTo>
                    <a:lnTo>
                      <a:pt x="5709" y="761"/>
                    </a:lnTo>
                    <a:lnTo>
                      <a:pt x="7174" y="838"/>
                    </a:lnTo>
                    <a:lnTo>
                      <a:pt x="8735" y="876"/>
                    </a:lnTo>
                    <a:lnTo>
                      <a:pt x="10352" y="914"/>
                    </a:lnTo>
                    <a:lnTo>
                      <a:pt x="12008" y="914"/>
                    </a:lnTo>
                    <a:lnTo>
                      <a:pt x="13682" y="895"/>
                    </a:lnTo>
                    <a:lnTo>
                      <a:pt x="15319" y="819"/>
                    </a:lnTo>
                    <a:lnTo>
                      <a:pt x="16137" y="780"/>
                    </a:lnTo>
                    <a:lnTo>
                      <a:pt x="16917" y="723"/>
                    </a:lnTo>
                    <a:lnTo>
                      <a:pt x="17698" y="647"/>
                    </a:lnTo>
                    <a:lnTo>
                      <a:pt x="18459" y="571"/>
                    </a:lnTo>
                    <a:lnTo>
                      <a:pt x="19201" y="476"/>
                    </a:lnTo>
                    <a:lnTo>
                      <a:pt x="19905" y="381"/>
                    </a:lnTo>
                    <a:lnTo>
                      <a:pt x="19543" y="343"/>
                    </a:lnTo>
                    <a:lnTo>
                      <a:pt x="18478" y="248"/>
                    </a:lnTo>
                    <a:lnTo>
                      <a:pt x="16746" y="153"/>
                    </a:lnTo>
                    <a:lnTo>
                      <a:pt x="15661" y="95"/>
                    </a:lnTo>
                    <a:lnTo>
                      <a:pt x="14425" y="57"/>
                    </a:lnTo>
                    <a:lnTo>
                      <a:pt x="13054" y="19"/>
                    </a:lnTo>
                    <a:lnTo>
                      <a:pt x="1153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 name="Google Shape;314;p3"/>
              <p:cNvSpPr/>
              <p:nvPr/>
            </p:nvSpPr>
            <p:spPr>
              <a:xfrm>
                <a:off x="-1761775" y="740200"/>
                <a:ext cx="626550" cy="778325"/>
              </a:xfrm>
              <a:custGeom>
                <a:avLst/>
                <a:gdLst/>
                <a:ahLst/>
                <a:cxnLst/>
                <a:rect l="l" t="t" r="r" b="b"/>
                <a:pathLst>
                  <a:path w="25062" h="31133" extrusionOk="0">
                    <a:moveTo>
                      <a:pt x="0" y="1"/>
                    </a:moveTo>
                    <a:lnTo>
                      <a:pt x="1922" y="31133"/>
                    </a:lnTo>
                    <a:lnTo>
                      <a:pt x="23082" y="31133"/>
                    </a:lnTo>
                    <a:lnTo>
                      <a:pt x="2506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 name="Google Shape;315;p3"/>
              <p:cNvSpPr/>
              <p:nvPr/>
            </p:nvSpPr>
            <p:spPr>
              <a:xfrm>
                <a:off x="-1295100" y="789200"/>
                <a:ext cx="32850" cy="289750"/>
              </a:xfrm>
              <a:custGeom>
                <a:avLst/>
                <a:gdLst/>
                <a:ahLst/>
                <a:cxnLst/>
                <a:rect l="l" t="t" r="r" b="b"/>
                <a:pathLst>
                  <a:path w="1314" h="11590" extrusionOk="0">
                    <a:moveTo>
                      <a:pt x="743" y="1"/>
                    </a:moveTo>
                    <a:lnTo>
                      <a:pt x="667" y="267"/>
                    </a:lnTo>
                    <a:lnTo>
                      <a:pt x="495" y="1028"/>
                    </a:lnTo>
                    <a:lnTo>
                      <a:pt x="400" y="1580"/>
                    </a:lnTo>
                    <a:lnTo>
                      <a:pt x="286" y="2208"/>
                    </a:lnTo>
                    <a:lnTo>
                      <a:pt x="191" y="2931"/>
                    </a:lnTo>
                    <a:lnTo>
                      <a:pt x="115" y="3731"/>
                    </a:lnTo>
                    <a:lnTo>
                      <a:pt x="39" y="4587"/>
                    </a:lnTo>
                    <a:lnTo>
                      <a:pt x="1" y="5500"/>
                    </a:lnTo>
                    <a:lnTo>
                      <a:pt x="1" y="6452"/>
                    </a:lnTo>
                    <a:lnTo>
                      <a:pt x="1" y="6947"/>
                    </a:lnTo>
                    <a:lnTo>
                      <a:pt x="20" y="7441"/>
                    </a:lnTo>
                    <a:lnTo>
                      <a:pt x="58" y="7955"/>
                    </a:lnTo>
                    <a:lnTo>
                      <a:pt x="115" y="8469"/>
                    </a:lnTo>
                    <a:lnTo>
                      <a:pt x="172" y="8983"/>
                    </a:lnTo>
                    <a:lnTo>
                      <a:pt x="248" y="9496"/>
                    </a:lnTo>
                    <a:lnTo>
                      <a:pt x="343" y="10029"/>
                    </a:lnTo>
                    <a:lnTo>
                      <a:pt x="457" y="10543"/>
                    </a:lnTo>
                    <a:lnTo>
                      <a:pt x="591" y="11076"/>
                    </a:lnTo>
                    <a:lnTo>
                      <a:pt x="743" y="11590"/>
                    </a:lnTo>
                    <a:lnTo>
                      <a:pt x="800" y="11342"/>
                    </a:lnTo>
                    <a:lnTo>
                      <a:pt x="914" y="10638"/>
                    </a:lnTo>
                    <a:lnTo>
                      <a:pt x="990" y="10143"/>
                    </a:lnTo>
                    <a:lnTo>
                      <a:pt x="1085" y="9554"/>
                    </a:lnTo>
                    <a:lnTo>
                      <a:pt x="1161" y="8868"/>
                    </a:lnTo>
                    <a:lnTo>
                      <a:pt x="1219" y="8107"/>
                    </a:lnTo>
                    <a:lnTo>
                      <a:pt x="1276" y="7270"/>
                    </a:lnTo>
                    <a:lnTo>
                      <a:pt x="1314" y="6376"/>
                    </a:lnTo>
                    <a:lnTo>
                      <a:pt x="1314" y="5405"/>
                    </a:lnTo>
                    <a:lnTo>
                      <a:pt x="1295" y="4397"/>
                    </a:lnTo>
                    <a:lnTo>
                      <a:pt x="1219" y="3350"/>
                    </a:lnTo>
                    <a:lnTo>
                      <a:pt x="1104" y="2265"/>
                    </a:lnTo>
                    <a:lnTo>
                      <a:pt x="1047" y="1713"/>
                    </a:lnTo>
                    <a:lnTo>
                      <a:pt x="952" y="1143"/>
                    </a:lnTo>
                    <a:lnTo>
                      <a:pt x="857" y="572"/>
                    </a:lnTo>
                    <a:lnTo>
                      <a:pt x="743" y="1"/>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 name="Google Shape;316;p3"/>
              <p:cNvSpPr/>
              <p:nvPr/>
            </p:nvSpPr>
            <p:spPr>
              <a:xfrm>
                <a:off x="-1708500" y="1023750"/>
                <a:ext cx="17625" cy="289750"/>
              </a:xfrm>
              <a:custGeom>
                <a:avLst/>
                <a:gdLst/>
                <a:ahLst/>
                <a:cxnLst/>
                <a:rect l="l" t="t" r="r" b="b"/>
                <a:pathLst>
                  <a:path w="705" h="11590" extrusionOk="0">
                    <a:moveTo>
                      <a:pt x="210" y="0"/>
                    </a:moveTo>
                    <a:lnTo>
                      <a:pt x="191" y="267"/>
                    </a:lnTo>
                    <a:lnTo>
                      <a:pt x="134" y="1028"/>
                    </a:lnTo>
                    <a:lnTo>
                      <a:pt x="57" y="2208"/>
                    </a:lnTo>
                    <a:lnTo>
                      <a:pt x="19" y="2931"/>
                    </a:lnTo>
                    <a:lnTo>
                      <a:pt x="0" y="3730"/>
                    </a:lnTo>
                    <a:lnTo>
                      <a:pt x="0" y="4586"/>
                    </a:lnTo>
                    <a:lnTo>
                      <a:pt x="0" y="5500"/>
                    </a:lnTo>
                    <a:lnTo>
                      <a:pt x="19" y="6451"/>
                    </a:lnTo>
                    <a:lnTo>
                      <a:pt x="76" y="7460"/>
                    </a:lnTo>
                    <a:lnTo>
                      <a:pt x="153" y="8468"/>
                    </a:lnTo>
                    <a:lnTo>
                      <a:pt x="248" y="9515"/>
                    </a:lnTo>
                    <a:lnTo>
                      <a:pt x="381" y="10542"/>
                    </a:lnTo>
                    <a:lnTo>
                      <a:pt x="552" y="11589"/>
                    </a:lnTo>
                    <a:lnTo>
                      <a:pt x="571" y="11342"/>
                    </a:lnTo>
                    <a:lnTo>
                      <a:pt x="628" y="10638"/>
                    </a:lnTo>
                    <a:lnTo>
                      <a:pt x="666" y="9534"/>
                    </a:lnTo>
                    <a:lnTo>
                      <a:pt x="704" y="8088"/>
                    </a:lnTo>
                    <a:lnTo>
                      <a:pt x="704" y="7250"/>
                    </a:lnTo>
                    <a:lnTo>
                      <a:pt x="685" y="6356"/>
                    </a:lnTo>
                    <a:lnTo>
                      <a:pt x="666" y="5405"/>
                    </a:lnTo>
                    <a:lnTo>
                      <a:pt x="628" y="4396"/>
                    </a:lnTo>
                    <a:lnTo>
                      <a:pt x="552" y="3349"/>
                    </a:lnTo>
                    <a:lnTo>
                      <a:pt x="476" y="2246"/>
                    </a:lnTo>
                    <a:lnTo>
                      <a:pt x="362" y="1142"/>
                    </a:lnTo>
                    <a:lnTo>
                      <a:pt x="210" y="0"/>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 name="Google Shape;317;p3"/>
              <p:cNvSpPr/>
              <p:nvPr/>
            </p:nvSpPr>
            <p:spPr>
              <a:xfrm>
                <a:off x="-1284150" y="1117475"/>
                <a:ext cx="12875" cy="101350"/>
              </a:xfrm>
              <a:custGeom>
                <a:avLst/>
                <a:gdLst/>
                <a:ahLst/>
                <a:cxnLst/>
                <a:rect l="l" t="t" r="r" b="b"/>
                <a:pathLst>
                  <a:path w="515" h="4054" extrusionOk="0">
                    <a:moveTo>
                      <a:pt x="210" y="0"/>
                    </a:moveTo>
                    <a:lnTo>
                      <a:pt x="153" y="419"/>
                    </a:lnTo>
                    <a:lnTo>
                      <a:pt x="76" y="856"/>
                    </a:lnTo>
                    <a:lnTo>
                      <a:pt x="19" y="1408"/>
                    </a:lnTo>
                    <a:lnTo>
                      <a:pt x="0" y="2055"/>
                    </a:lnTo>
                    <a:lnTo>
                      <a:pt x="0" y="2398"/>
                    </a:lnTo>
                    <a:lnTo>
                      <a:pt x="0" y="2721"/>
                    </a:lnTo>
                    <a:lnTo>
                      <a:pt x="19" y="3064"/>
                    </a:lnTo>
                    <a:lnTo>
                      <a:pt x="76" y="3406"/>
                    </a:lnTo>
                    <a:lnTo>
                      <a:pt x="134" y="3730"/>
                    </a:lnTo>
                    <a:lnTo>
                      <a:pt x="210" y="4053"/>
                    </a:lnTo>
                    <a:lnTo>
                      <a:pt x="248" y="3977"/>
                    </a:lnTo>
                    <a:lnTo>
                      <a:pt x="305" y="3730"/>
                    </a:lnTo>
                    <a:lnTo>
                      <a:pt x="400" y="3368"/>
                    </a:lnTo>
                    <a:lnTo>
                      <a:pt x="476" y="2854"/>
                    </a:lnTo>
                    <a:lnTo>
                      <a:pt x="495" y="2569"/>
                    </a:lnTo>
                    <a:lnTo>
                      <a:pt x="514" y="2265"/>
                    </a:lnTo>
                    <a:lnTo>
                      <a:pt x="514" y="1922"/>
                    </a:lnTo>
                    <a:lnTo>
                      <a:pt x="514" y="1579"/>
                    </a:lnTo>
                    <a:lnTo>
                      <a:pt x="476" y="1199"/>
                    </a:lnTo>
                    <a:lnTo>
                      <a:pt x="419" y="818"/>
                    </a:lnTo>
                    <a:lnTo>
                      <a:pt x="324" y="419"/>
                    </a:lnTo>
                    <a:lnTo>
                      <a:pt x="210" y="0"/>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18" name="Google Shape;318;p3"/>
            <p:cNvSpPr/>
            <p:nvPr/>
          </p:nvSpPr>
          <p:spPr>
            <a:xfrm>
              <a:off x="-1840526" y="1442325"/>
              <a:ext cx="804600" cy="128700"/>
            </a:xfrm>
            <a:prstGeom prst="ellipse">
              <a:avLst/>
            </a:prstGeom>
            <a:solidFill>
              <a:srgbClr val="191919">
                <a:alpha val="26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9" name="Google Shape;319;p3"/>
          <p:cNvGrpSpPr/>
          <p:nvPr/>
        </p:nvGrpSpPr>
        <p:grpSpPr>
          <a:xfrm>
            <a:off x="8994140" y="4869180"/>
            <a:ext cx="2910205" cy="2065020"/>
            <a:chOff x="8060675" y="3682775"/>
            <a:chExt cx="1641025" cy="1309900"/>
          </a:xfrm>
        </p:grpSpPr>
        <p:grpSp>
          <p:nvGrpSpPr>
            <p:cNvPr id="320" name="Google Shape;320;p3"/>
            <p:cNvGrpSpPr/>
            <p:nvPr/>
          </p:nvGrpSpPr>
          <p:grpSpPr>
            <a:xfrm flipH="1">
              <a:off x="8215400" y="3682775"/>
              <a:ext cx="1486300" cy="1222600"/>
              <a:chOff x="756775" y="2990550"/>
              <a:chExt cx="1486300" cy="1222600"/>
            </a:xfrm>
          </p:grpSpPr>
          <p:sp>
            <p:nvSpPr>
              <p:cNvPr id="321" name="Google Shape;321;p3"/>
              <p:cNvSpPr/>
              <p:nvPr/>
            </p:nvSpPr>
            <p:spPr>
              <a:xfrm flipH="1">
                <a:off x="1188275" y="2990550"/>
                <a:ext cx="1022850" cy="1222600"/>
              </a:xfrm>
              <a:custGeom>
                <a:avLst/>
                <a:gdLst/>
                <a:ahLst/>
                <a:cxnLst/>
                <a:rect l="l" t="t" r="r" b="b"/>
                <a:pathLst>
                  <a:path w="40914" h="48904" extrusionOk="0">
                    <a:moveTo>
                      <a:pt x="40914" y="0"/>
                    </a:moveTo>
                    <a:lnTo>
                      <a:pt x="1" y="533"/>
                    </a:lnTo>
                    <a:lnTo>
                      <a:pt x="3517" y="48904"/>
                    </a:lnTo>
                    <a:lnTo>
                      <a:pt x="5861" y="48904"/>
                    </a:lnTo>
                    <a:lnTo>
                      <a:pt x="7565" y="44535"/>
                    </a:lnTo>
                    <a:lnTo>
                      <a:pt x="36758" y="44535"/>
                    </a:lnTo>
                    <a:lnTo>
                      <a:pt x="38037" y="48904"/>
                    </a:lnTo>
                    <a:lnTo>
                      <a:pt x="40061" y="48904"/>
                    </a:lnTo>
                    <a:lnTo>
                      <a:pt x="40914" y="0"/>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 name="Google Shape;322;p3"/>
              <p:cNvSpPr/>
              <p:nvPr/>
            </p:nvSpPr>
            <p:spPr>
              <a:xfrm flipH="1">
                <a:off x="1188275" y="2990550"/>
                <a:ext cx="1022850" cy="1222600"/>
              </a:xfrm>
              <a:custGeom>
                <a:avLst/>
                <a:gdLst/>
                <a:ahLst/>
                <a:cxnLst/>
                <a:rect l="l" t="t" r="r" b="b"/>
                <a:pathLst>
                  <a:path w="40914" h="48904" fill="none" extrusionOk="0">
                    <a:moveTo>
                      <a:pt x="3517" y="48904"/>
                    </a:moveTo>
                    <a:lnTo>
                      <a:pt x="1" y="533"/>
                    </a:lnTo>
                    <a:lnTo>
                      <a:pt x="40914" y="0"/>
                    </a:lnTo>
                    <a:lnTo>
                      <a:pt x="40061" y="48904"/>
                    </a:lnTo>
                    <a:lnTo>
                      <a:pt x="38037" y="48904"/>
                    </a:lnTo>
                    <a:lnTo>
                      <a:pt x="36758" y="44535"/>
                    </a:lnTo>
                    <a:lnTo>
                      <a:pt x="7565" y="44535"/>
                    </a:lnTo>
                    <a:lnTo>
                      <a:pt x="5861" y="48904"/>
                    </a:lnTo>
                    <a:lnTo>
                      <a:pt x="3517" y="48904"/>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 name="Google Shape;323;p3"/>
              <p:cNvSpPr/>
              <p:nvPr/>
            </p:nvSpPr>
            <p:spPr>
              <a:xfrm flipH="1">
                <a:off x="756775" y="2990550"/>
                <a:ext cx="452825" cy="1222600"/>
              </a:xfrm>
              <a:custGeom>
                <a:avLst/>
                <a:gdLst/>
                <a:ahLst/>
                <a:cxnLst/>
                <a:rect l="l" t="t" r="r" b="b"/>
                <a:pathLst>
                  <a:path w="18113" h="48904" extrusionOk="0">
                    <a:moveTo>
                      <a:pt x="853" y="0"/>
                    </a:moveTo>
                    <a:lnTo>
                      <a:pt x="0" y="48904"/>
                    </a:lnTo>
                    <a:lnTo>
                      <a:pt x="14703" y="48904"/>
                    </a:lnTo>
                    <a:lnTo>
                      <a:pt x="1811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 name="Google Shape;324;p3"/>
              <p:cNvSpPr/>
              <p:nvPr/>
            </p:nvSpPr>
            <p:spPr>
              <a:xfrm flipH="1">
                <a:off x="756775" y="2990550"/>
                <a:ext cx="452825" cy="1222600"/>
              </a:xfrm>
              <a:custGeom>
                <a:avLst/>
                <a:gdLst/>
                <a:ahLst/>
                <a:cxnLst/>
                <a:rect l="l" t="t" r="r" b="b"/>
                <a:pathLst>
                  <a:path w="18113" h="48904" extrusionOk="0">
                    <a:moveTo>
                      <a:pt x="853" y="0"/>
                    </a:moveTo>
                    <a:lnTo>
                      <a:pt x="0" y="48904"/>
                    </a:lnTo>
                    <a:lnTo>
                      <a:pt x="14703" y="48904"/>
                    </a:lnTo>
                    <a:lnTo>
                      <a:pt x="18113" y="0"/>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 name="Google Shape;325;p3"/>
              <p:cNvSpPr/>
              <p:nvPr/>
            </p:nvSpPr>
            <p:spPr>
              <a:xfrm flipH="1">
                <a:off x="1276175" y="3017175"/>
                <a:ext cx="966900" cy="1020175"/>
              </a:xfrm>
              <a:custGeom>
                <a:avLst/>
                <a:gdLst/>
                <a:ahLst/>
                <a:cxnLst/>
                <a:rect l="l" t="t" r="r" b="b"/>
                <a:pathLst>
                  <a:path w="38676" h="40807" extrusionOk="0">
                    <a:moveTo>
                      <a:pt x="38676" y="1"/>
                    </a:moveTo>
                    <a:lnTo>
                      <a:pt x="0" y="960"/>
                    </a:lnTo>
                    <a:lnTo>
                      <a:pt x="2131" y="40807"/>
                    </a:lnTo>
                    <a:lnTo>
                      <a:pt x="38143" y="40807"/>
                    </a:lnTo>
                    <a:lnTo>
                      <a:pt x="38676"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 name="Google Shape;326;p3"/>
              <p:cNvSpPr/>
              <p:nvPr/>
            </p:nvSpPr>
            <p:spPr>
              <a:xfrm flipH="1">
                <a:off x="1276175" y="3017175"/>
                <a:ext cx="966900" cy="1020175"/>
              </a:xfrm>
              <a:custGeom>
                <a:avLst/>
                <a:gdLst/>
                <a:ahLst/>
                <a:cxnLst/>
                <a:rect l="l" t="t" r="r" b="b"/>
                <a:pathLst>
                  <a:path w="38676" h="40807" fill="none" extrusionOk="0">
                    <a:moveTo>
                      <a:pt x="38676" y="1"/>
                    </a:moveTo>
                    <a:lnTo>
                      <a:pt x="0" y="960"/>
                    </a:lnTo>
                    <a:lnTo>
                      <a:pt x="2131" y="40807"/>
                    </a:lnTo>
                    <a:lnTo>
                      <a:pt x="38143" y="40807"/>
                    </a:lnTo>
                    <a:lnTo>
                      <a:pt x="38676"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 name="Google Shape;327;p3"/>
              <p:cNvSpPr/>
              <p:nvPr/>
            </p:nvSpPr>
            <p:spPr>
              <a:xfrm flipH="1">
                <a:off x="1230900" y="3017175"/>
                <a:ext cx="58625" cy="1020175"/>
              </a:xfrm>
              <a:custGeom>
                <a:avLst/>
                <a:gdLst/>
                <a:ahLst/>
                <a:cxnLst/>
                <a:rect l="l" t="t" r="r" b="b"/>
                <a:pathLst>
                  <a:path w="2345" h="40807" extrusionOk="0">
                    <a:moveTo>
                      <a:pt x="534" y="1"/>
                    </a:moveTo>
                    <a:lnTo>
                      <a:pt x="1" y="40807"/>
                    </a:lnTo>
                    <a:lnTo>
                      <a:pt x="1066" y="40807"/>
                    </a:lnTo>
                    <a:lnTo>
                      <a:pt x="2345" y="1"/>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 name="Google Shape;328;p3"/>
              <p:cNvSpPr/>
              <p:nvPr/>
            </p:nvSpPr>
            <p:spPr>
              <a:xfrm flipH="1">
                <a:off x="1230900" y="3017175"/>
                <a:ext cx="58625" cy="1020175"/>
              </a:xfrm>
              <a:custGeom>
                <a:avLst/>
                <a:gdLst/>
                <a:ahLst/>
                <a:cxnLst/>
                <a:rect l="l" t="t" r="r" b="b"/>
                <a:pathLst>
                  <a:path w="2345" h="40807" fill="none" extrusionOk="0">
                    <a:moveTo>
                      <a:pt x="1" y="40807"/>
                    </a:moveTo>
                    <a:lnTo>
                      <a:pt x="534" y="1"/>
                    </a:lnTo>
                    <a:lnTo>
                      <a:pt x="2345" y="1"/>
                    </a:lnTo>
                    <a:lnTo>
                      <a:pt x="1066" y="40807"/>
                    </a:lnTo>
                    <a:lnTo>
                      <a:pt x="1" y="40807"/>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 name="Google Shape;329;p3"/>
              <p:cNvSpPr/>
              <p:nvPr/>
            </p:nvSpPr>
            <p:spPr>
              <a:xfrm flipH="1">
                <a:off x="1651725" y="3131725"/>
                <a:ext cx="298350" cy="34650"/>
              </a:xfrm>
              <a:custGeom>
                <a:avLst/>
                <a:gdLst/>
                <a:ahLst/>
                <a:cxnLst/>
                <a:rect l="l" t="t" r="r" b="b"/>
                <a:pathLst>
                  <a:path w="11934" h="1386" extrusionOk="0">
                    <a:moveTo>
                      <a:pt x="11933" y="0"/>
                    </a:moveTo>
                    <a:lnTo>
                      <a:pt x="0" y="320"/>
                    </a:lnTo>
                    <a:lnTo>
                      <a:pt x="0" y="1385"/>
                    </a:lnTo>
                    <a:lnTo>
                      <a:pt x="11933" y="1385"/>
                    </a:lnTo>
                    <a:lnTo>
                      <a:pt x="11933" y="0"/>
                    </a:lnTo>
                    <a:close/>
                  </a:path>
                </a:pathLst>
              </a:custGeom>
              <a:solidFill>
                <a:srgbClr val="895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 name="Google Shape;330;p3"/>
              <p:cNvSpPr/>
              <p:nvPr/>
            </p:nvSpPr>
            <p:spPr>
              <a:xfrm flipH="1">
                <a:off x="1601125" y="3131725"/>
                <a:ext cx="309000" cy="98575"/>
              </a:xfrm>
              <a:custGeom>
                <a:avLst/>
                <a:gdLst/>
                <a:ahLst/>
                <a:cxnLst/>
                <a:rect l="l" t="t" r="r" b="b"/>
                <a:pathLst>
                  <a:path w="12360" h="3943" extrusionOk="0">
                    <a:moveTo>
                      <a:pt x="11507" y="0"/>
                    </a:moveTo>
                    <a:lnTo>
                      <a:pt x="10974" y="320"/>
                    </a:lnTo>
                    <a:lnTo>
                      <a:pt x="11507" y="2557"/>
                    </a:lnTo>
                    <a:lnTo>
                      <a:pt x="2025" y="2557"/>
                    </a:lnTo>
                    <a:lnTo>
                      <a:pt x="1492" y="1385"/>
                    </a:lnTo>
                    <a:lnTo>
                      <a:pt x="0" y="1385"/>
                    </a:lnTo>
                    <a:lnTo>
                      <a:pt x="1066" y="3942"/>
                    </a:lnTo>
                    <a:lnTo>
                      <a:pt x="12359" y="3729"/>
                    </a:lnTo>
                    <a:lnTo>
                      <a:pt x="11507" y="0"/>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 name="Google Shape;331;p3"/>
              <p:cNvSpPr/>
              <p:nvPr/>
            </p:nvSpPr>
            <p:spPr>
              <a:xfrm flipH="1">
                <a:off x="1601125" y="3131725"/>
                <a:ext cx="309000" cy="98575"/>
              </a:xfrm>
              <a:custGeom>
                <a:avLst/>
                <a:gdLst/>
                <a:ahLst/>
                <a:cxnLst/>
                <a:rect l="l" t="t" r="r" b="b"/>
                <a:pathLst>
                  <a:path w="12360" h="3943" fill="none" extrusionOk="0">
                    <a:moveTo>
                      <a:pt x="11507" y="0"/>
                    </a:moveTo>
                    <a:lnTo>
                      <a:pt x="10974" y="320"/>
                    </a:lnTo>
                    <a:lnTo>
                      <a:pt x="11507" y="2557"/>
                    </a:lnTo>
                    <a:lnTo>
                      <a:pt x="2025" y="2557"/>
                    </a:lnTo>
                    <a:lnTo>
                      <a:pt x="1492" y="1385"/>
                    </a:lnTo>
                    <a:lnTo>
                      <a:pt x="0" y="1385"/>
                    </a:lnTo>
                    <a:lnTo>
                      <a:pt x="1066" y="3942"/>
                    </a:lnTo>
                    <a:lnTo>
                      <a:pt x="12359" y="3729"/>
                    </a:lnTo>
                    <a:lnTo>
                      <a:pt x="11507" y="0"/>
                    </a:lnTo>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 name="Google Shape;332;p3"/>
              <p:cNvSpPr/>
              <p:nvPr/>
            </p:nvSpPr>
            <p:spPr>
              <a:xfrm flipH="1">
                <a:off x="1622450" y="3131725"/>
                <a:ext cx="29300" cy="34650"/>
              </a:xfrm>
              <a:custGeom>
                <a:avLst/>
                <a:gdLst/>
                <a:ahLst/>
                <a:cxnLst/>
                <a:rect l="l" t="t" r="r" b="b"/>
                <a:pathLst>
                  <a:path w="1172" h="1386" extrusionOk="0">
                    <a:moveTo>
                      <a:pt x="0" y="0"/>
                    </a:moveTo>
                    <a:lnTo>
                      <a:pt x="0" y="1385"/>
                    </a:lnTo>
                    <a:lnTo>
                      <a:pt x="959" y="1385"/>
                    </a:lnTo>
                    <a:lnTo>
                      <a:pt x="1172" y="0"/>
                    </a:lnTo>
                    <a:close/>
                  </a:path>
                </a:pathLst>
              </a:custGeom>
              <a:solidFill>
                <a:srgbClr val="895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 name="Google Shape;333;p3"/>
              <p:cNvSpPr/>
              <p:nvPr/>
            </p:nvSpPr>
            <p:spPr>
              <a:xfrm flipH="1">
                <a:off x="1278825" y="3320825"/>
                <a:ext cx="950925" cy="37325"/>
              </a:xfrm>
              <a:custGeom>
                <a:avLst/>
                <a:gdLst/>
                <a:ahLst/>
                <a:cxnLst/>
                <a:rect l="l" t="t" r="r" b="b"/>
                <a:pathLst>
                  <a:path w="38037" h="1493" extrusionOk="0">
                    <a:moveTo>
                      <a:pt x="38036" y="1"/>
                    </a:moveTo>
                    <a:lnTo>
                      <a:pt x="0" y="1279"/>
                    </a:lnTo>
                    <a:lnTo>
                      <a:pt x="0" y="1492"/>
                    </a:lnTo>
                    <a:lnTo>
                      <a:pt x="38036" y="533"/>
                    </a:lnTo>
                    <a:lnTo>
                      <a:pt x="38036" y="1"/>
                    </a:lnTo>
                    <a:close/>
                  </a:path>
                </a:pathLst>
              </a:custGeom>
              <a:solidFill>
                <a:srgbClr val="EACF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 name="Google Shape;334;p3"/>
              <p:cNvSpPr/>
              <p:nvPr/>
            </p:nvSpPr>
            <p:spPr>
              <a:xfrm flipH="1">
                <a:off x="1651725" y="3438025"/>
                <a:ext cx="298350" cy="34650"/>
              </a:xfrm>
              <a:custGeom>
                <a:avLst/>
                <a:gdLst/>
                <a:ahLst/>
                <a:cxnLst/>
                <a:rect l="l" t="t" r="r" b="b"/>
                <a:pathLst>
                  <a:path w="11934" h="1386" extrusionOk="0">
                    <a:moveTo>
                      <a:pt x="11933" y="1"/>
                    </a:moveTo>
                    <a:lnTo>
                      <a:pt x="0" y="427"/>
                    </a:lnTo>
                    <a:lnTo>
                      <a:pt x="0" y="1386"/>
                    </a:lnTo>
                    <a:lnTo>
                      <a:pt x="11933" y="1386"/>
                    </a:lnTo>
                    <a:lnTo>
                      <a:pt x="11933" y="1"/>
                    </a:lnTo>
                    <a:close/>
                  </a:path>
                </a:pathLst>
              </a:custGeom>
              <a:solidFill>
                <a:srgbClr val="895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 name="Google Shape;335;p3"/>
              <p:cNvSpPr/>
              <p:nvPr/>
            </p:nvSpPr>
            <p:spPr>
              <a:xfrm flipH="1">
                <a:off x="1601125" y="3438025"/>
                <a:ext cx="309000" cy="98575"/>
              </a:xfrm>
              <a:custGeom>
                <a:avLst/>
                <a:gdLst/>
                <a:ahLst/>
                <a:cxnLst/>
                <a:rect l="l" t="t" r="r" b="b"/>
                <a:pathLst>
                  <a:path w="12360" h="3943" extrusionOk="0">
                    <a:moveTo>
                      <a:pt x="11507" y="1"/>
                    </a:moveTo>
                    <a:lnTo>
                      <a:pt x="10974" y="427"/>
                    </a:lnTo>
                    <a:lnTo>
                      <a:pt x="11507" y="2558"/>
                    </a:lnTo>
                    <a:lnTo>
                      <a:pt x="2025" y="2558"/>
                    </a:lnTo>
                    <a:lnTo>
                      <a:pt x="1492" y="1386"/>
                    </a:lnTo>
                    <a:lnTo>
                      <a:pt x="0" y="1386"/>
                    </a:lnTo>
                    <a:lnTo>
                      <a:pt x="1066" y="3943"/>
                    </a:lnTo>
                    <a:lnTo>
                      <a:pt x="12359" y="3730"/>
                    </a:lnTo>
                    <a:lnTo>
                      <a:pt x="11507" y="1"/>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 name="Google Shape;336;p3"/>
              <p:cNvSpPr/>
              <p:nvPr/>
            </p:nvSpPr>
            <p:spPr>
              <a:xfrm flipH="1">
                <a:off x="1601125" y="3438025"/>
                <a:ext cx="309000" cy="98575"/>
              </a:xfrm>
              <a:custGeom>
                <a:avLst/>
                <a:gdLst/>
                <a:ahLst/>
                <a:cxnLst/>
                <a:rect l="l" t="t" r="r" b="b"/>
                <a:pathLst>
                  <a:path w="12360" h="3943" fill="none" extrusionOk="0">
                    <a:moveTo>
                      <a:pt x="11507" y="1"/>
                    </a:moveTo>
                    <a:lnTo>
                      <a:pt x="10974" y="427"/>
                    </a:lnTo>
                    <a:lnTo>
                      <a:pt x="11507" y="2558"/>
                    </a:lnTo>
                    <a:lnTo>
                      <a:pt x="2025" y="2558"/>
                    </a:lnTo>
                    <a:lnTo>
                      <a:pt x="1492" y="1386"/>
                    </a:lnTo>
                    <a:lnTo>
                      <a:pt x="0" y="1386"/>
                    </a:lnTo>
                    <a:lnTo>
                      <a:pt x="1066" y="3943"/>
                    </a:lnTo>
                    <a:lnTo>
                      <a:pt x="12359" y="3730"/>
                    </a:lnTo>
                    <a:lnTo>
                      <a:pt x="11507" y="1"/>
                    </a:lnTo>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 name="Google Shape;337;p3"/>
              <p:cNvSpPr/>
              <p:nvPr/>
            </p:nvSpPr>
            <p:spPr>
              <a:xfrm flipH="1">
                <a:off x="1622450" y="3438025"/>
                <a:ext cx="29300" cy="34650"/>
              </a:xfrm>
              <a:custGeom>
                <a:avLst/>
                <a:gdLst/>
                <a:ahLst/>
                <a:cxnLst/>
                <a:rect l="l" t="t" r="r" b="b"/>
                <a:pathLst>
                  <a:path w="1172" h="1386" extrusionOk="0">
                    <a:moveTo>
                      <a:pt x="0" y="1"/>
                    </a:moveTo>
                    <a:lnTo>
                      <a:pt x="0" y="1386"/>
                    </a:lnTo>
                    <a:lnTo>
                      <a:pt x="959" y="1386"/>
                    </a:lnTo>
                    <a:lnTo>
                      <a:pt x="1172" y="1"/>
                    </a:lnTo>
                    <a:close/>
                  </a:path>
                </a:pathLst>
              </a:custGeom>
              <a:solidFill>
                <a:srgbClr val="895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 name="Google Shape;338;p3"/>
              <p:cNvSpPr/>
              <p:nvPr/>
            </p:nvSpPr>
            <p:spPr>
              <a:xfrm flipH="1">
                <a:off x="1284150" y="3747000"/>
                <a:ext cx="921650" cy="8025"/>
              </a:xfrm>
              <a:custGeom>
                <a:avLst/>
                <a:gdLst/>
                <a:ahLst/>
                <a:cxnLst/>
                <a:rect l="l" t="t" r="r" b="b"/>
                <a:pathLst>
                  <a:path w="36866" h="321" extrusionOk="0">
                    <a:moveTo>
                      <a:pt x="1" y="1"/>
                    </a:moveTo>
                    <a:lnTo>
                      <a:pt x="1" y="107"/>
                    </a:lnTo>
                    <a:lnTo>
                      <a:pt x="36758" y="320"/>
                    </a:lnTo>
                    <a:lnTo>
                      <a:pt x="36865" y="107"/>
                    </a:lnTo>
                    <a:lnTo>
                      <a:pt x="1" y="1"/>
                    </a:lnTo>
                    <a:close/>
                  </a:path>
                </a:pathLst>
              </a:custGeom>
              <a:solidFill>
                <a:srgbClr val="EACF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 name="Google Shape;339;p3"/>
              <p:cNvSpPr/>
              <p:nvPr/>
            </p:nvSpPr>
            <p:spPr>
              <a:xfrm flipH="1">
                <a:off x="1630425" y="3826900"/>
                <a:ext cx="298350" cy="32000"/>
              </a:xfrm>
              <a:custGeom>
                <a:avLst/>
                <a:gdLst/>
                <a:ahLst/>
                <a:cxnLst/>
                <a:rect l="l" t="t" r="r" b="b"/>
                <a:pathLst>
                  <a:path w="11934" h="1280" extrusionOk="0">
                    <a:moveTo>
                      <a:pt x="11933" y="1"/>
                    </a:moveTo>
                    <a:lnTo>
                      <a:pt x="0" y="321"/>
                    </a:lnTo>
                    <a:lnTo>
                      <a:pt x="0" y="1279"/>
                    </a:lnTo>
                    <a:lnTo>
                      <a:pt x="11933" y="1279"/>
                    </a:lnTo>
                    <a:lnTo>
                      <a:pt x="11933" y="1"/>
                    </a:lnTo>
                    <a:close/>
                  </a:path>
                </a:pathLst>
              </a:custGeom>
              <a:solidFill>
                <a:srgbClr val="895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 name="Google Shape;340;p3"/>
              <p:cNvSpPr/>
              <p:nvPr/>
            </p:nvSpPr>
            <p:spPr>
              <a:xfrm flipH="1">
                <a:off x="1579825" y="3826900"/>
                <a:ext cx="309000" cy="98600"/>
              </a:xfrm>
              <a:custGeom>
                <a:avLst/>
                <a:gdLst/>
                <a:ahLst/>
                <a:cxnLst/>
                <a:rect l="l" t="t" r="r" b="b"/>
                <a:pathLst>
                  <a:path w="12360" h="3944" extrusionOk="0">
                    <a:moveTo>
                      <a:pt x="11507" y="1"/>
                    </a:moveTo>
                    <a:lnTo>
                      <a:pt x="10975" y="321"/>
                    </a:lnTo>
                    <a:lnTo>
                      <a:pt x="11507" y="2451"/>
                    </a:lnTo>
                    <a:lnTo>
                      <a:pt x="2025" y="2558"/>
                    </a:lnTo>
                    <a:lnTo>
                      <a:pt x="1599" y="1279"/>
                    </a:lnTo>
                    <a:lnTo>
                      <a:pt x="1" y="1279"/>
                    </a:lnTo>
                    <a:lnTo>
                      <a:pt x="1066" y="3943"/>
                    </a:lnTo>
                    <a:lnTo>
                      <a:pt x="12360" y="3623"/>
                    </a:lnTo>
                    <a:lnTo>
                      <a:pt x="11507" y="1"/>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 name="Google Shape;341;p3"/>
              <p:cNvSpPr/>
              <p:nvPr/>
            </p:nvSpPr>
            <p:spPr>
              <a:xfrm flipH="1">
                <a:off x="1579825" y="3826900"/>
                <a:ext cx="309000" cy="98600"/>
              </a:xfrm>
              <a:custGeom>
                <a:avLst/>
                <a:gdLst/>
                <a:ahLst/>
                <a:cxnLst/>
                <a:rect l="l" t="t" r="r" b="b"/>
                <a:pathLst>
                  <a:path w="12360" h="3944" fill="none" extrusionOk="0">
                    <a:moveTo>
                      <a:pt x="11507" y="1"/>
                    </a:moveTo>
                    <a:lnTo>
                      <a:pt x="10975" y="321"/>
                    </a:lnTo>
                    <a:lnTo>
                      <a:pt x="11507" y="2451"/>
                    </a:lnTo>
                    <a:lnTo>
                      <a:pt x="2025" y="2558"/>
                    </a:lnTo>
                    <a:lnTo>
                      <a:pt x="1599" y="1279"/>
                    </a:lnTo>
                    <a:lnTo>
                      <a:pt x="1" y="1279"/>
                    </a:lnTo>
                    <a:lnTo>
                      <a:pt x="1066" y="3943"/>
                    </a:lnTo>
                    <a:lnTo>
                      <a:pt x="12360" y="3623"/>
                    </a:lnTo>
                    <a:lnTo>
                      <a:pt x="11507"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 name="Google Shape;342;p3"/>
              <p:cNvSpPr/>
              <p:nvPr/>
            </p:nvSpPr>
            <p:spPr>
              <a:xfrm flipH="1">
                <a:off x="1601125" y="3826900"/>
                <a:ext cx="29325" cy="32000"/>
              </a:xfrm>
              <a:custGeom>
                <a:avLst/>
                <a:gdLst/>
                <a:ahLst/>
                <a:cxnLst/>
                <a:rect l="l" t="t" r="r" b="b"/>
                <a:pathLst>
                  <a:path w="1173" h="1280" extrusionOk="0">
                    <a:moveTo>
                      <a:pt x="0" y="1"/>
                    </a:moveTo>
                    <a:lnTo>
                      <a:pt x="0" y="1279"/>
                    </a:lnTo>
                    <a:lnTo>
                      <a:pt x="959" y="1279"/>
                    </a:lnTo>
                    <a:lnTo>
                      <a:pt x="1172" y="1"/>
                    </a:lnTo>
                    <a:close/>
                  </a:path>
                </a:pathLst>
              </a:custGeom>
              <a:solidFill>
                <a:srgbClr val="895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 name="Google Shape;343;p3"/>
              <p:cNvSpPr/>
              <p:nvPr/>
            </p:nvSpPr>
            <p:spPr>
              <a:xfrm flipH="1">
                <a:off x="2133850" y="4037325"/>
                <a:ext cx="2675" cy="29325"/>
              </a:xfrm>
              <a:custGeom>
                <a:avLst/>
                <a:gdLst/>
                <a:ahLst/>
                <a:cxnLst/>
                <a:rect l="l" t="t" r="r" b="b"/>
                <a:pathLst>
                  <a:path w="107" h="1173" extrusionOk="0">
                    <a:moveTo>
                      <a:pt x="0" y="1"/>
                    </a:moveTo>
                    <a:lnTo>
                      <a:pt x="107" y="1173"/>
                    </a:lnTo>
                    <a:lnTo>
                      <a:pt x="107" y="1"/>
                    </a:lnTo>
                    <a:close/>
                  </a:path>
                </a:pathLst>
              </a:custGeom>
              <a:solidFill>
                <a:srgbClr val="ECAB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 name="Google Shape;344;p3"/>
              <p:cNvSpPr/>
              <p:nvPr/>
            </p:nvSpPr>
            <p:spPr>
              <a:xfrm flipH="1">
                <a:off x="2133850" y="4037325"/>
                <a:ext cx="2675" cy="29325"/>
              </a:xfrm>
              <a:custGeom>
                <a:avLst/>
                <a:gdLst/>
                <a:ahLst/>
                <a:cxnLst/>
                <a:rect l="l" t="t" r="r" b="b"/>
                <a:pathLst>
                  <a:path w="107" h="1173" fill="none" extrusionOk="0">
                    <a:moveTo>
                      <a:pt x="107" y="1"/>
                    </a:moveTo>
                    <a:lnTo>
                      <a:pt x="0" y="1"/>
                    </a:lnTo>
                    <a:lnTo>
                      <a:pt x="107" y="1173"/>
                    </a:lnTo>
                    <a:lnTo>
                      <a:pt x="107" y="1173"/>
                    </a:lnTo>
                    <a:lnTo>
                      <a:pt x="107"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 name="Google Shape;345;p3"/>
              <p:cNvSpPr/>
              <p:nvPr/>
            </p:nvSpPr>
            <p:spPr>
              <a:xfrm flipH="1">
                <a:off x="1289500" y="4037325"/>
                <a:ext cx="847025" cy="25"/>
              </a:xfrm>
              <a:custGeom>
                <a:avLst/>
                <a:gdLst/>
                <a:ahLst/>
                <a:cxnLst/>
                <a:rect l="l" t="t" r="r" b="b"/>
                <a:pathLst>
                  <a:path w="33881" h="1" extrusionOk="0">
                    <a:moveTo>
                      <a:pt x="33881" y="1"/>
                    </a:moveTo>
                    <a:lnTo>
                      <a:pt x="0" y="1"/>
                    </a:lnTo>
                    <a:lnTo>
                      <a:pt x="107" y="1"/>
                    </a:lnTo>
                    <a:lnTo>
                      <a:pt x="33881" y="1"/>
                    </a:lnTo>
                    <a:close/>
                  </a:path>
                </a:pathLst>
              </a:custGeom>
              <a:solidFill>
                <a:srgbClr val="EC9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 name="Google Shape;346;p3"/>
              <p:cNvSpPr/>
              <p:nvPr/>
            </p:nvSpPr>
            <p:spPr>
              <a:xfrm flipH="1">
                <a:off x="1289500" y="4037325"/>
                <a:ext cx="847025" cy="25"/>
              </a:xfrm>
              <a:custGeom>
                <a:avLst/>
                <a:gdLst/>
                <a:ahLst/>
                <a:cxnLst/>
                <a:rect l="l" t="t" r="r" b="b"/>
                <a:pathLst>
                  <a:path w="33881" h="1" fill="none" extrusionOk="0">
                    <a:moveTo>
                      <a:pt x="33881" y="1"/>
                    </a:moveTo>
                    <a:lnTo>
                      <a:pt x="0" y="1"/>
                    </a:lnTo>
                    <a:lnTo>
                      <a:pt x="107" y="1"/>
                    </a:lnTo>
                    <a:lnTo>
                      <a:pt x="3388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 name="Google Shape;347;p3"/>
              <p:cNvSpPr/>
              <p:nvPr/>
            </p:nvSpPr>
            <p:spPr>
              <a:xfrm flipH="1">
                <a:off x="1260200" y="4037325"/>
                <a:ext cx="873675" cy="45325"/>
              </a:xfrm>
              <a:custGeom>
                <a:avLst/>
                <a:gdLst/>
                <a:ahLst/>
                <a:cxnLst/>
                <a:rect l="l" t="t" r="r" b="b"/>
                <a:pathLst>
                  <a:path w="34947" h="1813" extrusionOk="0">
                    <a:moveTo>
                      <a:pt x="1" y="1"/>
                    </a:moveTo>
                    <a:lnTo>
                      <a:pt x="1" y="1173"/>
                    </a:lnTo>
                    <a:lnTo>
                      <a:pt x="34947" y="1812"/>
                    </a:lnTo>
                    <a:lnTo>
                      <a:pt x="34840" y="1"/>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 name="Google Shape;348;p3"/>
              <p:cNvSpPr/>
              <p:nvPr/>
            </p:nvSpPr>
            <p:spPr>
              <a:xfrm flipH="1">
                <a:off x="1505250" y="4103925"/>
                <a:ext cx="559375" cy="109225"/>
              </a:xfrm>
              <a:custGeom>
                <a:avLst/>
                <a:gdLst/>
                <a:ahLst/>
                <a:cxnLst/>
                <a:rect l="l" t="t" r="r" b="b"/>
                <a:pathLst>
                  <a:path w="22375" h="4369" extrusionOk="0">
                    <a:moveTo>
                      <a:pt x="1705" y="0"/>
                    </a:moveTo>
                    <a:lnTo>
                      <a:pt x="1" y="4369"/>
                    </a:lnTo>
                    <a:lnTo>
                      <a:pt x="20351" y="4369"/>
                    </a:lnTo>
                    <a:lnTo>
                      <a:pt x="2237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 name="Google Shape;349;p3"/>
              <p:cNvSpPr/>
              <p:nvPr/>
            </p:nvSpPr>
            <p:spPr>
              <a:xfrm flipH="1">
                <a:off x="1505250" y="4103925"/>
                <a:ext cx="559375" cy="109225"/>
              </a:xfrm>
              <a:custGeom>
                <a:avLst/>
                <a:gdLst/>
                <a:ahLst/>
                <a:cxnLst/>
                <a:rect l="l" t="t" r="r" b="b"/>
                <a:pathLst>
                  <a:path w="22375" h="4369" extrusionOk="0">
                    <a:moveTo>
                      <a:pt x="1705" y="0"/>
                    </a:moveTo>
                    <a:lnTo>
                      <a:pt x="1" y="4369"/>
                    </a:lnTo>
                    <a:lnTo>
                      <a:pt x="20351" y="4369"/>
                    </a:lnTo>
                    <a:lnTo>
                      <a:pt x="22375" y="0"/>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 name="Google Shape;350;p3"/>
              <p:cNvSpPr/>
              <p:nvPr/>
            </p:nvSpPr>
            <p:spPr>
              <a:xfrm flipH="1">
                <a:off x="1505250" y="4103925"/>
                <a:ext cx="559375" cy="109225"/>
              </a:xfrm>
              <a:custGeom>
                <a:avLst/>
                <a:gdLst/>
                <a:ahLst/>
                <a:cxnLst/>
                <a:rect l="l" t="t" r="r" b="b"/>
                <a:pathLst>
                  <a:path w="22375" h="4369" fill="none" extrusionOk="0">
                    <a:moveTo>
                      <a:pt x="1" y="4369"/>
                    </a:moveTo>
                    <a:lnTo>
                      <a:pt x="20351" y="4369"/>
                    </a:lnTo>
                    <a:lnTo>
                      <a:pt x="22375" y="0"/>
                    </a:lnTo>
                    <a:lnTo>
                      <a:pt x="1705" y="0"/>
                    </a:lnTo>
                    <a:lnTo>
                      <a:pt x="1" y="4369"/>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 name="Google Shape;351;p3"/>
              <p:cNvSpPr/>
              <p:nvPr/>
            </p:nvSpPr>
            <p:spPr>
              <a:xfrm flipH="1">
                <a:off x="1505250" y="4103925"/>
                <a:ext cx="530075" cy="109225"/>
              </a:xfrm>
              <a:custGeom>
                <a:avLst/>
                <a:gdLst/>
                <a:ahLst/>
                <a:cxnLst/>
                <a:rect l="l" t="t" r="r" b="b"/>
                <a:pathLst>
                  <a:path w="21203" h="4369" extrusionOk="0">
                    <a:moveTo>
                      <a:pt x="533" y="0"/>
                    </a:moveTo>
                    <a:lnTo>
                      <a:pt x="1" y="1172"/>
                    </a:lnTo>
                    <a:lnTo>
                      <a:pt x="19179" y="4369"/>
                    </a:lnTo>
                    <a:lnTo>
                      <a:pt x="21203" y="0"/>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 name="Google Shape;352;p3"/>
              <p:cNvSpPr/>
              <p:nvPr/>
            </p:nvSpPr>
            <p:spPr>
              <a:xfrm flipH="1">
                <a:off x="1505250" y="4103925"/>
                <a:ext cx="530075" cy="109225"/>
              </a:xfrm>
              <a:custGeom>
                <a:avLst/>
                <a:gdLst/>
                <a:ahLst/>
                <a:cxnLst/>
                <a:rect l="l" t="t" r="r" b="b"/>
                <a:pathLst>
                  <a:path w="21203" h="4369" fill="none" extrusionOk="0">
                    <a:moveTo>
                      <a:pt x="21203" y="0"/>
                    </a:moveTo>
                    <a:lnTo>
                      <a:pt x="533" y="0"/>
                    </a:lnTo>
                    <a:lnTo>
                      <a:pt x="1" y="1172"/>
                    </a:lnTo>
                    <a:lnTo>
                      <a:pt x="19179" y="4369"/>
                    </a:lnTo>
                    <a:lnTo>
                      <a:pt x="21203"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53" name="Google Shape;353;p3"/>
            <p:cNvSpPr/>
            <p:nvPr/>
          </p:nvSpPr>
          <p:spPr>
            <a:xfrm>
              <a:off x="8060675" y="4816275"/>
              <a:ext cx="1641000" cy="176400"/>
            </a:xfrm>
            <a:prstGeom prst="ellipse">
              <a:avLst/>
            </a:prstGeom>
            <a:solidFill>
              <a:srgbClr val="191919">
                <a:alpha val="26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 name="Text Box 0"/>
          <p:cNvSpPr txBox="1"/>
          <p:nvPr/>
        </p:nvSpPr>
        <p:spPr>
          <a:xfrm>
            <a:off x="5388610" y="3464560"/>
            <a:ext cx="3711575" cy="1076325"/>
          </a:xfrm>
          <a:prstGeom prst="rect">
            <a:avLst/>
          </a:prstGeom>
          <a:noFill/>
        </p:spPr>
        <p:txBody>
          <a:bodyPr wrap="square" rtlCol="0">
            <a:spAutoFit/>
          </a:bodyPr>
          <a:lstStyle/>
          <a:p>
            <a:pPr algn="ctr"/>
            <a:r>
              <a:rPr lang="en-US" sz="3200" i="1">
                <a:solidFill>
                  <a:schemeClr val="accent4">
                    <a:lumMod val="75000"/>
                  </a:schemeClr>
                </a:solidFill>
                <a:latin typeface="Times New Roman" panose="02020603050405020304" charset="0"/>
                <a:cs typeface="Times New Roman" panose="02020603050405020304" charset="0"/>
              </a:rPr>
              <a:t>Đâu là núm thiếc, dây tóc?</a:t>
            </a:r>
          </a:p>
        </p:txBody>
      </p:sp>
    </p:spTree>
  </p:cSld>
  <p:clrMapOvr>
    <a:masterClrMapping/>
  </p:clrMapOvr>
  <p:transition>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down)">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grpId="0" nodeType="clickEffect">
                                  <p:stCondLst>
                                    <p:cond delay="0"/>
                                  </p:stCondLst>
                                  <p:childTnLst>
                                    <p:set>
                                      <p:cBhvr>
                                        <p:cTn id="11" dur="1" fill="hold">
                                          <p:stCondLst>
                                            <p:cond delay="0"/>
                                          </p:stCondLst>
                                        </p:cTn>
                                        <p:tgtEl>
                                          <p:spTgt spid="1"/>
                                        </p:tgtEl>
                                        <p:attrNameLst>
                                          <p:attrName>style.visibility</p:attrName>
                                        </p:attrNameLst>
                                      </p:cBhvr>
                                      <p:to>
                                        <p:strVal val="visible"/>
                                      </p:to>
                                    </p:set>
                                    <p:animEffect transition="in" filter="wipe(down)">
                                      <p:cBhvr>
                                        <p:cTn id="12" dur="500"/>
                                        <p:tgtEl>
                                          <p:spTgt spid="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 grpId="0"/>
      <p:bldP spid="5" grpId="0"/>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 name="Group 5"/>
          <p:cNvGrpSpPr/>
          <p:nvPr/>
        </p:nvGrpSpPr>
        <p:grpSpPr>
          <a:xfrm>
            <a:off x="4358640" y="742950"/>
            <a:ext cx="3990975" cy="4944745"/>
            <a:chOff x="3714" y="2890"/>
            <a:chExt cx="4752" cy="5986"/>
          </a:xfrm>
        </p:grpSpPr>
        <p:sp>
          <p:nvSpPr>
            <p:cNvPr id="5" name="Oval 4"/>
            <p:cNvSpPr/>
            <p:nvPr/>
          </p:nvSpPr>
          <p:spPr>
            <a:xfrm>
              <a:off x="3714" y="3383"/>
              <a:ext cx="4752" cy="4752"/>
            </a:xfrm>
            <a:prstGeom prst="ellipse">
              <a:avLst/>
            </a:prstGeom>
            <a:solidFill>
              <a:srgbClr val="AFD3A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8" name="Picture 17" descr="kissclipart-battery-clipart-ac-adapter-electric-battery-clip-a-58320eba4a3c38cf"/>
            <p:cNvPicPr>
              <a:picLocks noChangeAspect="1"/>
            </p:cNvPicPr>
            <p:nvPr/>
          </p:nvPicPr>
          <p:blipFill>
            <a:blip r:embed="rId2"/>
            <a:stretch>
              <a:fillRect/>
            </a:stretch>
          </p:blipFill>
          <p:spPr>
            <a:xfrm>
              <a:off x="4893" y="2890"/>
              <a:ext cx="2393" cy="5986"/>
            </a:xfrm>
            <a:prstGeom prst="rect">
              <a:avLst/>
            </a:prstGeom>
          </p:spPr>
        </p:pic>
      </p:grpSp>
      <p:cxnSp>
        <p:nvCxnSpPr>
          <p:cNvPr id="16" name="Elbow Connector 15"/>
          <p:cNvCxnSpPr/>
          <p:nvPr/>
        </p:nvCxnSpPr>
        <p:spPr>
          <a:xfrm rot="10800000">
            <a:off x="3474085" y="2845435"/>
            <a:ext cx="2623185" cy="2005330"/>
          </a:xfrm>
          <a:prstGeom prst="bentConnector3">
            <a:avLst>
              <a:gd name="adj1" fmla="val 49988"/>
            </a:avLst>
          </a:prstGeom>
          <a:ln w="57150">
            <a:solidFill>
              <a:schemeClr val="bg1"/>
            </a:solidFill>
          </a:ln>
        </p:spPr>
        <p:style>
          <a:lnRef idx="1">
            <a:schemeClr val="accent1"/>
          </a:lnRef>
          <a:fillRef idx="0">
            <a:schemeClr val="accent1"/>
          </a:fillRef>
          <a:effectRef idx="0">
            <a:schemeClr val="accent1"/>
          </a:effectRef>
          <a:fontRef idx="minor">
            <a:schemeClr val="tx1"/>
          </a:fontRef>
        </p:style>
      </p:cxnSp>
      <p:sp>
        <p:nvSpPr>
          <p:cNvPr id="7" name="Rounded Rectangle 6"/>
          <p:cNvSpPr/>
          <p:nvPr/>
        </p:nvSpPr>
        <p:spPr>
          <a:xfrm>
            <a:off x="402590" y="278130"/>
            <a:ext cx="3864610" cy="977900"/>
          </a:xfrm>
          <a:prstGeom prst="roundRect">
            <a:avLst>
              <a:gd name="adj" fmla="val 50000"/>
            </a:avLst>
          </a:prstGeom>
          <a:solidFill>
            <a:schemeClr val="bg1"/>
          </a:solidFill>
          <a:ln w="38100">
            <a:solidFill>
              <a:schemeClr val="accent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0" name="Elbow Connector 9"/>
          <p:cNvCxnSpPr/>
          <p:nvPr/>
        </p:nvCxnSpPr>
        <p:spPr>
          <a:xfrm flipV="1">
            <a:off x="6423660" y="846455"/>
            <a:ext cx="2863850" cy="846455"/>
          </a:xfrm>
          <a:prstGeom prst="bentConnector3">
            <a:avLst>
              <a:gd name="adj1" fmla="val 50022"/>
            </a:avLst>
          </a:prstGeom>
          <a:ln w="57150">
            <a:solidFill>
              <a:schemeClr val="bg1"/>
            </a:solidFill>
          </a:ln>
        </p:spPr>
        <p:style>
          <a:lnRef idx="1">
            <a:schemeClr val="accent1"/>
          </a:lnRef>
          <a:fillRef idx="0">
            <a:schemeClr val="accent1"/>
          </a:fillRef>
          <a:effectRef idx="0">
            <a:schemeClr val="accent1"/>
          </a:effectRef>
          <a:fontRef idx="minor">
            <a:schemeClr val="tx1"/>
          </a:fontRef>
        </p:style>
      </p:cxnSp>
      <p:grpSp>
        <p:nvGrpSpPr>
          <p:cNvPr id="11" name="Group 10"/>
          <p:cNvGrpSpPr/>
          <p:nvPr/>
        </p:nvGrpSpPr>
        <p:grpSpPr>
          <a:xfrm>
            <a:off x="8578215" y="353060"/>
            <a:ext cx="2903855" cy="977900"/>
            <a:chOff x="1139" y="681"/>
            <a:chExt cx="6086" cy="1540"/>
          </a:xfrm>
        </p:grpSpPr>
        <p:sp>
          <p:nvSpPr>
            <p:cNvPr id="14" name="Rounded Rectangle 13"/>
            <p:cNvSpPr/>
            <p:nvPr/>
          </p:nvSpPr>
          <p:spPr>
            <a:xfrm>
              <a:off x="1139" y="681"/>
              <a:ext cx="6086" cy="1540"/>
            </a:xfrm>
            <a:prstGeom prst="roundRect">
              <a:avLst>
                <a:gd name="adj" fmla="val 50000"/>
              </a:avLst>
            </a:prstGeom>
            <a:solidFill>
              <a:schemeClr val="bg1"/>
            </a:solidFill>
            <a:ln w="38100">
              <a:solidFill>
                <a:schemeClr val="accent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 Box 14"/>
            <p:cNvSpPr txBox="1"/>
            <p:nvPr/>
          </p:nvSpPr>
          <p:spPr>
            <a:xfrm>
              <a:off x="1771" y="943"/>
              <a:ext cx="5236" cy="1016"/>
            </a:xfrm>
            <a:prstGeom prst="rect">
              <a:avLst/>
            </a:prstGeom>
            <a:noFill/>
          </p:spPr>
          <p:txBody>
            <a:bodyPr wrap="square" rtlCol="0">
              <a:spAutoFit/>
            </a:bodyPr>
            <a:lstStyle/>
            <a:p>
              <a:r>
                <a:rPr lang="en-US" sz="3600">
                  <a:solidFill>
                    <a:schemeClr val="accent1">
                      <a:lumMod val="50000"/>
                    </a:schemeClr>
                  </a:solidFill>
                  <a:latin typeface="Times New Roman" panose="02020603050405020304" charset="0"/>
                  <a:cs typeface="Times New Roman" panose="02020603050405020304" charset="0"/>
                </a:rPr>
                <a:t>Cực dương</a:t>
              </a:r>
            </a:p>
          </p:txBody>
        </p:sp>
      </p:grpSp>
      <p:grpSp>
        <p:nvGrpSpPr>
          <p:cNvPr id="17" name="Group 16"/>
          <p:cNvGrpSpPr/>
          <p:nvPr/>
        </p:nvGrpSpPr>
        <p:grpSpPr>
          <a:xfrm>
            <a:off x="1069340" y="2357120"/>
            <a:ext cx="2509520" cy="977900"/>
            <a:chOff x="1139" y="681"/>
            <a:chExt cx="6086" cy="1540"/>
          </a:xfrm>
        </p:grpSpPr>
        <p:sp>
          <p:nvSpPr>
            <p:cNvPr id="19" name="Rounded Rectangle 18"/>
            <p:cNvSpPr/>
            <p:nvPr/>
          </p:nvSpPr>
          <p:spPr>
            <a:xfrm>
              <a:off x="1139" y="681"/>
              <a:ext cx="6086" cy="1540"/>
            </a:xfrm>
            <a:prstGeom prst="roundRect">
              <a:avLst>
                <a:gd name="adj" fmla="val 50000"/>
              </a:avLst>
            </a:prstGeom>
            <a:solidFill>
              <a:schemeClr val="bg1"/>
            </a:solidFill>
            <a:ln w="38100">
              <a:solidFill>
                <a:schemeClr val="accent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Text Box 19"/>
            <p:cNvSpPr txBox="1"/>
            <p:nvPr/>
          </p:nvSpPr>
          <p:spPr>
            <a:xfrm>
              <a:off x="2276" y="943"/>
              <a:ext cx="4390" cy="1016"/>
            </a:xfrm>
            <a:prstGeom prst="rect">
              <a:avLst/>
            </a:prstGeom>
            <a:noFill/>
          </p:spPr>
          <p:txBody>
            <a:bodyPr wrap="square" rtlCol="0">
              <a:spAutoFit/>
            </a:bodyPr>
            <a:lstStyle/>
            <a:p>
              <a:r>
                <a:rPr lang="en-US" sz="3600">
                  <a:solidFill>
                    <a:schemeClr val="accent1">
                      <a:lumMod val="50000"/>
                    </a:schemeClr>
                  </a:solidFill>
                  <a:latin typeface="Times New Roman" panose="02020603050405020304" charset="0"/>
                  <a:cs typeface="Times New Roman" panose="02020603050405020304" charset="0"/>
                </a:rPr>
                <a:t>Cực âm</a:t>
              </a:r>
            </a:p>
          </p:txBody>
        </p:sp>
      </p:grpSp>
      <p:sp>
        <p:nvSpPr>
          <p:cNvPr id="21" name="Rectangles 20"/>
          <p:cNvSpPr/>
          <p:nvPr/>
        </p:nvSpPr>
        <p:spPr>
          <a:xfrm>
            <a:off x="0" y="5121910"/>
            <a:ext cx="12192000" cy="1736725"/>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Text Box 21"/>
          <p:cNvSpPr txBox="1"/>
          <p:nvPr/>
        </p:nvSpPr>
        <p:spPr>
          <a:xfrm>
            <a:off x="401955" y="5328920"/>
            <a:ext cx="11910060" cy="1322070"/>
          </a:xfrm>
          <a:prstGeom prst="rect">
            <a:avLst/>
          </a:prstGeom>
          <a:noFill/>
        </p:spPr>
        <p:txBody>
          <a:bodyPr wrap="square" rtlCol="0">
            <a:spAutoFit/>
          </a:bodyPr>
          <a:lstStyle/>
          <a:p>
            <a:r>
              <a:rPr lang="en-US" sz="4000">
                <a:latin typeface="Times New Roman" panose="02020603050405020304" charset="0"/>
                <a:cs typeface="Times New Roman" panose="02020603050405020304" charset="0"/>
              </a:rPr>
              <a:t>Pin là nguồn cung cấp năng lượng điện làm sáng đèn. Mỗi pin có 2 cực, một cực dương (+) và một cực âm (-).</a:t>
            </a:r>
          </a:p>
        </p:txBody>
      </p:sp>
      <p:pic>
        <p:nvPicPr>
          <p:cNvPr id="23" name="Picture 22"/>
          <p:cNvPicPr>
            <a:picLocks noChangeAspect="1"/>
          </p:cNvPicPr>
          <p:nvPr/>
        </p:nvPicPr>
        <p:blipFill>
          <a:blip r:embed="rId3"/>
          <a:stretch>
            <a:fillRect/>
          </a:stretch>
        </p:blipFill>
        <p:spPr>
          <a:xfrm>
            <a:off x="801370" y="443230"/>
            <a:ext cx="3327400" cy="647700"/>
          </a:xfrm>
          <a:prstGeom prst="rect">
            <a:avLst/>
          </a:prstGeom>
        </p:spPr>
      </p:pic>
    </p:spTree>
  </p:cSld>
  <p:clrMapOvr>
    <a:masterClrMapping/>
  </p:clrMapOvr>
  <mc:AlternateContent xmlns:mc="http://schemas.openxmlformats.org/markup-compatibility/2006" xmlns:p14="http://schemas.microsoft.com/office/powerpoint/2010/main">
    <mc:Choice Requires="p14">
      <p:transition>
        <p14:prism/>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3" presetClass="entr" presetSubtype="16" fill="hold"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500" fill="hold"/>
                                        <p:tgtEl>
                                          <p:spTgt spid="6"/>
                                        </p:tgtEl>
                                        <p:attrNameLst>
                                          <p:attrName>ppt_w</p:attrName>
                                        </p:attrNameLst>
                                      </p:cBhvr>
                                      <p:tavLst>
                                        <p:tav tm="0">
                                          <p:val>
                                            <p:fltVal val="0"/>
                                          </p:val>
                                        </p:tav>
                                        <p:tav tm="100000">
                                          <p:val>
                                            <p:strVal val="#ppt_w"/>
                                          </p:val>
                                        </p:tav>
                                      </p:tavLst>
                                    </p:anim>
                                    <p:anim calcmode="lin" valueType="num">
                                      <p:cBhvr>
                                        <p:cTn id="8" dur="500" fill="hold"/>
                                        <p:tgtEl>
                                          <p:spTgt spid="6"/>
                                        </p:tgtEl>
                                        <p:attrNameLst>
                                          <p:attrName>ppt_h</p:attrName>
                                        </p:attrNameLst>
                                      </p:cBhvr>
                                      <p:tavLst>
                                        <p:tav tm="0">
                                          <p:val>
                                            <p:fltVal val="0"/>
                                          </p:val>
                                        </p:tav>
                                        <p:tav tm="100000">
                                          <p:val>
                                            <p:strVal val="#ppt_h"/>
                                          </p:val>
                                        </p:tav>
                                      </p:tavLst>
                                    </p:anim>
                                  </p:childTnLst>
                                </p:cTn>
                              </p:par>
                            </p:childTnLst>
                          </p:cTn>
                        </p:par>
                      </p:childTnLst>
                    </p:cTn>
                  </p:par>
                  <p:par>
                    <p:cTn id="9" fill="hold">
                      <p:stCondLst>
                        <p:cond delay="indefinite"/>
                      </p:stCondLst>
                      <p:childTnLst>
                        <p:par>
                          <p:cTn id="10" fill="hold">
                            <p:stCondLst>
                              <p:cond delay="0"/>
                            </p:stCondLst>
                            <p:childTnLst>
                              <p:par>
                                <p:cTn id="11" presetID="9" presetClass="entr" presetSubtype="0" fill="hold" nodeType="clickEffect">
                                  <p:stCondLst>
                                    <p:cond delay="0"/>
                                  </p:stCondLst>
                                  <p:childTnLst>
                                    <p:set>
                                      <p:cBhvr>
                                        <p:cTn id="12" dur="1" fill="hold">
                                          <p:stCondLst>
                                            <p:cond delay="0"/>
                                          </p:stCondLst>
                                        </p:cTn>
                                        <p:tgtEl>
                                          <p:spTgt spid="23"/>
                                        </p:tgtEl>
                                        <p:attrNameLst>
                                          <p:attrName>style.visibility</p:attrName>
                                        </p:attrNameLst>
                                      </p:cBhvr>
                                      <p:to>
                                        <p:strVal val="visible"/>
                                      </p:to>
                                    </p:set>
                                    <p:animEffect transition="in" filter="dissolve">
                                      <p:cBhvr>
                                        <p:cTn id="13" dur="500"/>
                                        <p:tgtEl>
                                          <p:spTgt spid="23"/>
                                        </p:tgtEl>
                                      </p:cBhvr>
                                    </p:animEffect>
                                  </p:childTnLst>
                                </p:cTn>
                              </p:par>
                              <p:par>
                                <p:cTn id="14" presetID="9" presetClass="entr" presetSubtype="0" fill="hold" grpId="0" nodeType="with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dissolve">
                                      <p:cBhvr>
                                        <p:cTn id="16" dur="500"/>
                                        <p:tgtEl>
                                          <p:spTgt spid="7"/>
                                        </p:tgtEl>
                                      </p:cBhvr>
                                    </p:animEffect>
                                  </p:childTnLst>
                                </p:cTn>
                              </p:par>
                            </p:childTnLst>
                          </p:cTn>
                        </p:par>
                      </p:childTnLst>
                    </p:cTn>
                  </p:par>
                  <p:par>
                    <p:cTn id="17" fill="hold">
                      <p:stCondLst>
                        <p:cond delay="indefinite"/>
                      </p:stCondLst>
                      <p:childTnLst>
                        <p:par>
                          <p:cTn id="18" fill="hold">
                            <p:stCondLst>
                              <p:cond delay="0"/>
                            </p:stCondLst>
                            <p:childTnLst>
                              <p:par>
                                <p:cTn id="19" presetID="22" presetClass="entr" presetSubtype="4" fill="hold" nodeType="clickEffect">
                                  <p:stCondLst>
                                    <p:cond delay="0"/>
                                  </p:stCondLst>
                                  <p:childTnLst>
                                    <p:set>
                                      <p:cBhvr>
                                        <p:cTn id="20" dur="1" fill="hold">
                                          <p:stCondLst>
                                            <p:cond delay="0"/>
                                          </p:stCondLst>
                                        </p:cTn>
                                        <p:tgtEl>
                                          <p:spTgt spid="10"/>
                                        </p:tgtEl>
                                        <p:attrNameLst>
                                          <p:attrName>style.visibility</p:attrName>
                                        </p:attrNameLst>
                                      </p:cBhvr>
                                      <p:to>
                                        <p:strVal val="visible"/>
                                      </p:to>
                                    </p:set>
                                    <p:animEffect transition="in" filter="wipe(down)">
                                      <p:cBhvr>
                                        <p:cTn id="21" dur="500"/>
                                        <p:tgtEl>
                                          <p:spTgt spid="10"/>
                                        </p:tgtEl>
                                      </p:cBhvr>
                                    </p:animEffect>
                                  </p:childTnLst>
                                </p:cTn>
                              </p:par>
                            </p:childTnLst>
                          </p:cTn>
                        </p:par>
                      </p:childTnLst>
                    </p:cTn>
                  </p:par>
                  <p:par>
                    <p:cTn id="22" fill="hold">
                      <p:stCondLst>
                        <p:cond delay="indefinite"/>
                      </p:stCondLst>
                      <p:childTnLst>
                        <p:par>
                          <p:cTn id="23" fill="hold">
                            <p:stCondLst>
                              <p:cond delay="0"/>
                            </p:stCondLst>
                            <p:childTnLst>
                              <p:par>
                                <p:cTn id="24" presetID="7" presetClass="entr" presetSubtype="4" fill="hold" nodeType="clickEffect">
                                  <p:stCondLst>
                                    <p:cond delay="0"/>
                                  </p:stCondLst>
                                  <p:childTnLst>
                                    <p:set>
                                      <p:cBhvr>
                                        <p:cTn id="25" dur="500" fill="hold">
                                          <p:stCondLst>
                                            <p:cond delay="0"/>
                                          </p:stCondLst>
                                        </p:cTn>
                                        <p:tgtEl>
                                          <p:spTgt spid="11"/>
                                        </p:tgtEl>
                                        <p:attrNameLst>
                                          <p:attrName>style.visibility</p:attrName>
                                        </p:attrNameLst>
                                      </p:cBhvr>
                                      <p:to>
                                        <p:strVal val="visible"/>
                                      </p:to>
                                    </p:set>
                                    <p:anim calcmode="lin" valueType="num">
                                      <p:cBhvr additive="base">
                                        <p:cTn id="26" dur="500" fill="hold"/>
                                        <p:tgtEl>
                                          <p:spTgt spid="11"/>
                                        </p:tgtEl>
                                        <p:attrNameLst>
                                          <p:attrName>ppt_x</p:attrName>
                                        </p:attrNameLst>
                                      </p:cBhvr>
                                      <p:tavLst>
                                        <p:tav tm="0">
                                          <p:val>
                                            <p:strVal val="#ppt_x"/>
                                          </p:val>
                                        </p:tav>
                                        <p:tav tm="100000">
                                          <p:val>
                                            <p:strVal val="#ppt_x"/>
                                          </p:val>
                                        </p:tav>
                                      </p:tavLst>
                                    </p:anim>
                                    <p:anim calcmode="lin" valueType="num">
                                      <p:cBhvr additive="base">
                                        <p:cTn id="27" dur="500" fill="hold"/>
                                        <p:tgtEl>
                                          <p:spTgt spid="11"/>
                                        </p:tgtEl>
                                        <p:attrNameLst>
                                          <p:attrName>ppt_y</p:attrName>
                                        </p:attrNameLst>
                                      </p:cBhvr>
                                      <p:tavLst>
                                        <p:tav tm="0">
                                          <p:val>
                                            <p:strVal val="1+#ppt_h/2"/>
                                          </p:val>
                                        </p:tav>
                                        <p:tav tm="100000">
                                          <p:val>
                                            <p:strVal val="#ppt_y"/>
                                          </p:val>
                                        </p:tav>
                                      </p:tavLst>
                                    </p:anim>
                                  </p:childTnLst>
                                </p:cTn>
                              </p:par>
                            </p:childTnLst>
                          </p:cTn>
                        </p:par>
                      </p:childTnLst>
                    </p:cTn>
                  </p:par>
                  <p:par>
                    <p:cTn id="28" fill="hold">
                      <p:stCondLst>
                        <p:cond delay="indefinite"/>
                      </p:stCondLst>
                      <p:childTnLst>
                        <p:par>
                          <p:cTn id="29" fill="hold">
                            <p:stCondLst>
                              <p:cond delay="0"/>
                            </p:stCondLst>
                            <p:childTnLst>
                              <p:par>
                                <p:cTn id="30" presetID="22" presetClass="entr" presetSubtype="4" fill="hold" nodeType="clickEffect">
                                  <p:stCondLst>
                                    <p:cond delay="0"/>
                                  </p:stCondLst>
                                  <p:childTnLst>
                                    <p:set>
                                      <p:cBhvr>
                                        <p:cTn id="31" dur="1" fill="hold">
                                          <p:stCondLst>
                                            <p:cond delay="0"/>
                                          </p:stCondLst>
                                        </p:cTn>
                                        <p:tgtEl>
                                          <p:spTgt spid="16"/>
                                        </p:tgtEl>
                                        <p:attrNameLst>
                                          <p:attrName>style.visibility</p:attrName>
                                        </p:attrNameLst>
                                      </p:cBhvr>
                                      <p:to>
                                        <p:strVal val="visible"/>
                                      </p:to>
                                    </p:set>
                                    <p:animEffect transition="in" filter="wipe(down)">
                                      <p:cBhvr>
                                        <p:cTn id="32" dur="500"/>
                                        <p:tgtEl>
                                          <p:spTgt spid="16"/>
                                        </p:tgtEl>
                                      </p:cBhvr>
                                    </p:animEffect>
                                  </p:childTnLst>
                                </p:cTn>
                              </p:par>
                            </p:childTnLst>
                          </p:cTn>
                        </p:par>
                      </p:childTnLst>
                    </p:cTn>
                  </p:par>
                  <p:par>
                    <p:cTn id="33" fill="hold">
                      <p:stCondLst>
                        <p:cond delay="indefinite"/>
                      </p:stCondLst>
                      <p:childTnLst>
                        <p:par>
                          <p:cTn id="34" fill="hold">
                            <p:stCondLst>
                              <p:cond delay="0"/>
                            </p:stCondLst>
                            <p:childTnLst>
                              <p:par>
                                <p:cTn id="35" presetID="2" presetClass="entr" presetSubtype="4" fill="hold" nodeType="clickEffect">
                                  <p:stCondLst>
                                    <p:cond delay="0"/>
                                  </p:stCondLst>
                                  <p:childTnLst>
                                    <p:set>
                                      <p:cBhvr>
                                        <p:cTn id="36" dur="1" fill="hold">
                                          <p:stCondLst>
                                            <p:cond delay="0"/>
                                          </p:stCondLst>
                                        </p:cTn>
                                        <p:tgtEl>
                                          <p:spTgt spid="17"/>
                                        </p:tgtEl>
                                        <p:attrNameLst>
                                          <p:attrName>style.visibility</p:attrName>
                                        </p:attrNameLst>
                                      </p:cBhvr>
                                      <p:to>
                                        <p:strVal val="visible"/>
                                      </p:to>
                                    </p:set>
                                    <p:anim calcmode="lin" valueType="num">
                                      <p:cBhvr additive="base">
                                        <p:cTn id="37" dur="500" fill="hold"/>
                                        <p:tgtEl>
                                          <p:spTgt spid="17"/>
                                        </p:tgtEl>
                                        <p:attrNameLst>
                                          <p:attrName>ppt_x</p:attrName>
                                        </p:attrNameLst>
                                      </p:cBhvr>
                                      <p:tavLst>
                                        <p:tav tm="0">
                                          <p:val>
                                            <p:strVal val="#ppt_x"/>
                                          </p:val>
                                        </p:tav>
                                        <p:tav tm="100000">
                                          <p:val>
                                            <p:strVal val="#ppt_x"/>
                                          </p:val>
                                        </p:tav>
                                      </p:tavLst>
                                    </p:anim>
                                    <p:anim calcmode="lin" valueType="num">
                                      <p:cBhvr additive="base">
                                        <p:cTn id="38" dur="500" fill="hold"/>
                                        <p:tgtEl>
                                          <p:spTgt spid="17"/>
                                        </p:tgtEl>
                                        <p:attrNameLst>
                                          <p:attrName>ppt_y</p:attrName>
                                        </p:attrNameLst>
                                      </p:cBhvr>
                                      <p:tavLst>
                                        <p:tav tm="0">
                                          <p:val>
                                            <p:strVal val="1+#ppt_h/2"/>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22" presetClass="entr" presetSubtype="8" fill="hold" grpId="0" nodeType="clickEffect">
                                  <p:stCondLst>
                                    <p:cond delay="0"/>
                                  </p:stCondLst>
                                  <p:childTnLst>
                                    <p:set>
                                      <p:cBhvr>
                                        <p:cTn id="42" dur="1" fill="hold">
                                          <p:stCondLst>
                                            <p:cond delay="0"/>
                                          </p:stCondLst>
                                        </p:cTn>
                                        <p:tgtEl>
                                          <p:spTgt spid="21"/>
                                        </p:tgtEl>
                                        <p:attrNameLst>
                                          <p:attrName>style.visibility</p:attrName>
                                        </p:attrNameLst>
                                      </p:cBhvr>
                                      <p:to>
                                        <p:strVal val="visible"/>
                                      </p:to>
                                    </p:set>
                                    <p:animEffect transition="in" filter="wipe(left)">
                                      <p:cBhvr>
                                        <p:cTn id="43" dur="500"/>
                                        <p:tgtEl>
                                          <p:spTgt spid="21"/>
                                        </p:tgtEl>
                                      </p:cBhvr>
                                    </p:animEffect>
                                  </p:childTnLst>
                                </p:cTn>
                              </p:par>
                              <p:par>
                                <p:cTn id="44" presetID="22" presetClass="entr" presetSubtype="8" fill="hold" grpId="0" nodeType="withEffect">
                                  <p:stCondLst>
                                    <p:cond delay="0"/>
                                  </p:stCondLst>
                                  <p:childTnLst>
                                    <p:set>
                                      <p:cBhvr>
                                        <p:cTn id="45" dur="1" fill="hold">
                                          <p:stCondLst>
                                            <p:cond delay="0"/>
                                          </p:stCondLst>
                                        </p:cTn>
                                        <p:tgtEl>
                                          <p:spTgt spid="22"/>
                                        </p:tgtEl>
                                        <p:attrNameLst>
                                          <p:attrName>style.visibility</p:attrName>
                                        </p:attrNameLst>
                                      </p:cBhvr>
                                      <p:to>
                                        <p:strVal val="visible"/>
                                      </p:to>
                                    </p:set>
                                    <p:animEffect transition="in" filter="wipe(left)">
                                      <p:cBhvr>
                                        <p:cTn id="46" dur="500"/>
                                        <p:tgtEl>
                                          <p:spTgt spid="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21" grpId="0" animBg="1"/>
      <p:bldP spid="22" grpId="0"/>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3" name="Group 22"/>
          <p:cNvGrpSpPr/>
          <p:nvPr/>
        </p:nvGrpSpPr>
        <p:grpSpPr>
          <a:xfrm>
            <a:off x="0" y="5121910"/>
            <a:ext cx="12192000" cy="1752600"/>
            <a:chOff x="0" y="8066"/>
            <a:chExt cx="19200" cy="2760"/>
          </a:xfrm>
        </p:grpSpPr>
        <p:sp>
          <p:nvSpPr>
            <p:cNvPr id="21" name="Rectangles 20"/>
            <p:cNvSpPr/>
            <p:nvPr/>
          </p:nvSpPr>
          <p:spPr>
            <a:xfrm>
              <a:off x="0" y="8066"/>
              <a:ext cx="19200" cy="2735"/>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Text Box 21"/>
            <p:cNvSpPr txBox="1"/>
            <p:nvPr/>
          </p:nvSpPr>
          <p:spPr>
            <a:xfrm>
              <a:off x="307" y="8066"/>
              <a:ext cx="18756" cy="2761"/>
            </a:xfrm>
            <a:prstGeom prst="rect">
              <a:avLst/>
            </a:prstGeom>
            <a:noFill/>
          </p:spPr>
          <p:txBody>
            <a:bodyPr wrap="square" rtlCol="0">
              <a:spAutoFit/>
            </a:bodyPr>
            <a:lstStyle/>
            <a:p>
              <a:r>
                <a:rPr lang="en-US" sz="3600">
                  <a:latin typeface="Times New Roman" panose="02020603050405020304" charset="0"/>
                  <a:cs typeface="Times New Roman" panose="02020603050405020304" charset="0"/>
                </a:rPr>
                <a:t>Bên trong bóng đèn là dây tóc, hai đầu dây tóc được nối ra bên ngoài. Dòng điện chạy qua dây tóc bóng đèn làm cho dây tóc nóng tới mức phát ra ánh sáng. </a:t>
              </a:r>
            </a:p>
          </p:txBody>
        </p:sp>
      </p:grpSp>
      <p:grpSp>
        <p:nvGrpSpPr>
          <p:cNvPr id="4" name="Group 3"/>
          <p:cNvGrpSpPr/>
          <p:nvPr/>
        </p:nvGrpSpPr>
        <p:grpSpPr>
          <a:xfrm>
            <a:off x="4446905" y="788670"/>
            <a:ext cx="4114800" cy="4114800"/>
            <a:chOff x="7003" y="1242"/>
            <a:chExt cx="6480" cy="6480"/>
          </a:xfrm>
        </p:grpSpPr>
        <p:sp>
          <p:nvSpPr>
            <p:cNvPr id="2" name="Oval 1"/>
            <p:cNvSpPr/>
            <p:nvPr/>
          </p:nvSpPr>
          <p:spPr>
            <a:xfrm>
              <a:off x="7003" y="1242"/>
              <a:ext cx="6480" cy="6480"/>
            </a:xfrm>
            <a:prstGeom prst="ellipse">
              <a:avLst/>
            </a:prstGeom>
            <a:solidFill>
              <a:srgbClr val="D8E2D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3" name="Picture 2" descr="Lovepik_com-401380536-cartoon-glowing-light-bulb-material"/>
            <p:cNvPicPr>
              <a:picLocks noChangeAspect="1"/>
            </p:cNvPicPr>
            <p:nvPr/>
          </p:nvPicPr>
          <p:blipFill>
            <a:blip r:embed="rId2"/>
            <a:srcRect l="26945" t="16581" r="26623" b="1690"/>
            <a:stretch>
              <a:fillRect/>
            </a:stretch>
          </p:blipFill>
          <p:spPr>
            <a:xfrm>
              <a:off x="8613" y="1442"/>
              <a:ext cx="3472" cy="6117"/>
            </a:xfrm>
            <a:prstGeom prst="roundRect">
              <a:avLst>
                <a:gd name="adj" fmla="val 40895"/>
              </a:avLst>
            </a:prstGeom>
          </p:spPr>
        </p:pic>
      </p:grpSp>
      <p:cxnSp>
        <p:nvCxnSpPr>
          <p:cNvPr id="16" name="Elbow Connector 15"/>
          <p:cNvCxnSpPr/>
          <p:nvPr/>
        </p:nvCxnSpPr>
        <p:spPr>
          <a:xfrm rot="10800000">
            <a:off x="3473450" y="2844800"/>
            <a:ext cx="3052445" cy="1748155"/>
          </a:xfrm>
          <a:prstGeom prst="bentConnector3">
            <a:avLst>
              <a:gd name="adj1" fmla="val 49990"/>
            </a:avLst>
          </a:prstGeom>
          <a:ln w="5715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0" name="Elbow Connector 9"/>
          <p:cNvCxnSpPr/>
          <p:nvPr/>
        </p:nvCxnSpPr>
        <p:spPr>
          <a:xfrm flipV="1">
            <a:off x="7026275" y="788670"/>
            <a:ext cx="1956435" cy="1359535"/>
          </a:xfrm>
          <a:prstGeom prst="bentConnector3">
            <a:avLst>
              <a:gd name="adj1" fmla="val 50016"/>
            </a:avLst>
          </a:prstGeom>
          <a:ln w="57150">
            <a:solidFill>
              <a:schemeClr val="bg1"/>
            </a:solidFill>
          </a:ln>
        </p:spPr>
        <p:style>
          <a:lnRef idx="1">
            <a:schemeClr val="accent1"/>
          </a:lnRef>
          <a:fillRef idx="0">
            <a:schemeClr val="accent1"/>
          </a:fillRef>
          <a:effectRef idx="0">
            <a:schemeClr val="accent1"/>
          </a:effectRef>
          <a:fontRef idx="minor">
            <a:schemeClr val="tx1"/>
          </a:fontRef>
        </p:style>
      </p:cxnSp>
      <p:grpSp>
        <p:nvGrpSpPr>
          <p:cNvPr id="17" name="Group 16"/>
          <p:cNvGrpSpPr/>
          <p:nvPr/>
        </p:nvGrpSpPr>
        <p:grpSpPr>
          <a:xfrm>
            <a:off x="195173" y="2357120"/>
            <a:ext cx="3384100" cy="977900"/>
            <a:chOff x="-981" y="681"/>
            <a:chExt cx="8207" cy="1540"/>
          </a:xfrm>
        </p:grpSpPr>
        <p:sp>
          <p:nvSpPr>
            <p:cNvPr id="19" name="Rounded Rectangle 18"/>
            <p:cNvSpPr/>
            <p:nvPr/>
          </p:nvSpPr>
          <p:spPr>
            <a:xfrm>
              <a:off x="-981" y="681"/>
              <a:ext cx="8207" cy="1540"/>
            </a:xfrm>
            <a:prstGeom prst="roundRect">
              <a:avLst>
                <a:gd name="adj" fmla="val 50000"/>
              </a:avLst>
            </a:prstGeom>
            <a:solidFill>
              <a:schemeClr val="bg1"/>
            </a:solidFill>
            <a:ln w="38100">
              <a:solidFill>
                <a:schemeClr val="accent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Text Box 19"/>
            <p:cNvSpPr txBox="1"/>
            <p:nvPr/>
          </p:nvSpPr>
          <p:spPr>
            <a:xfrm>
              <a:off x="611" y="943"/>
              <a:ext cx="6055" cy="1016"/>
            </a:xfrm>
            <a:prstGeom prst="rect">
              <a:avLst/>
            </a:prstGeom>
            <a:noFill/>
          </p:spPr>
          <p:txBody>
            <a:bodyPr wrap="square" rtlCol="0">
              <a:spAutoFit/>
            </a:bodyPr>
            <a:lstStyle/>
            <a:p>
              <a:r>
                <a:rPr lang="en-US" sz="3600">
                  <a:solidFill>
                    <a:schemeClr val="accent1">
                      <a:lumMod val="50000"/>
                    </a:schemeClr>
                  </a:solidFill>
                  <a:latin typeface="Times New Roman" panose="02020603050405020304" charset="0"/>
                  <a:cs typeface="Times New Roman" panose="02020603050405020304" charset="0"/>
                </a:rPr>
                <a:t>Núm thiếc</a:t>
              </a:r>
            </a:p>
          </p:txBody>
        </p:sp>
      </p:grpSp>
      <p:grpSp>
        <p:nvGrpSpPr>
          <p:cNvPr id="11" name="Group 10"/>
          <p:cNvGrpSpPr/>
          <p:nvPr/>
        </p:nvGrpSpPr>
        <p:grpSpPr>
          <a:xfrm>
            <a:off x="8818245" y="278130"/>
            <a:ext cx="3244531" cy="977900"/>
            <a:chOff x="1139" y="681"/>
            <a:chExt cx="6800" cy="1540"/>
          </a:xfrm>
        </p:grpSpPr>
        <p:sp>
          <p:nvSpPr>
            <p:cNvPr id="14" name="Rounded Rectangle 13"/>
            <p:cNvSpPr/>
            <p:nvPr/>
          </p:nvSpPr>
          <p:spPr>
            <a:xfrm>
              <a:off x="1139" y="681"/>
              <a:ext cx="6086" cy="1540"/>
            </a:xfrm>
            <a:prstGeom prst="roundRect">
              <a:avLst>
                <a:gd name="adj" fmla="val 50000"/>
              </a:avLst>
            </a:prstGeom>
            <a:solidFill>
              <a:schemeClr val="bg1"/>
            </a:solidFill>
            <a:ln w="38100">
              <a:solidFill>
                <a:schemeClr val="accent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 Box 14"/>
            <p:cNvSpPr txBox="1"/>
            <p:nvPr/>
          </p:nvSpPr>
          <p:spPr>
            <a:xfrm>
              <a:off x="2703" y="943"/>
              <a:ext cx="5236" cy="1016"/>
            </a:xfrm>
            <a:prstGeom prst="rect">
              <a:avLst/>
            </a:prstGeom>
            <a:noFill/>
          </p:spPr>
          <p:txBody>
            <a:bodyPr wrap="square" rtlCol="0">
              <a:spAutoFit/>
            </a:bodyPr>
            <a:lstStyle/>
            <a:p>
              <a:r>
                <a:rPr lang="en-US" sz="3600">
                  <a:solidFill>
                    <a:schemeClr val="accent1">
                      <a:lumMod val="50000"/>
                    </a:schemeClr>
                  </a:solidFill>
                  <a:latin typeface="Times New Roman" panose="02020603050405020304" charset="0"/>
                  <a:cs typeface="Times New Roman" panose="02020603050405020304" charset="0"/>
                </a:rPr>
                <a:t>Dây tóc</a:t>
              </a:r>
            </a:p>
          </p:txBody>
        </p:sp>
      </p:grpSp>
      <p:grpSp>
        <p:nvGrpSpPr>
          <p:cNvPr id="13" name="Group 12"/>
          <p:cNvGrpSpPr/>
          <p:nvPr/>
        </p:nvGrpSpPr>
        <p:grpSpPr>
          <a:xfrm>
            <a:off x="145415" y="278130"/>
            <a:ext cx="5116830" cy="1002030"/>
            <a:chOff x="229" y="438"/>
            <a:chExt cx="8058" cy="1578"/>
          </a:xfrm>
        </p:grpSpPr>
        <p:sp>
          <p:nvSpPr>
            <p:cNvPr id="7" name="Rounded Rectangle 6"/>
            <p:cNvSpPr/>
            <p:nvPr/>
          </p:nvSpPr>
          <p:spPr>
            <a:xfrm>
              <a:off x="229" y="438"/>
              <a:ext cx="7001" cy="1579"/>
            </a:xfrm>
            <a:prstGeom prst="roundRect">
              <a:avLst>
                <a:gd name="adj" fmla="val 50000"/>
              </a:avLst>
            </a:prstGeom>
            <a:solidFill>
              <a:schemeClr val="bg1"/>
            </a:solidFill>
            <a:ln w="38100">
              <a:solidFill>
                <a:schemeClr val="accent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2" name="Picture 11"/>
            <p:cNvPicPr>
              <a:picLocks noChangeAspect="1"/>
            </p:cNvPicPr>
            <p:nvPr/>
          </p:nvPicPr>
          <p:blipFill>
            <a:blip r:embed="rId3"/>
            <a:stretch>
              <a:fillRect/>
            </a:stretch>
          </p:blipFill>
          <p:spPr>
            <a:xfrm>
              <a:off x="307" y="718"/>
              <a:ext cx="7980" cy="1020"/>
            </a:xfrm>
            <a:prstGeom prst="rect">
              <a:avLst/>
            </a:prstGeom>
          </p:spPr>
        </p:pic>
      </p:grpSp>
    </p:spTree>
  </p:cSld>
  <p:clrMapOvr>
    <a:masterClrMapping/>
  </p:clrMapOvr>
  <mc:AlternateContent xmlns:mc="http://schemas.openxmlformats.org/markup-compatibility/2006" xmlns:p14="http://schemas.microsoft.com/office/powerpoint/2010/main">
    <mc:Choice Requires="p14">
      <p:transition>
        <p14:prism/>
      </p:transition>
    </mc:Choice>
    <mc:Fallback xmlns="">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3" presetClass="entr" presetSubtype="16"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500" fill="hold"/>
                                        <p:tgtEl>
                                          <p:spTgt spid="4"/>
                                        </p:tgtEl>
                                        <p:attrNameLst>
                                          <p:attrName>ppt_w</p:attrName>
                                        </p:attrNameLst>
                                      </p:cBhvr>
                                      <p:tavLst>
                                        <p:tav tm="0">
                                          <p:val>
                                            <p:fltVal val="0"/>
                                          </p:val>
                                        </p:tav>
                                        <p:tav tm="100000">
                                          <p:val>
                                            <p:strVal val="#ppt_w"/>
                                          </p:val>
                                        </p:tav>
                                      </p:tavLst>
                                    </p:anim>
                                    <p:anim calcmode="lin" valueType="num">
                                      <p:cBhvr>
                                        <p:cTn id="8" dur="500" fill="hold"/>
                                        <p:tgtEl>
                                          <p:spTgt spid="4"/>
                                        </p:tgtEl>
                                        <p:attrNameLst>
                                          <p:attrName>ppt_h</p:attrName>
                                        </p:attrNameLst>
                                      </p:cBhvr>
                                      <p:tavLst>
                                        <p:tav tm="0">
                                          <p:val>
                                            <p:fltVal val="0"/>
                                          </p:val>
                                        </p:tav>
                                        <p:tav tm="100000">
                                          <p:val>
                                            <p:strVal val="#ppt_h"/>
                                          </p:val>
                                        </p:tav>
                                      </p:tavLst>
                                    </p:anim>
                                  </p:childTnLst>
                                </p:cTn>
                              </p:par>
                            </p:childTnLst>
                          </p:cTn>
                        </p:par>
                      </p:childTnLst>
                    </p:cTn>
                  </p:par>
                  <p:par>
                    <p:cTn id="9" fill="hold">
                      <p:stCondLst>
                        <p:cond delay="indefinite"/>
                      </p:stCondLst>
                      <p:childTnLst>
                        <p:par>
                          <p:cTn id="10" fill="hold">
                            <p:stCondLst>
                              <p:cond delay="0"/>
                            </p:stCondLst>
                            <p:childTnLst>
                              <p:par>
                                <p:cTn id="11" presetID="5" presetClass="entr" presetSubtype="10" fill="hold" nodeType="clickEffect">
                                  <p:stCondLst>
                                    <p:cond delay="0"/>
                                  </p:stCondLst>
                                  <p:childTnLst>
                                    <p:set>
                                      <p:cBhvr>
                                        <p:cTn id="12" dur="1" fill="hold">
                                          <p:stCondLst>
                                            <p:cond delay="0"/>
                                          </p:stCondLst>
                                        </p:cTn>
                                        <p:tgtEl>
                                          <p:spTgt spid="13"/>
                                        </p:tgtEl>
                                        <p:attrNameLst>
                                          <p:attrName>style.visibility</p:attrName>
                                        </p:attrNameLst>
                                      </p:cBhvr>
                                      <p:to>
                                        <p:strVal val="visible"/>
                                      </p:to>
                                    </p:set>
                                    <p:animEffect transition="in" filter="checkerboard(across)">
                                      <p:cBhvr>
                                        <p:cTn id="13" dur="500"/>
                                        <p:tgtEl>
                                          <p:spTgt spid="13"/>
                                        </p:tgtEl>
                                      </p:cBhvr>
                                    </p:animEffect>
                                  </p:childTnLst>
                                </p:cTn>
                              </p:par>
                            </p:childTnLst>
                          </p:cTn>
                        </p:par>
                      </p:childTnLst>
                    </p:cTn>
                  </p:par>
                  <p:par>
                    <p:cTn id="14" fill="hold">
                      <p:stCondLst>
                        <p:cond delay="indefinite"/>
                      </p:stCondLst>
                      <p:childTnLst>
                        <p:par>
                          <p:cTn id="15" fill="hold">
                            <p:stCondLst>
                              <p:cond delay="0"/>
                            </p:stCondLst>
                            <p:childTnLst>
                              <p:par>
                                <p:cTn id="16" presetID="22" presetClass="entr" presetSubtype="4" fill="hold" nodeType="clickEffect">
                                  <p:stCondLst>
                                    <p:cond delay="0"/>
                                  </p:stCondLst>
                                  <p:childTnLst>
                                    <p:set>
                                      <p:cBhvr>
                                        <p:cTn id="17" dur="1" fill="hold">
                                          <p:stCondLst>
                                            <p:cond delay="0"/>
                                          </p:stCondLst>
                                        </p:cTn>
                                        <p:tgtEl>
                                          <p:spTgt spid="10"/>
                                        </p:tgtEl>
                                        <p:attrNameLst>
                                          <p:attrName>style.visibility</p:attrName>
                                        </p:attrNameLst>
                                      </p:cBhvr>
                                      <p:to>
                                        <p:strVal val="visible"/>
                                      </p:to>
                                    </p:set>
                                    <p:animEffect transition="in" filter="wipe(down)">
                                      <p:cBhvr>
                                        <p:cTn id="18" dur="500"/>
                                        <p:tgtEl>
                                          <p:spTgt spid="10"/>
                                        </p:tgtEl>
                                      </p:cBhvr>
                                    </p:animEffect>
                                  </p:childTnLst>
                                </p:cTn>
                              </p:par>
                            </p:childTnLst>
                          </p:cTn>
                        </p:par>
                      </p:childTnLst>
                    </p:cTn>
                  </p:par>
                  <p:par>
                    <p:cTn id="19" fill="hold">
                      <p:stCondLst>
                        <p:cond delay="indefinite"/>
                      </p:stCondLst>
                      <p:childTnLst>
                        <p:par>
                          <p:cTn id="20" fill="hold">
                            <p:stCondLst>
                              <p:cond delay="0"/>
                            </p:stCondLst>
                            <p:childTnLst>
                              <p:par>
                                <p:cTn id="21" presetID="5" presetClass="entr" presetSubtype="10" fill="hold" nodeType="clickEffect">
                                  <p:stCondLst>
                                    <p:cond delay="0"/>
                                  </p:stCondLst>
                                  <p:childTnLst>
                                    <p:set>
                                      <p:cBhvr>
                                        <p:cTn id="22" dur="1" fill="hold">
                                          <p:stCondLst>
                                            <p:cond delay="0"/>
                                          </p:stCondLst>
                                        </p:cTn>
                                        <p:tgtEl>
                                          <p:spTgt spid="11"/>
                                        </p:tgtEl>
                                        <p:attrNameLst>
                                          <p:attrName>style.visibility</p:attrName>
                                        </p:attrNameLst>
                                      </p:cBhvr>
                                      <p:to>
                                        <p:strVal val="visible"/>
                                      </p:to>
                                    </p:set>
                                    <p:animEffect transition="in" filter="checkerboard(across)">
                                      <p:cBhvr>
                                        <p:cTn id="23" dur="500"/>
                                        <p:tgtEl>
                                          <p:spTgt spid="11"/>
                                        </p:tgtEl>
                                      </p:cBhvr>
                                    </p:animEffect>
                                  </p:childTnLst>
                                </p:cTn>
                              </p:par>
                            </p:childTnLst>
                          </p:cTn>
                        </p:par>
                      </p:childTnLst>
                    </p:cTn>
                  </p:par>
                  <p:par>
                    <p:cTn id="24" fill="hold">
                      <p:stCondLst>
                        <p:cond delay="indefinite"/>
                      </p:stCondLst>
                      <p:childTnLst>
                        <p:par>
                          <p:cTn id="25" fill="hold">
                            <p:stCondLst>
                              <p:cond delay="0"/>
                            </p:stCondLst>
                            <p:childTnLst>
                              <p:par>
                                <p:cTn id="26" presetID="22" presetClass="entr" presetSubtype="4" fill="hold" nodeType="clickEffect">
                                  <p:stCondLst>
                                    <p:cond delay="0"/>
                                  </p:stCondLst>
                                  <p:childTnLst>
                                    <p:set>
                                      <p:cBhvr>
                                        <p:cTn id="27" dur="1" fill="hold">
                                          <p:stCondLst>
                                            <p:cond delay="0"/>
                                          </p:stCondLst>
                                        </p:cTn>
                                        <p:tgtEl>
                                          <p:spTgt spid="16"/>
                                        </p:tgtEl>
                                        <p:attrNameLst>
                                          <p:attrName>style.visibility</p:attrName>
                                        </p:attrNameLst>
                                      </p:cBhvr>
                                      <p:to>
                                        <p:strVal val="visible"/>
                                      </p:to>
                                    </p:set>
                                    <p:animEffect transition="in" filter="wipe(down)">
                                      <p:cBhvr>
                                        <p:cTn id="28" dur="500"/>
                                        <p:tgtEl>
                                          <p:spTgt spid="16"/>
                                        </p:tgtEl>
                                      </p:cBhvr>
                                    </p:animEffect>
                                  </p:childTnLst>
                                </p:cTn>
                              </p:par>
                            </p:childTnLst>
                          </p:cTn>
                        </p:par>
                      </p:childTnLst>
                    </p:cTn>
                  </p:par>
                  <p:par>
                    <p:cTn id="29" fill="hold">
                      <p:stCondLst>
                        <p:cond delay="indefinite"/>
                      </p:stCondLst>
                      <p:childTnLst>
                        <p:par>
                          <p:cTn id="30" fill="hold">
                            <p:stCondLst>
                              <p:cond delay="0"/>
                            </p:stCondLst>
                            <p:childTnLst>
                              <p:par>
                                <p:cTn id="31" presetID="5" presetClass="entr" presetSubtype="10" fill="hold" nodeType="clickEffect">
                                  <p:stCondLst>
                                    <p:cond delay="0"/>
                                  </p:stCondLst>
                                  <p:childTnLst>
                                    <p:set>
                                      <p:cBhvr>
                                        <p:cTn id="32" dur="1" fill="hold">
                                          <p:stCondLst>
                                            <p:cond delay="0"/>
                                          </p:stCondLst>
                                        </p:cTn>
                                        <p:tgtEl>
                                          <p:spTgt spid="17"/>
                                        </p:tgtEl>
                                        <p:attrNameLst>
                                          <p:attrName>style.visibility</p:attrName>
                                        </p:attrNameLst>
                                      </p:cBhvr>
                                      <p:to>
                                        <p:strVal val="visible"/>
                                      </p:to>
                                    </p:set>
                                    <p:animEffect transition="in" filter="checkerboard(across)">
                                      <p:cBhvr>
                                        <p:cTn id="33" dur="500"/>
                                        <p:tgtEl>
                                          <p:spTgt spid="17"/>
                                        </p:tgtEl>
                                      </p:cBhvr>
                                    </p:animEffect>
                                  </p:childTnLst>
                                </p:cTn>
                              </p:par>
                            </p:childTnLst>
                          </p:cTn>
                        </p:par>
                      </p:childTnLst>
                    </p:cTn>
                  </p:par>
                  <p:par>
                    <p:cTn id="34" fill="hold">
                      <p:stCondLst>
                        <p:cond delay="indefinite"/>
                      </p:stCondLst>
                      <p:childTnLst>
                        <p:par>
                          <p:cTn id="35" fill="hold">
                            <p:stCondLst>
                              <p:cond delay="0"/>
                            </p:stCondLst>
                            <p:childTnLst>
                              <p:par>
                                <p:cTn id="36" presetID="22" presetClass="entr" presetSubtype="8" fill="hold" nodeType="clickEffect">
                                  <p:stCondLst>
                                    <p:cond delay="0"/>
                                  </p:stCondLst>
                                  <p:childTnLst>
                                    <p:set>
                                      <p:cBhvr>
                                        <p:cTn id="37" dur="1" fill="hold">
                                          <p:stCondLst>
                                            <p:cond delay="0"/>
                                          </p:stCondLst>
                                        </p:cTn>
                                        <p:tgtEl>
                                          <p:spTgt spid="23"/>
                                        </p:tgtEl>
                                        <p:attrNameLst>
                                          <p:attrName>style.visibility</p:attrName>
                                        </p:attrNameLst>
                                      </p:cBhvr>
                                      <p:to>
                                        <p:strVal val="visible"/>
                                      </p:to>
                                    </p:set>
                                    <p:animEffect transition="in" filter="wipe(left)">
                                      <p:cBhvr>
                                        <p:cTn id="38"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xml><?xml version="1.0" encoding="utf-8"?>
<p:sld xmlns:a="http://schemas.openxmlformats.org/drawingml/2006/main" xmlns:r="http://schemas.openxmlformats.org/officeDocument/2006/relationships" xmlns:p="http://schemas.openxmlformats.org/presentationml/2006/main">
  <p:cSld>
    <p:bg>
      <p:bgPr>
        <a:solidFill>
          <a:srgbClr val="CB997E"/>
        </a:solidFill>
        <a:effectLst/>
      </p:bgPr>
    </p:bg>
    <p:spTree>
      <p:nvGrpSpPr>
        <p:cNvPr id="1" name="Shape 267"/>
        <p:cNvGrpSpPr/>
        <p:nvPr/>
      </p:nvGrpSpPr>
      <p:grpSpPr>
        <a:xfrm>
          <a:off x="0" y="0"/>
          <a:ext cx="0" cy="0"/>
          <a:chOff x="0" y="0"/>
          <a:chExt cx="0" cy="0"/>
        </a:xfrm>
      </p:grpSpPr>
      <p:pic>
        <p:nvPicPr>
          <p:cNvPr id="3" name="Picture 2"/>
          <p:cNvPicPr>
            <a:picLocks noChangeAspect="1"/>
          </p:cNvPicPr>
          <p:nvPr/>
        </p:nvPicPr>
        <p:blipFill>
          <a:blip r:embed="rId3"/>
          <a:srcRect l="33667" t="34370" r="2443" b="36546"/>
          <a:stretch>
            <a:fillRect/>
          </a:stretch>
        </p:blipFill>
        <p:spPr>
          <a:xfrm>
            <a:off x="6377940" y="-1169670"/>
            <a:ext cx="3808730" cy="975360"/>
          </a:xfrm>
          <a:prstGeom prst="rect">
            <a:avLst/>
          </a:prstGeom>
        </p:spPr>
      </p:pic>
      <p:pic>
        <p:nvPicPr>
          <p:cNvPr id="4" name="Picture 3" descr="—Pngtree—student_1817853"/>
          <p:cNvPicPr>
            <a:picLocks noChangeAspect="1"/>
          </p:cNvPicPr>
          <p:nvPr/>
        </p:nvPicPr>
        <p:blipFill>
          <a:blip r:embed="rId4"/>
          <a:srcRect b="10398"/>
          <a:stretch>
            <a:fillRect/>
          </a:stretch>
        </p:blipFill>
        <p:spPr>
          <a:xfrm>
            <a:off x="-863600" y="-29845"/>
            <a:ext cx="7999095" cy="7168515"/>
          </a:xfrm>
          <a:prstGeom prst="rect">
            <a:avLst/>
          </a:prstGeom>
        </p:spPr>
      </p:pic>
      <p:sp>
        <p:nvSpPr>
          <p:cNvPr id="2" name="Cloud Callout 1"/>
          <p:cNvSpPr/>
          <p:nvPr/>
        </p:nvSpPr>
        <p:spPr>
          <a:xfrm>
            <a:off x="4868545" y="1718945"/>
            <a:ext cx="5323205" cy="3626485"/>
          </a:xfrm>
          <a:prstGeom prst="cloudCallout">
            <a:avLst>
              <a:gd name="adj1" fmla="val -63117"/>
              <a:gd name="adj2" fmla="val 16431"/>
            </a:avLst>
          </a:prstGeom>
          <a:solidFill>
            <a:srgbClr val="AFD3AB"/>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Text Box 4"/>
          <p:cNvSpPr txBox="1"/>
          <p:nvPr/>
        </p:nvSpPr>
        <p:spPr>
          <a:xfrm>
            <a:off x="5378450" y="2479675"/>
            <a:ext cx="4079240" cy="2061210"/>
          </a:xfrm>
          <a:prstGeom prst="rect">
            <a:avLst/>
          </a:prstGeom>
          <a:noFill/>
        </p:spPr>
        <p:txBody>
          <a:bodyPr wrap="square" rtlCol="0">
            <a:spAutoFit/>
          </a:bodyPr>
          <a:lstStyle/>
          <a:p>
            <a:pPr algn="ctr"/>
            <a:r>
              <a:rPr lang="en-US" sz="3200" i="1">
                <a:solidFill>
                  <a:schemeClr val="accent4">
                    <a:lumMod val="75000"/>
                  </a:schemeClr>
                </a:solidFill>
                <a:latin typeface="Times New Roman" panose="02020603050405020304" charset="0"/>
                <a:cs typeface="Times New Roman" panose="02020603050405020304" charset="0"/>
              </a:rPr>
              <a:t>Cùng đoán xem hai cách lắp dưới đây, cách nào bóng đèn có thể sáng? Vì sao? </a:t>
            </a:r>
          </a:p>
        </p:txBody>
      </p:sp>
      <p:grpSp>
        <p:nvGrpSpPr>
          <p:cNvPr id="158" name="Google Shape;158;p3"/>
          <p:cNvGrpSpPr/>
          <p:nvPr/>
        </p:nvGrpSpPr>
        <p:grpSpPr>
          <a:xfrm>
            <a:off x="4376420" y="88900"/>
            <a:ext cx="1223010" cy="1220470"/>
            <a:chOff x="289713" y="0"/>
            <a:chExt cx="847025" cy="950950"/>
          </a:xfrm>
        </p:grpSpPr>
        <p:sp>
          <p:nvSpPr>
            <p:cNvPr id="159" name="Google Shape;159;p3"/>
            <p:cNvSpPr/>
            <p:nvPr/>
          </p:nvSpPr>
          <p:spPr>
            <a:xfrm>
              <a:off x="289713" y="556700"/>
              <a:ext cx="847025" cy="378250"/>
            </a:xfrm>
            <a:custGeom>
              <a:avLst/>
              <a:gdLst/>
              <a:ahLst/>
              <a:cxnLst/>
              <a:rect l="l" t="t" r="r" b="b"/>
              <a:pathLst>
                <a:path w="33881" h="15130" extrusionOk="0">
                  <a:moveTo>
                    <a:pt x="15662" y="1"/>
                  </a:moveTo>
                  <a:lnTo>
                    <a:pt x="14277" y="214"/>
                  </a:lnTo>
                  <a:lnTo>
                    <a:pt x="12998" y="320"/>
                  </a:lnTo>
                  <a:lnTo>
                    <a:pt x="10548" y="853"/>
                  </a:lnTo>
                  <a:lnTo>
                    <a:pt x="8204" y="1599"/>
                  </a:lnTo>
                  <a:lnTo>
                    <a:pt x="6180" y="2345"/>
                  </a:lnTo>
                  <a:lnTo>
                    <a:pt x="4368" y="3197"/>
                  </a:lnTo>
                  <a:lnTo>
                    <a:pt x="2877" y="4049"/>
                  </a:lnTo>
                  <a:lnTo>
                    <a:pt x="1705" y="4795"/>
                  </a:lnTo>
                  <a:lnTo>
                    <a:pt x="746" y="5328"/>
                  </a:lnTo>
                  <a:lnTo>
                    <a:pt x="0" y="5860"/>
                  </a:lnTo>
                  <a:lnTo>
                    <a:pt x="1811" y="15130"/>
                  </a:lnTo>
                  <a:lnTo>
                    <a:pt x="5114" y="14490"/>
                  </a:lnTo>
                  <a:lnTo>
                    <a:pt x="8204" y="13958"/>
                  </a:lnTo>
                  <a:lnTo>
                    <a:pt x="11187" y="13745"/>
                  </a:lnTo>
                  <a:lnTo>
                    <a:pt x="14064" y="13532"/>
                  </a:lnTo>
                  <a:lnTo>
                    <a:pt x="16727" y="13425"/>
                  </a:lnTo>
                  <a:lnTo>
                    <a:pt x="19284" y="13425"/>
                  </a:lnTo>
                  <a:lnTo>
                    <a:pt x="21522" y="13532"/>
                  </a:lnTo>
                  <a:lnTo>
                    <a:pt x="23653" y="13638"/>
                  </a:lnTo>
                  <a:lnTo>
                    <a:pt x="27275" y="14064"/>
                  </a:lnTo>
                  <a:lnTo>
                    <a:pt x="29939" y="14597"/>
                  </a:lnTo>
                  <a:lnTo>
                    <a:pt x="31537" y="14917"/>
                  </a:lnTo>
                  <a:lnTo>
                    <a:pt x="32176" y="15130"/>
                  </a:lnTo>
                  <a:lnTo>
                    <a:pt x="33881" y="5860"/>
                  </a:lnTo>
                  <a:lnTo>
                    <a:pt x="32283" y="4688"/>
                  </a:lnTo>
                  <a:lnTo>
                    <a:pt x="30685" y="3730"/>
                  </a:lnTo>
                  <a:lnTo>
                    <a:pt x="29086" y="2771"/>
                  </a:lnTo>
                  <a:lnTo>
                    <a:pt x="27488" y="2025"/>
                  </a:lnTo>
                  <a:lnTo>
                    <a:pt x="25890" y="1492"/>
                  </a:lnTo>
                  <a:lnTo>
                    <a:pt x="24398" y="959"/>
                  </a:lnTo>
                  <a:lnTo>
                    <a:pt x="22907" y="533"/>
                  </a:lnTo>
                  <a:lnTo>
                    <a:pt x="21309" y="320"/>
                  </a:lnTo>
                  <a:lnTo>
                    <a:pt x="19924" y="107"/>
                  </a:lnTo>
                  <a:lnTo>
                    <a:pt x="18432"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160;p3"/>
            <p:cNvSpPr/>
            <p:nvPr/>
          </p:nvSpPr>
          <p:spPr>
            <a:xfrm>
              <a:off x="334988" y="886975"/>
              <a:ext cx="759150" cy="63975"/>
            </a:xfrm>
            <a:custGeom>
              <a:avLst/>
              <a:gdLst/>
              <a:ahLst/>
              <a:cxnLst/>
              <a:rect l="l" t="t" r="r" b="b"/>
              <a:pathLst>
                <a:path w="30366" h="2559" extrusionOk="0">
                  <a:moveTo>
                    <a:pt x="15129" y="1"/>
                  </a:moveTo>
                  <a:lnTo>
                    <a:pt x="12466" y="108"/>
                  </a:lnTo>
                  <a:lnTo>
                    <a:pt x="9589" y="321"/>
                  </a:lnTo>
                  <a:lnTo>
                    <a:pt x="6499" y="640"/>
                  </a:lnTo>
                  <a:lnTo>
                    <a:pt x="3303" y="1173"/>
                  </a:lnTo>
                  <a:lnTo>
                    <a:pt x="0" y="1919"/>
                  </a:lnTo>
                  <a:lnTo>
                    <a:pt x="2025" y="2132"/>
                  </a:lnTo>
                  <a:lnTo>
                    <a:pt x="4582" y="2345"/>
                  </a:lnTo>
                  <a:lnTo>
                    <a:pt x="8098" y="2451"/>
                  </a:lnTo>
                  <a:lnTo>
                    <a:pt x="12466" y="2558"/>
                  </a:lnTo>
                  <a:lnTo>
                    <a:pt x="17686" y="2558"/>
                  </a:lnTo>
                  <a:lnTo>
                    <a:pt x="23653" y="2345"/>
                  </a:lnTo>
                  <a:lnTo>
                    <a:pt x="30365" y="1919"/>
                  </a:lnTo>
                  <a:lnTo>
                    <a:pt x="29726" y="1706"/>
                  </a:lnTo>
                  <a:lnTo>
                    <a:pt x="28128" y="1279"/>
                  </a:lnTo>
                  <a:lnTo>
                    <a:pt x="25571" y="747"/>
                  </a:lnTo>
                  <a:lnTo>
                    <a:pt x="23866" y="534"/>
                  </a:lnTo>
                  <a:lnTo>
                    <a:pt x="22055" y="321"/>
                  </a:lnTo>
                  <a:lnTo>
                    <a:pt x="19924" y="108"/>
                  </a:lnTo>
                  <a:lnTo>
                    <a:pt x="1758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161;p3"/>
            <p:cNvSpPr/>
            <p:nvPr/>
          </p:nvSpPr>
          <p:spPr>
            <a:xfrm>
              <a:off x="390913" y="900300"/>
              <a:ext cx="668600" cy="45300"/>
            </a:xfrm>
            <a:custGeom>
              <a:avLst/>
              <a:gdLst/>
              <a:ahLst/>
              <a:cxnLst/>
              <a:rect l="l" t="t" r="r" b="b"/>
              <a:pathLst>
                <a:path w="26744" h="1812" extrusionOk="0">
                  <a:moveTo>
                    <a:pt x="12999" y="1"/>
                  </a:moveTo>
                  <a:lnTo>
                    <a:pt x="8844" y="107"/>
                  </a:lnTo>
                  <a:lnTo>
                    <a:pt x="5221" y="427"/>
                  </a:lnTo>
                  <a:lnTo>
                    <a:pt x="2451" y="746"/>
                  </a:lnTo>
                  <a:lnTo>
                    <a:pt x="1" y="1066"/>
                  </a:lnTo>
                  <a:lnTo>
                    <a:pt x="2132" y="1386"/>
                  </a:lnTo>
                  <a:lnTo>
                    <a:pt x="4369" y="1599"/>
                  </a:lnTo>
                  <a:lnTo>
                    <a:pt x="8950" y="1812"/>
                  </a:lnTo>
                  <a:lnTo>
                    <a:pt x="13425" y="1812"/>
                  </a:lnTo>
                  <a:lnTo>
                    <a:pt x="17580" y="1705"/>
                  </a:lnTo>
                  <a:lnTo>
                    <a:pt x="21309" y="1492"/>
                  </a:lnTo>
                  <a:lnTo>
                    <a:pt x="24186" y="1386"/>
                  </a:lnTo>
                  <a:lnTo>
                    <a:pt x="26743" y="1066"/>
                  </a:lnTo>
                  <a:lnTo>
                    <a:pt x="24399" y="640"/>
                  </a:lnTo>
                  <a:lnTo>
                    <a:pt x="22162" y="427"/>
                  </a:lnTo>
                  <a:lnTo>
                    <a:pt x="19818" y="214"/>
                  </a:lnTo>
                  <a:lnTo>
                    <a:pt x="17474"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162;p3"/>
            <p:cNvSpPr/>
            <p:nvPr/>
          </p:nvSpPr>
          <p:spPr>
            <a:xfrm>
              <a:off x="585363" y="479450"/>
              <a:ext cx="282350" cy="90600"/>
            </a:xfrm>
            <a:custGeom>
              <a:avLst/>
              <a:gdLst/>
              <a:ahLst/>
              <a:cxnLst/>
              <a:rect l="l" t="t" r="r" b="b"/>
              <a:pathLst>
                <a:path w="11294" h="3624" extrusionOk="0">
                  <a:moveTo>
                    <a:pt x="5860" y="1"/>
                  </a:moveTo>
                  <a:lnTo>
                    <a:pt x="3942" y="107"/>
                  </a:lnTo>
                  <a:lnTo>
                    <a:pt x="2025" y="427"/>
                  </a:lnTo>
                  <a:lnTo>
                    <a:pt x="959" y="747"/>
                  </a:lnTo>
                  <a:lnTo>
                    <a:pt x="0" y="1066"/>
                  </a:lnTo>
                  <a:lnTo>
                    <a:pt x="533" y="3623"/>
                  </a:lnTo>
                  <a:lnTo>
                    <a:pt x="4262" y="3517"/>
                  </a:lnTo>
                  <a:lnTo>
                    <a:pt x="7671" y="3517"/>
                  </a:lnTo>
                  <a:lnTo>
                    <a:pt x="10868" y="3623"/>
                  </a:lnTo>
                  <a:lnTo>
                    <a:pt x="11294" y="320"/>
                  </a:lnTo>
                  <a:lnTo>
                    <a:pt x="10335" y="107"/>
                  </a:lnTo>
                  <a:lnTo>
                    <a:pt x="9057"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163;p3"/>
            <p:cNvSpPr/>
            <p:nvPr/>
          </p:nvSpPr>
          <p:spPr>
            <a:xfrm>
              <a:off x="713213" y="0"/>
              <a:ext cx="21325" cy="479475"/>
            </a:xfrm>
            <a:custGeom>
              <a:avLst/>
              <a:gdLst/>
              <a:ahLst/>
              <a:cxnLst/>
              <a:rect l="l" t="t" r="r" b="b"/>
              <a:pathLst>
                <a:path w="853" h="19179" extrusionOk="0">
                  <a:moveTo>
                    <a:pt x="0" y="1"/>
                  </a:moveTo>
                  <a:lnTo>
                    <a:pt x="427" y="19179"/>
                  </a:lnTo>
                  <a:lnTo>
                    <a:pt x="853" y="19179"/>
                  </a:lnTo>
                  <a:lnTo>
                    <a:pt x="427" y="1"/>
                  </a:lnTo>
                  <a:close/>
                </a:path>
              </a:pathLst>
            </a:custGeom>
            <a:solidFill>
              <a:schemeClr val="dk2"/>
            </a:solid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164;p3"/>
            <p:cNvSpPr/>
            <p:nvPr/>
          </p:nvSpPr>
          <p:spPr>
            <a:xfrm>
              <a:off x="630638" y="900300"/>
              <a:ext cx="186475" cy="39975"/>
            </a:xfrm>
            <a:custGeom>
              <a:avLst/>
              <a:gdLst/>
              <a:ahLst/>
              <a:cxnLst/>
              <a:rect l="l" t="t" r="r" b="b"/>
              <a:pathLst>
                <a:path w="7459" h="1599" extrusionOk="0">
                  <a:moveTo>
                    <a:pt x="2558" y="1"/>
                  </a:moveTo>
                  <a:lnTo>
                    <a:pt x="1" y="107"/>
                  </a:lnTo>
                  <a:lnTo>
                    <a:pt x="640" y="533"/>
                  </a:lnTo>
                  <a:lnTo>
                    <a:pt x="1386" y="960"/>
                  </a:lnTo>
                  <a:lnTo>
                    <a:pt x="2451" y="1386"/>
                  </a:lnTo>
                  <a:lnTo>
                    <a:pt x="2984" y="1492"/>
                  </a:lnTo>
                  <a:lnTo>
                    <a:pt x="3517" y="1599"/>
                  </a:lnTo>
                  <a:lnTo>
                    <a:pt x="4156" y="1599"/>
                  </a:lnTo>
                  <a:lnTo>
                    <a:pt x="4795" y="1492"/>
                  </a:lnTo>
                  <a:lnTo>
                    <a:pt x="5434" y="1279"/>
                  </a:lnTo>
                  <a:lnTo>
                    <a:pt x="6074" y="960"/>
                  </a:lnTo>
                  <a:lnTo>
                    <a:pt x="6819" y="533"/>
                  </a:lnTo>
                  <a:lnTo>
                    <a:pt x="745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165;p3"/>
            <p:cNvSpPr/>
            <p:nvPr/>
          </p:nvSpPr>
          <p:spPr>
            <a:xfrm>
              <a:off x="289713" y="556700"/>
              <a:ext cx="847025" cy="378250"/>
            </a:xfrm>
            <a:custGeom>
              <a:avLst/>
              <a:gdLst/>
              <a:ahLst/>
              <a:cxnLst/>
              <a:rect l="l" t="t" r="r" b="b"/>
              <a:pathLst>
                <a:path w="33881" h="15130" extrusionOk="0">
                  <a:moveTo>
                    <a:pt x="15662" y="1"/>
                  </a:moveTo>
                  <a:lnTo>
                    <a:pt x="14277" y="214"/>
                  </a:lnTo>
                  <a:lnTo>
                    <a:pt x="12998" y="320"/>
                  </a:lnTo>
                  <a:lnTo>
                    <a:pt x="10548" y="853"/>
                  </a:lnTo>
                  <a:lnTo>
                    <a:pt x="8204" y="1599"/>
                  </a:lnTo>
                  <a:lnTo>
                    <a:pt x="6180" y="2345"/>
                  </a:lnTo>
                  <a:lnTo>
                    <a:pt x="4368" y="3197"/>
                  </a:lnTo>
                  <a:lnTo>
                    <a:pt x="2877" y="4049"/>
                  </a:lnTo>
                  <a:lnTo>
                    <a:pt x="1705" y="4795"/>
                  </a:lnTo>
                  <a:lnTo>
                    <a:pt x="746" y="5328"/>
                  </a:lnTo>
                  <a:lnTo>
                    <a:pt x="0" y="5860"/>
                  </a:lnTo>
                  <a:lnTo>
                    <a:pt x="1811" y="15130"/>
                  </a:lnTo>
                  <a:lnTo>
                    <a:pt x="5114" y="14490"/>
                  </a:lnTo>
                  <a:lnTo>
                    <a:pt x="8204" y="13958"/>
                  </a:lnTo>
                  <a:lnTo>
                    <a:pt x="11187" y="13745"/>
                  </a:lnTo>
                  <a:lnTo>
                    <a:pt x="14064" y="13532"/>
                  </a:lnTo>
                  <a:lnTo>
                    <a:pt x="16727" y="13425"/>
                  </a:lnTo>
                  <a:lnTo>
                    <a:pt x="19284" y="13425"/>
                  </a:lnTo>
                  <a:lnTo>
                    <a:pt x="21522" y="13532"/>
                  </a:lnTo>
                  <a:lnTo>
                    <a:pt x="23653" y="13638"/>
                  </a:lnTo>
                  <a:lnTo>
                    <a:pt x="27275" y="14064"/>
                  </a:lnTo>
                  <a:lnTo>
                    <a:pt x="29939" y="14597"/>
                  </a:lnTo>
                  <a:lnTo>
                    <a:pt x="31537" y="14917"/>
                  </a:lnTo>
                  <a:lnTo>
                    <a:pt x="32176" y="15130"/>
                  </a:lnTo>
                  <a:lnTo>
                    <a:pt x="33881" y="5860"/>
                  </a:lnTo>
                  <a:lnTo>
                    <a:pt x="32283" y="4688"/>
                  </a:lnTo>
                  <a:lnTo>
                    <a:pt x="30685" y="3730"/>
                  </a:lnTo>
                  <a:lnTo>
                    <a:pt x="29086" y="2771"/>
                  </a:lnTo>
                  <a:lnTo>
                    <a:pt x="27488" y="2025"/>
                  </a:lnTo>
                  <a:lnTo>
                    <a:pt x="25890" y="1492"/>
                  </a:lnTo>
                  <a:lnTo>
                    <a:pt x="24398" y="959"/>
                  </a:lnTo>
                  <a:lnTo>
                    <a:pt x="22907" y="533"/>
                  </a:lnTo>
                  <a:lnTo>
                    <a:pt x="21309" y="320"/>
                  </a:lnTo>
                  <a:lnTo>
                    <a:pt x="19924" y="107"/>
                  </a:lnTo>
                  <a:lnTo>
                    <a:pt x="18432" y="1"/>
                  </a:lnTo>
                  <a:close/>
                </a:path>
              </a:pathLst>
            </a:custGeom>
            <a:solidFill>
              <a:srgbClr val="191919">
                <a:alpha val="26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166;p3"/>
            <p:cNvSpPr/>
            <p:nvPr/>
          </p:nvSpPr>
          <p:spPr>
            <a:xfrm>
              <a:off x="289713" y="559375"/>
              <a:ext cx="847025" cy="143850"/>
            </a:xfrm>
            <a:custGeom>
              <a:avLst/>
              <a:gdLst/>
              <a:ahLst/>
              <a:cxnLst/>
              <a:rect l="l" t="t" r="r" b="b"/>
              <a:pathLst>
                <a:path w="33881" h="5754" extrusionOk="0">
                  <a:moveTo>
                    <a:pt x="16301" y="0"/>
                  </a:moveTo>
                  <a:lnTo>
                    <a:pt x="14810" y="107"/>
                  </a:lnTo>
                  <a:lnTo>
                    <a:pt x="13318" y="213"/>
                  </a:lnTo>
                  <a:lnTo>
                    <a:pt x="11826" y="533"/>
                  </a:lnTo>
                  <a:lnTo>
                    <a:pt x="10228" y="959"/>
                  </a:lnTo>
                  <a:lnTo>
                    <a:pt x="8630" y="1385"/>
                  </a:lnTo>
                  <a:lnTo>
                    <a:pt x="6925" y="2024"/>
                  </a:lnTo>
                  <a:lnTo>
                    <a:pt x="5221" y="2770"/>
                  </a:lnTo>
                  <a:lnTo>
                    <a:pt x="3516" y="3623"/>
                  </a:lnTo>
                  <a:lnTo>
                    <a:pt x="1811" y="4688"/>
                  </a:lnTo>
                  <a:lnTo>
                    <a:pt x="0" y="5753"/>
                  </a:lnTo>
                  <a:lnTo>
                    <a:pt x="3090" y="5327"/>
                  </a:lnTo>
                  <a:lnTo>
                    <a:pt x="6606" y="4901"/>
                  </a:lnTo>
                  <a:lnTo>
                    <a:pt x="11081" y="4475"/>
                  </a:lnTo>
                  <a:lnTo>
                    <a:pt x="13638" y="4368"/>
                  </a:lnTo>
                  <a:lnTo>
                    <a:pt x="16301" y="4262"/>
                  </a:lnTo>
                  <a:lnTo>
                    <a:pt x="19178" y="4262"/>
                  </a:lnTo>
                  <a:lnTo>
                    <a:pt x="22055" y="4368"/>
                  </a:lnTo>
                  <a:lnTo>
                    <a:pt x="24931" y="4475"/>
                  </a:lnTo>
                  <a:lnTo>
                    <a:pt x="27914" y="4795"/>
                  </a:lnTo>
                  <a:lnTo>
                    <a:pt x="30898" y="5221"/>
                  </a:lnTo>
                  <a:lnTo>
                    <a:pt x="33881" y="5753"/>
                  </a:lnTo>
                  <a:lnTo>
                    <a:pt x="33881" y="5753"/>
                  </a:lnTo>
                  <a:lnTo>
                    <a:pt x="33242" y="5221"/>
                  </a:lnTo>
                  <a:lnTo>
                    <a:pt x="32389" y="4688"/>
                  </a:lnTo>
                  <a:lnTo>
                    <a:pt x="31324" y="3942"/>
                  </a:lnTo>
                  <a:lnTo>
                    <a:pt x="29832" y="3196"/>
                  </a:lnTo>
                  <a:lnTo>
                    <a:pt x="28234" y="2344"/>
                  </a:lnTo>
                  <a:lnTo>
                    <a:pt x="26316" y="1598"/>
                  </a:lnTo>
                  <a:lnTo>
                    <a:pt x="24079" y="852"/>
                  </a:lnTo>
                  <a:lnTo>
                    <a:pt x="21735" y="320"/>
                  </a:lnTo>
                  <a:lnTo>
                    <a:pt x="20456" y="107"/>
                  </a:lnTo>
                  <a:lnTo>
                    <a:pt x="1907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167;p3"/>
            <p:cNvSpPr/>
            <p:nvPr/>
          </p:nvSpPr>
          <p:spPr>
            <a:xfrm>
              <a:off x="585363" y="479450"/>
              <a:ext cx="282350" cy="90600"/>
            </a:xfrm>
            <a:custGeom>
              <a:avLst/>
              <a:gdLst/>
              <a:ahLst/>
              <a:cxnLst/>
              <a:rect l="l" t="t" r="r" b="b"/>
              <a:pathLst>
                <a:path w="11294" h="3624" extrusionOk="0">
                  <a:moveTo>
                    <a:pt x="5860" y="1"/>
                  </a:moveTo>
                  <a:lnTo>
                    <a:pt x="3942" y="107"/>
                  </a:lnTo>
                  <a:lnTo>
                    <a:pt x="2025" y="427"/>
                  </a:lnTo>
                  <a:lnTo>
                    <a:pt x="959" y="747"/>
                  </a:lnTo>
                  <a:lnTo>
                    <a:pt x="0" y="1066"/>
                  </a:lnTo>
                  <a:lnTo>
                    <a:pt x="533" y="3623"/>
                  </a:lnTo>
                  <a:lnTo>
                    <a:pt x="4262" y="3517"/>
                  </a:lnTo>
                  <a:lnTo>
                    <a:pt x="7671" y="3517"/>
                  </a:lnTo>
                  <a:lnTo>
                    <a:pt x="10868" y="3623"/>
                  </a:lnTo>
                  <a:lnTo>
                    <a:pt x="11294" y="320"/>
                  </a:lnTo>
                  <a:lnTo>
                    <a:pt x="10335" y="107"/>
                  </a:lnTo>
                  <a:lnTo>
                    <a:pt x="9057" y="1"/>
                  </a:lnTo>
                  <a:close/>
                </a:path>
              </a:pathLst>
            </a:custGeom>
            <a:solidFill>
              <a:srgbClr val="191919">
                <a:alpha val="26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 name="Google Shape;168;p3"/>
          <p:cNvGrpSpPr/>
          <p:nvPr/>
        </p:nvGrpSpPr>
        <p:grpSpPr>
          <a:xfrm>
            <a:off x="5755640" y="88900"/>
            <a:ext cx="1223010" cy="1220470"/>
            <a:chOff x="289713" y="0"/>
            <a:chExt cx="847025" cy="950950"/>
          </a:xfrm>
        </p:grpSpPr>
        <p:sp>
          <p:nvSpPr>
            <p:cNvPr id="169" name="Google Shape;169;p3"/>
            <p:cNvSpPr/>
            <p:nvPr/>
          </p:nvSpPr>
          <p:spPr>
            <a:xfrm>
              <a:off x="289713" y="556700"/>
              <a:ext cx="847025" cy="378250"/>
            </a:xfrm>
            <a:custGeom>
              <a:avLst/>
              <a:gdLst/>
              <a:ahLst/>
              <a:cxnLst/>
              <a:rect l="l" t="t" r="r" b="b"/>
              <a:pathLst>
                <a:path w="33881" h="15130" extrusionOk="0">
                  <a:moveTo>
                    <a:pt x="15662" y="1"/>
                  </a:moveTo>
                  <a:lnTo>
                    <a:pt x="14277" y="214"/>
                  </a:lnTo>
                  <a:lnTo>
                    <a:pt x="12998" y="320"/>
                  </a:lnTo>
                  <a:lnTo>
                    <a:pt x="10548" y="853"/>
                  </a:lnTo>
                  <a:lnTo>
                    <a:pt x="8204" y="1599"/>
                  </a:lnTo>
                  <a:lnTo>
                    <a:pt x="6180" y="2345"/>
                  </a:lnTo>
                  <a:lnTo>
                    <a:pt x="4368" y="3197"/>
                  </a:lnTo>
                  <a:lnTo>
                    <a:pt x="2877" y="4049"/>
                  </a:lnTo>
                  <a:lnTo>
                    <a:pt x="1705" y="4795"/>
                  </a:lnTo>
                  <a:lnTo>
                    <a:pt x="746" y="5328"/>
                  </a:lnTo>
                  <a:lnTo>
                    <a:pt x="0" y="5860"/>
                  </a:lnTo>
                  <a:lnTo>
                    <a:pt x="1811" y="15130"/>
                  </a:lnTo>
                  <a:lnTo>
                    <a:pt x="5114" y="14490"/>
                  </a:lnTo>
                  <a:lnTo>
                    <a:pt x="8204" y="13958"/>
                  </a:lnTo>
                  <a:lnTo>
                    <a:pt x="11187" y="13745"/>
                  </a:lnTo>
                  <a:lnTo>
                    <a:pt x="14064" y="13532"/>
                  </a:lnTo>
                  <a:lnTo>
                    <a:pt x="16727" y="13425"/>
                  </a:lnTo>
                  <a:lnTo>
                    <a:pt x="19284" y="13425"/>
                  </a:lnTo>
                  <a:lnTo>
                    <a:pt x="21522" y="13532"/>
                  </a:lnTo>
                  <a:lnTo>
                    <a:pt x="23653" y="13638"/>
                  </a:lnTo>
                  <a:lnTo>
                    <a:pt x="27275" y="14064"/>
                  </a:lnTo>
                  <a:lnTo>
                    <a:pt x="29939" y="14597"/>
                  </a:lnTo>
                  <a:lnTo>
                    <a:pt x="31537" y="14917"/>
                  </a:lnTo>
                  <a:lnTo>
                    <a:pt x="32176" y="15130"/>
                  </a:lnTo>
                  <a:lnTo>
                    <a:pt x="33881" y="5860"/>
                  </a:lnTo>
                  <a:lnTo>
                    <a:pt x="32283" y="4688"/>
                  </a:lnTo>
                  <a:lnTo>
                    <a:pt x="30685" y="3730"/>
                  </a:lnTo>
                  <a:lnTo>
                    <a:pt x="29086" y="2771"/>
                  </a:lnTo>
                  <a:lnTo>
                    <a:pt x="27488" y="2025"/>
                  </a:lnTo>
                  <a:lnTo>
                    <a:pt x="25890" y="1492"/>
                  </a:lnTo>
                  <a:lnTo>
                    <a:pt x="24398" y="959"/>
                  </a:lnTo>
                  <a:lnTo>
                    <a:pt x="22907" y="533"/>
                  </a:lnTo>
                  <a:lnTo>
                    <a:pt x="21309" y="320"/>
                  </a:lnTo>
                  <a:lnTo>
                    <a:pt x="19924" y="107"/>
                  </a:lnTo>
                  <a:lnTo>
                    <a:pt x="18432"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170;p3"/>
            <p:cNvSpPr/>
            <p:nvPr/>
          </p:nvSpPr>
          <p:spPr>
            <a:xfrm>
              <a:off x="334988" y="886975"/>
              <a:ext cx="759150" cy="63975"/>
            </a:xfrm>
            <a:custGeom>
              <a:avLst/>
              <a:gdLst/>
              <a:ahLst/>
              <a:cxnLst/>
              <a:rect l="l" t="t" r="r" b="b"/>
              <a:pathLst>
                <a:path w="30366" h="2559" extrusionOk="0">
                  <a:moveTo>
                    <a:pt x="15129" y="1"/>
                  </a:moveTo>
                  <a:lnTo>
                    <a:pt x="12466" y="108"/>
                  </a:lnTo>
                  <a:lnTo>
                    <a:pt x="9589" y="321"/>
                  </a:lnTo>
                  <a:lnTo>
                    <a:pt x="6499" y="640"/>
                  </a:lnTo>
                  <a:lnTo>
                    <a:pt x="3303" y="1173"/>
                  </a:lnTo>
                  <a:lnTo>
                    <a:pt x="0" y="1919"/>
                  </a:lnTo>
                  <a:lnTo>
                    <a:pt x="2025" y="2132"/>
                  </a:lnTo>
                  <a:lnTo>
                    <a:pt x="4582" y="2345"/>
                  </a:lnTo>
                  <a:lnTo>
                    <a:pt x="8098" y="2451"/>
                  </a:lnTo>
                  <a:lnTo>
                    <a:pt x="12466" y="2558"/>
                  </a:lnTo>
                  <a:lnTo>
                    <a:pt x="17686" y="2558"/>
                  </a:lnTo>
                  <a:lnTo>
                    <a:pt x="23653" y="2345"/>
                  </a:lnTo>
                  <a:lnTo>
                    <a:pt x="30365" y="1919"/>
                  </a:lnTo>
                  <a:lnTo>
                    <a:pt x="29726" y="1706"/>
                  </a:lnTo>
                  <a:lnTo>
                    <a:pt x="28128" y="1279"/>
                  </a:lnTo>
                  <a:lnTo>
                    <a:pt x="25571" y="747"/>
                  </a:lnTo>
                  <a:lnTo>
                    <a:pt x="23866" y="534"/>
                  </a:lnTo>
                  <a:lnTo>
                    <a:pt x="22055" y="321"/>
                  </a:lnTo>
                  <a:lnTo>
                    <a:pt x="19924" y="108"/>
                  </a:lnTo>
                  <a:lnTo>
                    <a:pt x="1758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171;p3"/>
            <p:cNvSpPr/>
            <p:nvPr/>
          </p:nvSpPr>
          <p:spPr>
            <a:xfrm>
              <a:off x="390913" y="900300"/>
              <a:ext cx="668600" cy="45300"/>
            </a:xfrm>
            <a:custGeom>
              <a:avLst/>
              <a:gdLst/>
              <a:ahLst/>
              <a:cxnLst/>
              <a:rect l="l" t="t" r="r" b="b"/>
              <a:pathLst>
                <a:path w="26744" h="1812" extrusionOk="0">
                  <a:moveTo>
                    <a:pt x="12999" y="1"/>
                  </a:moveTo>
                  <a:lnTo>
                    <a:pt x="8844" y="107"/>
                  </a:lnTo>
                  <a:lnTo>
                    <a:pt x="5221" y="427"/>
                  </a:lnTo>
                  <a:lnTo>
                    <a:pt x="2451" y="746"/>
                  </a:lnTo>
                  <a:lnTo>
                    <a:pt x="1" y="1066"/>
                  </a:lnTo>
                  <a:lnTo>
                    <a:pt x="2132" y="1386"/>
                  </a:lnTo>
                  <a:lnTo>
                    <a:pt x="4369" y="1599"/>
                  </a:lnTo>
                  <a:lnTo>
                    <a:pt x="8950" y="1812"/>
                  </a:lnTo>
                  <a:lnTo>
                    <a:pt x="13425" y="1812"/>
                  </a:lnTo>
                  <a:lnTo>
                    <a:pt x="17580" y="1705"/>
                  </a:lnTo>
                  <a:lnTo>
                    <a:pt x="21309" y="1492"/>
                  </a:lnTo>
                  <a:lnTo>
                    <a:pt x="24186" y="1386"/>
                  </a:lnTo>
                  <a:lnTo>
                    <a:pt x="26743" y="1066"/>
                  </a:lnTo>
                  <a:lnTo>
                    <a:pt x="24399" y="640"/>
                  </a:lnTo>
                  <a:lnTo>
                    <a:pt x="22162" y="427"/>
                  </a:lnTo>
                  <a:lnTo>
                    <a:pt x="19818" y="214"/>
                  </a:lnTo>
                  <a:lnTo>
                    <a:pt x="17474"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172;p3"/>
            <p:cNvSpPr/>
            <p:nvPr/>
          </p:nvSpPr>
          <p:spPr>
            <a:xfrm>
              <a:off x="585363" y="479450"/>
              <a:ext cx="282350" cy="90600"/>
            </a:xfrm>
            <a:custGeom>
              <a:avLst/>
              <a:gdLst/>
              <a:ahLst/>
              <a:cxnLst/>
              <a:rect l="l" t="t" r="r" b="b"/>
              <a:pathLst>
                <a:path w="11294" h="3624" extrusionOk="0">
                  <a:moveTo>
                    <a:pt x="5860" y="1"/>
                  </a:moveTo>
                  <a:lnTo>
                    <a:pt x="3942" y="107"/>
                  </a:lnTo>
                  <a:lnTo>
                    <a:pt x="2025" y="427"/>
                  </a:lnTo>
                  <a:lnTo>
                    <a:pt x="959" y="747"/>
                  </a:lnTo>
                  <a:lnTo>
                    <a:pt x="0" y="1066"/>
                  </a:lnTo>
                  <a:lnTo>
                    <a:pt x="533" y="3623"/>
                  </a:lnTo>
                  <a:lnTo>
                    <a:pt x="4262" y="3517"/>
                  </a:lnTo>
                  <a:lnTo>
                    <a:pt x="7671" y="3517"/>
                  </a:lnTo>
                  <a:lnTo>
                    <a:pt x="10868" y="3623"/>
                  </a:lnTo>
                  <a:lnTo>
                    <a:pt x="11294" y="320"/>
                  </a:lnTo>
                  <a:lnTo>
                    <a:pt x="10335" y="107"/>
                  </a:lnTo>
                  <a:lnTo>
                    <a:pt x="9057"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173;p3"/>
            <p:cNvSpPr/>
            <p:nvPr/>
          </p:nvSpPr>
          <p:spPr>
            <a:xfrm>
              <a:off x="713213" y="0"/>
              <a:ext cx="21325" cy="479475"/>
            </a:xfrm>
            <a:custGeom>
              <a:avLst/>
              <a:gdLst/>
              <a:ahLst/>
              <a:cxnLst/>
              <a:rect l="l" t="t" r="r" b="b"/>
              <a:pathLst>
                <a:path w="853" h="19179" extrusionOk="0">
                  <a:moveTo>
                    <a:pt x="0" y="1"/>
                  </a:moveTo>
                  <a:lnTo>
                    <a:pt x="427" y="19179"/>
                  </a:lnTo>
                  <a:lnTo>
                    <a:pt x="853" y="19179"/>
                  </a:lnTo>
                  <a:lnTo>
                    <a:pt x="427" y="1"/>
                  </a:lnTo>
                  <a:close/>
                </a:path>
              </a:pathLst>
            </a:custGeom>
            <a:solidFill>
              <a:schemeClr val="dk2"/>
            </a:solid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174;p3"/>
            <p:cNvSpPr/>
            <p:nvPr/>
          </p:nvSpPr>
          <p:spPr>
            <a:xfrm>
              <a:off x="630638" y="900300"/>
              <a:ext cx="186475" cy="39975"/>
            </a:xfrm>
            <a:custGeom>
              <a:avLst/>
              <a:gdLst/>
              <a:ahLst/>
              <a:cxnLst/>
              <a:rect l="l" t="t" r="r" b="b"/>
              <a:pathLst>
                <a:path w="7459" h="1599" extrusionOk="0">
                  <a:moveTo>
                    <a:pt x="2558" y="1"/>
                  </a:moveTo>
                  <a:lnTo>
                    <a:pt x="1" y="107"/>
                  </a:lnTo>
                  <a:lnTo>
                    <a:pt x="640" y="533"/>
                  </a:lnTo>
                  <a:lnTo>
                    <a:pt x="1386" y="960"/>
                  </a:lnTo>
                  <a:lnTo>
                    <a:pt x="2451" y="1386"/>
                  </a:lnTo>
                  <a:lnTo>
                    <a:pt x="2984" y="1492"/>
                  </a:lnTo>
                  <a:lnTo>
                    <a:pt x="3517" y="1599"/>
                  </a:lnTo>
                  <a:lnTo>
                    <a:pt x="4156" y="1599"/>
                  </a:lnTo>
                  <a:lnTo>
                    <a:pt x="4795" y="1492"/>
                  </a:lnTo>
                  <a:lnTo>
                    <a:pt x="5434" y="1279"/>
                  </a:lnTo>
                  <a:lnTo>
                    <a:pt x="6074" y="960"/>
                  </a:lnTo>
                  <a:lnTo>
                    <a:pt x="6819" y="533"/>
                  </a:lnTo>
                  <a:lnTo>
                    <a:pt x="745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175;p3"/>
            <p:cNvSpPr/>
            <p:nvPr/>
          </p:nvSpPr>
          <p:spPr>
            <a:xfrm>
              <a:off x="289713" y="556700"/>
              <a:ext cx="847025" cy="378250"/>
            </a:xfrm>
            <a:custGeom>
              <a:avLst/>
              <a:gdLst/>
              <a:ahLst/>
              <a:cxnLst/>
              <a:rect l="l" t="t" r="r" b="b"/>
              <a:pathLst>
                <a:path w="33881" h="15130" extrusionOk="0">
                  <a:moveTo>
                    <a:pt x="15662" y="1"/>
                  </a:moveTo>
                  <a:lnTo>
                    <a:pt x="14277" y="214"/>
                  </a:lnTo>
                  <a:lnTo>
                    <a:pt x="12998" y="320"/>
                  </a:lnTo>
                  <a:lnTo>
                    <a:pt x="10548" y="853"/>
                  </a:lnTo>
                  <a:lnTo>
                    <a:pt x="8204" y="1599"/>
                  </a:lnTo>
                  <a:lnTo>
                    <a:pt x="6180" y="2345"/>
                  </a:lnTo>
                  <a:lnTo>
                    <a:pt x="4368" y="3197"/>
                  </a:lnTo>
                  <a:lnTo>
                    <a:pt x="2877" y="4049"/>
                  </a:lnTo>
                  <a:lnTo>
                    <a:pt x="1705" y="4795"/>
                  </a:lnTo>
                  <a:lnTo>
                    <a:pt x="746" y="5328"/>
                  </a:lnTo>
                  <a:lnTo>
                    <a:pt x="0" y="5860"/>
                  </a:lnTo>
                  <a:lnTo>
                    <a:pt x="1811" y="15130"/>
                  </a:lnTo>
                  <a:lnTo>
                    <a:pt x="5114" y="14490"/>
                  </a:lnTo>
                  <a:lnTo>
                    <a:pt x="8204" y="13958"/>
                  </a:lnTo>
                  <a:lnTo>
                    <a:pt x="11187" y="13745"/>
                  </a:lnTo>
                  <a:lnTo>
                    <a:pt x="14064" y="13532"/>
                  </a:lnTo>
                  <a:lnTo>
                    <a:pt x="16727" y="13425"/>
                  </a:lnTo>
                  <a:lnTo>
                    <a:pt x="19284" y="13425"/>
                  </a:lnTo>
                  <a:lnTo>
                    <a:pt x="21522" y="13532"/>
                  </a:lnTo>
                  <a:lnTo>
                    <a:pt x="23653" y="13638"/>
                  </a:lnTo>
                  <a:lnTo>
                    <a:pt x="27275" y="14064"/>
                  </a:lnTo>
                  <a:lnTo>
                    <a:pt x="29939" y="14597"/>
                  </a:lnTo>
                  <a:lnTo>
                    <a:pt x="31537" y="14917"/>
                  </a:lnTo>
                  <a:lnTo>
                    <a:pt x="32176" y="15130"/>
                  </a:lnTo>
                  <a:lnTo>
                    <a:pt x="33881" y="5860"/>
                  </a:lnTo>
                  <a:lnTo>
                    <a:pt x="32283" y="4688"/>
                  </a:lnTo>
                  <a:lnTo>
                    <a:pt x="30685" y="3730"/>
                  </a:lnTo>
                  <a:lnTo>
                    <a:pt x="29086" y="2771"/>
                  </a:lnTo>
                  <a:lnTo>
                    <a:pt x="27488" y="2025"/>
                  </a:lnTo>
                  <a:lnTo>
                    <a:pt x="25890" y="1492"/>
                  </a:lnTo>
                  <a:lnTo>
                    <a:pt x="24398" y="959"/>
                  </a:lnTo>
                  <a:lnTo>
                    <a:pt x="22907" y="533"/>
                  </a:lnTo>
                  <a:lnTo>
                    <a:pt x="21309" y="320"/>
                  </a:lnTo>
                  <a:lnTo>
                    <a:pt x="19924" y="107"/>
                  </a:lnTo>
                  <a:lnTo>
                    <a:pt x="18432" y="1"/>
                  </a:lnTo>
                  <a:close/>
                </a:path>
              </a:pathLst>
            </a:custGeom>
            <a:solidFill>
              <a:srgbClr val="191919">
                <a:alpha val="26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176;p3"/>
            <p:cNvSpPr/>
            <p:nvPr/>
          </p:nvSpPr>
          <p:spPr>
            <a:xfrm>
              <a:off x="289713" y="559375"/>
              <a:ext cx="847025" cy="143850"/>
            </a:xfrm>
            <a:custGeom>
              <a:avLst/>
              <a:gdLst/>
              <a:ahLst/>
              <a:cxnLst/>
              <a:rect l="l" t="t" r="r" b="b"/>
              <a:pathLst>
                <a:path w="33881" h="5754" extrusionOk="0">
                  <a:moveTo>
                    <a:pt x="16301" y="0"/>
                  </a:moveTo>
                  <a:lnTo>
                    <a:pt x="14810" y="107"/>
                  </a:lnTo>
                  <a:lnTo>
                    <a:pt x="13318" y="213"/>
                  </a:lnTo>
                  <a:lnTo>
                    <a:pt x="11826" y="533"/>
                  </a:lnTo>
                  <a:lnTo>
                    <a:pt x="10228" y="959"/>
                  </a:lnTo>
                  <a:lnTo>
                    <a:pt x="8630" y="1385"/>
                  </a:lnTo>
                  <a:lnTo>
                    <a:pt x="6925" y="2024"/>
                  </a:lnTo>
                  <a:lnTo>
                    <a:pt x="5221" y="2770"/>
                  </a:lnTo>
                  <a:lnTo>
                    <a:pt x="3516" y="3623"/>
                  </a:lnTo>
                  <a:lnTo>
                    <a:pt x="1811" y="4688"/>
                  </a:lnTo>
                  <a:lnTo>
                    <a:pt x="0" y="5753"/>
                  </a:lnTo>
                  <a:lnTo>
                    <a:pt x="3090" y="5327"/>
                  </a:lnTo>
                  <a:lnTo>
                    <a:pt x="6606" y="4901"/>
                  </a:lnTo>
                  <a:lnTo>
                    <a:pt x="11081" y="4475"/>
                  </a:lnTo>
                  <a:lnTo>
                    <a:pt x="13638" y="4368"/>
                  </a:lnTo>
                  <a:lnTo>
                    <a:pt x="16301" y="4262"/>
                  </a:lnTo>
                  <a:lnTo>
                    <a:pt x="19178" y="4262"/>
                  </a:lnTo>
                  <a:lnTo>
                    <a:pt x="22055" y="4368"/>
                  </a:lnTo>
                  <a:lnTo>
                    <a:pt x="24931" y="4475"/>
                  </a:lnTo>
                  <a:lnTo>
                    <a:pt x="27914" y="4795"/>
                  </a:lnTo>
                  <a:lnTo>
                    <a:pt x="30898" y="5221"/>
                  </a:lnTo>
                  <a:lnTo>
                    <a:pt x="33881" y="5753"/>
                  </a:lnTo>
                  <a:lnTo>
                    <a:pt x="33881" y="5753"/>
                  </a:lnTo>
                  <a:lnTo>
                    <a:pt x="33242" y="5221"/>
                  </a:lnTo>
                  <a:lnTo>
                    <a:pt x="32389" y="4688"/>
                  </a:lnTo>
                  <a:lnTo>
                    <a:pt x="31324" y="3942"/>
                  </a:lnTo>
                  <a:lnTo>
                    <a:pt x="29832" y="3196"/>
                  </a:lnTo>
                  <a:lnTo>
                    <a:pt x="28234" y="2344"/>
                  </a:lnTo>
                  <a:lnTo>
                    <a:pt x="26316" y="1598"/>
                  </a:lnTo>
                  <a:lnTo>
                    <a:pt x="24079" y="852"/>
                  </a:lnTo>
                  <a:lnTo>
                    <a:pt x="21735" y="320"/>
                  </a:lnTo>
                  <a:lnTo>
                    <a:pt x="20456" y="107"/>
                  </a:lnTo>
                  <a:lnTo>
                    <a:pt x="1907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177;p3"/>
            <p:cNvSpPr/>
            <p:nvPr/>
          </p:nvSpPr>
          <p:spPr>
            <a:xfrm>
              <a:off x="585363" y="479450"/>
              <a:ext cx="282350" cy="90600"/>
            </a:xfrm>
            <a:custGeom>
              <a:avLst/>
              <a:gdLst/>
              <a:ahLst/>
              <a:cxnLst/>
              <a:rect l="l" t="t" r="r" b="b"/>
              <a:pathLst>
                <a:path w="11294" h="3624" extrusionOk="0">
                  <a:moveTo>
                    <a:pt x="5860" y="1"/>
                  </a:moveTo>
                  <a:lnTo>
                    <a:pt x="3942" y="107"/>
                  </a:lnTo>
                  <a:lnTo>
                    <a:pt x="2025" y="427"/>
                  </a:lnTo>
                  <a:lnTo>
                    <a:pt x="959" y="747"/>
                  </a:lnTo>
                  <a:lnTo>
                    <a:pt x="0" y="1066"/>
                  </a:lnTo>
                  <a:lnTo>
                    <a:pt x="533" y="3623"/>
                  </a:lnTo>
                  <a:lnTo>
                    <a:pt x="4262" y="3517"/>
                  </a:lnTo>
                  <a:lnTo>
                    <a:pt x="7671" y="3517"/>
                  </a:lnTo>
                  <a:lnTo>
                    <a:pt x="10868" y="3623"/>
                  </a:lnTo>
                  <a:lnTo>
                    <a:pt x="11294" y="320"/>
                  </a:lnTo>
                  <a:lnTo>
                    <a:pt x="10335" y="107"/>
                  </a:lnTo>
                  <a:lnTo>
                    <a:pt x="9057" y="1"/>
                  </a:lnTo>
                  <a:close/>
                </a:path>
              </a:pathLst>
            </a:custGeom>
            <a:solidFill>
              <a:srgbClr val="191919">
                <a:alpha val="26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8" name="Google Shape;178;p3"/>
          <p:cNvGrpSpPr/>
          <p:nvPr/>
        </p:nvGrpSpPr>
        <p:grpSpPr>
          <a:xfrm>
            <a:off x="7135495" y="88900"/>
            <a:ext cx="1223010" cy="1220470"/>
            <a:chOff x="289713" y="0"/>
            <a:chExt cx="847025" cy="950950"/>
          </a:xfrm>
        </p:grpSpPr>
        <p:sp>
          <p:nvSpPr>
            <p:cNvPr id="179" name="Google Shape;179;p3"/>
            <p:cNvSpPr/>
            <p:nvPr/>
          </p:nvSpPr>
          <p:spPr>
            <a:xfrm>
              <a:off x="289713" y="556700"/>
              <a:ext cx="847025" cy="378250"/>
            </a:xfrm>
            <a:custGeom>
              <a:avLst/>
              <a:gdLst/>
              <a:ahLst/>
              <a:cxnLst/>
              <a:rect l="l" t="t" r="r" b="b"/>
              <a:pathLst>
                <a:path w="33881" h="15130" extrusionOk="0">
                  <a:moveTo>
                    <a:pt x="15662" y="1"/>
                  </a:moveTo>
                  <a:lnTo>
                    <a:pt x="14277" y="214"/>
                  </a:lnTo>
                  <a:lnTo>
                    <a:pt x="12998" y="320"/>
                  </a:lnTo>
                  <a:lnTo>
                    <a:pt x="10548" y="853"/>
                  </a:lnTo>
                  <a:lnTo>
                    <a:pt x="8204" y="1599"/>
                  </a:lnTo>
                  <a:lnTo>
                    <a:pt x="6180" y="2345"/>
                  </a:lnTo>
                  <a:lnTo>
                    <a:pt x="4368" y="3197"/>
                  </a:lnTo>
                  <a:lnTo>
                    <a:pt x="2877" y="4049"/>
                  </a:lnTo>
                  <a:lnTo>
                    <a:pt x="1705" y="4795"/>
                  </a:lnTo>
                  <a:lnTo>
                    <a:pt x="746" y="5328"/>
                  </a:lnTo>
                  <a:lnTo>
                    <a:pt x="0" y="5860"/>
                  </a:lnTo>
                  <a:lnTo>
                    <a:pt x="1811" y="15130"/>
                  </a:lnTo>
                  <a:lnTo>
                    <a:pt x="5114" y="14490"/>
                  </a:lnTo>
                  <a:lnTo>
                    <a:pt x="8204" y="13958"/>
                  </a:lnTo>
                  <a:lnTo>
                    <a:pt x="11187" y="13745"/>
                  </a:lnTo>
                  <a:lnTo>
                    <a:pt x="14064" y="13532"/>
                  </a:lnTo>
                  <a:lnTo>
                    <a:pt x="16727" y="13425"/>
                  </a:lnTo>
                  <a:lnTo>
                    <a:pt x="19284" y="13425"/>
                  </a:lnTo>
                  <a:lnTo>
                    <a:pt x="21522" y="13532"/>
                  </a:lnTo>
                  <a:lnTo>
                    <a:pt x="23653" y="13638"/>
                  </a:lnTo>
                  <a:lnTo>
                    <a:pt x="27275" y="14064"/>
                  </a:lnTo>
                  <a:lnTo>
                    <a:pt x="29939" y="14597"/>
                  </a:lnTo>
                  <a:lnTo>
                    <a:pt x="31537" y="14917"/>
                  </a:lnTo>
                  <a:lnTo>
                    <a:pt x="32176" y="15130"/>
                  </a:lnTo>
                  <a:lnTo>
                    <a:pt x="33881" y="5860"/>
                  </a:lnTo>
                  <a:lnTo>
                    <a:pt x="32283" y="4688"/>
                  </a:lnTo>
                  <a:lnTo>
                    <a:pt x="30685" y="3730"/>
                  </a:lnTo>
                  <a:lnTo>
                    <a:pt x="29086" y="2771"/>
                  </a:lnTo>
                  <a:lnTo>
                    <a:pt x="27488" y="2025"/>
                  </a:lnTo>
                  <a:lnTo>
                    <a:pt x="25890" y="1492"/>
                  </a:lnTo>
                  <a:lnTo>
                    <a:pt x="24398" y="959"/>
                  </a:lnTo>
                  <a:lnTo>
                    <a:pt x="22907" y="533"/>
                  </a:lnTo>
                  <a:lnTo>
                    <a:pt x="21309" y="320"/>
                  </a:lnTo>
                  <a:lnTo>
                    <a:pt x="19924" y="107"/>
                  </a:lnTo>
                  <a:lnTo>
                    <a:pt x="18432"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180;p3"/>
            <p:cNvSpPr/>
            <p:nvPr/>
          </p:nvSpPr>
          <p:spPr>
            <a:xfrm>
              <a:off x="334988" y="886975"/>
              <a:ext cx="759150" cy="63975"/>
            </a:xfrm>
            <a:custGeom>
              <a:avLst/>
              <a:gdLst/>
              <a:ahLst/>
              <a:cxnLst/>
              <a:rect l="l" t="t" r="r" b="b"/>
              <a:pathLst>
                <a:path w="30366" h="2559" extrusionOk="0">
                  <a:moveTo>
                    <a:pt x="15129" y="1"/>
                  </a:moveTo>
                  <a:lnTo>
                    <a:pt x="12466" y="108"/>
                  </a:lnTo>
                  <a:lnTo>
                    <a:pt x="9589" y="321"/>
                  </a:lnTo>
                  <a:lnTo>
                    <a:pt x="6499" y="640"/>
                  </a:lnTo>
                  <a:lnTo>
                    <a:pt x="3303" y="1173"/>
                  </a:lnTo>
                  <a:lnTo>
                    <a:pt x="0" y="1919"/>
                  </a:lnTo>
                  <a:lnTo>
                    <a:pt x="2025" y="2132"/>
                  </a:lnTo>
                  <a:lnTo>
                    <a:pt x="4582" y="2345"/>
                  </a:lnTo>
                  <a:lnTo>
                    <a:pt x="8098" y="2451"/>
                  </a:lnTo>
                  <a:lnTo>
                    <a:pt x="12466" y="2558"/>
                  </a:lnTo>
                  <a:lnTo>
                    <a:pt x="17686" y="2558"/>
                  </a:lnTo>
                  <a:lnTo>
                    <a:pt x="23653" y="2345"/>
                  </a:lnTo>
                  <a:lnTo>
                    <a:pt x="30365" y="1919"/>
                  </a:lnTo>
                  <a:lnTo>
                    <a:pt x="29726" y="1706"/>
                  </a:lnTo>
                  <a:lnTo>
                    <a:pt x="28128" y="1279"/>
                  </a:lnTo>
                  <a:lnTo>
                    <a:pt x="25571" y="747"/>
                  </a:lnTo>
                  <a:lnTo>
                    <a:pt x="23866" y="534"/>
                  </a:lnTo>
                  <a:lnTo>
                    <a:pt x="22055" y="321"/>
                  </a:lnTo>
                  <a:lnTo>
                    <a:pt x="19924" y="108"/>
                  </a:lnTo>
                  <a:lnTo>
                    <a:pt x="1758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181;p3"/>
            <p:cNvSpPr/>
            <p:nvPr/>
          </p:nvSpPr>
          <p:spPr>
            <a:xfrm>
              <a:off x="390913" y="900300"/>
              <a:ext cx="668600" cy="45300"/>
            </a:xfrm>
            <a:custGeom>
              <a:avLst/>
              <a:gdLst/>
              <a:ahLst/>
              <a:cxnLst/>
              <a:rect l="l" t="t" r="r" b="b"/>
              <a:pathLst>
                <a:path w="26744" h="1812" extrusionOk="0">
                  <a:moveTo>
                    <a:pt x="12999" y="1"/>
                  </a:moveTo>
                  <a:lnTo>
                    <a:pt x="8844" y="107"/>
                  </a:lnTo>
                  <a:lnTo>
                    <a:pt x="5221" y="427"/>
                  </a:lnTo>
                  <a:lnTo>
                    <a:pt x="2451" y="746"/>
                  </a:lnTo>
                  <a:lnTo>
                    <a:pt x="1" y="1066"/>
                  </a:lnTo>
                  <a:lnTo>
                    <a:pt x="2132" y="1386"/>
                  </a:lnTo>
                  <a:lnTo>
                    <a:pt x="4369" y="1599"/>
                  </a:lnTo>
                  <a:lnTo>
                    <a:pt x="8950" y="1812"/>
                  </a:lnTo>
                  <a:lnTo>
                    <a:pt x="13425" y="1812"/>
                  </a:lnTo>
                  <a:lnTo>
                    <a:pt x="17580" y="1705"/>
                  </a:lnTo>
                  <a:lnTo>
                    <a:pt x="21309" y="1492"/>
                  </a:lnTo>
                  <a:lnTo>
                    <a:pt x="24186" y="1386"/>
                  </a:lnTo>
                  <a:lnTo>
                    <a:pt x="26743" y="1066"/>
                  </a:lnTo>
                  <a:lnTo>
                    <a:pt x="24399" y="640"/>
                  </a:lnTo>
                  <a:lnTo>
                    <a:pt x="22162" y="427"/>
                  </a:lnTo>
                  <a:lnTo>
                    <a:pt x="19818" y="214"/>
                  </a:lnTo>
                  <a:lnTo>
                    <a:pt x="17474"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182;p3"/>
            <p:cNvSpPr/>
            <p:nvPr/>
          </p:nvSpPr>
          <p:spPr>
            <a:xfrm>
              <a:off x="585363" y="479450"/>
              <a:ext cx="282350" cy="90600"/>
            </a:xfrm>
            <a:custGeom>
              <a:avLst/>
              <a:gdLst/>
              <a:ahLst/>
              <a:cxnLst/>
              <a:rect l="l" t="t" r="r" b="b"/>
              <a:pathLst>
                <a:path w="11294" h="3624" extrusionOk="0">
                  <a:moveTo>
                    <a:pt x="5860" y="1"/>
                  </a:moveTo>
                  <a:lnTo>
                    <a:pt x="3942" y="107"/>
                  </a:lnTo>
                  <a:lnTo>
                    <a:pt x="2025" y="427"/>
                  </a:lnTo>
                  <a:lnTo>
                    <a:pt x="959" y="747"/>
                  </a:lnTo>
                  <a:lnTo>
                    <a:pt x="0" y="1066"/>
                  </a:lnTo>
                  <a:lnTo>
                    <a:pt x="533" y="3623"/>
                  </a:lnTo>
                  <a:lnTo>
                    <a:pt x="4262" y="3517"/>
                  </a:lnTo>
                  <a:lnTo>
                    <a:pt x="7671" y="3517"/>
                  </a:lnTo>
                  <a:lnTo>
                    <a:pt x="10868" y="3623"/>
                  </a:lnTo>
                  <a:lnTo>
                    <a:pt x="11294" y="320"/>
                  </a:lnTo>
                  <a:lnTo>
                    <a:pt x="10335" y="107"/>
                  </a:lnTo>
                  <a:lnTo>
                    <a:pt x="9057"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183;p3"/>
            <p:cNvSpPr/>
            <p:nvPr/>
          </p:nvSpPr>
          <p:spPr>
            <a:xfrm>
              <a:off x="713213" y="0"/>
              <a:ext cx="21325" cy="479475"/>
            </a:xfrm>
            <a:custGeom>
              <a:avLst/>
              <a:gdLst/>
              <a:ahLst/>
              <a:cxnLst/>
              <a:rect l="l" t="t" r="r" b="b"/>
              <a:pathLst>
                <a:path w="853" h="19179" extrusionOk="0">
                  <a:moveTo>
                    <a:pt x="0" y="1"/>
                  </a:moveTo>
                  <a:lnTo>
                    <a:pt x="427" y="19179"/>
                  </a:lnTo>
                  <a:lnTo>
                    <a:pt x="853" y="19179"/>
                  </a:lnTo>
                  <a:lnTo>
                    <a:pt x="427" y="1"/>
                  </a:lnTo>
                  <a:close/>
                </a:path>
              </a:pathLst>
            </a:custGeom>
            <a:solidFill>
              <a:schemeClr val="dk2"/>
            </a:solid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184;p3"/>
            <p:cNvSpPr/>
            <p:nvPr/>
          </p:nvSpPr>
          <p:spPr>
            <a:xfrm>
              <a:off x="630638" y="900300"/>
              <a:ext cx="186475" cy="39975"/>
            </a:xfrm>
            <a:custGeom>
              <a:avLst/>
              <a:gdLst/>
              <a:ahLst/>
              <a:cxnLst/>
              <a:rect l="l" t="t" r="r" b="b"/>
              <a:pathLst>
                <a:path w="7459" h="1599" extrusionOk="0">
                  <a:moveTo>
                    <a:pt x="2558" y="1"/>
                  </a:moveTo>
                  <a:lnTo>
                    <a:pt x="1" y="107"/>
                  </a:lnTo>
                  <a:lnTo>
                    <a:pt x="640" y="533"/>
                  </a:lnTo>
                  <a:lnTo>
                    <a:pt x="1386" y="960"/>
                  </a:lnTo>
                  <a:lnTo>
                    <a:pt x="2451" y="1386"/>
                  </a:lnTo>
                  <a:lnTo>
                    <a:pt x="2984" y="1492"/>
                  </a:lnTo>
                  <a:lnTo>
                    <a:pt x="3517" y="1599"/>
                  </a:lnTo>
                  <a:lnTo>
                    <a:pt x="4156" y="1599"/>
                  </a:lnTo>
                  <a:lnTo>
                    <a:pt x="4795" y="1492"/>
                  </a:lnTo>
                  <a:lnTo>
                    <a:pt x="5434" y="1279"/>
                  </a:lnTo>
                  <a:lnTo>
                    <a:pt x="6074" y="960"/>
                  </a:lnTo>
                  <a:lnTo>
                    <a:pt x="6819" y="533"/>
                  </a:lnTo>
                  <a:lnTo>
                    <a:pt x="745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185;p3"/>
            <p:cNvSpPr/>
            <p:nvPr/>
          </p:nvSpPr>
          <p:spPr>
            <a:xfrm>
              <a:off x="289713" y="556700"/>
              <a:ext cx="847025" cy="378250"/>
            </a:xfrm>
            <a:custGeom>
              <a:avLst/>
              <a:gdLst/>
              <a:ahLst/>
              <a:cxnLst/>
              <a:rect l="l" t="t" r="r" b="b"/>
              <a:pathLst>
                <a:path w="33881" h="15130" extrusionOk="0">
                  <a:moveTo>
                    <a:pt x="15662" y="1"/>
                  </a:moveTo>
                  <a:lnTo>
                    <a:pt x="14277" y="214"/>
                  </a:lnTo>
                  <a:lnTo>
                    <a:pt x="12998" y="320"/>
                  </a:lnTo>
                  <a:lnTo>
                    <a:pt x="10548" y="853"/>
                  </a:lnTo>
                  <a:lnTo>
                    <a:pt x="8204" y="1599"/>
                  </a:lnTo>
                  <a:lnTo>
                    <a:pt x="6180" y="2345"/>
                  </a:lnTo>
                  <a:lnTo>
                    <a:pt x="4368" y="3197"/>
                  </a:lnTo>
                  <a:lnTo>
                    <a:pt x="2877" y="4049"/>
                  </a:lnTo>
                  <a:lnTo>
                    <a:pt x="1705" y="4795"/>
                  </a:lnTo>
                  <a:lnTo>
                    <a:pt x="746" y="5328"/>
                  </a:lnTo>
                  <a:lnTo>
                    <a:pt x="0" y="5860"/>
                  </a:lnTo>
                  <a:lnTo>
                    <a:pt x="1811" y="15130"/>
                  </a:lnTo>
                  <a:lnTo>
                    <a:pt x="5114" y="14490"/>
                  </a:lnTo>
                  <a:lnTo>
                    <a:pt x="8204" y="13958"/>
                  </a:lnTo>
                  <a:lnTo>
                    <a:pt x="11187" y="13745"/>
                  </a:lnTo>
                  <a:lnTo>
                    <a:pt x="14064" y="13532"/>
                  </a:lnTo>
                  <a:lnTo>
                    <a:pt x="16727" y="13425"/>
                  </a:lnTo>
                  <a:lnTo>
                    <a:pt x="19284" y="13425"/>
                  </a:lnTo>
                  <a:lnTo>
                    <a:pt x="21522" y="13532"/>
                  </a:lnTo>
                  <a:lnTo>
                    <a:pt x="23653" y="13638"/>
                  </a:lnTo>
                  <a:lnTo>
                    <a:pt x="27275" y="14064"/>
                  </a:lnTo>
                  <a:lnTo>
                    <a:pt x="29939" y="14597"/>
                  </a:lnTo>
                  <a:lnTo>
                    <a:pt x="31537" y="14917"/>
                  </a:lnTo>
                  <a:lnTo>
                    <a:pt x="32176" y="15130"/>
                  </a:lnTo>
                  <a:lnTo>
                    <a:pt x="33881" y="5860"/>
                  </a:lnTo>
                  <a:lnTo>
                    <a:pt x="32283" y="4688"/>
                  </a:lnTo>
                  <a:lnTo>
                    <a:pt x="30685" y="3730"/>
                  </a:lnTo>
                  <a:lnTo>
                    <a:pt x="29086" y="2771"/>
                  </a:lnTo>
                  <a:lnTo>
                    <a:pt x="27488" y="2025"/>
                  </a:lnTo>
                  <a:lnTo>
                    <a:pt x="25890" y="1492"/>
                  </a:lnTo>
                  <a:lnTo>
                    <a:pt x="24398" y="959"/>
                  </a:lnTo>
                  <a:lnTo>
                    <a:pt x="22907" y="533"/>
                  </a:lnTo>
                  <a:lnTo>
                    <a:pt x="21309" y="320"/>
                  </a:lnTo>
                  <a:lnTo>
                    <a:pt x="19924" y="107"/>
                  </a:lnTo>
                  <a:lnTo>
                    <a:pt x="18432" y="1"/>
                  </a:lnTo>
                  <a:close/>
                </a:path>
              </a:pathLst>
            </a:custGeom>
            <a:solidFill>
              <a:srgbClr val="191919">
                <a:alpha val="26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186;p3"/>
            <p:cNvSpPr/>
            <p:nvPr/>
          </p:nvSpPr>
          <p:spPr>
            <a:xfrm>
              <a:off x="289713" y="559375"/>
              <a:ext cx="847025" cy="143850"/>
            </a:xfrm>
            <a:custGeom>
              <a:avLst/>
              <a:gdLst/>
              <a:ahLst/>
              <a:cxnLst/>
              <a:rect l="l" t="t" r="r" b="b"/>
              <a:pathLst>
                <a:path w="33881" h="5754" extrusionOk="0">
                  <a:moveTo>
                    <a:pt x="16301" y="0"/>
                  </a:moveTo>
                  <a:lnTo>
                    <a:pt x="14810" y="107"/>
                  </a:lnTo>
                  <a:lnTo>
                    <a:pt x="13318" y="213"/>
                  </a:lnTo>
                  <a:lnTo>
                    <a:pt x="11826" y="533"/>
                  </a:lnTo>
                  <a:lnTo>
                    <a:pt x="10228" y="959"/>
                  </a:lnTo>
                  <a:lnTo>
                    <a:pt x="8630" y="1385"/>
                  </a:lnTo>
                  <a:lnTo>
                    <a:pt x="6925" y="2024"/>
                  </a:lnTo>
                  <a:lnTo>
                    <a:pt x="5221" y="2770"/>
                  </a:lnTo>
                  <a:lnTo>
                    <a:pt x="3516" y="3623"/>
                  </a:lnTo>
                  <a:lnTo>
                    <a:pt x="1811" y="4688"/>
                  </a:lnTo>
                  <a:lnTo>
                    <a:pt x="0" y="5753"/>
                  </a:lnTo>
                  <a:lnTo>
                    <a:pt x="3090" y="5327"/>
                  </a:lnTo>
                  <a:lnTo>
                    <a:pt x="6606" y="4901"/>
                  </a:lnTo>
                  <a:lnTo>
                    <a:pt x="11081" y="4475"/>
                  </a:lnTo>
                  <a:lnTo>
                    <a:pt x="13638" y="4368"/>
                  </a:lnTo>
                  <a:lnTo>
                    <a:pt x="16301" y="4262"/>
                  </a:lnTo>
                  <a:lnTo>
                    <a:pt x="19178" y="4262"/>
                  </a:lnTo>
                  <a:lnTo>
                    <a:pt x="22055" y="4368"/>
                  </a:lnTo>
                  <a:lnTo>
                    <a:pt x="24931" y="4475"/>
                  </a:lnTo>
                  <a:lnTo>
                    <a:pt x="27914" y="4795"/>
                  </a:lnTo>
                  <a:lnTo>
                    <a:pt x="30898" y="5221"/>
                  </a:lnTo>
                  <a:lnTo>
                    <a:pt x="33881" y="5753"/>
                  </a:lnTo>
                  <a:lnTo>
                    <a:pt x="33881" y="5753"/>
                  </a:lnTo>
                  <a:lnTo>
                    <a:pt x="33242" y="5221"/>
                  </a:lnTo>
                  <a:lnTo>
                    <a:pt x="32389" y="4688"/>
                  </a:lnTo>
                  <a:lnTo>
                    <a:pt x="31324" y="3942"/>
                  </a:lnTo>
                  <a:lnTo>
                    <a:pt x="29832" y="3196"/>
                  </a:lnTo>
                  <a:lnTo>
                    <a:pt x="28234" y="2344"/>
                  </a:lnTo>
                  <a:lnTo>
                    <a:pt x="26316" y="1598"/>
                  </a:lnTo>
                  <a:lnTo>
                    <a:pt x="24079" y="852"/>
                  </a:lnTo>
                  <a:lnTo>
                    <a:pt x="21735" y="320"/>
                  </a:lnTo>
                  <a:lnTo>
                    <a:pt x="20456" y="107"/>
                  </a:lnTo>
                  <a:lnTo>
                    <a:pt x="1907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187;p3"/>
            <p:cNvSpPr/>
            <p:nvPr/>
          </p:nvSpPr>
          <p:spPr>
            <a:xfrm>
              <a:off x="585363" y="479450"/>
              <a:ext cx="282350" cy="90600"/>
            </a:xfrm>
            <a:custGeom>
              <a:avLst/>
              <a:gdLst/>
              <a:ahLst/>
              <a:cxnLst/>
              <a:rect l="l" t="t" r="r" b="b"/>
              <a:pathLst>
                <a:path w="11294" h="3624" extrusionOk="0">
                  <a:moveTo>
                    <a:pt x="5860" y="1"/>
                  </a:moveTo>
                  <a:lnTo>
                    <a:pt x="3942" y="107"/>
                  </a:lnTo>
                  <a:lnTo>
                    <a:pt x="2025" y="427"/>
                  </a:lnTo>
                  <a:lnTo>
                    <a:pt x="959" y="747"/>
                  </a:lnTo>
                  <a:lnTo>
                    <a:pt x="0" y="1066"/>
                  </a:lnTo>
                  <a:lnTo>
                    <a:pt x="533" y="3623"/>
                  </a:lnTo>
                  <a:lnTo>
                    <a:pt x="4262" y="3517"/>
                  </a:lnTo>
                  <a:lnTo>
                    <a:pt x="7671" y="3517"/>
                  </a:lnTo>
                  <a:lnTo>
                    <a:pt x="10868" y="3623"/>
                  </a:lnTo>
                  <a:lnTo>
                    <a:pt x="11294" y="320"/>
                  </a:lnTo>
                  <a:lnTo>
                    <a:pt x="10335" y="107"/>
                  </a:lnTo>
                  <a:lnTo>
                    <a:pt x="9057" y="1"/>
                  </a:lnTo>
                  <a:close/>
                </a:path>
              </a:pathLst>
            </a:custGeom>
            <a:solidFill>
              <a:srgbClr val="191919">
                <a:alpha val="26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8" name="Google Shape;188;p3"/>
          <p:cNvGrpSpPr/>
          <p:nvPr/>
        </p:nvGrpSpPr>
        <p:grpSpPr>
          <a:xfrm>
            <a:off x="490220" y="194945"/>
            <a:ext cx="2823845" cy="828675"/>
            <a:chOff x="583503" y="585996"/>
            <a:chExt cx="1591871" cy="525727"/>
          </a:xfrm>
        </p:grpSpPr>
        <p:sp>
          <p:nvSpPr>
            <p:cNvPr id="189" name="Google Shape;189;p3"/>
            <p:cNvSpPr/>
            <p:nvPr/>
          </p:nvSpPr>
          <p:spPr>
            <a:xfrm>
              <a:off x="583503" y="854351"/>
              <a:ext cx="1246286" cy="257373"/>
            </a:xfrm>
            <a:custGeom>
              <a:avLst/>
              <a:gdLst/>
              <a:ahLst/>
              <a:cxnLst/>
              <a:rect l="l" t="t" r="r" b="b"/>
              <a:pathLst>
                <a:path w="36119" h="7459" extrusionOk="0">
                  <a:moveTo>
                    <a:pt x="1385" y="1"/>
                  </a:moveTo>
                  <a:lnTo>
                    <a:pt x="0" y="5221"/>
                  </a:lnTo>
                  <a:lnTo>
                    <a:pt x="0" y="7139"/>
                  </a:lnTo>
                  <a:lnTo>
                    <a:pt x="33881" y="7459"/>
                  </a:lnTo>
                  <a:lnTo>
                    <a:pt x="36118" y="1066"/>
                  </a:lnTo>
                  <a:lnTo>
                    <a:pt x="1385" y="1"/>
                  </a:lnTo>
                  <a:close/>
                </a:path>
              </a:pathLst>
            </a:custGeom>
            <a:solidFill>
              <a:srgbClr val="191919">
                <a:alpha val="26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190;p3"/>
            <p:cNvSpPr/>
            <p:nvPr/>
          </p:nvSpPr>
          <p:spPr>
            <a:xfrm>
              <a:off x="1645989" y="891134"/>
              <a:ext cx="238982" cy="165451"/>
            </a:xfrm>
            <a:custGeom>
              <a:avLst/>
              <a:gdLst/>
              <a:ahLst/>
              <a:cxnLst/>
              <a:rect l="l" t="t" r="r" b="b"/>
              <a:pathLst>
                <a:path w="6926" h="4795" extrusionOk="0">
                  <a:moveTo>
                    <a:pt x="5327" y="0"/>
                  </a:moveTo>
                  <a:lnTo>
                    <a:pt x="0" y="4795"/>
                  </a:lnTo>
                  <a:lnTo>
                    <a:pt x="1492" y="4795"/>
                  </a:lnTo>
                  <a:lnTo>
                    <a:pt x="6926" y="107"/>
                  </a:lnTo>
                  <a:lnTo>
                    <a:pt x="5327" y="0"/>
                  </a:lnTo>
                  <a:close/>
                </a:path>
              </a:pathLst>
            </a:custGeom>
            <a:solidFill>
              <a:srgbClr val="CEAE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 name="Google Shape;191;p3"/>
            <p:cNvSpPr/>
            <p:nvPr/>
          </p:nvSpPr>
          <p:spPr>
            <a:xfrm>
              <a:off x="1634947" y="891134"/>
              <a:ext cx="194884" cy="165451"/>
            </a:xfrm>
            <a:custGeom>
              <a:avLst/>
              <a:gdLst/>
              <a:ahLst/>
              <a:cxnLst/>
              <a:rect l="l" t="t" r="r" b="b"/>
              <a:pathLst>
                <a:path w="5648" h="4795" extrusionOk="0">
                  <a:moveTo>
                    <a:pt x="5647" y="0"/>
                  </a:moveTo>
                  <a:lnTo>
                    <a:pt x="1" y="107"/>
                  </a:lnTo>
                  <a:lnTo>
                    <a:pt x="320" y="4795"/>
                  </a:lnTo>
                  <a:lnTo>
                    <a:pt x="5647" y="0"/>
                  </a:lnTo>
                  <a:close/>
                </a:path>
              </a:pathLst>
            </a:custGeom>
            <a:solidFill>
              <a:srgbClr val="FFE8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 name="Google Shape;192;p3"/>
            <p:cNvSpPr/>
            <p:nvPr/>
          </p:nvSpPr>
          <p:spPr>
            <a:xfrm>
              <a:off x="1645989" y="891134"/>
              <a:ext cx="238982" cy="165451"/>
            </a:xfrm>
            <a:custGeom>
              <a:avLst/>
              <a:gdLst/>
              <a:ahLst/>
              <a:cxnLst/>
              <a:rect l="l" t="t" r="r" b="b"/>
              <a:pathLst>
                <a:path w="6926" h="4795" extrusionOk="0">
                  <a:moveTo>
                    <a:pt x="5327" y="0"/>
                  </a:moveTo>
                  <a:lnTo>
                    <a:pt x="0" y="4795"/>
                  </a:lnTo>
                  <a:lnTo>
                    <a:pt x="1492" y="4795"/>
                  </a:lnTo>
                  <a:lnTo>
                    <a:pt x="6926" y="107"/>
                  </a:lnTo>
                  <a:lnTo>
                    <a:pt x="5327" y="0"/>
                  </a:lnTo>
                  <a:close/>
                </a:path>
              </a:pathLst>
            </a:custGeom>
            <a:solidFill>
              <a:srgbClr val="191919">
                <a:alpha val="26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 name="Google Shape;193;p3"/>
            <p:cNvSpPr/>
            <p:nvPr/>
          </p:nvSpPr>
          <p:spPr>
            <a:xfrm>
              <a:off x="1634947" y="891134"/>
              <a:ext cx="194884" cy="165451"/>
            </a:xfrm>
            <a:custGeom>
              <a:avLst/>
              <a:gdLst/>
              <a:ahLst/>
              <a:cxnLst/>
              <a:rect l="l" t="t" r="r" b="b"/>
              <a:pathLst>
                <a:path w="5648" h="4795" extrusionOk="0">
                  <a:moveTo>
                    <a:pt x="5647" y="0"/>
                  </a:moveTo>
                  <a:lnTo>
                    <a:pt x="1" y="107"/>
                  </a:lnTo>
                  <a:lnTo>
                    <a:pt x="320" y="4795"/>
                  </a:lnTo>
                  <a:lnTo>
                    <a:pt x="5647" y="0"/>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 name="Google Shape;194;p3"/>
            <p:cNvSpPr/>
            <p:nvPr/>
          </p:nvSpPr>
          <p:spPr>
            <a:xfrm>
              <a:off x="723185" y="887442"/>
              <a:ext cx="246366" cy="169144"/>
            </a:xfrm>
            <a:custGeom>
              <a:avLst/>
              <a:gdLst/>
              <a:ahLst/>
              <a:cxnLst/>
              <a:rect l="l" t="t" r="r" b="b"/>
              <a:pathLst>
                <a:path w="7140" h="4902" extrusionOk="0">
                  <a:moveTo>
                    <a:pt x="7139" y="1"/>
                  </a:moveTo>
                  <a:lnTo>
                    <a:pt x="5328" y="107"/>
                  </a:lnTo>
                  <a:lnTo>
                    <a:pt x="1" y="4902"/>
                  </a:lnTo>
                  <a:lnTo>
                    <a:pt x="1492" y="4902"/>
                  </a:lnTo>
                  <a:lnTo>
                    <a:pt x="713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 name="Google Shape;195;p3"/>
            <p:cNvSpPr/>
            <p:nvPr/>
          </p:nvSpPr>
          <p:spPr>
            <a:xfrm>
              <a:off x="712177" y="891134"/>
              <a:ext cx="194850" cy="165451"/>
            </a:xfrm>
            <a:custGeom>
              <a:avLst/>
              <a:gdLst/>
              <a:ahLst/>
              <a:cxnLst/>
              <a:rect l="l" t="t" r="r" b="b"/>
              <a:pathLst>
                <a:path w="5647" h="4795" extrusionOk="0">
                  <a:moveTo>
                    <a:pt x="5647" y="0"/>
                  </a:moveTo>
                  <a:lnTo>
                    <a:pt x="0" y="107"/>
                  </a:lnTo>
                  <a:lnTo>
                    <a:pt x="320" y="4795"/>
                  </a:lnTo>
                  <a:lnTo>
                    <a:pt x="564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 name="Google Shape;196;p3"/>
            <p:cNvSpPr/>
            <p:nvPr/>
          </p:nvSpPr>
          <p:spPr>
            <a:xfrm>
              <a:off x="583503" y="854351"/>
              <a:ext cx="1246286" cy="257373"/>
            </a:xfrm>
            <a:custGeom>
              <a:avLst/>
              <a:gdLst/>
              <a:ahLst/>
              <a:cxnLst/>
              <a:rect l="l" t="t" r="r" b="b"/>
              <a:pathLst>
                <a:path w="36119" h="7459" fill="none" extrusionOk="0">
                  <a:moveTo>
                    <a:pt x="1385" y="1"/>
                  </a:moveTo>
                  <a:lnTo>
                    <a:pt x="0" y="5221"/>
                  </a:lnTo>
                  <a:lnTo>
                    <a:pt x="0" y="7139"/>
                  </a:lnTo>
                  <a:lnTo>
                    <a:pt x="33881" y="7459"/>
                  </a:lnTo>
                  <a:lnTo>
                    <a:pt x="36118" y="1066"/>
                  </a:lnTo>
                  <a:lnTo>
                    <a:pt x="1385"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 name="Google Shape;197;p3"/>
            <p:cNvSpPr/>
            <p:nvPr/>
          </p:nvSpPr>
          <p:spPr>
            <a:xfrm>
              <a:off x="1043059" y="681578"/>
              <a:ext cx="371308" cy="158102"/>
            </a:xfrm>
            <a:custGeom>
              <a:avLst/>
              <a:gdLst/>
              <a:ahLst/>
              <a:cxnLst/>
              <a:rect l="l" t="t" r="r" b="b"/>
              <a:pathLst>
                <a:path w="10761" h="4582" extrusionOk="0">
                  <a:moveTo>
                    <a:pt x="10761" y="4582"/>
                  </a:moveTo>
                  <a:lnTo>
                    <a:pt x="10122" y="0"/>
                  </a:lnTo>
                  <a:lnTo>
                    <a:pt x="0" y="2344"/>
                  </a:lnTo>
                  <a:lnTo>
                    <a:pt x="0" y="2664"/>
                  </a:lnTo>
                  <a:lnTo>
                    <a:pt x="1065" y="2557"/>
                  </a:lnTo>
                  <a:lnTo>
                    <a:pt x="1172" y="4155"/>
                  </a:lnTo>
                  <a:lnTo>
                    <a:pt x="0" y="4155"/>
                  </a:lnTo>
                  <a:lnTo>
                    <a:pt x="0" y="4582"/>
                  </a:lnTo>
                  <a:lnTo>
                    <a:pt x="10761" y="4582"/>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 name="Google Shape;198;p3"/>
            <p:cNvSpPr/>
            <p:nvPr/>
          </p:nvSpPr>
          <p:spPr>
            <a:xfrm>
              <a:off x="1392298" y="677886"/>
              <a:ext cx="352952" cy="169144"/>
            </a:xfrm>
            <a:custGeom>
              <a:avLst/>
              <a:gdLst/>
              <a:ahLst/>
              <a:cxnLst/>
              <a:rect l="l" t="t" r="r" b="b"/>
              <a:pathLst>
                <a:path w="10229" h="4902" extrusionOk="0">
                  <a:moveTo>
                    <a:pt x="10229" y="4902"/>
                  </a:moveTo>
                  <a:lnTo>
                    <a:pt x="8844" y="1"/>
                  </a:lnTo>
                  <a:lnTo>
                    <a:pt x="1" y="107"/>
                  </a:lnTo>
                  <a:lnTo>
                    <a:pt x="640" y="4689"/>
                  </a:lnTo>
                  <a:lnTo>
                    <a:pt x="10229" y="4902"/>
                  </a:lnTo>
                  <a:close/>
                </a:path>
              </a:pathLst>
            </a:custGeom>
            <a:solidFill>
              <a:srgbClr val="FFB3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 name="Google Shape;199;p3"/>
            <p:cNvSpPr/>
            <p:nvPr/>
          </p:nvSpPr>
          <p:spPr>
            <a:xfrm>
              <a:off x="1079808" y="710978"/>
              <a:ext cx="312512" cy="114005"/>
            </a:xfrm>
            <a:custGeom>
              <a:avLst/>
              <a:gdLst/>
              <a:ahLst/>
              <a:cxnLst/>
              <a:rect l="l" t="t" r="r" b="b"/>
              <a:pathLst>
                <a:path w="9057" h="3304" extrusionOk="0">
                  <a:moveTo>
                    <a:pt x="0" y="1705"/>
                  </a:moveTo>
                  <a:lnTo>
                    <a:pt x="8311" y="1"/>
                  </a:lnTo>
                  <a:lnTo>
                    <a:pt x="9057" y="3197"/>
                  </a:lnTo>
                  <a:lnTo>
                    <a:pt x="107" y="3303"/>
                  </a:lnTo>
                  <a:lnTo>
                    <a:pt x="0" y="1705"/>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 name="Google Shape;200;p3"/>
            <p:cNvSpPr/>
            <p:nvPr/>
          </p:nvSpPr>
          <p:spPr>
            <a:xfrm>
              <a:off x="1054066" y="585996"/>
              <a:ext cx="628681" cy="176493"/>
            </a:xfrm>
            <a:custGeom>
              <a:avLst/>
              <a:gdLst/>
              <a:ahLst/>
              <a:cxnLst/>
              <a:rect l="l" t="t" r="r" b="b"/>
              <a:pathLst>
                <a:path w="18220" h="5115" extrusionOk="0">
                  <a:moveTo>
                    <a:pt x="18220" y="2664"/>
                  </a:moveTo>
                  <a:lnTo>
                    <a:pt x="18220" y="2344"/>
                  </a:lnTo>
                  <a:lnTo>
                    <a:pt x="17580" y="2344"/>
                  </a:lnTo>
                  <a:lnTo>
                    <a:pt x="17580" y="1066"/>
                  </a:lnTo>
                  <a:lnTo>
                    <a:pt x="18220" y="1066"/>
                  </a:lnTo>
                  <a:lnTo>
                    <a:pt x="18220" y="746"/>
                  </a:lnTo>
                  <a:lnTo>
                    <a:pt x="9377" y="0"/>
                  </a:lnTo>
                  <a:lnTo>
                    <a:pt x="1" y="0"/>
                  </a:lnTo>
                  <a:lnTo>
                    <a:pt x="214" y="5114"/>
                  </a:lnTo>
                  <a:lnTo>
                    <a:pt x="9803" y="2770"/>
                  </a:lnTo>
                  <a:lnTo>
                    <a:pt x="18220" y="2664"/>
                  </a:lnTo>
                  <a:close/>
                </a:path>
              </a:pathLst>
            </a:custGeom>
            <a:solidFill>
              <a:srgbClr val="FFB3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 name="Google Shape;201;p3"/>
            <p:cNvSpPr/>
            <p:nvPr/>
          </p:nvSpPr>
          <p:spPr>
            <a:xfrm>
              <a:off x="1054066" y="585996"/>
              <a:ext cx="330903" cy="176493"/>
            </a:xfrm>
            <a:custGeom>
              <a:avLst/>
              <a:gdLst/>
              <a:ahLst/>
              <a:cxnLst/>
              <a:rect l="l" t="t" r="r" b="b"/>
              <a:pathLst>
                <a:path w="9590" h="5115" extrusionOk="0">
                  <a:moveTo>
                    <a:pt x="9377" y="0"/>
                  </a:moveTo>
                  <a:lnTo>
                    <a:pt x="9590" y="2877"/>
                  </a:lnTo>
                  <a:lnTo>
                    <a:pt x="214" y="5114"/>
                  </a:lnTo>
                  <a:lnTo>
                    <a:pt x="1" y="0"/>
                  </a:lnTo>
                  <a:lnTo>
                    <a:pt x="937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 name="Google Shape;202;p3"/>
            <p:cNvSpPr/>
            <p:nvPr/>
          </p:nvSpPr>
          <p:spPr>
            <a:xfrm>
              <a:off x="1072458" y="604354"/>
              <a:ext cx="312512" cy="128704"/>
            </a:xfrm>
            <a:custGeom>
              <a:avLst/>
              <a:gdLst/>
              <a:ahLst/>
              <a:cxnLst/>
              <a:rect l="l" t="t" r="r" b="b"/>
              <a:pathLst>
                <a:path w="9057" h="3730" extrusionOk="0">
                  <a:moveTo>
                    <a:pt x="8844" y="1"/>
                  </a:moveTo>
                  <a:lnTo>
                    <a:pt x="0" y="1"/>
                  </a:lnTo>
                  <a:lnTo>
                    <a:pt x="213" y="3730"/>
                  </a:lnTo>
                  <a:lnTo>
                    <a:pt x="9057" y="2025"/>
                  </a:lnTo>
                  <a:lnTo>
                    <a:pt x="8844"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 name="Google Shape;203;p3"/>
            <p:cNvSpPr/>
            <p:nvPr/>
          </p:nvSpPr>
          <p:spPr>
            <a:xfrm>
              <a:off x="1377598" y="604354"/>
              <a:ext cx="283114" cy="69907"/>
            </a:xfrm>
            <a:custGeom>
              <a:avLst/>
              <a:gdLst/>
              <a:ahLst/>
              <a:cxnLst/>
              <a:rect l="l" t="t" r="r" b="b"/>
              <a:pathLst>
                <a:path w="8205" h="2026" extrusionOk="0">
                  <a:moveTo>
                    <a:pt x="1" y="1"/>
                  </a:moveTo>
                  <a:lnTo>
                    <a:pt x="8204" y="534"/>
                  </a:lnTo>
                  <a:lnTo>
                    <a:pt x="8204" y="1812"/>
                  </a:lnTo>
                  <a:lnTo>
                    <a:pt x="214" y="2025"/>
                  </a:lnTo>
                  <a:lnTo>
                    <a:pt x="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 name="Google Shape;204;p3"/>
            <p:cNvSpPr/>
            <p:nvPr/>
          </p:nvSpPr>
          <p:spPr>
            <a:xfrm>
              <a:off x="631294" y="839651"/>
              <a:ext cx="389699" cy="58866"/>
            </a:xfrm>
            <a:custGeom>
              <a:avLst/>
              <a:gdLst/>
              <a:ahLst/>
              <a:cxnLst/>
              <a:rect l="l" t="t" r="r" b="b"/>
              <a:pathLst>
                <a:path w="11294" h="1706" extrusionOk="0">
                  <a:moveTo>
                    <a:pt x="11294" y="1"/>
                  </a:moveTo>
                  <a:lnTo>
                    <a:pt x="0" y="427"/>
                  </a:lnTo>
                  <a:lnTo>
                    <a:pt x="0" y="1705"/>
                  </a:lnTo>
                  <a:lnTo>
                    <a:pt x="11294" y="1386"/>
                  </a:lnTo>
                  <a:lnTo>
                    <a:pt x="1129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 name="Google Shape;205;p3"/>
            <p:cNvSpPr/>
            <p:nvPr/>
          </p:nvSpPr>
          <p:spPr>
            <a:xfrm>
              <a:off x="1020975" y="839651"/>
              <a:ext cx="1154399" cy="66215"/>
            </a:xfrm>
            <a:custGeom>
              <a:avLst/>
              <a:gdLst/>
              <a:ahLst/>
              <a:cxnLst/>
              <a:rect l="l" t="t" r="r" b="b"/>
              <a:pathLst>
                <a:path w="33456" h="1919" extrusionOk="0">
                  <a:moveTo>
                    <a:pt x="1" y="1"/>
                  </a:moveTo>
                  <a:lnTo>
                    <a:pt x="1" y="1386"/>
                  </a:lnTo>
                  <a:lnTo>
                    <a:pt x="33455" y="1918"/>
                  </a:lnTo>
                  <a:lnTo>
                    <a:pt x="3345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 name="Google Shape;206;p3"/>
            <p:cNvSpPr/>
            <p:nvPr/>
          </p:nvSpPr>
          <p:spPr>
            <a:xfrm>
              <a:off x="1921695" y="600696"/>
              <a:ext cx="194884" cy="227975"/>
            </a:xfrm>
            <a:custGeom>
              <a:avLst/>
              <a:gdLst/>
              <a:ahLst/>
              <a:cxnLst/>
              <a:rect l="l" t="t" r="r" b="b"/>
              <a:pathLst>
                <a:path w="5648" h="6607" extrusionOk="0">
                  <a:moveTo>
                    <a:pt x="5648" y="0"/>
                  </a:moveTo>
                  <a:lnTo>
                    <a:pt x="1" y="107"/>
                  </a:lnTo>
                  <a:lnTo>
                    <a:pt x="321" y="6606"/>
                  </a:lnTo>
                  <a:lnTo>
                    <a:pt x="5328" y="6499"/>
                  </a:lnTo>
                  <a:lnTo>
                    <a:pt x="56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 name="Google Shape;207;p3"/>
            <p:cNvSpPr/>
            <p:nvPr/>
          </p:nvSpPr>
          <p:spPr>
            <a:xfrm>
              <a:off x="1921695" y="600696"/>
              <a:ext cx="194884" cy="227975"/>
            </a:xfrm>
            <a:custGeom>
              <a:avLst/>
              <a:gdLst/>
              <a:ahLst/>
              <a:cxnLst/>
              <a:rect l="l" t="t" r="r" b="b"/>
              <a:pathLst>
                <a:path w="5648" h="6607" fill="none" extrusionOk="0">
                  <a:moveTo>
                    <a:pt x="321" y="6606"/>
                  </a:moveTo>
                  <a:lnTo>
                    <a:pt x="1" y="107"/>
                  </a:lnTo>
                  <a:lnTo>
                    <a:pt x="5648" y="0"/>
                  </a:lnTo>
                  <a:lnTo>
                    <a:pt x="5328" y="6499"/>
                  </a:lnTo>
                  <a:lnTo>
                    <a:pt x="321" y="6606"/>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 name="Google Shape;208;p3"/>
            <p:cNvSpPr/>
            <p:nvPr/>
          </p:nvSpPr>
          <p:spPr>
            <a:xfrm>
              <a:off x="1932737" y="810252"/>
              <a:ext cx="172836" cy="29433"/>
            </a:xfrm>
            <a:custGeom>
              <a:avLst/>
              <a:gdLst/>
              <a:ahLst/>
              <a:cxnLst/>
              <a:rect l="l" t="t" r="r" b="b"/>
              <a:pathLst>
                <a:path w="5009" h="853" extrusionOk="0">
                  <a:moveTo>
                    <a:pt x="5008" y="0"/>
                  </a:moveTo>
                  <a:lnTo>
                    <a:pt x="1" y="213"/>
                  </a:lnTo>
                  <a:lnTo>
                    <a:pt x="1" y="746"/>
                  </a:lnTo>
                  <a:lnTo>
                    <a:pt x="640" y="746"/>
                  </a:lnTo>
                  <a:lnTo>
                    <a:pt x="853" y="533"/>
                  </a:lnTo>
                  <a:lnTo>
                    <a:pt x="1812" y="533"/>
                  </a:lnTo>
                  <a:lnTo>
                    <a:pt x="2025" y="746"/>
                  </a:lnTo>
                  <a:lnTo>
                    <a:pt x="2771" y="746"/>
                  </a:lnTo>
                  <a:lnTo>
                    <a:pt x="2877" y="533"/>
                  </a:lnTo>
                  <a:lnTo>
                    <a:pt x="4262" y="533"/>
                  </a:lnTo>
                  <a:lnTo>
                    <a:pt x="4582" y="853"/>
                  </a:lnTo>
                  <a:lnTo>
                    <a:pt x="5008" y="853"/>
                  </a:lnTo>
                  <a:lnTo>
                    <a:pt x="500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 name="Google Shape;209;p3"/>
            <p:cNvSpPr/>
            <p:nvPr/>
          </p:nvSpPr>
          <p:spPr>
            <a:xfrm>
              <a:off x="1998920" y="608046"/>
              <a:ext cx="77222" cy="191192"/>
            </a:xfrm>
            <a:custGeom>
              <a:avLst/>
              <a:gdLst/>
              <a:ahLst/>
              <a:cxnLst/>
              <a:rect l="l" t="t" r="r" b="b"/>
              <a:pathLst>
                <a:path w="2238" h="5541" fill="none" extrusionOk="0">
                  <a:moveTo>
                    <a:pt x="1066" y="0"/>
                  </a:moveTo>
                  <a:lnTo>
                    <a:pt x="1066" y="0"/>
                  </a:lnTo>
                  <a:lnTo>
                    <a:pt x="533" y="0"/>
                  </a:lnTo>
                  <a:lnTo>
                    <a:pt x="107" y="214"/>
                  </a:lnTo>
                  <a:lnTo>
                    <a:pt x="107" y="214"/>
                  </a:lnTo>
                  <a:lnTo>
                    <a:pt x="0" y="427"/>
                  </a:lnTo>
                  <a:lnTo>
                    <a:pt x="0" y="1066"/>
                  </a:lnTo>
                  <a:lnTo>
                    <a:pt x="0" y="2771"/>
                  </a:lnTo>
                  <a:lnTo>
                    <a:pt x="320" y="4475"/>
                  </a:lnTo>
                  <a:lnTo>
                    <a:pt x="427" y="5114"/>
                  </a:lnTo>
                  <a:lnTo>
                    <a:pt x="640" y="5434"/>
                  </a:lnTo>
                  <a:lnTo>
                    <a:pt x="640" y="5434"/>
                  </a:lnTo>
                  <a:lnTo>
                    <a:pt x="959" y="5541"/>
                  </a:lnTo>
                  <a:lnTo>
                    <a:pt x="1172" y="5541"/>
                  </a:lnTo>
                  <a:lnTo>
                    <a:pt x="1172" y="5541"/>
                  </a:lnTo>
                  <a:lnTo>
                    <a:pt x="1492" y="5541"/>
                  </a:lnTo>
                  <a:lnTo>
                    <a:pt x="1812" y="5434"/>
                  </a:lnTo>
                  <a:lnTo>
                    <a:pt x="2025" y="5221"/>
                  </a:lnTo>
                  <a:lnTo>
                    <a:pt x="2131" y="5114"/>
                  </a:lnTo>
                  <a:lnTo>
                    <a:pt x="2131" y="5114"/>
                  </a:lnTo>
                  <a:lnTo>
                    <a:pt x="2238" y="2771"/>
                  </a:lnTo>
                  <a:lnTo>
                    <a:pt x="2238" y="1172"/>
                  </a:lnTo>
                  <a:lnTo>
                    <a:pt x="2131" y="320"/>
                  </a:lnTo>
                  <a:lnTo>
                    <a:pt x="2131" y="320"/>
                  </a:lnTo>
                  <a:lnTo>
                    <a:pt x="1918" y="107"/>
                  </a:lnTo>
                  <a:lnTo>
                    <a:pt x="1705" y="0"/>
                  </a:lnTo>
                  <a:lnTo>
                    <a:pt x="1066"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 name="Google Shape;210;p3"/>
            <p:cNvSpPr/>
            <p:nvPr/>
          </p:nvSpPr>
          <p:spPr>
            <a:xfrm>
              <a:off x="712177" y="891134"/>
              <a:ext cx="194850" cy="165451"/>
            </a:xfrm>
            <a:custGeom>
              <a:avLst/>
              <a:gdLst/>
              <a:ahLst/>
              <a:cxnLst/>
              <a:rect l="l" t="t" r="r" b="b"/>
              <a:pathLst>
                <a:path w="5647" h="4795" extrusionOk="0">
                  <a:moveTo>
                    <a:pt x="5647" y="0"/>
                  </a:moveTo>
                  <a:lnTo>
                    <a:pt x="0" y="107"/>
                  </a:lnTo>
                  <a:lnTo>
                    <a:pt x="320" y="4795"/>
                  </a:lnTo>
                  <a:lnTo>
                    <a:pt x="5647" y="0"/>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 name="Google Shape;211;p3"/>
            <p:cNvSpPr/>
            <p:nvPr/>
          </p:nvSpPr>
          <p:spPr>
            <a:xfrm>
              <a:off x="1020975" y="839651"/>
              <a:ext cx="1154399" cy="66215"/>
            </a:xfrm>
            <a:custGeom>
              <a:avLst/>
              <a:gdLst/>
              <a:ahLst/>
              <a:cxnLst/>
              <a:rect l="l" t="t" r="r" b="b"/>
              <a:pathLst>
                <a:path w="33456" h="1919" extrusionOk="0">
                  <a:moveTo>
                    <a:pt x="1" y="1"/>
                  </a:moveTo>
                  <a:lnTo>
                    <a:pt x="1" y="1386"/>
                  </a:lnTo>
                  <a:lnTo>
                    <a:pt x="33455" y="1918"/>
                  </a:lnTo>
                  <a:lnTo>
                    <a:pt x="33455" y="1"/>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 name="Google Shape;212;p3"/>
            <p:cNvSpPr/>
            <p:nvPr/>
          </p:nvSpPr>
          <p:spPr>
            <a:xfrm>
              <a:off x="723185" y="887442"/>
              <a:ext cx="246366" cy="169144"/>
            </a:xfrm>
            <a:custGeom>
              <a:avLst/>
              <a:gdLst/>
              <a:ahLst/>
              <a:cxnLst/>
              <a:rect l="l" t="t" r="r" b="b"/>
              <a:pathLst>
                <a:path w="7140" h="4902" extrusionOk="0">
                  <a:moveTo>
                    <a:pt x="7139" y="1"/>
                  </a:moveTo>
                  <a:lnTo>
                    <a:pt x="5328" y="107"/>
                  </a:lnTo>
                  <a:lnTo>
                    <a:pt x="1" y="4902"/>
                  </a:lnTo>
                  <a:lnTo>
                    <a:pt x="1492" y="4902"/>
                  </a:lnTo>
                  <a:lnTo>
                    <a:pt x="7139" y="1"/>
                  </a:lnTo>
                  <a:close/>
                </a:path>
              </a:pathLst>
            </a:custGeom>
            <a:solidFill>
              <a:srgbClr val="191919">
                <a:alpha val="26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 name="Google Shape;213;p3"/>
            <p:cNvSpPr/>
            <p:nvPr/>
          </p:nvSpPr>
          <p:spPr>
            <a:xfrm>
              <a:off x="1392298" y="677886"/>
              <a:ext cx="352952" cy="169144"/>
            </a:xfrm>
            <a:custGeom>
              <a:avLst/>
              <a:gdLst/>
              <a:ahLst/>
              <a:cxnLst/>
              <a:rect l="l" t="t" r="r" b="b"/>
              <a:pathLst>
                <a:path w="10229" h="4902" extrusionOk="0">
                  <a:moveTo>
                    <a:pt x="10229" y="4902"/>
                  </a:moveTo>
                  <a:lnTo>
                    <a:pt x="8844" y="1"/>
                  </a:lnTo>
                  <a:lnTo>
                    <a:pt x="1" y="107"/>
                  </a:lnTo>
                  <a:lnTo>
                    <a:pt x="640" y="4689"/>
                  </a:lnTo>
                  <a:lnTo>
                    <a:pt x="10229" y="4902"/>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 name="Google Shape;214;p3"/>
            <p:cNvSpPr/>
            <p:nvPr/>
          </p:nvSpPr>
          <p:spPr>
            <a:xfrm>
              <a:off x="1054066" y="585996"/>
              <a:ext cx="330903" cy="176493"/>
            </a:xfrm>
            <a:custGeom>
              <a:avLst/>
              <a:gdLst/>
              <a:ahLst/>
              <a:cxnLst/>
              <a:rect l="l" t="t" r="r" b="b"/>
              <a:pathLst>
                <a:path w="9590" h="5115" extrusionOk="0">
                  <a:moveTo>
                    <a:pt x="9377" y="0"/>
                  </a:moveTo>
                  <a:lnTo>
                    <a:pt x="9590" y="2877"/>
                  </a:lnTo>
                  <a:lnTo>
                    <a:pt x="214" y="5114"/>
                  </a:lnTo>
                  <a:lnTo>
                    <a:pt x="1" y="0"/>
                  </a:lnTo>
                  <a:lnTo>
                    <a:pt x="9377" y="0"/>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5" name="Google Shape;215;p3"/>
          <p:cNvGrpSpPr/>
          <p:nvPr/>
        </p:nvGrpSpPr>
        <p:grpSpPr>
          <a:xfrm>
            <a:off x="10634980" y="175260"/>
            <a:ext cx="1426845" cy="1469390"/>
            <a:chOff x="3335286" y="601670"/>
            <a:chExt cx="804678" cy="932160"/>
          </a:xfrm>
        </p:grpSpPr>
        <p:sp>
          <p:nvSpPr>
            <p:cNvPr id="216" name="Google Shape;216;p3"/>
            <p:cNvSpPr/>
            <p:nvPr/>
          </p:nvSpPr>
          <p:spPr>
            <a:xfrm>
              <a:off x="3335286" y="601670"/>
              <a:ext cx="804678" cy="932160"/>
            </a:xfrm>
            <a:custGeom>
              <a:avLst/>
              <a:gdLst/>
              <a:ahLst/>
              <a:cxnLst/>
              <a:rect l="l" t="t" r="r" b="b"/>
              <a:pathLst>
                <a:path w="26211" h="30366" extrusionOk="0">
                  <a:moveTo>
                    <a:pt x="26211" y="1"/>
                  </a:moveTo>
                  <a:lnTo>
                    <a:pt x="1" y="747"/>
                  </a:lnTo>
                  <a:lnTo>
                    <a:pt x="1599" y="30259"/>
                  </a:lnTo>
                  <a:lnTo>
                    <a:pt x="25039" y="30366"/>
                  </a:lnTo>
                  <a:lnTo>
                    <a:pt x="26211" y="1"/>
                  </a:lnTo>
                  <a:close/>
                </a:path>
              </a:pathLst>
            </a:custGeom>
            <a:solidFill>
              <a:srgbClr val="392A4E"/>
            </a:solidFill>
            <a:ln>
              <a:noFill/>
            </a:ln>
            <a:effectLst>
              <a:outerShdw dist="47625" dir="2400000" algn="bl" rotWithShape="0">
                <a:srgbClr val="000000">
                  <a:alpha val="3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 name="Google Shape;217;p3"/>
            <p:cNvSpPr/>
            <p:nvPr/>
          </p:nvSpPr>
          <p:spPr>
            <a:xfrm>
              <a:off x="3374551" y="637647"/>
              <a:ext cx="739256" cy="847128"/>
            </a:xfrm>
            <a:custGeom>
              <a:avLst/>
              <a:gdLst/>
              <a:ahLst/>
              <a:cxnLst/>
              <a:rect l="l" t="t" r="r" b="b"/>
              <a:pathLst>
                <a:path w="24080" h="27596" extrusionOk="0">
                  <a:moveTo>
                    <a:pt x="24079" y="1"/>
                  </a:moveTo>
                  <a:lnTo>
                    <a:pt x="0" y="534"/>
                  </a:lnTo>
                  <a:lnTo>
                    <a:pt x="2025" y="27596"/>
                  </a:lnTo>
                  <a:lnTo>
                    <a:pt x="22588" y="27596"/>
                  </a:lnTo>
                  <a:lnTo>
                    <a:pt x="24079" y="1"/>
                  </a:lnTo>
                  <a:close/>
                </a:path>
              </a:pathLst>
            </a:custGeom>
            <a:solidFill>
              <a:srgbClr val="895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 name="Google Shape;218;p3"/>
            <p:cNvSpPr/>
            <p:nvPr/>
          </p:nvSpPr>
          <p:spPr>
            <a:xfrm>
              <a:off x="3374551" y="637647"/>
              <a:ext cx="739256" cy="847128"/>
            </a:xfrm>
            <a:custGeom>
              <a:avLst/>
              <a:gdLst/>
              <a:ahLst/>
              <a:cxnLst/>
              <a:rect l="l" t="t" r="r" b="b"/>
              <a:pathLst>
                <a:path w="24080" h="27596" fill="none" extrusionOk="0">
                  <a:moveTo>
                    <a:pt x="2025" y="27596"/>
                  </a:moveTo>
                  <a:lnTo>
                    <a:pt x="0" y="534"/>
                  </a:lnTo>
                  <a:lnTo>
                    <a:pt x="24079" y="1"/>
                  </a:lnTo>
                  <a:lnTo>
                    <a:pt x="22588" y="27596"/>
                  </a:lnTo>
                  <a:lnTo>
                    <a:pt x="2025" y="27596"/>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 name="Google Shape;219;p3"/>
            <p:cNvSpPr/>
            <p:nvPr/>
          </p:nvSpPr>
          <p:spPr>
            <a:xfrm>
              <a:off x="3413785" y="1484745"/>
              <a:ext cx="670580" cy="29470"/>
            </a:xfrm>
            <a:custGeom>
              <a:avLst/>
              <a:gdLst/>
              <a:ahLst/>
              <a:cxnLst/>
              <a:rect l="l" t="t" r="r" b="b"/>
              <a:pathLst>
                <a:path w="21843" h="960" extrusionOk="0">
                  <a:moveTo>
                    <a:pt x="747" y="1"/>
                  </a:moveTo>
                  <a:lnTo>
                    <a:pt x="1" y="960"/>
                  </a:lnTo>
                  <a:lnTo>
                    <a:pt x="21842" y="960"/>
                  </a:lnTo>
                  <a:lnTo>
                    <a:pt x="21310" y="1"/>
                  </a:lnTo>
                  <a:close/>
                </a:path>
              </a:pathLst>
            </a:custGeom>
            <a:solidFill>
              <a:srgbClr val="614F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 name="Google Shape;220;p3"/>
            <p:cNvSpPr/>
            <p:nvPr/>
          </p:nvSpPr>
          <p:spPr>
            <a:xfrm>
              <a:off x="3413785" y="1484745"/>
              <a:ext cx="670580" cy="29470"/>
            </a:xfrm>
            <a:custGeom>
              <a:avLst/>
              <a:gdLst/>
              <a:ahLst/>
              <a:cxnLst/>
              <a:rect l="l" t="t" r="r" b="b"/>
              <a:pathLst>
                <a:path w="21843" h="960" fill="none" extrusionOk="0">
                  <a:moveTo>
                    <a:pt x="21310" y="1"/>
                  </a:moveTo>
                  <a:lnTo>
                    <a:pt x="21310" y="1"/>
                  </a:lnTo>
                  <a:lnTo>
                    <a:pt x="747" y="1"/>
                  </a:lnTo>
                  <a:lnTo>
                    <a:pt x="1" y="960"/>
                  </a:lnTo>
                  <a:lnTo>
                    <a:pt x="21842" y="960"/>
                  </a:lnTo>
                  <a:lnTo>
                    <a:pt x="2131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 name="Google Shape;221;p3"/>
            <p:cNvSpPr/>
            <p:nvPr/>
          </p:nvSpPr>
          <p:spPr>
            <a:xfrm>
              <a:off x="3351649" y="624570"/>
              <a:ext cx="778491" cy="75270"/>
            </a:xfrm>
            <a:custGeom>
              <a:avLst/>
              <a:gdLst/>
              <a:ahLst/>
              <a:cxnLst/>
              <a:rect l="l" t="t" r="r" b="b"/>
              <a:pathLst>
                <a:path w="25358" h="2452" extrusionOk="0">
                  <a:moveTo>
                    <a:pt x="25358" y="1"/>
                  </a:moveTo>
                  <a:lnTo>
                    <a:pt x="1" y="427"/>
                  </a:lnTo>
                  <a:lnTo>
                    <a:pt x="853" y="2132"/>
                  </a:lnTo>
                  <a:lnTo>
                    <a:pt x="746" y="960"/>
                  </a:lnTo>
                  <a:lnTo>
                    <a:pt x="24825" y="427"/>
                  </a:lnTo>
                  <a:lnTo>
                    <a:pt x="24825" y="427"/>
                  </a:lnTo>
                  <a:lnTo>
                    <a:pt x="24719" y="2451"/>
                  </a:lnTo>
                  <a:lnTo>
                    <a:pt x="24825" y="2451"/>
                  </a:lnTo>
                  <a:lnTo>
                    <a:pt x="25358" y="1"/>
                  </a:lnTo>
                  <a:close/>
                </a:path>
              </a:pathLst>
            </a:custGeom>
            <a:solidFill>
              <a:srgbClr val="191919">
                <a:alpha val="26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 name="Google Shape;222;p3"/>
            <p:cNvSpPr/>
            <p:nvPr/>
          </p:nvSpPr>
          <p:spPr>
            <a:xfrm>
              <a:off x="3351649" y="624570"/>
              <a:ext cx="778491" cy="75270"/>
            </a:xfrm>
            <a:custGeom>
              <a:avLst/>
              <a:gdLst/>
              <a:ahLst/>
              <a:cxnLst/>
              <a:rect l="l" t="t" r="r" b="b"/>
              <a:pathLst>
                <a:path w="25358" h="2452" fill="none" extrusionOk="0">
                  <a:moveTo>
                    <a:pt x="25358" y="1"/>
                  </a:moveTo>
                  <a:lnTo>
                    <a:pt x="1" y="427"/>
                  </a:lnTo>
                  <a:lnTo>
                    <a:pt x="853" y="2132"/>
                  </a:lnTo>
                  <a:lnTo>
                    <a:pt x="746" y="960"/>
                  </a:lnTo>
                  <a:lnTo>
                    <a:pt x="24825" y="427"/>
                  </a:lnTo>
                  <a:lnTo>
                    <a:pt x="24719" y="2451"/>
                  </a:lnTo>
                  <a:lnTo>
                    <a:pt x="24825" y="2451"/>
                  </a:lnTo>
                  <a:lnTo>
                    <a:pt x="25358"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 name="Google Shape;223;p3"/>
            <p:cNvSpPr/>
            <p:nvPr/>
          </p:nvSpPr>
          <p:spPr>
            <a:xfrm>
              <a:off x="3374551" y="637647"/>
              <a:ext cx="739256" cy="62193"/>
            </a:xfrm>
            <a:custGeom>
              <a:avLst/>
              <a:gdLst/>
              <a:ahLst/>
              <a:cxnLst/>
              <a:rect l="l" t="t" r="r" b="b"/>
              <a:pathLst>
                <a:path w="24080" h="2026" extrusionOk="0">
                  <a:moveTo>
                    <a:pt x="24079" y="1"/>
                  </a:moveTo>
                  <a:lnTo>
                    <a:pt x="0" y="534"/>
                  </a:lnTo>
                  <a:lnTo>
                    <a:pt x="107" y="1706"/>
                  </a:lnTo>
                  <a:lnTo>
                    <a:pt x="23973" y="2025"/>
                  </a:lnTo>
                  <a:lnTo>
                    <a:pt x="24079" y="1"/>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 name="Google Shape;224;p3"/>
            <p:cNvSpPr/>
            <p:nvPr/>
          </p:nvSpPr>
          <p:spPr>
            <a:xfrm>
              <a:off x="3374551" y="637647"/>
              <a:ext cx="739256" cy="62193"/>
            </a:xfrm>
            <a:custGeom>
              <a:avLst/>
              <a:gdLst/>
              <a:ahLst/>
              <a:cxnLst/>
              <a:rect l="l" t="t" r="r" b="b"/>
              <a:pathLst>
                <a:path w="24080" h="2026" fill="none" extrusionOk="0">
                  <a:moveTo>
                    <a:pt x="24079" y="1"/>
                  </a:moveTo>
                  <a:lnTo>
                    <a:pt x="0" y="534"/>
                  </a:lnTo>
                  <a:lnTo>
                    <a:pt x="107" y="1706"/>
                  </a:lnTo>
                  <a:lnTo>
                    <a:pt x="23973" y="2025"/>
                  </a:lnTo>
                  <a:lnTo>
                    <a:pt x="2407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 name="Google Shape;225;p3"/>
            <p:cNvSpPr/>
            <p:nvPr/>
          </p:nvSpPr>
          <p:spPr>
            <a:xfrm>
              <a:off x="3525012" y="781557"/>
              <a:ext cx="448128" cy="549516"/>
            </a:xfrm>
            <a:custGeom>
              <a:avLst/>
              <a:gdLst/>
              <a:ahLst/>
              <a:cxnLst/>
              <a:rect l="l" t="t" r="r" b="b"/>
              <a:pathLst>
                <a:path w="14597" h="17901" extrusionOk="0">
                  <a:moveTo>
                    <a:pt x="14597" y="1"/>
                  </a:moveTo>
                  <a:lnTo>
                    <a:pt x="0" y="214"/>
                  </a:lnTo>
                  <a:lnTo>
                    <a:pt x="533" y="17900"/>
                  </a:lnTo>
                  <a:lnTo>
                    <a:pt x="13212" y="17900"/>
                  </a:lnTo>
                  <a:lnTo>
                    <a:pt x="14597" y="1"/>
                  </a:lnTo>
                  <a:close/>
                </a:path>
              </a:pathLst>
            </a:custGeom>
            <a:solidFill>
              <a:srgbClr val="FFC9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226;p3"/>
            <p:cNvSpPr/>
            <p:nvPr/>
          </p:nvSpPr>
          <p:spPr>
            <a:xfrm>
              <a:off x="3655855" y="987630"/>
              <a:ext cx="248609" cy="287820"/>
            </a:xfrm>
            <a:custGeom>
              <a:avLst/>
              <a:gdLst/>
              <a:ahLst/>
              <a:cxnLst/>
              <a:rect l="l" t="t" r="r" b="b"/>
              <a:pathLst>
                <a:path w="8098" h="9376" extrusionOk="0">
                  <a:moveTo>
                    <a:pt x="4368" y="0"/>
                  </a:moveTo>
                  <a:lnTo>
                    <a:pt x="0" y="2983"/>
                  </a:lnTo>
                  <a:lnTo>
                    <a:pt x="2131" y="9376"/>
                  </a:lnTo>
                  <a:lnTo>
                    <a:pt x="7032" y="9376"/>
                  </a:lnTo>
                  <a:lnTo>
                    <a:pt x="8097" y="4688"/>
                  </a:lnTo>
                  <a:lnTo>
                    <a:pt x="4368" y="0"/>
                  </a:lnTo>
                  <a:close/>
                </a:path>
              </a:pathLst>
            </a:custGeom>
            <a:solidFill>
              <a:srgbClr val="FF5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227;p3"/>
            <p:cNvSpPr/>
            <p:nvPr/>
          </p:nvSpPr>
          <p:spPr>
            <a:xfrm>
              <a:off x="3668933" y="925467"/>
              <a:ext cx="62168" cy="88347"/>
            </a:xfrm>
            <a:custGeom>
              <a:avLst/>
              <a:gdLst/>
              <a:ahLst/>
              <a:cxnLst/>
              <a:rect l="l" t="t" r="r" b="b"/>
              <a:pathLst>
                <a:path w="2025" h="2878" extrusionOk="0">
                  <a:moveTo>
                    <a:pt x="1705" y="1"/>
                  </a:moveTo>
                  <a:lnTo>
                    <a:pt x="0" y="1386"/>
                  </a:lnTo>
                  <a:lnTo>
                    <a:pt x="0" y="2877"/>
                  </a:lnTo>
                  <a:lnTo>
                    <a:pt x="2025" y="2345"/>
                  </a:lnTo>
                  <a:lnTo>
                    <a:pt x="1705"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228;p3"/>
            <p:cNvSpPr/>
            <p:nvPr/>
          </p:nvSpPr>
          <p:spPr>
            <a:xfrm>
              <a:off x="3744148" y="827358"/>
              <a:ext cx="160315" cy="160302"/>
            </a:xfrm>
            <a:custGeom>
              <a:avLst/>
              <a:gdLst/>
              <a:ahLst/>
              <a:cxnLst/>
              <a:rect l="l" t="t" r="r" b="b"/>
              <a:pathLst>
                <a:path w="5222" h="5222" extrusionOk="0">
                  <a:moveTo>
                    <a:pt x="5221" y="0"/>
                  </a:moveTo>
                  <a:lnTo>
                    <a:pt x="214" y="853"/>
                  </a:lnTo>
                  <a:lnTo>
                    <a:pt x="1" y="5221"/>
                  </a:lnTo>
                  <a:lnTo>
                    <a:pt x="1" y="5221"/>
                  </a:lnTo>
                  <a:lnTo>
                    <a:pt x="5221" y="4156"/>
                  </a:lnTo>
                  <a:lnTo>
                    <a:pt x="5221" y="0"/>
                  </a:lnTo>
                  <a:close/>
                </a:path>
              </a:pathLst>
            </a:custGeom>
            <a:solidFill>
              <a:srgbClr val="6B1E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229;p3"/>
            <p:cNvSpPr/>
            <p:nvPr/>
          </p:nvSpPr>
          <p:spPr>
            <a:xfrm>
              <a:off x="3610051" y="1030146"/>
              <a:ext cx="45835" cy="49085"/>
            </a:xfrm>
            <a:custGeom>
              <a:avLst/>
              <a:gdLst/>
              <a:ahLst/>
              <a:cxnLst/>
              <a:rect l="l" t="t" r="r" b="b"/>
              <a:pathLst>
                <a:path w="1493" h="1599" extrusionOk="0">
                  <a:moveTo>
                    <a:pt x="533" y="0"/>
                  </a:moveTo>
                  <a:lnTo>
                    <a:pt x="1" y="1172"/>
                  </a:lnTo>
                  <a:lnTo>
                    <a:pt x="533" y="1598"/>
                  </a:lnTo>
                  <a:lnTo>
                    <a:pt x="1492" y="320"/>
                  </a:lnTo>
                  <a:lnTo>
                    <a:pt x="53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230;p3"/>
            <p:cNvSpPr/>
            <p:nvPr/>
          </p:nvSpPr>
          <p:spPr>
            <a:xfrm>
              <a:off x="3547914" y="1079200"/>
              <a:ext cx="150491" cy="228973"/>
            </a:xfrm>
            <a:custGeom>
              <a:avLst/>
              <a:gdLst/>
              <a:ahLst/>
              <a:cxnLst/>
              <a:rect l="l" t="t" r="r" b="b"/>
              <a:pathLst>
                <a:path w="4902" h="7459" extrusionOk="0">
                  <a:moveTo>
                    <a:pt x="3197" y="0"/>
                  </a:moveTo>
                  <a:lnTo>
                    <a:pt x="0" y="6926"/>
                  </a:lnTo>
                  <a:lnTo>
                    <a:pt x="4582" y="7458"/>
                  </a:lnTo>
                  <a:lnTo>
                    <a:pt x="4901" y="4688"/>
                  </a:lnTo>
                  <a:lnTo>
                    <a:pt x="319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1" name="Google Shape;231;p3"/>
          <p:cNvGrpSpPr/>
          <p:nvPr/>
        </p:nvGrpSpPr>
        <p:grpSpPr>
          <a:xfrm>
            <a:off x="9354820" y="311150"/>
            <a:ext cx="1275715" cy="1861185"/>
            <a:chOff x="2458449" y="383490"/>
            <a:chExt cx="719608" cy="1180749"/>
          </a:xfrm>
        </p:grpSpPr>
        <p:sp>
          <p:nvSpPr>
            <p:cNvPr id="232" name="Google Shape;232;p3"/>
            <p:cNvSpPr/>
            <p:nvPr/>
          </p:nvSpPr>
          <p:spPr>
            <a:xfrm>
              <a:off x="2458449" y="383490"/>
              <a:ext cx="719608" cy="1180749"/>
            </a:xfrm>
            <a:custGeom>
              <a:avLst/>
              <a:gdLst/>
              <a:ahLst/>
              <a:cxnLst/>
              <a:rect l="l" t="t" r="r" b="b"/>
              <a:pathLst>
                <a:path w="23440" h="38464" extrusionOk="0">
                  <a:moveTo>
                    <a:pt x="0" y="1"/>
                  </a:moveTo>
                  <a:lnTo>
                    <a:pt x="1598" y="38463"/>
                  </a:lnTo>
                  <a:lnTo>
                    <a:pt x="21948" y="38463"/>
                  </a:lnTo>
                  <a:lnTo>
                    <a:pt x="23440" y="1"/>
                  </a:lnTo>
                  <a:close/>
                </a:path>
              </a:pathLst>
            </a:custGeom>
            <a:solidFill>
              <a:schemeClr val="accent2"/>
            </a:solidFill>
            <a:ln>
              <a:noFill/>
            </a:ln>
            <a:effectLst>
              <a:outerShdw dist="47625" dir="3000000" algn="bl" rotWithShape="0">
                <a:srgbClr val="000000">
                  <a:alpha val="3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233;p3"/>
            <p:cNvSpPr/>
            <p:nvPr/>
          </p:nvSpPr>
          <p:spPr>
            <a:xfrm>
              <a:off x="2491144" y="409675"/>
              <a:ext cx="657471" cy="1121840"/>
            </a:xfrm>
            <a:custGeom>
              <a:avLst/>
              <a:gdLst/>
              <a:ahLst/>
              <a:cxnLst/>
              <a:rect l="l" t="t" r="r" b="b"/>
              <a:pathLst>
                <a:path w="21416" h="36545" extrusionOk="0">
                  <a:moveTo>
                    <a:pt x="1" y="0"/>
                  </a:moveTo>
                  <a:lnTo>
                    <a:pt x="1919" y="36545"/>
                  </a:lnTo>
                  <a:lnTo>
                    <a:pt x="19924" y="36118"/>
                  </a:lnTo>
                  <a:lnTo>
                    <a:pt x="21416" y="320"/>
                  </a:lnTo>
                  <a:lnTo>
                    <a:pt x="1" y="0"/>
                  </a:lnTo>
                  <a:close/>
                </a:path>
              </a:pathLst>
            </a:custGeom>
            <a:solidFill>
              <a:srgbClr val="895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234;p3"/>
            <p:cNvSpPr/>
            <p:nvPr/>
          </p:nvSpPr>
          <p:spPr>
            <a:xfrm>
              <a:off x="2491144" y="409675"/>
              <a:ext cx="657471" cy="1121840"/>
            </a:xfrm>
            <a:custGeom>
              <a:avLst/>
              <a:gdLst/>
              <a:ahLst/>
              <a:cxnLst/>
              <a:rect l="l" t="t" r="r" b="b"/>
              <a:pathLst>
                <a:path w="21416" h="36545" fill="none" extrusionOk="0">
                  <a:moveTo>
                    <a:pt x="1919" y="36545"/>
                  </a:moveTo>
                  <a:lnTo>
                    <a:pt x="19924" y="36118"/>
                  </a:lnTo>
                  <a:lnTo>
                    <a:pt x="21416" y="320"/>
                  </a:lnTo>
                  <a:lnTo>
                    <a:pt x="1" y="0"/>
                  </a:lnTo>
                  <a:lnTo>
                    <a:pt x="1919" y="3654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235;p3"/>
            <p:cNvSpPr/>
            <p:nvPr/>
          </p:nvSpPr>
          <p:spPr>
            <a:xfrm>
              <a:off x="2523870" y="1518407"/>
              <a:ext cx="592049" cy="36008"/>
            </a:xfrm>
            <a:custGeom>
              <a:avLst/>
              <a:gdLst/>
              <a:ahLst/>
              <a:cxnLst/>
              <a:rect l="l" t="t" r="r" b="b"/>
              <a:pathLst>
                <a:path w="19285" h="1173" extrusionOk="0">
                  <a:moveTo>
                    <a:pt x="18858" y="0"/>
                  </a:moveTo>
                  <a:lnTo>
                    <a:pt x="853" y="427"/>
                  </a:lnTo>
                  <a:lnTo>
                    <a:pt x="0" y="1172"/>
                  </a:lnTo>
                  <a:lnTo>
                    <a:pt x="19285" y="1172"/>
                  </a:lnTo>
                  <a:lnTo>
                    <a:pt x="18858" y="0"/>
                  </a:lnTo>
                  <a:close/>
                </a:path>
              </a:pathLst>
            </a:custGeom>
            <a:solidFill>
              <a:srgbClr val="614F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236;p3"/>
            <p:cNvSpPr/>
            <p:nvPr/>
          </p:nvSpPr>
          <p:spPr>
            <a:xfrm>
              <a:off x="2523870" y="1518407"/>
              <a:ext cx="592049" cy="36008"/>
            </a:xfrm>
            <a:custGeom>
              <a:avLst/>
              <a:gdLst/>
              <a:ahLst/>
              <a:cxnLst/>
              <a:rect l="l" t="t" r="r" b="b"/>
              <a:pathLst>
                <a:path w="19285" h="1173" fill="none" extrusionOk="0">
                  <a:moveTo>
                    <a:pt x="18858" y="0"/>
                  </a:moveTo>
                  <a:lnTo>
                    <a:pt x="18858" y="0"/>
                  </a:lnTo>
                  <a:lnTo>
                    <a:pt x="853" y="427"/>
                  </a:lnTo>
                  <a:lnTo>
                    <a:pt x="0" y="1172"/>
                  </a:lnTo>
                  <a:lnTo>
                    <a:pt x="19285" y="1172"/>
                  </a:lnTo>
                  <a:lnTo>
                    <a:pt x="18858"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237;p3"/>
            <p:cNvSpPr/>
            <p:nvPr/>
          </p:nvSpPr>
          <p:spPr>
            <a:xfrm>
              <a:off x="2464988" y="393313"/>
              <a:ext cx="696737" cy="49085"/>
            </a:xfrm>
            <a:custGeom>
              <a:avLst/>
              <a:gdLst/>
              <a:ahLst/>
              <a:cxnLst/>
              <a:rect l="l" t="t" r="r" b="b"/>
              <a:pathLst>
                <a:path w="22695" h="1599" extrusionOk="0">
                  <a:moveTo>
                    <a:pt x="0" y="1"/>
                  </a:moveTo>
                  <a:lnTo>
                    <a:pt x="853" y="1492"/>
                  </a:lnTo>
                  <a:lnTo>
                    <a:pt x="853" y="533"/>
                  </a:lnTo>
                  <a:lnTo>
                    <a:pt x="22268" y="853"/>
                  </a:lnTo>
                  <a:lnTo>
                    <a:pt x="22161" y="1599"/>
                  </a:lnTo>
                  <a:lnTo>
                    <a:pt x="22694" y="1"/>
                  </a:lnTo>
                  <a:close/>
                </a:path>
              </a:pathLst>
            </a:custGeom>
            <a:solidFill>
              <a:srgbClr val="191919">
                <a:alpha val="26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238;p3"/>
            <p:cNvSpPr/>
            <p:nvPr/>
          </p:nvSpPr>
          <p:spPr>
            <a:xfrm>
              <a:off x="2464988" y="393313"/>
              <a:ext cx="696737" cy="49085"/>
            </a:xfrm>
            <a:custGeom>
              <a:avLst/>
              <a:gdLst/>
              <a:ahLst/>
              <a:cxnLst/>
              <a:rect l="l" t="t" r="r" b="b"/>
              <a:pathLst>
                <a:path w="22695" h="1599" fill="none" extrusionOk="0">
                  <a:moveTo>
                    <a:pt x="22694" y="1"/>
                  </a:moveTo>
                  <a:lnTo>
                    <a:pt x="0" y="1"/>
                  </a:lnTo>
                  <a:lnTo>
                    <a:pt x="853" y="1492"/>
                  </a:lnTo>
                  <a:lnTo>
                    <a:pt x="853" y="1492"/>
                  </a:lnTo>
                  <a:lnTo>
                    <a:pt x="853" y="533"/>
                  </a:lnTo>
                  <a:lnTo>
                    <a:pt x="22268" y="853"/>
                  </a:lnTo>
                  <a:lnTo>
                    <a:pt x="22161" y="1599"/>
                  </a:lnTo>
                  <a:lnTo>
                    <a:pt x="22694"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239;p3"/>
            <p:cNvSpPr/>
            <p:nvPr/>
          </p:nvSpPr>
          <p:spPr>
            <a:xfrm>
              <a:off x="2491144" y="409675"/>
              <a:ext cx="657471" cy="49085"/>
            </a:xfrm>
            <a:custGeom>
              <a:avLst/>
              <a:gdLst/>
              <a:ahLst/>
              <a:cxnLst/>
              <a:rect l="l" t="t" r="r" b="b"/>
              <a:pathLst>
                <a:path w="21416" h="1599" extrusionOk="0">
                  <a:moveTo>
                    <a:pt x="1" y="0"/>
                  </a:moveTo>
                  <a:lnTo>
                    <a:pt x="1" y="959"/>
                  </a:lnTo>
                  <a:lnTo>
                    <a:pt x="21203" y="1598"/>
                  </a:lnTo>
                  <a:lnTo>
                    <a:pt x="21309" y="1066"/>
                  </a:lnTo>
                  <a:lnTo>
                    <a:pt x="21416" y="320"/>
                  </a:lnTo>
                  <a:lnTo>
                    <a:pt x="1" y="0"/>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240;p3"/>
            <p:cNvSpPr/>
            <p:nvPr/>
          </p:nvSpPr>
          <p:spPr>
            <a:xfrm>
              <a:off x="2491144" y="409675"/>
              <a:ext cx="657471" cy="49085"/>
            </a:xfrm>
            <a:custGeom>
              <a:avLst/>
              <a:gdLst/>
              <a:ahLst/>
              <a:cxnLst/>
              <a:rect l="l" t="t" r="r" b="b"/>
              <a:pathLst>
                <a:path w="21416" h="1599" fill="none" extrusionOk="0">
                  <a:moveTo>
                    <a:pt x="1" y="0"/>
                  </a:moveTo>
                  <a:lnTo>
                    <a:pt x="1" y="959"/>
                  </a:lnTo>
                  <a:lnTo>
                    <a:pt x="21203" y="1598"/>
                  </a:lnTo>
                  <a:lnTo>
                    <a:pt x="21309" y="1066"/>
                  </a:lnTo>
                  <a:lnTo>
                    <a:pt x="21416" y="32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241;p3"/>
            <p:cNvSpPr/>
            <p:nvPr/>
          </p:nvSpPr>
          <p:spPr>
            <a:xfrm>
              <a:off x="2595831" y="550300"/>
              <a:ext cx="448128" cy="847128"/>
            </a:xfrm>
            <a:custGeom>
              <a:avLst/>
              <a:gdLst/>
              <a:ahLst/>
              <a:cxnLst/>
              <a:rect l="l" t="t" r="r" b="b"/>
              <a:pathLst>
                <a:path w="14597" h="27596" extrusionOk="0">
                  <a:moveTo>
                    <a:pt x="0" y="1"/>
                  </a:moveTo>
                  <a:lnTo>
                    <a:pt x="1172" y="27595"/>
                  </a:lnTo>
                  <a:lnTo>
                    <a:pt x="13851" y="27595"/>
                  </a:lnTo>
                  <a:lnTo>
                    <a:pt x="14597" y="1"/>
                  </a:lnTo>
                  <a:close/>
                </a:path>
              </a:pathLst>
            </a:custGeom>
            <a:solidFill>
              <a:srgbClr val="FFC9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242;p3"/>
            <p:cNvSpPr/>
            <p:nvPr/>
          </p:nvSpPr>
          <p:spPr>
            <a:xfrm>
              <a:off x="2595831" y="550300"/>
              <a:ext cx="448128" cy="847128"/>
            </a:xfrm>
            <a:custGeom>
              <a:avLst/>
              <a:gdLst/>
              <a:ahLst/>
              <a:cxnLst/>
              <a:rect l="l" t="t" r="r" b="b"/>
              <a:pathLst>
                <a:path w="14597" h="27596" fill="none" extrusionOk="0">
                  <a:moveTo>
                    <a:pt x="1172" y="27595"/>
                  </a:moveTo>
                  <a:lnTo>
                    <a:pt x="0" y="1"/>
                  </a:lnTo>
                  <a:lnTo>
                    <a:pt x="14597" y="1"/>
                  </a:lnTo>
                  <a:lnTo>
                    <a:pt x="13851" y="27595"/>
                  </a:lnTo>
                  <a:lnTo>
                    <a:pt x="1172" y="2759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243;p3"/>
            <p:cNvSpPr/>
            <p:nvPr/>
          </p:nvSpPr>
          <p:spPr>
            <a:xfrm>
              <a:off x="2641605" y="821758"/>
              <a:ext cx="206089" cy="366344"/>
            </a:xfrm>
            <a:custGeom>
              <a:avLst/>
              <a:gdLst/>
              <a:ahLst/>
              <a:cxnLst/>
              <a:rect l="l" t="t" r="r" b="b"/>
              <a:pathLst>
                <a:path w="6713" h="11934" extrusionOk="0">
                  <a:moveTo>
                    <a:pt x="1" y="1"/>
                  </a:moveTo>
                  <a:lnTo>
                    <a:pt x="1066" y="11507"/>
                  </a:lnTo>
                  <a:lnTo>
                    <a:pt x="5115" y="11934"/>
                  </a:lnTo>
                  <a:lnTo>
                    <a:pt x="6713" y="6713"/>
                  </a:lnTo>
                  <a:lnTo>
                    <a:pt x="1" y="1"/>
                  </a:lnTo>
                  <a:close/>
                </a:path>
              </a:pathLst>
            </a:custGeom>
            <a:solidFill>
              <a:srgbClr val="FF5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244;p3"/>
            <p:cNvSpPr/>
            <p:nvPr/>
          </p:nvSpPr>
          <p:spPr>
            <a:xfrm>
              <a:off x="2641605" y="821758"/>
              <a:ext cx="206089" cy="366344"/>
            </a:xfrm>
            <a:custGeom>
              <a:avLst/>
              <a:gdLst/>
              <a:ahLst/>
              <a:cxnLst/>
              <a:rect l="l" t="t" r="r" b="b"/>
              <a:pathLst>
                <a:path w="6713" h="11934" fill="none" extrusionOk="0">
                  <a:moveTo>
                    <a:pt x="1" y="1"/>
                  </a:moveTo>
                  <a:lnTo>
                    <a:pt x="6713" y="6713"/>
                  </a:lnTo>
                  <a:lnTo>
                    <a:pt x="5115" y="11934"/>
                  </a:lnTo>
                  <a:lnTo>
                    <a:pt x="1066" y="11507"/>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245;p3"/>
            <p:cNvSpPr/>
            <p:nvPr/>
          </p:nvSpPr>
          <p:spPr>
            <a:xfrm>
              <a:off x="2814968" y="1132478"/>
              <a:ext cx="45835" cy="143941"/>
            </a:xfrm>
            <a:custGeom>
              <a:avLst/>
              <a:gdLst/>
              <a:ahLst/>
              <a:cxnLst/>
              <a:rect l="l" t="t" r="r" b="b"/>
              <a:pathLst>
                <a:path w="1493" h="4689" extrusionOk="0">
                  <a:moveTo>
                    <a:pt x="214" y="0"/>
                  </a:moveTo>
                  <a:lnTo>
                    <a:pt x="1" y="4688"/>
                  </a:lnTo>
                  <a:lnTo>
                    <a:pt x="1492" y="4369"/>
                  </a:lnTo>
                  <a:lnTo>
                    <a:pt x="149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246;p3"/>
            <p:cNvSpPr/>
            <p:nvPr/>
          </p:nvSpPr>
          <p:spPr>
            <a:xfrm>
              <a:off x="2814968" y="1132478"/>
              <a:ext cx="45835" cy="143941"/>
            </a:xfrm>
            <a:custGeom>
              <a:avLst/>
              <a:gdLst/>
              <a:ahLst/>
              <a:cxnLst/>
              <a:rect l="l" t="t" r="r" b="b"/>
              <a:pathLst>
                <a:path w="1493" h="4689" fill="none" extrusionOk="0">
                  <a:moveTo>
                    <a:pt x="1" y="4688"/>
                  </a:moveTo>
                  <a:lnTo>
                    <a:pt x="214" y="0"/>
                  </a:lnTo>
                  <a:lnTo>
                    <a:pt x="1492" y="0"/>
                  </a:lnTo>
                  <a:lnTo>
                    <a:pt x="1492" y="4369"/>
                  </a:lnTo>
                  <a:lnTo>
                    <a:pt x="1" y="4688"/>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247;p3"/>
            <p:cNvSpPr/>
            <p:nvPr/>
          </p:nvSpPr>
          <p:spPr>
            <a:xfrm>
              <a:off x="2821507" y="579739"/>
              <a:ext cx="179933" cy="425222"/>
            </a:xfrm>
            <a:custGeom>
              <a:avLst/>
              <a:gdLst/>
              <a:ahLst/>
              <a:cxnLst/>
              <a:rect l="l" t="t" r="r" b="b"/>
              <a:pathLst>
                <a:path w="5861" h="13852" extrusionOk="0">
                  <a:moveTo>
                    <a:pt x="5861" y="0"/>
                  </a:moveTo>
                  <a:lnTo>
                    <a:pt x="1918" y="533"/>
                  </a:lnTo>
                  <a:lnTo>
                    <a:pt x="1" y="10442"/>
                  </a:lnTo>
                  <a:lnTo>
                    <a:pt x="1279" y="13851"/>
                  </a:lnTo>
                  <a:lnTo>
                    <a:pt x="3836" y="12892"/>
                  </a:lnTo>
                  <a:lnTo>
                    <a:pt x="5861"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248;p3"/>
            <p:cNvSpPr/>
            <p:nvPr/>
          </p:nvSpPr>
          <p:spPr>
            <a:xfrm>
              <a:off x="2821507" y="579739"/>
              <a:ext cx="179933" cy="425222"/>
            </a:xfrm>
            <a:custGeom>
              <a:avLst/>
              <a:gdLst/>
              <a:ahLst/>
              <a:cxnLst/>
              <a:rect l="l" t="t" r="r" b="b"/>
              <a:pathLst>
                <a:path w="5861" h="13852" fill="none" extrusionOk="0">
                  <a:moveTo>
                    <a:pt x="1279" y="13851"/>
                  </a:moveTo>
                  <a:lnTo>
                    <a:pt x="1" y="10442"/>
                  </a:lnTo>
                  <a:lnTo>
                    <a:pt x="1918" y="533"/>
                  </a:lnTo>
                  <a:lnTo>
                    <a:pt x="5861" y="0"/>
                  </a:lnTo>
                  <a:lnTo>
                    <a:pt x="3836" y="12892"/>
                  </a:lnTo>
                  <a:lnTo>
                    <a:pt x="1279" y="1385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249;p3"/>
            <p:cNvSpPr/>
            <p:nvPr/>
          </p:nvSpPr>
          <p:spPr>
            <a:xfrm>
              <a:off x="2847663" y="972206"/>
              <a:ext cx="124335" cy="137402"/>
            </a:xfrm>
            <a:custGeom>
              <a:avLst/>
              <a:gdLst/>
              <a:ahLst/>
              <a:cxnLst/>
              <a:rect l="l" t="t" r="r" b="b"/>
              <a:pathLst>
                <a:path w="4050" h="4476" extrusionOk="0">
                  <a:moveTo>
                    <a:pt x="4050" y="1"/>
                  </a:moveTo>
                  <a:lnTo>
                    <a:pt x="427" y="1279"/>
                  </a:lnTo>
                  <a:lnTo>
                    <a:pt x="1" y="4156"/>
                  </a:lnTo>
                  <a:lnTo>
                    <a:pt x="427" y="4476"/>
                  </a:lnTo>
                  <a:lnTo>
                    <a:pt x="3517" y="4156"/>
                  </a:lnTo>
                  <a:lnTo>
                    <a:pt x="405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250;p3"/>
            <p:cNvSpPr/>
            <p:nvPr/>
          </p:nvSpPr>
          <p:spPr>
            <a:xfrm>
              <a:off x="2847663" y="972206"/>
              <a:ext cx="124335" cy="137402"/>
            </a:xfrm>
            <a:custGeom>
              <a:avLst/>
              <a:gdLst/>
              <a:ahLst/>
              <a:cxnLst/>
              <a:rect l="l" t="t" r="r" b="b"/>
              <a:pathLst>
                <a:path w="4050" h="4476" fill="none" extrusionOk="0">
                  <a:moveTo>
                    <a:pt x="1" y="4156"/>
                  </a:moveTo>
                  <a:lnTo>
                    <a:pt x="427" y="1279"/>
                  </a:lnTo>
                  <a:lnTo>
                    <a:pt x="4050" y="1"/>
                  </a:lnTo>
                  <a:lnTo>
                    <a:pt x="3517" y="4156"/>
                  </a:lnTo>
                  <a:lnTo>
                    <a:pt x="427" y="4476"/>
                  </a:lnTo>
                  <a:lnTo>
                    <a:pt x="1" y="4156"/>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251;p3"/>
            <p:cNvSpPr/>
            <p:nvPr/>
          </p:nvSpPr>
          <p:spPr>
            <a:xfrm>
              <a:off x="2743007" y="883920"/>
              <a:ext cx="94894" cy="107932"/>
            </a:xfrm>
            <a:custGeom>
              <a:avLst/>
              <a:gdLst/>
              <a:ahLst/>
              <a:cxnLst/>
              <a:rect l="l" t="t" r="r" b="b"/>
              <a:pathLst>
                <a:path w="3091" h="3516" extrusionOk="0">
                  <a:moveTo>
                    <a:pt x="1386" y="0"/>
                  </a:moveTo>
                  <a:lnTo>
                    <a:pt x="1" y="213"/>
                  </a:lnTo>
                  <a:lnTo>
                    <a:pt x="2771" y="3516"/>
                  </a:lnTo>
                  <a:lnTo>
                    <a:pt x="3090" y="2983"/>
                  </a:lnTo>
                  <a:lnTo>
                    <a:pt x="1386" y="0"/>
                  </a:lnTo>
                  <a:close/>
                </a:path>
              </a:pathLst>
            </a:custGeom>
            <a:solidFill>
              <a:srgbClr val="FF98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252;p3"/>
            <p:cNvSpPr/>
            <p:nvPr/>
          </p:nvSpPr>
          <p:spPr>
            <a:xfrm>
              <a:off x="2743007" y="883920"/>
              <a:ext cx="94894" cy="107932"/>
            </a:xfrm>
            <a:custGeom>
              <a:avLst/>
              <a:gdLst/>
              <a:ahLst/>
              <a:cxnLst/>
              <a:rect l="l" t="t" r="r" b="b"/>
              <a:pathLst>
                <a:path w="3091" h="3516" fill="none" extrusionOk="0">
                  <a:moveTo>
                    <a:pt x="2771" y="3516"/>
                  </a:moveTo>
                  <a:lnTo>
                    <a:pt x="1" y="213"/>
                  </a:lnTo>
                  <a:lnTo>
                    <a:pt x="1386" y="0"/>
                  </a:lnTo>
                  <a:lnTo>
                    <a:pt x="3090" y="2983"/>
                  </a:lnTo>
                  <a:lnTo>
                    <a:pt x="2771" y="3516"/>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 name="Google Shape;253;p3"/>
            <p:cNvSpPr/>
            <p:nvPr/>
          </p:nvSpPr>
          <p:spPr>
            <a:xfrm>
              <a:off x="2723390" y="681133"/>
              <a:ext cx="206089" cy="493892"/>
            </a:xfrm>
            <a:custGeom>
              <a:avLst/>
              <a:gdLst/>
              <a:ahLst/>
              <a:cxnLst/>
              <a:rect l="l" t="t" r="r" b="b"/>
              <a:pathLst>
                <a:path w="6713" h="16089" extrusionOk="0">
                  <a:moveTo>
                    <a:pt x="2025" y="6606"/>
                  </a:moveTo>
                  <a:lnTo>
                    <a:pt x="3729" y="9589"/>
                  </a:lnTo>
                  <a:lnTo>
                    <a:pt x="3410" y="10122"/>
                  </a:lnTo>
                  <a:lnTo>
                    <a:pt x="640" y="6819"/>
                  </a:lnTo>
                  <a:lnTo>
                    <a:pt x="2025" y="6606"/>
                  </a:lnTo>
                  <a:close/>
                  <a:moveTo>
                    <a:pt x="4582" y="0"/>
                  </a:moveTo>
                  <a:lnTo>
                    <a:pt x="1066" y="107"/>
                  </a:lnTo>
                  <a:lnTo>
                    <a:pt x="0" y="7245"/>
                  </a:lnTo>
                  <a:lnTo>
                    <a:pt x="4049" y="11294"/>
                  </a:lnTo>
                  <a:lnTo>
                    <a:pt x="2770" y="15343"/>
                  </a:lnTo>
                  <a:lnTo>
                    <a:pt x="3090" y="15769"/>
                  </a:lnTo>
                  <a:lnTo>
                    <a:pt x="3197" y="14703"/>
                  </a:lnTo>
                  <a:lnTo>
                    <a:pt x="4475" y="14703"/>
                  </a:lnTo>
                  <a:lnTo>
                    <a:pt x="4475" y="16088"/>
                  </a:lnTo>
                  <a:lnTo>
                    <a:pt x="6713" y="15130"/>
                  </a:lnTo>
                  <a:lnTo>
                    <a:pt x="6713" y="13744"/>
                  </a:lnTo>
                  <a:lnTo>
                    <a:pt x="4475" y="13958"/>
                  </a:lnTo>
                  <a:lnTo>
                    <a:pt x="4049" y="13638"/>
                  </a:lnTo>
                  <a:lnTo>
                    <a:pt x="4475" y="10761"/>
                  </a:lnTo>
                  <a:lnTo>
                    <a:pt x="6499" y="10015"/>
                  </a:lnTo>
                  <a:lnTo>
                    <a:pt x="6499" y="9802"/>
                  </a:lnTo>
                  <a:lnTo>
                    <a:pt x="4475" y="10548"/>
                  </a:lnTo>
                  <a:lnTo>
                    <a:pt x="3197" y="7139"/>
                  </a:lnTo>
                  <a:lnTo>
                    <a:pt x="4582" y="0"/>
                  </a:lnTo>
                  <a:close/>
                </a:path>
              </a:pathLst>
            </a:custGeom>
            <a:solidFill>
              <a:srgbClr val="FF7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254;p3"/>
            <p:cNvSpPr/>
            <p:nvPr/>
          </p:nvSpPr>
          <p:spPr>
            <a:xfrm>
              <a:off x="2743007" y="883920"/>
              <a:ext cx="94894" cy="107932"/>
            </a:xfrm>
            <a:custGeom>
              <a:avLst/>
              <a:gdLst/>
              <a:ahLst/>
              <a:cxnLst/>
              <a:rect l="l" t="t" r="r" b="b"/>
              <a:pathLst>
                <a:path w="3091" h="3516" fill="none" extrusionOk="0">
                  <a:moveTo>
                    <a:pt x="2771" y="3516"/>
                  </a:moveTo>
                  <a:lnTo>
                    <a:pt x="1" y="213"/>
                  </a:lnTo>
                  <a:lnTo>
                    <a:pt x="1386" y="0"/>
                  </a:lnTo>
                  <a:lnTo>
                    <a:pt x="3090" y="2983"/>
                  </a:lnTo>
                  <a:lnTo>
                    <a:pt x="2771" y="3516"/>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255;p3"/>
            <p:cNvSpPr/>
            <p:nvPr/>
          </p:nvSpPr>
          <p:spPr>
            <a:xfrm>
              <a:off x="2723390" y="681133"/>
              <a:ext cx="206089" cy="493892"/>
            </a:xfrm>
            <a:custGeom>
              <a:avLst/>
              <a:gdLst/>
              <a:ahLst/>
              <a:cxnLst/>
              <a:rect l="l" t="t" r="r" b="b"/>
              <a:pathLst>
                <a:path w="6713" h="16089" fill="none" extrusionOk="0">
                  <a:moveTo>
                    <a:pt x="4582" y="0"/>
                  </a:moveTo>
                  <a:lnTo>
                    <a:pt x="1066" y="107"/>
                  </a:lnTo>
                  <a:lnTo>
                    <a:pt x="0" y="7245"/>
                  </a:lnTo>
                  <a:lnTo>
                    <a:pt x="4049" y="11294"/>
                  </a:lnTo>
                  <a:lnTo>
                    <a:pt x="2770" y="15343"/>
                  </a:lnTo>
                  <a:lnTo>
                    <a:pt x="3090" y="15769"/>
                  </a:lnTo>
                  <a:lnTo>
                    <a:pt x="3197" y="14703"/>
                  </a:lnTo>
                  <a:lnTo>
                    <a:pt x="4475" y="14703"/>
                  </a:lnTo>
                  <a:lnTo>
                    <a:pt x="4475" y="16088"/>
                  </a:lnTo>
                  <a:lnTo>
                    <a:pt x="6713" y="15130"/>
                  </a:lnTo>
                  <a:lnTo>
                    <a:pt x="6713" y="13744"/>
                  </a:lnTo>
                  <a:lnTo>
                    <a:pt x="4475" y="13958"/>
                  </a:lnTo>
                  <a:lnTo>
                    <a:pt x="4049" y="13638"/>
                  </a:lnTo>
                  <a:lnTo>
                    <a:pt x="4475" y="10761"/>
                  </a:lnTo>
                  <a:lnTo>
                    <a:pt x="6499" y="10015"/>
                  </a:lnTo>
                  <a:lnTo>
                    <a:pt x="6499" y="9802"/>
                  </a:lnTo>
                  <a:lnTo>
                    <a:pt x="4475" y="10548"/>
                  </a:lnTo>
                  <a:lnTo>
                    <a:pt x="3197" y="7139"/>
                  </a:lnTo>
                  <a:lnTo>
                    <a:pt x="4582"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256;p3"/>
            <p:cNvSpPr/>
            <p:nvPr/>
          </p:nvSpPr>
          <p:spPr>
            <a:xfrm>
              <a:off x="2707027" y="903536"/>
              <a:ext cx="140667" cy="248588"/>
            </a:xfrm>
            <a:custGeom>
              <a:avLst/>
              <a:gdLst/>
              <a:ahLst/>
              <a:cxnLst/>
              <a:rect l="l" t="t" r="r" b="b"/>
              <a:pathLst>
                <a:path w="4582" h="8098" extrusionOk="0">
                  <a:moveTo>
                    <a:pt x="533" y="0"/>
                  </a:moveTo>
                  <a:lnTo>
                    <a:pt x="1" y="4049"/>
                  </a:lnTo>
                  <a:lnTo>
                    <a:pt x="3303" y="8098"/>
                  </a:lnTo>
                  <a:lnTo>
                    <a:pt x="4582" y="4049"/>
                  </a:lnTo>
                  <a:lnTo>
                    <a:pt x="53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257;p3"/>
            <p:cNvSpPr/>
            <p:nvPr/>
          </p:nvSpPr>
          <p:spPr>
            <a:xfrm>
              <a:off x="2707027" y="903536"/>
              <a:ext cx="140667" cy="248588"/>
            </a:xfrm>
            <a:custGeom>
              <a:avLst/>
              <a:gdLst/>
              <a:ahLst/>
              <a:cxnLst/>
              <a:rect l="l" t="t" r="r" b="b"/>
              <a:pathLst>
                <a:path w="4582" h="8098" fill="none" extrusionOk="0">
                  <a:moveTo>
                    <a:pt x="533" y="0"/>
                  </a:moveTo>
                  <a:lnTo>
                    <a:pt x="1" y="4049"/>
                  </a:lnTo>
                  <a:lnTo>
                    <a:pt x="3303" y="8098"/>
                  </a:lnTo>
                  <a:lnTo>
                    <a:pt x="4582" y="4049"/>
                  </a:lnTo>
                  <a:lnTo>
                    <a:pt x="533"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 name="Google Shape;258;p3"/>
            <p:cNvSpPr/>
            <p:nvPr/>
          </p:nvSpPr>
          <p:spPr>
            <a:xfrm>
              <a:off x="2818253" y="1132478"/>
              <a:ext cx="42550" cy="55624"/>
            </a:xfrm>
            <a:custGeom>
              <a:avLst/>
              <a:gdLst/>
              <a:ahLst/>
              <a:cxnLst/>
              <a:rect l="l" t="t" r="r" b="b"/>
              <a:pathLst>
                <a:path w="1386" h="1812" extrusionOk="0">
                  <a:moveTo>
                    <a:pt x="107" y="0"/>
                  </a:moveTo>
                  <a:lnTo>
                    <a:pt x="0" y="1066"/>
                  </a:lnTo>
                  <a:lnTo>
                    <a:pt x="639" y="1812"/>
                  </a:lnTo>
                  <a:lnTo>
                    <a:pt x="1385" y="1385"/>
                  </a:lnTo>
                  <a:lnTo>
                    <a:pt x="1385" y="0"/>
                  </a:lnTo>
                  <a:close/>
                </a:path>
              </a:pathLst>
            </a:custGeom>
            <a:solidFill>
              <a:srgbClr val="9F26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259;p3"/>
            <p:cNvSpPr/>
            <p:nvPr/>
          </p:nvSpPr>
          <p:spPr>
            <a:xfrm>
              <a:off x="2818253" y="1132478"/>
              <a:ext cx="42550" cy="55624"/>
            </a:xfrm>
            <a:custGeom>
              <a:avLst/>
              <a:gdLst/>
              <a:ahLst/>
              <a:cxnLst/>
              <a:rect l="l" t="t" r="r" b="b"/>
              <a:pathLst>
                <a:path w="1386" h="1812" fill="none" extrusionOk="0">
                  <a:moveTo>
                    <a:pt x="1385" y="0"/>
                  </a:moveTo>
                  <a:lnTo>
                    <a:pt x="107" y="0"/>
                  </a:lnTo>
                  <a:lnTo>
                    <a:pt x="0" y="1066"/>
                  </a:lnTo>
                  <a:lnTo>
                    <a:pt x="639" y="1812"/>
                  </a:lnTo>
                  <a:lnTo>
                    <a:pt x="1385" y="1385"/>
                  </a:lnTo>
                  <a:lnTo>
                    <a:pt x="1385"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260;p3"/>
            <p:cNvSpPr/>
            <p:nvPr/>
          </p:nvSpPr>
          <p:spPr>
            <a:xfrm>
              <a:off x="2821507" y="677848"/>
              <a:ext cx="101433" cy="327113"/>
            </a:xfrm>
            <a:custGeom>
              <a:avLst/>
              <a:gdLst/>
              <a:ahLst/>
              <a:cxnLst/>
              <a:rect l="l" t="t" r="r" b="b"/>
              <a:pathLst>
                <a:path w="3304" h="10656" extrusionOk="0">
                  <a:moveTo>
                    <a:pt x="2877" y="1"/>
                  </a:moveTo>
                  <a:lnTo>
                    <a:pt x="1386" y="107"/>
                  </a:lnTo>
                  <a:lnTo>
                    <a:pt x="1" y="7246"/>
                  </a:lnTo>
                  <a:lnTo>
                    <a:pt x="1279" y="10655"/>
                  </a:lnTo>
                  <a:lnTo>
                    <a:pt x="3303" y="9909"/>
                  </a:lnTo>
                  <a:lnTo>
                    <a:pt x="2877" y="1"/>
                  </a:lnTo>
                  <a:close/>
                </a:path>
              </a:pathLst>
            </a:custGeom>
            <a:solidFill>
              <a:srgbClr val="6B12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261;p3"/>
            <p:cNvSpPr/>
            <p:nvPr/>
          </p:nvSpPr>
          <p:spPr>
            <a:xfrm>
              <a:off x="2821507" y="677848"/>
              <a:ext cx="101433" cy="327113"/>
            </a:xfrm>
            <a:custGeom>
              <a:avLst/>
              <a:gdLst/>
              <a:ahLst/>
              <a:cxnLst/>
              <a:rect l="l" t="t" r="r" b="b"/>
              <a:pathLst>
                <a:path w="3304" h="10656" fill="none" extrusionOk="0">
                  <a:moveTo>
                    <a:pt x="2877" y="1"/>
                  </a:moveTo>
                  <a:lnTo>
                    <a:pt x="1386" y="107"/>
                  </a:lnTo>
                  <a:lnTo>
                    <a:pt x="1" y="7246"/>
                  </a:lnTo>
                  <a:lnTo>
                    <a:pt x="1279" y="10655"/>
                  </a:lnTo>
                  <a:lnTo>
                    <a:pt x="3303" y="9909"/>
                  </a:lnTo>
                  <a:lnTo>
                    <a:pt x="2877"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262;p3"/>
            <p:cNvSpPr/>
            <p:nvPr/>
          </p:nvSpPr>
          <p:spPr>
            <a:xfrm>
              <a:off x="2847663" y="988568"/>
              <a:ext cx="81815" cy="121040"/>
            </a:xfrm>
            <a:custGeom>
              <a:avLst/>
              <a:gdLst/>
              <a:ahLst/>
              <a:cxnLst/>
              <a:rect l="l" t="t" r="r" b="b"/>
              <a:pathLst>
                <a:path w="2665" h="3943" extrusionOk="0">
                  <a:moveTo>
                    <a:pt x="2451" y="0"/>
                  </a:moveTo>
                  <a:lnTo>
                    <a:pt x="427" y="746"/>
                  </a:lnTo>
                  <a:lnTo>
                    <a:pt x="1" y="3623"/>
                  </a:lnTo>
                  <a:lnTo>
                    <a:pt x="427" y="3943"/>
                  </a:lnTo>
                  <a:lnTo>
                    <a:pt x="2665" y="3729"/>
                  </a:lnTo>
                  <a:lnTo>
                    <a:pt x="24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 name="Google Shape;263;p3"/>
            <p:cNvSpPr/>
            <p:nvPr/>
          </p:nvSpPr>
          <p:spPr>
            <a:xfrm>
              <a:off x="2847663" y="988568"/>
              <a:ext cx="81815" cy="121040"/>
            </a:xfrm>
            <a:custGeom>
              <a:avLst/>
              <a:gdLst/>
              <a:ahLst/>
              <a:cxnLst/>
              <a:rect l="l" t="t" r="r" b="b"/>
              <a:pathLst>
                <a:path w="2665" h="3943" fill="none" extrusionOk="0">
                  <a:moveTo>
                    <a:pt x="2451" y="0"/>
                  </a:moveTo>
                  <a:lnTo>
                    <a:pt x="427" y="746"/>
                  </a:lnTo>
                  <a:lnTo>
                    <a:pt x="1" y="3623"/>
                  </a:lnTo>
                  <a:lnTo>
                    <a:pt x="427" y="3943"/>
                  </a:lnTo>
                  <a:lnTo>
                    <a:pt x="2665" y="3729"/>
                  </a:lnTo>
                  <a:lnTo>
                    <a:pt x="245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 name="Google Shape;264;p3"/>
            <p:cNvSpPr/>
            <p:nvPr/>
          </p:nvSpPr>
          <p:spPr>
            <a:xfrm>
              <a:off x="2743007" y="883920"/>
              <a:ext cx="94894" cy="107932"/>
            </a:xfrm>
            <a:custGeom>
              <a:avLst/>
              <a:gdLst/>
              <a:ahLst/>
              <a:cxnLst/>
              <a:rect l="l" t="t" r="r" b="b"/>
              <a:pathLst>
                <a:path w="3091" h="3516" extrusionOk="0">
                  <a:moveTo>
                    <a:pt x="1386" y="0"/>
                  </a:moveTo>
                  <a:lnTo>
                    <a:pt x="1" y="213"/>
                  </a:lnTo>
                  <a:lnTo>
                    <a:pt x="2771" y="3516"/>
                  </a:lnTo>
                  <a:lnTo>
                    <a:pt x="3090" y="2983"/>
                  </a:lnTo>
                  <a:lnTo>
                    <a:pt x="138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 name="Google Shape;265;p3"/>
            <p:cNvSpPr/>
            <p:nvPr/>
          </p:nvSpPr>
          <p:spPr>
            <a:xfrm>
              <a:off x="2743007" y="883920"/>
              <a:ext cx="94894" cy="107932"/>
            </a:xfrm>
            <a:custGeom>
              <a:avLst/>
              <a:gdLst/>
              <a:ahLst/>
              <a:cxnLst/>
              <a:rect l="l" t="t" r="r" b="b"/>
              <a:pathLst>
                <a:path w="3091" h="3516" fill="none" extrusionOk="0">
                  <a:moveTo>
                    <a:pt x="1386" y="0"/>
                  </a:moveTo>
                  <a:lnTo>
                    <a:pt x="1" y="213"/>
                  </a:lnTo>
                  <a:lnTo>
                    <a:pt x="2771" y="3516"/>
                  </a:lnTo>
                  <a:lnTo>
                    <a:pt x="3090" y="2983"/>
                  </a:lnTo>
                  <a:lnTo>
                    <a:pt x="1386"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6" name="Google Shape;266;p3"/>
          <p:cNvGrpSpPr/>
          <p:nvPr/>
        </p:nvGrpSpPr>
        <p:grpSpPr>
          <a:xfrm>
            <a:off x="-299085" y="3636010"/>
            <a:ext cx="1745615" cy="3321050"/>
            <a:chOff x="-2306975" y="-1486200"/>
            <a:chExt cx="1429125" cy="3057225"/>
          </a:xfrm>
        </p:grpSpPr>
        <p:grpSp>
          <p:nvGrpSpPr>
            <p:cNvPr id="7" name="Google Shape;267;p3"/>
            <p:cNvGrpSpPr/>
            <p:nvPr/>
          </p:nvGrpSpPr>
          <p:grpSpPr>
            <a:xfrm>
              <a:off x="-2306975" y="-1486200"/>
              <a:ext cx="1429125" cy="3004725"/>
              <a:chOff x="-2306975" y="-1486200"/>
              <a:chExt cx="1429125" cy="3004725"/>
            </a:xfrm>
          </p:grpSpPr>
          <p:sp>
            <p:nvSpPr>
              <p:cNvPr id="268" name="Google Shape;268;p3"/>
              <p:cNvSpPr/>
              <p:nvPr/>
            </p:nvSpPr>
            <p:spPr>
              <a:xfrm>
                <a:off x="-1450650" y="-1486200"/>
                <a:ext cx="195075" cy="893900"/>
              </a:xfrm>
              <a:custGeom>
                <a:avLst/>
                <a:gdLst/>
                <a:ahLst/>
                <a:cxnLst/>
                <a:rect l="l" t="t" r="r" b="b"/>
                <a:pathLst>
                  <a:path w="7803" h="35756" extrusionOk="0">
                    <a:moveTo>
                      <a:pt x="6089" y="0"/>
                    </a:moveTo>
                    <a:lnTo>
                      <a:pt x="5842" y="723"/>
                    </a:lnTo>
                    <a:lnTo>
                      <a:pt x="5176" y="2645"/>
                    </a:lnTo>
                    <a:lnTo>
                      <a:pt x="4225" y="5461"/>
                    </a:lnTo>
                    <a:lnTo>
                      <a:pt x="3692" y="7098"/>
                    </a:lnTo>
                    <a:lnTo>
                      <a:pt x="3140" y="8849"/>
                    </a:lnTo>
                    <a:lnTo>
                      <a:pt x="2588" y="10656"/>
                    </a:lnTo>
                    <a:lnTo>
                      <a:pt x="2036" y="12483"/>
                    </a:lnTo>
                    <a:lnTo>
                      <a:pt x="1522" y="14310"/>
                    </a:lnTo>
                    <a:lnTo>
                      <a:pt x="1066" y="16080"/>
                    </a:lnTo>
                    <a:lnTo>
                      <a:pt x="856" y="16917"/>
                    </a:lnTo>
                    <a:lnTo>
                      <a:pt x="666" y="17735"/>
                    </a:lnTo>
                    <a:lnTo>
                      <a:pt x="495" y="18534"/>
                    </a:lnTo>
                    <a:lnTo>
                      <a:pt x="343" y="19277"/>
                    </a:lnTo>
                    <a:lnTo>
                      <a:pt x="228" y="19981"/>
                    </a:lnTo>
                    <a:lnTo>
                      <a:pt x="133" y="20647"/>
                    </a:lnTo>
                    <a:lnTo>
                      <a:pt x="57" y="21237"/>
                    </a:lnTo>
                    <a:lnTo>
                      <a:pt x="19" y="21788"/>
                    </a:lnTo>
                    <a:lnTo>
                      <a:pt x="0" y="22854"/>
                    </a:lnTo>
                    <a:lnTo>
                      <a:pt x="38" y="23958"/>
                    </a:lnTo>
                    <a:lnTo>
                      <a:pt x="95" y="25119"/>
                    </a:lnTo>
                    <a:lnTo>
                      <a:pt x="171" y="26279"/>
                    </a:lnTo>
                    <a:lnTo>
                      <a:pt x="286" y="27459"/>
                    </a:lnTo>
                    <a:lnTo>
                      <a:pt x="419" y="28620"/>
                    </a:lnTo>
                    <a:lnTo>
                      <a:pt x="571" y="29743"/>
                    </a:lnTo>
                    <a:lnTo>
                      <a:pt x="704" y="30827"/>
                    </a:lnTo>
                    <a:lnTo>
                      <a:pt x="1009" y="32787"/>
                    </a:lnTo>
                    <a:lnTo>
                      <a:pt x="1294" y="34348"/>
                    </a:lnTo>
                    <a:lnTo>
                      <a:pt x="1484" y="35375"/>
                    </a:lnTo>
                    <a:lnTo>
                      <a:pt x="1561" y="35756"/>
                    </a:lnTo>
                    <a:lnTo>
                      <a:pt x="2341" y="34424"/>
                    </a:lnTo>
                    <a:lnTo>
                      <a:pt x="3159" y="32978"/>
                    </a:lnTo>
                    <a:lnTo>
                      <a:pt x="4148" y="31246"/>
                    </a:lnTo>
                    <a:lnTo>
                      <a:pt x="5176" y="29362"/>
                    </a:lnTo>
                    <a:lnTo>
                      <a:pt x="5671" y="28411"/>
                    </a:lnTo>
                    <a:lnTo>
                      <a:pt x="6147" y="27478"/>
                    </a:lnTo>
                    <a:lnTo>
                      <a:pt x="6584" y="26603"/>
                    </a:lnTo>
                    <a:lnTo>
                      <a:pt x="6965" y="25766"/>
                    </a:lnTo>
                    <a:lnTo>
                      <a:pt x="7288" y="25042"/>
                    </a:lnTo>
                    <a:lnTo>
                      <a:pt x="7536" y="24395"/>
                    </a:lnTo>
                    <a:lnTo>
                      <a:pt x="7593" y="24243"/>
                    </a:lnTo>
                    <a:lnTo>
                      <a:pt x="7631" y="24053"/>
                    </a:lnTo>
                    <a:lnTo>
                      <a:pt x="7688" y="23615"/>
                    </a:lnTo>
                    <a:lnTo>
                      <a:pt x="7745" y="23082"/>
                    </a:lnTo>
                    <a:lnTo>
                      <a:pt x="7783" y="22455"/>
                    </a:lnTo>
                    <a:lnTo>
                      <a:pt x="7802" y="21750"/>
                    </a:lnTo>
                    <a:lnTo>
                      <a:pt x="7802" y="20989"/>
                    </a:lnTo>
                    <a:lnTo>
                      <a:pt x="7783" y="20171"/>
                    </a:lnTo>
                    <a:lnTo>
                      <a:pt x="7764" y="19277"/>
                    </a:lnTo>
                    <a:lnTo>
                      <a:pt x="7669" y="17355"/>
                    </a:lnTo>
                    <a:lnTo>
                      <a:pt x="7555" y="15319"/>
                    </a:lnTo>
                    <a:lnTo>
                      <a:pt x="7402" y="13187"/>
                    </a:lnTo>
                    <a:lnTo>
                      <a:pt x="7212" y="11037"/>
                    </a:lnTo>
                    <a:lnTo>
                      <a:pt x="7022" y="8925"/>
                    </a:lnTo>
                    <a:lnTo>
                      <a:pt x="6832" y="6908"/>
                    </a:lnTo>
                    <a:lnTo>
                      <a:pt x="6470" y="3387"/>
                    </a:lnTo>
                    <a:lnTo>
                      <a:pt x="6204" y="932"/>
                    </a:lnTo>
                    <a:lnTo>
                      <a:pt x="6089" y="0"/>
                    </a:lnTo>
                    <a:close/>
                  </a:path>
                </a:pathLst>
              </a:custGeom>
              <a:solidFill>
                <a:srgbClr val="ACBB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 name="Google Shape;269;p3"/>
              <p:cNvSpPr/>
              <p:nvPr/>
            </p:nvSpPr>
            <p:spPr>
              <a:xfrm>
                <a:off x="-1411650" y="-1471475"/>
                <a:ext cx="115150" cy="879175"/>
              </a:xfrm>
              <a:custGeom>
                <a:avLst/>
                <a:gdLst/>
                <a:ahLst/>
                <a:cxnLst/>
                <a:rect l="l" t="t" r="r" b="b"/>
                <a:pathLst>
                  <a:path w="4606" h="35167" extrusionOk="0">
                    <a:moveTo>
                      <a:pt x="4606" y="1"/>
                    </a:moveTo>
                    <a:lnTo>
                      <a:pt x="4054" y="3540"/>
                    </a:lnTo>
                    <a:lnTo>
                      <a:pt x="3464" y="7441"/>
                    </a:lnTo>
                    <a:lnTo>
                      <a:pt x="2760" y="12351"/>
                    </a:lnTo>
                    <a:lnTo>
                      <a:pt x="1999" y="17907"/>
                    </a:lnTo>
                    <a:lnTo>
                      <a:pt x="1618" y="20819"/>
                    </a:lnTo>
                    <a:lnTo>
                      <a:pt x="1237" y="23768"/>
                    </a:lnTo>
                    <a:lnTo>
                      <a:pt x="876" y="26737"/>
                    </a:lnTo>
                    <a:lnTo>
                      <a:pt x="552" y="29648"/>
                    </a:lnTo>
                    <a:lnTo>
                      <a:pt x="248" y="32465"/>
                    </a:lnTo>
                    <a:lnTo>
                      <a:pt x="1" y="35167"/>
                    </a:lnTo>
                    <a:lnTo>
                      <a:pt x="4606" y="1"/>
                    </a:lnTo>
                    <a:close/>
                  </a:path>
                </a:pathLst>
              </a:custGeom>
              <a:solidFill>
                <a:srgbClr val="93A0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 name="Google Shape;270;p3"/>
              <p:cNvSpPr/>
              <p:nvPr/>
            </p:nvSpPr>
            <p:spPr>
              <a:xfrm>
                <a:off x="-1382150" y="-1190775"/>
                <a:ext cx="126575" cy="371550"/>
              </a:xfrm>
              <a:custGeom>
                <a:avLst/>
                <a:gdLst/>
                <a:ahLst/>
                <a:cxnLst/>
                <a:rect l="l" t="t" r="r" b="b"/>
                <a:pathLst>
                  <a:path w="5063" h="14862" extrusionOk="0">
                    <a:moveTo>
                      <a:pt x="4548" y="0"/>
                    </a:moveTo>
                    <a:lnTo>
                      <a:pt x="1732" y="1694"/>
                    </a:lnTo>
                    <a:lnTo>
                      <a:pt x="0" y="14862"/>
                    </a:lnTo>
                    <a:lnTo>
                      <a:pt x="5062" y="9971"/>
                    </a:lnTo>
                    <a:lnTo>
                      <a:pt x="5005" y="8792"/>
                    </a:lnTo>
                    <a:lnTo>
                      <a:pt x="4891" y="6013"/>
                    </a:lnTo>
                    <a:lnTo>
                      <a:pt x="4720" y="2702"/>
                    </a:lnTo>
                    <a:lnTo>
                      <a:pt x="4643" y="1218"/>
                    </a:lnTo>
                    <a:lnTo>
                      <a:pt x="4548" y="0"/>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 name="Google Shape;271;p3"/>
              <p:cNvSpPr/>
              <p:nvPr/>
            </p:nvSpPr>
            <p:spPr>
              <a:xfrm>
                <a:off x="-1641900" y="-876325"/>
                <a:ext cx="204100" cy="1088500"/>
              </a:xfrm>
              <a:custGeom>
                <a:avLst/>
                <a:gdLst/>
                <a:ahLst/>
                <a:cxnLst/>
                <a:rect l="l" t="t" r="r" b="b"/>
                <a:pathLst>
                  <a:path w="8164" h="43540" extrusionOk="0">
                    <a:moveTo>
                      <a:pt x="743" y="0"/>
                    </a:moveTo>
                    <a:lnTo>
                      <a:pt x="666" y="952"/>
                    </a:lnTo>
                    <a:lnTo>
                      <a:pt x="495" y="3464"/>
                    </a:lnTo>
                    <a:lnTo>
                      <a:pt x="400" y="5176"/>
                    </a:lnTo>
                    <a:lnTo>
                      <a:pt x="305" y="7117"/>
                    </a:lnTo>
                    <a:lnTo>
                      <a:pt x="210" y="9230"/>
                    </a:lnTo>
                    <a:lnTo>
                      <a:pt x="115" y="11456"/>
                    </a:lnTo>
                    <a:lnTo>
                      <a:pt x="38" y="13721"/>
                    </a:lnTo>
                    <a:lnTo>
                      <a:pt x="0" y="16004"/>
                    </a:lnTo>
                    <a:lnTo>
                      <a:pt x="0" y="18211"/>
                    </a:lnTo>
                    <a:lnTo>
                      <a:pt x="19" y="19277"/>
                    </a:lnTo>
                    <a:lnTo>
                      <a:pt x="38" y="20305"/>
                    </a:lnTo>
                    <a:lnTo>
                      <a:pt x="77" y="21294"/>
                    </a:lnTo>
                    <a:lnTo>
                      <a:pt x="115" y="22246"/>
                    </a:lnTo>
                    <a:lnTo>
                      <a:pt x="191" y="23121"/>
                    </a:lnTo>
                    <a:lnTo>
                      <a:pt x="267" y="23939"/>
                    </a:lnTo>
                    <a:lnTo>
                      <a:pt x="362" y="24681"/>
                    </a:lnTo>
                    <a:lnTo>
                      <a:pt x="457" y="25347"/>
                    </a:lnTo>
                    <a:lnTo>
                      <a:pt x="590" y="25937"/>
                    </a:lnTo>
                    <a:lnTo>
                      <a:pt x="666" y="26185"/>
                    </a:lnTo>
                    <a:lnTo>
                      <a:pt x="743" y="26413"/>
                    </a:lnTo>
                    <a:lnTo>
                      <a:pt x="1085" y="27384"/>
                    </a:lnTo>
                    <a:lnTo>
                      <a:pt x="1504" y="28506"/>
                    </a:lnTo>
                    <a:lnTo>
                      <a:pt x="2512" y="31075"/>
                    </a:lnTo>
                    <a:lnTo>
                      <a:pt x="3635" y="33892"/>
                    </a:lnTo>
                    <a:lnTo>
                      <a:pt x="4796" y="36727"/>
                    </a:lnTo>
                    <a:lnTo>
                      <a:pt x="6756" y="41522"/>
                    </a:lnTo>
                    <a:lnTo>
                      <a:pt x="7612" y="43539"/>
                    </a:lnTo>
                    <a:lnTo>
                      <a:pt x="7650" y="43007"/>
                    </a:lnTo>
                    <a:lnTo>
                      <a:pt x="7783" y="41560"/>
                    </a:lnTo>
                    <a:lnTo>
                      <a:pt x="7936" y="39391"/>
                    </a:lnTo>
                    <a:lnTo>
                      <a:pt x="8012" y="38078"/>
                    </a:lnTo>
                    <a:lnTo>
                      <a:pt x="8069" y="36651"/>
                    </a:lnTo>
                    <a:lnTo>
                      <a:pt x="8126" y="35147"/>
                    </a:lnTo>
                    <a:lnTo>
                      <a:pt x="8164" y="33568"/>
                    </a:lnTo>
                    <a:lnTo>
                      <a:pt x="8164" y="31951"/>
                    </a:lnTo>
                    <a:lnTo>
                      <a:pt x="8145" y="30295"/>
                    </a:lnTo>
                    <a:lnTo>
                      <a:pt x="8107" y="28659"/>
                    </a:lnTo>
                    <a:lnTo>
                      <a:pt x="8050" y="27840"/>
                    </a:lnTo>
                    <a:lnTo>
                      <a:pt x="8012" y="27041"/>
                    </a:lnTo>
                    <a:lnTo>
                      <a:pt x="7936" y="26261"/>
                    </a:lnTo>
                    <a:lnTo>
                      <a:pt x="7859" y="25481"/>
                    </a:lnTo>
                    <a:lnTo>
                      <a:pt x="7783" y="24719"/>
                    </a:lnTo>
                    <a:lnTo>
                      <a:pt x="7669" y="23996"/>
                    </a:lnTo>
                    <a:lnTo>
                      <a:pt x="7555" y="23235"/>
                    </a:lnTo>
                    <a:lnTo>
                      <a:pt x="7403" y="22455"/>
                    </a:lnTo>
                    <a:lnTo>
                      <a:pt x="7231" y="21618"/>
                    </a:lnTo>
                    <a:lnTo>
                      <a:pt x="7041" y="20742"/>
                    </a:lnTo>
                    <a:lnTo>
                      <a:pt x="6604" y="18916"/>
                    </a:lnTo>
                    <a:lnTo>
                      <a:pt x="6109" y="16994"/>
                    </a:lnTo>
                    <a:lnTo>
                      <a:pt x="5557" y="15015"/>
                    </a:lnTo>
                    <a:lnTo>
                      <a:pt x="4967" y="13016"/>
                    </a:lnTo>
                    <a:lnTo>
                      <a:pt x="4377" y="11037"/>
                    </a:lnTo>
                    <a:lnTo>
                      <a:pt x="3768" y="9096"/>
                    </a:lnTo>
                    <a:lnTo>
                      <a:pt x="3178" y="7270"/>
                    </a:lnTo>
                    <a:lnTo>
                      <a:pt x="2626" y="5557"/>
                    </a:lnTo>
                    <a:lnTo>
                      <a:pt x="1656" y="2665"/>
                    </a:lnTo>
                    <a:lnTo>
                      <a:pt x="990" y="724"/>
                    </a:lnTo>
                    <a:lnTo>
                      <a:pt x="743" y="0"/>
                    </a:lnTo>
                    <a:close/>
                  </a:path>
                </a:pathLst>
              </a:custGeom>
              <a:solidFill>
                <a:srgbClr val="ACBB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 name="Google Shape;272;p3"/>
              <p:cNvSpPr/>
              <p:nvPr/>
            </p:nvSpPr>
            <p:spPr>
              <a:xfrm>
                <a:off x="-1641900" y="-876325"/>
                <a:ext cx="204100" cy="1088500"/>
              </a:xfrm>
              <a:custGeom>
                <a:avLst/>
                <a:gdLst/>
                <a:ahLst/>
                <a:cxnLst/>
                <a:rect l="l" t="t" r="r" b="b"/>
                <a:pathLst>
                  <a:path w="8164" h="43540" fill="none" extrusionOk="0">
                    <a:moveTo>
                      <a:pt x="7612" y="43539"/>
                    </a:moveTo>
                    <a:lnTo>
                      <a:pt x="7612" y="43539"/>
                    </a:lnTo>
                    <a:lnTo>
                      <a:pt x="6756" y="41522"/>
                    </a:lnTo>
                    <a:lnTo>
                      <a:pt x="4796" y="36727"/>
                    </a:lnTo>
                    <a:lnTo>
                      <a:pt x="3635" y="33892"/>
                    </a:lnTo>
                    <a:lnTo>
                      <a:pt x="2512" y="31075"/>
                    </a:lnTo>
                    <a:lnTo>
                      <a:pt x="1504" y="28506"/>
                    </a:lnTo>
                    <a:lnTo>
                      <a:pt x="1085" y="27384"/>
                    </a:lnTo>
                    <a:lnTo>
                      <a:pt x="743" y="26413"/>
                    </a:lnTo>
                    <a:lnTo>
                      <a:pt x="743" y="26413"/>
                    </a:lnTo>
                    <a:lnTo>
                      <a:pt x="666" y="26185"/>
                    </a:lnTo>
                    <a:lnTo>
                      <a:pt x="590" y="25937"/>
                    </a:lnTo>
                    <a:lnTo>
                      <a:pt x="457" y="25347"/>
                    </a:lnTo>
                    <a:lnTo>
                      <a:pt x="362" y="24681"/>
                    </a:lnTo>
                    <a:lnTo>
                      <a:pt x="267" y="23939"/>
                    </a:lnTo>
                    <a:lnTo>
                      <a:pt x="191" y="23121"/>
                    </a:lnTo>
                    <a:lnTo>
                      <a:pt x="115" y="22246"/>
                    </a:lnTo>
                    <a:lnTo>
                      <a:pt x="77" y="21294"/>
                    </a:lnTo>
                    <a:lnTo>
                      <a:pt x="38" y="20305"/>
                    </a:lnTo>
                    <a:lnTo>
                      <a:pt x="19" y="19277"/>
                    </a:lnTo>
                    <a:lnTo>
                      <a:pt x="0" y="18211"/>
                    </a:lnTo>
                    <a:lnTo>
                      <a:pt x="0" y="16004"/>
                    </a:lnTo>
                    <a:lnTo>
                      <a:pt x="38" y="13721"/>
                    </a:lnTo>
                    <a:lnTo>
                      <a:pt x="115" y="11456"/>
                    </a:lnTo>
                    <a:lnTo>
                      <a:pt x="210" y="9230"/>
                    </a:lnTo>
                    <a:lnTo>
                      <a:pt x="305" y="7117"/>
                    </a:lnTo>
                    <a:lnTo>
                      <a:pt x="400" y="5176"/>
                    </a:lnTo>
                    <a:lnTo>
                      <a:pt x="495" y="3464"/>
                    </a:lnTo>
                    <a:lnTo>
                      <a:pt x="666" y="952"/>
                    </a:lnTo>
                    <a:lnTo>
                      <a:pt x="743" y="0"/>
                    </a:lnTo>
                    <a:lnTo>
                      <a:pt x="743" y="0"/>
                    </a:lnTo>
                    <a:lnTo>
                      <a:pt x="990" y="724"/>
                    </a:lnTo>
                    <a:lnTo>
                      <a:pt x="1656" y="2665"/>
                    </a:lnTo>
                    <a:lnTo>
                      <a:pt x="2626" y="5557"/>
                    </a:lnTo>
                    <a:lnTo>
                      <a:pt x="3178" y="7270"/>
                    </a:lnTo>
                    <a:lnTo>
                      <a:pt x="3768" y="9096"/>
                    </a:lnTo>
                    <a:lnTo>
                      <a:pt x="4377" y="11037"/>
                    </a:lnTo>
                    <a:lnTo>
                      <a:pt x="4967" y="13016"/>
                    </a:lnTo>
                    <a:lnTo>
                      <a:pt x="5557" y="15015"/>
                    </a:lnTo>
                    <a:lnTo>
                      <a:pt x="6109" y="16994"/>
                    </a:lnTo>
                    <a:lnTo>
                      <a:pt x="6604" y="18916"/>
                    </a:lnTo>
                    <a:lnTo>
                      <a:pt x="7041" y="20742"/>
                    </a:lnTo>
                    <a:lnTo>
                      <a:pt x="7231" y="21618"/>
                    </a:lnTo>
                    <a:lnTo>
                      <a:pt x="7403" y="22455"/>
                    </a:lnTo>
                    <a:lnTo>
                      <a:pt x="7555" y="23235"/>
                    </a:lnTo>
                    <a:lnTo>
                      <a:pt x="7669" y="23996"/>
                    </a:lnTo>
                    <a:lnTo>
                      <a:pt x="7669" y="23996"/>
                    </a:lnTo>
                    <a:lnTo>
                      <a:pt x="7783" y="24719"/>
                    </a:lnTo>
                    <a:lnTo>
                      <a:pt x="7859" y="25481"/>
                    </a:lnTo>
                    <a:lnTo>
                      <a:pt x="7936" y="26261"/>
                    </a:lnTo>
                    <a:lnTo>
                      <a:pt x="8012" y="27041"/>
                    </a:lnTo>
                    <a:lnTo>
                      <a:pt x="8050" y="27840"/>
                    </a:lnTo>
                    <a:lnTo>
                      <a:pt x="8107" y="28659"/>
                    </a:lnTo>
                    <a:lnTo>
                      <a:pt x="8145" y="30295"/>
                    </a:lnTo>
                    <a:lnTo>
                      <a:pt x="8164" y="31951"/>
                    </a:lnTo>
                    <a:lnTo>
                      <a:pt x="8164" y="33568"/>
                    </a:lnTo>
                    <a:lnTo>
                      <a:pt x="8126" y="35147"/>
                    </a:lnTo>
                    <a:lnTo>
                      <a:pt x="8069" y="36651"/>
                    </a:lnTo>
                    <a:lnTo>
                      <a:pt x="8012" y="38078"/>
                    </a:lnTo>
                    <a:lnTo>
                      <a:pt x="7936" y="39391"/>
                    </a:lnTo>
                    <a:lnTo>
                      <a:pt x="7783" y="41560"/>
                    </a:lnTo>
                    <a:lnTo>
                      <a:pt x="7650" y="43007"/>
                    </a:lnTo>
                    <a:lnTo>
                      <a:pt x="7612" y="43539"/>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 name="Google Shape;273;p3"/>
              <p:cNvSpPr/>
              <p:nvPr/>
            </p:nvSpPr>
            <p:spPr>
              <a:xfrm>
                <a:off x="-1623350" y="-876325"/>
                <a:ext cx="183650" cy="1088500"/>
              </a:xfrm>
              <a:custGeom>
                <a:avLst/>
                <a:gdLst/>
                <a:ahLst/>
                <a:cxnLst/>
                <a:rect l="l" t="t" r="r" b="b"/>
                <a:pathLst>
                  <a:path w="7346" h="43540" extrusionOk="0">
                    <a:moveTo>
                      <a:pt x="1" y="0"/>
                    </a:moveTo>
                    <a:lnTo>
                      <a:pt x="1884" y="11361"/>
                    </a:lnTo>
                    <a:lnTo>
                      <a:pt x="3293" y="19924"/>
                    </a:lnTo>
                    <a:lnTo>
                      <a:pt x="3825" y="23273"/>
                    </a:lnTo>
                    <a:lnTo>
                      <a:pt x="4149" y="25385"/>
                    </a:lnTo>
                    <a:lnTo>
                      <a:pt x="4777" y="29724"/>
                    </a:lnTo>
                    <a:lnTo>
                      <a:pt x="5690" y="35794"/>
                    </a:lnTo>
                    <a:lnTo>
                      <a:pt x="6870" y="43539"/>
                    </a:lnTo>
                    <a:lnTo>
                      <a:pt x="6908" y="43045"/>
                    </a:lnTo>
                    <a:lnTo>
                      <a:pt x="7022" y="41655"/>
                    </a:lnTo>
                    <a:lnTo>
                      <a:pt x="7155" y="39600"/>
                    </a:lnTo>
                    <a:lnTo>
                      <a:pt x="7213" y="38363"/>
                    </a:lnTo>
                    <a:lnTo>
                      <a:pt x="7270" y="37012"/>
                    </a:lnTo>
                    <a:lnTo>
                      <a:pt x="7308" y="35585"/>
                    </a:lnTo>
                    <a:lnTo>
                      <a:pt x="7346" y="34120"/>
                    </a:lnTo>
                    <a:lnTo>
                      <a:pt x="7346" y="32598"/>
                    </a:lnTo>
                    <a:lnTo>
                      <a:pt x="7327" y="31056"/>
                    </a:lnTo>
                    <a:lnTo>
                      <a:pt x="7270" y="29534"/>
                    </a:lnTo>
                    <a:lnTo>
                      <a:pt x="7175" y="28050"/>
                    </a:lnTo>
                    <a:lnTo>
                      <a:pt x="7117" y="27307"/>
                    </a:lnTo>
                    <a:lnTo>
                      <a:pt x="7041" y="26603"/>
                    </a:lnTo>
                    <a:lnTo>
                      <a:pt x="6965" y="25918"/>
                    </a:lnTo>
                    <a:lnTo>
                      <a:pt x="6870" y="25252"/>
                    </a:lnTo>
                    <a:lnTo>
                      <a:pt x="6737" y="24548"/>
                    </a:lnTo>
                    <a:lnTo>
                      <a:pt x="6604" y="23806"/>
                    </a:lnTo>
                    <a:lnTo>
                      <a:pt x="6242" y="22151"/>
                    </a:lnTo>
                    <a:lnTo>
                      <a:pt x="5823" y="20324"/>
                    </a:lnTo>
                    <a:lnTo>
                      <a:pt x="5329" y="18345"/>
                    </a:lnTo>
                    <a:lnTo>
                      <a:pt x="4777" y="16290"/>
                    </a:lnTo>
                    <a:lnTo>
                      <a:pt x="4206" y="14177"/>
                    </a:lnTo>
                    <a:lnTo>
                      <a:pt x="3616" y="12065"/>
                    </a:lnTo>
                    <a:lnTo>
                      <a:pt x="3007" y="9991"/>
                    </a:lnTo>
                    <a:lnTo>
                      <a:pt x="1884" y="6147"/>
                    </a:lnTo>
                    <a:lnTo>
                      <a:pt x="914" y="2969"/>
                    </a:lnTo>
                    <a:lnTo>
                      <a:pt x="1" y="0"/>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 name="Google Shape;274;p3"/>
              <p:cNvSpPr/>
              <p:nvPr/>
            </p:nvSpPr>
            <p:spPr>
              <a:xfrm>
                <a:off x="-1794125" y="-856350"/>
                <a:ext cx="348725" cy="484325"/>
              </a:xfrm>
              <a:custGeom>
                <a:avLst/>
                <a:gdLst/>
                <a:ahLst/>
                <a:cxnLst/>
                <a:rect l="l" t="t" r="r" b="b"/>
                <a:pathLst>
                  <a:path w="13949" h="19373" extrusionOk="0">
                    <a:moveTo>
                      <a:pt x="0" y="1"/>
                    </a:moveTo>
                    <a:lnTo>
                      <a:pt x="152" y="438"/>
                    </a:lnTo>
                    <a:lnTo>
                      <a:pt x="571" y="1618"/>
                    </a:lnTo>
                    <a:lnTo>
                      <a:pt x="875" y="2436"/>
                    </a:lnTo>
                    <a:lnTo>
                      <a:pt x="1218" y="3369"/>
                    </a:lnTo>
                    <a:lnTo>
                      <a:pt x="1637" y="4396"/>
                    </a:lnTo>
                    <a:lnTo>
                      <a:pt x="2074" y="5481"/>
                    </a:lnTo>
                    <a:lnTo>
                      <a:pt x="2569" y="6604"/>
                    </a:lnTo>
                    <a:lnTo>
                      <a:pt x="3102" y="7765"/>
                    </a:lnTo>
                    <a:lnTo>
                      <a:pt x="3654" y="8925"/>
                    </a:lnTo>
                    <a:lnTo>
                      <a:pt x="4263" y="10067"/>
                    </a:lnTo>
                    <a:lnTo>
                      <a:pt x="4567" y="10600"/>
                    </a:lnTo>
                    <a:lnTo>
                      <a:pt x="4872" y="11133"/>
                    </a:lnTo>
                    <a:lnTo>
                      <a:pt x="5195" y="11647"/>
                    </a:lnTo>
                    <a:lnTo>
                      <a:pt x="5499" y="12141"/>
                    </a:lnTo>
                    <a:lnTo>
                      <a:pt x="5823" y="12617"/>
                    </a:lnTo>
                    <a:lnTo>
                      <a:pt x="6166" y="13055"/>
                    </a:lnTo>
                    <a:lnTo>
                      <a:pt x="6489" y="13473"/>
                    </a:lnTo>
                    <a:lnTo>
                      <a:pt x="6832" y="13854"/>
                    </a:lnTo>
                    <a:lnTo>
                      <a:pt x="7498" y="14558"/>
                    </a:lnTo>
                    <a:lnTo>
                      <a:pt x="8164" y="15205"/>
                    </a:lnTo>
                    <a:lnTo>
                      <a:pt x="8811" y="15814"/>
                    </a:lnTo>
                    <a:lnTo>
                      <a:pt x="9439" y="16347"/>
                    </a:lnTo>
                    <a:lnTo>
                      <a:pt x="10066" y="16861"/>
                    </a:lnTo>
                    <a:lnTo>
                      <a:pt x="10656" y="17298"/>
                    </a:lnTo>
                    <a:lnTo>
                      <a:pt x="11208" y="17717"/>
                    </a:lnTo>
                    <a:lnTo>
                      <a:pt x="11722" y="18078"/>
                    </a:lnTo>
                    <a:lnTo>
                      <a:pt x="12217" y="18383"/>
                    </a:lnTo>
                    <a:lnTo>
                      <a:pt x="12635" y="18649"/>
                    </a:lnTo>
                    <a:lnTo>
                      <a:pt x="13340" y="19068"/>
                    </a:lnTo>
                    <a:lnTo>
                      <a:pt x="13796" y="19296"/>
                    </a:lnTo>
                    <a:lnTo>
                      <a:pt x="13948" y="19372"/>
                    </a:lnTo>
                    <a:lnTo>
                      <a:pt x="13435" y="17831"/>
                    </a:lnTo>
                    <a:lnTo>
                      <a:pt x="12845" y="16195"/>
                    </a:lnTo>
                    <a:lnTo>
                      <a:pt x="12141" y="14254"/>
                    </a:lnTo>
                    <a:lnTo>
                      <a:pt x="11741" y="13226"/>
                    </a:lnTo>
                    <a:lnTo>
                      <a:pt x="11322" y="12179"/>
                    </a:lnTo>
                    <a:lnTo>
                      <a:pt x="10904" y="11171"/>
                    </a:lnTo>
                    <a:lnTo>
                      <a:pt x="10466" y="10219"/>
                    </a:lnTo>
                    <a:lnTo>
                      <a:pt x="10028" y="9306"/>
                    </a:lnTo>
                    <a:lnTo>
                      <a:pt x="9610" y="8507"/>
                    </a:lnTo>
                    <a:lnTo>
                      <a:pt x="9400" y="8164"/>
                    </a:lnTo>
                    <a:lnTo>
                      <a:pt x="9210" y="7822"/>
                    </a:lnTo>
                    <a:lnTo>
                      <a:pt x="9020" y="7536"/>
                    </a:lnTo>
                    <a:lnTo>
                      <a:pt x="8830" y="7289"/>
                    </a:lnTo>
                    <a:lnTo>
                      <a:pt x="8392" y="6813"/>
                    </a:lnTo>
                    <a:lnTo>
                      <a:pt x="7878" y="6280"/>
                    </a:lnTo>
                    <a:lnTo>
                      <a:pt x="7269" y="5709"/>
                    </a:lnTo>
                    <a:lnTo>
                      <a:pt x="6603" y="5120"/>
                    </a:lnTo>
                    <a:lnTo>
                      <a:pt x="5899" y="4530"/>
                    </a:lnTo>
                    <a:lnTo>
                      <a:pt x="5157" y="3921"/>
                    </a:lnTo>
                    <a:lnTo>
                      <a:pt x="3673" y="2741"/>
                    </a:lnTo>
                    <a:lnTo>
                      <a:pt x="2265" y="1675"/>
                    </a:lnTo>
                    <a:lnTo>
                      <a:pt x="1104" y="800"/>
                    </a:lnTo>
                    <a:lnTo>
                      <a:pt x="0" y="1"/>
                    </a:lnTo>
                    <a:close/>
                    <a:moveTo>
                      <a:pt x="13948" y="19372"/>
                    </a:moveTo>
                    <a:lnTo>
                      <a:pt x="13948" y="19372"/>
                    </a:lnTo>
                    <a:lnTo>
                      <a:pt x="13948" y="19372"/>
                    </a:lnTo>
                    <a:close/>
                  </a:path>
                </a:pathLst>
              </a:custGeom>
              <a:solidFill>
                <a:srgbClr val="93A0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 name="Google Shape;275;p3"/>
              <p:cNvSpPr/>
              <p:nvPr/>
            </p:nvSpPr>
            <p:spPr>
              <a:xfrm>
                <a:off x="-1794125" y="-856350"/>
                <a:ext cx="348725" cy="484325"/>
              </a:xfrm>
              <a:custGeom>
                <a:avLst/>
                <a:gdLst/>
                <a:ahLst/>
                <a:cxnLst/>
                <a:rect l="l" t="t" r="r" b="b"/>
                <a:pathLst>
                  <a:path w="13949" h="19373" fill="none" extrusionOk="0">
                    <a:moveTo>
                      <a:pt x="13948" y="19372"/>
                    </a:moveTo>
                    <a:lnTo>
                      <a:pt x="13948" y="19372"/>
                    </a:lnTo>
                    <a:lnTo>
                      <a:pt x="13796" y="19296"/>
                    </a:lnTo>
                    <a:lnTo>
                      <a:pt x="13340" y="19068"/>
                    </a:lnTo>
                    <a:lnTo>
                      <a:pt x="12635" y="18649"/>
                    </a:lnTo>
                    <a:lnTo>
                      <a:pt x="12217" y="18383"/>
                    </a:lnTo>
                    <a:lnTo>
                      <a:pt x="11722" y="18078"/>
                    </a:lnTo>
                    <a:lnTo>
                      <a:pt x="11208" y="17717"/>
                    </a:lnTo>
                    <a:lnTo>
                      <a:pt x="10656" y="17298"/>
                    </a:lnTo>
                    <a:lnTo>
                      <a:pt x="10066" y="16861"/>
                    </a:lnTo>
                    <a:lnTo>
                      <a:pt x="9439" y="16347"/>
                    </a:lnTo>
                    <a:lnTo>
                      <a:pt x="8811" y="15814"/>
                    </a:lnTo>
                    <a:lnTo>
                      <a:pt x="8164" y="15205"/>
                    </a:lnTo>
                    <a:lnTo>
                      <a:pt x="7498" y="14558"/>
                    </a:lnTo>
                    <a:lnTo>
                      <a:pt x="6832" y="13854"/>
                    </a:lnTo>
                    <a:lnTo>
                      <a:pt x="6832" y="13854"/>
                    </a:lnTo>
                    <a:lnTo>
                      <a:pt x="6489" y="13473"/>
                    </a:lnTo>
                    <a:lnTo>
                      <a:pt x="6166" y="13055"/>
                    </a:lnTo>
                    <a:lnTo>
                      <a:pt x="5823" y="12617"/>
                    </a:lnTo>
                    <a:lnTo>
                      <a:pt x="5499" y="12141"/>
                    </a:lnTo>
                    <a:lnTo>
                      <a:pt x="5195" y="11647"/>
                    </a:lnTo>
                    <a:lnTo>
                      <a:pt x="4872" y="11133"/>
                    </a:lnTo>
                    <a:lnTo>
                      <a:pt x="4567" y="10600"/>
                    </a:lnTo>
                    <a:lnTo>
                      <a:pt x="4263" y="10067"/>
                    </a:lnTo>
                    <a:lnTo>
                      <a:pt x="3654" y="8925"/>
                    </a:lnTo>
                    <a:lnTo>
                      <a:pt x="3102" y="7765"/>
                    </a:lnTo>
                    <a:lnTo>
                      <a:pt x="2569" y="6604"/>
                    </a:lnTo>
                    <a:lnTo>
                      <a:pt x="2074" y="5481"/>
                    </a:lnTo>
                    <a:lnTo>
                      <a:pt x="1637" y="4396"/>
                    </a:lnTo>
                    <a:lnTo>
                      <a:pt x="1218" y="3369"/>
                    </a:lnTo>
                    <a:lnTo>
                      <a:pt x="875" y="2436"/>
                    </a:lnTo>
                    <a:lnTo>
                      <a:pt x="571" y="1618"/>
                    </a:lnTo>
                    <a:lnTo>
                      <a:pt x="152" y="438"/>
                    </a:lnTo>
                    <a:lnTo>
                      <a:pt x="0" y="1"/>
                    </a:lnTo>
                    <a:lnTo>
                      <a:pt x="0" y="1"/>
                    </a:lnTo>
                    <a:lnTo>
                      <a:pt x="1104" y="800"/>
                    </a:lnTo>
                    <a:lnTo>
                      <a:pt x="2265" y="1675"/>
                    </a:lnTo>
                    <a:lnTo>
                      <a:pt x="3673" y="2741"/>
                    </a:lnTo>
                    <a:lnTo>
                      <a:pt x="5157" y="3921"/>
                    </a:lnTo>
                    <a:lnTo>
                      <a:pt x="5899" y="4530"/>
                    </a:lnTo>
                    <a:lnTo>
                      <a:pt x="6603" y="5120"/>
                    </a:lnTo>
                    <a:lnTo>
                      <a:pt x="7269" y="5709"/>
                    </a:lnTo>
                    <a:lnTo>
                      <a:pt x="7878" y="6280"/>
                    </a:lnTo>
                    <a:lnTo>
                      <a:pt x="8392" y="6813"/>
                    </a:lnTo>
                    <a:lnTo>
                      <a:pt x="8830" y="7289"/>
                    </a:lnTo>
                    <a:lnTo>
                      <a:pt x="8830" y="7289"/>
                    </a:lnTo>
                    <a:lnTo>
                      <a:pt x="9020" y="7536"/>
                    </a:lnTo>
                    <a:lnTo>
                      <a:pt x="9210" y="7822"/>
                    </a:lnTo>
                    <a:lnTo>
                      <a:pt x="9400" y="8164"/>
                    </a:lnTo>
                    <a:lnTo>
                      <a:pt x="9610" y="8507"/>
                    </a:lnTo>
                    <a:lnTo>
                      <a:pt x="10028" y="9306"/>
                    </a:lnTo>
                    <a:lnTo>
                      <a:pt x="10466" y="10219"/>
                    </a:lnTo>
                    <a:lnTo>
                      <a:pt x="10904" y="11171"/>
                    </a:lnTo>
                    <a:lnTo>
                      <a:pt x="11322" y="12179"/>
                    </a:lnTo>
                    <a:lnTo>
                      <a:pt x="11741" y="13226"/>
                    </a:lnTo>
                    <a:lnTo>
                      <a:pt x="12141" y="14254"/>
                    </a:lnTo>
                    <a:lnTo>
                      <a:pt x="12845" y="16195"/>
                    </a:lnTo>
                    <a:lnTo>
                      <a:pt x="13435" y="17831"/>
                    </a:lnTo>
                    <a:lnTo>
                      <a:pt x="13948" y="19372"/>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 name="Google Shape;276;p3"/>
              <p:cNvSpPr/>
              <p:nvPr/>
            </p:nvSpPr>
            <p:spPr>
              <a:xfrm>
                <a:off x="-1794125" y="-856350"/>
                <a:ext cx="348725" cy="484325"/>
              </a:xfrm>
              <a:custGeom>
                <a:avLst/>
                <a:gdLst/>
                <a:ahLst/>
                <a:cxnLst/>
                <a:rect l="l" t="t" r="r" b="b"/>
                <a:pathLst>
                  <a:path w="13949" h="19373" extrusionOk="0">
                    <a:moveTo>
                      <a:pt x="0" y="1"/>
                    </a:moveTo>
                    <a:lnTo>
                      <a:pt x="761" y="1447"/>
                    </a:lnTo>
                    <a:lnTo>
                      <a:pt x="1560" y="2988"/>
                    </a:lnTo>
                    <a:lnTo>
                      <a:pt x="2550" y="4834"/>
                    </a:lnTo>
                    <a:lnTo>
                      <a:pt x="3616" y="6794"/>
                    </a:lnTo>
                    <a:lnTo>
                      <a:pt x="4681" y="8697"/>
                    </a:lnTo>
                    <a:lnTo>
                      <a:pt x="5176" y="9553"/>
                    </a:lnTo>
                    <a:lnTo>
                      <a:pt x="5652" y="10334"/>
                    </a:lnTo>
                    <a:lnTo>
                      <a:pt x="6070" y="11019"/>
                    </a:lnTo>
                    <a:lnTo>
                      <a:pt x="6432" y="11551"/>
                    </a:lnTo>
                    <a:lnTo>
                      <a:pt x="6812" y="12065"/>
                    </a:lnTo>
                    <a:lnTo>
                      <a:pt x="7269" y="12617"/>
                    </a:lnTo>
                    <a:lnTo>
                      <a:pt x="7802" y="13226"/>
                    </a:lnTo>
                    <a:lnTo>
                      <a:pt x="8373" y="13854"/>
                    </a:lnTo>
                    <a:lnTo>
                      <a:pt x="8982" y="14482"/>
                    </a:lnTo>
                    <a:lnTo>
                      <a:pt x="9610" y="15148"/>
                    </a:lnTo>
                    <a:lnTo>
                      <a:pt x="10866" y="16423"/>
                    </a:lnTo>
                    <a:lnTo>
                      <a:pt x="12046" y="17565"/>
                    </a:lnTo>
                    <a:lnTo>
                      <a:pt x="13035" y="18516"/>
                    </a:lnTo>
                    <a:lnTo>
                      <a:pt x="13948" y="19372"/>
                    </a:lnTo>
                    <a:lnTo>
                      <a:pt x="12902" y="18364"/>
                    </a:lnTo>
                    <a:lnTo>
                      <a:pt x="11817" y="17298"/>
                    </a:lnTo>
                    <a:lnTo>
                      <a:pt x="10523" y="15985"/>
                    </a:lnTo>
                    <a:lnTo>
                      <a:pt x="10504" y="16042"/>
                    </a:lnTo>
                    <a:lnTo>
                      <a:pt x="10181" y="15624"/>
                    </a:lnTo>
                    <a:lnTo>
                      <a:pt x="9134" y="14520"/>
                    </a:lnTo>
                    <a:lnTo>
                      <a:pt x="8126" y="13416"/>
                    </a:lnTo>
                    <a:lnTo>
                      <a:pt x="7688" y="12884"/>
                    </a:lnTo>
                    <a:lnTo>
                      <a:pt x="7269" y="12389"/>
                    </a:lnTo>
                    <a:lnTo>
                      <a:pt x="6908" y="11913"/>
                    </a:lnTo>
                    <a:lnTo>
                      <a:pt x="6603" y="11475"/>
                    </a:lnTo>
                    <a:lnTo>
                      <a:pt x="6204" y="10866"/>
                    </a:lnTo>
                    <a:lnTo>
                      <a:pt x="5747" y="10143"/>
                    </a:lnTo>
                    <a:lnTo>
                      <a:pt x="4738" y="8450"/>
                    </a:lnTo>
                    <a:lnTo>
                      <a:pt x="3654" y="6566"/>
                    </a:lnTo>
                    <a:lnTo>
                      <a:pt x="2569" y="4644"/>
                    </a:lnTo>
                    <a:lnTo>
                      <a:pt x="761" y="1390"/>
                    </a:lnTo>
                    <a:lnTo>
                      <a:pt x="0" y="1"/>
                    </a:lnTo>
                    <a:close/>
                  </a:path>
                </a:pathLst>
              </a:custGeom>
              <a:solidFill>
                <a:srgbClr val="BDBD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 name="Google Shape;277;p3"/>
              <p:cNvSpPr/>
              <p:nvPr/>
            </p:nvSpPr>
            <p:spPr>
              <a:xfrm>
                <a:off x="-1794125" y="-856350"/>
                <a:ext cx="348725" cy="484325"/>
              </a:xfrm>
              <a:custGeom>
                <a:avLst/>
                <a:gdLst/>
                <a:ahLst/>
                <a:cxnLst/>
                <a:rect l="l" t="t" r="r" b="b"/>
                <a:pathLst>
                  <a:path w="13949" h="19373" fill="none" extrusionOk="0">
                    <a:moveTo>
                      <a:pt x="0" y="1"/>
                    </a:moveTo>
                    <a:lnTo>
                      <a:pt x="0" y="1"/>
                    </a:lnTo>
                    <a:lnTo>
                      <a:pt x="761" y="1447"/>
                    </a:lnTo>
                    <a:lnTo>
                      <a:pt x="1560" y="2988"/>
                    </a:lnTo>
                    <a:lnTo>
                      <a:pt x="2550" y="4834"/>
                    </a:lnTo>
                    <a:lnTo>
                      <a:pt x="3616" y="6794"/>
                    </a:lnTo>
                    <a:lnTo>
                      <a:pt x="4681" y="8697"/>
                    </a:lnTo>
                    <a:lnTo>
                      <a:pt x="5176" y="9553"/>
                    </a:lnTo>
                    <a:lnTo>
                      <a:pt x="5652" y="10334"/>
                    </a:lnTo>
                    <a:lnTo>
                      <a:pt x="6070" y="11019"/>
                    </a:lnTo>
                    <a:lnTo>
                      <a:pt x="6432" y="11551"/>
                    </a:lnTo>
                    <a:lnTo>
                      <a:pt x="6432" y="11551"/>
                    </a:lnTo>
                    <a:lnTo>
                      <a:pt x="6812" y="12065"/>
                    </a:lnTo>
                    <a:lnTo>
                      <a:pt x="7269" y="12617"/>
                    </a:lnTo>
                    <a:lnTo>
                      <a:pt x="7802" y="13226"/>
                    </a:lnTo>
                    <a:lnTo>
                      <a:pt x="8373" y="13854"/>
                    </a:lnTo>
                    <a:lnTo>
                      <a:pt x="8982" y="14482"/>
                    </a:lnTo>
                    <a:lnTo>
                      <a:pt x="9610" y="15148"/>
                    </a:lnTo>
                    <a:lnTo>
                      <a:pt x="10866" y="16423"/>
                    </a:lnTo>
                    <a:lnTo>
                      <a:pt x="12046" y="17565"/>
                    </a:lnTo>
                    <a:lnTo>
                      <a:pt x="13035" y="18516"/>
                    </a:lnTo>
                    <a:lnTo>
                      <a:pt x="13948" y="19372"/>
                    </a:lnTo>
                    <a:lnTo>
                      <a:pt x="13948" y="19372"/>
                    </a:lnTo>
                    <a:lnTo>
                      <a:pt x="12902" y="18364"/>
                    </a:lnTo>
                    <a:lnTo>
                      <a:pt x="11817" y="17298"/>
                    </a:lnTo>
                    <a:lnTo>
                      <a:pt x="10523" y="15985"/>
                    </a:lnTo>
                    <a:lnTo>
                      <a:pt x="10504" y="16042"/>
                    </a:lnTo>
                    <a:lnTo>
                      <a:pt x="10181" y="15624"/>
                    </a:lnTo>
                    <a:lnTo>
                      <a:pt x="10181" y="15624"/>
                    </a:lnTo>
                    <a:lnTo>
                      <a:pt x="9134" y="14520"/>
                    </a:lnTo>
                    <a:lnTo>
                      <a:pt x="8126" y="13416"/>
                    </a:lnTo>
                    <a:lnTo>
                      <a:pt x="7688" y="12884"/>
                    </a:lnTo>
                    <a:lnTo>
                      <a:pt x="7269" y="12389"/>
                    </a:lnTo>
                    <a:lnTo>
                      <a:pt x="6908" y="11913"/>
                    </a:lnTo>
                    <a:lnTo>
                      <a:pt x="6603" y="11475"/>
                    </a:lnTo>
                    <a:lnTo>
                      <a:pt x="6603" y="11475"/>
                    </a:lnTo>
                    <a:lnTo>
                      <a:pt x="6204" y="10866"/>
                    </a:lnTo>
                    <a:lnTo>
                      <a:pt x="5747" y="10143"/>
                    </a:lnTo>
                    <a:lnTo>
                      <a:pt x="4738" y="8450"/>
                    </a:lnTo>
                    <a:lnTo>
                      <a:pt x="3654" y="6566"/>
                    </a:lnTo>
                    <a:lnTo>
                      <a:pt x="2569" y="4644"/>
                    </a:lnTo>
                    <a:lnTo>
                      <a:pt x="761" y="1390"/>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 name="Google Shape;278;p3"/>
              <p:cNvSpPr/>
              <p:nvPr/>
            </p:nvSpPr>
            <p:spPr>
              <a:xfrm>
                <a:off x="-1716600" y="-791650"/>
                <a:ext cx="93275" cy="199350"/>
              </a:xfrm>
              <a:custGeom>
                <a:avLst/>
                <a:gdLst/>
                <a:ahLst/>
                <a:cxnLst/>
                <a:rect l="l" t="t" r="r" b="b"/>
                <a:pathLst>
                  <a:path w="3731" h="7974" extrusionOk="0">
                    <a:moveTo>
                      <a:pt x="362" y="1"/>
                    </a:moveTo>
                    <a:lnTo>
                      <a:pt x="1" y="3007"/>
                    </a:lnTo>
                    <a:lnTo>
                      <a:pt x="324" y="3616"/>
                    </a:lnTo>
                    <a:lnTo>
                      <a:pt x="1124" y="5062"/>
                    </a:lnTo>
                    <a:lnTo>
                      <a:pt x="1580" y="5919"/>
                    </a:lnTo>
                    <a:lnTo>
                      <a:pt x="2075" y="6718"/>
                    </a:lnTo>
                    <a:lnTo>
                      <a:pt x="2532" y="7441"/>
                    </a:lnTo>
                    <a:lnTo>
                      <a:pt x="2722" y="7727"/>
                    </a:lnTo>
                    <a:lnTo>
                      <a:pt x="2912" y="7974"/>
                    </a:lnTo>
                    <a:lnTo>
                      <a:pt x="3731" y="2741"/>
                    </a:lnTo>
                    <a:lnTo>
                      <a:pt x="362" y="1"/>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 name="Google Shape;279;p3"/>
              <p:cNvSpPr/>
              <p:nvPr/>
            </p:nvSpPr>
            <p:spPr>
              <a:xfrm>
                <a:off x="-1450175" y="-743125"/>
                <a:ext cx="56625" cy="466725"/>
              </a:xfrm>
              <a:custGeom>
                <a:avLst/>
                <a:gdLst/>
                <a:ahLst/>
                <a:cxnLst/>
                <a:rect l="l" t="t" r="r" b="b"/>
                <a:pathLst>
                  <a:path w="2265" h="18669" extrusionOk="0">
                    <a:moveTo>
                      <a:pt x="2265" y="1"/>
                    </a:moveTo>
                    <a:lnTo>
                      <a:pt x="1846" y="419"/>
                    </a:lnTo>
                    <a:lnTo>
                      <a:pt x="1637" y="2627"/>
                    </a:lnTo>
                    <a:lnTo>
                      <a:pt x="1408" y="4910"/>
                    </a:lnTo>
                    <a:lnTo>
                      <a:pt x="1142" y="7555"/>
                    </a:lnTo>
                    <a:lnTo>
                      <a:pt x="837" y="10238"/>
                    </a:lnTo>
                    <a:lnTo>
                      <a:pt x="685" y="11513"/>
                    </a:lnTo>
                    <a:lnTo>
                      <a:pt x="533" y="12674"/>
                    </a:lnTo>
                    <a:lnTo>
                      <a:pt x="400" y="13702"/>
                    </a:lnTo>
                    <a:lnTo>
                      <a:pt x="248" y="14539"/>
                    </a:lnTo>
                    <a:lnTo>
                      <a:pt x="114" y="15148"/>
                    </a:lnTo>
                    <a:lnTo>
                      <a:pt x="57" y="15376"/>
                    </a:lnTo>
                    <a:lnTo>
                      <a:pt x="0" y="15510"/>
                    </a:lnTo>
                    <a:lnTo>
                      <a:pt x="0" y="18668"/>
                    </a:lnTo>
                    <a:lnTo>
                      <a:pt x="2265" y="1"/>
                    </a:lnTo>
                    <a:close/>
                  </a:path>
                </a:pathLst>
              </a:custGeom>
              <a:solidFill>
                <a:srgbClr val="935E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 name="Google Shape;280;p3"/>
              <p:cNvSpPr/>
              <p:nvPr/>
            </p:nvSpPr>
            <p:spPr>
              <a:xfrm>
                <a:off x="-1450175" y="-743125"/>
                <a:ext cx="56625" cy="466725"/>
              </a:xfrm>
              <a:custGeom>
                <a:avLst/>
                <a:gdLst/>
                <a:ahLst/>
                <a:cxnLst/>
                <a:rect l="l" t="t" r="r" b="b"/>
                <a:pathLst>
                  <a:path w="2265" h="18669" fill="none" extrusionOk="0">
                    <a:moveTo>
                      <a:pt x="0" y="18668"/>
                    </a:moveTo>
                    <a:lnTo>
                      <a:pt x="2265" y="1"/>
                    </a:lnTo>
                    <a:lnTo>
                      <a:pt x="1846" y="419"/>
                    </a:lnTo>
                    <a:lnTo>
                      <a:pt x="1846" y="419"/>
                    </a:lnTo>
                    <a:lnTo>
                      <a:pt x="1637" y="2627"/>
                    </a:lnTo>
                    <a:lnTo>
                      <a:pt x="1408" y="4910"/>
                    </a:lnTo>
                    <a:lnTo>
                      <a:pt x="1142" y="7555"/>
                    </a:lnTo>
                    <a:lnTo>
                      <a:pt x="837" y="10238"/>
                    </a:lnTo>
                    <a:lnTo>
                      <a:pt x="685" y="11513"/>
                    </a:lnTo>
                    <a:lnTo>
                      <a:pt x="533" y="12674"/>
                    </a:lnTo>
                    <a:lnTo>
                      <a:pt x="400" y="13702"/>
                    </a:lnTo>
                    <a:lnTo>
                      <a:pt x="248" y="14539"/>
                    </a:lnTo>
                    <a:lnTo>
                      <a:pt x="114" y="15148"/>
                    </a:lnTo>
                    <a:lnTo>
                      <a:pt x="57" y="15376"/>
                    </a:lnTo>
                    <a:lnTo>
                      <a:pt x="0" y="15510"/>
                    </a:lnTo>
                    <a:lnTo>
                      <a:pt x="0" y="18668"/>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 name="Google Shape;281;p3"/>
              <p:cNvSpPr/>
              <p:nvPr/>
            </p:nvSpPr>
            <p:spPr>
              <a:xfrm>
                <a:off x="-1485875" y="-653200"/>
                <a:ext cx="68075" cy="1406750"/>
              </a:xfrm>
              <a:custGeom>
                <a:avLst/>
                <a:gdLst/>
                <a:ahLst/>
                <a:cxnLst/>
                <a:rect l="l" t="t" r="r" b="b"/>
                <a:pathLst>
                  <a:path w="2723" h="56270" extrusionOk="0">
                    <a:moveTo>
                      <a:pt x="1923" y="0"/>
                    </a:moveTo>
                    <a:lnTo>
                      <a:pt x="172" y="4358"/>
                    </a:lnTo>
                    <a:lnTo>
                      <a:pt x="382" y="15909"/>
                    </a:lnTo>
                    <a:lnTo>
                      <a:pt x="458" y="16708"/>
                    </a:lnTo>
                    <a:lnTo>
                      <a:pt x="515" y="17450"/>
                    </a:lnTo>
                    <a:lnTo>
                      <a:pt x="553" y="18154"/>
                    </a:lnTo>
                    <a:lnTo>
                      <a:pt x="553" y="18801"/>
                    </a:lnTo>
                    <a:lnTo>
                      <a:pt x="534" y="19391"/>
                    </a:lnTo>
                    <a:lnTo>
                      <a:pt x="496" y="19943"/>
                    </a:lnTo>
                    <a:lnTo>
                      <a:pt x="458" y="20438"/>
                    </a:lnTo>
                    <a:lnTo>
                      <a:pt x="401" y="20875"/>
                    </a:lnTo>
                    <a:lnTo>
                      <a:pt x="324" y="21275"/>
                    </a:lnTo>
                    <a:lnTo>
                      <a:pt x="267" y="21617"/>
                    </a:lnTo>
                    <a:lnTo>
                      <a:pt x="134" y="22131"/>
                    </a:lnTo>
                    <a:lnTo>
                      <a:pt x="39" y="22455"/>
                    </a:lnTo>
                    <a:lnTo>
                      <a:pt x="1" y="22550"/>
                    </a:lnTo>
                    <a:lnTo>
                      <a:pt x="762" y="56251"/>
                    </a:lnTo>
                    <a:lnTo>
                      <a:pt x="2722" y="56270"/>
                    </a:lnTo>
                    <a:lnTo>
                      <a:pt x="1371" y="29343"/>
                    </a:lnTo>
                    <a:lnTo>
                      <a:pt x="1314" y="28068"/>
                    </a:lnTo>
                    <a:lnTo>
                      <a:pt x="1257" y="26641"/>
                    </a:lnTo>
                    <a:lnTo>
                      <a:pt x="1219" y="24852"/>
                    </a:lnTo>
                    <a:lnTo>
                      <a:pt x="1200" y="22816"/>
                    </a:lnTo>
                    <a:lnTo>
                      <a:pt x="1200" y="20628"/>
                    </a:lnTo>
                    <a:lnTo>
                      <a:pt x="1219" y="19524"/>
                    </a:lnTo>
                    <a:lnTo>
                      <a:pt x="1257" y="18440"/>
                    </a:lnTo>
                    <a:lnTo>
                      <a:pt x="1295" y="17355"/>
                    </a:lnTo>
                    <a:lnTo>
                      <a:pt x="1371" y="16327"/>
                    </a:lnTo>
                    <a:lnTo>
                      <a:pt x="1504" y="14063"/>
                    </a:lnTo>
                    <a:lnTo>
                      <a:pt x="1618" y="11494"/>
                    </a:lnTo>
                    <a:lnTo>
                      <a:pt x="1714" y="8773"/>
                    </a:lnTo>
                    <a:lnTo>
                      <a:pt x="1790" y="6128"/>
                    </a:lnTo>
                    <a:lnTo>
                      <a:pt x="1885" y="1789"/>
                    </a:lnTo>
                    <a:lnTo>
                      <a:pt x="1923" y="0"/>
                    </a:lnTo>
                    <a:close/>
                  </a:path>
                </a:pathLst>
              </a:custGeom>
              <a:solidFill>
                <a:srgbClr val="935E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 name="Google Shape;282;p3"/>
              <p:cNvSpPr/>
              <p:nvPr/>
            </p:nvSpPr>
            <p:spPr>
              <a:xfrm>
                <a:off x="-1485875" y="-653200"/>
                <a:ext cx="68075" cy="1406750"/>
              </a:xfrm>
              <a:custGeom>
                <a:avLst/>
                <a:gdLst/>
                <a:ahLst/>
                <a:cxnLst/>
                <a:rect l="l" t="t" r="r" b="b"/>
                <a:pathLst>
                  <a:path w="2723" h="56270" fill="none" extrusionOk="0">
                    <a:moveTo>
                      <a:pt x="762" y="56251"/>
                    </a:moveTo>
                    <a:lnTo>
                      <a:pt x="1" y="22550"/>
                    </a:lnTo>
                    <a:lnTo>
                      <a:pt x="1" y="22550"/>
                    </a:lnTo>
                    <a:lnTo>
                      <a:pt x="39" y="22455"/>
                    </a:lnTo>
                    <a:lnTo>
                      <a:pt x="134" y="22131"/>
                    </a:lnTo>
                    <a:lnTo>
                      <a:pt x="267" y="21617"/>
                    </a:lnTo>
                    <a:lnTo>
                      <a:pt x="324" y="21275"/>
                    </a:lnTo>
                    <a:lnTo>
                      <a:pt x="401" y="20875"/>
                    </a:lnTo>
                    <a:lnTo>
                      <a:pt x="458" y="20438"/>
                    </a:lnTo>
                    <a:lnTo>
                      <a:pt x="496" y="19943"/>
                    </a:lnTo>
                    <a:lnTo>
                      <a:pt x="534" y="19391"/>
                    </a:lnTo>
                    <a:lnTo>
                      <a:pt x="553" y="18801"/>
                    </a:lnTo>
                    <a:lnTo>
                      <a:pt x="553" y="18154"/>
                    </a:lnTo>
                    <a:lnTo>
                      <a:pt x="515" y="17450"/>
                    </a:lnTo>
                    <a:lnTo>
                      <a:pt x="458" y="16708"/>
                    </a:lnTo>
                    <a:lnTo>
                      <a:pt x="382" y="15909"/>
                    </a:lnTo>
                    <a:lnTo>
                      <a:pt x="172" y="4358"/>
                    </a:lnTo>
                    <a:lnTo>
                      <a:pt x="1923" y="0"/>
                    </a:lnTo>
                    <a:lnTo>
                      <a:pt x="1923" y="0"/>
                    </a:lnTo>
                    <a:lnTo>
                      <a:pt x="1885" y="1789"/>
                    </a:lnTo>
                    <a:lnTo>
                      <a:pt x="1790" y="6128"/>
                    </a:lnTo>
                    <a:lnTo>
                      <a:pt x="1714" y="8773"/>
                    </a:lnTo>
                    <a:lnTo>
                      <a:pt x="1618" y="11494"/>
                    </a:lnTo>
                    <a:lnTo>
                      <a:pt x="1504" y="14063"/>
                    </a:lnTo>
                    <a:lnTo>
                      <a:pt x="1371" y="16327"/>
                    </a:lnTo>
                    <a:lnTo>
                      <a:pt x="1371" y="16327"/>
                    </a:lnTo>
                    <a:lnTo>
                      <a:pt x="1295" y="17355"/>
                    </a:lnTo>
                    <a:lnTo>
                      <a:pt x="1257" y="18440"/>
                    </a:lnTo>
                    <a:lnTo>
                      <a:pt x="1219" y="19524"/>
                    </a:lnTo>
                    <a:lnTo>
                      <a:pt x="1200" y="20628"/>
                    </a:lnTo>
                    <a:lnTo>
                      <a:pt x="1200" y="22816"/>
                    </a:lnTo>
                    <a:lnTo>
                      <a:pt x="1219" y="24852"/>
                    </a:lnTo>
                    <a:lnTo>
                      <a:pt x="1257" y="26641"/>
                    </a:lnTo>
                    <a:lnTo>
                      <a:pt x="1314" y="28068"/>
                    </a:lnTo>
                    <a:lnTo>
                      <a:pt x="1371" y="29343"/>
                    </a:lnTo>
                    <a:lnTo>
                      <a:pt x="2722" y="56270"/>
                    </a:lnTo>
                    <a:lnTo>
                      <a:pt x="762" y="5625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 name="Google Shape;283;p3"/>
              <p:cNvSpPr/>
              <p:nvPr/>
            </p:nvSpPr>
            <p:spPr>
              <a:xfrm>
                <a:off x="-1481575" y="-653200"/>
                <a:ext cx="43775" cy="108950"/>
              </a:xfrm>
              <a:custGeom>
                <a:avLst/>
                <a:gdLst/>
                <a:ahLst/>
                <a:cxnLst/>
                <a:rect l="l" t="t" r="r" b="b"/>
                <a:pathLst>
                  <a:path w="1751" h="4358" extrusionOk="0">
                    <a:moveTo>
                      <a:pt x="1751" y="0"/>
                    </a:moveTo>
                    <a:lnTo>
                      <a:pt x="1504" y="305"/>
                    </a:lnTo>
                    <a:lnTo>
                      <a:pt x="1275" y="647"/>
                    </a:lnTo>
                    <a:lnTo>
                      <a:pt x="1066" y="990"/>
                    </a:lnTo>
                    <a:lnTo>
                      <a:pt x="876" y="1351"/>
                    </a:lnTo>
                    <a:lnTo>
                      <a:pt x="723" y="1713"/>
                    </a:lnTo>
                    <a:lnTo>
                      <a:pt x="571" y="2074"/>
                    </a:lnTo>
                    <a:lnTo>
                      <a:pt x="457" y="2436"/>
                    </a:lnTo>
                    <a:lnTo>
                      <a:pt x="343" y="2778"/>
                    </a:lnTo>
                    <a:lnTo>
                      <a:pt x="191" y="3387"/>
                    </a:lnTo>
                    <a:lnTo>
                      <a:pt x="76" y="3901"/>
                    </a:lnTo>
                    <a:lnTo>
                      <a:pt x="0" y="4358"/>
                    </a:lnTo>
                    <a:lnTo>
                      <a:pt x="0" y="4358"/>
                    </a:lnTo>
                    <a:lnTo>
                      <a:pt x="133" y="4320"/>
                    </a:lnTo>
                    <a:lnTo>
                      <a:pt x="267" y="4263"/>
                    </a:lnTo>
                    <a:lnTo>
                      <a:pt x="400" y="4206"/>
                    </a:lnTo>
                    <a:lnTo>
                      <a:pt x="514" y="4111"/>
                    </a:lnTo>
                    <a:lnTo>
                      <a:pt x="609" y="3996"/>
                    </a:lnTo>
                    <a:lnTo>
                      <a:pt x="723" y="3882"/>
                    </a:lnTo>
                    <a:lnTo>
                      <a:pt x="818" y="3749"/>
                    </a:lnTo>
                    <a:lnTo>
                      <a:pt x="895" y="3597"/>
                    </a:lnTo>
                    <a:lnTo>
                      <a:pt x="1066" y="3254"/>
                    </a:lnTo>
                    <a:lnTo>
                      <a:pt x="1218" y="2893"/>
                    </a:lnTo>
                    <a:lnTo>
                      <a:pt x="1332" y="2512"/>
                    </a:lnTo>
                    <a:lnTo>
                      <a:pt x="1427" y="2112"/>
                    </a:lnTo>
                    <a:lnTo>
                      <a:pt x="1523" y="1713"/>
                    </a:lnTo>
                    <a:lnTo>
                      <a:pt x="1599" y="1332"/>
                    </a:lnTo>
                    <a:lnTo>
                      <a:pt x="1694" y="647"/>
                    </a:lnTo>
                    <a:lnTo>
                      <a:pt x="1751" y="171"/>
                    </a:lnTo>
                    <a:lnTo>
                      <a:pt x="1751" y="0"/>
                    </a:lnTo>
                    <a:close/>
                  </a:path>
                </a:pathLst>
              </a:custGeom>
              <a:solidFill>
                <a:srgbClr val="6D43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 name="Google Shape;284;p3"/>
              <p:cNvSpPr/>
              <p:nvPr/>
            </p:nvSpPr>
            <p:spPr>
              <a:xfrm>
                <a:off x="-1534875" y="-592325"/>
                <a:ext cx="61875" cy="502875"/>
              </a:xfrm>
              <a:custGeom>
                <a:avLst/>
                <a:gdLst/>
                <a:ahLst/>
                <a:cxnLst/>
                <a:rect l="l" t="t" r="r" b="b"/>
                <a:pathLst>
                  <a:path w="2475" h="20115" extrusionOk="0">
                    <a:moveTo>
                      <a:pt x="1" y="1"/>
                    </a:moveTo>
                    <a:lnTo>
                      <a:pt x="1961" y="20115"/>
                    </a:lnTo>
                    <a:lnTo>
                      <a:pt x="2075" y="19982"/>
                    </a:lnTo>
                    <a:lnTo>
                      <a:pt x="2189" y="19810"/>
                    </a:lnTo>
                    <a:lnTo>
                      <a:pt x="2265" y="19639"/>
                    </a:lnTo>
                    <a:lnTo>
                      <a:pt x="2342" y="19449"/>
                    </a:lnTo>
                    <a:lnTo>
                      <a:pt x="2399" y="19259"/>
                    </a:lnTo>
                    <a:lnTo>
                      <a:pt x="2437" y="19068"/>
                    </a:lnTo>
                    <a:lnTo>
                      <a:pt x="2475" y="18688"/>
                    </a:lnTo>
                    <a:lnTo>
                      <a:pt x="2475" y="18345"/>
                    </a:lnTo>
                    <a:lnTo>
                      <a:pt x="2475" y="18060"/>
                    </a:lnTo>
                    <a:lnTo>
                      <a:pt x="2437" y="17793"/>
                    </a:lnTo>
                    <a:lnTo>
                      <a:pt x="2380" y="17717"/>
                    </a:lnTo>
                    <a:lnTo>
                      <a:pt x="2342" y="17622"/>
                    </a:lnTo>
                    <a:lnTo>
                      <a:pt x="2227" y="17394"/>
                    </a:lnTo>
                    <a:lnTo>
                      <a:pt x="2132" y="17070"/>
                    </a:lnTo>
                    <a:lnTo>
                      <a:pt x="2037" y="16671"/>
                    </a:lnTo>
                    <a:lnTo>
                      <a:pt x="1942" y="16214"/>
                    </a:lnTo>
                    <a:lnTo>
                      <a:pt x="1847" y="15700"/>
                    </a:lnTo>
                    <a:lnTo>
                      <a:pt x="1676" y="14501"/>
                    </a:lnTo>
                    <a:lnTo>
                      <a:pt x="1504" y="13112"/>
                    </a:lnTo>
                    <a:lnTo>
                      <a:pt x="1352" y="11628"/>
                    </a:lnTo>
                    <a:lnTo>
                      <a:pt x="1219" y="10048"/>
                    </a:lnTo>
                    <a:lnTo>
                      <a:pt x="1086" y="8431"/>
                    </a:lnTo>
                    <a:lnTo>
                      <a:pt x="857" y="5310"/>
                    </a:lnTo>
                    <a:lnTo>
                      <a:pt x="686" y="2608"/>
                    </a:lnTo>
                    <a:lnTo>
                      <a:pt x="553" y="1"/>
                    </a:lnTo>
                    <a:close/>
                  </a:path>
                </a:pathLst>
              </a:custGeom>
              <a:solidFill>
                <a:srgbClr val="ACBB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 name="Google Shape;285;p3"/>
              <p:cNvSpPr/>
              <p:nvPr/>
            </p:nvSpPr>
            <p:spPr>
              <a:xfrm>
                <a:off x="-1539625" y="-549500"/>
                <a:ext cx="38575" cy="92800"/>
              </a:xfrm>
              <a:custGeom>
                <a:avLst/>
                <a:gdLst/>
                <a:ahLst/>
                <a:cxnLst/>
                <a:rect l="l" t="t" r="r" b="b"/>
                <a:pathLst>
                  <a:path w="1543" h="3712" extrusionOk="0">
                    <a:moveTo>
                      <a:pt x="1180" y="1"/>
                    </a:moveTo>
                    <a:lnTo>
                      <a:pt x="1" y="3350"/>
                    </a:lnTo>
                    <a:lnTo>
                      <a:pt x="343" y="3711"/>
                    </a:lnTo>
                    <a:lnTo>
                      <a:pt x="1542" y="914"/>
                    </a:lnTo>
                    <a:lnTo>
                      <a:pt x="1180" y="1"/>
                    </a:lnTo>
                    <a:close/>
                  </a:path>
                </a:pathLst>
              </a:custGeom>
              <a:solidFill>
                <a:srgbClr val="9B9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 name="Google Shape;286;p3"/>
              <p:cNvSpPr/>
              <p:nvPr/>
            </p:nvSpPr>
            <p:spPr>
              <a:xfrm>
                <a:off x="-1539625" y="-549500"/>
                <a:ext cx="38575" cy="92800"/>
              </a:xfrm>
              <a:custGeom>
                <a:avLst/>
                <a:gdLst/>
                <a:ahLst/>
                <a:cxnLst/>
                <a:rect l="l" t="t" r="r" b="b"/>
                <a:pathLst>
                  <a:path w="1543" h="3712" fill="none" extrusionOk="0">
                    <a:moveTo>
                      <a:pt x="1180" y="1"/>
                    </a:moveTo>
                    <a:lnTo>
                      <a:pt x="1" y="3350"/>
                    </a:lnTo>
                    <a:lnTo>
                      <a:pt x="1" y="3350"/>
                    </a:lnTo>
                    <a:lnTo>
                      <a:pt x="1" y="3350"/>
                    </a:lnTo>
                    <a:lnTo>
                      <a:pt x="343" y="3711"/>
                    </a:lnTo>
                    <a:lnTo>
                      <a:pt x="1542" y="914"/>
                    </a:lnTo>
                    <a:lnTo>
                      <a:pt x="118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 name="Google Shape;287;p3"/>
              <p:cNvSpPr/>
              <p:nvPr/>
            </p:nvSpPr>
            <p:spPr>
              <a:xfrm>
                <a:off x="-1539625" y="-465775"/>
                <a:ext cx="8600" cy="10500"/>
              </a:xfrm>
              <a:custGeom>
                <a:avLst/>
                <a:gdLst/>
                <a:ahLst/>
                <a:cxnLst/>
                <a:rect l="l" t="t" r="r" b="b"/>
                <a:pathLst>
                  <a:path w="344" h="420" extrusionOk="0">
                    <a:moveTo>
                      <a:pt x="1" y="1"/>
                    </a:moveTo>
                    <a:lnTo>
                      <a:pt x="324" y="419"/>
                    </a:lnTo>
                    <a:lnTo>
                      <a:pt x="343" y="362"/>
                    </a:lnTo>
                    <a:lnTo>
                      <a:pt x="1" y="1"/>
                    </a:lnTo>
                    <a:close/>
                  </a:path>
                </a:pathLst>
              </a:custGeom>
              <a:solidFill>
                <a:srgbClr val="ADA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 name="Google Shape;288;p3"/>
              <p:cNvSpPr/>
              <p:nvPr/>
            </p:nvSpPr>
            <p:spPr>
              <a:xfrm>
                <a:off x="-1539625" y="-465775"/>
                <a:ext cx="8600" cy="10500"/>
              </a:xfrm>
              <a:custGeom>
                <a:avLst/>
                <a:gdLst/>
                <a:ahLst/>
                <a:cxnLst/>
                <a:rect l="l" t="t" r="r" b="b"/>
                <a:pathLst>
                  <a:path w="344" h="420" fill="none" extrusionOk="0">
                    <a:moveTo>
                      <a:pt x="1" y="1"/>
                    </a:moveTo>
                    <a:lnTo>
                      <a:pt x="324" y="419"/>
                    </a:lnTo>
                    <a:lnTo>
                      <a:pt x="343" y="362"/>
                    </a:lnTo>
                    <a:lnTo>
                      <a:pt x="343" y="362"/>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 name="Google Shape;289;p3"/>
              <p:cNvSpPr/>
              <p:nvPr/>
            </p:nvSpPr>
            <p:spPr>
              <a:xfrm>
                <a:off x="-1393575" y="-448175"/>
                <a:ext cx="515725" cy="463400"/>
              </a:xfrm>
              <a:custGeom>
                <a:avLst/>
                <a:gdLst/>
                <a:ahLst/>
                <a:cxnLst/>
                <a:rect l="l" t="t" r="r" b="b"/>
                <a:pathLst>
                  <a:path w="20629" h="18536" extrusionOk="0">
                    <a:moveTo>
                      <a:pt x="15566" y="1"/>
                    </a:moveTo>
                    <a:lnTo>
                      <a:pt x="14292" y="20"/>
                    </a:lnTo>
                    <a:lnTo>
                      <a:pt x="12979" y="58"/>
                    </a:lnTo>
                    <a:lnTo>
                      <a:pt x="11646" y="96"/>
                    </a:lnTo>
                    <a:lnTo>
                      <a:pt x="10314" y="191"/>
                    </a:lnTo>
                    <a:lnTo>
                      <a:pt x="9001" y="286"/>
                    </a:lnTo>
                    <a:lnTo>
                      <a:pt x="7745" y="419"/>
                    </a:lnTo>
                    <a:lnTo>
                      <a:pt x="7156" y="515"/>
                    </a:lnTo>
                    <a:lnTo>
                      <a:pt x="6585" y="591"/>
                    </a:lnTo>
                    <a:lnTo>
                      <a:pt x="6033" y="705"/>
                    </a:lnTo>
                    <a:lnTo>
                      <a:pt x="5519" y="800"/>
                    </a:lnTo>
                    <a:lnTo>
                      <a:pt x="5043" y="933"/>
                    </a:lnTo>
                    <a:lnTo>
                      <a:pt x="4606" y="1047"/>
                    </a:lnTo>
                    <a:lnTo>
                      <a:pt x="4396" y="1124"/>
                    </a:lnTo>
                    <a:lnTo>
                      <a:pt x="4206" y="1238"/>
                    </a:lnTo>
                    <a:lnTo>
                      <a:pt x="3997" y="1352"/>
                    </a:lnTo>
                    <a:lnTo>
                      <a:pt x="3806" y="1485"/>
                    </a:lnTo>
                    <a:lnTo>
                      <a:pt x="3635" y="1637"/>
                    </a:lnTo>
                    <a:lnTo>
                      <a:pt x="3445" y="1828"/>
                    </a:lnTo>
                    <a:lnTo>
                      <a:pt x="3293" y="2018"/>
                    </a:lnTo>
                    <a:lnTo>
                      <a:pt x="3121" y="2227"/>
                    </a:lnTo>
                    <a:lnTo>
                      <a:pt x="2950" y="2437"/>
                    </a:lnTo>
                    <a:lnTo>
                      <a:pt x="2798" y="2684"/>
                    </a:lnTo>
                    <a:lnTo>
                      <a:pt x="2665" y="2931"/>
                    </a:lnTo>
                    <a:lnTo>
                      <a:pt x="2512" y="3198"/>
                    </a:lnTo>
                    <a:lnTo>
                      <a:pt x="2246" y="3769"/>
                    </a:lnTo>
                    <a:lnTo>
                      <a:pt x="1999" y="4397"/>
                    </a:lnTo>
                    <a:lnTo>
                      <a:pt x="1751" y="5044"/>
                    </a:lnTo>
                    <a:lnTo>
                      <a:pt x="1542" y="5748"/>
                    </a:lnTo>
                    <a:lnTo>
                      <a:pt x="1352" y="6471"/>
                    </a:lnTo>
                    <a:lnTo>
                      <a:pt x="1180" y="7213"/>
                    </a:lnTo>
                    <a:lnTo>
                      <a:pt x="1009" y="7974"/>
                    </a:lnTo>
                    <a:lnTo>
                      <a:pt x="876" y="8754"/>
                    </a:lnTo>
                    <a:lnTo>
                      <a:pt x="743" y="9553"/>
                    </a:lnTo>
                    <a:lnTo>
                      <a:pt x="629" y="10334"/>
                    </a:lnTo>
                    <a:lnTo>
                      <a:pt x="514" y="11114"/>
                    </a:lnTo>
                    <a:lnTo>
                      <a:pt x="419" y="11894"/>
                    </a:lnTo>
                    <a:lnTo>
                      <a:pt x="267" y="13378"/>
                    </a:lnTo>
                    <a:lnTo>
                      <a:pt x="172" y="14767"/>
                    </a:lnTo>
                    <a:lnTo>
                      <a:pt x="96" y="16004"/>
                    </a:lnTo>
                    <a:lnTo>
                      <a:pt x="39" y="17032"/>
                    </a:lnTo>
                    <a:lnTo>
                      <a:pt x="20" y="17831"/>
                    </a:lnTo>
                    <a:lnTo>
                      <a:pt x="1" y="18535"/>
                    </a:lnTo>
                    <a:lnTo>
                      <a:pt x="362" y="18002"/>
                    </a:lnTo>
                    <a:lnTo>
                      <a:pt x="1333" y="16613"/>
                    </a:lnTo>
                    <a:lnTo>
                      <a:pt x="2760" y="14596"/>
                    </a:lnTo>
                    <a:lnTo>
                      <a:pt x="3597" y="13435"/>
                    </a:lnTo>
                    <a:lnTo>
                      <a:pt x="4511" y="12218"/>
                    </a:lnTo>
                    <a:lnTo>
                      <a:pt x="5462" y="10962"/>
                    </a:lnTo>
                    <a:lnTo>
                      <a:pt x="6432" y="9725"/>
                    </a:lnTo>
                    <a:lnTo>
                      <a:pt x="7403" y="8526"/>
                    </a:lnTo>
                    <a:lnTo>
                      <a:pt x="8373" y="7403"/>
                    </a:lnTo>
                    <a:lnTo>
                      <a:pt x="8849" y="6870"/>
                    </a:lnTo>
                    <a:lnTo>
                      <a:pt x="9306" y="6376"/>
                    </a:lnTo>
                    <a:lnTo>
                      <a:pt x="9763" y="5919"/>
                    </a:lnTo>
                    <a:lnTo>
                      <a:pt x="10200" y="5500"/>
                    </a:lnTo>
                    <a:lnTo>
                      <a:pt x="10619" y="5101"/>
                    </a:lnTo>
                    <a:lnTo>
                      <a:pt x="11019" y="4777"/>
                    </a:lnTo>
                    <a:lnTo>
                      <a:pt x="11399" y="4492"/>
                    </a:lnTo>
                    <a:lnTo>
                      <a:pt x="11761" y="4244"/>
                    </a:lnTo>
                    <a:lnTo>
                      <a:pt x="12465" y="3845"/>
                    </a:lnTo>
                    <a:lnTo>
                      <a:pt x="13188" y="3445"/>
                    </a:lnTo>
                    <a:lnTo>
                      <a:pt x="13930" y="3045"/>
                    </a:lnTo>
                    <a:lnTo>
                      <a:pt x="14691" y="2665"/>
                    </a:lnTo>
                    <a:lnTo>
                      <a:pt x="16175" y="1961"/>
                    </a:lnTo>
                    <a:lnTo>
                      <a:pt x="17565" y="1333"/>
                    </a:lnTo>
                    <a:lnTo>
                      <a:pt x="18782" y="800"/>
                    </a:lnTo>
                    <a:lnTo>
                      <a:pt x="19753" y="400"/>
                    </a:lnTo>
                    <a:lnTo>
                      <a:pt x="20628" y="58"/>
                    </a:lnTo>
                    <a:lnTo>
                      <a:pt x="20114" y="39"/>
                    </a:lnTo>
                    <a:lnTo>
                      <a:pt x="18744" y="1"/>
                    </a:lnTo>
                    <a:close/>
                  </a:path>
                </a:pathLst>
              </a:custGeom>
              <a:solidFill>
                <a:srgbClr val="ACBB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 name="Google Shape;290;p3"/>
              <p:cNvSpPr/>
              <p:nvPr/>
            </p:nvSpPr>
            <p:spPr>
              <a:xfrm>
                <a:off x="-1231350" y="-446750"/>
                <a:ext cx="353500" cy="121350"/>
              </a:xfrm>
              <a:custGeom>
                <a:avLst/>
                <a:gdLst/>
                <a:ahLst/>
                <a:cxnLst/>
                <a:rect l="l" t="t" r="r" b="b"/>
                <a:pathLst>
                  <a:path w="14140" h="4854" extrusionOk="0">
                    <a:moveTo>
                      <a:pt x="14139" y="1"/>
                    </a:moveTo>
                    <a:lnTo>
                      <a:pt x="13606" y="134"/>
                    </a:lnTo>
                    <a:lnTo>
                      <a:pt x="12179" y="496"/>
                    </a:lnTo>
                    <a:lnTo>
                      <a:pt x="10143" y="1048"/>
                    </a:lnTo>
                    <a:lnTo>
                      <a:pt x="8963" y="1390"/>
                    </a:lnTo>
                    <a:lnTo>
                      <a:pt x="7745" y="1733"/>
                    </a:lnTo>
                    <a:lnTo>
                      <a:pt x="6509" y="2113"/>
                    </a:lnTo>
                    <a:lnTo>
                      <a:pt x="5272" y="2513"/>
                    </a:lnTo>
                    <a:lnTo>
                      <a:pt x="4092" y="2912"/>
                    </a:lnTo>
                    <a:lnTo>
                      <a:pt x="2969" y="3331"/>
                    </a:lnTo>
                    <a:lnTo>
                      <a:pt x="1980" y="3731"/>
                    </a:lnTo>
                    <a:lnTo>
                      <a:pt x="1542" y="3921"/>
                    </a:lnTo>
                    <a:lnTo>
                      <a:pt x="1123" y="4111"/>
                    </a:lnTo>
                    <a:lnTo>
                      <a:pt x="762" y="4302"/>
                    </a:lnTo>
                    <a:lnTo>
                      <a:pt x="457" y="4492"/>
                    </a:lnTo>
                    <a:lnTo>
                      <a:pt x="210" y="4682"/>
                    </a:lnTo>
                    <a:lnTo>
                      <a:pt x="1" y="4853"/>
                    </a:lnTo>
                    <a:lnTo>
                      <a:pt x="4054" y="4853"/>
                    </a:lnTo>
                    <a:lnTo>
                      <a:pt x="4301" y="4682"/>
                    </a:lnTo>
                    <a:lnTo>
                      <a:pt x="4986" y="4244"/>
                    </a:lnTo>
                    <a:lnTo>
                      <a:pt x="6071" y="3616"/>
                    </a:lnTo>
                    <a:lnTo>
                      <a:pt x="6699" y="3236"/>
                    </a:lnTo>
                    <a:lnTo>
                      <a:pt x="7422" y="2855"/>
                    </a:lnTo>
                    <a:lnTo>
                      <a:pt x="8183" y="2437"/>
                    </a:lnTo>
                    <a:lnTo>
                      <a:pt x="8982" y="2037"/>
                    </a:lnTo>
                    <a:lnTo>
                      <a:pt x="9820" y="1618"/>
                    </a:lnTo>
                    <a:lnTo>
                      <a:pt x="10676" y="1238"/>
                    </a:lnTo>
                    <a:lnTo>
                      <a:pt x="11551" y="876"/>
                    </a:lnTo>
                    <a:lnTo>
                      <a:pt x="12427" y="534"/>
                    </a:lnTo>
                    <a:lnTo>
                      <a:pt x="13283" y="248"/>
                    </a:lnTo>
                    <a:lnTo>
                      <a:pt x="13721" y="115"/>
                    </a:lnTo>
                    <a:lnTo>
                      <a:pt x="14139" y="1"/>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 name="Google Shape;291;p3"/>
              <p:cNvSpPr/>
              <p:nvPr/>
            </p:nvSpPr>
            <p:spPr>
              <a:xfrm>
                <a:off x="-2306975" y="-332575"/>
                <a:ext cx="683650" cy="370150"/>
              </a:xfrm>
              <a:custGeom>
                <a:avLst/>
                <a:gdLst/>
                <a:ahLst/>
                <a:cxnLst/>
                <a:rect l="l" t="t" r="r" b="b"/>
                <a:pathLst>
                  <a:path w="27346" h="14806" extrusionOk="0">
                    <a:moveTo>
                      <a:pt x="3197" y="1"/>
                    </a:moveTo>
                    <a:lnTo>
                      <a:pt x="2398" y="20"/>
                    </a:lnTo>
                    <a:lnTo>
                      <a:pt x="1694" y="58"/>
                    </a:lnTo>
                    <a:lnTo>
                      <a:pt x="1104" y="115"/>
                    </a:lnTo>
                    <a:lnTo>
                      <a:pt x="629" y="172"/>
                    </a:lnTo>
                    <a:lnTo>
                      <a:pt x="286" y="229"/>
                    </a:lnTo>
                    <a:lnTo>
                      <a:pt x="1" y="286"/>
                    </a:lnTo>
                    <a:lnTo>
                      <a:pt x="514" y="381"/>
                    </a:lnTo>
                    <a:lnTo>
                      <a:pt x="1028" y="515"/>
                    </a:lnTo>
                    <a:lnTo>
                      <a:pt x="2094" y="800"/>
                    </a:lnTo>
                    <a:lnTo>
                      <a:pt x="3159" y="1124"/>
                    </a:lnTo>
                    <a:lnTo>
                      <a:pt x="4263" y="1504"/>
                    </a:lnTo>
                    <a:lnTo>
                      <a:pt x="5386" y="1942"/>
                    </a:lnTo>
                    <a:lnTo>
                      <a:pt x="6528" y="2399"/>
                    </a:lnTo>
                    <a:lnTo>
                      <a:pt x="7669" y="2912"/>
                    </a:lnTo>
                    <a:lnTo>
                      <a:pt x="8811" y="3445"/>
                    </a:lnTo>
                    <a:lnTo>
                      <a:pt x="9953" y="3997"/>
                    </a:lnTo>
                    <a:lnTo>
                      <a:pt x="11114" y="4587"/>
                    </a:lnTo>
                    <a:lnTo>
                      <a:pt x="12255" y="5177"/>
                    </a:lnTo>
                    <a:lnTo>
                      <a:pt x="13378" y="5805"/>
                    </a:lnTo>
                    <a:lnTo>
                      <a:pt x="14501" y="6433"/>
                    </a:lnTo>
                    <a:lnTo>
                      <a:pt x="15585" y="7061"/>
                    </a:lnTo>
                    <a:lnTo>
                      <a:pt x="16651" y="7689"/>
                    </a:lnTo>
                    <a:lnTo>
                      <a:pt x="17698" y="8336"/>
                    </a:lnTo>
                    <a:lnTo>
                      <a:pt x="19696" y="9573"/>
                    </a:lnTo>
                    <a:lnTo>
                      <a:pt x="21523" y="10771"/>
                    </a:lnTo>
                    <a:lnTo>
                      <a:pt x="23159" y="11856"/>
                    </a:lnTo>
                    <a:lnTo>
                      <a:pt x="24586" y="12827"/>
                    </a:lnTo>
                    <a:lnTo>
                      <a:pt x="25747" y="13645"/>
                    </a:lnTo>
                    <a:lnTo>
                      <a:pt x="26603" y="14273"/>
                    </a:lnTo>
                    <a:lnTo>
                      <a:pt x="27346" y="14806"/>
                    </a:lnTo>
                    <a:lnTo>
                      <a:pt x="27079" y="14406"/>
                    </a:lnTo>
                    <a:lnTo>
                      <a:pt x="26775" y="13949"/>
                    </a:lnTo>
                    <a:lnTo>
                      <a:pt x="26337" y="13340"/>
                    </a:lnTo>
                    <a:lnTo>
                      <a:pt x="25785" y="12617"/>
                    </a:lnTo>
                    <a:lnTo>
                      <a:pt x="25138" y="11780"/>
                    </a:lnTo>
                    <a:lnTo>
                      <a:pt x="24396" y="10867"/>
                    </a:lnTo>
                    <a:lnTo>
                      <a:pt x="23559" y="9877"/>
                    </a:lnTo>
                    <a:lnTo>
                      <a:pt x="23102" y="9363"/>
                    </a:lnTo>
                    <a:lnTo>
                      <a:pt x="22607" y="8850"/>
                    </a:lnTo>
                    <a:lnTo>
                      <a:pt x="22113" y="8336"/>
                    </a:lnTo>
                    <a:lnTo>
                      <a:pt x="21599" y="7822"/>
                    </a:lnTo>
                    <a:lnTo>
                      <a:pt x="21047" y="7289"/>
                    </a:lnTo>
                    <a:lnTo>
                      <a:pt x="20495" y="6775"/>
                    </a:lnTo>
                    <a:lnTo>
                      <a:pt x="19905" y="6262"/>
                    </a:lnTo>
                    <a:lnTo>
                      <a:pt x="19315" y="5767"/>
                    </a:lnTo>
                    <a:lnTo>
                      <a:pt x="18706" y="5272"/>
                    </a:lnTo>
                    <a:lnTo>
                      <a:pt x="18078" y="4777"/>
                    </a:lnTo>
                    <a:lnTo>
                      <a:pt x="17431" y="4321"/>
                    </a:lnTo>
                    <a:lnTo>
                      <a:pt x="16765" y="3883"/>
                    </a:lnTo>
                    <a:lnTo>
                      <a:pt x="16080" y="3445"/>
                    </a:lnTo>
                    <a:lnTo>
                      <a:pt x="15395" y="3065"/>
                    </a:lnTo>
                    <a:lnTo>
                      <a:pt x="14691" y="2684"/>
                    </a:lnTo>
                    <a:lnTo>
                      <a:pt x="13968" y="2342"/>
                    </a:lnTo>
                    <a:lnTo>
                      <a:pt x="13264" y="2037"/>
                    </a:lnTo>
                    <a:lnTo>
                      <a:pt x="12541" y="1752"/>
                    </a:lnTo>
                    <a:lnTo>
                      <a:pt x="11856" y="1485"/>
                    </a:lnTo>
                    <a:lnTo>
                      <a:pt x="11171" y="1257"/>
                    </a:lnTo>
                    <a:lnTo>
                      <a:pt x="10486" y="1048"/>
                    </a:lnTo>
                    <a:lnTo>
                      <a:pt x="9820" y="857"/>
                    </a:lnTo>
                    <a:lnTo>
                      <a:pt x="9173" y="686"/>
                    </a:lnTo>
                    <a:lnTo>
                      <a:pt x="8545" y="553"/>
                    </a:lnTo>
                    <a:lnTo>
                      <a:pt x="7917" y="420"/>
                    </a:lnTo>
                    <a:lnTo>
                      <a:pt x="7327" y="324"/>
                    </a:lnTo>
                    <a:lnTo>
                      <a:pt x="6737" y="229"/>
                    </a:lnTo>
                    <a:lnTo>
                      <a:pt x="6166" y="153"/>
                    </a:lnTo>
                    <a:lnTo>
                      <a:pt x="5614" y="96"/>
                    </a:lnTo>
                    <a:lnTo>
                      <a:pt x="5100" y="58"/>
                    </a:lnTo>
                    <a:lnTo>
                      <a:pt x="4092" y="1"/>
                    </a:lnTo>
                    <a:close/>
                  </a:path>
                </a:pathLst>
              </a:custGeom>
              <a:solidFill>
                <a:srgbClr val="93A0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 name="Google Shape;292;p3"/>
              <p:cNvSpPr/>
              <p:nvPr/>
            </p:nvSpPr>
            <p:spPr>
              <a:xfrm>
                <a:off x="-1478250" y="-332575"/>
                <a:ext cx="181750" cy="370150"/>
              </a:xfrm>
              <a:custGeom>
                <a:avLst/>
                <a:gdLst/>
                <a:ahLst/>
                <a:cxnLst/>
                <a:rect l="l" t="t" r="r" b="b"/>
                <a:pathLst>
                  <a:path w="7270" h="14806" extrusionOk="0">
                    <a:moveTo>
                      <a:pt x="7270" y="1"/>
                    </a:moveTo>
                    <a:lnTo>
                      <a:pt x="4815" y="1542"/>
                    </a:lnTo>
                    <a:lnTo>
                      <a:pt x="685" y="1542"/>
                    </a:lnTo>
                    <a:lnTo>
                      <a:pt x="628" y="1942"/>
                    </a:lnTo>
                    <a:lnTo>
                      <a:pt x="457" y="3027"/>
                    </a:lnTo>
                    <a:lnTo>
                      <a:pt x="362" y="3769"/>
                    </a:lnTo>
                    <a:lnTo>
                      <a:pt x="248" y="4625"/>
                    </a:lnTo>
                    <a:lnTo>
                      <a:pt x="153" y="5557"/>
                    </a:lnTo>
                    <a:lnTo>
                      <a:pt x="77" y="6585"/>
                    </a:lnTo>
                    <a:lnTo>
                      <a:pt x="19" y="7632"/>
                    </a:lnTo>
                    <a:lnTo>
                      <a:pt x="0" y="8735"/>
                    </a:lnTo>
                    <a:lnTo>
                      <a:pt x="19" y="9839"/>
                    </a:lnTo>
                    <a:lnTo>
                      <a:pt x="58" y="10391"/>
                    </a:lnTo>
                    <a:lnTo>
                      <a:pt x="96" y="10943"/>
                    </a:lnTo>
                    <a:lnTo>
                      <a:pt x="134" y="11476"/>
                    </a:lnTo>
                    <a:lnTo>
                      <a:pt x="210" y="11989"/>
                    </a:lnTo>
                    <a:lnTo>
                      <a:pt x="286" y="12503"/>
                    </a:lnTo>
                    <a:lnTo>
                      <a:pt x="400" y="13017"/>
                    </a:lnTo>
                    <a:lnTo>
                      <a:pt x="514" y="13493"/>
                    </a:lnTo>
                    <a:lnTo>
                      <a:pt x="647" y="13949"/>
                    </a:lnTo>
                    <a:lnTo>
                      <a:pt x="800" y="14387"/>
                    </a:lnTo>
                    <a:lnTo>
                      <a:pt x="990" y="14806"/>
                    </a:lnTo>
                    <a:lnTo>
                      <a:pt x="1637" y="13055"/>
                    </a:lnTo>
                    <a:lnTo>
                      <a:pt x="2341" y="11171"/>
                    </a:lnTo>
                    <a:lnTo>
                      <a:pt x="3235" y="8888"/>
                    </a:lnTo>
                    <a:lnTo>
                      <a:pt x="3711" y="7670"/>
                    </a:lnTo>
                    <a:lnTo>
                      <a:pt x="4225" y="6433"/>
                    </a:lnTo>
                    <a:lnTo>
                      <a:pt x="4758" y="5196"/>
                    </a:lnTo>
                    <a:lnTo>
                      <a:pt x="5272" y="3978"/>
                    </a:lnTo>
                    <a:lnTo>
                      <a:pt x="5804" y="2836"/>
                    </a:lnTo>
                    <a:lnTo>
                      <a:pt x="6318" y="1771"/>
                    </a:lnTo>
                    <a:lnTo>
                      <a:pt x="6813" y="819"/>
                    </a:lnTo>
                    <a:lnTo>
                      <a:pt x="7041" y="381"/>
                    </a:lnTo>
                    <a:lnTo>
                      <a:pt x="7270" y="1"/>
                    </a:lnTo>
                    <a:close/>
                  </a:path>
                </a:pathLst>
              </a:custGeom>
              <a:solidFill>
                <a:srgbClr val="93A0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 name="Google Shape;293;p3"/>
              <p:cNvSpPr/>
              <p:nvPr/>
            </p:nvSpPr>
            <p:spPr>
              <a:xfrm>
                <a:off x="-1461125" y="-332575"/>
                <a:ext cx="337800" cy="207925"/>
              </a:xfrm>
              <a:custGeom>
                <a:avLst/>
                <a:gdLst/>
                <a:ahLst/>
                <a:cxnLst/>
                <a:rect l="l" t="t" r="r" b="b"/>
                <a:pathLst>
                  <a:path w="13512" h="8317" extrusionOk="0">
                    <a:moveTo>
                      <a:pt x="6585" y="1"/>
                    </a:moveTo>
                    <a:lnTo>
                      <a:pt x="4130" y="1542"/>
                    </a:lnTo>
                    <a:lnTo>
                      <a:pt x="0" y="1542"/>
                    </a:lnTo>
                    <a:lnTo>
                      <a:pt x="628" y="1752"/>
                    </a:lnTo>
                    <a:lnTo>
                      <a:pt x="1237" y="1961"/>
                    </a:lnTo>
                    <a:lnTo>
                      <a:pt x="1865" y="2170"/>
                    </a:lnTo>
                    <a:lnTo>
                      <a:pt x="2474" y="2418"/>
                    </a:lnTo>
                    <a:lnTo>
                      <a:pt x="3692" y="2912"/>
                    </a:lnTo>
                    <a:lnTo>
                      <a:pt x="4891" y="3445"/>
                    </a:lnTo>
                    <a:lnTo>
                      <a:pt x="6052" y="4016"/>
                    </a:lnTo>
                    <a:lnTo>
                      <a:pt x="7155" y="4568"/>
                    </a:lnTo>
                    <a:lnTo>
                      <a:pt x="8221" y="5139"/>
                    </a:lnTo>
                    <a:lnTo>
                      <a:pt x="9230" y="5691"/>
                    </a:lnTo>
                    <a:lnTo>
                      <a:pt x="10143" y="6204"/>
                    </a:lnTo>
                    <a:lnTo>
                      <a:pt x="10980" y="6699"/>
                    </a:lnTo>
                    <a:lnTo>
                      <a:pt x="12331" y="7536"/>
                    </a:lnTo>
                    <a:lnTo>
                      <a:pt x="13207" y="8107"/>
                    </a:lnTo>
                    <a:lnTo>
                      <a:pt x="13511" y="8317"/>
                    </a:lnTo>
                    <a:lnTo>
                      <a:pt x="13302" y="7765"/>
                    </a:lnTo>
                    <a:lnTo>
                      <a:pt x="13093" y="7251"/>
                    </a:lnTo>
                    <a:lnTo>
                      <a:pt x="12864" y="6737"/>
                    </a:lnTo>
                    <a:lnTo>
                      <a:pt x="12617" y="6243"/>
                    </a:lnTo>
                    <a:lnTo>
                      <a:pt x="12350" y="5786"/>
                    </a:lnTo>
                    <a:lnTo>
                      <a:pt x="12103" y="5348"/>
                    </a:lnTo>
                    <a:lnTo>
                      <a:pt x="11818" y="4910"/>
                    </a:lnTo>
                    <a:lnTo>
                      <a:pt x="11551" y="4511"/>
                    </a:lnTo>
                    <a:lnTo>
                      <a:pt x="11266" y="4111"/>
                    </a:lnTo>
                    <a:lnTo>
                      <a:pt x="10980" y="3750"/>
                    </a:lnTo>
                    <a:lnTo>
                      <a:pt x="10695" y="3407"/>
                    </a:lnTo>
                    <a:lnTo>
                      <a:pt x="10409" y="3065"/>
                    </a:lnTo>
                    <a:lnTo>
                      <a:pt x="9820" y="2456"/>
                    </a:lnTo>
                    <a:lnTo>
                      <a:pt x="9268" y="1923"/>
                    </a:lnTo>
                    <a:lnTo>
                      <a:pt x="8735" y="1466"/>
                    </a:lnTo>
                    <a:lnTo>
                      <a:pt x="8221" y="1067"/>
                    </a:lnTo>
                    <a:lnTo>
                      <a:pt x="7764" y="724"/>
                    </a:lnTo>
                    <a:lnTo>
                      <a:pt x="7365" y="458"/>
                    </a:lnTo>
                    <a:lnTo>
                      <a:pt x="7041" y="248"/>
                    </a:lnTo>
                    <a:lnTo>
                      <a:pt x="6794" y="115"/>
                    </a:lnTo>
                    <a:lnTo>
                      <a:pt x="6585" y="1"/>
                    </a:lnTo>
                    <a:close/>
                  </a:path>
                </a:pathLst>
              </a:custGeom>
              <a:solidFill>
                <a:srgbClr val="93A0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 name="Google Shape;294;p3"/>
              <p:cNvSpPr/>
              <p:nvPr/>
            </p:nvSpPr>
            <p:spPr>
              <a:xfrm>
                <a:off x="-1357900" y="-332575"/>
                <a:ext cx="234575" cy="207925"/>
              </a:xfrm>
              <a:custGeom>
                <a:avLst/>
                <a:gdLst/>
                <a:ahLst/>
                <a:cxnLst/>
                <a:rect l="l" t="t" r="r" b="b"/>
                <a:pathLst>
                  <a:path w="9383" h="8317" extrusionOk="0">
                    <a:moveTo>
                      <a:pt x="2456" y="1"/>
                    </a:moveTo>
                    <a:lnTo>
                      <a:pt x="1" y="1542"/>
                    </a:lnTo>
                    <a:lnTo>
                      <a:pt x="286" y="1618"/>
                    </a:lnTo>
                    <a:lnTo>
                      <a:pt x="629" y="1714"/>
                    </a:lnTo>
                    <a:lnTo>
                      <a:pt x="1066" y="1847"/>
                    </a:lnTo>
                    <a:lnTo>
                      <a:pt x="1599" y="2018"/>
                    </a:lnTo>
                    <a:lnTo>
                      <a:pt x="2208" y="2246"/>
                    </a:lnTo>
                    <a:lnTo>
                      <a:pt x="2874" y="2551"/>
                    </a:lnTo>
                    <a:lnTo>
                      <a:pt x="3597" y="2893"/>
                    </a:lnTo>
                    <a:lnTo>
                      <a:pt x="3978" y="3084"/>
                    </a:lnTo>
                    <a:lnTo>
                      <a:pt x="4358" y="3312"/>
                    </a:lnTo>
                    <a:lnTo>
                      <a:pt x="4758" y="3540"/>
                    </a:lnTo>
                    <a:lnTo>
                      <a:pt x="5139" y="3788"/>
                    </a:lnTo>
                    <a:lnTo>
                      <a:pt x="5538" y="4054"/>
                    </a:lnTo>
                    <a:lnTo>
                      <a:pt x="5919" y="4340"/>
                    </a:lnTo>
                    <a:lnTo>
                      <a:pt x="6318" y="4644"/>
                    </a:lnTo>
                    <a:lnTo>
                      <a:pt x="6699" y="4968"/>
                    </a:lnTo>
                    <a:lnTo>
                      <a:pt x="7080" y="5310"/>
                    </a:lnTo>
                    <a:lnTo>
                      <a:pt x="7441" y="5672"/>
                    </a:lnTo>
                    <a:lnTo>
                      <a:pt x="7803" y="6052"/>
                    </a:lnTo>
                    <a:lnTo>
                      <a:pt x="8145" y="6471"/>
                    </a:lnTo>
                    <a:lnTo>
                      <a:pt x="8488" y="6889"/>
                    </a:lnTo>
                    <a:lnTo>
                      <a:pt x="8792" y="7346"/>
                    </a:lnTo>
                    <a:lnTo>
                      <a:pt x="9097" y="7822"/>
                    </a:lnTo>
                    <a:lnTo>
                      <a:pt x="9382" y="8317"/>
                    </a:lnTo>
                    <a:lnTo>
                      <a:pt x="9325" y="8088"/>
                    </a:lnTo>
                    <a:lnTo>
                      <a:pt x="9230" y="7822"/>
                    </a:lnTo>
                    <a:lnTo>
                      <a:pt x="9097" y="7460"/>
                    </a:lnTo>
                    <a:lnTo>
                      <a:pt x="8925" y="7023"/>
                    </a:lnTo>
                    <a:lnTo>
                      <a:pt x="8697" y="6528"/>
                    </a:lnTo>
                    <a:lnTo>
                      <a:pt x="8412" y="5957"/>
                    </a:lnTo>
                    <a:lnTo>
                      <a:pt x="8050" y="5348"/>
                    </a:lnTo>
                    <a:lnTo>
                      <a:pt x="7632" y="4701"/>
                    </a:lnTo>
                    <a:lnTo>
                      <a:pt x="7403" y="4378"/>
                    </a:lnTo>
                    <a:lnTo>
                      <a:pt x="7156" y="4035"/>
                    </a:lnTo>
                    <a:lnTo>
                      <a:pt x="6870" y="3693"/>
                    </a:lnTo>
                    <a:lnTo>
                      <a:pt x="6585" y="3331"/>
                    </a:lnTo>
                    <a:lnTo>
                      <a:pt x="6280" y="2989"/>
                    </a:lnTo>
                    <a:lnTo>
                      <a:pt x="5938" y="2646"/>
                    </a:lnTo>
                    <a:lnTo>
                      <a:pt x="5576" y="2284"/>
                    </a:lnTo>
                    <a:lnTo>
                      <a:pt x="5215" y="1942"/>
                    </a:lnTo>
                    <a:lnTo>
                      <a:pt x="4815" y="1599"/>
                    </a:lnTo>
                    <a:lnTo>
                      <a:pt x="4397" y="1276"/>
                    </a:lnTo>
                    <a:lnTo>
                      <a:pt x="3940" y="933"/>
                    </a:lnTo>
                    <a:lnTo>
                      <a:pt x="3464" y="610"/>
                    </a:lnTo>
                    <a:lnTo>
                      <a:pt x="2969" y="305"/>
                    </a:lnTo>
                    <a:lnTo>
                      <a:pt x="2456" y="1"/>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 name="Google Shape;295;p3"/>
              <p:cNvSpPr/>
              <p:nvPr/>
            </p:nvSpPr>
            <p:spPr>
              <a:xfrm>
                <a:off x="-2306975" y="-325425"/>
                <a:ext cx="821125" cy="619425"/>
              </a:xfrm>
              <a:custGeom>
                <a:avLst/>
                <a:gdLst/>
                <a:ahLst/>
                <a:cxnLst/>
                <a:rect l="l" t="t" r="r" b="b"/>
                <a:pathLst>
                  <a:path w="32845" h="24777" extrusionOk="0">
                    <a:moveTo>
                      <a:pt x="1" y="0"/>
                    </a:moveTo>
                    <a:lnTo>
                      <a:pt x="800" y="343"/>
                    </a:lnTo>
                    <a:lnTo>
                      <a:pt x="2931" y="1332"/>
                    </a:lnTo>
                    <a:lnTo>
                      <a:pt x="6014" y="2779"/>
                    </a:lnTo>
                    <a:lnTo>
                      <a:pt x="7822" y="3635"/>
                    </a:lnTo>
                    <a:lnTo>
                      <a:pt x="9725" y="4548"/>
                    </a:lnTo>
                    <a:lnTo>
                      <a:pt x="11665" y="5519"/>
                    </a:lnTo>
                    <a:lnTo>
                      <a:pt x="13645" y="6508"/>
                    </a:lnTo>
                    <a:lnTo>
                      <a:pt x="15585" y="7517"/>
                    </a:lnTo>
                    <a:lnTo>
                      <a:pt x="17431" y="8506"/>
                    </a:lnTo>
                    <a:lnTo>
                      <a:pt x="19163" y="9496"/>
                    </a:lnTo>
                    <a:lnTo>
                      <a:pt x="19962" y="9953"/>
                    </a:lnTo>
                    <a:lnTo>
                      <a:pt x="20704" y="10409"/>
                    </a:lnTo>
                    <a:lnTo>
                      <a:pt x="21408" y="10866"/>
                    </a:lnTo>
                    <a:lnTo>
                      <a:pt x="22055" y="11285"/>
                    </a:lnTo>
                    <a:lnTo>
                      <a:pt x="22626" y="11684"/>
                    </a:lnTo>
                    <a:lnTo>
                      <a:pt x="23121" y="12065"/>
                    </a:lnTo>
                    <a:lnTo>
                      <a:pt x="23578" y="12465"/>
                    </a:lnTo>
                    <a:lnTo>
                      <a:pt x="24034" y="12864"/>
                    </a:lnTo>
                    <a:lnTo>
                      <a:pt x="24491" y="13302"/>
                    </a:lnTo>
                    <a:lnTo>
                      <a:pt x="24948" y="13758"/>
                    </a:lnTo>
                    <a:lnTo>
                      <a:pt x="25405" y="14234"/>
                    </a:lnTo>
                    <a:lnTo>
                      <a:pt x="25842" y="14710"/>
                    </a:lnTo>
                    <a:lnTo>
                      <a:pt x="26280" y="15224"/>
                    </a:lnTo>
                    <a:lnTo>
                      <a:pt x="26718" y="15719"/>
                    </a:lnTo>
                    <a:lnTo>
                      <a:pt x="27555" y="16765"/>
                    </a:lnTo>
                    <a:lnTo>
                      <a:pt x="28354" y="17831"/>
                    </a:lnTo>
                    <a:lnTo>
                      <a:pt x="29115" y="18877"/>
                    </a:lnTo>
                    <a:lnTo>
                      <a:pt x="29819" y="19905"/>
                    </a:lnTo>
                    <a:lnTo>
                      <a:pt x="30485" y="20894"/>
                    </a:lnTo>
                    <a:lnTo>
                      <a:pt x="31056" y="21808"/>
                    </a:lnTo>
                    <a:lnTo>
                      <a:pt x="31570" y="22626"/>
                    </a:lnTo>
                    <a:lnTo>
                      <a:pt x="32008" y="23349"/>
                    </a:lnTo>
                    <a:lnTo>
                      <a:pt x="32617" y="24396"/>
                    </a:lnTo>
                    <a:lnTo>
                      <a:pt x="32845" y="24776"/>
                    </a:lnTo>
                    <a:lnTo>
                      <a:pt x="32636" y="24053"/>
                    </a:lnTo>
                    <a:lnTo>
                      <a:pt x="32388" y="23216"/>
                    </a:lnTo>
                    <a:lnTo>
                      <a:pt x="32046" y="22131"/>
                    </a:lnTo>
                    <a:lnTo>
                      <a:pt x="31608" y="20818"/>
                    </a:lnTo>
                    <a:lnTo>
                      <a:pt x="31113" y="19334"/>
                    </a:lnTo>
                    <a:lnTo>
                      <a:pt x="30542" y="17736"/>
                    </a:lnTo>
                    <a:lnTo>
                      <a:pt x="29895" y="16061"/>
                    </a:lnTo>
                    <a:lnTo>
                      <a:pt x="29553" y="15205"/>
                    </a:lnTo>
                    <a:lnTo>
                      <a:pt x="29191" y="14329"/>
                    </a:lnTo>
                    <a:lnTo>
                      <a:pt x="28830" y="13473"/>
                    </a:lnTo>
                    <a:lnTo>
                      <a:pt x="28430" y="12636"/>
                    </a:lnTo>
                    <a:lnTo>
                      <a:pt x="28050" y="11798"/>
                    </a:lnTo>
                    <a:lnTo>
                      <a:pt x="27631" y="10980"/>
                    </a:lnTo>
                    <a:lnTo>
                      <a:pt x="27212" y="10200"/>
                    </a:lnTo>
                    <a:lnTo>
                      <a:pt x="26794" y="9439"/>
                    </a:lnTo>
                    <a:lnTo>
                      <a:pt x="26356" y="8716"/>
                    </a:lnTo>
                    <a:lnTo>
                      <a:pt x="25899" y="8031"/>
                    </a:lnTo>
                    <a:lnTo>
                      <a:pt x="25443" y="7384"/>
                    </a:lnTo>
                    <a:lnTo>
                      <a:pt x="24986" y="6813"/>
                    </a:lnTo>
                    <a:lnTo>
                      <a:pt x="24529" y="6280"/>
                    </a:lnTo>
                    <a:lnTo>
                      <a:pt x="24301" y="6052"/>
                    </a:lnTo>
                    <a:lnTo>
                      <a:pt x="24053" y="5823"/>
                    </a:lnTo>
                    <a:lnTo>
                      <a:pt x="23825" y="5614"/>
                    </a:lnTo>
                    <a:lnTo>
                      <a:pt x="23578" y="5443"/>
                    </a:lnTo>
                    <a:lnTo>
                      <a:pt x="23349" y="5271"/>
                    </a:lnTo>
                    <a:lnTo>
                      <a:pt x="23102" y="5119"/>
                    </a:lnTo>
                    <a:lnTo>
                      <a:pt x="22455" y="4777"/>
                    </a:lnTo>
                    <a:lnTo>
                      <a:pt x="21732" y="4434"/>
                    </a:lnTo>
                    <a:lnTo>
                      <a:pt x="20990" y="4111"/>
                    </a:lnTo>
                    <a:lnTo>
                      <a:pt x="20191" y="3806"/>
                    </a:lnTo>
                    <a:lnTo>
                      <a:pt x="19353" y="3502"/>
                    </a:lnTo>
                    <a:lnTo>
                      <a:pt x="18497" y="3235"/>
                    </a:lnTo>
                    <a:lnTo>
                      <a:pt x="17603" y="2969"/>
                    </a:lnTo>
                    <a:lnTo>
                      <a:pt x="16670" y="2703"/>
                    </a:lnTo>
                    <a:lnTo>
                      <a:pt x="15738" y="2474"/>
                    </a:lnTo>
                    <a:lnTo>
                      <a:pt x="14786" y="2246"/>
                    </a:lnTo>
                    <a:lnTo>
                      <a:pt x="13835" y="2017"/>
                    </a:lnTo>
                    <a:lnTo>
                      <a:pt x="12864" y="1827"/>
                    </a:lnTo>
                    <a:lnTo>
                      <a:pt x="10942" y="1447"/>
                    </a:lnTo>
                    <a:lnTo>
                      <a:pt x="9058" y="1123"/>
                    </a:lnTo>
                    <a:lnTo>
                      <a:pt x="7251" y="838"/>
                    </a:lnTo>
                    <a:lnTo>
                      <a:pt x="5557" y="609"/>
                    </a:lnTo>
                    <a:lnTo>
                      <a:pt x="4016" y="419"/>
                    </a:lnTo>
                    <a:lnTo>
                      <a:pt x="2684" y="267"/>
                    </a:lnTo>
                    <a:lnTo>
                      <a:pt x="724" y="57"/>
                    </a:lnTo>
                    <a:lnTo>
                      <a:pt x="1" y="0"/>
                    </a:lnTo>
                    <a:close/>
                  </a:path>
                </a:pathLst>
              </a:custGeom>
              <a:solidFill>
                <a:srgbClr val="93A0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 name="Google Shape;296;p3"/>
              <p:cNvSpPr/>
              <p:nvPr/>
            </p:nvSpPr>
            <p:spPr>
              <a:xfrm>
                <a:off x="-1829825" y="-239800"/>
                <a:ext cx="108975" cy="208875"/>
              </a:xfrm>
              <a:custGeom>
                <a:avLst/>
                <a:gdLst/>
                <a:ahLst/>
                <a:cxnLst/>
                <a:rect l="l" t="t" r="r" b="b"/>
                <a:pathLst>
                  <a:path w="4359" h="8355" extrusionOk="0">
                    <a:moveTo>
                      <a:pt x="1" y="1"/>
                    </a:moveTo>
                    <a:lnTo>
                      <a:pt x="2075" y="7270"/>
                    </a:lnTo>
                    <a:lnTo>
                      <a:pt x="3654" y="8354"/>
                    </a:lnTo>
                    <a:lnTo>
                      <a:pt x="4359" y="1923"/>
                    </a:lnTo>
                    <a:lnTo>
                      <a:pt x="4054" y="1732"/>
                    </a:lnTo>
                    <a:lnTo>
                      <a:pt x="3673" y="1523"/>
                    </a:lnTo>
                    <a:lnTo>
                      <a:pt x="3160" y="1238"/>
                    </a:lnTo>
                    <a:lnTo>
                      <a:pt x="2532" y="952"/>
                    </a:lnTo>
                    <a:lnTo>
                      <a:pt x="1790" y="629"/>
                    </a:lnTo>
                    <a:lnTo>
                      <a:pt x="933" y="305"/>
                    </a:lnTo>
                    <a:lnTo>
                      <a:pt x="477" y="153"/>
                    </a:lnTo>
                    <a:lnTo>
                      <a:pt x="1" y="1"/>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 name="Google Shape;297;p3"/>
              <p:cNvSpPr/>
              <p:nvPr/>
            </p:nvSpPr>
            <p:spPr>
              <a:xfrm>
                <a:off x="-1896425" y="-216000"/>
                <a:ext cx="438175" cy="891525"/>
              </a:xfrm>
              <a:custGeom>
                <a:avLst/>
                <a:gdLst/>
                <a:ahLst/>
                <a:cxnLst/>
                <a:rect l="l" t="t" r="r" b="b"/>
                <a:pathLst>
                  <a:path w="17527" h="35661" extrusionOk="0">
                    <a:moveTo>
                      <a:pt x="1" y="0"/>
                    </a:moveTo>
                    <a:lnTo>
                      <a:pt x="77" y="837"/>
                    </a:lnTo>
                    <a:lnTo>
                      <a:pt x="286" y="3045"/>
                    </a:lnTo>
                    <a:lnTo>
                      <a:pt x="438" y="4548"/>
                    </a:lnTo>
                    <a:lnTo>
                      <a:pt x="629" y="6261"/>
                    </a:lnTo>
                    <a:lnTo>
                      <a:pt x="838" y="8107"/>
                    </a:lnTo>
                    <a:lnTo>
                      <a:pt x="1104" y="10048"/>
                    </a:lnTo>
                    <a:lnTo>
                      <a:pt x="1371" y="12027"/>
                    </a:lnTo>
                    <a:lnTo>
                      <a:pt x="1694" y="14006"/>
                    </a:lnTo>
                    <a:lnTo>
                      <a:pt x="2037" y="15928"/>
                    </a:lnTo>
                    <a:lnTo>
                      <a:pt x="2227" y="16860"/>
                    </a:lnTo>
                    <a:lnTo>
                      <a:pt x="2417" y="17754"/>
                    </a:lnTo>
                    <a:lnTo>
                      <a:pt x="2608" y="18592"/>
                    </a:lnTo>
                    <a:lnTo>
                      <a:pt x="2817" y="19410"/>
                    </a:lnTo>
                    <a:lnTo>
                      <a:pt x="3026" y="20171"/>
                    </a:lnTo>
                    <a:lnTo>
                      <a:pt x="3236" y="20856"/>
                    </a:lnTo>
                    <a:lnTo>
                      <a:pt x="3464" y="21503"/>
                    </a:lnTo>
                    <a:lnTo>
                      <a:pt x="3692" y="22055"/>
                    </a:lnTo>
                    <a:lnTo>
                      <a:pt x="3940" y="22550"/>
                    </a:lnTo>
                    <a:lnTo>
                      <a:pt x="4054" y="22759"/>
                    </a:lnTo>
                    <a:lnTo>
                      <a:pt x="4187" y="22949"/>
                    </a:lnTo>
                    <a:lnTo>
                      <a:pt x="4454" y="23330"/>
                    </a:lnTo>
                    <a:lnTo>
                      <a:pt x="4777" y="23730"/>
                    </a:lnTo>
                    <a:lnTo>
                      <a:pt x="5120" y="24148"/>
                    </a:lnTo>
                    <a:lnTo>
                      <a:pt x="5500" y="24586"/>
                    </a:lnTo>
                    <a:lnTo>
                      <a:pt x="6376" y="25537"/>
                    </a:lnTo>
                    <a:lnTo>
                      <a:pt x="7346" y="26546"/>
                    </a:lnTo>
                    <a:lnTo>
                      <a:pt x="8393" y="27592"/>
                    </a:lnTo>
                    <a:lnTo>
                      <a:pt x="9477" y="28658"/>
                    </a:lnTo>
                    <a:lnTo>
                      <a:pt x="10600" y="29705"/>
                    </a:lnTo>
                    <a:lnTo>
                      <a:pt x="11723" y="30751"/>
                    </a:lnTo>
                    <a:lnTo>
                      <a:pt x="13816" y="32654"/>
                    </a:lnTo>
                    <a:lnTo>
                      <a:pt x="15586" y="34215"/>
                    </a:lnTo>
                    <a:lnTo>
                      <a:pt x="17241" y="35661"/>
                    </a:lnTo>
                    <a:lnTo>
                      <a:pt x="17317" y="35166"/>
                    </a:lnTo>
                    <a:lnTo>
                      <a:pt x="17374" y="34595"/>
                    </a:lnTo>
                    <a:lnTo>
                      <a:pt x="17432" y="33796"/>
                    </a:lnTo>
                    <a:lnTo>
                      <a:pt x="17489" y="32826"/>
                    </a:lnTo>
                    <a:lnTo>
                      <a:pt x="17527" y="31703"/>
                    </a:lnTo>
                    <a:lnTo>
                      <a:pt x="17527" y="30428"/>
                    </a:lnTo>
                    <a:lnTo>
                      <a:pt x="17508" y="29743"/>
                    </a:lnTo>
                    <a:lnTo>
                      <a:pt x="17489" y="29020"/>
                    </a:lnTo>
                    <a:lnTo>
                      <a:pt x="17451" y="28278"/>
                    </a:lnTo>
                    <a:lnTo>
                      <a:pt x="17393" y="27516"/>
                    </a:lnTo>
                    <a:lnTo>
                      <a:pt x="17336" y="26736"/>
                    </a:lnTo>
                    <a:lnTo>
                      <a:pt x="17241" y="25937"/>
                    </a:lnTo>
                    <a:lnTo>
                      <a:pt x="17127" y="25119"/>
                    </a:lnTo>
                    <a:lnTo>
                      <a:pt x="17013" y="24281"/>
                    </a:lnTo>
                    <a:lnTo>
                      <a:pt x="16861" y="23425"/>
                    </a:lnTo>
                    <a:lnTo>
                      <a:pt x="16689" y="22569"/>
                    </a:lnTo>
                    <a:lnTo>
                      <a:pt x="16480" y="21712"/>
                    </a:lnTo>
                    <a:lnTo>
                      <a:pt x="16252" y="20856"/>
                    </a:lnTo>
                    <a:lnTo>
                      <a:pt x="16004" y="19981"/>
                    </a:lnTo>
                    <a:lnTo>
                      <a:pt x="15719" y="19124"/>
                    </a:lnTo>
                    <a:lnTo>
                      <a:pt x="15414" y="18249"/>
                    </a:lnTo>
                    <a:lnTo>
                      <a:pt x="15053" y="17393"/>
                    </a:lnTo>
                    <a:lnTo>
                      <a:pt x="14672" y="16556"/>
                    </a:lnTo>
                    <a:lnTo>
                      <a:pt x="14273" y="15718"/>
                    </a:lnTo>
                    <a:lnTo>
                      <a:pt x="13816" y="14881"/>
                    </a:lnTo>
                    <a:lnTo>
                      <a:pt x="13340" y="14063"/>
                    </a:lnTo>
                    <a:lnTo>
                      <a:pt x="12845" y="13263"/>
                    </a:lnTo>
                    <a:lnTo>
                      <a:pt x="12332" y="12483"/>
                    </a:lnTo>
                    <a:lnTo>
                      <a:pt x="11780" y="11722"/>
                    </a:lnTo>
                    <a:lnTo>
                      <a:pt x="11228" y="10961"/>
                    </a:lnTo>
                    <a:lnTo>
                      <a:pt x="10657" y="10219"/>
                    </a:lnTo>
                    <a:lnTo>
                      <a:pt x="10086" y="9515"/>
                    </a:lnTo>
                    <a:lnTo>
                      <a:pt x="9496" y="8811"/>
                    </a:lnTo>
                    <a:lnTo>
                      <a:pt x="8906" y="8126"/>
                    </a:lnTo>
                    <a:lnTo>
                      <a:pt x="8317" y="7479"/>
                    </a:lnTo>
                    <a:lnTo>
                      <a:pt x="7727" y="6832"/>
                    </a:lnTo>
                    <a:lnTo>
                      <a:pt x="7137" y="6223"/>
                    </a:lnTo>
                    <a:lnTo>
                      <a:pt x="6547" y="5633"/>
                    </a:lnTo>
                    <a:lnTo>
                      <a:pt x="5405" y="4529"/>
                    </a:lnTo>
                    <a:lnTo>
                      <a:pt x="4320" y="3520"/>
                    </a:lnTo>
                    <a:lnTo>
                      <a:pt x="3293" y="2626"/>
                    </a:lnTo>
                    <a:lnTo>
                      <a:pt x="2379" y="1865"/>
                    </a:lnTo>
                    <a:lnTo>
                      <a:pt x="1580" y="1218"/>
                    </a:lnTo>
                    <a:lnTo>
                      <a:pt x="914" y="685"/>
                    </a:lnTo>
                    <a:lnTo>
                      <a:pt x="419" y="324"/>
                    </a:lnTo>
                    <a:lnTo>
                      <a:pt x="1" y="0"/>
                    </a:lnTo>
                    <a:close/>
                  </a:path>
                </a:pathLst>
              </a:custGeom>
              <a:solidFill>
                <a:srgbClr val="ACBB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 name="Google Shape;298;p3"/>
              <p:cNvSpPr/>
              <p:nvPr/>
            </p:nvSpPr>
            <p:spPr>
              <a:xfrm>
                <a:off x="-1896425" y="-216000"/>
                <a:ext cx="438175" cy="891525"/>
              </a:xfrm>
              <a:custGeom>
                <a:avLst/>
                <a:gdLst/>
                <a:ahLst/>
                <a:cxnLst/>
                <a:rect l="l" t="t" r="r" b="b"/>
                <a:pathLst>
                  <a:path w="17527" h="35661" fill="none" extrusionOk="0">
                    <a:moveTo>
                      <a:pt x="17241" y="35661"/>
                    </a:moveTo>
                    <a:lnTo>
                      <a:pt x="17241" y="35661"/>
                    </a:lnTo>
                    <a:lnTo>
                      <a:pt x="15586" y="34215"/>
                    </a:lnTo>
                    <a:lnTo>
                      <a:pt x="13816" y="32654"/>
                    </a:lnTo>
                    <a:lnTo>
                      <a:pt x="11723" y="30751"/>
                    </a:lnTo>
                    <a:lnTo>
                      <a:pt x="10600" y="29705"/>
                    </a:lnTo>
                    <a:lnTo>
                      <a:pt x="9477" y="28658"/>
                    </a:lnTo>
                    <a:lnTo>
                      <a:pt x="8393" y="27592"/>
                    </a:lnTo>
                    <a:lnTo>
                      <a:pt x="7346" y="26546"/>
                    </a:lnTo>
                    <a:lnTo>
                      <a:pt x="6376" y="25537"/>
                    </a:lnTo>
                    <a:lnTo>
                      <a:pt x="5500" y="24586"/>
                    </a:lnTo>
                    <a:lnTo>
                      <a:pt x="5120" y="24148"/>
                    </a:lnTo>
                    <a:lnTo>
                      <a:pt x="4777" y="23730"/>
                    </a:lnTo>
                    <a:lnTo>
                      <a:pt x="4454" y="23330"/>
                    </a:lnTo>
                    <a:lnTo>
                      <a:pt x="4187" y="22949"/>
                    </a:lnTo>
                    <a:lnTo>
                      <a:pt x="4187" y="22949"/>
                    </a:lnTo>
                    <a:lnTo>
                      <a:pt x="4054" y="22759"/>
                    </a:lnTo>
                    <a:lnTo>
                      <a:pt x="3940" y="22550"/>
                    </a:lnTo>
                    <a:lnTo>
                      <a:pt x="3692" y="22055"/>
                    </a:lnTo>
                    <a:lnTo>
                      <a:pt x="3464" y="21503"/>
                    </a:lnTo>
                    <a:lnTo>
                      <a:pt x="3236" y="20856"/>
                    </a:lnTo>
                    <a:lnTo>
                      <a:pt x="3026" y="20171"/>
                    </a:lnTo>
                    <a:lnTo>
                      <a:pt x="2817" y="19410"/>
                    </a:lnTo>
                    <a:lnTo>
                      <a:pt x="2608" y="18592"/>
                    </a:lnTo>
                    <a:lnTo>
                      <a:pt x="2417" y="17754"/>
                    </a:lnTo>
                    <a:lnTo>
                      <a:pt x="2227" y="16860"/>
                    </a:lnTo>
                    <a:lnTo>
                      <a:pt x="2037" y="15928"/>
                    </a:lnTo>
                    <a:lnTo>
                      <a:pt x="1694" y="14006"/>
                    </a:lnTo>
                    <a:lnTo>
                      <a:pt x="1371" y="12027"/>
                    </a:lnTo>
                    <a:lnTo>
                      <a:pt x="1104" y="10048"/>
                    </a:lnTo>
                    <a:lnTo>
                      <a:pt x="838" y="8107"/>
                    </a:lnTo>
                    <a:lnTo>
                      <a:pt x="629" y="6261"/>
                    </a:lnTo>
                    <a:lnTo>
                      <a:pt x="438" y="4548"/>
                    </a:lnTo>
                    <a:lnTo>
                      <a:pt x="286" y="3045"/>
                    </a:lnTo>
                    <a:lnTo>
                      <a:pt x="77" y="837"/>
                    </a:lnTo>
                    <a:lnTo>
                      <a:pt x="1" y="0"/>
                    </a:lnTo>
                    <a:lnTo>
                      <a:pt x="1" y="0"/>
                    </a:lnTo>
                    <a:lnTo>
                      <a:pt x="419" y="324"/>
                    </a:lnTo>
                    <a:lnTo>
                      <a:pt x="914" y="685"/>
                    </a:lnTo>
                    <a:lnTo>
                      <a:pt x="1580" y="1218"/>
                    </a:lnTo>
                    <a:lnTo>
                      <a:pt x="2379" y="1865"/>
                    </a:lnTo>
                    <a:lnTo>
                      <a:pt x="3293" y="2626"/>
                    </a:lnTo>
                    <a:lnTo>
                      <a:pt x="4320" y="3520"/>
                    </a:lnTo>
                    <a:lnTo>
                      <a:pt x="5405" y="4529"/>
                    </a:lnTo>
                    <a:lnTo>
                      <a:pt x="6547" y="5633"/>
                    </a:lnTo>
                    <a:lnTo>
                      <a:pt x="7137" y="6223"/>
                    </a:lnTo>
                    <a:lnTo>
                      <a:pt x="7727" y="6832"/>
                    </a:lnTo>
                    <a:lnTo>
                      <a:pt x="8317" y="7479"/>
                    </a:lnTo>
                    <a:lnTo>
                      <a:pt x="8906" y="8126"/>
                    </a:lnTo>
                    <a:lnTo>
                      <a:pt x="9496" y="8811"/>
                    </a:lnTo>
                    <a:lnTo>
                      <a:pt x="10086" y="9515"/>
                    </a:lnTo>
                    <a:lnTo>
                      <a:pt x="10657" y="10219"/>
                    </a:lnTo>
                    <a:lnTo>
                      <a:pt x="11228" y="10961"/>
                    </a:lnTo>
                    <a:lnTo>
                      <a:pt x="11780" y="11722"/>
                    </a:lnTo>
                    <a:lnTo>
                      <a:pt x="12332" y="12483"/>
                    </a:lnTo>
                    <a:lnTo>
                      <a:pt x="12845" y="13263"/>
                    </a:lnTo>
                    <a:lnTo>
                      <a:pt x="13340" y="14063"/>
                    </a:lnTo>
                    <a:lnTo>
                      <a:pt x="13816" y="14881"/>
                    </a:lnTo>
                    <a:lnTo>
                      <a:pt x="14273" y="15718"/>
                    </a:lnTo>
                    <a:lnTo>
                      <a:pt x="14273" y="15718"/>
                    </a:lnTo>
                    <a:lnTo>
                      <a:pt x="14672" y="16556"/>
                    </a:lnTo>
                    <a:lnTo>
                      <a:pt x="15053" y="17393"/>
                    </a:lnTo>
                    <a:lnTo>
                      <a:pt x="15414" y="18249"/>
                    </a:lnTo>
                    <a:lnTo>
                      <a:pt x="15719" y="19124"/>
                    </a:lnTo>
                    <a:lnTo>
                      <a:pt x="16004" y="19981"/>
                    </a:lnTo>
                    <a:lnTo>
                      <a:pt x="16252" y="20856"/>
                    </a:lnTo>
                    <a:lnTo>
                      <a:pt x="16480" y="21712"/>
                    </a:lnTo>
                    <a:lnTo>
                      <a:pt x="16689" y="22569"/>
                    </a:lnTo>
                    <a:lnTo>
                      <a:pt x="16861" y="23425"/>
                    </a:lnTo>
                    <a:lnTo>
                      <a:pt x="17013" y="24281"/>
                    </a:lnTo>
                    <a:lnTo>
                      <a:pt x="17127" y="25119"/>
                    </a:lnTo>
                    <a:lnTo>
                      <a:pt x="17241" y="25937"/>
                    </a:lnTo>
                    <a:lnTo>
                      <a:pt x="17336" y="26736"/>
                    </a:lnTo>
                    <a:lnTo>
                      <a:pt x="17393" y="27516"/>
                    </a:lnTo>
                    <a:lnTo>
                      <a:pt x="17451" y="28278"/>
                    </a:lnTo>
                    <a:lnTo>
                      <a:pt x="17489" y="29020"/>
                    </a:lnTo>
                    <a:lnTo>
                      <a:pt x="17508" y="29743"/>
                    </a:lnTo>
                    <a:lnTo>
                      <a:pt x="17527" y="30428"/>
                    </a:lnTo>
                    <a:lnTo>
                      <a:pt x="17527" y="31703"/>
                    </a:lnTo>
                    <a:lnTo>
                      <a:pt x="17489" y="32826"/>
                    </a:lnTo>
                    <a:lnTo>
                      <a:pt x="17432" y="33796"/>
                    </a:lnTo>
                    <a:lnTo>
                      <a:pt x="17374" y="34595"/>
                    </a:lnTo>
                    <a:lnTo>
                      <a:pt x="17317" y="35166"/>
                    </a:lnTo>
                    <a:lnTo>
                      <a:pt x="17241" y="3566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 name="Google Shape;299;p3"/>
              <p:cNvSpPr/>
              <p:nvPr/>
            </p:nvSpPr>
            <p:spPr>
              <a:xfrm>
                <a:off x="-1896425" y="-216000"/>
                <a:ext cx="435325" cy="891525"/>
              </a:xfrm>
              <a:custGeom>
                <a:avLst/>
                <a:gdLst/>
                <a:ahLst/>
                <a:cxnLst/>
                <a:rect l="l" t="t" r="r" b="b"/>
                <a:pathLst>
                  <a:path w="17413" h="35661" extrusionOk="0">
                    <a:moveTo>
                      <a:pt x="1" y="0"/>
                    </a:moveTo>
                    <a:lnTo>
                      <a:pt x="1523" y="2265"/>
                    </a:lnTo>
                    <a:lnTo>
                      <a:pt x="3141" y="4681"/>
                    </a:lnTo>
                    <a:lnTo>
                      <a:pt x="5024" y="7574"/>
                    </a:lnTo>
                    <a:lnTo>
                      <a:pt x="6014" y="9096"/>
                    </a:lnTo>
                    <a:lnTo>
                      <a:pt x="7004" y="10656"/>
                    </a:lnTo>
                    <a:lnTo>
                      <a:pt x="7955" y="12198"/>
                    </a:lnTo>
                    <a:lnTo>
                      <a:pt x="8868" y="13682"/>
                    </a:lnTo>
                    <a:lnTo>
                      <a:pt x="9687" y="15071"/>
                    </a:lnTo>
                    <a:lnTo>
                      <a:pt x="10410" y="16346"/>
                    </a:lnTo>
                    <a:lnTo>
                      <a:pt x="10714" y="16917"/>
                    </a:lnTo>
                    <a:lnTo>
                      <a:pt x="10981" y="17450"/>
                    </a:lnTo>
                    <a:lnTo>
                      <a:pt x="11228" y="17945"/>
                    </a:lnTo>
                    <a:lnTo>
                      <a:pt x="11418" y="18363"/>
                    </a:lnTo>
                    <a:lnTo>
                      <a:pt x="11780" y="19277"/>
                    </a:lnTo>
                    <a:lnTo>
                      <a:pt x="12198" y="20361"/>
                    </a:lnTo>
                    <a:lnTo>
                      <a:pt x="12636" y="21579"/>
                    </a:lnTo>
                    <a:lnTo>
                      <a:pt x="13093" y="22892"/>
                    </a:lnTo>
                    <a:lnTo>
                      <a:pt x="14063" y="25747"/>
                    </a:lnTo>
                    <a:lnTo>
                      <a:pt x="15015" y="28639"/>
                    </a:lnTo>
                    <a:lnTo>
                      <a:pt x="15890" y="31341"/>
                    </a:lnTo>
                    <a:lnTo>
                      <a:pt x="16594" y="33568"/>
                    </a:lnTo>
                    <a:lnTo>
                      <a:pt x="17241" y="35661"/>
                    </a:lnTo>
                    <a:lnTo>
                      <a:pt x="17298" y="35185"/>
                    </a:lnTo>
                    <a:lnTo>
                      <a:pt x="17336" y="34595"/>
                    </a:lnTo>
                    <a:lnTo>
                      <a:pt x="17374" y="33815"/>
                    </a:lnTo>
                    <a:lnTo>
                      <a:pt x="17412" y="32864"/>
                    </a:lnTo>
                    <a:lnTo>
                      <a:pt x="17412" y="31760"/>
                    </a:lnTo>
                    <a:lnTo>
                      <a:pt x="17412" y="30504"/>
                    </a:lnTo>
                    <a:lnTo>
                      <a:pt x="17355" y="29134"/>
                    </a:lnTo>
                    <a:lnTo>
                      <a:pt x="17317" y="28411"/>
                    </a:lnTo>
                    <a:lnTo>
                      <a:pt x="17260" y="27669"/>
                    </a:lnTo>
                    <a:lnTo>
                      <a:pt x="17203" y="26907"/>
                    </a:lnTo>
                    <a:lnTo>
                      <a:pt x="17127" y="26127"/>
                    </a:lnTo>
                    <a:lnTo>
                      <a:pt x="17032" y="25347"/>
                    </a:lnTo>
                    <a:lnTo>
                      <a:pt x="16918" y="24529"/>
                    </a:lnTo>
                    <a:lnTo>
                      <a:pt x="16785" y="23711"/>
                    </a:lnTo>
                    <a:lnTo>
                      <a:pt x="16632" y="22892"/>
                    </a:lnTo>
                    <a:lnTo>
                      <a:pt x="16461" y="22074"/>
                    </a:lnTo>
                    <a:lnTo>
                      <a:pt x="16271" y="21237"/>
                    </a:lnTo>
                    <a:lnTo>
                      <a:pt x="16042" y="20418"/>
                    </a:lnTo>
                    <a:lnTo>
                      <a:pt x="15814" y="19581"/>
                    </a:lnTo>
                    <a:lnTo>
                      <a:pt x="15548" y="18763"/>
                    </a:lnTo>
                    <a:lnTo>
                      <a:pt x="15262" y="17964"/>
                    </a:lnTo>
                    <a:lnTo>
                      <a:pt x="14939" y="17164"/>
                    </a:lnTo>
                    <a:lnTo>
                      <a:pt x="14596" y="16365"/>
                    </a:lnTo>
                    <a:lnTo>
                      <a:pt x="14216" y="15604"/>
                    </a:lnTo>
                    <a:lnTo>
                      <a:pt x="13797" y="14824"/>
                    </a:lnTo>
                    <a:lnTo>
                      <a:pt x="13340" y="14044"/>
                    </a:lnTo>
                    <a:lnTo>
                      <a:pt x="12865" y="13282"/>
                    </a:lnTo>
                    <a:lnTo>
                      <a:pt x="12351" y="12521"/>
                    </a:lnTo>
                    <a:lnTo>
                      <a:pt x="11818" y="11779"/>
                    </a:lnTo>
                    <a:lnTo>
                      <a:pt x="11266" y="11037"/>
                    </a:lnTo>
                    <a:lnTo>
                      <a:pt x="10695" y="10314"/>
                    </a:lnTo>
                    <a:lnTo>
                      <a:pt x="10105" y="9591"/>
                    </a:lnTo>
                    <a:lnTo>
                      <a:pt x="9515" y="8887"/>
                    </a:lnTo>
                    <a:lnTo>
                      <a:pt x="8906" y="8202"/>
                    </a:lnTo>
                    <a:lnTo>
                      <a:pt x="8297" y="7536"/>
                    </a:lnTo>
                    <a:lnTo>
                      <a:pt x="7670" y="6889"/>
                    </a:lnTo>
                    <a:lnTo>
                      <a:pt x="7061" y="6261"/>
                    </a:lnTo>
                    <a:lnTo>
                      <a:pt x="5862" y="5081"/>
                    </a:lnTo>
                    <a:lnTo>
                      <a:pt x="4701" y="3977"/>
                    </a:lnTo>
                    <a:lnTo>
                      <a:pt x="3597" y="2988"/>
                    </a:lnTo>
                    <a:lnTo>
                      <a:pt x="2608" y="2131"/>
                    </a:lnTo>
                    <a:lnTo>
                      <a:pt x="1751" y="1389"/>
                    </a:lnTo>
                    <a:lnTo>
                      <a:pt x="1028" y="799"/>
                    </a:lnTo>
                    <a:lnTo>
                      <a:pt x="477" y="362"/>
                    </a:lnTo>
                    <a:lnTo>
                      <a:pt x="1" y="0"/>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 name="Google Shape;300;p3"/>
              <p:cNvSpPr/>
              <p:nvPr/>
            </p:nvSpPr>
            <p:spPr>
              <a:xfrm>
                <a:off x="-1896425" y="-216000"/>
                <a:ext cx="435325" cy="891525"/>
              </a:xfrm>
              <a:custGeom>
                <a:avLst/>
                <a:gdLst/>
                <a:ahLst/>
                <a:cxnLst/>
                <a:rect l="l" t="t" r="r" b="b"/>
                <a:pathLst>
                  <a:path w="17413" h="35661" fill="none" extrusionOk="0">
                    <a:moveTo>
                      <a:pt x="1" y="0"/>
                    </a:moveTo>
                    <a:lnTo>
                      <a:pt x="1" y="0"/>
                    </a:lnTo>
                    <a:lnTo>
                      <a:pt x="1523" y="2265"/>
                    </a:lnTo>
                    <a:lnTo>
                      <a:pt x="3141" y="4681"/>
                    </a:lnTo>
                    <a:lnTo>
                      <a:pt x="5024" y="7574"/>
                    </a:lnTo>
                    <a:lnTo>
                      <a:pt x="6014" y="9096"/>
                    </a:lnTo>
                    <a:lnTo>
                      <a:pt x="7004" y="10656"/>
                    </a:lnTo>
                    <a:lnTo>
                      <a:pt x="7955" y="12198"/>
                    </a:lnTo>
                    <a:lnTo>
                      <a:pt x="8868" y="13682"/>
                    </a:lnTo>
                    <a:lnTo>
                      <a:pt x="9687" y="15071"/>
                    </a:lnTo>
                    <a:lnTo>
                      <a:pt x="10410" y="16346"/>
                    </a:lnTo>
                    <a:lnTo>
                      <a:pt x="10714" y="16917"/>
                    </a:lnTo>
                    <a:lnTo>
                      <a:pt x="10981" y="17450"/>
                    </a:lnTo>
                    <a:lnTo>
                      <a:pt x="11228" y="17945"/>
                    </a:lnTo>
                    <a:lnTo>
                      <a:pt x="11418" y="18363"/>
                    </a:lnTo>
                    <a:lnTo>
                      <a:pt x="11418" y="18363"/>
                    </a:lnTo>
                    <a:lnTo>
                      <a:pt x="11780" y="19277"/>
                    </a:lnTo>
                    <a:lnTo>
                      <a:pt x="12198" y="20361"/>
                    </a:lnTo>
                    <a:lnTo>
                      <a:pt x="12636" y="21579"/>
                    </a:lnTo>
                    <a:lnTo>
                      <a:pt x="13093" y="22892"/>
                    </a:lnTo>
                    <a:lnTo>
                      <a:pt x="14063" y="25747"/>
                    </a:lnTo>
                    <a:lnTo>
                      <a:pt x="15015" y="28639"/>
                    </a:lnTo>
                    <a:lnTo>
                      <a:pt x="15890" y="31341"/>
                    </a:lnTo>
                    <a:lnTo>
                      <a:pt x="16594" y="33568"/>
                    </a:lnTo>
                    <a:lnTo>
                      <a:pt x="17241" y="35661"/>
                    </a:lnTo>
                    <a:lnTo>
                      <a:pt x="17241" y="35661"/>
                    </a:lnTo>
                    <a:lnTo>
                      <a:pt x="17298" y="35185"/>
                    </a:lnTo>
                    <a:lnTo>
                      <a:pt x="17336" y="34595"/>
                    </a:lnTo>
                    <a:lnTo>
                      <a:pt x="17374" y="33815"/>
                    </a:lnTo>
                    <a:lnTo>
                      <a:pt x="17412" y="32864"/>
                    </a:lnTo>
                    <a:lnTo>
                      <a:pt x="17412" y="31760"/>
                    </a:lnTo>
                    <a:lnTo>
                      <a:pt x="17412" y="30504"/>
                    </a:lnTo>
                    <a:lnTo>
                      <a:pt x="17355" y="29134"/>
                    </a:lnTo>
                    <a:lnTo>
                      <a:pt x="17317" y="28411"/>
                    </a:lnTo>
                    <a:lnTo>
                      <a:pt x="17260" y="27669"/>
                    </a:lnTo>
                    <a:lnTo>
                      <a:pt x="17203" y="26907"/>
                    </a:lnTo>
                    <a:lnTo>
                      <a:pt x="17127" y="26127"/>
                    </a:lnTo>
                    <a:lnTo>
                      <a:pt x="17032" y="25347"/>
                    </a:lnTo>
                    <a:lnTo>
                      <a:pt x="16918" y="24529"/>
                    </a:lnTo>
                    <a:lnTo>
                      <a:pt x="16785" y="23711"/>
                    </a:lnTo>
                    <a:lnTo>
                      <a:pt x="16632" y="22892"/>
                    </a:lnTo>
                    <a:lnTo>
                      <a:pt x="16461" y="22074"/>
                    </a:lnTo>
                    <a:lnTo>
                      <a:pt x="16271" y="21237"/>
                    </a:lnTo>
                    <a:lnTo>
                      <a:pt x="16042" y="20418"/>
                    </a:lnTo>
                    <a:lnTo>
                      <a:pt x="15814" y="19581"/>
                    </a:lnTo>
                    <a:lnTo>
                      <a:pt x="15548" y="18763"/>
                    </a:lnTo>
                    <a:lnTo>
                      <a:pt x="15262" y="17964"/>
                    </a:lnTo>
                    <a:lnTo>
                      <a:pt x="14939" y="17164"/>
                    </a:lnTo>
                    <a:lnTo>
                      <a:pt x="14596" y="16365"/>
                    </a:lnTo>
                    <a:lnTo>
                      <a:pt x="14596" y="16365"/>
                    </a:lnTo>
                    <a:lnTo>
                      <a:pt x="14216" y="15604"/>
                    </a:lnTo>
                    <a:lnTo>
                      <a:pt x="13797" y="14824"/>
                    </a:lnTo>
                    <a:lnTo>
                      <a:pt x="13340" y="14044"/>
                    </a:lnTo>
                    <a:lnTo>
                      <a:pt x="12865" y="13282"/>
                    </a:lnTo>
                    <a:lnTo>
                      <a:pt x="12351" y="12521"/>
                    </a:lnTo>
                    <a:lnTo>
                      <a:pt x="11818" y="11779"/>
                    </a:lnTo>
                    <a:lnTo>
                      <a:pt x="11266" y="11037"/>
                    </a:lnTo>
                    <a:lnTo>
                      <a:pt x="10695" y="10314"/>
                    </a:lnTo>
                    <a:lnTo>
                      <a:pt x="10105" y="9591"/>
                    </a:lnTo>
                    <a:lnTo>
                      <a:pt x="9515" y="8887"/>
                    </a:lnTo>
                    <a:lnTo>
                      <a:pt x="8906" y="8202"/>
                    </a:lnTo>
                    <a:lnTo>
                      <a:pt x="8297" y="7536"/>
                    </a:lnTo>
                    <a:lnTo>
                      <a:pt x="7670" y="6889"/>
                    </a:lnTo>
                    <a:lnTo>
                      <a:pt x="7061" y="6261"/>
                    </a:lnTo>
                    <a:lnTo>
                      <a:pt x="5862" y="5081"/>
                    </a:lnTo>
                    <a:lnTo>
                      <a:pt x="4701" y="3977"/>
                    </a:lnTo>
                    <a:lnTo>
                      <a:pt x="3597" y="2988"/>
                    </a:lnTo>
                    <a:lnTo>
                      <a:pt x="2608" y="2131"/>
                    </a:lnTo>
                    <a:lnTo>
                      <a:pt x="1751" y="1389"/>
                    </a:lnTo>
                    <a:lnTo>
                      <a:pt x="1028" y="799"/>
                    </a:lnTo>
                    <a:lnTo>
                      <a:pt x="477" y="362"/>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 name="Google Shape;301;p3"/>
              <p:cNvSpPr/>
              <p:nvPr/>
            </p:nvSpPr>
            <p:spPr>
              <a:xfrm>
                <a:off x="-1434000" y="-124675"/>
                <a:ext cx="80900" cy="673200"/>
              </a:xfrm>
              <a:custGeom>
                <a:avLst/>
                <a:gdLst/>
                <a:ahLst/>
                <a:cxnLst/>
                <a:rect l="l" t="t" r="r" b="b"/>
                <a:pathLst>
                  <a:path w="3236" h="26928" extrusionOk="0">
                    <a:moveTo>
                      <a:pt x="2683" y="1"/>
                    </a:moveTo>
                    <a:lnTo>
                      <a:pt x="2588" y="438"/>
                    </a:lnTo>
                    <a:lnTo>
                      <a:pt x="2322" y="1713"/>
                    </a:lnTo>
                    <a:lnTo>
                      <a:pt x="2131" y="2646"/>
                    </a:lnTo>
                    <a:lnTo>
                      <a:pt x="1941" y="3749"/>
                    </a:lnTo>
                    <a:lnTo>
                      <a:pt x="1713" y="5024"/>
                    </a:lnTo>
                    <a:lnTo>
                      <a:pt x="1484" y="6452"/>
                    </a:lnTo>
                    <a:lnTo>
                      <a:pt x="1237" y="8031"/>
                    </a:lnTo>
                    <a:lnTo>
                      <a:pt x="1009" y="9744"/>
                    </a:lnTo>
                    <a:lnTo>
                      <a:pt x="780" y="11609"/>
                    </a:lnTo>
                    <a:lnTo>
                      <a:pt x="571" y="13569"/>
                    </a:lnTo>
                    <a:lnTo>
                      <a:pt x="381" y="15643"/>
                    </a:lnTo>
                    <a:lnTo>
                      <a:pt x="228" y="17831"/>
                    </a:lnTo>
                    <a:lnTo>
                      <a:pt x="95" y="20096"/>
                    </a:lnTo>
                    <a:lnTo>
                      <a:pt x="38" y="21256"/>
                    </a:lnTo>
                    <a:lnTo>
                      <a:pt x="0" y="22436"/>
                    </a:lnTo>
                    <a:lnTo>
                      <a:pt x="228" y="26927"/>
                    </a:lnTo>
                    <a:lnTo>
                      <a:pt x="228" y="26261"/>
                    </a:lnTo>
                    <a:lnTo>
                      <a:pt x="267" y="24396"/>
                    </a:lnTo>
                    <a:lnTo>
                      <a:pt x="286" y="23083"/>
                    </a:lnTo>
                    <a:lnTo>
                      <a:pt x="343" y="21561"/>
                    </a:lnTo>
                    <a:lnTo>
                      <a:pt x="438" y="19829"/>
                    </a:lnTo>
                    <a:lnTo>
                      <a:pt x="552" y="17945"/>
                    </a:lnTo>
                    <a:lnTo>
                      <a:pt x="704" y="15928"/>
                    </a:lnTo>
                    <a:lnTo>
                      <a:pt x="895" y="13797"/>
                    </a:lnTo>
                    <a:lnTo>
                      <a:pt x="1142" y="11609"/>
                    </a:lnTo>
                    <a:lnTo>
                      <a:pt x="1275" y="10467"/>
                    </a:lnTo>
                    <a:lnTo>
                      <a:pt x="1427" y="9344"/>
                    </a:lnTo>
                    <a:lnTo>
                      <a:pt x="1599" y="8202"/>
                    </a:lnTo>
                    <a:lnTo>
                      <a:pt x="1789" y="7061"/>
                    </a:lnTo>
                    <a:lnTo>
                      <a:pt x="1979" y="5919"/>
                    </a:lnTo>
                    <a:lnTo>
                      <a:pt x="2188" y="4777"/>
                    </a:lnTo>
                    <a:lnTo>
                      <a:pt x="2417" y="3635"/>
                    </a:lnTo>
                    <a:lnTo>
                      <a:pt x="2683" y="2513"/>
                    </a:lnTo>
                    <a:lnTo>
                      <a:pt x="2950" y="1409"/>
                    </a:lnTo>
                    <a:lnTo>
                      <a:pt x="3235" y="305"/>
                    </a:lnTo>
                    <a:lnTo>
                      <a:pt x="2683" y="1"/>
                    </a:lnTo>
                    <a:close/>
                  </a:path>
                </a:pathLst>
              </a:custGeom>
              <a:solidFill>
                <a:srgbClr val="935E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 name="Google Shape;302;p3"/>
              <p:cNvSpPr/>
              <p:nvPr/>
            </p:nvSpPr>
            <p:spPr>
              <a:xfrm>
                <a:off x="-1465400" y="-89475"/>
                <a:ext cx="467650" cy="800700"/>
              </a:xfrm>
              <a:custGeom>
                <a:avLst/>
                <a:gdLst/>
                <a:ahLst/>
                <a:cxnLst/>
                <a:rect l="l" t="t" r="r" b="b"/>
                <a:pathLst>
                  <a:path w="18706" h="32028" extrusionOk="0">
                    <a:moveTo>
                      <a:pt x="18706" y="1"/>
                    </a:moveTo>
                    <a:lnTo>
                      <a:pt x="18211" y="267"/>
                    </a:lnTo>
                    <a:lnTo>
                      <a:pt x="17621" y="572"/>
                    </a:lnTo>
                    <a:lnTo>
                      <a:pt x="16841" y="1009"/>
                    </a:lnTo>
                    <a:lnTo>
                      <a:pt x="15890" y="1561"/>
                    </a:lnTo>
                    <a:lnTo>
                      <a:pt x="14824" y="2208"/>
                    </a:lnTo>
                    <a:lnTo>
                      <a:pt x="13625" y="2969"/>
                    </a:lnTo>
                    <a:lnTo>
                      <a:pt x="12350" y="3826"/>
                    </a:lnTo>
                    <a:lnTo>
                      <a:pt x="11684" y="4282"/>
                    </a:lnTo>
                    <a:lnTo>
                      <a:pt x="10999" y="4777"/>
                    </a:lnTo>
                    <a:lnTo>
                      <a:pt x="10314" y="5291"/>
                    </a:lnTo>
                    <a:lnTo>
                      <a:pt x="9629" y="5824"/>
                    </a:lnTo>
                    <a:lnTo>
                      <a:pt x="8944" y="6395"/>
                    </a:lnTo>
                    <a:lnTo>
                      <a:pt x="8240" y="6966"/>
                    </a:lnTo>
                    <a:lnTo>
                      <a:pt x="7555" y="7574"/>
                    </a:lnTo>
                    <a:lnTo>
                      <a:pt x="6889" y="8183"/>
                    </a:lnTo>
                    <a:lnTo>
                      <a:pt x="6223" y="8830"/>
                    </a:lnTo>
                    <a:lnTo>
                      <a:pt x="5576" y="9477"/>
                    </a:lnTo>
                    <a:lnTo>
                      <a:pt x="4929" y="10162"/>
                    </a:lnTo>
                    <a:lnTo>
                      <a:pt x="4320" y="10867"/>
                    </a:lnTo>
                    <a:lnTo>
                      <a:pt x="3730" y="11571"/>
                    </a:lnTo>
                    <a:lnTo>
                      <a:pt x="3178" y="12294"/>
                    </a:lnTo>
                    <a:lnTo>
                      <a:pt x="2645" y="13055"/>
                    </a:lnTo>
                    <a:lnTo>
                      <a:pt x="2151" y="13816"/>
                    </a:lnTo>
                    <a:lnTo>
                      <a:pt x="1941" y="14197"/>
                    </a:lnTo>
                    <a:lnTo>
                      <a:pt x="1732" y="14634"/>
                    </a:lnTo>
                    <a:lnTo>
                      <a:pt x="1561" y="15129"/>
                    </a:lnTo>
                    <a:lnTo>
                      <a:pt x="1389" y="15662"/>
                    </a:lnTo>
                    <a:lnTo>
                      <a:pt x="1237" y="16252"/>
                    </a:lnTo>
                    <a:lnTo>
                      <a:pt x="1085" y="16880"/>
                    </a:lnTo>
                    <a:lnTo>
                      <a:pt x="952" y="17546"/>
                    </a:lnTo>
                    <a:lnTo>
                      <a:pt x="837" y="18231"/>
                    </a:lnTo>
                    <a:lnTo>
                      <a:pt x="723" y="18954"/>
                    </a:lnTo>
                    <a:lnTo>
                      <a:pt x="628" y="19696"/>
                    </a:lnTo>
                    <a:lnTo>
                      <a:pt x="457" y="21218"/>
                    </a:lnTo>
                    <a:lnTo>
                      <a:pt x="324" y="22760"/>
                    </a:lnTo>
                    <a:lnTo>
                      <a:pt x="210" y="24320"/>
                    </a:lnTo>
                    <a:lnTo>
                      <a:pt x="133" y="25824"/>
                    </a:lnTo>
                    <a:lnTo>
                      <a:pt x="76" y="27251"/>
                    </a:lnTo>
                    <a:lnTo>
                      <a:pt x="38" y="28545"/>
                    </a:lnTo>
                    <a:lnTo>
                      <a:pt x="19" y="29705"/>
                    </a:lnTo>
                    <a:lnTo>
                      <a:pt x="0" y="31399"/>
                    </a:lnTo>
                    <a:lnTo>
                      <a:pt x="0" y="32027"/>
                    </a:lnTo>
                    <a:lnTo>
                      <a:pt x="780" y="30942"/>
                    </a:lnTo>
                    <a:lnTo>
                      <a:pt x="1618" y="29725"/>
                    </a:lnTo>
                    <a:lnTo>
                      <a:pt x="2683" y="28202"/>
                    </a:lnTo>
                    <a:lnTo>
                      <a:pt x="3863" y="26451"/>
                    </a:lnTo>
                    <a:lnTo>
                      <a:pt x="5100" y="24587"/>
                    </a:lnTo>
                    <a:lnTo>
                      <a:pt x="6337" y="22665"/>
                    </a:lnTo>
                    <a:lnTo>
                      <a:pt x="6908" y="21732"/>
                    </a:lnTo>
                    <a:lnTo>
                      <a:pt x="7460" y="20819"/>
                    </a:lnTo>
                    <a:lnTo>
                      <a:pt x="8050" y="19791"/>
                    </a:lnTo>
                    <a:lnTo>
                      <a:pt x="8754" y="18554"/>
                    </a:lnTo>
                    <a:lnTo>
                      <a:pt x="10409" y="15548"/>
                    </a:lnTo>
                    <a:lnTo>
                      <a:pt x="12274" y="12142"/>
                    </a:lnTo>
                    <a:lnTo>
                      <a:pt x="14158" y="8621"/>
                    </a:lnTo>
                    <a:lnTo>
                      <a:pt x="17355" y="2589"/>
                    </a:lnTo>
                    <a:lnTo>
                      <a:pt x="18706" y="1"/>
                    </a:lnTo>
                    <a:close/>
                  </a:path>
                </a:pathLst>
              </a:custGeom>
              <a:solidFill>
                <a:srgbClr val="ACBB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 name="Google Shape;303;p3"/>
              <p:cNvSpPr/>
              <p:nvPr/>
            </p:nvSpPr>
            <p:spPr>
              <a:xfrm>
                <a:off x="-1465400" y="-89475"/>
                <a:ext cx="467650" cy="800700"/>
              </a:xfrm>
              <a:custGeom>
                <a:avLst/>
                <a:gdLst/>
                <a:ahLst/>
                <a:cxnLst/>
                <a:rect l="l" t="t" r="r" b="b"/>
                <a:pathLst>
                  <a:path w="18706" h="32028" extrusionOk="0">
                    <a:moveTo>
                      <a:pt x="18706" y="1"/>
                    </a:moveTo>
                    <a:lnTo>
                      <a:pt x="18211" y="743"/>
                    </a:lnTo>
                    <a:lnTo>
                      <a:pt x="17678" y="1561"/>
                    </a:lnTo>
                    <a:lnTo>
                      <a:pt x="16460" y="3464"/>
                    </a:lnTo>
                    <a:lnTo>
                      <a:pt x="15109" y="5653"/>
                    </a:lnTo>
                    <a:lnTo>
                      <a:pt x="13663" y="8069"/>
                    </a:lnTo>
                    <a:lnTo>
                      <a:pt x="12141" y="10638"/>
                    </a:lnTo>
                    <a:lnTo>
                      <a:pt x="10580" y="13321"/>
                    </a:lnTo>
                    <a:lnTo>
                      <a:pt x="9001" y="16023"/>
                    </a:lnTo>
                    <a:lnTo>
                      <a:pt x="7460" y="18726"/>
                    </a:lnTo>
                    <a:lnTo>
                      <a:pt x="4586" y="23806"/>
                    </a:lnTo>
                    <a:lnTo>
                      <a:pt x="2227" y="28031"/>
                    </a:lnTo>
                    <a:lnTo>
                      <a:pt x="0" y="32027"/>
                    </a:lnTo>
                    <a:lnTo>
                      <a:pt x="18706" y="1"/>
                    </a:lnTo>
                    <a:close/>
                  </a:path>
                </a:pathLst>
              </a:custGeom>
              <a:solidFill>
                <a:srgbClr val="93A0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 name="Google Shape;304;p3"/>
              <p:cNvSpPr/>
              <p:nvPr/>
            </p:nvSpPr>
            <p:spPr>
              <a:xfrm>
                <a:off x="-1755600" y="-2875"/>
                <a:ext cx="254550" cy="564225"/>
              </a:xfrm>
              <a:custGeom>
                <a:avLst/>
                <a:gdLst/>
                <a:ahLst/>
                <a:cxnLst/>
                <a:rect l="l" t="t" r="r" b="b"/>
                <a:pathLst>
                  <a:path w="10182" h="22569" extrusionOk="0">
                    <a:moveTo>
                      <a:pt x="0" y="0"/>
                    </a:moveTo>
                    <a:lnTo>
                      <a:pt x="552" y="933"/>
                    </a:lnTo>
                    <a:lnTo>
                      <a:pt x="1161" y="1979"/>
                    </a:lnTo>
                    <a:lnTo>
                      <a:pt x="1903" y="3292"/>
                    </a:lnTo>
                    <a:lnTo>
                      <a:pt x="2722" y="4796"/>
                    </a:lnTo>
                    <a:lnTo>
                      <a:pt x="3559" y="6394"/>
                    </a:lnTo>
                    <a:lnTo>
                      <a:pt x="3978" y="7193"/>
                    </a:lnTo>
                    <a:lnTo>
                      <a:pt x="4377" y="8011"/>
                    </a:lnTo>
                    <a:lnTo>
                      <a:pt x="4758" y="8792"/>
                    </a:lnTo>
                    <a:lnTo>
                      <a:pt x="5100" y="9553"/>
                    </a:lnTo>
                    <a:lnTo>
                      <a:pt x="5823" y="11285"/>
                    </a:lnTo>
                    <a:lnTo>
                      <a:pt x="6642" y="13321"/>
                    </a:lnTo>
                    <a:lnTo>
                      <a:pt x="7498" y="15471"/>
                    </a:lnTo>
                    <a:lnTo>
                      <a:pt x="8297" y="17602"/>
                    </a:lnTo>
                    <a:lnTo>
                      <a:pt x="9629" y="21104"/>
                    </a:lnTo>
                    <a:lnTo>
                      <a:pt x="10181" y="22569"/>
                    </a:lnTo>
                    <a:lnTo>
                      <a:pt x="9610" y="20837"/>
                    </a:lnTo>
                    <a:lnTo>
                      <a:pt x="8259" y="16841"/>
                    </a:lnTo>
                    <a:lnTo>
                      <a:pt x="7479" y="14577"/>
                    </a:lnTo>
                    <a:lnTo>
                      <a:pt x="6737" y="12426"/>
                    </a:lnTo>
                    <a:lnTo>
                      <a:pt x="6071" y="10618"/>
                    </a:lnTo>
                    <a:lnTo>
                      <a:pt x="5804" y="9914"/>
                    </a:lnTo>
                    <a:lnTo>
                      <a:pt x="5576" y="9401"/>
                    </a:lnTo>
                    <a:lnTo>
                      <a:pt x="5462" y="9153"/>
                    </a:lnTo>
                    <a:lnTo>
                      <a:pt x="4986" y="8297"/>
                    </a:lnTo>
                    <a:lnTo>
                      <a:pt x="4263" y="7060"/>
                    </a:lnTo>
                    <a:lnTo>
                      <a:pt x="2417" y="3977"/>
                    </a:lnTo>
                    <a:lnTo>
                      <a:pt x="0" y="0"/>
                    </a:lnTo>
                    <a:close/>
                  </a:path>
                </a:pathLst>
              </a:custGeom>
              <a:solidFill>
                <a:srgbClr val="C5C21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 name="Google Shape;305;p3"/>
              <p:cNvSpPr/>
              <p:nvPr/>
            </p:nvSpPr>
            <p:spPr>
              <a:xfrm>
                <a:off x="-1755600" y="-2875"/>
                <a:ext cx="254550" cy="564225"/>
              </a:xfrm>
              <a:custGeom>
                <a:avLst/>
                <a:gdLst/>
                <a:ahLst/>
                <a:cxnLst/>
                <a:rect l="l" t="t" r="r" b="b"/>
                <a:pathLst>
                  <a:path w="10182" h="22569" fill="none" extrusionOk="0">
                    <a:moveTo>
                      <a:pt x="0" y="0"/>
                    </a:moveTo>
                    <a:lnTo>
                      <a:pt x="0" y="0"/>
                    </a:lnTo>
                    <a:lnTo>
                      <a:pt x="552" y="933"/>
                    </a:lnTo>
                    <a:lnTo>
                      <a:pt x="1161" y="1979"/>
                    </a:lnTo>
                    <a:lnTo>
                      <a:pt x="1903" y="3292"/>
                    </a:lnTo>
                    <a:lnTo>
                      <a:pt x="2722" y="4796"/>
                    </a:lnTo>
                    <a:lnTo>
                      <a:pt x="3559" y="6394"/>
                    </a:lnTo>
                    <a:lnTo>
                      <a:pt x="3978" y="7193"/>
                    </a:lnTo>
                    <a:lnTo>
                      <a:pt x="4377" y="8011"/>
                    </a:lnTo>
                    <a:lnTo>
                      <a:pt x="4758" y="8792"/>
                    </a:lnTo>
                    <a:lnTo>
                      <a:pt x="5100" y="9553"/>
                    </a:lnTo>
                    <a:lnTo>
                      <a:pt x="5100" y="9553"/>
                    </a:lnTo>
                    <a:lnTo>
                      <a:pt x="5823" y="11285"/>
                    </a:lnTo>
                    <a:lnTo>
                      <a:pt x="6642" y="13321"/>
                    </a:lnTo>
                    <a:lnTo>
                      <a:pt x="7498" y="15471"/>
                    </a:lnTo>
                    <a:lnTo>
                      <a:pt x="8297" y="17602"/>
                    </a:lnTo>
                    <a:lnTo>
                      <a:pt x="9629" y="21104"/>
                    </a:lnTo>
                    <a:lnTo>
                      <a:pt x="10181" y="22569"/>
                    </a:lnTo>
                    <a:lnTo>
                      <a:pt x="10181" y="22569"/>
                    </a:lnTo>
                    <a:lnTo>
                      <a:pt x="9610" y="20837"/>
                    </a:lnTo>
                    <a:lnTo>
                      <a:pt x="8259" y="16841"/>
                    </a:lnTo>
                    <a:lnTo>
                      <a:pt x="7479" y="14577"/>
                    </a:lnTo>
                    <a:lnTo>
                      <a:pt x="6737" y="12426"/>
                    </a:lnTo>
                    <a:lnTo>
                      <a:pt x="6071" y="10618"/>
                    </a:lnTo>
                    <a:lnTo>
                      <a:pt x="5804" y="9914"/>
                    </a:lnTo>
                    <a:lnTo>
                      <a:pt x="5576" y="9401"/>
                    </a:lnTo>
                    <a:lnTo>
                      <a:pt x="5576" y="9401"/>
                    </a:lnTo>
                    <a:lnTo>
                      <a:pt x="5462" y="9153"/>
                    </a:lnTo>
                    <a:lnTo>
                      <a:pt x="5462" y="9153"/>
                    </a:lnTo>
                    <a:lnTo>
                      <a:pt x="5462" y="9153"/>
                    </a:lnTo>
                    <a:lnTo>
                      <a:pt x="5462" y="9153"/>
                    </a:lnTo>
                    <a:lnTo>
                      <a:pt x="4986" y="8297"/>
                    </a:lnTo>
                    <a:lnTo>
                      <a:pt x="4263" y="7060"/>
                    </a:lnTo>
                    <a:lnTo>
                      <a:pt x="2417" y="3977"/>
                    </a:lnTo>
                    <a:lnTo>
                      <a:pt x="0" y="0"/>
                    </a:lnTo>
                  </a:path>
                </a:pathLst>
              </a:custGeom>
              <a:solidFill>
                <a:srgbClr val="93A0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 name="Google Shape;306;p3"/>
              <p:cNvSpPr/>
              <p:nvPr/>
            </p:nvSpPr>
            <p:spPr>
              <a:xfrm>
                <a:off x="-1223725" y="44700"/>
                <a:ext cx="45200" cy="185075"/>
              </a:xfrm>
              <a:custGeom>
                <a:avLst/>
                <a:gdLst/>
                <a:ahLst/>
                <a:cxnLst/>
                <a:rect l="l" t="t" r="r" b="b"/>
                <a:pathLst>
                  <a:path w="1808" h="7403" extrusionOk="0">
                    <a:moveTo>
                      <a:pt x="571" y="0"/>
                    </a:moveTo>
                    <a:lnTo>
                      <a:pt x="0" y="438"/>
                    </a:lnTo>
                    <a:lnTo>
                      <a:pt x="1218" y="7402"/>
                    </a:lnTo>
                    <a:lnTo>
                      <a:pt x="1808" y="6394"/>
                    </a:lnTo>
                    <a:lnTo>
                      <a:pt x="571" y="0"/>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 name="Google Shape;307;p3"/>
              <p:cNvSpPr/>
              <p:nvPr/>
            </p:nvSpPr>
            <p:spPr>
              <a:xfrm>
                <a:off x="-1861700" y="87025"/>
                <a:ext cx="213625" cy="106125"/>
              </a:xfrm>
              <a:custGeom>
                <a:avLst/>
                <a:gdLst/>
                <a:ahLst/>
                <a:cxnLst/>
                <a:rect l="l" t="t" r="r" b="b"/>
                <a:pathLst>
                  <a:path w="8545" h="4245" extrusionOk="0">
                    <a:moveTo>
                      <a:pt x="1" y="1"/>
                    </a:moveTo>
                    <a:lnTo>
                      <a:pt x="210" y="1314"/>
                    </a:lnTo>
                    <a:lnTo>
                      <a:pt x="8545" y="4244"/>
                    </a:lnTo>
                    <a:lnTo>
                      <a:pt x="8545" y="3521"/>
                    </a:lnTo>
                    <a:lnTo>
                      <a:pt x="1" y="1"/>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 name="Google Shape;308;p3"/>
              <p:cNvSpPr/>
              <p:nvPr/>
            </p:nvSpPr>
            <p:spPr>
              <a:xfrm>
                <a:off x="-1357900" y="151725"/>
                <a:ext cx="74250" cy="268825"/>
              </a:xfrm>
              <a:custGeom>
                <a:avLst/>
                <a:gdLst/>
                <a:ahLst/>
                <a:cxnLst/>
                <a:rect l="l" t="t" r="r" b="b"/>
                <a:pathLst>
                  <a:path w="2970" h="10753" extrusionOk="0">
                    <a:moveTo>
                      <a:pt x="1105" y="1"/>
                    </a:moveTo>
                    <a:lnTo>
                      <a:pt x="1" y="1238"/>
                    </a:lnTo>
                    <a:lnTo>
                      <a:pt x="2208" y="10752"/>
                    </a:lnTo>
                    <a:lnTo>
                      <a:pt x="2969" y="9420"/>
                    </a:lnTo>
                    <a:lnTo>
                      <a:pt x="1105" y="1"/>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 name="Google Shape;309;p3"/>
              <p:cNvSpPr/>
              <p:nvPr/>
            </p:nvSpPr>
            <p:spPr>
              <a:xfrm>
                <a:off x="-1839800" y="212150"/>
                <a:ext cx="282125" cy="199825"/>
              </a:xfrm>
              <a:custGeom>
                <a:avLst/>
                <a:gdLst/>
                <a:ahLst/>
                <a:cxnLst/>
                <a:rect l="l" t="t" r="r" b="b"/>
                <a:pathLst>
                  <a:path w="11285" h="7993" extrusionOk="0">
                    <a:moveTo>
                      <a:pt x="0" y="0"/>
                    </a:moveTo>
                    <a:lnTo>
                      <a:pt x="114" y="552"/>
                    </a:lnTo>
                    <a:lnTo>
                      <a:pt x="248" y="1161"/>
                    </a:lnTo>
                    <a:lnTo>
                      <a:pt x="457" y="1941"/>
                    </a:lnTo>
                    <a:lnTo>
                      <a:pt x="723" y="2855"/>
                    </a:lnTo>
                    <a:lnTo>
                      <a:pt x="876" y="3331"/>
                    </a:lnTo>
                    <a:lnTo>
                      <a:pt x="1047" y="3825"/>
                    </a:lnTo>
                    <a:lnTo>
                      <a:pt x="1237" y="4320"/>
                    </a:lnTo>
                    <a:lnTo>
                      <a:pt x="1446" y="4834"/>
                    </a:lnTo>
                    <a:lnTo>
                      <a:pt x="1675" y="5329"/>
                    </a:lnTo>
                    <a:lnTo>
                      <a:pt x="1922" y="5823"/>
                    </a:lnTo>
                    <a:lnTo>
                      <a:pt x="11285" y="7993"/>
                    </a:lnTo>
                    <a:lnTo>
                      <a:pt x="9705" y="3939"/>
                    </a:lnTo>
                    <a:lnTo>
                      <a:pt x="0" y="0"/>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 name="Google Shape;310;p3"/>
              <p:cNvSpPr/>
              <p:nvPr/>
            </p:nvSpPr>
            <p:spPr>
              <a:xfrm>
                <a:off x="-1619075" y="225950"/>
                <a:ext cx="2875" cy="6200"/>
              </a:xfrm>
              <a:custGeom>
                <a:avLst/>
                <a:gdLst/>
                <a:ahLst/>
                <a:cxnLst/>
                <a:rect l="l" t="t" r="r" b="b"/>
                <a:pathLst>
                  <a:path w="115" h="248" extrusionOk="0">
                    <a:moveTo>
                      <a:pt x="1" y="0"/>
                    </a:moveTo>
                    <a:lnTo>
                      <a:pt x="1" y="0"/>
                    </a:lnTo>
                    <a:lnTo>
                      <a:pt x="115" y="248"/>
                    </a:lnTo>
                    <a:lnTo>
                      <a:pt x="115" y="248"/>
                    </a:lnTo>
                    <a:lnTo>
                      <a:pt x="1"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 name="Google Shape;311;p3"/>
              <p:cNvSpPr/>
              <p:nvPr/>
            </p:nvSpPr>
            <p:spPr>
              <a:xfrm>
                <a:off x="-1619075" y="225950"/>
                <a:ext cx="2875" cy="6200"/>
              </a:xfrm>
              <a:custGeom>
                <a:avLst/>
                <a:gdLst/>
                <a:ahLst/>
                <a:cxnLst/>
                <a:rect l="l" t="t" r="r" b="b"/>
                <a:pathLst>
                  <a:path w="115" h="248" fill="none" extrusionOk="0">
                    <a:moveTo>
                      <a:pt x="1" y="0"/>
                    </a:moveTo>
                    <a:lnTo>
                      <a:pt x="1" y="0"/>
                    </a:lnTo>
                    <a:lnTo>
                      <a:pt x="115" y="248"/>
                    </a:lnTo>
                    <a:lnTo>
                      <a:pt x="115" y="248"/>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 name="Google Shape;312;p3"/>
              <p:cNvSpPr/>
              <p:nvPr/>
            </p:nvSpPr>
            <p:spPr>
              <a:xfrm>
                <a:off x="-1501075" y="255925"/>
                <a:ext cx="50925" cy="164625"/>
              </a:xfrm>
              <a:custGeom>
                <a:avLst/>
                <a:gdLst/>
                <a:ahLst/>
                <a:cxnLst/>
                <a:rect l="l" t="t" r="r" b="b"/>
                <a:pathLst>
                  <a:path w="2037" h="6585" extrusionOk="0">
                    <a:moveTo>
                      <a:pt x="152" y="0"/>
                    </a:moveTo>
                    <a:lnTo>
                      <a:pt x="0" y="457"/>
                    </a:lnTo>
                    <a:lnTo>
                      <a:pt x="1066" y="6584"/>
                    </a:lnTo>
                    <a:lnTo>
                      <a:pt x="1256" y="6451"/>
                    </a:lnTo>
                    <a:lnTo>
                      <a:pt x="1446" y="6299"/>
                    </a:lnTo>
                    <a:lnTo>
                      <a:pt x="1637" y="6108"/>
                    </a:lnTo>
                    <a:lnTo>
                      <a:pt x="1827" y="5880"/>
                    </a:lnTo>
                    <a:lnTo>
                      <a:pt x="1903" y="5766"/>
                    </a:lnTo>
                    <a:lnTo>
                      <a:pt x="1979" y="5652"/>
                    </a:lnTo>
                    <a:lnTo>
                      <a:pt x="2017" y="5538"/>
                    </a:lnTo>
                    <a:lnTo>
                      <a:pt x="2036" y="5423"/>
                    </a:lnTo>
                    <a:lnTo>
                      <a:pt x="2017" y="5309"/>
                    </a:lnTo>
                    <a:lnTo>
                      <a:pt x="1979" y="5195"/>
                    </a:lnTo>
                    <a:lnTo>
                      <a:pt x="1884" y="5043"/>
                    </a:lnTo>
                    <a:lnTo>
                      <a:pt x="1789" y="4795"/>
                    </a:lnTo>
                    <a:lnTo>
                      <a:pt x="1541" y="4129"/>
                    </a:lnTo>
                    <a:lnTo>
                      <a:pt x="1256" y="3292"/>
                    </a:lnTo>
                    <a:lnTo>
                      <a:pt x="932" y="2379"/>
                    </a:lnTo>
                    <a:lnTo>
                      <a:pt x="400" y="723"/>
                    </a:lnTo>
                    <a:lnTo>
                      <a:pt x="152" y="0"/>
                    </a:lnTo>
                    <a:close/>
                  </a:path>
                </a:pathLst>
              </a:custGeom>
              <a:solidFill>
                <a:srgbClr val="935E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 name="Google Shape;313;p3"/>
              <p:cNvSpPr/>
              <p:nvPr/>
            </p:nvSpPr>
            <p:spPr>
              <a:xfrm>
                <a:off x="-1690900" y="730700"/>
                <a:ext cx="497625" cy="22850"/>
              </a:xfrm>
              <a:custGeom>
                <a:avLst/>
                <a:gdLst/>
                <a:ahLst/>
                <a:cxnLst/>
                <a:rect l="l" t="t" r="r" b="b"/>
                <a:pathLst>
                  <a:path w="19905" h="914" extrusionOk="0">
                    <a:moveTo>
                      <a:pt x="9896" y="0"/>
                    </a:moveTo>
                    <a:lnTo>
                      <a:pt x="8145" y="19"/>
                    </a:lnTo>
                    <a:lnTo>
                      <a:pt x="6261" y="57"/>
                    </a:lnTo>
                    <a:lnTo>
                      <a:pt x="4282" y="133"/>
                    </a:lnTo>
                    <a:lnTo>
                      <a:pt x="2189" y="248"/>
                    </a:lnTo>
                    <a:lnTo>
                      <a:pt x="0" y="381"/>
                    </a:lnTo>
                    <a:lnTo>
                      <a:pt x="552" y="419"/>
                    </a:lnTo>
                    <a:lnTo>
                      <a:pt x="2075" y="552"/>
                    </a:lnTo>
                    <a:lnTo>
                      <a:pt x="4339" y="704"/>
                    </a:lnTo>
                    <a:lnTo>
                      <a:pt x="5709" y="761"/>
                    </a:lnTo>
                    <a:lnTo>
                      <a:pt x="7174" y="838"/>
                    </a:lnTo>
                    <a:lnTo>
                      <a:pt x="8735" y="876"/>
                    </a:lnTo>
                    <a:lnTo>
                      <a:pt x="10352" y="914"/>
                    </a:lnTo>
                    <a:lnTo>
                      <a:pt x="12008" y="914"/>
                    </a:lnTo>
                    <a:lnTo>
                      <a:pt x="13682" y="895"/>
                    </a:lnTo>
                    <a:lnTo>
                      <a:pt x="15319" y="819"/>
                    </a:lnTo>
                    <a:lnTo>
                      <a:pt x="16137" y="780"/>
                    </a:lnTo>
                    <a:lnTo>
                      <a:pt x="16917" y="723"/>
                    </a:lnTo>
                    <a:lnTo>
                      <a:pt x="17698" y="647"/>
                    </a:lnTo>
                    <a:lnTo>
                      <a:pt x="18459" y="571"/>
                    </a:lnTo>
                    <a:lnTo>
                      <a:pt x="19201" y="476"/>
                    </a:lnTo>
                    <a:lnTo>
                      <a:pt x="19905" y="381"/>
                    </a:lnTo>
                    <a:lnTo>
                      <a:pt x="19543" y="343"/>
                    </a:lnTo>
                    <a:lnTo>
                      <a:pt x="18478" y="248"/>
                    </a:lnTo>
                    <a:lnTo>
                      <a:pt x="16746" y="153"/>
                    </a:lnTo>
                    <a:lnTo>
                      <a:pt x="15661" y="95"/>
                    </a:lnTo>
                    <a:lnTo>
                      <a:pt x="14425" y="57"/>
                    </a:lnTo>
                    <a:lnTo>
                      <a:pt x="13054" y="19"/>
                    </a:lnTo>
                    <a:lnTo>
                      <a:pt x="1153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 name="Google Shape;314;p3"/>
              <p:cNvSpPr/>
              <p:nvPr/>
            </p:nvSpPr>
            <p:spPr>
              <a:xfrm>
                <a:off x="-1761775" y="740200"/>
                <a:ext cx="626550" cy="778325"/>
              </a:xfrm>
              <a:custGeom>
                <a:avLst/>
                <a:gdLst/>
                <a:ahLst/>
                <a:cxnLst/>
                <a:rect l="l" t="t" r="r" b="b"/>
                <a:pathLst>
                  <a:path w="25062" h="31133" extrusionOk="0">
                    <a:moveTo>
                      <a:pt x="0" y="1"/>
                    </a:moveTo>
                    <a:lnTo>
                      <a:pt x="1922" y="31133"/>
                    </a:lnTo>
                    <a:lnTo>
                      <a:pt x="23082" y="31133"/>
                    </a:lnTo>
                    <a:lnTo>
                      <a:pt x="2506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 name="Google Shape;315;p3"/>
              <p:cNvSpPr/>
              <p:nvPr/>
            </p:nvSpPr>
            <p:spPr>
              <a:xfrm>
                <a:off x="-1295100" y="789200"/>
                <a:ext cx="32850" cy="289750"/>
              </a:xfrm>
              <a:custGeom>
                <a:avLst/>
                <a:gdLst/>
                <a:ahLst/>
                <a:cxnLst/>
                <a:rect l="l" t="t" r="r" b="b"/>
                <a:pathLst>
                  <a:path w="1314" h="11590" extrusionOk="0">
                    <a:moveTo>
                      <a:pt x="743" y="1"/>
                    </a:moveTo>
                    <a:lnTo>
                      <a:pt x="667" y="267"/>
                    </a:lnTo>
                    <a:lnTo>
                      <a:pt x="495" y="1028"/>
                    </a:lnTo>
                    <a:lnTo>
                      <a:pt x="400" y="1580"/>
                    </a:lnTo>
                    <a:lnTo>
                      <a:pt x="286" y="2208"/>
                    </a:lnTo>
                    <a:lnTo>
                      <a:pt x="191" y="2931"/>
                    </a:lnTo>
                    <a:lnTo>
                      <a:pt x="115" y="3731"/>
                    </a:lnTo>
                    <a:lnTo>
                      <a:pt x="39" y="4587"/>
                    </a:lnTo>
                    <a:lnTo>
                      <a:pt x="1" y="5500"/>
                    </a:lnTo>
                    <a:lnTo>
                      <a:pt x="1" y="6452"/>
                    </a:lnTo>
                    <a:lnTo>
                      <a:pt x="1" y="6947"/>
                    </a:lnTo>
                    <a:lnTo>
                      <a:pt x="20" y="7441"/>
                    </a:lnTo>
                    <a:lnTo>
                      <a:pt x="58" y="7955"/>
                    </a:lnTo>
                    <a:lnTo>
                      <a:pt x="115" y="8469"/>
                    </a:lnTo>
                    <a:lnTo>
                      <a:pt x="172" y="8983"/>
                    </a:lnTo>
                    <a:lnTo>
                      <a:pt x="248" y="9496"/>
                    </a:lnTo>
                    <a:lnTo>
                      <a:pt x="343" y="10029"/>
                    </a:lnTo>
                    <a:lnTo>
                      <a:pt x="457" y="10543"/>
                    </a:lnTo>
                    <a:lnTo>
                      <a:pt x="591" y="11076"/>
                    </a:lnTo>
                    <a:lnTo>
                      <a:pt x="743" y="11590"/>
                    </a:lnTo>
                    <a:lnTo>
                      <a:pt x="800" y="11342"/>
                    </a:lnTo>
                    <a:lnTo>
                      <a:pt x="914" y="10638"/>
                    </a:lnTo>
                    <a:lnTo>
                      <a:pt x="990" y="10143"/>
                    </a:lnTo>
                    <a:lnTo>
                      <a:pt x="1085" y="9554"/>
                    </a:lnTo>
                    <a:lnTo>
                      <a:pt x="1161" y="8868"/>
                    </a:lnTo>
                    <a:lnTo>
                      <a:pt x="1219" y="8107"/>
                    </a:lnTo>
                    <a:lnTo>
                      <a:pt x="1276" y="7270"/>
                    </a:lnTo>
                    <a:lnTo>
                      <a:pt x="1314" y="6376"/>
                    </a:lnTo>
                    <a:lnTo>
                      <a:pt x="1314" y="5405"/>
                    </a:lnTo>
                    <a:lnTo>
                      <a:pt x="1295" y="4397"/>
                    </a:lnTo>
                    <a:lnTo>
                      <a:pt x="1219" y="3350"/>
                    </a:lnTo>
                    <a:lnTo>
                      <a:pt x="1104" y="2265"/>
                    </a:lnTo>
                    <a:lnTo>
                      <a:pt x="1047" y="1713"/>
                    </a:lnTo>
                    <a:lnTo>
                      <a:pt x="952" y="1143"/>
                    </a:lnTo>
                    <a:lnTo>
                      <a:pt x="857" y="572"/>
                    </a:lnTo>
                    <a:lnTo>
                      <a:pt x="743" y="1"/>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 name="Google Shape;316;p3"/>
              <p:cNvSpPr/>
              <p:nvPr/>
            </p:nvSpPr>
            <p:spPr>
              <a:xfrm>
                <a:off x="-1708500" y="1023750"/>
                <a:ext cx="17625" cy="289750"/>
              </a:xfrm>
              <a:custGeom>
                <a:avLst/>
                <a:gdLst/>
                <a:ahLst/>
                <a:cxnLst/>
                <a:rect l="l" t="t" r="r" b="b"/>
                <a:pathLst>
                  <a:path w="705" h="11590" extrusionOk="0">
                    <a:moveTo>
                      <a:pt x="210" y="0"/>
                    </a:moveTo>
                    <a:lnTo>
                      <a:pt x="191" y="267"/>
                    </a:lnTo>
                    <a:lnTo>
                      <a:pt x="134" y="1028"/>
                    </a:lnTo>
                    <a:lnTo>
                      <a:pt x="57" y="2208"/>
                    </a:lnTo>
                    <a:lnTo>
                      <a:pt x="19" y="2931"/>
                    </a:lnTo>
                    <a:lnTo>
                      <a:pt x="0" y="3730"/>
                    </a:lnTo>
                    <a:lnTo>
                      <a:pt x="0" y="4586"/>
                    </a:lnTo>
                    <a:lnTo>
                      <a:pt x="0" y="5500"/>
                    </a:lnTo>
                    <a:lnTo>
                      <a:pt x="19" y="6451"/>
                    </a:lnTo>
                    <a:lnTo>
                      <a:pt x="76" y="7460"/>
                    </a:lnTo>
                    <a:lnTo>
                      <a:pt x="153" y="8468"/>
                    </a:lnTo>
                    <a:lnTo>
                      <a:pt x="248" y="9515"/>
                    </a:lnTo>
                    <a:lnTo>
                      <a:pt x="381" y="10542"/>
                    </a:lnTo>
                    <a:lnTo>
                      <a:pt x="552" y="11589"/>
                    </a:lnTo>
                    <a:lnTo>
                      <a:pt x="571" y="11342"/>
                    </a:lnTo>
                    <a:lnTo>
                      <a:pt x="628" y="10638"/>
                    </a:lnTo>
                    <a:lnTo>
                      <a:pt x="666" y="9534"/>
                    </a:lnTo>
                    <a:lnTo>
                      <a:pt x="704" y="8088"/>
                    </a:lnTo>
                    <a:lnTo>
                      <a:pt x="704" y="7250"/>
                    </a:lnTo>
                    <a:lnTo>
                      <a:pt x="685" y="6356"/>
                    </a:lnTo>
                    <a:lnTo>
                      <a:pt x="666" y="5405"/>
                    </a:lnTo>
                    <a:lnTo>
                      <a:pt x="628" y="4396"/>
                    </a:lnTo>
                    <a:lnTo>
                      <a:pt x="552" y="3349"/>
                    </a:lnTo>
                    <a:lnTo>
                      <a:pt x="476" y="2246"/>
                    </a:lnTo>
                    <a:lnTo>
                      <a:pt x="362" y="1142"/>
                    </a:lnTo>
                    <a:lnTo>
                      <a:pt x="210" y="0"/>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 name="Google Shape;317;p3"/>
              <p:cNvSpPr/>
              <p:nvPr/>
            </p:nvSpPr>
            <p:spPr>
              <a:xfrm>
                <a:off x="-1284150" y="1117475"/>
                <a:ext cx="12875" cy="101350"/>
              </a:xfrm>
              <a:custGeom>
                <a:avLst/>
                <a:gdLst/>
                <a:ahLst/>
                <a:cxnLst/>
                <a:rect l="l" t="t" r="r" b="b"/>
                <a:pathLst>
                  <a:path w="515" h="4054" extrusionOk="0">
                    <a:moveTo>
                      <a:pt x="210" y="0"/>
                    </a:moveTo>
                    <a:lnTo>
                      <a:pt x="153" y="419"/>
                    </a:lnTo>
                    <a:lnTo>
                      <a:pt x="76" y="856"/>
                    </a:lnTo>
                    <a:lnTo>
                      <a:pt x="19" y="1408"/>
                    </a:lnTo>
                    <a:lnTo>
                      <a:pt x="0" y="2055"/>
                    </a:lnTo>
                    <a:lnTo>
                      <a:pt x="0" y="2398"/>
                    </a:lnTo>
                    <a:lnTo>
                      <a:pt x="0" y="2721"/>
                    </a:lnTo>
                    <a:lnTo>
                      <a:pt x="19" y="3064"/>
                    </a:lnTo>
                    <a:lnTo>
                      <a:pt x="76" y="3406"/>
                    </a:lnTo>
                    <a:lnTo>
                      <a:pt x="134" y="3730"/>
                    </a:lnTo>
                    <a:lnTo>
                      <a:pt x="210" y="4053"/>
                    </a:lnTo>
                    <a:lnTo>
                      <a:pt x="248" y="3977"/>
                    </a:lnTo>
                    <a:lnTo>
                      <a:pt x="305" y="3730"/>
                    </a:lnTo>
                    <a:lnTo>
                      <a:pt x="400" y="3368"/>
                    </a:lnTo>
                    <a:lnTo>
                      <a:pt x="476" y="2854"/>
                    </a:lnTo>
                    <a:lnTo>
                      <a:pt x="495" y="2569"/>
                    </a:lnTo>
                    <a:lnTo>
                      <a:pt x="514" y="2265"/>
                    </a:lnTo>
                    <a:lnTo>
                      <a:pt x="514" y="1922"/>
                    </a:lnTo>
                    <a:lnTo>
                      <a:pt x="514" y="1579"/>
                    </a:lnTo>
                    <a:lnTo>
                      <a:pt x="476" y="1199"/>
                    </a:lnTo>
                    <a:lnTo>
                      <a:pt x="419" y="818"/>
                    </a:lnTo>
                    <a:lnTo>
                      <a:pt x="324" y="419"/>
                    </a:lnTo>
                    <a:lnTo>
                      <a:pt x="210" y="0"/>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18" name="Google Shape;318;p3"/>
            <p:cNvSpPr/>
            <p:nvPr/>
          </p:nvSpPr>
          <p:spPr>
            <a:xfrm>
              <a:off x="-1840526" y="1442325"/>
              <a:ext cx="804600" cy="128700"/>
            </a:xfrm>
            <a:prstGeom prst="ellipse">
              <a:avLst/>
            </a:prstGeom>
            <a:solidFill>
              <a:srgbClr val="191919">
                <a:alpha val="26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9" name="Google Shape;319;p3"/>
          <p:cNvGrpSpPr/>
          <p:nvPr/>
        </p:nvGrpSpPr>
        <p:grpSpPr>
          <a:xfrm>
            <a:off x="8994140" y="4869180"/>
            <a:ext cx="2910205" cy="2065020"/>
            <a:chOff x="8060675" y="3682775"/>
            <a:chExt cx="1641025" cy="1309900"/>
          </a:xfrm>
        </p:grpSpPr>
        <p:grpSp>
          <p:nvGrpSpPr>
            <p:cNvPr id="320" name="Google Shape;320;p3"/>
            <p:cNvGrpSpPr/>
            <p:nvPr/>
          </p:nvGrpSpPr>
          <p:grpSpPr>
            <a:xfrm flipH="1">
              <a:off x="8215400" y="3682775"/>
              <a:ext cx="1486300" cy="1222600"/>
              <a:chOff x="756775" y="2990550"/>
              <a:chExt cx="1486300" cy="1222600"/>
            </a:xfrm>
          </p:grpSpPr>
          <p:sp>
            <p:nvSpPr>
              <p:cNvPr id="321" name="Google Shape;321;p3"/>
              <p:cNvSpPr/>
              <p:nvPr/>
            </p:nvSpPr>
            <p:spPr>
              <a:xfrm flipH="1">
                <a:off x="1188275" y="2990550"/>
                <a:ext cx="1022850" cy="1222600"/>
              </a:xfrm>
              <a:custGeom>
                <a:avLst/>
                <a:gdLst/>
                <a:ahLst/>
                <a:cxnLst/>
                <a:rect l="l" t="t" r="r" b="b"/>
                <a:pathLst>
                  <a:path w="40914" h="48904" extrusionOk="0">
                    <a:moveTo>
                      <a:pt x="40914" y="0"/>
                    </a:moveTo>
                    <a:lnTo>
                      <a:pt x="1" y="533"/>
                    </a:lnTo>
                    <a:lnTo>
                      <a:pt x="3517" y="48904"/>
                    </a:lnTo>
                    <a:lnTo>
                      <a:pt x="5861" y="48904"/>
                    </a:lnTo>
                    <a:lnTo>
                      <a:pt x="7565" y="44535"/>
                    </a:lnTo>
                    <a:lnTo>
                      <a:pt x="36758" y="44535"/>
                    </a:lnTo>
                    <a:lnTo>
                      <a:pt x="38037" y="48904"/>
                    </a:lnTo>
                    <a:lnTo>
                      <a:pt x="40061" y="48904"/>
                    </a:lnTo>
                    <a:lnTo>
                      <a:pt x="40914" y="0"/>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 name="Google Shape;322;p3"/>
              <p:cNvSpPr/>
              <p:nvPr/>
            </p:nvSpPr>
            <p:spPr>
              <a:xfrm flipH="1">
                <a:off x="1188275" y="2990550"/>
                <a:ext cx="1022850" cy="1222600"/>
              </a:xfrm>
              <a:custGeom>
                <a:avLst/>
                <a:gdLst/>
                <a:ahLst/>
                <a:cxnLst/>
                <a:rect l="l" t="t" r="r" b="b"/>
                <a:pathLst>
                  <a:path w="40914" h="48904" fill="none" extrusionOk="0">
                    <a:moveTo>
                      <a:pt x="3517" y="48904"/>
                    </a:moveTo>
                    <a:lnTo>
                      <a:pt x="1" y="533"/>
                    </a:lnTo>
                    <a:lnTo>
                      <a:pt x="40914" y="0"/>
                    </a:lnTo>
                    <a:lnTo>
                      <a:pt x="40061" y="48904"/>
                    </a:lnTo>
                    <a:lnTo>
                      <a:pt x="38037" y="48904"/>
                    </a:lnTo>
                    <a:lnTo>
                      <a:pt x="36758" y="44535"/>
                    </a:lnTo>
                    <a:lnTo>
                      <a:pt x="7565" y="44535"/>
                    </a:lnTo>
                    <a:lnTo>
                      <a:pt x="5861" y="48904"/>
                    </a:lnTo>
                    <a:lnTo>
                      <a:pt x="3517" y="48904"/>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 name="Google Shape;323;p3"/>
              <p:cNvSpPr/>
              <p:nvPr/>
            </p:nvSpPr>
            <p:spPr>
              <a:xfrm flipH="1">
                <a:off x="756775" y="2990550"/>
                <a:ext cx="452825" cy="1222600"/>
              </a:xfrm>
              <a:custGeom>
                <a:avLst/>
                <a:gdLst/>
                <a:ahLst/>
                <a:cxnLst/>
                <a:rect l="l" t="t" r="r" b="b"/>
                <a:pathLst>
                  <a:path w="18113" h="48904" extrusionOk="0">
                    <a:moveTo>
                      <a:pt x="853" y="0"/>
                    </a:moveTo>
                    <a:lnTo>
                      <a:pt x="0" y="48904"/>
                    </a:lnTo>
                    <a:lnTo>
                      <a:pt x="14703" y="48904"/>
                    </a:lnTo>
                    <a:lnTo>
                      <a:pt x="1811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 name="Google Shape;324;p3"/>
              <p:cNvSpPr/>
              <p:nvPr/>
            </p:nvSpPr>
            <p:spPr>
              <a:xfrm flipH="1">
                <a:off x="756775" y="2990550"/>
                <a:ext cx="452825" cy="1222600"/>
              </a:xfrm>
              <a:custGeom>
                <a:avLst/>
                <a:gdLst/>
                <a:ahLst/>
                <a:cxnLst/>
                <a:rect l="l" t="t" r="r" b="b"/>
                <a:pathLst>
                  <a:path w="18113" h="48904" extrusionOk="0">
                    <a:moveTo>
                      <a:pt x="853" y="0"/>
                    </a:moveTo>
                    <a:lnTo>
                      <a:pt x="0" y="48904"/>
                    </a:lnTo>
                    <a:lnTo>
                      <a:pt x="14703" y="48904"/>
                    </a:lnTo>
                    <a:lnTo>
                      <a:pt x="18113" y="0"/>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 name="Google Shape;325;p3"/>
              <p:cNvSpPr/>
              <p:nvPr/>
            </p:nvSpPr>
            <p:spPr>
              <a:xfrm flipH="1">
                <a:off x="1276175" y="3017175"/>
                <a:ext cx="966900" cy="1020175"/>
              </a:xfrm>
              <a:custGeom>
                <a:avLst/>
                <a:gdLst/>
                <a:ahLst/>
                <a:cxnLst/>
                <a:rect l="l" t="t" r="r" b="b"/>
                <a:pathLst>
                  <a:path w="38676" h="40807" extrusionOk="0">
                    <a:moveTo>
                      <a:pt x="38676" y="1"/>
                    </a:moveTo>
                    <a:lnTo>
                      <a:pt x="0" y="960"/>
                    </a:lnTo>
                    <a:lnTo>
                      <a:pt x="2131" y="40807"/>
                    </a:lnTo>
                    <a:lnTo>
                      <a:pt x="38143" y="40807"/>
                    </a:lnTo>
                    <a:lnTo>
                      <a:pt x="38676"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 name="Google Shape;326;p3"/>
              <p:cNvSpPr/>
              <p:nvPr/>
            </p:nvSpPr>
            <p:spPr>
              <a:xfrm flipH="1">
                <a:off x="1276175" y="3017175"/>
                <a:ext cx="966900" cy="1020175"/>
              </a:xfrm>
              <a:custGeom>
                <a:avLst/>
                <a:gdLst/>
                <a:ahLst/>
                <a:cxnLst/>
                <a:rect l="l" t="t" r="r" b="b"/>
                <a:pathLst>
                  <a:path w="38676" h="40807" fill="none" extrusionOk="0">
                    <a:moveTo>
                      <a:pt x="38676" y="1"/>
                    </a:moveTo>
                    <a:lnTo>
                      <a:pt x="0" y="960"/>
                    </a:lnTo>
                    <a:lnTo>
                      <a:pt x="2131" y="40807"/>
                    </a:lnTo>
                    <a:lnTo>
                      <a:pt x="38143" y="40807"/>
                    </a:lnTo>
                    <a:lnTo>
                      <a:pt x="38676"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 name="Google Shape;327;p3"/>
              <p:cNvSpPr/>
              <p:nvPr/>
            </p:nvSpPr>
            <p:spPr>
              <a:xfrm flipH="1">
                <a:off x="1230900" y="3017175"/>
                <a:ext cx="58625" cy="1020175"/>
              </a:xfrm>
              <a:custGeom>
                <a:avLst/>
                <a:gdLst/>
                <a:ahLst/>
                <a:cxnLst/>
                <a:rect l="l" t="t" r="r" b="b"/>
                <a:pathLst>
                  <a:path w="2345" h="40807" extrusionOk="0">
                    <a:moveTo>
                      <a:pt x="534" y="1"/>
                    </a:moveTo>
                    <a:lnTo>
                      <a:pt x="1" y="40807"/>
                    </a:lnTo>
                    <a:lnTo>
                      <a:pt x="1066" y="40807"/>
                    </a:lnTo>
                    <a:lnTo>
                      <a:pt x="2345" y="1"/>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 name="Google Shape;328;p3"/>
              <p:cNvSpPr/>
              <p:nvPr/>
            </p:nvSpPr>
            <p:spPr>
              <a:xfrm flipH="1">
                <a:off x="1230900" y="3017175"/>
                <a:ext cx="58625" cy="1020175"/>
              </a:xfrm>
              <a:custGeom>
                <a:avLst/>
                <a:gdLst/>
                <a:ahLst/>
                <a:cxnLst/>
                <a:rect l="l" t="t" r="r" b="b"/>
                <a:pathLst>
                  <a:path w="2345" h="40807" fill="none" extrusionOk="0">
                    <a:moveTo>
                      <a:pt x="1" y="40807"/>
                    </a:moveTo>
                    <a:lnTo>
                      <a:pt x="534" y="1"/>
                    </a:lnTo>
                    <a:lnTo>
                      <a:pt x="2345" y="1"/>
                    </a:lnTo>
                    <a:lnTo>
                      <a:pt x="1066" y="40807"/>
                    </a:lnTo>
                    <a:lnTo>
                      <a:pt x="1" y="40807"/>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 name="Google Shape;329;p3"/>
              <p:cNvSpPr/>
              <p:nvPr/>
            </p:nvSpPr>
            <p:spPr>
              <a:xfrm flipH="1">
                <a:off x="1651725" y="3131725"/>
                <a:ext cx="298350" cy="34650"/>
              </a:xfrm>
              <a:custGeom>
                <a:avLst/>
                <a:gdLst/>
                <a:ahLst/>
                <a:cxnLst/>
                <a:rect l="l" t="t" r="r" b="b"/>
                <a:pathLst>
                  <a:path w="11934" h="1386" extrusionOk="0">
                    <a:moveTo>
                      <a:pt x="11933" y="0"/>
                    </a:moveTo>
                    <a:lnTo>
                      <a:pt x="0" y="320"/>
                    </a:lnTo>
                    <a:lnTo>
                      <a:pt x="0" y="1385"/>
                    </a:lnTo>
                    <a:lnTo>
                      <a:pt x="11933" y="1385"/>
                    </a:lnTo>
                    <a:lnTo>
                      <a:pt x="11933" y="0"/>
                    </a:lnTo>
                    <a:close/>
                  </a:path>
                </a:pathLst>
              </a:custGeom>
              <a:solidFill>
                <a:srgbClr val="895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 name="Google Shape;330;p3"/>
              <p:cNvSpPr/>
              <p:nvPr/>
            </p:nvSpPr>
            <p:spPr>
              <a:xfrm flipH="1">
                <a:off x="1601125" y="3131725"/>
                <a:ext cx="309000" cy="98575"/>
              </a:xfrm>
              <a:custGeom>
                <a:avLst/>
                <a:gdLst/>
                <a:ahLst/>
                <a:cxnLst/>
                <a:rect l="l" t="t" r="r" b="b"/>
                <a:pathLst>
                  <a:path w="12360" h="3943" extrusionOk="0">
                    <a:moveTo>
                      <a:pt x="11507" y="0"/>
                    </a:moveTo>
                    <a:lnTo>
                      <a:pt x="10974" y="320"/>
                    </a:lnTo>
                    <a:lnTo>
                      <a:pt x="11507" y="2557"/>
                    </a:lnTo>
                    <a:lnTo>
                      <a:pt x="2025" y="2557"/>
                    </a:lnTo>
                    <a:lnTo>
                      <a:pt x="1492" y="1385"/>
                    </a:lnTo>
                    <a:lnTo>
                      <a:pt x="0" y="1385"/>
                    </a:lnTo>
                    <a:lnTo>
                      <a:pt x="1066" y="3942"/>
                    </a:lnTo>
                    <a:lnTo>
                      <a:pt x="12359" y="3729"/>
                    </a:lnTo>
                    <a:lnTo>
                      <a:pt x="11507" y="0"/>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 name="Google Shape;331;p3"/>
              <p:cNvSpPr/>
              <p:nvPr/>
            </p:nvSpPr>
            <p:spPr>
              <a:xfrm flipH="1">
                <a:off x="1601125" y="3131725"/>
                <a:ext cx="309000" cy="98575"/>
              </a:xfrm>
              <a:custGeom>
                <a:avLst/>
                <a:gdLst/>
                <a:ahLst/>
                <a:cxnLst/>
                <a:rect l="l" t="t" r="r" b="b"/>
                <a:pathLst>
                  <a:path w="12360" h="3943" fill="none" extrusionOk="0">
                    <a:moveTo>
                      <a:pt x="11507" y="0"/>
                    </a:moveTo>
                    <a:lnTo>
                      <a:pt x="10974" y="320"/>
                    </a:lnTo>
                    <a:lnTo>
                      <a:pt x="11507" y="2557"/>
                    </a:lnTo>
                    <a:lnTo>
                      <a:pt x="2025" y="2557"/>
                    </a:lnTo>
                    <a:lnTo>
                      <a:pt x="1492" y="1385"/>
                    </a:lnTo>
                    <a:lnTo>
                      <a:pt x="0" y="1385"/>
                    </a:lnTo>
                    <a:lnTo>
                      <a:pt x="1066" y="3942"/>
                    </a:lnTo>
                    <a:lnTo>
                      <a:pt x="12359" y="3729"/>
                    </a:lnTo>
                    <a:lnTo>
                      <a:pt x="11507" y="0"/>
                    </a:lnTo>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 name="Google Shape;332;p3"/>
              <p:cNvSpPr/>
              <p:nvPr/>
            </p:nvSpPr>
            <p:spPr>
              <a:xfrm flipH="1">
                <a:off x="1622450" y="3131725"/>
                <a:ext cx="29300" cy="34650"/>
              </a:xfrm>
              <a:custGeom>
                <a:avLst/>
                <a:gdLst/>
                <a:ahLst/>
                <a:cxnLst/>
                <a:rect l="l" t="t" r="r" b="b"/>
                <a:pathLst>
                  <a:path w="1172" h="1386" extrusionOk="0">
                    <a:moveTo>
                      <a:pt x="0" y="0"/>
                    </a:moveTo>
                    <a:lnTo>
                      <a:pt x="0" y="1385"/>
                    </a:lnTo>
                    <a:lnTo>
                      <a:pt x="959" y="1385"/>
                    </a:lnTo>
                    <a:lnTo>
                      <a:pt x="1172" y="0"/>
                    </a:lnTo>
                    <a:close/>
                  </a:path>
                </a:pathLst>
              </a:custGeom>
              <a:solidFill>
                <a:srgbClr val="895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 name="Google Shape;333;p3"/>
              <p:cNvSpPr/>
              <p:nvPr/>
            </p:nvSpPr>
            <p:spPr>
              <a:xfrm flipH="1">
                <a:off x="1278825" y="3320825"/>
                <a:ext cx="950925" cy="37325"/>
              </a:xfrm>
              <a:custGeom>
                <a:avLst/>
                <a:gdLst/>
                <a:ahLst/>
                <a:cxnLst/>
                <a:rect l="l" t="t" r="r" b="b"/>
                <a:pathLst>
                  <a:path w="38037" h="1493" extrusionOk="0">
                    <a:moveTo>
                      <a:pt x="38036" y="1"/>
                    </a:moveTo>
                    <a:lnTo>
                      <a:pt x="0" y="1279"/>
                    </a:lnTo>
                    <a:lnTo>
                      <a:pt x="0" y="1492"/>
                    </a:lnTo>
                    <a:lnTo>
                      <a:pt x="38036" y="533"/>
                    </a:lnTo>
                    <a:lnTo>
                      <a:pt x="38036" y="1"/>
                    </a:lnTo>
                    <a:close/>
                  </a:path>
                </a:pathLst>
              </a:custGeom>
              <a:solidFill>
                <a:srgbClr val="EACF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 name="Google Shape;334;p3"/>
              <p:cNvSpPr/>
              <p:nvPr/>
            </p:nvSpPr>
            <p:spPr>
              <a:xfrm flipH="1">
                <a:off x="1651725" y="3438025"/>
                <a:ext cx="298350" cy="34650"/>
              </a:xfrm>
              <a:custGeom>
                <a:avLst/>
                <a:gdLst/>
                <a:ahLst/>
                <a:cxnLst/>
                <a:rect l="l" t="t" r="r" b="b"/>
                <a:pathLst>
                  <a:path w="11934" h="1386" extrusionOk="0">
                    <a:moveTo>
                      <a:pt x="11933" y="1"/>
                    </a:moveTo>
                    <a:lnTo>
                      <a:pt x="0" y="427"/>
                    </a:lnTo>
                    <a:lnTo>
                      <a:pt x="0" y="1386"/>
                    </a:lnTo>
                    <a:lnTo>
                      <a:pt x="11933" y="1386"/>
                    </a:lnTo>
                    <a:lnTo>
                      <a:pt x="11933" y="1"/>
                    </a:lnTo>
                    <a:close/>
                  </a:path>
                </a:pathLst>
              </a:custGeom>
              <a:solidFill>
                <a:srgbClr val="895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 name="Google Shape;335;p3"/>
              <p:cNvSpPr/>
              <p:nvPr/>
            </p:nvSpPr>
            <p:spPr>
              <a:xfrm flipH="1">
                <a:off x="1601125" y="3438025"/>
                <a:ext cx="309000" cy="98575"/>
              </a:xfrm>
              <a:custGeom>
                <a:avLst/>
                <a:gdLst/>
                <a:ahLst/>
                <a:cxnLst/>
                <a:rect l="l" t="t" r="r" b="b"/>
                <a:pathLst>
                  <a:path w="12360" h="3943" extrusionOk="0">
                    <a:moveTo>
                      <a:pt x="11507" y="1"/>
                    </a:moveTo>
                    <a:lnTo>
                      <a:pt x="10974" y="427"/>
                    </a:lnTo>
                    <a:lnTo>
                      <a:pt x="11507" y="2558"/>
                    </a:lnTo>
                    <a:lnTo>
                      <a:pt x="2025" y="2558"/>
                    </a:lnTo>
                    <a:lnTo>
                      <a:pt x="1492" y="1386"/>
                    </a:lnTo>
                    <a:lnTo>
                      <a:pt x="0" y="1386"/>
                    </a:lnTo>
                    <a:lnTo>
                      <a:pt x="1066" y="3943"/>
                    </a:lnTo>
                    <a:lnTo>
                      <a:pt x="12359" y="3730"/>
                    </a:lnTo>
                    <a:lnTo>
                      <a:pt x="11507" y="1"/>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 name="Google Shape;336;p3"/>
              <p:cNvSpPr/>
              <p:nvPr/>
            </p:nvSpPr>
            <p:spPr>
              <a:xfrm flipH="1">
                <a:off x="1601125" y="3438025"/>
                <a:ext cx="309000" cy="98575"/>
              </a:xfrm>
              <a:custGeom>
                <a:avLst/>
                <a:gdLst/>
                <a:ahLst/>
                <a:cxnLst/>
                <a:rect l="l" t="t" r="r" b="b"/>
                <a:pathLst>
                  <a:path w="12360" h="3943" fill="none" extrusionOk="0">
                    <a:moveTo>
                      <a:pt x="11507" y="1"/>
                    </a:moveTo>
                    <a:lnTo>
                      <a:pt x="10974" y="427"/>
                    </a:lnTo>
                    <a:lnTo>
                      <a:pt x="11507" y="2558"/>
                    </a:lnTo>
                    <a:lnTo>
                      <a:pt x="2025" y="2558"/>
                    </a:lnTo>
                    <a:lnTo>
                      <a:pt x="1492" y="1386"/>
                    </a:lnTo>
                    <a:lnTo>
                      <a:pt x="0" y="1386"/>
                    </a:lnTo>
                    <a:lnTo>
                      <a:pt x="1066" y="3943"/>
                    </a:lnTo>
                    <a:lnTo>
                      <a:pt x="12359" y="3730"/>
                    </a:lnTo>
                    <a:lnTo>
                      <a:pt x="11507" y="1"/>
                    </a:lnTo>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 name="Google Shape;337;p3"/>
              <p:cNvSpPr/>
              <p:nvPr/>
            </p:nvSpPr>
            <p:spPr>
              <a:xfrm flipH="1">
                <a:off x="1622450" y="3438025"/>
                <a:ext cx="29300" cy="34650"/>
              </a:xfrm>
              <a:custGeom>
                <a:avLst/>
                <a:gdLst/>
                <a:ahLst/>
                <a:cxnLst/>
                <a:rect l="l" t="t" r="r" b="b"/>
                <a:pathLst>
                  <a:path w="1172" h="1386" extrusionOk="0">
                    <a:moveTo>
                      <a:pt x="0" y="1"/>
                    </a:moveTo>
                    <a:lnTo>
                      <a:pt x="0" y="1386"/>
                    </a:lnTo>
                    <a:lnTo>
                      <a:pt x="959" y="1386"/>
                    </a:lnTo>
                    <a:lnTo>
                      <a:pt x="1172" y="1"/>
                    </a:lnTo>
                    <a:close/>
                  </a:path>
                </a:pathLst>
              </a:custGeom>
              <a:solidFill>
                <a:srgbClr val="895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 name="Google Shape;338;p3"/>
              <p:cNvSpPr/>
              <p:nvPr/>
            </p:nvSpPr>
            <p:spPr>
              <a:xfrm flipH="1">
                <a:off x="1284150" y="3747000"/>
                <a:ext cx="921650" cy="8025"/>
              </a:xfrm>
              <a:custGeom>
                <a:avLst/>
                <a:gdLst/>
                <a:ahLst/>
                <a:cxnLst/>
                <a:rect l="l" t="t" r="r" b="b"/>
                <a:pathLst>
                  <a:path w="36866" h="321" extrusionOk="0">
                    <a:moveTo>
                      <a:pt x="1" y="1"/>
                    </a:moveTo>
                    <a:lnTo>
                      <a:pt x="1" y="107"/>
                    </a:lnTo>
                    <a:lnTo>
                      <a:pt x="36758" y="320"/>
                    </a:lnTo>
                    <a:lnTo>
                      <a:pt x="36865" y="107"/>
                    </a:lnTo>
                    <a:lnTo>
                      <a:pt x="1" y="1"/>
                    </a:lnTo>
                    <a:close/>
                  </a:path>
                </a:pathLst>
              </a:custGeom>
              <a:solidFill>
                <a:srgbClr val="EACF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 name="Google Shape;339;p3"/>
              <p:cNvSpPr/>
              <p:nvPr/>
            </p:nvSpPr>
            <p:spPr>
              <a:xfrm flipH="1">
                <a:off x="1630425" y="3826900"/>
                <a:ext cx="298350" cy="32000"/>
              </a:xfrm>
              <a:custGeom>
                <a:avLst/>
                <a:gdLst/>
                <a:ahLst/>
                <a:cxnLst/>
                <a:rect l="l" t="t" r="r" b="b"/>
                <a:pathLst>
                  <a:path w="11934" h="1280" extrusionOk="0">
                    <a:moveTo>
                      <a:pt x="11933" y="1"/>
                    </a:moveTo>
                    <a:lnTo>
                      <a:pt x="0" y="321"/>
                    </a:lnTo>
                    <a:lnTo>
                      <a:pt x="0" y="1279"/>
                    </a:lnTo>
                    <a:lnTo>
                      <a:pt x="11933" y="1279"/>
                    </a:lnTo>
                    <a:lnTo>
                      <a:pt x="11933" y="1"/>
                    </a:lnTo>
                    <a:close/>
                  </a:path>
                </a:pathLst>
              </a:custGeom>
              <a:solidFill>
                <a:srgbClr val="895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 name="Google Shape;340;p3"/>
              <p:cNvSpPr/>
              <p:nvPr/>
            </p:nvSpPr>
            <p:spPr>
              <a:xfrm flipH="1">
                <a:off x="1579825" y="3826900"/>
                <a:ext cx="309000" cy="98600"/>
              </a:xfrm>
              <a:custGeom>
                <a:avLst/>
                <a:gdLst/>
                <a:ahLst/>
                <a:cxnLst/>
                <a:rect l="l" t="t" r="r" b="b"/>
                <a:pathLst>
                  <a:path w="12360" h="3944" extrusionOk="0">
                    <a:moveTo>
                      <a:pt x="11507" y="1"/>
                    </a:moveTo>
                    <a:lnTo>
                      <a:pt x="10975" y="321"/>
                    </a:lnTo>
                    <a:lnTo>
                      <a:pt x="11507" y="2451"/>
                    </a:lnTo>
                    <a:lnTo>
                      <a:pt x="2025" y="2558"/>
                    </a:lnTo>
                    <a:lnTo>
                      <a:pt x="1599" y="1279"/>
                    </a:lnTo>
                    <a:lnTo>
                      <a:pt x="1" y="1279"/>
                    </a:lnTo>
                    <a:lnTo>
                      <a:pt x="1066" y="3943"/>
                    </a:lnTo>
                    <a:lnTo>
                      <a:pt x="12360" y="3623"/>
                    </a:lnTo>
                    <a:lnTo>
                      <a:pt x="11507" y="1"/>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 name="Google Shape;341;p3"/>
              <p:cNvSpPr/>
              <p:nvPr/>
            </p:nvSpPr>
            <p:spPr>
              <a:xfrm flipH="1">
                <a:off x="1579825" y="3826900"/>
                <a:ext cx="309000" cy="98600"/>
              </a:xfrm>
              <a:custGeom>
                <a:avLst/>
                <a:gdLst/>
                <a:ahLst/>
                <a:cxnLst/>
                <a:rect l="l" t="t" r="r" b="b"/>
                <a:pathLst>
                  <a:path w="12360" h="3944" fill="none" extrusionOk="0">
                    <a:moveTo>
                      <a:pt x="11507" y="1"/>
                    </a:moveTo>
                    <a:lnTo>
                      <a:pt x="10975" y="321"/>
                    </a:lnTo>
                    <a:lnTo>
                      <a:pt x="11507" y="2451"/>
                    </a:lnTo>
                    <a:lnTo>
                      <a:pt x="2025" y="2558"/>
                    </a:lnTo>
                    <a:lnTo>
                      <a:pt x="1599" y="1279"/>
                    </a:lnTo>
                    <a:lnTo>
                      <a:pt x="1" y="1279"/>
                    </a:lnTo>
                    <a:lnTo>
                      <a:pt x="1066" y="3943"/>
                    </a:lnTo>
                    <a:lnTo>
                      <a:pt x="12360" y="3623"/>
                    </a:lnTo>
                    <a:lnTo>
                      <a:pt x="11507"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 name="Google Shape;342;p3"/>
              <p:cNvSpPr/>
              <p:nvPr/>
            </p:nvSpPr>
            <p:spPr>
              <a:xfrm flipH="1">
                <a:off x="1601125" y="3826900"/>
                <a:ext cx="29325" cy="32000"/>
              </a:xfrm>
              <a:custGeom>
                <a:avLst/>
                <a:gdLst/>
                <a:ahLst/>
                <a:cxnLst/>
                <a:rect l="l" t="t" r="r" b="b"/>
                <a:pathLst>
                  <a:path w="1173" h="1280" extrusionOk="0">
                    <a:moveTo>
                      <a:pt x="0" y="1"/>
                    </a:moveTo>
                    <a:lnTo>
                      <a:pt x="0" y="1279"/>
                    </a:lnTo>
                    <a:lnTo>
                      <a:pt x="959" y="1279"/>
                    </a:lnTo>
                    <a:lnTo>
                      <a:pt x="1172" y="1"/>
                    </a:lnTo>
                    <a:close/>
                  </a:path>
                </a:pathLst>
              </a:custGeom>
              <a:solidFill>
                <a:srgbClr val="895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 name="Google Shape;343;p3"/>
              <p:cNvSpPr/>
              <p:nvPr/>
            </p:nvSpPr>
            <p:spPr>
              <a:xfrm flipH="1">
                <a:off x="2133850" y="4037325"/>
                <a:ext cx="2675" cy="29325"/>
              </a:xfrm>
              <a:custGeom>
                <a:avLst/>
                <a:gdLst/>
                <a:ahLst/>
                <a:cxnLst/>
                <a:rect l="l" t="t" r="r" b="b"/>
                <a:pathLst>
                  <a:path w="107" h="1173" extrusionOk="0">
                    <a:moveTo>
                      <a:pt x="0" y="1"/>
                    </a:moveTo>
                    <a:lnTo>
                      <a:pt x="107" y="1173"/>
                    </a:lnTo>
                    <a:lnTo>
                      <a:pt x="107" y="1"/>
                    </a:lnTo>
                    <a:close/>
                  </a:path>
                </a:pathLst>
              </a:custGeom>
              <a:solidFill>
                <a:srgbClr val="ECAB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 name="Google Shape;344;p3"/>
              <p:cNvSpPr/>
              <p:nvPr/>
            </p:nvSpPr>
            <p:spPr>
              <a:xfrm flipH="1">
                <a:off x="2133850" y="4037325"/>
                <a:ext cx="2675" cy="29325"/>
              </a:xfrm>
              <a:custGeom>
                <a:avLst/>
                <a:gdLst/>
                <a:ahLst/>
                <a:cxnLst/>
                <a:rect l="l" t="t" r="r" b="b"/>
                <a:pathLst>
                  <a:path w="107" h="1173" fill="none" extrusionOk="0">
                    <a:moveTo>
                      <a:pt x="107" y="1"/>
                    </a:moveTo>
                    <a:lnTo>
                      <a:pt x="0" y="1"/>
                    </a:lnTo>
                    <a:lnTo>
                      <a:pt x="107" y="1173"/>
                    </a:lnTo>
                    <a:lnTo>
                      <a:pt x="107" y="1173"/>
                    </a:lnTo>
                    <a:lnTo>
                      <a:pt x="107"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 name="Google Shape;345;p3"/>
              <p:cNvSpPr/>
              <p:nvPr/>
            </p:nvSpPr>
            <p:spPr>
              <a:xfrm flipH="1">
                <a:off x="1289500" y="4037325"/>
                <a:ext cx="847025" cy="25"/>
              </a:xfrm>
              <a:custGeom>
                <a:avLst/>
                <a:gdLst/>
                <a:ahLst/>
                <a:cxnLst/>
                <a:rect l="l" t="t" r="r" b="b"/>
                <a:pathLst>
                  <a:path w="33881" h="1" extrusionOk="0">
                    <a:moveTo>
                      <a:pt x="33881" y="1"/>
                    </a:moveTo>
                    <a:lnTo>
                      <a:pt x="0" y="1"/>
                    </a:lnTo>
                    <a:lnTo>
                      <a:pt x="107" y="1"/>
                    </a:lnTo>
                    <a:lnTo>
                      <a:pt x="33881" y="1"/>
                    </a:lnTo>
                    <a:close/>
                  </a:path>
                </a:pathLst>
              </a:custGeom>
              <a:solidFill>
                <a:srgbClr val="EC9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 name="Google Shape;346;p3"/>
              <p:cNvSpPr/>
              <p:nvPr/>
            </p:nvSpPr>
            <p:spPr>
              <a:xfrm flipH="1">
                <a:off x="1289500" y="4037325"/>
                <a:ext cx="847025" cy="25"/>
              </a:xfrm>
              <a:custGeom>
                <a:avLst/>
                <a:gdLst/>
                <a:ahLst/>
                <a:cxnLst/>
                <a:rect l="l" t="t" r="r" b="b"/>
                <a:pathLst>
                  <a:path w="33881" h="1" fill="none" extrusionOk="0">
                    <a:moveTo>
                      <a:pt x="33881" y="1"/>
                    </a:moveTo>
                    <a:lnTo>
                      <a:pt x="0" y="1"/>
                    </a:lnTo>
                    <a:lnTo>
                      <a:pt x="107" y="1"/>
                    </a:lnTo>
                    <a:lnTo>
                      <a:pt x="3388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 name="Google Shape;347;p3"/>
              <p:cNvSpPr/>
              <p:nvPr/>
            </p:nvSpPr>
            <p:spPr>
              <a:xfrm flipH="1">
                <a:off x="1260200" y="4037325"/>
                <a:ext cx="873675" cy="45325"/>
              </a:xfrm>
              <a:custGeom>
                <a:avLst/>
                <a:gdLst/>
                <a:ahLst/>
                <a:cxnLst/>
                <a:rect l="l" t="t" r="r" b="b"/>
                <a:pathLst>
                  <a:path w="34947" h="1813" extrusionOk="0">
                    <a:moveTo>
                      <a:pt x="1" y="1"/>
                    </a:moveTo>
                    <a:lnTo>
                      <a:pt x="1" y="1173"/>
                    </a:lnTo>
                    <a:lnTo>
                      <a:pt x="34947" y="1812"/>
                    </a:lnTo>
                    <a:lnTo>
                      <a:pt x="34840" y="1"/>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 name="Google Shape;348;p3"/>
              <p:cNvSpPr/>
              <p:nvPr/>
            </p:nvSpPr>
            <p:spPr>
              <a:xfrm flipH="1">
                <a:off x="1505250" y="4103925"/>
                <a:ext cx="559375" cy="109225"/>
              </a:xfrm>
              <a:custGeom>
                <a:avLst/>
                <a:gdLst/>
                <a:ahLst/>
                <a:cxnLst/>
                <a:rect l="l" t="t" r="r" b="b"/>
                <a:pathLst>
                  <a:path w="22375" h="4369" extrusionOk="0">
                    <a:moveTo>
                      <a:pt x="1705" y="0"/>
                    </a:moveTo>
                    <a:lnTo>
                      <a:pt x="1" y="4369"/>
                    </a:lnTo>
                    <a:lnTo>
                      <a:pt x="20351" y="4369"/>
                    </a:lnTo>
                    <a:lnTo>
                      <a:pt x="2237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 name="Google Shape;349;p3"/>
              <p:cNvSpPr/>
              <p:nvPr/>
            </p:nvSpPr>
            <p:spPr>
              <a:xfrm flipH="1">
                <a:off x="1505250" y="4103925"/>
                <a:ext cx="559375" cy="109225"/>
              </a:xfrm>
              <a:custGeom>
                <a:avLst/>
                <a:gdLst/>
                <a:ahLst/>
                <a:cxnLst/>
                <a:rect l="l" t="t" r="r" b="b"/>
                <a:pathLst>
                  <a:path w="22375" h="4369" extrusionOk="0">
                    <a:moveTo>
                      <a:pt x="1705" y="0"/>
                    </a:moveTo>
                    <a:lnTo>
                      <a:pt x="1" y="4369"/>
                    </a:lnTo>
                    <a:lnTo>
                      <a:pt x="20351" y="4369"/>
                    </a:lnTo>
                    <a:lnTo>
                      <a:pt x="22375" y="0"/>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 name="Google Shape;350;p3"/>
              <p:cNvSpPr/>
              <p:nvPr/>
            </p:nvSpPr>
            <p:spPr>
              <a:xfrm flipH="1">
                <a:off x="1505250" y="4103925"/>
                <a:ext cx="559375" cy="109225"/>
              </a:xfrm>
              <a:custGeom>
                <a:avLst/>
                <a:gdLst/>
                <a:ahLst/>
                <a:cxnLst/>
                <a:rect l="l" t="t" r="r" b="b"/>
                <a:pathLst>
                  <a:path w="22375" h="4369" fill="none" extrusionOk="0">
                    <a:moveTo>
                      <a:pt x="1" y="4369"/>
                    </a:moveTo>
                    <a:lnTo>
                      <a:pt x="20351" y="4369"/>
                    </a:lnTo>
                    <a:lnTo>
                      <a:pt x="22375" y="0"/>
                    </a:lnTo>
                    <a:lnTo>
                      <a:pt x="1705" y="0"/>
                    </a:lnTo>
                    <a:lnTo>
                      <a:pt x="1" y="4369"/>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 name="Google Shape;351;p3"/>
              <p:cNvSpPr/>
              <p:nvPr/>
            </p:nvSpPr>
            <p:spPr>
              <a:xfrm flipH="1">
                <a:off x="1505250" y="4103925"/>
                <a:ext cx="530075" cy="109225"/>
              </a:xfrm>
              <a:custGeom>
                <a:avLst/>
                <a:gdLst/>
                <a:ahLst/>
                <a:cxnLst/>
                <a:rect l="l" t="t" r="r" b="b"/>
                <a:pathLst>
                  <a:path w="21203" h="4369" extrusionOk="0">
                    <a:moveTo>
                      <a:pt x="533" y="0"/>
                    </a:moveTo>
                    <a:lnTo>
                      <a:pt x="1" y="1172"/>
                    </a:lnTo>
                    <a:lnTo>
                      <a:pt x="19179" y="4369"/>
                    </a:lnTo>
                    <a:lnTo>
                      <a:pt x="21203" y="0"/>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 name="Google Shape;352;p3"/>
              <p:cNvSpPr/>
              <p:nvPr/>
            </p:nvSpPr>
            <p:spPr>
              <a:xfrm flipH="1">
                <a:off x="1505250" y="4103925"/>
                <a:ext cx="530075" cy="109225"/>
              </a:xfrm>
              <a:custGeom>
                <a:avLst/>
                <a:gdLst/>
                <a:ahLst/>
                <a:cxnLst/>
                <a:rect l="l" t="t" r="r" b="b"/>
                <a:pathLst>
                  <a:path w="21203" h="4369" fill="none" extrusionOk="0">
                    <a:moveTo>
                      <a:pt x="21203" y="0"/>
                    </a:moveTo>
                    <a:lnTo>
                      <a:pt x="533" y="0"/>
                    </a:lnTo>
                    <a:lnTo>
                      <a:pt x="1" y="1172"/>
                    </a:lnTo>
                    <a:lnTo>
                      <a:pt x="19179" y="4369"/>
                    </a:lnTo>
                    <a:lnTo>
                      <a:pt x="21203"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53" name="Google Shape;353;p3"/>
            <p:cNvSpPr/>
            <p:nvPr/>
          </p:nvSpPr>
          <p:spPr>
            <a:xfrm>
              <a:off x="8060675" y="4816275"/>
              <a:ext cx="1641000" cy="176400"/>
            </a:xfrm>
            <a:prstGeom prst="ellipse">
              <a:avLst/>
            </a:prstGeom>
            <a:solidFill>
              <a:srgbClr val="191919">
                <a:alpha val="26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transition>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checkerboard(across)">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17.xml><?xml version="1.0" encoding="utf-8"?>
<p:sld xmlns:a="http://schemas.openxmlformats.org/drawingml/2006/main" xmlns:r="http://schemas.openxmlformats.org/officeDocument/2006/relationships" xmlns:p="http://schemas.openxmlformats.org/presentationml/2006/main">
  <p:cSld>
    <p:bg>
      <p:bgPr>
        <a:solidFill>
          <a:schemeClr val="accent4"/>
        </a:solidFill>
        <a:effectLst/>
      </p:bgPr>
    </p:bg>
    <p:spTree>
      <p:nvGrpSpPr>
        <p:cNvPr id="1" name=""/>
        <p:cNvGrpSpPr/>
        <p:nvPr/>
      </p:nvGrpSpPr>
      <p:grpSpPr>
        <a:xfrm>
          <a:off x="0" y="0"/>
          <a:ext cx="0" cy="0"/>
          <a:chOff x="0" y="0"/>
          <a:chExt cx="0" cy="0"/>
        </a:xfrm>
      </p:grpSpPr>
      <p:grpSp>
        <p:nvGrpSpPr>
          <p:cNvPr id="55" name="Group 54"/>
          <p:cNvGrpSpPr/>
          <p:nvPr/>
        </p:nvGrpSpPr>
        <p:grpSpPr>
          <a:xfrm>
            <a:off x="225425" y="913765"/>
            <a:ext cx="1006475" cy="1106170"/>
            <a:chOff x="355" y="1439"/>
            <a:chExt cx="1585" cy="1742"/>
          </a:xfrm>
        </p:grpSpPr>
        <p:sp>
          <p:nvSpPr>
            <p:cNvPr id="12" name="Oval 11"/>
            <p:cNvSpPr/>
            <p:nvPr/>
          </p:nvSpPr>
          <p:spPr>
            <a:xfrm>
              <a:off x="355" y="1440"/>
              <a:ext cx="1584" cy="1584"/>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Text Box 12"/>
            <p:cNvSpPr txBox="1"/>
            <p:nvPr/>
          </p:nvSpPr>
          <p:spPr>
            <a:xfrm>
              <a:off x="714" y="1439"/>
              <a:ext cx="1226" cy="1743"/>
            </a:xfrm>
            <a:prstGeom prst="rect">
              <a:avLst/>
            </a:prstGeom>
            <a:noFill/>
          </p:spPr>
          <p:txBody>
            <a:bodyPr wrap="square" rtlCol="0">
              <a:spAutoFit/>
            </a:bodyPr>
            <a:lstStyle/>
            <a:p>
              <a:r>
                <a:rPr lang="en-US" sz="6600" b="1">
                  <a:solidFill>
                    <a:schemeClr val="accent3">
                      <a:lumMod val="50000"/>
                    </a:schemeClr>
                  </a:solidFill>
                  <a:latin typeface="Bangers" panose="00000500000000000000" charset="0"/>
                  <a:cs typeface="Bangers" panose="00000500000000000000" charset="0"/>
                </a:rPr>
                <a:t>1</a:t>
              </a:r>
            </a:p>
          </p:txBody>
        </p:sp>
      </p:grpSp>
      <p:grpSp>
        <p:nvGrpSpPr>
          <p:cNvPr id="57" name="Group 56"/>
          <p:cNvGrpSpPr/>
          <p:nvPr/>
        </p:nvGrpSpPr>
        <p:grpSpPr>
          <a:xfrm>
            <a:off x="153670" y="4541520"/>
            <a:ext cx="1006475" cy="1106170"/>
            <a:chOff x="242" y="7152"/>
            <a:chExt cx="1585" cy="1742"/>
          </a:xfrm>
        </p:grpSpPr>
        <p:sp>
          <p:nvSpPr>
            <p:cNvPr id="23" name="Oval 22"/>
            <p:cNvSpPr/>
            <p:nvPr/>
          </p:nvSpPr>
          <p:spPr>
            <a:xfrm>
              <a:off x="242" y="7153"/>
              <a:ext cx="1584" cy="1584"/>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Text Box 23"/>
            <p:cNvSpPr txBox="1"/>
            <p:nvPr/>
          </p:nvSpPr>
          <p:spPr>
            <a:xfrm>
              <a:off x="601" y="7152"/>
              <a:ext cx="1226" cy="1743"/>
            </a:xfrm>
            <a:prstGeom prst="rect">
              <a:avLst/>
            </a:prstGeom>
            <a:noFill/>
          </p:spPr>
          <p:txBody>
            <a:bodyPr wrap="square" rtlCol="0">
              <a:spAutoFit/>
            </a:bodyPr>
            <a:lstStyle/>
            <a:p>
              <a:r>
                <a:rPr lang="en-US" sz="6600" b="1">
                  <a:solidFill>
                    <a:schemeClr val="accent3">
                      <a:lumMod val="50000"/>
                    </a:schemeClr>
                  </a:solidFill>
                  <a:latin typeface="Bangers" panose="00000500000000000000" charset="0"/>
                  <a:cs typeface="Bangers" panose="00000500000000000000" charset="0"/>
                </a:rPr>
                <a:t>2</a:t>
              </a:r>
            </a:p>
          </p:txBody>
        </p:sp>
      </p:grpSp>
      <p:grpSp>
        <p:nvGrpSpPr>
          <p:cNvPr id="56" name="Group 55"/>
          <p:cNvGrpSpPr/>
          <p:nvPr/>
        </p:nvGrpSpPr>
        <p:grpSpPr>
          <a:xfrm>
            <a:off x="1135380" y="-394970"/>
            <a:ext cx="5156835" cy="3801110"/>
            <a:chOff x="1788" y="-622"/>
            <a:chExt cx="8121" cy="5986"/>
          </a:xfrm>
        </p:grpSpPr>
        <p:pic>
          <p:nvPicPr>
            <p:cNvPr id="18" name="Picture 17" descr="kissclipart-battery-clipart-ac-adapter-electric-battery-clip-a-58320eba4a3c38cf"/>
            <p:cNvPicPr>
              <a:picLocks noChangeAspect="1"/>
            </p:cNvPicPr>
            <p:nvPr/>
          </p:nvPicPr>
          <p:blipFill>
            <a:blip r:embed="rId2"/>
            <a:stretch>
              <a:fillRect/>
            </a:stretch>
          </p:blipFill>
          <p:spPr>
            <a:xfrm>
              <a:off x="1788" y="-622"/>
              <a:ext cx="2393" cy="5986"/>
            </a:xfrm>
            <a:prstGeom prst="rect">
              <a:avLst/>
            </a:prstGeom>
          </p:spPr>
        </p:pic>
        <p:pic>
          <p:nvPicPr>
            <p:cNvPr id="4" name="Picture 3" descr="Lovepik_com-401380536-cartoon-glowing-light-bulb-material"/>
            <p:cNvPicPr>
              <a:picLocks noChangeAspect="1"/>
            </p:cNvPicPr>
            <p:nvPr/>
          </p:nvPicPr>
          <p:blipFill>
            <a:blip r:embed="rId3"/>
            <a:srcRect l="26945" t="16581" r="26623" b="1690"/>
            <a:stretch>
              <a:fillRect/>
            </a:stretch>
          </p:blipFill>
          <p:spPr>
            <a:xfrm rot="5400000">
              <a:off x="6672" y="306"/>
              <a:ext cx="2345" cy="4131"/>
            </a:xfrm>
            <a:prstGeom prst="roundRect">
              <a:avLst>
                <a:gd name="adj" fmla="val 40895"/>
              </a:avLst>
            </a:prstGeom>
          </p:spPr>
        </p:pic>
        <p:cxnSp>
          <p:nvCxnSpPr>
            <p:cNvPr id="26" name="Elbow Connector 25"/>
            <p:cNvCxnSpPr/>
            <p:nvPr/>
          </p:nvCxnSpPr>
          <p:spPr>
            <a:xfrm>
              <a:off x="3084" y="413"/>
              <a:ext cx="3649" cy="1649"/>
            </a:xfrm>
            <a:prstGeom prst="bentConnector3">
              <a:avLst>
                <a:gd name="adj1" fmla="val 98903"/>
              </a:avLst>
            </a:prstGeom>
            <a:ln w="5715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8" name="Elbow Connector 27"/>
            <p:cNvCxnSpPr/>
            <p:nvPr/>
          </p:nvCxnSpPr>
          <p:spPr>
            <a:xfrm flipV="1">
              <a:off x="3031" y="2467"/>
              <a:ext cx="2973" cy="2000"/>
            </a:xfrm>
            <a:prstGeom prst="bentConnector3">
              <a:avLst>
                <a:gd name="adj1" fmla="val 100000"/>
              </a:avLst>
            </a:prstGeom>
            <a:ln w="57150">
              <a:solidFill>
                <a:schemeClr val="accent4">
                  <a:lumMod val="40000"/>
                  <a:lumOff val="60000"/>
                </a:schemeClr>
              </a:solidFill>
            </a:ln>
          </p:spPr>
          <p:style>
            <a:lnRef idx="1">
              <a:schemeClr val="accent1"/>
            </a:lnRef>
            <a:fillRef idx="0">
              <a:schemeClr val="accent1"/>
            </a:fillRef>
            <a:effectRef idx="0">
              <a:schemeClr val="accent1"/>
            </a:effectRef>
            <a:fontRef idx="minor">
              <a:schemeClr val="tx1"/>
            </a:fontRef>
          </p:style>
        </p:cxnSp>
      </p:grpSp>
      <p:grpSp>
        <p:nvGrpSpPr>
          <p:cNvPr id="58" name="Group 57"/>
          <p:cNvGrpSpPr/>
          <p:nvPr/>
        </p:nvGrpSpPr>
        <p:grpSpPr>
          <a:xfrm>
            <a:off x="1159510" y="3143885"/>
            <a:ext cx="5156835" cy="3801110"/>
            <a:chOff x="1826" y="4951"/>
            <a:chExt cx="8121" cy="5986"/>
          </a:xfrm>
        </p:grpSpPr>
        <p:pic>
          <p:nvPicPr>
            <p:cNvPr id="5" name="Picture 4" descr="kissclipart-battery-clipart-ac-adapter-electric-battery-clip-a-58320eba4a3c38cf"/>
            <p:cNvPicPr>
              <a:picLocks noChangeAspect="1"/>
            </p:cNvPicPr>
            <p:nvPr/>
          </p:nvPicPr>
          <p:blipFill>
            <a:blip r:embed="rId2"/>
            <a:stretch>
              <a:fillRect/>
            </a:stretch>
          </p:blipFill>
          <p:spPr>
            <a:xfrm>
              <a:off x="1826" y="4951"/>
              <a:ext cx="2393" cy="5986"/>
            </a:xfrm>
            <a:prstGeom prst="rect">
              <a:avLst/>
            </a:prstGeom>
          </p:spPr>
        </p:pic>
        <p:pic>
          <p:nvPicPr>
            <p:cNvPr id="6" name="Picture 5" descr="Lovepik_com-401380536-cartoon-glowing-light-bulb-material"/>
            <p:cNvPicPr>
              <a:picLocks noChangeAspect="1"/>
            </p:cNvPicPr>
            <p:nvPr/>
          </p:nvPicPr>
          <p:blipFill>
            <a:blip r:embed="rId3"/>
            <a:srcRect l="26945" t="16581" r="26623" b="1690"/>
            <a:stretch>
              <a:fillRect/>
            </a:stretch>
          </p:blipFill>
          <p:spPr>
            <a:xfrm rot="5400000">
              <a:off x="6710" y="5879"/>
              <a:ext cx="2345" cy="4131"/>
            </a:xfrm>
            <a:prstGeom prst="roundRect">
              <a:avLst>
                <a:gd name="adj" fmla="val 40895"/>
              </a:avLst>
            </a:prstGeom>
          </p:spPr>
        </p:pic>
        <p:cxnSp>
          <p:nvCxnSpPr>
            <p:cNvPr id="27" name="Elbow Connector 26"/>
            <p:cNvCxnSpPr/>
            <p:nvPr/>
          </p:nvCxnSpPr>
          <p:spPr>
            <a:xfrm>
              <a:off x="3084" y="6019"/>
              <a:ext cx="3649" cy="1649"/>
            </a:xfrm>
            <a:prstGeom prst="bentConnector3">
              <a:avLst>
                <a:gd name="adj1" fmla="val 98903"/>
              </a:avLst>
            </a:prstGeom>
            <a:ln w="5715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30" name="Elbow Connector 29"/>
            <p:cNvCxnSpPr/>
            <p:nvPr/>
          </p:nvCxnSpPr>
          <p:spPr>
            <a:xfrm rot="16200000">
              <a:off x="4184" y="8568"/>
              <a:ext cx="2313" cy="1430"/>
            </a:xfrm>
            <a:prstGeom prst="bentConnector3">
              <a:avLst>
                <a:gd name="adj1" fmla="val -237"/>
              </a:avLst>
            </a:prstGeom>
            <a:ln w="57150">
              <a:solidFill>
                <a:schemeClr val="accent4">
                  <a:lumMod val="40000"/>
                  <a:lumOff val="60000"/>
                </a:schemeClr>
              </a:solidFill>
            </a:ln>
          </p:spPr>
          <p:style>
            <a:lnRef idx="1">
              <a:schemeClr val="accent1"/>
            </a:lnRef>
            <a:fillRef idx="0">
              <a:schemeClr val="accent1"/>
            </a:fillRef>
            <a:effectRef idx="0">
              <a:schemeClr val="accent1"/>
            </a:effectRef>
            <a:fontRef idx="minor">
              <a:schemeClr val="tx1"/>
            </a:fontRef>
          </p:style>
        </p:cxnSp>
      </p:grpSp>
      <p:pic>
        <p:nvPicPr>
          <p:cNvPr id="31" name="Picture 30" descr="kisspng-text-cartoon-illustration-light-bulb-png-image-5a753208b656c9.7255233915176299607469"/>
          <p:cNvPicPr>
            <a:picLocks noChangeAspect="1"/>
          </p:cNvPicPr>
          <p:nvPr/>
        </p:nvPicPr>
        <p:blipFill>
          <a:blip r:embed="rId4"/>
          <a:srcRect l="31972" t="27602" r="31741" b="25269"/>
          <a:stretch>
            <a:fillRect/>
          </a:stretch>
        </p:blipFill>
        <p:spPr>
          <a:xfrm rot="5400000">
            <a:off x="4584065" y="493395"/>
            <a:ext cx="1557655" cy="2023745"/>
          </a:xfrm>
          <a:prstGeom prst="roundRect">
            <a:avLst>
              <a:gd name="adj" fmla="val 31130"/>
            </a:avLst>
          </a:prstGeom>
        </p:spPr>
      </p:pic>
      <p:grpSp>
        <p:nvGrpSpPr>
          <p:cNvPr id="33" name="Group 32"/>
          <p:cNvGrpSpPr/>
          <p:nvPr/>
        </p:nvGrpSpPr>
        <p:grpSpPr>
          <a:xfrm>
            <a:off x="7706360" y="582930"/>
            <a:ext cx="4100195" cy="2074545"/>
            <a:chOff x="1371" y="4450"/>
            <a:chExt cx="17373" cy="2744"/>
          </a:xfrm>
        </p:grpSpPr>
        <p:sp>
          <p:nvSpPr>
            <p:cNvPr id="34" name="Rounded Rectangle 33"/>
            <p:cNvSpPr/>
            <p:nvPr/>
          </p:nvSpPr>
          <p:spPr>
            <a:xfrm>
              <a:off x="1371" y="4450"/>
              <a:ext cx="16929" cy="2744"/>
            </a:xfrm>
            <a:prstGeom prst="roundRect">
              <a:avLst>
                <a:gd name="adj" fmla="val 50000"/>
              </a:avLst>
            </a:prstGeom>
            <a:solidFill>
              <a:schemeClr val="tx2">
                <a:lumMod val="10000"/>
                <a:alpha val="5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Text Box 34"/>
            <p:cNvSpPr txBox="1"/>
            <p:nvPr/>
          </p:nvSpPr>
          <p:spPr>
            <a:xfrm>
              <a:off x="1843" y="4795"/>
              <a:ext cx="16901" cy="1598"/>
            </a:xfrm>
            <a:prstGeom prst="rect">
              <a:avLst/>
            </a:prstGeom>
            <a:noFill/>
          </p:spPr>
          <p:txBody>
            <a:bodyPr wrap="square" rtlCol="0">
              <a:spAutoFit/>
            </a:bodyPr>
            <a:lstStyle/>
            <a:p>
              <a:pPr algn="ctr"/>
              <a:endParaRPr lang="en-US" sz="6000" b="1">
                <a:solidFill>
                  <a:schemeClr val="bg1"/>
                </a:solidFill>
                <a:latin typeface="UVN Bai Sau" panose="04030605020802020C03" charset="0"/>
                <a:cs typeface="UVN Bai Sau" panose="04030605020802020C03" charset="0"/>
              </a:endParaRPr>
            </a:p>
          </p:txBody>
        </p:sp>
      </p:grpSp>
      <p:grpSp>
        <p:nvGrpSpPr>
          <p:cNvPr id="36" name="Group 35"/>
          <p:cNvGrpSpPr/>
          <p:nvPr/>
        </p:nvGrpSpPr>
        <p:grpSpPr>
          <a:xfrm rot="10800000">
            <a:off x="6697006" y="737870"/>
            <a:ext cx="2011680" cy="1554480"/>
            <a:chOff x="704" y="4939"/>
            <a:chExt cx="3757" cy="2016"/>
          </a:xfrm>
        </p:grpSpPr>
        <p:sp>
          <p:nvSpPr>
            <p:cNvPr id="37" name="Oval 36"/>
            <p:cNvSpPr/>
            <p:nvPr/>
          </p:nvSpPr>
          <p:spPr>
            <a:xfrm>
              <a:off x="704" y="4939"/>
              <a:ext cx="2992" cy="2016"/>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Flowchart: Merge 37"/>
            <p:cNvSpPr/>
            <p:nvPr/>
          </p:nvSpPr>
          <p:spPr>
            <a:xfrm rot="16200000">
              <a:off x="2699" y="5129"/>
              <a:ext cx="1872" cy="1651"/>
            </a:xfrm>
            <a:prstGeom prst="flowChartMerg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9" name="Text Box 38"/>
          <p:cNvSpPr txBox="1"/>
          <p:nvPr/>
        </p:nvSpPr>
        <p:spPr>
          <a:xfrm>
            <a:off x="8889365" y="1082040"/>
            <a:ext cx="3477895" cy="1076325"/>
          </a:xfrm>
          <a:prstGeom prst="rect">
            <a:avLst/>
          </a:prstGeom>
          <a:noFill/>
        </p:spPr>
        <p:txBody>
          <a:bodyPr wrap="square" rtlCol="0">
            <a:spAutoFit/>
          </a:bodyPr>
          <a:lstStyle/>
          <a:p>
            <a:r>
              <a:rPr lang="en-US" sz="3200">
                <a:solidFill>
                  <a:schemeClr val="bg1"/>
                </a:solidFill>
                <a:latin typeface="Times New Roman" panose="02020603050405020304" charset="0"/>
                <a:cs typeface="Times New Roman" panose="02020603050405020304" charset="0"/>
              </a:rPr>
              <a:t>MẠCH KÍN -</a:t>
            </a:r>
          </a:p>
          <a:p>
            <a:r>
              <a:rPr lang="en-US" sz="3200">
                <a:solidFill>
                  <a:schemeClr val="bg1"/>
                </a:solidFill>
                <a:latin typeface="Times New Roman" panose="02020603050405020304" charset="0"/>
                <a:cs typeface="Times New Roman" panose="02020603050405020304" charset="0"/>
              </a:rPr>
              <a:t>SÁNG</a:t>
            </a:r>
          </a:p>
        </p:txBody>
      </p:sp>
      <p:grpSp>
        <p:nvGrpSpPr>
          <p:cNvPr id="47" name="Group 46"/>
          <p:cNvGrpSpPr/>
          <p:nvPr/>
        </p:nvGrpSpPr>
        <p:grpSpPr>
          <a:xfrm>
            <a:off x="7817485" y="4008120"/>
            <a:ext cx="4100195" cy="2074545"/>
            <a:chOff x="1371" y="4450"/>
            <a:chExt cx="17373" cy="2744"/>
          </a:xfrm>
        </p:grpSpPr>
        <p:sp>
          <p:nvSpPr>
            <p:cNvPr id="48" name="Rounded Rectangle 47"/>
            <p:cNvSpPr/>
            <p:nvPr/>
          </p:nvSpPr>
          <p:spPr>
            <a:xfrm>
              <a:off x="1371" y="4450"/>
              <a:ext cx="16929" cy="2744"/>
            </a:xfrm>
            <a:prstGeom prst="roundRect">
              <a:avLst>
                <a:gd name="adj" fmla="val 50000"/>
              </a:avLst>
            </a:prstGeom>
            <a:solidFill>
              <a:schemeClr val="tx2">
                <a:lumMod val="10000"/>
                <a:alpha val="5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Text Box 48"/>
            <p:cNvSpPr txBox="1"/>
            <p:nvPr/>
          </p:nvSpPr>
          <p:spPr>
            <a:xfrm>
              <a:off x="1843" y="4795"/>
              <a:ext cx="16901" cy="1598"/>
            </a:xfrm>
            <a:prstGeom prst="rect">
              <a:avLst/>
            </a:prstGeom>
            <a:noFill/>
          </p:spPr>
          <p:txBody>
            <a:bodyPr wrap="square" rtlCol="0">
              <a:spAutoFit/>
            </a:bodyPr>
            <a:lstStyle/>
            <a:p>
              <a:pPr algn="ctr"/>
              <a:endParaRPr lang="en-US" sz="6000" b="1">
                <a:solidFill>
                  <a:schemeClr val="bg1"/>
                </a:solidFill>
                <a:latin typeface="UVN Bai Sau" panose="04030605020802020C03" charset="0"/>
                <a:cs typeface="UVN Bai Sau" panose="04030605020802020C03" charset="0"/>
              </a:endParaRPr>
            </a:p>
          </p:txBody>
        </p:sp>
      </p:grpSp>
      <p:grpSp>
        <p:nvGrpSpPr>
          <p:cNvPr id="50" name="Group 49"/>
          <p:cNvGrpSpPr/>
          <p:nvPr/>
        </p:nvGrpSpPr>
        <p:grpSpPr>
          <a:xfrm rot="10800000">
            <a:off x="6808131" y="4163060"/>
            <a:ext cx="2011680" cy="1554480"/>
            <a:chOff x="704" y="4939"/>
            <a:chExt cx="3757" cy="2016"/>
          </a:xfrm>
        </p:grpSpPr>
        <p:sp>
          <p:nvSpPr>
            <p:cNvPr id="51" name="Oval 50"/>
            <p:cNvSpPr/>
            <p:nvPr/>
          </p:nvSpPr>
          <p:spPr>
            <a:xfrm>
              <a:off x="704" y="4939"/>
              <a:ext cx="2992" cy="2016"/>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 name="Flowchart: Merge 51"/>
            <p:cNvSpPr/>
            <p:nvPr/>
          </p:nvSpPr>
          <p:spPr>
            <a:xfrm rot="16200000">
              <a:off x="2699" y="5129"/>
              <a:ext cx="1872" cy="1651"/>
            </a:xfrm>
            <a:prstGeom prst="flowChartMerg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53" name="Text Box 52"/>
          <p:cNvSpPr txBox="1"/>
          <p:nvPr/>
        </p:nvSpPr>
        <p:spPr>
          <a:xfrm>
            <a:off x="8880475" y="4507230"/>
            <a:ext cx="3477895" cy="1076325"/>
          </a:xfrm>
          <a:prstGeom prst="rect">
            <a:avLst/>
          </a:prstGeom>
          <a:noFill/>
        </p:spPr>
        <p:txBody>
          <a:bodyPr wrap="square" rtlCol="0">
            <a:spAutoFit/>
          </a:bodyPr>
          <a:lstStyle/>
          <a:p>
            <a:r>
              <a:rPr lang="en-US" sz="3200">
                <a:solidFill>
                  <a:schemeClr val="bg1"/>
                </a:solidFill>
                <a:latin typeface="Times New Roman" panose="02020603050405020304" charset="0"/>
                <a:cs typeface="Times New Roman" panose="02020603050405020304" charset="0"/>
              </a:rPr>
              <a:t>MẠCH HỞ - </a:t>
            </a:r>
          </a:p>
          <a:p>
            <a:r>
              <a:rPr lang="en-US" sz="3200">
                <a:solidFill>
                  <a:schemeClr val="bg1"/>
                </a:solidFill>
                <a:latin typeface="Times New Roman" panose="02020603050405020304" charset="0"/>
                <a:cs typeface="Times New Roman" panose="02020603050405020304" charset="0"/>
              </a:rPr>
              <a:t>KHÔNG SÁNG</a:t>
            </a:r>
          </a:p>
        </p:txBody>
      </p:sp>
      <p:pic>
        <p:nvPicPr>
          <p:cNvPr id="54" name="Picture 53" descr="kisspng-x-mark-symbol-cross-clip-art-x-mark-5ac194c760ed24.866024191522635975397"/>
          <p:cNvPicPr>
            <a:picLocks noChangeAspect="1"/>
          </p:cNvPicPr>
          <p:nvPr/>
        </p:nvPicPr>
        <p:blipFill>
          <a:blip r:embed="rId5"/>
          <a:stretch>
            <a:fillRect/>
          </a:stretch>
        </p:blipFill>
        <p:spPr>
          <a:xfrm>
            <a:off x="4886960" y="4300220"/>
            <a:ext cx="1430020" cy="1635125"/>
          </a:xfrm>
          <a:prstGeom prst="rect">
            <a:avLst/>
          </a:prstGeom>
        </p:spPr>
      </p:pic>
    </p:spTree>
  </p:cSld>
  <p:clrMapOvr>
    <a:masterClrMapping/>
  </p:clrMapOvr>
  <p:transition>
    <p:wip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55"/>
                                        </p:tgtEl>
                                        <p:attrNameLst>
                                          <p:attrName>style.visibility</p:attrName>
                                        </p:attrNameLst>
                                      </p:cBhvr>
                                      <p:to>
                                        <p:strVal val="visible"/>
                                      </p:to>
                                    </p:set>
                                    <p:animEffect transition="in" filter="barn(inVertical)">
                                      <p:cBhvr>
                                        <p:cTn id="7" dur="500"/>
                                        <p:tgtEl>
                                          <p:spTgt spid="55"/>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nodeType="clickEffect">
                                  <p:stCondLst>
                                    <p:cond delay="0"/>
                                  </p:stCondLst>
                                  <p:childTnLst>
                                    <p:set>
                                      <p:cBhvr>
                                        <p:cTn id="11" dur="1" fill="hold">
                                          <p:stCondLst>
                                            <p:cond delay="0"/>
                                          </p:stCondLst>
                                        </p:cTn>
                                        <p:tgtEl>
                                          <p:spTgt spid="56"/>
                                        </p:tgtEl>
                                        <p:attrNameLst>
                                          <p:attrName>style.visibility</p:attrName>
                                        </p:attrNameLst>
                                      </p:cBhvr>
                                      <p:to>
                                        <p:strVal val="visible"/>
                                      </p:to>
                                    </p:set>
                                    <p:animEffect transition="in" filter="wipe(left)">
                                      <p:cBhvr>
                                        <p:cTn id="12" dur="500"/>
                                        <p:tgtEl>
                                          <p:spTgt spid="56"/>
                                        </p:tgtEl>
                                      </p:cBhvr>
                                    </p:animEffect>
                                  </p:childTnLst>
                                </p:cTn>
                              </p:par>
                            </p:childTnLst>
                          </p:cTn>
                        </p:par>
                      </p:childTnLst>
                    </p:cTn>
                  </p:par>
                  <p:par>
                    <p:cTn id="13" fill="hold">
                      <p:stCondLst>
                        <p:cond delay="indefinite"/>
                      </p:stCondLst>
                      <p:childTnLst>
                        <p:par>
                          <p:cTn id="14" fill="hold">
                            <p:stCondLst>
                              <p:cond delay="0"/>
                            </p:stCondLst>
                            <p:childTnLst>
                              <p:par>
                                <p:cTn id="15" presetID="16" presetClass="entr" presetSubtype="21" fill="hold" nodeType="clickEffect">
                                  <p:stCondLst>
                                    <p:cond delay="0"/>
                                  </p:stCondLst>
                                  <p:childTnLst>
                                    <p:set>
                                      <p:cBhvr>
                                        <p:cTn id="16" dur="1" fill="hold">
                                          <p:stCondLst>
                                            <p:cond delay="0"/>
                                          </p:stCondLst>
                                        </p:cTn>
                                        <p:tgtEl>
                                          <p:spTgt spid="57"/>
                                        </p:tgtEl>
                                        <p:attrNameLst>
                                          <p:attrName>style.visibility</p:attrName>
                                        </p:attrNameLst>
                                      </p:cBhvr>
                                      <p:to>
                                        <p:strVal val="visible"/>
                                      </p:to>
                                    </p:set>
                                    <p:animEffect transition="in" filter="barn(inVertical)">
                                      <p:cBhvr>
                                        <p:cTn id="17" dur="500"/>
                                        <p:tgtEl>
                                          <p:spTgt spid="57"/>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8" fill="hold" nodeType="clickEffect">
                                  <p:stCondLst>
                                    <p:cond delay="0"/>
                                  </p:stCondLst>
                                  <p:childTnLst>
                                    <p:set>
                                      <p:cBhvr>
                                        <p:cTn id="21" dur="1" fill="hold">
                                          <p:stCondLst>
                                            <p:cond delay="0"/>
                                          </p:stCondLst>
                                        </p:cTn>
                                        <p:tgtEl>
                                          <p:spTgt spid="58"/>
                                        </p:tgtEl>
                                        <p:attrNameLst>
                                          <p:attrName>style.visibility</p:attrName>
                                        </p:attrNameLst>
                                      </p:cBhvr>
                                      <p:to>
                                        <p:strVal val="visible"/>
                                      </p:to>
                                    </p:set>
                                    <p:animEffect transition="in" filter="wipe(left)">
                                      <p:cBhvr>
                                        <p:cTn id="22" dur="500"/>
                                        <p:tgtEl>
                                          <p:spTgt spid="58"/>
                                        </p:tgtEl>
                                      </p:cBhvr>
                                    </p:animEffec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31"/>
                                        </p:tgtEl>
                                        <p:attrNameLst>
                                          <p:attrName>style.visibility</p:attrName>
                                        </p:attrNameLst>
                                      </p:cBhvr>
                                      <p:to>
                                        <p:strVal val="visible"/>
                                      </p:to>
                                    </p:set>
                                  </p:childTnLst>
                                </p:cTn>
                              </p:par>
                              <p:par>
                                <p:cTn id="27" presetID="35" presetClass="emph" presetSubtype="0" repeatCount="indefinite" fill="hold" nodeType="withEffect">
                                  <p:stCondLst>
                                    <p:cond delay="0"/>
                                  </p:stCondLst>
                                  <p:childTnLst>
                                    <p:anim calcmode="discrete" valueType="str">
                                      <p:cBhvr>
                                        <p:cTn id="28" dur="500" fill="hold"/>
                                        <p:tgtEl>
                                          <p:spTgt spid="31"/>
                                        </p:tgtEl>
                                        <p:attrNameLst>
                                          <p:attrName>style.visibility</p:attrName>
                                        </p:attrNameLst>
                                      </p:cBhvr>
                                      <p:tavLst>
                                        <p:tav tm="0">
                                          <p:val>
                                            <p:strVal val="hidden"/>
                                          </p:val>
                                        </p:tav>
                                        <p:tav tm="50000">
                                          <p:val>
                                            <p:strVal val="visible"/>
                                          </p:val>
                                        </p:tav>
                                      </p:tavLst>
                                    </p:anim>
                                  </p:childTnLst>
                                </p:cTn>
                              </p:par>
                            </p:childTnLst>
                          </p:cTn>
                        </p:par>
                      </p:childTnLst>
                    </p:cTn>
                  </p:par>
                  <p:par>
                    <p:cTn id="29" fill="hold">
                      <p:stCondLst>
                        <p:cond delay="indefinite"/>
                      </p:stCondLst>
                      <p:childTnLst>
                        <p:par>
                          <p:cTn id="30" fill="hold">
                            <p:stCondLst>
                              <p:cond delay="0"/>
                            </p:stCondLst>
                            <p:childTnLst>
                              <p:par>
                                <p:cTn id="31" presetID="23" presetClass="entr" presetSubtype="16" fill="hold" nodeType="clickEffect">
                                  <p:stCondLst>
                                    <p:cond delay="0"/>
                                  </p:stCondLst>
                                  <p:childTnLst>
                                    <p:set>
                                      <p:cBhvr>
                                        <p:cTn id="32" dur="1" fill="hold">
                                          <p:stCondLst>
                                            <p:cond delay="0"/>
                                          </p:stCondLst>
                                        </p:cTn>
                                        <p:tgtEl>
                                          <p:spTgt spid="54"/>
                                        </p:tgtEl>
                                        <p:attrNameLst>
                                          <p:attrName>style.visibility</p:attrName>
                                        </p:attrNameLst>
                                      </p:cBhvr>
                                      <p:to>
                                        <p:strVal val="visible"/>
                                      </p:to>
                                    </p:set>
                                    <p:anim calcmode="lin" valueType="num">
                                      <p:cBhvr>
                                        <p:cTn id="33" dur="500" fill="hold"/>
                                        <p:tgtEl>
                                          <p:spTgt spid="54"/>
                                        </p:tgtEl>
                                        <p:attrNameLst>
                                          <p:attrName>ppt_w</p:attrName>
                                        </p:attrNameLst>
                                      </p:cBhvr>
                                      <p:tavLst>
                                        <p:tav tm="0">
                                          <p:val>
                                            <p:fltVal val="0"/>
                                          </p:val>
                                        </p:tav>
                                        <p:tav tm="100000">
                                          <p:val>
                                            <p:strVal val="#ppt_w"/>
                                          </p:val>
                                        </p:tav>
                                      </p:tavLst>
                                    </p:anim>
                                    <p:anim calcmode="lin" valueType="num">
                                      <p:cBhvr>
                                        <p:cTn id="34" dur="500" fill="hold"/>
                                        <p:tgtEl>
                                          <p:spTgt spid="54"/>
                                        </p:tgtEl>
                                        <p:attrNameLst>
                                          <p:attrName>ppt_h</p:attrName>
                                        </p:attrNameLst>
                                      </p:cBhvr>
                                      <p:tavLst>
                                        <p:tav tm="0">
                                          <p:val>
                                            <p:fltVal val="0"/>
                                          </p:val>
                                        </p:tav>
                                        <p:tav tm="100000">
                                          <p:val>
                                            <p:strVal val="#ppt_h"/>
                                          </p:val>
                                        </p:tav>
                                      </p:tavLst>
                                    </p:anim>
                                  </p:childTnLst>
                                </p:cTn>
                              </p:par>
                            </p:childTnLst>
                          </p:cTn>
                        </p:par>
                      </p:childTnLst>
                    </p:cTn>
                  </p:par>
                  <p:par>
                    <p:cTn id="35" fill="hold">
                      <p:stCondLst>
                        <p:cond delay="indefinite"/>
                      </p:stCondLst>
                      <p:childTnLst>
                        <p:par>
                          <p:cTn id="36" fill="hold">
                            <p:stCondLst>
                              <p:cond delay="0"/>
                            </p:stCondLst>
                            <p:childTnLst>
                              <p:par>
                                <p:cTn id="37" presetID="1" presetClass="entr" presetSubtype="0" fill="hold" nodeType="clickEffect">
                                  <p:stCondLst>
                                    <p:cond delay="0"/>
                                  </p:stCondLst>
                                  <p:childTnLst>
                                    <p:set>
                                      <p:cBhvr>
                                        <p:cTn id="38" dur="1" fill="hold">
                                          <p:stCondLst>
                                            <p:cond delay="0"/>
                                          </p:stCondLst>
                                        </p:cTn>
                                        <p:tgtEl>
                                          <p:spTgt spid="33"/>
                                        </p:tgtEl>
                                        <p:attrNameLst>
                                          <p:attrName>style.visibility</p:attrName>
                                        </p:attrNameLst>
                                      </p:cBhvr>
                                      <p:to>
                                        <p:strVal val="visible"/>
                                      </p:to>
                                    </p:set>
                                  </p:childTnLst>
                                </p:cTn>
                              </p:par>
                              <p:par>
                                <p:cTn id="39" presetID="1" presetClass="entr" presetSubtype="0" fill="hold" nodeType="withEffect">
                                  <p:stCondLst>
                                    <p:cond delay="0"/>
                                  </p:stCondLst>
                                  <p:childTnLst>
                                    <p:set>
                                      <p:cBhvr>
                                        <p:cTn id="40" dur="1" fill="hold">
                                          <p:stCondLst>
                                            <p:cond delay="0"/>
                                          </p:stCondLst>
                                        </p:cTn>
                                        <p:tgtEl>
                                          <p:spTgt spid="36"/>
                                        </p:tgtEl>
                                        <p:attrNameLst>
                                          <p:attrName>style.visibility</p:attrName>
                                        </p:attrNameLst>
                                      </p:cBhvr>
                                      <p:to>
                                        <p:strVal val="visible"/>
                                      </p:to>
                                    </p:set>
                                  </p:childTnLst>
                                </p:cTn>
                              </p:par>
                              <p:par>
                                <p:cTn id="41" presetID="1" presetClass="entr" presetSubtype="0" fill="hold" grpId="0" nodeType="withEffect">
                                  <p:stCondLst>
                                    <p:cond delay="0"/>
                                  </p:stCondLst>
                                  <p:childTnLst>
                                    <p:set>
                                      <p:cBhvr>
                                        <p:cTn id="42" dur="1" fill="hold">
                                          <p:stCondLst>
                                            <p:cond delay="0"/>
                                          </p:stCondLst>
                                        </p:cTn>
                                        <p:tgtEl>
                                          <p:spTgt spid="39"/>
                                        </p:tgtEl>
                                        <p:attrNameLst>
                                          <p:attrName>style.visibility</p:attrName>
                                        </p:attrNameLst>
                                      </p:cBhvr>
                                      <p:to>
                                        <p:strVal val="visible"/>
                                      </p:to>
                                    </p:set>
                                  </p:childTnLst>
                                </p:cTn>
                              </p:par>
                            </p:childTnLst>
                          </p:cTn>
                        </p:par>
                      </p:childTnLst>
                    </p:cTn>
                  </p:par>
                  <p:par>
                    <p:cTn id="43" fill="hold">
                      <p:stCondLst>
                        <p:cond delay="indefinite"/>
                      </p:stCondLst>
                      <p:childTnLst>
                        <p:par>
                          <p:cTn id="44" fill="hold">
                            <p:stCondLst>
                              <p:cond delay="0"/>
                            </p:stCondLst>
                            <p:childTnLst>
                              <p:par>
                                <p:cTn id="45" presetID="1" presetClass="entr" presetSubtype="0" fill="hold" nodeType="clickEffect">
                                  <p:stCondLst>
                                    <p:cond delay="0"/>
                                  </p:stCondLst>
                                  <p:childTnLst>
                                    <p:set>
                                      <p:cBhvr>
                                        <p:cTn id="46" dur="1" fill="hold">
                                          <p:stCondLst>
                                            <p:cond delay="0"/>
                                          </p:stCondLst>
                                        </p:cTn>
                                        <p:tgtEl>
                                          <p:spTgt spid="47"/>
                                        </p:tgtEl>
                                        <p:attrNameLst>
                                          <p:attrName>style.visibility</p:attrName>
                                        </p:attrNameLst>
                                      </p:cBhvr>
                                      <p:to>
                                        <p:strVal val="visible"/>
                                      </p:to>
                                    </p:set>
                                  </p:childTnLst>
                                </p:cTn>
                              </p:par>
                              <p:par>
                                <p:cTn id="47" presetID="1" presetClass="entr" presetSubtype="0" fill="hold" nodeType="withEffect">
                                  <p:stCondLst>
                                    <p:cond delay="0"/>
                                  </p:stCondLst>
                                  <p:childTnLst>
                                    <p:set>
                                      <p:cBhvr>
                                        <p:cTn id="48" dur="1" fill="hold">
                                          <p:stCondLst>
                                            <p:cond delay="0"/>
                                          </p:stCondLst>
                                        </p:cTn>
                                        <p:tgtEl>
                                          <p:spTgt spid="50"/>
                                        </p:tgtEl>
                                        <p:attrNameLst>
                                          <p:attrName>style.visibility</p:attrName>
                                        </p:attrNameLst>
                                      </p:cBhvr>
                                      <p:to>
                                        <p:strVal val="visible"/>
                                      </p:to>
                                    </p:set>
                                  </p:childTnLst>
                                </p:cTn>
                              </p:par>
                              <p:par>
                                <p:cTn id="49" presetID="1" presetClass="entr" presetSubtype="0" fill="hold" grpId="0" nodeType="withEffect">
                                  <p:stCondLst>
                                    <p:cond delay="0"/>
                                  </p:stCondLst>
                                  <p:childTnLst>
                                    <p:set>
                                      <p:cBhvr>
                                        <p:cTn id="50" dur="1" fill="hold">
                                          <p:stCondLst>
                                            <p:cond delay="0"/>
                                          </p:stCondLst>
                                        </p:cTn>
                                        <p:tgtEl>
                                          <p:spTgt spid="5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 grpId="0"/>
      <p:bldP spid="53" grpId="0"/>
    </p:bldLst>
  </p:timing>
</p:sld>
</file>

<file path=ppt/slides/slide18.xml><?xml version="1.0" encoding="utf-8"?>
<p:sld xmlns:a="http://schemas.openxmlformats.org/drawingml/2006/main" xmlns:r="http://schemas.openxmlformats.org/officeDocument/2006/relationships" xmlns:p="http://schemas.openxmlformats.org/presentationml/2006/main">
  <p:cSld>
    <p:bg>
      <p:bgPr>
        <a:solidFill>
          <a:schemeClr val="accent4"/>
        </a:solidFill>
        <a:effectLst/>
      </p:bgPr>
    </p:bg>
    <p:spTree>
      <p:nvGrpSpPr>
        <p:cNvPr id="1" name=""/>
        <p:cNvGrpSpPr/>
        <p:nvPr/>
      </p:nvGrpSpPr>
      <p:grpSpPr>
        <a:xfrm>
          <a:off x="0" y="0"/>
          <a:ext cx="0" cy="0"/>
          <a:chOff x="0" y="0"/>
          <a:chExt cx="0" cy="0"/>
        </a:xfrm>
      </p:grpSpPr>
      <p:grpSp>
        <p:nvGrpSpPr>
          <p:cNvPr id="29" name="Group 28"/>
          <p:cNvGrpSpPr/>
          <p:nvPr/>
        </p:nvGrpSpPr>
        <p:grpSpPr>
          <a:xfrm>
            <a:off x="92075" y="1647190"/>
            <a:ext cx="5157470" cy="3801110"/>
            <a:chOff x="1788" y="-622"/>
            <a:chExt cx="8122" cy="5986"/>
          </a:xfrm>
        </p:grpSpPr>
        <p:pic>
          <p:nvPicPr>
            <p:cNvPr id="18" name="Picture 17" descr="kissclipart-battery-clipart-ac-adapter-electric-battery-clip-a-58320eba4a3c38cf"/>
            <p:cNvPicPr>
              <a:picLocks noChangeAspect="1"/>
            </p:cNvPicPr>
            <p:nvPr/>
          </p:nvPicPr>
          <p:blipFill>
            <a:blip r:embed="rId2"/>
            <a:stretch>
              <a:fillRect/>
            </a:stretch>
          </p:blipFill>
          <p:spPr>
            <a:xfrm>
              <a:off x="1788" y="-622"/>
              <a:ext cx="2393" cy="5986"/>
            </a:xfrm>
            <a:prstGeom prst="rect">
              <a:avLst/>
            </a:prstGeom>
          </p:spPr>
        </p:pic>
        <p:pic>
          <p:nvPicPr>
            <p:cNvPr id="4" name="Picture 3" descr="Lovepik_com-401380536-cartoon-glowing-light-bulb-material"/>
            <p:cNvPicPr>
              <a:picLocks noChangeAspect="1"/>
            </p:cNvPicPr>
            <p:nvPr/>
          </p:nvPicPr>
          <p:blipFill>
            <a:blip r:embed="rId3"/>
            <a:srcRect l="26945" t="16581" r="26623" b="1690"/>
            <a:stretch>
              <a:fillRect/>
            </a:stretch>
          </p:blipFill>
          <p:spPr>
            <a:xfrm rot="5400000">
              <a:off x="6672" y="306"/>
              <a:ext cx="2345" cy="4131"/>
            </a:xfrm>
            <a:prstGeom prst="roundRect">
              <a:avLst>
                <a:gd name="adj" fmla="val 40895"/>
              </a:avLst>
            </a:prstGeom>
          </p:spPr>
        </p:pic>
        <p:cxnSp>
          <p:nvCxnSpPr>
            <p:cNvPr id="26" name="Elbow Connector 25"/>
            <p:cNvCxnSpPr/>
            <p:nvPr/>
          </p:nvCxnSpPr>
          <p:spPr>
            <a:xfrm>
              <a:off x="3084" y="413"/>
              <a:ext cx="3649" cy="1649"/>
            </a:xfrm>
            <a:prstGeom prst="bentConnector3">
              <a:avLst>
                <a:gd name="adj1" fmla="val 98903"/>
              </a:avLst>
            </a:prstGeom>
            <a:ln w="5715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8" name="Elbow Connector 27"/>
            <p:cNvCxnSpPr/>
            <p:nvPr/>
          </p:nvCxnSpPr>
          <p:spPr>
            <a:xfrm flipV="1">
              <a:off x="3031" y="2467"/>
              <a:ext cx="2973" cy="2000"/>
            </a:xfrm>
            <a:prstGeom prst="bentConnector3">
              <a:avLst>
                <a:gd name="adj1" fmla="val 100000"/>
              </a:avLst>
            </a:prstGeom>
            <a:ln w="57150">
              <a:solidFill>
                <a:schemeClr val="accent4">
                  <a:lumMod val="40000"/>
                  <a:lumOff val="60000"/>
                </a:schemeClr>
              </a:solidFill>
            </a:ln>
          </p:spPr>
          <p:style>
            <a:lnRef idx="1">
              <a:schemeClr val="accent1"/>
            </a:lnRef>
            <a:fillRef idx="0">
              <a:schemeClr val="accent1"/>
            </a:fillRef>
            <a:effectRef idx="0">
              <a:schemeClr val="accent1"/>
            </a:effectRef>
            <a:fontRef idx="minor">
              <a:schemeClr val="tx1"/>
            </a:fontRef>
          </p:style>
        </p:cxnSp>
      </p:grpSp>
      <p:pic>
        <p:nvPicPr>
          <p:cNvPr id="31" name="Picture 30" descr="kisspng-text-cartoon-illustration-light-bulb-png-image-5a753208b656c9.7255233915176299607469"/>
          <p:cNvPicPr>
            <a:picLocks noChangeAspect="1"/>
          </p:cNvPicPr>
          <p:nvPr/>
        </p:nvPicPr>
        <p:blipFill>
          <a:blip r:embed="rId4"/>
          <a:srcRect l="31972" t="27602" r="31741" b="25269"/>
          <a:stretch>
            <a:fillRect/>
          </a:stretch>
        </p:blipFill>
        <p:spPr>
          <a:xfrm rot="5400000">
            <a:off x="3534410" y="2516505"/>
            <a:ext cx="1557655" cy="2023745"/>
          </a:xfrm>
          <a:prstGeom prst="roundRect">
            <a:avLst>
              <a:gd name="adj" fmla="val 31130"/>
            </a:avLst>
          </a:prstGeom>
        </p:spPr>
      </p:pic>
      <p:grpSp>
        <p:nvGrpSpPr>
          <p:cNvPr id="33" name="Group 32"/>
          <p:cNvGrpSpPr/>
          <p:nvPr/>
        </p:nvGrpSpPr>
        <p:grpSpPr>
          <a:xfrm>
            <a:off x="6070600" y="2007235"/>
            <a:ext cx="5864225" cy="4081145"/>
            <a:chOff x="1371" y="4450"/>
            <a:chExt cx="17373" cy="2744"/>
          </a:xfrm>
        </p:grpSpPr>
        <p:sp>
          <p:nvSpPr>
            <p:cNvPr id="34" name="Rounded Rectangle 33"/>
            <p:cNvSpPr/>
            <p:nvPr/>
          </p:nvSpPr>
          <p:spPr>
            <a:xfrm>
              <a:off x="1371" y="4450"/>
              <a:ext cx="16929" cy="2744"/>
            </a:xfrm>
            <a:prstGeom prst="roundRect">
              <a:avLst>
                <a:gd name="adj" fmla="val 29903"/>
              </a:avLst>
            </a:prstGeom>
            <a:solidFill>
              <a:schemeClr val="tx2">
                <a:lumMod val="10000"/>
                <a:alpha val="5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Text Box 34"/>
            <p:cNvSpPr txBox="1"/>
            <p:nvPr/>
          </p:nvSpPr>
          <p:spPr>
            <a:xfrm>
              <a:off x="1843" y="4795"/>
              <a:ext cx="16901" cy="1598"/>
            </a:xfrm>
            <a:prstGeom prst="rect">
              <a:avLst/>
            </a:prstGeom>
            <a:noFill/>
          </p:spPr>
          <p:txBody>
            <a:bodyPr wrap="square" rtlCol="0">
              <a:spAutoFit/>
            </a:bodyPr>
            <a:lstStyle/>
            <a:p>
              <a:pPr algn="ctr"/>
              <a:endParaRPr lang="en-US" sz="6000" b="1">
                <a:solidFill>
                  <a:schemeClr val="bg1"/>
                </a:solidFill>
                <a:latin typeface="UVN Bai Sau" panose="04030605020802020C03" charset="0"/>
                <a:cs typeface="UVN Bai Sau" panose="04030605020802020C03" charset="0"/>
              </a:endParaRPr>
            </a:p>
          </p:txBody>
        </p:sp>
      </p:grpSp>
      <p:grpSp>
        <p:nvGrpSpPr>
          <p:cNvPr id="36" name="Group 35"/>
          <p:cNvGrpSpPr/>
          <p:nvPr/>
        </p:nvGrpSpPr>
        <p:grpSpPr>
          <a:xfrm rot="9840000">
            <a:off x="4984411" y="1647190"/>
            <a:ext cx="2011680" cy="1554480"/>
            <a:chOff x="704" y="4939"/>
            <a:chExt cx="3757" cy="2016"/>
          </a:xfrm>
        </p:grpSpPr>
        <p:sp>
          <p:nvSpPr>
            <p:cNvPr id="37" name="Oval 36"/>
            <p:cNvSpPr/>
            <p:nvPr/>
          </p:nvSpPr>
          <p:spPr>
            <a:xfrm>
              <a:off x="704" y="4939"/>
              <a:ext cx="2992" cy="2016"/>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Flowchart: Merge 37"/>
            <p:cNvSpPr/>
            <p:nvPr/>
          </p:nvSpPr>
          <p:spPr>
            <a:xfrm rot="16200000">
              <a:off x="2699" y="5129"/>
              <a:ext cx="1872" cy="1651"/>
            </a:xfrm>
            <a:prstGeom prst="flowChartMerg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9" name="Text Box 38"/>
          <p:cNvSpPr txBox="1"/>
          <p:nvPr/>
        </p:nvSpPr>
        <p:spPr>
          <a:xfrm>
            <a:off x="6591300" y="2803525"/>
            <a:ext cx="4982210" cy="2861310"/>
          </a:xfrm>
          <a:prstGeom prst="rect">
            <a:avLst/>
          </a:prstGeom>
          <a:noFill/>
        </p:spPr>
        <p:txBody>
          <a:bodyPr wrap="square" rtlCol="0">
            <a:spAutoFit/>
          </a:bodyPr>
          <a:lstStyle/>
          <a:p>
            <a:pPr algn="ctr"/>
            <a:r>
              <a:rPr lang="en-US" sz="3600">
                <a:solidFill>
                  <a:schemeClr val="bg1"/>
                </a:solidFill>
                <a:latin typeface="Times New Roman" panose="02020603050405020304" charset="0"/>
                <a:cs typeface="Times New Roman" panose="02020603050405020304" charset="0"/>
              </a:rPr>
              <a:t>Đèn sáng nếu có dòng điện chạy qua một mạch kín từ cực dương của pin,            qua bóng đèn đến cực âm của pin.</a:t>
            </a:r>
          </a:p>
        </p:txBody>
      </p:sp>
      <p:sp>
        <p:nvSpPr>
          <p:cNvPr id="2" name="Right Triangle 1"/>
          <p:cNvSpPr/>
          <p:nvPr/>
        </p:nvSpPr>
        <p:spPr>
          <a:xfrm rot="18780000" flipH="1">
            <a:off x="459166" y="1977036"/>
            <a:ext cx="640080" cy="640080"/>
          </a:xfrm>
          <a:prstGeom prst="rtTriangle">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Right Triangle 2"/>
          <p:cNvSpPr/>
          <p:nvPr/>
        </p:nvSpPr>
        <p:spPr>
          <a:xfrm rot="2760000" flipH="1">
            <a:off x="2459416" y="3227986"/>
            <a:ext cx="640080" cy="640080"/>
          </a:xfrm>
          <a:prstGeom prst="rtTriangle">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Right Triangle 6"/>
          <p:cNvSpPr/>
          <p:nvPr/>
        </p:nvSpPr>
        <p:spPr>
          <a:xfrm rot="2760000" flipH="1">
            <a:off x="2897566" y="1977036"/>
            <a:ext cx="640080" cy="640080"/>
          </a:xfrm>
          <a:prstGeom prst="rtTriangle">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ight Triangle 7"/>
          <p:cNvSpPr/>
          <p:nvPr/>
        </p:nvSpPr>
        <p:spPr>
          <a:xfrm rot="2820000">
            <a:off x="2459416" y="4478936"/>
            <a:ext cx="640080" cy="640080"/>
          </a:xfrm>
          <a:prstGeom prst="rtTriangle">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0" presetClass="path" presetSubtype="0" accel="50000" decel="50000" fill="hold" grpId="0" nodeType="clickEffect">
                                  <p:stCondLst>
                                    <p:cond delay="0"/>
                                  </p:stCondLst>
                                  <p:childTnLst>
                                    <p:animMotion origin="layout" path="M 0.0409375 -0.00731481 L 0.202396 -0.00268519 " pathEditMode="relative" ptsTypes="">
                                      <p:cBhvr>
                                        <p:cTn id="6" dur="2000" fill="hold"/>
                                        <p:tgtEl>
                                          <p:spTgt spid="2"/>
                                        </p:tgtEl>
                                        <p:attrNameLst>
                                          <p:attrName>ppt_x</p:attrName>
                                          <p:attrName>ppt_y</p:attrName>
                                        </p:attrNameLst>
                                      </p:cBhvr>
                                    </p:animMotion>
                                  </p:childTnLst>
                                </p:cTn>
                              </p:par>
                            </p:childTnLst>
                          </p:cTn>
                        </p:par>
                        <p:par>
                          <p:cTn id="7" fill="hold">
                            <p:stCondLst>
                              <p:cond delay="2000"/>
                            </p:stCondLst>
                            <p:childTnLst>
                              <p:par>
                                <p:cTn id="8" presetID="1" presetClass="exit" presetSubtype="0" fill="hold" grpId="1" nodeType="afterEffect">
                                  <p:stCondLst>
                                    <p:cond delay="0"/>
                                  </p:stCondLst>
                                  <p:childTnLst>
                                    <p:set>
                                      <p:cBhvr>
                                        <p:cTn id="9" dur="1" fill="hold">
                                          <p:stCondLst>
                                            <p:cond delay="0"/>
                                          </p:stCondLst>
                                        </p:cTn>
                                        <p:tgtEl>
                                          <p:spTgt spid="2"/>
                                        </p:tgtEl>
                                        <p:attrNameLst>
                                          <p:attrName>style.visibility</p:attrName>
                                        </p:attrNameLst>
                                      </p:cBhvr>
                                      <p:to>
                                        <p:strVal val="hidden"/>
                                      </p:to>
                                    </p:set>
                                  </p:childTnLst>
                                </p:cTn>
                              </p:par>
                              <p:par>
                                <p:cTn id="10" presetID="1" presetClass="entr" presetSubtype="0" fill="hold" grpId="0" nodeType="withEffect">
                                  <p:stCondLst>
                                    <p:cond delay="0"/>
                                  </p:stCondLst>
                                  <p:childTnLst>
                                    <p:set>
                                      <p:cBhvr>
                                        <p:cTn id="11" dur="1" fill="hold">
                                          <p:stCondLst>
                                            <p:cond delay="0"/>
                                          </p:stCondLst>
                                        </p:cTn>
                                        <p:tgtEl>
                                          <p:spTgt spid="7"/>
                                        </p:tgtEl>
                                        <p:attrNameLst>
                                          <p:attrName>style.visibility</p:attrName>
                                        </p:attrNameLst>
                                      </p:cBhvr>
                                      <p:to>
                                        <p:strVal val="visible"/>
                                      </p:to>
                                    </p:set>
                                  </p:childTnLst>
                                </p:cTn>
                              </p:par>
                              <p:par>
                                <p:cTn id="12" presetID="0" presetClass="path" presetSubtype="0" accel="50000" decel="50000" fill="hold" grpId="1" nodeType="withEffect">
                                  <p:stCondLst>
                                    <p:cond delay="0"/>
                                  </p:stCondLst>
                                  <p:childTnLst>
                                    <p:animMotion origin="layout" path="M 0 0 L -0.00130208 0.150463 " pathEditMode="relative" ptsTypes="">
                                      <p:cBhvr>
                                        <p:cTn id="13" dur="2000" fill="hold"/>
                                        <p:tgtEl>
                                          <p:spTgt spid="7"/>
                                        </p:tgtEl>
                                        <p:attrNameLst>
                                          <p:attrName>ppt_x</p:attrName>
                                          <p:attrName>ppt_y</p:attrName>
                                        </p:attrNameLst>
                                      </p:cBhvr>
                                    </p:animMotion>
                                  </p:childTnLst>
                                </p:cTn>
                              </p:par>
                            </p:childTnLst>
                          </p:cTn>
                        </p:par>
                        <p:par>
                          <p:cTn id="14" fill="hold">
                            <p:stCondLst>
                              <p:cond delay="2000"/>
                            </p:stCondLst>
                            <p:childTnLst>
                              <p:par>
                                <p:cTn id="15" presetID="1" presetClass="exit" presetSubtype="0" fill="hold" grpId="2" nodeType="afterEffect">
                                  <p:stCondLst>
                                    <p:cond delay="0"/>
                                  </p:stCondLst>
                                  <p:childTnLst>
                                    <p:set>
                                      <p:cBhvr>
                                        <p:cTn id="16" dur="1" fill="hold">
                                          <p:stCondLst>
                                            <p:cond delay="0"/>
                                          </p:stCondLst>
                                        </p:cTn>
                                        <p:tgtEl>
                                          <p:spTgt spid="7"/>
                                        </p:tgtEl>
                                        <p:attrNameLst>
                                          <p:attrName>style.visibility</p:attrName>
                                        </p:attrNameLst>
                                      </p:cBhvr>
                                      <p:to>
                                        <p:strVal val="hidden"/>
                                      </p:to>
                                    </p:set>
                                  </p:childTnLst>
                                </p:cTn>
                              </p:par>
                              <p:par>
                                <p:cTn id="17" presetID="1" presetClass="entr" presetSubtype="0" fill="hold" nodeType="withEffect">
                                  <p:stCondLst>
                                    <p:cond delay="0"/>
                                  </p:stCondLst>
                                  <p:childTnLst>
                                    <p:set>
                                      <p:cBhvr>
                                        <p:cTn id="18" dur="1" fill="hold">
                                          <p:stCondLst>
                                            <p:cond delay="0"/>
                                          </p:stCondLst>
                                        </p:cTn>
                                        <p:tgtEl>
                                          <p:spTgt spid="31"/>
                                        </p:tgtEl>
                                        <p:attrNameLst>
                                          <p:attrName>style.visibility</p:attrName>
                                        </p:attrNameLst>
                                      </p:cBhvr>
                                      <p:to>
                                        <p:strVal val="visible"/>
                                      </p:to>
                                    </p:set>
                                  </p:childTnLst>
                                </p:cTn>
                              </p:par>
                              <p:par>
                                <p:cTn id="19" presetID="35" presetClass="emph" presetSubtype="0" repeatCount="indefinite" fill="hold" nodeType="withEffect">
                                  <p:stCondLst>
                                    <p:cond delay="0"/>
                                  </p:stCondLst>
                                  <p:childTnLst>
                                    <p:anim calcmode="discrete" valueType="str">
                                      <p:cBhvr>
                                        <p:cTn id="20" dur="500" fill="hold"/>
                                        <p:tgtEl>
                                          <p:spTgt spid="31"/>
                                        </p:tgtEl>
                                        <p:attrNameLst>
                                          <p:attrName>style.visibility</p:attrName>
                                        </p:attrNameLst>
                                      </p:cBhvr>
                                      <p:tavLst>
                                        <p:tav tm="0">
                                          <p:val>
                                            <p:strVal val="hidden"/>
                                          </p:val>
                                        </p:tav>
                                        <p:tav tm="50000">
                                          <p:val>
                                            <p:strVal val="visible"/>
                                          </p:val>
                                        </p:tav>
                                      </p:tavLst>
                                    </p:anim>
                                  </p:childTnLst>
                                </p:cTn>
                              </p:par>
                              <p:par>
                                <p:cTn id="21" presetID="1" presetClass="entr" presetSubtype="0" fill="hold" grpId="0" nodeType="withEffect">
                                  <p:stCondLst>
                                    <p:cond delay="0"/>
                                  </p:stCondLst>
                                  <p:childTnLst>
                                    <p:set>
                                      <p:cBhvr>
                                        <p:cTn id="22" dur="1" fill="hold">
                                          <p:stCondLst>
                                            <p:cond delay="0"/>
                                          </p:stCondLst>
                                        </p:cTn>
                                        <p:tgtEl>
                                          <p:spTgt spid="3"/>
                                        </p:tgtEl>
                                        <p:attrNameLst>
                                          <p:attrName>style.visibility</p:attrName>
                                        </p:attrNameLst>
                                      </p:cBhvr>
                                      <p:to>
                                        <p:strVal val="visible"/>
                                      </p:to>
                                    </p:set>
                                  </p:childTnLst>
                                </p:cTn>
                              </p:par>
                            </p:childTnLst>
                          </p:cTn>
                        </p:par>
                        <p:par>
                          <p:cTn id="23" fill="hold">
                            <p:stCondLst>
                              <p:cond delay="2000"/>
                            </p:stCondLst>
                            <p:childTnLst>
                              <p:par>
                                <p:cTn id="24" presetID="0" presetClass="path" presetSubtype="0" accel="50000" decel="50000" fill="hold" grpId="1" nodeType="afterEffect">
                                  <p:stCondLst>
                                    <p:cond delay="0"/>
                                  </p:stCondLst>
                                  <p:childTnLst>
                                    <p:animMotion origin="layout" path="M 0 0 L -0.00130208 0.168981 " pathEditMode="relative" ptsTypes="">
                                      <p:cBhvr>
                                        <p:cTn id="25" dur="2000" fill="hold"/>
                                        <p:tgtEl>
                                          <p:spTgt spid="3"/>
                                        </p:tgtEl>
                                        <p:attrNameLst>
                                          <p:attrName>ppt_x</p:attrName>
                                          <p:attrName>ppt_y</p:attrName>
                                        </p:attrNameLst>
                                      </p:cBhvr>
                                    </p:animMotion>
                                  </p:childTnLst>
                                </p:cTn>
                              </p:par>
                            </p:childTnLst>
                          </p:cTn>
                        </p:par>
                        <p:par>
                          <p:cTn id="26" fill="hold">
                            <p:stCondLst>
                              <p:cond delay="4000"/>
                            </p:stCondLst>
                            <p:childTnLst>
                              <p:par>
                                <p:cTn id="27" presetID="1" presetClass="exit" presetSubtype="0" fill="hold" grpId="2" nodeType="afterEffect">
                                  <p:stCondLst>
                                    <p:cond delay="0"/>
                                  </p:stCondLst>
                                  <p:childTnLst>
                                    <p:set>
                                      <p:cBhvr>
                                        <p:cTn id="28" dur="1" fill="hold">
                                          <p:stCondLst>
                                            <p:cond delay="0"/>
                                          </p:stCondLst>
                                        </p:cTn>
                                        <p:tgtEl>
                                          <p:spTgt spid="3"/>
                                        </p:tgtEl>
                                        <p:attrNameLst>
                                          <p:attrName>style.visibility</p:attrName>
                                        </p:attrNameLst>
                                      </p:cBhvr>
                                      <p:to>
                                        <p:strVal val="hidden"/>
                                      </p:to>
                                    </p:set>
                                  </p:childTnLst>
                                </p:cTn>
                              </p:par>
                              <p:par>
                                <p:cTn id="29" presetID="1" presetClass="entr" presetSubtype="0" fill="hold" grpId="0" nodeType="withEffect">
                                  <p:stCondLst>
                                    <p:cond delay="0"/>
                                  </p:stCondLst>
                                  <p:childTnLst>
                                    <p:set>
                                      <p:cBhvr>
                                        <p:cTn id="30" dur="1" fill="hold">
                                          <p:stCondLst>
                                            <p:cond delay="0"/>
                                          </p:stCondLst>
                                        </p:cTn>
                                        <p:tgtEl>
                                          <p:spTgt spid="8"/>
                                        </p:tgtEl>
                                        <p:attrNameLst>
                                          <p:attrName>style.visibility</p:attrName>
                                        </p:attrNameLst>
                                      </p:cBhvr>
                                      <p:to>
                                        <p:strVal val="visible"/>
                                      </p:to>
                                    </p:set>
                                  </p:childTnLst>
                                </p:cTn>
                              </p:par>
                              <p:par>
                                <p:cTn id="31" presetID="0" presetClass="path" presetSubtype="0" accel="50000" decel="50000" fill="hold" grpId="1" nodeType="withEffect">
                                  <p:stCondLst>
                                    <p:cond delay="0"/>
                                  </p:stCondLst>
                                  <p:childTnLst>
                                    <p:animMotion origin="layout" path="M 0 0 L -0.151042 0.00462963 " pathEditMode="relative" ptsTypes="">
                                      <p:cBhvr>
                                        <p:cTn id="32" dur="2000" fill="hold"/>
                                        <p:tgtEl>
                                          <p:spTgt spid="8"/>
                                        </p:tgtEl>
                                        <p:attrNameLst>
                                          <p:attrName>ppt_x</p:attrName>
                                          <p:attrName>ppt_y</p:attrName>
                                        </p:attrNameLst>
                                      </p:cBhvr>
                                    </p:animMotion>
                                  </p:childTnLst>
                                </p:cTn>
                              </p:par>
                            </p:childTnLst>
                          </p:cTn>
                        </p:par>
                        <p:par>
                          <p:cTn id="33" fill="hold">
                            <p:stCondLst>
                              <p:cond delay="4000"/>
                            </p:stCondLst>
                            <p:childTnLst>
                              <p:par>
                                <p:cTn id="34" presetID="1" presetClass="exit" presetSubtype="0" fill="hold" grpId="2" nodeType="afterEffect">
                                  <p:stCondLst>
                                    <p:cond delay="0"/>
                                  </p:stCondLst>
                                  <p:childTnLst>
                                    <p:set>
                                      <p:cBhvr>
                                        <p:cTn id="35" dur="1" fill="hold">
                                          <p:stCondLst>
                                            <p:cond delay="0"/>
                                          </p:stCondLst>
                                        </p:cTn>
                                        <p:tgtEl>
                                          <p:spTgt spid="8"/>
                                        </p:tgtEl>
                                        <p:attrNameLst>
                                          <p:attrName>style.visibility</p:attrName>
                                        </p:attrNameLst>
                                      </p:cBhvr>
                                      <p:to>
                                        <p:strVal val="hidden"/>
                                      </p:to>
                                    </p:set>
                                  </p:childTnLst>
                                </p:cTn>
                              </p:par>
                            </p:childTnLst>
                          </p:cTn>
                        </p:par>
                      </p:childTnLst>
                    </p:cTn>
                  </p:par>
                  <p:par>
                    <p:cTn id="36" fill="hold">
                      <p:stCondLst>
                        <p:cond delay="indefinite"/>
                      </p:stCondLst>
                      <p:childTnLst>
                        <p:par>
                          <p:cTn id="37" fill="hold">
                            <p:stCondLst>
                              <p:cond delay="0"/>
                            </p:stCondLst>
                            <p:childTnLst>
                              <p:par>
                                <p:cTn id="38" presetID="1" presetClass="entr" presetSubtype="0" fill="hold" nodeType="clickEffect">
                                  <p:stCondLst>
                                    <p:cond delay="0"/>
                                  </p:stCondLst>
                                  <p:childTnLst>
                                    <p:set>
                                      <p:cBhvr>
                                        <p:cTn id="39" dur="1" fill="hold">
                                          <p:stCondLst>
                                            <p:cond delay="0"/>
                                          </p:stCondLst>
                                        </p:cTn>
                                        <p:tgtEl>
                                          <p:spTgt spid="33"/>
                                        </p:tgtEl>
                                        <p:attrNameLst>
                                          <p:attrName>style.visibility</p:attrName>
                                        </p:attrNameLst>
                                      </p:cBhvr>
                                      <p:to>
                                        <p:strVal val="visible"/>
                                      </p:to>
                                    </p:set>
                                  </p:childTnLst>
                                </p:cTn>
                              </p:par>
                              <p:par>
                                <p:cTn id="40" presetID="1" presetClass="entr" presetSubtype="0" fill="hold" nodeType="withEffect">
                                  <p:stCondLst>
                                    <p:cond delay="0"/>
                                  </p:stCondLst>
                                  <p:childTnLst>
                                    <p:set>
                                      <p:cBhvr>
                                        <p:cTn id="41" dur="1" fill="hold">
                                          <p:stCondLst>
                                            <p:cond delay="0"/>
                                          </p:stCondLst>
                                        </p:cTn>
                                        <p:tgtEl>
                                          <p:spTgt spid="36"/>
                                        </p:tgtEl>
                                        <p:attrNameLst>
                                          <p:attrName>style.visibility</p:attrName>
                                        </p:attrNameLst>
                                      </p:cBhvr>
                                      <p:to>
                                        <p:strVal val="visible"/>
                                      </p:to>
                                    </p:set>
                                  </p:childTnLst>
                                </p:cTn>
                              </p:par>
                              <p:par>
                                <p:cTn id="42" presetID="1" presetClass="entr" presetSubtype="0" fill="hold" grpId="0" nodeType="withEffect">
                                  <p:stCondLst>
                                    <p:cond delay="0"/>
                                  </p:stCondLst>
                                  <p:childTnLst>
                                    <p:set>
                                      <p:cBhvr>
                                        <p:cTn id="43" dur="1" fill="hold">
                                          <p:stCondLst>
                                            <p:cond delay="0"/>
                                          </p:stCondLst>
                                        </p:cTn>
                                        <p:tgtEl>
                                          <p:spTgt spid="3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 grpId="0"/>
      <p:bldP spid="2" grpId="0" animBg="1"/>
      <p:bldP spid="2" grpId="1" animBg="1"/>
      <p:bldP spid="3" grpId="0" animBg="1"/>
      <p:bldP spid="3" grpId="1" animBg="1"/>
      <p:bldP spid="3" grpId="2" animBg="1"/>
      <p:bldP spid="7" grpId="0" animBg="1"/>
      <p:bldP spid="7" grpId="1" animBg="1"/>
      <p:bldP spid="7" grpId="2" animBg="1"/>
      <p:bldP spid="8" grpId="0" animBg="1"/>
      <p:bldP spid="8" grpId="1" animBg="1"/>
      <p:bldP spid="8" grpId="2" animBg="1"/>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Shape 6117"/>
        <p:cNvGrpSpPr/>
        <p:nvPr/>
      </p:nvGrpSpPr>
      <p:grpSpPr>
        <a:xfrm>
          <a:off x="0" y="0"/>
          <a:ext cx="0" cy="0"/>
          <a:chOff x="0" y="0"/>
          <a:chExt cx="0" cy="0"/>
        </a:xfrm>
      </p:grpSpPr>
      <p:sp>
        <p:nvSpPr>
          <p:cNvPr id="4" name="Flowchart: Delay 3"/>
          <p:cNvSpPr/>
          <p:nvPr/>
        </p:nvSpPr>
        <p:spPr>
          <a:xfrm>
            <a:off x="921385" y="610870"/>
            <a:ext cx="4994275" cy="1870710"/>
          </a:xfrm>
          <a:prstGeom prst="flowChartDelay">
            <a:avLst/>
          </a:prstGeom>
          <a:solidFill>
            <a:srgbClr val="B7B7A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119" name="Google Shape;6119;p61"/>
          <p:cNvGrpSpPr/>
          <p:nvPr/>
        </p:nvGrpSpPr>
        <p:grpSpPr>
          <a:xfrm rot="-2054663" flipH="1">
            <a:off x="477151" y="627751"/>
            <a:ext cx="1686480" cy="466184"/>
            <a:chOff x="-14993024" y="4900905"/>
            <a:chExt cx="811038" cy="424853"/>
          </a:xfrm>
        </p:grpSpPr>
        <p:sp>
          <p:nvSpPr>
            <p:cNvPr id="6120" name="Google Shape;6120;p61"/>
            <p:cNvSpPr/>
            <p:nvPr/>
          </p:nvSpPr>
          <p:spPr>
            <a:xfrm>
              <a:off x="-14967219" y="4900957"/>
              <a:ext cx="759600" cy="424800"/>
            </a:xfrm>
            <a:prstGeom prst="rect">
              <a:avLst/>
            </a:pr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nvGrpSpPr>
            <p:cNvPr id="6121" name="Google Shape;6121;p61"/>
            <p:cNvGrpSpPr/>
            <p:nvPr/>
          </p:nvGrpSpPr>
          <p:grpSpPr>
            <a:xfrm>
              <a:off x="-14209125" y="4900950"/>
              <a:ext cx="27139" cy="424767"/>
              <a:chOff x="-14209125" y="4900950"/>
              <a:chExt cx="27139" cy="424767"/>
            </a:xfrm>
          </p:grpSpPr>
          <p:grpSp>
            <p:nvGrpSpPr>
              <p:cNvPr id="6122" name="Google Shape;6122;p61"/>
              <p:cNvGrpSpPr/>
              <p:nvPr/>
            </p:nvGrpSpPr>
            <p:grpSpPr>
              <a:xfrm>
                <a:off x="-14209125" y="4900950"/>
                <a:ext cx="27139" cy="213667"/>
                <a:chOff x="-28877274" y="7671633"/>
                <a:chExt cx="54300" cy="427505"/>
              </a:xfrm>
            </p:grpSpPr>
            <p:sp>
              <p:nvSpPr>
                <p:cNvPr id="6123" name="Google Shape;6123;p61"/>
                <p:cNvSpPr/>
                <p:nvPr/>
              </p:nvSpPr>
              <p:spPr>
                <a:xfrm rot="5400000">
                  <a:off x="-28897374" y="7691733"/>
                  <a:ext cx="94500" cy="54300"/>
                </a:xfrm>
                <a:prstGeom prst="triangle">
                  <a:avLst>
                    <a:gd name="adj" fmla="val 0"/>
                  </a:avLst>
                </a:pr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124" name="Google Shape;6124;p61"/>
                <p:cNvSpPr/>
                <p:nvPr/>
              </p:nvSpPr>
              <p:spPr>
                <a:xfrm rot="5400000">
                  <a:off x="-28897374" y="8024738"/>
                  <a:ext cx="94500" cy="54300"/>
                </a:xfrm>
                <a:prstGeom prst="triangle">
                  <a:avLst>
                    <a:gd name="adj" fmla="val 50000"/>
                  </a:avLst>
                </a:pr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125" name="Google Shape;6125;p61"/>
                <p:cNvSpPr/>
                <p:nvPr/>
              </p:nvSpPr>
              <p:spPr>
                <a:xfrm rot="5400000">
                  <a:off x="-28897374" y="7941487"/>
                  <a:ext cx="94500" cy="54300"/>
                </a:xfrm>
                <a:prstGeom prst="triangle">
                  <a:avLst>
                    <a:gd name="adj" fmla="val 50000"/>
                  </a:avLst>
                </a:pr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126" name="Google Shape;6126;p61"/>
                <p:cNvSpPr/>
                <p:nvPr/>
              </p:nvSpPr>
              <p:spPr>
                <a:xfrm rot="5400000">
                  <a:off x="-28897374" y="7858235"/>
                  <a:ext cx="94500" cy="54300"/>
                </a:xfrm>
                <a:prstGeom prst="triangle">
                  <a:avLst>
                    <a:gd name="adj" fmla="val 50000"/>
                  </a:avLst>
                </a:pr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127" name="Google Shape;6127;p61"/>
                <p:cNvSpPr/>
                <p:nvPr/>
              </p:nvSpPr>
              <p:spPr>
                <a:xfrm rot="5400000">
                  <a:off x="-28897374" y="7774984"/>
                  <a:ext cx="94500" cy="54300"/>
                </a:xfrm>
                <a:prstGeom prst="triangle">
                  <a:avLst>
                    <a:gd name="adj" fmla="val 50000"/>
                  </a:avLst>
                </a:pr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6128" name="Google Shape;6128;p61"/>
              <p:cNvGrpSpPr/>
              <p:nvPr/>
            </p:nvGrpSpPr>
            <p:grpSpPr>
              <a:xfrm>
                <a:off x="-14209125" y="5112050"/>
                <a:ext cx="27139" cy="213667"/>
                <a:chOff x="-28877274" y="7601436"/>
                <a:chExt cx="54300" cy="427505"/>
              </a:xfrm>
            </p:grpSpPr>
            <p:sp>
              <p:nvSpPr>
                <p:cNvPr id="6129" name="Google Shape;6129;p61"/>
                <p:cNvSpPr/>
                <p:nvPr/>
              </p:nvSpPr>
              <p:spPr>
                <a:xfrm rot="5400000">
                  <a:off x="-28897374" y="7621536"/>
                  <a:ext cx="94500" cy="54300"/>
                </a:xfrm>
                <a:prstGeom prst="triangle">
                  <a:avLst>
                    <a:gd name="adj" fmla="val 50000"/>
                  </a:avLst>
                </a:pr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130" name="Google Shape;6130;p61"/>
                <p:cNvSpPr/>
                <p:nvPr/>
              </p:nvSpPr>
              <p:spPr>
                <a:xfrm rot="5400000">
                  <a:off x="-28897374" y="7954541"/>
                  <a:ext cx="94500" cy="54300"/>
                </a:xfrm>
                <a:prstGeom prst="triangle">
                  <a:avLst>
                    <a:gd name="adj" fmla="val 100000"/>
                  </a:avLst>
                </a:pr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131" name="Google Shape;6131;p61"/>
                <p:cNvSpPr/>
                <p:nvPr/>
              </p:nvSpPr>
              <p:spPr>
                <a:xfrm rot="5400000">
                  <a:off x="-28897374" y="7871290"/>
                  <a:ext cx="94500" cy="54300"/>
                </a:xfrm>
                <a:prstGeom prst="triangle">
                  <a:avLst>
                    <a:gd name="adj" fmla="val 50000"/>
                  </a:avLst>
                </a:pr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132" name="Google Shape;6132;p61"/>
                <p:cNvSpPr/>
                <p:nvPr/>
              </p:nvSpPr>
              <p:spPr>
                <a:xfrm rot="5400000">
                  <a:off x="-28897374" y="7788038"/>
                  <a:ext cx="94500" cy="54300"/>
                </a:xfrm>
                <a:prstGeom prst="triangle">
                  <a:avLst>
                    <a:gd name="adj" fmla="val 50000"/>
                  </a:avLst>
                </a:pr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133" name="Google Shape;6133;p61"/>
                <p:cNvSpPr/>
                <p:nvPr/>
              </p:nvSpPr>
              <p:spPr>
                <a:xfrm rot="5400000">
                  <a:off x="-28897374" y="7704787"/>
                  <a:ext cx="94500" cy="54300"/>
                </a:xfrm>
                <a:prstGeom prst="triangle">
                  <a:avLst>
                    <a:gd name="adj" fmla="val 50000"/>
                  </a:avLst>
                </a:pr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grpSp>
          <p:nvGrpSpPr>
            <p:cNvPr id="6134" name="Google Shape;6134;p61"/>
            <p:cNvGrpSpPr/>
            <p:nvPr/>
          </p:nvGrpSpPr>
          <p:grpSpPr>
            <a:xfrm rot="10800000">
              <a:off x="-14993024" y="4900905"/>
              <a:ext cx="27139" cy="424767"/>
              <a:chOff x="14528506" y="-565379"/>
              <a:chExt cx="27139" cy="424767"/>
            </a:xfrm>
          </p:grpSpPr>
          <p:grpSp>
            <p:nvGrpSpPr>
              <p:cNvPr id="6135" name="Google Shape;6135;p61"/>
              <p:cNvGrpSpPr/>
              <p:nvPr/>
            </p:nvGrpSpPr>
            <p:grpSpPr>
              <a:xfrm>
                <a:off x="14528506" y="-565379"/>
                <a:ext cx="27139" cy="213667"/>
                <a:chOff x="28620988" y="-3265400"/>
                <a:chExt cx="54300" cy="427505"/>
              </a:xfrm>
            </p:grpSpPr>
            <p:sp>
              <p:nvSpPr>
                <p:cNvPr id="6136" name="Google Shape;6136;p61"/>
                <p:cNvSpPr/>
                <p:nvPr/>
              </p:nvSpPr>
              <p:spPr>
                <a:xfrm rot="5400000">
                  <a:off x="28600888" y="-3245300"/>
                  <a:ext cx="94500" cy="54300"/>
                </a:xfrm>
                <a:prstGeom prst="triangle">
                  <a:avLst>
                    <a:gd name="adj" fmla="val 0"/>
                  </a:avLst>
                </a:pr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137" name="Google Shape;6137;p61"/>
                <p:cNvSpPr/>
                <p:nvPr/>
              </p:nvSpPr>
              <p:spPr>
                <a:xfrm rot="5400000">
                  <a:off x="28600888" y="-2912295"/>
                  <a:ext cx="94500" cy="54300"/>
                </a:xfrm>
                <a:prstGeom prst="triangle">
                  <a:avLst>
                    <a:gd name="adj" fmla="val 50000"/>
                  </a:avLst>
                </a:pr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138" name="Google Shape;6138;p61"/>
                <p:cNvSpPr/>
                <p:nvPr/>
              </p:nvSpPr>
              <p:spPr>
                <a:xfrm rot="5400000">
                  <a:off x="28600888" y="-2995546"/>
                  <a:ext cx="94500" cy="54300"/>
                </a:xfrm>
                <a:prstGeom prst="triangle">
                  <a:avLst>
                    <a:gd name="adj" fmla="val 50000"/>
                  </a:avLst>
                </a:pr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139" name="Google Shape;6139;p61"/>
                <p:cNvSpPr/>
                <p:nvPr/>
              </p:nvSpPr>
              <p:spPr>
                <a:xfrm rot="5400000">
                  <a:off x="28600888" y="-3078798"/>
                  <a:ext cx="94500" cy="54300"/>
                </a:xfrm>
                <a:prstGeom prst="triangle">
                  <a:avLst>
                    <a:gd name="adj" fmla="val 50000"/>
                  </a:avLst>
                </a:pr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140" name="Google Shape;6140;p61"/>
                <p:cNvSpPr/>
                <p:nvPr/>
              </p:nvSpPr>
              <p:spPr>
                <a:xfrm rot="5400000">
                  <a:off x="28600888" y="-3162049"/>
                  <a:ext cx="94500" cy="54300"/>
                </a:xfrm>
                <a:prstGeom prst="triangle">
                  <a:avLst>
                    <a:gd name="adj" fmla="val 50000"/>
                  </a:avLst>
                </a:pr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6141" name="Google Shape;6141;p61"/>
              <p:cNvGrpSpPr/>
              <p:nvPr/>
            </p:nvGrpSpPr>
            <p:grpSpPr>
              <a:xfrm>
                <a:off x="14528506" y="-354279"/>
                <a:ext cx="27139" cy="213667"/>
                <a:chOff x="28620988" y="-3335597"/>
                <a:chExt cx="54300" cy="427505"/>
              </a:xfrm>
            </p:grpSpPr>
            <p:sp>
              <p:nvSpPr>
                <p:cNvPr id="6142" name="Google Shape;6142;p61"/>
                <p:cNvSpPr/>
                <p:nvPr/>
              </p:nvSpPr>
              <p:spPr>
                <a:xfrm rot="5400000">
                  <a:off x="28600888" y="-3315497"/>
                  <a:ext cx="94500" cy="54300"/>
                </a:xfrm>
                <a:prstGeom prst="triangle">
                  <a:avLst>
                    <a:gd name="adj" fmla="val 50000"/>
                  </a:avLst>
                </a:pr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143" name="Google Shape;6143;p61"/>
                <p:cNvSpPr/>
                <p:nvPr/>
              </p:nvSpPr>
              <p:spPr>
                <a:xfrm rot="5400000">
                  <a:off x="28600888" y="-2982492"/>
                  <a:ext cx="94500" cy="54300"/>
                </a:xfrm>
                <a:prstGeom prst="triangle">
                  <a:avLst>
                    <a:gd name="adj" fmla="val 100000"/>
                  </a:avLst>
                </a:pr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144" name="Google Shape;6144;p61"/>
                <p:cNvSpPr/>
                <p:nvPr/>
              </p:nvSpPr>
              <p:spPr>
                <a:xfrm rot="5400000">
                  <a:off x="28600888" y="-3065743"/>
                  <a:ext cx="94500" cy="54300"/>
                </a:xfrm>
                <a:prstGeom prst="triangle">
                  <a:avLst>
                    <a:gd name="adj" fmla="val 50000"/>
                  </a:avLst>
                </a:pr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145" name="Google Shape;6145;p61"/>
                <p:cNvSpPr/>
                <p:nvPr/>
              </p:nvSpPr>
              <p:spPr>
                <a:xfrm rot="5400000">
                  <a:off x="28600888" y="-3148995"/>
                  <a:ext cx="94500" cy="54300"/>
                </a:xfrm>
                <a:prstGeom prst="triangle">
                  <a:avLst>
                    <a:gd name="adj" fmla="val 50000"/>
                  </a:avLst>
                </a:pr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146" name="Google Shape;6146;p61"/>
                <p:cNvSpPr/>
                <p:nvPr/>
              </p:nvSpPr>
              <p:spPr>
                <a:xfrm rot="5400000">
                  <a:off x="28600888" y="-3232246"/>
                  <a:ext cx="94500" cy="54300"/>
                </a:xfrm>
                <a:prstGeom prst="triangle">
                  <a:avLst>
                    <a:gd name="adj" fmla="val 50000"/>
                  </a:avLst>
                </a:pr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grpSp>
      <p:grpSp>
        <p:nvGrpSpPr>
          <p:cNvPr id="6147" name="Google Shape;6147;p61"/>
          <p:cNvGrpSpPr/>
          <p:nvPr/>
        </p:nvGrpSpPr>
        <p:grpSpPr>
          <a:xfrm rot="749194">
            <a:off x="1800829" y="5079805"/>
            <a:ext cx="1945404" cy="1528192"/>
            <a:chOff x="1728003" y="2043759"/>
            <a:chExt cx="1001787" cy="786943"/>
          </a:xfrm>
        </p:grpSpPr>
        <p:sp>
          <p:nvSpPr>
            <p:cNvPr id="6148" name="Google Shape;6148;p61"/>
            <p:cNvSpPr/>
            <p:nvPr/>
          </p:nvSpPr>
          <p:spPr>
            <a:xfrm>
              <a:off x="1728003" y="2043759"/>
              <a:ext cx="1001787" cy="786529"/>
            </a:xfrm>
            <a:custGeom>
              <a:avLst/>
              <a:gdLst/>
              <a:ahLst/>
              <a:cxnLst/>
              <a:rect l="l" t="t" r="r" b="b"/>
              <a:pathLst>
                <a:path w="28989" h="22760" extrusionOk="0">
                  <a:moveTo>
                    <a:pt x="18648" y="2511"/>
                  </a:moveTo>
                  <a:cubicBezTo>
                    <a:pt x="18648" y="2511"/>
                    <a:pt x="20824" y="347"/>
                    <a:pt x="21529" y="180"/>
                  </a:cubicBezTo>
                  <a:cubicBezTo>
                    <a:pt x="22235" y="0"/>
                    <a:pt x="28988" y="7890"/>
                    <a:pt x="25366" y="16437"/>
                  </a:cubicBezTo>
                  <a:cubicBezTo>
                    <a:pt x="23573" y="20656"/>
                    <a:pt x="19808" y="22198"/>
                    <a:pt x="16951" y="22760"/>
                  </a:cubicBezTo>
                  <a:lnTo>
                    <a:pt x="192" y="11619"/>
                  </a:lnTo>
                  <a:cubicBezTo>
                    <a:pt x="1" y="5140"/>
                    <a:pt x="4519" y="36"/>
                    <a:pt x="5081" y="180"/>
                  </a:cubicBezTo>
                  <a:cubicBezTo>
                    <a:pt x="5786" y="347"/>
                    <a:pt x="7950" y="2511"/>
                    <a:pt x="7950" y="2511"/>
                  </a:cubicBezTo>
                  <a:cubicBezTo>
                    <a:pt x="7950" y="2511"/>
                    <a:pt x="13114" y="1722"/>
                    <a:pt x="18648" y="2511"/>
                  </a:cubicBezTo>
                  <a:close/>
                </a:path>
              </a:pathLst>
            </a:custGeom>
            <a:gradFill>
              <a:gsLst>
                <a:gs pos="0">
                  <a:srgbClr val="FCB9C8"/>
                </a:gs>
                <a:gs pos="100000">
                  <a:srgbClr val="FFE8EC"/>
                </a:gs>
              </a:gsLst>
              <a:lin ang="13500032" scaled="0"/>
            </a:gradFill>
            <a:ln>
              <a:noFill/>
            </a:ln>
            <a:effectLst>
              <a:outerShdw blurRad="28575" dist="19050" dir="5400000" algn="bl" rotWithShape="0">
                <a:srgbClr val="000000">
                  <a:alpha val="12000"/>
                </a:srgb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149" name="Google Shape;6149;p61"/>
            <p:cNvSpPr/>
            <p:nvPr/>
          </p:nvSpPr>
          <p:spPr>
            <a:xfrm>
              <a:off x="1734638" y="2420333"/>
              <a:ext cx="579184" cy="410370"/>
            </a:xfrm>
            <a:custGeom>
              <a:avLst/>
              <a:gdLst/>
              <a:ahLst/>
              <a:cxnLst/>
              <a:rect l="l" t="t" r="r" b="b"/>
              <a:pathLst>
                <a:path w="16760" h="11875" extrusionOk="0">
                  <a:moveTo>
                    <a:pt x="0" y="722"/>
                  </a:moveTo>
                  <a:lnTo>
                    <a:pt x="0" y="722"/>
                  </a:lnTo>
                  <a:cubicBezTo>
                    <a:pt x="0" y="722"/>
                    <a:pt x="15" y="735"/>
                    <a:pt x="46" y="755"/>
                  </a:cubicBezTo>
                  <a:lnTo>
                    <a:pt x="46" y="755"/>
                  </a:lnTo>
                  <a:cubicBezTo>
                    <a:pt x="31" y="744"/>
                    <a:pt x="15" y="733"/>
                    <a:pt x="0" y="722"/>
                  </a:cubicBezTo>
                  <a:close/>
                  <a:moveTo>
                    <a:pt x="5769" y="0"/>
                  </a:moveTo>
                  <a:cubicBezTo>
                    <a:pt x="4510" y="0"/>
                    <a:pt x="3396" y="263"/>
                    <a:pt x="2618" y="579"/>
                  </a:cubicBezTo>
                  <a:cubicBezTo>
                    <a:pt x="1889" y="870"/>
                    <a:pt x="1336" y="960"/>
                    <a:pt x="930" y="960"/>
                  </a:cubicBezTo>
                  <a:cubicBezTo>
                    <a:pt x="424" y="960"/>
                    <a:pt x="147" y="820"/>
                    <a:pt x="46" y="755"/>
                  </a:cubicBezTo>
                  <a:lnTo>
                    <a:pt x="46" y="755"/>
                  </a:lnTo>
                  <a:cubicBezTo>
                    <a:pt x="10728" y="8442"/>
                    <a:pt x="16759" y="11863"/>
                    <a:pt x="16759" y="11875"/>
                  </a:cubicBezTo>
                  <a:cubicBezTo>
                    <a:pt x="16568" y="10775"/>
                    <a:pt x="14727" y="5300"/>
                    <a:pt x="11595" y="2324"/>
                  </a:cubicBezTo>
                  <a:cubicBezTo>
                    <a:pt x="9744" y="558"/>
                    <a:pt x="7604" y="0"/>
                    <a:pt x="5769" y="0"/>
                  </a:cubicBezTo>
                  <a:close/>
                </a:path>
              </a:pathLst>
            </a:custGeom>
            <a:solidFill>
              <a:srgbClr val="A96FFB"/>
            </a:solidFill>
            <a:ln>
              <a:noFill/>
            </a:ln>
            <a:effectLst>
              <a:outerShdw blurRad="28575" dist="19050" dir="5400000" algn="bl" rotWithShape="0">
                <a:srgbClr val="000000">
                  <a:alpha val="12000"/>
                </a:srgb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150" name="Google Shape;6150;p61"/>
            <p:cNvSpPr/>
            <p:nvPr/>
          </p:nvSpPr>
          <p:spPr>
            <a:xfrm>
              <a:off x="1734638" y="2397767"/>
              <a:ext cx="579184" cy="432936"/>
            </a:xfrm>
            <a:custGeom>
              <a:avLst/>
              <a:gdLst/>
              <a:ahLst/>
              <a:cxnLst/>
              <a:rect l="l" t="t" r="r" b="b"/>
              <a:pathLst>
                <a:path w="16760" h="12528" extrusionOk="0">
                  <a:moveTo>
                    <a:pt x="0" y="1375"/>
                  </a:moveTo>
                  <a:cubicBezTo>
                    <a:pt x="0" y="1375"/>
                    <a:pt x="705" y="1997"/>
                    <a:pt x="2618" y="1232"/>
                  </a:cubicBezTo>
                  <a:cubicBezTo>
                    <a:pt x="4531" y="455"/>
                    <a:pt x="8475" y="1"/>
                    <a:pt x="11595" y="2977"/>
                  </a:cubicBezTo>
                  <a:cubicBezTo>
                    <a:pt x="14727" y="5953"/>
                    <a:pt x="16568" y="11428"/>
                    <a:pt x="16759" y="12528"/>
                  </a:cubicBezTo>
                  <a:cubicBezTo>
                    <a:pt x="16759" y="12516"/>
                    <a:pt x="6551" y="9229"/>
                    <a:pt x="0" y="1375"/>
                  </a:cubicBezTo>
                  <a:close/>
                </a:path>
              </a:pathLst>
            </a:custGeom>
            <a:gradFill>
              <a:gsLst>
                <a:gs pos="0">
                  <a:srgbClr val="D9D9D9"/>
                </a:gs>
                <a:gs pos="30000">
                  <a:srgbClr val="E4E4E4"/>
                </a:gs>
                <a:gs pos="43000">
                  <a:schemeClr val="accent6"/>
                </a:gs>
                <a:gs pos="54000">
                  <a:srgbClr val="EDEDED"/>
                </a:gs>
                <a:gs pos="100000">
                  <a:srgbClr val="EFEFEF"/>
                </a:gs>
              </a:gsLst>
              <a:lin ang="8100019" scaled="0"/>
            </a:gradFill>
            <a:ln>
              <a:noFill/>
            </a:ln>
            <a:effectLst>
              <a:outerShdw blurRad="28575" dist="19050" dir="18000000" algn="bl" rotWithShape="0">
                <a:srgbClr val="000000">
                  <a:alpha val="12000"/>
                </a:srgb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6151" name="Google Shape;6151;p61"/>
          <p:cNvGrpSpPr/>
          <p:nvPr/>
        </p:nvGrpSpPr>
        <p:grpSpPr>
          <a:xfrm rot="4828625">
            <a:off x="9948764" y="941244"/>
            <a:ext cx="1973388" cy="2081505"/>
            <a:chOff x="3769487" y="2000805"/>
            <a:chExt cx="670485" cy="707219"/>
          </a:xfrm>
        </p:grpSpPr>
        <p:sp>
          <p:nvSpPr>
            <p:cNvPr id="6152" name="Google Shape;6152;p61"/>
            <p:cNvSpPr/>
            <p:nvPr/>
          </p:nvSpPr>
          <p:spPr>
            <a:xfrm>
              <a:off x="3769487" y="2000805"/>
              <a:ext cx="670070" cy="707219"/>
            </a:xfrm>
            <a:custGeom>
              <a:avLst/>
              <a:gdLst/>
              <a:ahLst/>
              <a:cxnLst/>
              <a:rect l="l" t="t" r="r" b="b"/>
              <a:pathLst>
                <a:path w="19390" h="20465" extrusionOk="0">
                  <a:moveTo>
                    <a:pt x="1172" y="11021"/>
                  </a:moveTo>
                  <a:cubicBezTo>
                    <a:pt x="1196" y="11308"/>
                    <a:pt x="108" y="11739"/>
                    <a:pt x="156" y="12014"/>
                  </a:cubicBezTo>
                  <a:cubicBezTo>
                    <a:pt x="204" y="12288"/>
                    <a:pt x="1375" y="12312"/>
                    <a:pt x="1447" y="12587"/>
                  </a:cubicBezTo>
                  <a:cubicBezTo>
                    <a:pt x="1519" y="12862"/>
                    <a:pt x="514" y="13472"/>
                    <a:pt x="610" y="13735"/>
                  </a:cubicBezTo>
                  <a:cubicBezTo>
                    <a:pt x="706" y="13998"/>
                    <a:pt x="1865" y="13819"/>
                    <a:pt x="1985" y="14082"/>
                  </a:cubicBezTo>
                  <a:cubicBezTo>
                    <a:pt x="2104" y="14333"/>
                    <a:pt x="1232" y="15110"/>
                    <a:pt x="1375" y="15349"/>
                  </a:cubicBezTo>
                  <a:cubicBezTo>
                    <a:pt x="1507" y="15588"/>
                    <a:pt x="2618" y="15217"/>
                    <a:pt x="2786" y="15444"/>
                  </a:cubicBezTo>
                  <a:cubicBezTo>
                    <a:pt x="2941" y="15671"/>
                    <a:pt x="2212" y="16592"/>
                    <a:pt x="2391" y="16807"/>
                  </a:cubicBezTo>
                  <a:cubicBezTo>
                    <a:pt x="2570" y="17022"/>
                    <a:pt x="3598" y="16460"/>
                    <a:pt x="3802" y="16663"/>
                  </a:cubicBezTo>
                  <a:cubicBezTo>
                    <a:pt x="4005" y="16855"/>
                    <a:pt x="3443" y="17883"/>
                    <a:pt x="3658" y="18062"/>
                  </a:cubicBezTo>
                  <a:cubicBezTo>
                    <a:pt x="3861" y="18241"/>
                    <a:pt x="4782" y="17524"/>
                    <a:pt x="5009" y="17680"/>
                  </a:cubicBezTo>
                  <a:cubicBezTo>
                    <a:pt x="5248" y="17835"/>
                    <a:pt x="4866" y="18947"/>
                    <a:pt x="5117" y="19090"/>
                  </a:cubicBezTo>
                  <a:cubicBezTo>
                    <a:pt x="5356" y="19233"/>
                    <a:pt x="6133" y="18349"/>
                    <a:pt x="6384" y="18468"/>
                  </a:cubicBezTo>
                  <a:cubicBezTo>
                    <a:pt x="6647" y="18588"/>
                    <a:pt x="6467" y="19747"/>
                    <a:pt x="6730" y="19843"/>
                  </a:cubicBezTo>
                  <a:cubicBezTo>
                    <a:pt x="6993" y="19939"/>
                    <a:pt x="7603" y="18947"/>
                    <a:pt x="7878" y="19018"/>
                  </a:cubicBezTo>
                  <a:cubicBezTo>
                    <a:pt x="8153" y="19090"/>
                    <a:pt x="8177" y="20261"/>
                    <a:pt x="8452" y="20309"/>
                  </a:cubicBezTo>
                  <a:cubicBezTo>
                    <a:pt x="8738" y="20357"/>
                    <a:pt x="9157" y="19257"/>
                    <a:pt x="9444" y="19293"/>
                  </a:cubicBezTo>
                  <a:cubicBezTo>
                    <a:pt x="9719" y="19317"/>
                    <a:pt x="9946" y="20465"/>
                    <a:pt x="10233" y="20465"/>
                  </a:cubicBezTo>
                  <a:cubicBezTo>
                    <a:pt x="10520" y="20465"/>
                    <a:pt x="10747" y="19317"/>
                    <a:pt x="11022" y="19293"/>
                  </a:cubicBezTo>
                  <a:cubicBezTo>
                    <a:pt x="11297" y="19269"/>
                    <a:pt x="11739" y="20357"/>
                    <a:pt x="12014" y="20309"/>
                  </a:cubicBezTo>
                  <a:cubicBezTo>
                    <a:pt x="12289" y="20261"/>
                    <a:pt x="12313" y="19090"/>
                    <a:pt x="12588" y="19018"/>
                  </a:cubicBezTo>
                  <a:cubicBezTo>
                    <a:pt x="12851" y="18947"/>
                    <a:pt x="13472" y="19939"/>
                    <a:pt x="13735" y="19843"/>
                  </a:cubicBezTo>
                  <a:cubicBezTo>
                    <a:pt x="13998" y="19747"/>
                    <a:pt x="13819" y="18588"/>
                    <a:pt x="14070" y="18468"/>
                  </a:cubicBezTo>
                  <a:cubicBezTo>
                    <a:pt x="14333" y="18349"/>
                    <a:pt x="15110" y="19233"/>
                    <a:pt x="15349" y="19090"/>
                  </a:cubicBezTo>
                  <a:cubicBezTo>
                    <a:pt x="15588" y="18947"/>
                    <a:pt x="15217" y="17835"/>
                    <a:pt x="15444" y="17680"/>
                  </a:cubicBezTo>
                  <a:cubicBezTo>
                    <a:pt x="15672" y="17524"/>
                    <a:pt x="16592" y="18253"/>
                    <a:pt x="16807" y="18062"/>
                  </a:cubicBezTo>
                  <a:cubicBezTo>
                    <a:pt x="17022" y="17883"/>
                    <a:pt x="16460" y="16855"/>
                    <a:pt x="16664" y="16663"/>
                  </a:cubicBezTo>
                  <a:cubicBezTo>
                    <a:pt x="16855" y="16460"/>
                    <a:pt x="17883" y="17022"/>
                    <a:pt x="18062" y="16807"/>
                  </a:cubicBezTo>
                  <a:cubicBezTo>
                    <a:pt x="18242" y="16592"/>
                    <a:pt x="17512" y="15671"/>
                    <a:pt x="17680" y="15444"/>
                  </a:cubicBezTo>
                  <a:cubicBezTo>
                    <a:pt x="17835" y="15217"/>
                    <a:pt x="18947" y="15600"/>
                    <a:pt x="19090" y="15349"/>
                  </a:cubicBezTo>
                  <a:cubicBezTo>
                    <a:pt x="19234" y="15098"/>
                    <a:pt x="18349" y="14333"/>
                    <a:pt x="18469" y="14070"/>
                  </a:cubicBezTo>
                  <a:cubicBezTo>
                    <a:pt x="18540" y="13914"/>
                    <a:pt x="19019" y="13926"/>
                    <a:pt x="19389" y="13890"/>
                  </a:cubicBezTo>
                  <a:lnTo>
                    <a:pt x="11165" y="1112"/>
                  </a:lnTo>
                  <a:cubicBezTo>
                    <a:pt x="11129" y="1148"/>
                    <a:pt x="11081" y="1172"/>
                    <a:pt x="11034" y="1172"/>
                  </a:cubicBezTo>
                  <a:cubicBezTo>
                    <a:pt x="10747" y="1148"/>
                    <a:pt x="10520" y="0"/>
                    <a:pt x="10233" y="0"/>
                  </a:cubicBezTo>
                  <a:cubicBezTo>
                    <a:pt x="9946" y="0"/>
                    <a:pt x="9719" y="1148"/>
                    <a:pt x="9444" y="1172"/>
                  </a:cubicBezTo>
                  <a:cubicBezTo>
                    <a:pt x="9169" y="1196"/>
                    <a:pt x="8738" y="108"/>
                    <a:pt x="8464" y="156"/>
                  </a:cubicBezTo>
                  <a:cubicBezTo>
                    <a:pt x="8189" y="203"/>
                    <a:pt x="8153" y="1375"/>
                    <a:pt x="7878" y="1447"/>
                  </a:cubicBezTo>
                  <a:cubicBezTo>
                    <a:pt x="7615" y="1518"/>
                    <a:pt x="7005" y="514"/>
                    <a:pt x="6730" y="610"/>
                  </a:cubicBezTo>
                  <a:cubicBezTo>
                    <a:pt x="6467" y="706"/>
                    <a:pt x="6647" y="1865"/>
                    <a:pt x="6396" y="1985"/>
                  </a:cubicBezTo>
                  <a:cubicBezTo>
                    <a:pt x="6133" y="2104"/>
                    <a:pt x="5356" y="1220"/>
                    <a:pt x="5117" y="1363"/>
                  </a:cubicBezTo>
                  <a:cubicBezTo>
                    <a:pt x="4877" y="1506"/>
                    <a:pt x="5248" y="2618"/>
                    <a:pt x="5021" y="2773"/>
                  </a:cubicBezTo>
                  <a:cubicBezTo>
                    <a:pt x="4782" y="2941"/>
                    <a:pt x="3873" y="2212"/>
                    <a:pt x="3658" y="2391"/>
                  </a:cubicBezTo>
                  <a:cubicBezTo>
                    <a:pt x="3443" y="2570"/>
                    <a:pt x="4005" y="3598"/>
                    <a:pt x="3802" y="3801"/>
                  </a:cubicBezTo>
                  <a:cubicBezTo>
                    <a:pt x="3610" y="3993"/>
                    <a:pt x="2582" y="3431"/>
                    <a:pt x="2403" y="3646"/>
                  </a:cubicBezTo>
                  <a:cubicBezTo>
                    <a:pt x="2212" y="3861"/>
                    <a:pt x="2953" y="4782"/>
                    <a:pt x="2786" y="5009"/>
                  </a:cubicBezTo>
                  <a:cubicBezTo>
                    <a:pt x="2630" y="5236"/>
                    <a:pt x="1519" y="4865"/>
                    <a:pt x="1375" y="5104"/>
                  </a:cubicBezTo>
                  <a:cubicBezTo>
                    <a:pt x="1232" y="5355"/>
                    <a:pt x="2116" y="6120"/>
                    <a:pt x="1997" y="6383"/>
                  </a:cubicBezTo>
                  <a:cubicBezTo>
                    <a:pt x="1877" y="6634"/>
                    <a:pt x="718" y="6455"/>
                    <a:pt x="622" y="6730"/>
                  </a:cubicBezTo>
                  <a:cubicBezTo>
                    <a:pt x="526" y="6993"/>
                    <a:pt x="1519" y="7603"/>
                    <a:pt x="1447" y="7866"/>
                  </a:cubicBezTo>
                  <a:cubicBezTo>
                    <a:pt x="1375" y="8141"/>
                    <a:pt x="204" y="8165"/>
                    <a:pt x="156" y="8451"/>
                  </a:cubicBezTo>
                  <a:cubicBezTo>
                    <a:pt x="108" y="8726"/>
                    <a:pt x="1208" y="9157"/>
                    <a:pt x="1172" y="9432"/>
                  </a:cubicBezTo>
                  <a:cubicBezTo>
                    <a:pt x="1148" y="9718"/>
                    <a:pt x="0" y="9946"/>
                    <a:pt x="0" y="10232"/>
                  </a:cubicBezTo>
                  <a:cubicBezTo>
                    <a:pt x="0" y="10507"/>
                    <a:pt x="1148" y="10746"/>
                    <a:pt x="1172" y="11021"/>
                  </a:cubicBezTo>
                  <a:close/>
                </a:path>
              </a:pathLst>
            </a:custGeom>
            <a:gradFill>
              <a:gsLst>
                <a:gs pos="0">
                  <a:srgbClr val="FBF173"/>
                </a:gs>
                <a:gs pos="100000">
                  <a:srgbClr val="FFFEEB"/>
                </a:gs>
              </a:gsLst>
              <a:lin ang="13500032" scaled="0"/>
            </a:gradFill>
            <a:ln>
              <a:noFill/>
            </a:ln>
            <a:effectLst>
              <a:outerShdw blurRad="28575" dist="19050" dir="5400000" algn="bl" rotWithShape="0">
                <a:srgbClr val="000000">
                  <a:alpha val="12000"/>
                </a:srgb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153" name="Google Shape;6153;p61"/>
            <p:cNvSpPr/>
            <p:nvPr/>
          </p:nvSpPr>
          <p:spPr>
            <a:xfrm>
              <a:off x="4101205" y="2039613"/>
              <a:ext cx="338767" cy="453602"/>
            </a:xfrm>
            <a:custGeom>
              <a:avLst/>
              <a:gdLst/>
              <a:ahLst/>
              <a:cxnLst/>
              <a:rect l="l" t="t" r="r" b="b"/>
              <a:pathLst>
                <a:path w="9803" h="13126" extrusionOk="0">
                  <a:moveTo>
                    <a:pt x="9455" y="13126"/>
                  </a:moveTo>
                  <a:cubicBezTo>
                    <a:pt x="9180" y="13102"/>
                    <a:pt x="9037" y="11942"/>
                    <a:pt x="8762" y="11895"/>
                  </a:cubicBezTo>
                  <a:cubicBezTo>
                    <a:pt x="8475" y="11847"/>
                    <a:pt x="7973" y="12899"/>
                    <a:pt x="7698" y="12827"/>
                  </a:cubicBezTo>
                  <a:cubicBezTo>
                    <a:pt x="7423" y="12767"/>
                    <a:pt x="7495" y="11596"/>
                    <a:pt x="7220" y="11500"/>
                  </a:cubicBezTo>
                  <a:cubicBezTo>
                    <a:pt x="6957" y="11405"/>
                    <a:pt x="6276" y="12361"/>
                    <a:pt x="6013" y="12241"/>
                  </a:cubicBezTo>
                  <a:cubicBezTo>
                    <a:pt x="5762" y="12134"/>
                    <a:pt x="6013" y="10986"/>
                    <a:pt x="5774" y="10855"/>
                  </a:cubicBezTo>
                  <a:cubicBezTo>
                    <a:pt x="5535" y="10711"/>
                    <a:pt x="4686" y="11536"/>
                    <a:pt x="4459" y="11369"/>
                  </a:cubicBezTo>
                  <a:cubicBezTo>
                    <a:pt x="4232" y="11213"/>
                    <a:pt x="4686" y="10137"/>
                    <a:pt x="4459" y="9958"/>
                  </a:cubicBezTo>
                  <a:cubicBezTo>
                    <a:pt x="4232" y="9779"/>
                    <a:pt x="3275" y="10436"/>
                    <a:pt x="3072" y="10245"/>
                  </a:cubicBezTo>
                  <a:cubicBezTo>
                    <a:pt x="2869" y="10042"/>
                    <a:pt x="3503" y="9062"/>
                    <a:pt x="3323" y="8847"/>
                  </a:cubicBezTo>
                  <a:cubicBezTo>
                    <a:pt x="3144" y="8631"/>
                    <a:pt x="2080" y="9121"/>
                    <a:pt x="1913" y="8894"/>
                  </a:cubicBezTo>
                  <a:cubicBezTo>
                    <a:pt x="1745" y="8655"/>
                    <a:pt x="2546" y="7807"/>
                    <a:pt x="2403" y="7567"/>
                  </a:cubicBezTo>
                  <a:cubicBezTo>
                    <a:pt x="2259" y="7316"/>
                    <a:pt x="1124" y="7603"/>
                    <a:pt x="1004" y="7352"/>
                  </a:cubicBezTo>
                  <a:cubicBezTo>
                    <a:pt x="873" y="7101"/>
                    <a:pt x="1817" y="6396"/>
                    <a:pt x="1709" y="6133"/>
                  </a:cubicBezTo>
                  <a:cubicBezTo>
                    <a:pt x="1614" y="5870"/>
                    <a:pt x="442" y="5954"/>
                    <a:pt x="371" y="5679"/>
                  </a:cubicBezTo>
                  <a:cubicBezTo>
                    <a:pt x="287" y="5404"/>
                    <a:pt x="1339" y="4878"/>
                    <a:pt x="1279" y="4603"/>
                  </a:cubicBezTo>
                  <a:cubicBezTo>
                    <a:pt x="1231" y="4328"/>
                    <a:pt x="72" y="4209"/>
                    <a:pt x="36" y="3934"/>
                  </a:cubicBezTo>
                  <a:cubicBezTo>
                    <a:pt x="12" y="3647"/>
                    <a:pt x="1136" y="3300"/>
                    <a:pt x="1136" y="3025"/>
                  </a:cubicBezTo>
                  <a:cubicBezTo>
                    <a:pt x="1136" y="2738"/>
                    <a:pt x="0" y="2427"/>
                    <a:pt x="24" y="2141"/>
                  </a:cubicBezTo>
                  <a:cubicBezTo>
                    <a:pt x="48" y="1866"/>
                    <a:pt x="1207" y="1722"/>
                    <a:pt x="1255" y="1435"/>
                  </a:cubicBezTo>
                  <a:cubicBezTo>
                    <a:pt x="1303" y="1160"/>
                    <a:pt x="239" y="658"/>
                    <a:pt x="311" y="383"/>
                  </a:cubicBezTo>
                  <a:cubicBezTo>
                    <a:pt x="371" y="156"/>
                    <a:pt x="1255" y="156"/>
                    <a:pt x="1566" y="1"/>
                  </a:cubicBezTo>
                  <a:lnTo>
                    <a:pt x="9802" y="12767"/>
                  </a:lnTo>
                  <a:cubicBezTo>
                    <a:pt x="9683" y="12970"/>
                    <a:pt x="9563" y="13126"/>
                    <a:pt x="9455" y="13126"/>
                  </a:cubicBezTo>
                  <a:close/>
                </a:path>
              </a:pathLst>
            </a:custGeom>
            <a:gradFill>
              <a:gsLst>
                <a:gs pos="0">
                  <a:srgbClr val="D9D9D9"/>
                </a:gs>
                <a:gs pos="30000">
                  <a:srgbClr val="E4E4E4"/>
                </a:gs>
                <a:gs pos="43000">
                  <a:schemeClr val="accent6"/>
                </a:gs>
                <a:gs pos="54000">
                  <a:srgbClr val="EDEDED"/>
                </a:gs>
                <a:gs pos="100000">
                  <a:srgbClr val="EFEFEF"/>
                </a:gs>
              </a:gsLst>
              <a:lin ang="8100019" scaled="0"/>
            </a:gradFill>
            <a:ln>
              <a:noFill/>
            </a:ln>
            <a:effectLst>
              <a:outerShdw blurRad="28575" dist="19050" dir="5400000" algn="bl" rotWithShape="0">
                <a:srgbClr val="000000">
                  <a:alpha val="12000"/>
                </a:srgb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sp>
        <p:nvSpPr>
          <p:cNvPr id="6154" name="Google Shape;6154;p61"/>
          <p:cNvSpPr/>
          <p:nvPr/>
        </p:nvSpPr>
        <p:spPr>
          <a:xfrm rot="-1523535" flipH="1">
            <a:off x="8398641" y="5639119"/>
            <a:ext cx="1747437" cy="1214904"/>
          </a:xfrm>
          <a:custGeom>
            <a:avLst/>
            <a:gdLst/>
            <a:ahLst/>
            <a:cxnLst/>
            <a:rect l="l" t="t" r="r" b="b"/>
            <a:pathLst>
              <a:path w="37083" h="31795" extrusionOk="0">
                <a:moveTo>
                  <a:pt x="29636" y="1"/>
                </a:moveTo>
                <a:lnTo>
                  <a:pt x="0" y="22494"/>
                </a:lnTo>
                <a:cubicBezTo>
                  <a:pt x="61" y="22524"/>
                  <a:pt x="122" y="22554"/>
                  <a:pt x="182" y="22554"/>
                </a:cubicBezTo>
                <a:cubicBezTo>
                  <a:pt x="274" y="22585"/>
                  <a:pt x="334" y="22646"/>
                  <a:pt x="365" y="22706"/>
                </a:cubicBezTo>
                <a:lnTo>
                  <a:pt x="730" y="23162"/>
                </a:lnTo>
                <a:cubicBezTo>
                  <a:pt x="753" y="23198"/>
                  <a:pt x="758" y="23206"/>
                  <a:pt x="756" y="23206"/>
                </a:cubicBezTo>
                <a:cubicBezTo>
                  <a:pt x="754" y="23206"/>
                  <a:pt x="747" y="23200"/>
                  <a:pt x="741" y="23200"/>
                </a:cubicBezTo>
                <a:cubicBezTo>
                  <a:pt x="735" y="23200"/>
                  <a:pt x="730" y="23205"/>
                  <a:pt x="730" y="23223"/>
                </a:cubicBezTo>
                <a:cubicBezTo>
                  <a:pt x="730" y="23254"/>
                  <a:pt x="699" y="23254"/>
                  <a:pt x="669" y="23254"/>
                </a:cubicBezTo>
                <a:lnTo>
                  <a:pt x="638" y="23223"/>
                </a:lnTo>
                <a:lnTo>
                  <a:pt x="638" y="23223"/>
                </a:lnTo>
                <a:cubicBezTo>
                  <a:pt x="851" y="23497"/>
                  <a:pt x="1064" y="23801"/>
                  <a:pt x="1338" y="24135"/>
                </a:cubicBezTo>
                <a:lnTo>
                  <a:pt x="1611" y="24469"/>
                </a:lnTo>
                <a:lnTo>
                  <a:pt x="1763" y="24591"/>
                </a:lnTo>
                <a:cubicBezTo>
                  <a:pt x="1824" y="24621"/>
                  <a:pt x="1885" y="24682"/>
                  <a:pt x="1976" y="24743"/>
                </a:cubicBezTo>
                <a:cubicBezTo>
                  <a:pt x="2006" y="24773"/>
                  <a:pt x="2037" y="24804"/>
                  <a:pt x="2067" y="24865"/>
                </a:cubicBezTo>
                <a:lnTo>
                  <a:pt x="2067" y="24895"/>
                </a:lnTo>
                <a:cubicBezTo>
                  <a:pt x="2219" y="25077"/>
                  <a:pt x="2371" y="25229"/>
                  <a:pt x="2493" y="25412"/>
                </a:cubicBezTo>
                <a:cubicBezTo>
                  <a:pt x="2797" y="25746"/>
                  <a:pt x="3100" y="26050"/>
                  <a:pt x="3374" y="26354"/>
                </a:cubicBezTo>
                <a:cubicBezTo>
                  <a:pt x="3526" y="26475"/>
                  <a:pt x="3617" y="26658"/>
                  <a:pt x="3617" y="26871"/>
                </a:cubicBezTo>
                <a:cubicBezTo>
                  <a:pt x="3678" y="26931"/>
                  <a:pt x="3769" y="27023"/>
                  <a:pt x="3860" y="27083"/>
                </a:cubicBezTo>
                <a:cubicBezTo>
                  <a:pt x="3860" y="27083"/>
                  <a:pt x="3860" y="27070"/>
                  <a:pt x="3869" y="27070"/>
                </a:cubicBezTo>
                <a:cubicBezTo>
                  <a:pt x="3874" y="27070"/>
                  <a:pt x="3881" y="27073"/>
                  <a:pt x="3891" y="27083"/>
                </a:cubicBezTo>
                <a:cubicBezTo>
                  <a:pt x="3921" y="27114"/>
                  <a:pt x="3982" y="27144"/>
                  <a:pt x="4012" y="27175"/>
                </a:cubicBezTo>
                <a:cubicBezTo>
                  <a:pt x="4256" y="27448"/>
                  <a:pt x="4499" y="27631"/>
                  <a:pt x="4742" y="27904"/>
                </a:cubicBezTo>
                <a:cubicBezTo>
                  <a:pt x="4803" y="27965"/>
                  <a:pt x="4894" y="28147"/>
                  <a:pt x="4863" y="28178"/>
                </a:cubicBezTo>
                <a:cubicBezTo>
                  <a:pt x="4863" y="28208"/>
                  <a:pt x="4803" y="28269"/>
                  <a:pt x="4772" y="28330"/>
                </a:cubicBezTo>
                <a:lnTo>
                  <a:pt x="4803" y="28360"/>
                </a:lnTo>
                <a:cubicBezTo>
                  <a:pt x="4863" y="28512"/>
                  <a:pt x="4924" y="28664"/>
                  <a:pt x="4955" y="28816"/>
                </a:cubicBezTo>
                <a:lnTo>
                  <a:pt x="5076" y="28968"/>
                </a:lnTo>
                <a:cubicBezTo>
                  <a:pt x="5471" y="29181"/>
                  <a:pt x="5806" y="29545"/>
                  <a:pt x="5958" y="30001"/>
                </a:cubicBezTo>
                <a:cubicBezTo>
                  <a:pt x="6018" y="30093"/>
                  <a:pt x="6079" y="30214"/>
                  <a:pt x="6140" y="30305"/>
                </a:cubicBezTo>
                <a:cubicBezTo>
                  <a:pt x="6262" y="30397"/>
                  <a:pt x="6414" y="30518"/>
                  <a:pt x="6505" y="30670"/>
                </a:cubicBezTo>
                <a:cubicBezTo>
                  <a:pt x="6535" y="30700"/>
                  <a:pt x="6566" y="30761"/>
                  <a:pt x="6566" y="30792"/>
                </a:cubicBezTo>
                <a:lnTo>
                  <a:pt x="6566" y="30852"/>
                </a:lnTo>
                <a:lnTo>
                  <a:pt x="6474" y="30852"/>
                </a:lnTo>
                <a:cubicBezTo>
                  <a:pt x="6444" y="30852"/>
                  <a:pt x="6414" y="30852"/>
                  <a:pt x="6383" y="30883"/>
                </a:cubicBezTo>
                <a:cubicBezTo>
                  <a:pt x="6383" y="30883"/>
                  <a:pt x="6383" y="30913"/>
                  <a:pt x="6383" y="30944"/>
                </a:cubicBezTo>
                <a:cubicBezTo>
                  <a:pt x="6414" y="31004"/>
                  <a:pt x="6414" y="31035"/>
                  <a:pt x="6444" y="31065"/>
                </a:cubicBezTo>
                <a:cubicBezTo>
                  <a:pt x="6505" y="31126"/>
                  <a:pt x="6596" y="31156"/>
                  <a:pt x="6596" y="31308"/>
                </a:cubicBezTo>
                <a:cubicBezTo>
                  <a:pt x="6596" y="31369"/>
                  <a:pt x="6626" y="31430"/>
                  <a:pt x="6657" y="31521"/>
                </a:cubicBezTo>
                <a:cubicBezTo>
                  <a:pt x="6748" y="31582"/>
                  <a:pt x="6778" y="31673"/>
                  <a:pt x="6809" y="31795"/>
                </a:cubicBezTo>
                <a:lnTo>
                  <a:pt x="37083" y="8876"/>
                </a:lnTo>
                <a:cubicBezTo>
                  <a:pt x="36931" y="8603"/>
                  <a:pt x="36809" y="8360"/>
                  <a:pt x="36627" y="8025"/>
                </a:cubicBezTo>
                <a:cubicBezTo>
                  <a:pt x="36566" y="7904"/>
                  <a:pt x="36505" y="7752"/>
                  <a:pt x="36505" y="7600"/>
                </a:cubicBezTo>
                <a:cubicBezTo>
                  <a:pt x="36445" y="7509"/>
                  <a:pt x="36384" y="7448"/>
                  <a:pt x="36323" y="7357"/>
                </a:cubicBezTo>
                <a:lnTo>
                  <a:pt x="36262" y="7357"/>
                </a:lnTo>
                <a:cubicBezTo>
                  <a:pt x="36262" y="7326"/>
                  <a:pt x="36232" y="7265"/>
                  <a:pt x="36232" y="7235"/>
                </a:cubicBezTo>
                <a:cubicBezTo>
                  <a:pt x="36201" y="7144"/>
                  <a:pt x="36141" y="7083"/>
                  <a:pt x="36110" y="6992"/>
                </a:cubicBezTo>
                <a:lnTo>
                  <a:pt x="35958" y="6810"/>
                </a:lnTo>
                <a:cubicBezTo>
                  <a:pt x="35928" y="6718"/>
                  <a:pt x="35867" y="6627"/>
                  <a:pt x="35806" y="6597"/>
                </a:cubicBezTo>
                <a:cubicBezTo>
                  <a:pt x="35776" y="6566"/>
                  <a:pt x="35776" y="6536"/>
                  <a:pt x="35745" y="6536"/>
                </a:cubicBezTo>
                <a:cubicBezTo>
                  <a:pt x="35593" y="6384"/>
                  <a:pt x="35442" y="6232"/>
                  <a:pt x="35290" y="6110"/>
                </a:cubicBezTo>
                <a:cubicBezTo>
                  <a:pt x="35275" y="6130"/>
                  <a:pt x="35259" y="6139"/>
                  <a:pt x="35243" y="6139"/>
                </a:cubicBezTo>
                <a:cubicBezTo>
                  <a:pt x="35159" y="6139"/>
                  <a:pt x="35057" y="5913"/>
                  <a:pt x="34955" y="5837"/>
                </a:cubicBezTo>
                <a:cubicBezTo>
                  <a:pt x="34925" y="5715"/>
                  <a:pt x="34864" y="5624"/>
                  <a:pt x="34773" y="5563"/>
                </a:cubicBezTo>
                <a:cubicBezTo>
                  <a:pt x="34668" y="5484"/>
                  <a:pt x="34585" y="5405"/>
                  <a:pt x="34506" y="5405"/>
                </a:cubicBezTo>
                <a:cubicBezTo>
                  <a:pt x="34493" y="5405"/>
                  <a:pt x="34481" y="5407"/>
                  <a:pt x="34469" y="5411"/>
                </a:cubicBezTo>
                <a:cubicBezTo>
                  <a:pt x="34410" y="5417"/>
                  <a:pt x="34362" y="5422"/>
                  <a:pt x="34322" y="5422"/>
                </a:cubicBezTo>
                <a:cubicBezTo>
                  <a:pt x="34158" y="5422"/>
                  <a:pt x="34129" y="5341"/>
                  <a:pt x="33983" y="4925"/>
                </a:cubicBezTo>
                <a:cubicBezTo>
                  <a:pt x="33983" y="4895"/>
                  <a:pt x="33952" y="4895"/>
                  <a:pt x="33952" y="4864"/>
                </a:cubicBezTo>
                <a:cubicBezTo>
                  <a:pt x="33922" y="4803"/>
                  <a:pt x="33861" y="4743"/>
                  <a:pt x="33861" y="4743"/>
                </a:cubicBezTo>
                <a:cubicBezTo>
                  <a:pt x="33856" y="4748"/>
                  <a:pt x="33847" y="4751"/>
                  <a:pt x="33837" y="4751"/>
                </a:cubicBezTo>
                <a:cubicBezTo>
                  <a:pt x="33788" y="4751"/>
                  <a:pt x="33693" y="4696"/>
                  <a:pt x="33618" y="4621"/>
                </a:cubicBezTo>
                <a:lnTo>
                  <a:pt x="33679" y="4621"/>
                </a:lnTo>
                <a:cubicBezTo>
                  <a:pt x="33703" y="4621"/>
                  <a:pt x="33722" y="4626"/>
                  <a:pt x="33735" y="4626"/>
                </a:cubicBezTo>
                <a:cubicBezTo>
                  <a:pt x="33754" y="4626"/>
                  <a:pt x="33758" y="4615"/>
                  <a:pt x="33739" y="4560"/>
                </a:cubicBezTo>
                <a:cubicBezTo>
                  <a:pt x="33739" y="4469"/>
                  <a:pt x="33679" y="4408"/>
                  <a:pt x="33618" y="4347"/>
                </a:cubicBezTo>
                <a:cubicBezTo>
                  <a:pt x="33496" y="4256"/>
                  <a:pt x="33344" y="4135"/>
                  <a:pt x="33253" y="4013"/>
                </a:cubicBezTo>
                <a:cubicBezTo>
                  <a:pt x="33242" y="4015"/>
                  <a:pt x="33231" y="4016"/>
                  <a:pt x="33220" y="4016"/>
                </a:cubicBezTo>
                <a:cubicBezTo>
                  <a:pt x="33083" y="4016"/>
                  <a:pt x="32968" y="3848"/>
                  <a:pt x="32827" y="3679"/>
                </a:cubicBezTo>
                <a:cubicBezTo>
                  <a:pt x="32767" y="3588"/>
                  <a:pt x="32706" y="3527"/>
                  <a:pt x="32615" y="3496"/>
                </a:cubicBezTo>
                <a:cubicBezTo>
                  <a:pt x="32524" y="3466"/>
                  <a:pt x="32432" y="3405"/>
                  <a:pt x="32402" y="3344"/>
                </a:cubicBezTo>
                <a:cubicBezTo>
                  <a:pt x="32280" y="3192"/>
                  <a:pt x="32159" y="3010"/>
                  <a:pt x="32007" y="2858"/>
                </a:cubicBezTo>
                <a:cubicBezTo>
                  <a:pt x="31998" y="2845"/>
                  <a:pt x="31992" y="2836"/>
                  <a:pt x="31988" y="2831"/>
                </a:cubicBezTo>
                <a:lnTo>
                  <a:pt x="31988" y="2831"/>
                </a:lnTo>
                <a:cubicBezTo>
                  <a:pt x="31990" y="2832"/>
                  <a:pt x="31992" y="2833"/>
                  <a:pt x="31995" y="2833"/>
                </a:cubicBezTo>
                <a:cubicBezTo>
                  <a:pt x="32001" y="2833"/>
                  <a:pt x="32007" y="2826"/>
                  <a:pt x="32007" y="2797"/>
                </a:cubicBezTo>
                <a:cubicBezTo>
                  <a:pt x="32007" y="2776"/>
                  <a:pt x="32037" y="2754"/>
                  <a:pt x="32055" y="2754"/>
                </a:cubicBezTo>
                <a:cubicBezTo>
                  <a:pt x="32062" y="2754"/>
                  <a:pt x="32068" y="2758"/>
                  <a:pt x="32068" y="2767"/>
                </a:cubicBezTo>
                <a:lnTo>
                  <a:pt x="32098" y="2797"/>
                </a:lnTo>
                <a:cubicBezTo>
                  <a:pt x="31885" y="2493"/>
                  <a:pt x="31672" y="2189"/>
                  <a:pt x="31338" y="1825"/>
                </a:cubicBezTo>
                <a:lnTo>
                  <a:pt x="31065" y="1490"/>
                </a:lnTo>
                <a:lnTo>
                  <a:pt x="30913" y="1338"/>
                </a:lnTo>
                <a:cubicBezTo>
                  <a:pt x="30852" y="1308"/>
                  <a:pt x="30761" y="1247"/>
                  <a:pt x="30669" y="1186"/>
                </a:cubicBezTo>
                <a:cubicBezTo>
                  <a:pt x="30639" y="1156"/>
                  <a:pt x="30609" y="1095"/>
                  <a:pt x="30578" y="1065"/>
                </a:cubicBezTo>
                <a:lnTo>
                  <a:pt x="30578" y="1004"/>
                </a:lnTo>
                <a:cubicBezTo>
                  <a:pt x="30396" y="822"/>
                  <a:pt x="30244" y="639"/>
                  <a:pt x="30092" y="457"/>
                </a:cubicBezTo>
                <a:lnTo>
                  <a:pt x="29636" y="1"/>
                </a:ln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pic>
        <p:nvPicPr>
          <p:cNvPr id="2" name="Picture 1"/>
          <p:cNvPicPr>
            <a:picLocks noChangeAspect="1"/>
          </p:cNvPicPr>
          <p:nvPr/>
        </p:nvPicPr>
        <p:blipFill>
          <a:blip r:embed="rId3"/>
          <a:srcRect l="33667" t="34370" r="2443" b="36546"/>
          <a:stretch>
            <a:fillRect/>
          </a:stretch>
        </p:blipFill>
        <p:spPr>
          <a:xfrm>
            <a:off x="6054090" y="-975360"/>
            <a:ext cx="3808730" cy="975360"/>
          </a:xfrm>
          <a:prstGeom prst="rect">
            <a:avLst/>
          </a:prstGeom>
        </p:spPr>
      </p:pic>
      <p:pic>
        <p:nvPicPr>
          <p:cNvPr id="6" name="Picture 5"/>
          <p:cNvPicPr>
            <a:picLocks noChangeAspect="1"/>
          </p:cNvPicPr>
          <p:nvPr/>
        </p:nvPicPr>
        <p:blipFill>
          <a:blip r:embed="rId4"/>
          <a:stretch>
            <a:fillRect/>
          </a:stretch>
        </p:blipFill>
        <p:spPr>
          <a:xfrm>
            <a:off x="1115060" y="760095"/>
            <a:ext cx="4800600" cy="2127250"/>
          </a:xfrm>
          <a:prstGeom prst="rect">
            <a:avLst/>
          </a:prstGeom>
        </p:spPr>
      </p:pic>
      <p:pic>
        <p:nvPicPr>
          <p:cNvPr id="7" name="Picture 6"/>
          <p:cNvPicPr>
            <a:picLocks noChangeAspect="1"/>
          </p:cNvPicPr>
          <p:nvPr/>
        </p:nvPicPr>
        <p:blipFill>
          <a:blip r:embed="rId5"/>
          <a:stretch>
            <a:fillRect/>
          </a:stretch>
        </p:blipFill>
        <p:spPr>
          <a:xfrm>
            <a:off x="4137025" y="2748915"/>
            <a:ext cx="4203700" cy="1016000"/>
          </a:xfrm>
          <a:prstGeom prst="rect">
            <a:avLst/>
          </a:prstGeom>
        </p:spPr>
      </p:pic>
      <p:pic>
        <p:nvPicPr>
          <p:cNvPr id="8" name="Picture 7"/>
          <p:cNvPicPr>
            <a:picLocks noChangeAspect="1"/>
          </p:cNvPicPr>
          <p:nvPr/>
        </p:nvPicPr>
        <p:blipFill>
          <a:blip r:embed="rId6"/>
          <a:stretch>
            <a:fillRect/>
          </a:stretch>
        </p:blipFill>
        <p:spPr>
          <a:xfrm>
            <a:off x="1882775" y="3778250"/>
            <a:ext cx="8426450" cy="1130300"/>
          </a:xfrm>
          <a:prstGeom prst="rect">
            <a:avLst/>
          </a:prstGeom>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barn(inVertical)">
                                      <p:cBhvr>
                                        <p:cTn id="7" dur="500"/>
                                        <p:tgtEl>
                                          <p:spTgt spid="6"/>
                                        </p:tgtEl>
                                      </p:cBhvr>
                                    </p:animEffect>
                                  </p:childTnLst>
                                </p:cTn>
                              </p:par>
                            </p:childTnLst>
                          </p:cTn>
                        </p:par>
                      </p:childTnLst>
                    </p:cTn>
                  </p:par>
                  <p:par>
                    <p:cTn id="8" fill="hold">
                      <p:stCondLst>
                        <p:cond delay="indefinite"/>
                      </p:stCondLst>
                      <p:childTnLst>
                        <p:par>
                          <p:cTn id="9" fill="hold">
                            <p:stCondLst>
                              <p:cond delay="0"/>
                            </p:stCondLst>
                            <p:childTnLst>
                              <p:par>
                                <p:cTn id="10" presetID="5" presetClass="entr" presetSubtype="10" fill="hold" nodeType="click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checkerboard(across)">
                                      <p:cBhvr>
                                        <p:cTn id="12" dur="500"/>
                                        <p:tgtEl>
                                          <p:spTgt spid="7"/>
                                        </p:tgtEl>
                                      </p:cBhvr>
                                    </p:animEffect>
                                  </p:childTnLst>
                                </p:cTn>
                              </p:par>
                            </p:childTnLst>
                          </p:cTn>
                        </p:par>
                      </p:childTnLst>
                    </p:cTn>
                  </p:par>
                  <p:par>
                    <p:cTn id="13" fill="hold">
                      <p:stCondLst>
                        <p:cond delay="indefinite"/>
                      </p:stCondLst>
                      <p:childTnLst>
                        <p:par>
                          <p:cTn id="14" fill="hold">
                            <p:stCondLst>
                              <p:cond delay="0"/>
                            </p:stCondLst>
                            <p:childTnLst>
                              <p:par>
                                <p:cTn id="15" presetID="5" presetClass="entr" presetSubtype="10" fill="hold" nodeType="clickEffect">
                                  <p:stCondLst>
                                    <p:cond delay="0"/>
                                  </p:stCondLst>
                                  <p:childTnLst>
                                    <p:set>
                                      <p:cBhvr>
                                        <p:cTn id="16" dur="1" fill="hold">
                                          <p:stCondLst>
                                            <p:cond delay="0"/>
                                          </p:stCondLst>
                                        </p:cTn>
                                        <p:tgtEl>
                                          <p:spTgt spid="8"/>
                                        </p:tgtEl>
                                        <p:attrNameLst>
                                          <p:attrName>style.visibility</p:attrName>
                                        </p:attrNameLst>
                                      </p:cBhvr>
                                      <p:to>
                                        <p:strVal val="visible"/>
                                      </p:to>
                                    </p:set>
                                    <p:animEffect transition="in" filter="checkerboard(across)">
                                      <p:cBhvr>
                                        <p:cTn id="1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8059"/>
        <p:cNvGrpSpPr/>
        <p:nvPr/>
      </p:nvGrpSpPr>
      <p:grpSpPr>
        <a:xfrm>
          <a:off x="0" y="0"/>
          <a:ext cx="0" cy="0"/>
          <a:chOff x="0" y="0"/>
          <a:chExt cx="0" cy="0"/>
        </a:xfrm>
      </p:grpSpPr>
      <p:sp>
        <p:nvSpPr>
          <p:cNvPr id="8084" name="Google Shape;8084;p78"/>
          <p:cNvSpPr/>
          <p:nvPr/>
        </p:nvSpPr>
        <p:spPr>
          <a:xfrm rot="-1158613">
            <a:off x="772029" y="1084055"/>
            <a:ext cx="11335" cy="131857"/>
          </a:xfrm>
          <a:custGeom>
            <a:avLst/>
            <a:gdLst/>
            <a:ahLst/>
            <a:cxnLst/>
            <a:rect l="l" t="t" r="r" b="b"/>
            <a:pathLst>
              <a:path w="144" h="1675" extrusionOk="0">
                <a:moveTo>
                  <a:pt x="36" y="1"/>
                </a:moveTo>
                <a:lnTo>
                  <a:pt x="0" y="1"/>
                </a:lnTo>
                <a:cubicBezTo>
                  <a:pt x="84" y="563"/>
                  <a:pt x="132" y="1112"/>
                  <a:pt x="144" y="1674"/>
                </a:cubicBezTo>
                <a:cubicBezTo>
                  <a:pt x="144" y="1112"/>
                  <a:pt x="120" y="563"/>
                  <a:pt x="36" y="1"/>
                </a:cubicBezTo>
                <a:close/>
              </a:path>
            </a:pathLst>
          </a:custGeom>
          <a:solidFill>
            <a:srgbClr val="FDDAE9"/>
          </a:solidFill>
          <a:ln>
            <a:noFill/>
          </a:ln>
          <a:effectLst>
            <a:outerShdw blurRad="28575" dist="28575" dir="5880000" algn="bl" rotWithShape="0">
              <a:srgbClr val="000000">
                <a:alpha val="11000"/>
              </a:srgb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nvGrpSpPr>
          <p:cNvPr id="8085" name="Google Shape;8085;p78"/>
          <p:cNvGrpSpPr/>
          <p:nvPr/>
        </p:nvGrpSpPr>
        <p:grpSpPr>
          <a:xfrm>
            <a:off x="112167" y="438192"/>
            <a:ext cx="2665564" cy="2483617"/>
            <a:chOff x="84125" y="328644"/>
            <a:chExt cx="1999173" cy="1862713"/>
          </a:xfrm>
        </p:grpSpPr>
        <p:sp>
          <p:nvSpPr>
            <p:cNvPr id="8086" name="Google Shape;8086;p78"/>
            <p:cNvSpPr/>
            <p:nvPr/>
          </p:nvSpPr>
          <p:spPr>
            <a:xfrm rot="-1158629">
              <a:off x="270479" y="558083"/>
              <a:ext cx="1626465" cy="1403835"/>
            </a:xfrm>
            <a:custGeom>
              <a:avLst/>
              <a:gdLst/>
              <a:ahLst/>
              <a:cxnLst/>
              <a:rect l="l" t="t" r="r" b="b"/>
              <a:pathLst>
                <a:path w="26024" h="22461" extrusionOk="0">
                  <a:moveTo>
                    <a:pt x="18290" y="1172"/>
                  </a:moveTo>
                  <a:cubicBezTo>
                    <a:pt x="14405" y="0"/>
                    <a:pt x="11883" y="3025"/>
                    <a:pt x="11883" y="3025"/>
                  </a:cubicBezTo>
                  <a:cubicBezTo>
                    <a:pt x="11883" y="3025"/>
                    <a:pt x="9946" y="706"/>
                    <a:pt x="6874" y="909"/>
                  </a:cubicBezTo>
                  <a:cubicBezTo>
                    <a:pt x="7125" y="2570"/>
                    <a:pt x="7233" y="5439"/>
                    <a:pt x="5500" y="7603"/>
                  </a:cubicBezTo>
                  <a:cubicBezTo>
                    <a:pt x="4113" y="9336"/>
                    <a:pt x="2176" y="10531"/>
                    <a:pt x="1" y="11009"/>
                  </a:cubicBezTo>
                  <a:cubicBezTo>
                    <a:pt x="216" y="11918"/>
                    <a:pt x="527" y="12802"/>
                    <a:pt x="921" y="13651"/>
                  </a:cubicBezTo>
                  <a:cubicBezTo>
                    <a:pt x="3635" y="19473"/>
                    <a:pt x="11871" y="22461"/>
                    <a:pt x="11871" y="22461"/>
                  </a:cubicBezTo>
                  <a:cubicBezTo>
                    <a:pt x="11871" y="22461"/>
                    <a:pt x="20119" y="19473"/>
                    <a:pt x="22832" y="13651"/>
                  </a:cubicBezTo>
                  <a:cubicBezTo>
                    <a:pt x="26024" y="6802"/>
                    <a:pt x="22163" y="2343"/>
                    <a:pt x="18290" y="1172"/>
                  </a:cubicBezTo>
                  <a:close/>
                </a:path>
              </a:pathLst>
            </a:custGeom>
            <a:gradFill>
              <a:gsLst>
                <a:gs pos="0">
                  <a:srgbClr val="CB7EFE"/>
                </a:gs>
                <a:gs pos="100000">
                  <a:srgbClr val="F6E8FF"/>
                </a:gs>
              </a:gsLst>
              <a:lin ang="13500032" scaled="0"/>
            </a:gradFill>
            <a:ln>
              <a:noFill/>
            </a:ln>
            <a:effectLst>
              <a:outerShdw blurRad="28575" dist="28575" dir="5880000" algn="bl" rotWithShape="0">
                <a:srgbClr val="000000">
                  <a:alpha val="11000"/>
                </a:srgb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087" name="Google Shape;8087;p78"/>
            <p:cNvSpPr/>
            <p:nvPr/>
          </p:nvSpPr>
          <p:spPr>
            <a:xfrm rot="-1158629">
              <a:off x="200033" y="834730"/>
              <a:ext cx="452803" cy="620885"/>
            </a:xfrm>
            <a:custGeom>
              <a:avLst/>
              <a:gdLst/>
              <a:ahLst/>
              <a:cxnLst/>
              <a:rect l="l" t="t" r="r" b="b"/>
              <a:pathLst>
                <a:path w="7245" h="9934" extrusionOk="0">
                  <a:moveTo>
                    <a:pt x="6802" y="0"/>
                  </a:moveTo>
                  <a:cubicBezTo>
                    <a:pt x="5248" y="2032"/>
                    <a:pt x="2989" y="5427"/>
                    <a:pt x="1" y="9934"/>
                  </a:cubicBezTo>
                  <a:cubicBezTo>
                    <a:pt x="5428" y="9097"/>
                    <a:pt x="7244" y="4865"/>
                    <a:pt x="6946" y="1375"/>
                  </a:cubicBezTo>
                  <a:cubicBezTo>
                    <a:pt x="6898" y="861"/>
                    <a:pt x="6934" y="419"/>
                    <a:pt x="6802" y="0"/>
                  </a:cubicBezTo>
                  <a:close/>
                </a:path>
              </a:pathLst>
            </a:custGeom>
            <a:solidFill>
              <a:srgbClr val="FBB6D3"/>
            </a:solidFill>
            <a:ln>
              <a:noFill/>
            </a:ln>
            <a:effectLst>
              <a:outerShdw blurRad="28575" dist="28575" dir="5880000" algn="bl" rotWithShape="0">
                <a:srgbClr val="000000">
                  <a:alpha val="11000"/>
                </a:srgb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088" name="Google Shape;8088;p78"/>
            <p:cNvSpPr/>
            <p:nvPr/>
          </p:nvSpPr>
          <p:spPr>
            <a:xfrm rot="-1158629">
              <a:off x="181775" y="826938"/>
              <a:ext cx="476740" cy="632135"/>
            </a:xfrm>
            <a:custGeom>
              <a:avLst/>
              <a:gdLst/>
              <a:ahLst/>
              <a:cxnLst/>
              <a:rect l="l" t="t" r="r" b="b"/>
              <a:pathLst>
                <a:path w="7628" h="10114" extrusionOk="0">
                  <a:moveTo>
                    <a:pt x="7053" y="1"/>
                  </a:moveTo>
                  <a:cubicBezTo>
                    <a:pt x="7197" y="455"/>
                    <a:pt x="7280" y="921"/>
                    <a:pt x="7328" y="1399"/>
                  </a:cubicBezTo>
                  <a:cubicBezTo>
                    <a:pt x="7627" y="4890"/>
                    <a:pt x="5631" y="9265"/>
                    <a:pt x="204" y="10113"/>
                  </a:cubicBezTo>
                  <a:cubicBezTo>
                    <a:pt x="1" y="9002"/>
                    <a:pt x="5404" y="371"/>
                    <a:pt x="7053" y="1"/>
                  </a:cubicBezTo>
                  <a:close/>
                </a:path>
              </a:pathLst>
            </a:custGeom>
            <a:gradFill>
              <a:gsLst>
                <a:gs pos="0">
                  <a:srgbClr val="D9D9D9"/>
                </a:gs>
                <a:gs pos="30000">
                  <a:srgbClr val="E4E4E4"/>
                </a:gs>
                <a:gs pos="43000">
                  <a:schemeClr val="accent6"/>
                </a:gs>
                <a:gs pos="54000">
                  <a:srgbClr val="EDEDED"/>
                </a:gs>
                <a:gs pos="100000">
                  <a:srgbClr val="EFEFEF"/>
                </a:gs>
              </a:gsLst>
              <a:lin ang="13199916" scaled="0"/>
            </a:gradFill>
            <a:ln>
              <a:noFill/>
            </a:ln>
            <a:effectLst>
              <a:outerShdw blurRad="28575" dist="28575" dir="5880000" algn="bl" rotWithShape="0">
                <a:srgbClr val="000000">
                  <a:alpha val="11000"/>
                </a:srgb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8089" name="Google Shape;8089;p78"/>
          <p:cNvGrpSpPr/>
          <p:nvPr/>
        </p:nvGrpSpPr>
        <p:grpSpPr>
          <a:xfrm rot="-6183101" flipH="1">
            <a:off x="5398860" y="5477321"/>
            <a:ext cx="1394272" cy="1412164"/>
            <a:chOff x="1995929" y="2059999"/>
            <a:chExt cx="698259" cy="707219"/>
          </a:xfrm>
        </p:grpSpPr>
        <p:sp>
          <p:nvSpPr>
            <p:cNvPr id="8090" name="Google Shape;8090;p78"/>
            <p:cNvSpPr/>
            <p:nvPr/>
          </p:nvSpPr>
          <p:spPr>
            <a:xfrm>
              <a:off x="1995929" y="2059999"/>
              <a:ext cx="670070" cy="707219"/>
            </a:xfrm>
            <a:custGeom>
              <a:avLst/>
              <a:gdLst/>
              <a:ahLst/>
              <a:cxnLst/>
              <a:rect l="l" t="t" r="r" b="b"/>
              <a:pathLst>
                <a:path w="19390" h="20465" extrusionOk="0">
                  <a:moveTo>
                    <a:pt x="1172" y="11021"/>
                  </a:moveTo>
                  <a:cubicBezTo>
                    <a:pt x="1196" y="11308"/>
                    <a:pt x="108" y="11739"/>
                    <a:pt x="156" y="12014"/>
                  </a:cubicBezTo>
                  <a:cubicBezTo>
                    <a:pt x="204" y="12288"/>
                    <a:pt x="1375" y="12312"/>
                    <a:pt x="1447" y="12587"/>
                  </a:cubicBezTo>
                  <a:cubicBezTo>
                    <a:pt x="1519" y="12862"/>
                    <a:pt x="514" y="13472"/>
                    <a:pt x="610" y="13735"/>
                  </a:cubicBezTo>
                  <a:cubicBezTo>
                    <a:pt x="706" y="13998"/>
                    <a:pt x="1865" y="13819"/>
                    <a:pt x="1985" y="14082"/>
                  </a:cubicBezTo>
                  <a:cubicBezTo>
                    <a:pt x="2104" y="14333"/>
                    <a:pt x="1232" y="15110"/>
                    <a:pt x="1375" y="15349"/>
                  </a:cubicBezTo>
                  <a:cubicBezTo>
                    <a:pt x="1507" y="15588"/>
                    <a:pt x="2618" y="15217"/>
                    <a:pt x="2786" y="15444"/>
                  </a:cubicBezTo>
                  <a:cubicBezTo>
                    <a:pt x="2941" y="15671"/>
                    <a:pt x="2212" y="16592"/>
                    <a:pt x="2391" y="16807"/>
                  </a:cubicBezTo>
                  <a:cubicBezTo>
                    <a:pt x="2570" y="17022"/>
                    <a:pt x="3598" y="16460"/>
                    <a:pt x="3802" y="16663"/>
                  </a:cubicBezTo>
                  <a:cubicBezTo>
                    <a:pt x="4005" y="16855"/>
                    <a:pt x="3443" y="17883"/>
                    <a:pt x="3658" y="18062"/>
                  </a:cubicBezTo>
                  <a:cubicBezTo>
                    <a:pt x="3861" y="18241"/>
                    <a:pt x="4782" y="17524"/>
                    <a:pt x="5009" y="17680"/>
                  </a:cubicBezTo>
                  <a:cubicBezTo>
                    <a:pt x="5248" y="17835"/>
                    <a:pt x="4866" y="18947"/>
                    <a:pt x="5117" y="19090"/>
                  </a:cubicBezTo>
                  <a:cubicBezTo>
                    <a:pt x="5356" y="19233"/>
                    <a:pt x="6133" y="18349"/>
                    <a:pt x="6384" y="18468"/>
                  </a:cubicBezTo>
                  <a:cubicBezTo>
                    <a:pt x="6647" y="18588"/>
                    <a:pt x="6467" y="19747"/>
                    <a:pt x="6730" y="19843"/>
                  </a:cubicBezTo>
                  <a:cubicBezTo>
                    <a:pt x="6993" y="19939"/>
                    <a:pt x="7603" y="18947"/>
                    <a:pt x="7878" y="19018"/>
                  </a:cubicBezTo>
                  <a:cubicBezTo>
                    <a:pt x="8153" y="19090"/>
                    <a:pt x="8177" y="20261"/>
                    <a:pt x="8452" y="20309"/>
                  </a:cubicBezTo>
                  <a:cubicBezTo>
                    <a:pt x="8738" y="20357"/>
                    <a:pt x="9157" y="19257"/>
                    <a:pt x="9444" y="19293"/>
                  </a:cubicBezTo>
                  <a:cubicBezTo>
                    <a:pt x="9719" y="19317"/>
                    <a:pt x="9946" y="20465"/>
                    <a:pt x="10233" y="20465"/>
                  </a:cubicBezTo>
                  <a:cubicBezTo>
                    <a:pt x="10520" y="20465"/>
                    <a:pt x="10747" y="19317"/>
                    <a:pt x="11022" y="19293"/>
                  </a:cubicBezTo>
                  <a:cubicBezTo>
                    <a:pt x="11297" y="19269"/>
                    <a:pt x="11739" y="20357"/>
                    <a:pt x="12014" y="20309"/>
                  </a:cubicBezTo>
                  <a:cubicBezTo>
                    <a:pt x="12289" y="20261"/>
                    <a:pt x="12313" y="19090"/>
                    <a:pt x="12588" y="19018"/>
                  </a:cubicBezTo>
                  <a:cubicBezTo>
                    <a:pt x="12851" y="18947"/>
                    <a:pt x="13472" y="19939"/>
                    <a:pt x="13735" y="19843"/>
                  </a:cubicBezTo>
                  <a:cubicBezTo>
                    <a:pt x="13998" y="19747"/>
                    <a:pt x="13819" y="18588"/>
                    <a:pt x="14070" y="18468"/>
                  </a:cubicBezTo>
                  <a:cubicBezTo>
                    <a:pt x="14333" y="18349"/>
                    <a:pt x="15110" y="19233"/>
                    <a:pt x="15349" y="19090"/>
                  </a:cubicBezTo>
                  <a:cubicBezTo>
                    <a:pt x="15588" y="18947"/>
                    <a:pt x="15217" y="17835"/>
                    <a:pt x="15444" y="17680"/>
                  </a:cubicBezTo>
                  <a:cubicBezTo>
                    <a:pt x="15672" y="17524"/>
                    <a:pt x="16592" y="18253"/>
                    <a:pt x="16807" y="18062"/>
                  </a:cubicBezTo>
                  <a:cubicBezTo>
                    <a:pt x="17022" y="17883"/>
                    <a:pt x="16460" y="16855"/>
                    <a:pt x="16664" y="16663"/>
                  </a:cubicBezTo>
                  <a:cubicBezTo>
                    <a:pt x="16855" y="16460"/>
                    <a:pt x="17883" y="17022"/>
                    <a:pt x="18062" y="16807"/>
                  </a:cubicBezTo>
                  <a:cubicBezTo>
                    <a:pt x="18242" y="16592"/>
                    <a:pt x="17512" y="15671"/>
                    <a:pt x="17680" y="15444"/>
                  </a:cubicBezTo>
                  <a:cubicBezTo>
                    <a:pt x="17835" y="15217"/>
                    <a:pt x="18947" y="15600"/>
                    <a:pt x="19090" y="15349"/>
                  </a:cubicBezTo>
                  <a:cubicBezTo>
                    <a:pt x="19234" y="15098"/>
                    <a:pt x="18349" y="14333"/>
                    <a:pt x="18469" y="14070"/>
                  </a:cubicBezTo>
                  <a:cubicBezTo>
                    <a:pt x="18540" y="13914"/>
                    <a:pt x="19019" y="13926"/>
                    <a:pt x="19389" y="13890"/>
                  </a:cubicBezTo>
                  <a:lnTo>
                    <a:pt x="11165" y="1112"/>
                  </a:lnTo>
                  <a:cubicBezTo>
                    <a:pt x="11129" y="1148"/>
                    <a:pt x="11081" y="1172"/>
                    <a:pt x="11034" y="1172"/>
                  </a:cubicBezTo>
                  <a:cubicBezTo>
                    <a:pt x="10747" y="1148"/>
                    <a:pt x="10520" y="0"/>
                    <a:pt x="10233" y="0"/>
                  </a:cubicBezTo>
                  <a:cubicBezTo>
                    <a:pt x="9946" y="0"/>
                    <a:pt x="9719" y="1148"/>
                    <a:pt x="9444" y="1172"/>
                  </a:cubicBezTo>
                  <a:cubicBezTo>
                    <a:pt x="9169" y="1196"/>
                    <a:pt x="8738" y="108"/>
                    <a:pt x="8464" y="156"/>
                  </a:cubicBezTo>
                  <a:cubicBezTo>
                    <a:pt x="8189" y="203"/>
                    <a:pt x="8153" y="1375"/>
                    <a:pt x="7878" y="1447"/>
                  </a:cubicBezTo>
                  <a:cubicBezTo>
                    <a:pt x="7615" y="1518"/>
                    <a:pt x="7005" y="514"/>
                    <a:pt x="6730" y="610"/>
                  </a:cubicBezTo>
                  <a:cubicBezTo>
                    <a:pt x="6467" y="706"/>
                    <a:pt x="6647" y="1865"/>
                    <a:pt x="6396" y="1985"/>
                  </a:cubicBezTo>
                  <a:cubicBezTo>
                    <a:pt x="6133" y="2104"/>
                    <a:pt x="5356" y="1220"/>
                    <a:pt x="5117" y="1363"/>
                  </a:cubicBezTo>
                  <a:cubicBezTo>
                    <a:pt x="4877" y="1506"/>
                    <a:pt x="5248" y="2618"/>
                    <a:pt x="5021" y="2773"/>
                  </a:cubicBezTo>
                  <a:cubicBezTo>
                    <a:pt x="4782" y="2941"/>
                    <a:pt x="3873" y="2212"/>
                    <a:pt x="3658" y="2391"/>
                  </a:cubicBezTo>
                  <a:cubicBezTo>
                    <a:pt x="3443" y="2570"/>
                    <a:pt x="4005" y="3598"/>
                    <a:pt x="3802" y="3801"/>
                  </a:cubicBezTo>
                  <a:cubicBezTo>
                    <a:pt x="3610" y="3993"/>
                    <a:pt x="2582" y="3431"/>
                    <a:pt x="2403" y="3646"/>
                  </a:cubicBezTo>
                  <a:cubicBezTo>
                    <a:pt x="2212" y="3861"/>
                    <a:pt x="2953" y="4782"/>
                    <a:pt x="2786" y="5009"/>
                  </a:cubicBezTo>
                  <a:cubicBezTo>
                    <a:pt x="2630" y="5236"/>
                    <a:pt x="1519" y="4865"/>
                    <a:pt x="1375" y="5104"/>
                  </a:cubicBezTo>
                  <a:cubicBezTo>
                    <a:pt x="1232" y="5355"/>
                    <a:pt x="2116" y="6120"/>
                    <a:pt x="1997" y="6383"/>
                  </a:cubicBezTo>
                  <a:cubicBezTo>
                    <a:pt x="1877" y="6634"/>
                    <a:pt x="718" y="6455"/>
                    <a:pt x="622" y="6730"/>
                  </a:cubicBezTo>
                  <a:cubicBezTo>
                    <a:pt x="526" y="6993"/>
                    <a:pt x="1519" y="7603"/>
                    <a:pt x="1447" y="7866"/>
                  </a:cubicBezTo>
                  <a:cubicBezTo>
                    <a:pt x="1375" y="8141"/>
                    <a:pt x="204" y="8165"/>
                    <a:pt x="156" y="8451"/>
                  </a:cubicBezTo>
                  <a:cubicBezTo>
                    <a:pt x="108" y="8726"/>
                    <a:pt x="1208" y="9157"/>
                    <a:pt x="1172" y="9432"/>
                  </a:cubicBezTo>
                  <a:cubicBezTo>
                    <a:pt x="1148" y="9718"/>
                    <a:pt x="0" y="9946"/>
                    <a:pt x="0" y="10232"/>
                  </a:cubicBezTo>
                  <a:cubicBezTo>
                    <a:pt x="0" y="10507"/>
                    <a:pt x="1148" y="10746"/>
                    <a:pt x="1172" y="11021"/>
                  </a:cubicBezTo>
                  <a:close/>
                </a:path>
              </a:pathLst>
            </a:custGeom>
            <a:gradFill>
              <a:gsLst>
                <a:gs pos="0">
                  <a:srgbClr val="A2DCD7"/>
                </a:gs>
                <a:gs pos="100000">
                  <a:srgbClr val="E0FFFC"/>
                </a:gs>
              </a:gsLst>
              <a:lin ang="13500032" scaled="0"/>
            </a:gradFill>
            <a:ln>
              <a:noFill/>
            </a:ln>
            <a:effectLst>
              <a:outerShdw blurRad="28575" dist="19050" dir="5400000" algn="bl" rotWithShape="0">
                <a:srgbClr val="000000">
                  <a:alpha val="12000"/>
                </a:srgb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091" name="Google Shape;8091;p78"/>
            <p:cNvSpPr/>
            <p:nvPr/>
          </p:nvSpPr>
          <p:spPr>
            <a:xfrm>
              <a:off x="2355421" y="2098808"/>
              <a:ext cx="338767" cy="453602"/>
            </a:xfrm>
            <a:custGeom>
              <a:avLst/>
              <a:gdLst/>
              <a:ahLst/>
              <a:cxnLst/>
              <a:rect l="l" t="t" r="r" b="b"/>
              <a:pathLst>
                <a:path w="9803" h="13126" extrusionOk="0">
                  <a:moveTo>
                    <a:pt x="9455" y="13126"/>
                  </a:moveTo>
                  <a:cubicBezTo>
                    <a:pt x="9180" y="13102"/>
                    <a:pt x="9037" y="11942"/>
                    <a:pt x="8762" y="11895"/>
                  </a:cubicBezTo>
                  <a:cubicBezTo>
                    <a:pt x="8475" y="11847"/>
                    <a:pt x="7973" y="12899"/>
                    <a:pt x="7698" y="12827"/>
                  </a:cubicBezTo>
                  <a:cubicBezTo>
                    <a:pt x="7423" y="12767"/>
                    <a:pt x="7495" y="11596"/>
                    <a:pt x="7220" y="11500"/>
                  </a:cubicBezTo>
                  <a:cubicBezTo>
                    <a:pt x="6957" y="11405"/>
                    <a:pt x="6276" y="12361"/>
                    <a:pt x="6013" y="12241"/>
                  </a:cubicBezTo>
                  <a:cubicBezTo>
                    <a:pt x="5762" y="12134"/>
                    <a:pt x="6013" y="10986"/>
                    <a:pt x="5774" y="10855"/>
                  </a:cubicBezTo>
                  <a:cubicBezTo>
                    <a:pt x="5535" y="10711"/>
                    <a:pt x="4686" y="11536"/>
                    <a:pt x="4459" y="11369"/>
                  </a:cubicBezTo>
                  <a:cubicBezTo>
                    <a:pt x="4232" y="11213"/>
                    <a:pt x="4686" y="10137"/>
                    <a:pt x="4459" y="9958"/>
                  </a:cubicBezTo>
                  <a:cubicBezTo>
                    <a:pt x="4232" y="9779"/>
                    <a:pt x="3275" y="10436"/>
                    <a:pt x="3072" y="10245"/>
                  </a:cubicBezTo>
                  <a:cubicBezTo>
                    <a:pt x="2869" y="10042"/>
                    <a:pt x="3503" y="9062"/>
                    <a:pt x="3323" y="8847"/>
                  </a:cubicBezTo>
                  <a:cubicBezTo>
                    <a:pt x="3144" y="8631"/>
                    <a:pt x="2080" y="9121"/>
                    <a:pt x="1913" y="8894"/>
                  </a:cubicBezTo>
                  <a:cubicBezTo>
                    <a:pt x="1745" y="8655"/>
                    <a:pt x="2546" y="7807"/>
                    <a:pt x="2403" y="7567"/>
                  </a:cubicBezTo>
                  <a:cubicBezTo>
                    <a:pt x="2259" y="7316"/>
                    <a:pt x="1124" y="7603"/>
                    <a:pt x="1004" y="7352"/>
                  </a:cubicBezTo>
                  <a:cubicBezTo>
                    <a:pt x="873" y="7101"/>
                    <a:pt x="1817" y="6396"/>
                    <a:pt x="1709" y="6133"/>
                  </a:cubicBezTo>
                  <a:cubicBezTo>
                    <a:pt x="1614" y="5870"/>
                    <a:pt x="442" y="5954"/>
                    <a:pt x="371" y="5679"/>
                  </a:cubicBezTo>
                  <a:cubicBezTo>
                    <a:pt x="287" y="5404"/>
                    <a:pt x="1339" y="4878"/>
                    <a:pt x="1279" y="4603"/>
                  </a:cubicBezTo>
                  <a:cubicBezTo>
                    <a:pt x="1231" y="4328"/>
                    <a:pt x="72" y="4209"/>
                    <a:pt x="36" y="3934"/>
                  </a:cubicBezTo>
                  <a:cubicBezTo>
                    <a:pt x="12" y="3647"/>
                    <a:pt x="1136" y="3300"/>
                    <a:pt x="1136" y="3025"/>
                  </a:cubicBezTo>
                  <a:cubicBezTo>
                    <a:pt x="1136" y="2738"/>
                    <a:pt x="0" y="2427"/>
                    <a:pt x="24" y="2141"/>
                  </a:cubicBezTo>
                  <a:cubicBezTo>
                    <a:pt x="48" y="1866"/>
                    <a:pt x="1207" y="1722"/>
                    <a:pt x="1255" y="1435"/>
                  </a:cubicBezTo>
                  <a:cubicBezTo>
                    <a:pt x="1303" y="1160"/>
                    <a:pt x="239" y="658"/>
                    <a:pt x="311" y="383"/>
                  </a:cubicBezTo>
                  <a:cubicBezTo>
                    <a:pt x="371" y="156"/>
                    <a:pt x="1255" y="156"/>
                    <a:pt x="1566" y="1"/>
                  </a:cubicBezTo>
                  <a:lnTo>
                    <a:pt x="9802" y="12767"/>
                  </a:lnTo>
                  <a:cubicBezTo>
                    <a:pt x="9683" y="12970"/>
                    <a:pt x="9563" y="13126"/>
                    <a:pt x="9455" y="13126"/>
                  </a:cubicBezTo>
                  <a:close/>
                </a:path>
              </a:pathLst>
            </a:custGeom>
            <a:gradFill>
              <a:gsLst>
                <a:gs pos="0">
                  <a:srgbClr val="D9D9D9"/>
                </a:gs>
                <a:gs pos="30000">
                  <a:srgbClr val="E4E4E4"/>
                </a:gs>
                <a:gs pos="43000">
                  <a:schemeClr val="accent6"/>
                </a:gs>
                <a:gs pos="54000">
                  <a:srgbClr val="EDEDED"/>
                </a:gs>
                <a:gs pos="100000">
                  <a:srgbClr val="EFEFEF"/>
                </a:gs>
              </a:gsLst>
              <a:lin ang="8100019" scaled="0"/>
            </a:gradFill>
            <a:ln>
              <a:noFill/>
            </a:ln>
            <a:effectLst>
              <a:outerShdw blurRad="28575" dist="19050" dir="5400000" algn="bl" rotWithShape="0">
                <a:srgbClr val="000000">
                  <a:alpha val="12000"/>
                </a:srgb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8092" name="Google Shape;8092;p78"/>
          <p:cNvGrpSpPr/>
          <p:nvPr/>
        </p:nvGrpSpPr>
        <p:grpSpPr>
          <a:xfrm>
            <a:off x="10201909" y="1164151"/>
            <a:ext cx="2004243" cy="1969679"/>
            <a:chOff x="7651432" y="873113"/>
            <a:chExt cx="1503182" cy="1477259"/>
          </a:xfrm>
        </p:grpSpPr>
        <p:sp>
          <p:nvSpPr>
            <p:cNvPr id="8093" name="Google Shape;8093;p78"/>
            <p:cNvSpPr/>
            <p:nvPr/>
          </p:nvSpPr>
          <p:spPr>
            <a:xfrm rot="-2284690">
              <a:off x="7834152" y="1119129"/>
              <a:ext cx="1137743" cy="985227"/>
            </a:xfrm>
            <a:custGeom>
              <a:avLst/>
              <a:gdLst/>
              <a:ahLst/>
              <a:cxnLst/>
              <a:rect l="l" t="t" r="r" b="b"/>
              <a:pathLst>
                <a:path w="29347" h="25414" extrusionOk="0">
                  <a:moveTo>
                    <a:pt x="22007" y="1"/>
                  </a:moveTo>
                  <a:lnTo>
                    <a:pt x="7340" y="1"/>
                  </a:lnTo>
                  <a:lnTo>
                    <a:pt x="0" y="12707"/>
                  </a:lnTo>
                  <a:lnTo>
                    <a:pt x="7340" y="25414"/>
                  </a:lnTo>
                  <a:lnTo>
                    <a:pt x="12958" y="25414"/>
                  </a:lnTo>
                  <a:lnTo>
                    <a:pt x="26441" y="17740"/>
                  </a:lnTo>
                  <a:lnTo>
                    <a:pt x="29346" y="12707"/>
                  </a:lnTo>
                  <a:close/>
                </a:path>
              </a:pathLst>
            </a:custGeom>
            <a:gradFill>
              <a:gsLst>
                <a:gs pos="0">
                  <a:schemeClr val="accent3"/>
                </a:gs>
                <a:gs pos="100000">
                  <a:srgbClr val="FFF2DF"/>
                </a:gs>
              </a:gsLst>
              <a:lin ang="13500032" scaled="0"/>
            </a:gradFill>
            <a:ln>
              <a:noFill/>
            </a:ln>
            <a:effectLst>
              <a:outerShdw blurRad="57150" dist="19050" dir="5400000" algn="bl" rotWithShape="0">
                <a:srgbClr val="000000">
                  <a:alpha val="12000"/>
                </a:srgb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094" name="Google Shape;8094;p78"/>
            <p:cNvSpPr/>
            <p:nvPr/>
          </p:nvSpPr>
          <p:spPr>
            <a:xfrm rot="-2284690">
              <a:off x="8503197" y="1602322"/>
              <a:ext cx="522795" cy="310020"/>
            </a:xfrm>
            <a:custGeom>
              <a:avLst/>
              <a:gdLst/>
              <a:ahLst/>
              <a:cxnLst/>
              <a:rect l="l" t="t" r="r" b="b"/>
              <a:pathLst>
                <a:path w="13485" h="7997" extrusionOk="0">
                  <a:moveTo>
                    <a:pt x="4997" y="0"/>
                  </a:moveTo>
                  <a:cubicBezTo>
                    <a:pt x="2977" y="5104"/>
                    <a:pt x="1" y="7997"/>
                    <a:pt x="1" y="7997"/>
                  </a:cubicBezTo>
                  <a:lnTo>
                    <a:pt x="1" y="7997"/>
                  </a:lnTo>
                  <a:cubicBezTo>
                    <a:pt x="6276" y="3550"/>
                    <a:pt x="13484" y="323"/>
                    <a:pt x="13484" y="323"/>
                  </a:cubicBezTo>
                  <a:lnTo>
                    <a:pt x="13484" y="323"/>
                  </a:lnTo>
                  <a:cubicBezTo>
                    <a:pt x="12480" y="548"/>
                    <a:pt x="11410" y="631"/>
                    <a:pt x="10379" y="631"/>
                  </a:cubicBezTo>
                  <a:cubicBezTo>
                    <a:pt x="7535" y="631"/>
                    <a:pt x="4997" y="0"/>
                    <a:pt x="4997" y="0"/>
                  </a:cubicBezTo>
                  <a:close/>
                </a:path>
              </a:pathLst>
            </a:custGeom>
            <a:solidFill>
              <a:srgbClr val="A4DFF7"/>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095" name="Google Shape;8095;p78"/>
            <p:cNvSpPr/>
            <p:nvPr/>
          </p:nvSpPr>
          <p:spPr>
            <a:xfrm rot="-2284690">
              <a:off x="8503197" y="1602322"/>
              <a:ext cx="522795" cy="310020"/>
            </a:xfrm>
            <a:custGeom>
              <a:avLst/>
              <a:gdLst/>
              <a:ahLst/>
              <a:cxnLst/>
              <a:rect l="l" t="t" r="r" b="b"/>
              <a:pathLst>
                <a:path w="13485" h="7997" extrusionOk="0">
                  <a:moveTo>
                    <a:pt x="1" y="7997"/>
                  </a:moveTo>
                  <a:cubicBezTo>
                    <a:pt x="1" y="7997"/>
                    <a:pt x="2977" y="5104"/>
                    <a:pt x="4997" y="0"/>
                  </a:cubicBezTo>
                  <a:cubicBezTo>
                    <a:pt x="4997" y="0"/>
                    <a:pt x="9707" y="1172"/>
                    <a:pt x="13484" y="323"/>
                  </a:cubicBezTo>
                  <a:cubicBezTo>
                    <a:pt x="13484" y="323"/>
                    <a:pt x="6492" y="5893"/>
                    <a:pt x="1" y="7997"/>
                  </a:cubicBezTo>
                  <a:close/>
                </a:path>
              </a:pathLst>
            </a:custGeom>
            <a:gradFill>
              <a:gsLst>
                <a:gs pos="0">
                  <a:srgbClr val="D9D9D9"/>
                </a:gs>
                <a:gs pos="44000">
                  <a:srgbClr val="E4E4E4"/>
                </a:gs>
                <a:gs pos="57000">
                  <a:schemeClr val="accent6"/>
                </a:gs>
                <a:gs pos="69000">
                  <a:srgbClr val="EDEDED"/>
                </a:gs>
                <a:gs pos="100000">
                  <a:srgbClr val="EFEFEF"/>
                </a:gs>
              </a:gsLst>
              <a:lin ang="14099918" scaled="0"/>
            </a:gradFill>
            <a:ln>
              <a:noFill/>
            </a:ln>
            <a:effectLst>
              <a:outerShdw blurRad="57150" dist="19050" dir="10440000" algn="bl" rotWithShape="0">
                <a:srgbClr val="000000">
                  <a:alpha val="12000"/>
                </a:srgb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8096" name="Google Shape;8096;p78"/>
          <p:cNvGrpSpPr/>
          <p:nvPr/>
        </p:nvGrpSpPr>
        <p:grpSpPr>
          <a:xfrm rot="2054663">
            <a:off x="431701" y="5613484"/>
            <a:ext cx="1686480" cy="466184"/>
            <a:chOff x="-17513606" y="13649049"/>
            <a:chExt cx="811038" cy="424853"/>
          </a:xfrm>
        </p:grpSpPr>
        <p:sp>
          <p:nvSpPr>
            <p:cNvPr id="8097" name="Google Shape;8097;p78"/>
            <p:cNvSpPr/>
            <p:nvPr/>
          </p:nvSpPr>
          <p:spPr>
            <a:xfrm>
              <a:off x="-17487801" y="13649102"/>
              <a:ext cx="759600" cy="424800"/>
            </a:xfrm>
            <a:prstGeom prst="rect">
              <a:avLst/>
            </a:pr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nvGrpSpPr>
            <p:cNvPr id="8098" name="Google Shape;8098;p78"/>
            <p:cNvGrpSpPr/>
            <p:nvPr/>
          </p:nvGrpSpPr>
          <p:grpSpPr>
            <a:xfrm>
              <a:off x="-16729707" y="13649095"/>
              <a:ext cx="27139" cy="424767"/>
              <a:chOff x="-16729707" y="13649095"/>
              <a:chExt cx="27139" cy="424767"/>
            </a:xfrm>
          </p:grpSpPr>
          <p:grpSp>
            <p:nvGrpSpPr>
              <p:cNvPr id="8099" name="Google Shape;8099;p78"/>
              <p:cNvGrpSpPr/>
              <p:nvPr/>
            </p:nvGrpSpPr>
            <p:grpSpPr>
              <a:xfrm>
                <a:off x="-16729707" y="13649095"/>
                <a:ext cx="27139" cy="213667"/>
                <a:chOff x="-33920456" y="25174923"/>
                <a:chExt cx="54300" cy="427505"/>
              </a:xfrm>
            </p:grpSpPr>
            <p:sp>
              <p:nvSpPr>
                <p:cNvPr id="8100" name="Google Shape;8100;p78"/>
                <p:cNvSpPr/>
                <p:nvPr/>
              </p:nvSpPr>
              <p:spPr>
                <a:xfrm rot="5400000">
                  <a:off x="-33940556" y="25195023"/>
                  <a:ext cx="94500" cy="54300"/>
                </a:xfrm>
                <a:prstGeom prst="triangle">
                  <a:avLst>
                    <a:gd name="adj" fmla="val 0"/>
                  </a:avLst>
                </a:pr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101" name="Google Shape;8101;p78"/>
                <p:cNvSpPr/>
                <p:nvPr/>
              </p:nvSpPr>
              <p:spPr>
                <a:xfrm rot="5400000">
                  <a:off x="-33940556" y="25528028"/>
                  <a:ext cx="94500" cy="54300"/>
                </a:xfrm>
                <a:prstGeom prst="triangle">
                  <a:avLst>
                    <a:gd name="adj" fmla="val 50000"/>
                  </a:avLst>
                </a:pr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102" name="Google Shape;8102;p78"/>
                <p:cNvSpPr/>
                <p:nvPr/>
              </p:nvSpPr>
              <p:spPr>
                <a:xfrm rot="5400000">
                  <a:off x="-33940556" y="25444777"/>
                  <a:ext cx="94500" cy="54300"/>
                </a:xfrm>
                <a:prstGeom prst="triangle">
                  <a:avLst>
                    <a:gd name="adj" fmla="val 50000"/>
                  </a:avLst>
                </a:pr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103" name="Google Shape;8103;p78"/>
                <p:cNvSpPr/>
                <p:nvPr/>
              </p:nvSpPr>
              <p:spPr>
                <a:xfrm rot="5400000">
                  <a:off x="-33940556" y="25361526"/>
                  <a:ext cx="94500" cy="54300"/>
                </a:xfrm>
                <a:prstGeom prst="triangle">
                  <a:avLst>
                    <a:gd name="adj" fmla="val 50000"/>
                  </a:avLst>
                </a:pr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104" name="Google Shape;8104;p78"/>
                <p:cNvSpPr/>
                <p:nvPr/>
              </p:nvSpPr>
              <p:spPr>
                <a:xfrm rot="5400000">
                  <a:off x="-33940556" y="25278274"/>
                  <a:ext cx="94500" cy="54300"/>
                </a:xfrm>
                <a:prstGeom prst="triangle">
                  <a:avLst>
                    <a:gd name="adj" fmla="val 50000"/>
                  </a:avLst>
                </a:pr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8105" name="Google Shape;8105;p78"/>
              <p:cNvGrpSpPr/>
              <p:nvPr/>
            </p:nvGrpSpPr>
            <p:grpSpPr>
              <a:xfrm>
                <a:off x="-16729707" y="13860195"/>
                <a:ext cx="27139" cy="213667"/>
                <a:chOff x="-33920456" y="25104726"/>
                <a:chExt cx="54300" cy="427505"/>
              </a:xfrm>
            </p:grpSpPr>
            <p:sp>
              <p:nvSpPr>
                <p:cNvPr id="8106" name="Google Shape;8106;p78"/>
                <p:cNvSpPr/>
                <p:nvPr/>
              </p:nvSpPr>
              <p:spPr>
                <a:xfrm rot="5400000">
                  <a:off x="-33940556" y="25124826"/>
                  <a:ext cx="94500" cy="54300"/>
                </a:xfrm>
                <a:prstGeom prst="triangle">
                  <a:avLst>
                    <a:gd name="adj" fmla="val 50000"/>
                  </a:avLst>
                </a:pr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107" name="Google Shape;8107;p78"/>
                <p:cNvSpPr/>
                <p:nvPr/>
              </p:nvSpPr>
              <p:spPr>
                <a:xfrm rot="5400000">
                  <a:off x="-33940556" y="25457831"/>
                  <a:ext cx="94500" cy="54300"/>
                </a:xfrm>
                <a:prstGeom prst="triangle">
                  <a:avLst>
                    <a:gd name="adj" fmla="val 100000"/>
                  </a:avLst>
                </a:pr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108" name="Google Shape;8108;p78"/>
                <p:cNvSpPr/>
                <p:nvPr/>
              </p:nvSpPr>
              <p:spPr>
                <a:xfrm rot="5400000">
                  <a:off x="-33940556" y="25374580"/>
                  <a:ext cx="94500" cy="54300"/>
                </a:xfrm>
                <a:prstGeom prst="triangle">
                  <a:avLst>
                    <a:gd name="adj" fmla="val 50000"/>
                  </a:avLst>
                </a:pr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109" name="Google Shape;8109;p78"/>
                <p:cNvSpPr/>
                <p:nvPr/>
              </p:nvSpPr>
              <p:spPr>
                <a:xfrm rot="5400000">
                  <a:off x="-33940556" y="25291329"/>
                  <a:ext cx="94500" cy="54300"/>
                </a:xfrm>
                <a:prstGeom prst="triangle">
                  <a:avLst>
                    <a:gd name="adj" fmla="val 50000"/>
                  </a:avLst>
                </a:pr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110" name="Google Shape;8110;p78"/>
                <p:cNvSpPr/>
                <p:nvPr/>
              </p:nvSpPr>
              <p:spPr>
                <a:xfrm rot="5400000">
                  <a:off x="-33940556" y="25208078"/>
                  <a:ext cx="94500" cy="54300"/>
                </a:xfrm>
                <a:prstGeom prst="triangle">
                  <a:avLst>
                    <a:gd name="adj" fmla="val 50000"/>
                  </a:avLst>
                </a:pr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grpSp>
          <p:nvGrpSpPr>
            <p:cNvPr id="8111" name="Google Shape;8111;p78"/>
            <p:cNvGrpSpPr/>
            <p:nvPr/>
          </p:nvGrpSpPr>
          <p:grpSpPr>
            <a:xfrm rot="10800000">
              <a:off x="-17513606" y="13649049"/>
              <a:ext cx="27139" cy="424767"/>
              <a:chOff x="17049088" y="-9313524"/>
              <a:chExt cx="27139" cy="424767"/>
            </a:xfrm>
          </p:grpSpPr>
          <p:grpSp>
            <p:nvGrpSpPr>
              <p:cNvPr id="8112" name="Google Shape;8112;p78"/>
              <p:cNvGrpSpPr/>
              <p:nvPr/>
            </p:nvGrpSpPr>
            <p:grpSpPr>
              <a:xfrm>
                <a:off x="17049088" y="-9313524"/>
                <a:ext cx="27139" cy="213667"/>
                <a:chOff x="33664169" y="-20768691"/>
                <a:chExt cx="54300" cy="427505"/>
              </a:xfrm>
            </p:grpSpPr>
            <p:sp>
              <p:nvSpPr>
                <p:cNvPr id="8113" name="Google Shape;8113;p78"/>
                <p:cNvSpPr/>
                <p:nvPr/>
              </p:nvSpPr>
              <p:spPr>
                <a:xfrm rot="5400000">
                  <a:off x="33644069" y="-20748591"/>
                  <a:ext cx="94500" cy="54300"/>
                </a:xfrm>
                <a:prstGeom prst="triangle">
                  <a:avLst>
                    <a:gd name="adj" fmla="val 0"/>
                  </a:avLst>
                </a:pr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114" name="Google Shape;8114;p78"/>
                <p:cNvSpPr/>
                <p:nvPr/>
              </p:nvSpPr>
              <p:spPr>
                <a:xfrm rot="5400000">
                  <a:off x="33644069" y="-20415586"/>
                  <a:ext cx="94500" cy="54300"/>
                </a:xfrm>
                <a:prstGeom prst="triangle">
                  <a:avLst>
                    <a:gd name="adj" fmla="val 50000"/>
                  </a:avLst>
                </a:pr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115" name="Google Shape;8115;p78"/>
                <p:cNvSpPr/>
                <p:nvPr/>
              </p:nvSpPr>
              <p:spPr>
                <a:xfrm rot="5400000">
                  <a:off x="33644069" y="-20498837"/>
                  <a:ext cx="94500" cy="54300"/>
                </a:xfrm>
                <a:prstGeom prst="triangle">
                  <a:avLst>
                    <a:gd name="adj" fmla="val 50000"/>
                  </a:avLst>
                </a:pr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116" name="Google Shape;8116;p78"/>
                <p:cNvSpPr/>
                <p:nvPr/>
              </p:nvSpPr>
              <p:spPr>
                <a:xfrm rot="5400000">
                  <a:off x="33644069" y="-20582088"/>
                  <a:ext cx="94500" cy="54300"/>
                </a:xfrm>
                <a:prstGeom prst="triangle">
                  <a:avLst>
                    <a:gd name="adj" fmla="val 50000"/>
                  </a:avLst>
                </a:pr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117" name="Google Shape;8117;p78"/>
                <p:cNvSpPr/>
                <p:nvPr/>
              </p:nvSpPr>
              <p:spPr>
                <a:xfrm rot="5400000">
                  <a:off x="33644069" y="-20665340"/>
                  <a:ext cx="94500" cy="54300"/>
                </a:xfrm>
                <a:prstGeom prst="triangle">
                  <a:avLst>
                    <a:gd name="adj" fmla="val 50000"/>
                  </a:avLst>
                </a:pr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8118" name="Google Shape;8118;p78"/>
              <p:cNvGrpSpPr/>
              <p:nvPr/>
            </p:nvGrpSpPr>
            <p:grpSpPr>
              <a:xfrm>
                <a:off x="17049088" y="-9102423"/>
                <a:ext cx="27139" cy="213667"/>
                <a:chOff x="33664169" y="-20838888"/>
                <a:chExt cx="54300" cy="427505"/>
              </a:xfrm>
            </p:grpSpPr>
            <p:sp>
              <p:nvSpPr>
                <p:cNvPr id="8119" name="Google Shape;8119;p78"/>
                <p:cNvSpPr/>
                <p:nvPr/>
              </p:nvSpPr>
              <p:spPr>
                <a:xfrm rot="5400000">
                  <a:off x="33644069" y="-20818788"/>
                  <a:ext cx="94500" cy="54300"/>
                </a:xfrm>
                <a:prstGeom prst="triangle">
                  <a:avLst>
                    <a:gd name="adj" fmla="val 50000"/>
                  </a:avLst>
                </a:pr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120" name="Google Shape;8120;p78"/>
                <p:cNvSpPr/>
                <p:nvPr/>
              </p:nvSpPr>
              <p:spPr>
                <a:xfrm rot="5400000">
                  <a:off x="33644069" y="-20485782"/>
                  <a:ext cx="94500" cy="54300"/>
                </a:xfrm>
                <a:prstGeom prst="triangle">
                  <a:avLst>
                    <a:gd name="adj" fmla="val 100000"/>
                  </a:avLst>
                </a:pr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121" name="Google Shape;8121;p78"/>
                <p:cNvSpPr/>
                <p:nvPr/>
              </p:nvSpPr>
              <p:spPr>
                <a:xfrm rot="5400000">
                  <a:off x="33644069" y="-20569034"/>
                  <a:ext cx="94500" cy="54300"/>
                </a:xfrm>
                <a:prstGeom prst="triangle">
                  <a:avLst>
                    <a:gd name="adj" fmla="val 50000"/>
                  </a:avLst>
                </a:pr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122" name="Google Shape;8122;p78"/>
                <p:cNvSpPr/>
                <p:nvPr/>
              </p:nvSpPr>
              <p:spPr>
                <a:xfrm rot="5400000">
                  <a:off x="33644069" y="-20652285"/>
                  <a:ext cx="94500" cy="54300"/>
                </a:xfrm>
                <a:prstGeom prst="triangle">
                  <a:avLst>
                    <a:gd name="adj" fmla="val 50000"/>
                  </a:avLst>
                </a:pr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123" name="Google Shape;8123;p78"/>
                <p:cNvSpPr/>
                <p:nvPr/>
              </p:nvSpPr>
              <p:spPr>
                <a:xfrm rot="5400000">
                  <a:off x="33644069" y="-20735536"/>
                  <a:ext cx="94500" cy="54300"/>
                </a:xfrm>
                <a:prstGeom prst="triangle">
                  <a:avLst>
                    <a:gd name="adj" fmla="val 50000"/>
                  </a:avLst>
                </a:pr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grpSp>
      <p:grpSp>
        <p:nvGrpSpPr>
          <p:cNvPr id="8124" name="Google Shape;8124;p78"/>
          <p:cNvGrpSpPr/>
          <p:nvPr/>
        </p:nvGrpSpPr>
        <p:grpSpPr>
          <a:xfrm rot="1088531">
            <a:off x="10736135" y="5298219"/>
            <a:ext cx="935772" cy="851229"/>
            <a:chOff x="-17263965" y="13200626"/>
            <a:chExt cx="450026" cy="775820"/>
          </a:xfrm>
        </p:grpSpPr>
        <p:sp>
          <p:nvSpPr>
            <p:cNvPr id="8125" name="Google Shape;8125;p78"/>
            <p:cNvSpPr/>
            <p:nvPr/>
          </p:nvSpPr>
          <p:spPr>
            <a:xfrm rot="-2745482">
              <a:off x="-17287415" y="13386761"/>
              <a:ext cx="497069" cy="403666"/>
            </a:xfrm>
            <a:prstGeom prst="rect">
              <a:avLst/>
            </a:pr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nvGrpSpPr>
            <p:cNvPr id="8126" name="Google Shape;8126;p78"/>
            <p:cNvGrpSpPr/>
            <p:nvPr/>
          </p:nvGrpSpPr>
          <p:grpSpPr>
            <a:xfrm>
              <a:off x="-16906019" y="13200626"/>
              <a:ext cx="92080" cy="408291"/>
              <a:chOff x="-16906019" y="13200626"/>
              <a:chExt cx="92080" cy="408291"/>
            </a:xfrm>
          </p:grpSpPr>
          <p:grpSp>
            <p:nvGrpSpPr>
              <p:cNvPr id="8127" name="Google Shape;8127;p78"/>
              <p:cNvGrpSpPr/>
              <p:nvPr/>
            </p:nvGrpSpPr>
            <p:grpSpPr>
              <a:xfrm>
                <a:off x="-16906019" y="13200626"/>
                <a:ext cx="52498" cy="211686"/>
                <a:chOff x="-34273220" y="24277627"/>
                <a:chExt cx="105039" cy="423541"/>
              </a:xfrm>
            </p:grpSpPr>
            <p:sp>
              <p:nvSpPr>
                <p:cNvPr id="8128" name="Google Shape;8128;p78"/>
                <p:cNvSpPr/>
                <p:nvPr/>
              </p:nvSpPr>
              <p:spPr>
                <a:xfrm rot="4716893">
                  <a:off x="-34296752" y="24316506"/>
                  <a:ext cx="89664" cy="35641"/>
                </a:xfrm>
                <a:prstGeom prst="triangle">
                  <a:avLst>
                    <a:gd name="adj" fmla="val 0"/>
                  </a:avLst>
                </a:pr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129" name="Google Shape;8129;p78"/>
                <p:cNvSpPr/>
                <p:nvPr/>
              </p:nvSpPr>
              <p:spPr>
                <a:xfrm rot="4716893">
                  <a:off x="-34234314" y="24626647"/>
                  <a:ext cx="89664" cy="35641"/>
                </a:xfrm>
                <a:prstGeom prst="triangle">
                  <a:avLst>
                    <a:gd name="adj" fmla="val 50000"/>
                  </a:avLst>
                </a:pr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130" name="Google Shape;8130;p78"/>
                <p:cNvSpPr/>
                <p:nvPr/>
              </p:nvSpPr>
              <p:spPr>
                <a:xfrm rot="4716893">
                  <a:off x="-34249923" y="24549112"/>
                  <a:ext cx="89664" cy="35641"/>
                </a:xfrm>
                <a:prstGeom prst="triangle">
                  <a:avLst>
                    <a:gd name="adj" fmla="val 50000"/>
                  </a:avLst>
                </a:pr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131" name="Google Shape;8131;p78"/>
                <p:cNvSpPr/>
                <p:nvPr/>
              </p:nvSpPr>
              <p:spPr>
                <a:xfrm rot="4716893">
                  <a:off x="-34265533" y="24471577"/>
                  <a:ext cx="89664" cy="35641"/>
                </a:xfrm>
                <a:prstGeom prst="triangle">
                  <a:avLst>
                    <a:gd name="adj" fmla="val 50000"/>
                  </a:avLst>
                </a:pr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132" name="Google Shape;8132;p78"/>
                <p:cNvSpPr/>
                <p:nvPr/>
              </p:nvSpPr>
              <p:spPr>
                <a:xfrm rot="4716893">
                  <a:off x="-34281143" y="24394042"/>
                  <a:ext cx="89664" cy="35641"/>
                </a:xfrm>
                <a:prstGeom prst="triangle">
                  <a:avLst>
                    <a:gd name="adj" fmla="val 50000"/>
                  </a:avLst>
                </a:pr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8133" name="Google Shape;8133;p78"/>
              <p:cNvGrpSpPr/>
              <p:nvPr/>
            </p:nvGrpSpPr>
            <p:grpSpPr>
              <a:xfrm>
                <a:off x="-16866437" y="13397232"/>
                <a:ext cx="52498" cy="211686"/>
                <a:chOff x="-34194026" y="24178429"/>
                <a:chExt cx="105039" cy="423541"/>
              </a:xfrm>
            </p:grpSpPr>
            <p:sp>
              <p:nvSpPr>
                <p:cNvPr id="8134" name="Google Shape;8134;p78"/>
                <p:cNvSpPr/>
                <p:nvPr/>
              </p:nvSpPr>
              <p:spPr>
                <a:xfrm rot="4716893">
                  <a:off x="-34217558" y="24217309"/>
                  <a:ext cx="89664" cy="35641"/>
                </a:xfrm>
                <a:prstGeom prst="triangle">
                  <a:avLst>
                    <a:gd name="adj" fmla="val 50000"/>
                  </a:avLst>
                </a:pr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135" name="Google Shape;8135;p78"/>
                <p:cNvSpPr/>
                <p:nvPr/>
              </p:nvSpPr>
              <p:spPr>
                <a:xfrm rot="4716893">
                  <a:off x="-34155119" y="24527449"/>
                  <a:ext cx="89664" cy="35641"/>
                </a:xfrm>
                <a:prstGeom prst="triangle">
                  <a:avLst>
                    <a:gd name="adj" fmla="val 100000"/>
                  </a:avLst>
                </a:pr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136" name="Google Shape;8136;p78"/>
                <p:cNvSpPr/>
                <p:nvPr/>
              </p:nvSpPr>
              <p:spPr>
                <a:xfrm rot="4716893">
                  <a:off x="-34170729" y="24449914"/>
                  <a:ext cx="89664" cy="35641"/>
                </a:xfrm>
                <a:prstGeom prst="triangle">
                  <a:avLst>
                    <a:gd name="adj" fmla="val 50000"/>
                  </a:avLst>
                </a:pr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137" name="Google Shape;8137;p78"/>
                <p:cNvSpPr/>
                <p:nvPr/>
              </p:nvSpPr>
              <p:spPr>
                <a:xfrm rot="4716893">
                  <a:off x="-34186338" y="24372379"/>
                  <a:ext cx="89664" cy="35641"/>
                </a:xfrm>
                <a:prstGeom prst="triangle">
                  <a:avLst>
                    <a:gd name="adj" fmla="val 50000"/>
                  </a:avLst>
                </a:pr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138" name="Google Shape;8138;p78"/>
                <p:cNvSpPr/>
                <p:nvPr/>
              </p:nvSpPr>
              <p:spPr>
                <a:xfrm rot="4716893">
                  <a:off x="-34201948" y="24294844"/>
                  <a:ext cx="89664" cy="35641"/>
                </a:xfrm>
                <a:prstGeom prst="triangle">
                  <a:avLst>
                    <a:gd name="adj" fmla="val 50000"/>
                  </a:avLst>
                </a:pr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grpSp>
          <p:nvGrpSpPr>
            <p:cNvPr id="8139" name="Google Shape;8139;p78"/>
            <p:cNvGrpSpPr/>
            <p:nvPr/>
          </p:nvGrpSpPr>
          <p:grpSpPr>
            <a:xfrm rot="10800000">
              <a:off x="-17263965" y="13568155"/>
              <a:ext cx="92080" cy="408291"/>
              <a:chOff x="16734507" y="-9216153"/>
              <a:chExt cx="92080" cy="408291"/>
            </a:xfrm>
          </p:grpSpPr>
          <p:grpSp>
            <p:nvGrpSpPr>
              <p:cNvPr id="8140" name="Google Shape;8140;p78"/>
              <p:cNvGrpSpPr/>
              <p:nvPr/>
            </p:nvGrpSpPr>
            <p:grpSpPr>
              <a:xfrm>
                <a:off x="16734507" y="-9216153"/>
                <a:ext cx="52498" cy="211686"/>
                <a:chOff x="33034755" y="-20573872"/>
                <a:chExt cx="105039" cy="423541"/>
              </a:xfrm>
            </p:grpSpPr>
            <p:sp>
              <p:nvSpPr>
                <p:cNvPr id="8141" name="Google Shape;8141;p78"/>
                <p:cNvSpPr/>
                <p:nvPr/>
              </p:nvSpPr>
              <p:spPr>
                <a:xfrm rot="4716893">
                  <a:off x="33011223" y="-20534993"/>
                  <a:ext cx="89664" cy="35641"/>
                </a:xfrm>
                <a:prstGeom prst="triangle">
                  <a:avLst>
                    <a:gd name="adj" fmla="val 0"/>
                  </a:avLst>
                </a:pr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142" name="Google Shape;8142;p78"/>
                <p:cNvSpPr/>
                <p:nvPr/>
              </p:nvSpPr>
              <p:spPr>
                <a:xfrm rot="4716893">
                  <a:off x="33073661" y="-20224852"/>
                  <a:ext cx="89664" cy="35641"/>
                </a:xfrm>
                <a:prstGeom prst="triangle">
                  <a:avLst>
                    <a:gd name="adj" fmla="val 50000"/>
                  </a:avLst>
                </a:pr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143" name="Google Shape;8143;p78"/>
                <p:cNvSpPr/>
                <p:nvPr/>
              </p:nvSpPr>
              <p:spPr>
                <a:xfrm rot="4716893">
                  <a:off x="33058052" y="-20302387"/>
                  <a:ext cx="89664" cy="35641"/>
                </a:xfrm>
                <a:prstGeom prst="triangle">
                  <a:avLst>
                    <a:gd name="adj" fmla="val 50000"/>
                  </a:avLst>
                </a:pr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144" name="Google Shape;8144;p78"/>
                <p:cNvSpPr/>
                <p:nvPr/>
              </p:nvSpPr>
              <p:spPr>
                <a:xfrm rot="4716893">
                  <a:off x="33042442" y="-20379922"/>
                  <a:ext cx="89664" cy="35641"/>
                </a:xfrm>
                <a:prstGeom prst="triangle">
                  <a:avLst>
                    <a:gd name="adj" fmla="val 50000"/>
                  </a:avLst>
                </a:pr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145" name="Google Shape;8145;p78"/>
                <p:cNvSpPr/>
                <p:nvPr/>
              </p:nvSpPr>
              <p:spPr>
                <a:xfrm rot="4716893">
                  <a:off x="33026832" y="-20457458"/>
                  <a:ext cx="89664" cy="35641"/>
                </a:xfrm>
                <a:prstGeom prst="triangle">
                  <a:avLst>
                    <a:gd name="adj" fmla="val 50000"/>
                  </a:avLst>
                </a:pr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8146" name="Google Shape;8146;p78"/>
              <p:cNvGrpSpPr/>
              <p:nvPr/>
            </p:nvGrpSpPr>
            <p:grpSpPr>
              <a:xfrm>
                <a:off x="16774088" y="-9019548"/>
                <a:ext cx="52498" cy="211686"/>
                <a:chOff x="33113949" y="-20673070"/>
                <a:chExt cx="105039" cy="423541"/>
              </a:xfrm>
            </p:grpSpPr>
            <p:sp>
              <p:nvSpPr>
                <p:cNvPr id="8147" name="Google Shape;8147;p78"/>
                <p:cNvSpPr/>
                <p:nvPr/>
              </p:nvSpPr>
              <p:spPr>
                <a:xfrm rot="4716893">
                  <a:off x="33090417" y="-20634190"/>
                  <a:ext cx="89664" cy="35641"/>
                </a:xfrm>
                <a:prstGeom prst="triangle">
                  <a:avLst>
                    <a:gd name="adj" fmla="val 50000"/>
                  </a:avLst>
                </a:pr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148" name="Google Shape;8148;p78"/>
                <p:cNvSpPr/>
                <p:nvPr/>
              </p:nvSpPr>
              <p:spPr>
                <a:xfrm rot="4716893">
                  <a:off x="33152856" y="-20324050"/>
                  <a:ext cx="89664" cy="35641"/>
                </a:xfrm>
                <a:prstGeom prst="triangle">
                  <a:avLst>
                    <a:gd name="adj" fmla="val 100000"/>
                  </a:avLst>
                </a:pr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149" name="Google Shape;8149;p78"/>
                <p:cNvSpPr/>
                <p:nvPr/>
              </p:nvSpPr>
              <p:spPr>
                <a:xfrm rot="4716893">
                  <a:off x="33137246" y="-20401585"/>
                  <a:ext cx="89664" cy="35641"/>
                </a:xfrm>
                <a:prstGeom prst="triangle">
                  <a:avLst>
                    <a:gd name="adj" fmla="val 50000"/>
                  </a:avLst>
                </a:pr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150" name="Google Shape;8150;p78"/>
                <p:cNvSpPr/>
                <p:nvPr/>
              </p:nvSpPr>
              <p:spPr>
                <a:xfrm rot="4716893">
                  <a:off x="33121637" y="-20479120"/>
                  <a:ext cx="89664" cy="35641"/>
                </a:xfrm>
                <a:prstGeom prst="triangle">
                  <a:avLst>
                    <a:gd name="adj" fmla="val 50000"/>
                  </a:avLst>
                </a:pr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151" name="Google Shape;8151;p78"/>
                <p:cNvSpPr/>
                <p:nvPr/>
              </p:nvSpPr>
              <p:spPr>
                <a:xfrm rot="4716893">
                  <a:off x="33106027" y="-20556655"/>
                  <a:ext cx="89664" cy="35641"/>
                </a:xfrm>
                <a:prstGeom prst="triangle">
                  <a:avLst>
                    <a:gd name="adj" fmla="val 50000"/>
                  </a:avLst>
                </a:pr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grpSp>
      <p:grpSp>
        <p:nvGrpSpPr>
          <p:cNvPr id="5" name="Group 4"/>
          <p:cNvGrpSpPr/>
          <p:nvPr/>
        </p:nvGrpSpPr>
        <p:grpSpPr>
          <a:xfrm>
            <a:off x="3210560" y="1214120"/>
            <a:ext cx="6286500" cy="1982470"/>
            <a:chOff x="5056" y="1912"/>
            <a:chExt cx="9900" cy="3122"/>
          </a:xfrm>
        </p:grpSpPr>
        <p:sp>
          <p:nvSpPr>
            <p:cNvPr id="7" name="Rounded Rectangle 6"/>
            <p:cNvSpPr/>
            <p:nvPr/>
          </p:nvSpPr>
          <p:spPr>
            <a:xfrm>
              <a:off x="5067" y="1912"/>
              <a:ext cx="9877" cy="3122"/>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4" name="Picture 3"/>
            <p:cNvPicPr>
              <a:picLocks noChangeAspect="1"/>
            </p:cNvPicPr>
            <p:nvPr/>
          </p:nvPicPr>
          <p:blipFill>
            <a:blip r:embed="rId3"/>
            <a:stretch>
              <a:fillRect/>
            </a:stretch>
          </p:blipFill>
          <p:spPr>
            <a:xfrm>
              <a:off x="5056" y="2665"/>
              <a:ext cx="9900" cy="1620"/>
            </a:xfrm>
            <a:prstGeom prst="rect">
              <a:avLst/>
            </a:prstGeom>
          </p:spPr>
        </p:pic>
      </p:grpSp>
      <p:grpSp>
        <p:nvGrpSpPr>
          <p:cNvPr id="10" name="Group 9"/>
          <p:cNvGrpSpPr/>
          <p:nvPr/>
        </p:nvGrpSpPr>
        <p:grpSpPr>
          <a:xfrm>
            <a:off x="3320415" y="3584575"/>
            <a:ext cx="6286500" cy="1982470"/>
            <a:chOff x="5229" y="5645"/>
            <a:chExt cx="9900" cy="3122"/>
          </a:xfrm>
        </p:grpSpPr>
        <p:sp>
          <p:nvSpPr>
            <p:cNvPr id="2" name="Rounded Rectangle 1"/>
            <p:cNvSpPr/>
            <p:nvPr/>
          </p:nvSpPr>
          <p:spPr>
            <a:xfrm>
              <a:off x="5229" y="5645"/>
              <a:ext cx="9877" cy="3122"/>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9" name="Picture 8"/>
            <p:cNvPicPr>
              <a:picLocks noChangeAspect="1"/>
            </p:cNvPicPr>
            <p:nvPr/>
          </p:nvPicPr>
          <p:blipFill>
            <a:blip r:embed="rId4"/>
            <a:stretch>
              <a:fillRect/>
            </a:stretch>
          </p:blipFill>
          <p:spPr>
            <a:xfrm>
              <a:off x="5229" y="6396"/>
              <a:ext cx="9900" cy="1620"/>
            </a:xfrm>
            <a:prstGeom prst="rect">
              <a:avLst/>
            </a:prstGeom>
          </p:spPr>
        </p:pic>
      </p:grpSp>
    </p:spTree>
  </p:cSld>
  <p:clrMapOvr>
    <a:masterClrMapping/>
  </p:clrMapOvr>
  <p:transition>
    <p:wip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left)">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nodeType="clickEffect">
                                  <p:stCondLst>
                                    <p:cond delay="0"/>
                                  </p:stCondLst>
                                  <p:childTnLst>
                                    <p:set>
                                      <p:cBhvr>
                                        <p:cTn id="11" dur="1" fill="hold">
                                          <p:stCondLst>
                                            <p:cond delay="0"/>
                                          </p:stCondLst>
                                        </p:cTn>
                                        <p:tgtEl>
                                          <p:spTgt spid="10"/>
                                        </p:tgtEl>
                                        <p:attrNameLst>
                                          <p:attrName>style.visibility</p:attrName>
                                        </p:attrNameLst>
                                      </p:cBhvr>
                                      <p:to>
                                        <p:strVal val="visible"/>
                                      </p:to>
                                    </p:set>
                                    <p:animEffect transition="in" filter="wipe(left)">
                                      <p:cBhvr>
                                        <p:cTn id="12"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0.xml><?xml version="1.0" encoding="utf-8"?>
<p:sld xmlns:a="http://schemas.openxmlformats.org/drawingml/2006/main" xmlns:r="http://schemas.openxmlformats.org/officeDocument/2006/relationships" xmlns:p="http://schemas.openxmlformats.org/presentationml/2006/main">
  <p:cSld>
    <p:bg>
      <p:bgPr>
        <a:solidFill>
          <a:srgbClr val="CB997E"/>
        </a:solidFill>
        <a:effectLst/>
      </p:bgPr>
    </p:bg>
    <p:spTree>
      <p:nvGrpSpPr>
        <p:cNvPr id="1" name="Shape 267"/>
        <p:cNvGrpSpPr/>
        <p:nvPr/>
      </p:nvGrpSpPr>
      <p:grpSpPr>
        <a:xfrm>
          <a:off x="0" y="0"/>
          <a:ext cx="0" cy="0"/>
          <a:chOff x="0" y="0"/>
          <a:chExt cx="0" cy="0"/>
        </a:xfrm>
      </p:grpSpPr>
      <p:pic>
        <p:nvPicPr>
          <p:cNvPr id="3" name="Picture 2"/>
          <p:cNvPicPr>
            <a:picLocks noChangeAspect="1"/>
          </p:cNvPicPr>
          <p:nvPr/>
        </p:nvPicPr>
        <p:blipFill>
          <a:blip r:embed="rId3"/>
          <a:srcRect l="33667" t="34370" r="2443" b="36546"/>
          <a:stretch>
            <a:fillRect/>
          </a:stretch>
        </p:blipFill>
        <p:spPr>
          <a:xfrm>
            <a:off x="6377940" y="-1169670"/>
            <a:ext cx="3808730" cy="975360"/>
          </a:xfrm>
          <a:prstGeom prst="rect">
            <a:avLst/>
          </a:prstGeom>
        </p:spPr>
      </p:pic>
      <p:pic>
        <p:nvPicPr>
          <p:cNvPr id="4" name="Picture 3" descr="—Pngtree—student_1817853"/>
          <p:cNvPicPr>
            <a:picLocks noChangeAspect="1"/>
          </p:cNvPicPr>
          <p:nvPr/>
        </p:nvPicPr>
        <p:blipFill>
          <a:blip r:embed="rId4"/>
          <a:srcRect b="10398"/>
          <a:stretch>
            <a:fillRect/>
          </a:stretch>
        </p:blipFill>
        <p:spPr>
          <a:xfrm>
            <a:off x="-863600" y="-29845"/>
            <a:ext cx="7999095" cy="7168515"/>
          </a:xfrm>
          <a:prstGeom prst="rect">
            <a:avLst/>
          </a:prstGeom>
        </p:spPr>
      </p:pic>
      <p:sp>
        <p:nvSpPr>
          <p:cNvPr id="2" name="Cloud Callout 1"/>
          <p:cNvSpPr/>
          <p:nvPr/>
        </p:nvSpPr>
        <p:spPr>
          <a:xfrm>
            <a:off x="4868545" y="1718945"/>
            <a:ext cx="5323205" cy="3626485"/>
          </a:xfrm>
          <a:prstGeom prst="cloudCallout">
            <a:avLst>
              <a:gd name="adj1" fmla="val -63117"/>
              <a:gd name="adj2" fmla="val 16431"/>
            </a:avLst>
          </a:prstGeom>
          <a:solidFill>
            <a:srgbClr val="AFD3AB"/>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Text Box 4"/>
          <p:cNvSpPr txBox="1"/>
          <p:nvPr/>
        </p:nvSpPr>
        <p:spPr>
          <a:xfrm>
            <a:off x="5600065" y="2644775"/>
            <a:ext cx="4079240" cy="1568450"/>
          </a:xfrm>
          <a:prstGeom prst="rect">
            <a:avLst/>
          </a:prstGeom>
          <a:noFill/>
        </p:spPr>
        <p:txBody>
          <a:bodyPr wrap="square" rtlCol="0">
            <a:spAutoFit/>
          </a:bodyPr>
          <a:lstStyle/>
          <a:p>
            <a:pPr algn="ctr"/>
            <a:r>
              <a:rPr lang="en-US" sz="3200" i="1">
                <a:solidFill>
                  <a:schemeClr val="accent4">
                    <a:lumMod val="75000"/>
                  </a:schemeClr>
                </a:solidFill>
                <a:latin typeface="Times New Roman" panose="02020603050405020304" charset="0"/>
                <a:cs typeface="Times New Roman" panose="02020603050405020304" charset="0"/>
              </a:rPr>
              <a:t>Hãy dự đoán xem, cách lắp nào bóng đèn sẽ sáng nhé!</a:t>
            </a:r>
          </a:p>
        </p:txBody>
      </p:sp>
      <p:grpSp>
        <p:nvGrpSpPr>
          <p:cNvPr id="158" name="Google Shape;158;p3"/>
          <p:cNvGrpSpPr/>
          <p:nvPr/>
        </p:nvGrpSpPr>
        <p:grpSpPr>
          <a:xfrm>
            <a:off x="4376420" y="88900"/>
            <a:ext cx="1223010" cy="1220470"/>
            <a:chOff x="289713" y="0"/>
            <a:chExt cx="847025" cy="950950"/>
          </a:xfrm>
        </p:grpSpPr>
        <p:sp>
          <p:nvSpPr>
            <p:cNvPr id="159" name="Google Shape;159;p3"/>
            <p:cNvSpPr/>
            <p:nvPr/>
          </p:nvSpPr>
          <p:spPr>
            <a:xfrm>
              <a:off x="289713" y="556700"/>
              <a:ext cx="847025" cy="378250"/>
            </a:xfrm>
            <a:custGeom>
              <a:avLst/>
              <a:gdLst/>
              <a:ahLst/>
              <a:cxnLst/>
              <a:rect l="l" t="t" r="r" b="b"/>
              <a:pathLst>
                <a:path w="33881" h="15130" extrusionOk="0">
                  <a:moveTo>
                    <a:pt x="15662" y="1"/>
                  </a:moveTo>
                  <a:lnTo>
                    <a:pt x="14277" y="214"/>
                  </a:lnTo>
                  <a:lnTo>
                    <a:pt x="12998" y="320"/>
                  </a:lnTo>
                  <a:lnTo>
                    <a:pt x="10548" y="853"/>
                  </a:lnTo>
                  <a:lnTo>
                    <a:pt x="8204" y="1599"/>
                  </a:lnTo>
                  <a:lnTo>
                    <a:pt x="6180" y="2345"/>
                  </a:lnTo>
                  <a:lnTo>
                    <a:pt x="4368" y="3197"/>
                  </a:lnTo>
                  <a:lnTo>
                    <a:pt x="2877" y="4049"/>
                  </a:lnTo>
                  <a:lnTo>
                    <a:pt x="1705" y="4795"/>
                  </a:lnTo>
                  <a:lnTo>
                    <a:pt x="746" y="5328"/>
                  </a:lnTo>
                  <a:lnTo>
                    <a:pt x="0" y="5860"/>
                  </a:lnTo>
                  <a:lnTo>
                    <a:pt x="1811" y="15130"/>
                  </a:lnTo>
                  <a:lnTo>
                    <a:pt x="5114" y="14490"/>
                  </a:lnTo>
                  <a:lnTo>
                    <a:pt x="8204" y="13958"/>
                  </a:lnTo>
                  <a:lnTo>
                    <a:pt x="11187" y="13745"/>
                  </a:lnTo>
                  <a:lnTo>
                    <a:pt x="14064" y="13532"/>
                  </a:lnTo>
                  <a:lnTo>
                    <a:pt x="16727" y="13425"/>
                  </a:lnTo>
                  <a:lnTo>
                    <a:pt x="19284" y="13425"/>
                  </a:lnTo>
                  <a:lnTo>
                    <a:pt x="21522" y="13532"/>
                  </a:lnTo>
                  <a:lnTo>
                    <a:pt x="23653" y="13638"/>
                  </a:lnTo>
                  <a:lnTo>
                    <a:pt x="27275" y="14064"/>
                  </a:lnTo>
                  <a:lnTo>
                    <a:pt x="29939" y="14597"/>
                  </a:lnTo>
                  <a:lnTo>
                    <a:pt x="31537" y="14917"/>
                  </a:lnTo>
                  <a:lnTo>
                    <a:pt x="32176" y="15130"/>
                  </a:lnTo>
                  <a:lnTo>
                    <a:pt x="33881" y="5860"/>
                  </a:lnTo>
                  <a:lnTo>
                    <a:pt x="32283" y="4688"/>
                  </a:lnTo>
                  <a:lnTo>
                    <a:pt x="30685" y="3730"/>
                  </a:lnTo>
                  <a:lnTo>
                    <a:pt x="29086" y="2771"/>
                  </a:lnTo>
                  <a:lnTo>
                    <a:pt x="27488" y="2025"/>
                  </a:lnTo>
                  <a:lnTo>
                    <a:pt x="25890" y="1492"/>
                  </a:lnTo>
                  <a:lnTo>
                    <a:pt x="24398" y="959"/>
                  </a:lnTo>
                  <a:lnTo>
                    <a:pt x="22907" y="533"/>
                  </a:lnTo>
                  <a:lnTo>
                    <a:pt x="21309" y="320"/>
                  </a:lnTo>
                  <a:lnTo>
                    <a:pt x="19924" y="107"/>
                  </a:lnTo>
                  <a:lnTo>
                    <a:pt x="18432"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160;p3"/>
            <p:cNvSpPr/>
            <p:nvPr/>
          </p:nvSpPr>
          <p:spPr>
            <a:xfrm>
              <a:off x="334988" y="886975"/>
              <a:ext cx="759150" cy="63975"/>
            </a:xfrm>
            <a:custGeom>
              <a:avLst/>
              <a:gdLst/>
              <a:ahLst/>
              <a:cxnLst/>
              <a:rect l="l" t="t" r="r" b="b"/>
              <a:pathLst>
                <a:path w="30366" h="2559" extrusionOk="0">
                  <a:moveTo>
                    <a:pt x="15129" y="1"/>
                  </a:moveTo>
                  <a:lnTo>
                    <a:pt x="12466" y="108"/>
                  </a:lnTo>
                  <a:lnTo>
                    <a:pt x="9589" y="321"/>
                  </a:lnTo>
                  <a:lnTo>
                    <a:pt x="6499" y="640"/>
                  </a:lnTo>
                  <a:lnTo>
                    <a:pt x="3303" y="1173"/>
                  </a:lnTo>
                  <a:lnTo>
                    <a:pt x="0" y="1919"/>
                  </a:lnTo>
                  <a:lnTo>
                    <a:pt x="2025" y="2132"/>
                  </a:lnTo>
                  <a:lnTo>
                    <a:pt x="4582" y="2345"/>
                  </a:lnTo>
                  <a:lnTo>
                    <a:pt x="8098" y="2451"/>
                  </a:lnTo>
                  <a:lnTo>
                    <a:pt x="12466" y="2558"/>
                  </a:lnTo>
                  <a:lnTo>
                    <a:pt x="17686" y="2558"/>
                  </a:lnTo>
                  <a:lnTo>
                    <a:pt x="23653" y="2345"/>
                  </a:lnTo>
                  <a:lnTo>
                    <a:pt x="30365" y="1919"/>
                  </a:lnTo>
                  <a:lnTo>
                    <a:pt x="29726" y="1706"/>
                  </a:lnTo>
                  <a:lnTo>
                    <a:pt x="28128" y="1279"/>
                  </a:lnTo>
                  <a:lnTo>
                    <a:pt x="25571" y="747"/>
                  </a:lnTo>
                  <a:lnTo>
                    <a:pt x="23866" y="534"/>
                  </a:lnTo>
                  <a:lnTo>
                    <a:pt x="22055" y="321"/>
                  </a:lnTo>
                  <a:lnTo>
                    <a:pt x="19924" y="108"/>
                  </a:lnTo>
                  <a:lnTo>
                    <a:pt x="1758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161;p3"/>
            <p:cNvSpPr/>
            <p:nvPr/>
          </p:nvSpPr>
          <p:spPr>
            <a:xfrm>
              <a:off x="390913" y="900300"/>
              <a:ext cx="668600" cy="45300"/>
            </a:xfrm>
            <a:custGeom>
              <a:avLst/>
              <a:gdLst/>
              <a:ahLst/>
              <a:cxnLst/>
              <a:rect l="l" t="t" r="r" b="b"/>
              <a:pathLst>
                <a:path w="26744" h="1812" extrusionOk="0">
                  <a:moveTo>
                    <a:pt x="12999" y="1"/>
                  </a:moveTo>
                  <a:lnTo>
                    <a:pt x="8844" y="107"/>
                  </a:lnTo>
                  <a:lnTo>
                    <a:pt x="5221" y="427"/>
                  </a:lnTo>
                  <a:lnTo>
                    <a:pt x="2451" y="746"/>
                  </a:lnTo>
                  <a:lnTo>
                    <a:pt x="1" y="1066"/>
                  </a:lnTo>
                  <a:lnTo>
                    <a:pt x="2132" y="1386"/>
                  </a:lnTo>
                  <a:lnTo>
                    <a:pt x="4369" y="1599"/>
                  </a:lnTo>
                  <a:lnTo>
                    <a:pt x="8950" y="1812"/>
                  </a:lnTo>
                  <a:lnTo>
                    <a:pt x="13425" y="1812"/>
                  </a:lnTo>
                  <a:lnTo>
                    <a:pt x="17580" y="1705"/>
                  </a:lnTo>
                  <a:lnTo>
                    <a:pt x="21309" y="1492"/>
                  </a:lnTo>
                  <a:lnTo>
                    <a:pt x="24186" y="1386"/>
                  </a:lnTo>
                  <a:lnTo>
                    <a:pt x="26743" y="1066"/>
                  </a:lnTo>
                  <a:lnTo>
                    <a:pt x="24399" y="640"/>
                  </a:lnTo>
                  <a:lnTo>
                    <a:pt x="22162" y="427"/>
                  </a:lnTo>
                  <a:lnTo>
                    <a:pt x="19818" y="214"/>
                  </a:lnTo>
                  <a:lnTo>
                    <a:pt x="17474"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162;p3"/>
            <p:cNvSpPr/>
            <p:nvPr/>
          </p:nvSpPr>
          <p:spPr>
            <a:xfrm>
              <a:off x="585363" y="479450"/>
              <a:ext cx="282350" cy="90600"/>
            </a:xfrm>
            <a:custGeom>
              <a:avLst/>
              <a:gdLst/>
              <a:ahLst/>
              <a:cxnLst/>
              <a:rect l="l" t="t" r="r" b="b"/>
              <a:pathLst>
                <a:path w="11294" h="3624" extrusionOk="0">
                  <a:moveTo>
                    <a:pt x="5860" y="1"/>
                  </a:moveTo>
                  <a:lnTo>
                    <a:pt x="3942" y="107"/>
                  </a:lnTo>
                  <a:lnTo>
                    <a:pt x="2025" y="427"/>
                  </a:lnTo>
                  <a:lnTo>
                    <a:pt x="959" y="747"/>
                  </a:lnTo>
                  <a:lnTo>
                    <a:pt x="0" y="1066"/>
                  </a:lnTo>
                  <a:lnTo>
                    <a:pt x="533" y="3623"/>
                  </a:lnTo>
                  <a:lnTo>
                    <a:pt x="4262" y="3517"/>
                  </a:lnTo>
                  <a:lnTo>
                    <a:pt x="7671" y="3517"/>
                  </a:lnTo>
                  <a:lnTo>
                    <a:pt x="10868" y="3623"/>
                  </a:lnTo>
                  <a:lnTo>
                    <a:pt x="11294" y="320"/>
                  </a:lnTo>
                  <a:lnTo>
                    <a:pt x="10335" y="107"/>
                  </a:lnTo>
                  <a:lnTo>
                    <a:pt x="9057"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163;p3"/>
            <p:cNvSpPr/>
            <p:nvPr/>
          </p:nvSpPr>
          <p:spPr>
            <a:xfrm>
              <a:off x="713213" y="0"/>
              <a:ext cx="21325" cy="479475"/>
            </a:xfrm>
            <a:custGeom>
              <a:avLst/>
              <a:gdLst/>
              <a:ahLst/>
              <a:cxnLst/>
              <a:rect l="l" t="t" r="r" b="b"/>
              <a:pathLst>
                <a:path w="853" h="19179" extrusionOk="0">
                  <a:moveTo>
                    <a:pt x="0" y="1"/>
                  </a:moveTo>
                  <a:lnTo>
                    <a:pt x="427" y="19179"/>
                  </a:lnTo>
                  <a:lnTo>
                    <a:pt x="853" y="19179"/>
                  </a:lnTo>
                  <a:lnTo>
                    <a:pt x="427" y="1"/>
                  </a:lnTo>
                  <a:close/>
                </a:path>
              </a:pathLst>
            </a:custGeom>
            <a:solidFill>
              <a:schemeClr val="dk2"/>
            </a:solid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164;p3"/>
            <p:cNvSpPr/>
            <p:nvPr/>
          </p:nvSpPr>
          <p:spPr>
            <a:xfrm>
              <a:off x="630638" y="900300"/>
              <a:ext cx="186475" cy="39975"/>
            </a:xfrm>
            <a:custGeom>
              <a:avLst/>
              <a:gdLst/>
              <a:ahLst/>
              <a:cxnLst/>
              <a:rect l="l" t="t" r="r" b="b"/>
              <a:pathLst>
                <a:path w="7459" h="1599" extrusionOk="0">
                  <a:moveTo>
                    <a:pt x="2558" y="1"/>
                  </a:moveTo>
                  <a:lnTo>
                    <a:pt x="1" y="107"/>
                  </a:lnTo>
                  <a:lnTo>
                    <a:pt x="640" y="533"/>
                  </a:lnTo>
                  <a:lnTo>
                    <a:pt x="1386" y="960"/>
                  </a:lnTo>
                  <a:lnTo>
                    <a:pt x="2451" y="1386"/>
                  </a:lnTo>
                  <a:lnTo>
                    <a:pt x="2984" y="1492"/>
                  </a:lnTo>
                  <a:lnTo>
                    <a:pt x="3517" y="1599"/>
                  </a:lnTo>
                  <a:lnTo>
                    <a:pt x="4156" y="1599"/>
                  </a:lnTo>
                  <a:lnTo>
                    <a:pt x="4795" y="1492"/>
                  </a:lnTo>
                  <a:lnTo>
                    <a:pt x="5434" y="1279"/>
                  </a:lnTo>
                  <a:lnTo>
                    <a:pt x="6074" y="960"/>
                  </a:lnTo>
                  <a:lnTo>
                    <a:pt x="6819" y="533"/>
                  </a:lnTo>
                  <a:lnTo>
                    <a:pt x="745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165;p3"/>
            <p:cNvSpPr/>
            <p:nvPr/>
          </p:nvSpPr>
          <p:spPr>
            <a:xfrm>
              <a:off x="289713" y="556700"/>
              <a:ext cx="847025" cy="378250"/>
            </a:xfrm>
            <a:custGeom>
              <a:avLst/>
              <a:gdLst/>
              <a:ahLst/>
              <a:cxnLst/>
              <a:rect l="l" t="t" r="r" b="b"/>
              <a:pathLst>
                <a:path w="33881" h="15130" extrusionOk="0">
                  <a:moveTo>
                    <a:pt x="15662" y="1"/>
                  </a:moveTo>
                  <a:lnTo>
                    <a:pt x="14277" y="214"/>
                  </a:lnTo>
                  <a:lnTo>
                    <a:pt x="12998" y="320"/>
                  </a:lnTo>
                  <a:lnTo>
                    <a:pt x="10548" y="853"/>
                  </a:lnTo>
                  <a:lnTo>
                    <a:pt x="8204" y="1599"/>
                  </a:lnTo>
                  <a:lnTo>
                    <a:pt x="6180" y="2345"/>
                  </a:lnTo>
                  <a:lnTo>
                    <a:pt x="4368" y="3197"/>
                  </a:lnTo>
                  <a:lnTo>
                    <a:pt x="2877" y="4049"/>
                  </a:lnTo>
                  <a:lnTo>
                    <a:pt x="1705" y="4795"/>
                  </a:lnTo>
                  <a:lnTo>
                    <a:pt x="746" y="5328"/>
                  </a:lnTo>
                  <a:lnTo>
                    <a:pt x="0" y="5860"/>
                  </a:lnTo>
                  <a:lnTo>
                    <a:pt x="1811" y="15130"/>
                  </a:lnTo>
                  <a:lnTo>
                    <a:pt x="5114" y="14490"/>
                  </a:lnTo>
                  <a:lnTo>
                    <a:pt x="8204" y="13958"/>
                  </a:lnTo>
                  <a:lnTo>
                    <a:pt x="11187" y="13745"/>
                  </a:lnTo>
                  <a:lnTo>
                    <a:pt x="14064" y="13532"/>
                  </a:lnTo>
                  <a:lnTo>
                    <a:pt x="16727" y="13425"/>
                  </a:lnTo>
                  <a:lnTo>
                    <a:pt x="19284" y="13425"/>
                  </a:lnTo>
                  <a:lnTo>
                    <a:pt x="21522" y="13532"/>
                  </a:lnTo>
                  <a:lnTo>
                    <a:pt x="23653" y="13638"/>
                  </a:lnTo>
                  <a:lnTo>
                    <a:pt x="27275" y="14064"/>
                  </a:lnTo>
                  <a:lnTo>
                    <a:pt x="29939" y="14597"/>
                  </a:lnTo>
                  <a:lnTo>
                    <a:pt x="31537" y="14917"/>
                  </a:lnTo>
                  <a:lnTo>
                    <a:pt x="32176" y="15130"/>
                  </a:lnTo>
                  <a:lnTo>
                    <a:pt x="33881" y="5860"/>
                  </a:lnTo>
                  <a:lnTo>
                    <a:pt x="32283" y="4688"/>
                  </a:lnTo>
                  <a:lnTo>
                    <a:pt x="30685" y="3730"/>
                  </a:lnTo>
                  <a:lnTo>
                    <a:pt x="29086" y="2771"/>
                  </a:lnTo>
                  <a:lnTo>
                    <a:pt x="27488" y="2025"/>
                  </a:lnTo>
                  <a:lnTo>
                    <a:pt x="25890" y="1492"/>
                  </a:lnTo>
                  <a:lnTo>
                    <a:pt x="24398" y="959"/>
                  </a:lnTo>
                  <a:lnTo>
                    <a:pt x="22907" y="533"/>
                  </a:lnTo>
                  <a:lnTo>
                    <a:pt x="21309" y="320"/>
                  </a:lnTo>
                  <a:lnTo>
                    <a:pt x="19924" y="107"/>
                  </a:lnTo>
                  <a:lnTo>
                    <a:pt x="18432" y="1"/>
                  </a:lnTo>
                  <a:close/>
                </a:path>
              </a:pathLst>
            </a:custGeom>
            <a:solidFill>
              <a:srgbClr val="191919">
                <a:alpha val="26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166;p3"/>
            <p:cNvSpPr/>
            <p:nvPr/>
          </p:nvSpPr>
          <p:spPr>
            <a:xfrm>
              <a:off x="289713" y="559375"/>
              <a:ext cx="847025" cy="143850"/>
            </a:xfrm>
            <a:custGeom>
              <a:avLst/>
              <a:gdLst/>
              <a:ahLst/>
              <a:cxnLst/>
              <a:rect l="l" t="t" r="r" b="b"/>
              <a:pathLst>
                <a:path w="33881" h="5754" extrusionOk="0">
                  <a:moveTo>
                    <a:pt x="16301" y="0"/>
                  </a:moveTo>
                  <a:lnTo>
                    <a:pt x="14810" y="107"/>
                  </a:lnTo>
                  <a:lnTo>
                    <a:pt x="13318" y="213"/>
                  </a:lnTo>
                  <a:lnTo>
                    <a:pt x="11826" y="533"/>
                  </a:lnTo>
                  <a:lnTo>
                    <a:pt x="10228" y="959"/>
                  </a:lnTo>
                  <a:lnTo>
                    <a:pt x="8630" y="1385"/>
                  </a:lnTo>
                  <a:lnTo>
                    <a:pt x="6925" y="2024"/>
                  </a:lnTo>
                  <a:lnTo>
                    <a:pt x="5221" y="2770"/>
                  </a:lnTo>
                  <a:lnTo>
                    <a:pt x="3516" y="3623"/>
                  </a:lnTo>
                  <a:lnTo>
                    <a:pt x="1811" y="4688"/>
                  </a:lnTo>
                  <a:lnTo>
                    <a:pt x="0" y="5753"/>
                  </a:lnTo>
                  <a:lnTo>
                    <a:pt x="3090" y="5327"/>
                  </a:lnTo>
                  <a:lnTo>
                    <a:pt x="6606" y="4901"/>
                  </a:lnTo>
                  <a:lnTo>
                    <a:pt x="11081" y="4475"/>
                  </a:lnTo>
                  <a:lnTo>
                    <a:pt x="13638" y="4368"/>
                  </a:lnTo>
                  <a:lnTo>
                    <a:pt x="16301" y="4262"/>
                  </a:lnTo>
                  <a:lnTo>
                    <a:pt x="19178" y="4262"/>
                  </a:lnTo>
                  <a:lnTo>
                    <a:pt x="22055" y="4368"/>
                  </a:lnTo>
                  <a:lnTo>
                    <a:pt x="24931" y="4475"/>
                  </a:lnTo>
                  <a:lnTo>
                    <a:pt x="27914" y="4795"/>
                  </a:lnTo>
                  <a:lnTo>
                    <a:pt x="30898" y="5221"/>
                  </a:lnTo>
                  <a:lnTo>
                    <a:pt x="33881" y="5753"/>
                  </a:lnTo>
                  <a:lnTo>
                    <a:pt x="33881" y="5753"/>
                  </a:lnTo>
                  <a:lnTo>
                    <a:pt x="33242" y="5221"/>
                  </a:lnTo>
                  <a:lnTo>
                    <a:pt x="32389" y="4688"/>
                  </a:lnTo>
                  <a:lnTo>
                    <a:pt x="31324" y="3942"/>
                  </a:lnTo>
                  <a:lnTo>
                    <a:pt x="29832" y="3196"/>
                  </a:lnTo>
                  <a:lnTo>
                    <a:pt x="28234" y="2344"/>
                  </a:lnTo>
                  <a:lnTo>
                    <a:pt x="26316" y="1598"/>
                  </a:lnTo>
                  <a:lnTo>
                    <a:pt x="24079" y="852"/>
                  </a:lnTo>
                  <a:lnTo>
                    <a:pt x="21735" y="320"/>
                  </a:lnTo>
                  <a:lnTo>
                    <a:pt x="20456" y="107"/>
                  </a:lnTo>
                  <a:lnTo>
                    <a:pt x="1907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167;p3"/>
            <p:cNvSpPr/>
            <p:nvPr/>
          </p:nvSpPr>
          <p:spPr>
            <a:xfrm>
              <a:off x="585363" y="479450"/>
              <a:ext cx="282350" cy="90600"/>
            </a:xfrm>
            <a:custGeom>
              <a:avLst/>
              <a:gdLst/>
              <a:ahLst/>
              <a:cxnLst/>
              <a:rect l="l" t="t" r="r" b="b"/>
              <a:pathLst>
                <a:path w="11294" h="3624" extrusionOk="0">
                  <a:moveTo>
                    <a:pt x="5860" y="1"/>
                  </a:moveTo>
                  <a:lnTo>
                    <a:pt x="3942" y="107"/>
                  </a:lnTo>
                  <a:lnTo>
                    <a:pt x="2025" y="427"/>
                  </a:lnTo>
                  <a:lnTo>
                    <a:pt x="959" y="747"/>
                  </a:lnTo>
                  <a:lnTo>
                    <a:pt x="0" y="1066"/>
                  </a:lnTo>
                  <a:lnTo>
                    <a:pt x="533" y="3623"/>
                  </a:lnTo>
                  <a:lnTo>
                    <a:pt x="4262" y="3517"/>
                  </a:lnTo>
                  <a:lnTo>
                    <a:pt x="7671" y="3517"/>
                  </a:lnTo>
                  <a:lnTo>
                    <a:pt x="10868" y="3623"/>
                  </a:lnTo>
                  <a:lnTo>
                    <a:pt x="11294" y="320"/>
                  </a:lnTo>
                  <a:lnTo>
                    <a:pt x="10335" y="107"/>
                  </a:lnTo>
                  <a:lnTo>
                    <a:pt x="9057" y="1"/>
                  </a:lnTo>
                  <a:close/>
                </a:path>
              </a:pathLst>
            </a:custGeom>
            <a:solidFill>
              <a:srgbClr val="191919">
                <a:alpha val="26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 name="Google Shape;168;p3"/>
          <p:cNvGrpSpPr/>
          <p:nvPr/>
        </p:nvGrpSpPr>
        <p:grpSpPr>
          <a:xfrm>
            <a:off x="5755640" y="88900"/>
            <a:ext cx="1223010" cy="1220470"/>
            <a:chOff x="289713" y="0"/>
            <a:chExt cx="847025" cy="950950"/>
          </a:xfrm>
        </p:grpSpPr>
        <p:sp>
          <p:nvSpPr>
            <p:cNvPr id="169" name="Google Shape;169;p3"/>
            <p:cNvSpPr/>
            <p:nvPr/>
          </p:nvSpPr>
          <p:spPr>
            <a:xfrm>
              <a:off x="289713" y="556700"/>
              <a:ext cx="847025" cy="378250"/>
            </a:xfrm>
            <a:custGeom>
              <a:avLst/>
              <a:gdLst/>
              <a:ahLst/>
              <a:cxnLst/>
              <a:rect l="l" t="t" r="r" b="b"/>
              <a:pathLst>
                <a:path w="33881" h="15130" extrusionOk="0">
                  <a:moveTo>
                    <a:pt x="15662" y="1"/>
                  </a:moveTo>
                  <a:lnTo>
                    <a:pt x="14277" y="214"/>
                  </a:lnTo>
                  <a:lnTo>
                    <a:pt x="12998" y="320"/>
                  </a:lnTo>
                  <a:lnTo>
                    <a:pt x="10548" y="853"/>
                  </a:lnTo>
                  <a:lnTo>
                    <a:pt x="8204" y="1599"/>
                  </a:lnTo>
                  <a:lnTo>
                    <a:pt x="6180" y="2345"/>
                  </a:lnTo>
                  <a:lnTo>
                    <a:pt x="4368" y="3197"/>
                  </a:lnTo>
                  <a:lnTo>
                    <a:pt x="2877" y="4049"/>
                  </a:lnTo>
                  <a:lnTo>
                    <a:pt x="1705" y="4795"/>
                  </a:lnTo>
                  <a:lnTo>
                    <a:pt x="746" y="5328"/>
                  </a:lnTo>
                  <a:lnTo>
                    <a:pt x="0" y="5860"/>
                  </a:lnTo>
                  <a:lnTo>
                    <a:pt x="1811" y="15130"/>
                  </a:lnTo>
                  <a:lnTo>
                    <a:pt x="5114" y="14490"/>
                  </a:lnTo>
                  <a:lnTo>
                    <a:pt x="8204" y="13958"/>
                  </a:lnTo>
                  <a:lnTo>
                    <a:pt x="11187" y="13745"/>
                  </a:lnTo>
                  <a:lnTo>
                    <a:pt x="14064" y="13532"/>
                  </a:lnTo>
                  <a:lnTo>
                    <a:pt x="16727" y="13425"/>
                  </a:lnTo>
                  <a:lnTo>
                    <a:pt x="19284" y="13425"/>
                  </a:lnTo>
                  <a:lnTo>
                    <a:pt x="21522" y="13532"/>
                  </a:lnTo>
                  <a:lnTo>
                    <a:pt x="23653" y="13638"/>
                  </a:lnTo>
                  <a:lnTo>
                    <a:pt x="27275" y="14064"/>
                  </a:lnTo>
                  <a:lnTo>
                    <a:pt x="29939" y="14597"/>
                  </a:lnTo>
                  <a:lnTo>
                    <a:pt x="31537" y="14917"/>
                  </a:lnTo>
                  <a:lnTo>
                    <a:pt x="32176" y="15130"/>
                  </a:lnTo>
                  <a:lnTo>
                    <a:pt x="33881" y="5860"/>
                  </a:lnTo>
                  <a:lnTo>
                    <a:pt x="32283" y="4688"/>
                  </a:lnTo>
                  <a:lnTo>
                    <a:pt x="30685" y="3730"/>
                  </a:lnTo>
                  <a:lnTo>
                    <a:pt x="29086" y="2771"/>
                  </a:lnTo>
                  <a:lnTo>
                    <a:pt x="27488" y="2025"/>
                  </a:lnTo>
                  <a:lnTo>
                    <a:pt x="25890" y="1492"/>
                  </a:lnTo>
                  <a:lnTo>
                    <a:pt x="24398" y="959"/>
                  </a:lnTo>
                  <a:lnTo>
                    <a:pt x="22907" y="533"/>
                  </a:lnTo>
                  <a:lnTo>
                    <a:pt x="21309" y="320"/>
                  </a:lnTo>
                  <a:lnTo>
                    <a:pt x="19924" y="107"/>
                  </a:lnTo>
                  <a:lnTo>
                    <a:pt x="18432"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170;p3"/>
            <p:cNvSpPr/>
            <p:nvPr/>
          </p:nvSpPr>
          <p:spPr>
            <a:xfrm>
              <a:off x="334988" y="886975"/>
              <a:ext cx="759150" cy="63975"/>
            </a:xfrm>
            <a:custGeom>
              <a:avLst/>
              <a:gdLst/>
              <a:ahLst/>
              <a:cxnLst/>
              <a:rect l="l" t="t" r="r" b="b"/>
              <a:pathLst>
                <a:path w="30366" h="2559" extrusionOk="0">
                  <a:moveTo>
                    <a:pt x="15129" y="1"/>
                  </a:moveTo>
                  <a:lnTo>
                    <a:pt x="12466" y="108"/>
                  </a:lnTo>
                  <a:lnTo>
                    <a:pt x="9589" y="321"/>
                  </a:lnTo>
                  <a:lnTo>
                    <a:pt x="6499" y="640"/>
                  </a:lnTo>
                  <a:lnTo>
                    <a:pt x="3303" y="1173"/>
                  </a:lnTo>
                  <a:lnTo>
                    <a:pt x="0" y="1919"/>
                  </a:lnTo>
                  <a:lnTo>
                    <a:pt x="2025" y="2132"/>
                  </a:lnTo>
                  <a:lnTo>
                    <a:pt x="4582" y="2345"/>
                  </a:lnTo>
                  <a:lnTo>
                    <a:pt x="8098" y="2451"/>
                  </a:lnTo>
                  <a:lnTo>
                    <a:pt x="12466" y="2558"/>
                  </a:lnTo>
                  <a:lnTo>
                    <a:pt x="17686" y="2558"/>
                  </a:lnTo>
                  <a:lnTo>
                    <a:pt x="23653" y="2345"/>
                  </a:lnTo>
                  <a:lnTo>
                    <a:pt x="30365" y="1919"/>
                  </a:lnTo>
                  <a:lnTo>
                    <a:pt x="29726" y="1706"/>
                  </a:lnTo>
                  <a:lnTo>
                    <a:pt x="28128" y="1279"/>
                  </a:lnTo>
                  <a:lnTo>
                    <a:pt x="25571" y="747"/>
                  </a:lnTo>
                  <a:lnTo>
                    <a:pt x="23866" y="534"/>
                  </a:lnTo>
                  <a:lnTo>
                    <a:pt x="22055" y="321"/>
                  </a:lnTo>
                  <a:lnTo>
                    <a:pt x="19924" y="108"/>
                  </a:lnTo>
                  <a:lnTo>
                    <a:pt x="1758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171;p3"/>
            <p:cNvSpPr/>
            <p:nvPr/>
          </p:nvSpPr>
          <p:spPr>
            <a:xfrm>
              <a:off x="390913" y="900300"/>
              <a:ext cx="668600" cy="45300"/>
            </a:xfrm>
            <a:custGeom>
              <a:avLst/>
              <a:gdLst/>
              <a:ahLst/>
              <a:cxnLst/>
              <a:rect l="l" t="t" r="r" b="b"/>
              <a:pathLst>
                <a:path w="26744" h="1812" extrusionOk="0">
                  <a:moveTo>
                    <a:pt x="12999" y="1"/>
                  </a:moveTo>
                  <a:lnTo>
                    <a:pt x="8844" y="107"/>
                  </a:lnTo>
                  <a:lnTo>
                    <a:pt x="5221" y="427"/>
                  </a:lnTo>
                  <a:lnTo>
                    <a:pt x="2451" y="746"/>
                  </a:lnTo>
                  <a:lnTo>
                    <a:pt x="1" y="1066"/>
                  </a:lnTo>
                  <a:lnTo>
                    <a:pt x="2132" y="1386"/>
                  </a:lnTo>
                  <a:lnTo>
                    <a:pt x="4369" y="1599"/>
                  </a:lnTo>
                  <a:lnTo>
                    <a:pt x="8950" y="1812"/>
                  </a:lnTo>
                  <a:lnTo>
                    <a:pt x="13425" y="1812"/>
                  </a:lnTo>
                  <a:lnTo>
                    <a:pt x="17580" y="1705"/>
                  </a:lnTo>
                  <a:lnTo>
                    <a:pt x="21309" y="1492"/>
                  </a:lnTo>
                  <a:lnTo>
                    <a:pt x="24186" y="1386"/>
                  </a:lnTo>
                  <a:lnTo>
                    <a:pt x="26743" y="1066"/>
                  </a:lnTo>
                  <a:lnTo>
                    <a:pt x="24399" y="640"/>
                  </a:lnTo>
                  <a:lnTo>
                    <a:pt x="22162" y="427"/>
                  </a:lnTo>
                  <a:lnTo>
                    <a:pt x="19818" y="214"/>
                  </a:lnTo>
                  <a:lnTo>
                    <a:pt x="17474"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172;p3"/>
            <p:cNvSpPr/>
            <p:nvPr/>
          </p:nvSpPr>
          <p:spPr>
            <a:xfrm>
              <a:off x="585363" y="479450"/>
              <a:ext cx="282350" cy="90600"/>
            </a:xfrm>
            <a:custGeom>
              <a:avLst/>
              <a:gdLst/>
              <a:ahLst/>
              <a:cxnLst/>
              <a:rect l="l" t="t" r="r" b="b"/>
              <a:pathLst>
                <a:path w="11294" h="3624" extrusionOk="0">
                  <a:moveTo>
                    <a:pt x="5860" y="1"/>
                  </a:moveTo>
                  <a:lnTo>
                    <a:pt x="3942" y="107"/>
                  </a:lnTo>
                  <a:lnTo>
                    <a:pt x="2025" y="427"/>
                  </a:lnTo>
                  <a:lnTo>
                    <a:pt x="959" y="747"/>
                  </a:lnTo>
                  <a:lnTo>
                    <a:pt x="0" y="1066"/>
                  </a:lnTo>
                  <a:lnTo>
                    <a:pt x="533" y="3623"/>
                  </a:lnTo>
                  <a:lnTo>
                    <a:pt x="4262" y="3517"/>
                  </a:lnTo>
                  <a:lnTo>
                    <a:pt x="7671" y="3517"/>
                  </a:lnTo>
                  <a:lnTo>
                    <a:pt x="10868" y="3623"/>
                  </a:lnTo>
                  <a:lnTo>
                    <a:pt x="11294" y="320"/>
                  </a:lnTo>
                  <a:lnTo>
                    <a:pt x="10335" y="107"/>
                  </a:lnTo>
                  <a:lnTo>
                    <a:pt x="9057"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173;p3"/>
            <p:cNvSpPr/>
            <p:nvPr/>
          </p:nvSpPr>
          <p:spPr>
            <a:xfrm>
              <a:off x="713213" y="0"/>
              <a:ext cx="21325" cy="479475"/>
            </a:xfrm>
            <a:custGeom>
              <a:avLst/>
              <a:gdLst/>
              <a:ahLst/>
              <a:cxnLst/>
              <a:rect l="l" t="t" r="r" b="b"/>
              <a:pathLst>
                <a:path w="853" h="19179" extrusionOk="0">
                  <a:moveTo>
                    <a:pt x="0" y="1"/>
                  </a:moveTo>
                  <a:lnTo>
                    <a:pt x="427" y="19179"/>
                  </a:lnTo>
                  <a:lnTo>
                    <a:pt x="853" y="19179"/>
                  </a:lnTo>
                  <a:lnTo>
                    <a:pt x="427" y="1"/>
                  </a:lnTo>
                  <a:close/>
                </a:path>
              </a:pathLst>
            </a:custGeom>
            <a:solidFill>
              <a:schemeClr val="dk2"/>
            </a:solid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174;p3"/>
            <p:cNvSpPr/>
            <p:nvPr/>
          </p:nvSpPr>
          <p:spPr>
            <a:xfrm>
              <a:off x="630638" y="900300"/>
              <a:ext cx="186475" cy="39975"/>
            </a:xfrm>
            <a:custGeom>
              <a:avLst/>
              <a:gdLst/>
              <a:ahLst/>
              <a:cxnLst/>
              <a:rect l="l" t="t" r="r" b="b"/>
              <a:pathLst>
                <a:path w="7459" h="1599" extrusionOk="0">
                  <a:moveTo>
                    <a:pt x="2558" y="1"/>
                  </a:moveTo>
                  <a:lnTo>
                    <a:pt x="1" y="107"/>
                  </a:lnTo>
                  <a:lnTo>
                    <a:pt x="640" y="533"/>
                  </a:lnTo>
                  <a:lnTo>
                    <a:pt x="1386" y="960"/>
                  </a:lnTo>
                  <a:lnTo>
                    <a:pt x="2451" y="1386"/>
                  </a:lnTo>
                  <a:lnTo>
                    <a:pt x="2984" y="1492"/>
                  </a:lnTo>
                  <a:lnTo>
                    <a:pt x="3517" y="1599"/>
                  </a:lnTo>
                  <a:lnTo>
                    <a:pt x="4156" y="1599"/>
                  </a:lnTo>
                  <a:lnTo>
                    <a:pt x="4795" y="1492"/>
                  </a:lnTo>
                  <a:lnTo>
                    <a:pt x="5434" y="1279"/>
                  </a:lnTo>
                  <a:lnTo>
                    <a:pt x="6074" y="960"/>
                  </a:lnTo>
                  <a:lnTo>
                    <a:pt x="6819" y="533"/>
                  </a:lnTo>
                  <a:lnTo>
                    <a:pt x="745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175;p3"/>
            <p:cNvSpPr/>
            <p:nvPr/>
          </p:nvSpPr>
          <p:spPr>
            <a:xfrm>
              <a:off x="289713" y="556700"/>
              <a:ext cx="847025" cy="378250"/>
            </a:xfrm>
            <a:custGeom>
              <a:avLst/>
              <a:gdLst/>
              <a:ahLst/>
              <a:cxnLst/>
              <a:rect l="l" t="t" r="r" b="b"/>
              <a:pathLst>
                <a:path w="33881" h="15130" extrusionOk="0">
                  <a:moveTo>
                    <a:pt x="15662" y="1"/>
                  </a:moveTo>
                  <a:lnTo>
                    <a:pt x="14277" y="214"/>
                  </a:lnTo>
                  <a:lnTo>
                    <a:pt x="12998" y="320"/>
                  </a:lnTo>
                  <a:lnTo>
                    <a:pt x="10548" y="853"/>
                  </a:lnTo>
                  <a:lnTo>
                    <a:pt x="8204" y="1599"/>
                  </a:lnTo>
                  <a:lnTo>
                    <a:pt x="6180" y="2345"/>
                  </a:lnTo>
                  <a:lnTo>
                    <a:pt x="4368" y="3197"/>
                  </a:lnTo>
                  <a:lnTo>
                    <a:pt x="2877" y="4049"/>
                  </a:lnTo>
                  <a:lnTo>
                    <a:pt x="1705" y="4795"/>
                  </a:lnTo>
                  <a:lnTo>
                    <a:pt x="746" y="5328"/>
                  </a:lnTo>
                  <a:lnTo>
                    <a:pt x="0" y="5860"/>
                  </a:lnTo>
                  <a:lnTo>
                    <a:pt x="1811" y="15130"/>
                  </a:lnTo>
                  <a:lnTo>
                    <a:pt x="5114" y="14490"/>
                  </a:lnTo>
                  <a:lnTo>
                    <a:pt x="8204" y="13958"/>
                  </a:lnTo>
                  <a:lnTo>
                    <a:pt x="11187" y="13745"/>
                  </a:lnTo>
                  <a:lnTo>
                    <a:pt x="14064" y="13532"/>
                  </a:lnTo>
                  <a:lnTo>
                    <a:pt x="16727" y="13425"/>
                  </a:lnTo>
                  <a:lnTo>
                    <a:pt x="19284" y="13425"/>
                  </a:lnTo>
                  <a:lnTo>
                    <a:pt x="21522" y="13532"/>
                  </a:lnTo>
                  <a:lnTo>
                    <a:pt x="23653" y="13638"/>
                  </a:lnTo>
                  <a:lnTo>
                    <a:pt x="27275" y="14064"/>
                  </a:lnTo>
                  <a:lnTo>
                    <a:pt x="29939" y="14597"/>
                  </a:lnTo>
                  <a:lnTo>
                    <a:pt x="31537" y="14917"/>
                  </a:lnTo>
                  <a:lnTo>
                    <a:pt x="32176" y="15130"/>
                  </a:lnTo>
                  <a:lnTo>
                    <a:pt x="33881" y="5860"/>
                  </a:lnTo>
                  <a:lnTo>
                    <a:pt x="32283" y="4688"/>
                  </a:lnTo>
                  <a:lnTo>
                    <a:pt x="30685" y="3730"/>
                  </a:lnTo>
                  <a:lnTo>
                    <a:pt x="29086" y="2771"/>
                  </a:lnTo>
                  <a:lnTo>
                    <a:pt x="27488" y="2025"/>
                  </a:lnTo>
                  <a:lnTo>
                    <a:pt x="25890" y="1492"/>
                  </a:lnTo>
                  <a:lnTo>
                    <a:pt x="24398" y="959"/>
                  </a:lnTo>
                  <a:lnTo>
                    <a:pt x="22907" y="533"/>
                  </a:lnTo>
                  <a:lnTo>
                    <a:pt x="21309" y="320"/>
                  </a:lnTo>
                  <a:lnTo>
                    <a:pt x="19924" y="107"/>
                  </a:lnTo>
                  <a:lnTo>
                    <a:pt x="18432" y="1"/>
                  </a:lnTo>
                  <a:close/>
                </a:path>
              </a:pathLst>
            </a:custGeom>
            <a:solidFill>
              <a:srgbClr val="191919">
                <a:alpha val="26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176;p3"/>
            <p:cNvSpPr/>
            <p:nvPr/>
          </p:nvSpPr>
          <p:spPr>
            <a:xfrm>
              <a:off x="289713" y="559375"/>
              <a:ext cx="847025" cy="143850"/>
            </a:xfrm>
            <a:custGeom>
              <a:avLst/>
              <a:gdLst/>
              <a:ahLst/>
              <a:cxnLst/>
              <a:rect l="l" t="t" r="r" b="b"/>
              <a:pathLst>
                <a:path w="33881" h="5754" extrusionOk="0">
                  <a:moveTo>
                    <a:pt x="16301" y="0"/>
                  </a:moveTo>
                  <a:lnTo>
                    <a:pt x="14810" y="107"/>
                  </a:lnTo>
                  <a:lnTo>
                    <a:pt x="13318" y="213"/>
                  </a:lnTo>
                  <a:lnTo>
                    <a:pt x="11826" y="533"/>
                  </a:lnTo>
                  <a:lnTo>
                    <a:pt x="10228" y="959"/>
                  </a:lnTo>
                  <a:lnTo>
                    <a:pt x="8630" y="1385"/>
                  </a:lnTo>
                  <a:lnTo>
                    <a:pt x="6925" y="2024"/>
                  </a:lnTo>
                  <a:lnTo>
                    <a:pt x="5221" y="2770"/>
                  </a:lnTo>
                  <a:lnTo>
                    <a:pt x="3516" y="3623"/>
                  </a:lnTo>
                  <a:lnTo>
                    <a:pt x="1811" y="4688"/>
                  </a:lnTo>
                  <a:lnTo>
                    <a:pt x="0" y="5753"/>
                  </a:lnTo>
                  <a:lnTo>
                    <a:pt x="3090" y="5327"/>
                  </a:lnTo>
                  <a:lnTo>
                    <a:pt x="6606" y="4901"/>
                  </a:lnTo>
                  <a:lnTo>
                    <a:pt x="11081" y="4475"/>
                  </a:lnTo>
                  <a:lnTo>
                    <a:pt x="13638" y="4368"/>
                  </a:lnTo>
                  <a:lnTo>
                    <a:pt x="16301" y="4262"/>
                  </a:lnTo>
                  <a:lnTo>
                    <a:pt x="19178" y="4262"/>
                  </a:lnTo>
                  <a:lnTo>
                    <a:pt x="22055" y="4368"/>
                  </a:lnTo>
                  <a:lnTo>
                    <a:pt x="24931" y="4475"/>
                  </a:lnTo>
                  <a:lnTo>
                    <a:pt x="27914" y="4795"/>
                  </a:lnTo>
                  <a:lnTo>
                    <a:pt x="30898" y="5221"/>
                  </a:lnTo>
                  <a:lnTo>
                    <a:pt x="33881" y="5753"/>
                  </a:lnTo>
                  <a:lnTo>
                    <a:pt x="33881" y="5753"/>
                  </a:lnTo>
                  <a:lnTo>
                    <a:pt x="33242" y="5221"/>
                  </a:lnTo>
                  <a:lnTo>
                    <a:pt x="32389" y="4688"/>
                  </a:lnTo>
                  <a:lnTo>
                    <a:pt x="31324" y="3942"/>
                  </a:lnTo>
                  <a:lnTo>
                    <a:pt x="29832" y="3196"/>
                  </a:lnTo>
                  <a:lnTo>
                    <a:pt x="28234" y="2344"/>
                  </a:lnTo>
                  <a:lnTo>
                    <a:pt x="26316" y="1598"/>
                  </a:lnTo>
                  <a:lnTo>
                    <a:pt x="24079" y="852"/>
                  </a:lnTo>
                  <a:lnTo>
                    <a:pt x="21735" y="320"/>
                  </a:lnTo>
                  <a:lnTo>
                    <a:pt x="20456" y="107"/>
                  </a:lnTo>
                  <a:lnTo>
                    <a:pt x="1907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177;p3"/>
            <p:cNvSpPr/>
            <p:nvPr/>
          </p:nvSpPr>
          <p:spPr>
            <a:xfrm>
              <a:off x="585363" y="479450"/>
              <a:ext cx="282350" cy="90600"/>
            </a:xfrm>
            <a:custGeom>
              <a:avLst/>
              <a:gdLst/>
              <a:ahLst/>
              <a:cxnLst/>
              <a:rect l="l" t="t" r="r" b="b"/>
              <a:pathLst>
                <a:path w="11294" h="3624" extrusionOk="0">
                  <a:moveTo>
                    <a:pt x="5860" y="1"/>
                  </a:moveTo>
                  <a:lnTo>
                    <a:pt x="3942" y="107"/>
                  </a:lnTo>
                  <a:lnTo>
                    <a:pt x="2025" y="427"/>
                  </a:lnTo>
                  <a:lnTo>
                    <a:pt x="959" y="747"/>
                  </a:lnTo>
                  <a:lnTo>
                    <a:pt x="0" y="1066"/>
                  </a:lnTo>
                  <a:lnTo>
                    <a:pt x="533" y="3623"/>
                  </a:lnTo>
                  <a:lnTo>
                    <a:pt x="4262" y="3517"/>
                  </a:lnTo>
                  <a:lnTo>
                    <a:pt x="7671" y="3517"/>
                  </a:lnTo>
                  <a:lnTo>
                    <a:pt x="10868" y="3623"/>
                  </a:lnTo>
                  <a:lnTo>
                    <a:pt x="11294" y="320"/>
                  </a:lnTo>
                  <a:lnTo>
                    <a:pt x="10335" y="107"/>
                  </a:lnTo>
                  <a:lnTo>
                    <a:pt x="9057" y="1"/>
                  </a:lnTo>
                  <a:close/>
                </a:path>
              </a:pathLst>
            </a:custGeom>
            <a:solidFill>
              <a:srgbClr val="191919">
                <a:alpha val="26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8" name="Google Shape;178;p3"/>
          <p:cNvGrpSpPr/>
          <p:nvPr/>
        </p:nvGrpSpPr>
        <p:grpSpPr>
          <a:xfrm>
            <a:off x="7135495" y="88900"/>
            <a:ext cx="1223010" cy="1220470"/>
            <a:chOff x="289713" y="0"/>
            <a:chExt cx="847025" cy="950950"/>
          </a:xfrm>
        </p:grpSpPr>
        <p:sp>
          <p:nvSpPr>
            <p:cNvPr id="179" name="Google Shape;179;p3"/>
            <p:cNvSpPr/>
            <p:nvPr/>
          </p:nvSpPr>
          <p:spPr>
            <a:xfrm>
              <a:off x="289713" y="556700"/>
              <a:ext cx="847025" cy="378250"/>
            </a:xfrm>
            <a:custGeom>
              <a:avLst/>
              <a:gdLst/>
              <a:ahLst/>
              <a:cxnLst/>
              <a:rect l="l" t="t" r="r" b="b"/>
              <a:pathLst>
                <a:path w="33881" h="15130" extrusionOk="0">
                  <a:moveTo>
                    <a:pt x="15662" y="1"/>
                  </a:moveTo>
                  <a:lnTo>
                    <a:pt x="14277" y="214"/>
                  </a:lnTo>
                  <a:lnTo>
                    <a:pt x="12998" y="320"/>
                  </a:lnTo>
                  <a:lnTo>
                    <a:pt x="10548" y="853"/>
                  </a:lnTo>
                  <a:lnTo>
                    <a:pt x="8204" y="1599"/>
                  </a:lnTo>
                  <a:lnTo>
                    <a:pt x="6180" y="2345"/>
                  </a:lnTo>
                  <a:lnTo>
                    <a:pt x="4368" y="3197"/>
                  </a:lnTo>
                  <a:lnTo>
                    <a:pt x="2877" y="4049"/>
                  </a:lnTo>
                  <a:lnTo>
                    <a:pt x="1705" y="4795"/>
                  </a:lnTo>
                  <a:lnTo>
                    <a:pt x="746" y="5328"/>
                  </a:lnTo>
                  <a:lnTo>
                    <a:pt x="0" y="5860"/>
                  </a:lnTo>
                  <a:lnTo>
                    <a:pt x="1811" y="15130"/>
                  </a:lnTo>
                  <a:lnTo>
                    <a:pt x="5114" y="14490"/>
                  </a:lnTo>
                  <a:lnTo>
                    <a:pt x="8204" y="13958"/>
                  </a:lnTo>
                  <a:lnTo>
                    <a:pt x="11187" y="13745"/>
                  </a:lnTo>
                  <a:lnTo>
                    <a:pt x="14064" y="13532"/>
                  </a:lnTo>
                  <a:lnTo>
                    <a:pt x="16727" y="13425"/>
                  </a:lnTo>
                  <a:lnTo>
                    <a:pt x="19284" y="13425"/>
                  </a:lnTo>
                  <a:lnTo>
                    <a:pt x="21522" y="13532"/>
                  </a:lnTo>
                  <a:lnTo>
                    <a:pt x="23653" y="13638"/>
                  </a:lnTo>
                  <a:lnTo>
                    <a:pt x="27275" y="14064"/>
                  </a:lnTo>
                  <a:lnTo>
                    <a:pt x="29939" y="14597"/>
                  </a:lnTo>
                  <a:lnTo>
                    <a:pt x="31537" y="14917"/>
                  </a:lnTo>
                  <a:lnTo>
                    <a:pt x="32176" y="15130"/>
                  </a:lnTo>
                  <a:lnTo>
                    <a:pt x="33881" y="5860"/>
                  </a:lnTo>
                  <a:lnTo>
                    <a:pt x="32283" y="4688"/>
                  </a:lnTo>
                  <a:lnTo>
                    <a:pt x="30685" y="3730"/>
                  </a:lnTo>
                  <a:lnTo>
                    <a:pt x="29086" y="2771"/>
                  </a:lnTo>
                  <a:lnTo>
                    <a:pt x="27488" y="2025"/>
                  </a:lnTo>
                  <a:lnTo>
                    <a:pt x="25890" y="1492"/>
                  </a:lnTo>
                  <a:lnTo>
                    <a:pt x="24398" y="959"/>
                  </a:lnTo>
                  <a:lnTo>
                    <a:pt x="22907" y="533"/>
                  </a:lnTo>
                  <a:lnTo>
                    <a:pt x="21309" y="320"/>
                  </a:lnTo>
                  <a:lnTo>
                    <a:pt x="19924" y="107"/>
                  </a:lnTo>
                  <a:lnTo>
                    <a:pt x="18432"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180;p3"/>
            <p:cNvSpPr/>
            <p:nvPr/>
          </p:nvSpPr>
          <p:spPr>
            <a:xfrm>
              <a:off x="334988" y="886975"/>
              <a:ext cx="759150" cy="63975"/>
            </a:xfrm>
            <a:custGeom>
              <a:avLst/>
              <a:gdLst/>
              <a:ahLst/>
              <a:cxnLst/>
              <a:rect l="l" t="t" r="r" b="b"/>
              <a:pathLst>
                <a:path w="30366" h="2559" extrusionOk="0">
                  <a:moveTo>
                    <a:pt x="15129" y="1"/>
                  </a:moveTo>
                  <a:lnTo>
                    <a:pt x="12466" y="108"/>
                  </a:lnTo>
                  <a:lnTo>
                    <a:pt x="9589" y="321"/>
                  </a:lnTo>
                  <a:lnTo>
                    <a:pt x="6499" y="640"/>
                  </a:lnTo>
                  <a:lnTo>
                    <a:pt x="3303" y="1173"/>
                  </a:lnTo>
                  <a:lnTo>
                    <a:pt x="0" y="1919"/>
                  </a:lnTo>
                  <a:lnTo>
                    <a:pt x="2025" y="2132"/>
                  </a:lnTo>
                  <a:lnTo>
                    <a:pt x="4582" y="2345"/>
                  </a:lnTo>
                  <a:lnTo>
                    <a:pt x="8098" y="2451"/>
                  </a:lnTo>
                  <a:lnTo>
                    <a:pt x="12466" y="2558"/>
                  </a:lnTo>
                  <a:lnTo>
                    <a:pt x="17686" y="2558"/>
                  </a:lnTo>
                  <a:lnTo>
                    <a:pt x="23653" y="2345"/>
                  </a:lnTo>
                  <a:lnTo>
                    <a:pt x="30365" y="1919"/>
                  </a:lnTo>
                  <a:lnTo>
                    <a:pt x="29726" y="1706"/>
                  </a:lnTo>
                  <a:lnTo>
                    <a:pt x="28128" y="1279"/>
                  </a:lnTo>
                  <a:lnTo>
                    <a:pt x="25571" y="747"/>
                  </a:lnTo>
                  <a:lnTo>
                    <a:pt x="23866" y="534"/>
                  </a:lnTo>
                  <a:lnTo>
                    <a:pt x="22055" y="321"/>
                  </a:lnTo>
                  <a:lnTo>
                    <a:pt x="19924" y="108"/>
                  </a:lnTo>
                  <a:lnTo>
                    <a:pt x="1758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181;p3"/>
            <p:cNvSpPr/>
            <p:nvPr/>
          </p:nvSpPr>
          <p:spPr>
            <a:xfrm>
              <a:off x="390913" y="900300"/>
              <a:ext cx="668600" cy="45300"/>
            </a:xfrm>
            <a:custGeom>
              <a:avLst/>
              <a:gdLst/>
              <a:ahLst/>
              <a:cxnLst/>
              <a:rect l="l" t="t" r="r" b="b"/>
              <a:pathLst>
                <a:path w="26744" h="1812" extrusionOk="0">
                  <a:moveTo>
                    <a:pt x="12999" y="1"/>
                  </a:moveTo>
                  <a:lnTo>
                    <a:pt x="8844" y="107"/>
                  </a:lnTo>
                  <a:lnTo>
                    <a:pt x="5221" y="427"/>
                  </a:lnTo>
                  <a:lnTo>
                    <a:pt x="2451" y="746"/>
                  </a:lnTo>
                  <a:lnTo>
                    <a:pt x="1" y="1066"/>
                  </a:lnTo>
                  <a:lnTo>
                    <a:pt x="2132" y="1386"/>
                  </a:lnTo>
                  <a:lnTo>
                    <a:pt x="4369" y="1599"/>
                  </a:lnTo>
                  <a:lnTo>
                    <a:pt x="8950" y="1812"/>
                  </a:lnTo>
                  <a:lnTo>
                    <a:pt x="13425" y="1812"/>
                  </a:lnTo>
                  <a:lnTo>
                    <a:pt x="17580" y="1705"/>
                  </a:lnTo>
                  <a:lnTo>
                    <a:pt x="21309" y="1492"/>
                  </a:lnTo>
                  <a:lnTo>
                    <a:pt x="24186" y="1386"/>
                  </a:lnTo>
                  <a:lnTo>
                    <a:pt x="26743" y="1066"/>
                  </a:lnTo>
                  <a:lnTo>
                    <a:pt x="24399" y="640"/>
                  </a:lnTo>
                  <a:lnTo>
                    <a:pt x="22162" y="427"/>
                  </a:lnTo>
                  <a:lnTo>
                    <a:pt x="19818" y="214"/>
                  </a:lnTo>
                  <a:lnTo>
                    <a:pt x="17474"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182;p3"/>
            <p:cNvSpPr/>
            <p:nvPr/>
          </p:nvSpPr>
          <p:spPr>
            <a:xfrm>
              <a:off x="585363" y="479450"/>
              <a:ext cx="282350" cy="90600"/>
            </a:xfrm>
            <a:custGeom>
              <a:avLst/>
              <a:gdLst/>
              <a:ahLst/>
              <a:cxnLst/>
              <a:rect l="l" t="t" r="r" b="b"/>
              <a:pathLst>
                <a:path w="11294" h="3624" extrusionOk="0">
                  <a:moveTo>
                    <a:pt x="5860" y="1"/>
                  </a:moveTo>
                  <a:lnTo>
                    <a:pt x="3942" y="107"/>
                  </a:lnTo>
                  <a:lnTo>
                    <a:pt x="2025" y="427"/>
                  </a:lnTo>
                  <a:lnTo>
                    <a:pt x="959" y="747"/>
                  </a:lnTo>
                  <a:lnTo>
                    <a:pt x="0" y="1066"/>
                  </a:lnTo>
                  <a:lnTo>
                    <a:pt x="533" y="3623"/>
                  </a:lnTo>
                  <a:lnTo>
                    <a:pt x="4262" y="3517"/>
                  </a:lnTo>
                  <a:lnTo>
                    <a:pt x="7671" y="3517"/>
                  </a:lnTo>
                  <a:lnTo>
                    <a:pt x="10868" y="3623"/>
                  </a:lnTo>
                  <a:lnTo>
                    <a:pt x="11294" y="320"/>
                  </a:lnTo>
                  <a:lnTo>
                    <a:pt x="10335" y="107"/>
                  </a:lnTo>
                  <a:lnTo>
                    <a:pt x="9057"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183;p3"/>
            <p:cNvSpPr/>
            <p:nvPr/>
          </p:nvSpPr>
          <p:spPr>
            <a:xfrm>
              <a:off x="713213" y="0"/>
              <a:ext cx="21325" cy="479475"/>
            </a:xfrm>
            <a:custGeom>
              <a:avLst/>
              <a:gdLst/>
              <a:ahLst/>
              <a:cxnLst/>
              <a:rect l="l" t="t" r="r" b="b"/>
              <a:pathLst>
                <a:path w="853" h="19179" extrusionOk="0">
                  <a:moveTo>
                    <a:pt x="0" y="1"/>
                  </a:moveTo>
                  <a:lnTo>
                    <a:pt x="427" y="19179"/>
                  </a:lnTo>
                  <a:lnTo>
                    <a:pt x="853" y="19179"/>
                  </a:lnTo>
                  <a:lnTo>
                    <a:pt x="427" y="1"/>
                  </a:lnTo>
                  <a:close/>
                </a:path>
              </a:pathLst>
            </a:custGeom>
            <a:solidFill>
              <a:schemeClr val="dk2"/>
            </a:solid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184;p3"/>
            <p:cNvSpPr/>
            <p:nvPr/>
          </p:nvSpPr>
          <p:spPr>
            <a:xfrm>
              <a:off x="630638" y="900300"/>
              <a:ext cx="186475" cy="39975"/>
            </a:xfrm>
            <a:custGeom>
              <a:avLst/>
              <a:gdLst/>
              <a:ahLst/>
              <a:cxnLst/>
              <a:rect l="l" t="t" r="r" b="b"/>
              <a:pathLst>
                <a:path w="7459" h="1599" extrusionOk="0">
                  <a:moveTo>
                    <a:pt x="2558" y="1"/>
                  </a:moveTo>
                  <a:lnTo>
                    <a:pt x="1" y="107"/>
                  </a:lnTo>
                  <a:lnTo>
                    <a:pt x="640" y="533"/>
                  </a:lnTo>
                  <a:lnTo>
                    <a:pt x="1386" y="960"/>
                  </a:lnTo>
                  <a:lnTo>
                    <a:pt x="2451" y="1386"/>
                  </a:lnTo>
                  <a:lnTo>
                    <a:pt x="2984" y="1492"/>
                  </a:lnTo>
                  <a:lnTo>
                    <a:pt x="3517" y="1599"/>
                  </a:lnTo>
                  <a:lnTo>
                    <a:pt x="4156" y="1599"/>
                  </a:lnTo>
                  <a:lnTo>
                    <a:pt x="4795" y="1492"/>
                  </a:lnTo>
                  <a:lnTo>
                    <a:pt x="5434" y="1279"/>
                  </a:lnTo>
                  <a:lnTo>
                    <a:pt x="6074" y="960"/>
                  </a:lnTo>
                  <a:lnTo>
                    <a:pt x="6819" y="533"/>
                  </a:lnTo>
                  <a:lnTo>
                    <a:pt x="745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185;p3"/>
            <p:cNvSpPr/>
            <p:nvPr/>
          </p:nvSpPr>
          <p:spPr>
            <a:xfrm>
              <a:off x="289713" y="556700"/>
              <a:ext cx="847025" cy="378250"/>
            </a:xfrm>
            <a:custGeom>
              <a:avLst/>
              <a:gdLst/>
              <a:ahLst/>
              <a:cxnLst/>
              <a:rect l="l" t="t" r="r" b="b"/>
              <a:pathLst>
                <a:path w="33881" h="15130" extrusionOk="0">
                  <a:moveTo>
                    <a:pt x="15662" y="1"/>
                  </a:moveTo>
                  <a:lnTo>
                    <a:pt x="14277" y="214"/>
                  </a:lnTo>
                  <a:lnTo>
                    <a:pt x="12998" y="320"/>
                  </a:lnTo>
                  <a:lnTo>
                    <a:pt x="10548" y="853"/>
                  </a:lnTo>
                  <a:lnTo>
                    <a:pt x="8204" y="1599"/>
                  </a:lnTo>
                  <a:lnTo>
                    <a:pt x="6180" y="2345"/>
                  </a:lnTo>
                  <a:lnTo>
                    <a:pt x="4368" y="3197"/>
                  </a:lnTo>
                  <a:lnTo>
                    <a:pt x="2877" y="4049"/>
                  </a:lnTo>
                  <a:lnTo>
                    <a:pt x="1705" y="4795"/>
                  </a:lnTo>
                  <a:lnTo>
                    <a:pt x="746" y="5328"/>
                  </a:lnTo>
                  <a:lnTo>
                    <a:pt x="0" y="5860"/>
                  </a:lnTo>
                  <a:lnTo>
                    <a:pt x="1811" y="15130"/>
                  </a:lnTo>
                  <a:lnTo>
                    <a:pt x="5114" y="14490"/>
                  </a:lnTo>
                  <a:lnTo>
                    <a:pt x="8204" y="13958"/>
                  </a:lnTo>
                  <a:lnTo>
                    <a:pt x="11187" y="13745"/>
                  </a:lnTo>
                  <a:lnTo>
                    <a:pt x="14064" y="13532"/>
                  </a:lnTo>
                  <a:lnTo>
                    <a:pt x="16727" y="13425"/>
                  </a:lnTo>
                  <a:lnTo>
                    <a:pt x="19284" y="13425"/>
                  </a:lnTo>
                  <a:lnTo>
                    <a:pt x="21522" y="13532"/>
                  </a:lnTo>
                  <a:lnTo>
                    <a:pt x="23653" y="13638"/>
                  </a:lnTo>
                  <a:lnTo>
                    <a:pt x="27275" y="14064"/>
                  </a:lnTo>
                  <a:lnTo>
                    <a:pt x="29939" y="14597"/>
                  </a:lnTo>
                  <a:lnTo>
                    <a:pt x="31537" y="14917"/>
                  </a:lnTo>
                  <a:lnTo>
                    <a:pt x="32176" y="15130"/>
                  </a:lnTo>
                  <a:lnTo>
                    <a:pt x="33881" y="5860"/>
                  </a:lnTo>
                  <a:lnTo>
                    <a:pt x="32283" y="4688"/>
                  </a:lnTo>
                  <a:lnTo>
                    <a:pt x="30685" y="3730"/>
                  </a:lnTo>
                  <a:lnTo>
                    <a:pt x="29086" y="2771"/>
                  </a:lnTo>
                  <a:lnTo>
                    <a:pt x="27488" y="2025"/>
                  </a:lnTo>
                  <a:lnTo>
                    <a:pt x="25890" y="1492"/>
                  </a:lnTo>
                  <a:lnTo>
                    <a:pt x="24398" y="959"/>
                  </a:lnTo>
                  <a:lnTo>
                    <a:pt x="22907" y="533"/>
                  </a:lnTo>
                  <a:lnTo>
                    <a:pt x="21309" y="320"/>
                  </a:lnTo>
                  <a:lnTo>
                    <a:pt x="19924" y="107"/>
                  </a:lnTo>
                  <a:lnTo>
                    <a:pt x="18432" y="1"/>
                  </a:lnTo>
                  <a:close/>
                </a:path>
              </a:pathLst>
            </a:custGeom>
            <a:solidFill>
              <a:srgbClr val="191919">
                <a:alpha val="26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186;p3"/>
            <p:cNvSpPr/>
            <p:nvPr/>
          </p:nvSpPr>
          <p:spPr>
            <a:xfrm>
              <a:off x="289713" y="559375"/>
              <a:ext cx="847025" cy="143850"/>
            </a:xfrm>
            <a:custGeom>
              <a:avLst/>
              <a:gdLst/>
              <a:ahLst/>
              <a:cxnLst/>
              <a:rect l="l" t="t" r="r" b="b"/>
              <a:pathLst>
                <a:path w="33881" h="5754" extrusionOk="0">
                  <a:moveTo>
                    <a:pt x="16301" y="0"/>
                  </a:moveTo>
                  <a:lnTo>
                    <a:pt x="14810" y="107"/>
                  </a:lnTo>
                  <a:lnTo>
                    <a:pt x="13318" y="213"/>
                  </a:lnTo>
                  <a:lnTo>
                    <a:pt x="11826" y="533"/>
                  </a:lnTo>
                  <a:lnTo>
                    <a:pt x="10228" y="959"/>
                  </a:lnTo>
                  <a:lnTo>
                    <a:pt x="8630" y="1385"/>
                  </a:lnTo>
                  <a:lnTo>
                    <a:pt x="6925" y="2024"/>
                  </a:lnTo>
                  <a:lnTo>
                    <a:pt x="5221" y="2770"/>
                  </a:lnTo>
                  <a:lnTo>
                    <a:pt x="3516" y="3623"/>
                  </a:lnTo>
                  <a:lnTo>
                    <a:pt x="1811" y="4688"/>
                  </a:lnTo>
                  <a:lnTo>
                    <a:pt x="0" y="5753"/>
                  </a:lnTo>
                  <a:lnTo>
                    <a:pt x="3090" y="5327"/>
                  </a:lnTo>
                  <a:lnTo>
                    <a:pt x="6606" y="4901"/>
                  </a:lnTo>
                  <a:lnTo>
                    <a:pt x="11081" y="4475"/>
                  </a:lnTo>
                  <a:lnTo>
                    <a:pt x="13638" y="4368"/>
                  </a:lnTo>
                  <a:lnTo>
                    <a:pt x="16301" y="4262"/>
                  </a:lnTo>
                  <a:lnTo>
                    <a:pt x="19178" y="4262"/>
                  </a:lnTo>
                  <a:lnTo>
                    <a:pt x="22055" y="4368"/>
                  </a:lnTo>
                  <a:lnTo>
                    <a:pt x="24931" y="4475"/>
                  </a:lnTo>
                  <a:lnTo>
                    <a:pt x="27914" y="4795"/>
                  </a:lnTo>
                  <a:lnTo>
                    <a:pt x="30898" y="5221"/>
                  </a:lnTo>
                  <a:lnTo>
                    <a:pt x="33881" y="5753"/>
                  </a:lnTo>
                  <a:lnTo>
                    <a:pt x="33881" y="5753"/>
                  </a:lnTo>
                  <a:lnTo>
                    <a:pt x="33242" y="5221"/>
                  </a:lnTo>
                  <a:lnTo>
                    <a:pt x="32389" y="4688"/>
                  </a:lnTo>
                  <a:lnTo>
                    <a:pt x="31324" y="3942"/>
                  </a:lnTo>
                  <a:lnTo>
                    <a:pt x="29832" y="3196"/>
                  </a:lnTo>
                  <a:lnTo>
                    <a:pt x="28234" y="2344"/>
                  </a:lnTo>
                  <a:lnTo>
                    <a:pt x="26316" y="1598"/>
                  </a:lnTo>
                  <a:lnTo>
                    <a:pt x="24079" y="852"/>
                  </a:lnTo>
                  <a:lnTo>
                    <a:pt x="21735" y="320"/>
                  </a:lnTo>
                  <a:lnTo>
                    <a:pt x="20456" y="107"/>
                  </a:lnTo>
                  <a:lnTo>
                    <a:pt x="1907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187;p3"/>
            <p:cNvSpPr/>
            <p:nvPr/>
          </p:nvSpPr>
          <p:spPr>
            <a:xfrm>
              <a:off x="585363" y="479450"/>
              <a:ext cx="282350" cy="90600"/>
            </a:xfrm>
            <a:custGeom>
              <a:avLst/>
              <a:gdLst/>
              <a:ahLst/>
              <a:cxnLst/>
              <a:rect l="l" t="t" r="r" b="b"/>
              <a:pathLst>
                <a:path w="11294" h="3624" extrusionOk="0">
                  <a:moveTo>
                    <a:pt x="5860" y="1"/>
                  </a:moveTo>
                  <a:lnTo>
                    <a:pt x="3942" y="107"/>
                  </a:lnTo>
                  <a:lnTo>
                    <a:pt x="2025" y="427"/>
                  </a:lnTo>
                  <a:lnTo>
                    <a:pt x="959" y="747"/>
                  </a:lnTo>
                  <a:lnTo>
                    <a:pt x="0" y="1066"/>
                  </a:lnTo>
                  <a:lnTo>
                    <a:pt x="533" y="3623"/>
                  </a:lnTo>
                  <a:lnTo>
                    <a:pt x="4262" y="3517"/>
                  </a:lnTo>
                  <a:lnTo>
                    <a:pt x="7671" y="3517"/>
                  </a:lnTo>
                  <a:lnTo>
                    <a:pt x="10868" y="3623"/>
                  </a:lnTo>
                  <a:lnTo>
                    <a:pt x="11294" y="320"/>
                  </a:lnTo>
                  <a:lnTo>
                    <a:pt x="10335" y="107"/>
                  </a:lnTo>
                  <a:lnTo>
                    <a:pt x="9057" y="1"/>
                  </a:lnTo>
                  <a:close/>
                </a:path>
              </a:pathLst>
            </a:custGeom>
            <a:solidFill>
              <a:srgbClr val="191919">
                <a:alpha val="26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8" name="Google Shape;188;p3"/>
          <p:cNvGrpSpPr/>
          <p:nvPr/>
        </p:nvGrpSpPr>
        <p:grpSpPr>
          <a:xfrm>
            <a:off x="490220" y="194945"/>
            <a:ext cx="2823845" cy="828675"/>
            <a:chOff x="583503" y="585996"/>
            <a:chExt cx="1591871" cy="525727"/>
          </a:xfrm>
        </p:grpSpPr>
        <p:sp>
          <p:nvSpPr>
            <p:cNvPr id="189" name="Google Shape;189;p3"/>
            <p:cNvSpPr/>
            <p:nvPr/>
          </p:nvSpPr>
          <p:spPr>
            <a:xfrm>
              <a:off x="583503" y="854351"/>
              <a:ext cx="1246286" cy="257373"/>
            </a:xfrm>
            <a:custGeom>
              <a:avLst/>
              <a:gdLst/>
              <a:ahLst/>
              <a:cxnLst/>
              <a:rect l="l" t="t" r="r" b="b"/>
              <a:pathLst>
                <a:path w="36119" h="7459" extrusionOk="0">
                  <a:moveTo>
                    <a:pt x="1385" y="1"/>
                  </a:moveTo>
                  <a:lnTo>
                    <a:pt x="0" y="5221"/>
                  </a:lnTo>
                  <a:lnTo>
                    <a:pt x="0" y="7139"/>
                  </a:lnTo>
                  <a:lnTo>
                    <a:pt x="33881" y="7459"/>
                  </a:lnTo>
                  <a:lnTo>
                    <a:pt x="36118" y="1066"/>
                  </a:lnTo>
                  <a:lnTo>
                    <a:pt x="1385" y="1"/>
                  </a:lnTo>
                  <a:close/>
                </a:path>
              </a:pathLst>
            </a:custGeom>
            <a:solidFill>
              <a:srgbClr val="191919">
                <a:alpha val="26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190;p3"/>
            <p:cNvSpPr/>
            <p:nvPr/>
          </p:nvSpPr>
          <p:spPr>
            <a:xfrm>
              <a:off x="1645989" y="891134"/>
              <a:ext cx="238982" cy="165451"/>
            </a:xfrm>
            <a:custGeom>
              <a:avLst/>
              <a:gdLst/>
              <a:ahLst/>
              <a:cxnLst/>
              <a:rect l="l" t="t" r="r" b="b"/>
              <a:pathLst>
                <a:path w="6926" h="4795" extrusionOk="0">
                  <a:moveTo>
                    <a:pt x="5327" y="0"/>
                  </a:moveTo>
                  <a:lnTo>
                    <a:pt x="0" y="4795"/>
                  </a:lnTo>
                  <a:lnTo>
                    <a:pt x="1492" y="4795"/>
                  </a:lnTo>
                  <a:lnTo>
                    <a:pt x="6926" y="107"/>
                  </a:lnTo>
                  <a:lnTo>
                    <a:pt x="5327" y="0"/>
                  </a:lnTo>
                  <a:close/>
                </a:path>
              </a:pathLst>
            </a:custGeom>
            <a:solidFill>
              <a:srgbClr val="CEAE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 name="Google Shape;191;p3"/>
            <p:cNvSpPr/>
            <p:nvPr/>
          </p:nvSpPr>
          <p:spPr>
            <a:xfrm>
              <a:off x="1634947" y="891134"/>
              <a:ext cx="194884" cy="165451"/>
            </a:xfrm>
            <a:custGeom>
              <a:avLst/>
              <a:gdLst/>
              <a:ahLst/>
              <a:cxnLst/>
              <a:rect l="l" t="t" r="r" b="b"/>
              <a:pathLst>
                <a:path w="5648" h="4795" extrusionOk="0">
                  <a:moveTo>
                    <a:pt x="5647" y="0"/>
                  </a:moveTo>
                  <a:lnTo>
                    <a:pt x="1" y="107"/>
                  </a:lnTo>
                  <a:lnTo>
                    <a:pt x="320" y="4795"/>
                  </a:lnTo>
                  <a:lnTo>
                    <a:pt x="5647" y="0"/>
                  </a:lnTo>
                  <a:close/>
                </a:path>
              </a:pathLst>
            </a:custGeom>
            <a:solidFill>
              <a:srgbClr val="FFE8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 name="Google Shape;192;p3"/>
            <p:cNvSpPr/>
            <p:nvPr/>
          </p:nvSpPr>
          <p:spPr>
            <a:xfrm>
              <a:off x="1645989" y="891134"/>
              <a:ext cx="238982" cy="165451"/>
            </a:xfrm>
            <a:custGeom>
              <a:avLst/>
              <a:gdLst/>
              <a:ahLst/>
              <a:cxnLst/>
              <a:rect l="l" t="t" r="r" b="b"/>
              <a:pathLst>
                <a:path w="6926" h="4795" extrusionOk="0">
                  <a:moveTo>
                    <a:pt x="5327" y="0"/>
                  </a:moveTo>
                  <a:lnTo>
                    <a:pt x="0" y="4795"/>
                  </a:lnTo>
                  <a:lnTo>
                    <a:pt x="1492" y="4795"/>
                  </a:lnTo>
                  <a:lnTo>
                    <a:pt x="6926" y="107"/>
                  </a:lnTo>
                  <a:lnTo>
                    <a:pt x="5327" y="0"/>
                  </a:lnTo>
                  <a:close/>
                </a:path>
              </a:pathLst>
            </a:custGeom>
            <a:solidFill>
              <a:srgbClr val="191919">
                <a:alpha val="26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 name="Google Shape;193;p3"/>
            <p:cNvSpPr/>
            <p:nvPr/>
          </p:nvSpPr>
          <p:spPr>
            <a:xfrm>
              <a:off x="1634947" y="891134"/>
              <a:ext cx="194884" cy="165451"/>
            </a:xfrm>
            <a:custGeom>
              <a:avLst/>
              <a:gdLst/>
              <a:ahLst/>
              <a:cxnLst/>
              <a:rect l="l" t="t" r="r" b="b"/>
              <a:pathLst>
                <a:path w="5648" h="4795" extrusionOk="0">
                  <a:moveTo>
                    <a:pt x="5647" y="0"/>
                  </a:moveTo>
                  <a:lnTo>
                    <a:pt x="1" y="107"/>
                  </a:lnTo>
                  <a:lnTo>
                    <a:pt x="320" y="4795"/>
                  </a:lnTo>
                  <a:lnTo>
                    <a:pt x="5647" y="0"/>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 name="Google Shape;194;p3"/>
            <p:cNvSpPr/>
            <p:nvPr/>
          </p:nvSpPr>
          <p:spPr>
            <a:xfrm>
              <a:off x="723185" y="887442"/>
              <a:ext cx="246366" cy="169144"/>
            </a:xfrm>
            <a:custGeom>
              <a:avLst/>
              <a:gdLst/>
              <a:ahLst/>
              <a:cxnLst/>
              <a:rect l="l" t="t" r="r" b="b"/>
              <a:pathLst>
                <a:path w="7140" h="4902" extrusionOk="0">
                  <a:moveTo>
                    <a:pt x="7139" y="1"/>
                  </a:moveTo>
                  <a:lnTo>
                    <a:pt x="5328" y="107"/>
                  </a:lnTo>
                  <a:lnTo>
                    <a:pt x="1" y="4902"/>
                  </a:lnTo>
                  <a:lnTo>
                    <a:pt x="1492" y="4902"/>
                  </a:lnTo>
                  <a:lnTo>
                    <a:pt x="713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 name="Google Shape;195;p3"/>
            <p:cNvSpPr/>
            <p:nvPr/>
          </p:nvSpPr>
          <p:spPr>
            <a:xfrm>
              <a:off x="712177" y="891134"/>
              <a:ext cx="194850" cy="165451"/>
            </a:xfrm>
            <a:custGeom>
              <a:avLst/>
              <a:gdLst/>
              <a:ahLst/>
              <a:cxnLst/>
              <a:rect l="l" t="t" r="r" b="b"/>
              <a:pathLst>
                <a:path w="5647" h="4795" extrusionOk="0">
                  <a:moveTo>
                    <a:pt x="5647" y="0"/>
                  </a:moveTo>
                  <a:lnTo>
                    <a:pt x="0" y="107"/>
                  </a:lnTo>
                  <a:lnTo>
                    <a:pt x="320" y="4795"/>
                  </a:lnTo>
                  <a:lnTo>
                    <a:pt x="564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 name="Google Shape;196;p3"/>
            <p:cNvSpPr/>
            <p:nvPr/>
          </p:nvSpPr>
          <p:spPr>
            <a:xfrm>
              <a:off x="583503" y="854351"/>
              <a:ext cx="1246286" cy="257373"/>
            </a:xfrm>
            <a:custGeom>
              <a:avLst/>
              <a:gdLst/>
              <a:ahLst/>
              <a:cxnLst/>
              <a:rect l="l" t="t" r="r" b="b"/>
              <a:pathLst>
                <a:path w="36119" h="7459" fill="none" extrusionOk="0">
                  <a:moveTo>
                    <a:pt x="1385" y="1"/>
                  </a:moveTo>
                  <a:lnTo>
                    <a:pt x="0" y="5221"/>
                  </a:lnTo>
                  <a:lnTo>
                    <a:pt x="0" y="7139"/>
                  </a:lnTo>
                  <a:lnTo>
                    <a:pt x="33881" y="7459"/>
                  </a:lnTo>
                  <a:lnTo>
                    <a:pt x="36118" y="1066"/>
                  </a:lnTo>
                  <a:lnTo>
                    <a:pt x="1385"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 name="Google Shape;197;p3"/>
            <p:cNvSpPr/>
            <p:nvPr/>
          </p:nvSpPr>
          <p:spPr>
            <a:xfrm>
              <a:off x="1043059" y="681578"/>
              <a:ext cx="371308" cy="158102"/>
            </a:xfrm>
            <a:custGeom>
              <a:avLst/>
              <a:gdLst/>
              <a:ahLst/>
              <a:cxnLst/>
              <a:rect l="l" t="t" r="r" b="b"/>
              <a:pathLst>
                <a:path w="10761" h="4582" extrusionOk="0">
                  <a:moveTo>
                    <a:pt x="10761" y="4582"/>
                  </a:moveTo>
                  <a:lnTo>
                    <a:pt x="10122" y="0"/>
                  </a:lnTo>
                  <a:lnTo>
                    <a:pt x="0" y="2344"/>
                  </a:lnTo>
                  <a:lnTo>
                    <a:pt x="0" y="2664"/>
                  </a:lnTo>
                  <a:lnTo>
                    <a:pt x="1065" y="2557"/>
                  </a:lnTo>
                  <a:lnTo>
                    <a:pt x="1172" y="4155"/>
                  </a:lnTo>
                  <a:lnTo>
                    <a:pt x="0" y="4155"/>
                  </a:lnTo>
                  <a:lnTo>
                    <a:pt x="0" y="4582"/>
                  </a:lnTo>
                  <a:lnTo>
                    <a:pt x="10761" y="4582"/>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 name="Google Shape;198;p3"/>
            <p:cNvSpPr/>
            <p:nvPr/>
          </p:nvSpPr>
          <p:spPr>
            <a:xfrm>
              <a:off x="1392298" y="677886"/>
              <a:ext cx="352952" cy="169144"/>
            </a:xfrm>
            <a:custGeom>
              <a:avLst/>
              <a:gdLst/>
              <a:ahLst/>
              <a:cxnLst/>
              <a:rect l="l" t="t" r="r" b="b"/>
              <a:pathLst>
                <a:path w="10229" h="4902" extrusionOk="0">
                  <a:moveTo>
                    <a:pt x="10229" y="4902"/>
                  </a:moveTo>
                  <a:lnTo>
                    <a:pt x="8844" y="1"/>
                  </a:lnTo>
                  <a:lnTo>
                    <a:pt x="1" y="107"/>
                  </a:lnTo>
                  <a:lnTo>
                    <a:pt x="640" y="4689"/>
                  </a:lnTo>
                  <a:lnTo>
                    <a:pt x="10229" y="4902"/>
                  </a:lnTo>
                  <a:close/>
                </a:path>
              </a:pathLst>
            </a:custGeom>
            <a:solidFill>
              <a:srgbClr val="FFB3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 name="Google Shape;199;p3"/>
            <p:cNvSpPr/>
            <p:nvPr/>
          </p:nvSpPr>
          <p:spPr>
            <a:xfrm>
              <a:off x="1079808" y="710978"/>
              <a:ext cx="312512" cy="114005"/>
            </a:xfrm>
            <a:custGeom>
              <a:avLst/>
              <a:gdLst/>
              <a:ahLst/>
              <a:cxnLst/>
              <a:rect l="l" t="t" r="r" b="b"/>
              <a:pathLst>
                <a:path w="9057" h="3304" extrusionOk="0">
                  <a:moveTo>
                    <a:pt x="0" y="1705"/>
                  </a:moveTo>
                  <a:lnTo>
                    <a:pt x="8311" y="1"/>
                  </a:lnTo>
                  <a:lnTo>
                    <a:pt x="9057" y="3197"/>
                  </a:lnTo>
                  <a:lnTo>
                    <a:pt x="107" y="3303"/>
                  </a:lnTo>
                  <a:lnTo>
                    <a:pt x="0" y="1705"/>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 name="Google Shape;200;p3"/>
            <p:cNvSpPr/>
            <p:nvPr/>
          </p:nvSpPr>
          <p:spPr>
            <a:xfrm>
              <a:off x="1054066" y="585996"/>
              <a:ext cx="628681" cy="176493"/>
            </a:xfrm>
            <a:custGeom>
              <a:avLst/>
              <a:gdLst/>
              <a:ahLst/>
              <a:cxnLst/>
              <a:rect l="l" t="t" r="r" b="b"/>
              <a:pathLst>
                <a:path w="18220" h="5115" extrusionOk="0">
                  <a:moveTo>
                    <a:pt x="18220" y="2664"/>
                  </a:moveTo>
                  <a:lnTo>
                    <a:pt x="18220" y="2344"/>
                  </a:lnTo>
                  <a:lnTo>
                    <a:pt x="17580" y="2344"/>
                  </a:lnTo>
                  <a:lnTo>
                    <a:pt x="17580" y="1066"/>
                  </a:lnTo>
                  <a:lnTo>
                    <a:pt x="18220" y="1066"/>
                  </a:lnTo>
                  <a:lnTo>
                    <a:pt x="18220" y="746"/>
                  </a:lnTo>
                  <a:lnTo>
                    <a:pt x="9377" y="0"/>
                  </a:lnTo>
                  <a:lnTo>
                    <a:pt x="1" y="0"/>
                  </a:lnTo>
                  <a:lnTo>
                    <a:pt x="214" y="5114"/>
                  </a:lnTo>
                  <a:lnTo>
                    <a:pt x="9803" y="2770"/>
                  </a:lnTo>
                  <a:lnTo>
                    <a:pt x="18220" y="2664"/>
                  </a:lnTo>
                  <a:close/>
                </a:path>
              </a:pathLst>
            </a:custGeom>
            <a:solidFill>
              <a:srgbClr val="FFB3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 name="Google Shape;201;p3"/>
            <p:cNvSpPr/>
            <p:nvPr/>
          </p:nvSpPr>
          <p:spPr>
            <a:xfrm>
              <a:off x="1054066" y="585996"/>
              <a:ext cx="330903" cy="176493"/>
            </a:xfrm>
            <a:custGeom>
              <a:avLst/>
              <a:gdLst/>
              <a:ahLst/>
              <a:cxnLst/>
              <a:rect l="l" t="t" r="r" b="b"/>
              <a:pathLst>
                <a:path w="9590" h="5115" extrusionOk="0">
                  <a:moveTo>
                    <a:pt x="9377" y="0"/>
                  </a:moveTo>
                  <a:lnTo>
                    <a:pt x="9590" y="2877"/>
                  </a:lnTo>
                  <a:lnTo>
                    <a:pt x="214" y="5114"/>
                  </a:lnTo>
                  <a:lnTo>
                    <a:pt x="1" y="0"/>
                  </a:lnTo>
                  <a:lnTo>
                    <a:pt x="937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 name="Google Shape;202;p3"/>
            <p:cNvSpPr/>
            <p:nvPr/>
          </p:nvSpPr>
          <p:spPr>
            <a:xfrm>
              <a:off x="1072458" y="604354"/>
              <a:ext cx="312512" cy="128704"/>
            </a:xfrm>
            <a:custGeom>
              <a:avLst/>
              <a:gdLst/>
              <a:ahLst/>
              <a:cxnLst/>
              <a:rect l="l" t="t" r="r" b="b"/>
              <a:pathLst>
                <a:path w="9057" h="3730" extrusionOk="0">
                  <a:moveTo>
                    <a:pt x="8844" y="1"/>
                  </a:moveTo>
                  <a:lnTo>
                    <a:pt x="0" y="1"/>
                  </a:lnTo>
                  <a:lnTo>
                    <a:pt x="213" y="3730"/>
                  </a:lnTo>
                  <a:lnTo>
                    <a:pt x="9057" y="2025"/>
                  </a:lnTo>
                  <a:lnTo>
                    <a:pt x="8844"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 name="Google Shape;203;p3"/>
            <p:cNvSpPr/>
            <p:nvPr/>
          </p:nvSpPr>
          <p:spPr>
            <a:xfrm>
              <a:off x="1377598" y="604354"/>
              <a:ext cx="283114" cy="69907"/>
            </a:xfrm>
            <a:custGeom>
              <a:avLst/>
              <a:gdLst/>
              <a:ahLst/>
              <a:cxnLst/>
              <a:rect l="l" t="t" r="r" b="b"/>
              <a:pathLst>
                <a:path w="8205" h="2026" extrusionOk="0">
                  <a:moveTo>
                    <a:pt x="1" y="1"/>
                  </a:moveTo>
                  <a:lnTo>
                    <a:pt x="8204" y="534"/>
                  </a:lnTo>
                  <a:lnTo>
                    <a:pt x="8204" y="1812"/>
                  </a:lnTo>
                  <a:lnTo>
                    <a:pt x="214" y="2025"/>
                  </a:lnTo>
                  <a:lnTo>
                    <a:pt x="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 name="Google Shape;204;p3"/>
            <p:cNvSpPr/>
            <p:nvPr/>
          </p:nvSpPr>
          <p:spPr>
            <a:xfrm>
              <a:off x="631294" y="839651"/>
              <a:ext cx="389699" cy="58866"/>
            </a:xfrm>
            <a:custGeom>
              <a:avLst/>
              <a:gdLst/>
              <a:ahLst/>
              <a:cxnLst/>
              <a:rect l="l" t="t" r="r" b="b"/>
              <a:pathLst>
                <a:path w="11294" h="1706" extrusionOk="0">
                  <a:moveTo>
                    <a:pt x="11294" y="1"/>
                  </a:moveTo>
                  <a:lnTo>
                    <a:pt x="0" y="427"/>
                  </a:lnTo>
                  <a:lnTo>
                    <a:pt x="0" y="1705"/>
                  </a:lnTo>
                  <a:lnTo>
                    <a:pt x="11294" y="1386"/>
                  </a:lnTo>
                  <a:lnTo>
                    <a:pt x="1129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 name="Google Shape;205;p3"/>
            <p:cNvSpPr/>
            <p:nvPr/>
          </p:nvSpPr>
          <p:spPr>
            <a:xfrm>
              <a:off x="1020975" y="839651"/>
              <a:ext cx="1154399" cy="66215"/>
            </a:xfrm>
            <a:custGeom>
              <a:avLst/>
              <a:gdLst/>
              <a:ahLst/>
              <a:cxnLst/>
              <a:rect l="l" t="t" r="r" b="b"/>
              <a:pathLst>
                <a:path w="33456" h="1919" extrusionOk="0">
                  <a:moveTo>
                    <a:pt x="1" y="1"/>
                  </a:moveTo>
                  <a:lnTo>
                    <a:pt x="1" y="1386"/>
                  </a:lnTo>
                  <a:lnTo>
                    <a:pt x="33455" y="1918"/>
                  </a:lnTo>
                  <a:lnTo>
                    <a:pt x="3345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 name="Google Shape;206;p3"/>
            <p:cNvSpPr/>
            <p:nvPr/>
          </p:nvSpPr>
          <p:spPr>
            <a:xfrm>
              <a:off x="1921695" y="600696"/>
              <a:ext cx="194884" cy="227975"/>
            </a:xfrm>
            <a:custGeom>
              <a:avLst/>
              <a:gdLst/>
              <a:ahLst/>
              <a:cxnLst/>
              <a:rect l="l" t="t" r="r" b="b"/>
              <a:pathLst>
                <a:path w="5648" h="6607" extrusionOk="0">
                  <a:moveTo>
                    <a:pt x="5648" y="0"/>
                  </a:moveTo>
                  <a:lnTo>
                    <a:pt x="1" y="107"/>
                  </a:lnTo>
                  <a:lnTo>
                    <a:pt x="321" y="6606"/>
                  </a:lnTo>
                  <a:lnTo>
                    <a:pt x="5328" y="6499"/>
                  </a:lnTo>
                  <a:lnTo>
                    <a:pt x="56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 name="Google Shape;207;p3"/>
            <p:cNvSpPr/>
            <p:nvPr/>
          </p:nvSpPr>
          <p:spPr>
            <a:xfrm>
              <a:off x="1921695" y="600696"/>
              <a:ext cx="194884" cy="227975"/>
            </a:xfrm>
            <a:custGeom>
              <a:avLst/>
              <a:gdLst/>
              <a:ahLst/>
              <a:cxnLst/>
              <a:rect l="l" t="t" r="r" b="b"/>
              <a:pathLst>
                <a:path w="5648" h="6607" fill="none" extrusionOk="0">
                  <a:moveTo>
                    <a:pt x="321" y="6606"/>
                  </a:moveTo>
                  <a:lnTo>
                    <a:pt x="1" y="107"/>
                  </a:lnTo>
                  <a:lnTo>
                    <a:pt x="5648" y="0"/>
                  </a:lnTo>
                  <a:lnTo>
                    <a:pt x="5328" y="6499"/>
                  </a:lnTo>
                  <a:lnTo>
                    <a:pt x="321" y="6606"/>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 name="Google Shape;208;p3"/>
            <p:cNvSpPr/>
            <p:nvPr/>
          </p:nvSpPr>
          <p:spPr>
            <a:xfrm>
              <a:off x="1932737" y="810252"/>
              <a:ext cx="172836" cy="29433"/>
            </a:xfrm>
            <a:custGeom>
              <a:avLst/>
              <a:gdLst/>
              <a:ahLst/>
              <a:cxnLst/>
              <a:rect l="l" t="t" r="r" b="b"/>
              <a:pathLst>
                <a:path w="5009" h="853" extrusionOk="0">
                  <a:moveTo>
                    <a:pt x="5008" y="0"/>
                  </a:moveTo>
                  <a:lnTo>
                    <a:pt x="1" y="213"/>
                  </a:lnTo>
                  <a:lnTo>
                    <a:pt x="1" y="746"/>
                  </a:lnTo>
                  <a:lnTo>
                    <a:pt x="640" y="746"/>
                  </a:lnTo>
                  <a:lnTo>
                    <a:pt x="853" y="533"/>
                  </a:lnTo>
                  <a:lnTo>
                    <a:pt x="1812" y="533"/>
                  </a:lnTo>
                  <a:lnTo>
                    <a:pt x="2025" y="746"/>
                  </a:lnTo>
                  <a:lnTo>
                    <a:pt x="2771" y="746"/>
                  </a:lnTo>
                  <a:lnTo>
                    <a:pt x="2877" y="533"/>
                  </a:lnTo>
                  <a:lnTo>
                    <a:pt x="4262" y="533"/>
                  </a:lnTo>
                  <a:lnTo>
                    <a:pt x="4582" y="853"/>
                  </a:lnTo>
                  <a:lnTo>
                    <a:pt x="5008" y="853"/>
                  </a:lnTo>
                  <a:lnTo>
                    <a:pt x="500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 name="Google Shape;209;p3"/>
            <p:cNvSpPr/>
            <p:nvPr/>
          </p:nvSpPr>
          <p:spPr>
            <a:xfrm>
              <a:off x="1998920" y="608046"/>
              <a:ext cx="77222" cy="191192"/>
            </a:xfrm>
            <a:custGeom>
              <a:avLst/>
              <a:gdLst/>
              <a:ahLst/>
              <a:cxnLst/>
              <a:rect l="l" t="t" r="r" b="b"/>
              <a:pathLst>
                <a:path w="2238" h="5541" fill="none" extrusionOk="0">
                  <a:moveTo>
                    <a:pt x="1066" y="0"/>
                  </a:moveTo>
                  <a:lnTo>
                    <a:pt x="1066" y="0"/>
                  </a:lnTo>
                  <a:lnTo>
                    <a:pt x="533" y="0"/>
                  </a:lnTo>
                  <a:lnTo>
                    <a:pt x="107" y="214"/>
                  </a:lnTo>
                  <a:lnTo>
                    <a:pt x="107" y="214"/>
                  </a:lnTo>
                  <a:lnTo>
                    <a:pt x="0" y="427"/>
                  </a:lnTo>
                  <a:lnTo>
                    <a:pt x="0" y="1066"/>
                  </a:lnTo>
                  <a:lnTo>
                    <a:pt x="0" y="2771"/>
                  </a:lnTo>
                  <a:lnTo>
                    <a:pt x="320" y="4475"/>
                  </a:lnTo>
                  <a:lnTo>
                    <a:pt x="427" y="5114"/>
                  </a:lnTo>
                  <a:lnTo>
                    <a:pt x="640" y="5434"/>
                  </a:lnTo>
                  <a:lnTo>
                    <a:pt x="640" y="5434"/>
                  </a:lnTo>
                  <a:lnTo>
                    <a:pt x="959" y="5541"/>
                  </a:lnTo>
                  <a:lnTo>
                    <a:pt x="1172" y="5541"/>
                  </a:lnTo>
                  <a:lnTo>
                    <a:pt x="1172" y="5541"/>
                  </a:lnTo>
                  <a:lnTo>
                    <a:pt x="1492" y="5541"/>
                  </a:lnTo>
                  <a:lnTo>
                    <a:pt x="1812" y="5434"/>
                  </a:lnTo>
                  <a:lnTo>
                    <a:pt x="2025" y="5221"/>
                  </a:lnTo>
                  <a:lnTo>
                    <a:pt x="2131" y="5114"/>
                  </a:lnTo>
                  <a:lnTo>
                    <a:pt x="2131" y="5114"/>
                  </a:lnTo>
                  <a:lnTo>
                    <a:pt x="2238" y="2771"/>
                  </a:lnTo>
                  <a:lnTo>
                    <a:pt x="2238" y="1172"/>
                  </a:lnTo>
                  <a:lnTo>
                    <a:pt x="2131" y="320"/>
                  </a:lnTo>
                  <a:lnTo>
                    <a:pt x="2131" y="320"/>
                  </a:lnTo>
                  <a:lnTo>
                    <a:pt x="1918" y="107"/>
                  </a:lnTo>
                  <a:lnTo>
                    <a:pt x="1705" y="0"/>
                  </a:lnTo>
                  <a:lnTo>
                    <a:pt x="1066"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 name="Google Shape;210;p3"/>
            <p:cNvSpPr/>
            <p:nvPr/>
          </p:nvSpPr>
          <p:spPr>
            <a:xfrm>
              <a:off x="712177" y="891134"/>
              <a:ext cx="194850" cy="165451"/>
            </a:xfrm>
            <a:custGeom>
              <a:avLst/>
              <a:gdLst/>
              <a:ahLst/>
              <a:cxnLst/>
              <a:rect l="l" t="t" r="r" b="b"/>
              <a:pathLst>
                <a:path w="5647" h="4795" extrusionOk="0">
                  <a:moveTo>
                    <a:pt x="5647" y="0"/>
                  </a:moveTo>
                  <a:lnTo>
                    <a:pt x="0" y="107"/>
                  </a:lnTo>
                  <a:lnTo>
                    <a:pt x="320" y="4795"/>
                  </a:lnTo>
                  <a:lnTo>
                    <a:pt x="5647" y="0"/>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 name="Google Shape;211;p3"/>
            <p:cNvSpPr/>
            <p:nvPr/>
          </p:nvSpPr>
          <p:spPr>
            <a:xfrm>
              <a:off x="1020975" y="839651"/>
              <a:ext cx="1154399" cy="66215"/>
            </a:xfrm>
            <a:custGeom>
              <a:avLst/>
              <a:gdLst/>
              <a:ahLst/>
              <a:cxnLst/>
              <a:rect l="l" t="t" r="r" b="b"/>
              <a:pathLst>
                <a:path w="33456" h="1919" extrusionOk="0">
                  <a:moveTo>
                    <a:pt x="1" y="1"/>
                  </a:moveTo>
                  <a:lnTo>
                    <a:pt x="1" y="1386"/>
                  </a:lnTo>
                  <a:lnTo>
                    <a:pt x="33455" y="1918"/>
                  </a:lnTo>
                  <a:lnTo>
                    <a:pt x="33455" y="1"/>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 name="Google Shape;212;p3"/>
            <p:cNvSpPr/>
            <p:nvPr/>
          </p:nvSpPr>
          <p:spPr>
            <a:xfrm>
              <a:off x="723185" y="887442"/>
              <a:ext cx="246366" cy="169144"/>
            </a:xfrm>
            <a:custGeom>
              <a:avLst/>
              <a:gdLst/>
              <a:ahLst/>
              <a:cxnLst/>
              <a:rect l="l" t="t" r="r" b="b"/>
              <a:pathLst>
                <a:path w="7140" h="4902" extrusionOk="0">
                  <a:moveTo>
                    <a:pt x="7139" y="1"/>
                  </a:moveTo>
                  <a:lnTo>
                    <a:pt x="5328" y="107"/>
                  </a:lnTo>
                  <a:lnTo>
                    <a:pt x="1" y="4902"/>
                  </a:lnTo>
                  <a:lnTo>
                    <a:pt x="1492" y="4902"/>
                  </a:lnTo>
                  <a:lnTo>
                    <a:pt x="7139" y="1"/>
                  </a:lnTo>
                  <a:close/>
                </a:path>
              </a:pathLst>
            </a:custGeom>
            <a:solidFill>
              <a:srgbClr val="191919">
                <a:alpha val="26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 name="Google Shape;213;p3"/>
            <p:cNvSpPr/>
            <p:nvPr/>
          </p:nvSpPr>
          <p:spPr>
            <a:xfrm>
              <a:off x="1392298" y="677886"/>
              <a:ext cx="352952" cy="169144"/>
            </a:xfrm>
            <a:custGeom>
              <a:avLst/>
              <a:gdLst/>
              <a:ahLst/>
              <a:cxnLst/>
              <a:rect l="l" t="t" r="r" b="b"/>
              <a:pathLst>
                <a:path w="10229" h="4902" extrusionOk="0">
                  <a:moveTo>
                    <a:pt x="10229" y="4902"/>
                  </a:moveTo>
                  <a:lnTo>
                    <a:pt x="8844" y="1"/>
                  </a:lnTo>
                  <a:lnTo>
                    <a:pt x="1" y="107"/>
                  </a:lnTo>
                  <a:lnTo>
                    <a:pt x="640" y="4689"/>
                  </a:lnTo>
                  <a:lnTo>
                    <a:pt x="10229" y="4902"/>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 name="Google Shape;214;p3"/>
            <p:cNvSpPr/>
            <p:nvPr/>
          </p:nvSpPr>
          <p:spPr>
            <a:xfrm>
              <a:off x="1054066" y="585996"/>
              <a:ext cx="330903" cy="176493"/>
            </a:xfrm>
            <a:custGeom>
              <a:avLst/>
              <a:gdLst/>
              <a:ahLst/>
              <a:cxnLst/>
              <a:rect l="l" t="t" r="r" b="b"/>
              <a:pathLst>
                <a:path w="9590" h="5115" extrusionOk="0">
                  <a:moveTo>
                    <a:pt x="9377" y="0"/>
                  </a:moveTo>
                  <a:lnTo>
                    <a:pt x="9590" y="2877"/>
                  </a:lnTo>
                  <a:lnTo>
                    <a:pt x="214" y="5114"/>
                  </a:lnTo>
                  <a:lnTo>
                    <a:pt x="1" y="0"/>
                  </a:lnTo>
                  <a:lnTo>
                    <a:pt x="9377" y="0"/>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5" name="Google Shape;215;p3"/>
          <p:cNvGrpSpPr/>
          <p:nvPr/>
        </p:nvGrpSpPr>
        <p:grpSpPr>
          <a:xfrm>
            <a:off x="10634980" y="175260"/>
            <a:ext cx="1426845" cy="1469390"/>
            <a:chOff x="3335286" y="601670"/>
            <a:chExt cx="804678" cy="932160"/>
          </a:xfrm>
        </p:grpSpPr>
        <p:sp>
          <p:nvSpPr>
            <p:cNvPr id="216" name="Google Shape;216;p3"/>
            <p:cNvSpPr/>
            <p:nvPr/>
          </p:nvSpPr>
          <p:spPr>
            <a:xfrm>
              <a:off x="3335286" y="601670"/>
              <a:ext cx="804678" cy="932160"/>
            </a:xfrm>
            <a:custGeom>
              <a:avLst/>
              <a:gdLst/>
              <a:ahLst/>
              <a:cxnLst/>
              <a:rect l="l" t="t" r="r" b="b"/>
              <a:pathLst>
                <a:path w="26211" h="30366" extrusionOk="0">
                  <a:moveTo>
                    <a:pt x="26211" y="1"/>
                  </a:moveTo>
                  <a:lnTo>
                    <a:pt x="1" y="747"/>
                  </a:lnTo>
                  <a:lnTo>
                    <a:pt x="1599" y="30259"/>
                  </a:lnTo>
                  <a:lnTo>
                    <a:pt x="25039" y="30366"/>
                  </a:lnTo>
                  <a:lnTo>
                    <a:pt x="26211" y="1"/>
                  </a:lnTo>
                  <a:close/>
                </a:path>
              </a:pathLst>
            </a:custGeom>
            <a:solidFill>
              <a:srgbClr val="392A4E"/>
            </a:solidFill>
            <a:ln>
              <a:noFill/>
            </a:ln>
            <a:effectLst>
              <a:outerShdw dist="47625" dir="2400000" algn="bl" rotWithShape="0">
                <a:srgbClr val="000000">
                  <a:alpha val="3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 name="Google Shape;217;p3"/>
            <p:cNvSpPr/>
            <p:nvPr/>
          </p:nvSpPr>
          <p:spPr>
            <a:xfrm>
              <a:off x="3374551" y="637647"/>
              <a:ext cx="739256" cy="847128"/>
            </a:xfrm>
            <a:custGeom>
              <a:avLst/>
              <a:gdLst/>
              <a:ahLst/>
              <a:cxnLst/>
              <a:rect l="l" t="t" r="r" b="b"/>
              <a:pathLst>
                <a:path w="24080" h="27596" extrusionOk="0">
                  <a:moveTo>
                    <a:pt x="24079" y="1"/>
                  </a:moveTo>
                  <a:lnTo>
                    <a:pt x="0" y="534"/>
                  </a:lnTo>
                  <a:lnTo>
                    <a:pt x="2025" y="27596"/>
                  </a:lnTo>
                  <a:lnTo>
                    <a:pt x="22588" y="27596"/>
                  </a:lnTo>
                  <a:lnTo>
                    <a:pt x="24079" y="1"/>
                  </a:lnTo>
                  <a:close/>
                </a:path>
              </a:pathLst>
            </a:custGeom>
            <a:solidFill>
              <a:srgbClr val="895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 name="Google Shape;218;p3"/>
            <p:cNvSpPr/>
            <p:nvPr/>
          </p:nvSpPr>
          <p:spPr>
            <a:xfrm>
              <a:off x="3374551" y="637647"/>
              <a:ext cx="739256" cy="847128"/>
            </a:xfrm>
            <a:custGeom>
              <a:avLst/>
              <a:gdLst/>
              <a:ahLst/>
              <a:cxnLst/>
              <a:rect l="l" t="t" r="r" b="b"/>
              <a:pathLst>
                <a:path w="24080" h="27596" fill="none" extrusionOk="0">
                  <a:moveTo>
                    <a:pt x="2025" y="27596"/>
                  </a:moveTo>
                  <a:lnTo>
                    <a:pt x="0" y="534"/>
                  </a:lnTo>
                  <a:lnTo>
                    <a:pt x="24079" y="1"/>
                  </a:lnTo>
                  <a:lnTo>
                    <a:pt x="22588" y="27596"/>
                  </a:lnTo>
                  <a:lnTo>
                    <a:pt x="2025" y="27596"/>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 name="Google Shape;219;p3"/>
            <p:cNvSpPr/>
            <p:nvPr/>
          </p:nvSpPr>
          <p:spPr>
            <a:xfrm>
              <a:off x="3413785" y="1484745"/>
              <a:ext cx="670580" cy="29470"/>
            </a:xfrm>
            <a:custGeom>
              <a:avLst/>
              <a:gdLst/>
              <a:ahLst/>
              <a:cxnLst/>
              <a:rect l="l" t="t" r="r" b="b"/>
              <a:pathLst>
                <a:path w="21843" h="960" extrusionOk="0">
                  <a:moveTo>
                    <a:pt x="747" y="1"/>
                  </a:moveTo>
                  <a:lnTo>
                    <a:pt x="1" y="960"/>
                  </a:lnTo>
                  <a:lnTo>
                    <a:pt x="21842" y="960"/>
                  </a:lnTo>
                  <a:lnTo>
                    <a:pt x="21310" y="1"/>
                  </a:lnTo>
                  <a:close/>
                </a:path>
              </a:pathLst>
            </a:custGeom>
            <a:solidFill>
              <a:srgbClr val="614F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 name="Google Shape;220;p3"/>
            <p:cNvSpPr/>
            <p:nvPr/>
          </p:nvSpPr>
          <p:spPr>
            <a:xfrm>
              <a:off x="3413785" y="1484745"/>
              <a:ext cx="670580" cy="29470"/>
            </a:xfrm>
            <a:custGeom>
              <a:avLst/>
              <a:gdLst/>
              <a:ahLst/>
              <a:cxnLst/>
              <a:rect l="l" t="t" r="r" b="b"/>
              <a:pathLst>
                <a:path w="21843" h="960" fill="none" extrusionOk="0">
                  <a:moveTo>
                    <a:pt x="21310" y="1"/>
                  </a:moveTo>
                  <a:lnTo>
                    <a:pt x="21310" y="1"/>
                  </a:lnTo>
                  <a:lnTo>
                    <a:pt x="747" y="1"/>
                  </a:lnTo>
                  <a:lnTo>
                    <a:pt x="1" y="960"/>
                  </a:lnTo>
                  <a:lnTo>
                    <a:pt x="21842" y="960"/>
                  </a:lnTo>
                  <a:lnTo>
                    <a:pt x="2131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 name="Google Shape;221;p3"/>
            <p:cNvSpPr/>
            <p:nvPr/>
          </p:nvSpPr>
          <p:spPr>
            <a:xfrm>
              <a:off x="3351649" y="624570"/>
              <a:ext cx="778491" cy="75270"/>
            </a:xfrm>
            <a:custGeom>
              <a:avLst/>
              <a:gdLst/>
              <a:ahLst/>
              <a:cxnLst/>
              <a:rect l="l" t="t" r="r" b="b"/>
              <a:pathLst>
                <a:path w="25358" h="2452" extrusionOk="0">
                  <a:moveTo>
                    <a:pt x="25358" y="1"/>
                  </a:moveTo>
                  <a:lnTo>
                    <a:pt x="1" y="427"/>
                  </a:lnTo>
                  <a:lnTo>
                    <a:pt x="853" y="2132"/>
                  </a:lnTo>
                  <a:lnTo>
                    <a:pt x="746" y="960"/>
                  </a:lnTo>
                  <a:lnTo>
                    <a:pt x="24825" y="427"/>
                  </a:lnTo>
                  <a:lnTo>
                    <a:pt x="24825" y="427"/>
                  </a:lnTo>
                  <a:lnTo>
                    <a:pt x="24719" y="2451"/>
                  </a:lnTo>
                  <a:lnTo>
                    <a:pt x="24825" y="2451"/>
                  </a:lnTo>
                  <a:lnTo>
                    <a:pt x="25358" y="1"/>
                  </a:lnTo>
                  <a:close/>
                </a:path>
              </a:pathLst>
            </a:custGeom>
            <a:solidFill>
              <a:srgbClr val="191919">
                <a:alpha val="26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 name="Google Shape;222;p3"/>
            <p:cNvSpPr/>
            <p:nvPr/>
          </p:nvSpPr>
          <p:spPr>
            <a:xfrm>
              <a:off x="3351649" y="624570"/>
              <a:ext cx="778491" cy="75270"/>
            </a:xfrm>
            <a:custGeom>
              <a:avLst/>
              <a:gdLst/>
              <a:ahLst/>
              <a:cxnLst/>
              <a:rect l="l" t="t" r="r" b="b"/>
              <a:pathLst>
                <a:path w="25358" h="2452" fill="none" extrusionOk="0">
                  <a:moveTo>
                    <a:pt x="25358" y="1"/>
                  </a:moveTo>
                  <a:lnTo>
                    <a:pt x="1" y="427"/>
                  </a:lnTo>
                  <a:lnTo>
                    <a:pt x="853" y="2132"/>
                  </a:lnTo>
                  <a:lnTo>
                    <a:pt x="746" y="960"/>
                  </a:lnTo>
                  <a:lnTo>
                    <a:pt x="24825" y="427"/>
                  </a:lnTo>
                  <a:lnTo>
                    <a:pt x="24719" y="2451"/>
                  </a:lnTo>
                  <a:lnTo>
                    <a:pt x="24825" y="2451"/>
                  </a:lnTo>
                  <a:lnTo>
                    <a:pt x="25358"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 name="Google Shape;223;p3"/>
            <p:cNvSpPr/>
            <p:nvPr/>
          </p:nvSpPr>
          <p:spPr>
            <a:xfrm>
              <a:off x="3374551" y="637647"/>
              <a:ext cx="739256" cy="62193"/>
            </a:xfrm>
            <a:custGeom>
              <a:avLst/>
              <a:gdLst/>
              <a:ahLst/>
              <a:cxnLst/>
              <a:rect l="l" t="t" r="r" b="b"/>
              <a:pathLst>
                <a:path w="24080" h="2026" extrusionOk="0">
                  <a:moveTo>
                    <a:pt x="24079" y="1"/>
                  </a:moveTo>
                  <a:lnTo>
                    <a:pt x="0" y="534"/>
                  </a:lnTo>
                  <a:lnTo>
                    <a:pt x="107" y="1706"/>
                  </a:lnTo>
                  <a:lnTo>
                    <a:pt x="23973" y="2025"/>
                  </a:lnTo>
                  <a:lnTo>
                    <a:pt x="24079" y="1"/>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 name="Google Shape;224;p3"/>
            <p:cNvSpPr/>
            <p:nvPr/>
          </p:nvSpPr>
          <p:spPr>
            <a:xfrm>
              <a:off x="3374551" y="637647"/>
              <a:ext cx="739256" cy="62193"/>
            </a:xfrm>
            <a:custGeom>
              <a:avLst/>
              <a:gdLst/>
              <a:ahLst/>
              <a:cxnLst/>
              <a:rect l="l" t="t" r="r" b="b"/>
              <a:pathLst>
                <a:path w="24080" h="2026" fill="none" extrusionOk="0">
                  <a:moveTo>
                    <a:pt x="24079" y="1"/>
                  </a:moveTo>
                  <a:lnTo>
                    <a:pt x="0" y="534"/>
                  </a:lnTo>
                  <a:lnTo>
                    <a:pt x="107" y="1706"/>
                  </a:lnTo>
                  <a:lnTo>
                    <a:pt x="23973" y="2025"/>
                  </a:lnTo>
                  <a:lnTo>
                    <a:pt x="2407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 name="Google Shape;225;p3"/>
            <p:cNvSpPr/>
            <p:nvPr/>
          </p:nvSpPr>
          <p:spPr>
            <a:xfrm>
              <a:off x="3525012" y="781557"/>
              <a:ext cx="448128" cy="549516"/>
            </a:xfrm>
            <a:custGeom>
              <a:avLst/>
              <a:gdLst/>
              <a:ahLst/>
              <a:cxnLst/>
              <a:rect l="l" t="t" r="r" b="b"/>
              <a:pathLst>
                <a:path w="14597" h="17901" extrusionOk="0">
                  <a:moveTo>
                    <a:pt x="14597" y="1"/>
                  </a:moveTo>
                  <a:lnTo>
                    <a:pt x="0" y="214"/>
                  </a:lnTo>
                  <a:lnTo>
                    <a:pt x="533" y="17900"/>
                  </a:lnTo>
                  <a:lnTo>
                    <a:pt x="13212" y="17900"/>
                  </a:lnTo>
                  <a:lnTo>
                    <a:pt x="14597" y="1"/>
                  </a:lnTo>
                  <a:close/>
                </a:path>
              </a:pathLst>
            </a:custGeom>
            <a:solidFill>
              <a:srgbClr val="FFC9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226;p3"/>
            <p:cNvSpPr/>
            <p:nvPr/>
          </p:nvSpPr>
          <p:spPr>
            <a:xfrm>
              <a:off x="3655855" y="987630"/>
              <a:ext cx="248609" cy="287820"/>
            </a:xfrm>
            <a:custGeom>
              <a:avLst/>
              <a:gdLst/>
              <a:ahLst/>
              <a:cxnLst/>
              <a:rect l="l" t="t" r="r" b="b"/>
              <a:pathLst>
                <a:path w="8098" h="9376" extrusionOk="0">
                  <a:moveTo>
                    <a:pt x="4368" y="0"/>
                  </a:moveTo>
                  <a:lnTo>
                    <a:pt x="0" y="2983"/>
                  </a:lnTo>
                  <a:lnTo>
                    <a:pt x="2131" y="9376"/>
                  </a:lnTo>
                  <a:lnTo>
                    <a:pt x="7032" y="9376"/>
                  </a:lnTo>
                  <a:lnTo>
                    <a:pt x="8097" y="4688"/>
                  </a:lnTo>
                  <a:lnTo>
                    <a:pt x="4368" y="0"/>
                  </a:lnTo>
                  <a:close/>
                </a:path>
              </a:pathLst>
            </a:custGeom>
            <a:solidFill>
              <a:srgbClr val="FF5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227;p3"/>
            <p:cNvSpPr/>
            <p:nvPr/>
          </p:nvSpPr>
          <p:spPr>
            <a:xfrm>
              <a:off x="3668933" y="925467"/>
              <a:ext cx="62168" cy="88347"/>
            </a:xfrm>
            <a:custGeom>
              <a:avLst/>
              <a:gdLst/>
              <a:ahLst/>
              <a:cxnLst/>
              <a:rect l="l" t="t" r="r" b="b"/>
              <a:pathLst>
                <a:path w="2025" h="2878" extrusionOk="0">
                  <a:moveTo>
                    <a:pt x="1705" y="1"/>
                  </a:moveTo>
                  <a:lnTo>
                    <a:pt x="0" y="1386"/>
                  </a:lnTo>
                  <a:lnTo>
                    <a:pt x="0" y="2877"/>
                  </a:lnTo>
                  <a:lnTo>
                    <a:pt x="2025" y="2345"/>
                  </a:lnTo>
                  <a:lnTo>
                    <a:pt x="1705"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228;p3"/>
            <p:cNvSpPr/>
            <p:nvPr/>
          </p:nvSpPr>
          <p:spPr>
            <a:xfrm>
              <a:off x="3744148" y="827358"/>
              <a:ext cx="160315" cy="160302"/>
            </a:xfrm>
            <a:custGeom>
              <a:avLst/>
              <a:gdLst/>
              <a:ahLst/>
              <a:cxnLst/>
              <a:rect l="l" t="t" r="r" b="b"/>
              <a:pathLst>
                <a:path w="5222" h="5222" extrusionOk="0">
                  <a:moveTo>
                    <a:pt x="5221" y="0"/>
                  </a:moveTo>
                  <a:lnTo>
                    <a:pt x="214" y="853"/>
                  </a:lnTo>
                  <a:lnTo>
                    <a:pt x="1" y="5221"/>
                  </a:lnTo>
                  <a:lnTo>
                    <a:pt x="1" y="5221"/>
                  </a:lnTo>
                  <a:lnTo>
                    <a:pt x="5221" y="4156"/>
                  </a:lnTo>
                  <a:lnTo>
                    <a:pt x="5221" y="0"/>
                  </a:lnTo>
                  <a:close/>
                </a:path>
              </a:pathLst>
            </a:custGeom>
            <a:solidFill>
              <a:srgbClr val="6B1E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229;p3"/>
            <p:cNvSpPr/>
            <p:nvPr/>
          </p:nvSpPr>
          <p:spPr>
            <a:xfrm>
              <a:off x="3610051" y="1030146"/>
              <a:ext cx="45835" cy="49085"/>
            </a:xfrm>
            <a:custGeom>
              <a:avLst/>
              <a:gdLst/>
              <a:ahLst/>
              <a:cxnLst/>
              <a:rect l="l" t="t" r="r" b="b"/>
              <a:pathLst>
                <a:path w="1493" h="1599" extrusionOk="0">
                  <a:moveTo>
                    <a:pt x="533" y="0"/>
                  </a:moveTo>
                  <a:lnTo>
                    <a:pt x="1" y="1172"/>
                  </a:lnTo>
                  <a:lnTo>
                    <a:pt x="533" y="1598"/>
                  </a:lnTo>
                  <a:lnTo>
                    <a:pt x="1492" y="320"/>
                  </a:lnTo>
                  <a:lnTo>
                    <a:pt x="53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230;p3"/>
            <p:cNvSpPr/>
            <p:nvPr/>
          </p:nvSpPr>
          <p:spPr>
            <a:xfrm>
              <a:off x="3547914" y="1079200"/>
              <a:ext cx="150491" cy="228973"/>
            </a:xfrm>
            <a:custGeom>
              <a:avLst/>
              <a:gdLst/>
              <a:ahLst/>
              <a:cxnLst/>
              <a:rect l="l" t="t" r="r" b="b"/>
              <a:pathLst>
                <a:path w="4902" h="7459" extrusionOk="0">
                  <a:moveTo>
                    <a:pt x="3197" y="0"/>
                  </a:moveTo>
                  <a:lnTo>
                    <a:pt x="0" y="6926"/>
                  </a:lnTo>
                  <a:lnTo>
                    <a:pt x="4582" y="7458"/>
                  </a:lnTo>
                  <a:lnTo>
                    <a:pt x="4901" y="4688"/>
                  </a:lnTo>
                  <a:lnTo>
                    <a:pt x="319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1" name="Google Shape;231;p3"/>
          <p:cNvGrpSpPr/>
          <p:nvPr/>
        </p:nvGrpSpPr>
        <p:grpSpPr>
          <a:xfrm>
            <a:off x="9354820" y="311150"/>
            <a:ext cx="1275715" cy="1861185"/>
            <a:chOff x="2458449" y="383490"/>
            <a:chExt cx="719608" cy="1180749"/>
          </a:xfrm>
        </p:grpSpPr>
        <p:sp>
          <p:nvSpPr>
            <p:cNvPr id="232" name="Google Shape;232;p3"/>
            <p:cNvSpPr/>
            <p:nvPr/>
          </p:nvSpPr>
          <p:spPr>
            <a:xfrm>
              <a:off x="2458449" y="383490"/>
              <a:ext cx="719608" cy="1180749"/>
            </a:xfrm>
            <a:custGeom>
              <a:avLst/>
              <a:gdLst/>
              <a:ahLst/>
              <a:cxnLst/>
              <a:rect l="l" t="t" r="r" b="b"/>
              <a:pathLst>
                <a:path w="23440" h="38464" extrusionOk="0">
                  <a:moveTo>
                    <a:pt x="0" y="1"/>
                  </a:moveTo>
                  <a:lnTo>
                    <a:pt x="1598" y="38463"/>
                  </a:lnTo>
                  <a:lnTo>
                    <a:pt x="21948" y="38463"/>
                  </a:lnTo>
                  <a:lnTo>
                    <a:pt x="23440" y="1"/>
                  </a:lnTo>
                  <a:close/>
                </a:path>
              </a:pathLst>
            </a:custGeom>
            <a:solidFill>
              <a:schemeClr val="accent2"/>
            </a:solidFill>
            <a:ln>
              <a:noFill/>
            </a:ln>
            <a:effectLst>
              <a:outerShdw dist="47625" dir="3000000" algn="bl" rotWithShape="0">
                <a:srgbClr val="000000">
                  <a:alpha val="3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233;p3"/>
            <p:cNvSpPr/>
            <p:nvPr/>
          </p:nvSpPr>
          <p:spPr>
            <a:xfrm>
              <a:off x="2491144" y="409675"/>
              <a:ext cx="657471" cy="1121840"/>
            </a:xfrm>
            <a:custGeom>
              <a:avLst/>
              <a:gdLst/>
              <a:ahLst/>
              <a:cxnLst/>
              <a:rect l="l" t="t" r="r" b="b"/>
              <a:pathLst>
                <a:path w="21416" h="36545" extrusionOk="0">
                  <a:moveTo>
                    <a:pt x="1" y="0"/>
                  </a:moveTo>
                  <a:lnTo>
                    <a:pt x="1919" y="36545"/>
                  </a:lnTo>
                  <a:lnTo>
                    <a:pt x="19924" y="36118"/>
                  </a:lnTo>
                  <a:lnTo>
                    <a:pt x="21416" y="320"/>
                  </a:lnTo>
                  <a:lnTo>
                    <a:pt x="1" y="0"/>
                  </a:lnTo>
                  <a:close/>
                </a:path>
              </a:pathLst>
            </a:custGeom>
            <a:solidFill>
              <a:srgbClr val="895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234;p3"/>
            <p:cNvSpPr/>
            <p:nvPr/>
          </p:nvSpPr>
          <p:spPr>
            <a:xfrm>
              <a:off x="2491144" y="409675"/>
              <a:ext cx="657471" cy="1121840"/>
            </a:xfrm>
            <a:custGeom>
              <a:avLst/>
              <a:gdLst/>
              <a:ahLst/>
              <a:cxnLst/>
              <a:rect l="l" t="t" r="r" b="b"/>
              <a:pathLst>
                <a:path w="21416" h="36545" fill="none" extrusionOk="0">
                  <a:moveTo>
                    <a:pt x="1919" y="36545"/>
                  </a:moveTo>
                  <a:lnTo>
                    <a:pt x="19924" y="36118"/>
                  </a:lnTo>
                  <a:lnTo>
                    <a:pt x="21416" y="320"/>
                  </a:lnTo>
                  <a:lnTo>
                    <a:pt x="1" y="0"/>
                  </a:lnTo>
                  <a:lnTo>
                    <a:pt x="1919" y="3654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235;p3"/>
            <p:cNvSpPr/>
            <p:nvPr/>
          </p:nvSpPr>
          <p:spPr>
            <a:xfrm>
              <a:off x="2523870" y="1518407"/>
              <a:ext cx="592049" cy="36008"/>
            </a:xfrm>
            <a:custGeom>
              <a:avLst/>
              <a:gdLst/>
              <a:ahLst/>
              <a:cxnLst/>
              <a:rect l="l" t="t" r="r" b="b"/>
              <a:pathLst>
                <a:path w="19285" h="1173" extrusionOk="0">
                  <a:moveTo>
                    <a:pt x="18858" y="0"/>
                  </a:moveTo>
                  <a:lnTo>
                    <a:pt x="853" y="427"/>
                  </a:lnTo>
                  <a:lnTo>
                    <a:pt x="0" y="1172"/>
                  </a:lnTo>
                  <a:lnTo>
                    <a:pt x="19285" y="1172"/>
                  </a:lnTo>
                  <a:lnTo>
                    <a:pt x="18858" y="0"/>
                  </a:lnTo>
                  <a:close/>
                </a:path>
              </a:pathLst>
            </a:custGeom>
            <a:solidFill>
              <a:srgbClr val="614F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236;p3"/>
            <p:cNvSpPr/>
            <p:nvPr/>
          </p:nvSpPr>
          <p:spPr>
            <a:xfrm>
              <a:off x="2523870" y="1518407"/>
              <a:ext cx="592049" cy="36008"/>
            </a:xfrm>
            <a:custGeom>
              <a:avLst/>
              <a:gdLst/>
              <a:ahLst/>
              <a:cxnLst/>
              <a:rect l="l" t="t" r="r" b="b"/>
              <a:pathLst>
                <a:path w="19285" h="1173" fill="none" extrusionOk="0">
                  <a:moveTo>
                    <a:pt x="18858" y="0"/>
                  </a:moveTo>
                  <a:lnTo>
                    <a:pt x="18858" y="0"/>
                  </a:lnTo>
                  <a:lnTo>
                    <a:pt x="853" y="427"/>
                  </a:lnTo>
                  <a:lnTo>
                    <a:pt x="0" y="1172"/>
                  </a:lnTo>
                  <a:lnTo>
                    <a:pt x="19285" y="1172"/>
                  </a:lnTo>
                  <a:lnTo>
                    <a:pt x="18858"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237;p3"/>
            <p:cNvSpPr/>
            <p:nvPr/>
          </p:nvSpPr>
          <p:spPr>
            <a:xfrm>
              <a:off x="2464988" y="393313"/>
              <a:ext cx="696737" cy="49085"/>
            </a:xfrm>
            <a:custGeom>
              <a:avLst/>
              <a:gdLst/>
              <a:ahLst/>
              <a:cxnLst/>
              <a:rect l="l" t="t" r="r" b="b"/>
              <a:pathLst>
                <a:path w="22695" h="1599" extrusionOk="0">
                  <a:moveTo>
                    <a:pt x="0" y="1"/>
                  </a:moveTo>
                  <a:lnTo>
                    <a:pt x="853" y="1492"/>
                  </a:lnTo>
                  <a:lnTo>
                    <a:pt x="853" y="533"/>
                  </a:lnTo>
                  <a:lnTo>
                    <a:pt x="22268" y="853"/>
                  </a:lnTo>
                  <a:lnTo>
                    <a:pt x="22161" y="1599"/>
                  </a:lnTo>
                  <a:lnTo>
                    <a:pt x="22694" y="1"/>
                  </a:lnTo>
                  <a:close/>
                </a:path>
              </a:pathLst>
            </a:custGeom>
            <a:solidFill>
              <a:srgbClr val="191919">
                <a:alpha val="26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238;p3"/>
            <p:cNvSpPr/>
            <p:nvPr/>
          </p:nvSpPr>
          <p:spPr>
            <a:xfrm>
              <a:off x="2464988" y="393313"/>
              <a:ext cx="696737" cy="49085"/>
            </a:xfrm>
            <a:custGeom>
              <a:avLst/>
              <a:gdLst/>
              <a:ahLst/>
              <a:cxnLst/>
              <a:rect l="l" t="t" r="r" b="b"/>
              <a:pathLst>
                <a:path w="22695" h="1599" fill="none" extrusionOk="0">
                  <a:moveTo>
                    <a:pt x="22694" y="1"/>
                  </a:moveTo>
                  <a:lnTo>
                    <a:pt x="0" y="1"/>
                  </a:lnTo>
                  <a:lnTo>
                    <a:pt x="853" y="1492"/>
                  </a:lnTo>
                  <a:lnTo>
                    <a:pt x="853" y="1492"/>
                  </a:lnTo>
                  <a:lnTo>
                    <a:pt x="853" y="533"/>
                  </a:lnTo>
                  <a:lnTo>
                    <a:pt x="22268" y="853"/>
                  </a:lnTo>
                  <a:lnTo>
                    <a:pt x="22161" y="1599"/>
                  </a:lnTo>
                  <a:lnTo>
                    <a:pt x="22694"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239;p3"/>
            <p:cNvSpPr/>
            <p:nvPr/>
          </p:nvSpPr>
          <p:spPr>
            <a:xfrm>
              <a:off x="2491144" y="409675"/>
              <a:ext cx="657471" cy="49085"/>
            </a:xfrm>
            <a:custGeom>
              <a:avLst/>
              <a:gdLst/>
              <a:ahLst/>
              <a:cxnLst/>
              <a:rect l="l" t="t" r="r" b="b"/>
              <a:pathLst>
                <a:path w="21416" h="1599" extrusionOk="0">
                  <a:moveTo>
                    <a:pt x="1" y="0"/>
                  </a:moveTo>
                  <a:lnTo>
                    <a:pt x="1" y="959"/>
                  </a:lnTo>
                  <a:lnTo>
                    <a:pt x="21203" y="1598"/>
                  </a:lnTo>
                  <a:lnTo>
                    <a:pt x="21309" y="1066"/>
                  </a:lnTo>
                  <a:lnTo>
                    <a:pt x="21416" y="320"/>
                  </a:lnTo>
                  <a:lnTo>
                    <a:pt x="1" y="0"/>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240;p3"/>
            <p:cNvSpPr/>
            <p:nvPr/>
          </p:nvSpPr>
          <p:spPr>
            <a:xfrm>
              <a:off x="2491144" y="409675"/>
              <a:ext cx="657471" cy="49085"/>
            </a:xfrm>
            <a:custGeom>
              <a:avLst/>
              <a:gdLst/>
              <a:ahLst/>
              <a:cxnLst/>
              <a:rect l="l" t="t" r="r" b="b"/>
              <a:pathLst>
                <a:path w="21416" h="1599" fill="none" extrusionOk="0">
                  <a:moveTo>
                    <a:pt x="1" y="0"/>
                  </a:moveTo>
                  <a:lnTo>
                    <a:pt x="1" y="959"/>
                  </a:lnTo>
                  <a:lnTo>
                    <a:pt x="21203" y="1598"/>
                  </a:lnTo>
                  <a:lnTo>
                    <a:pt x="21309" y="1066"/>
                  </a:lnTo>
                  <a:lnTo>
                    <a:pt x="21416" y="32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241;p3"/>
            <p:cNvSpPr/>
            <p:nvPr/>
          </p:nvSpPr>
          <p:spPr>
            <a:xfrm>
              <a:off x="2595831" y="550300"/>
              <a:ext cx="448128" cy="847128"/>
            </a:xfrm>
            <a:custGeom>
              <a:avLst/>
              <a:gdLst/>
              <a:ahLst/>
              <a:cxnLst/>
              <a:rect l="l" t="t" r="r" b="b"/>
              <a:pathLst>
                <a:path w="14597" h="27596" extrusionOk="0">
                  <a:moveTo>
                    <a:pt x="0" y="1"/>
                  </a:moveTo>
                  <a:lnTo>
                    <a:pt x="1172" y="27595"/>
                  </a:lnTo>
                  <a:lnTo>
                    <a:pt x="13851" y="27595"/>
                  </a:lnTo>
                  <a:lnTo>
                    <a:pt x="14597" y="1"/>
                  </a:lnTo>
                  <a:close/>
                </a:path>
              </a:pathLst>
            </a:custGeom>
            <a:solidFill>
              <a:srgbClr val="FFC9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242;p3"/>
            <p:cNvSpPr/>
            <p:nvPr/>
          </p:nvSpPr>
          <p:spPr>
            <a:xfrm>
              <a:off x="2595831" y="550300"/>
              <a:ext cx="448128" cy="847128"/>
            </a:xfrm>
            <a:custGeom>
              <a:avLst/>
              <a:gdLst/>
              <a:ahLst/>
              <a:cxnLst/>
              <a:rect l="l" t="t" r="r" b="b"/>
              <a:pathLst>
                <a:path w="14597" h="27596" fill="none" extrusionOk="0">
                  <a:moveTo>
                    <a:pt x="1172" y="27595"/>
                  </a:moveTo>
                  <a:lnTo>
                    <a:pt x="0" y="1"/>
                  </a:lnTo>
                  <a:lnTo>
                    <a:pt x="14597" y="1"/>
                  </a:lnTo>
                  <a:lnTo>
                    <a:pt x="13851" y="27595"/>
                  </a:lnTo>
                  <a:lnTo>
                    <a:pt x="1172" y="2759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243;p3"/>
            <p:cNvSpPr/>
            <p:nvPr/>
          </p:nvSpPr>
          <p:spPr>
            <a:xfrm>
              <a:off x="2641605" y="821758"/>
              <a:ext cx="206089" cy="366344"/>
            </a:xfrm>
            <a:custGeom>
              <a:avLst/>
              <a:gdLst/>
              <a:ahLst/>
              <a:cxnLst/>
              <a:rect l="l" t="t" r="r" b="b"/>
              <a:pathLst>
                <a:path w="6713" h="11934" extrusionOk="0">
                  <a:moveTo>
                    <a:pt x="1" y="1"/>
                  </a:moveTo>
                  <a:lnTo>
                    <a:pt x="1066" y="11507"/>
                  </a:lnTo>
                  <a:lnTo>
                    <a:pt x="5115" y="11934"/>
                  </a:lnTo>
                  <a:lnTo>
                    <a:pt x="6713" y="6713"/>
                  </a:lnTo>
                  <a:lnTo>
                    <a:pt x="1" y="1"/>
                  </a:lnTo>
                  <a:close/>
                </a:path>
              </a:pathLst>
            </a:custGeom>
            <a:solidFill>
              <a:srgbClr val="FF5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244;p3"/>
            <p:cNvSpPr/>
            <p:nvPr/>
          </p:nvSpPr>
          <p:spPr>
            <a:xfrm>
              <a:off x="2641605" y="821758"/>
              <a:ext cx="206089" cy="366344"/>
            </a:xfrm>
            <a:custGeom>
              <a:avLst/>
              <a:gdLst/>
              <a:ahLst/>
              <a:cxnLst/>
              <a:rect l="l" t="t" r="r" b="b"/>
              <a:pathLst>
                <a:path w="6713" h="11934" fill="none" extrusionOk="0">
                  <a:moveTo>
                    <a:pt x="1" y="1"/>
                  </a:moveTo>
                  <a:lnTo>
                    <a:pt x="6713" y="6713"/>
                  </a:lnTo>
                  <a:lnTo>
                    <a:pt x="5115" y="11934"/>
                  </a:lnTo>
                  <a:lnTo>
                    <a:pt x="1066" y="11507"/>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245;p3"/>
            <p:cNvSpPr/>
            <p:nvPr/>
          </p:nvSpPr>
          <p:spPr>
            <a:xfrm>
              <a:off x="2814968" y="1132478"/>
              <a:ext cx="45835" cy="143941"/>
            </a:xfrm>
            <a:custGeom>
              <a:avLst/>
              <a:gdLst/>
              <a:ahLst/>
              <a:cxnLst/>
              <a:rect l="l" t="t" r="r" b="b"/>
              <a:pathLst>
                <a:path w="1493" h="4689" extrusionOk="0">
                  <a:moveTo>
                    <a:pt x="214" y="0"/>
                  </a:moveTo>
                  <a:lnTo>
                    <a:pt x="1" y="4688"/>
                  </a:lnTo>
                  <a:lnTo>
                    <a:pt x="1492" y="4369"/>
                  </a:lnTo>
                  <a:lnTo>
                    <a:pt x="149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246;p3"/>
            <p:cNvSpPr/>
            <p:nvPr/>
          </p:nvSpPr>
          <p:spPr>
            <a:xfrm>
              <a:off x="2814968" y="1132478"/>
              <a:ext cx="45835" cy="143941"/>
            </a:xfrm>
            <a:custGeom>
              <a:avLst/>
              <a:gdLst/>
              <a:ahLst/>
              <a:cxnLst/>
              <a:rect l="l" t="t" r="r" b="b"/>
              <a:pathLst>
                <a:path w="1493" h="4689" fill="none" extrusionOk="0">
                  <a:moveTo>
                    <a:pt x="1" y="4688"/>
                  </a:moveTo>
                  <a:lnTo>
                    <a:pt x="214" y="0"/>
                  </a:lnTo>
                  <a:lnTo>
                    <a:pt x="1492" y="0"/>
                  </a:lnTo>
                  <a:lnTo>
                    <a:pt x="1492" y="4369"/>
                  </a:lnTo>
                  <a:lnTo>
                    <a:pt x="1" y="4688"/>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247;p3"/>
            <p:cNvSpPr/>
            <p:nvPr/>
          </p:nvSpPr>
          <p:spPr>
            <a:xfrm>
              <a:off x="2821507" y="579739"/>
              <a:ext cx="179933" cy="425222"/>
            </a:xfrm>
            <a:custGeom>
              <a:avLst/>
              <a:gdLst/>
              <a:ahLst/>
              <a:cxnLst/>
              <a:rect l="l" t="t" r="r" b="b"/>
              <a:pathLst>
                <a:path w="5861" h="13852" extrusionOk="0">
                  <a:moveTo>
                    <a:pt x="5861" y="0"/>
                  </a:moveTo>
                  <a:lnTo>
                    <a:pt x="1918" y="533"/>
                  </a:lnTo>
                  <a:lnTo>
                    <a:pt x="1" y="10442"/>
                  </a:lnTo>
                  <a:lnTo>
                    <a:pt x="1279" y="13851"/>
                  </a:lnTo>
                  <a:lnTo>
                    <a:pt x="3836" y="12892"/>
                  </a:lnTo>
                  <a:lnTo>
                    <a:pt x="5861"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248;p3"/>
            <p:cNvSpPr/>
            <p:nvPr/>
          </p:nvSpPr>
          <p:spPr>
            <a:xfrm>
              <a:off x="2821507" y="579739"/>
              <a:ext cx="179933" cy="425222"/>
            </a:xfrm>
            <a:custGeom>
              <a:avLst/>
              <a:gdLst/>
              <a:ahLst/>
              <a:cxnLst/>
              <a:rect l="l" t="t" r="r" b="b"/>
              <a:pathLst>
                <a:path w="5861" h="13852" fill="none" extrusionOk="0">
                  <a:moveTo>
                    <a:pt x="1279" y="13851"/>
                  </a:moveTo>
                  <a:lnTo>
                    <a:pt x="1" y="10442"/>
                  </a:lnTo>
                  <a:lnTo>
                    <a:pt x="1918" y="533"/>
                  </a:lnTo>
                  <a:lnTo>
                    <a:pt x="5861" y="0"/>
                  </a:lnTo>
                  <a:lnTo>
                    <a:pt x="3836" y="12892"/>
                  </a:lnTo>
                  <a:lnTo>
                    <a:pt x="1279" y="1385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249;p3"/>
            <p:cNvSpPr/>
            <p:nvPr/>
          </p:nvSpPr>
          <p:spPr>
            <a:xfrm>
              <a:off x="2847663" y="972206"/>
              <a:ext cx="124335" cy="137402"/>
            </a:xfrm>
            <a:custGeom>
              <a:avLst/>
              <a:gdLst/>
              <a:ahLst/>
              <a:cxnLst/>
              <a:rect l="l" t="t" r="r" b="b"/>
              <a:pathLst>
                <a:path w="4050" h="4476" extrusionOk="0">
                  <a:moveTo>
                    <a:pt x="4050" y="1"/>
                  </a:moveTo>
                  <a:lnTo>
                    <a:pt x="427" y="1279"/>
                  </a:lnTo>
                  <a:lnTo>
                    <a:pt x="1" y="4156"/>
                  </a:lnTo>
                  <a:lnTo>
                    <a:pt x="427" y="4476"/>
                  </a:lnTo>
                  <a:lnTo>
                    <a:pt x="3517" y="4156"/>
                  </a:lnTo>
                  <a:lnTo>
                    <a:pt x="405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250;p3"/>
            <p:cNvSpPr/>
            <p:nvPr/>
          </p:nvSpPr>
          <p:spPr>
            <a:xfrm>
              <a:off x="2847663" y="972206"/>
              <a:ext cx="124335" cy="137402"/>
            </a:xfrm>
            <a:custGeom>
              <a:avLst/>
              <a:gdLst/>
              <a:ahLst/>
              <a:cxnLst/>
              <a:rect l="l" t="t" r="r" b="b"/>
              <a:pathLst>
                <a:path w="4050" h="4476" fill="none" extrusionOk="0">
                  <a:moveTo>
                    <a:pt x="1" y="4156"/>
                  </a:moveTo>
                  <a:lnTo>
                    <a:pt x="427" y="1279"/>
                  </a:lnTo>
                  <a:lnTo>
                    <a:pt x="4050" y="1"/>
                  </a:lnTo>
                  <a:lnTo>
                    <a:pt x="3517" y="4156"/>
                  </a:lnTo>
                  <a:lnTo>
                    <a:pt x="427" y="4476"/>
                  </a:lnTo>
                  <a:lnTo>
                    <a:pt x="1" y="4156"/>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251;p3"/>
            <p:cNvSpPr/>
            <p:nvPr/>
          </p:nvSpPr>
          <p:spPr>
            <a:xfrm>
              <a:off x="2743007" y="883920"/>
              <a:ext cx="94894" cy="107932"/>
            </a:xfrm>
            <a:custGeom>
              <a:avLst/>
              <a:gdLst/>
              <a:ahLst/>
              <a:cxnLst/>
              <a:rect l="l" t="t" r="r" b="b"/>
              <a:pathLst>
                <a:path w="3091" h="3516" extrusionOk="0">
                  <a:moveTo>
                    <a:pt x="1386" y="0"/>
                  </a:moveTo>
                  <a:lnTo>
                    <a:pt x="1" y="213"/>
                  </a:lnTo>
                  <a:lnTo>
                    <a:pt x="2771" y="3516"/>
                  </a:lnTo>
                  <a:lnTo>
                    <a:pt x="3090" y="2983"/>
                  </a:lnTo>
                  <a:lnTo>
                    <a:pt x="1386" y="0"/>
                  </a:lnTo>
                  <a:close/>
                </a:path>
              </a:pathLst>
            </a:custGeom>
            <a:solidFill>
              <a:srgbClr val="FF98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252;p3"/>
            <p:cNvSpPr/>
            <p:nvPr/>
          </p:nvSpPr>
          <p:spPr>
            <a:xfrm>
              <a:off x="2743007" y="883920"/>
              <a:ext cx="94894" cy="107932"/>
            </a:xfrm>
            <a:custGeom>
              <a:avLst/>
              <a:gdLst/>
              <a:ahLst/>
              <a:cxnLst/>
              <a:rect l="l" t="t" r="r" b="b"/>
              <a:pathLst>
                <a:path w="3091" h="3516" fill="none" extrusionOk="0">
                  <a:moveTo>
                    <a:pt x="2771" y="3516"/>
                  </a:moveTo>
                  <a:lnTo>
                    <a:pt x="1" y="213"/>
                  </a:lnTo>
                  <a:lnTo>
                    <a:pt x="1386" y="0"/>
                  </a:lnTo>
                  <a:lnTo>
                    <a:pt x="3090" y="2983"/>
                  </a:lnTo>
                  <a:lnTo>
                    <a:pt x="2771" y="3516"/>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 name="Google Shape;253;p3"/>
            <p:cNvSpPr/>
            <p:nvPr/>
          </p:nvSpPr>
          <p:spPr>
            <a:xfrm>
              <a:off x="2723390" y="681133"/>
              <a:ext cx="206089" cy="493892"/>
            </a:xfrm>
            <a:custGeom>
              <a:avLst/>
              <a:gdLst/>
              <a:ahLst/>
              <a:cxnLst/>
              <a:rect l="l" t="t" r="r" b="b"/>
              <a:pathLst>
                <a:path w="6713" h="16089" extrusionOk="0">
                  <a:moveTo>
                    <a:pt x="2025" y="6606"/>
                  </a:moveTo>
                  <a:lnTo>
                    <a:pt x="3729" y="9589"/>
                  </a:lnTo>
                  <a:lnTo>
                    <a:pt x="3410" y="10122"/>
                  </a:lnTo>
                  <a:lnTo>
                    <a:pt x="640" y="6819"/>
                  </a:lnTo>
                  <a:lnTo>
                    <a:pt x="2025" y="6606"/>
                  </a:lnTo>
                  <a:close/>
                  <a:moveTo>
                    <a:pt x="4582" y="0"/>
                  </a:moveTo>
                  <a:lnTo>
                    <a:pt x="1066" y="107"/>
                  </a:lnTo>
                  <a:lnTo>
                    <a:pt x="0" y="7245"/>
                  </a:lnTo>
                  <a:lnTo>
                    <a:pt x="4049" y="11294"/>
                  </a:lnTo>
                  <a:lnTo>
                    <a:pt x="2770" y="15343"/>
                  </a:lnTo>
                  <a:lnTo>
                    <a:pt x="3090" y="15769"/>
                  </a:lnTo>
                  <a:lnTo>
                    <a:pt x="3197" y="14703"/>
                  </a:lnTo>
                  <a:lnTo>
                    <a:pt x="4475" y="14703"/>
                  </a:lnTo>
                  <a:lnTo>
                    <a:pt x="4475" y="16088"/>
                  </a:lnTo>
                  <a:lnTo>
                    <a:pt x="6713" y="15130"/>
                  </a:lnTo>
                  <a:lnTo>
                    <a:pt x="6713" y="13744"/>
                  </a:lnTo>
                  <a:lnTo>
                    <a:pt x="4475" y="13958"/>
                  </a:lnTo>
                  <a:lnTo>
                    <a:pt x="4049" y="13638"/>
                  </a:lnTo>
                  <a:lnTo>
                    <a:pt x="4475" y="10761"/>
                  </a:lnTo>
                  <a:lnTo>
                    <a:pt x="6499" y="10015"/>
                  </a:lnTo>
                  <a:lnTo>
                    <a:pt x="6499" y="9802"/>
                  </a:lnTo>
                  <a:lnTo>
                    <a:pt x="4475" y="10548"/>
                  </a:lnTo>
                  <a:lnTo>
                    <a:pt x="3197" y="7139"/>
                  </a:lnTo>
                  <a:lnTo>
                    <a:pt x="4582" y="0"/>
                  </a:lnTo>
                  <a:close/>
                </a:path>
              </a:pathLst>
            </a:custGeom>
            <a:solidFill>
              <a:srgbClr val="FF7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254;p3"/>
            <p:cNvSpPr/>
            <p:nvPr/>
          </p:nvSpPr>
          <p:spPr>
            <a:xfrm>
              <a:off x="2743007" y="883920"/>
              <a:ext cx="94894" cy="107932"/>
            </a:xfrm>
            <a:custGeom>
              <a:avLst/>
              <a:gdLst/>
              <a:ahLst/>
              <a:cxnLst/>
              <a:rect l="l" t="t" r="r" b="b"/>
              <a:pathLst>
                <a:path w="3091" h="3516" fill="none" extrusionOk="0">
                  <a:moveTo>
                    <a:pt x="2771" y="3516"/>
                  </a:moveTo>
                  <a:lnTo>
                    <a:pt x="1" y="213"/>
                  </a:lnTo>
                  <a:lnTo>
                    <a:pt x="1386" y="0"/>
                  </a:lnTo>
                  <a:lnTo>
                    <a:pt x="3090" y="2983"/>
                  </a:lnTo>
                  <a:lnTo>
                    <a:pt x="2771" y="3516"/>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255;p3"/>
            <p:cNvSpPr/>
            <p:nvPr/>
          </p:nvSpPr>
          <p:spPr>
            <a:xfrm>
              <a:off x="2723390" y="681133"/>
              <a:ext cx="206089" cy="493892"/>
            </a:xfrm>
            <a:custGeom>
              <a:avLst/>
              <a:gdLst/>
              <a:ahLst/>
              <a:cxnLst/>
              <a:rect l="l" t="t" r="r" b="b"/>
              <a:pathLst>
                <a:path w="6713" h="16089" fill="none" extrusionOk="0">
                  <a:moveTo>
                    <a:pt x="4582" y="0"/>
                  </a:moveTo>
                  <a:lnTo>
                    <a:pt x="1066" y="107"/>
                  </a:lnTo>
                  <a:lnTo>
                    <a:pt x="0" y="7245"/>
                  </a:lnTo>
                  <a:lnTo>
                    <a:pt x="4049" y="11294"/>
                  </a:lnTo>
                  <a:lnTo>
                    <a:pt x="2770" y="15343"/>
                  </a:lnTo>
                  <a:lnTo>
                    <a:pt x="3090" y="15769"/>
                  </a:lnTo>
                  <a:lnTo>
                    <a:pt x="3197" y="14703"/>
                  </a:lnTo>
                  <a:lnTo>
                    <a:pt x="4475" y="14703"/>
                  </a:lnTo>
                  <a:lnTo>
                    <a:pt x="4475" y="16088"/>
                  </a:lnTo>
                  <a:lnTo>
                    <a:pt x="6713" y="15130"/>
                  </a:lnTo>
                  <a:lnTo>
                    <a:pt x="6713" y="13744"/>
                  </a:lnTo>
                  <a:lnTo>
                    <a:pt x="4475" y="13958"/>
                  </a:lnTo>
                  <a:lnTo>
                    <a:pt x="4049" y="13638"/>
                  </a:lnTo>
                  <a:lnTo>
                    <a:pt x="4475" y="10761"/>
                  </a:lnTo>
                  <a:lnTo>
                    <a:pt x="6499" y="10015"/>
                  </a:lnTo>
                  <a:lnTo>
                    <a:pt x="6499" y="9802"/>
                  </a:lnTo>
                  <a:lnTo>
                    <a:pt x="4475" y="10548"/>
                  </a:lnTo>
                  <a:lnTo>
                    <a:pt x="3197" y="7139"/>
                  </a:lnTo>
                  <a:lnTo>
                    <a:pt x="4582"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256;p3"/>
            <p:cNvSpPr/>
            <p:nvPr/>
          </p:nvSpPr>
          <p:spPr>
            <a:xfrm>
              <a:off x="2707027" y="903536"/>
              <a:ext cx="140667" cy="248588"/>
            </a:xfrm>
            <a:custGeom>
              <a:avLst/>
              <a:gdLst/>
              <a:ahLst/>
              <a:cxnLst/>
              <a:rect l="l" t="t" r="r" b="b"/>
              <a:pathLst>
                <a:path w="4582" h="8098" extrusionOk="0">
                  <a:moveTo>
                    <a:pt x="533" y="0"/>
                  </a:moveTo>
                  <a:lnTo>
                    <a:pt x="1" y="4049"/>
                  </a:lnTo>
                  <a:lnTo>
                    <a:pt x="3303" y="8098"/>
                  </a:lnTo>
                  <a:lnTo>
                    <a:pt x="4582" y="4049"/>
                  </a:lnTo>
                  <a:lnTo>
                    <a:pt x="53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257;p3"/>
            <p:cNvSpPr/>
            <p:nvPr/>
          </p:nvSpPr>
          <p:spPr>
            <a:xfrm>
              <a:off x="2707027" y="903536"/>
              <a:ext cx="140667" cy="248588"/>
            </a:xfrm>
            <a:custGeom>
              <a:avLst/>
              <a:gdLst/>
              <a:ahLst/>
              <a:cxnLst/>
              <a:rect l="l" t="t" r="r" b="b"/>
              <a:pathLst>
                <a:path w="4582" h="8098" fill="none" extrusionOk="0">
                  <a:moveTo>
                    <a:pt x="533" y="0"/>
                  </a:moveTo>
                  <a:lnTo>
                    <a:pt x="1" y="4049"/>
                  </a:lnTo>
                  <a:lnTo>
                    <a:pt x="3303" y="8098"/>
                  </a:lnTo>
                  <a:lnTo>
                    <a:pt x="4582" y="4049"/>
                  </a:lnTo>
                  <a:lnTo>
                    <a:pt x="533"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 name="Google Shape;258;p3"/>
            <p:cNvSpPr/>
            <p:nvPr/>
          </p:nvSpPr>
          <p:spPr>
            <a:xfrm>
              <a:off x="2818253" y="1132478"/>
              <a:ext cx="42550" cy="55624"/>
            </a:xfrm>
            <a:custGeom>
              <a:avLst/>
              <a:gdLst/>
              <a:ahLst/>
              <a:cxnLst/>
              <a:rect l="l" t="t" r="r" b="b"/>
              <a:pathLst>
                <a:path w="1386" h="1812" extrusionOk="0">
                  <a:moveTo>
                    <a:pt x="107" y="0"/>
                  </a:moveTo>
                  <a:lnTo>
                    <a:pt x="0" y="1066"/>
                  </a:lnTo>
                  <a:lnTo>
                    <a:pt x="639" y="1812"/>
                  </a:lnTo>
                  <a:lnTo>
                    <a:pt x="1385" y="1385"/>
                  </a:lnTo>
                  <a:lnTo>
                    <a:pt x="1385" y="0"/>
                  </a:lnTo>
                  <a:close/>
                </a:path>
              </a:pathLst>
            </a:custGeom>
            <a:solidFill>
              <a:srgbClr val="9F26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259;p3"/>
            <p:cNvSpPr/>
            <p:nvPr/>
          </p:nvSpPr>
          <p:spPr>
            <a:xfrm>
              <a:off x="2818253" y="1132478"/>
              <a:ext cx="42550" cy="55624"/>
            </a:xfrm>
            <a:custGeom>
              <a:avLst/>
              <a:gdLst/>
              <a:ahLst/>
              <a:cxnLst/>
              <a:rect l="l" t="t" r="r" b="b"/>
              <a:pathLst>
                <a:path w="1386" h="1812" fill="none" extrusionOk="0">
                  <a:moveTo>
                    <a:pt x="1385" y="0"/>
                  </a:moveTo>
                  <a:lnTo>
                    <a:pt x="107" y="0"/>
                  </a:lnTo>
                  <a:lnTo>
                    <a:pt x="0" y="1066"/>
                  </a:lnTo>
                  <a:lnTo>
                    <a:pt x="639" y="1812"/>
                  </a:lnTo>
                  <a:lnTo>
                    <a:pt x="1385" y="1385"/>
                  </a:lnTo>
                  <a:lnTo>
                    <a:pt x="1385"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260;p3"/>
            <p:cNvSpPr/>
            <p:nvPr/>
          </p:nvSpPr>
          <p:spPr>
            <a:xfrm>
              <a:off x="2821507" y="677848"/>
              <a:ext cx="101433" cy="327113"/>
            </a:xfrm>
            <a:custGeom>
              <a:avLst/>
              <a:gdLst/>
              <a:ahLst/>
              <a:cxnLst/>
              <a:rect l="l" t="t" r="r" b="b"/>
              <a:pathLst>
                <a:path w="3304" h="10656" extrusionOk="0">
                  <a:moveTo>
                    <a:pt x="2877" y="1"/>
                  </a:moveTo>
                  <a:lnTo>
                    <a:pt x="1386" y="107"/>
                  </a:lnTo>
                  <a:lnTo>
                    <a:pt x="1" y="7246"/>
                  </a:lnTo>
                  <a:lnTo>
                    <a:pt x="1279" y="10655"/>
                  </a:lnTo>
                  <a:lnTo>
                    <a:pt x="3303" y="9909"/>
                  </a:lnTo>
                  <a:lnTo>
                    <a:pt x="2877" y="1"/>
                  </a:lnTo>
                  <a:close/>
                </a:path>
              </a:pathLst>
            </a:custGeom>
            <a:solidFill>
              <a:srgbClr val="6B12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261;p3"/>
            <p:cNvSpPr/>
            <p:nvPr/>
          </p:nvSpPr>
          <p:spPr>
            <a:xfrm>
              <a:off x="2821507" y="677848"/>
              <a:ext cx="101433" cy="327113"/>
            </a:xfrm>
            <a:custGeom>
              <a:avLst/>
              <a:gdLst/>
              <a:ahLst/>
              <a:cxnLst/>
              <a:rect l="l" t="t" r="r" b="b"/>
              <a:pathLst>
                <a:path w="3304" h="10656" fill="none" extrusionOk="0">
                  <a:moveTo>
                    <a:pt x="2877" y="1"/>
                  </a:moveTo>
                  <a:lnTo>
                    <a:pt x="1386" y="107"/>
                  </a:lnTo>
                  <a:lnTo>
                    <a:pt x="1" y="7246"/>
                  </a:lnTo>
                  <a:lnTo>
                    <a:pt x="1279" y="10655"/>
                  </a:lnTo>
                  <a:lnTo>
                    <a:pt x="3303" y="9909"/>
                  </a:lnTo>
                  <a:lnTo>
                    <a:pt x="2877"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262;p3"/>
            <p:cNvSpPr/>
            <p:nvPr/>
          </p:nvSpPr>
          <p:spPr>
            <a:xfrm>
              <a:off x="2847663" y="988568"/>
              <a:ext cx="81815" cy="121040"/>
            </a:xfrm>
            <a:custGeom>
              <a:avLst/>
              <a:gdLst/>
              <a:ahLst/>
              <a:cxnLst/>
              <a:rect l="l" t="t" r="r" b="b"/>
              <a:pathLst>
                <a:path w="2665" h="3943" extrusionOk="0">
                  <a:moveTo>
                    <a:pt x="2451" y="0"/>
                  </a:moveTo>
                  <a:lnTo>
                    <a:pt x="427" y="746"/>
                  </a:lnTo>
                  <a:lnTo>
                    <a:pt x="1" y="3623"/>
                  </a:lnTo>
                  <a:lnTo>
                    <a:pt x="427" y="3943"/>
                  </a:lnTo>
                  <a:lnTo>
                    <a:pt x="2665" y="3729"/>
                  </a:lnTo>
                  <a:lnTo>
                    <a:pt x="24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 name="Google Shape;263;p3"/>
            <p:cNvSpPr/>
            <p:nvPr/>
          </p:nvSpPr>
          <p:spPr>
            <a:xfrm>
              <a:off x="2847663" y="988568"/>
              <a:ext cx="81815" cy="121040"/>
            </a:xfrm>
            <a:custGeom>
              <a:avLst/>
              <a:gdLst/>
              <a:ahLst/>
              <a:cxnLst/>
              <a:rect l="l" t="t" r="r" b="b"/>
              <a:pathLst>
                <a:path w="2665" h="3943" fill="none" extrusionOk="0">
                  <a:moveTo>
                    <a:pt x="2451" y="0"/>
                  </a:moveTo>
                  <a:lnTo>
                    <a:pt x="427" y="746"/>
                  </a:lnTo>
                  <a:lnTo>
                    <a:pt x="1" y="3623"/>
                  </a:lnTo>
                  <a:lnTo>
                    <a:pt x="427" y="3943"/>
                  </a:lnTo>
                  <a:lnTo>
                    <a:pt x="2665" y="3729"/>
                  </a:lnTo>
                  <a:lnTo>
                    <a:pt x="245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 name="Google Shape;264;p3"/>
            <p:cNvSpPr/>
            <p:nvPr/>
          </p:nvSpPr>
          <p:spPr>
            <a:xfrm>
              <a:off x="2743007" y="883920"/>
              <a:ext cx="94894" cy="107932"/>
            </a:xfrm>
            <a:custGeom>
              <a:avLst/>
              <a:gdLst/>
              <a:ahLst/>
              <a:cxnLst/>
              <a:rect l="l" t="t" r="r" b="b"/>
              <a:pathLst>
                <a:path w="3091" h="3516" extrusionOk="0">
                  <a:moveTo>
                    <a:pt x="1386" y="0"/>
                  </a:moveTo>
                  <a:lnTo>
                    <a:pt x="1" y="213"/>
                  </a:lnTo>
                  <a:lnTo>
                    <a:pt x="2771" y="3516"/>
                  </a:lnTo>
                  <a:lnTo>
                    <a:pt x="3090" y="2983"/>
                  </a:lnTo>
                  <a:lnTo>
                    <a:pt x="138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 name="Google Shape;265;p3"/>
            <p:cNvSpPr/>
            <p:nvPr/>
          </p:nvSpPr>
          <p:spPr>
            <a:xfrm>
              <a:off x="2743007" y="883920"/>
              <a:ext cx="94894" cy="107932"/>
            </a:xfrm>
            <a:custGeom>
              <a:avLst/>
              <a:gdLst/>
              <a:ahLst/>
              <a:cxnLst/>
              <a:rect l="l" t="t" r="r" b="b"/>
              <a:pathLst>
                <a:path w="3091" h="3516" fill="none" extrusionOk="0">
                  <a:moveTo>
                    <a:pt x="1386" y="0"/>
                  </a:moveTo>
                  <a:lnTo>
                    <a:pt x="1" y="213"/>
                  </a:lnTo>
                  <a:lnTo>
                    <a:pt x="2771" y="3516"/>
                  </a:lnTo>
                  <a:lnTo>
                    <a:pt x="3090" y="2983"/>
                  </a:lnTo>
                  <a:lnTo>
                    <a:pt x="1386"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6" name="Google Shape;266;p3"/>
          <p:cNvGrpSpPr/>
          <p:nvPr/>
        </p:nvGrpSpPr>
        <p:grpSpPr>
          <a:xfrm>
            <a:off x="-299085" y="3636010"/>
            <a:ext cx="1745615" cy="3321050"/>
            <a:chOff x="-2306975" y="-1486200"/>
            <a:chExt cx="1429125" cy="3057225"/>
          </a:xfrm>
        </p:grpSpPr>
        <p:grpSp>
          <p:nvGrpSpPr>
            <p:cNvPr id="7" name="Google Shape;267;p3"/>
            <p:cNvGrpSpPr/>
            <p:nvPr/>
          </p:nvGrpSpPr>
          <p:grpSpPr>
            <a:xfrm>
              <a:off x="-2306975" y="-1486200"/>
              <a:ext cx="1429125" cy="3004725"/>
              <a:chOff x="-2306975" y="-1486200"/>
              <a:chExt cx="1429125" cy="3004725"/>
            </a:xfrm>
          </p:grpSpPr>
          <p:sp>
            <p:nvSpPr>
              <p:cNvPr id="268" name="Google Shape;268;p3"/>
              <p:cNvSpPr/>
              <p:nvPr/>
            </p:nvSpPr>
            <p:spPr>
              <a:xfrm>
                <a:off x="-1450650" y="-1486200"/>
                <a:ext cx="195075" cy="893900"/>
              </a:xfrm>
              <a:custGeom>
                <a:avLst/>
                <a:gdLst/>
                <a:ahLst/>
                <a:cxnLst/>
                <a:rect l="l" t="t" r="r" b="b"/>
                <a:pathLst>
                  <a:path w="7803" h="35756" extrusionOk="0">
                    <a:moveTo>
                      <a:pt x="6089" y="0"/>
                    </a:moveTo>
                    <a:lnTo>
                      <a:pt x="5842" y="723"/>
                    </a:lnTo>
                    <a:lnTo>
                      <a:pt x="5176" y="2645"/>
                    </a:lnTo>
                    <a:lnTo>
                      <a:pt x="4225" y="5461"/>
                    </a:lnTo>
                    <a:lnTo>
                      <a:pt x="3692" y="7098"/>
                    </a:lnTo>
                    <a:lnTo>
                      <a:pt x="3140" y="8849"/>
                    </a:lnTo>
                    <a:lnTo>
                      <a:pt x="2588" y="10656"/>
                    </a:lnTo>
                    <a:lnTo>
                      <a:pt x="2036" y="12483"/>
                    </a:lnTo>
                    <a:lnTo>
                      <a:pt x="1522" y="14310"/>
                    </a:lnTo>
                    <a:lnTo>
                      <a:pt x="1066" y="16080"/>
                    </a:lnTo>
                    <a:lnTo>
                      <a:pt x="856" y="16917"/>
                    </a:lnTo>
                    <a:lnTo>
                      <a:pt x="666" y="17735"/>
                    </a:lnTo>
                    <a:lnTo>
                      <a:pt x="495" y="18534"/>
                    </a:lnTo>
                    <a:lnTo>
                      <a:pt x="343" y="19277"/>
                    </a:lnTo>
                    <a:lnTo>
                      <a:pt x="228" y="19981"/>
                    </a:lnTo>
                    <a:lnTo>
                      <a:pt x="133" y="20647"/>
                    </a:lnTo>
                    <a:lnTo>
                      <a:pt x="57" y="21237"/>
                    </a:lnTo>
                    <a:lnTo>
                      <a:pt x="19" y="21788"/>
                    </a:lnTo>
                    <a:lnTo>
                      <a:pt x="0" y="22854"/>
                    </a:lnTo>
                    <a:lnTo>
                      <a:pt x="38" y="23958"/>
                    </a:lnTo>
                    <a:lnTo>
                      <a:pt x="95" y="25119"/>
                    </a:lnTo>
                    <a:lnTo>
                      <a:pt x="171" y="26279"/>
                    </a:lnTo>
                    <a:lnTo>
                      <a:pt x="286" y="27459"/>
                    </a:lnTo>
                    <a:lnTo>
                      <a:pt x="419" y="28620"/>
                    </a:lnTo>
                    <a:lnTo>
                      <a:pt x="571" y="29743"/>
                    </a:lnTo>
                    <a:lnTo>
                      <a:pt x="704" y="30827"/>
                    </a:lnTo>
                    <a:lnTo>
                      <a:pt x="1009" y="32787"/>
                    </a:lnTo>
                    <a:lnTo>
                      <a:pt x="1294" y="34348"/>
                    </a:lnTo>
                    <a:lnTo>
                      <a:pt x="1484" y="35375"/>
                    </a:lnTo>
                    <a:lnTo>
                      <a:pt x="1561" y="35756"/>
                    </a:lnTo>
                    <a:lnTo>
                      <a:pt x="2341" y="34424"/>
                    </a:lnTo>
                    <a:lnTo>
                      <a:pt x="3159" y="32978"/>
                    </a:lnTo>
                    <a:lnTo>
                      <a:pt x="4148" y="31246"/>
                    </a:lnTo>
                    <a:lnTo>
                      <a:pt x="5176" y="29362"/>
                    </a:lnTo>
                    <a:lnTo>
                      <a:pt x="5671" y="28411"/>
                    </a:lnTo>
                    <a:lnTo>
                      <a:pt x="6147" y="27478"/>
                    </a:lnTo>
                    <a:lnTo>
                      <a:pt x="6584" y="26603"/>
                    </a:lnTo>
                    <a:lnTo>
                      <a:pt x="6965" y="25766"/>
                    </a:lnTo>
                    <a:lnTo>
                      <a:pt x="7288" y="25042"/>
                    </a:lnTo>
                    <a:lnTo>
                      <a:pt x="7536" y="24395"/>
                    </a:lnTo>
                    <a:lnTo>
                      <a:pt x="7593" y="24243"/>
                    </a:lnTo>
                    <a:lnTo>
                      <a:pt x="7631" y="24053"/>
                    </a:lnTo>
                    <a:lnTo>
                      <a:pt x="7688" y="23615"/>
                    </a:lnTo>
                    <a:lnTo>
                      <a:pt x="7745" y="23082"/>
                    </a:lnTo>
                    <a:lnTo>
                      <a:pt x="7783" y="22455"/>
                    </a:lnTo>
                    <a:lnTo>
                      <a:pt x="7802" y="21750"/>
                    </a:lnTo>
                    <a:lnTo>
                      <a:pt x="7802" y="20989"/>
                    </a:lnTo>
                    <a:lnTo>
                      <a:pt x="7783" y="20171"/>
                    </a:lnTo>
                    <a:lnTo>
                      <a:pt x="7764" y="19277"/>
                    </a:lnTo>
                    <a:lnTo>
                      <a:pt x="7669" y="17355"/>
                    </a:lnTo>
                    <a:lnTo>
                      <a:pt x="7555" y="15319"/>
                    </a:lnTo>
                    <a:lnTo>
                      <a:pt x="7402" y="13187"/>
                    </a:lnTo>
                    <a:lnTo>
                      <a:pt x="7212" y="11037"/>
                    </a:lnTo>
                    <a:lnTo>
                      <a:pt x="7022" y="8925"/>
                    </a:lnTo>
                    <a:lnTo>
                      <a:pt x="6832" y="6908"/>
                    </a:lnTo>
                    <a:lnTo>
                      <a:pt x="6470" y="3387"/>
                    </a:lnTo>
                    <a:lnTo>
                      <a:pt x="6204" y="932"/>
                    </a:lnTo>
                    <a:lnTo>
                      <a:pt x="6089" y="0"/>
                    </a:lnTo>
                    <a:close/>
                  </a:path>
                </a:pathLst>
              </a:custGeom>
              <a:solidFill>
                <a:srgbClr val="ACBB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 name="Google Shape;269;p3"/>
              <p:cNvSpPr/>
              <p:nvPr/>
            </p:nvSpPr>
            <p:spPr>
              <a:xfrm>
                <a:off x="-1411650" y="-1471475"/>
                <a:ext cx="115150" cy="879175"/>
              </a:xfrm>
              <a:custGeom>
                <a:avLst/>
                <a:gdLst/>
                <a:ahLst/>
                <a:cxnLst/>
                <a:rect l="l" t="t" r="r" b="b"/>
                <a:pathLst>
                  <a:path w="4606" h="35167" extrusionOk="0">
                    <a:moveTo>
                      <a:pt x="4606" y="1"/>
                    </a:moveTo>
                    <a:lnTo>
                      <a:pt x="4054" y="3540"/>
                    </a:lnTo>
                    <a:lnTo>
                      <a:pt x="3464" y="7441"/>
                    </a:lnTo>
                    <a:lnTo>
                      <a:pt x="2760" y="12351"/>
                    </a:lnTo>
                    <a:lnTo>
                      <a:pt x="1999" y="17907"/>
                    </a:lnTo>
                    <a:lnTo>
                      <a:pt x="1618" y="20819"/>
                    </a:lnTo>
                    <a:lnTo>
                      <a:pt x="1237" y="23768"/>
                    </a:lnTo>
                    <a:lnTo>
                      <a:pt x="876" y="26737"/>
                    </a:lnTo>
                    <a:lnTo>
                      <a:pt x="552" y="29648"/>
                    </a:lnTo>
                    <a:lnTo>
                      <a:pt x="248" y="32465"/>
                    </a:lnTo>
                    <a:lnTo>
                      <a:pt x="1" y="35167"/>
                    </a:lnTo>
                    <a:lnTo>
                      <a:pt x="4606" y="1"/>
                    </a:lnTo>
                    <a:close/>
                  </a:path>
                </a:pathLst>
              </a:custGeom>
              <a:solidFill>
                <a:srgbClr val="93A0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 name="Google Shape;270;p3"/>
              <p:cNvSpPr/>
              <p:nvPr/>
            </p:nvSpPr>
            <p:spPr>
              <a:xfrm>
                <a:off x="-1382150" y="-1190775"/>
                <a:ext cx="126575" cy="371550"/>
              </a:xfrm>
              <a:custGeom>
                <a:avLst/>
                <a:gdLst/>
                <a:ahLst/>
                <a:cxnLst/>
                <a:rect l="l" t="t" r="r" b="b"/>
                <a:pathLst>
                  <a:path w="5063" h="14862" extrusionOk="0">
                    <a:moveTo>
                      <a:pt x="4548" y="0"/>
                    </a:moveTo>
                    <a:lnTo>
                      <a:pt x="1732" y="1694"/>
                    </a:lnTo>
                    <a:lnTo>
                      <a:pt x="0" y="14862"/>
                    </a:lnTo>
                    <a:lnTo>
                      <a:pt x="5062" y="9971"/>
                    </a:lnTo>
                    <a:lnTo>
                      <a:pt x="5005" y="8792"/>
                    </a:lnTo>
                    <a:lnTo>
                      <a:pt x="4891" y="6013"/>
                    </a:lnTo>
                    <a:lnTo>
                      <a:pt x="4720" y="2702"/>
                    </a:lnTo>
                    <a:lnTo>
                      <a:pt x="4643" y="1218"/>
                    </a:lnTo>
                    <a:lnTo>
                      <a:pt x="4548" y="0"/>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 name="Google Shape;271;p3"/>
              <p:cNvSpPr/>
              <p:nvPr/>
            </p:nvSpPr>
            <p:spPr>
              <a:xfrm>
                <a:off x="-1641900" y="-876325"/>
                <a:ext cx="204100" cy="1088500"/>
              </a:xfrm>
              <a:custGeom>
                <a:avLst/>
                <a:gdLst/>
                <a:ahLst/>
                <a:cxnLst/>
                <a:rect l="l" t="t" r="r" b="b"/>
                <a:pathLst>
                  <a:path w="8164" h="43540" extrusionOk="0">
                    <a:moveTo>
                      <a:pt x="743" y="0"/>
                    </a:moveTo>
                    <a:lnTo>
                      <a:pt x="666" y="952"/>
                    </a:lnTo>
                    <a:lnTo>
                      <a:pt x="495" y="3464"/>
                    </a:lnTo>
                    <a:lnTo>
                      <a:pt x="400" y="5176"/>
                    </a:lnTo>
                    <a:lnTo>
                      <a:pt x="305" y="7117"/>
                    </a:lnTo>
                    <a:lnTo>
                      <a:pt x="210" y="9230"/>
                    </a:lnTo>
                    <a:lnTo>
                      <a:pt x="115" y="11456"/>
                    </a:lnTo>
                    <a:lnTo>
                      <a:pt x="38" y="13721"/>
                    </a:lnTo>
                    <a:lnTo>
                      <a:pt x="0" y="16004"/>
                    </a:lnTo>
                    <a:lnTo>
                      <a:pt x="0" y="18211"/>
                    </a:lnTo>
                    <a:lnTo>
                      <a:pt x="19" y="19277"/>
                    </a:lnTo>
                    <a:lnTo>
                      <a:pt x="38" y="20305"/>
                    </a:lnTo>
                    <a:lnTo>
                      <a:pt x="77" y="21294"/>
                    </a:lnTo>
                    <a:lnTo>
                      <a:pt x="115" y="22246"/>
                    </a:lnTo>
                    <a:lnTo>
                      <a:pt x="191" y="23121"/>
                    </a:lnTo>
                    <a:lnTo>
                      <a:pt x="267" y="23939"/>
                    </a:lnTo>
                    <a:lnTo>
                      <a:pt x="362" y="24681"/>
                    </a:lnTo>
                    <a:lnTo>
                      <a:pt x="457" y="25347"/>
                    </a:lnTo>
                    <a:lnTo>
                      <a:pt x="590" y="25937"/>
                    </a:lnTo>
                    <a:lnTo>
                      <a:pt x="666" y="26185"/>
                    </a:lnTo>
                    <a:lnTo>
                      <a:pt x="743" y="26413"/>
                    </a:lnTo>
                    <a:lnTo>
                      <a:pt x="1085" y="27384"/>
                    </a:lnTo>
                    <a:lnTo>
                      <a:pt x="1504" y="28506"/>
                    </a:lnTo>
                    <a:lnTo>
                      <a:pt x="2512" y="31075"/>
                    </a:lnTo>
                    <a:lnTo>
                      <a:pt x="3635" y="33892"/>
                    </a:lnTo>
                    <a:lnTo>
                      <a:pt x="4796" y="36727"/>
                    </a:lnTo>
                    <a:lnTo>
                      <a:pt x="6756" y="41522"/>
                    </a:lnTo>
                    <a:lnTo>
                      <a:pt x="7612" y="43539"/>
                    </a:lnTo>
                    <a:lnTo>
                      <a:pt x="7650" y="43007"/>
                    </a:lnTo>
                    <a:lnTo>
                      <a:pt x="7783" y="41560"/>
                    </a:lnTo>
                    <a:lnTo>
                      <a:pt x="7936" y="39391"/>
                    </a:lnTo>
                    <a:lnTo>
                      <a:pt x="8012" y="38078"/>
                    </a:lnTo>
                    <a:lnTo>
                      <a:pt x="8069" y="36651"/>
                    </a:lnTo>
                    <a:lnTo>
                      <a:pt x="8126" y="35147"/>
                    </a:lnTo>
                    <a:lnTo>
                      <a:pt x="8164" y="33568"/>
                    </a:lnTo>
                    <a:lnTo>
                      <a:pt x="8164" y="31951"/>
                    </a:lnTo>
                    <a:lnTo>
                      <a:pt x="8145" y="30295"/>
                    </a:lnTo>
                    <a:lnTo>
                      <a:pt x="8107" y="28659"/>
                    </a:lnTo>
                    <a:lnTo>
                      <a:pt x="8050" y="27840"/>
                    </a:lnTo>
                    <a:lnTo>
                      <a:pt x="8012" y="27041"/>
                    </a:lnTo>
                    <a:lnTo>
                      <a:pt x="7936" y="26261"/>
                    </a:lnTo>
                    <a:lnTo>
                      <a:pt x="7859" y="25481"/>
                    </a:lnTo>
                    <a:lnTo>
                      <a:pt x="7783" y="24719"/>
                    </a:lnTo>
                    <a:lnTo>
                      <a:pt x="7669" y="23996"/>
                    </a:lnTo>
                    <a:lnTo>
                      <a:pt x="7555" y="23235"/>
                    </a:lnTo>
                    <a:lnTo>
                      <a:pt x="7403" y="22455"/>
                    </a:lnTo>
                    <a:lnTo>
                      <a:pt x="7231" y="21618"/>
                    </a:lnTo>
                    <a:lnTo>
                      <a:pt x="7041" y="20742"/>
                    </a:lnTo>
                    <a:lnTo>
                      <a:pt x="6604" y="18916"/>
                    </a:lnTo>
                    <a:lnTo>
                      <a:pt x="6109" y="16994"/>
                    </a:lnTo>
                    <a:lnTo>
                      <a:pt x="5557" y="15015"/>
                    </a:lnTo>
                    <a:lnTo>
                      <a:pt x="4967" y="13016"/>
                    </a:lnTo>
                    <a:lnTo>
                      <a:pt x="4377" y="11037"/>
                    </a:lnTo>
                    <a:lnTo>
                      <a:pt x="3768" y="9096"/>
                    </a:lnTo>
                    <a:lnTo>
                      <a:pt x="3178" y="7270"/>
                    </a:lnTo>
                    <a:lnTo>
                      <a:pt x="2626" y="5557"/>
                    </a:lnTo>
                    <a:lnTo>
                      <a:pt x="1656" y="2665"/>
                    </a:lnTo>
                    <a:lnTo>
                      <a:pt x="990" y="724"/>
                    </a:lnTo>
                    <a:lnTo>
                      <a:pt x="743" y="0"/>
                    </a:lnTo>
                    <a:close/>
                  </a:path>
                </a:pathLst>
              </a:custGeom>
              <a:solidFill>
                <a:srgbClr val="ACBB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 name="Google Shape;272;p3"/>
              <p:cNvSpPr/>
              <p:nvPr/>
            </p:nvSpPr>
            <p:spPr>
              <a:xfrm>
                <a:off x="-1641900" y="-876325"/>
                <a:ext cx="204100" cy="1088500"/>
              </a:xfrm>
              <a:custGeom>
                <a:avLst/>
                <a:gdLst/>
                <a:ahLst/>
                <a:cxnLst/>
                <a:rect l="l" t="t" r="r" b="b"/>
                <a:pathLst>
                  <a:path w="8164" h="43540" fill="none" extrusionOk="0">
                    <a:moveTo>
                      <a:pt x="7612" y="43539"/>
                    </a:moveTo>
                    <a:lnTo>
                      <a:pt x="7612" y="43539"/>
                    </a:lnTo>
                    <a:lnTo>
                      <a:pt x="6756" y="41522"/>
                    </a:lnTo>
                    <a:lnTo>
                      <a:pt x="4796" y="36727"/>
                    </a:lnTo>
                    <a:lnTo>
                      <a:pt x="3635" y="33892"/>
                    </a:lnTo>
                    <a:lnTo>
                      <a:pt x="2512" y="31075"/>
                    </a:lnTo>
                    <a:lnTo>
                      <a:pt x="1504" y="28506"/>
                    </a:lnTo>
                    <a:lnTo>
                      <a:pt x="1085" y="27384"/>
                    </a:lnTo>
                    <a:lnTo>
                      <a:pt x="743" y="26413"/>
                    </a:lnTo>
                    <a:lnTo>
                      <a:pt x="743" y="26413"/>
                    </a:lnTo>
                    <a:lnTo>
                      <a:pt x="666" y="26185"/>
                    </a:lnTo>
                    <a:lnTo>
                      <a:pt x="590" y="25937"/>
                    </a:lnTo>
                    <a:lnTo>
                      <a:pt x="457" y="25347"/>
                    </a:lnTo>
                    <a:lnTo>
                      <a:pt x="362" y="24681"/>
                    </a:lnTo>
                    <a:lnTo>
                      <a:pt x="267" y="23939"/>
                    </a:lnTo>
                    <a:lnTo>
                      <a:pt x="191" y="23121"/>
                    </a:lnTo>
                    <a:lnTo>
                      <a:pt x="115" y="22246"/>
                    </a:lnTo>
                    <a:lnTo>
                      <a:pt x="77" y="21294"/>
                    </a:lnTo>
                    <a:lnTo>
                      <a:pt x="38" y="20305"/>
                    </a:lnTo>
                    <a:lnTo>
                      <a:pt x="19" y="19277"/>
                    </a:lnTo>
                    <a:lnTo>
                      <a:pt x="0" y="18211"/>
                    </a:lnTo>
                    <a:lnTo>
                      <a:pt x="0" y="16004"/>
                    </a:lnTo>
                    <a:lnTo>
                      <a:pt x="38" y="13721"/>
                    </a:lnTo>
                    <a:lnTo>
                      <a:pt x="115" y="11456"/>
                    </a:lnTo>
                    <a:lnTo>
                      <a:pt x="210" y="9230"/>
                    </a:lnTo>
                    <a:lnTo>
                      <a:pt x="305" y="7117"/>
                    </a:lnTo>
                    <a:lnTo>
                      <a:pt x="400" y="5176"/>
                    </a:lnTo>
                    <a:lnTo>
                      <a:pt x="495" y="3464"/>
                    </a:lnTo>
                    <a:lnTo>
                      <a:pt x="666" y="952"/>
                    </a:lnTo>
                    <a:lnTo>
                      <a:pt x="743" y="0"/>
                    </a:lnTo>
                    <a:lnTo>
                      <a:pt x="743" y="0"/>
                    </a:lnTo>
                    <a:lnTo>
                      <a:pt x="990" y="724"/>
                    </a:lnTo>
                    <a:lnTo>
                      <a:pt x="1656" y="2665"/>
                    </a:lnTo>
                    <a:lnTo>
                      <a:pt x="2626" y="5557"/>
                    </a:lnTo>
                    <a:lnTo>
                      <a:pt x="3178" y="7270"/>
                    </a:lnTo>
                    <a:lnTo>
                      <a:pt x="3768" y="9096"/>
                    </a:lnTo>
                    <a:lnTo>
                      <a:pt x="4377" y="11037"/>
                    </a:lnTo>
                    <a:lnTo>
                      <a:pt x="4967" y="13016"/>
                    </a:lnTo>
                    <a:lnTo>
                      <a:pt x="5557" y="15015"/>
                    </a:lnTo>
                    <a:lnTo>
                      <a:pt x="6109" y="16994"/>
                    </a:lnTo>
                    <a:lnTo>
                      <a:pt x="6604" y="18916"/>
                    </a:lnTo>
                    <a:lnTo>
                      <a:pt x="7041" y="20742"/>
                    </a:lnTo>
                    <a:lnTo>
                      <a:pt x="7231" y="21618"/>
                    </a:lnTo>
                    <a:lnTo>
                      <a:pt x="7403" y="22455"/>
                    </a:lnTo>
                    <a:lnTo>
                      <a:pt x="7555" y="23235"/>
                    </a:lnTo>
                    <a:lnTo>
                      <a:pt x="7669" y="23996"/>
                    </a:lnTo>
                    <a:lnTo>
                      <a:pt x="7669" y="23996"/>
                    </a:lnTo>
                    <a:lnTo>
                      <a:pt x="7783" y="24719"/>
                    </a:lnTo>
                    <a:lnTo>
                      <a:pt x="7859" y="25481"/>
                    </a:lnTo>
                    <a:lnTo>
                      <a:pt x="7936" y="26261"/>
                    </a:lnTo>
                    <a:lnTo>
                      <a:pt x="8012" y="27041"/>
                    </a:lnTo>
                    <a:lnTo>
                      <a:pt x="8050" y="27840"/>
                    </a:lnTo>
                    <a:lnTo>
                      <a:pt x="8107" y="28659"/>
                    </a:lnTo>
                    <a:lnTo>
                      <a:pt x="8145" y="30295"/>
                    </a:lnTo>
                    <a:lnTo>
                      <a:pt x="8164" y="31951"/>
                    </a:lnTo>
                    <a:lnTo>
                      <a:pt x="8164" y="33568"/>
                    </a:lnTo>
                    <a:lnTo>
                      <a:pt x="8126" y="35147"/>
                    </a:lnTo>
                    <a:lnTo>
                      <a:pt x="8069" y="36651"/>
                    </a:lnTo>
                    <a:lnTo>
                      <a:pt x="8012" y="38078"/>
                    </a:lnTo>
                    <a:lnTo>
                      <a:pt x="7936" y="39391"/>
                    </a:lnTo>
                    <a:lnTo>
                      <a:pt x="7783" y="41560"/>
                    </a:lnTo>
                    <a:lnTo>
                      <a:pt x="7650" y="43007"/>
                    </a:lnTo>
                    <a:lnTo>
                      <a:pt x="7612" y="43539"/>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 name="Google Shape;273;p3"/>
              <p:cNvSpPr/>
              <p:nvPr/>
            </p:nvSpPr>
            <p:spPr>
              <a:xfrm>
                <a:off x="-1623350" y="-876325"/>
                <a:ext cx="183650" cy="1088500"/>
              </a:xfrm>
              <a:custGeom>
                <a:avLst/>
                <a:gdLst/>
                <a:ahLst/>
                <a:cxnLst/>
                <a:rect l="l" t="t" r="r" b="b"/>
                <a:pathLst>
                  <a:path w="7346" h="43540" extrusionOk="0">
                    <a:moveTo>
                      <a:pt x="1" y="0"/>
                    </a:moveTo>
                    <a:lnTo>
                      <a:pt x="1884" y="11361"/>
                    </a:lnTo>
                    <a:lnTo>
                      <a:pt x="3293" y="19924"/>
                    </a:lnTo>
                    <a:lnTo>
                      <a:pt x="3825" y="23273"/>
                    </a:lnTo>
                    <a:lnTo>
                      <a:pt x="4149" y="25385"/>
                    </a:lnTo>
                    <a:lnTo>
                      <a:pt x="4777" y="29724"/>
                    </a:lnTo>
                    <a:lnTo>
                      <a:pt x="5690" y="35794"/>
                    </a:lnTo>
                    <a:lnTo>
                      <a:pt x="6870" y="43539"/>
                    </a:lnTo>
                    <a:lnTo>
                      <a:pt x="6908" y="43045"/>
                    </a:lnTo>
                    <a:lnTo>
                      <a:pt x="7022" y="41655"/>
                    </a:lnTo>
                    <a:lnTo>
                      <a:pt x="7155" y="39600"/>
                    </a:lnTo>
                    <a:lnTo>
                      <a:pt x="7213" y="38363"/>
                    </a:lnTo>
                    <a:lnTo>
                      <a:pt x="7270" y="37012"/>
                    </a:lnTo>
                    <a:lnTo>
                      <a:pt x="7308" y="35585"/>
                    </a:lnTo>
                    <a:lnTo>
                      <a:pt x="7346" y="34120"/>
                    </a:lnTo>
                    <a:lnTo>
                      <a:pt x="7346" y="32598"/>
                    </a:lnTo>
                    <a:lnTo>
                      <a:pt x="7327" y="31056"/>
                    </a:lnTo>
                    <a:lnTo>
                      <a:pt x="7270" y="29534"/>
                    </a:lnTo>
                    <a:lnTo>
                      <a:pt x="7175" y="28050"/>
                    </a:lnTo>
                    <a:lnTo>
                      <a:pt x="7117" y="27307"/>
                    </a:lnTo>
                    <a:lnTo>
                      <a:pt x="7041" y="26603"/>
                    </a:lnTo>
                    <a:lnTo>
                      <a:pt x="6965" y="25918"/>
                    </a:lnTo>
                    <a:lnTo>
                      <a:pt x="6870" y="25252"/>
                    </a:lnTo>
                    <a:lnTo>
                      <a:pt x="6737" y="24548"/>
                    </a:lnTo>
                    <a:lnTo>
                      <a:pt x="6604" y="23806"/>
                    </a:lnTo>
                    <a:lnTo>
                      <a:pt x="6242" y="22151"/>
                    </a:lnTo>
                    <a:lnTo>
                      <a:pt x="5823" y="20324"/>
                    </a:lnTo>
                    <a:lnTo>
                      <a:pt x="5329" y="18345"/>
                    </a:lnTo>
                    <a:lnTo>
                      <a:pt x="4777" y="16290"/>
                    </a:lnTo>
                    <a:lnTo>
                      <a:pt x="4206" y="14177"/>
                    </a:lnTo>
                    <a:lnTo>
                      <a:pt x="3616" y="12065"/>
                    </a:lnTo>
                    <a:lnTo>
                      <a:pt x="3007" y="9991"/>
                    </a:lnTo>
                    <a:lnTo>
                      <a:pt x="1884" y="6147"/>
                    </a:lnTo>
                    <a:lnTo>
                      <a:pt x="914" y="2969"/>
                    </a:lnTo>
                    <a:lnTo>
                      <a:pt x="1" y="0"/>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 name="Google Shape;274;p3"/>
              <p:cNvSpPr/>
              <p:nvPr/>
            </p:nvSpPr>
            <p:spPr>
              <a:xfrm>
                <a:off x="-1794125" y="-856350"/>
                <a:ext cx="348725" cy="484325"/>
              </a:xfrm>
              <a:custGeom>
                <a:avLst/>
                <a:gdLst/>
                <a:ahLst/>
                <a:cxnLst/>
                <a:rect l="l" t="t" r="r" b="b"/>
                <a:pathLst>
                  <a:path w="13949" h="19373" extrusionOk="0">
                    <a:moveTo>
                      <a:pt x="0" y="1"/>
                    </a:moveTo>
                    <a:lnTo>
                      <a:pt x="152" y="438"/>
                    </a:lnTo>
                    <a:lnTo>
                      <a:pt x="571" y="1618"/>
                    </a:lnTo>
                    <a:lnTo>
                      <a:pt x="875" y="2436"/>
                    </a:lnTo>
                    <a:lnTo>
                      <a:pt x="1218" y="3369"/>
                    </a:lnTo>
                    <a:lnTo>
                      <a:pt x="1637" y="4396"/>
                    </a:lnTo>
                    <a:lnTo>
                      <a:pt x="2074" y="5481"/>
                    </a:lnTo>
                    <a:lnTo>
                      <a:pt x="2569" y="6604"/>
                    </a:lnTo>
                    <a:lnTo>
                      <a:pt x="3102" y="7765"/>
                    </a:lnTo>
                    <a:lnTo>
                      <a:pt x="3654" y="8925"/>
                    </a:lnTo>
                    <a:lnTo>
                      <a:pt x="4263" y="10067"/>
                    </a:lnTo>
                    <a:lnTo>
                      <a:pt x="4567" y="10600"/>
                    </a:lnTo>
                    <a:lnTo>
                      <a:pt x="4872" y="11133"/>
                    </a:lnTo>
                    <a:lnTo>
                      <a:pt x="5195" y="11647"/>
                    </a:lnTo>
                    <a:lnTo>
                      <a:pt x="5499" y="12141"/>
                    </a:lnTo>
                    <a:lnTo>
                      <a:pt x="5823" y="12617"/>
                    </a:lnTo>
                    <a:lnTo>
                      <a:pt x="6166" y="13055"/>
                    </a:lnTo>
                    <a:lnTo>
                      <a:pt x="6489" y="13473"/>
                    </a:lnTo>
                    <a:lnTo>
                      <a:pt x="6832" y="13854"/>
                    </a:lnTo>
                    <a:lnTo>
                      <a:pt x="7498" y="14558"/>
                    </a:lnTo>
                    <a:lnTo>
                      <a:pt x="8164" y="15205"/>
                    </a:lnTo>
                    <a:lnTo>
                      <a:pt x="8811" y="15814"/>
                    </a:lnTo>
                    <a:lnTo>
                      <a:pt x="9439" y="16347"/>
                    </a:lnTo>
                    <a:lnTo>
                      <a:pt x="10066" y="16861"/>
                    </a:lnTo>
                    <a:lnTo>
                      <a:pt x="10656" y="17298"/>
                    </a:lnTo>
                    <a:lnTo>
                      <a:pt x="11208" y="17717"/>
                    </a:lnTo>
                    <a:lnTo>
                      <a:pt x="11722" y="18078"/>
                    </a:lnTo>
                    <a:lnTo>
                      <a:pt x="12217" y="18383"/>
                    </a:lnTo>
                    <a:lnTo>
                      <a:pt x="12635" y="18649"/>
                    </a:lnTo>
                    <a:lnTo>
                      <a:pt x="13340" y="19068"/>
                    </a:lnTo>
                    <a:lnTo>
                      <a:pt x="13796" y="19296"/>
                    </a:lnTo>
                    <a:lnTo>
                      <a:pt x="13948" y="19372"/>
                    </a:lnTo>
                    <a:lnTo>
                      <a:pt x="13435" y="17831"/>
                    </a:lnTo>
                    <a:lnTo>
                      <a:pt x="12845" y="16195"/>
                    </a:lnTo>
                    <a:lnTo>
                      <a:pt x="12141" y="14254"/>
                    </a:lnTo>
                    <a:lnTo>
                      <a:pt x="11741" y="13226"/>
                    </a:lnTo>
                    <a:lnTo>
                      <a:pt x="11322" y="12179"/>
                    </a:lnTo>
                    <a:lnTo>
                      <a:pt x="10904" y="11171"/>
                    </a:lnTo>
                    <a:lnTo>
                      <a:pt x="10466" y="10219"/>
                    </a:lnTo>
                    <a:lnTo>
                      <a:pt x="10028" y="9306"/>
                    </a:lnTo>
                    <a:lnTo>
                      <a:pt x="9610" y="8507"/>
                    </a:lnTo>
                    <a:lnTo>
                      <a:pt x="9400" y="8164"/>
                    </a:lnTo>
                    <a:lnTo>
                      <a:pt x="9210" y="7822"/>
                    </a:lnTo>
                    <a:lnTo>
                      <a:pt x="9020" y="7536"/>
                    </a:lnTo>
                    <a:lnTo>
                      <a:pt x="8830" y="7289"/>
                    </a:lnTo>
                    <a:lnTo>
                      <a:pt x="8392" y="6813"/>
                    </a:lnTo>
                    <a:lnTo>
                      <a:pt x="7878" y="6280"/>
                    </a:lnTo>
                    <a:lnTo>
                      <a:pt x="7269" y="5709"/>
                    </a:lnTo>
                    <a:lnTo>
                      <a:pt x="6603" y="5120"/>
                    </a:lnTo>
                    <a:lnTo>
                      <a:pt x="5899" y="4530"/>
                    </a:lnTo>
                    <a:lnTo>
                      <a:pt x="5157" y="3921"/>
                    </a:lnTo>
                    <a:lnTo>
                      <a:pt x="3673" y="2741"/>
                    </a:lnTo>
                    <a:lnTo>
                      <a:pt x="2265" y="1675"/>
                    </a:lnTo>
                    <a:lnTo>
                      <a:pt x="1104" y="800"/>
                    </a:lnTo>
                    <a:lnTo>
                      <a:pt x="0" y="1"/>
                    </a:lnTo>
                    <a:close/>
                    <a:moveTo>
                      <a:pt x="13948" y="19372"/>
                    </a:moveTo>
                    <a:lnTo>
                      <a:pt x="13948" y="19372"/>
                    </a:lnTo>
                    <a:lnTo>
                      <a:pt x="13948" y="19372"/>
                    </a:lnTo>
                    <a:close/>
                  </a:path>
                </a:pathLst>
              </a:custGeom>
              <a:solidFill>
                <a:srgbClr val="93A0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 name="Google Shape;275;p3"/>
              <p:cNvSpPr/>
              <p:nvPr/>
            </p:nvSpPr>
            <p:spPr>
              <a:xfrm>
                <a:off x="-1794125" y="-856350"/>
                <a:ext cx="348725" cy="484325"/>
              </a:xfrm>
              <a:custGeom>
                <a:avLst/>
                <a:gdLst/>
                <a:ahLst/>
                <a:cxnLst/>
                <a:rect l="l" t="t" r="r" b="b"/>
                <a:pathLst>
                  <a:path w="13949" h="19373" fill="none" extrusionOk="0">
                    <a:moveTo>
                      <a:pt x="13948" y="19372"/>
                    </a:moveTo>
                    <a:lnTo>
                      <a:pt x="13948" y="19372"/>
                    </a:lnTo>
                    <a:lnTo>
                      <a:pt x="13796" y="19296"/>
                    </a:lnTo>
                    <a:lnTo>
                      <a:pt x="13340" y="19068"/>
                    </a:lnTo>
                    <a:lnTo>
                      <a:pt x="12635" y="18649"/>
                    </a:lnTo>
                    <a:lnTo>
                      <a:pt x="12217" y="18383"/>
                    </a:lnTo>
                    <a:lnTo>
                      <a:pt x="11722" y="18078"/>
                    </a:lnTo>
                    <a:lnTo>
                      <a:pt x="11208" y="17717"/>
                    </a:lnTo>
                    <a:lnTo>
                      <a:pt x="10656" y="17298"/>
                    </a:lnTo>
                    <a:lnTo>
                      <a:pt x="10066" y="16861"/>
                    </a:lnTo>
                    <a:lnTo>
                      <a:pt x="9439" y="16347"/>
                    </a:lnTo>
                    <a:lnTo>
                      <a:pt x="8811" y="15814"/>
                    </a:lnTo>
                    <a:lnTo>
                      <a:pt x="8164" y="15205"/>
                    </a:lnTo>
                    <a:lnTo>
                      <a:pt x="7498" y="14558"/>
                    </a:lnTo>
                    <a:lnTo>
                      <a:pt x="6832" y="13854"/>
                    </a:lnTo>
                    <a:lnTo>
                      <a:pt x="6832" y="13854"/>
                    </a:lnTo>
                    <a:lnTo>
                      <a:pt x="6489" y="13473"/>
                    </a:lnTo>
                    <a:lnTo>
                      <a:pt x="6166" y="13055"/>
                    </a:lnTo>
                    <a:lnTo>
                      <a:pt x="5823" y="12617"/>
                    </a:lnTo>
                    <a:lnTo>
                      <a:pt x="5499" y="12141"/>
                    </a:lnTo>
                    <a:lnTo>
                      <a:pt x="5195" y="11647"/>
                    </a:lnTo>
                    <a:lnTo>
                      <a:pt x="4872" y="11133"/>
                    </a:lnTo>
                    <a:lnTo>
                      <a:pt x="4567" y="10600"/>
                    </a:lnTo>
                    <a:lnTo>
                      <a:pt x="4263" y="10067"/>
                    </a:lnTo>
                    <a:lnTo>
                      <a:pt x="3654" y="8925"/>
                    </a:lnTo>
                    <a:lnTo>
                      <a:pt x="3102" y="7765"/>
                    </a:lnTo>
                    <a:lnTo>
                      <a:pt x="2569" y="6604"/>
                    </a:lnTo>
                    <a:lnTo>
                      <a:pt x="2074" y="5481"/>
                    </a:lnTo>
                    <a:lnTo>
                      <a:pt x="1637" y="4396"/>
                    </a:lnTo>
                    <a:lnTo>
                      <a:pt x="1218" y="3369"/>
                    </a:lnTo>
                    <a:lnTo>
                      <a:pt x="875" y="2436"/>
                    </a:lnTo>
                    <a:lnTo>
                      <a:pt x="571" y="1618"/>
                    </a:lnTo>
                    <a:lnTo>
                      <a:pt x="152" y="438"/>
                    </a:lnTo>
                    <a:lnTo>
                      <a:pt x="0" y="1"/>
                    </a:lnTo>
                    <a:lnTo>
                      <a:pt x="0" y="1"/>
                    </a:lnTo>
                    <a:lnTo>
                      <a:pt x="1104" y="800"/>
                    </a:lnTo>
                    <a:lnTo>
                      <a:pt x="2265" y="1675"/>
                    </a:lnTo>
                    <a:lnTo>
                      <a:pt x="3673" y="2741"/>
                    </a:lnTo>
                    <a:lnTo>
                      <a:pt x="5157" y="3921"/>
                    </a:lnTo>
                    <a:lnTo>
                      <a:pt x="5899" y="4530"/>
                    </a:lnTo>
                    <a:lnTo>
                      <a:pt x="6603" y="5120"/>
                    </a:lnTo>
                    <a:lnTo>
                      <a:pt x="7269" y="5709"/>
                    </a:lnTo>
                    <a:lnTo>
                      <a:pt x="7878" y="6280"/>
                    </a:lnTo>
                    <a:lnTo>
                      <a:pt x="8392" y="6813"/>
                    </a:lnTo>
                    <a:lnTo>
                      <a:pt x="8830" y="7289"/>
                    </a:lnTo>
                    <a:lnTo>
                      <a:pt x="8830" y="7289"/>
                    </a:lnTo>
                    <a:lnTo>
                      <a:pt x="9020" y="7536"/>
                    </a:lnTo>
                    <a:lnTo>
                      <a:pt x="9210" y="7822"/>
                    </a:lnTo>
                    <a:lnTo>
                      <a:pt x="9400" y="8164"/>
                    </a:lnTo>
                    <a:lnTo>
                      <a:pt x="9610" y="8507"/>
                    </a:lnTo>
                    <a:lnTo>
                      <a:pt x="10028" y="9306"/>
                    </a:lnTo>
                    <a:lnTo>
                      <a:pt x="10466" y="10219"/>
                    </a:lnTo>
                    <a:lnTo>
                      <a:pt x="10904" y="11171"/>
                    </a:lnTo>
                    <a:lnTo>
                      <a:pt x="11322" y="12179"/>
                    </a:lnTo>
                    <a:lnTo>
                      <a:pt x="11741" y="13226"/>
                    </a:lnTo>
                    <a:lnTo>
                      <a:pt x="12141" y="14254"/>
                    </a:lnTo>
                    <a:lnTo>
                      <a:pt x="12845" y="16195"/>
                    </a:lnTo>
                    <a:lnTo>
                      <a:pt x="13435" y="17831"/>
                    </a:lnTo>
                    <a:lnTo>
                      <a:pt x="13948" y="19372"/>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 name="Google Shape;276;p3"/>
              <p:cNvSpPr/>
              <p:nvPr/>
            </p:nvSpPr>
            <p:spPr>
              <a:xfrm>
                <a:off x="-1794125" y="-856350"/>
                <a:ext cx="348725" cy="484325"/>
              </a:xfrm>
              <a:custGeom>
                <a:avLst/>
                <a:gdLst/>
                <a:ahLst/>
                <a:cxnLst/>
                <a:rect l="l" t="t" r="r" b="b"/>
                <a:pathLst>
                  <a:path w="13949" h="19373" extrusionOk="0">
                    <a:moveTo>
                      <a:pt x="0" y="1"/>
                    </a:moveTo>
                    <a:lnTo>
                      <a:pt x="761" y="1447"/>
                    </a:lnTo>
                    <a:lnTo>
                      <a:pt x="1560" y="2988"/>
                    </a:lnTo>
                    <a:lnTo>
                      <a:pt x="2550" y="4834"/>
                    </a:lnTo>
                    <a:lnTo>
                      <a:pt x="3616" y="6794"/>
                    </a:lnTo>
                    <a:lnTo>
                      <a:pt x="4681" y="8697"/>
                    </a:lnTo>
                    <a:lnTo>
                      <a:pt x="5176" y="9553"/>
                    </a:lnTo>
                    <a:lnTo>
                      <a:pt x="5652" y="10334"/>
                    </a:lnTo>
                    <a:lnTo>
                      <a:pt x="6070" y="11019"/>
                    </a:lnTo>
                    <a:lnTo>
                      <a:pt x="6432" y="11551"/>
                    </a:lnTo>
                    <a:lnTo>
                      <a:pt x="6812" y="12065"/>
                    </a:lnTo>
                    <a:lnTo>
                      <a:pt x="7269" y="12617"/>
                    </a:lnTo>
                    <a:lnTo>
                      <a:pt x="7802" y="13226"/>
                    </a:lnTo>
                    <a:lnTo>
                      <a:pt x="8373" y="13854"/>
                    </a:lnTo>
                    <a:lnTo>
                      <a:pt x="8982" y="14482"/>
                    </a:lnTo>
                    <a:lnTo>
                      <a:pt x="9610" y="15148"/>
                    </a:lnTo>
                    <a:lnTo>
                      <a:pt x="10866" y="16423"/>
                    </a:lnTo>
                    <a:lnTo>
                      <a:pt x="12046" y="17565"/>
                    </a:lnTo>
                    <a:lnTo>
                      <a:pt x="13035" y="18516"/>
                    </a:lnTo>
                    <a:lnTo>
                      <a:pt x="13948" y="19372"/>
                    </a:lnTo>
                    <a:lnTo>
                      <a:pt x="12902" y="18364"/>
                    </a:lnTo>
                    <a:lnTo>
                      <a:pt x="11817" y="17298"/>
                    </a:lnTo>
                    <a:lnTo>
                      <a:pt x="10523" y="15985"/>
                    </a:lnTo>
                    <a:lnTo>
                      <a:pt x="10504" y="16042"/>
                    </a:lnTo>
                    <a:lnTo>
                      <a:pt x="10181" y="15624"/>
                    </a:lnTo>
                    <a:lnTo>
                      <a:pt x="9134" y="14520"/>
                    </a:lnTo>
                    <a:lnTo>
                      <a:pt x="8126" y="13416"/>
                    </a:lnTo>
                    <a:lnTo>
                      <a:pt x="7688" y="12884"/>
                    </a:lnTo>
                    <a:lnTo>
                      <a:pt x="7269" y="12389"/>
                    </a:lnTo>
                    <a:lnTo>
                      <a:pt x="6908" y="11913"/>
                    </a:lnTo>
                    <a:lnTo>
                      <a:pt x="6603" y="11475"/>
                    </a:lnTo>
                    <a:lnTo>
                      <a:pt x="6204" y="10866"/>
                    </a:lnTo>
                    <a:lnTo>
                      <a:pt x="5747" y="10143"/>
                    </a:lnTo>
                    <a:lnTo>
                      <a:pt x="4738" y="8450"/>
                    </a:lnTo>
                    <a:lnTo>
                      <a:pt x="3654" y="6566"/>
                    </a:lnTo>
                    <a:lnTo>
                      <a:pt x="2569" y="4644"/>
                    </a:lnTo>
                    <a:lnTo>
                      <a:pt x="761" y="1390"/>
                    </a:lnTo>
                    <a:lnTo>
                      <a:pt x="0" y="1"/>
                    </a:lnTo>
                    <a:close/>
                  </a:path>
                </a:pathLst>
              </a:custGeom>
              <a:solidFill>
                <a:srgbClr val="BDBD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 name="Google Shape;277;p3"/>
              <p:cNvSpPr/>
              <p:nvPr/>
            </p:nvSpPr>
            <p:spPr>
              <a:xfrm>
                <a:off x="-1794125" y="-856350"/>
                <a:ext cx="348725" cy="484325"/>
              </a:xfrm>
              <a:custGeom>
                <a:avLst/>
                <a:gdLst/>
                <a:ahLst/>
                <a:cxnLst/>
                <a:rect l="l" t="t" r="r" b="b"/>
                <a:pathLst>
                  <a:path w="13949" h="19373" fill="none" extrusionOk="0">
                    <a:moveTo>
                      <a:pt x="0" y="1"/>
                    </a:moveTo>
                    <a:lnTo>
                      <a:pt x="0" y="1"/>
                    </a:lnTo>
                    <a:lnTo>
                      <a:pt x="761" y="1447"/>
                    </a:lnTo>
                    <a:lnTo>
                      <a:pt x="1560" y="2988"/>
                    </a:lnTo>
                    <a:lnTo>
                      <a:pt x="2550" y="4834"/>
                    </a:lnTo>
                    <a:lnTo>
                      <a:pt x="3616" y="6794"/>
                    </a:lnTo>
                    <a:lnTo>
                      <a:pt x="4681" y="8697"/>
                    </a:lnTo>
                    <a:lnTo>
                      <a:pt x="5176" y="9553"/>
                    </a:lnTo>
                    <a:lnTo>
                      <a:pt x="5652" y="10334"/>
                    </a:lnTo>
                    <a:lnTo>
                      <a:pt x="6070" y="11019"/>
                    </a:lnTo>
                    <a:lnTo>
                      <a:pt x="6432" y="11551"/>
                    </a:lnTo>
                    <a:lnTo>
                      <a:pt x="6432" y="11551"/>
                    </a:lnTo>
                    <a:lnTo>
                      <a:pt x="6812" y="12065"/>
                    </a:lnTo>
                    <a:lnTo>
                      <a:pt x="7269" y="12617"/>
                    </a:lnTo>
                    <a:lnTo>
                      <a:pt x="7802" y="13226"/>
                    </a:lnTo>
                    <a:lnTo>
                      <a:pt x="8373" y="13854"/>
                    </a:lnTo>
                    <a:lnTo>
                      <a:pt x="8982" y="14482"/>
                    </a:lnTo>
                    <a:lnTo>
                      <a:pt x="9610" y="15148"/>
                    </a:lnTo>
                    <a:lnTo>
                      <a:pt x="10866" y="16423"/>
                    </a:lnTo>
                    <a:lnTo>
                      <a:pt x="12046" y="17565"/>
                    </a:lnTo>
                    <a:lnTo>
                      <a:pt x="13035" y="18516"/>
                    </a:lnTo>
                    <a:lnTo>
                      <a:pt x="13948" y="19372"/>
                    </a:lnTo>
                    <a:lnTo>
                      <a:pt x="13948" y="19372"/>
                    </a:lnTo>
                    <a:lnTo>
                      <a:pt x="12902" y="18364"/>
                    </a:lnTo>
                    <a:lnTo>
                      <a:pt x="11817" y="17298"/>
                    </a:lnTo>
                    <a:lnTo>
                      <a:pt x="10523" y="15985"/>
                    </a:lnTo>
                    <a:lnTo>
                      <a:pt x="10504" y="16042"/>
                    </a:lnTo>
                    <a:lnTo>
                      <a:pt x="10181" y="15624"/>
                    </a:lnTo>
                    <a:lnTo>
                      <a:pt x="10181" y="15624"/>
                    </a:lnTo>
                    <a:lnTo>
                      <a:pt x="9134" y="14520"/>
                    </a:lnTo>
                    <a:lnTo>
                      <a:pt x="8126" y="13416"/>
                    </a:lnTo>
                    <a:lnTo>
                      <a:pt x="7688" y="12884"/>
                    </a:lnTo>
                    <a:lnTo>
                      <a:pt x="7269" y="12389"/>
                    </a:lnTo>
                    <a:lnTo>
                      <a:pt x="6908" y="11913"/>
                    </a:lnTo>
                    <a:lnTo>
                      <a:pt x="6603" y="11475"/>
                    </a:lnTo>
                    <a:lnTo>
                      <a:pt x="6603" y="11475"/>
                    </a:lnTo>
                    <a:lnTo>
                      <a:pt x="6204" y="10866"/>
                    </a:lnTo>
                    <a:lnTo>
                      <a:pt x="5747" y="10143"/>
                    </a:lnTo>
                    <a:lnTo>
                      <a:pt x="4738" y="8450"/>
                    </a:lnTo>
                    <a:lnTo>
                      <a:pt x="3654" y="6566"/>
                    </a:lnTo>
                    <a:lnTo>
                      <a:pt x="2569" y="4644"/>
                    </a:lnTo>
                    <a:lnTo>
                      <a:pt x="761" y="1390"/>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 name="Google Shape;278;p3"/>
              <p:cNvSpPr/>
              <p:nvPr/>
            </p:nvSpPr>
            <p:spPr>
              <a:xfrm>
                <a:off x="-1716600" y="-791650"/>
                <a:ext cx="93275" cy="199350"/>
              </a:xfrm>
              <a:custGeom>
                <a:avLst/>
                <a:gdLst/>
                <a:ahLst/>
                <a:cxnLst/>
                <a:rect l="l" t="t" r="r" b="b"/>
                <a:pathLst>
                  <a:path w="3731" h="7974" extrusionOk="0">
                    <a:moveTo>
                      <a:pt x="362" y="1"/>
                    </a:moveTo>
                    <a:lnTo>
                      <a:pt x="1" y="3007"/>
                    </a:lnTo>
                    <a:lnTo>
                      <a:pt x="324" y="3616"/>
                    </a:lnTo>
                    <a:lnTo>
                      <a:pt x="1124" y="5062"/>
                    </a:lnTo>
                    <a:lnTo>
                      <a:pt x="1580" y="5919"/>
                    </a:lnTo>
                    <a:lnTo>
                      <a:pt x="2075" y="6718"/>
                    </a:lnTo>
                    <a:lnTo>
                      <a:pt x="2532" y="7441"/>
                    </a:lnTo>
                    <a:lnTo>
                      <a:pt x="2722" y="7727"/>
                    </a:lnTo>
                    <a:lnTo>
                      <a:pt x="2912" y="7974"/>
                    </a:lnTo>
                    <a:lnTo>
                      <a:pt x="3731" y="2741"/>
                    </a:lnTo>
                    <a:lnTo>
                      <a:pt x="362" y="1"/>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 name="Google Shape;279;p3"/>
              <p:cNvSpPr/>
              <p:nvPr/>
            </p:nvSpPr>
            <p:spPr>
              <a:xfrm>
                <a:off x="-1450175" y="-743125"/>
                <a:ext cx="56625" cy="466725"/>
              </a:xfrm>
              <a:custGeom>
                <a:avLst/>
                <a:gdLst/>
                <a:ahLst/>
                <a:cxnLst/>
                <a:rect l="l" t="t" r="r" b="b"/>
                <a:pathLst>
                  <a:path w="2265" h="18669" extrusionOk="0">
                    <a:moveTo>
                      <a:pt x="2265" y="1"/>
                    </a:moveTo>
                    <a:lnTo>
                      <a:pt x="1846" y="419"/>
                    </a:lnTo>
                    <a:lnTo>
                      <a:pt x="1637" y="2627"/>
                    </a:lnTo>
                    <a:lnTo>
                      <a:pt x="1408" y="4910"/>
                    </a:lnTo>
                    <a:lnTo>
                      <a:pt x="1142" y="7555"/>
                    </a:lnTo>
                    <a:lnTo>
                      <a:pt x="837" y="10238"/>
                    </a:lnTo>
                    <a:lnTo>
                      <a:pt x="685" y="11513"/>
                    </a:lnTo>
                    <a:lnTo>
                      <a:pt x="533" y="12674"/>
                    </a:lnTo>
                    <a:lnTo>
                      <a:pt x="400" y="13702"/>
                    </a:lnTo>
                    <a:lnTo>
                      <a:pt x="248" y="14539"/>
                    </a:lnTo>
                    <a:lnTo>
                      <a:pt x="114" y="15148"/>
                    </a:lnTo>
                    <a:lnTo>
                      <a:pt x="57" y="15376"/>
                    </a:lnTo>
                    <a:lnTo>
                      <a:pt x="0" y="15510"/>
                    </a:lnTo>
                    <a:lnTo>
                      <a:pt x="0" y="18668"/>
                    </a:lnTo>
                    <a:lnTo>
                      <a:pt x="2265" y="1"/>
                    </a:lnTo>
                    <a:close/>
                  </a:path>
                </a:pathLst>
              </a:custGeom>
              <a:solidFill>
                <a:srgbClr val="935E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 name="Google Shape;280;p3"/>
              <p:cNvSpPr/>
              <p:nvPr/>
            </p:nvSpPr>
            <p:spPr>
              <a:xfrm>
                <a:off x="-1450175" y="-743125"/>
                <a:ext cx="56625" cy="466725"/>
              </a:xfrm>
              <a:custGeom>
                <a:avLst/>
                <a:gdLst/>
                <a:ahLst/>
                <a:cxnLst/>
                <a:rect l="l" t="t" r="r" b="b"/>
                <a:pathLst>
                  <a:path w="2265" h="18669" fill="none" extrusionOk="0">
                    <a:moveTo>
                      <a:pt x="0" y="18668"/>
                    </a:moveTo>
                    <a:lnTo>
                      <a:pt x="2265" y="1"/>
                    </a:lnTo>
                    <a:lnTo>
                      <a:pt x="1846" y="419"/>
                    </a:lnTo>
                    <a:lnTo>
                      <a:pt x="1846" y="419"/>
                    </a:lnTo>
                    <a:lnTo>
                      <a:pt x="1637" y="2627"/>
                    </a:lnTo>
                    <a:lnTo>
                      <a:pt x="1408" y="4910"/>
                    </a:lnTo>
                    <a:lnTo>
                      <a:pt x="1142" y="7555"/>
                    </a:lnTo>
                    <a:lnTo>
                      <a:pt x="837" y="10238"/>
                    </a:lnTo>
                    <a:lnTo>
                      <a:pt x="685" y="11513"/>
                    </a:lnTo>
                    <a:lnTo>
                      <a:pt x="533" y="12674"/>
                    </a:lnTo>
                    <a:lnTo>
                      <a:pt x="400" y="13702"/>
                    </a:lnTo>
                    <a:lnTo>
                      <a:pt x="248" y="14539"/>
                    </a:lnTo>
                    <a:lnTo>
                      <a:pt x="114" y="15148"/>
                    </a:lnTo>
                    <a:lnTo>
                      <a:pt x="57" y="15376"/>
                    </a:lnTo>
                    <a:lnTo>
                      <a:pt x="0" y="15510"/>
                    </a:lnTo>
                    <a:lnTo>
                      <a:pt x="0" y="18668"/>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 name="Google Shape;281;p3"/>
              <p:cNvSpPr/>
              <p:nvPr/>
            </p:nvSpPr>
            <p:spPr>
              <a:xfrm>
                <a:off x="-1485875" y="-653200"/>
                <a:ext cx="68075" cy="1406750"/>
              </a:xfrm>
              <a:custGeom>
                <a:avLst/>
                <a:gdLst/>
                <a:ahLst/>
                <a:cxnLst/>
                <a:rect l="l" t="t" r="r" b="b"/>
                <a:pathLst>
                  <a:path w="2723" h="56270" extrusionOk="0">
                    <a:moveTo>
                      <a:pt x="1923" y="0"/>
                    </a:moveTo>
                    <a:lnTo>
                      <a:pt x="172" y="4358"/>
                    </a:lnTo>
                    <a:lnTo>
                      <a:pt x="382" y="15909"/>
                    </a:lnTo>
                    <a:lnTo>
                      <a:pt x="458" y="16708"/>
                    </a:lnTo>
                    <a:lnTo>
                      <a:pt x="515" y="17450"/>
                    </a:lnTo>
                    <a:lnTo>
                      <a:pt x="553" y="18154"/>
                    </a:lnTo>
                    <a:lnTo>
                      <a:pt x="553" y="18801"/>
                    </a:lnTo>
                    <a:lnTo>
                      <a:pt x="534" y="19391"/>
                    </a:lnTo>
                    <a:lnTo>
                      <a:pt x="496" y="19943"/>
                    </a:lnTo>
                    <a:lnTo>
                      <a:pt x="458" y="20438"/>
                    </a:lnTo>
                    <a:lnTo>
                      <a:pt x="401" y="20875"/>
                    </a:lnTo>
                    <a:lnTo>
                      <a:pt x="324" y="21275"/>
                    </a:lnTo>
                    <a:lnTo>
                      <a:pt x="267" y="21617"/>
                    </a:lnTo>
                    <a:lnTo>
                      <a:pt x="134" y="22131"/>
                    </a:lnTo>
                    <a:lnTo>
                      <a:pt x="39" y="22455"/>
                    </a:lnTo>
                    <a:lnTo>
                      <a:pt x="1" y="22550"/>
                    </a:lnTo>
                    <a:lnTo>
                      <a:pt x="762" y="56251"/>
                    </a:lnTo>
                    <a:lnTo>
                      <a:pt x="2722" y="56270"/>
                    </a:lnTo>
                    <a:lnTo>
                      <a:pt x="1371" y="29343"/>
                    </a:lnTo>
                    <a:lnTo>
                      <a:pt x="1314" y="28068"/>
                    </a:lnTo>
                    <a:lnTo>
                      <a:pt x="1257" y="26641"/>
                    </a:lnTo>
                    <a:lnTo>
                      <a:pt x="1219" y="24852"/>
                    </a:lnTo>
                    <a:lnTo>
                      <a:pt x="1200" y="22816"/>
                    </a:lnTo>
                    <a:lnTo>
                      <a:pt x="1200" y="20628"/>
                    </a:lnTo>
                    <a:lnTo>
                      <a:pt x="1219" y="19524"/>
                    </a:lnTo>
                    <a:lnTo>
                      <a:pt x="1257" y="18440"/>
                    </a:lnTo>
                    <a:lnTo>
                      <a:pt x="1295" y="17355"/>
                    </a:lnTo>
                    <a:lnTo>
                      <a:pt x="1371" y="16327"/>
                    </a:lnTo>
                    <a:lnTo>
                      <a:pt x="1504" y="14063"/>
                    </a:lnTo>
                    <a:lnTo>
                      <a:pt x="1618" y="11494"/>
                    </a:lnTo>
                    <a:lnTo>
                      <a:pt x="1714" y="8773"/>
                    </a:lnTo>
                    <a:lnTo>
                      <a:pt x="1790" y="6128"/>
                    </a:lnTo>
                    <a:lnTo>
                      <a:pt x="1885" y="1789"/>
                    </a:lnTo>
                    <a:lnTo>
                      <a:pt x="1923" y="0"/>
                    </a:lnTo>
                    <a:close/>
                  </a:path>
                </a:pathLst>
              </a:custGeom>
              <a:solidFill>
                <a:srgbClr val="935E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 name="Google Shape;282;p3"/>
              <p:cNvSpPr/>
              <p:nvPr/>
            </p:nvSpPr>
            <p:spPr>
              <a:xfrm>
                <a:off x="-1485875" y="-653200"/>
                <a:ext cx="68075" cy="1406750"/>
              </a:xfrm>
              <a:custGeom>
                <a:avLst/>
                <a:gdLst/>
                <a:ahLst/>
                <a:cxnLst/>
                <a:rect l="l" t="t" r="r" b="b"/>
                <a:pathLst>
                  <a:path w="2723" h="56270" fill="none" extrusionOk="0">
                    <a:moveTo>
                      <a:pt x="762" y="56251"/>
                    </a:moveTo>
                    <a:lnTo>
                      <a:pt x="1" y="22550"/>
                    </a:lnTo>
                    <a:lnTo>
                      <a:pt x="1" y="22550"/>
                    </a:lnTo>
                    <a:lnTo>
                      <a:pt x="39" y="22455"/>
                    </a:lnTo>
                    <a:lnTo>
                      <a:pt x="134" y="22131"/>
                    </a:lnTo>
                    <a:lnTo>
                      <a:pt x="267" y="21617"/>
                    </a:lnTo>
                    <a:lnTo>
                      <a:pt x="324" y="21275"/>
                    </a:lnTo>
                    <a:lnTo>
                      <a:pt x="401" y="20875"/>
                    </a:lnTo>
                    <a:lnTo>
                      <a:pt x="458" y="20438"/>
                    </a:lnTo>
                    <a:lnTo>
                      <a:pt x="496" y="19943"/>
                    </a:lnTo>
                    <a:lnTo>
                      <a:pt x="534" y="19391"/>
                    </a:lnTo>
                    <a:lnTo>
                      <a:pt x="553" y="18801"/>
                    </a:lnTo>
                    <a:lnTo>
                      <a:pt x="553" y="18154"/>
                    </a:lnTo>
                    <a:lnTo>
                      <a:pt x="515" y="17450"/>
                    </a:lnTo>
                    <a:lnTo>
                      <a:pt x="458" y="16708"/>
                    </a:lnTo>
                    <a:lnTo>
                      <a:pt x="382" y="15909"/>
                    </a:lnTo>
                    <a:lnTo>
                      <a:pt x="172" y="4358"/>
                    </a:lnTo>
                    <a:lnTo>
                      <a:pt x="1923" y="0"/>
                    </a:lnTo>
                    <a:lnTo>
                      <a:pt x="1923" y="0"/>
                    </a:lnTo>
                    <a:lnTo>
                      <a:pt x="1885" y="1789"/>
                    </a:lnTo>
                    <a:lnTo>
                      <a:pt x="1790" y="6128"/>
                    </a:lnTo>
                    <a:lnTo>
                      <a:pt x="1714" y="8773"/>
                    </a:lnTo>
                    <a:lnTo>
                      <a:pt x="1618" y="11494"/>
                    </a:lnTo>
                    <a:lnTo>
                      <a:pt x="1504" y="14063"/>
                    </a:lnTo>
                    <a:lnTo>
                      <a:pt x="1371" y="16327"/>
                    </a:lnTo>
                    <a:lnTo>
                      <a:pt x="1371" y="16327"/>
                    </a:lnTo>
                    <a:lnTo>
                      <a:pt x="1295" y="17355"/>
                    </a:lnTo>
                    <a:lnTo>
                      <a:pt x="1257" y="18440"/>
                    </a:lnTo>
                    <a:lnTo>
                      <a:pt x="1219" y="19524"/>
                    </a:lnTo>
                    <a:lnTo>
                      <a:pt x="1200" y="20628"/>
                    </a:lnTo>
                    <a:lnTo>
                      <a:pt x="1200" y="22816"/>
                    </a:lnTo>
                    <a:lnTo>
                      <a:pt x="1219" y="24852"/>
                    </a:lnTo>
                    <a:lnTo>
                      <a:pt x="1257" y="26641"/>
                    </a:lnTo>
                    <a:lnTo>
                      <a:pt x="1314" y="28068"/>
                    </a:lnTo>
                    <a:lnTo>
                      <a:pt x="1371" y="29343"/>
                    </a:lnTo>
                    <a:lnTo>
                      <a:pt x="2722" y="56270"/>
                    </a:lnTo>
                    <a:lnTo>
                      <a:pt x="762" y="5625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 name="Google Shape;283;p3"/>
              <p:cNvSpPr/>
              <p:nvPr/>
            </p:nvSpPr>
            <p:spPr>
              <a:xfrm>
                <a:off x="-1481575" y="-653200"/>
                <a:ext cx="43775" cy="108950"/>
              </a:xfrm>
              <a:custGeom>
                <a:avLst/>
                <a:gdLst/>
                <a:ahLst/>
                <a:cxnLst/>
                <a:rect l="l" t="t" r="r" b="b"/>
                <a:pathLst>
                  <a:path w="1751" h="4358" extrusionOk="0">
                    <a:moveTo>
                      <a:pt x="1751" y="0"/>
                    </a:moveTo>
                    <a:lnTo>
                      <a:pt x="1504" y="305"/>
                    </a:lnTo>
                    <a:lnTo>
                      <a:pt x="1275" y="647"/>
                    </a:lnTo>
                    <a:lnTo>
                      <a:pt x="1066" y="990"/>
                    </a:lnTo>
                    <a:lnTo>
                      <a:pt x="876" y="1351"/>
                    </a:lnTo>
                    <a:lnTo>
                      <a:pt x="723" y="1713"/>
                    </a:lnTo>
                    <a:lnTo>
                      <a:pt x="571" y="2074"/>
                    </a:lnTo>
                    <a:lnTo>
                      <a:pt x="457" y="2436"/>
                    </a:lnTo>
                    <a:lnTo>
                      <a:pt x="343" y="2778"/>
                    </a:lnTo>
                    <a:lnTo>
                      <a:pt x="191" y="3387"/>
                    </a:lnTo>
                    <a:lnTo>
                      <a:pt x="76" y="3901"/>
                    </a:lnTo>
                    <a:lnTo>
                      <a:pt x="0" y="4358"/>
                    </a:lnTo>
                    <a:lnTo>
                      <a:pt x="0" y="4358"/>
                    </a:lnTo>
                    <a:lnTo>
                      <a:pt x="133" y="4320"/>
                    </a:lnTo>
                    <a:lnTo>
                      <a:pt x="267" y="4263"/>
                    </a:lnTo>
                    <a:lnTo>
                      <a:pt x="400" y="4206"/>
                    </a:lnTo>
                    <a:lnTo>
                      <a:pt x="514" y="4111"/>
                    </a:lnTo>
                    <a:lnTo>
                      <a:pt x="609" y="3996"/>
                    </a:lnTo>
                    <a:lnTo>
                      <a:pt x="723" y="3882"/>
                    </a:lnTo>
                    <a:lnTo>
                      <a:pt x="818" y="3749"/>
                    </a:lnTo>
                    <a:lnTo>
                      <a:pt x="895" y="3597"/>
                    </a:lnTo>
                    <a:lnTo>
                      <a:pt x="1066" y="3254"/>
                    </a:lnTo>
                    <a:lnTo>
                      <a:pt x="1218" y="2893"/>
                    </a:lnTo>
                    <a:lnTo>
                      <a:pt x="1332" y="2512"/>
                    </a:lnTo>
                    <a:lnTo>
                      <a:pt x="1427" y="2112"/>
                    </a:lnTo>
                    <a:lnTo>
                      <a:pt x="1523" y="1713"/>
                    </a:lnTo>
                    <a:lnTo>
                      <a:pt x="1599" y="1332"/>
                    </a:lnTo>
                    <a:lnTo>
                      <a:pt x="1694" y="647"/>
                    </a:lnTo>
                    <a:lnTo>
                      <a:pt x="1751" y="171"/>
                    </a:lnTo>
                    <a:lnTo>
                      <a:pt x="1751" y="0"/>
                    </a:lnTo>
                    <a:close/>
                  </a:path>
                </a:pathLst>
              </a:custGeom>
              <a:solidFill>
                <a:srgbClr val="6D43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 name="Google Shape;284;p3"/>
              <p:cNvSpPr/>
              <p:nvPr/>
            </p:nvSpPr>
            <p:spPr>
              <a:xfrm>
                <a:off x="-1534875" y="-592325"/>
                <a:ext cx="61875" cy="502875"/>
              </a:xfrm>
              <a:custGeom>
                <a:avLst/>
                <a:gdLst/>
                <a:ahLst/>
                <a:cxnLst/>
                <a:rect l="l" t="t" r="r" b="b"/>
                <a:pathLst>
                  <a:path w="2475" h="20115" extrusionOk="0">
                    <a:moveTo>
                      <a:pt x="1" y="1"/>
                    </a:moveTo>
                    <a:lnTo>
                      <a:pt x="1961" y="20115"/>
                    </a:lnTo>
                    <a:lnTo>
                      <a:pt x="2075" y="19982"/>
                    </a:lnTo>
                    <a:lnTo>
                      <a:pt x="2189" y="19810"/>
                    </a:lnTo>
                    <a:lnTo>
                      <a:pt x="2265" y="19639"/>
                    </a:lnTo>
                    <a:lnTo>
                      <a:pt x="2342" y="19449"/>
                    </a:lnTo>
                    <a:lnTo>
                      <a:pt x="2399" y="19259"/>
                    </a:lnTo>
                    <a:lnTo>
                      <a:pt x="2437" y="19068"/>
                    </a:lnTo>
                    <a:lnTo>
                      <a:pt x="2475" y="18688"/>
                    </a:lnTo>
                    <a:lnTo>
                      <a:pt x="2475" y="18345"/>
                    </a:lnTo>
                    <a:lnTo>
                      <a:pt x="2475" y="18060"/>
                    </a:lnTo>
                    <a:lnTo>
                      <a:pt x="2437" y="17793"/>
                    </a:lnTo>
                    <a:lnTo>
                      <a:pt x="2380" y="17717"/>
                    </a:lnTo>
                    <a:lnTo>
                      <a:pt x="2342" y="17622"/>
                    </a:lnTo>
                    <a:lnTo>
                      <a:pt x="2227" y="17394"/>
                    </a:lnTo>
                    <a:lnTo>
                      <a:pt x="2132" y="17070"/>
                    </a:lnTo>
                    <a:lnTo>
                      <a:pt x="2037" y="16671"/>
                    </a:lnTo>
                    <a:lnTo>
                      <a:pt x="1942" y="16214"/>
                    </a:lnTo>
                    <a:lnTo>
                      <a:pt x="1847" y="15700"/>
                    </a:lnTo>
                    <a:lnTo>
                      <a:pt x="1676" y="14501"/>
                    </a:lnTo>
                    <a:lnTo>
                      <a:pt x="1504" y="13112"/>
                    </a:lnTo>
                    <a:lnTo>
                      <a:pt x="1352" y="11628"/>
                    </a:lnTo>
                    <a:lnTo>
                      <a:pt x="1219" y="10048"/>
                    </a:lnTo>
                    <a:lnTo>
                      <a:pt x="1086" y="8431"/>
                    </a:lnTo>
                    <a:lnTo>
                      <a:pt x="857" y="5310"/>
                    </a:lnTo>
                    <a:lnTo>
                      <a:pt x="686" y="2608"/>
                    </a:lnTo>
                    <a:lnTo>
                      <a:pt x="553" y="1"/>
                    </a:lnTo>
                    <a:close/>
                  </a:path>
                </a:pathLst>
              </a:custGeom>
              <a:solidFill>
                <a:srgbClr val="ACBB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 name="Google Shape;285;p3"/>
              <p:cNvSpPr/>
              <p:nvPr/>
            </p:nvSpPr>
            <p:spPr>
              <a:xfrm>
                <a:off x="-1539625" y="-549500"/>
                <a:ext cx="38575" cy="92800"/>
              </a:xfrm>
              <a:custGeom>
                <a:avLst/>
                <a:gdLst/>
                <a:ahLst/>
                <a:cxnLst/>
                <a:rect l="l" t="t" r="r" b="b"/>
                <a:pathLst>
                  <a:path w="1543" h="3712" extrusionOk="0">
                    <a:moveTo>
                      <a:pt x="1180" y="1"/>
                    </a:moveTo>
                    <a:lnTo>
                      <a:pt x="1" y="3350"/>
                    </a:lnTo>
                    <a:lnTo>
                      <a:pt x="343" y="3711"/>
                    </a:lnTo>
                    <a:lnTo>
                      <a:pt x="1542" y="914"/>
                    </a:lnTo>
                    <a:lnTo>
                      <a:pt x="1180" y="1"/>
                    </a:lnTo>
                    <a:close/>
                  </a:path>
                </a:pathLst>
              </a:custGeom>
              <a:solidFill>
                <a:srgbClr val="9B9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 name="Google Shape;286;p3"/>
              <p:cNvSpPr/>
              <p:nvPr/>
            </p:nvSpPr>
            <p:spPr>
              <a:xfrm>
                <a:off x="-1539625" y="-549500"/>
                <a:ext cx="38575" cy="92800"/>
              </a:xfrm>
              <a:custGeom>
                <a:avLst/>
                <a:gdLst/>
                <a:ahLst/>
                <a:cxnLst/>
                <a:rect l="l" t="t" r="r" b="b"/>
                <a:pathLst>
                  <a:path w="1543" h="3712" fill="none" extrusionOk="0">
                    <a:moveTo>
                      <a:pt x="1180" y="1"/>
                    </a:moveTo>
                    <a:lnTo>
                      <a:pt x="1" y="3350"/>
                    </a:lnTo>
                    <a:lnTo>
                      <a:pt x="1" y="3350"/>
                    </a:lnTo>
                    <a:lnTo>
                      <a:pt x="1" y="3350"/>
                    </a:lnTo>
                    <a:lnTo>
                      <a:pt x="343" y="3711"/>
                    </a:lnTo>
                    <a:lnTo>
                      <a:pt x="1542" y="914"/>
                    </a:lnTo>
                    <a:lnTo>
                      <a:pt x="118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 name="Google Shape;287;p3"/>
              <p:cNvSpPr/>
              <p:nvPr/>
            </p:nvSpPr>
            <p:spPr>
              <a:xfrm>
                <a:off x="-1539625" y="-465775"/>
                <a:ext cx="8600" cy="10500"/>
              </a:xfrm>
              <a:custGeom>
                <a:avLst/>
                <a:gdLst/>
                <a:ahLst/>
                <a:cxnLst/>
                <a:rect l="l" t="t" r="r" b="b"/>
                <a:pathLst>
                  <a:path w="344" h="420" extrusionOk="0">
                    <a:moveTo>
                      <a:pt x="1" y="1"/>
                    </a:moveTo>
                    <a:lnTo>
                      <a:pt x="324" y="419"/>
                    </a:lnTo>
                    <a:lnTo>
                      <a:pt x="343" y="362"/>
                    </a:lnTo>
                    <a:lnTo>
                      <a:pt x="1" y="1"/>
                    </a:lnTo>
                    <a:close/>
                  </a:path>
                </a:pathLst>
              </a:custGeom>
              <a:solidFill>
                <a:srgbClr val="ADA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 name="Google Shape;288;p3"/>
              <p:cNvSpPr/>
              <p:nvPr/>
            </p:nvSpPr>
            <p:spPr>
              <a:xfrm>
                <a:off x="-1539625" y="-465775"/>
                <a:ext cx="8600" cy="10500"/>
              </a:xfrm>
              <a:custGeom>
                <a:avLst/>
                <a:gdLst/>
                <a:ahLst/>
                <a:cxnLst/>
                <a:rect l="l" t="t" r="r" b="b"/>
                <a:pathLst>
                  <a:path w="344" h="420" fill="none" extrusionOk="0">
                    <a:moveTo>
                      <a:pt x="1" y="1"/>
                    </a:moveTo>
                    <a:lnTo>
                      <a:pt x="324" y="419"/>
                    </a:lnTo>
                    <a:lnTo>
                      <a:pt x="343" y="362"/>
                    </a:lnTo>
                    <a:lnTo>
                      <a:pt x="343" y="362"/>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 name="Google Shape;289;p3"/>
              <p:cNvSpPr/>
              <p:nvPr/>
            </p:nvSpPr>
            <p:spPr>
              <a:xfrm>
                <a:off x="-1393575" y="-448175"/>
                <a:ext cx="515725" cy="463400"/>
              </a:xfrm>
              <a:custGeom>
                <a:avLst/>
                <a:gdLst/>
                <a:ahLst/>
                <a:cxnLst/>
                <a:rect l="l" t="t" r="r" b="b"/>
                <a:pathLst>
                  <a:path w="20629" h="18536" extrusionOk="0">
                    <a:moveTo>
                      <a:pt x="15566" y="1"/>
                    </a:moveTo>
                    <a:lnTo>
                      <a:pt x="14292" y="20"/>
                    </a:lnTo>
                    <a:lnTo>
                      <a:pt x="12979" y="58"/>
                    </a:lnTo>
                    <a:lnTo>
                      <a:pt x="11646" y="96"/>
                    </a:lnTo>
                    <a:lnTo>
                      <a:pt x="10314" y="191"/>
                    </a:lnTo>
                    <a:lnTo>
                      <a:pt x="9001" y="286"/>
                    </a:lnTo>
                    <a:lnTo>
                      <a:pt x="7745" y="419"/>
                    </a:lnTo>
                    <a:lnTo>
                      <a:pt x="7156" y="515"/>
                    </a:lnTo>
                    <a:lnTo>
                      <a:pt x="6585" y="591"/>
                    </a:lnTo>
                    <a:lnTo>
                      <a:pt x="6033" y="705"/>
                    </a:lnTo>
                    <a:lnTo>
                      <a:pt x="5519" y="800"/>
                    </a:lnTo>
                    <a:lnTo>
                      <a:pt x="5043" y="933"/>
                    </a:lnTo>
                    <a:lnTo>
                      <a:pt x="4606" y="1047"/>
                    </a:lnTo>
                    <a:lnTo>
                      <a:pt x="4396" y="1124"/>
                    </a:lnTo>
                    <a:lnTo>
                      <a:pt x="4206" y="1238"/>
                    </a:lnTo>
                    <a:lnTo>
                      <a:pt x="3997" y="1352"/>
                    </a:lnTo>
                    <a:lnTo>
                      <a:pt x="3806" y="1485"/>
                    </a:lnTo>
                    <a:lnTo>
                      <a:pt x="3635" y="1637"/>
                    </a:lnTo>
                    <a:lnTo>
                      <a:pt x="3445" y="1828"/>
                    </a:lnTo>
                    <a:lnTo>
                      <a:pt x="3293" y="2018"/>
                    </a:lnTo>
                    <a:lnTo>
                      <a:pt x="3121" y="2227"/>
                    </a:lnTo>
                    <a:lnTo>
                      <a:pt x="2950" y="2437"/>
                    </a:lnTo>
                    <a:lnTo>
                      <a:pt x="2798" y="2684"/>
                    </a:lnTo>
                    <a:lnTo>
                      <a:pt x="2665" y="2931"/>
                    </a:lnTo>
                    <a:lnTo>
                      <a:pt x="2512" y="3198"/>
                    </a:lnTo>
                    <a:lnTo>
                      <a:pt x="2246" y="3769"/>
                    </a:lnTo>
                    <a:lnTo>
                      <a:pt x="1999" y="4397"/>
                    </a:lnTo>
                    <a:lnTo>
                      <a:pt x="1751" y="5044"/>
                    </a:lnTo>
                    <a:lnTo>
                      <a:pt x="1542" y="5748"/>
                    </a:lnTo>
                    <a:lnTo>
                      <a:pt x="1352" y="6471"/>
                    </a:lnTo>
                    <a:lnTo>
                      <a:pt x="1180" y="7213"/>
                    </a:lnTo>
                    <a:lnTo>
                      <a:pt x="1009" y="7974"/>
                    </a:lnTo>
                    <a:lnTo>
                      <a:pt x="876" y="8754"/>
                    </a:lnTo>
                    <a:lnTo>
                      <a:pt x="743" y="9553"/>
                    </a:lnTo>
                    <a:lnTo>
                      <a:pt x="629" y="10334"/>
                    </a:lnTo>
                    <a:lnTo>
                      <a:pt x="514" y="11114"/>
                    </a:lnTo>
                    <a:lnTo>
                      <a:pt x="419" y="11894"/>
                    </a:lnTo>
                    <a:lnTo>
                      <a:pt x="267" y="13378"/>
                    </a:lnTo>
                    <a:lnTo>
                      <a:pt x="172" y="14767"/>
                    </a:lnTo>
                    <a:lnTo>
                      <a:pt x="96" y="16004"/>
                    </a:lnTo>
                    <a:lnTo>
                      <a:pt x="39" y="17032"/>
                    </a:lnTo>
                    <a:lnTo>
                      <a:pt x="20" y="17831"/>
                    </a:lnTo>
                    <a:lnTo>
                      <a:pt x="1" y="18535"/>
                    </a:lnTo>
                    <a:lnTo>
                      <a:pt x="362" y="18002"/>
                    </a:lnTo>
                    <a:lnTo>
                      <a:pt x="1333" y="16613"/>
                    </a:lnTo>
                    <a:lnTo>
                      <a:pt x="2760" y="14596"/>
                    </a:lnTo>
                    <a:lnTo>
                      <a:pt x="3597" y="13435"/>
                    </a:lnTo>
                    <a:lnTo>
                      <a:pt x="4511" y="12218"/>
                    </a:lnTo>
                    <a:lnTo>
                      <a:pt x="5462" y="10962"/>
                    </a:lnTo>
                    <a:lnTo>
                      <a:pt x="6432" y="9725"/>
                    </a:lnTo>
                    <a:lnTo>
                      <a:pt x="7403" y="8526"/>
                    </a:lnTo>
                    <a:lnTo>
                      <a:pt x="8373" y="7403"/>
                    </a:lnTo>
                    <a:lnTo>
                      <a:pt x="8849" y="6870"/>
                    </a:lnTo>
                    <a:lnTo>
                      <a:pt x="9306" y="6376"/>
                    </a:lnTo>
                    <a:lnTo>
                      <a:pt x="9763" y="5919"/>
                    </a:lnTo>
                    <a:lnTo>
                      <a:pt x="10200" y="5500"/>
                    </a:lnTo>
                    <a:lnTo>
                      <a:pt x="10619" y="5101"/>
                    </a:lnTo>
                    <a:lnTo>
                      <a:pt x="11019" y="4777"/>
                    </a:lnTo>
                    <a:lnTo>
                      <a:pt x="11399" y="4492"/>
                    </a:lnTo>
                    <a:lnTo>
                      <a:pt x="11761" y="4244"/>
                    </a:lnTo>
                    <a:lnTo>
                      <a:pt x="12465" y="3845"/>
                    </a:lnTo>
                    <a:lnTo>
                      <a:pt x="13188" y="3445"/>
                    </a:lnTo>
                    <a:lnTo>
                      <a:pt x="13930" y="3045"/>
                    </a:lnTo>
                    <a:lnTo>
                      <a:pt x="14691" y="2665"/>
                    </a:lnTo>
                    <a:lnTo>
                      <a:pt x="16175" y="1961"/>
                    </a:lnTo>
                    <a:lnTo>
                      <a:pt x="17565" y="1333"/>
                    </a:lnTo>
                    <a:lnTo>
                      <a:pt x="18782" y="800"/>
                    </a:lnTo>
                    <a:lnTo>
                      <a:pt x="19753" y="400"/>
                    </a:lnTo>
                    <a:lnTo>
                      <a:pt x="20628" y="58"/>
                    </a:lnTo>
                    <a:lnTo>
                      <a:pt x="20114" y="39"/>
                    </a:lnTo>
                    <a:lnTo>
                      <a:pt x="18744" y="1"/>
                    </a:lnTo>
                    <a:close/>
                  </a:path>
                </a:pathLst>
              </a:custGeom>
              <a:solidFill>
                <a:srgbClr val="ACBB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 name="Google Shape;290;p3"/>
              <p:cNvSpPr/>
              <p:nvPr/>
            </p:nvSpPr>
            <p:spPr>
              <a:xfrm>
                <a:off x="-1231350" y="-446750"/>
                <a:ext cx="353500" cy="121350"/>
              </a:xfrm>
              <a:custGeom>
                <a:avLst/>
                <a:gdLst/>
                <a:ahLst/>
                <a:cxnLst/>
                <a:rect l="l" t="t" r="r" b="b"/>
                <a:pathLst>
                  <a:path w="14140" h="4854" extrusionOk="0">
                    <a:moveTo>
                      <a:pt x="14139" y="1"/>
                    </a:moveTo>
                    <a:lnTo>
                      <a:pt x="13606" y="134"/>
                    </a:lnTo>
                    <a:lnTo>
                      <a:pt x="12179" y="496"/>
                    </a:lnTo>
                    <a:lnTo>
                      <a:pt x="10143" y="1048"/>
                    </a:lnTo>
                    <a:lnTo>
                      <a:pt x="8963" y="1390"/>
                    </a:lnTo>
                    <a:lnTo>
                      <a:pt x="7745" y="1733"/>
                    </a:lnTo>
                    <a:lnTo>
                      <a:pt x="6509" y="2113"/>
                    </a:lnTo>
                    <a:lnTo>
                      <a:pt x="5272" y="2513"/>
                    </a:lnTo>
                    <a:lnTo>
                      <a:pt x="4092" y="2912"/>
                    </a:lnTo>
                    <a:lnTo>
                      <a:pt x="2969" y="3331"/>
                    </a:lnTo>
                    <a:lnTo>
                      <a:pt x="1980" y="3731"/>
                    </a:lnTo>
                    <a:lnTo>
                      <a:pt x="1542" y="3921"/>
                    </a:lnTo>
                    <a:lnTo>
                      <a:pt x="1123" y="4111"/>
                    </a:lnTo>
                    <a:lnTo>
                      <a:pt x="762" y="4302"/>
                    </a:lnTo>
                    <a:lnTo>
                      <a:pt x="457" y="4492"/>
                    </a:lnTo>
                    <a:lnTo>
                      <a:pt x="210" y="4682"/>
                    </a:lnTo>
                    <a:lnTo>
                      <a:pt x="1" y="4853"/>
                    </a:lnTo>
                    <a:lnTo>
                      <a:pt x="4054" y="4853"/>
                    </a:lnTo>
                    <a:lnTo>
                      <a:pt x="4301" y="4682"/>
                    </a:lnTo>
                    <a:lnTo>
                      <a:pt x="4986" y="4244"/>
                    </a:lnTo>
                    <a:lnTo>
                      <a:pt x="6071" y="3616"/>
                    </a:lnTo>
                    <a:lnTo>
                      <a:pt x="6699" y="3236"/>
                    </a:lnTo>
                    <a:lnTo>
                      <a:pt x="7422" y="2855"/>
                    </a:lnTo>
                    <a:lnTo>
                      <a:pt x="8183" y="2437"/>
                    </a:lnTo>
                    <a:lnTo>
                      <a:pt x="8982" y="2037"/>
                    </a:lnTo>
                    <a:lnTo>
                      <a:pt x="9820" y="1618"/>
                    </a:lnTo>
                    <a:lnTo>
                      <a:pt x="10676" y="1238"/>
                    </a:lnTo>
                    <a:lnTo>
                      <a:pt x="11551" y="876"/>
                    </a:lnTo>
                    <a:lnTo>
                      <a:pt x="12427" y="534"/>
                    </a:lnTo>
                    <a:lnTo>
                      <a:pt x="13283" y="248"/>
                    </a:lnTo>
                    <a:lnTo>
                      <a:pt x="13721" y="115"/>
                    </a:lnTo>
                    <a:lnTo>
                      <a:pt x="14139" y="1"/>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 name="Google Shape;291;p3"/>
              <p:cNvSpPr/>
              <p:nvPr/>
            </p:nvSpPr>
            <p:spPr>
              <a:xfrm>
                <a:off x="-2306975" y="-332575"/>
                <a:ext cx="683650" cy="370150"/>
              </a:xfrm>
              <a:custGeom>
                <a:avLst/>
                <a:gdLst/>
                <a:ahLst/>
                <a:cxnLst/>
                <a:rect l="l" t="t" r="r" b="b"/>
                <a:pathLst>
                  <a:path w="27346" h="14806" extrusionOk="0">
                    <a:moveTo>
                      <a:pt x="3197" y="1"/>
                    </a:moveTo>
                    <a:lnTo>
                      <a:pt x="2398" y="20"/>
                    </a:lnTo>
                    <a:lnTo>
                      <a:pt x="1694" y="58"/>
                    </a:lnTo>
                    <a:lnTo>
                      <a:pt x="1104" y="115"/>
                    </a:lnTo>
                    <a:lnTo>
                      <a:pt x="629" y="172"/>
                    </a:lnTo>
                    <a:lnTo>
                      <a:pt x="286" y="229"/>
                    </a:lnTo>
                    <a:lnTo>
                      <a:pt x="1" y="286"/>
                    </a:lnTo>
                    <a:lnTo>
                      <a:pt x="514" y="381"/>
                    </a:lnTo>
                    <a:lnTo>
                      <a:pt x="1028" y="515"/>
                    </a:lnTo>
                    <a:lnTo>
                      <a:pt x="2094" y="800"/>
                    </a:lnTo>
                    <a:lnTo>
                      <a:pt x="3159" y="1124"/>
                    </a:lnTo>
                    <a:lnTo>
                      <a:pt x="4263" y="1504"/>
                    </a:lnTo>
                    <a:lnTo>
                      <a:pt x="5386" y="1942"/>
                    </a:lnTo>
                    <a:lnTo>
                      <a:pt x="6528" y="2399"/>
                    </a:lnTo>
                    <a:lnTo>
                      <a:pt x="7669" y="2912"/>
                    </a:lnTo>
                    <a:lnTo>
                      <a:pt x="8811" y="3445"/>
                    </a:lnTo>
                    <a:lnTo>
                      <a:pt x="9953" y="3997"/>
                    </a:lnTo>
                    <a:lnTo>
                      <a:pt x="11114" y="4587"/>
                    </a:lnTo>
                    <a:lnTo>
                      <a:pt x="12255" y="5177"/>
                    </a:lnTo>
                    <a:lnTo>
                      <a:pt x="13378" y="5805"/>
                    </a:lnTo>
                    <a:lnTo>
                      <a:pt x="14501" y="6433"/>
                    </a:lnTo>
                    <a:lnTo>
                      <a:pt x="15585" y="7061"/>
                    </a:lnTo>
                    <a:lnTo>
                      <a:pt x="16651" y="7689"/>
                    </a:lnTo>
                    <a:lnTo>
                      <a:pt x="17698" y="8336"/>
                    </a:lnTo>
                    <a:lnTo>
                      <a:pt x="19696" y="9573"/>
                    </a:lnTo>
                    <a:lnTo>
                      <a:pt x="21523" y="10771"/>
                    </a:lnTo>
                    <a:lnTo>
                      <a:pt x="23159" y="11856"/>
                    </a:lnTo>
                    <a:lnTo>
                      <a:pt x="24586" y="12827"/>
                    </a:lnTo>
                    <a:lnTo>
                      <a:pt x="25747" y="13645"/>
                    </a:lnTo>
                    <a:lnTo>
                      <a:pt x="26603" y="14273"/>
                    </a:lnTo>
                    <a:lnTo>
                      <a:pt x="27346" y="14806"/>
                    </a:lnTo>
                    <a:lnTo>
                      <a:pt x="27079" y="14406"/>
                    </a:lnTo>
                    <a:lnTo>
                      <a:pt x="26775" y="13949"/>
                    </a:lnTo>
                    <a:lnTo>
                      <a:pt x="26337" y="13340"/>
                    </a:lnTo>
                    <a:lnTo>
                      <a:pt x="25785" y="12617"/>
                    </a:lnTo>
                    <a:lnTo>
                      <a:pt x="25138" y="11780"/>
                    </a:lnTo>
                    <a:lnTo>
                      <a:pt x="24396" y="10867"/>
                    </a:lnTo>
                    <a:lnTo>
                      <a:pt x="23559" y="9877"/>
                    </a:lnTo>
                    <a:lnTo>
                      <a:pt x="23102" y="9363"/>
                    </a:lnTo>
                    <a:lnTo>
                      <a:pt x="22607" y="8850"/>
                    </a:lnTo>
                    <a:lnTo>
                      <a:pt x="22113" y="8336"/>
                    </a:lnTo>
                    <a:lnTo>
                      <a:pt x="21599" y="7822"/>
                    </a:lnTo>
                    <a:lnTo>
                      <a:pt x="21047" y="7289"/>
                    </a:lnTo>
                    <a:lnTo>
                      <a:pt x="20495" y="6775"/>
                    </a:lnTo>
                    <a:lnTo>
                      <a:pt x="19905" y="6262"/>
                    </a:lnTo>
                    <a:lnTo>
                      <a:pt x="19315" y="5767"/>
                    </a:lnTo>
                    <a:lnTo>
                      <a:pt x="18706" y="5272"/>
                    </a:lnTo>
                    <a:lnTo>
                      <a:pt x="18078" y="4777"/>
                    </a:lnTo>
                    <a:lnTo>
                      <a:pt x="17431" y="4321"/>
                    </a:lnTo>
                    <a:lnTo>
                      <a:pt x="16765" y="3883"/>
                    </a:lnTo>
                    <a:lnTo>
                      <a:pt x="16080" y="3445"/>
                    </a:lnTo>
                    <a:lnTo>
                      <a:pt x="15395" y="3065"/>
                    </a:lnTo>
                    <a:lnTo>
                      <a:pt x="14691" y="2684"/>
                    </a:lnTo>
                    <a:lnTo>
                      <a:pt x="13968" y="2342"/>
                    </a:lnTo>
                    <a:lnTo>
                      <a:pt x="13264" y="2037"/>
                    </a:lnTo>
                    <a:lnTo>
                      <a:pt x="12541" y="1752"/>
                    </a:lnTo>
                    <a:lnTo>
                      <a:pt x="11856" y="1485"/>
                    </a:lnTo>
                    <a:lnTo>
                      <a:pt x="11171" y="1257"/>
                    </a:lnTo>
                    <a:lnTo>
                      <a:pt x="10486" y="1048"/>
                    </a:lnTo>
                    <a:lnTo>
                      <a:pt x="9820" y="857"/>
                    </a:lnTo>
                    <a:lnTo>
                      <a:pt x="9173" y="686"/>
                    </a:lnTo>
                    <a:lnTo>
                      <a:pt x="8545" y="553"/>
                    </a:lnTo>
                    <a:lnTo>
                      <a:pt x="7917" y="420"/>
                    </a:lnTo>
                    <a:lnTo>
                      <a:pt x="7327" y="324"/>
                    </a:lnTo>
                    <a:lnTo>
                      <a:pt x="6737" y="229"/>
                    </a:lnTo>
                    <a:lnTo>
                      <a:pt x="6166" y="153"/>
                    </a:lnTo>
                    <a:lnTo>
                      <a:pt x="5614" y="96"/>
                    </a:lnTo>
                    <a:lnTo>
                      <a:pt x="5100" y="58"/>
                    </a:lnTo>
                    <a:lnTo>
                      <a:pt x="4092" y="1"/>
                    </a:lnTo>
                    <a:close/>
                  </a:path>
                </a:pathLst>
              </a:custGeom>
              <a:solidFill>
                <a:srgbClr val="93A0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 name="Google Shape;292;p3"/>
              <p:cNvSpPr/>
              <p:nvPr/>
            </p:nvSpPr>
            <p:spPr>
              <a:xfrm>
                <a:off x="-1478250" y="-332575"/>
                <a:ext cx="181750" cy="370150"/>
              </a:xfrm>
              <a:custGeom>
                <a:avLst/>
                <a:gdLst/>
                <a:ahLst/>
                <a:cxnLst/>
                <a:rect l="l" t="t" r="r" b="b"/>
                <a:pathLst>
                  <a:path w="7270" h="14806" extrusionOk="0">
                    <a:moveTo>
                      <a:pt x="7270" y="1"/>
                    </a:moveTo>
                    <a:lnTo>
                      <a:pt x="4815" y="1542"/>
                    </a:lnTo>
                    <a:lnTo>
                      <a:pt x="685" y="1542"/>
                    </a:lnTo>
                    <a:lnTo>
                      <a:pt x="628" y="1942"/>
                    </a:lnTo>
                    <a:lnTo>
                      <a:pt x="457" y="3027"/>
                    </a:lnTo>
                    <a:lnTo>
                      <a:pt x="362" y="3769"/>
                    </a:lnTo>
                    <a:lnTo>
                      <a:pt x="248" y="4625"/>
                    </a:lnTo>
                    <a:lnTo>
                      <a:pt x="153" y="5557"/>
                    </a:lnTo>
                    <a:lnTo>
                      <a:pt x="77" y="6585"/>
                    </a:lnTo>
                    <a:lnTo>
                      <a:pt x="19" y="7632"/>
                    </a:lnTo>
                    <a:lnTo>
                      <a:pt x="0" y="8735"/>
                    </a:lnTo>
                    <a:lnTo>
                      <a:pt x="19" y="9839"/>
                    </a:lnTo>
                    <a:lnTo>
                      <a:pt x="58" y="10391"/>
                    </a:lnTo>
                    <a:lnTo>
                      <a:pt x="96" y="10943"/>
                    </a:lnTo>
                    <a:lnTo>
                      <a:pt x="134" y="11476"/>
                    </a:lnTo>
                    <a:lnTo>
                      <a:pt x="210" y="11989"/>
                    </a:lnTo>
                    <a:lnTo>
                      <a:pt x="286" y="12503"/>
                    </a:lnTo>
                    <a:lnTo>
                      <a:pt x="400" y="13017"/>
                    </a:lnTo>
                    <a:lnTo>
                      <a:pt x="514" y="13493"/>
                    </a:lnTo>
                    <a:lnTo>
                      <a:pt x="647" y="13949"/>
                    </a:lnTo>
                    <a:lnTo>
                      <a:pt x="800" y="14387"/>
                    </a:lnTo>
                    <a:lnTo>
                      <a:pt x="990" y="14806"/>
                    </a:lnTo>
                    <a:lnTo>
                      <a:pt x="1637" y="13055"/>
                    </a:lnTo>
                    <a:lnTo>
                      <a:pt x="2341" y="11171"/>
                    </a:lnTo>
                    <a:lnTo>
                      <a:pt x="3235" y="8888"/>
                    </a:lnTo>
                    <a:lnTo>
                      <a:pt x="3711" y="7670"/>
                    </a:lnTo>
                    <a:lnTo>
                      <a:pt x="4225" y="6433"/>
                    </a:lnTo>
                    <a:lnTo>
                      <a:pt x="4758" y="5196"/>
                    </a:lnTo>
                    <a:lnTo>
                      <a:pt x="5272" y="3978"/>
                    </a:lnTo>
                    <a:lnTo>
                      <a:pt x="5804" y="2836"/>
                    </a:lnTo>
                    <a:lnTo>
                      <a:pt x="6318" y="1771"/>
                    </a:lnTo>
                    <a:lnTo>
                      <a:pt x="6813" y="819"/>
                    </a:lnTo>
                    <a:lnTo>
                      <a:pt x="7041" y="381"/>
                    </a:lnTo>
                    <a:lnTo>
                      <a:pt x="7270" y="1"/>
                    </a:lnTo>
                    <a:close/>
                  </a:path>
                </a:pathLst>
              </a:custGeom>
              <a:solidFill>
                <a:srgbClr val="93A0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 name="Google Shape;293;p3"/>
              <p:cNvSpPr/>
              <p:nvPr/>
            </p:nvSpPr>
            <p:spPr>
              <a:xfrm>
                <a:off x="-1461125" y="-332575"/>
                <a:ext cx="337800" cy="207925"/>
              </a:xfrm>
              <a:custGeom>
                <a:avLst/>
                <a:gdLst/>
                <a:ahLst/>
                <a:cxnLst/>
                <a:rect l="l" t="t" r="r" b="b"/>
                <a:pathLst>
                  <a:path w="13512" h="8317" extrusionOk="0">
                    <a:moveTo>
                      <a:pt x="6585" y="1"/>
                    </a:moveTo>
                    <a:lnTo>
                      <a:pt x="4130" y="1542"/>
                    </a:lnTo>
                    <a:lnTo>
                      <a:pt x="0" y="1542"/>
                    </a:lnTo>
                    <a:lnTo>
                      <a:pt x="628" y="1752"/>
                    </a:lnTo>
                    <a:lnTo>
                      <a:pt x="1237" y="1961"/>
                    </a:lnTo>
                    <a:lnTo>
                      <a:pt x="1865" y="2170"/>
                    </a:lnTo>
                    <a:lnTo>
                      <a:pt x="2474" y="2418"/>
                    </a:lnTo>
                    <a:lnTo>
                      <a:pt x="3692" y="2912"/>
                    </a:lnTo>
                    <a:lnTo>
                      <a:pt x="4891" y="3445"/>
                    </a:lnTo>
                    <a:lnTo>
                      <a:pt x="6052" y="4016"/>
                    </a:lnTo>
                    <a:lnTo>
                      <a:pt x="7155" y="4568"/>
                    </a:lnTo>
                    <a:lnTo>
                      <a:pt x="8221" y="5139"/>
                    </a:lnTo>
                    <a:lnTo>
                      <a:pt x="9230" y="5691"/>
                    </a:lnTo>
                    <a:lnTo>
                      <a:pt x="10143" y="6204"/>
                    </a:lnTo>
                    <a:lnTo>
                      <a:pt x="10980" y="6699"/>
                    </a:lnTo>
                    <a:lnTo>
                      <a:pt x="12331" y="7536"/>
                    </a:lnTo>
                    <a:lnTo>
                      <a:pt x="13207" y="8107"/>
                    </a:lnTo>
                    <a:lnTo>
                      <a:pt x="13511" y="8317"/>
                    </a:lnTo>
                    <a:lnTo>
                      <a:pt x="13302" y="7765"/>
                    </a:lnTo>
                    <a:lnTo>
                      <a:pt x="13093" y="7251"/>
                    </a:lnTo>
                    <a:lnTo>
                      <a:pt x="12864" y="6737"/>
                    </a:lnTo>
                    <a:lnTo>
                      <a:pt x="12617" y="6243"/>
                    </a:lnTo>
                    <a:lnTo>
                      <a:pt x="12350" y="5786"/>
                    </a:lnTo>
                    <a:lnTo>
                      <a:pt x="12103" y="5348"/>
                    </a:lnTo>
                    <a:lnTo>
                      <a:pt x="11818" y="4910"/>
                    </a:lnTo>
                    <a:lnTo>
                      <a:pt x="11551" y="4511"/>
                    </a:lnTo>
                    <a:lnTo>
                      <a:pt x="11266" y="4111"/>
                    </a:lnTo>
                    <a:lnTo>
                      <a:pt x="10980" y="3750"/>
                    </a:lnTo>
                    <a:lnTo>
                      <a:pt x="10695" y="3407"/>
                    </a:lnTo>
                    <a:lnTo>
                      <a:pt x="10409" y="3065"/>
                    </a:lnTo>
                    <a:lnTo>
                      <a:pt x="9820" y="2456"/>
                    </a:lnTo>
                    <a:lnTo>
                      <a:pt x="9268" y="1923"/>
                    </a:lnTo>
                    <a:lnTo>
                      <a:pt x="8735" y="1466"/>
                    </a:lnTo>
                    <a:lnTo>
                      <a:pt x="8221" y="1067"/>
                    </a:lnTo>
                    <a:lnTo>
                      <a:pt x="7764" y="724"/>
                    </a:lnTo>
                    <a:lnTo>
                      <a:pt x="7365" y="458"/>
                    </a:lnTo>
                    <a:lnTo>
                      <a:pt x="7041" y="248"/>
                    </a:lnTo>
                    <a:lnTo>
                      <a:pt x="6794" y="115"/>
                    </a:lnTo>
                    <a:lnTo>
                      <a:pt x="6585" y="1"/>
                    </a:lnTo>
                    <a:close/>
                  </a:path>
                </a:pathLst>
              </a:custGeom>
              <a:solidFill>
                <a:srgbClr val="93A0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 name="Google Shape;294;p3"/>
              <p:cNvSpPr/>
              <p:nvPr/>
            </p:nvSpPr>
            <p:spPr>
              <a:xfrm>
                <a:off x="-1357900" y="-332575"/>
                <a:ext cx="234575" cy="207925"/>
              </a:xfrm>
              <a:custGeom>
                <a:avLst/>
                <a:gdLst/>
                <a:ahLst/>
                <a:cxnLst/>
                <a:rect l="l" t="t" r="r" b="b"/>
                <a:pathLst>
                  <a:path w="9383" h="8317" extrusionOk="0">
                    <a:moveTo>
                      <a:pt x="2456" y="1"/>
                    </a:moveTo>
                    <a:lnTo>
                      <a:pt x="1" y="1542"/>
                    </a:lnTo>
                    <a:lnTo>
                      <a:pt x="286" y="1618"/>
                    </a:lnTo>
                    <a:lnTo>
                      <a:pt x="629" y="1714"/>
                    </a:lnTo>
                    <a:lnTo>
                      <a:pt x="1066" y="1847"/>
                    </a:lnTo>
                    <a:lnTo>
                      <a:pt x="1599" y="2018"/>
                    </a:lnTo>
                    <a:lnTo>
                      <a:pt x="2208" y="2246"/>
                    </a:lnTo>
                    <a:lnTo>
                      <a:pt x="2874" y="2551"/>
                    </a:lnTo>
                    <a:lnTo>
                      <a:pt x="3597" y="2893"/>
                    </a:lnTo>
                    <a:lnTo>
                      <a:pt x="3978" y="3084"/>
                    </a:lnTo>
                    <a:lnTo>
                      <a:pt x="4358" y="3312"/>
                    </a:lnTo>
                    <a:lnTo>
                      <a:pt x="4758" y="3540"/>
                    </a:lnTo>
                    <a:lnTo>
                      <a:pt x="5139" y="3788"/>
                    </a:lnTo>
                    <a:lnTo>
                      <a:pt x="5538" y="4054"/>
                    </a:lnTo>
                    <a:lnTo>
                      <a:pt x="5919" y="4340"/>
                    </a:lnTo>
                    <a:lnTo>
                      <a:pt x="6318" y="4644"/>
                    </a:lnTo>
                    <a:lnTo>
                      <a:pt x="6699" y="4968"/>
                    </a:lnTo>
                    <a:lnTo>
                      <a:pt x="7080" y="5310"/>
                    </a:lnTo>
                    <a:lnTo>
                      <a:pt x="7441" y="5672"/>
                    </a:lnTo>
                    <a:lnTo>
                      <a:pt x="7803" y="6052"/>
                    </a:lnTo>
                    <a:lnTo>
                      <a:pt x="8145" y="6471"/>
                    </a:lnTo>
                    <a:lnTo>
                      <a:pt x="8488" y="6889"/>
                    </a:lnTo>
                    <a:lnTo>
                      <a:pt x="8792" y="7346"/>
                    </a:lnTo>
                    <a:lnTo>
                      <a:pt x="9097" y="7822"/>
                    </a:lnTo>
                    <a:lnTo>
                      <a:pt x="9382" y="8317"/>
                    </a:lnTo>
                    <a:lnTo>
                      <a:pt x="9325" y="8088"/>
                    </a:lnTo>
                    <a:lnTo>
                      <a:pt x="9230" y="7822"/>
                    </a:lnTo>
                    <a:lnTo>
                      <a:pt x="9097" y="7460"/>
                    </a:lnTo>
                    <a:lnTo>
                      <a:pt x="8925" y="7023"/>
                    </a:lnTo>
                    <a:lnTo>
                      <a:pt x="8697" y="6528"/>
                    </a:lnTo>
                    <a:lnTo>
                      <a:pt x="8412" y="5957"/>
                    </a:lnTo>
                    <a:lnTo>
                      <a:pt x="8050" y="5348"/>
                    </a:lnTo>
                    <a:lnTo>
                      <a:pt x="7632" y="4701"/>
                    </a:lnTo>
                    <a:lnTo>
                      <a:pt x="7403" y="4378"/>
                    </a:lnTo>
                    <a:lnTo>
                      <a:pt x="7156" y="4035"/>
                    </a:lnTo>
                    <a:lnTo>
                      <a:pt x="6870" y="3693"/>
                    </a:lnTo>
                    <a:lnTo>
                      <a:pt x="6585" y="3331"/>
                    </a:lnTo>
                    <a:lnTo>
                      <a:pt x="6280" y="2989"/>
                    </a:lnTo>
                    <a:lnTo>
                      <a:pt x="5938" y="2646"/>
                    </a:lnTo>
                    <a:lnTo>
                      <a:pt x="5576" y="2284"/>
                    </a:lnTo>
                    <a:lnTo>
                      <a:pt x="5215" y="1942"/>
                    </a:lnTo>
                    <a:lnTo>
                      <a:pt x="4815" y="1599"/>
                    </a:lnTo>
                    <a:lnTo>
                      <a:pt x="4397" y="1276"/>
                    </a:lnTo>
                    <a:lnTo>
                      <a:pt x="3940" y="933"/>
                    </a:lnTo>
                    <a:lnTo>
                      <a:pt x="3464" y="610"/>
                    </a:lnTo>
                    <a:lnTo>
                      <a:pt x="2969" y="305"/>
                    </a:lnTo>
                    <a:lnTo>
                      <a:pt x="2456" y="1"/>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 name="Google Shape;295;p3"/>
              <p:cNvSpPr/>
              <p:nvPr/>
            </p:nvSpPr>
            <p:spPr>
              <a:xfrm>
                <a:off x="-2306975" y="-325425"/>
                <a:ext cx="821125" cy="619425"/>
              </a:xfrm>
              <a:custGeom>
                <a:avLst/>
                <a:gdLst/>
                <a:ahLst/>
                <a:cxnLst/>
                <a:rect l="l" t="t" r="r" b="b"/>
                <a:pathLst>
                  <a:path w="32845" h="24777" extrusionOk="0">
                    <a:moveTo>
                      <a:pt x="1" y="0"/>
                    </a:moveTo>
                    <a:lnTo>
                      <a:pt x="800" y="343"/>
                    </a:lnTo>
                    <a:lnTo>
                      <a:pt x="2931" y="1332"/>
                    </a:lnTo>
                    <a:lnTo>
                      <a:pt x="6014" y="2779"/>
                    </a:lnTo>
                    <a:lnTo>
                      <a:pt x="7822" y="3635"/>
                    </a:lnTo>
                    <a:lnTo>
                      <a:pt x="9725" y="4548"/>
                    </a:lnTo>
                    <a:lnTo>
                      <a:pt x="11665" y="5519"/>
                    </a:lnTo>
                    <a:lnTo>
                      <a:pt x="13645" y="6508"/>
                    </a:lnTo>
                    <a:lnTo>
                      <a:pt x="15585" y="7517"/>
                    </a:lnTo>
                    <a:lnTo>
                      <a:pt x="17431" y="8506"/>
                    </a:lnTo>
                    <a:lnTo>
                      <a:pt x="19163" y="9496"/>
                    </a:lnTo>
                    <a:lnTo>
                      <a:pt x="19962" y="9953"/>
                    </a:lnTo>
                    <a:lnTo>
                      <a:pt x="20704" y="10409"/>
                    </a:lnTo>
                    <a:lnTo>
                      <a:pt x="21408" y="10866"/>
                    </a:lnTo>
                    <a:lnTo>
                      <a:pt x="22055" y="11285"/>
                    </a:lnTo>
                    <a:lnTo>
                      <a:pt x="22626" y="11684"/>
                    </a:lnTo>
                    <a:lnTo>
                      <a:pt x="23121" y="12065"/>
                    </a:lnTo>
                    <a:lnTo>
                      <a:pt x="23578" y="12465"/>
                    </a:lnTo>
                    <a:lnTo>
                      <a:pt x="24034" y="12864"/>
                    </a:lnTo>
                    <a:lnTo>
                      <a:pt x="24491" y="13302"/>
                    </a:lnTo>
                    <a:lnTo>
                      <a:pt x="24948" y="13758"/>
                    </a:lnTo>
                    <a:lnTo>
                      <a:pt x="25405" y="14234"/>
                    </a:lnTo>
                    <a:lnTo>
                      <a:pt x="25842" y="14710"/>
                    </a:lnTo>
                    <a:lnTo>
                      <a:pt x="26280" y="15224"/>
                    </a:lnTo>
                    <a:lnTo>
                      <a:pt x="26718" y="15719"/>
                    </a:lnTo>
                    <a:lnTo>
                      <a:pt x="27555" y="16765"/>
                    </a:lnTo>
                    <a:lnTo>
                      <a:pt x="28354" y="17831"/>
                    </a:lnTo>
                    <a:lnTo>
                      <a:pt x="29115" y="18877"/>
                    </a:lnTo>
                    <a:lnTo>
                      <a:pt x="29819" y="19905"/>
                    </a:lnTo>
                    <a:lnTo>
                      <a:pt x="30485" y="20894"/>
                    </a:lnTo>
                    <a:lnTo>
                      <a:pt x="31056" y="21808"/>
                    </a:lnTo>
                    <a:lnTo>
                      <a:pt x="31570" y="22626"/>
                    </a:lnTo>
                    <a:lnTo>
                      <a:pt x="32008" y="23349"/>
                    </a:lnTo>
                    <a:lnTo>
                      <a:pt x="32617" y="24396"/>
                    </a:lnTo>
                    <a:lnTo>
                      <a:pt x="32845" y="24776"/>
                    </a:lnTo>
                    <a:lnTo>
                      <a:pt x="32636" y="24053"/>
                    </a:lnTo>
                    <a:lnTo>
                      <a:pt x="32388" y="23216"/>
                    </a:lnTo>
                    <a:lnTo>
                      <a:pt x="32046" y="22131"/>
                    </a:lnTo>
                    <a:lnTo>
                      <a:pt x="31608" y="20818"/>
                    </a:lnTo>
                    <a:lnTo>
                      <a:pt x="31113" y="19334"/>
                    </a:lnTo>
                    <a:lnTo>
                      <a:pt x="30542" y="17736"/>
                    </a:lnTo>
                    <a:lnTo>
                      <a:pt x="29895" y="16061"/>
                    </a:lnTo>
                    <a:lnTo>
                      <a:pt x="29553" y="15205"/>
                    </a:lnTo>
                    <a:lnTo>
                      <a:pt x="29191" y="14329"/>
                    </a:lnTo>
                    <a:lnTo>
                      <a:pt x="28830" y="13473"/>
                    </a:lnTo>
                    <a:lnTo>
                      <a:pt x="28430" y="12636"/>
                    </a:lnTo>
                    <a:lnTo>
                      <a:pt x="28050" y="11798"/>
                    </a:lnTo>
                    <a:lnTo>
                      <a:pt x="27631" y="10980"/>
                    </a:lnTo>
                    <a:lnTo>
                      <a:pt x="27212" y="10200"/>
                    </a:lnTo>
                    <a:lnTo>
                      <a:pt x="26794" y="9439"/>
                    </a:lnTo>
                    <a:lnTo>
                      <a:pt x="26356" y="8716"/>
                    </a:lnTo>
                    <a:lnTo>
                      <a:pt x="25899" y="8031"/>
                    </a:lnTo>
                    <a:lnTo>
                      <a:pt x="25443" y="7384"/>
                    </a:lnTo>
                    <a:lnTo>
                      <a:pt x="24986" y="6813"/>
                    </a:lnTo>
                    <a:lnTo>
                      <a:pt x="24529" y="6280"/>
                    </a:lnTo>
                    <a:lnTo>
                      <a:pt x="24301" y="6052"/>
                    </a:lnTo>
                    <a:lnTo>
                      <a:pt x="24053" y="5823"/>
                    </a:lnTo>
                    <a:lnTo>
                      <a:pt x="23825" y="5614"/>
                    </a:lnTo>
                    <a:lnTo>
                      <a:pt x="23578" y="5443"/>
                    </a:lnTo>
                    <a:lnTo>
                      <a:pt x="23349" y="5271"/>
                    </a:lnTo>
                    <a:lnTo>
                      <a:pt x="23102" y="5119"/>
                    </a:lnTo>
                    <a:lnTo>
                      <a:pt x="22455" y="4777"/>
                    </a:lnTo>
                    <a:lnTo>
                      <a:pt x="21732" y="4434"/>
                    </a:lnTo>
                    <a:lnTo>
                      <a:pt x="20990" y="4111"/>
                    </a:lnTo>
                    <a:lnTo>
                      <a:pt x="20191" y="3806"/>
                    </a:lnTo>
                    <a:lnTo>
                      <a:pt x="19353" y="3502"/>
                    </a:lnTo>
                    <a:lnTo>
                      <a:pt x="18497" y="3235"/>
                    </a:lnTo>
                    <a:lnTo>
                      <a:pt x="17603" y="2969"/>
                    </a:lnTo>
                    <a:lnTo>
                      <a:pt x="16670" y="2703"/>
                    </a:lnTo>
                    <a:lnTo>
                      <a:pt x="15738" y="2474"/>
                    </a:lnTo>
                    <a:lnTo>
                      <a:pt x="14786" y="2246"/>
                    </a:lnTo>
                    <a:lnTo>
                      <a:pt x="13835" y="2017"/>
                    </a:lnTo>
                    <a:lnTo>
                      <a:pt x="12864" y="1827"/>
                    </a:lnTo>
                    <a:lnTo>
                      <a:pt x="10942" y="1447"/>
                    </a:lnTo>
                    <a:lnTo>
                      <a:pt x="9058" y="1123"/>
                    </a:lnTo>
                    <a:lnTo>
                      <a:pt x="7251" y="838"/>
                    </a:lnTo>
                    <a:lnTo>
                      <a:pt x="5557" y="609"/>
                    </a:lnTo>
                    <a:lnTo>
                      <a:pt x="4016" y="419"/>
                    </a:lnTo>
                    <a:lnTo>
                      <a:pt x="2684" y="267"/>
                    </a:lnTo>
                    <a:lnTo>
                      <a:pt x="724" y="57"/>
                    </a:lnTo>
                    <a:lnTo>
                      <a:pt x="1" y="0"/>
                    </a:lnTo>
                    <a:close/>
                  </a:path>
                </a:pathLst>
              </a:custGeom>
              <a:solidFill>
                <a:srgbClr val="93A0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 name="Google Shape;296;p3"/>
              <p:cNvSpPr/>
              <p:nvPr/>
            </p:nvSpPr>
            <p:spPr>
              <a:xfrm>
                <a:off x="-1829825" y="-239800"/>
                <a:ext cx="108975" cy="208875"/>
              </a:xfrm>
              <a:custGeom>
                <a:avLst/>
                <a:gdLst/>
                <a:ahLst/>
                <a:cxnLst/>
                <a:rect l="l" t="t" r="r" b="b"/>
                <a:pathLst>
                  <a:path w="4359" h="8355" extrusionOk="0">
                    <a:moveTo>
                      <a:pt x="1" y="1"/>
                    </a:moveTo>
                    <a:lnTo>
                      <a:pt x="2075" y="7270"/>
                    </a:lnTo>
                    <a:lnTo>
                      <a:pt x="3654" y="8354"/>
                    </a:lnTo>
                    <a:lnTo>
                      <a:pt x="4359" y="1923"/>
                    </a:lnTo>
                    <a:lnTo>
                      <a:pt x="4054" y="1732"/>
                    </a:lnTo>
                    <a:lnTo>
                      <a:pt x="3673" y="1523"/>
                    </a:lnTo>
                    <a:lnTo>
                      <a:pt x="3160" y="1238"/>
                    </a:lnTo>
                    <a:lnTo>
                      <a:pt x="2532" y="952"/>
                    </a:lnTo>
                    <a:lnTo>
                      <a:pt x="1790" y="629"/>
                    </a:lnTo>
                    <a:lnTo>
                      <a:pt x="933" y="305"/>
                    </a:lnTo>
                    <a:lnTo>
                      <a:pt x="477" y="153"/>
                    </a:lnTo>
                    <a:lnTo>
                      <a:pt x="1" y="1"/>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 name="Google Shape;297;p3"/>
              <p:cNvSpPr/>
              <p:nvPr/>
            </p:nvSpPr>
            <p:spPr>
              <a:xfrm>
                <a:off x="-1896425" y="-216000"/>
                <a:ext cx="438175" cy="891525"/>
              </a:xfrm>
              <a:custGeom>
                <a:avLst/>
                <a:gdLst/>
                <a:ahLst/>
                <a:cxnLst/>
                <a:rect l="l" t="t" r="r" b="b"/>
                <a:pathLst>
                  <a:path w="17527" h="35661" extrusionOk="0">
                    <a:moveTo>
                      <a:pt x="1" y="0"/>
                    </a:moveTo>
                    <a:lnTo>
                      <a:pt x="77" y="837"/>
                    </a:lnTo>
                    <a:lnTo>
                      <a:pt x="286" y="3045"/>
                    </a:lnTo>
                    <a:lnTo>
                      <a:pt x="438" y="4548"/>
                    </a:lnTo>
                    <a:lnTo>
                      <a:pt x="629" y="6261"/>
                    </a:lnTo>
                    <a:lnTo>
                      <a:pt x="838" y="8107"/>
                    </a:lnTo>
                    <a:lnTo>
                      <a:pt x="1104" y="10048"/>
                    </a:lnTo>
                    <a:lnTo>
                      <a:pt x="1371" y="12027"/>
                    </a:lnTo>
                    <a:lnTo>
                      <a:pt x="1694" y="14006"/>
                    </a:lnTo>
                    <a:lnTo>
                      <a:pt x="2037" y="15928"/>
                    </a:lnTo>
                    <a:lnTo>
                      <a:pt x="2227" y="16860"/>
                    </a:lnTo>
                    <a:lnTo>
                      <a:pt x="2417" y="17754"/>
                    </a:lnTo>
                    <a:lnTo>
                      <a:pt x="2608" y="18592"/>
                    </a:lnTo>
                    <a:lnTo>
                      <a:pt x="2817" y="19410"/>
                    </a:lnTo>
                    <a:lnTo>
                      <a:pt x="3026" y="20171"/>
                    </a:lnTo>
                    <a:lnTo>
                      <a:pt x="3236" y="20856"/>
                    </a:lnTo>
                    <a:lnTo>
                      <a:pt x="3464" y="21503"/>
                    </a:lnTo>
                    <a:lnTo>
                      <a:pt x="3692" y="22055"/>
                    </a:lnTo>
                    <a:lnTo>
                      <a:pt x="3940" y="22550"/>
                    </a:lnTo>
                    <a:lnTo>
                      <a:pt x="4054" y="22759"/>
                    </a:lnTo>
                    <a:lnTo>
                      <a:pt x="4187" y="22949"/>
                    </a:lnTo>
                    <a:lnTo>
                      <a:pt x="4454" y="23330"/>
                    </a:lnTo>
                    <a:lnTo>
                      <a:pt x="4777" y="23730"/>
                    </a:lnTo>
                    <a:lnTo>
                      <a:pt x="5120" y="24148"/>
                    </a:lnTo>
                    <a:lnTo>
                      <a:pt x="5500" y="24586"/>
                    </a:lnTo>
                    <a:lnTo>
                      <a:pt x="6376" y="25537"/>
                    </a:lnTo>
                    <a:lnTo>
                      <a:pt x="7346" y="26546"/>
                    </a:lnTo>
                    <a:lnTo>
                      <a:pt x="8393" y="27592"/>
                    </a:lnTo>
                    <a:lnTo>
                      <a:pt x="9477" y="28658"/>
                    </a:lnTo>
                    <a:lnTo>
                      <a:pt x="10600" y="29705"/>
                    </a:lnTo>
                    <a:lnTo>
                      <a:pt x="11723" y="30751"/>
                    </a:lnTo>
                    <a:lnTo>
                      <a:pt x="13816" y="32654"/>
                    </a:lnTo>
                    <a:lnTo>
                      <a:pt x="15586" y="34215"/>
                    </a:lnTo>
                    <a:lnTo>
                      <a:pt x="17241" y="35661"/>
                    </a:lnTo>
                    <a:lnTo>
                      <a:pt x="17317" y="35166"/>
                    </a:lnTo>
                    <a:lnTo>
                      <a:pt x="17374" y="34595"/>
                    </a:lnTo>
                    <a:lnTo>
                      <a:pt x="17432" y="33796"/>
                    </a:lnTo>
                    <a:lnTo>
                      <a:pt x="17489" y="32826"/>
                    </a:lnTo>
                    <a:lnTo>
                      <a:pt x="17527" y="31703"/>
                    </a:lnTo>
                    <a:lnTo>
                      <a:pt x="17527" y="30428"/>
                    </a:lnTo>
                    <a:lnTo>
                      <a:pt x="17508" y="29743"/>
                    </a:lnTo>
                    <a:lnTo>
                      <a:pt x="17489" y="29020"/>
                    </a:lnTo>
                    <a:lnTo>
                      <a:pt x="17451" y="28278"/>
                    </a:lnTo>
                    <a:lnTo>
                      <a:pt x="17393" y="27516"/>
                    </a:lnTo>
                    <a:lnTo>
                      <a:pt x="17336" y="26736"/>
                    </a:lnTo>
                    <a:lnTo>
                      <a:pt x="17241" y="25937"/>
                    </a:lnTo>
                    <a:lnTo>
                      <a:pt x="17127" y="25119"/>
                    </a:lnTo>
                    <a:lnTo>
                      <a:pt x="17013" y="24281"/>
                    </a:lnTo>
                    <a:lnTo>
                      <a:pt x="16861" y="23425"/>
                    </a:lnTo>
                    <a:lnTo>
                      <a:pt x="16689" y="22569"/>
                    </a:lnTo>
                    <a:lnTo>
                      <a:pt x="16480" y="21712"/>
                    </a:lnTo>
                    <a:lnTo>
                      <a:pt x="16252" y="20856"/>
                    </a:lnTo>
                    <a:lnTo>
                      <a:pt x="16004" y="19981"/>
                    </a:lnTo>
                    <a:lnTo>
                      <a:pt x="15719" y="19124"/>
                    </a:lnTo>
                    <a:lnTo>
                      <a:pt x="15414" y="18249"/>
                    </a:lnTo>
                    <a:lnTo>
                      <a:pt x="15053" y="17393"/>
                    </a:lnTo>
                    <a:lnTo>
                      <a:pt x="14672" y="16556"/>
                    </a:lnTo>
                    <a:lnTo>
                      <a:pt x="14273" y="15718"/>
                    </a:lnTo>
                    <a:lnTo>
                      <a:pt x="13816" y="14881"/>
                    </a:lnTo>
                    <a:lnTo>
                      <a:pt x="13340" y="14063"/>
                    </a:lnTo>
                    <a:lnTo>
                      <a:pt x="12845" y="13263"/>
                    </a:lnTo>
                    <a:lnTo>
                      <a:pt x="12332" y="12483"/>
                    </a:lnTo>
                    <a:lnTo>
                      <a:pt x="11780" y="11722"/>
                    </a:lnTo>
                    <a:lnTo>
                      <a:pt x="11228" y="10961"/>
                    </a:lnTo>
                    <a:lnTo>
                      <a:pt x="10657" y="10219"/>
                    </a:lnTo>
                    <a:lnTo>
                      <a:pt x="10086" y="9515"/>
                    </a:lnTo>
                    <a:lnTo>
                      <a:pt x="9496" y="8811"/>
                    </a:lnTo>
                    <a:lnTo>
                      <a:pt x="8906" y="8126"/>
                    </a:lnTo>
                    <a:lnTo>
                      <a:pt x="8317" y="7479"/>
                    </a:lnTo>
                    <a:lnTo>
                      <a:pt x="7727" y="6832"/>
                    </a:lnTo>
                    <a:lnTo>
                      <a:pt x="7137" y="6223"/>
                    </a:lnTo>
                    <a:lnTo>
                      <a:pt x="6547" y="5633"/>
                    </a:lnTo>
                    <a:lnTo>
                      <a:pt x="5405" y="4529"/>
                    </a:lnTo>
                    <a:lnTo>
                      <a:pt x="4320" y="3520"/>
                    </a:lnTo>
                    <a:lnTo>
                      <a:pt x="3293" y="2626"/>
                    </a:lnTo>
                    <a:lnTo>
                      <a:pt x="2379" y="1865"/>
                    </a:lnTo>
                    <a:lnTo>
                      <a:pt x="1580" y="1218"/>
                    </a:lnTo>
                    <a:lnTo>
                      <a:pt x="914" y="685"/>
                    </a:lnTo>
                    <a:lnTo>
                      <a:pt x="419" y="324"/>
                    </a:lnTo>
                    <a:lnTo>
                      <a:pt x="1" y="0"/>
                    </a:lnTo>
                    <a:close/>
                  </a:path>
                </a:pathLst>
              </a:custGeom>
              <a:solidFill>
                <a:srgbClr val="ACBB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 name="Google Shape;298;p3"/>
              <p:cNvSpPr/>
              <p:nvPr/>
            </p:nvSpPr>
            <p:spPr>
              <a:xfrm>
                <a:off x="-1896425" y="-216000"/>
                <a:ext cx="438175" cy="891525"/>
              </a:xfrm>
              <a:custGeom>
                <a:avLst/>
                <a:gdLst/>
                <a:ahLst/>
                <a:cxnLst/>
                <a:rect l="l" t="t" r="r" b="b"/>
                <a:pathLst>
                  <a:path w="17527" h="35661" fill="none" extrusionOk="0">
                    <a:moveTo>
                      <a:pt x="17241" y="35661"/>
                    </a:moveTo>
                    <a:lnTo>
                      <a:pt x="17241" y="35661"/>
                    </a:lnTo>
                    <a:lnTo>
                      <a:pt x="15586" y="34215"/>
                    </a:lnTo>
                    <a:lnTo>
                      <a:pt x="13816" y="32654"/>
                    </a:lnTo>
                    <a:lnTo>
                      <a:pt x="11723" y="30751"/>
                    </a:lnTo>
                    <a:lnTo>
                      <a:pt x="10600" y="29705"/>
                    </a:lnTo>
                    <a:lnTo>
                      <a:pt x="9477" y="28658"/>
                    </a:lnTo>
                    <a:lnTo>
                      <a:pt x="8393" y="27592"/>
                    </a:lnTo>
                    <a:lnTo>
                      <a:pt x="7346" y="26546"/>
                    </a:lnTo>
                    <a:lnTo>
                      <a:pt x="6376" y="25537"/>
                    </a:lnTo>
                    <a:lnTo>
                      <a:pt x="5500" y="24586"/>
                    </a:lnTo>
                    <a:lnTo>
                      <a:pt x="5120" y="24148"/>
                    </a:lnTo>
                    <a:lnTo>
                      <a:pt x="4777" y="23730"/>
                    </a:lnTo>
                    <a:lnTo>
                      <a:pt x="4454" y="23330"/>
                    </a:lnTo>
                    <a:lnTo>
                      <a:pt x="4187" y="22949"/>
                    </a:lnTo>
                    <a:lnTo>
                      <a:pt x="4187" y="22949"/>
                    </a:lnTo>
                    <a:lnTo>
                      <a:pt x="4054" y="22759"/>
                    </a:lnTo>
                    <a:lnTo>
                      <a:pt x="3940" y="22550"/>
                    </a:lnTo>
                    <a:lnTo>
                      <a:pt x="3692" y="22055"/>
                    </a:lnTo>
                    <a:lnTo>
                      <a:pt x="3464" y="21503"/>
                    </a:lnTo>
                    <a:lnTo>
                      <a:pt x="3236" y="20856"/>
                    </a:lnTo>
                    <a:lnTo>
                      <a:pt x="3026" y="20171"/>
                    </a:lnTo>
                    <a:lnTo>
                      <a:pt x="2817" y="19410"/>
                    </a:lnTo>
                    <a:lnTo>
                      <a:pt x="2608" y="18592"/>
                    </a:lnTo>
                    <a:lnTo>
                      <a:pt x="2417" y="17754"/>
                    </a:lnTo>
                    <a:lnTo>
                      <a:pt x="2227" y="16860"/>
                    </a:lnTo>
                    <a:lnTo>
                      <a:pt x="2037" y="15928"/>
                    </a:lnTo>
                    <a:lnTo>
                      <a:pt x="1694" y="14006"/>
                    </a:lnTo>
                    <a:lnTo>
                      <a:pt x="1371" y="12027"/>
                    </a:lnTo>
                    <a:lnTo>
                      <a:pt x="1104" y="10048"/>
                    </a:lnTo>
                    <a:lnTo>
                      <a:pt x="838" y="8107"/>
                    </a:lnTo>
                    <a:lnTo>
                      <a:pt x="629" y="6261"/>
                    </a:lnTo>
                    <a:lnTo>
                      <a:pt x="438" y="4548"/>
                    </a:lnTo>
                    <a:lnTo>
                      <a:pt x="286" y="3045"/>
                    </a:lnTo>
                    <a:lnTo>
                      <a:pt x="77" y="837"/>
                    </a:lnTo>
                    <a:lnTo>
                      <a:pt x="1" y="0"/>
                    </a:lnTo>
                    <a:lnTo>
                      <a:pt x="1" y="0"/>
                    </a:lnTo>
                    <a:lnTo>
                      <a:pt x="419" y="324"/>
                    </a:lnTo>
                    <a:lnTo>
                      <a:pt x="914" y="685"/>
                    </a:lnTo>
                    <a:lnTo>
                      <a:pt x="1580" y="1218"/>
                    </a:lnTo>
                    <a:lnTo>
                      <a:pt x="2379" y="1865"/>
                    </a:lnTo>
                    <a:lnTo>
                      <a:pt x="3293" y="2626"/>
                    </a:lnTo>
                    <a:lnTo>
                      <a:pt x="4320" y="3520"/>
                    </a:lnTo>
                    <a:lnTo>
                      <a:pt x="5405" y="4529"/>
                    </a:lnTo>
                    <a:lnTo>
                      <a:pt x="6547" y="5633"/>
                    </a:lnTo>
                    <a:lnTo>
                      <a:pt x="7137" y="6223"/>
                    </a:lnTo>
                    <a:lnTo>
                      <a:pt x="7727" y="6832"/>
                    </a:lnTo>
                    <a:lnTo>
                      <a:pt x="8317" y="7479"/>
                    </a:lnTo>
                    <a:lnTo>
                      <a:pt x="8906" y="8126"/>
                    </a:lnTo>
                    <a:lnTo>
                      <a:pt x="9496" y="8811"/>
                    </a:lnTo>
                    <a:lnTo>
                      <a:pt x="10086" y="9515"/>
                    </a:lnTo>
                    <a:lnTo>
                      <a:pt x="10657" y="10219"/>
                    </a:lnTo>
                    <a:lnTo>
                      <a:pt x="11228" y="10961"/>
                    </a:lnTo>
                    <a:lnTo>
                      <a:pt x="11780" y="11722"/>
                    </a:lnTo>
                    <a:lnTo>
                      <a:pt x="12332" y="12483"/>
                    </a:lnTo>
                    <a:lnTo>
                      <a:pt x="12845" y="13263"/>
                    </a:lnTo>
                    <a:lnTo>
                      <a:pt x="13340" y="14063"/>
                    </a:lnTo>
                    <a:lnTo>
                      <a:pt x="13816" y="14881"/>
                    </a:lnTo>
                    <a:lnTo>
                      <a:pt x="14273" y="15718"/>
                    </a:lnTo>
                    <a:lnTo>
                      <a:pt x="14273" y="15718"/>
                    </a:lnTo>
                    <a:lnTo>
                      <a:pt x="14672" y="16556"/>
                    </a:lnTo>
                    <a:lnTo>
                      <a:pt x="15053" y="17393"/>
                    </a:lnTo>
                    <a:lnTo>
                      <a:pt x="15414" y="18249"/>
                    </a:lnTo>
                    <a:lnTo>
                      <a:pt x="15719" y="19124"/>
                    </a:lnTo>
                    <a:lnTo>
                      <a:pt x="16004" y="19981"/>
                    </a:lnTo>
                    <a:lnTo>
                      <a:pt x="16252" y="20856"/>
                    </a:lnTo>
                    <a:lnTo>
                      <a:pt x="16480" y="21712"/>
                    </a:lnTo>
                    <a:lnTo>
                      <a:pt x="16689" y="22569"/>
                    </a:lnTo>
                    <a:lnTo>
                      <a:pt x="16861" y="23425"/>
                    </a:lnTo>
                    <a:lnTo>
                      <a:pt x="17013" y="24281"/>
                    </a:lnTo>
                    <a:lnTo>
                      <a:pt x="17127" y="25119"/>
                    </a:lnTo>
                    <a:lnTo>
                      <a:pt x="17241" y="25937"/>
                    </a:lnTo>
                    <a:lnTo>
                      <a:pt x="17336" y="26736"/>
                    </a:lnTo>
                    <a:lnTo>
                      <a:pt x="17393" y="27516"/>
                    </a:lnTo>
                    <a:lnTo>
                      <a:pt x="17451" y="28278"/>
                    </a:lnTo>
                    <a:lnTo>
                      <a:pt x="17489" y="29020"/>
                    </a:lnTo>
                    <a:lnTo>
                      <a:pt x="17508" y="29743"/>
                    </a:lnTo>
                    <a:lnTo>
                      <a:pt x="17527" y="30428"/>
                    </a:lnTo>
                    <a:lnTo>
                      <a:pt x="17527" y="31703"/>
                    </a:lnTo>
                    <a:lnTo>
                      <a:pt x="17489" y="32826"/>
                    </a:lnTo>
                    <a:lnTo>
                      <a:pt x="17432" y="33796"/>
                    </a:lnTo>
                    <a:lnTo>
                      <a:pt x="17374" y="34595"/>
                    </a:lnTo>
                    <a:lnTo>
                      <a:pt x="17317" y="35166"/>
                    </a:lnTo>
                    <a:lnTo>
                      <a:pt x="17241" y="3566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 name="Google Shape;299;p3"/>
              <p:cNvSpPr/>
              <p:nvPr/>
            </p:nvSpPr>
            <p:spPr>
              <a:xfrm>
                <a:off x="-1896425" y="-216000"/>
                <a:ext cx="435325" cy="891525"/>
              </a:xfrm>
              <a:custGeom>
                <a:avLst/>
                <a:gdLst/>
                <a:ahLst/>
                <a:cxnLst/>
                <a:rect l="l" t="t" r="r" b="b"/>
                <a:pathLst>
                  <a:path w="17413" h="35661" extrusionOk="0">
                    <a:moveTo>
                      <a:pt x="1" y="0"/>
                    </a:moveTo>
                    <a:lnTo>
                      <a:pt x="1523" y="2265"/>
                    </a:lnTo>
                    <a:lnTo>
                      <a:pt x="3141" y="4681"/>
                    </a:lnTo>
                    <a:lnTo>
                      <a:pt x="5024" y="7574"/>
                    </a:lnTo>
                    <a:lnTo>
                      <a:pt x="6014" y="9096"/>
                    </a:lnTo>
                    <a:lnTo>
                      <a:pt x="7004" y="10656"/>
                    </a:lnTo>
                    <a:lnTo>
                      <a:pt x="7955" y="12198"/>
                    </a:lnTo>
                    <a:lnTo>
                      <a:pt x="8868" y="13682"/>
                    </a:lnTo>
                    <a:lnTo>
                      <a:pt x="9687" y="15071"/>
                    </a:lnTo>
                    <a:lnTo>
                      <a:pt x="10410" y="16346"/>
                    </a:lnTo>
                    <a:lnTo>
                      <a:pt x="10714" y="16917"/>
                    </a:lnTo>
                    <a:lnTo>
                      <a:pt x="10981" y="17450"/>
                    </a:lnTo>
                    <a:lnTo>
                      <a:pt x="11228" y="17945"/>
                    </a:lnTo>
                    <a:lnTo>
                      <a:pt x="11418" y="18363"/>
                    </a:lnTo>
                    <a:lnTo>
                      <a:pt x="11780" y="19277"/>
                    </a:lnTo>
                    <a:lnTo>
                      <a:pt x="12198" y="20361"/>
                    </a:lnTo>
                    <a:lnTo>
                      <a:pt x="12636" y="21579"/>
                    </a:lnTo>
                    <a:lnTo>
                      <a:pt x="13093" y="22892"/>
                    </a:lnTo>
                    <a:lnTo>
                      <a:pt x="14063" y="25747"/>
                    </a:lnTo>
                    <a:lnTo>
                      <a:pt x="15015" y="28639"/>
                    </a:lnTo>
                    <a:lnTo>
                      <a:pt x="15890" y="31341"/>
                    </a:lnTo>
                    <a:lnTo>
                      <a:pt x="16594" y="33568"/>
                    </a:lnTo>
                    <a:lnTo>
                      <a:pt x="17241" y="35661"/>
                    </a:lnTo>
                    <a:lnTo>
                      <a:pt x="17298" y="35185"/>
                    </a:lnTo>
                    <a:lnTo>
                      <a:pt x="17336" y="34595"/>
                    </a:lnTo>
                    <a:lnTo>
                      <a:pt x="17374" y="33815"/>
                    </a:lnTo>
                    <a:lnTo>
                      <a:pt x="17412" y="32864"/>
                    </a:lnTo>
                    <a:lnTo>
                      <a:pt x="17412" y="31760"/>
                    </a:lnTo>
                    <a:lnTo>
                      <a:pt x="17412" y="30504"/>
                    </a:lnTo>
                    <a:lnTo>
                      <a:pt x="17355" y="29134"/>
                    </a:lnTo>
                    <a:lnTo>
                      <a:pt x="17317" y="28411"/>
                    </a:lnTo>
                    <a:lnTo>
                      <a:pt x="17260" y="27669"/>
                    </a:lnTo>
                    <a:lnTo>
                      <a:pt x="17203" y="26907"/>
                    </a:lnTo>
                    <a:lnTo>
                      <a:pt x="17127" y="26127"/>
                    </a:lnTo>
                    <a:lnTo>
                      <a:pt x="17032" y="25347"/>
                    </a:lnTo>
                    <a:lnTo>
                      <a:pt x="16918" y="24529"/>
                    </a:lnTo>
                    <a:lnTo>
                      <a:pt x="16785" y="23711"/>
                    </a:lnTo>
                    <a:lnTo>
                      <a:pt x="16632" y="22892"/>
                    </a:lnTo>
                    <a:lnTo>
                      <a:pt x="16461" y="22074"/>
                    </a:lnTo>
                    <a:lnTo>
                      <a:pt x="16271" y="21237"/>
                    </a:lnTo>
                    <a:lnTo>
                      <a:pt x="16042" y="20418"/>
                    </a:lnTo>
                    <a:lnTo>
                      <a:pt x="15814" y="19581"/>
                    </a:lnTo>
                    <a:lnTo>
                      <a:pt x="15548" y="18763"/>
                    </a:lnTo>
                    <a:lnTo>
                      <a:pt x="15262" y="17964"/>
                    </a:lnTo>
                    <a:lnTo>
                      <a:pt x="14939" y="17164"/>
                    </a:lnTo>
                    <a:lnTo>
                      <a:pt x="14596" y="16365"/>
                    </a:lnTo>
                    <a:lnTo>
                      <a:pt x="14216" y="15604"/>
                    </a:lnTo>
                    <a:lnTo>
                      <a:pt x="13797" y="14824"/>
                    </a:lnTo>
                    <a:lnTo>
                      <a:pt x="13340" y="14044"/>
                    </a:lnTo>
                    <a:lnTo>
                      <a:pt x="12865" y="13282"/>
                    </a:lnTo>
                    <a:lnTo>
                      <a:pt x="12351" y="12521"/>
                    </a:lnTo>
                    <a:lnTo>
                      <a:pt x="11818" y="11779"/>
                    </a:lnTo>
                    <a:lnTo>
                      <a:pt x="11266" y="11037"/>
                    </a:lnTo>
                    <a:lnTo>
                      <a:pt x="10695" y="10314"/>
                    </a:lnTo>
                    <a:lnTo>
                      <a:pt x="10105" y="9591"/>
                    </a:lnTo>
                    <a:lnTo>
                      <a:pt x="9515" y="8887"/>
                    </a:lnTo>
                    <a:lnTo>
                      <a:pt x="8906" y="8202"/>
                    </a:lnTo>
                    <a:lnTo>
                      <a:pt x="8297" y="7536"/>
                    </a:lnTo>
                    <a:lnTo>
                      <a:pt x="7670" y="6889"/>
                    </a:lnTo>
                    <a:lnTo>
                      <a:pt x="7061" y="6261"/>
                    </a:lnTo>
                    <a:lnTo>
                      <a:pt x="5862" y="5081"/>
                    </a:lnTo>
                    <a:lnTo>
                      <a:pt x="4701" y="3977"/>
                    </a:lnTo>
                    <a:lnTo>
                      <a:pt x="3597" y="2988"/>
                    </a:lnTo>
                    <a:lnTo>
                      <a:pt x="2608" y="2131"/>
                    </a:lnTo>
                    <a:lnTo>
                      <a:pt x="1751" y="1389"/>
                    </a:lnTo>
                    <a:lnTo>
                      <a:pt x="1028" y="799"/>
                    </a:lnTo>
                    <a:lnTo>
                      <a:pt x="477" y="362"/>
                    </a:lnTo>
                    <a:lnTo>
                      <a:pt x="1" y="0"/>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 name="Google Shape;300;p3"/>
              <p:cNvSpPr/>
              <p:nvPr/>
            </p:nvSpPr>
            <p:spPr>
              <a:xfrm>
                <a:off x="-1896425" y="-216000"/>
                <a:ext cx="435325" cy="891525"/>
              </a:xfrm>
              <a:custGeom>
                <a:avLst/>
                <a:gdLst/>
                <a:ahLst/>
                <a:cxnLst/>
                <a:rect l="l" t="t" r="r" b="b"/>
                <a:pathLst>
                  <a:path w="17413" h="35661" fill="none" extrusionOk="0">
                    <a:moveTo>
                      <a:pt x="1" y="0"/>
                    </a:moveTo>
                    <a:lnTo>
                      <a:pt x="1" y="0"/>
                    </a:lnTo>
                    <a:lnTo>
                      <a:pt x="1523" y="2265"/>
                    </a:lnTo>
                    <a:lnTo>
                      <a:pt x="3141" y="4681"/>
                    </a:lnTo>
                    <a:lnTo>
                      <a:pt x="5024" y="7574"/>
                    </a:lnTo>
                    <a:lnTo>
                      <a:pt x="6014" y="9096"/>
                    </a:lnTo>
                    <a:lnTo>
                      <a:pt x="7004" y="10656"/>
                    </a:lnTo>
                    <a:lnTo>
                      <a:pt x="7955" y="12198"/>
                    </a:lnTo>
                    <a:lnTo>
                      <a:pt x="8868" y="13682"/>
                    </a:lnTo>
                    <a:lnTo>
                      <a:pt x="9687" y="15071"/>
                    </a:lnTo>
                    <a:lnTo>
                      <a:pt x="10410" y="16346"/>
                    </a:lnTo>
                    <a:lnTo>
                      <a:pt x="10714" y="16917"/>
                    </a:lnTo>
                    <a:lnTo>
                      <a:pt x="10981" y="17450"/>
                    </a:lnTo>
                    <a:lnTo>
                      <a:pt x="11228" y="17945"/>
                    </a:lnTo>
                    <a:lnTo>
                      <a:pt x="11418" y="18363"/>
                    </a:lnTo>
                    <a:lnTo>
                      <a:pt x="11418" y="18363"/>
                    </a:lnTo>
                    <a:lnTo>
                      <a:pt x="11780" y="19277"/>
                    </a:lnTo>
                    <a:lnTo>
                      <a:pt x="12198" y="20361"/>
                    </a:lnTo>
                    <a:lnTo>
                      <a:pt x="12636" y="21579"/>
                    </a:lnTo>
                    <a:lnTo>
                      <a:pt x="13093" y="22892"/>
                    </a:lnTo>
                    <a:lnTo>
                      <a:pt x="14063" y="25747"/>
                    </a:lnTo>
                    <a:lnTo>
                      <a:pt x="15015" y="28639"/>
                    </a:lnTo>
                    <a:lnTo>
                      <a:pt x="15890" y="31341"/>
                    </a:lnTo>
                    <a:lnTo>
                      <a:pt x="16594" y="33568"/>
                    </a:lnTo>
                    <a:lnTo>
                      <a:pt x="17241" y="35661"/>
                    </a:lnTo>
                    <a:lnTo>
                      <a:pt x="17241" y="35661"/>
                    </a:lnTo>
                    <a:lnTo>
                      <a:pt x="17298" y="35185"/>
                    </a:lnTo>
                    <a:lnTo>
                      <a:pt x="17336" y="34595"/>
                    </a:lnTo>
                    <a:lnTo>
                      <a:pt x="17374" y="33815"/>
                    </a:lnTo>
                    <a:lnTo>
                      <a:pt x="17412" y="32864"/>
                    </a:lnTo>
                    <a:lnTo>
                      <a:pt x="17412" y="31760"/>
                    </a:lnTo>
                    <a:lnTo>
                      <a:pt x="17412" y="30504"/>
                    </a:lnTo>
                    <a:lnTo>
                      <a:pt x="17355" y="29134"/>
                    </a:lnTo>
                    <a:lnTo>
                      <a:pt x="17317" y="28411"/>
                    </a:lnTo>
                    <a:lnTo>
                      <a:pt x="17260" y="27669"/>
                    </a:lnTo>
                    <a:lnTo>
                      <a:pt x="17203" y="26907"/>
                    </a:lnTo>
                    <a:lnTo>
                      <a:pt x="17127" y="26127"/>
                    </a:lnTo>
                    <a:lnTo>
                      <a:pt x="17032" y="25347"/>
                    </a:lnTo>
                    <a:lnTo>
                      <a:pt x="16918" y="24529"/>
                    </a:lnTo>
                    <a:lnTo>
                      <a:pt x="16785" y="23711"/>
                    </a:lnTo>
                    <a:lnTo>
                      <a:pt x="16632" y="22892"/>
                    </a:lnTo>
                    <a:lnTo>
                      <a:pt x="16461" y="22074"/>
                    </a:lnTo>
                    <a:lnTo>
                      <a:pt x="16271" y="21237"/>
                    </a:lnTo>
                    <a:lnTo>
                      <a:pt x="16042" y="20418"/>
                    </a:lnTo>
                    <a:lnTo>
                      <a:pt x="15814" y="19581"/>
                    </a:lnTo>
                    <a:lnTo>
                      <a:pt x="15548" y="18763"/>
                    </a:lnTo>
                    <a:lnTo>
                      <a:pt x="15262" y="17964"/>
                    </a:lnTo>
                    <a:lnTo>
                      <a:pt x="14939" y="17164"/>
                    </a:lnTo>
                    <a:lnTo>
                      <a:pt x="14596" y="16365"/>
                    </a:lnTo>
                    <a:lnTo>
                      <a:pt x="14596" y="16365"/>
                    </a:lnTo>
                    <a:lnTo>
                      <a:pt x="14216" y="15604"/>
                    </a:lnTo>
                    <a:lnTo>
                      <a:pt x="13797" y="14824"/>
                    </a:lnTo>
                    <a:lnTo>
                      <a:pt x="13340" y="14044"/>
                    </a:lnTo>
                    <a:lnTo>
                      <a:pt x="12865" y="13282"/>
                    </a:lnTo>
                    <a:lnTo>
                      <a:pt x="12351" y="12521"/>
                    </a:lnTo>
                    <a:lnTo>
                      <a:pt x="11818" y="11779"/>
                    </a:lnTo>
                    <a:lnTo>
                      <a:pt x="11266" y="11037"/>
                    </a:lnTo>
                    <a:lnTo>
                      <a:pt x="10695" y="10314"/>
                    </a:lnTo>
                    <a:lnTo>
                      <a:pt x="10105" y="9591"/>
                    </a:lnTo>
                    <a:lnTo>
                      <a:pt x="9515" y="8887"/>
                    </a:lnTo>
                    <a:lnTo>
                      <a:pt x="8906" y="8202"/>
                    </a:lnTo>
                    <a:lnTo>
                      <a:pt x="8297" y="7536"/>
                    </a:lnTo>
                    <a:lnTo>
                      <a:pt x="7670" y="6889"/>
                    </a:lnTo>
                    <a:lnTo>
                      <a:pt x="7061" y="6261"/>
                    </a:lnTo>
                    <a:lnTo>
                      <a:pt x="5862" y="5081"/>
                    </a:lnTo>
                    <a:lnTo>
                      <a:pt x="4701" y="3977"/>
                    </a:lnTo>
                    <a:lnTo>
                      <a:pt x="3597" y="2988"/>
                    </a:lnTo>
                    <a:lnTo>
                      <a:pt x="2608" y="2131"/>
                    </a:lnTo>
                    <a:lnTo>
                      <a:pt x="1751" y="1389"/>
                    </a:lnTo>
                    <a:lnTo>
                      <a:pt x="1028" y="799"/>
                    </a:lnTo>
                    <a:lnTo>
                      <a:pt x="477" y="362"/>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 name="Google Shape;301;p3"/>
              <p:cNvSpPr/>
              <p:nvPr/>
            </p:nvSpPr>
            <p:spPr>
              <a:xfrm>
                <a:off x="-1434000" y="-124675"/>
                <a:ext cx="80900" cy="673200"/>
              </a:xfrm>
              <a:custGeom>
                <a:avLst/>
                <a:gdLst/>
                <a:ahLst/>
                <a:cxnLst/>
                <a:rect l="l" t="t" r="r" b="b"/>
                <a:pathLst>
                  <a:path w="3236" h="26928" extrusionOk="0">
                    <a:moveTo>
                      <a:pt x="2683" y="1"/>
                    </a:moveTo>
                    <a:lnTo>
                      <a:pt x="2588" y="438"/>
                    </a:lnTo>
                    <a:lnTo>
                      <a:pt x="2322" y="1713"/>
                    </a:lnTo>
                    <a:lnTo>
                      <a:pt x="2131" y="2646"/>
                    </a:lnTo>
                    <a:lnTo>
                      <a:pt x="1941" y="3749"/>
                    </a:lnTo>
                    <a:lnTo>
                      <a:pt x="1713" y="5024"/>
                    </a:lnTo>
                    <a:lnTo>
                      <a:pt x="1484" y="6452"/>
                    </a:lnTo>
                    <a:lnTo>
                      <a:pt x="1237" y="8031"/>
                    </a:lnTo>
                    <a:lnTo>
                      <a:pt x="1009" y="9744"/>
                    </a:lnTo>
                    <a:lnTo>
                      <a:pt x="780" y="11609"/>
                    </a:lnTo>
                    <a:lnTo>
                      <a:pt x="571" y="13569"/>
                    </a:lnTo>
                    <a:lnTo>
                      <a:pt x="381" y="15643"/>
                    </a:lnTo>
                    <a:lnTo>
                      <a:pt x="228" y="17831"/>
                    </a:lnTo>
                    <a:lnTo>
                      <a:pt x="95" y="20096"/>
                    </a:lnTo>
                    <a:lnTo>
                      <a:pt x="38" y="21256"/>
                    </a:lnTo>
                    <a:lnTo>
                      <a:pt x="0" y="22436"/>
                    </a:lnTo>
                    <a:lnTo>
                      <a:pt x="228" y="26927"/>
                    </a:lnTo>
                    <a:lnTo>
                      <a:pt x="228" y="26261"/>
                    </a:lnTo>
                    <a:lnTo>
                      <a:pt x="267" y="24396"/>
                    </a:lnTo>
                    <a:lnTo>
                      <a:pt x="286" y="23083"/>
                    </a:lnTo>
                    <a:lnTo>
                      <a:pt x="343" y="21561"/>
                    </a:lnTo>
                    <a:lnTo>
                      <a:pt x="438" y="19829"/>
                    </a:lnTo>
                    <a:lnTo>
                      <a:pt x="552" y="17945"/>
                    </a:lnTo>
                    <a:lnTo>
                      <a:pt x="704" y="15928"/>
                    </a:lnTo>
                    <a:lnTo>
                      <a:pt x="895" y="13797"/>
                    </a:lnTo>
                    <a:lnTo>
                      <a:pt x="1142" y="11609"/>
                    </a:lnTo>
                    <a:lnTo>
                      <a:pt x="1275" y="10467"/>
                    </a:lnTo>
                    <a:lnTo>
                      <a:pt x="1427" y="9344"/>
                    </a:lnTo>
                    <a:lnTo>
                      <a:pt x="1599" y="8202"/>
                    </a:lnTo>
                    <a:lnTo>
                      <a:pt x="1789" y="7061"/>
                    </a:lnTo>
                    <a:lnTo>
                      <a:pt x="1979" y="5919"/>
                    </a:lnTo>
                    <a:lnTo>
                      <a:pt x="2188" y="4777"/>
                    </a:lnTo>
                    <a:lnTo>
                      <a:pt x="2417" y="3635"/>
                    </a:lnTo>
                    <a:lnTo>
                      <a:pt x="2683" y="2513"/>
                    </a:lnTo>
                    <a:lnTo>
                      <a:pt x="2950" y="1409"/>
                    </a:lnTo>
                    <a:lnTo>
                      <a:pt x="3235" y="305"/>
                    </a:lnTo>
                    <a:lnTo>
                      <a:pt x="2683" y="1"/>
                    </a:lnTo>
                    <a:close/>
                  </a:path>
                </a:pathLst>
              </a:custGeom>
              <a:solidFill>
                <a:srgbClr val="935E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 name="Google Shape;302;p3"/>
              <p:cNvSpPr/>
              <p:nvPr/>
            </p:nvSpPr>
            <p:spPr>
              <a:xfrm>
                <a:off x="-1465400" y="-89475"/>
                <a:ext cx="467650" cy="800700"/>
              </a:xfrm>
              <a:custGeom>
                <a:avLst/>
                <a:gdLst/>
                <a:ahLst/>
                <a:cxnLst/>
                <a:rect l="l" t="t" r="r" b="b"/>
                <a:pathLst>
                  <a:path w="18706" h="32028" extrusionOk="0">
                    <a:moveTo>
                      <a:pt x="18706" y="1"/>
                    </a:moveTo>
                    <a:lnTo>
                      <a:pt x="18211" y="267"/>
                    </a:lnTo>
                    <a:lnTo>
                      <a:pt x="17621" y="572"/>
                    </a:lnTo>
                    <a:lnTo>
                      <a:pt x="16841" y="1009"/>
                    </a:lnTo>
                    <a:lnTo>
                      <a:pt x="15890" y="1561"/>
                    </a:lnTo>
                    <a:lnTo>
                      <a:pt x="14824" y="2208"/>
                    </a:lnTo>
                    <a:lnTo>
                      <a:pt x="13625" y="2969"/>
                    </a:lnTo>
                    <a:lnTo>
                      <a:pt x="12350" y="3826"/>
                    </a:lnTo>
                    <a:lnTo>
                      <a:pt x="11684" y="4282"/>
                    </a:lnTo>
                    <a:lnTo>
                      <a:pt x="10999" y="4777"/>
                    </a:lnTo>
                    <a:lnTo>
                      <a:pt x="10314" y="5291"/>
                    </a:lnTo>
                    <a:lnTo>
                      <a:pt x="9629" y="5824"/>
                    </a:lnTo>
                    <a:lnTo>
                      <a:pt x="8944" y="6395"/>
                    </a:lnTo>
                    <a:lnTo>
                      <a:pt x="8240" y="6966"/>
                    </a:lnTo>
                    <a:lnTo>
                      <a:pt x="7555" y="7574"/>
                    </a:lnTo>
                    <a:lnTo>
                      <a:pt x="6889" y="8183"/>
                    </a:lnTo>
                    <a:lnTo>
                      <a:pt x="6223" y="8830"/>
                    </a:lnTo>
                    <a:lnTo>
                      <a:pt x="5576" y="9477"/>
                    </a:lnTo>
                    <a:lnTo>
                      <a:pt x="4929" y="10162"/>
                    </a:lnTo>
                    <a:lnTo>
                      <a:pt x="4320" y="10867"/>
                    </a:lnTo>
                    <a:lnTo>
                      <a:pt x="3730" y="11571"/>
                    </a:lnTo>
                    <a:lnTo>
                      <a:pt x="3178" y="12294"/>
                    </a:lnTo>
                    <a:lnTo>
                      <a:pt x="2645" y="13055"/>
                    </a:lnTo>
                    <a:lnTo>
                      <a:pt x="2151" y="13816"/>
                    </a:lnTo>
                    <a:lnTo>
                      <a:pt x="1941" y="14197"/>
                    </a:lnTo>
                    <a:lnTo>
                      <a:pt x="1732" y="14634"/>
                    </a:lnTo>
                    <a:lnTo>
                      <a:pt x="1561" y="15129"/>
                    </a:lnTo>
                    <a:lnTo>
                      <a:pt x="1389" y="15662"/>
                    </a:lnTo>
                    <a:lnTo>
                      <a:pt x="1237" y="16252"/>
                    </a:lnTo>
                    <a:lnTo>
                      <a:pt x="1085" y="16880"/>
                    </a:lnTo>
                    <a:lnTo>
                      <a:pt x="952" y="17546"/>
                    </a:lnTo>
                    <a:lnTo>
                      <a:pt x="837" y="18231"/>
                    </a:lnTo>
                    <a:lnTo>
                      <a:pt x="723" y="18954"/>
                    </a:lnTo>
                    <a:lnTo>
                      <a:pt x="628" y="19696"/>
                    </a:lnTo>
                    <a:lnTo>
                      <a:pt x="457" y="21218"/>
                    </a:lnTo>
                    <a:lnTo>
                      <a:pt x="324" y="22760"/>
                    </a:lnTo>
                    <a:lnTo>
                      <a:pt x="210" y="24320"/>
                    </a:lnTo>
                    <a:lnTo>
                      <a:pt x="133" y="25824"/>
                    </a:lnTo>
                    <a:lnTo>
                      <a:pt x="76" y="27251"/>
                    </a:lnTo>
                    <a:lnTo>
                      <a:pt x="38" y="28545"/>
                    </a:lnTo>
                    <a:lnTo>
                      <a:pt x="19" y="29705"/>
                    </a:lnTo>
                    <a:lnTo>
                      <a:pt x="0" y="31399"/>
                    </a:lnTo>
                    <a:lnTo>
                      <a:pt x="0" y="32027"/>
                    </a:lnTo>
                    <a:lnTo>
                      <a:pt x="780" y="30942"/>
                    </a:lnTo>
                    <a:lnTo>
                      <a:pt x="1618" y="29725"/>
                    </a:lnTo>
                    <a:lnTo>
                      <a:pt x="2683" y="28202"/>
                    </a:lnTo>
                    <a:lnTo>
                      <a:pt x="3863" y="26451"/>
                    </a:lnTo>
                    <a:lnTo>
                      <a:pt x="5100" y="24587"/>
                    </a:lnTo>
                    <a:lnTo>
                      <a:pt x="6337" y="22665"/>
                    </a:lnTo>
                    <a:lnTo>
                      <a:pt x="6908" y="21732"/>
                    </a:lnTo>
                    <a:lnTo>
                      <a:pt x="7460" y="20819"/>
                    </a:lnTo>
                    <a:lnTo>
                      <a:pt x="8050" y="19791"/>
                    </a:lnTo>
                    <a:lnTo>
                      <a:pt x="8754" y="18554"/>
                    </a:lnTo>
                    <a:lnTo>
                      <a:pt x="10409" y="15548"/>
                    </a:lnTo>
                    <a:lnTo>
                      <a:pt x="12274" y="12142"/>
                    </a:lnTo>
                    <a:lnTo>
                      <a:pt x="14158" y="8621"/>
                    </a:lnTo>
                    <a:lnTo>
                      <a:pt x="17355" y="2589"/>
                    </a:lnTo>
                    <a:lnTo>
                      <a:pt x="18706" y="1"/>
                    </a:lnTo>
                    <a:close/>
                  </a:path>
                </a:pathLst>
              </a:custGeom>
              <a:solidFill>
                <a:srgbClr val="ACBB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 name="Google Shape;303;p3"/>
              <p:cNvSpPr/>
              <p:nvPr/>
            </p:nvSpPr>
            <p:spPr>
              <a:xfrm>
                <a:off x="-1465400" y="-89475"/>
                <a:ext cx="467650" cy="800700"/>
              </a:xfrm>
              <a:custGeom>
                <a:avLst/>
                <a:gdLst/>
                <a:ahLst/>
                <a:cxnLst/>
                <a:rect l="l" t="t" r="r" b="b"/>
                <a:pathLst>
                  <a:path w="18706" h="32028" extrusionOk="0">
                    <a:moveTo>
                      <a:pt x="18706" y="1"/>
                    </a:moveTo>
                    <a:lnTo>
                      <a:pt x="18211" y="743"/>
                    </a:lnTo>
                    <a:lnTo>
                      <a:pt x="17678" y="1561"/>
                    </a:lnTo>
                    <a:lnTo>
                      <a:pt x="16460" y="3464"/>
                    </a:lnTo>
                    <a:lnTo>
                      <a:pt x="15109" y="5653"/>
                    </a:lnTo>
                    <a:lnTo>
                      <a:pt x="13663" y="8069"/>
                    </a:lnTo>
                    <a:lnTo>
                      <a:pt x="12141" y="10638"/>
                    </a:lnTo>
                    <a:lnTo>
                      <a:pt x="10580" y="13321"/>
                    </a:lnTo>
                    <a:lnTo>
                      <a:pt x="9001" y="16023"/>
                    </a:lnTo>
                    <a:lnTo>
                      <a:pt x="7460" y="18726"/>
                    </a:lnTo>
                    <a:lnTo>
                      <a:pt x="4586" y="23806"/>
                    </a:lnTo>
                    <a:lnTo>
                      <a:pt x="2227" y="28031"/>
                    </a:lnTo>
                    <a:lnTo>
                      <a:pt x="0" y="32027"/>
                    </a:lnTo>
                    <a:lnTo>
                      <a:pt x="18706" y="1"/>
                    </a:lnTo>
                    <a:close/>
                  </a:path>
                </a:pathLst>
              </a:custGeom>
              <a:solidFill>
                <a:srgbClr val="93A0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 name="Google Shape;304;p3"/>
              <p:cNvSpPr/>
              <p:nvPr/>
            </p:nvSpPr>
            <p:spPr>
              <a:xfrm>
                <a:off x="-1755600" y="-2875"/>
                <a:ext cx="254550" cy="564225"/>
              </a:xfrm>
              <a:custGeom>
                <a:avLst/>
                <a:gdLst/>
                <a:ahLst/>
                <a:cxnLst/>
                <a:rect l="l" t="t" r="r" b="b"/>
                <a:pathLst>
                  <a:path w="10182" h="22569" extrusionOk="0">
                    <a:moveTo>
                      <a:pt x="0" y="0"/>
                    </a:moveTo>
                    <a:lnTo>
                      <a:pt x="552" y="933"/>
                    </a:lnTo>
                    <a:lnTo>
                      <a:pt x="1161" y="1979"/>
                    </a:lnTo>
                    <a:lnTo>
                      <a:pt x="1903" y="3292"/>
                    </a:lnTo>
                    <a:lnTo>
                      <a:pt x="2722" y="4796"/>
                    </a:lnTo>
                    <a:lnTo>
                      <a:pt x="3559" y="6394"/>
                    </a:lnTo>
                    <a:lnTo>
                      <a:pt x="3978" y="7193"/>
                    </a:lnTo>
                    <a:lnTo>
                      <a:pt x="4377" y="8011"/>
                    </a:lnTo>
                    <a:lnTo>
                      <a:pt x="4758" y="8792"/>
                    </a:lnTo>
                    <a:lnTo>
                      <a:pt x="5100" y="9553"/>
                    </a:lnTo>
                    <a:lnTo>
                      <a:pt x="5823" y="11285"/>
                    </a:lnTo>
                    <a:lnTo>
                      <a:pt x="6642" y="13321"/>
                    </a:lnTo>
                    <a:lnTo>
                      <a:pt x="7498" y="15471"/>
                    </a:lnTo>
                    <a:lnTo>
                      <a:pt x="8297" y="17602"/>
                    </a:lnTo>
                    <a:lnTo>
                      <a:pt x="9629" y="21104"/>
                    </a:lnTo>
                    <a:lnTo>
                      <a:pt x="10181" y="22569"/>
                    </a:lnTo>
                    <a:lnTo>
                      <a:pt x="9610" y="20837"/>
                    </a:lnTo>
                    <a:lnTo>
                      <a:pt x="8259" y="16841"/>
                    </a:lnTo>
                    <a:lnTo>
                      <a:pt x="7479" y="14577"/>
                    </a:lnTo>
                    <a:lnTo>
                      <a:pt x="6737" y="12426"/>
                    </a:lnTo>
                    <a:lnTo>
                      <a:pt x="6071" y="10618"/>
                    </a:lnTo>
                    <a:lnTo>
                      <a:pt x="5804" y="9914"/>
                    </a:lnTo>
                    <a:lnTo>
                      <a:pt x="5576" y="9401"/>
                    </a:lnTo>
                    <a:lnTo>
                      <a:pt x="5462" y="9153"/>
                    </a:lnTo>
                    <a:lnTo>
                      <a:pt x="4986" y="8297"/>
                    </a:lnTo>
                    <a:lnTo>
                      <a:pt x="4263" y="7060"/>
                    </a:lnTo>
                    <a:lnTo>
                      <a:pt x="2417" y="3977"/>
                    </a:lnTo>
                    <a:lnTo>
                      <a:pt x="0" y="0"/>
                    </a:lnTo>
                    <a:close/>
                  </a:path>
                </a:pathLst>
              </a:custGeom>
              <a:solidFill>
                <a:srgbClr val="C5C21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 name="Google Shape;305;p3"/>
              <p:cNvSpPr/>
              <p:nvPr/>
            </p:nvSpPr>
            <p:spPr>
              <a:xfrm>
                <a:off x="-1755600" y="-2875"/>
                <a:ext cx="254550" cy="564225"/>
              </a:xfrm>
              <a:custGeom>
                <a:avLst/>
                <a:gdLst/>
                <a:ahLst/>
                <a:cxnLst/>
                <a:rect l="l" t="t" r="r" b="b"/>
                <a:pathLst>
                  <a:path w="10182" h="22569" fill="none" extrusionOk="0">
                    <a:moveTo>
                      <a:pt x="0" y="0"/>
                    </a:moveTo>
                    <a:lnTo>
                      <a:pt x="0" y="0"/>
                    </a:lnTo>
                    <a:lnTo>
                      <a:pt x="552" y="933"/>
                    </a:lnTo>
                    <a:lnTo>
                      <a:pt x="1161" y="1979"/>
                    </a:lnTo>
                    <a:lnTo>
                      <a:pt x="1903" y="3292"/>
                    </a:lnTo>
                    <a:lnTo>
                      <a:pt x="2722" y="4796"/>
                    </a:lnTo>
                    <a:lnTo>
                      <a:pt x="3559" y="6394"/>
                    </a:lnTo>
                    <a:lnTo>
                      <a:pt x="3978" y="7193"/>
                    </a:lnTo>
                    <a:lnTo>
                      <a:pt x="4377" y="8011"/>
                    </a:lnTo>
                    <a:lnTo>
                      <a:pt x="4758" y="8792"/>
                    </a:lnTo>
                    <a:lnTo>
                      <a:pt x="5100" y="9553"/>
                    </a:lnTo>
                    <a:lnTo>
                      <a:pt x="5100" y="9553"/>
                    </a:lnTo>
                    <a:lnTo>
                      <a:pt x="5823" y="11285"/>
                    </a:lnTo>
                    <a:lnTo>
                      <a:pt x="6642" y="13321"/>
                    </a:lnTo>
                    <a:lnTo>
                      <a:pt x="7498" y="15471"/>
                    </a:lnTo>
                    <a:lnTo>
                      <a:pt x="8297" y="17602"/>
                    </a:lnTo>
                    <a:lnTo>
                      <a:pt x="9629" y="21104"/>
                    </a:lnTo>
                    <a:lnTo>
                      <a:pt x="10181" y="22569"/>
                    </a:lnTo>
                    <a:lnTo>
                      <a:pt x="10181" y="22569"/>
                    </a:lnTo>
                    <a:lnTo>
                      <a:pt x="9610" y="20837"/>
                    </a:lnTo>
                    <a:lnTo>
                      <a:pt x="8259" y="16841"/>
                    </a:lnTo>
                    <a:lnTo>
                      <a:pt x="7479" y="14577"/>
                    </a:lnTo>
                    <a:lnTo>
                      <a:pt x="6737" y="12426"/>
                    </a:lnTo>
                    <a:lnTo>
                      <a:pt x="6071" y="10618"/>
                    </a:lnTo>
                    <a:lnTo>
                      <a:pt x="5804" y="9914"/>
                    </a:lnTo>
                    <a:lnTo>
                      <a:pt x="5576" y="9401"/>
                    </a:lnTo>
                    <a:lnTo>
                      <a:pt x="5576" y="9401"/>
                    </a:lnTo>
                    <a:lnTo>
                      <a:pt x="5462" y="9153"/>
                    </a:lnTo>
                    <a:lnTo>
                      <a:pt x="5462" y="9153"/>
                    </a:lnTo>
                    <a:lnTo>
                      <a:pt x="5462" y="9153"/>
                    </a:lnTo>
                    <a:lnTo>
                      <a:pt x="5462" y="9153"/>
                    </a:lnTo>
                    <a:lnTo>
                      <a:pt x="4986" y="8297"/>
                    </a:lnTo>
                    <a:lnTo>
                      <a:pt x="4263" y="7060"/>
                    </a:lnTo>
                    <a:lnTo>
                      <a:pt x="2417" y="3977"/>
                    </a:lnTo>
                    <a:lnTo>
                      <a:pt x="0" y="0"/>
                    </a:lnTo>
                  </a:path>
                </a:pathLst>
              </a:custGeom>
              <a:solidFill>
                <a:srgbClr val="93A0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 name="Google Shape;306;p3"/>
              <p:cNvSpPr/>
              <p:nvPr/>
            </p:nvSpPr>
            <p:spPr>
              <a:xfrm>
                <a:off x="-1223725" y="44700"/>
                <a:ext cx="45200" cy="185075"/>
              </a:xfrm>
              <a:custGeom>
                <a:avLst/>
                <a:gdLst/>
                <a:ahLst/>
                <a:cxnLst/>
                <a:rect l="l" t="t" r="r" b="b"/>
                <a:pathLst>
                  <a:path w="1808" h="7403" extrusionOk="0">
                    <a:moveTo>
                      <a:pt x="571" y="0"/>
                    </a:moveTo>
                    <a:lnTo>
                      <a:pt x="0" y="438"/>
                    </a:lnTo>
                    <a:lnTo>
                      <a:pt x="1218" y="7402"/>
                    </a:lnTo>
                    <a:lnTo>
                      <a:pt x="1808" y="6394"/>
                    </a:lnTo>
                    <a:lnTo>
                      <a:pt x="571" y="0"/>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 name="Google Shape;307;p3"/>
              <p:cNvSpPr/>
              <p:nvPr/>
            </p:nvSpPr>
            <p:spPr>
              <a:xfrm>
                <a:off x="-1861700" y="87025"/>
                <a:ext cx="213625" cy="106125"/>
              </a:xfrm>
              <a:custGeom>
                <a:avLst/>
                <a:gdLst/>
                <a:ahLst/>
                <a:cxnLst/>
                <a:rect l="l" t="t" r="r" b="b"/>
                <a:pathLst>
                  <a:path w="8545" h="4245" extrusionOk="0">
                    <a:moveTo>
                      <a:pt x="1" y="1"/>
                    </a:moveTo>
                    <a:lnTo>
                      <a:pt x="210" y="1314"/>
                    </a:lnTo>
                    <a:lnTo>
                      <a:pt x="8545" y="4244"/>
                    </a:lnTo>
                    <a:lnTo>
                      <a:pt x="8545" y="3521"/>
                    </a:lnTo>
                    <a:lnTo>
                      <a:pt x="1" y="1"/>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 name="Google Shape;308;p3"/>
              <p:cNvSpPr/>
              <p:nvPr/>
            </p:nvSpPr>
            <p:spPr>
              <a:xfrm>
                <a:off x="-1357900" y="151725"/>
                <a:ext cx="74250" cy="268825"/>
              </a:xfrm>
              <a:custGeom>
                <a:avLst/>
                <a:gdLst/>
                <a:ahLst/>
                <a:cxnLst/>
                <a:rect l="l" t="t" r="r" b="b"/>
                <a:pathLst>
                  <a:path w="2970" h="10753" extrusionOk="0">
                    <a:moveTo>
                      <a:pt x="1105" y="1"/>
                    </a:moveTo>
                    <a:lnTo>
                      <a:pt x="1" y="1238"/>
                    </a:lnTo>
                    <a:lnTo>
                      <a:pt x="2208" y="10752"/>
                    </a:lnTo>
                    <a:lnTo>
                      <a:pt x="2969" y="9420"/>
                    </a:lnTo>
                    <a:lnTo>
                      <a:pt x="1105" y="1"/>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 name="Google Shape;309;p3"/>
              <p:cNvSpPr/>
              <p:nvPr/>
            </p:nvSpPr>
            <p:spPr>
              <a:xfrm>
                <a:off x="-1839800" y="212150"/>
                <a:ext cx="282125" cy="199825"/>
              </a:xfrm>
              <a:custGeom>
                <a:avLst/>
                <a:gdLst/>
                <a:ahLst/>
                <a:cxnLst/>
                <a:rect l="l" t="t" r="r" b="b"/>
                <a:pathLst>
                  <a:path w="11285" h="7993" extrusionOk="0">
                    <a:moveTo>
                      <a:pt x="0" y="0"/>
                    </a:moveTo>
                    <a:lnTo>
                      <a:pt x="114" y="552"/>
                    </a:lnTo>
                    <a:lnTo>
                      <a:pt x="248" y="1161"/>
                    </a:lnTo>
                    <a:lnTo>
                      <a:pt x="457" y="1941"/>
                    </a:lnTo>
                    <a:lnTo>
                      <a:pt x="723" y="2855"/>
                    </a:lnTo>
                    <a:lnTo>
                      <a:pt x="876" y="3331"/>
                    </a:lnTo>
                    <a:lnTo>
                      <a:pt x="1047" y="3825"/>
                    </a:lnTo>
                    <a:lnTo>
                      <a:pt x="1237" y="4320"/>
                    </a:lnTo>
                    <a:lnTo>
                      <a:pt x="1446" y="4834"/>
                    </a:lnTo>
                    <a:lnTo>
                      <a:pt x="1675" y="5329"/>
                    </a:lnTo>
                    <a:lnTo>
                      <a:pt x="1922" y="5823"/>
                    </a:lnTo>
                    <a:lnTo>
                      <a:pt x="11285" y="7993"/>
                    </a:lnTo>
                    <a:lnTo>
                      <a:pt x="9705" y="3939"/>
                    </a:lnTo>
                    <a:lnTo>
                      <a:pt x="0" y="0"/>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 name="Google Shape;310;p3"/>
              <p:cNvSpPr/>
              <p:nvPr/>
            </p:nvSpPr>
            <p:spPr>
              <a:xfrm>
                <a:off x="-1619075" y="225950"/>
                <a:ext cx="2875" cy="6200"/>
              </a:xfrm>
              <a:custGeom>
                <a:avLst/>
                <a:gdLst/>
                <a:ahLst/>
                <a:cxnLst/>
                <a:rect l="l" t="t" r="r" b="b"/>
                <a:pathLst>
                  <a:path w="115" h="248" extrusionOk="0">
                    <a:moveTo>
                      <a:pt x="1" y="0"/>
                    </a:moveTo>
                    <a:lnTo>
                      <a:pt x="1" y="0"/>
                    </a:lnTo>
                    <a:lnTo>
                      <a:pt x="115" y="248"/>
                    </a:lnTo>
                    <a:lnTo>
                      <a:pt x="115" y="248"/>
                    </a:lnTo>
                    <a:lnTo>
                      <a:pt x="1"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 name="Google Shape;311;p3"/>
              <p:cNvSpPr/>
              <p:nvPr/>
            </p:nvSpPr>
            <p:spPr>
              <a:xfrm>
                <a:off x="-1619075" y="225950"/>
                <a:ext cx="2875" cy="6200"/>
              </a:xfrm>
              <a:custGeom>
                <a:avLst/>
                <a:gdLst/>
                <a:ahLst/>
                <a:cxnLst/>
                <a:rect l="l" t="t" r="r" b="b"/>
                <a:pathLst>
                  <a:path w="115" h="248" fill="none" extrusionOk="0">
                    <a:moveTo>
                      <a:pt x="1" y="0"/>
                    </a:moveTo>
                    <a:lnTo>
                      <a:pt x="1" y="0"/>
                    </a:lnTo>
                    <a:lnTo>
                      <a:pt x="115" y="248"/>
                    </a:lnTo>
                    <a:lnTo>
                      <a:pt x="115" y="248"/>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 name="Google Shape;312;p3"/>
              <p:cNvSpPr/>
              <p:nvPr/>
            </p:nvSpPr>
            <p:spPr>
              <a:xfrm>
                <a:off x="-1501075" y="255925"/>
                <a:ext cx="50925" cy="164625"/>
              </a:xfrm>
              <a:custGeom>
                <a:avLst/>
                <a:gdLst/>
                <a:ahLst/>
                <a:cxnLst/>
                <a:rect l="l" t="t" r="r" b="b"/>
                <a:pathLst>
                  <a:path w="2037" h="6585" extrusionOk="0">
                    <a:moveTo>
                      <a:pt x="152" y="0"/>
                    </a:moveTo>
                    <a:lnTo>
                      <a:pt x="0" y="457"/>
                    </a:lnTo>
                    <a:lnTo>
                      <a:pt x="1066" y="6584"/>
                    </a:lnTo>
                    <a:lnTo>
                      <a:pt x="1256" y="6451"/>
                    </a:lnTo>
                    <a:lnTo>
                      <a:pt x="1446" y="6299"/>
                    </a:lnTo>
                    <a:lnTo>
                      <a:pt x="1637" y="6108"/>
                    </a:lnTo>
                    <a:lnTo>
                      <a:pt x="1827" y="5880"/>
                    </a:lnTo>
                    <a:lnTo>
                      <a:pt x="1903" y="5766"/>
                    </a:lnTo>
                    <a:lnTo>
                      <a:pt x="1979" y="5652"/>
                    </a:lnTo>
                    <a:lnTo>
                      <a:pt x="2017" y="5538"/>
                    </a:lnTo>
                    <a:lnTo>
                      <a:pt x="2036" y="5423"/>
                    </a:lnTo>
                    <a:lnTo>
                      <a:pt x="2017" y="5309"/>
                    </a:lnTo>
                    <a:lnTo>
                      <a:pt x="1979" y="5195"/>
                    </a:lnTo>
                    <a:lnTo>
                      <a:pt x="1884" y="5043"/>
                    </a:lnTo>
                    <a:lnTo>
                      <a:pt x="1789" y="4795"/>
                    </a:lnTo>
                    <a:lnTo>
                      <a:pt x="1541" y="4129"/>
                    </a:lnTo>
                    <a:lnTo>
                      <a:pt x="1256" y="3292"/>
                    </a:lnTo>
                    <a:lnTo>
                      <a:pt x="932" y="2379"/>
                    </a:lnTo>
                    <a:lnTo>
                      <a:pt x="400" y="723"/>
                    </a:lnTo>
                    <a:lnTo>
                      <a:pt x="152" y="0"/>
                    </a:lnTo>
                    <a:close/>
                  </a:path>
                </a:pathLst>
              </a:custGeom>
              <a:solidFill>
                <a:srgbClr val="935E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 name="Google Shape;313;p3"/>
              <p:cNvSpPr/>
              <p:nvPr/>
            </p:nvSpPr>
            <p:spPr>
              <a:xfrm>
                <a:off x="-1690900" y="730700"/>
                <a:ext cx="497625" cy="22850"/>
              </a:xfrm>
              <a:custGeom>
                <a:avLst/>
                <a:gdLst/>
                <a:ahLst/>
                <a:cxnLst/>
                <a:rect l="l" t="t" r="r" b="b"/>
                <a:pathLst>
                  <a:path w="19905" h="914" extrusionOk="0">
                    <a:moveTo>
                      <a:pt x="9896" y="0"/>
                    </a:moveTo>
                    <a:lnTo>
                      <a:pt x="8145" y="19"/>
                    </a:lnTo>
                    <a:lnTo>
                      <a:pt x="6261" y="57"/>
                    </a:lnTo>
                    <a:lnTo>
                      <a:pt x="4282" y="133"/>
                    </a:lnTo>
                    <a:lnTo>
                      <a:pt x="2189" y="248"/>
                    </a:lnTo>
                    <a:lnTo>
                      <a:pt x="0" y="381"/>
                    </a:lnTo>
                    <a:lnTo>
                      <a:pt x="552" y="419"/>
                    </a:lnTo>
                    <a:lnTo>
                      <a:pt x="2075" y="552"/>
                    </a:lnTo>
                    <a:lnTo>
                      <a:pt x="4339" y="704"/>
                    </a:lnTo>
                    <a:lnTo>
                      <a:pt x="5709" y="761"/>
                    </a:lnTo>
                    <a:lnTo>
                      <a:pt x="7174" y="838"/>
                    </a:lnTo>
                    <a:lnTo>
                      <a:pt x="8735" y="876"/>
                    </a:lnTo>
                    <a:lnTo>
                      <a:pt x="10352" y="914"/>
                    </a:lnTo>
                    <a:lnTo>
                      <a:pt x="12008" y="914"/>
                    </a:lnTo>
                    <a:lnTo>
                      <a:pt x="13682" y="895"/>
                    </a:lnTo>
                    <a:lnTo>
                      <a:pt x="15319" y="819"/>
                    </a:lnTo>
                    <a:lnTo>
                      <a:pt x="16137" y="780"/>
                    </a:lnTo>
                    <a:lnTo>
                      <a:pt x="16917" y="723"/>
                    </a:lnTo>
                    <a:lnTo>
                      <a:pt x="17698" y="647"/>
                    </a:lnTo>
                    <a:lnTo>
                      <a:pt x="18459" y="571"/>
                    </a:lnTo>
                    <a:lnTo>
                      <a:pt x="19201" y="476"/>
                    </a:lnTo>
                    <a:lnTo>
                      <a:pt x="19905" y="381"/>
                    </a:lnTo>
                    <a:lnTo>
                      <a:pt x="19543" y="343"/>
                    </a:lnTo>
                    <a:lnTo>
                      <a:pt x="18478" y="248"/>
                    </a:lnTo>
                    <a:lnTo>
                      <a:pt x="16746" y="153"/>
                    </a:lnTo>
                    <a:lnTo>
                      <a:pt x="15661" y="95"/>
                    </a:lnTo>
                    <a:lnTo>
                      <a:pt x="14425" y="57"/>
                    </a:lnTo>
                    <a:lnTo>
                      <a:pt x="13054" y="19"/>
                    </a:lnTo>
                    <a:lnTo>
                      <a:pt x="1153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 name="Google Shape;314;p3"/>
              <p:cNvSpPr/>
              <p:nvPr/>
            </p:nvSpPr>
            <p:spPr>
              <a:xfrm>
                <a:off x="-1761775" y="740200"/>
                <a:ext cx="626550" cy="778325"/>
              </a:xfrm>
              <a:custGeom>
                <a:avLst/>
                <a:gdLst/>
                <a:ahLst/>
                <a:cxnLst/>
                <a:rect l="l" t="t" r="r" b="b"/>
                <a:pathLst>
                  <a:path w="25062" h="31133" extrusionOk="0">
                    <a:moveTo>
                      <a:pt x="0" y="1"/>
                    </a:moveTo>
                    <a:lnTo>
                      <a:pt x="1922" y="31133"/>
                    </a:lnTo>
                    <a:lnTo>
                      <a:pt x="23082" y="31133"/>
                    </a:lnTo>
                    <a:lnTo>
                      <a:pt x="2506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 name="Google Shape;315;p3"/>
              <p:cNvSpPr/>
              <p:nvPr/>
            </p:nvSpPr>
            <p:spPr>
              <a:xfrm>
                <a:off x="-1295100" y="789200"/>
                <a:ext cx="32850" cy="289750"/>
              </a:xfrm>
              <a:custGeom>
                <a:avLst/>
                <a:gdLst/>
                <a:ahLst/>
                <a:cxnLst/>
                <a:rect l="l" t="t" r="r" b="b"/>
                <a:pathLst>
                  <a:path w="1314" h="11590" extrusionOk="0">
                    <a:moveTo>
                      <a:pt x="743" y="1"/>
                    </a:moveTo>
                    <a:lnTo>
                      <a:pt x="667" y="267"/>
                    </a:lnTo>
                    <a:lnTo>
                      <a:pt x="495" y="1028"/>
                    </a:lnTo>
                    <a:lnTo>
                      <a:pt x="400" y="1580"/>
                    </a:lnTo>
                    <a:lnTo>
                      <a:pt x="286" y="2208"/>
                    </a:lnTo>
                    <a:lnTo>
                      <a:pt x="191" y="2931"/>
                    </a:lnTo>
                    <a:lnTo>
                      <a:pt x="115" y="3731"/>
                    </a:lnTo>
                    <a:lnTo>
                      <a:pt x="39" y="4587"/>
                    </a:lnTo>
                    <a:lnTo>
                      <a:pt x="1" y="5500"/>
                    </a:lnTo>
                    <a:lnTo>
                      <a:pt x="1" y="6452"/>
                    </a:lnTo>
                    <a:lnTo>
                      <a:pt x="1" y="6947"/>
                    </a:lnTo>
                    <a:lnTo>
                      <a:pt x="20" y="7441"/>
                    </a:lnTo>
                    <a:lnTo>
                      <a:pt x="58" y="7955"/>
                    </a:lnTo>
                    <a:lnTo>
                      <a:pt x="115" y="8469"/>
                    </a:lnTo>
                    <a:lnTo>
                      <a:pt x="172" y="8983"/>
                    </a:lnTo>
                    <a:lnTo>
                      <a:pt x="248" y="9496"/>
                    </a:lnTo>
                    <a:lnTo>
                      <a:pt x="343" y="10029"/>
                    </a:lnTo>
                    <a:lnTo>
                      <a:pt x="457" y="10543"/>
                    </a:lnTo>
                    <a:lnTo>
                      <a:pt x="591" y="11076"/>
                    </a:lnTo>
                    <a:lnTo>
                      <a:pt x="743" y="11590"/>
                    </a:lnTo>
                    <a:lnTo>
                      <a:pt x="800" y="11342"/>
                    </a:lnTo>
                    <a:lnTo>
                      <a:pt x="914" y="10638"/>
                    </a:lnTo>
                    <a:lnTo>
                      <a:pt x="990" y="10143"/>
                    </a:lnTo>
                    <a:lnTo>
                      <a:pt x="1085" y="9554"/>
                    </a:lnTo>
                    <a:lnTo>
                      <a:pt x="1161" y="8868"/>
                    </a:lnTo>
                    <a:lnTo>
                      <a:pt x="1219" y="8107"/>
                    </a:lnTo>
                    <a:lnTo>
                      <a:pt x="1276" y="7270"/>
                    </a:lnTo>
                    <a:lnTo>
                      <a:pt x="1314" y="6376"/>
                    </a:lnTo>
                    <a:lnTo>
                      <a:pt x="1314" y="5405"/>
                    </a:lnTo>
                    <a:lnTo>
                      <a:pt x="1295" y="4397"/>
                    </a:lnTo>
                    <a:lnTo>
                      <a:pt x="1219" y="3350"/>
                    </a:lnTo>
                    <a:lnTo>
                      <a:pt x="1104" y="2265"/>
                    </a:lnTo>
                    <a:lnTo>
                      <a:pt x="1047" y="1713"/>
                    </a:lnTo>
                    <a:lnTo>
                      <a:pt x="952" y="1143"/>
                    </a:lnTo>
                    <a:lnTo>
                      <a:pt x="857" y="572"/>
                    </a:lnTo>
                    <a:lnTo>
                      <a:pt x="743" y="1"/>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 name="Google Shape;316;p3"/>
              <p:cNvSpPr/>
              <p:nvPr/>
            </p:nvSpPr>
            <p:spPr>
              <a:xfrm>
                <a:off x="-1708500" y="1023750"/>
                <a:ext cx="17625" cy="289750"/>
              </a:xfrm>
              <a:custGeom>
                <a:avLst/>
                <a:gdLst/>
                <a:ahLst/>
                <a:cxnLst/>
                <a:rect l="l" t="t" r="r" b="b"/>
                <a:pathLst>
                  <a:path w="705" h="11590" extrusionOk="0">
                    <a:moveTo>
                      <a:pt x="210" y="0"/>
                    </a:moveTo>
                    <a:lnTo>
                      <a:pt x="191" y="267"/>
                    </a:lnTo>
                    <a:lnTo>
                      <a:pt x="134" y="1028"/>
                    </a:lnTo>
                    <a:lnTo>
                      <a:pt x="57" y="2208"/>
                    </a:lnTo>
                    <a:lnTo>
                      <a:pt x="19" y="2931"/>
                    </a:lnTo>
                    <a:lnTo>
                      <a:pt x="0" y="3730"/>
                    </a:lnTo>
                    <a:lnTo>
                      <a:pt x="0" y="4586"/>
                    </a:lnTo>
                    <a:lnTo>
                      <a:pt x="0" y="5500"/>
                    </a:lnTo>
                    <a:lnTo>
                      <a:pt x="19" y="6451"/>
                    </a:lnTo>
                    <a:lnTo>
                      <a:pt x="76" y="7460"/>
                    </a:lnTo>
                    <a:lnTo>
                      <a:pt x="153" y="8468"/>
                    </a:lnTo>
                    <a:lnTo>
                      <a:pt x="248" y="9515"/>
                    </a:lnTo>
                    <a:lnTo>
                      <a:pt x="381" y="10542"/>
                    </a:lnTo>
                    <a:lnTo>
                      <a:pt x="552" y="11589"/>
                    </a:lnTo>
                    <a:lnTo>
                      <a:pt x="571" y="11342"/>
                    </a:lnTo>
                    <a:lnTo>
                      <a:pt x="628" y="10638"/>
                    </a:lnTo>
                    <a:lnTo>
                      <a:pt x="666" y="9534"/>
                    </a:lnTo>
                    <a:lnTo>
                      <a:pt x="704" y="8088"/>
                    </a:lnTo>
                    <a:lnTo>
                      <a:pt x="704" y="7250"/>
                    </a:lnTo>
                    <a:lnTo>
                      <a:pt x="685" y="6356"/>
                    </a:lnTo>
                    <a:lnTo>
                      <a:pt x="666" y="5405"/>
                    </a:lnTo>
                    <a:lnTo>
                      <a:pt x="628" y="4396"/>
                    </a:lnTo>
                    <a:lnTo>
                      <a:pt x="552" y="3349"/>
                    </a:lnTo>
                    <a:lnTo>
                      <a:pt x="476" y="2246"/>
                    </a:lnTo>
                    <a:lnTo>
                      <a:pt x="362" y="1142"/>
                    </a:lnTo>
                    <a:lnTo>
                      <a:pt x="210" y="0"/>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 name="Google Shape;317;p3"/>
              <p:cNvSpPr/>
              <p:nvPr/>
            </p:nvSpPr>
            <p:spPr>
              <a:xfrm>
                <a:off x="-1284150" y="1117475"/>
                <a:ext cx="12875" cy="101350"/>
              </a:xfrm>
              <a:custGeom>
                <a:avLst/>
                <a:gdLst/>
                <a:ahLst/>
                <a:cxnLst/>
                <a:rect l="l" t="t" r="r" b="b"/>
                <a:pathLst>
                  <a:path w="515" h="4054" extrusionOk="0">
                    <a:moveTo>
                      <a:pt x="210" y="0"/>
                    </a:moveTo>
                    <a:lnTo>
                      <a:pt x="153" y="419"/>
                    </a:lnTo>
                    <a:lnTo>
                      <a:pt x="76" y="856"/>
                    </a:lnTo>
                    <a:lnTo>
                      <a:pt x="19" y="1408"/>
                    </a:lnTo>
                    <a:lnTo>
                      <a:pt x="0" y="2055"/>
                    </a:lnTo>
                    <a:lnTo>
                      <a:pt x="0" y="2398"/>
                    </a:lnTo>
                    <a:lnTo>
                      <a:pt x="0" y="2721"/>
                    </a:lnTo>
                    <a:lnTo>
                      <a:pt x="19" y="3064"/>
                    </a:lnTo>
                    <a:lnTo>
                      <a:pt x="76" y="3406"/>
                    </a:lnTo>
                    <a:lnTo>
                      <a:pt x="134" y="3730"/>
                    </a:lnTo>
                    <a:lnTo>
                      <a:pt x="210" y="4053"/>
                    </a:lnTo>
                    <a:lnTo>
                      <a:pt x="248" y="3977"/>
                    </a:lnTo>
                    <a:lnTo>
                      <a:pt x="305" y="3730"/>
                    </a:lnTo>
                    <a:lnTo>
                      <a:pt x="400" y="3368"/>
                    </a:lnTo>
                    <a:lnTo>
                      <a:pt x="476" y="2854"/>
                    </a:lnTo>
                    <a:lnTo>
                      <a:pt x="495" y="2569"/>
                    </a:lnTo>
                    <a:lnTo>
                      <a:pt x="514" y="2265"/>
                    </a:lnTo>
                    <a:lnTo>
                      <a:pt x="514" y="1922"/>
                    </a:lnTo>
                    <a:lnTo>
                      <a:pt x="514" y="1579"/>
                    </a:lnTo>
                    <a:lnTo>
                      <a:pt x="476" y="1199"/>
                    </a:lnTo>
                    <a:lnTo>
                      <a:pt x="419" y="818"/>
                    </a:lnTo>
                    <a:lnTo>
                      <a:pt x="324" y="419"/>
                    </a:lnTo>
                    <a:lnTo>
                      <a:pt x="210" y="0"/>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18" name="Google Shape;318;p3"/>
            <p:cNvSpPr/>
            <p:nvPr/>
          </p:nvSpPr>
          <p:spPr>
            <a:xfrm>
              <a:off x="-1840526" y="1442325"/>
              <a:ext cx="804600" cy="128700"/>
            </a:xfrm>
            <a:prstGeom prst="ellipse">
              <a:avLst/>
            </a:prstGeom>
            <a:solidFill>
              <a:srgbClr val="191919">
                <a:alpha val="26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9" name="Google Shape;319;p3"/>
          <p:cNvGrpSpPr/>
          <p:nvPr/>
        </p:nvGrpSpPr>
        <p:grpSpPr>
          <a:xfrm>
            <a:off x="8994140" y="4869180"/>
            <a:ext cx="2910205" cy="2065020"/>
            <a:chOff x="8060675" y="3682775"/>
            <a:chExt cx="1641025" cy="1309900"/>
          </a:xfrm>
        </p:grpSpPr>
        <p:grpSp>
          <p:nvGrpSpPr>
            <p:cNvPr id="320" name="Google Shape;320;p3"/>
            <p:cNvGrpSpPr/>
            <p:nvPr/>
          </p:nvGrpSpPr>
          <p:grpSpPr>
            <a:xfrm flipH="1">
              <a:off x="8215400" y="3682775"/>
              <a:ext cx="1486300" cy="1222600"/>
              <a:chOff x="756775" y="2990550"/>
              <a:chExt cx="1486300" cy="1222600"/>
            </a:xfrm>
          </p:grpSpPr>
          <p:sp>
            <p:nvSpPr>
              <p:cNvPr id="321" name="Google Shape;321;p3"/>
              <p:cNvSpPr/>
              <p:nvPr/>
            </p:nvSpPr>
            <p:spPr>
              <a:xfrm flipH="1">
                <a:off x="1188275" y="2990550"/>
                <a:ext cx="1022850" cy="1222600"/>
              </a:xfrm>
              <a:custGeom>
                <a:avLst/>
                <a:gdLst/>
                <a:ahLst/>
                <a:cxnLst/>
                <a:rect l="l" t="t" r="r" b="b"/>
                <a:pathLst>
                  <a:path w="40914" h="48904" extrusionOk="0">
                    <a:moveTo>
                      <a:pt x="40914" y="0"/>
                    </a:moveTo>
                    <a:lnTo>
                      <a:pt x="1" y="533"/>
                    </a:lnTo>
                    <a:lnTo>
                      <a:pt x="3517" y="48904"/>
                    </a:lnTo>
                    <a:lnTo>
                      <a:pt x="5861" y="48904"/>
                    </a:lnTo>
                    <a:lnTo>
                      <a:pt x="7565" y="44535"/>
                    </a:lnTo>
                    <a:lnTo>
                      <a:pt x="36758" y="44535"/>
                    </a:lnTo>
                    <a:lnTo>
                      <a:pt x="38037" y="48904"/>
                    </a:lnTo>
                    <a:lnTo>
                      <a:pt x="40061" y="48904"/>
                    </a:lnTo>
                    <a:lnTo>
                      <a:pt x="40914" y="0"/>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 name="Google Shape;322;p3"/>
              <p:cNvSpPr/>
              <p:nvPr/>
            </p:nvSpPr>
            <p:spPr>
              <a:xfrm flipH="1">
                <a:off x="1188275" y="2990550"/>
                <a:ext cx="1022850" cy="1222600"/>
              </a:xfrm>
              <a:custGeom>
                <a:avLst/>
                <a:gdLst/>
                <a:ahLst/>
                <a:cxnLst/>
                <a:rect l="l" t="t" r="r" b="b"/>
                <a:pathLst>
                  <a:path w="40914" h="48904" fill="none" extrusionOk="0">
                    <a:moveTo>
                      <a:pt x="3517" y="48904"/>
                    </a:moveTo>
                    <a:lnTo>
                      <a:pt x="1" y="533"/>
                    </a:lnTo>
                    <a:lnTo>
                      <a:pt x="40914" y="0"/>
                    </a:lnTo>
                    <a:lnTo>
                      <a:pt x="40061" y="48904"/>
                    </a:lnTo>
                    <a:lnTo>
                      <a:pt x="38037" y="48904"/>
                    </a:lnTo>
                    <a:lnTo>
                      <a:pt x="36758" y="44535"/>
                    </a:lnTo>
                    <a:lnTo>
                      <a:pt x="7565" y="44535"/>
                    </a:lnTo>
                    <a:lnTo>
                      <a:pt x="5861" y="48904"/>
                    </a:lnTo>
                    <a:lnTo>
                      <a:pt x="3517" y="48904"/>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 name="Google Shape;323;p3"/>
              <p:cNvSpPr/>
              <p:nvPr/>
            </p:nvSpPr>
            <p:spPr>
              <a:xfrm flipH="1">
                <a:off x="756775" y="2990550"/>
                <a:ext cx="452825" cy="1222600"/>
              </a:xfrm>
              <a:custGeom>
                <a:avLst/>
                <a:gdLst/>
                <a:ahLst/>
                <a:cxnLst/>
                <a:rect l="l" t="t" r="r" b="b"/>
                <a:pathLst>
                  <a:path w="18113" h="48904" extrusionOk="0">
                    <a:moveTo>
                      <a:pt x="853" y="0"/>
                    </a:moveTo>
                    <a:lnTo>
                      <a:pt x="0" y="48904"/>
                    </a:lnTo>
                    <a:lnTo>
                      <a:pt x="14703" y="48904"/>
                    </a:lnTo>
                    <a:lnTo>
                      <a:pt x="1811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 name="Google Shape;324;p3"/>
              <p:cNvSpPr/>
              <p:nvPr/>
            </p:nvSpPr>
            <p:spPr>
              <a:xfrm flipH="1">
                <a:off x="756775" y="2990550"/>
                <a:ext cx="452825" cy="1222600"/>
              </a:xfrm>
              <a:custGeom>
                <a:avLst/>
                <a:gdLst/>
                <a:ahLst/>
                <a:cxnLst/>
                <a:rect l="l" t="t" r="r" b="b"/>
                <a:pathLst>
                  <a:path w="18113" h="48904" extrusionOk="0">
                    <a:moveTo>
                      <a:pt x="853" y="0"/>
                    </a:moveTo>
                    <a:lnTo>
                      <a:pt x="0" y="48904"/>
                    </a:lnTo>
                    <a:lnTo>
                      <a:pt x="14703" y="48904"/>
                    </a:lnTo>
                    <a:lnTo>
                      <a:pt x="18113" y="0"/>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 name="Google Shape;325;p3"/>
              <p:cNvSpPr/>
              <p:nvPr/>
            </p:nvSpPr>
            <p:spPr>
              <a:xfrm flipH="1">
                <a:off x="1276175" y="3017175"/>
                <a:ext cx="966900" cy="1020175"/>
              </a:xfrm>
              <a:custGeom>
                <a:avLst/>
                <a:gdLst/>
                <a:ahLst/>
                <a:cxnLst/>
                <a:rect l="l" t="t" r="r" b="b"/>
                <a:pathLst>
                  <a:path w="38676" h="40807" extrusionOk="0">
                    <a:moveTo>
                      <a:pt x="38676" y="1"/>
                    </a:moveTo>
                    <a:lnTo>
                      <a:pt x="0" y="960"/>
                    </a:lnTo>
                    <a:lnTo>
                      <a:pt x="2131" y="40807"/>
                    </a:lnTo>
                    <a:lnTo>
                      <a:pt x="38143" y="40807"/>
                    </a:lnTo>
                    <a:lnTo>
                      <a:pt x="38676"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 name="Google Shape;326;p3"/>
              <p:cNvSpPr/>
              <p:nvPr/>
            </p:nvSpPr>
            <p:spPr>
              <a:xfrm flipH="1">
                <a:off x="1276175" y="3017175"/>
                <a:ext cx="966900" cy="1020175"/>
              </a:xfrm>
              <a:custGeom>
                <a:avLst/>
                <a:gdLst/>
                <a:ahLst/>
                <a:cxnLst/>
                <a:rect l="l" t="t" r="r" b="b"/>
                <a:pathLst>
                  <a:path w="38676" h="40807" fill="none" extrusionOk="0">
                    <a:moveTo>
                      <a:pt x="38676" y="1"/>
                    </a:moveTo>
                    <a:lnTo>
                      <a:pt x="0" y="960"/>
                    </a:lnTo>
                    <a:lnTo>
                      <a:pt x="2131" y="40807"/>
                    </a:lnTo>
                    <a:lnTo>
                      <a:pt x="38143" y="40807"/>
                    </a:lnTo>
                    <a:lnTo>
                      <a:pt x="38676"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 name="Google Shape;327;p3"/>
              <p:cNvSpPr/>
              <p:nvPr/>
            </p:nvSpPr>
            <p:spPr>
              <a:xfrm flipH="1">
                <a:off x="1230900" y="3017175"/>
                <a:ext cx="58625" cy="1020175"/>
              </a:xfrm>
              <a:custGeom>
                <a:avLst/>
                <a:gdLst/>
                <a:ahLst/>
                <a:cxnLst/>
                <a:rect l="l" t="t" r="r" b="b"/>
                <a:pathLst>
                  <a:path w="2345" h="40807" extrusionOk="0">
                    <a:moveTo>
                      <a:pt x="534" y="1"/>
                    </a:moveTo>
                    <a:lnTo>
                      <a:pt x="1" y="40807"/>
                    </a:lnTo>
                    <a:lnTo>
                      <a:pt x="1066" y="40807"/>
                    </a:lnTo>
                    <a:lnTo>
                      <a:pt x="2345" y="1"/>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 name="Google Shape;328;p3"/>
              <p:cNvSpPr/>
              <p:nvPr/>
            </p:nvSpPr>
            <p:spPr>
              <a:xfrm flipH="1">
                <a:off x="1230900" y="3017175"/>
                <a:ext cx="58625" cy="1020175"/>
              </a:xfrm>
              <a:custGeom>
                <a:avLst/>
                <a:gdLst/>
                <a:ahLst/>
                <a:cxnLst/>
                <a:rect l="l" t="t" r="r" b="b"/>
                <a:pathLst>
                  <a:path w="2345" h="40807" fill="none" extrusionOk="0">
                    <a:moveTo>
                      <a:pt x="1" y="40807"/>
                    </a:moveTo>
                    <a:lnTo>
                      <a:pt x="534" y="1"/>
                    </a:lnTo>
                    <a:lnTo>
                      <a:pt x="2345" y="1"/>
                    </a:lnTo>
                    <a:lnTo>
                      <a:pt x="1066" y="40807"/>
                    </a:lnTo>
                    <a:lnTo>
                      <a:pt x="1" y="40807"/>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 name="Google Shape;329;p3"/>
              <p:cNvSpPr/>
              <p:nvPr/>
            </p:nvSpPr>
            <p:spPr>
              <a:xfrm flipH="1">
                <a:off x="1651725" y="3131725"/>
                <a:ext cx="298350" cy="34650"/>
              </a:xfrm>
              <a:custGeom>
                <a:avLst/>
                <a:gdLst/>
                <a:ahLst/>
                <a:cxnLst/>
                <a:rect l="l" t="t" r="r" b="b"/>
                <a:pathLst>
                  <a:path w="11934" h="1386" extrusionOk="0">
                    <a:moveTo>
                      <a:pt x="11933" y="0"/>
                    </a:moveTo>
                    <a:lnTo>
                      <a:pt x="0" y="320"/>
                    </a:lnTo>
                    <a:lnTo>
                      <a:pt x="0" y="1385"/>
                    </a:lnTo>
                    <a:lnTo>
                      <a:pt x="11933" y="1385"/>
                    </a:lnTo>
                    <a:lnTo>
                      <a:pt x="11933" y="0"/>
                    </a:lnTo>
                    <a:close/>
                  </a:path>
                </a:pathLst>
              </a:custGeom>
              <a:solidFill>
                <a:srgbClr val="895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 name="Google Shape;330;p3"/>
              <p:cNvSpPr/>
              <p:nvPr/>
            </p:nvSpPr>
            <p:spPr>
              <a:xfrm flipH="1">
                <a:off x="1601125" y="3131725"/>
                <a:ext cx="309000" cy="98575"/>
              </a:xfrm>
              <a:custGeom>
                <a:avLst/>
                <a:gdLst/>
                <a:ahLst/>
                <a:cxnLst/>
                <a:rect l="l" t="t" r="r" b="b"/>
                <a:pathLst>
                  <a:path w="12360" h="3943" extrusionOk="0">
                    <a:moveTo>
                      <a:pt x="11507" y="0"/>
                    </a:moveTo>
                    <a:lnTo>
                      <a:pt x="10974" y="320"/>
                    </a:lnTo>
                    <a:lnTo>
                      <a:pt x="11507" y="2557"/>
                    </a:lnTo>
                    <a:lnTo>
                      <a:pt x="2025" y="2557"/>
                    </a:lnTo>
                    <a:lnTo>
                      <a:pt x="1492" y="1385"/>
                    </a:lnTo>
                    <a:lnTo>
                      <a:pt x="0" y="1385"/>
                    </a:lnTo>
                    <a:lnTo>
                      <a:pt x="1066" y="3942"/>
                    </a:lnTo>
                    <a:lnTo>
                      <a:pt x="12359" y="3729"/>
                    </a:lnTo>
                    <a:lnTo>
                      <a:pt x="11507" y="0"/>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 name="Google Shape;331;p3"/>
              <p:cNvSpPr/>
              <p:nvPr/>
            </p:nvSpPr>
            <p:spPr>
              <a:xfrm flipH="1">
                <a:off x="1601125" y="3131725"/>
                <a:ext cx="309000" cy="98575"/>
              </a:xfrm>
              <a:custGeom>
                <a:avLst/>
                <a:gdLst/>
                <a:ahLst/>
                <a:cxnLst/>
                <a:rect l="l" t="t" r="r" b="b"/>
                <a:pathLst>
                  <a:path w="12360" h="3943" fill="none" extrusionOk="0">
                    <a:moveTo>
                      <a:pt x="11507" y="0"/>
                    </a:moveTo>
                    <a:lnTo>
                      <a:pt x="10974" y="320"/>
                    </a:lnTo>
                    <a:lnTo>
                      <a:pt x="11507" y="2557"/>
                    </a:lnTo>
                    <a:lnTo>
                      <a:pt x="2025" y="2557"/>
                    </a:lnTo>
                    <a:lnTo>
                      <a:pt x="1492" y="1385"/>
                    </a:lnTo>
                    <a:lnTo>
                      <a:pt x="0" y="1385"/>
                    </a:lnTo>
                    <a:lnTo>
                      <a:pt x="1066" y="3942"/>
                    </a:lnTo>
                    <a:lnTo>
                      <a:pt x="12359" y="3729"/>
                    </a:lnTo>
                    <a:lnTo>
                      <a:pt x="11507" y="0"/>
                    </a:lnTo>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 name="Google Shape;332;p3"/>
              <p:cNvSpPr/>
              <p:nvPr/>
            </p:nvSpPr>
            <p:spPr>
              <a:xfrm flipH="1">
                <a:off x="1622450" y="3131725"/>
                <a:ext cx="29300" cy="34650"/>
              </a:xfrm>
              <a:custGeom>
                <a:avLst/>
                <a:gdLst/>
                <a:ahLst/>
                <a:cxnLst/>
                <a:rect l="l" t="t" r="r" b="b"/>
                <a:pathLst>
                  <a:path w="1172" h="1386" extrusionOk="0">
                    <a:moveTo>
                      <a:pt x="0" y="0"/>
                    </a:moveTo>
                    <a:lnTo>
                      <a:pt x="0" y="1385"/>
                    </a:lnTo>
                    <a:lnTo>
                      <a:pt x="959" y="1385"/>
                    </a:lnTo>
                    <a:lnTo>
                      <a:pt x="1172" y="0"/>
                    </a:lnTo>
                    <a:close/>
                  </a:path>
                </a:pathLst>
              </a:custGeom>
              <a:solidFill>
                <a:srgbClr val="895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 name="Google Shape;333;p3"/>
              <p:cNvSpPr/>
              <p:nvPr/>
            </p:nvSpPr>
            <p:spPr>
              <a:xfrm flipH="1">
                <a:off x="1278825" y="3320825"/>
                <a:ext cx="950925" cy="37325"/>
              </a:xfrm>
              <a:custGeom>
                <a:avLst/>
                <a:gdLst/>
                <a:ahLst/>
                <a:cxnLst/>
                <a:rect l="l" t="t" r="r" b="b"/>
                <a:pathLst>
                  <a:path w="38037" h="1493" extrusionOk="0">
                    <a:moveTo>
                      <a:pt x="38036" y="1"/>
                    </a:moveTo>
                    <a:lnTo>
                      <a:pt x="0" y="1279"/>
                    </a:lnTo>
                    <a:lnTo>
                      <a:pt x="0" y="1492"/>
                    </a:lnTo>
                    <a:lnTo>
                      <a:pt x="38036" y="533"/>
                    </a:lnTo>
                    <a:lnTo>
                      <a:pt x="38036" y="1"/>
                    </a:lnTo>
                    <a:close/>
                  </a:path>
                </a:pathLst>
              </a:custGeom>
              <a:solidFill>
                <a:srgbClr val="EACF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 name="Google Shape;334;p3"/>
              <p:cNvSpPr/>
              <p:nvPr/>
            </p:nvSpPr>
            <p:spPr>
              <a:xfrm flipH="1">
                <a:off x="1651725" y="3438025"/>
                <a:ext cx="298350" cy="34650"/>
              </a:xfrm>
              <a:custGeom>
                <a:avLst/>
                <a:gdLst/>
                <a:ahLst/>
                <a:cxnLst/>
                <a:rect l="l" t="t" r="r" b="b"/>
                <a:pathLst>
                  <a:path w="11934" h="1386" extrusionOk="0">
                    <a:moveTo>
                      <a:pt x="11933" y="1"/>
                    </a:moveTo>
                    <a:lnTo>
                      <a:pt x="0" y="427"/>
                    </a:lnTo>
                    <a:lnTo>
                      <a:pt x="0" y="1386"/>
                    </a:lnTo>
                    <a:lnTo>
                      <a:pt x="11933" y="1386"/>
                    </a:lnTo>
                    <a:lnTo>
                      <a:pt x="11933" y="1"/>
                    </a:lnTo>
                    <a:close/>
                  </a:path>
                </a:pathLst>
              </a:custGeom>
              <a:solidFill>
                <a:srgbClr val="895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 name="Google Shape;335;p3"/>
              <p:cNvSpPr/>
              <p:nvPr/>
            </p:nvSpPr>
            <p:spPr>
              <a:xfrm flipH="1">
                <a:off x="1601125" y="3438025"/>
                <a:ext cx="309000" cy="98575"/>
              </a:xfrm>
              <a:custGeom>
                <a:avLst/>
                <a:gdLst/>
                <a:ahLst/>
                <a:cxnLst/>
                <a:rect l="l" t="t" r="r" b="b"/>
                <a:pathLst>
                  <a:path w="12360" h="3943" extrusionOk="0">
                    <a:moveTo>
                      <a:pt x="11507" y="1"/>
                    </a:moveTo>
                    <a:lnTo>
                      <a:pt x="10974" y="427"/>
                    </a:lnTo>
                    <a:lnTo>
                      <a:pt x="11507" y="2558"/>
                    </a:lnTo>
                    <a:lnTo>
                      <a:pt x="2025" y="2558"/>
                    </a:lnTo>
                    <a:lnTo>
                      <a:pt x="1492" y="1386"/>
                    </a:lnTo>
                    <a:lnTo>
                      <a:pt x="0" y="1386"/>
                    </a:lnTo>
                    <a:lnTo>
                      <a:pt x="1066" y="3943"/>
                    </a:lnTo>
                    <a:lnTo>
                      <a:pt x="12359" y="3730"/>
                    </a:lnTo>
                    <a:lnTo>
                      <a:pt x="11507" y="1"/>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 name="Google Shape;336;p3"/>
              <p:cNvSpPr/>
              <p:nvPr/>
            </p:nvSpPr>
            <p:spPr>
              <a:xfrm flipH="1">
                <a:off x="1601125" y="3438025"/>
                <a:ext cx="309000" cy="98575"/>
              </a:xfrm>
              <a:custGeom>
                <a:avLst/>
                <a:gdLst/>
                <a:ahLst/>
                <a:cxnLst/>
                <a:rect l="l" t="t" r="r" b="b"/>
                <a:pathLst>
                  <a:path w="12360" h="3943" fill="none" extrusionOk="0">
                    <a:moveTo>
                      <a:pt x="11507" y="1"/>
                    </a:moveTo>
                    <a:lnTo>
                      <a:pt x="10974" y="427"/>
                    </a:lnTo>
                    <a:lnTo>
                      <a:pt x="11507" y="2558"/>
                    </a:lnTo>
                    <a:lnTo>
                      <a:pt x="2025" y="2558"/>
                    </a:lnTo>
                    <a:lnTo>
                      <a:pt x="1492" y="1386"/>
                    </a:lnTo>
                    <a:lnTo>
                      <a:pt x="0" y="1386"/>
                    </a:lnTo>
                    <a:lnTo>
                      <a:pt x="1066" y="3943"/>
                    </a:lnTo>
                    <a:lnTo>
                      <a:pt x="12359" y="3730"/>
                    </a:lnTo>
                    <a:lnTo>
                      <a:pt x="11507" y="1"/>
                    </a:lnTo>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 name="Google Shape;337;p3"/>
              <p:cNvSpPr/>
              <p:nvPr/>
            </p:nvSpPr>
            <p:spPr>
              <a:xfrm flipH="1">
                <a:off x="1622450" y="3438025"/>
                <a:ext cx="29300" cy="34650"/>
              </a:xfrm>
              <a:custGeom>
                <a:avLst/>
                <a:gdLst/>
                <a:ahLst/>
                <a:cxnLst/>
                <a:rect l="l" t="t" r="r" b="b"/>
                <a:pathLst>
                  <a:path w="1172" h="1386" extrusionOk="0">
                    <a:moveTo>
                      <a:pt x="0" y="1"/>
                    </a:moveTo>
                    <a:lnTo>
                      <a:pt x="0" y="1386"/>
                    </a:lnTo>
                    <a:lnTo>
                      <a:pt x="959" y="1386"/>
                    </a:lnTo>
                    <a:lnTo>
                      <a:pt x="1172" y="1"/>
                    </a:lnTo>
                    <a:close/>
                  </a:path>
                </a:pathLst>
              </a:custGeom>
              <a:solidFill>
                <a:srgbClr val="895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 name="Google Shape;338;p3"/>
              <p:cNvSpPr/>
              <p:nvPr/>
            </p:nvSpPr>
            <p:spPr>
              <a:xfrm flipH="1">
                <a:off x="1284150" y="3747000"/>
                <a:ext cx="921650" cy="8025"/>
              </a:xfrm>
              <a:custGeom>
                <a:avLst/>
                <a:gdLst/>
                <a:ahLst/>
                <a:cxnLst/>
                <a:rect l="l" t="t" r="r" b="b"/>
                <a:pathLst>
                  <a:path w="36866" h="321" extrusionOk="0">
                    <a:moveTo>
                      <a:pt x="1" y="1"/>
                    </a:moveTo>
                    <a:lnTo>
                      <a:pt x="1" y="107"/>
                    </a:lnTo>
                    <a:lnTo>
                      <a:pt x="36758" y="320"/>
                    </a:lnTo>
                    <a:lnTo>
                      <a:pt x="36865" y="107"/>
                    </a:lnTo>
                    <a:lnTo>
                      <a:pt x="1" y="1"/>
                    </a:lnTo>
                    <a:close/>
                  </a:path>
                </a:pathLst>
              </a:custGeom>
              <a:solidFill>
                <a:srgbClr val="EACF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 name="Google Shape;339;p3"/>
              <p:cNvSpPr/>
              <p:nvPr/>
            </p:nvSpPr>
            <p:spPr>
              <a:xfrm flipH="1">
                <a:off x="1630425" y="3826900"/>
                <a:ext cx="298350" cy="32000"/>
              </a:xfrm>
              <a:custGeom>
                <a:avLst/>
                <a:gdLst/>
                <a:ahLst/>
                <a:cxnLst/>
                <a:rect l="l" t="t" r="r" b="b"/>
                <a:pathLst>
                  <a:path w="11934" h="1280" extrusionOk="0">
                    <a:moveTo>
                      <a:pt x="11933" y="1"/>
                    </a:moveTo>
                    <a:lnTo>
                      <a:pt x="0" y="321"/>
                    </a:lnTo>
                    <a:lnTo>
                      <a:pt x="0" y="1279"/>
                    </a:lnTo>
                    <a:lnTo>
                      <a:pt x="11933" y="1279"/>
                    </a:lnTo>
                    <a:lnTo>
                      <a:pt x="11933" y="1"/>
                    </a:lnTo>
                    <a:close/>
                  </a:path>
                </a:pathLst>
              </a:custGeom>
              <a:solidFill>
                <a:srgbClr val="895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 name="Google Shape;340;p3"/>
              <p:cNvSpPr/>
              <p:nvPr/>
            </p:nvSpPr>
            <p:spPr>
              <a:xfrm flipH="1">
                <a:off x="1579825" y="3826900"/>
                <a:ext cx="309000" cy="98600"/>
              </a:xfrm>
              <a:custGeom>
                <a:avLst/>
                <a:gdLst/>
                <a:ahLst/>
                <a:cxnLst/>
                <a:rect l="l" t="t" r="r" b="b"/>
                <a:pathLst>
                  <a:path w="12360" h="3944" extrusionOk="0">
                    <a:moveTo>
                      <a:pt x="11507" y="1"/>
                    </a:moveTo>
                    <a:lnTo>
                      <a:pt x="10975" y="321"/>
                    </a:lnTo>
                    <a:lnTo>
                      <a:pt x="11507" y="2451"/>
                    </a:lnTo>
                    <a:lnTo>
                      <a:pt x="2025" y="2558"/>
                    </a:lnTo>
                    <a:lnTo>
                      <a:pt x="1599" y="1279"/>
                    </a:lnTo>
                    <a:lnTo>
                      <a:pt x="1" y="1279"/>
                    </a:lnTo>
                    <a:lnTo>
                      <a:pt x="1066" y="3943"/>
                    </a:lnTo>
                    <a:lnTo>
                      <a:pt x="12360" y="3623"/>
                    </a:lnTo>
                    <a:lnTo>
                      <a:pt x="11507" y="1"/>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 name="Google Shape;341;p3"/>
              <p:cNvSpPr/>
              <p:nvPr/>
            </p:nvSpPr>
            <p:spPr>
              <a:xfrm flipH="1">
                <a:off x="1579825" y="3826900"/>
                <a:ext cx="309000" cy="98600"/>
              </a:xfrm>
              <a:custGeom>
                <a:avLst/>
                <a:gdLst/>
                <a:ahLst/>
                <a:cxnLst/>
                <a:rect l="l" t="t" r="r" b="b"/>
                <a:pathLst>
                  <a:path w="12360" h="3944" fill="none" extrusionOk="0">
                    <a:moveTo>
                      <a:pt x="11507" y="1"/>
                    </a:moveTo>
                    <a:lnTo>
                      <a:pt x="10975" y="321"/>
                    </a:lnTo>
                    <a:lnTo>
                      <a:pt x="11507" y="2451"/>
                    </a:lnTo>
                    <a:lnTo>
                      <a:pt x="2025" y="2558"/>
                    </a:lnTo>
                    <a:lnTo>
                      <a:pt x="1599" y="1279"/>
                    </a:lnTo>
                    <a:lnTo>
                      <a:pt x="1" y="1279"/>
                    </a:lnTo>
                    <a:lnTo>
                      <a:pt x="1066" y="3943"/>
                    </a:lnTo>
                    <a:lnTo>
                      <a:pt x="12360" y="3623"/>
                    </a:lnTo>
                    <a:lnTo>
                      <a:pt x="11507"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 name="Google Shape;342;p3"/>
              <p:cNvSpPr/>
              <p:nvPr/>
            </p:nvSpPr>
            <p:spPr>
              <a:xfrm flipH="1">
                <a:off x="1601125" y="3826900"/>
                <a:ext cx="29325" cy="32000"/>
              </a:xfrm>
              <a:custGeom>
                <a:avLst/>
                <a:gdLst/>
                <a:ahLst/>
                <a:cxnLst/>
                <a:rect l="l" t="t" r="r" b="b"/>
                <a:pathLst>
                  <a:path w="1173" h="1280" extrusionOk="0">
                    <a:moveTo>
                      <a:pt x="0" y="1"/>
                    </a:moveTo>
                    <a:lnTo>
                      <a:pt x="0" y="1279"/>
                    </a:lnTo>
                    <a:lnTo>
                      <a:pt x="959" y="1279"/>
                    </a:lnTo>
                    <a:lnTo>
                      <a:pt x="1172" y="1"/>
                    </a:lnTo>
                    <a:close/>
                  </a:path>
                </a:pathLst>
              </a:custGeom>
              <a:solidFill>
                <a:srgbClr val="895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 name="Google Shape;343;p3"/>
              <p:cNvSpPr/>
              <p:nvPr/>
            </p:nvSpPr>
            <p:spPr>
              <a:xfrm flipH="1">
                <a:off x="2133850" y="4037325"/>
                <a:ext cx="2675" cy="29325"/>
              </a:xfrm>
              <a:custGeom>
                <a:avLst/>
                <a:gdLst/>
                <a:ahLst/>
                <a:cxnLst/>
                <a:rect l="l" t="t" r="r" b="b"/>
                <a:pathLst>
                  <a:path w="107" h="1173" extrusionOk="0">
                    <a:moveTo>
                      <a:pt x="0" y="1"/>
                    </a:moveTo>
                    <a:lnTo>
                      <a:pt x="107" y="1173"/>
                    </a:lnTo>
                    <a:lnTo>
                      <a:pt x="107" y="1"/>
                    </a:lnTo>
                    <a:close/>
                  </a:path>
                </a:pathLst>
              </a:custGeom>
              <a:solidFill>
                <a:srgbClr val="ECAB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 name="Google Shape;344;p3"/>
              <p:cNvSpPr/>
              <p:nvPr/>
            </p:nvSpPr>
            <p:spPr>
              <a:xfrm flipH="1">
                <a:off x="2133850" y="4037325"/>
                <a:ext cx="2675" cy="29325"/>
              </a:xfrm>
              <a:custGeom>
                <a:avLst/>
                <a:gdLst/>
                <a:ahLst/>
                <a:cxnLst/>
                <a:rect l="l" t="t" r="r" b="b"/>
                <a:pathLst>
                  <a:path w="107" h="1173" fill="none" extrusionOk="0">
                    <a:moveTo>
                      <a:pt x="107" y="1"/>
                    </a:moveTo>
                    <a:lnTo>
                      <a:pt x="0" y="1"/>
                    </a:lnTo>
                    <a:lnTo>
                      <a:pt x="107" y="1173"/>
                    </a:lnTo>
                    <a:lnTo>
                      <a:pt x="107" y="1173"/>
                    </a:lnTo>
                    <a:lnTo>
                      <a:pt x="107"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 name="Google Shape;345;p3"/>
              <p:cNvSpPr/>
              <p:nvPr/>
            </p:nvSpPr>
            <p:spPr>
              <a:xfrm flipH="1">
                <a:off x="1289500" y="4037325"/>
                <a:ext cx="847025" cy="25"/>
              </a:xfrm>
              <a:custGeom>
                <a:avLst/>
                <a:gdLst/>
                <a:ahLst/>
                <a:cxnLst/>
                <a:rect l="l" t="t" r="r" b="b"/>
                <a:pathLst>
                  <a:path w="33881" h="1" extrusionOk="0">
                    <a:moveTo>
                      <a:pt x="33881" y="1"/>
                    </a:moveTo>
                    <a:lnTo>
                      <a:pt x="0" y="1"/>
                    </a:lnTo>
                    <a:lnTo>
                      <a:pt x="107" y="1"/>
                    </a:lnTo>
                    <a:lnTo>
                      <a:pt x="33881" y="1"/>
                    </a:lnTo>
                    <a:close/>
                  </a:path>
                </a:pathLst>
              </a:custGeom>
              <a:solidFill>
                <a:srgbClr val="EC9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 name="Google Shape;346;p3"/>
              <p:cNvSpPr/>
              <p:nvPr/>
            </p:nvSpPr>
            <p:spPr>
              <a:xfrm flipH="1">
                <a:off x="1289500" y="4037325"/>
                <a:ext cx="847025" cy="25"/>
              </a:xfrm>
              <a:custGeom>
                <a:avLst/>
                <a:gdLst/>
                <a:ahLst/>
                <a:cxnLst/>
                <a:rect l="l" t="t" r="r" b="b"/>
                <a:pathLst>
                  <a:path w="33881" h="1" fill="none" extrusionOk="0">
                    <a:moveTo>
                      <a:pt x="33881" y="1"/>
                    </a:moveTo>
                    <a:lnTo>
                      <a:pt x="0" y="1"/>
                    </a:lnTo>
                    <a:lnTo>
                      <a:pt x="107" y="1"/>
                    </a:lnTo>
                    <a:lnTo>
                      <a:pt x="3388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 name="Google Shape;347;p3"/>
              <p:cNvSpPr/>
              <p:nvPr/>
            </p:nvSpPr>
            <p:spPr>
              <a:xfrm flipH="1">
                <a:off x="1260200" y="4037325"/>
                <a:ext cx="873675" cy="45325"/>
              </a:xfrm>
              <a:custGeom>
                <a:avLst/>
                <a:gdLst/>
                <a:ahLst/>
                <a:cxnLst/>
                <a:rect l="l" t="t" r="r" b="b"/>
                <a:pathLst>
                  <a:path w="34947" h="1813" extrusionOk="0">
                    <a:moveTo>
                      <a:pt x="1" y="1"/>
                    </a:moveTo>
                    <a:lnTo>
                      <a:pt x="1" y="1173"/>
                    </a:lnTo>
                    <a:lnTo>
                      <a:pt x="34947" y="1812"/>
                    </a:lnTo>
                    <a:lnTo>
                      <a:pt x="34840" y="1"/>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 name="Google Shape;348;p3"/>
              <p:cNvSpPr/>
              <p:nvPr/>
            </p:nvSpPr>
            <p:spPr>
              <a:xfrm flipH="1">
                <a:off x="1505250" y="4103925"/>
                <a:ext cx="559375" cy="109225"/>
              </a:xfrm>
              <a:custGeom>
                <a:avLst/>
                <a:gdLst/>
                <a:ahLst/>
                <a:cxnLst/>
                <a:rect l="l" t="t" r="r" b="b"/>
                <a:pathLst>
                  <a:path w="22375" h="4369" extrusionOk="0">
                    <a:moveTo>
                      <a:pt x="1705" y="0"/>
                    </a:moveTo>
                    <a:lnTo>
                      <a:pt x="1" y="4369"/>
                    </a:lnTo>
                    <a:lnTo>
                      <a:pt x="20351" y="4369"/>
                    </a:lnTo>
                    <a:lnTo>
                      <a:pt x="2237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 name="Google Shape;349;p3"/>
              <p:cNvSpPr/>
              <p:nvPr/>
            </p:nvSpPr>
            <p:spPr>
              <a:xfrm flipH="1">
                <a:off x="1505250" y="4103925"/>
                <a:ext cx="559375" cy="109225"/>
              </a:xfrm>
              <a:custGeom>
                <a:avLst/>
                <a:gdLst/>
                <a:ahLst/>
                <a:cxnLst/>
                <a:rect l="l" t="t" r="r" b="b"/>
                <a:pathLst>
                  <a:path w="22375" h="4369" extrusionOk="0">
                    <a:moveTo>
                      <a:pt x="1705" y="0"/>
                    </a:moveTo>
                    <a:lnTo>
                      <a:pt x="1" y="4369"/>
                    </a:lnTo>
                    <a:lnTo>
                      <a:pt x="20351" y="4369"/>
                    </a:lnTo>
                    <a:lnTo>
                      <a:pt x="22375" y="0"/>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 name="Google Shape;350;p3"/>
              <p:cNvSpPr/>
              <p:nvPr/>
            </p:nvSpPr>
            <p:spPr>
              <a:xfrm flipH="1">
                <a:off x="1505250" y="4103925"/>
                <a:ext cx="559375" cy="109225"/>
              </a:xfrm>
              <a:custGeom>
                <a:avLst/>
                <a:gdLst/>
                <a:ahLst/>
                <a:cxnLst/>
                <a:rect l="l" t="t" r="r" b="b"/>
                <a:pathLst>
                  <a:path w="22375" h="4369" fill="none" extrusionOk="0">
                    <a:moveTo>
                      <a:pt x="1" y="4369"/>
                    </a:moveTo>
                    <a:lnTo>
                      <a:pt x="20351" y="4369"/>
                    </a:lnTo>
                    <a:lnTo>
                      <a:pt x="22375" y="0"/>
                    </a:lnTo>
                    <a:lnTo>
                      <a:pt x="1705" y="0"/>
                    </a:lnTo>
                    <a:lnTo>
                      <a:pt x="1" y="4369"/>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 name="Google Shape;351;p3"/>
              <p:cNvSpPr/>
              <p:nvPr/>
            </p:nvSpPr>
            <p:spPr>
              <a:xfrm flipH="1">
                <a:off x="1505250" y="4103925"/>
                <a:ext cx="530075" cy="109225"/>
              </a:xfrm>
              <a:custGeom>
                <a:avLst/>
                <a:gdLst/>
                <a:ahLst/>
                <a:cxnLst/>
                <a:rect l="l" t="t" r="r" b="b"/>
                <a:pathLst>
                  <a:path w="21203" h="4369" extrusionOk="0">
                    <a:moveTo>
                      <a:pt x="533" y="0"/>
                    </a:moveTo>
                    <a:lnTo>
                      <a:pt x="1" y="1172"/>
                    </a:lnTo>
                    <a:lnTo>
                      <a:pt x="19179" y="4369"/>
                    </a:lnTo>
                    <a:lnTo>
                      <a:pt x="21203" y="0"/>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 name="Google Shape;352;p3"/>
              <p:cNvSpPr/>
              <p:nvPr/>
            </p:nvSpPr>
            <p:spPr>
              <a:xfrm flipH="1">
                <a:off x="1505250" y="4103925"/>
                <a:ext cx="530075" cy="109225"/>
              </a:xfrm>
              <a:custGeom>
                <a:avLst/>
                <a:gdLst/>
                <a:ahLst/>
                <a:cxnLst/>
                <a:rect l="l" t="t" r="r" b="b"/>
                <a:pathLst>
                  <a:path w="21203" h="4369" fill="none" extrusionOk="0">
                    <a:moveTo>
                      <a:pt x="21203" y="0"/>
                    </a:moveTo>
                    <a:lnTo>
                      <a:pt x="533" y="0"/>
                    </a:lnTo>
                    <a:lnTo>
                      <a:pt x="1" y="1172"/>
                    </a:lnTo>
                    <a:lnTo>
                      <a:pt x="19179" y="4369"/>
                    </a:lnTo>
                    <a:lnTo>
                      <a:pt x="21203"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53" name="Google Shape;353;p3"/>
            <p:cNvSpPr/>
            <p:nvPr/>
          </p:nvSpPr>
          <p:spPr>
            <a:xfrm>
              <a:off x="8060675" y="4816275"/>
              <a:ext cx="1641000" cy="176400"/>
            </a:xfrm>
            <a:prstGeom prst="ellipse">
              <a:avLst/>
            </a:prstGeom>
            <a:solidFill>
              <a:srgbClr val="191919">
                <a:alpha val="26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grpId="0" nodeType="clickEffect">
                                  <p:stCondLst>
                                    <p:cond delay="0"/>
                                  </p:stCondLst>
                                  <p:childTnLst>
                                    <p:set>
                                      <p:cBhvr>
                                        <p:cTn id="6" dur="500" fill="hold">
                                          <p:stCondLst>
                                            <p:cond delay="0"/>
                                          </p:stCondLst>
                                        </p:cTn>
                                        <p:tgtEl>
                                          <p:spTgt spid="5"/>
                                        </p:tgtEl>
                                        <p:attrNameLst>
                                          <p:attrName>style.visibility</p:attrName>
                                        </p:attrNameLst>
                                      </p:cBhvr>
                                      <p:to>
                                        <p:strVal val="visible"/>
                                      </p:to>
                                    </p:set>
                                    <p:animEffect transition="in" filter="circle(in)">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7" name="Group 26"/>
          <p:cNvGrpSpPr/>
          <p:nvPr/>
        </p:nvGrpSpPr>
        <p:grpSpPr>
          <a:xfrm>
            <a:off x="1060450" y="104775"/>
            <a:ext cx="1790065" cy="5223510"/>
            <a:chOff x="1145" y="165"/>
            <a:chExt cx="2819" cy="8226"/>
          </a:xfrm>
        </p:grpSpPr>
        <p:pic>
          <p:nvPicPr>
            <p:cNvPr id="2" name="Picture 1" descr="kissclipart-battery-clipart-ac-adapter-electric-battery-clip-a-58320eba4a3c38cf"/>
            <p:cNvPicPr>
              <a:picLocks noChangeAspect="1"/>
            </p:cNvPicPr>
            <p:nvPr/>
          </p:nvPicPr>
          <p:blipFill>
            <a:blip r:embed="rId2"/>
            <a:stretch>
              <a:fillRect/>
            </a:stretch>
          </p:blipFill>
          <p:spPr>
            <a:xfrm>
              <a:off x="1145" y="3223"/>
              <a:ext cx="2065" cy="5168"/>
            </a:xfrm>
            <a:prstGeom prst="rect">
              <a:avLst/>
            </a:prstGeom>
          </p:spPr>
        </p:pic>
        <p:pic>
          <p:nvPicPr>
            <p:cNvPr id="4" name="Picture 3" descr="Lovepik_com-401380536-cartoon-glowing-light-bulb-material"/>
            <p:cNvPicPr>
              <a:picLocks noChangeAspect="1"/>
            </p:cNvPicPr>
            <p:nvPr/>
          </p:nvPicPr>
          <p:blipFill>
            <a:blip r:embed="rId3"/>
            <a:srcRect l="26945" t="16581" r="26623" b="1690"/>
            <a:stretch>
              <a:fillRect/>
            </a:stretch>
          </p:blipFill>
          <p:spPr>
            <a:xfrm>
              <a:off x="1247" y="165"/>
              <a:ext cx="1860" cy="3277"/>
            </a:xfrm>
            <a:prstGeom prst="roundRect">
              <a:avLst>
                <a:gd name="adj" fmla="val 40895"/>
              </a:avLst>
            </a:prstGeom>
          </p:spPr>
        </p:pic>
        <p:cxnSp>
          <p:nvCxnSpPr>
            <p:cNvPr id="13" name="Straight Connector 12"/>
            <p:cNvCxnSpPr/>
            <p:nvPr/>
          </p:nvCxnSpPr>
          <p:spPr>
            <a:xfrm flipH="1">
              <a:off x="2193" y="3309"/>
              <a:ext cx="3" cy="824"/>
            </a:xfrm>
            <a:prstGeom prst="line">
              <a:avLst/>
            </a:prstGeom>
            <a:ln w="5715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4" name="Elbow Connector 23"/>
            <p:cNvCxnSpPr/>
            <p:nvPr/>
          </p:nvCxnSpPr>
          <p:spPr>
            <a:xfrm rot="5400000" flipV="1">
              <a:off x="854" y="4485"/>
              <a:ext cx="4666" cy="1554"/>
            </a:xfrm>
            <a:prstGeom prst="bentConnector3">
              <a:avLst>
                <a:gd name="adj1" fmla="val 257"/>
              </a:avLst>
            </a:prstGeom>
            <a:ln w="5715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5" name="Straight Connector 24"/>
            <p:cNvCxnSpPr/>
            <p:nvPr/>
          </p:nvCxnSpPr>
          <p:spPr>
            <a:xfrm flipV="1">
              <a:off x="2124" y="7576"/>
              <a:ext cx="1840" cy="18"/>
            </a:xfrm>
            <a:prstGeom prst="line">
              <a:avLst/>
            </a:prstGeom>
            <a:ln w="57150">
              <a:solidFill>
                <a:schemeClr val="bg1"/>
              </a:solidFill>
            </a:ln>
          </p:spPr>
          <p:style>
            <a:lnRef idx="1">
              <a:schemeClr val="accent1"/>
            </a:lnRef>
            <a:fillRef idx="0">
              <a:schemeClr val="accent1"/>
            </a:fillRef>
            <a:effectRef idx="0">
              <a:schemeClr val="accent1"/>
            </a:effectRef>
            <a:fontRef idx="minor">
              <a:schemeClr val="tx1"/>
            </a:fontRef>
          </p:style>
        </p:cxnSp>
      </p:grpSp>
      <p:pic>
        <p:nvPicPr>
          <p:cNvPr id="32" name="Picture 31" descr="kissclipart-battery-clipart-ac-adapter-electric-battery-clip-a-58320eba4a3c38cf"/>
          <p:cNvPicPr>
            <a:picLocks noChangeAspect="1"/>
          </p:cNvPicPr>
          <p:nvPr/>
        </p:nvPicPr>
        <p:blipFill>
          <a:blip r:embed="rId2"/>
          <a:stretch>
            <a:fillRect/>
          </a:stretch>
        </p:blipFill>
        <p:spPr>
          <a:xfrm>
            <a:off x="3230245" y="2046605"/>
            <a:ext cx="1311275" cy="3281680"/>
          </a:xfrm>
          <a:prstGeom prst="rect">
            <a:avLst/>
          </a:prstGeom>
        </p:spPr>
      </p:pic>
      <p:pic>
        <p:nvPicPr>
          <p:cNvPr id="33" name="Picture 32" descr="Lovepik_com-401380536-cartoon-glowing-light-bulb-material"/>
          <p:cNvPicPr>
            <a:picLocks noChangeAspect="1"/>
          </p:cNvPicPr>
          <p:nvPr/>
        </p:nvPicPr>
        <p:blipFill>
          <a:blip r:embed="rId3"/>
          <a:srcRect l="26945" t="16581" r="26623" b="1690"/>
          <a:stretch>
            <a:fillRect/>
          </a:stretch>
        </p:blipFill>
        <p:spPr>
          <a:xfrm>
            <a:off x="3295015" y="104775"/>
            <a:ext cx="1181100" cy="2080895"/>
          </a:xfrm>
          <a:prstGeom prst="roundRect">
            <a:avLst>
              <a:gd name="adj" fmla="val 40895"/>
            </a:avLst>
          </a:prstGeom>
        </p:spPr>
      </p:pic>
      <p:cxnSp>
        <p:nvCxnSpPr>
          <p:cNvPr id="34" name="Straight Connector 33"/>
          <p:cNvCxnSpPr/>
          <p:nvPr/>
        </p:nvCxnSpPr>
        <p:spPr>
          <a:xfrm flipH="1">
            <a:off x="3895725" y="2101215"/>
            <a:ext cx="1905" cy="523240"/>
          </a:xfrm>
          <a:prstGeom prst="line">
            <a:avLst/>
          </a:prstGeom>
          <a:ln w="57150">
            <a:solidFill>
              <a:schemeClr val="bg1"/>
            </a:solidFill>
          </a:ln>
        </p:spPr>
        <p:style>
          <a:lnRef idx="1">
            <a:schemeClr val="accent1"/>
          </a:lnRef>
          <a:fillRef idx="0">
            <a:schemeClr val="accent1"/>
          </a:fillRef>
          <a:effectRef idx="0">
            <a:schemeClr val="accent1"/>
          </a:effectRef>
          <a:fontRef idx="minor">
            <a:schemeClr val="tx1"/>
          </a:fontRef>
        </p:style>
      </p:cxnSp>
      <p:grpSp>
        <p:nvGrpSpPr>
          <p:cNvPr id="46" name="Group 45"/>
          <p:cNvGrpSpPr/>
          <p:nvPr/>
        </p:nvGrpSpPr>
        <p:grpSpPr>
          <a:xfrm>
            <a:off x="5122545" y="104775"/>
            <a:ext cx="1425575" cy="5223510"/>
            <a:chOff x="7542" y="165"/>
            <a:chExt cx="2245" cy="8226"/>
          </a:xfrm>
        </p:grpSpPr>
        <p:cxnSp>
          <p:nvCxnSpPr>
            <p:cNvPr id="43" name="Straight Connector 42"/>
            <p:cNvCxnSpPr/>
            <p:nvPr/>
          </p:nvCxnSpPr>
          <p:spPr>
            <a:xfrm flipH="1">
              <a:off x="8735" y="7173"/>
              <a:ext cx="3" cy="824"/>
            </a:xfrm>
            <a:prstGeom prst="line">
              <a:avLst/>
            </a:prstGeom>
            <a:ln w="5715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42" name="Straight Connector 41"/>
            <p:cNvCxnSpPr/>
            <p:nvPr/>
          </p:nvCxnSpPr>
          <p:spPr>
            <a:xfrm flipH="1" flipV="1">
              <a:off x="7544" y="7973"/>
              <a:ext cx="1194" cy="13"/>
            </a:xfrm>
            <a:prstGeom prst="line">
              <a:avLst/>
            </a:prstGeom>
            <a:ln w="57150">
              <a:solidFill>
                <a:schemeClr val="bg1"/>
              </a:solidFill>
            </a:ln>
          </p:spPr>
          <p:style>
            <a:lnRef idx="1">
              <a:schemeClr val="accent1"/>
            </a:lnRef>
            <a:fillRef idx="0">
              <a:schemeClr val="accent1"/>
            </a:fillRef>
            <a:effectRef idx="0">
              <a:schemeClr val="accent1"/>
            </a:effectRef>
            <a:fontRef idx="minor">
              <a:schemeClr val="tx1"/>
            </a:fontRef>
          </p:style>
        </p:cxnSp>
        <p:grpSp>
          <p:nvGrpSpPr>
            <p:cNvPr id="37" name="Group 36"/>
            <p:cNvGrpSpPr/>
            <p:nvPr/>
          </p:nvGrpSpPr>
          <p:grpSpPr>
            <a:xfrm>
              <a:off x="7723" y="165"/>
              <a:ext cx="2065" cy="8226"/>
              <a:chOff x="1145" y="165"/>
              <a:chExt cx="2065" cy="8226"/>
            </a:xfrm>
          </p:grpSpPr>
          <p:pic>
            <p:nvPicPr>
              <p:cNvPr id="38" name="Picture 37" descr="kissclipart-battery-clipart-ac-adapter-electric-battery-clip-a-58320eba4a3c38cf"/>
              <p:cNvPicPr>
                <a:picLocks noChangeAspect="1"/>
              </p:cNvPicPr>
              <p:nvPr/>
            </p:nvPicPr>
            <p:blipFill>
              <a:blip r:embed="rId2"/>
              <a:stretch>
                <a:fillRect/>
              </a:stretch>
            </p:blipFill>
            <p:spPr>
              <a:xfrm>
                <a:off x="1145" y="3223"/>
                <a:ext cx="2065" cy="5168"/>
              </a:xfrm>
              <a:prstGeom prst="rect">
                <a:avLst/>
              </a:prstGeom>
            </p:spPr>
          </p:pic>
          <p:pic>
            <p:nvPicPr>
              <p:cNvPr id="39" name="Picture 38" descr="Lovepik_com-401380536-cartoon-glowing-light-bulb-material"/>
              <p:cNvPicPr>
                <a:picLocks noChangeAspect="1"/>
              </p:cNvPicPr>
              <p:nvPr/>
            </p:nvPicPr>
            <p:blipFill>
              <a:blip r:embed="rId3"/>
              <a:srcRect l="26945" t="16581" r="26623" b="1690"/>
              <a:stretch>
                <a:fillRect/>
              </a:stretch>
            </p:blipFill>
            <p:spPr>
              <a:xfrm>
                <a:off x="1247" y="165"/>
                <a:ext cx="1860" cy="3277"/>
              </a:xfrm>
              <a:prstGeom prst="roundRect">
                <a:avLst>
                  <a:gd name="adj" fmla="val 40895"/>
                </a:avLst>
              </a:prstGeom>
            </p:spPr>
          </p:pic>
        </p:grpSp>
        <p:cxnSp>
          <p:nvCxnSpPr>
            <p:cNvPr id="41" name="Elbow Connector 40"/>
            <p:cNvCxnSpPr/>
            <p:nvPr/>
          </p:nvCxnSpPr>
          <p:spPr>
            <a:xfrm rot="16200000">
              <a:off x="5500" y="4966"/>
              <a:ext cx="5062" cy="978"/>
            </a:xfrm>
            <a:prstGeom prst="bentConnector3">
              <a:avLst>
                <a:gd name="adj1" fmla="val 101086"/>
              </a:avLst>
            </a:prstGeom>
            <a:ln w="5715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44" name="Elbow Connector 43"/>
            <p:cNvCxnSpPr/>
            <p:nvPr/>
          </p:nvCxnSpPr>
          <p:spPr>
            <a:xfrm rot="5400000" flipV="1">
              <a:off x="8631" y="3248"/>
              <a:ext cx="1327" cy="539"/>
            </a:xfrm>
            <a:prstGeom prst="bentConnector3">
              <a:avLst>
                <a:gd name="adj1" fmla="val 2562"/>
              </a:avLst>
            </a:prstGeom>
            <a:ln w="5715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45" name="Straight Connector 44"/>
            <p:cNvCxnSpPr/>
            <p:nvPr/>
          </p:nvCxnSpPr>
          <p:spPr>
            <a:xfrm rot="16200000" flipH="1">
              <a:off x="9148" y="3722"/>
              <a:ext cx="3" cy="824"/>
            </a:xfrm>
            <a:prstGeom prst="line">
              <a:avLst/>
            </a:prstGeom>
            <a:ln w="57150">
              <a:solidFill>
                <a:schemeClr val="bg1"/>
              </a:solidFill>
            </a:ln>
          </p:spPr>
          <p:style>
            <a:lnRef idx="1">
              <a:schemeClr val="accent1"/>
            </a:lnRef>
            <a:fillRef idx="0">
              <a:schemeClr val="accent1"/>
            </a:fillRef>
            <a:effectRef idx="0">
              <a:schemeClr val="accent1"/>
            </a:effectRef>
            <a:fontRef idx="minor">
              <a:schemeClr val="tx1"/>
            </a:fontRef>
          </p:style>
        </p:cxnSp>
      </p:grpSp>
      <p:grpSp>
        <p:nvGrpSpPr>
          <p:cNvPr id="50" name="Group 49"/>
          <p:cNvGrpSpPr/>
          <p:nvPr/>
        </p:nvGrpSpPr>
        <p:grpSpPr>
          <a:xfrm>
            <a:off x="7196455" y="104775"/>
            <a:ext cx="1424940" cy="5223510"/>
            <a:chOff x="7544" y="165"/>
            <a:chExt cx="2244" cy="8226"/>
          </a:xfrm>
        </p:grpSpPr>
        <p:cxnSp>
          <p:nvCxnSpPr>
            <p:cNvPr id="51" name="Straight Connector 50"/>
            <p:cNvCxnSpPr/>
            <p:nvPr/>
          </p:nvCxnSpPr>
          <p:spPr>
            <a:xfrm flipH="1">
              <a:off x="8735" y="7173"/>
              <a:ext cx="3" cy="824"/>
            </a:xfrm>
            <a:prstGeom prst="line">
              <a:avLst/>
            </a:prstGeom>
            <a:ln w="5715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52" name="Straight Connector 51"/>
            <p:cNvCxnSpPr/>
            <p:nvPr/>
          </p:nvCxnSpPr>
          <p:spPr>
            <a:xfrm flipH="1" flipV="1">
              <a:off x="7544" y="7973"/>
              <a:ext cx="1194" cy="13"/>
            </a:xfrm>
            <a:prstGeom prst="line">
              <a:avLst/>
            </a:prstGeom>
            <a:ln w="57150">
              <a:solidFill>
                <a:schemeClr val="bg1"/>
              </a:solidFill>
            </a:ln>
          </p:spPr>
          <p:style>
            <a:lnRef idx="1">
              <a:schemeClr val="accent1"/>
            </a:lnRef>
            <a:fillRef idx="0">
              <a:schemeClr val="accent1"/>
            </a:fillRef>
            <a:effectRef idx="0">
              <a:schemeClr val="accent1"/>
            </a:effectRef>
            <a:fontRef idx="minor">
              <a:schemeClr val="tx1"/>
            </a:fontRef>
          </p:style>
        </p:cxnSp>
        <p:grpSp>
          <p:nvGrpSpPr>
            <p:cNvPr id="53" name="Group 52"/>
            <p:cNvGrpSpPr/>
            <p:nvPr/>
          </p:nvGrpSpPr>
          <p:grpSpPr>
            <a:xfrm>
              <a:off x="7723" y="165"/>
              <a:ext cx="2065" cy="8226"/>
              <a:chOff x="1145" y="165"/>
              <a:chExt cx="2065" cy="8226"/>
            </a:xfrm>
          </p:grpSpPr>
          <p:pic>
            <p:nvPicPr>
              <p:cNvPr id="54" name="Picture 53" descr="kissclipart-battery-clipart-ac-adapter-electric-battery-clip-a-58320eba4a3c38cf"/>
              <p:cNvPicPr>
                <a:picLocks noChangeAspect="1"/>
              </p:cNvPicPr>
              <p:nvPr/>
            </p:nvPicPr>
            <p:blipFill>
              <a:blip r:embed="rId2"/>
              <a:stretch>
                <a:fillRect/>
              </a:stretch>
            </p:blipFill>
            <p:spPr>
              <a:xfrm>
                <a:off x="1145" y="3223"/>
                <a:ext cx="2065" cy="5168"/>
              </a:xfrm>
              <a:prstGeom prst="rect">
                <a:avLst/>
              </a:prstGeom>
            </p:spPr>
          </p:pic>
          <p:pic>
            <p:nvPicPr>
              <p:cNvPr id="55" name="Picture 54" descr="Lovepik_com-401380536-cartoon-glowing-light-bulb-material"/>
              <p:cNvPicPr>
                <a:picLocks noChangeAspect="1"/>
              </p:cNvPicPr>
              <p:nvPr/>
            </p:nvPicPr>
            <p:blipFill>
              <a:blip r:embed="rId3"/>
              <a:srcRect l="26945" t="16581" r="26623" b="1690"/>
              <a:stretch>
                <a:fillRect/>
              </a:stretch>
            </p:blipFill>
            <p:spPr>
              <a:xfrm>
                <a:off x="1247" y="165"/>
                <a:ext cx="1860" cy="3277"/>
              </a:xfrm>
              <a:prstGeom prst="roundRect">
                <a:avLst>
                  <a:gd name="adj" fmla="val 40895"/>
                </a:avLst>
              </a:prstGeom>
            </p:spPr>
          </p:pic>
        </p:grpSp>
        <p:cxnSp>
          <p:nvCxnSpPr>
            <p:cNvPr id="56" name="Elbow Connector 55"/>
            <p:cNvCxnSpPr/>
            <p:nvPr/>
          </p:nvCxnSpPr>
          <p:spPr>
            <a:xfrm rot="16200000">
              <a:off x="5791" y="4976"/>
              <a:ext cx="4782" cy="1195"/>
            </a:xfrm>
            <a:prstGeom prst="bentConnector3">
              <a:avLst>
                <a:gd name="adj1" fmla="val 98630"/>
              </a:avLst>
            </a:prstGeom>
            <a:ln w="5715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57" name="Elbow Connector 56"/>
            <p:cNvCxnSpPr/>
            <p:nvPr/>
          </p:nvCxnSpPr>
          <p:spPr>
            <a:xfrm rot="5400000" flipV="1">
              <a:off x="8631" y="3248"/>
              <a:ext cx="1327" cy="539"/>
            </a:xfrm>
            <a:prstGeom prst="bentConnector3">
              <a:avLst>
                <a:gd name="adj1" fmla="val 2562"/>
              </a:avLst>
            </a:prstGeom>
            <a:ln w="5715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58" name="Straight Connector 57"/>
            <p:cNvCxnSpPr/>
            <p:nvPr/>
          </p:nvCxnSpPr>
          <p:spPr>
            <a:xfrm rot="16200000" flipH="1">
              <a:off x="9148" y="3722"/>
              <a:ext cx="3" cy="824"/>
            </a:xfrm>
            <a:prstGeom prst="line">
              <a:avLst/>
            </a:prstGeom>
            <a:ln w="57150">
              <a:solidFill>
                <a:schemeClr val="bg1"/>
              </a:solidFill>
            </a:ln>
          </p:spPr>
          <p:style>
            <a:lnRef idx="1">
              <a:schemeClr val="accent1"/>
            </a:lnRef>
            <a:fillRef idx="0">
              <a:schemeClr val="accent1"/>
            </a:fillRef>
            <a:effectRef idx="0">
              <a:schemeClr val="accent1"/>
            </a:effectRef>
            <a:fontRef idx="minor">
              <a:schemeClr val="tx1"/>
            </a:fontRef>
          </p:style>
        </p:cxnSp>
      </p:grpSp>
      <p:grpSp>
        <p:nvGrpSpPr>
          <p:cNvPr id="59" name="Group 58"/>
          <p:cNvGrpSpPr/>
          <p:nvPr/>
        </p:nvGrpSpPr>
        <p:grpSpPr>
          <a:xfrm>
            <a:off x="9138285" y="78740"/>
            <a:ext cx="1480185" cy="5223510"/>
            <a:chOff x="1145" y="165"/>
            <a:chExt cx="2331" cy="8226"/>
          </a:xfrm>
        </p:grpSpPr>
        <p:pic>
          <p:nvPicPr>
            <p:cNvPr id="60" name="Picture 59" descr="kissclipart-battery-clipart-ac-adapter-electric-battery-clip-a-58320eba4a3c38cf"/>
            <p:cNvPicPr>
              <a:picLocks noChangeAspect="1"/>
            </p:cNvPicPr>
            <p:nvPr/>
          </p:nvPicPr>
          <p:blipFill>
            <a:blip r:embed="rId2"/>
            <a:stretch>
              <a:fillRect/>
            </a:stretch>
          </p:blipFill>
          <p:spPr>
            <a:xfrm>
              <a:off x="1145" y="3223"/>
              <a:ext cx="2065" cy="5168"/>
            </a:xfrm>
            <a:prstGeom prst="rect">
              <a:avLst/>
            </a:prstGeom>
          </p:spPr>
        </p:pic>
        <p:pic>
          <p:nvPicPr>
            <p:cNvPr id="61" name="Picture 60" descr="Lovepik_com-401380536-cartoon-glowing-light-bulb-material"/>
            <p:cNvPicPr>
              <a:picLocks noChangeAspect="1"/>
            </p:cNvPicPr>
            <p:nvPr/>
          </p:nvPicPr>
          <p:blipFill>
            <a:blip r:embed="rId3"/>
            <a:srcRect l="26945" t="16581" r="26623" b="1690"/>
            <a:stretch>
              <a:fillRect/>
            </a:stretch>
          </p:blipFill>
          <p:spPr>
            <a:xfrm>
              <a:off x="1247" y="165"/>
              <a:ext cx="1860" cy="3277"/>
            </a:xfrm>
            <a:prstGeom prst="roundRect">
              <a:avLst>
                <a:gd name="adj" fmla="val 40895"/>
              </a:avLst>
            </a:prstGeom>
          </p:spPr>
        </p:pic>
        <p:cxnSp>
          <p:nvCxnSpPr>
            <p:cNvPr id="62" name="Straight Connector 61"/>
            <p:cNvCxnSpPr/>
            <p:nvPr/>
          </p:nvCxnSpPr>
          <p:spPr>
            <a:xfrm flipH="1">
              <a:off x="2193" y="3309"/>
              <a:ext cx="3" cy="824"/>
            </a:xfrm>
            <a:prstGeom prst="line">
              <a:avLst/>
            </a:prstGeom>
            <a:ln w="5715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63" name="Elbow Connector 62"/>
            <p:cNvCxnSpPr/>
            <p:nvPr/>
          </p:nvCxnSpPr>
          <p:spPr>
            <a:xfrm rot="5400000" flipV="1">
              <a:off x="2351" y="2988"/>
              <a:ext cx="1163" cy="1044"/>
            </a:xfrm>
            <a:prstGeom prst="bentConnector3">
              <a:avLst>
                <a:gd name="adj1" fmla="val -4084"/>
              </a:avLst>
            </a:prstGeom>
            <a:ln w="5715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64" name="Straight Connector 63"/>
            <p:cNvCxnSpPr/>
            <p:nvPr/>
          </p:nvCxnSpPr>
          <p:spPr>
            <a:xfrm flipV="1">
              <a:off x="2193" y="4093"/>
              <a:ext cx="1283" cy="19"/>
            </a:xfrm>
            <a:prstGeom prst="line">
              <a:avLst/>
            </a:prstGeom>
            <a:ln w="57150">
              <a:solidFill>
                <a:schemeClr val="bg1"/>
              </a:solidFill>
            </a:ln>
          </p:spPr>
          <p:style>
            <a:lnRef idx="1">
              <a:schemeClr val="accent1"/>
            </a:lnRef>
            <a:fillRef idx="0">
              <a:schemeClr val="accent1"/>
            </a:fillRef>
            <a:effectRef idx="0">
              <a:schemeClr val="accent1"/>
            </a:effectRef>
            <a:fontRef idx="minor">
              <a:schemeClr val="tx1"/>
            </a:fontRef>
          </p:style>
        </p:cxnSp>
      </p:grpSp>
      <p:grpSp>
        <p:nvGrpSpPr>
          <p:cNvPr id="65" name="Group 64"/>
          <p:cNvGrpSpPr/>
          <p:nvPr/>
        </p:nvGrpSpPr>
        <p:grpSpPr>
          <a:xfrm>
            <a:off x="1109980" y="5185410"/>
            <a:ext cx="1006475" cy="1106170"/>
            <a:chOff x="355" y="1439"/>
            <a:chExt cx="1585" cy="1742"/>
          </a:xfrm>
        </p:grpSpPr>
        <p:sp>
          <p:nvSpPr>
            <p:cNvPr id="66" name="Oval 65"/>
            <p:cNvSpPr/>
            <p:nvPr/>
          </p:nvSpPr>
          <p:spPr>
            <a:xfrm>
              <a:off x="355" y="1440"/>
              <a:ext cx="1584" cy="1584"/>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 name="Text Box 66"/>
            <p:cNvSpPr txBox="1"/>
            <p:nvPr/>
          </p:nvSpPr>
          <p:spPr>
            <a:xfrm>
              <a:off x="714" y="1439"/>
              <a:ext cx="1226" cy="1743"/>
            </a:xfrm>
            <a:prstGeom prst="rect">
              <a:avLst/>
            </a:prstGeom>
            <a:noFill/>
          </p:spPr>
          <p:txBody>
            <a:bodyPr wrap="square" rtlCol="0">
              <a:spAutoFit/>
            </a:bodyPr>
            <a:lstStyle/>
            <a:p>
              <a:r>
                <a:rPr lang="en-US" sz="6600" b="1">
                  <a:solidFill>
                    <a:schemeClr val="accent3">
                      <a:lumMod val="50000"/>
                    </a:schemeClr>
                  </a:solidFill>
                  <a:latin typeface="Bangers" panose="00000500000000000000" charset="0"/>
                  <a:cs typeface="Bangers" panose="00000500000000000000" charset="0"/>
                </a:rPr>
                <a:t>1</a:t>
              </a:r>
            </a:p>
          </p:txBody>
        </p:sp>
      </p:grpSp>
      <p:grpSp>
        <p:nvGrpSpPr>
          <p:cNvPr id="71" name="Group 70"/>
          <p:cNvGrpSpPr/>
          <p:nvPr/>
        </p:nvGrpSpPr>
        <p:grpSpPr>
          <a:xfrm>
            <a:off x="3320415" y="5186045"/>
            <a:ext cx="1006475" cy="1106805"/>
            <a:chOff x="355" y="1439"/>
            <a:chExt cx="1585" cy="1743"/>
          </a:xfrm>
        </p:grpSpPr>
        <p:sp>
          <p:nvSpPr>
            <p:cNvPr id="72" name="Oval 71"/>
            <p:cNvSpPr/>
            <p:nvPr/>
          </p:nvSpPr>
          <p:spPr>
            <a:xfrm>
              <a:off x="355" y="1440"/>
              <a:ext cx="1584" cy="1584"/>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3" name="Text Box 72"/>
            <p:cNvSpPr txBox="1"/>
            <p:nvPr/>
          </p:nvSpPr>
          <p:spPr>
            <a:xfrm>
              <a:off x="714" y="1439"/>
              <a:ext cx="1226" cy="1743"/>
            </a:xfrm>
            <a:prstGeom prst="rect">
              <a:avLst/>
            </a:prstGeom>
            <a:noFill/>
          </p:spPr>
          <p:txBody>
            <a:bodyPr wrap="square" rtlCol="0">
              <a:spAutoFit/>
            </a:bodyPr>
            <a:lstStyle/>
            <a:p>
              <a:r>
                <a:rPr lang="en-US" sz="6600" b="1">
                  <a:solidFill>
                    <a:schemeClr val="accent3">
                      <a:lumMod val="50000"/>
                    </a:schemeClr>
                  </a:solidFill>
                  <a:latin typeface="Bangers" panose="00000500000000000000" charset="0"/>
                  <a:cs typeface="Bangers" panose="00000500000000000000" charset="0"/>
                </a:rPr>
                <a:t>2</a:t>
              </a:r>
            </a:p>
          </p:txBody>
        </p:sp>
      </p:grpSp>
      <p:grpSp>
        <p:nvGrpSpPr>
          <p:cNvPr id="74" name="Group 73"/>
          <p:cNvGrpSpPr/>
          <p:nvPr/>
        </p:nvGrpSpPr>
        <p:grpSpPr>
          <a:xfrm>
            <a:off x="5502910" y="5211445"/>
            <a:ext cx="1006475" cy="1106805"/>
            <a:chOff x="355" y="1439"/>
            <a:chExt cx="1585" cy="1743"/>
          </a:xfrm>
        </p:grpSpPr>
        <p:sp>
          <p:nvSpPr>
            <p:cNvPr id="75" name="Oval 74"/>
            <p:cNvSpPr/>
            <p:nvPr/>
          </p:nvSpPr>
          <p:spPr>
            <a:xfrm>
              <a:off x="355" y="1440"/>
              <a:ext cx="1584" cy="1584"/>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6" name="Text Box 75"/>
            <p:cNvSpPr txBox="1"/>
            <p:nvPr/>
          </p:nvSpPr>
          <p:spPr>
            <a:xfrm>
              <a:off x="714" y="1439"/>
              <a:ext cx="1226" cy="1743"/>
            </a:xfrm>
            <a:prstGeom prst="rect">
              <a:avLst/>
            </a:prstGeom>
            <a:noFill/>
          </p:spPr>
          <p:txBody>
            <a:bodyPr wrap="square" rtlCol="0">
              <a:spAutoFit/>
            </a:bodyPr>
            <a:lstStyle/>
            <a:p>
              <a:r>
                <a:rPr lang="en-US" sz="6600" b="1">
                  <a:solidFill>
                    <a:schemeClr val="accent3">
                      <a:lumMod val="50000"/>
                    </a:schemeClr>
                  </a:solidFill>
                  <a:latin typeface="Bangers" panose="00000500000000000000" charset="0"/>
                  <a:cs typeface="Bangers" panose="00000500000000000000" charset="0"/>
                </a:rPr>
                <a:t>3</a:t>
              </a:r>
            </a:p>
          </p:txBody>
        </p:sp>
      </p:grpSp>
      <p:grpSp>
        <p:nvGrpSpPr>
          <p:cNvPr id="77" name="Group 76"/>
          <p:cNvGrpSpPr/>
          <p:nvPr/>
        </p:nvGrpSpPr>
        <p:grpSpPr>
          <a:xfrm>
            <a:off x="7471410" y="5211445"/>
            <a:ext cx="1006475" cy="1106805"/>
            <a:chOff x="355" y="1439"/>
            <a:chExt cx="1585" cy="1743"/>
          </a:xfrm>
        </p:grpSpPr>
        <p:sp>
          <p:nvSpPr>
            <p:cNvPr id="78" name="Oval 77"/>
            <p:cNvSpPr/>
            <p:nvPr/>
          </p:nvSpPr>
          <p:spPr>
            <a:xfrm>
              <a:off x="355" y="1440"/>
              <a:ext cx="1584" cy="1584"/>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 name="Text Box 78"/>
            <p:cNvSpPr txBox="1"/>
            <p:nvPr/>
          </p:nvSpPr>
          <p:spPr>
            <a:xfrm>
              <a:off x="714" y="1439"/>
              <a:ext cx="1226" cy="1743"/>
            </a:xfrm>
            <a:prstGeom prst="rect">
              <a:avLst/>
            </a:prstGeom>
            <a:noFill/>
          </p:spPr>
          <p:txBody>
            <a:bodyPr wrap="square" rtlCol="0">
              <a:spAutoFit/>
            </a:bodyPr>
            <a:lstStyle/>
            <a:p>
              <a:r>
                <a:rPr lang="en-US" sz="6600" b="1">
                  <a:solidFill>
                    <a:schemeClr val="accent3">
                      <a:lumMod val="50000"/>
                    </a:schemeClr>
                  </a:solidFill>
                  <a:latin typeface="Bangers" panose="00000500000000000000" charset="0"/>
                  <a:cs typeface="Bangers" panose="00000500000000000000" charset="0"/>
                </a:rPr>
                <a:t>4</a:t>
              </a:r>
            </a:p>
          </p:txBody>
        </p:sp>
      </p:grpSp>
      <p:grpSp>
        <p:nvGrpSpPr>
          <p:cNvPr id="80" name="Group 79"/>
          <p:cNvGrpSpPr/>
          <p:nvPr/>
        </p:nvGrpSpPr>
        <p:grpSpPr>
          <a:xfrm>
            <a:off x="9298305" y="5185410"/>
            <a:ext cx="1006475" cy="1106805"/>
            <a:chOff x="355" y="1439"/>
            <a:chExt cx="1585" cy="1743"/>
          </a:xfrm>
        </p:grpSpPr>
        <p:sp>
          <p:nvSpPr>
            <p:cNvPr id="81" name="Oval 80"/>
            <p:cNvSpPr/>
            <p:nvPr/>
          </p:nvSpPr>
          <p:spPr>
            <a:xfrm>
              <a:off x="355" y="1440"/>
              <a:ext cx="1584" cy="1584"/>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2" name="Text Box 81"/>
            <p:cNvSpPr txBox="1"/>
            <p:nvPr/>
          </p:nvSpPr>
          <p:spPr>
            <a:xfrm>
              <a:off x="714" y="1439"/>
              <a:ext cx="1226" cy="1743"/>
            </a:xfrm>
            <a:prstGeom prst="rect">
              <a:avLst/>
            </a:prstGeom>
            <a:noFill/>
          </p:spPr>
          <p:txBody>
            <a:bodyPr wrap="square" rtlCol="0">
              <a:spAutoFit/>
            </a:bodyPr>
            <a:lstStyle/>
            <a:p>
              <a:r>
                <a:rPr lang="en-US" sz="6600" b="1">
                  <a:solidFill>
                    <a:schemeClr val="accent3">
                      <a:lumMod val="50000"/>
                    </a:schemeClr>
                  </a:solidFill>
                  <a:latin typeface="Bangers" panose="00000500000000000000" charset="0"/>
                  <a:cs typeface="Bangers" panose="00000500000000000000" charset="0"/>
                </a:rPr>
                <a:t>5</a:t>
              </a:r>
            </a:p>
          </p:txBody>
        </p:sp>
      </p:grpSp>
    </p:spTree>
  </p:cSld>
  <p:clrMapOvr>
    <a:masterClrMapping/>
  </p:clrMapOvr>
  <p:transition>
    <p:wedg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dissolve">
                                      <p:cBhvr>
                                        <p:cTn id="7" dur="500"/>
                                        <p:tgtEl>
                                          <p:spTgt spid="27"/>
                                        </p:tgtEl>
                                      </p:cBhvr>
                                    </p:animEffect>
                                  </p:childTnLst>
                                </p:cTn>
                              </p:par>
                              <p:par>
                                <p:cTn id="8" presetID="9" presetClass="entr" presetSubtype="0" fill="hold" nodeType="withEffect">
                                  <p:stCondLst>
                                    <p:cond delay="0"/>
                                  </p:stCondLst>
                                  <p:childTnLst>
                                    <p:set>
                                      <p:cBhvr>
                                        <p:cTn id="9" dur="1" fill="hold">
                                          <p:stCondLst>
                                            <p:cond delay="0"/>
                                          </p:stCondLst>
                                        </p:cTn>
                                        <p:tgtEl>
                                          <p:spTgt spid="32"/>
                                        </p:tgtEl>
                                        <p:attrNameLst>
                                          <p:attrName>style.visibility</p:attrName>
                                        </p:attrNameLst>
                                      </p:cBhvr>
                                      <p:to>
                                        <p:strVal val="visible"/>
                                      </p:to>
                                    </p:set>
                                    <p:animEffect transition="in" filter="dissolve">
                                      <p:cBhvr>
                                        <p:cTn id="10" dur="500"/>
                                        <p:tgtEl>
                                          <p:spTgt spid="32"/>
                                        </p:tgtEl>
                                      </p:cBhvr>
                                    </p:animEffect>
                                  </p:childTnLst>
                                </p:cTn>
                              </p:par>
                              <p:par>
                                <p:cTn id="11" presetID="9" presetClass="entr" presetSubtype="0" fill="hold" nodeType="withEffect">
                                  <p:stCondLst>
                                    <p:cond delay="0"/>
                                  </p:stCondLst>
                                  <p:childTnLst>
                                    <p:set>
                                      <p:cBhvr>
                                        <p:cTn id="12" dur="1" fill="hold">
                                          <p:stCondLst>
                                            <p:cond delay="0"/>
                                          </p:stCondLst>
                                        </p:cTn>
                                        <p:tgtEl>
                                          <p:spTgt spid="33"/>
                                        </p:tgtEl>
                                        <p:attrNameLst>
                                          <p:attrName>style.visibility</p:attrName>
                                        </p:attrNameLst>
                                      </p:cBhvr>
                                      <p:to>
                                        <p:strVal val="visible"/>
                                      </p:to>
                                    </p:set>
                                    <p:animEffect transition="in" filter="dissolve">
                                      <p:cBhvr>
                                        <p:cTn id="13" dur="500"/>
                                        <p:tgtEl>
                                          <p:spTgt spid="33"/>
                                        </p:tgtEl>
                                      </p:cBhvr>
                                    </p:animEffect>
                                  </p:childTnLst>
                                </p:cTn>
                              </p:par>
                              <p:par>
                                <p:cTn id="14" presetID="9" presetClass="entr" presetSubtype="0" fill="hold" nodeType="withEffect">
                                  <p:stCondLst>
                                    <p:cond delay="0"/>
                                  </p:stCondLst>
                                  <p:childTnLst>
                                    <p:set>
                                      <p:cBhvr>
                                        <p:cTn id="15" dur="1" fill="hold">
                                          <p:stCondLst>
                                            <p:cond delay="0"/>
                                          </p:stCondLst>
                                        </p:cTn>
                                        <p:tgtEl>
                                          <p:spTgt spid="34"/>
                                        </p:tgtEl>
                                        <p:attrNameLst>
                                          <p:attrName>style.visibility</p:attrName>
                                        </p:attrNameLst>
                                      </p:cBhvr>
                                      <p:to>
                                        <p:strVal val="visible"/>
                                      </p:to>
                                    </p:set>
                                    <p:animEffect transition="in" filter="dissolve">
                                      <p:cBhvr>
                                        <p:cTn id="16" dur="500"/>
                                        <p:tgtEl>
                                          <p:spTgt spid="34"/>
                                        </p:tgtEl>
                                      </p:cBhvr>
                                    </p:animEffect>
                                  </p:childTnLst>
                                </p:cTn>
                              </p:par>
                              <p:par>
                                <p:cTn id="17" presetID="9" presetClass="entr" presetSubtype="0" fill="hold" nodeType="withEffect">
                                  <p:stCondLst>
                                    <p:cond delay="0"/>
                                  </p:stCondLst>
                                  <p:childTnLst>
                                    <p:set>
                                      <p:cBhvr>
                                        <p:cTn id="18" dur="1" fill="hold">
                                          <p:stCondLst>
                                            <p:cond delay="0"/>
                                          </p:stCondLst>
                                        </p:cTn>
                                        <p:tgtEl>
                                          <p:spTgt spid="46"/>
                                        </p:tgtEl>
                                        <p:attrNameLst>
                                          <p:attrName>style.visibility</p:attrName>
                                        </p:attrNameLst>
                                      </p:cBhvr>
                                      <p:to>
                                        <p:strVal val="visible"/>
                                      </p:to>
                                    </p:set>
                                    <p:animEffect transition="in" filter="dissolve">
                                      <p:cBhvr>
                                        <p:cTn id="19" dur="500"/>
                                        <p:tgtEl>
                                          <p:spTgt spid="46"/>
                                        </p:tgtEl>
                                      </p:cBhvr>
                                    </p:animEffect>
                                  </p:childTnLst>
                                </p:cTn>
                              </p:par>
                              <p:par>
                                <p:cTn id="20" presetID="9" presetClass="entr" presetSubtype="0" fill="hold" nodeType="withEffect">
                                  <p:stCondLst>
                                    <p:cond delay="0"/>
                                  </p:stCondLst>
                                  <p:childTnLst>
                                    <p:set>
                                      <p:cBhvr>
                                        <p:cTn id="21" dur="1" fill="hold">
                                          <p:stCondLst>
                                            <p:cond delay="0"/>
                                          </p:stCondLst>
                                        </p:cTn>
                                        <p:tgtEl>
                                          <p:spTgt spid="50"/>
                                        </p:tgtEl>
                                        <p:attrNameLst>
                                          <p:attrName>style.visibility</p:attrName>
                                        </p:attrNameLst>
                                      </p:cBhvr>
                                      <p:to>
                                        <p:strVal val="visible"/>
                                      </p:to>
                                    </p:set>
                                    <p:animEffect transition="in" filter="dissolve">
                                      <p:cBhvr>
                                        <p:cTn id="22" dur="500"/>
                                        <p:tgtEl>
                                          <p:spTgt spid="50"/>
                                        </p:tgtEl>
                                      </p:cBhvr>
                                    </p:animEffect>
                                  </p:childTnLst>
                                </p:cTn>
                              </p:par>
                              <p:par>
                                <p:cTn id="23" presetID="9" presetClass="entr" presetSubtype="0" fill="hold" nodeType="withEffect">
                                  <p:stCondLst>
                                    <p:cond delay="0"/>
                                  </p:stCondLst>
                                  <p:childTnLst>
                                    <p:set>
                                      <p:cBhvr>
                                        <p:cTn id="24" dur="1" fill="hold">
                                          <p:stCondLst>
                                            <p:cond delay="0"/>
                                          </p:stCondLst>
                                        </p:cTn>
                                        <p:tgtEl>
                                          <p:spTgt spid="59"/>
                                        </p:tgtEl>
                                        <p:attrNameLst>
                                          <p:attrName>style.visibility</p:attrName>
                                        </p:attrNameLst>
                                      </p:cBhvr>
                                      <p:to>
                                        <p:strVal val="visible"/>
                                      </p:to>
                                    </p:set>
                                    <p:animEffect transition="in" filter="dissolve">
                                      <p:cBhvr>
                                        <p:cTn id="25" dur="500"/>
                                        <p:tgtEl>
                                          <p:spTgt spid="59"/>
                                        </p:tgtEl>
                                      </p:cBhvr>
                                    </p:animEffect>
                                  </p:childTnLst>
                                </p:cTn>
                              </p:par>
                              <p:par>
                                <p:cTn id="26" presetID="9" presetClass="entr" presetSubtype="0" fill="hold" nodeType="withEffect">
                                  <p:stCondLst>
                                    <p:cond delay="0"/>
                                  </p:stCondLst>
                                  <p:childTnLst>
                                    <p:set>
                                      <p:cBhvr>
                                        <p:cTn id="27" dur="1" fill="hold">
                                          <p:stCondLst>
                                            <p:cond delay="0"/>
                                          </p:stCondLst>
                                        </p:cTn>
                                        <p:tgtEl>
                                          <p:spTgt spid="65"/>
                                        </p:tgtEl>
                                        <p:attrNameLst>
                                          <p:attrName>style.visibility</p:attrName>
                                        </p:attrNameLst>
                                      </p:cBhvr>
                                      <p:to>
                                        <p:strVal val="visible"/>
                                      </p:to>
                                    </p:set>
                                    <p:animEffect transition="in" filter="dissolve">
                                      <p:cBhvr>
                                        <p:cTn id="28" dur="500"/>
                                        <p:tgtEl>
                                          <p:spTgt spid="65"/>
                                        </p:tgtEl>
                                      </p:cBhvr>
                                    </p:animEffect>
                                  </p:childTnLst>
                                </p:cTn>
                              </p:par>
                              <p:par>
                                <p:cTn id="29" presetID="9" presetClass="entr" presetSubtype="0" fill="hold" nodeType="withEffect">
                                  <p:stCondLst>
                                    <p:cond delay="0"/>
                                  </p:stCondLst>
                                  <p:childTnLst>
                                    <p:set>
                                      <p:cBhvr>
                                        <p:cTn id="30" dur="1" fill="hold">
                                          <p:stCondLst>
                                            <p:cond delay="0"/>
                                          </p:stCondLst>
                                        </p:cTn>
                                        <p:tgtEl>
                                          <p:spTgt spid="71"/>
                                        </p:tgtEl>
                                        <p:attrNameLst>
                                          <p:attrName>style.visibility</p:attrName>
                                        </p:attrNameLst>
                                      </p:cBhvr>
                                      <p:to>
                                        <p:strVal val="visible"/>
                                      </p:to>
                                    </p:set>
                                    <p:animEffect transition="in" filter="dissolve">
                                      <p:cBhvr>
                                        <p:cTn id="31" dur="500"/>
                                        <p:tgtEl>
                                          <p:spTgt spid="71"/>
                                        </p:tgtEl>
                                      </p:cBhvr>
                                    </p:animEffect>
                                  </p:childTnLst>
                                </p:cTn>
                              </p:par>
                              <p:par>
                                <p:cTn id="32" presetID="9" presetClass="entr" presetSubtype="0" fill="hold" nodeType="withEffect">
                                  <p:stCondLst>
                                    <p:cond delay="0"/>
                                  </p:stCondLst>
                                  <p:childTnLst>
                                    <p:set>
                                      <p:cBhvr>
                                        <p:cTn id="33" dur="1" fill="hold">
                                          <p:stCondLst>
                                            <p:cond delay="0"/>
                                          </p:stCondLst>
                                        </p:cTn>
                                        <p:tgtEl>
                                          <p:spTgt spid="74"/>
                                        </p:tgtEl>
                                        <p:attrNameLst>
                                          <p:attrName>style.visibility</p:attrName>
                                        </p:attrNameLst>
                                      </p:cBhvr>
                                      <p:to>
                                        <p:strVal val="visible"/>
                                      </p:to>
                                    </p:set>
                                    <p:animEffect transition="in" filter="dissolve">
                                      <p:cBhvr>
                                        <p:cTn id="34" dur="500"/>
                                        <p:tgtEl>
                                          <p:spTgt spid="74"/>
                                        </p:tgtEl>
                                      </p:cBhvr>
                                    </p:animEffect>
                                  </p:childTnLst>
                                </p:cTn>
                              </p:par>
                              <p:par>
                                <p:cTn id="35" presetID="9" presetClass="entr" presetSubtype="0" fill="hold" nodeType="withEffect">
                                  <p:stCondLst>
                                    <p:cond delay="0"/>
                                  </p:stCondLst>
                                  <p:childTnLst>
                                    <p:set>
                                      <p:cBhvr>
                                        <p:cTn id="36" dur="1" fill="hold">
                                          <p:stCondLst>
                                            <p:cond delay="0"/>
                                          </p:stCondLst>
                                        </p:cTn>
                                        <p:tgtEl>
                                          <p:spTgt spid="77"/>
                                        </p:tgtEl>
                                        <p:attrNameLst>
                                          <p:attrName>style.visibility</p:attrName>
                                        </p:attrNameLst>
                                      </p:cBhvr>
                                      <p:to>
                                        <p:strVal val="visible"/>
                                      </p:to>
                                    </p:set>
                                    <p:animEffect transition="in" filter="dissolve">
                                      <p:cBhvr>
                                        <p:cTn id="37" dur="500"/>
                                        <p:tgtEl>
                                          <p:spTgt spid="77"/>
                                        </p:tgtEl>
                                      </p:cBhvr>
                                    </p:animEffect>
                                  </p:childTnLst>
                                </p:cTn>
                              </p:par>
                              <p:par>
                                <p:cTn id="38" presetID="9" presetClass="entr" presetSubtype="0" fill="hold" nodeType="withEffect">
                                  <p:stCondLst>
                                    <p:cond delay="0"/>
                                  </p:stCondLst>
                                  <p:childTnLst>
                                    <p:set>
                                      <p:cBhvr>
                                        <p:cTn id="39" dur="1" fill="hold">
                                          <p:stCondLst>
                                            <p:cond delay="0"/>
                                          </p:stCondLst>
                                        </p:cTn>
                                        <p:tgtEl>
                                          <p:spTgt spid="80"/>
                                        </p:tgtEl>
                                        <p:attrNameLst>
                                          <p:attrName>style.visibility</p:attrName>
                                        </p:attrNameLst>
                                      </p:cBhvr>
                                      <p:to>
                                        <p:strVal val="visible"/>
                                      </p:to>
                                    </p:set>
                                    <p:animEffect transition="in" filter="dissolve">
                                      <p:cBhvr>
                                        <p:cTn id="40" dur="500"/>
                                        <p:tgtEl>
                                          <p:spTgt spid="8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2.xml><?xml version="1.0" encoding="utf-8"?>
<p:sld xmlns:a="http://schemas.openxmlformats.org/drawingml/2006/main" xmlns:r="http://schemas.openxmlformats.org/officeDocument/2006/relationships" xmlns:p="http://schemas.openxmlformats.org/presentationml/2006/main">
  <p:cSld>
    <p:bg>
      <p:bgPr>
        <a:solidFill>
          <a:srgbClr val="CB997E"/>
        </a:solidFill>
        <a:effectLst/>
      </p:bgPr>
    </p:bg>
    <p:spTree>
      <p:nvGrpSpPr>
        <p:cNvPr id="1" name="Shape 267"/>
        <p:cNvGrpSpPr/>
        <p:nvPr/>
      </p:nvGrpSpPr>
      <p:grpSpPr>
        <a:xfrm>
          <a:off x="0" y="0"/>
          <a:ext cx="0" cy="0"/>
          <a:chOff x="0" y="0"/>
          <a:chExt cx="0" cy="0"/>
        </a:xfrm>
      </p:grpSpPr>
      <p:pic>
        <p:nvPicPr>
          <p:cNvPr id="3" name="Picture 2"/>
          <p:cNvPicPr>
            <a:picLocks noChangeAspect="1"/>
          </p:cNvPicPr>
          <p:nvPr/>
        </p:nvPicPr>
        <p:blipFill>
          <a:blip r:embed="rId3"/>
          <a:srcRect l="33667" t="34370" r="2443" b="36546"/>
          <a:stretch>
            <a:fillRect/>
          </a:stretch>
        </p:blipFill>
        <p:spPr>
          <a:xfrm>
            <a:off x="6377940" y="-1169670"/>
            <a:ext cx="3808730" cy="975360"/>
          </a:xfrm>
          <a:prstGeom prst="rect">
            <a:avLst/>
          </a:prstGeom>
        </p:spPr>
      </p:pic>
      <p:pic>
        <p:nvPicPr>
          <p:cNvPr id="4" name="Picture 3" descr="—Pngtree—student_1817853"/>
          <p:cNvPicPr>
            <a:picLocks noChangeAspect="1"/>
          </p:cNvPicPr>
          <p:nvPr/>
        </p:nvPicPr>
        <p:blipFill>
          <a:blip r:embed="rId4"/>
          <a:srcRect b="10398"/>
          <a:stretch>
            <a:fillRect/>
          </a:stretch>
        </p:blipFill>
        <p:spPr>
          <a:xfrm>
            <a:off x="-863600" y="-29845"/>
            <a:ext cx="7999095" cy="7168515"/>
          </a:xfrm>
          <a:prstGeom prst="rect">
            <a:avLst/>
          </a:prstGeom>
        </p:spPr>
      </p:pic>
      <p:sp>
        <p:nvSpPr>
          <p:cNvPr id="2" name="Cloud Callout 1"/>
          <p:cNvSpPr/>
          <p:nvPr/>
        </p:nvSpPr>
        <p:spPr>
          <a:xfrm>
            <a:off x="4868545" y="1718945"/>
            <a:ext cx="5323205" cy="3626485"/>
          </a:xfrm>
          <a:prstGeom prst="cloudCallout">
            <a:avLst>
              <a:gd name="adj1" fmla="val -63117"/>
              <a:gd name="adj2" fmla="val 16431"/>
            </a:avLst>
          </a:prstGeom>
          <a:solidFill>
            <a:srgbClr val="AFD3AB"/>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Text Box 4"/>
          <p:cNvSpPr txBox="1"/>
          <p:nvPr/>
        </p:nvSpPr>
        <p:spPr>
          <a:xfrm>
            <a:off x="5490210" y="2644775"/>
            <a:ext cx="4079240" cy="1568450"/>
          </a:xfrm>
          <a:prstGeom prst="rect">
            <a:avLst/>
          </a:prstGeom>
          <a:noFill/>
        </p:spPr>
        <p:txBody>
          <a:bodyPr wrap="square" rtlCol="0">
            <a:spAutoFit/>
          </a:bodyPr>
          <a:lstStyle/>
          <a:p>
            <a:pPr algn="ctr"/>
            <a:r>
              <a:rPr lang="en-US" sz="3200" i="1">
                <a:solidFill>
                  <a:schemeClr val="accent4">
                    <a:lumMod val="75000"/>
                  </a:schemeClr>
                </a:solidFill>
                <a:latin typeface="Times New Roman" panose="02020603050405020304" charset="0"/>
                <a:cs typeface="Times New Roman" panose="02020603050405020304" charset="0"/>
              </a:rPr>
              <a:t>Bạn hãy thực hành và cùng kiểm tra kết quả với mình nhé!</a:t>
            </a:r>
          </a:p>
        </p:txBody>
      </p:sp>
      <p:grpSp>
        <p:nvGrpSpPr>
          <p:cNvPr id="158" name="Google Shape;158;p3"/>
          <p:cNvGrpSpPr/>
          <p:nvPr/>
        </p:nvGrpSpPr>
        <p:grpSpPr>
          <a:xfrm>
            <a:off x="4376420" y="88900"/>
            <a:ext cx="1223010" cy="1220470"/>
            <a:chOff x="289713" y="0"/>
            <a:chExt cx="847025" cy="950950"/>
          </a:xfrm>
        </p:grpSpPr>
        <p:sp>
          <p:nvSpPr>
            <p:cNvPr id="159" name="Google Shape;159;p3"/>
            <p:cNvSpPr/>
            <p:nvPr/>
          </p:nvSpPr>
          <p:spPr>
            <a:xfrm>
              <a:off x="289713" y="556700"/>
              <a:ext cx="847025" cy="378250"/>
            </a:xfrm>
            <a:custGeom>
              <a:avLst/>
              <a:gdLst/>
              <a:ahLst/>
              <a:cxnLst/>
              <a:rect l="l" t="t" r="r" b="b"/>
              <a:pathLst>
                <a:path w="33881" h="15130" extrusionOk="0">
                  <a:moveTo>
                    <a:pt x="15662" y="1"/>
                  </a:moveTo>
                  <a:lnTo>
                    <a:pt x="14277" y="214"/>
                  </a:lnTo>
                  <a:lnTo>
                    <a:pt x="12998" y="320"/>
                  </a:lnTo>
                  <a:lnTo>
                    <a:pt x="10548" y="853"/>
                  </a:lnTo>
                  <a:lnTo>
                    <a:pt x="8204" y="1599"/>
                  </a:lnTo>
                  <a:lnTo>
                    <a:pt x="6180" y="2345"/>
                  </a:lnTo>
                  <a:lnTo>
                    <a:pt x="4368" y="3197"/>
                  </a:lnTo>
                  <a:lnTo>
                    <a:pt x="2877" y="4049"/>
                  </a:lnTo>
                  <a:lnTo>
                    <a:pt x="1705" y="4795"/>
                  </a:lnTo>
                  <a:lnTo>
                    <a:pt x="746" y="5328"/>
                  </a:lnTo>
                  <a:lnTo>
                    <a:pt x="0" y="5860"/>
                  </a:lnTo>
                  <a:lnTo>
                    <a:pt x="1811" y="15130"/>
                  </a:lnTo>
                  <a:lnTo>
                    <a:pt x="5114" y="14490"/>
                  </a:lnTo>
                  <a:lnTo>
                    <a:pt x="8204" y="13958"/>
                  </a:lnTo>
                  <a:lnTo>
                    <a:pt x="11187" y="13745"/>
                  </a:lnTo>
                  <a:lnTo>
                    <a:pt x="14064" y="13532"/>
                  </a:lnTo>
                  <a:lnTo>
                    <a:pt x="16727" y="13425"/>
                  </a:lnTo>
                  <a:lnTo>
                    <a:pt x="19284" y="13425"/>
                  </a:lnTo>
                  <a:lnTo>
                    <a:pt x="21522" y="13532"/>
                  </a:lnTo>
                  <a:lnTo>
                    <a:pt x="23653" y="13638"/>
                  </a:lnTo>
                  <a:lnTo>
                    <a:pt x="27275" y="14064"/>
                  </a:lnTo>
                  <a:lnTo>
                    <a:pt x="29939" y="14597"/>
                  </a:lnTo>
                  <a:lnTo>
                    <a:pt x="31537" y="14917"/>
                  </a:lnTo>
                  <a:lnTo>
                    <a:pt x="32176" y="15130"/>
                  </a:lnTo>
                  <a:lnTo>
                    <a:pt x="33881" y="5860"/>
                  </a:lnTo>
                  <a:lnTo>
                    <a:pt x="32283" y="4688"/>
                  </a:lnTo>
                  <a:lnTo>
                    <a:pt x="30685" y="3730"/>
                  </a:lnTo>
                  <a:lnTo>
                    <a:pt x="29086" y="2771"/>
                  </a:lnTo>
                  <a:lnTo>
                    <a:pt x="27488" y="2025"/>
                  </a:lnTo>
                  <a:lnTo>
                    <a:pt x="25890" y="1492"/>
                  </a:lnTo>
                  <a:lnTo>
                    <a:pt x="24398" y="959"/>
                  </a:lnTo>
                  <a:lnTo>
                    <a:pt x="22907" y="533"/>
                  </a:lnTo>
                  <a:lnTo>
                    <a:pt x="21309" y="320"/>
                  </a:lnTo>
                  <a:lnTo>
                    <a:pt x="19924" y="107"/>
                  </a:lnTo>
                  <a:lnTo>
                    <a:pt x="18432"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160;p3"/>
            <p:cNvSpPr/>
            <p:nvPr/>
          </p:nvSpPr>
          <p:spPr>
            <a:xfrm>
              <a:off x="334988" y="886975"/>
              <a:ext cx="759150" cy="63975"/>
            </a:xfrm>
            <a:custGeom>
              <a:avLst/>
              <a:gdLst/>
              <a:ahLst/>
              <a:cxnLst/>
              <a:rect l="l" t="t" r="r" b="b"/>
              <a:pathLst>
                <a:path w="30366" h="2559" extrusionOk="0">
                  <a:moveTo>
                    <a:pt x="15129" y="1"/>
                  </a:moveTo>
                  <a:lnTo>
                    <a:pt x="12466" y="108"/>
                  </a:lnTo>
                  <a:lnTo>
                    <a:pt x="9589" y="321"/>
                  </a:lnTo>
                  <a:lnTo>
                    <a:pt x="6499" y="640"/>
                  </a:lnTo>
                  <a:lnTo>
                    <a:pt x="3303" y="1173"/>
                  </a:lnTo>
                  <a:lnTo>
                    <a:pt x="0" y="1919"/>
                  </a:lnTo>
                  <a:lnTo>
                    <a:pt x="2025" y="2132"/>
                  </a:lnTo>
                  <a:lnTo>
                    <a:pt x="4582" y="2345"/>
                  </a:lnTo>
                  <a:lnTo>
                    <a:pt x="8098" y="2451"/>
                  </a:lnTo>
                  <a:lnTo>
                    <a:pt x="12466" y="2558"/>
                  </a:lnTo>
                  <a:lnTo>
                    <a:pt x="17686" y="2558"/>
                  </a:lnTo>
                  <a:lnTo>
                    <a:pt x="23653" y="2345"/>
                  </a:lnTo>
                  <a:lnTo>
                    <a:pt x="30365" y="1919"/>
                  </a:lnTo>
                  <a:lnTo>
                    <a:pt x="29726" y="1706"/>
                  </a:lnTo>
                  <a:lnTo>
                    <a:pt x="28128" y="1279"/>
                  </a:lnTo>
                  <a:lnTo>
                    <a:pt x="25571" y="747"/>
                  </a:lnTo>
                  <a:lnTo>
                    <a:pt x="23866" y="534"/>
                  </a:lnTo>
                  <a:lnTo>
                    <a:pt x="22055" y="321"/>
                  </a:lnTo>
                  <a:lnTo>
                    <a:pt x="19924" y="108"/>
                  </a:lnTo>
                  <a:lnTo>
                    <a:pt x="1758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161;p3"/>
            <p:cNvSpPr/>
            <p:nvPr/>
          </p:nvSpPr>
          <p:spPr>
            <a:xfrm>
              <a:off x="390913" y="900300"/>
              <a:ext cx="668600" cy="45300"/>
            </a:xfrm>
            <a:custGeom>
              <a:avLst/>
              <a:gdLst/>
              <a:ahLst/>
              <a:cxnLst/>
              <a:rect l="l" t="t" r="r" b="b"/>
              <a:pathLst>
                <a:path w="26744" h="1812" extrusionOk="0">
                  <a:moveTo>
                    <a:pt x="12999" y="1"/>
                  </a:moveTo>
                  <a:lnTo>
                    <a:pt x="8844" y="107"/>
                  </a:lnTo>
                  <a:lnTo>
                    <a:pt x="5221" y="427"/>
                  </a:lnTo>
                  <a:lnTo>
                    <a:pt x="2451" y="746"/>
                  </a:lnTo>
                  <a:lnTo>
                    <a:pt x="1" y="1066"/>
                  </a:lnTo>
                  <a:lnTo>
                    <a:pt x="2132" y="1386"/>
                  </a:lnTo>
                  <a:lnTo>
                    <a:pt x="4369" y="1599"/>
                  </a:lnTo>
                  <a:lnTo>
                    <a:pt x="8950" y="1812"/>
                  </a:lnTo>
                  <a:lnTo>
                    <a:pt x="13425" y="1812"/>
                  </a:lnTo>
                  <a:lnTo>
                    <a:pt x="17580" y="1705"/>
                  </a:lnTo>
                  <a:lnTo>
                    <a:pt x="21309" y="1492"/>
                  </a:lnTo>
                  <a:lnTo>
                    <a:pt x="24186" y="1386"/>
                  </a:lnTo>
                  <a:lnTo>
                    <a:pt x="26743" y="1066"/>
                  </a:lnTo>
                  <a:lnTo>
                    <a:pt x="24399" y="640"/>
                  </a:lnTo>
                  <a:lnTo>
                    <a:pt x="22162" y="427"/>
                  </a:lnTo>
                  <a:lnTo>
                    <a:pt x="19818" y="214"/>
                  </a:lnTo>
                  <a:lnTo>
                    <a:pt x="17474"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162;p3"/>
            <p:cNvSpPr/>
            <p:nvPr/>
          </p:nvSpPr>
          <p:spPr>
            <a:xfrm>
              <a:off x="585363" y="479450"/>
              <a:ext cx="282350" cy="90600"/>
            </a:xfrm>
            <a:custGeom>
              <a:avLst/>
              <a:gdLst/>
              <a:ahLst/>
              <a:cxnLst/>
              <a:rect l="l" t="t" r="r" b="b"/>
              <a:pathLst>
                <a:path w="11294" h="3624" extrusionOk="0">
                  <a:moveTo>
                    <a:pt x="5860" y="1"/>
                  </a:moveTo>
                  <a:lnTo>
                    <a:pt x="3942" y="107"/>
                  </a:lnTo>
                  <a:lnTo>
                    <a:pt x="2025" y="427"/>
                  </a:lnTo>
                  <a:lnTo>
                    <a:pt x="959" y="747"/>
                  </a:lnTo>
                  <a:lnTo>
                    <a:pt x="0" y="1066"/>
                  </a:lnTo>
                  <a:lnTo>
                    <a:pt x="533" y="3623"/>
                  </a:lnTo>
                  <a:lnTo>
                    <a:pt x="4262" y="3517"/>
                  </a:lnTo>
                  <a:lnTo>
                    <a:pt x="7671" y="3517"/>
                  </a:lnTo>
                  <a:lnTo>
                    <a:pt x="10868" y="3623"/>
                  </a:lnTo>
                  <a:lnTo>
                    <a:pt x="11294" y="320"/>
                  </a:lnTo>
                  <a:lnTo>
                    <a:pt x="10335" y="107"/>
                  </a:lnTo>
                  <a:lnTo>
                    <a:pt x="9057"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163;p3"/>
            <p:cNvSpPr/>
            <p:nvPr/>
          </p:nvSpPr>
          <p:spPr>
            <a:xfrm>
              <a:off x="713213" y="0"/>
              <a:ext cx="21325" cy="479475"/>
            </a:xfrm>
            <a:custGeom>
              <a:avLst/>
              <a:gdLst/>
              <a:ahLst/>
              <a:cxnLst/>
              <a:rect l="l" t="t" r="r" b="b"/>
              <a:pathLst>
                <a:path w="853" h="19179" extrusionOk="0">
                  <a:moveTo>
                    <a:pt x="0" y="1"/>
                  </a:moveTo>
                  <a:lnTo>
                    <a:pt x="427" y="19179"/>
                  </a:lnTo>
                  <a:lnTo>
                    <a:pt x="853" y="19179"/>
                  </a:lnTo>
                  <a:lnTo>
                    <a:pt x="427" y="1"/>
                  </a:lnTo>
                  <a:close/>
                </a:path>
              </a:pathLst>
            </a:custGeom>
            <a:solidFill>
              <a:schemeClr val="dk2"/>
            </a:solid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164;p3"/>
            <p:cNvSpPr/>
            <p:nvPr/>
          </p:nvSpPr>
          <p:spPr>
            <a:xfrm>
              <a:off x="630638" y="900300"/>
              <a:ext cx="186475" cy="39975"/>
            </a:xfrm>
            <a:custGeom>
              <a:avLst/>
              <a:gdLst/>
              <a:ahLst/>
              <a:cxnLst/>
              <a:rect l="l" t="t" r="r" b="b"/>
              <a:pathLst>
                <a:path w="7459" h="1599" extrusionOk="0">
                  <a:moveTo>
                    <a:pt x="2558" y="1"/>
                  </a:moveTo>
                  <a:lnTo>
                    <a:pt x="1" y="107"/>
                  </a:lnTo>
                  <a:lnTo>
                    <a:pt x="640" y="533"/>
                  </a:lnTo>
                  <a:lnTo>
                    <a:pt x="1386" y="960"/>
                  </a:lnTo>
                  <a:lnTo>
                    <a:pt x="2451" y="1386"/>
                  </a:lnTo>
                  <a:lnTo>
                    <a:pt x="2984" y="1492"/>
                  </a:lnTo>
                  <a:lnTo>
                    <a:pt x="3517" y="1599"/>
                  </a:lnTo>
                  <a:lnTo>
                    <a:pt x="4156" y="1599"/>
                  </a:lnTo>
                  <a:lnTo>
                    <a:pt x="4795" y="1492"/>
                  </a:lnTo>
                  <a:lnTo>
                    <a:pt x="5434" y="1279"/>
                  </a:lnTo>
                  <a:lnTo>
                    <a:pt x="6074" y="960"/>
                  </a:lnTo>
                  <a:lnTo>
                    <a:pt x="6819" y="533"/>
                  </a:lnTo>
                  <a:lnTo>
                    <a:pt x="745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165;p3"/>
            <p:cNvSpPr/>
            <p:nvPr/>
          </p:nvSpPr>
          <p:spPr>
            <a:xfrm>
              <a:off x="289713" y="556700"/>
              <a:ext cx="847025" cy="378250"/>
            </a:xfrm>
            <a:custGeom>
              <a:avLst/>
              <a:gdLst/>
              <a:ahLst/>
              <a:cxnLst/>
              <a:rect l="l" t="t" r="r" b="b"/>
              <a:pathLst>
                <a:path w="33881" h="15130" extrusionOk="0">
                  <a:moveTo>
                    <a:pt x="15662" y="1"/>
                  </a:moveTo>
                  <a:lnTo>
                    <a:pt x="14277" y="214"/>
                  </a:lnTo>
                  <a:lnTo>
                    <a:pt x="12998" y="320"/>
                  </a:lnTo>
                  <a:lnTo>
                    <a:pt x="10548" y="853"/>
                  </a:lnTo>
                  <a:lnTo>
                    <a:pt x="8204" y="1599"/>
                  </a:lnTo>
                  <a:lnTo>
                    <a:pt x="6180" y="2345"/>
                  </a:lnTo>
                  <a:lnTo>
                    <a:pt x="4368" y="3197"/>
                  </a:lnTo>
                  <a:lnTo>
                    <a:pt x="2877" y="4049"/>
                  </a:lnTo>
                  <a:lnTo>
                    <a:pt x="1705" y="4795"/>
                  </a:lnTo>
                  <a:lnTo>
                    <a:pt x="746" y="5328"/>
                  </a:lnTo>
                  <a:lnTo>
                    <a:pt x="0" y="5860"/>
                  </a:lnTo>
                  <a:lnTo>
                    <a:pt x="1811" y="15130"/>
                  </a:lnTo>
                  <a:lnTo>
                    <a:pt x="5114" y="14490"/>
                  </a:lnTo>
                  <a:lnTo>
                    <a:pt x="8204" y="13958"/>
                  </a:lnTo>
                  <a:lnTo>
                    <a:pt x="11187" y="13745"/>
                  </a:lnTo>
                  <a:lnTo>
                    <a:pt x="14064" y="13532"/>
                  </a:lnTo>
                  <a:lnTo>
                    <a:pt x="16727" y="13425"/>
                  </a:lnTo>
                  <a:lnTo>
                    <a:pt x="19284" y="13425"/>
                  </a:lnTo>
                  <a:lnTo>
                    <a:pt x="21522" y="13532"/>
                  </a:lnTo>
                  <a:lnTo>
                    <a:pt x="23653" y="13638"/>
                  </a:lnTo>
                  <a:lnTo>
                    <a:pt x="27275" y="14064"/>
                  </a:lnTo>
                  <a:lnTo>
                    <a:pt x="29939" y="14597"/>
                  </a:lnTo>
                  <a:lnTo>
                    <a:pt x="31537" y="14917"/>
                  </a:lnTo>
                  <a:lnTo>
                    <a:pt x="32176" y="15130"/>
                  </a:lnTo>
                  <a:lnTo>
                    <a:pt x="33881" y="5860"/>
                  </a:lnTo>
                  <a:lnTo>
                    <a:pt x="32283" y="4688"/>
                  </a:lnTo>
                  <a:lnTo>
                    <a:pt x="30685" y="3730"/>
                  </a:lnTo>
                  <a:lnTo>
                    <a:pt x="29086" y="2771"/>
                  </a:lnTo>
                  <a:lnTo>
                    <a:pt x="27488" y="2025"/>
                  </a:lnTo>
                  <a:lnTo>
                    <a:pt x="25890" y="1492"/>
                  </a:lnTo>
                  <a:lnTo>
                    <a:pt x="24398" y="959"/>
                  </a:lnTo>
                  <a:lnTo>
                    <a:pt x="22907" y="533"/>
                  </a:lnTo>
                  <a:lnTo>
                    <a:pt x="21309" y="320"/>
                  </a:lnTo>
                  <a:lnTo>
                    <a:pt x="19924" y="107"/>
                  </a:lnTo>
                  <a:lnTo>
                    <a:pt x="18432" y="1"/>
                  </a:lnTo>
                  <a:close/>
                </a:path>
              </a:pathLst>
            </a:custGeom>
            <a:solidFill>
              <a:srgbClr val="191919">
                <a:alpha val="26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166;p3"/>
            <p:cNvSpPr/>
            <p:nvPr/>
          </p:nvSpPr>
          <p:spPr>
            <a:xfrm>
              <a:off x="289713" y="559375"/>
              <a:ext cx="847025" cy="143850"/>
            </a:xfrm>
            <a:custGeom>
              <a:avLst/>
              <a:gdLst/>
              <a:ahLst/>
              <a:cxnLst/>
              <a:rect l="l" t="t" r="r" b="b"/>
              <a:pathLst>
                <a:path w="33881" h="5754" extrusionOk="0">
                  <a:moveTo>
                    <a:pt x="16301" y="0"/>
                  </a:moveTo>
                  <a:lnTo>
                    <a:pt x="14810" y="107"/>
                  </a:lnTo>
                  <a:lnTo>
                    <a:pt x="13318" y="213"/>
                  </a:lnTo>
                  <a:lnTo>
                    <a:pt x="11826" y="533"/>
                  </a:lnTo>
                  <a:lnTo>
                    <a:pt x="10228" y="959"/>
                  </a:lnTo>
                  <a:lnTo>
                    <a:pt x="8630" y="1385"/>
                  </a:lnTo>
                  <a:lnTo>
                    <a:pt x="6925" y="2024"/>
                  </a:lnTo>
                  <a:lnTo>
                    <a:pt x="5221" y="2770"/>
                  </a:lnTo>
                  <a:lnTo>
                    <a:pt x="3516" y="3623"/>
                  </a:lnTo>
                  <a:lnTo>
                    <a:pt x="1811" y="4688"/>
                  </a:lnTo>
                  <a:lnTo>
                    <a:pt x="0" y="5753"/>
                  </a:lnTo>
                  <a:lnTo>
                    <a:pt x="3090" y="5327"/>
                  </a:lnTo>
                  <a:lnTo>
                    <a:pt x="6606" y="4901"/>
                  </a:lnTo>
                  <a:lnTo>
                    <a:pt x="11081" y="4475"/>
                  </a:lnTo>
                  <a:lnTo>
                    <a:pt x="13638" y="4368"/>
                  </a:lnTo>
                  <a:lnTo>
                    <a:pt x="16301" y="4262"/>
                  </a:lnTo>
                  <a:lnTo>
                    <a:pt x="19178" y="4262"/>
                  </a:lnTo>
                  <a:lnTo>
                    <a:pt x="22055" y="4368"/>
                  </a:lnTo>
                  <a:lnTo>
                    <a:pt x="24931" y="4475"/>
                  </a:lnTo>
                  <a:lnTo>
                    <a:pt x="27914" y="4795"/>
                  </a:lnTo>
                  <a:lnTo>
                    <a:pt x="30898" y="5221"/>
                  </a:lnTo>
                  <a:lnTo>
                    <a:pt x="33881" y="5753"/>
                  </a:lnTo>
                  <a:lnTo>
                    <a:pt x="33881" y="5753"/>
                  </a:lnTo>
                  <a:lnTo>
                    <a:pt x="33242" y="5221"/>
                  </a:lnTo>
                  <a:lnTo>
                    <a:pt x="32389" y="4688"/>
                  </a:lnTo>
                  <a:lnTo>
                    <a:pt x="31324" y="3942"/>
                  </a:lnTo>
                  <a:lnTo>
                    <a:pt x="29832" y="3196"/>
                  </a:lnTo>
                  <a:lnTo>
                    <a:pt x="28234" y="2344"/>
                  </a:lnTo>
                  <a:lnTo>
                    <a:pt x="26316" y="1598"/>
                  </a:lnTo>
                  <a:lnTo>
                    <a:pt x="24079" y="852"/>
                  </a:lnTo>
                  <a:lnTo>
                    <a:pt x="21735" y="320"/>
                  </a:lnTo>
                  <a:lnTo>
                    <a:pt x="20456" y="107"/>
                  </a:lnTo>
                  <a:lnTo>
                    <a:pt x="1907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167;p3"/>
            <p:cNvSpPr/>
            <p:nvPr/>
          </p:nvSpPr>
          <p:spPr>
            <a:xfrm>
              <a:off x="585363" y="479450"/>
              <a:ext cx="282350" cy="90600"/>
            </a:xfrm>
            <a:custGeom>
              <a:avLst/>
              <a:gdLst/>
              <a:ahLst/>
              <a:cxnLst/>
              <a:rect l="l" t="t" r="r" b="b"/>
              <a:pathLst>
                <a:path w="11294" h="3624" extrusionOk="0">
                  <a:moveTo>
                    <a:pt x="5860" y="1"/>
                  </a:moveTo>
                  <a:lnTo>
                    <a:pt x="3942" y="107"/>
                  </a:lnTo>
                  <a:lnTo>
                    <a:pt x="2025" y="427"/>
                  </a:lnTo>
                  <a:lnTo>
                    <a:pt x="959" y="747"/>
                  </a:lnTo>
                  <a:lnTo>
                    <a:pt x="0" y="1066"/>
                  </a:lnTo>
                  <a:lnTo>
                    <a:pt x="533" y="3623"/>
                  </a:lnTo>
                  <a:lnTo>
                    <a:pt x="4262" y="3517"/>
                  </a:lnTo>
                  <a:lnTo>
                    <a:pt x="7671" y="3517"/>
                  </a:lnTo>
                  <a:lnTo>
                    <a:pt x="10868" y="3623"/>
                  </a:lnTo>
                  <a:lnTo>
                    <a:pt x="11294" y="320"/>
                  </a:lnTo>
                  <a:lnTo>
                    <a:pt x="10335" y="107"/>
                  </a:lnTo>
                  <a:lnTo>
                    <a:pt x="9057" y="1"/>
                  </a:lnTo>
                  <a:close/>
                </a:path>
              </a:pathLst>
            </a:custGeom>
            <a:solidFill>
              <a:srgbClr val="191919">
                <a:alpha val="26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 name="Google Shape;168;p3"/>
          <p:cNvGrpSpPr/>
          <p:nvPr/>
        </p:nvGrpSpPr>
        <p:grpSpPr>
          <a:xfrm>
            <a:off x="5755640" y="88900"/>
            <a:ext cx="1223010" cy="1220470"/>
            <a:chOff x="289713" y="0"/>
            <a:chExt cx="847025" cy="950950"/>
          </a:xfrm>
        </p:grpSpPr>
        <p:sp>
          <p:nvSpPr>
            <p:cNvPr id="169" name="Google Shape;169;p3"/>
            <p:cNvSpPr/>
            <p:nvPr/>
          </p:nvSpPr>
          <p:spPr>
            <a:xfrm>
              <a:off x="289713" y="556700"/>
              <a:ext cx="847025" cy="378250"/>
            </a:xfrm>
            <a:custGeom>
              <a:avLst/>
              <a:gdLst/>
              <a:ahLst/>
              <a:cxnLst/>
              <a:rect l="l" t="t" r="r" b="b"/>
              <a:pathLst>
                <a:path w="33881" h="15130" extrusionOk="0">
                  <a:moveTo>
                    <a:pt x="15662" y="1"/>
                  </a:moveTo>
                  <a:lnTo>
                    <a:pt x="14277" y="214"/>
                  </a:lnTo>
                  <a:lnTo>
                    <a:pt x="12998" y="320"/>
                  </a:lnTo>
                  <a:lnTo>
                    <a:pt x="10548" y="853"/>
                  </a:lnTo>
                  <a:lnTo>
                    <a:pt x="8204" y="1599"/>
                  </a:lnTo>
                  <a:lnTo>
                    <a:pt x="6180" y="2345"/>
                  </a:lnTo>
                  <a:lnTo>
                    <a:pt x="4368" y="3197"/>
                  </a:lnTo>
                  <a:lnTo>
                    <a:pt x="2877" y="4049"/>
                  </a:lnTo>
                  <a:lnTo>
                    <a:pt x="1705" y="4795"/>
                  </a:lnTo>
                  <a:lnTo>
                    <a:pt x="746" y="5328"/>
                  </a:lnTo>
                  <a:lnTo>
                    <a:pt x="0" y="5860"/>
                  </a:lnTo>
                  <a:lnTo>
                    <a:pt x="1811" y="15130"/>
                  </a:lnTo>
                  <a:lnTo>
                    <a:pt x="5114" y="14490"/>
                  </a:lnTo>
                  <a:lnTo>
                    <a:pt x="8204" y="13958"/>
                  </a:lnTo>
                  <a:lnTo>
                    <a:pt x="11187" y="13745"/>
                  </a:lnTo>
                  <a:lnTo>
                    <a:pt x="14064" y="13532"/>
                  </a:lnTo>
                  <a:lnTo>
                    <a:pt x="16727" y="13425"/>
                  </a:lnTo>
                  <a:lnTo>
                    <a:pt x="19284" y="13425"/>
                  </a:lnTo>
                  <a:lnTo>
                    <a:pt x="21522" y="13532"/>
                  </a:lnTo>
                  <a:lnTo>
                    <a:pt x="23653" y="13638"/>
                  </a:lnTo>
                  <a:lnTo>
                    <a:pt x="27275" y="14064"/>
                  </a:lnTo>
                  <a:lnTo>
                    <a:pt x="29939" y="14597"/>
                  </a:lnTo>
                  <a:lnTo>
                    <a:pt x="31537" y="14917"/>
                  </a:lnTo>
                  <a:lnTo>
                    <a:pt x="32176" y="15130"/>
                  </a:lnTo>
                  <a:lnTo>
                    <a:pt x="33881" y="5860"/>
                  </a:lnTo>
                  <a:lnTo>
                    <a:pt x="32283" y="4688"/>
                  </a:lnTo>
                  <a:lnTo>
                    <a:pt x="30685" y="3730"/>
                  </a:lnTo>
                  <a:lnTo>
                    <a:pt x="29086" y="2771"/>
                  </a:lnTo>
                  <a:lnTo>
                    <a:pt x="27488" y="2025"/>
                  </a:lnTo>
                  <a:lnTo>
                    <a:pt x="25890" y="1492"/>
                  </a:lnTo>
                  <a:lnTo>
                    <a:pt x="24398" y="959"/>
                  </a:lnTo>
                  <a:lnTo>
                    <a:pt x="22907" y="533"/>
                  </a:lnTo>
                  <a:lnTo>
                    <a:pt x="21309" y="320"/>
                  </a:lnTo>
                  <a:lnTo>
                    <a:pt x="19924" y="107"/>
                  </a:lnTo>
                  <a:lnTo>
                    <a:pt x="18432"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170;p3"/>
            <p:cNvSpPr/>
            <p:nvPr/>
          </p:nvSpPr>
          <p:spPr>
            <a:xfrm>
              <a:off x="334988" y="886975"/>
              <a:ext cx="759150" cy="63975"/>
            </a:xfrm>
            <a:custGeom>
              <a:avLst/>
              <a:gdLst/>
              <a:ahLst/>
              <a:cxnLst/>
              <a:rect l="l" t="t" r="r" b="b"/>
              <a:pathLst>
                <a:path w="30366" h="2559" extrusionOk="0">
                  <a:moveTo>
                    <a:pt x="15129" y="1"/>
                  </a:moveTo>
                  <a:lnTo>
                    <a:pt x="12466" y="108"/>
                  </a:lnTo>
                  <a:lnTo>
                    <a:pt x="9589" y="321"/>
                  </a:lnTo>
                  <a:lnTo>
                    <a:pt x="6499" y="640"/>
                  </a:lnTo>
                  <a:lnTo>
                    <a:pt x="3303" y="1173"/>
                  </a:lnTo>
                  <a:lnTo>
                    <a:pt x="0" y="1919"/>
                  </a:lnTo>
                  <a:lnTo>
                    <a:pt x="2025" y="2132"/>
                  </a:lnTo>
                  <a:lnTo>
                    <a:pt x="4582" y="2345"/>
                  </a:lnTo>
                  <a:lnTo>
                    <a:pt x="8098" y="2451"/>
                  </a:lnTo>
                  <a:lnTo>
                    <a:pt x="12466" y="2558"/>
                  </a:lnTo>
                  <a:lnTo>
                    <a:pt x="17686" y="2558"/>
                  </a:lnTo>
                  <a:lnTo>
                    <a:pt x="23653" y="2345"/>
                  </a:lnTo>
                  <a:lnTo>
                    <a:pt x="30365" y="1919"/>
                  </a:lnTo>
                  <a:lnTo>
                    <a:pt x="29726" y="1706"/>
                  </a:lnTo>
                  <a:lnTo>
                    <a:pt x="28128" y="1279"/>
                  </a:lnTo>
                  <a:lnTo>
                    <a:pt x="25571" y="747"/>
                  </a:lnTo>
                  <a:lnTo>
                    <a:pt x="23866" y="534"/>
                  </a:lnTo>
                  <a:lnTo>
                    <a:pt x="22055" y="321"/>
                  </a:lnTo>
                  <a:lnTo>
                    <a:pt x="19924" y="108"/>
                  </a:lnTo>
                  <a:lnTo>
                    <a:pt x="1758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171;p3"/>
            <p:cNvSpPr/>
            <p:nvPr/>
          </p:nvSpPr>
          <p:spPr>
            <a:xfrm>
              <a:off x="390913" y="900300"/>
              <a:ext cx="668600" cy="45300"/>
            </a:xfrm>
            <a:custGeom>
              <a:avLst/>
              <a:gdLst/>
              <a:ahLst/>
              <a:cxnLst/>
              <a:rect l="l" t="t" r="r" b="b"/>
              <a:pathLst>
                <a:path w="26744" h="1812" extrusionOk="0">
                  <a:moveTo>
                    <a:pt x="12999" y="1"/>
                  </a:moveTo>
                  <a:lnTo>
                    <a:pt x="8844" y="107"/>
                  </a:lnTo>
                  <a:lnTo>
                    <a:pt x="5221" y="427"/>
                  </a:lnTo>
                  <a:lnTo>
                    <a:pt x="2451" y="746"/>
                  </a:lnTo>
                  <a:lnTo>
                    <a:pt x="1" y="1066"/>
                  </a:lnTo>
                  <a:lnTo>
                    <a:pt x="2132" y="1386"/>
                  </a:lnTo>
                  <a:lnTo>
                    <a:pt x="4369" y="1599"/>
                  </a:lnTo>
                  <a:lnTo>
                    <a:pt x="8950" y="1812"/>
                  </a:lnTo>
                  <a:lnTo>
                    <a:pt x="13425" y="1812"/>
                  </a:lnTo>
                  <a:lnTo>
                    <a:pt x="17580" y="1705"/>
                  </a:lnTo>
                  <a:lnTo>
                    <a:pt x="21309" y="1492"/>
                  </a:lnTo>
                  <a:lnTo>
                    <a:pt x="24186" y="1386"/>
                  </a:lnTo>
                  <a:lnTo>
                    <a:pt x="26743" y="1066"/>
                  </a:lnTo>
                  <a:lnTo>
                    <a:pt x="24399" y="640"/>
                  </a:lnTo>
                  <a:lnTo>
                    <a:pt x="22162" y="427"/>
                  </a:lnTo>
                  <a:lnTo>
                    <a:pt x="19818" y="214"/>
                  </a:lnTo>
                  <a:lnTo>
                    <a:pt x="17474"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172;p3"/>
            <p:cNvSpPr/>
            <p:nvPr/>
          </p:nvSpPr>
          <p:spPr>
            <a:xfrm>
              <a:off x="585363" y="479450"/>
              <a:ext cx="282350" cy="90600"/>
            </a:xfrm>
            <a:custGeom>
              <a:avLst/>
              <a:gdLst/>
              <a:ahLst/>
              <a:cxnLst/>
              <a:rect l="l" t="t" r="r" b="b"/>
              <a:pathLst>
                <a:path w="11294" h="3624" extrusionOk="0">
                  <a:moveTo>
                    <a:pt x="5860" y="1"/>
                  </a:moveTo>
                  <a:lnTo>
                    <a:pt x="3942" y="107"/>
                  </a:lnTo>
                  <a:lnTo>
                    <a:pt x="2025" y="427"/>
                  </a:lnTo>
                  <a:lnTo>
                    <a:pt x="959" y="747"/>
                  </a:lnTo>
                  <a:lnTo>
                    <a:pt x="0" y="1066"/>
                  </a:lnTo>
                  <a:lnTo>
                    <a:pt x="533" y="3623"/>
                  </a:lnTo>
                  <a:lnTo>
                    <a:pt x="4262" y="3517"/>
                  </a:lnTo>
                  <a:lnTo>
                    <a:pt x="7671" y="3517"/>
                  </a:lnTo>
                  <a:lnTo>
                    <a:pt x="10868" y="3623"/>
                  </a:lnTo>
                  <a:lnTo>
                    <a:pt x="11294" y="320"/>
                  </a:lnTo>
                  <a:lnTo>
                    <a:pt x="10335" y="107"/>
                  </a:lnTo>
                  <a:lnTo>
                    <a:pt x="9057"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173;p3"/>
            <p:cNvSpPr/>
            <p:nvPr/>
          </p:nvSpPr>
          <p:spPr>
            <a:xfrm>
              <a:off x="713213" y="0"/>
              <a:ext cx="21325" cy="479475"/>
            </a:xfrm>
            <a:custGeom>
              <a:avLst/>
              <a:gdLst/>
              <a:ahLst/>
              <a:cxnLst/>
              <a:rect l="l" t="t" r="r" b="b"/>
              <a:pathLst>
                <a:path w="853" h="19179" extrusionOk="0">
                  <a:moveTo>
                    <a:pt x="0" y="1"/>
                  </a:moveTo>
                  <a:lnTo>
                    <a:pt x="427" y="19179"/>
                  </a:lnTo>
                  <a:lnTo>
                    <a:pt x="853" y="19179"/>
                  </a:lnTo>
                  <a:lnTo>
                    <a:pt x="427" y="1"/>
                  </a:lnTo>
                  <a:close/>
                </a:path>
              </a:pathLst>
            </a:custGeom>
            <a:solidFill>
              <a:schemeClr val="dk2"/>
            </a:solid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174;p3"/>
            <p:cNvSpPr/>
            <p:nvPr/>
          </p:nvSpPr>
          <p:spPr>
            <a:xfrm>
              <a:off x="630638" y="900300"/>
              <a:ext cx="186475" cy="39975"/>
            </a:xfrm>
            <a:custGeom>
              <a:avLst/>
              <a:gdLst/>
              <a:ahLst/>
              <a:cxnLst/>
              <a:rect l="l" t="t" r="r" b="b"/>
              <a:pathLst>
                <a:path w="7459" h="1599" extrusionOk="0">
                  <a:moveTo>
                    <a:pt x="2558" y="1"/>
                  </a:moveTo>
                  <a:lnTo>
                    <a:pt x="1" y="107"/>
                  </a:lnTo>
                  <a:lnTo>
                    <a:pt x="640" y="533"/>
                  </a:lnTo>
                  <a:lnTo>
                    <a:pt x="1386" y="960"/>
                  </a:lnTo>
                  <a:lnTo>
                    <a:pt x="2451" y="1386"/>
                  </a:lnTo>
                  <a:lnTo>
                    <a:pt x="2984" y="1492"/>
                  </a:lnTo>
                  <a:lnTo>
                    <a:pt x="3517" y="1599"/>
                  </a:lnTo>
                  <a:lnTo>
                    <a:pt x="4156" y="1599"/>
                  </a:lnTo>
                  <a:lnTo>
                    <a:pt x="4795" y="1492"/>
                  </a:lnTo>
                  <a:lnTo>
                    <a:pt x="5434" y="1279"/>
                  </a:lnTo>
                  <a:lnTo>
                    <a:pt x="6074" y="960"/>
                  </a:lnTo>
                  <a:lnTo>
                    <a:pt x="6819" y="533"/>
                  </a:lnTo>
                  <a:lnTo>
                    <a:pt x="745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175;p3"/>
            <p:cNvSpPr/>
            <p:nvPr/>
          </p:nvSpPr>
          <p:spPr>
            <a:xfrm>
              <a:off x="289713" y="556700"/>
              <a:ext cx="847025" cy="378250"/>
            </a:xfrm>
            <a:custGeom>
              <a:avLst/>
              <a:gdLst/>
              <a:ahLst/>
              <a:cxnLst/>
              <a:rect l="l" t="t" r="r" b="b"/>
              <a:pathLst>
                <a:path w="33881" h="15130" extrusionOk="0">
                  <a:moveTo>
                    <a:pt x="15662" y="1"/>
                  </a:moveTo>
                  <a:lnTo>
                    <a:pt x="14277" y="214"/>
                  </a:lnTo>
                  <a:lnTo>
                    <a:pt x="12998" y="320"/>
                  </a:lnTo>
                  <a:lnTo>
                    <a:pt x="10548" y="853"/>
                  </a:lnTo>
                  <a:lnTo>
                    <a:pt x="8204" y="1599"/>
                  </a:lnTo>
                  <a:lnTo>
                    <a:pt x="6180" y="2345"/>
                  </a:lnTo>
                  <a:lnTo>
                    <a:pt x="4368" y="3197"/>
                  </a:lnTo>
                  <a:lnTo>
                    <a:pt x="2877" y="4049"/>
                  </a:lnTo>
                  <a:lnTo>
                    <a:pt x="1705" y="4795"/>
                  </a:lnTo>
                  <a:lnTo>
                    <a:pt x="746" y="5328"/>
                  </a:lnTo>
                  <a:lnTo>
                    <a:pt x="0" y="5860"/>
                  </a:lnTo>
                  <a:lnTo>
                    <a:pt x="1811" y="15130"/>
                  </a:lnTo>
                  <a:lnTo>
                    <a:pt x="5114" y="14490"/>
                  </a:lnTo>
                  <a:lnTo>
                    <a:pt x="8204" y="13958"/>
                  </a:lnTo>
                  <a:lnTo>
                    <a:pt x="11187" y="13745"/>
                  </a:lnTo>
                  <a:lnTo>
                    <a:pt x="14064" y="13532"/>
                  </a:lnTo>
                  <a:lnTo>
                    <a:pt x="16727" y="13425"/>
                  </a:lnTo>
                  <a:lnTo>
                    <a:pt x="19284" y="13425"/>
                  </a:lnTo>
                  <a:lnTo>
                    <a:pt x="21522" y="13532"/>
                  </a:lnTo>
                  <a:lnTo>
                    <a:pt x="23653" y="13638"/>
                  </a:lnTo>
                  <a:lnTo>
                    <a:pt x="27275" y="14064"/>
                  </a:lnTo>
                  <a:lnTo>
                    <a:pt x="29939" y="14597"/>
                  </a:lnTo>
                  <a:lnTo>
                    <a:pt x="31537" y="14917"/>
                  </a:lnTo>
                  <a:lnTo>
                    <a:pt x="32176" y="15130"/>
                  </a:lnTo>
                  <a:lnTo>
                    <a:pt x="33881" y="5860"/>
                  </a:lnTo>
                  <a:lnTo>
                    <a:pt x="32283" y="4688"/>
                  </a:lnTo>
                  <a:lnTo>
                    <a:pt x="30685" y="3730"/>
                  </a:lnTo>
                  <a:lnTo>
                    <a:pt x="29086" y="2771"/>
                  </a:lnTo>
                  <a:lnTo>
                    <a:pt x="27488" y="2025"/>
                  </a:lnTo>
                  <a:lnTo>
                    <a:pt x="25890" y="1492"/>
                  </a:lnTo>
                  <a:lnTo>
                    <a:pt x="24398" y="959"/>
                  </a:lnTo>
                  <a:lnTo>
                    <a:pt x="22907" y="533"/>
                  </a:lnTo>
                  <a:lnTo>
                    <a:pt x="21309" y="320"/>
                  </a:lnTo>
                  <a:lnTo>
                    <a:pt x="19924" y="107"/>
                  </a:lnTo>
                  <a:lnTo>
                    <a:pt x="18432" y="1"/>
                  </a:lnTo>
                  <a:close/>
                </a:path>
              </a:pathLst>
            </a:custGeom>
            <a:solidFill>
              <a:srgbClr val="191919">
                <a:alpha val="26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176;p3"/>
            <p:cNvSpPr/>
            <p:nvPr/>
          </p:nvSpPr>
          <p:spPr>
            <a:xfrm>
              <a:off x="289713" y="559375"/>
              <a:ext cx="847025" cy="143850"/>
            </a:xfrm>
            <a:custGeom>
              <a:avLst/>
              <a:gdLst/>
              <a:ahLst/>
              <a:cxnLst/>
              <a:rect l="l" t="t" r="r" b="b"/>
              <a:pathLst>
                <a:path w="33881" h="5754" extrusionOk="0">
                  <a:moveTo>
                    <a:pt x="16301" y="0"/>
                  </a:moveTo>
                  <a:lnTo>
                    <a:pt x="14810" y="107"/>
                  </a:lnTo>
                  <a:lnTo>
                    <a:pt x="13318" y="213"/>
                  </a:lnTo>
                  <a:lnTo>
                    <a:pt x="11826" y="533"/>
                  </a:lnTo>
                  <a:lnTo>
                    <a:pt x="10228" y="959"/>
                  </a:lnTo>
                  <a:lnTo>
                    <a:pt x="8630" y="1385"/>
                  </a:lnTo>
                  <a:lnTo>
                    <a:pt x="6925" y="2024"/>
                  </a:lnTo>
                  <a:lnTo>
                    <a:pt x="5221" y="2770"/>
                  </a:lnTo>
                  <a:lnTo>
                    <a:pt x="3516" y="3623"/>
                  </a:lnTo>
                  <a:lnTo>
                    <a:pt x="1811" y="4688"/>
                  </a:lnTo>
                  <a:lnTo>
                    <a:pt x="0" y="5753"/>
                  </a:lnTo>
                  <a:lnTo>
                    <a:pt x="3090" y="5327"/>
                  </a:lnTo>
                  <a:lnTo>
                    <a:pt x="6606" y="4901"/>
                  </a:lnTo>
                  <a:lnTo>
                    <a:pt x="11081" y="4475"/>
                  </a:lnTo>
                  <a:lnTo>
                    <a:pt x="13638" y="4368"/>
                  </a:lnTo>
                  <a:lnTo>
                    <a:pt x="16301" y="4262"/>
                  </a:lnTo>
                  <a:lnTo>
                    <a:pt x="19178" y="4262"/>
                  </a:lnTo>
                  <a:lnTo>
                    <a:pt x="22055" y="4368"/>
                  </a:lnTo>
                  <a:lnTo>
                    <a:pt x="24931" y="4475"/>
                  </a:lnTo>
                  <a:lnTo>
                    <a:pt x="27914" y="4795"/>
                  </a:lnTo>
                  <a:lnTo>
                    <a:pt x="30898" y="5221"/>
                  </a:lnTo>
                  <a:lnTo>
                    <a:pt x="33881" y="5753"/>
                  </a:lnTo>
                  <a:lnTo>
                    <a:pt x="33881" y="5753"/>
                  </a:lnTo>
                  <a:lnTo>
                    <a:pt x="33242" y="5221"/>
                  </a:lnTo>
                  <a:lnTo>
                    <a:pt x="32389" y="4688"/>
                  </a:lnTo>
                  <a:lnTo>
                    <a:pt x="31324" y="3942"/>
                  </a:lnTo>
                  <a:lnTo>
                    <a:pt x="29832" y="3196"/>
                  </a:lnTo>
                  <a:lnTo>
                    <a:pt x="28234" y="2344"/>
                  </a:lnTo>
                  <a:lnTo>
                    <a:pt x="26316" y="1598"/>
                  </a:lnTo>
                  <a:lnTo>
                    <a:pt x="24079" y="852"/>
                  </a:lnTo>
                  <a:lnTo>
                    <a:pt x="21735" y="320"/>
                  </a:lnTo>
                  <a:lnTo>
                    <a:pt x="20456" y="107"/>
                  </a:lnTo>
                  <a:lnTo>
                    <a:pt x="1907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177;p3"/>
            <p:cNvSpPr/>
            <p:nvPr/>
          </p:nvSpPr>
          <p:spPr>
            <a:xfrm>
              <a:off x="585363" y="479450"/>
              <a:ext cx="282350" cy="90600"/>
            </a:xfrm>
            <a:custGeom>
              <a:avLst/>
              <a:gdLst/>
              <a:ahLst/>
              <a:cxnLst/>
              <a:rect l="l" t="t" r="r" b="b"/>
              <a:pathLst>
                <a:path w="11294" h="3624" extrusionOk="0">
                  <a:moveTo>
                    <a:pt x="5860" y="1"/>
                  </a:moveTo>
                  <a:lnTo>
                    <a:pt x="3942" y="107"/>
                  </a:lnTo>
                  <a:lnTo>
                    <a:pt x="2025" y="427"/>
                  </a:lnTo>
                  <a:lnTo>
                    <a:pt x="959" y="747"/>
                  </a:lnTo>
                  <a:lnTo>
                    <a:pt x="0" y="1066"/>
                  </a:lnTo>
                  <a:lnTo>
                    <a:pt x="533" y="3623"/>
                  </a:lnTo>
                  <a:lnTo>
                    <a:pt x="4262" y="3517"/>
                  </a:lnTo>
                  <a:lnTo>
                    <a:pt x="7671" y="3517"/>
                  </a:lnTo>
                  <a:lnTo>
                    <a:pt x="10868" y="3623"/>
                  </a:lnTo>
                  <a:lnTo>
                    <a:pt x="11294" y="320"/>
                  </a:lnTo>
                  <a:lnTo>
                    <a:pt x="10335" y="107"/>
                  </a:lnTo>
                  <a:lnTo>
                    <a:pt x="9057" y="1"/>
                  </a:lnTo>
                  <a:close/>
                </a:path>
              </a:pathLst>
            </a:custGeom>
            <a:solidFill>
              <a:srgbClr val="191919">
                <a:alpha val="26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8" name="Google Shape;178;p3"/>
          <p:cNvGrpSpPr/>
          <p:nvPr/>
        </p:nvGrpSpPr>
        <p:grpSpPr>
          <a:xfrm>
            <a:off x="7135495" y="88900"/>
            <a:ext cx="1223010" cy="1220470"/>
            <a:chOff x="289713" y="0"/>
            <a:chExt cx="847025" cy="950950"/>
          </a:xfrm>
        </p:grpSpPr>
        <p:sp>
          <p:nvSpPr>
            <p:cNvPr id="179" name="Google Shape;179;p3"/>
            <p:cNvSpPr/>
            <p:nvPr/>
          </p:nvSpPr>
          <p:spPr>
            <a:xfrm>
              <a:off x="289713" y="556700"/>
              <a:ext cx="847025" cy="378250"/>
            </a:xfrm>
            <a:custGeom>
              <a:avLst/>
              <a:gdLst/>
              <a:ahLst/>
              <a:cxnLst/>
              <a:rect l="l" t="t" r="r" b="b"/>
              <a:pathLst>
                <a:path w="33881" h="15130" extrusionOk="0">
                  <a:moveTo>
                    <a:pt x="15662" y="1"/>
                  </a:moveTo>
                  <a:lnTo>
                    <a:pt x="14277" y="214"/>
                  </a:lnTo>
                  <a:lnTo>
                    <a:pt x="12998" y="320"/>
                  </a:lnTo>
                  <a:lnTo>
                    <a:pt x="10548" y="853"/>
                  </a:lnTo>
                  <a:lnTo>
                    <a:pt x="8204" y="1599"/>
                  </a:lnTo>
                  <a:lnTo>
                    <a:pt x="6180" y="2345"/>
                  </a:lnTo>
                  <a:lnTo>
                    <a:pt x="4368" y="3197"/>
                  </a:lnTo>
                  <a:lnTo>
                    <a:pt x="2877" y="4049"/>
                  </a:lnTo>
                  <a:lnTo>
                    <a:pt x="1705" y="4795"/>
                  </a:lnTo>
                  <a:lnTo>
                    <a:pt x="746" y="5328"/>
                  </a:lnTo>
                  <a:lnTo>
                    <a:pt x="0" y="5860"/>
                  </a:lnTo>
                  <a:lnTo>
                    <a:pt x="1811" y="15130"/>
                  </a:lnTo>
                  <a:lnTo>
                    <a:pt x="5114" y="14490"/>
                  </a:lnTo>
                  <a:lnTo>
                    <a:pt x="8204" y="13958"/>
                  </a:lnTo>
                  <a:lnTo>
                    <a:pt x="11187" y="13745"/>
                  </a:lnTo>
                  <a:lnTo>
                    <a:pt x="14064" y="13532"/>
                  </a:lnTo>
                  <a:lnTo>
                    <a:pt x="16727" y="13425"/>
                  </a:lnTo>
                  <a:lnTo>
                    <a:pt x="19284" y="13425"/>
                  </a:lnTo>
                  <a:lnTo>
                    <a:pt x="21522" y="13532"/>
                  </a:lnTo>
                  <a:lnTo>
                    <a:pt x="23653" y="13638"/>
                  </a:lnTo>
                  <a:lnTo>
                    <a:pt x="27275" y="14064"/>
                  </a:lnTo>
                  <a:lnTo>
                    <a:pt x="29939" y="14597"/>
                  </a:lnTo>
                  <a:lnTo>
                    <a:pt x="31537" y="14917"/>
                  </a:lnTo>
                  <a:lnTo>
                    <a:pt x="32176" y="15130"/>
                  </a:lnTo>
                  <a:lnTo>
                    <a:pt x="33881" y="5860"/>
                  </a:lnTo>
                  <a:lnTo>
                    <a:pt x="32283" y="4688"/>
                  </a:lnTo>
                  <a:lnTo>
                    <a:pt x="30685" y="3730"/>
                  </a:lnTo>
                  <a:lnTo>
                    <a:pt x="29086" y="2771"/>
                  </a:lnTo>
                  <a:lnTo>
                    <a:pt x="27488" y="2025"/>
                  </a:lnTo>
                  <a:lnTo>
                    <a:pt x="25890" y="1492"/>
                  </a:lnTo>
                  <a:lnTo>
                    <a:pt x="24398" y="959"/>
                  </a:lnTo>
                  <a:lnTo>
                    <a:pt x="22907" y="533"/>
                  </a:lnTo>
                  <a:lnTo>
                    <a:pt x="21309" y="320"/>
                  </a:lnTo>
                  <a:lnTo>
                    <a:pt x="19924" y="107"/>
                  </a:lnTo>
                  <a:lnTo>
                    <a:pt x="18432"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180;p3"/>
            <p:cNvSpPr/>
            <p:nvPr/>
          </p:nvSpPr>
          <p:spPr>
            <a:xfrm>
              <a:off x="334988" y="886975"/>
              <a:ext cx="759150" cy="63975"/>
            </a:xfrm>
            <a:custGeom>
              <a:avLst/>
              <a:gdLst/>
              <a:ahLst/>
              <a:cxnLst/>
              <a:rect l="l" t="t" r="r" b="b"/>
              <a:pathLst>
                <a:path w="30366" h="2559" extrusionOk="0">
                  <a:moveTo>
                    <a:pt x="15129" y="1"/>
                  </a:moveTo>
                  <a:lnTo>
                    <a:pt x="12466" y="108"/>
                  </a:lnTo>
                  <a:lnTo>
                    <a:pt x="9589" y="321"/>
                  </a:lnTo>
                  <a:lnTo>
                    <a:pt x="6499" y="640"/>
                  </a:lnTo>
                  <a:lnTo>
                    <a:pt x="3303" y="1173"/>
                  </a:lnTo>
                  <a:lnTo>
                    <a:pt x="0" y="1919"/>
                  </a:lnTo>
                  <a:lnTo>
                    <a:pt x="2025" y="2132"/>
                  </a:lnTo>
                  <a:lnTo>
                    <a:pt x="4582" y="2345"/>
                  </a:lnTo>
                  <a:lnTo>
                    <a:pt x="8098" y="2451"/>
                  </a:lnTo>
                  <a:lnTo>
                    <a:pt x="12466" y="2558"/>
                  </a:lnTo>
                  <a:lnTo>
                    <a:pt x="17686" y="2558"/>
                  </a:lnTo>
                  <a:lnTo>
                    <a:pt x="23653" y="2345"/>
                  </a:lnTo>
                  <a:lnTo>
                    <a:pt x="30365" y="1919"/>
                  </a:lnTo>
                  <a:lnTo>
                    <a:pt x="29726" y="1706"/>
                  </a:lnTo>
                  <a:lnTo>
                    <a:pt x="28128" y="1279"/>
                  </a:lnTo>
                  <a:lnTo>
                    <a:pt x="25571" y="747"/>
                  </a:lnTo>
                  <a:lnTo>
                    <a:pt x="23866" y="534"/>
                  </a:lnTo>
                  <a:lnTo>
                    <a:pt x="22055" y="321"/>
                  </a:lnTo>
                  <a:lnTo>
                    <a:pt x="19924" y="108"/>
                  </a:lnTo>
                  <a:lnTo>
                    <a:pt x="1758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181;p3"/>
            <p:cNvSpPr/>
            <p:nvPr/>
          </p:nvSpPr>
          <p:spPr>
            <a:xfrm>
              <a:off x="390913" y="900300"/>
              <a:ext cx="668600" cy="45300"/>
            </a:xfrm>
            <a:custGeom>
              <a:avLst/>
              <a:gdLst/>
              <a:ahLst/>
              <a:cxnLst/>
              <a:rect l="l" t="t" r="r" b="b"/>
              <a:pathLst>
                <a:path w="26744" h="1812" extrusionOk="0">
                  <a:moveTo>
                    <a:pt x="12999" y="1"/>
                  </a:moveTo>
                  <a:lnTo>
                    <a:pt x="8844" y="107"/>
                  </a:lnTo>
                  <a:lnTo>
                    <a:pt x="5221" y="427"/>
                  </a:lnTo>
                  <a:lnTo>
                    <a:pt x="2451" y="746"/>
                  </a:lnTo>
                  <a:lnTo>
                    <a:pt x="1" y="1066"/>
                  </a:lnTo>
                  <a:lnTo>
                    <a:pt x="2132" y="1386"/>
                  </a:lnTo>
                  <a:lnTo>
                    <a:pt x="4369" y="1599"/>
                  </a:lnTo>
                  <a:lnTo>
                    <a:pt x="8950" y="1812"/>
                  </a:lnTo>
                  <a:lnTo>
                    <a:pt x="13425" y="1812"/>
                  </a:lnTo>
                  <a:lnTo>
                    <a:pt x="17580" y="1705"/>
                  </a:lnTo>
                  <a:lnTo>
                    <a:pt x="21309" y="1492"/>
                  </a:lnTo>
                  <a:lnTo>
                    <a:pt x="24186" y="1386"/>
                  </a:lnTo>
                  <a:lnTo>
                    <a:pt x="26743" y="1066"/>
                  </a:lnTo>
                  <a:lnTo>
                    <a:pt x="24399" y="640"/>
                  </a:lnTo>
                  <a:lnTo>
                    <a:pt x="22162" y="427"/>
                  </a:lnTo>
                  <a:lnTo>
                    <a:pt x="19818" y="214"/>
                  </a:lnTo>
                  <a:lnTo>
                    <a:pt x="17474"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182;p3"/>
            <p:cNvSpPr/>
            <p:nvPr/>
          </p:nvSpPr>
          <p:spPr>
            <a:xfrm>
              <a:off x="585363" y="479450"/>
              <a:ext cx="282350" cy="90600"/>
            </a:xfrm>
            <a:custGeom>
              <a:avLst/>
              <a:gdLst/>
              <a:ahLst/>
              <a:cxnLst/>
              <a:rect l="l" t="t" r="r" b="b"/>
              <a:pathLst>
                <a:path w="11294" h="3624" extrusionOk="0">
                  <a:moveTo>
                    <a:pt x="5860" y="1"/>
                  </a:moveTo>
                  <a:lnTo>
                    <a:pt x="3942" y="107"/>
                  </a:lnTo>
                  <a:lnTo>
                    <a:pt x="2025" y="427"/>
                  </a:lnTo>
                  <a:lnTo>
                    <a:pt x="959" y="747"/>
                  </a:lnTo>
                  <a:lnTo>
                    <a:pt x="0" y="1066"/>
                  </a:lnTo>
                  <a:lnTo>
                    <a:pt x="533" y="3623"/>
                  </a:lnTo>
                  <a:lnTo>
                    <a:pt x="4262" y="3517"/>
                  </a:lnTo>
                  <a:lnTo>
                    <a:pt x="7671" y="3517"/>
                  </a:lnTo>
                  <a:lnTo>
                    <a:pt x="10868" y="3623"/>
                  </a:lnTo>
                  <a:lnTo>
                    <a:pt x="11294" y="320"/>
                  </a:lnTo>
                  <a:lnTo>
                    <a:pt x="10335" y="107"/>
                  </a:lnTo>
                  <a:lnTo>
                    <a:pt x="9057"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183;p3"/>
            <p:cNvSpPr/>
            <p:nvPr/>
          </p:nvSpPr>
          <p:spPr>
            <a:xfrm>
              <a:off x="713213" y="0"/>
              <a:ext cx="21325" cy="479475"/>
            </a:xfrm>
            <a:custGeom>
              <a:avLst/>
              <a:gdLst/>
              <a:ahLst/>
              <a:cxnLst/>
              <a:rect l="l" t="t" r="r" b="b"/>
              <a:pathLst>
                <a:path w="853" h="19179" extrusionOk="0">
                  <a:moveTo>
                    <a:pt x="0" y="1"/>
                  </a:moveTo>
                  <a:lnTo>
                    <a:pt x="427" y="19179"/>
                  </a:lnTo>
                  <a:lnTo>
                    <a:pt x="853" y="19179"/>
                  </a:lnTo>
                  <a:lnTo>
                    <a:pt x="427" y="1"/>
                  </a:lnTo>
                  <a:close/>
                </a:path>
              </a:pathLst>
            </a:custGeom>
            <a:solidFill>
              <a:schemeClr val="dk2"/>
            </a:solid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184;p3"/>
            <p:cNvSpPr/>
            <p:nvPr/>
          </p:nvSpPr>
          <p:spPr>
            <a:xfrm>
              <a:off x="630638" y="900300"/>
              <a:ext cx="186475" cy="39975"/>
            </a:xfrm>
            <a:custGeom>
              <a:avLst/>
              <a:gdLst/>
              <a:ahLst/>
              <a:cxnLst/>
              <a:rect l="l" t="t" r="r" b="b"/>
              <a:pathLst>
                <a:path w="7459" h="1599" extrusionOk="0">
                  <a:moveTo>
                    <a:pt x="2558" y="1"/>
                  </a:moveTo>
                  <a:lnTo>
                    <a:pt x="1" y="107"/>
                  </a:lnTo>
                  <a:lnTo>
                    <a:pt x="640" y="533"/>
                  </a:lnTo>
                  <a:lnTo>
                    <a:pt x="1386" y="960"/>
                  </a:lnTo>
                  <a:lnTo>
                    <a:pt x="2451" y="1386"/>
                  </a:lnTo>
                  <a:lnTo>
                    <a:pt x="2984" y="1492"/>
                  </a:lnTo>
                  <a:lnTo>
                    <a:pt x="3517" y="1599"/>
                  </a:lnTo>
                  <a:lnTo>
                    <a:pt x="4156" y="1599"/>
                  </a:lnTo>
                  <a:lnTo>
                    <a:pt x="4795" y="1492"/>
                  </a:lnTo>
                  <a:lnTo>
                    <a:pt x="5434" y="1279"/>
                  </a:lnTo>
                  <a:lnTo>
                    <a:pt x="6074" y="960"/>
                  </a:lnTo>
                  <a:lnTo>
                    <a:pt x="6819" y="533"/>
                  </a:lnTo>
                  <a:lnTo>
                    <a:pt x="745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185;p3"/>
            <p:cNvSpPr/>
            <p:nvPr/>
          </p:nvSpPr>
          <p:spPr>
            <a:xfrm>
              <a:off x="289713" y="556700"/>
              <a:ext cx="847025" cy="378250"/>
            </a:xfrm>
            <a:custGeom>
              <a:avLst/>
              <a:gdLst/>
              <a:ahLst/>
              <a:cxnLst/>
              <a:rect l="l" t="t" r="r" b="b"/>
              <a:pathLst>
                <a:path w="33881" h="15130" extrusionOk="0">
                  <a:moveTo>
                    <a:pt x="15662" y="1"/>
                  </a:moveTo>
                  <a:lnTo>
                    <a:pt x="14277" y="214"/>
                  </a:lnTo>
                  <a:lnTo>
                    <a:pt x="12998" y="320"/>
                  </a:lnTo>
                  <a:lnTo>
                    <a:pt x="10548" y="853"/>
                  </a:lnTo>
                  <a:lnTo>
                    <a:pt x="8204" y="1599"/>
                  </a:lnTo>
                  <a:lnTo>
                    <a:pt x="6180" y="2345"/>
                  </a:lnTo>
                  <a:lnTo>
                    <a:pt x="4368" y="3197"/>
                  </a:lnTo>
                  <a:lnTo>
                    <a:pt x="2877" y="4049"/>
                  </a:lnTo>
                  <a:lnTo>
                    <a:pt x="1705" y="4795"/>
                  </a:lnTo>
                  <a:lnTo>
                    <a:pt x="746" y="5328"/>
                  </a:lnTo>
                  <a:lnTo>
                    <a:pt x="0" y="5860"/>
                  </a:lnTo>
                  <a:lnTo>
                    <a:pt x="1811" y="15130"/>
                  </a:lnTo>
                  <a:lnTo>
                    <a:pt x="5114" y="14490"/>
                  </a:lnTo>
                  <a:lnTo>
                    <a:pt x="8204" y="13958"/>
                  </a:lnTo>
                  <a:lnTo>
                    <a:pt x="11187" y="13745"/>
                  </a:lnTo>
                  <a:lnTo>
                    <a:pt x="14064" y="13532"/>
                  </a:lnTo>
                  <a:lnTo>
                    <a:pt x="16727" y="13425"/>
                  </a:lnTo>
                  <a:lnTo>
                    <a:pt x="19284" y="13425"/>
                  </a:lnTo>
                  <a:lnTo>
                    <a:pt x="21522" y="13532"/>
                  </a:lnTo>
                  <a:lnTo>
                    <a:pt x="23653" y="13638"/>
                  </a:lnTo>
                  <a:lnTo>
                    <a:pt x="27275" y="14064"/>
                  </a:lnTo>
                  <a:lnTo>
                    <a:pt x="29939" y="14597"/>
                  </a:lnTo>
                  <a:lnTo>
                    <a:pt x="31537" y="14917"/>
                  </a:lnTo>
                  <a:lnTo>
                    <a:pt x="32176" y="15130"/>
                  </a:lnTo>
                  <a:lnTo>
                    <a:pt x="33881" y="5860"/>
                  </a:lnTo>
                  <a:lnTo>
                    <a:pt x="32283" y="4688"/>
                  </a:lnTo>
                  <a:lnTo>
                    <a:pt x="30685" y="3730"/>
                  </a:lnTo>
                  <a:lnTo>
                    <a:pt x="29086" y="2771"/>
                  </a:lnTo>
                  <a:lnTo>
                    <a:pt x="27488" y="2025"/>
                  </a:lnTo>
                  <a:lnTo>
                    <a:pt x="25890" y="1492"/>
                  </a:lnTo>
                  <a:lnTo>
                    <a:pt x="24398" y="959"/>
                  </a:lnTo>
                  <a:lnTo>
                    <a:pt x="22907" y="533"/>
                  </a:lnTo>
                  <a:lnTo>
                    <a:pt x="21309" y="320"/>
                  </a:lnTo>
                  <a:lnTo>
                    <a:pt x="19924" y="107"/>
                  </a:lnTo>
                  <a:lnTo>
                    <a:pt x="18432" y="1"/>
                  </a:lnTo>
                  <a:close/>
                </a:path>
              </a:pathLst>
            </a:custGeom>
            <a:solidFill>
              <a:srgbClr val="191919">
                <a:alpha val="26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186;p3"/>
            <p:cNvSpPr/>
            <p:nvPr/>
          </p:nvSpPr>
          <p:spPr>
            <a:xfrm>
              <a:off x="289713" y="559375"/>
              <a:ext cx="847025" cy="143850"/>
            </a:xfrm>
            <a:custGeom>
              <a:avLst/>
              <a:gdLst/>
              <a:ahLst/>
              <a:cxnLst/>
              <a:rect l="l" t="t" r="r" b="b"/>
              <a:pathLst>
                <a:path w="33881" h="5754" extrusionOk="0">
                  <a:moveTo>
                    <a:pt x="16301" y="0"/>
                  </a:moveTo>
                  <a:lnTo>
                    <a:pt x="14810" y="107"/>
                  </a:lnTo>
                  <a:lnTo>
                    <a:pt x="13318" y="213"/>
                  </a:lnTo>
                  <a:lnTo>
                    <a:pt x="11826" y="533"/>
                  </a:lnTo>
                  <a:lnTo>
                    <a:pt x="10228" y="959"/>
                  </a:lnTo>
                  <a:lnTo>
                    <a:pt x="8630" y="1385"/>
                  </a:lnTo>
                  <a:lnTo>
                    <a:pt x="6925" y="2024"/>
                  </a:lnTo>
                  <a:lnTo>
                    <a:pt x="5221" y="2770"/>
                  </a:lnTo>
                  <a:lnTo>
                    <a:pt x="3516" y="3623"/>
                  </a:lnTo>
                  <a:lnTo>
                    <a:pt x="1811" y="4688"/>
                  </a:lnTo>
                  <a:lnTo>
                    <a:pt x="0" y="5753"/>
                  </a:lnTo>
                  <a:lnTo>
                    <a:pt x="3090" y="5327"/>
                  </a:lnTo>
                  <a:lnTo>
                    <a:pt x="6606" y="4901"/>
                  </a:lnTo>
                  <a:lnTo>
                    <a:pt x="11081" y="4475"/>
                  </a:lnTo>
                  <a:lnTo>
                    <a:pt x="13638" y="4368"/>
                  </a:lnTo>
                  <a:lnTo>
                    <a:pt x="16301" y="4262"/>
                  </a:lnTo>
                  <a:lnTo>
                    <a:pt x="19178" y="4262"/>
                  </a:lnTo>
                  <a:lnTo>
                    <a:pt x="22055" y="4368"/>
                  </a:lnTo>
                  <a:lnTo>
                    <a:pt x="24931" y="4475"/>
                  </a:lnTo>
                  <a:lnTo>
                    <a:pt x="27914" y="4795"/>
                  </a:lnTo>
                  <a:lnTo>
                    <a:pt x="30898" y="5221"/>
                  </a:lnTo>
                  <a:lnTo>
                    <a:pt x="33881" y="5753"/>
                  </a:lnTo>
                  <a:lnTo>
                    <a:pt x="33881" y="5753"/>
                  </a:lnTo>
                  <a:lnTo>
                    <a:pt x="33242" y="5221"/>
                  </a:lnTo>
                  <a:lnTo>
                    <a:pt x="32389" y="4688"/>
                  </a:lnTo>
                  <a:lnTo>
                    <a:pt x="31324" y="3942"/>
                  </a:lnTo>
                  <a:lnTo>
                    <a:pt x="29832" y="3196"/>
                  </a:lnTo>
                  <a:lnTo>
                    <a:pt x="28234" y="2344"/>
                  </a:lnTo>
                  <a:lnTo>
                    <a:pt x="26316" y="1598"/>
                  </a:lnTo>
                  <a:lnTo>
                    <a:pt x="24079" y="852"/>
                  </a:lnTo>
                  <a:lnTo>
                    <a:pt x="21735" y="320"/>
                  </a:lnTo>
                  <a:lnTo>
                    <a:pt x="20456" y="107"/>
                  </a:lnTo>
                  <a:lnTo>
                    <a:pt x="1907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187;p3"/>
            <p:cNvSpPr/>
            <p:nvPr/>
          </p:nvSpPr>
          <p:spPr>
            <a:xfrm>
              <a:off x="585363" y="479450"/>
              <a:ext cx="282350" cy="90600"/>
            </a:xfrm>
            <a:custGeom>
              <a:avLst/>
              <a:gdLst/>
              <a:ahLst/>
              <a:cxnLst/>
              <a:rect l="l" t="t" r="r" b="b"/>
              <a:pathLst>
                <a:path w="11294" h="3624" extrusionOk="0">
                  <a:moveTo>
                    <a:pt x="5860" y="1"/>
                  </a:moveTo>
                  <a:lnTo>
                    <a:pt x="3942" y="107"/>
                  </a:lnTo>
                  <a:lnTo>
                    <a:pt x="2025" y="427"/>
                  </a:lnTo>
                  <a:lnTo>
                    <a:pt x="959" y="747"/>
                  </a:lnTo>
                  <a:lnTo>
                    <a:pt x="0" y="1066"/>
                  </a:lnTo>
                  <a:lnTo>
                    <a:pt x="533" y="3623"/>
                  </a:lnTo>
                  <a:lnTo>
                    <a:pt x="4262" y="3517"/>
                  </a:lnTo>
                  <a:lnTo>
                    <a:pt x="7671" y="3517"/>
                  </a:lnTo>
                  <a:lnTo>
                    <a:pt x="10868" y="3623"/>
                  </a:lnTo>
                  <a:lnTo>
                    <a:pt x="11294" y="320"/>
                  </a:lnTo>
                  <a:lnTo>
                    <a:pt x="10335" y="107"/>
                  </a:lnTo>
                  <a:lnTo>
                    <a:pt x="9057" y="1"/>
                  </a:lnTo>
                  <a:close/>
                </a:path>
              </a:pathLst>
            </a:custGeom>
            <a:solidFill>
              <a:srgbClr val="191919">
                <a:alpha val="26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8" name="Google Shape;188;p3"/>
          <p:cNvGrpSpPr/>
          <p:nvPr/>
        </p:nvGrpSpPr>
        <p:grpSpPr>
          <a:xfrm>
            <a:off x="490220" y="194945"/>
            <a:ext cx="2823845" cy="828675"/>
            <a:chOff x="583503" y="585996"/>
            <a:chExt cx="1591871" cy="525727"/>
          </a:xfrm>
        </p:grpSpPr>
        <p:sp>
          <p:nvSpPr>
            <p:cNvPr id="189" name="Google Shape;189;p3"/>
            <p:cNvSpPr/>
            <p:nvPr/>
          </p:nvSpPr>
          <p:spPr>
            <a:xfrm>
              <a:off x="583503" y="854351"/>
              <a:ext cx="1246286" cy="257373"/>
            </a:xfrm>
            <a:custGeom>
              <a:avLst/>
              <a:gdLst/>
              <a:ahLst/>
              <a:cxnLst/>
              <a:rect l="l" t="t" r="r" b="b"/>
              <a:pathLst>
                <a:path w="36119" h="7459" extrusionOk="0">
                  <a:moveTo>
                    <a:pt x="1385" y="1"/>
                  </a:moveTo>
                  <a:lnTo>
                    <a:pt x="0" y="5221"/>
                  </a:lnTo>
                  <a:lnTo>
                    <a:pt x="0" y="7139"/>
                  </a:lnTo>
                  <a:lnTo>
                    <a:pt x="33881" y="7459"/>
                  </a:lnTo>
                  <a:lnTo>
                    <a:pt x="36118" y="1066"/>
                  </a:lnTo>
                  <a:lnTo>
                    <a:pt x="1385" y="1"/>
                  </a:lnTo>
                  <a:close/>
                </a:path>
              </a:pathLst>
            </a:custGeom>
            <a:solidFill>
              <a:srgbClr val="191919">
                <a:alpha val="26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190;p3"/>
            <p:cNvSpPr/>
            <p:nvPr/>
          </p:nvSpPr>
          <p:spPr>
            <a:xfrm>
              <a:off x="1645989" y="891134"/>
              <a:ext cx="238982" cy="165451"/>
            </a:xfrm>
            <a:custGeom>
              <a:avLst/>
              <a:gdLst/>
              <a:ahLst/>
              <a:cxnLst/>
              <a:rect l="l" t="t" r="r" b="b"/>
              <a:pathLst>
                <a:path w="6926" h="4795" extrusionOk="0">
                  <a:moveTo>
                    <a:pt x="5327" y="0"/>
                  </a:moveTo>
                  <a:lnTo>
                    <a:pt x="0" y="4795"/>
                  </a:lnTo>
                  <a:lnTo>
                    <a:pt x="1492" y="4795"/>
                  </a:lnTo>
                  <a:lnTo>
                    <a:pt x="6926" y="107"/>
                  </a:lnTo>
                  <a:lnTo>
                    <a:pt x="5327" y="0"/>
                  </a:lnTo>
                  <a:close/>
                </a:path>
              </a:pathLst>
            </a:custGeom>
            <a:solidFill>
              <a:srgbClr val="CEAE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 name="Google Shape;191;p3"/>
            <p:cNvSpPr/>
            <p:nvPr/>
          </p:nvSpPr>
          <p:spPr>
            <a:xfrm>
              <a:off x="1634947" y="891134"/>
              <a:ext cx="194884" cy="165451"/>
            </a:xfrm>
            <a:custGeom>
              <a:avLst/>
              <a:gdLst/>
              <a:ahLst/>
              <a:cxnLst/>
              <a:rect l="l" t="t" r="r" b="b"/>
              <a:pathLst>
                <a:path w="5648" h="4795" extrusionOk="0">
                  <a:moveTo>
                    <a:pt x="5647" y="0"/>
                  </a:moveTo>
                  <a:lnTo>
                    <a:pt x="1" y="107"/>
                  </a:lnTo>
                  <a:lnTo>
                    <a:pt x="320" y="4795"/>
                  </a:lnTo>
                  <a:lnTo>
                    <a:pt x="5647" y="0"/>
                  </a:lnTo>
                  <a:close/>
                </a:path>
              </a:pathLst>
            </a:custGeom>
            <a:solidFill>
              <a:srgbClr val="FFE8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 name="Google Shape;192;p3"/>
            <p:cNvSpPr/>
            <p:nvPr/>
          </p:nvSpPr>
          <p:spPr>
            <a:xfrm>
              <a:off x="1645989" y="891134"/>
              <a:ext cx="238982" cy="165451"/>
            </a:xfrm>
            <a:custGeom>
              <a:avLst/>
              <a:gdLst/>
              <a:ahLst/>
              <a:cxnLst/>
              <a:rect l="l" t="t" r="r" b="b"/>
              <a:pathLst>
                <a:path w="6926" h="4795" extrusionOk="0">
                  <a:moveTo>
                    <a:pt x="5327" y="0"/>
                  </a:moveTo>
                  <a:lnTo>
                    <a:pt x="0" y="4795"/>
                  </a:lnTo>
                  <a:lnTo>
                    <a:pt x="1492" y="4795"/>
                  </a:lnTo>
                  <a:lnTo>
                    <a:pt x="6926" y="107"/>
                  </a:lnTo>
                  <a:lnTo>
                    <a:pt x="5327" y="0"/>
                  </a:lnTo>
                  <a:close/>
                </a:path>
              </a:pathLst>
            </a:custGeom>
            <a:solidFill>
              <a:srgbClr val="191919">
                <a:alpha val="26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 name="Google Shape;193;p3"/>
            <p:cNvSpPr/>
            <p:nvPr/>
          </p:nvSpPr>
          <p:spPr>
            <a:xfrm>
              <a:off x="1634947" y="891134"/>
              <a:ext cx="194884" cy="165451"/>
            </a:xfrm>
            <a:custGeom>
              <a:avLst/>
              <a:gdLst/>
              <a:ahLst/>
              <a:cxnLst/>
              <a:rect l="l" t="t" r="r" b="b"/>
              <a:pathLst>
                <a:path w="5648" h="4795" extrusionOk="0">
                  <a:moveTo>
                    <a:pt x="5647" y="0"/>
                  </a:moveTo>
                  <a:lnTo>
                    <a:pt x="1" y="107"/>
                  </a:lnTo>
                  <a:lnTo>
                    <a:pt x="320" y="4795"/>
                  </a:lnTo>
                  <a:lnTo>
                    <a:pt x="5647" y="0"/>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 name="Google Shape;194;p3"/>
            <p:cNvSpPr/>
            <p:nvPr/>
          </p:nvSpPr>
          <p:spPr>
            <a:xfrm>
              <a:off x="723185" y="887442"/>
              <a:ext cx="246366" cy="169144"/>
            </a:xfrm>
            <a:custGeom>
              <a:avLst/>
              <a:gdLst/>
              <a:ahLst/>
              <a:cxnLst/>
              <a:rect l="l" t="t" r="r" b="b"/>
              <a:pathLst>
                <a:path w="7140" h="4902" extrusionOk="0">
                  <a:moveTo>
                    <a:pt x="7139" y="1"/>
                  </a:moveTo>
                  <a:lnTo>
                    <a:pt x="5328" y="107"/>
                  </a:lnTo>
                  <a:lnTo>
                    <a:pt x="1" y="4902"/>
                  </a:lnTo>
                  <a:lnTo>
                    <a:pt x="1492" y="4902"/>
                  </a:lnTo>
                  <a:lnTo>
                    <a:pt x="713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 name="Google Shape;195;p3"/>
            <p:cNvSpPr/>
            <p:nvPr/>
          </p:nvSpPr>
          <p:spPr>
            <a:xfrm>
              <a:off x="712177" y="891134"/>
              <a:ext cx="194850" cy="165451"/>
            </a:xfrm>
            <a:custGeom>
              <a:avLst/>
              <a:gdLst/>
              <a:ahLst/>
              <a:cxnLst/>
              <a:rect l="l" t="t" r="r" b="b"/>
              <a:pathLst>
                <a:path w="5647" h="4795" extrusionOk="0">
                  <a:moveTo>
                    <a:pt x="5647" y="0"/>
                  </a:moveTo>
                  <a:lnTo>
                    <a:pt x="0" y="107"/>
                  </a:lnTo>
                  <a:lnTo>
                    <a:pt x="320" y="4795"/>
                  </a:lnTo>
                  <a:lnTo>
                    <a:pt x="564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 name="Google Shape;196;p3"/>
            <p:cNvSpPr/>
            <p:nvPr/>
          </p:nvSpPr>
          <p:spPr>
            <a:xfrm>
              <a:off x="583503" y="854351"/>
              <a:ext cx="1246286" cy="257373"/>
            </a:xfrm>
            <a:custGeom>
              <a:avLst/>
              <a:gdLst/>
              <a:ahLst/>
              <a:cxnLst/>
              <a:rect l="l" t="t" r="r" b="b"/>
              <a:pathLst>
                <a:path w="36119" h="7459" fill="none" extrusionOk="0">
                  <a:moveTo>
                    <a:pt x="1385" y="1"/>
                  </a:moveTo>
                  <a:lnTo>
                    <a:pt x="0" y="5221"/>
                  </a:lnTo>
                  <a:lnTo>
                    <a:pt x="0" y="7139"/>
                  </a:lnTo>
                  <a:lnTo>
                    <a:pt x="33881" y="7459"/>
                  </a:lnTo>
                  <a:lnTo>
                    <a:pt x="36118" y="1066"/>
                  </a:lnTo>
                  <a:lnTo>
                    <a:pt x="1385"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 name="Google Shape;197;p3"/>
            <p:cNvSpPr/>
            <p:nvPr/>
          </p:nvSpPr>
          <p:spPr>
            <a:xfrm>
              <a:off x="1043059" y="681578"/>
              <a:ext cx="371308" cy="158102"/>
            </a:xfrm>
            <a:custGeom>
              <a:avLst/>
              <a:gdLst/>
              <a:ahLst/>
              <a:cxnLst/>
              <a:rect l="l" t="t" r="r" b="b"/>
              <a:pathLst>
                <a:path w="10761" h="4582" extrusionOk="0">
                  <a:moveTo>
                    <a:pt x="10761" y="4582"/>
                  </a:moveTo>
                  <a:lnTo>
                    <a:pt x="10122" y="0"/>
                  </a:lnTo>
                  <a:lnTo>
                    <a:pt x="0" y="2344"/>
                  </a:lnTo>
                  <a:lnTo>
                    <a:pt x="0" y="2664"/>
                  </a:lnTo>
                  <a:lnTo>
                    <a:pt x="1065" y="2557"/>
                  </a:lnTo>
                  <a:lnTo>
                    <a:pt x="1172" y="4155"/>
                  </a:lnTo>
                  <a:lnTo>
                    <a:pt x="0" y="4155"/>
                  </a:lnTo>
                  <a:lnTo>
                    <a:pt x="0" y="4582"/>
                  </a:lnTo>
                  <a:lnTo>
                    <a:pt x="10761" y="4582"/>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 name="Google Shape;198;p3"/>
            <p:cNvSpPr/>
            <p:nvPr/>
          </p:nvSpPr>
          <p:spPr>
            <a:xfrm>
              <a:off x="1392298" y="677886"/>
              <a:ext cx="352952" cy="169144"/>
            </a:xfrm>
            <a:custGeom>
              <a:avLst/>
              <a:gdLst/>
              <a:ahLst/>
              <a:cxnLst/>
              <a:rect l="l" t="t" r="r" b="b"/>
              <a:pathLst>
                <a:path w="10229" h="4902" extrusionOk="0">
                  <a:moveTo>
                    <a:pt x="10229" y="4902"/>
                  </a:moveTo>
                  <a:lnTo>
                    <a:pt x="8844" y="1"/>
                  </a:lnTo>
                  <a:lnTo>
                    <a:pt x="1" y="107"/>
                  </a:lnTo>
                  <a:lnTo>
                    <a:pt x="640" y="4689"/>
                  </a:lnTo>
                  <a:lnTo>
                    <a:pt x="10229" y="4902"/>
                  </a:lnTo>
                  <a:close/>
                </a:path>
              </a:pathLst>
            </a:custGeom>
            <a:solidFill>
              <a:srgbClr val="FFB3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 name="Google Shape;199;p3"/>
            <p:cNvSpPr/>
            <p:nvPr/>
          </p:nvSpPr>
          <p:spPr>
            <a:xfrm>
              <a:off x="1079808" y="710978"/>
              <a:ext cx="312512" cy="114005"/>
            </a:xfrm>
            <a:custGeom>
              <a:avLst/>
              <a:gdLst/>
              <a:ahLst/>
              <a:cxnLst/>
              <a:rect l="l" t="t" r="r" b="b"/>
              <a:pathLst>
                <a:path w="9057" h="3304" extrusionOk="0">
                  <a:moveTo>
                    <a:pt x="0" y="1705"/>
                  </a:moveTo>
                  <a:lnTo>
                    <a:pt x="8311" y="1"/>
                  </a:lnTo>
                  <a:lnTo>
                    <a:pt x="9057" y="3197"/>
                  </a:lnTo>
                  <a:lnTo>
                    <a:pt x="107" y="3303"/>
                  </a:lnTo>
                  <a:lnTo>
                    <a:pt x="0" y="1705"/>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 name="Google Shape;200;p3"/>
            <p:cNvSpPr/>
            <p:nvPr/>
          </p:nvSpPr>
          <p:spPr>
            <a:xfrm>
              <a:off x="1054066" y="585996"/>
              <a:ext cx="628681" cy="176493"/>
            </a:xfrm>
            <a:custGeom>
              <a:avLst/>
              <a:gdLst/>
              <a:ahLst/>
              <a:cxnLst/>
              <a:rect l="l" t="t" r="r" b="b"/>
              <a:pathLst>
                <a:path w="18220" h="5115" extrusionOk="0">
                  <a:moveTo>
                    <a:pt x="18220" y="2664"/>
                  </a:moveTo>
                  <a:lnTo>
                    <a:pt x="18220" y="2344"/>
                  </a:lnTo>
                  <a:lnTo>
                    <a:pt x="17580" y="2344"/>
                  </a:lnTo>
                  <a:lnTo>
                    <a:pt x="17580" y="1066"/>
                  </a:lnTo>
                  <a:lnTo>
                    <a:pt x="18220" y="1066"/>
                  </a:lnTo>
                  <a:lnTo>
                    <a:pt x="18220" y="746"/>
                  </a:lnTo>
                  <a:lnTo>
                    <a:pt x="9377" y="0"/>
                  </a:lnTo>
                  <a:lnTo>
                    <a:pt x="1" y="0"/>
                  </a:lnTo>
                  <a:lnTo>
                    <a:pt x="214" y="5114"/>
                  </a:lnTo>
                  <a:lnTo>
                    <a:pt x="9803" y="2770"/>
                  </a:lnTo>
                  <a:lnTo>
                    <a:pt x="18220" y="2664"/>
                  </a:lnTo>
                  <a:close/>
                </a:path>
              </a:pathLst>
            </a:custGeom>
            <a:solidFill>
              <a:srgbClr val="FFB3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 name="Google Shape;201;p3"/>
            <p:cNvSpPr/>
            <p:nvPr/>
          </p:nvSpPr>
          <p:spPr>
            <a:xfrm>
              <a:off x="1054066" y="585996"/>
              <a:ext cx="330903" cy="176493"/>
            </a:xfrm>
            <a:custGeom>
              <a:avLst/>
              <a:gdLst/>
              <a:ahLst/>
              <a:cxnLst/>
              <a:rect l="l" t="t" r="r" b="b"/>
              <a:pathLst>
                <a:path w="9590" h="5115" extrusionOk="0">
                  <a:moveTo>
                    <a:pt x="9377" y="0"/>
                  </a:moveTo>
                  <a:lnTo>
                    <a:pt x="9590" y="2877"/>
                  </a:lnTo>
                  <a:lnTo>
                    <a:pt x="214" y="5114"/>
                  </a:lnTo>
                  <a:lnTo>
                    <a:pt x="1" y="0"/>
                  </a:lnTo>
                  <a:lnTo>
                    <a:pt x="937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 name="Google Shape;202;p3"/>
            <p:cNvSpPr/>
            <p:nvPr/>
          </p:nvSpPr>
          <p:spPr>
            <a:xfrm>
              <a:off x="1072458" y="604354"/>
              <a:ext cx="312512" cy="128704"/>
            </a:xfrm>
            <a:custGeom>
              <a:avLst/>
              <a:gdLst/>
              <a:ahLst/>
              <a:cxnLst/>
              <a:rect l="l" t="t" r="r" b="b"/>
              <a:pathLst>
                <a:path w="9057" h="3730" extrusionOk="0">
                  <a:moveTo>
                    <a:pt x="8844" y="1"/>
                  </a:moveTo>
                  <a:lnTo>
                    <a:pt x="0" y="1"/>
                  </a:lnTo>
                  <a:lnTo>
                    <a:pt x="213" y="3730"/>
                  </a:lnTo>
                  <a:lnTo>
                    <a:pt x="9057" y="2025"/>
                  </a:lnTo>
                  <a:lnTo>
                    <a:pt x="8844"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 name="Google Shape;203;p3"/>
            <p:cNvSpPr/>
            <p:nvPr/>
          </p:nvSpPr>
          <p:spPr>
            <a:xfrm>
              <a:off x="1377598" y="604354"/>
              <a:ext cx="283114" cy="69907"/>
            </a:xfrm>
            <a:custGeom>
              <a:avLst/>
              <a:gdLst/>
              <a:ahLst/>
              <a:cxnLst/>
              <a:rect l="l" t="t" r="r" b="b"/>
              <a:pathLst>
                <a:path w="8205" h="2026" extrusionOk="0">
                  <a:moveTo>
                    <a:pt x="1" y="1"/>
                  </a:moveTo>
                  <a:lnTo>
                    <a:pt x="8204" y="534"/>
                  </a:lnTo>
                  <a:lnTo>
                    <a:pt x="8204" y="1812"/>
                  </a:lnTo>
                  <a:lnTo>
                    <a:pt x="214" y="2025"/>
                  </a:lnTo>
                  <a:lnTo>
                    <a:pt x="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 name="Google Shape;204;p3"/>
            <p:cNvSpPr/>
            <p:nvPr/>
          </p:nvSpPr>
          <p:spPr>
            <a:xfrm>
              <a:off x="631294" y="839651"/>
              <a:ext cx="389699" cy="58866"/>
            </a:xfrm>
            <a:custGeom>
              <a:avLst/>
              <a:gdLst/>
              <a:ahLst/>
              <a:cxnLst/>
              <a:rect l="l" t="t" r="r" b="b"/>
              <a:pathLst>
                <a:path w="11294" h="1706" extrusionOk="0">
                  <a:moveTo>
                    <a:pt x="11294" y="1"/>
                  </a:moveTo>
                  <a:lnTo>
                    <a:pt x="0" y="427"/>
                  </a:lnTo>
                  <a:lnTo>
                    <a:pt x="0" y="1705"/>
                  </a:lnTo>
                  <a:lnTo>
                    <a:pt x="11294" y="1386"/>
                  </a:lnTo>
                  <a:lnTo>
                    <a:pt x="1129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 name="Google Shape;205;p3"/>
            <p:cNvSpPr/>
            <p:nvPr/>
          </p:nvSpPr>
          <p:spPr>
            <a:xfrm>
              <a:off x="1020975" y="839651"/>
              <a:ext cx="1154399" cy="66215"/>
            </a:xfrm>
            <a:custGeom>
              <a:avLst/>
              <a:gdLst/>
              <a:ahLst/>
              <a:cxnLst/>
              <a:rect l="l" t="t" r="r" b="b"/>
              <a:pathLst>
                <a:path w="33456" h="1919" extrusionOk="0">
                  <a:moveTo>
                    <a:pt x="1" y="1"/>
                  </a:moveTo>
                  <a:lnTo>
                    <a:pt x="1" y="1386"/>
                  </a:lnTo>
                  <a:lnTo>
                    <a:pt x="33455" y="1918"/>
                  </a:lnTo>
                  <a:lnTo>
                    <a:pt x="3345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 name="Google Shape;206;p3"/>
            <p:cNvSpPr/>
            <p:nvPr/>
          </p:nvSpPr>
          <p:spPr>
            <a:xfrm>
              <a:off x="1921695" y="600696"/>
              <a:ext cx="194884" cy="227975"/>
            </a:xfrm>
            <a:custGeom>
              <a:avLst/>
              <a:gdLst/>
              <a:ahLst/>
              <a:cxnLst/>
              <a:rect l="l" t="t" r="r" b="b"/>
              <a:pathLst>
                <a:path w="5648" h="6607" extrusionOk="0">
                  <a:moveTo>
                    <a:pt x="5648" y="0"/>
                  </a:moveTo>
                  <a:lnTo>
                    <a:pt x="1" y="107"/>
                  </a:lnTo>
                  <a:lnTo>
                    <a:pt x="321" y="6606"/>
                  </a:lnTo>
                  <a:lnTo>
                    <a:pt x="5328" y="6499"/>
                  </a:lnTo>
                  <a:lnTo>
                    <a:pt x="56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 name="Google Shape;207;p3"/>
            <p:cNvSpPr/>
            <p:nvPr/>
          </p:nvSpPr>
          <p:spPr>
            <a:xfrm>
              <a:off x="1921695" y="600696"/>
              <a:ext cx="194884" cy="227975"/>
            </a:xfrm>
            <a:custGeom>
              <a:avLst/>
              <a:gdLst/>
              <a:ahLst/>
              <a:cxnLst/>
              <a:rect l="l" t="t" r="r" b="b"/>
              <a:pathLst>
                <a:path w="5648" h="6607" fill="none" extrusionOk="0">
                  <a:moveTo>
                    <a:pt x="321" y="6606"/>
                  </a:moveTo>
                  <a:lnTo>
                    <a:pt x="1" y="107"/>
                  </a:lnTo>
                  <a:lnTo>
                    <a:pt x="5648" y="0"/>
                  </a:lnTo>
                  <a:lnTo>
                    <a:pt x="5328" y="6499"/>
                  </a:lnTo>
                  <a:lnTo>
                    <a:pt x="321" y="6606"/>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 name="Google Shape;208;p3"/>
            <p:cNvSpPr/>
            <p:nvPr/>
          </p:nvSpPr>
          <p:spPr>
            <a:xfrm>
              <a:off x="1932737" y="810252"/>
              <a:ext cx="172836" cy="29433"/>
            </a:xfrm>
            <a:custGeom>
              <a:avLst/>
              <a:gdLst/>
              <a:ahLst/>
              <a:cxnLst/>
              <a:rect l="l" t="t" r="r" b="b"/>
              <a:pathLst>
                <a:path w="5009" h="853" extrusionOk="0">
                  <a:moveTo>
                    <a:pt x="5008" y="0"/>
                  </a:moveTo>
                  <a:lnTo>
                    <a:pt x="1" y="213"/>
                  </a:lnTo>
                  <a:lnTo>
                    <a:pt x="1" y="746"/>
                  </a:lnTo>
                  <a:lnTo>
                    <a:pt x="640" y="746"/>
                  </a:lnTo>
                  <a:lnTo>
                    <a:pt x="853" y="533"/>
                  </a:lnTo>
                  <a:lnTo>
                    <a:pt x="1812" y="533"/>
                  </a:lnTo>
                  <a:lnTo>
                    <a:pt x="2025" y="746"/>
                  </a:lnTo>
                  <a:lnTo>
                    <a:pt x="2771" y="746"/>
                  </a:lnTo>
                  <a:lnTo>
                    <a:pt x="2877" y="533"/>
                  </a:lnTo>
                  <a:lnTo>
                    <a:pt x="4262" y="533"/>
                  </a:lnTo>
                  <a:lnTo>
                    <a:pt x="4582" y="853"/>
                  </a:lnTo>
                  <a:lnTo>
                    <a:pt x="5008" y="853"/>
                  </a:lnTo>
                  <a:lnTo>
                    <a:pt x="500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 name="Google Shape;209;p3"/>
            <p:cNvSpPr/>
            <p:nvPr/>
          </p:nvSpPr>
          <p:spPr>
            <a:xfrm>
              <a:off x="1998920" y="608046"/>
              <a:ext cx="77222" cy="191192"/>
            </a:xfrm>
            <a:custGeom>
              <a:avLst/>
              <a:gdLst/>
              <a:ahLst/>
              <a:cxnLst/>
              <a:rect l="l" t="t" r="r" b="b"/>
              <a:pathLst>
                <a:path w="2238" h="5541" fill="none" extrusionOk="0">
                  <a:moveTo>
                    <a:pt x="1066" y="0"/>
                  </a:moveTo>
                  <a:lnTo>
                    <a:pt x="1066" y="0"/>
                  </a:lnTo>
                  <a:lnTo>
                    <a:pt x="533" y="0"/>
                  </a:lnTo>
                  <a:lnTo>
                    <a:pt x="107" y="214"/>
                  </a:lnTo>
                  <a:lnTo>
                    <a:pt x="107" y="214"/>
                  </a:lnTo>
                  <a:lnTo>
                    <a:pt x="0" y="427"/>
                  </a:lnTo>
                  <a:lnTo>
                    <a:pt x="0" y="1066"/>
                  </a:lnTo>
                  <a:lnTo>
                    <a:pt x="0" y="2771"/>
                  </a:lnTo>
                  <a:lnTo>
                    <a:pt x="320" y="4475"/>
                  </a:lnTo>
                  <a:lnTo>
                    <a:pt x="427" y="5114"/>
                  </a:lnTo>
                  <a:lnTo>
                    <a:pt x="640" y="5434"/>
                  </a:lnTo>
                  <a:lnTo>
                    <a:pt x="640" y="5434"/>
                  </a:lnTo>
                  <a:lnTo>
                    <a:pt x="959" y="5541"/>
                  </a:lnTo>
                  <a:lnTo>
                    <a:pt x="1172" y="5541"/>
                  </a:lnTo>
                  <a:lnTo>
                    <a:pt x="1172" y="5541"/>
                  </a:lnTo>
                  <a:lnTo>
                    <a:pt x="1492" y="5541"/>
                  </a:lnTo>
                  <a:lnTo>
                    <a:pt x="1812" y="5434"/>
                  </a:lnTo>
                  <a:lnTo>
                    <a:pt x="2025" y="5221"/>
                  </a:lnTo>
                  <a:lnTo>
                    <a:pt x="2131" y="5114"/>
                  </a:lnTo>
                  <a:lnTo>
                    <a:pt x="2131" y="5114"/>
                  </a:lnTo>
                  <a:lnTo>
                    <a:pt x="2238" y="2771"/>
                  </a:lnTo>
                  <a:lnTo>
                    <a:pt x="2238" y="1172"/>
                  </a:lnTo>
                  <a:lnTo>
                    <a:pt x="2131" y="320"/>
                  </a:lnTo>
                  <a:lnTo>
                    <a:pt x="2131" y="320"/>
                  </a:lnTo>
                  <a:lnTo>
                    <a:pt x="1918" y="107"/>
                  </a:lnTo>
                  <a:lnTo>
                    <a:pt x="1705" y="0"/>
                  </a:lnTo>
                  <a:lnTo>
                    <a:pt x="1066"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 name="Google Shape;210;p3"/>
            <p:cNvSpPr/>
            <p:nvPr/>
          </p:nvSpPr>
          <p:spPr>
            <a:xfrm>
              <a:off x="712177" y="891134"/>
              <a:ext cx="194850" cy="165451"/>
            </a:xfrm>
            <a:custGeom>
              <a:avLst/>
              <a:gdLst/>
              <a:ahLst/>
              <a:cxnLst/>
              <a:rect l="l" t="t" r="r" b="b"/>
              <a:pathLst>
                <a:path w="5647" h="4795" extrusionOk="0">
                  <a:moveTo>
                    <a:pt x="5647" y="0"/>
                  </a:moveTo>
                  <a:lnTo>
                    <a:pt x="0" y="107"/>
                  </a:lnTo>
                  <a:lnTo>
                    <a:pt x="320" y="4795"/>
                  </a:lnTo>
                  <a:lnTo>
                    <a:pt x="5647" y="0"/>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 name="Google Shape;211;p3"/>
            <p:cNvSpPr/>
            <p:nvPr/>
          </p:nvSpPr>
          <p:spPr>
            <a:xfrm>
              <a:off x="1020975" y="839651"/>
              <a:ext cx="1154399" cy="66215"/>
            </a:xfrm>
            <a:custGeom>
              <a:avLst/>
              <a:gdLst/>
              <a:ahLst/>
              <a:cxnLst/>
              <a:rect l="l" t="t" r="r" b="b"/>
              <a:pathLst>
                <a:path w="33456" h="1919" extrusionOk="0">
                  <a:moveTo>
                    <a:pt x="1" y="1"/>
                  </a:moveTo>
                  <a:lnTo>
                    <a:pt x="1" y="1386"/>
                  </a:lnTo>
                  <a:lnTo>
                    <a:pt x="33455" y="1918"/>
                  </a:lnTo>
                  <a:lnTo>
                    <a:pt x="33455" y="1"/>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 name="Google Shape;212;p3"/>
            <p:cNvSpPr/>
            <p:nvPr/>
          </p:nvSpPr>
          <p:spPr>
            <a:xfrm>
              <a:off x="723185" y="887442"/>
              <a:ext cx="246366" cy="169144"/>
            </a:xfrm>
            <a:custGeom>
              <a:avLst/>
              <a:gdLst/>
              <a:ahLst/>
              <a:cxnLst/>
              <a:rect l="l" t="t" r="r" b="b"/>
              <a:pathLst>
                <a:path w="7140" h="4902" extrusionOk="0">
                  <a:moveTo>
                    <a:pt x="7139" y="1"/>
                  </a:moveTo>
                  <a:lnTo>
                    <a:pt x="5328" y="107"/>
                  </a:lnTo>
                  <a:lnTo>
                    <a:pt x="1" y="4902"/>
                  </a:lnTo>
                  <a:lnTo>
                    <a:pt x="1492" y="4902"/>
                  </a:lnTo>
                  <a:lnTo>
                    <a:pt x="7139" y="1"/>
                  </a:lnTo>
                  <a:close/>
                </a:path>
              </a:pathLst>
            </a:custGeom>
            <a:solidFill>
              <a:srgbClr val="191919">
                <a:alpha val="26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 name="Google Shape;213;p3"/>
            <p:cNvSpPr/>
            <p:nvPr/>
          </p:nvSpPr>
          <p:spPr>
            <a:xfrm>
              <a:off x="1392298" y="677886"/>
              <a:ext cx="352952" cy="169144"/>
            </a:xfrm>
            <a:custGeom>
              <a:avLst/>
              <a:gdLst/>
              <a:ahLst/>
              <a:cxnLst/>
              <a:rect l="l" t="t" r="r" b="b"/>
              <a:pathLst>
                <a:path w="10229" h="4902" extrusionOk="0">
                  <a:moveTo>
                    <a:pt x="10229" y="4902"/>
                  </a:moveTo>
                  <a:lnTo>
                    <a:pt x="8844" y="1"/>
                  </a:lnTo>
                  <a:lnTo>
                    <a:pt x="1" y="107"/>
                  </a:lnTo>
                  <a:lnTo>
                    <a:pt x="640" y="4689"/>
                  </a:lnTo>
                  <a:lnTo>
                    <a:pt x="10229" y="4902"/>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 name="Google Shape;214;p3"/>
            <p:cNvSpPr/>
            <p:nvPr/>
          </p:nvSpPr>
          <p:spPr>
            <a:xfrm>
              <a:off x="1054066" y="585996"/>
              <a:ext cx="330903" cy="176493"/>
            </a:xfrm>
            <a:custGeom>
              <a:avLst/>
              <a:gdLst/>
              <a:ahLst/>
              <a:cxnLst/>
              <a:rect l="l" t="t" r="r" b="b"/>
              <a:pathLst>
                <a:path w="9590" h="5115" extrusionOk="0">
                  <a:moveTo>
                    <a:pt x="9377" y="0"/>
                  </a:moveTo>
                  <a:lnTo>
                    <a:pt x="9590" y="2877"/>
                  </a:lnTo>
                  <a:lnTo>
                    <a:pt x="214" y="5114"/>
                  </a:lnTo>
                  <a:lnTo>
                    <a:pt x="1" y="0"/>
                  </a:lnTo>
                  <a:lnTo>
                    <a:pt x="9377" y="0"/>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5" name="Google Shape;215;p3"/>
          <p:cNvGrpSpPr/>
          <p:nvPr/>
        </p:nvGrpSpPr>
        <p:grpSpPr>
          <a:xfrm>
            <a:off x="10634980" y="175260"/>
            <a:ext cx="1426845" cy="1469390"/>
            <a:chOff x="3335286" y="601670"/>
            <a:chExt cx="804678" cy="932160"/>
          </a:xfrm>
        </p:grpSpPr>
        <p:sp>
          <p:nvSpPr>
            <p:cNvPr id="216" name="Google Shape;216;p3"/>
            <p:cNvSpPr/>
            <p:nvPr/>
          </p:nvSpPr>
          <p:spPr>
            <a:xfrm>
              <a:off x="3335286" y="601670"/>
              <a:ext cx="804678" cy="932160"/>
            </a:xfrm>
            <a:custGeom>
              <a:avLst/>
              <a:gdLst/>
              <a:ahLst/>
              <a:cxnLst/>
              <a:rect l="l" t="t" r="r" b="b"/>
              <a:pathLst>
                <a:path w="26211" h="30366" extrusionOk="0">
                  <a:moveTo>
                    <a:pt x="26211" y="1"/>
                  </a:moveTo>
                  <a:lnTo>
                    <a:pt x="1" y="747"/>
                  </a:lnTo>
                  <a:lnTo>
                    <a:pt x="1599" y="30259"/>
                  </a:lnTo>
                  <a:lnTo>
                    <a:pt x="25039" y="30366"/>
                  </a:lnTo>
                  <a:lnTo>
                    <a:pt x="26211" y="1"/>
                  </a:lnTo>
                  <a:close/>
                </a:path>
              </a:pathLst>
            </a:custGeom>
            <a:solidFill>
              <a:srgbClr val="392A4E"/>
            </a:solidFill>
            <a:ln>
              <a:noFill/>
            </a:ln>
            <a:effectLst>
              <a:outerShdw dist="47625" dir="2400000" algn="bl" rotWithShape="0">
                <a:srgbClr val="000000">
                  <a:alpha val="3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 name="Google Shape;217;p3"/>
            <p:cNvSpPr/>
            <p:nvPr/>
          </p:nvSpPr>
          <p:spPr>
            <a:xfrm>
              <a:off x="3374551" y="637647"/>
              <a:ext cx="739256" cy="847128"/>
            </a:xfrm>
            <a:custGeom>
              <a:avLst/>
              <a:gdLst/>
              <a:ahLst/>
              <a:cxnLst/>
              <a:rect l="l" t="t" r="r" b="b"/>
              <a:pathLst>
                <a:path w="24080" h="27596" extrusionOk="0">
                  <a:moveTo>
                    <a:pt x="24079" y="1"/>
                  </a:moveTo>
                  <a:lnTo>
                    <a:pt x="0" y="534"/>
                  </a:lnTo>
                  <a:lnTo>
                    <a:pt x="2025" y="27596"/>
                  </a:lnTo>
                  <a:lnTo>
                    <a:pt x="22588" y="27596"/>
                  </a:lnTo>
                  <a:lnTo>
                    <a:pt x="24079" y="1"/>
                  </a:lnTo>
                  <a:close/>
                </a:path>
              </a:pathLst>
            </a:custGeom>
            <a:solidFill>
              <a:srgbClr val="895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 name="Google Shape;218;p3"/>
            <p:cNvSpPr/>
            <p:nvPr/>
          </p:nvSpPr>
          <p:spPr>
            <a:xfrm>
              <a:off x="3374551" y="637647"/>
              <a:ext cx="739256" cy="847128"/>
            </a:xfrm>
            <a:custGeom>
              <a:avLst/>
              <a:gdLst/>
              <a:ahLst/>
              <a:cxnLst/>
              <a:rect l="l" t="t" r="r" b="b"/>
              <a:pathLst>
                <a:path w="24080" h="27596" fill="none" extrusionOk="0">
                  <a:moveTo>
                    <a:pt x="2025" y="27596"/>
                  </a:moveTo>
                  <a:lnTo>
                    <a:pt x="0" y="534"/>
                  </a:lnTo>
                  <a:lnTo>
                    <a:pt x="24079" y="1"/>
                  </a:lnTo>
                  <a:lnTo>
                    <a:pt x="22588" y="27596"/>
                  </a:lnTo>
                  <a:lnTo>
                    <a:pt x="2025" y="27596"/>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 name="Google Shape;219;p3"/>
            <p:cNvSpPr/>
            <p:nvPr/>
          </p:nvSpPr>
          <p:spPr>
            <a:xfrm>
              <a:off x="3413785" y="1484745"/>
              <a:ext cx="670580" cy="29470"/>
            </a:xfrm>
            <a:custGeom>
              <a:avLst/>
              <a:gdLst/>
              <a:ahLst/>
              <a:cxnLst/>
              <a:rect l="l" t="t" r="r" b="b"/>
              <a:pathLst>
                <a:path w="21843" h="960" extrusionOk="0">
                  <a:moveTo>
                    <a:pt x="747" y="1"/>
                  </a:moveTo>
                  <a:lnTo>
                    <a:pt x="1" y="960"/>
                  </a:lnTo>
                  <a:lnTo>
                    <a:pt x="21842" y="960"/>
                  </a:lnTo>
                  <a:lnTo>
                    <a:pt x="21310" y="1"/>
                  </a:lnTo>
                  <a:close/>
                </a:path>
              </a:pathLst>
            </a:custGeom>
            <a:solidFill>
              <a:srgbClr val="614F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 name="Google Shape;220;p3"/>
            <p:cNvSpPr/>
            <p:nvPr/>
          </p:nvSpPr>
          <p:spPr>
            <a:xfrm>
              <a:off x="3413785" y="1484745"/>
              <a:ext cx="670580" cy="29470"/>
            </a:xfrm>
            <a:custGeom>
              <a:avLst/>
              <a:gdLst/>
              <a:ahLst/>
              <a:cxnLst/>
              <a:rect l="l" t="t" r="r" b="b"/>
              <a:pathLst>
                <a:path w="21843" h="960" fill="none" extrusionOk="0">
                  <a:moveTo>
                    <a:pt x="21310" y="1"/>
                  </a:moveTo>
                  <a:lnTo>
                    <a:pt x="21310" y="1"/>
                  </a:lnTo>
                  <a:lnTo>
                    <a:pt x="747" y="1"/>
                  </a:lnTo>
                  <a:lnTo>
                    <a:pt x="1" y="960"/>
                  </a:lnTo>
                  <a:lnTo>
                    <a:pt x="21842" y="960"/>
                  </a:lnTo>
                  <a:lnTo>
                    <a:pt x="2131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 name="Google Shape;221;p3"/>
            <p:cNvSpPr/>
            <p:nvPr/>
          </p:nvSpPr>
          <p:spPr>
            <a:xfrm>
              <a:off x="3351649" y="624570"/>
              <a:ext cx="778491" cy="75270"/>
            </a:xfrm>
            <a:custGeom>
              <a:avLst/>
              <a:gdLst/>
              <a:ahLst/>
              <a:cxnLst/>
              <a:rect l="l" t="t" r="r" b="b"/>
              <a:pathLst>
                <a:path w="25358" h="2452" extrusionOk="0">
                  <a:moveTo>
                    <a:pt x="25358" y="1"/>
                  </a:moveTo>
                  <a:lnTo>
                    <a:pt x="1" y="427"/>
                  </a:lnTo>
                  <a:lnTo>
                    <a:pt x="853" y="2132"/>
                  </a:lnTo>
                  <a:lnTo>
                    <a:pt x="746" y="960"/>
                  </a:lnTo>
                  <a:lnTo>
                    <a:pt x="24825" y="427"/>
                  </a:lnTo>
                  <a:lnTo>
                    <a:pt x="24825" y="427"/>
                  </a:lnTo>
                  <a:lnTo>
                    <a:pt x="24719" y="2451"/>
                  </a:lnTo>
                  <a:lnTo>
                    <a:pt x="24825" y="2451"/>
                  </a:lnTo>
                  <a:lnTo>
                    <a:pt x="25358" y="1"/>
                  </a:lnTo>
                  <a:close/>
                </a:path>
              </a:pathLst>
            </a:custGeom>
            <a:solidFill>
              <a:srgbClr val="191919">
                <a:alpha val="26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 name="Google Shape;222;p3"/>
            <p:cNvSpPr/>
            <p:nvPr/>
          </p:nvSpPr>
          <p:spPr>
            <a:xfrm>
              <a:off x="3351649" y="624570"/>
              <a:ext cx="778491" cy="75270"/>
            </a:xfrm>
            <a:custGeom>
              <a:avLst/>
              <a:gdLst/>
              <a:ahLst/>
              <a:cxnLst/>
              <a:rect l="l" t="t" r="r" b="b"/>
              <a:pathLst>
                <a:path w="25358" h="2452" fill="none" extrusionOk="0">
                  <a:moveTo>
                    <a:pt x="25358" y="1"/>
                  </a:moveTo>
                  <a:lnTo>
                    <a:pt x="1" y="427"/>
                  </a:lnTo>
                  <a:lnTo>
                    <a:pt x="853" y="2132"/>
                  </a:lnTo>
                  <a:lnTo>
                    <a:pt x="746" y="960"/>
                  </a:lnTo>
                  <a:lnTo>
                    <a:pt x="24825" y="427"/>
                  </a:lnTo>
                  <a:lnTo>
                    <a:pt x="24719" y="2451"/>
                  </a:lnTo>
                  <a:lnTo>
                    <a:pt x="24825" y="2451"/>
                  </a:lnTo>
                  <a:lnTo>
                    <a:pt x="25358"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 name="Google Shape;223;p3"/>
            <p:cNvSpPr/>
            <p:nvPr/>
          </p:nvSpPr>
          <p:spPr>
            <a:xfrm>
              <a:off x="3374551" y="637647"/>
              <a:ext cx="739256" cy="62193"/>
            </a:xfrm>
            <a:custGeom>
              <a:avLst/>
              <a:gdLst/>
              <a:ahLst/>
              <a:cxnLst/>
              <a:rect l="l" t="t" r="r" b="b"/>
              <a:pathLst>
                <a:path w="24080" h="2026" extrusionOk="0">
                  <a:moveTo>
                    <a:pt x="24079" y="1"/>
                  </a:moveTo>
                  <a:lnTo>
                    <a:pt x="0" y="534"/>
                  </a:lnTo>
                  <a:lnTo>
                    <a:pt x="107" y="1706"/>
                  </a:lnTo>
                  <a:lnTo>
                    <a:pt x="23973" y="2025"/>
                  </a:lnTo>
                  <a:lnTo>
                    <a:pt x="24079" y="1"/>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 name="Google Shape;224;p3"/>
            <p:cNvSpPr/>
            <p:nvPr/>
          </p:nvSpPr>
          <p:spPr>
            <a:xfrm>
              <a:off x="3374551" y="637647"/>
              <a:ext cx="739256" cy="62193"/>
            </a:xfrm>
            <a:custGeom>
              <a:avLst/>
              <a:gdLst/>
              <a:ahLst/>
              <a:cxnLst/>
              <a:rect l="l" t="t" r="r" b="b"/>
              <a:pathLst>
                <a:path w="24080" h="2026" fill="none" extrusionOk="0">
                  <a:moveTo>
                    <a:pt x="24079" y="1"/>
                  </a:moveTo>
                  <a:lnTo>
                    <a:pt x="0" y="534"/>
                  </a:lnTo>
                  <a:lnTo>
                    <a:pt x="107" y="1706"/>
                  </a:lnTo>
                  <a:lnTo>
                    <a:pt x="23973" y="2025"/>
                  </a:lnTo>
                  <a:lnTo>
                    <a:pt x="2407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 name="Google Shape;225;p3"/>
            <p:cNvSpPr/>
            <p:nvPr/>
          </p:nvSpPr>
          <p:spPr>
            <a:xfrm>
              <a:off x="3525012" y="781557"/>
              <a:ext cx="448128" cy="549516"/>
            </a:xfrm>
            <a:custGeom>
              <a:avLst/>
              <a:gdLst/>
              <a:ahLst/>
              <a:cxnLst/>
              <a:rect l="l" t="t" r="r" b="b"/>
              <a:pathLst>
                <a:path w="14597" h="17901" extrusionOk="0">
                  <a:moveTo>
                    <a:pt x="14597" y="1"/>
                  </a:moveTo>
                  <a:lnTo>
                    <a:pt x="0" y="214"/>
                  </a:lnTo>
                  <a:lnTo>
                    <a:pt x="533" y="17900"/>
                  </a:lnTo>
                  <a:lnTo>
                    <a:pt x="13212" y="17900"/>
                  </a:lnTo>
                  <a:lnTo>
                    <a:pt x="14597" y="1"/>
                  </a:lnTo>
                  <a:close/>
                </a:path>
              </a:pathLst>
            </a:custGeom>
            <a:solidFill>
              <a:srgbClr val="FFC9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226;p3"/>
            <p:cNvSpPr/>
            <p:nvPr/>
          </p:nvSpPr>
          <p:spPr>
            <a:xfrm>
              <a:off x="3655855" y="987630"/>
              <a:ext cx="248609" cy="287820"/>
            </a:xfrm>
            <a:custGeom>
              <a:avLst/>
              <a:gdLst/>
              <a:ahLst/>
              <a:cxnLst/>
              <a:rect l="l" t="t" r="r" b="b"/>
              <a:pathLst>
                <a:path w="8098" h="9376" extrusionOk="0">
                  <a:moveTo>
                    <a:pt x="4368" y="0"/>
                  </a:moveTo>
                  <a:lnTo>
                    <a:pt x="0" y="2983"/>
                  </a:lnTo>
                  <a:lnTo>
                    <a:pt x="2131" y="9376"/>
                  </a:lnTo>
                  <a:lnTo>
                    <a:pt x="7032" y="9376"/>
                  </a:lnTo>
                  <a:lnTo>
                    <a:pt x="8097" y="4688"/>
                  </a:lnTo>
                  <a:lnTo>
                    <a:pt x="4368" y="0"/>
                  </a:lnTo>
                  <a:close/>
                </a:path>
              </a:pathLst>
            </a:custGeom>
            <a:solidFill>
              <a:srgbClr val="FF5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227;p3"/>
            <p:cNvSpPr/>
            <p:nvPr/>
          </p:nvSpPr>
          <p:spPr>
            <a:xfrm>
              <a:off x="3668933" y="925467"/>
              <a:ext cx="62168" cy="88347"/>
            </a:xfrm>
            <a:custGeom>
              <a:avLst/>
              <a:gdLst/>
              <a:ahLst/>
              <a:cxnLst/>
              <a:rect l="l" t="t" r="r" b="b"/>
              <a:pathLst>
                <a:path w="2025" h="2878" extrusionOk="0">
                  <a:moveTo>
                    <a:pt x="1705" y="1"/>
                  </a:moveTo>
                  <a:lnTo>
                    <a:pt x="0" y="1386"/>
                  </a:lnTo>
                  <a:lnTo>
                    <a:pt x="0" y="2877"/>
                  </a:lnTo>
                  <a:lnTo>
                    <a:pt x="2025" y="2345"/>
                  </a:lnTo>
                  <a:lnTo>
                    <a:pt x="1705"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228;p3"/>
            <p:cNvSpPr/>
            <p:nvPr/>
          </p:nvSpPr>
          <p:spPr>
            <a:xfrm>
              <a:off x="3744148" y="827358"/>
              <a:ext cx="160315" cy="160302"/>
            </a:xfrm>
            <a:custGeom>
              <a:avLst/>
              <a:gdLst/>
              <a:ahLst/>
              <a:cxnLst/>
              <a:rect l="l" t="t" r="r" b="b"/>
              <a:pathLst>
                <a:path w="5222" h="5222" extrusionOk="0">
                  <a:moveTo>
                    <a:pt x="5221" y="0"/>
                  </a:moveTo>
                  <a:lnTo>
                    <a:pt x="214" y="853"/>
                  </a:lnTo>
                  <a:lnTo>
                    <a:pt x="1" y="5221"/>
                  </a:lnTo>
                  <a:lnTo>
                    <a:pt x="1" y="5221"/>
                  </a:lnTo>
                  <a:lnTo>
                    <a:pt x="5221" y="4156"/>
                  </a:lnTo>
                  <a:lnTo>
                    <a:pt x="5221" y="0"/>
                  </a:lnTo>
                  <a:close/>
                </a:path>
              </a:pathLst>
            </a:custGeom>
            <a:solidFill>
              <a:srgbClr val="6B1E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229;p3"/>
            <p:cNvSpPr/>
            <p:nvPr/>
          </p:nvSpPr>
          <p:spPr>
            <a:xfrm>
              <a:off x="3610051" y="1030146"/>
              <a:ext cx="45835" cy="49085"/>
            </a:xfrm>
            <a:custGeom>
              <a:avLst/>
              <a:gdLst/>
              <a:ahLst/>
              <a:cxnLst/>
              <a:rect l="l" t="t" r="r" b="b"/>
              <a:pathLst>
                <a:path w="1493" h="1599" extrusionOk="0">
                  <a:moveTo>
                    <a:pt x="533" y="0"/>
                  </a:moveTo>
                  <a:lnTo>
                    <a:pt x="1" y="1172"/>
                  </a:lnTo>
                  <a:lnTo>
                    <a:pt x="533" y="1598"/>
                  </a:lnTo>
                  <a:lnTo>
                    <a:pt x="1492" y="320"/>
                  </a:lnTo>
                  <a:lnTo>
                    <a:pt x="53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230;p3"/>
            <p:cNvSpPr/>
            <p:nvPr/>
          </p:nvSpPr>
          <p:spPr>
            <a:xfrm>
              <a:off x="3547914" y="1079200"/>
              <a:ext cx="150491" cy="228973"/>
            </a:xfrm>
            <a:custGeom>
              <a:avLst/>
              <a:gdLst/>
              <a:ahLst/>
              <a:cxnLst/>
              <a:rect l="l" t="t" r="r" b="b"/>
              <a:pathLst>
                <a:path w="4902" h="7459" extrusionOk="0">
                  <a:moveTo>
                    <a:pt x="3197" y="0"/>
                  </a:moveTo>
                  <a:lnTo>
                    <a:pt x="0" y="6926"/>
                  </a:lnTo>
                  <a:lnTo>
                    <a:pt x="4582" y="7458"/>
                  </a:lnTo>
                  <a:lnTo>
                    <a:pt x="4901" y="4688"/>
                  </a:lnTo>
                  <a:lnTo>
                    <a:pt x="319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1" name="Google Shape;231;p3"/>
          <p:cNvGrpSpPr/>
          <p:nvPr/>
        </p:nvGrpSpPr>
        <p:grpSpPr>
          <a:xfrm>
            <a:off x="9354820" y="311150"/>
            <a:ext cx="1275715" cy="1861185"/>
            <a:chOff x="2458449" y="383490"/>
            <a:chExt cx="719608" cy="1180749"/>
          </a:xfrm>
        </p:grpSpPr>
        <p:sp>
          <p:nvSpPr>
            <p:cNvPr id="232" name="Google Shape;232;p3"/>
            <p:cNvSpPr/>
            <p:nvPr/>
          </p:nvSpPr>
          <p:spPr>
            <a:xfrm>
              <a:off x="2458449" y="383490"/>
              <a:ext cx="719608" cy="1180749"/>
            </a:xfrm>
            <a:custGeom>
              <a:avLst/>
              <a:gdLst/>
              <a:ahLst/>
              <a:cxnLst/>
              <a:rect l="l" t="t" r="r" b="b"/>
              <a:pathLst>
                <a:path w="23440" h="38464" extrusionOk="0">
                  <a:moveTo>
                    <a:pt x="0" y="1"/>
                  </a:moveTo>
                  <a:lnTo>
                    <a:pt x="1598" y="38463"/>
                  </a:lnTo>
                  <a:lnTo>
                    <a:pt x="21948" y="38463"/>
                  </a:lnTo>
                  <a:lnTo>
                    <a:pt x="23440" y="1"/>
                  </a:lnTo>
                  <a:close/>
                </a:path>
              </a:pathLst>
            </a:custGeom>
            <a:solidFill>
              <a:schemeClr val="accent2"/>
            </a:solidFill>
            <a:ln>
              <a:noFill/>
            </a:ln>
            <a:effectLst>
              <a:outerShdw dist="47625" dir="3000000" algn="bl" rotWithShape="0">
                <a:srgbClr val="000000">
                  <a:alpha val="3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233;p3"/>
            <p:cNvSpPr/>
            <p:nvPr/>
          </p:nvSpPr>
          <p:spPr>
            <a:xfrm>
              <a:off x="2491144" y="409675"/>
              <a:ext cx="657471" cy="1121840"/>
            </a:xfrm>
            <a:custGeom>
              <a:avLst/>
              <a:gdLst/>
              <a:ahLst/>
              <a:cxnLst/>
              <a:rect l="l" t="t" r="r" b="b"/>
              <a:pathLst>
                <a:path w="21416" h="36545" extrusionOk="0">
                  <a:moveTo>
                    <a:pt x="1" y="0"/>
                  </a:moveTo>
                  <a:lnTo>
                    <a:pt x="1919" y="36545"/>
                  </a:lnTo>
                  <a:lnTo>
                    <a:pt x="19924" y="36118"/>
                  </a:lnTo>
                  <a:lnTo>
                    <a:pt x="21416" y="320"/>
                  </a:lnTo>
                  <a:lnTo>
                    <a:pt x="1" y="0"/>
                  </a:lnTo>
                  <a:close/>
                </a:path>
              </a:pathLst>
            </a:custGeom>
            <a:solidFill>
              <a:srgbClr val="895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234;p3"/>
            <p:cNvSpPr/>
            <p:nvPr/>
          </p:nvSpPr>
          <p:spPr>
            <a:xfrm>
              <a:off x="2491144" y="409675"/>
              <a:ext cx="657471" cy="1121840"/>
            </a:xfrm>
            <a:custGeom>
              <a:avLst/>
              <a:gdLst/>
              <a:ahLst/>
              <a:cxnLst/>
              <a:rect l="l" t="t" r="r" b="b"/>
              <a:pathLst>
                <a:path w="21416" h="36545" fill="none" extrusionOk="0">
                  <a:moveTo>
                    <a:pt x="1919" y="36545"/>
                  </a:moveTo>
                  <a:lnTo>
                    <a:pt x="19924" y="36118"/>
                  </a:lnTo>
                  <a:lnTo>
                    <a:pt x="21416" y="320"/>
                  </a:lnTo>
                  <a:lnTo>
                    <a:pt x="1" y="0"/>
                  </a:lnTo>
                  <a:lnTo>
                    <a:pt x="1919" y="3654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235;p3"/>
            <p:cNvSpPr/>
            <p:nvPr/>
          </p:nvSpPr>
          <p:spPr>
            <a:xfrm>
              <a:off x="2523870" y="1518407"/>
              <a:ext cx="592049" cy="36008"/>
            </a:xfrm>
            <a:custGeom>
              <a:avLst/>
              <a:gdLst/>
              <a:ahLst/>
              <a:cxnLst/>
              <a:rect l="l" t="t" r="r" b="b"/>
              <a:pathLst>
                <a:path w="19285" h="1173" extrusionOk="0">
                  <a:moveTo>
                    <a:pt x="18858" y="0"/>
                  </a:moveTo>
                  <a:lnTo>
                    <a:pt x="853" y="427"/>
                  </a:lnTo>
                  <a:lnTo>
                    <a:pt x="0" y="1172"/>
                  </a:lnTo>
                  <a:lnTo>
                    <a:pt x="19285" y="1172"/>
                  </a:lnTo>
                  <a:lnTo>
                    <a:pt x="18858" y="0"/>
                  </a:lnTo>
                  <a:close/>
                </a:path>
              </a:pathLst>
            </a:custGeom>
            <a:solidFill>
              <a:srgbClr val="614F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236;p3"/>
            <p:cNvSpPr/>
            <p:nvPr/>
          </p:nvSpPr>
          <p:spPr>
            <a:xfrm>
              <a:off x="2523870" y="1518407"/>
              <a:ext cx="592049" cy="36008"/>
            </a:xfrm>
            <a:custGeom>
              <a:avLst/>
              <a:gdLst/>
              <a:ahLst/>
              <a:cxnLst/>
              <a:rect l="l" t="t" r="r" b="b"/>
              <a:pathLst>
                <a:path w="19285" h="1173" fill="none" extrusionOk="0">
                  <a:moveTo>
                    <a:pt x="18858" y="0"/>
                  </a:moveTo>
                  <a:lnTo>
                    <a:pt x="18858" y="0"/>
                  </a:lnTo>
                  <a:lnTo>
                    <a:pt x="853" y="427"/>
                  </a:lnTo>
                  <a:lnTo>
                    <a:pt x="0" y="1172"/>
                  </a:lnTo>
                  <a:lnTo>
                    <a:pt x="19285" y="1172"/>
                  </a:lnTo>
                  <a:lnTo>
                    <a:pt x="18858"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237;p3"/>
            <p:cNvSpPr/>
            <p:nvPr/>
          </p:nvSpPr>
          <p:spPr>
            <a:xfrm>
              <a:off x="2464988" y="393313"/>
              <a:ext cx="696737" cy="49085"/>
            </a:xfrm>
            <a:custGeom>
              <a:avLst/>
              <a:gdLst/>
              <a:ahLst/>
              <a:cxnLst/>
              <a:rect l="l" t="t" r="r" b="b"/>
              <a:pathLst>
                <a:path w="22695" h="1599" extrusionOk="0">
                  <a:moveTo>
                    <a:pt x="0" y="1"/>
                  </a:moveTo>
                  <a:lnTo>
                    <a:pt x="853" y="1492"/>
                  </a:lnTo>
                  <a:lnTo>
                    <a:pt x="853" y="533"/>
                  </a:lnTo>
                  <a:lnTo>
                    <a:pt x="22268" y="853"/>
                  </a:lnTo>
                  <a:lnTo>
                    <a:pt x="22161" y="1599"/>
                  </a:lnTo>
                  <a:lnTo>
                    <a:pt x="22694" y="1"/>
                  </a:lnTo>
                  <a:close/>
                </a:path>
              </a:pathLst>
            </a:custGeom>
            <a:solidFill>
              <a:srgbClr val="191919">
                <a:alpha val="26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238;p3"/>
            <p:cNvSpPr/>
            <p:nvPr/>
          </p:nvSpPr>
          <p:spPr>
            <a:xfrm>
              <a:off x="2464988" y="393313"/>
              <a:ext cx="696737" cy="49085"/>
            </a:xfrm>
            <a:custGeom>
              <a:avLst/>
              <a:gdLst/>
              <a:ahLst/>
              <a:cxnLst/>
              <a:rect l="l" t="t" r="r" b="b"/>
              <a:pathLst>
                <a:path w="22695" h="1599" fill="none" extrusionOk="0">
                  <a:moveTo>
                    <a:pt x="22694" y="1"/>
                  </a:moveTo>
                  <a:lnTo>
                    <a:pt x="0" y="1"/>
                  </a:lnTo>
                  <a:lnTo>
                    <a:pt x="853" y="1492"/>
                  </a:lnTo>
                  <a:lnTo>
                    <a:pt x="853" y="1492"/>
                  </a:lnTo>
                  <a:lnTo>
                    <a:pt x="853" y="533"/>
                  </a:lnTo>
                  <a:lnTo>
                    <a:pt x="22268" y="853"/>
                  </a:lnTo>
                  <a:lnTo>
                    <a:pt x="22161" y="1599"/>
                  </a:lnTo>
                  <a:lnTo>
                    <a:pt x="22694"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239;p3"/>
            <p:cNvSpPr/>
            <p:nvPr/>
          </p:nvSpPr>
          <p:spPr>
            <a:xfrm>
              <a:off x="2491144" y="409675"/>
              <a:ext cx="657471" cy="49085"/>
            </a:xfrm>
            <a:custGeom>
              <a:avLst/>
              <a:gdLst/>
              <a:ahLst/>
              <a:cxnLst/>
              <a:rect l="l" t="t" r="r" b="b"/>
              <a:pathLst>
                <a:path w="21416" h="1599" extrusionOk="0">
                  <a:moveTo>
                    <a:pt x="1" y="0"/>
                  </a:moveTo>
                  <a:lnTo>
                    <a:pt x="1" y="959"/>
                  </a:lnTo>
                  <a:lnTo>
                    <a:pt x="21203" y="1598"/>
                  </a:lnTo>
                  <a:lnTo>
                    <a:pt x="21309" y="1066"/>
                  </a:lnTo>
                  <a:lnTo>
                    <a:pt x="21416" y="320"/>
                  </a:lnTo>
                  <a:lnTo>
                    <a:pt x="1" y="0"/>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240;p3"/>
            <p:cNvSpPr/>
            <p:nvPr/>
          </p:nvSpPr>
          <p:spPr>
            <a:xfrm>
              <a:off x="2491144" y="409675"/>
              <a:ext cx="657471" cy="49085"/>
            </a:xfrm>
            <a:custGeom>
              <a:avLst/>
              <a:gdLst/>
              <a:ahLst/>
              <a:cxnLst/>
              <a:rect l="l" t="t" r="r" b="b"/>
              <a:pathLst>
                <a:path w="21416" h="1599" fill="none" extrusionOk="0">
                  <a:moveTo>
                    <a:pt x="1" y="0"/>
                  </a:moveTo>
                  <a:lnTo>
                    <a:pt x="1" y="959"/>
                  </a:lnTo>
                  <a:lnTo>
                    <a:pt x="21203" y="1598"/>
                  </a:lnTo>
                  <a:lnTo>
                    <a:pt x="21309" y="1066"/>
                  </a:lnTo>
                  <a:lnTo>
                    <a:pt x="21416" y="32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241;p3"/>
            <p:cNvSpPr/>
            <p:nvPr/>
          </p:nvSpPr>
          <p:spPr>
            <a:xfrm>
              <a:off x="2595831" y="550300"/>
              <a:ext cx="448128" cy="847128"/>
            </a:xfrm>
            <a:custGeom>
              <a:avLst/>
              <a:gdLst/>
              <a:ahLst/>
              <a:cxnLst/>
              <a:rect l="l" t="t" r="r" b="b"/>
              <a:pathLst>
                <a:path w="14597" h="27596" extrusionOk="0">
                  <a:moveTo>
                    <a:pt x="0" y="1"/>
                  </a:moveTo>
                  <a:lnTo>
                    <a:pt x="1172" y="27595"/>
                  </a:lnTo>
                  <a:lnTo>
                    <a:pt x="13851" y="27595"/>
                  </a:lnTo>
                  <a:lnTo>
                    <a:pt x="14597" y="1"/>
                  </a:lnTo>
                  <a:close/>
                </a:path>
              </a:pathLst>
            </a:custGeom>
            <a:solidFill>
              <a:srgbClr val="FFC9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242;p3"/>
            <p:cNvSpPr/>
            <p:nvPr/>
          </p:nvSpPr>
          <p:spPr>
            <a:xfrm>
              <a:off x="2595831" y="550300"/>
              <a:ext cx="448128" cy="847128"/>
            </a:xfrm>
            <a:custGeom>
              <a:avLst/>
              <a:gdLst/>
              <a:ahLst/>
              <a:cxnLst/>
              <a:rect l="l" t="t" r="r" b="b"/>
              <a:pathLst>
                <a:path w="14597" h="27596" fill="none" extrusionOk="0">
                  <a:moveTo>
                    <a:pt x="1172" y="27595"/>
                  </a:moveTo>
                  <a:lnTo>
                    <a:pt x="0" y="1"/>
                  </a:lnTo>
                  <a:lnTo>
                    <a:pt x="14597" y="1"/>
                  </a:lnTo>
                  <a:lnTo>
                    <a:pt x="13851" y="27595"/>
                  </a:lnTo>
                  <a:lnTo>
                    <a:pt x="1172" y="2759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243;p3"/>
            <p:cNvSpPr/>
            <p:nvPr/>
          </p:nvSpPr>
          <p:spPr>
            <a:xfrm>
              <a:off x="2641605" y="821758"/>
              <a:ext cx="206089" cy="366344"/>
            </a:xfrm>
            <a:custGeom>
              <a:avLst/>
              <a:gdLst/>
              <a:ahLst/>
              <a:cxnLst/>
              <a:rect l="l" t="t" r="r" b="b"/>
              <a:pathLst>
                <a:path w="6713" h="11934" extrusionOk="0">
                  <a:moveTo>
                    <a:pt x="1" y="1"/>
                  </a:moveTo>
                  <a:lnTo>
                    <a:pt x="1066" y="11507"/>
                  </a:lnTo>
                  <a:lnTo>
                    <a:pt x="5115" y="11934"/>
                  </a:lnTo>
                  <a:lnTo>
                    <a:pt x="6713" y="6713"/>
                  </a:lnTo>
                  <a:lnTo>
                    <a:pt x="1" y="1"/>
                  </a:lnTo>
                  <a:close/>
                </a:path>
              </a:pathLst>
            </a:custGeom>
            <a:solidFill>
              <a:srgbClr val="FF5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244;p3"/>
            <p:cNvSpPr/>
            <p:nvPr/>
          </p:nvSpPr>
          <p:spPr>
            <a:xfrm>
              <a:off x="2641605" y="821758"/>
              <a:ext cx="206089" cy="366344"/>
            </a:xfrm>
            <a:custGeom>
              <a:avLst/>
              <a:gdLst/>
              <a:ahLst/>
              <a:cxnLst/>
              <a:rect l="l" t="t" r="r" b="b"/>
              <a:pathLst>
                <a:path w="6713" h="11934" fill="none" extrusionOk="0">
                  <a:moveTo>
                    <a:pt x="1" y="1"/>
                  </a:moveTo>
                  <a:lnTo>
                    <a:pt x="6713" y="6713"/>
                  </a:lnTo>
                  <a:lnTo>
                    <a:pt x="5115" y="11934"/>
                  </a:lnTo>
                  <a:lnTo>
                    <a:pt x="1066" y="11507"/>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245;p3"/>
            <p:cNvSpPr/>
            <p:nvPr/>
          </p:nvSpPr>
          <p:spPr>
            <a:xfrm>
              <a:off x="2814968" y="1132478"/>
              <a:ext cx="45835" cy="143941"/>
            </a:xfrm>
            <a:custGeom>
              <a:avLst/>
              <a:gdLst/>
              <a:ahLst/>
              <a:cxnLst/>
              <a:rect l="l" t="t" r="r" b="b"/>
              <a:pathLst>
                <a:path w="1493" h="4689" extrusionOk="0">
                  <a:moveTo>
                    <a:pt x="214" y="0"/>
                  </a:moveTo>
                  <a:lnTo>
                    <a:pt x="1" y="4688"/>
                  </a:lnTo>
                  <a:lnTo>
                    <a:pt x="1492" y="4369"/>
                  </a:lnTo>
                  <a:lnTo>
                    <a:pt x="149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246;p3"/>
            <p:cNvSpPr/>
            <p:nvPr/>
          </p:nvSpPr>
          <p:spPr>
            <a:xfrm>
              <a:off x="2814968" y="1132478"/>
              <a:ext cx="45835" cy="143941"/>
            </a:xfrm>
            <a:custGeom>
              <a:avLst/>
              <a:gdLst/>
              <a:ahLst/>
              <a:cxnLst/>
              <a:rect l="l" t="t" r="r" b="b"/>
              <a:pathLst>
                <a:path w="1493" h="4689" fill="none" extrusionOk="0">
                  <a:moveTo>
                    <a:pt x="1" y="4688"/>
                  </a:moveTo>
                  <a:lnTo>
                    <a:pt x="214" y="0"/>
                  </a:lnTo>
                  <a:lnTo>
                    <a:pt x="1492" y="0"/>
                  </a:lnTo>
                  <a:lnTo>
                    <a:pt x="1492" y="4369"/>
                  </a:lnTo>
                  <a:lnTo>
                    <a:pt x="1" y="4688"/>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247;p3"/>
            <p:cNvSpPr/>
            <p:nvPr/>
          </p:nvSpPr>
          <p:spPr>
            <a:xfrm>
              <a:off x="2821507" y="579739"/>
              <a:ext cx="179933" cy="425222"/>
            </a:xfrm>
            <a:custGeom>
              <a:avLst/>
              <a:gdLst/>
              <a:ahLst/>
              <a:cxnLst/>
              <a:rect l="l" t="t" r="r" b="b"/>
              <a:pathLst>
                <a:path w="5861" h="13852" extrusionOk="0">
                  <a:moveTo>
                    <a:pt x="5861" y="0"/>
                  </a:moveTo>
                  <a:lnTo>
                    <a:pt x="1918" y="533"/>
                  </a:lnTo>
                  <a:lnTo>
                    <a:pt x="1" y="10442"/>
                  </a:lnTo>
                  <a:lnTo>
                    <a:pt x="1279" y="13851"/>
                  </a:lnTo>
                  <a:lnTo>
                    <a:pt x="3836" y="12892"/>
                  </a:lnTo>
                  <a:lnTo>
                    <a:pt x="5861"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248;p3"/>
            <p:cNvSpPr/>
            <p:nvPr/>
          </p:nvSpPr>
          <p:spPr>
            <a:xfrm>
              <a:off x="2821507" y="579739"/>
              <a:ext cx="179933" cy="425222"/>
            </a:xfrm>
            <a:custGeom>
              <a:avLst/>
              <a:gdLst/>
              <a:ahLst/>
              <a:cxnLst/>
              <a:rect l="l" t="t" r="r" b="b"/>
              <a:pathLst>
                <a:path w="5861" h="13852" fill="none" extrusionOk="0">
                  <a:moveTo>
                    <a:pt x="1279" y="13851"/>
                  </a:moveTo>
                  <a:lnTo>
                    <a:pt x="1" y="10442"/>
                  </a:lnTo>
                  <a:lnTo>
                    <a:pt x="1918" y="533"/>
                  </a:lnTo>
                  <a:lnTo>
                    <a:pt x="5861" y="0"/>
                  </a:lnTo>
                  <a:lnTo>
                    <a:pt x="3836" y="12892"/>
                  </a:lnTo>
                  <a:lnTo>
                    <a:pt x="1279" y="1385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249;p3"/>
            <p:cNvSpPr/>
            <p:nvPr/>
          </p:nvSpPr>
          <p:spPr>
            <a:xfrm>
              <a:off x="2847663" y="972206"/>
              <a:ext cx="124335" cy="137402"/>
            </a:xfrm>
            <a:custGeom>
              <a:avLst/>
              <a:gdLst/>
              <a:ahLst/>
              <a:cxnLst/>
              <a:rect l="l" t="t" r="r" b="b"/>
              <a:pathLst>
                <a:path w="4050" h="4476" extrusionOk="0">
                  <a:moveTo>
                    <a:pt x="4050" y="1"/>
                  </a:moveTo>
                  <a:lnTo>
                    <a:pt x="427" y="1279"/>
                  </a:lnTo>
                  <a:lnTo>
                    <a:pt x="1" y="4156"/>
                  </a:lnTo>
                  <a:lnTo>
                    <a:pt x="427" y="4476"/>
                  </a:lnTo>
                  <a:lnTo>
                    <a:pt x="3517" y="4156"/>
                  </a:lnTo>
                  <a:lnTo>
                    <a:pt x="405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250;p3"/>
            <p:cNvSpPr/>
            <p:nvPr/>
          </p:nvSpPr>
          <p:spPr>
            <a:xfrm>
              <a:off x="2847663" y="972206"/>
              <a:ext cx="124335" cy="137402"/>
            </a:xfrm>
            <a:custGeom>
              <a:avLst/>
              <a:gdLst/>
              <a:ahLst/>
              <a:cxnLst/>
              <a:rect l="l" t="t" r="r" b="b"/>
              <a:pathLst>
                <a:path w="4050" h="4476" fill="none" extrusionOk="0">
                  <a:moveTo>
                    <a:pt x="1" y="4156"/>
                  </a:moveTo>
                  <a:lnTo>
                    <a:pt x="427" y="1279"/>
                  </a:lnTo>
                  <a:lnTo>
                    <a:pt x="4050" y="1"/>
                  </a:lnTo>
                  <a:lnTo>
                    <a:pt x="3517" y="4156"/>
                  </a:lnTo>
                  <a:lnTo>
                    <a:pt x="427" y="4476"/>
                  </a:lnTo>
                  <a:lnTo>
                    <a:pt x="1" y="4156"/>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251;p3"/>
            <p:cNvSpPr/>
            <p:nvPr/>
          </p:nvSpPr>
          <p:spPr>
            <a:xfrm>
              <a:off x="2743007" y="883920"/>
              <a:ext cx="94894" cy="107932"/>
            </a:xfrm>
            <a:custGeom>
              <a:avLst/>
              <a:gdLst/>
              <a:ahLst/>
              <a:cxnLst/>
              <a:rect l="l" t="t" r="r" b="b"/>
              <a:pathLst>
                <a:path w="3091" h="3516" extrusionOk="0">
                  <a:moveTo>
                    <a:pt x="1386" y="0"/>
                  </a:moveTo>
                  <a:lnTo>
                    <a:pt x="1" y="213"/>
                  </a:lnTo>
                  <a:lnTo>
                    <a:pt x="2771" y="3516"/>
                  </a:lnTo>
                  <a:lnTo>
                    <a:pt x="3090" y="2983"/>
                  </a:lnTo>
                  <a:lnTo>
                    <a:pt x="1386" y="0"/>
                  </a:lnTo>
                  <a:close/>
                </a:path>
              </a:pathLst>
            </a:custGeom>
            <a:solidFill>
              <a:srgbClr val="FF98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252;p3"/>
            <p:cNvSpPr/>
            <p:nvPr/>
          </p:nvSpPr>
          <p:spPr>
            <a:xfrm>
              <a:off x="2743007" y="883920"/>
              <a:ext cx="94894" cy="107932"/>
            </a:xfrm>
            <a:custGeom>
              <a:avLst/>
              <a:gdLst/>
              <a:ahLst/>
              <a:cxnLst/>
              <a:rect l="l" t="t" r="r" b="b"/>
              <a:pathLst>
                <a:path w="3091" h="3516" fill="none" extrusionOk="0">
                  <a:moveTo>
                    <a:pt x="2771" y="3516"/>
                  </a:moveTo>
                  <a:lnTo>
                    <a:pt x="1" y="213"/>
                  </a:lnTo>
                  <a:lnTo>
                    <a:pt x="1386" y="0"/>
                  </a:lnTo>
                  <a:lnTo>
                    <a:pt x="3090" y="2983"/>
                  </a:lnTo>
                  <a:lnTo>
                    <a:pt x="2771" y="3516"/>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 name="Google Shape;253;p3"/>
            <p:cNvSpPr/>
            <p:nvPr/>
          </p:nvSpPr>
          <p:spPr>
            <a:xfrm>
              <a:off x="2723390" y="681133"/>
              <a:ext cx="206089" cy="493892"/>
            </a:xfrm>
            <a:custGeom>
              <a:avLst/>
              <a:gdLst/>
              <a:ahLst/>
              <a:cxnLst/>
              <a:rect l="l" t="t" r="r" b="b"/>
              <a:pathLst>
                <a:path w="6713" h="16089" extrusionOk="0">
                  <a:moveTo>
                    <a:pt x="2025" y="6606"/>
                  </a:moveTo>
                  <a:lnTo>
                    <a:pt x="3729" y="9589"/>
                  </a:lnTo>
                  <a:lnTo>
                    <a:pt x="3410" y="10122"/>
                  </a:lnTo>
                  <a:lnTo>
                    <a:pt x="640" y="6819"/>
                  </a:lnTo>
                  <a:lnTo>
                    <a:pt x="2025" y="6606"/>
                  </a:lnTo>
                  <a:close/>
                  <a:moveTo>
                    <a:pt x="4582" y="0"/>
                  </a:moveTo>
                  <a:lnTo>
                    <a:pt x="1066" y="107"/>
                  </a:lnTo>
                  <a:lnTo>
                    <a:pt x="0" y="7245"/>
                  </a:lnTo>
                  <a:lnTo>
                    <a:pt x="4049" y="11294"/>
                  </a:lnTo>
                  <a:lnTo>
                    <a:pt x="2770" y="15343"/>
                  </a:lnTo>
                  <a:lnTo>
                    <a:pt x="3090" y="15769"/>
                  </a:lnTo>
                  <a:lnTo>
                    <a:pt x="3197" y="14703"/>
                  </a:lnTo>
                  <a:lnTo>
                    <a:pt x="4475" y="14703"/>
                  </a:lnTo>
                  <a:lnTo>
                    <a:pt x="4475" y="16088"/>
                  </a:lnTo>
                  <a:lnTo>
                    <a:pt x="6713" y="15130"/>
                  </a:lnTo>
                  <a:lnTo>
                    <a:pt x="6713" y="13744"/>
                  </a:lnTo>
                  <a:lnTo>
                    <a:pt x="4475" y="13958"/>
                  </a:lnTo>
                  <a:lnTo>
                    <a:pt x="4049" y="13638"/>
                  </a:lnTo>
                  <a:lnTo>
                    <a:pt x="4475" y="10761"/>
                  </a:lnTo>
                  <a:lnTo>
                    <a:pt x="6499" y="10015"/>
                  </a:lnTo>
                  <a:lnTo>
                    <a:pt x="6499" y="9802"/>
                  </a:lnTo>
                  <a:lnTo>
                    <a:pt x="4475" y="10548"/>
                  </a:lnTo>
                  <a:lnTo>
                    <a:pt x="3197" y="7139"/>
                  </a:lnTo>
                  <a:lnTo>
                    <a:pt x="4582" y="0"/>
                  </a:lnTo>
                  <a:close/>
                </a:path>
              </a:pathLst>
            </a:custGeom>
            <a:solidFill>
              <a:srgbClr val="FF7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254;p3"/>
            <p:cNvSpPr/>
            <p:nvPr/>
          </p:nvSpPr>
          <p:spPr>
            <a:xfrm>
              <a:off x="2743007" y="883920"/>
              <a:ext cx="94894" cy="107932"/>
            </a:xfrm>
            <a:custGeom>
              <a:avLst/>
              <a:gdLst/>
              <a:ahLst/>
              <a:cxnLst/>
              <a:rect l="l" t="t" r="r" b="b"/>
              <a:pathLst>
                <a:path w="3091" h="3516" fill="none" extrusionOk="0">
                  <a:moveTo>
                    <a:pt x="2771" y="3516"/>
                  </a:moveTo>
                  <a:lnTo>
                    <a:pt x="1" y="213"/>
                  </a:lnTo>
                  <a:lnTo>
                    <a:pt x="1386" y="0"/>
                  </a:lnTo>
                  <a:lnTo>
                    <a:pt x="3090" y="2983"/>
                  </a:lnTo>
                  <a:lnTo>
                    <a:pt x="2771" y="3516"/>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255;p3"/>
            <p:cNvSpPr/>
            <p:nvPr/>
          </p:nvSpPr>
          <p:spPr>
            <a:xfrm>
              <a:off x="2723390" y="681133"/>
              <a:ext cx="206089" cy="493892"/>
            </a:xfrm>
            <a:custGeom>
              <a:avLst/>
              <a:gdLst/>
              <a:ahLst/>
              <a:cxnLst/>
              <a:rect l="l" t="t" r="r" b="b"/>
              <a:pathLst>
                <a:path w="6713" h="16089" fill="none" extrusionOk="0">
                  <a:moveTo>
                    <a:pt x="4582" y="0"/>
                  </a:moveTo>
                  <a:lnTo>
                    <a:pt x="1066" y="107"/>
                  </a:lnTo>
                  <a:lnTo>
                    <a:pt x="0" y="7245"/>
                  </a:lnTo>
                  <a:lnTo>
                    <a:pt x="4049" y="11294"/>
                  </a:lnTo>
                  <a:lnTo>
                    <a:pt x="2770" y="15343"/>
                  </a:lnTo>
                  <a:lnTo>
                    <a:pt x="3090" y="15769"/>
                  </a:lnTo>
                  <a:lnTo>
                    <a:pt x="3197" y="14703"/>
                  </a:lnTo>
                  <a:lnTo>
                    <a:pt x="4475" y="14703"/>
                  </a:lnTo>
                  <a:lnTo>
                    <a:pt x="4475" y="16088"/>
                  </a:lnTo>
                  <a:lnTo>
                    <a:pt x="6713" y="15130"/>
                  </a:lnTo>
                  <a:lnTo>
                    <a:pt x="6713" y="13744"/>
                  </a:lnTo>
                  <a:lnTo>
                    <a:pt x="4475" y="13958"/>
                  </a:lnTo>
                  <a:lnTo>
                    <a:pt x="4049" y="13638"/>
                  </a:lnTo>
                  <a:lnTo>
                    <a:pt x="4475" y="10761"/>
                  </a:lnTo>
                  <a:lnTo>
                    <a:pt x="6499" y="10015"/>
                  </a:lnTo>
                  <a:lnTo>
                    <a:pt x="6499" y="9802"/>
                  </a:lnTo>
                  <a:lnTo>
                    <a:pt x="4475" y="10548"/>
                  </a:lnTo>
                  <a:lnTo>
                    <a:pt x="3197" y="7139"/>
                  </a:lnTo>
                  <a:lnTo>
                    <a:pt x="4582"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256;p3"/>
            <p:cNvSpPr/>
            <p:nvPr/>
          </p:nvSpPr>
          <p:spPr>
            <a:xfrm>
              <a:off x="2707027" y="903536"/>
              <a:ext cx="140667" cy="248588"/>
            </a:xfrm>
            <a:custGeom>
              <a:avLst/>
              <a:gdLst/>
              <a:ahLst/>
              <a:cxnLst/>
              <a:rect l="l" t="t" r="r" b="b"/>
              <a:pathLst>
                <a:path w="4582" h="8098" extrusionOk="0">
                  <a:moveTo>
                    <a:pt x="533" y="0"/>
                  </a:moveTo>
                  <a:lnTo>
                    <a:pt x="1" y="4049"/>
                  </a:lnTo>
                  <a:lnTo>
                    <a:pt x="3303" y="8098"/>
                  </a:lnTo>
                  <a:lnTo>
                    <a:pt x="4582" y="4049"/>
                  </a:lnTo>
                  <a:lnTo>
                    <a:pt x="53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257;p3"/>
            <p:cNvSpPr/>
            <p:nvPr/>
          </p:nvSpPr>
          <p:spPr>
            <a:xfrm>
              <a:off x="2707027" y="903536"/>
              <a:ext cx="140667" cy="248588"/>
            </a:xfrm>
            <a:custGeom>
              <a:avLst/>
              <a:gdLst/>
              <a:ahLst/>
              <a:cxnLst/>
              <a:rect l="l" t="t" r="r" b="b"/>
              <a:pathLst>
                <a:path w="4582" h="8098" fill="none" extrusionOk="0">
                  <a:moveTo>
                    <a:pt x="533" y="0"/>
                  </a:moveTo>
                  <a:lnTo>
                    <a:pt x="1" y="4049"/>
                  </a:lnTo>
                  <a:lnTo>
                    <a:pt x="3303" y="8098"/>
                  </a:lnTo>
                  <a:lnTo>
                    <a:pt x="4582" y="4049"/>
                  </a:lnTo>
                  <a:lnTo>
                    <a:pt x="533"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 name="Google Shape;258;p3"/>
            <p:cNvSpPr/>
            <p:nvPr/>
          </p:nvSpPr>
          <p:spPr>
            <a:xfrm>
              <a:off x="2818253" y="1132478"/>
              <a:ext cx="42550" cy="55624"/>
            </a:xfrm>
            <a:custGeom>
              <a:avLst/>
              <a:gdLst/>
              <a:ahLst/>
              <a:cxnLst/>
              <a:rect l="l" t="t" r="r" b="b"/>
              <a:pathLst>
                <a:path w="1386" h="1812" extrusionOk="0">
                  <a:moveTo>
                    <a:pt x="107" y="0"/>
                  </a:moveTo>
                  <a:lnTo>
                    <a:pt x="0" y="1066"/>
                  </a:lnTo>
                  <a:lnTo>
                    <a:pt x="639" y="1812"/>
                  </a:lnTo>
                  <a:lnTo>
                    <a:pt x="1385" y="1385"/>
                  </a:lnTo>
                  <a:lnTo>
                    <a:pt x="1385" y="0"/>
                  </a:lnTo>
                  <a:close/>
                </a:path>
              </a:pathLst>
            </a:custGeom>
            <a:solidFill>
              <a:srgbClr val="9F26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259;p3"/>
            <p:cNvSpPr/>
            <p:nvPr/>
          </p:nvSpPr>
          <p:spPr>
            <a:xfrm>
              <a:off x="2818253" y="1132478"/>
              <a:ext cx="42550" cy="55624"/>
            </a:xfrm>
            <a:custGeom>
              <a:avLst/>
              <a:gdLst/>
              <a:ahLst/>
              <a:cxnLst/>
              <a:rect l="l" t="t" r="r" b="b"/>
              <a:pathLst>
                <a:path w="1386" h="1812" fill="none" extrusionOk="0">
                  <a:moveTo>
                    <a:pt x="1385" y="0"/>
                  </a:moveTo>
                  <a:lnTo>
                    <a:pt x="107" y="0"/>
                  </a:lnTo>
                  <a:lnTo>
                    <a:pt x="0" y="1066"/>
                  </a:lnTo>
                  <a:lnTo>
                    <a:pt x="639" y="1812"/>
                  </a:lnTo>
                  <a:lnTo>
                    <a:pt x="1385" y="1385"/>
                  </a:lnTo>
                  <a:lnTo>
                    <a:pt x="1385"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260;p3"/>
            <p:cNvSpPr/>
            <p:nvPr/>
          </p:nvSpPr>
          <p:spPr>
            <a:xfrm>
              <a:off x="2821507" y="677848"/>
              <a:ext cx="101433" cy="327113"/>
            </a:xfrm>
            <a:custGeom>
              <a:avLst/>
              <a:gdLst/>
              <a:ahLst/>
              <a:cxnLst/>
              <a:rect l="l" t="t" r="r" b="b"/>
              <a:pathLst>
                <a:path w="3304" h="10656" extrusionOk="0">
                  <a:moveTo>
                    <a:pt x="2877" y="1"/>
                  </a:moveTo>
                  <a:lnTo>
                    <a:pt x="1386" y="107"/>
                  </a:lnTo>
                  <a:lnTo>
                    <a:pt x="1" y="7246"/>
                  </a:lnTo>
                  <a:lnTo>
                    <a:pt x="1279" y="10655"/>
                  </a:lnTo>
                  <a:lnTo>
                    <a:pt x="3303" y="9909"/>
                  </a:lnTo>
                  <a:lnTo>
                    <a:pt x="2877" y="1"/>
                  </a:lnTo>
                  <a:close/>
                </a:path>
              </a:pathLst>
            </a:custGeom>
            <a:solidFill>
              <a:srgbClr val="6B12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261;p3"/>
            <p:cNvSpPr/>
            <p:nvPr/>
          </p:nvSpPr>
          <p:spPr>
            <a:xfrm>
              <a:off x="2821507" y="677848"/>
              <a:ext cx="101433" cy="327113"/>
            </a:xfrm>
            <a:custGeom>
              <a:avLst/>
              <a:gdLst/>
              <a:ahLst/>
              <a:cxnLst/>
              <a:rect l="l" t="t" r="r" b="b"/>
              <a:pathLst>
                <a:path w="3304" h="10656" fill="none" extrusionOk="0">
                  <a:moveTo>
                    <a:pt x="2877" y="1"/>
                  </a:moveTo>
                  <a:lnTo>
                    <a:pt x="1386" y="107"/>
                  </a:lnTo>
                  <a:lnTo>
                    <a:pt x="1" y="7246"/>
                  </a:lnTo>
                  <a:lnTo>
                    <a:pt x="1279" y="10655"/>
                  </a:lnTo>
                  <a:lnTo>
                    <a:pt x="3303" y="9909"/>
                  </a:lnTo>
                  <a:lnTo>
                    <a:pt x="2877"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262;p3"/>
            <p:cNvSpPr/>
            <p:nvPr/>
          </p:nvSpPr>
          <p:spPr>
            <a:xfrm>
              <a:off x="2847663" y="988568"/>
              <a:ext cx="81815" cy="121040"/>
            </a:xfrm>
            <a:custGeom>
              <a:avLst/>
              <a:gdLst/>
              <a:ahLst/>
              <a:cxnLst/>
              <a:rect l="l" t="t" r="r" b="b"/>
              <a:pathLst>
                <a:path w="2665" h="3943" extrusionOk="0">
                  <a:moveTo>
                    <a:pt x="2451" y="0"/>
                  </a:moveTo>
                  <a:lnTo>
                    <a:pt x="427" y="746"/>
                  </a:lnTo>
                  <a:lnTo>
                    <a:pt x="1" y="3623"/>
                  </a:lnTo>
                  <a:lnTo>
                    <a:pt x="427" y="3943"/>
                  </a:lnTo>
                  <a:lnTo>
                    <a:pt x="2665" y="3729"/>
                  </a:lnTo>
                  <a:lnTo>
                    <a:pt x="24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 name="Google Shape;263;p3"/>
            <p:cNvSpPr/>
            <p:nvPr/>
          </p:nvSpPr>
          <p:spPr>
            <a:xfrm>
              <a:off x="2847663" y="988568"/>
              <a:ext cx="81815" cy="121040"/>
            </a:xfrm>
            <a:custGeom>
              <a:avLst/>
              <a:gdLst/>
              <a:ahLst/>
              <a:cxnLst/>
              <a:rect l="l" t="t" r="r" b="b"/>
              <a:pathLst>
                <a:path w="2665" h="3943" fill="none" extrusionOk="0">
                  <a:moveTo>
                    <a:pt x="2451" y="0"/>
                  </a:moveTo>
                  <a:lnTo>
                    <a:pt x="427" y="746"/>
                  </a:lnTo>
                  <a:lnTo>
                    <a:pt x="1" y="3623"/>
                  </a:lnTo>
                  <a:lnTo>
                    <a:pt x="427" y="3943"/>
                  </a:lnTo>
                  <a:lnTo>
                    <a:pt x="2665" y="3729"/>
                  </a:lnTo>
                  <a:lnTo>
                    <a:pt x="245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 name="Google Shape;264;p3"/>
            <p:cNvSpPr/>
            <p:nvPr/>
          </p:nvSpPr>
          <p:spPr>
            <a:xfrm>
              <a:off x="2743007" y="883920"/>
              <a:ext cx="94894" cy="107932"/>
            </a:xfrm>
            <a:custGeom>
              <a:avLst/>
              <a:gdLst/>
              <a:ahLst/>
              <a:cxnLst/>
              <a:rect l="l" t="t" r="r" b="b"/>
              <a:pathLst>
                <a:path w="3091" h="3516" extrusionOk="0">
                  <a:moveTo>
                    <a:pt x="1386" y="0"/>
                  </a:moveTo>
                  <a:lnTo>
                    <a:pt x="1" y="213"/>
                  </a:lnTo>
                  <a:lnTo>
                    <a:pt x="2771" y="3516"/>
                  </a:lnTo>
                  <a:lnTo>
                    <a:pt x="3090" y="2983"/>
                  </a:lnTo>
                  <a:lnTo>
                    <a:pt x="138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 name="Google Shape;265;p3"/>
            <p:cNvSpPr/>
            <p:nvPr/>
          </p:nvSpPr>
          <p:spPr>
            <a:xfrm>
              <a:off x="2743007" y="883920"/>
              <a:ext cx="94894" cy="107932"/>
            </a:xfrm>
            <a:custGeom>
              <a:avLst/>
              <a:gdLst/>
              <a:ahLst/>
              <a:cxnLst/>
              <a:rect l="l" t="t" r="r" b="b"/>
              <a:pathLst>
                <a:path w="3091" h="3516" fill="none" extrusionOk="0">
                  <a:moveTo>
                    <a:pt x="1386" y="0"/>
                  </a:moveTo>
                  <a:lnTo>
                    <a:pt x="1" y="213"/>
                  </a:lnTo>
                  <a:lnTo>
                    <a:pt x="2771" y="3516"/>
                  </a:lnTo>
                  <a:lnTo>
                    <a:pt x="3090" y="2983"/>
                  </a:lnTo>
                  <a:lnTo>
                    <a:pt x="1386"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6" name="Google Shape;266;p3"/>
          <p:cNvGrpSpPr/>
          <p:nvPr/>
        </p:nvGrpSpPr>
        <p:grpSpPr>
          <a:xfrm>
            <a:off x="-299085" y="3636010"/>
            <a:ext cx="1745615" cy="3321050"/>
            <a:chOff x="-2306975" y="-1486200"/>
            <a:chExt cx="1429125" cy="3057225"/>
          </a:xfrm>
        </p:grpSpPr>
        <p:grpSp>
          <p:nvGrpSpPr>
            <p:cNvPr id="7" name="Google Shape;267;p3"/>
            <p:cNvGrpSpPr/>
            <p:nvPr/>
          </p:nvGrpSpPr>
          <p:grpSpPr>
            <a:xfrm>
              <a:off x="-2306975" y="-1486200"/>
              <a:ext cx="1429125" cy="3004725"/>
              <a:chOff x="-2306975" y="-1486200"/>
              <a:chExt cx="1429125" cy="3004725"/>
            </a:xfrm>
          </p:grpSpPr>
          <p:sp>
            <p:nvSpPr>
              <p:cNvPr id="268" name="Google Shape;268;p3"/>
              <p:cNvSpPr/>
              <p:nvPr/>
            </p:nvSpPr>
            <p:spPr>
              <a:xfrm>
                <a:off x="-1450650" y="-1486200"/>
                <a:ext cx="195075" cy="893900"/>
              </a:xfrm>
              <a:custGeom>
                <a:avLst/>
                <a:gdLst/>
                <a:ahLst/>
                <a:cxnLst/>
                <a:rect l="l" t="t" r="r" b="b"/>
                <a:pathLst>
                  <a:path w="7803" h="35756" extrusionOk="0">
                    <a:moveTo>
                      <a:pt x="6089" y="0"/>
                    </a:moveTo>
                    <a:lnTo>
                      <a:pt x="5842" y="723"/>
                    </a:lnTo>
                    <a:lnTo>
                      <a:pt x="5176" y="2645"/>
                    </a:lnTo>
                    <a:lnTo>
                      <a:pt x="4225" y="5461"/>
                    </a:lnTo>
                    <a:lnTo>
                      <a:pt x="3692" y="7098"/>
                    </a:lnTo>
                    <a:lnTo>
                      <a:pt x="3140" y="8849"/>
                    </a:lnTo>
                    <a:lnTo>
                      <a:pt x="2588" y="10656"/>
                    </a:lnTo>
                    <a:lnTo>
                      <a:pt x="2036" y="12483"/>
                    </a:lnTo>
                    <a:lnTo>
                      <a:pt x="1522" y="14310"/>
                    </a:lnTo>
                    <a:lnTo>
                      <a:pt x="1066" y="16080"/>
                    </a:lnTo>
                    <a:lnTo>
                      <a:pt x="856" y="16917"/>
                    </a:lnTo>
                    <a:lnTo>
                      <a:pt x="666" y="17735"/>
                    </a:lnTo>
                    <a:lnTo>
                      <a:pt x="495" y="18534"/>
                    </a:lnTo>
                    <a:lnTo>
                      <a:pt x="343" y="19277"/>
                    </a:lnTo>
                    <a:lnTo>
                      <a:pt x="228" y="19981"/>
                    </a:lnTo>
                    <a:lnTo>
                      <a:pt x="133" y="20647"/>
                    </a:lnTo>
                    <a:lnTo>
                      <a:pt x="57" y="21237"/>
                    </a:lnTo>
                    <a:lnTo>
                      <a:pt x="19" y="21788"/>
                    </a:lnTo>
                    <a:lnTo>
                      <a:pt x="0" y="22854"/>
                    </a:lnTo>
                    <a:lnTo>
                      <a:pt x="38" y="23958"/>
                    </a:lnTo>
                    <a:lnTo>
                      <a:pt x="95" y="25119"/>
                    </a:lnTo>
                    <a:lnTo>
                      <a:pt x="171" y="26279"/>
                    </a:lnTo>
                    <a:lnTo>
                      <a:pt x="286" y="27459"/>
                    </a:lnTo>
                    <a:lnTo>
                      <a:pt x="419" y="28620"/>
                    </a:lnTo>
                    <a:lnTo>
                      <a:pt x="571" y="29743"/>
                    </a:lnTo>
                    <a:lnTo>
                      <a:pt x="704" y="30827"/>
                    </a:lnTo>
                    <a:lnTo>
                      <a:pt x="1009" y="32787"/>
                    </a:lnTo>
                    <a:lnTo>
                      <a:pt x="1294" y="34348"/>
                    </a:lnTo>
                    <a:lnTo>
                      <a:pt x="1484" y="35375"/>
                    </a:lnTo>
                    <a:lnTo>
                      <a:pt x="1561" y="35756"/>
                    </a:lnTo>
                    <a:lnTo>
                      <a:pt x="2341" y="34424"/>
                    </a:lnTo>
                    <a:lnTo>
                      <a:pt x="3159" y="32978"/>
                    </a:lnTo>
                    <a:lnTo>
                      <a:pt x="4148" y="31246"/>
                    </a:lnTo>
                    <a:lnTo>
                      <a:pt x="5176" y="29362"/>
                    </a:lnTo>
                    <a:lnTo>
                      <a:pt x="5671" y="28411"/>
                    </a:lnTo>
                    <a:lnTo>
                      <a:pt x="6147" y="27478"/>
                    </a:lnTo>
                    <a:lnTo>
                      <a:pt x="6584" y="26603"/>
                    </a:lnTo>
                    <a:lnTo>
                      <a:pt x="6965" y="25766"/>
                    </a:lnTo>
                    <a:lnTo>
                      <a:pt x="7288" y="25042"/>
                    </a:lnTo>
                    <a:lnTo>
                      <a:pt x="7536" y="24395"/>
                    </a:lnTo>
                    <a:lnTo>
                      <a:pt x="7593" y="24243"/>
                    </a:lnTo>
                    <a:lnTo>
                      <a:pt x="7631" y="24053"/>
                    </a:lnTo>
                    <a:lnTo>
                      <a:pt x="7688" y="23615"/>
                    </a:lnTo>
                    <a:lnTo>
                      <a:pt x="7745" y="23082"/>
                    </a:lnTo>
                    <a:lnTo>
                      <a:pt x="7783" y="22455"/>
                    </a:lnTo>
                    <a:lnTo>
                      <a:pt x="7802" y="21750"/>
                    </a:lnTo>
                    <a:lnTo>
                      <a:pt x="7802" y="20989"/>
                    </a:lnTo>
                    <a:lnTo>
                      <a:pt x="7783" y="20171"/>
                    </a:lnTo>
                    <a:lnTo>
                      <a:pt x="7764" y="19277"/>
                    </a:lnTo>
                    <a:lnTo>
                      <a:pt x="7669" y="17355"/>
                    </a:lnTo>
                    <a:lnTo>
                      <a:pt x="7555" y="15319"/>
                    </a:lnTo>
                    <a:lnTo>
                      <a:pt x="7402" y="13187"/>
                    </a:lnTo>
                    <a:lnTo>
                      <a:pt x="7212" y="11037"/>
                    </a:lnTo>
                    <a:lnTo>
                      <a:pt x="7022" y="8925"/>
                    </a:lnTo>
                    <a:lnTo>
                      <a:pt x="6832" y="6908"/>
                    </a:lnTo>
                    <a:lnTo>
                      <a:pt x="6470" y="3387"/>
                    </a:lnTo>
                    <a:lnTo>
                      <a:pt x="6204" y="932"/>
                    </a:lnTo>
                    <a:lnTo>
                      <a:pt x="6089" y="0"/>
                    </a:lnTo>
                    <a:close/>
                  </a:path>
                </a:pathLst>
              </a:custGeom>
              <a:solidFill>
                <a:srgbClr val="ACBB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 name="Google Shape;269;p3"/>
              <p:cNvSpPr/>
              <p:nvPr/>
            </p:nvSpPr>
            <p:spPr>
              <a:xfrm>
                <a:off x="-1411650" y="-1471475"/>
                <a:ext cx="115150" cy="879175"/>
              </a:xfrm>
              <a:custGeom>
                <a:avLst/>
                <a:gdLst/>
                <a:ahLst/>
                <a:cxnLst/>
                <a:rect l="l" t="t" r="r" b="b"/>
                <a:pathLst>
                  <a:path w="4606" h="35167" extrusionOk="0">
                    <a:moveTo>
                      <a:pt x="4606" y="1"/>
                    </a:moveTo>
                    <a:lnTo>
                      <a:pt x="4054" y="3540"/>
                    </a:lnTo>
                    <a:lnTo>
                      <a:pt x="3464" y="7441"/>
                    </a:lnTo>
                    <a:lnTo>
                      <a:pt x="2760" y="12351"/>
                    </a:lnTo>
                    <a:lnTo>
                      <a:pt x="1999" y="17907"/>
                    </a:lnTo>
                    <a:lnTo>
                      <a:pt x="1618" y="20819"/>
                    </a:lnTo>
                    <a:lnTo>
                      <a:pt x="1237" y="23768"/>
                    </a:lnTo>
                    <a:lnTo>
                      <a:pt x="876" y="26737"/>
                    </a:lnTo>
                    <a:lnTo>
                      <a:pt x="552" y="29648"/>
                    </a:lnTo>
                    <a:lnTo>
                      <a:pt x="248" y="32465"/>
                    </a:lnTo>
                    <a:lnTo>
                      <a:pt x="1" y="35167"/>
                    </a:lnTo>
                    <a:lnTo>
                      <a:pt x="4606" y="1"/>
                    </a:lnTo>
                    <a:close/>
                  </a:path>
                </a:pathLst>
              </a:custGeom>
              <a:solidFill>
                <a:srgbClr val="93A0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 name="Google Shape;270;p3"/>
              <p:cNvSpPr/>
              <p:nvPr/>
            </p:nvSpPr>
            <p:spPr>
              <a:xfrm>
                <a:off x="-1382150" y="-1190775"/>
                <a:ext cx="126575" cy="371550"/>
              </a:xfrm>
              <a:custGeom>
                <a:avLst/>
                <a:gdLst/>
                <a:ahLst/>
                <a:cxnLst/>
                <a:rect l="l" t="t" r="r" b="b"/>
                <a:pathLst>
                  <a:path w="5063" h="14862" extrusionOk="0">
                    <a:moveTo>
                      <a:pt x="4548" y="0"/>
                    </a:moveTo>
                    <a:lnTo>
                      <a:pt x="1732" y="1694"/>
                    </a:lnTo>
                    <a:lnTo>
                      <a:pt x="0" y="14862"/>
                    </a:lnTo>
                    <a:lnTo>
                      <a:pt x="5062" y="9971"/>
                    </a:lnTo>
                    <a:lnTo>
                      <a:pt x="5005" y="8792"/>
                    </a:lnTo>
                    <a:lnTo>
                      <a:pt x="4891" y="6013"/>
                    </a:lnTo>
                    <a:lnTo>
                      <a:pt x="4720" y="2702"/>
                    </a:lnTo>
                    <a:lnTo>
                      <a:pt x="4643" y="1218"/>
                    </a:lnTo>
                    <a:lnTo>
                      <a:pt x="4548" y="0"/>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 name="Google Shape;271;p3"/>
              <p:cNvSpPr/>
              <p:nvPr/>
            </p:nvSpPr>
            <p:spPr>
              <a:xfrm>
                <a:off x="-1641900" y="-876325"/>
                <a:ext cx="204100" cy="1088500"/>
              </a:xfrm>
              <a:custGeom>
                <a:avLst/>
                <a:gdLst/>
                <a:ahLst/>
                <a:cxnLst/>
                <a:rect l="l" t="t" r="r" b="b"/>
                <a:pathLst>
                  <a:path w="8164" h="43540" extrusionOk="0">
                    <a:moveTo>
                      <a:pt x="743" y="0"/>
                    </a:moveTo>
                    <a:lnTo>
                      <a:pt x="666" y="952"/>
                    </a:lnTo>
                    <a:lnTo>
                      <a:pt x="495" y="3464"/>
                    </a:lnTo>
                    <a:lnTo>
                      <a:pt x="400" y="5176"/>
                    </a:lnTo>
                    <a:lnTo>
                      <a:pt x="305" y="7117"/>
                    </a:lnTo>
                    <a:lnTo>
                      <a:pt x="210" y="9230"/>
                    </a:lnTo>
                    <a:lnTo>
                      <a:pt x="115" y="11456"/>
                    </a:lnTo>
                    <a:lnTo>
                      <a:pt x="38" y="13721"/>
                    </a:lnTo>
                    <a:lnTo>
                      <a:pt x="0" y="16004"/>
                    </a:lnTo>
                    <a:lnTo>
                      <a:pt x="0" y="18211"/>
                    </a:lnTo>
                    <a:lnTo>
                      <a:pt x="19" y="19277"/>
                    </a:lnTo>
                    <a:lnTo>
                      <a:pt x="38" y="20305"/>
                    </a:lnTo>
                    <a:lnTo>
                      <a:pt x="77" y="21294"/>
                    </a:lnTo>
                    <a:lnTo>
                      <a:pt x="115" y="22246"/>
                    </a:lnTo>
                    <a:lnTo>
                      <a:pt x="191" y="23121"/>
                    </a:lnTo>
                    <a:lnTo>
                      <a:pt x="267" y="23939"/>
                    </a:lnTo>
                    <a:lnTo>
                      <a:pt x="362" y="24681"/>
                    </a:lnTo>
                    <a:lnTo>
                      <a:pt x="457" y="25347"/>
                    </a:lnTo>
                    <a:lnTo>
                      <a:pt x="590" y="25937"/>
                    </a:lnTo>
                    <a:lnTo>
                      <a:pt x="666" y="26185"/>
                    </a:lnTo>
                    <a:lnTo>
                      <a:pt x="743" y="26413"/>
                    </a:lnTo>
                    <a:lnTo>
                      <a:pt x="1085" y="27384"/>
                    </a:lnTo>
                    <a:lnTo>
                      <a:pt x="1504" y="28506"/>
                    </a:lnTo>
                    <a:lnTo>
                      <a:pt x="2512" y="31075"/>
                    </a:lnTo>
                    <a:lnTo>
                      <a:pt x="3635" y="33892"/>
                    </a:lnTo>
                    <a:lnTo>
                      <a:pt x="4796" y="36727"/>
                    </a:lnTo>
                    <a:lnTo>
                      <a:pt x="6756" y="41522"/>
                    </a:lnTo>
                    <a:lnTo>
                      <a:pt x="7612" y="43539"/>
                    </a:lnTo>
                    <a:lnTo>
                      <a:pt x="7650" y="43007"/>
                    </a:lnTo>
                    <a:lnTo>
                      <a:pt x="7783" y="41560"/>
                    </a:lnTo>
                    <a:lnTo>
                      <a:pt x="7936" y="39391"/>
                    </a:lnTo>
                    <a:lnTo>
                      <a:pt x="8012" y="38078"/>
                    </a:lnTo>
                    <a:lnTo>
                      <a:pt x="8069" y="36651"/>
                    </a:lnTo>
                    <a:lnTo>
                      <a:pt x="8126" y="35147"/>
                    </a:lnTo>
                    <a:lnTo>
                      <a:pt x="8164" y="33568"/>
                    </a:lnTo>
                    <a:lnTo>
                      <a:pt x="8164" y="31951"/>
                    </a:lnTo>
                    <a:lnTo>
                      <a:pt x="8145" y="30295"/>
                    </a:lnTo>
                    <a:lnTo>
                      <a:pt x="8107" y="28659"/>
                    </a:lnTo>
                    <a:lnTo>
                      <a:pt x="8050" y="27840"/>
                    </a:lnTo>
                    <a:lnTo>
                      <a:pt x="8012" y="27041"/>
                    </a:lnTo>
                    <a:lnTo>
                      <a:pt x="7936" y="26261"/>
                    </a:lnTo>
                    <a:lnTo>
                      <a:pt x="7859" y="25481"/>
                    </a:lnTo>
                    <a:lnTo>
                      <a:pt x="7783" y="24719"/>
                    </a:lnTo>
                    <a:lnTo>
                      <a:pt x="7669" y="23996"/>
                    </a:lnTo>
                    <a:lnTo>
                      <a:pt x="7555" y="23235"/>
                    </a:lnTo>
                    <a:lnTo>
                      <a:pt x="7403" y="22455"/>
                    </a:lnTo>
                    <a:lnTo>
                      <a:pt x="7231" y="21618"/>
                    </a:lnTo>
                    <a:lnTo>
                      <a:pt x="7041" y="20742"/>
                    </a:lnTo>
                    <a:lnTo>
                      <a:pt x="6604" y="18916"/>
                    </a:lnTo>
                    <a:lnTo>
                      <a:pt x="6109" y="16994"/>
                    </a:lnTo>
                    <a:lnTo>
                      <a:pt x="5557" y="15015"/>
                    </a:lnTo>
                    <a:lnTo>
                      <a:pt x="4967" y="13016"/>
                    </a:lnTo>
                    <a:lnTo>
                      <a:pt x="4377" y="11037"/>
                    </a:lnTo>
                    <a:lnTo>
                      <a:pt x="3768" y="9096"/>
                    </a:lnTo>
                    <a:lnTo>
                      <a:pt x="3178" y="7270"/>
                    </a:lnTo>
                    <a:lnTo>
                      <a:pt x="2626" y="5557"/>
                    </a:lnTo>
                    <a:lnTo>
                      <a:pt x="1656" y="2665"/>
                    </a:lnTo>
                    <a:lnTo>
                      <a:pt x="990" y="724"/>
                    </a:lnTo>
                    <a:lnTo>
                      <a:pt x="743" y="0"/>
                    </a:lnTo>
                    <a:close/>
                  </a:path>
                </a:pathLst>
              </a:custGeom>
              <a:solidFill>
                <a:srgbClr val="ACBB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 name="Google Shape;272;p3"/>
              <p:cNvSpPr/>
              <p:nvPr/>
            </p:nvSpPr>
            <p:spPr>
              <a:xfrm>
                <a:off x="-1641900" y="-876325"/>
                <a:ext cx="204100" cy="1088500"/>
              </a:xfrm>
              <a:custGeom>
                <a:avLst/>
                <a:gdLst/>
                <a:ahLst/>
                <a:cxnLst/>
                <a:rect l="l" t="t" r="r" b="b"/>
                <a:pathLst>
                  <a:path w="8164" h="43540" fill="none" extrusionOk="0">
                    <a:moveTo>
                      <a:pt x="7612" y="43539"/>
                    </a:moveTo>
                    <a:lnTo>
                      <a:pt x="7612" y="43539"/>
                    </a:lnTo>
                    <a:lnTo>
                      <a:pt x="6756" y="41522"/>
                    </a:lnTo>
                    <a:lnTo>
                      <a:pt x="4796" y="36727"/>
                    </a:lnTo>
                    <a:lnTo>
                      <a:pt x="3635" y="33892"/>
                    </a:lnTo>
                    <a:lnTo>
                      <a:pt x="2512" y="31075"/>
                    </a:lnTo>
                    <a:lnTo>
                      <a:pt x="1504" y="28506"/>
                    </a:lnTo>
                    <a:lnTo>
                      <a:pt x="1085" y="27384"/>
                    </a:lnTo>
                    <a:lnTo>
                      <a:pt x="743" y="26413"/>
                    </a:lnTo>
                    <a:lnTo>
                      <a:pt x="743" y="26413"/>
                    </a:lnTo>
                    <a:lnTo>
                      <a:pt x="666" y="26185"/>
                    </a:lnTo>
                    <a:lnTo>
                      <a:pt x="590" y="25937"/>
                    </a:lnTo>
                    <a:lnTo>
                      <a:pt x="457" y="25347"/>
                    </a:lnTo>
                    <a:lnTo>
                      <a:pt x="362" y="24681"/>
                    </a:lnTo>
                    <a:lnTo>
                      <a:pt x="267" y="23939"/>
                    </a:lnTo>
                    <a:lnTo>
                      <a:pt x="191" y="23121"/>
                    </a:lnTo>
                    <a:lnTo>
                      <a:pt x="115" y="22246"/>
                    </a:lnTo>
                    <a:lnTo>
                      <a:pt x="77" y="21294"/>
                    </a:lnTo>
                    <a:lnTo>
                      <a:pt x="38" y="20305"/>
                    </a:lnTo>
                    <a:lnTo>
                      <a:pt x="19" y="19277"/>
                    </a:lnTo>
                    <a:lnTo>
                      <a:pt x="0" y="18211"/>
                    </a:lnTo>
                    <a:lnTo>
                      <a:pt x="0" y="16004"/>
                    </a:lnTo>
                    <a:lnTo>
                      <a:pt x="38" y="13721"/>
                    </a:lnTo>
                    <a:lnTo>
                      <a:pt x="115" y="11456"/>
                    </a:lnTo>
                    <a:lnTo>
                      <a:pt x="210" y="9230"/>
                    </a:lnTo>
                    <a:lnTo>
                      <a:pt x="305" y="7117"/>
                    </a:lnTo>
                    <a:lnTo>
                      <a:pt x="400" y="5176"/>
                    </a:lnTo>
                    <a:lnTo>
                      <a:pt x="495" y="3464"/>
                    </a:lnTo>
                    <a:lnTo>
                      <a:pt x="666" y="952"/>
                    </a:lnTo>
                    <a:lnTo>
                      <a:pt x="743" y="0"/>
                    </a:lnTo>
                    <a:lnTo>
                      <a:pt x="743" y="0"/>
                    </a:lnTo>
                    <a:lnTo>
                      <a:pt x="990" y="724"/>
                    </a:lnTo>
                    <a:lnTo>
                      <a:pt x="1656" y="2665"/>
                    </a:lnTo>
                    <a:lnTo>
                      <a:pt x="2626" y="5557"/>
                    </a:lnTo>
                    <a:lnTo>
                      <a:pt x="3178" y="7270"/>
                    </a:lnTo>
                    <a:lnTo>
                      <a:pt x="3768" y="9096"/>
                    </a:lnTo>
                    <a:lnTo>
                      <a:pt x="4377" y="11037"/>
                    </a:lnTo>
                    <a:lnTo>
                      <a:pt x="4967" y="13016"/>
                    </a:lnTo>
                    <a:lnTo>
                      <a:pt x="5557" y="15015"/>
                    </a:lnTo>
                    <a:lnTo>
                      <a:pt x="6109" y="16994"/>
                    </a:lnTo>
                    <a:lnTo>
                      <a:pt x="6604" y="18916"/>
                    </a:lnTo>
                    <a:lnTo>
                      <a:pt x="7041" y="20742"/>
                    </a:lnTo>
                    <a:lnTo>
                      <a:pt x="7231" y="21618"/>
                    </a:lnTo>
                    <a:lnTo>
                      <a:pt x="7403" y="22455"/>
                    </a:lnTo>
                    <a:lnTo>
                      <a:pt x="7555" y="23235"/>
                    </a:lnTo>
                    <a:lnTo>
                      <a:pt x="7669" y="23996"/>
                    </a:lnTo>
                    <a:lnTo>
                      <a:pt x="7669" y="23996"/>
                    </a:lnTo>
                    <a:lnTo>
                      <a:pt x="7783" y="24719"/>
                    </a:lnTo>
                    <a:lnTo>
                      <a:pt x="7859" y="25481"/>
                    </a:lnTo>
                    <a:lnTo>
                      <a:pt x="7936" y="26261"/>
                    </a:lnTo>
                    <a:lnTo>
                      <a:pt x="8012" y="27041"/>
                    </a:lnTo>
                    <a:lnTo>
                      <a:pt x="8050" y="27840"/>
                    </a:lnTo>
                    <a:lnTo>
                      <a:pt x="8107" y="28659"/>
                    </a:lnTo>
                    <a:lnTo>
                      <a:pt x="8145" y="30295"/>
                    </a:lnTo>
                    <a:lnTo>
                      <a:pt x="8164" y="31951"/>
                    </a:lnTo>
                    <a:lnTo>
                      <a:pt x="8164" y="33568"/>
                    </a:lnTo>
                    <a:lnTo>
                      <a:pt x="8126" y="35147"/>
                    </a:lnTo>
                    <a:lnTo>
                      <a:pt x="8069" y="36651"/>
                    </a:lnTo>
                    <a:lnTo>
                      <a:pt x="8012" y="38078"/>
                    </a:lnTo>
                    <a:lnTo>
                      <a:pt x="7936" y="39391"/>
                    </a:lnTo>
                    <a:lnTo>
                      <a:pt x="7783" y="41560"/>
                    </a:lnTo>
                    <a:lnTo>
                      <a:pt x="7650" y="43007"/>
                    </a:lnTo>
                    <a:lnTo>
                      <a:pt x="7612" y="43539"/>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 name="Google Shape;273;p3"/>
              <p:cNvSpPr/>
              <p:nvPr/>
            </p:nvSpPr>
            <p:spPr>
              <a:xfrm>
                <a:off x="-1623350" y="-876325"/>
                <a:ext cx="183650" cy="1088500"/>
              </a:xfrm>
              <a:custGeom>
                <a:avLst/>
                <a:gdLst/>
                <a:ahLst/>
                <a:cxnLst/>
                <a:rect l="l" t="t" r="r" b="b"/>
                <a:pathLst>
                  <a:path w="7346" h="43540" extrusionOk="0">
                    <a:moveTo>
                      <a:pt x="1" y="0"/>
                    </a:moveTo>
                    <a:lnTo>
                      <a:pt x="1884" y="11361"/>
                    </a:lnTo>
                    <a:lnTo>
                      <a:pt x="3293" y="19924"/>
                    </a:lnTo>
                    <a:lnTo>
                      <a:pt x="3825" y="23273"/>
                    </a:lnTo>
                    <a:lnTo>
                      <a:pt x="4149" y="25385"/>
                    </a:lnTo>
                    <a:lnTo>
                      <a:pt x="4777" y="29724"/>
                    </a:lnTo>
                    <a:lnTo>
                      <a:pt x="5690" y="35794"/>
                    </a:lnTo>
                    <a:lnTo>
                      <a:pt x="6870" y="43539"/>
                    </a:lnTo>
                    <a:lnTo>
                      <a:pt x="6908" y="43045"/>
                    </a:lnTo>
                    <a:lnTo>
                      <a:pt x="7022" y="41655"/>
                    </a:lnTo>
                    <a:lnTo>
                      <a:pt x="7155" y="39600"/>
                    </a:lnTo>
                    <a:lnTo>
                      <a:pt x="7213" y="38363"/>
                    </a:lnTo>
                    <a:lnTo>
                      <a:pt x="7270" y="37012"/>
                    </a:lnTo>
                    <a:lnTo>
                      <a:pt x="7308" y="35585"/>
                    </a:lnTo>
                    <a:lnTo>
                      <a:pt x="7346" y="34120"/>
                    </a:lnTo>
                    <a:lnTo>
                      <a:pt x="7346" y="32598"/>
                    </a:lnTo>
                    <a:lnTo>
                      <a:pt x="7327" y="31056"/>
                    </a:lnTo>
                    <a:lnTo>
                      <a:pt x="7270" y="29534"/>
                    </a:lnTo>
                    <a:lnTo>
                      <a:pt x="7175" y="28050"/>
                    </a:lnTo>
                    <a:lnTo>
                      <a:pt x="7117" y="27307"/>
                    </a:lnTo>
                    <a:lnTo>
                      <a:pt x="7041" y="26603"/>
                    </a:lnTo>
                    <a:lnTo>
                      <a:pt x="6965" y="25918"/>
                    </a:lnTo>
                    <a:lnTo>
                      <a:pt x="6870" y="25252"/>
                    </a:lnTo>
                    <a:lnTo>
                      <a:pt x="6737" y="24548"/>
                    </a:lnTo>
                    <a:lnTo>
                      <a:pt x="6604" y="23806"/>
                    </a:lnTo>
                    <a:lnTo>
                      <a:pt x="6242" y="22151"/>
                    </a:lnTo>
                    <a:lnTo>
                      <a:pt x="5823" y="20324"/>
                    </a:lnTo>
                    <a:lnTo>
                      <a:pt x="5329" y="18345"/>
                    </a:lnTo>
                    <a:lnTo>
                      <a:pt x="4777" y="16290"/>
                    </a:lnTo>
                    <a:lnTo>
                      <a:pt x="4206" y="14177"/>
                    </a:lnTo>
                    <a:lnTo>
                      <a:pt x="3616" y="12065"/>
                    </a:lnTo>
                    <a:lnTo>
                      <a:pt x="3007" y="9991"/>
                    </a:lnTo>
                    <a:lnTo>
                      <a:pt x="1884" y="6147"/>
                    </a:lnTo>
                    <a:lnTo>
                      <a:pt x="914" y="2969"/>
                    </a:lnTo>
                    <a:lnTo>
                      <a:pt x="1" y="0"/>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 name="Google Shape;274;p3"/>
              <p:cNvSpPr/>
              <p:nvPr/>
            </p:nvSpPr>
            <p:spPr>
              <a:xfrm>
                <a:off x="-1794125" y="-856350"/>
                <a:ext cx="348725" cy="484325"/>
              </a:xfrm>
              <a:custGeom>
                <a:avLst/>
                <a:gdLst/>
                <a:ahLst/>
                <a:cxnLst/>
                <a:rect l="l" t="t" r="r" b="b"/>
                <a:pathLst>
                  <a:path w="13949" h="19373" extrusionOk="0">
                    <a:moveTo>
                      <a:pt x="0" y="1"/>
                    </a:moveTo>
                    <a:lnTo>
                      <a:pt x="152" y="438"/>
                    </a:lnTo>
                    <a:lnTo>
                      <a:pt x="571" y="1618"/>
                    </a:lnTo>
                    <a:lnTo>
                      <a:pt x="875" y="2436"/>
                    </a:lnTo>
                    <a:lnTo>
                      <a:pt x="1218" y="3369"/>
                    </a:lnTo>
                    <a:lnTo>
                      <a:pt x="1637" y="4396"/>
                    </a:lnTo>
                    <a:lnTo>
                      <a:pt x="2074" y="5481"/>
                    </a:lnTo>
                    <a:lnTo>
                      <a:pt x="2569" y="6604"/>
                    </a:lnTo>
                    <a:lnTo>
                      <a:pt x="3102" y="7765"/>
                    </a:lnTo>
                    <a:lnTo>
                      <a:pt x="3654" y="8925"/>
                    </a:lnTo>
                    <a:lnTo>
                      <a:pt x="4263" y="10067"/>
                    </a:lnTo>
                    <a:lnTo>
                      <a:pt x="4567" y="10600"/>
                    </a:lnTo>
                    <a:lnTo>
                      <a:pt x="4872" y="11133"/>
                    </a:lnTo>
                    <a:lnTo>
                      <a:pt x="5195" y="11647"/>
                    </a:lnTo>
                    <a:lnTo>
                      <a:pt x="5499" y="12141"/>
                    </a:lnTo>
                    <a:lnTo>
                      <a:pt x="5823" y="12617"/>
                    </a:lnTo>
                    <a:lnTo>
                      <a:pt x="6166" y="13055"/>
                    </a:lnTo>
                    <a:lnTo>
                      <a:pt x="6489" y="13473"/>
                    </a:lnTo>
                    <a:lnTo>
                      <a:pt x="6832" y="13854"/>
                    </a:lnTo>
                    <a:lnTo>
                      <a:pt x="7498" y="14558"/>
                    </a:lnTo>
                    <a:lnTo>
                      <a:pt x="8164" y="15205"/>
                    </a:lnTo>
                    <a:lnTo>
                      <a:pt x="8811" y="15814"/>
                    </a:lnTo>
                    <a:lnTo>
                      <a:pt x="9439" y="16347"/>
                    </a:lnTo>
                    <a:lnTo>
                      <a:pt x="10066" y="16861"/>
                    </a:lnTo>
                    <a:lnTo>
                      <a:pt x="10656" y="17298"/>
                    </a:lnTo>
                    <a:lnTo>
                      <a:pt x="11208" y="17717"/>
                    </a:lnTo>
                    <a:lnTo>
                      <a:pt x="11722" y="18078"/>
                    </a:lnTo>
                    <a:lnTo>
                      <a:pt x="12217" y="18383"/>
                    </a:lnTo>
                    <a:lnTo>
                      <a:pt x="12635" y="18649"/>
                    </a:lnTo>
                    <a:lnTo>
                      <a:pt x="13340" y="19068"/>
                    </a:lnTo>
                    <a:lnTo>
                      <a:pt x="13796" y="19296"/>
                    </a:lnTo>
                    <a:lnTo>
                      <a:pt x="13948" y="19372"/>
                    </a:lnTo>
                    <a:lnTo>
                      <a:pt x="13435" y="17831"/>
                    </a:lnTo>
                    <a:lnTo>
                      <a:pt x="12845" y="16195"/>
                    </a:lnTo>
                    <a:lnTo>
                      <a:pt x="12141" y="14254"/>
                    </a:lnTo>
                    <a:lnTo>
                      <a:pt x="11741" y="13226"/>
                    </a:lnTo>
                    <a:lnTo>
                      <a:pt x="11322" y="12179"/>
                    </a:lnTo>
                    <a:lnTo>
                      <a:pt x="10904" y="11171"/>
                    </a:lnTo>
                    <a:lnTo>
                      <a:pt x="10466" y="10219"/>
                    </a:lnTo>
                    <a:lnTo>
                      <a:pt x="10028" y="9306"/>
                    </a:lnTo>
                    <a:lnTo>
                      <a:pt x="9610" y="8507"/>
                    </a:lnTo>
                    <a:lnTo>
                      <a:pt x="9400" y="8164"/>
                    </a:lnTo>
                    <a:lnTo>
                      <a:pt x="9210" y="7822"/>
                    </a:lnTo>
                    <a:lnTo>
                      <a:pt x="9020" y="7536"/>
                    </a:lnTo>
                    <a:lnTo>
                      <a:pt x="8830" y="7289"/>
                    </a:lnTo>
                    <a:lnTo>
                      <a:pt x="8392" y="6813"/>
                    </a:lnTo>
                    <a:lnTo>
                      <a:pt x="7878" y="6280"/>
                    </a:lnTo>
                    <a:lnTo>
                      <a:pt x="7269" y="5709"/>
                    </a:lnTo>
                    <a:lnTo>
                      <a:pt x="6603" y="5120"/>
                    </a:lnTo>
                    <a:lnTo>
                      <a:pt x="5899" y="4530"/>
                    </a:lnTo>
                    <a:lnTo>
                      <a:pt x="5157" y="3921"/>
                    </a:lnTo>
                    <a:lnTo>
                      <a:pt x="3673" y="2741"/>
                    </a:lnTo>
                    <a:lnTo>
                      <a:pt x="2265" y="1675"/>
                    </a:lnTo>
                    <a:lnTo>
                      <a:pt x="1104" y="800"/>
                    </a:lnTo>
                    <a:lnTo>
                      <a:pt x="0" y="1"/>
                    </a:lnTo>
                    <a:close/>
                    <a:moveTo>
                      <a:pt x="13948" y="19372"/>
                    </a:moveTo>
                    <a:lnTo>
                      <a:pt x="13948" y="19372"/>
                    </a:lnTo>
                    <a:lnTo>
                      <a:pt x="13948" y="19372"/>
                    </a:lnTo>
                    <a:close/>
                  </a:path>
                </a:pathLst>
              </a:custGeom>
              <a:solidFill>
                <a:srgbClr val="93A0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 name="Google Shape;275;p3"/>
              <p:cNvSpPr/>
              <p:nvPr/>
            </p:nvSpPr>
            <p:spPr>
              <a:xfrm>
                <a:off x="-1794125" y="-856350"/>
                <a:ext cx="348725" cy="484325"/>
              </a:xfrm>
              <a:custGeom>
                <a:avLst/>
                <a:gdLst/>
                <a:ahLst/>
                <a:cxnLst/>
                <a:rect l="l" t="t" r="r" b="b"/>
                <a:pathLst>
                  <a:path w="13949" h="19373" fill="none" extrusionOk="0">
                    <a:moveTo>
                      <a:pt x="13948" y="19372"/>
                    </a:moveTo>
                    <a:lnTo>
                      <a:pt x="13948" y="19372"/>
                    </a:lnTo>
                    <a:lnTo>
                      <a:pt x="13796" y="19296"/>
                    </a:lnTo>
                    <a:lnTo>
                      <a:pt x="13340" y="19068"/>
                    </a:lnTo>
                    <a:lnTo>
                      <a:pt x="12635" y="18649"/>
                    </a:lnTo>
                    <a:lnTo>
                      <a:pt x="12217" y="18383"/>
                    </a:lnTo>
                    <a:lnTo>
                      <a:pt x="11722" y="18078"/>
                    </a:lnTo>
                    <a:lnTo>
                      <a:pt x="11208" y="17717"/>
                    </a:lnTo>
                    <a:lnTo>
                      <a:pt x="10656" y="17298"/>
                    </a:lnTo>
                    <a:lnTo>
                      <a:pt x="10066" y="16861"/>
                    </a:lnTo>
                    <a:lnTo>
                      <a:pt x="9439" y="16347"/>
                    </a:lnTo>
                    <a:lnTo>
                      <a:pt x="8811" y="15814"/>
                    </a:lnTo>
                    <a:lnTo>
                      <a:pt x="8164" y="15205"/>
                    </a:lnTo>
                    <a:lnTo>
                      <a:pt x="7498" y="14558"/>
                    </a:lnTo>
                    <a:lnTo>
                      <a:pt x="6832" y="13854"/>
                    </a:lnTo>
                    <a:lnTo>
                      <a:pt x="6832" y="13854"/>
                    </a:lnTo>
                    <a:lnTo>
                      <a:pt x="6489" y="13473"/>
                    </a:lnTo>
                    <a:lnTo>
                      <a:pt x="6166" y="13055"/>
                    </a:lnTo>
                    <a:lnTo>
                      <a:pt x="5823" y="12617"/>
                    </a:lnTo>
                    <a:lnTo>
                      <a:pt x="5499" y="12141"/>
                    </a:lnTo>
                    <a:lnTo>
                      <a:pt x="5195" y="11647"/>
                    </a:lnTo>
                    <a:lnTo>
                      <a:pt x="4872" y="11133"/>
                    </a:lnTo>
                    <a:lnTo>
                      <a:pt x="4567" y="10600"/>
                    </a:lnTo>
                    <a:lnTo>
                      <a:pt x="4263" y="10067"/>
                    </a:lnTo>
                    <a:lnTo>
                      <a:pt x="3654" y="8925"/>
                    </a:lnTo>
                    <a:lnTo>
                      <a:pt x="3102" y="7765"/>
                    </a:lnTo>
                    <a:lnTo>
                      <a:pt x="2569" y="6604"/>
                    </a:lnTo>
                    <a:lnTo>
                      <a:pt x="2074" y="5481"/>
                    </a:lnTo>
                    <a:lnTo>
                      <a:pt x="1637" y="4396"/>
                    </a:lnTo>
                    <a:lnTo>
                      <a:pt x="1218" y="3369"/>
                    </a:lnTo>
                    <a:lnTo>
                      <a:pt x="875" y="2436"/>
                    </a:lnTo>
                    <a:lnTo>
                      <a:pt x="571" y="1618"/>
                    </a:lnTo>
                    <a:lnTo>
                      <a:pt x="152" y="438"/>
                    </a:lnTo>
                    <a:lnTo>
                      <a:pt x="0" y="1"/>
                    </a:lnTo>
                    <a:lnTo>
                      <a:pt x="0" y="1"/>
                    </a:lnTo>
                    <a:lnTo>
                      <a:pt x="1104" y="800"/>
                    </a:lnTo>
                    <a:lnTo>
                      <a:pt x="2265" y="1675"/>
                    </a:lnTo>
                    <a:lnTo>
                      <a:pt x="3673" y="2741"/>
                    </a:lnTo>
                    <a:lnTo>
                      <a:pt x="5157" y="3921"/>
                    </a:lnTo>
                    <a:lnTo>
                      <a:pt x="5899" y="4530"/>
                    </a:lnTo>
                    <a:lnTo>
                      <a:pt x="6603" y="5120"/>
                    </a:lnTo>
                    <a:lnTo>
                      <a:pt x="7269" y="5709"/>
                    </a:lnTo>
                    <a:lnTo>
                      <a:pt x="7878" y="6280"/>
                    </a:lnTo>
                    <a:lnTo>
                      <a:pt x="8392" y="6813"/>
                    </a:lnTo>
                    <a:lnTo>
                      <a:pt x="8830" y="7289"/>
                    </a:lnTo>
                    <a:lnTo>
                      <a:pt x="8830" y="7289"/>
                    </a:lnTo>
                    <a:lnTo>
                      <a:pt x="9020" y="7536"/>
                    </a:lnTo>
                    <a:lnTo>
                      <a:pt x="9210" y="7822"/>
                    </a:lnTo>
                    <a:lnTo>
                      <a:pt x="9400" y="8164"/>
                    </a:lnTo>
                    <a:lnTo>
                      <a:pt x="9610" y="8507"/>
                    </a:lnTo>
                    <a:lnTo>
                      <a:pt x="10028" y="9306"/>
                    </a:lnTo>
                    <a:lnTo>
                      <a:pt x="10466" y="10219"/>
                    </a:lnTo>
                    <a:lnTo>
                      <a:pt x="10904" y="11171"/>
                    </a:lnTo>
                    <a:lnTo>
                      <a:pt x="11322" y="12179"/>
                    </a:lnTo>
                    <a:lnTo>
                      <a:pt x="11741" y="13226"/>
                    </a:lnTo>
                    <a:lnTo>
                      <a:pt x="12141" y="14254"/>
                    </a:lnTo>
                    <a:lnTo>
                      <a:pt x="12845" y="16195"/>
                    </a:lnTo>
                    <a:lnTo>
                      <a:pt x="13435" y="17831"/>
                    </a:lnTo>
                    <a:lnTo>
                      <a:pt x="13948" y="19372"/>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 name="Google Shape;276;p3"/>
              <p:cNvSpPr/>
              <p:nvPr/>
            </p:nvSpPr>
            <p:spPr>
              <a:xfrm>
                <a:off x="-1794125" y="-856350"/>
                <a:ext cx="348725" cy="484325"/>
              </a:xfrm>
              <a:custGeom>
                <a:avLst/>
                <a:gdLst/>
                <a:ahLst/>
                <a:cxnLst/>
                <a:rect l="l" t="t" r="r" b="b"/>
                <a:pathLst>
                  <a:path w="13949" h="19373" extrusionOk="0">
                    <a:moveTo>
                      <a:pt x="0" y="1"/>
                    </a:moveTo>
                    <a:lnTo>
                      <a:pt x="761" y="1447"/>
                    </a:lnTo>
                    <a:lnTo>
                      <a:pt x="1560" y="2988"/>
                    </a:lnTo>
                    <a:lnTo>
                      <a:pt x="2550" y="4834"/>
                    </a:lnTo>
                    <a:lnTo>
                      <a:pt x="3616" y="6794"/>
                    </a:lnTo>
                    <a:lnTo>
                      <a:pt x="4681" y="8697"/>
                    </a:lnTo>
                    <a:lnTo>
                      <a:pt x="5176" y="9553"/>
                    </a:lnTo>
                    <a:lnTo>
                      <a:pt x="5652" y="10334"/>
                    </a:lnTo>
                    <a:lnTo>
                      <a:pt x="6070" y="11019"/>
                    </a:lnTo>
                    <a:lnTo>
                      <a:pt x="6432" y="11551"/>
                    </a:lnTo>
                    <a:lnTo>
                      <a:pt x="6812" y="12065"/>
                    </a:lnTo>
                    <a:lnTo>
                      <a:pt x="7269" y="12617"/>
                    </a:lnTo>
                    <a:lnTo>
                      <a:pt x="7802" y="13226"/>
                    </a:lnTo>
                    <a:lnTo>
                      <a:pt x="8373" y="13854"/>
                    </a:lnTo>
                    <a:lnTo>
                      <a:pt x="8982" y="14482"/>
                    </a:lnTo>
                    <a:lnTo>
                      <a:pt x="9610" y="15148"/>
                    </a:lnTo>
                    <a:lnTo>
                      <a:pt x="10866" y="16423"/>
                    </a:lnTo>
                    <a:lnTo>
                      <a:pt x="12046" y="17565"/>
                    </a:lnTo>
                    <a:lnTo>
                      <a:pt x="13035" y="18516"/>
                    </a:lnTo>
                    <a:lnTo>
                      <a:pt x="13948" y="19372"/>
                    </a:lnTo>
                    <a:lnTo>
                      <a:pt x="12902" y="18364"/>
                    </a:lnTo>
                    <a:lnTo>
                      <a:pt x="11817" y="17298"/>
                    </a:lnTo>
                    <a:lnTo>
                      <a:pt x="10523" y="15985"/>
                    </a:lnTo>
                    <a:lnTo>
                      <a:pt x="10504" y="16042"/>
                    </a:lnTo>
                    <a:lnTo>
                      <a:pt x="10181" y="15624"/>
                    </a:lnTo>
                    <a:lnTo>
                      <a:pt x="9134" y="14520"/>
                    </a:lnTo>
                    <a:lnTo>
                      <a:pt x="8126" y="13416"/>
                    </a:lnTo>
                    <a:lnTo>
                      <a:pt x="7688" y="12884"/>
                    </a:lnTo>
                    <a:lnTo>
                      <a:pt x="7269" y="12389"/>
                    </a:lnTo>
                    <a:lnTo>
                      <a:pt x="6908" y="11913"/>
                    </a:lnTo>
                    <a:lnTo>
                      <a:pt x="6603" y="11475"/>
                    </a:lnTo>
                    <a:lnTo>
                      <a:pt x="6204" y="10866"/>
                    </a:lnTo>
                    <a:lnTo>
                      <a:pt x="5747" y="10143"/>
                    </a:lnTo>
                    <a:lnTo>
                      <a:pt x="4738" y="8450"/>
                    </a:lnTo>
                    <a:lnTo>
                      <a:pt x="3654" y="6566"/>
                    </a:lnTo>
                    <a:lnTo>
                      <a:pt x="2569" y="4644"/>
                    </a:lnTo>
                    <a:lnTo>
                      <a:pt x="761" y="1390"/>
                    </a:lnTo>
                    <a:lnTo>
                      <a:pt x="0" y="1"/>
                    </a:lnTo>
                    <a:close/>
                  </a:path>
                </a:pathLst>
              </a:custGeom>
              <a:solidFill>
                <a:srgbClr val="BDBD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 name="Google Shape;277;p3"/>
              <p:cNvSpPr/>
              <p:nvPr/>
            </p:nvSpPr>
            <p:spPr>
              <a:xfrm>
                <a:off x="-1794125" y="-856350"/>
                <a:ext cx="348725" cy="484325"/>
              </a:xfrm>
              <a:custGeom>
                <a:avLst/>
                <a:gdLst/>
                <a:ahLst/>
                <a:cxnLst/>
                <a:rect l="l" t="t" r="r" b="b"/>
                <a:pathLst>
                  <a:path w="13949" h="19373" fill="none" extrusionOk="0">
                    <a:moveTo>
                      <a:pt x="0" y="1"/>
                    </a:moveTo>
                    <a:lnTo>
                      <a:pt x="0" y="1"/>
                    </a:lnTo>
                    <a:lnTo>
                      <a:pt x="761" y="1447"/>
                    </a:lnTo>
                    <a:lnTo>
                      <a:pt x="1560" y="2988"/>
                    </a:lnTo>
                    <a:lnTo>
                      <a:pt x="2550" y="4834"/>
                    </a:lnTo>
                    <a:lnTo>
                      <a:pt x="3616" y="6794"/>
                    </a:lnTo>
                    <a:lnTo>
                      <a:pt x="4681" y="8697"/>
                    </a:lnTo>
                    <a:lnTo>
                      <a:pt x="5176" y="9553"/>
                    </a:lnTo>
                    <a:lnTo>
                      <a:pt x="5652" y="10334"/>
                    </a:lnTo>
                    <a:lnTo>
                      <a:pt x="6070" y="11019"/>
                    </a:lnTo>
                    <a:lnTo>
                      <a:pt x="6432" y="11551"/>
                    </a:lnTo>
                    <a:lnTo>
                      <a:pt x="6432" y="11551"/>
                    </a:lnTo>
                    <a:lnTo>
                      <a:pt x="6812" y="12065"/>
                    </a:lnTo>
                    <a:lnTo>
                      <a:pt x="7269" y="12617"/>
                    </a:lnTo>
                    <a:lnTo>
                      <a:pt x="7802" y="13226"/>
                    </a:lnTo>
                    <a:lnTo>
                      <a:pt x="8373" y="13854"/>
                    </a:lnTo>
                    <a:lnTo>
                      <a:pt x="8982" y="14482"/>
                    </a:lnTo>
                    <a:lnTo>
                      <a:pt x="9610" y="15148"/>
                    </a:lnTo>
                    <a:lnTo>
                      <a:pt x="10866" y="16423"/>
                    </a:lnTo>
                    <a:lnTo>
                      <a:pt x="12046" y="17565"/>
                    </a:lnTo>
                    <a:lnTo>
                      <a:pt x="13035" y="18516"/>
                    </a:lnTo>
                    <a:lnTo>
                      <a:pt x="13948" y="19372"/>
                    </a:lnTo>
                    <a:lnTo>
                      <a:pt x="13948" y="19372"/>
                    </a:lnTo>
                    <a:lnTo>
                      <a:pt x="12902" y="18364"/>
                    </a:lnTo>
                    <a:lnTo>
                      <a:pt x="11817" y="17298"/>
                    </a:lnTo>
                    <a:lnTo>
                      <a:pt x="10523" y="15985"/>
                    </a:lnTo>
                    <a:lnTo>
                      <a:pt x="10504" y="16042"/>
                    </a:lnTo>
                    <a:lnTo>
                      <a:pt x="10181" y="15624"/>
                    </a:lnTo>
                    <a:lnTo>
                      <a:pt x="10181" y="15624"/>
                    </a:lnTo>
                    <a:lnTo>
                      <a:pt x="9134" y="14520"/>
                    </a:lnTo>
                    <a:lnTo>
                      <a:pt x="8126" y="13416"/>
                    </a:lnTo>
                    <a:lnTo>
                      <a:pt x="7688" y="12884"/>
                    </a:lnTo>
                    <a:lnTo>
                      <a:pt x="7269" y="12389"/>
                    </a:lnTo>
                    <a:lnTo>
                      <a:pt x="6908" y="11913"/>
                    </a:lnTo>
                    <a:lnTo>
                      <a:pt x="6603" y="11475"/>
                    </a:lnTo>
                    <a:lnTo>
                      <a:pt x="6603" y="11475"/>
                    </a:lnTo>
                    <a:lnTo>
                      <a:pt x="6204" y="10866"/>
                    </a:lnTo>
                    <a:lnTo>
                      <a:pt x="5747" y="10143"/>
                    </a:lnTo>
                    <a:lnTo>
                      <a:pt x="4738" y="8450"/>
                    </a:lnTo>
                    <a:lnTo>
                      <a:pt x="3654" y="6566"/>
                    </a:lnTo>
                    <a:lnTo>
                      <a:pt x="2569" y="4644"/>
                    </a:lnTo>
                    <a:lnTo>
                      <a:pt x="761" y="1390"/>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 name="Google Shape;278;p3"/>
              <p:cNvSpPr/>
              <p:nvPr/>
            </p:nvSpPr>
            <p:spPr>
              <a:xfrm>
                <a:off x="-1716600" y="-791650"/>
                <a:ext cx="93275" cy="199350"/>
              </a:xfrm>
              <a:custGeom>
                <a:avLst/>
                <a:gdLst/>
                <a:ahLst/>
                <a:cxnLst/>
                <a:rect l="l" t="t" r="r" b="b"/>
                <a:pathLst>
                  <a:path w="3731" h="7974" extrusionOk="0">
                    <a:moveTo>
                      <a:pt x="362" y="1"/>
                    </a:moveTo>
                    <a:lnTo>
                      <a:pt x="1" y="3007"/>
                    </a:lnTo>
                    <a:lnTo>
                      <a:pt x="324" y="3616"/>
                    </a:lnTo>
                    <a:lnTo>
                      <a:pt x="1124" y="5062"/>
                    </a:lnTo>
                    <a:lnTo>
                      <a:pt x="1580" y="5919"/>
                    </a:lnTo>
                    <a:lnTo>
                      <a:pt x="2075" y="6718"/>
                    </a:lnTo>
                    <a:lnTo>
                      <a:pt x="2532" y="7441"/>
                    </a:lnTo>
                    <a:lnTo>
                      <a:pt x="2722" y="7727"/>
                    </a:lnTo>
                    <a:lnTo>
                      <a:pt x="2912" y="7974"/>
                    </a:lnTo>
                    <a:lnTo>
                      <a:pt x="3731" y="2741"/>
                    </a:lnTo>
                    <a:lnTo>
                      <a:pt x="362" y="1"/>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 name="Google Shape;279;p3"/>
              <p:cNvSpPr/>
              <p:nvPr/>
            </p:nvSpPr>
            <p:spPr>
              <a:xfrm>
                <a:off x="-1450175" y="-743125"/>
                <a:ext cx="56625" cy="466725"/>
              </a:xfrm>
              <a:custGeom>
                <a:avLst/>
                <a:gdLst/>
                <a:ahLst/>
                <a:cxnLst/>
                <a:rect l="l" t="t" r="r" b="b"/>
                <a:pathLst>
                  <a:path w="2265" h="18669" extrusionOk="0">
                    <a:moveTo>
                      <a:pt x="2265" y="1"/>
                    </a:moveTo>
                    <a:lnTo>
                      <a:pt x="1846" y="419"/>
                    </a:lnTo>
                    <a:lnTo>
                      <a:pt x="1637" y="2627"/>
                    </a:lnTo>
                    <a:lnTo>
                      <a:pt x="1408" y="4910"/>
                    </a:lnTo>
                    <a:lnTo>
                      <a:pt x="1142" y="7555"/>
                    </a:lnTo>
                    <a:lnTo>
                      <a:pt x="837" y="10238"/>
                    </a:lnTo>
                    <a:lnTo>
                      <a:pt x="685" y="11513"/>
                    </a:lnTo>
                    <a:lnTo>
                      <a:pt x="533" y="12674"/>
                    </a:lnTo>
                    <a:lnTo>
                      <a:pt x="400" y="13702"/>
                    </a:lnTo>
                    <a:lnTo>
                      <a:pt x="248" y="14539"/>
                    </a:lnTo>
                    <a:lnTo>
                      <a:pt x="114" y="15148"/>
                    </a:lnTo>
                    <a:lnTo>
                      <a:pt x="57" y="15376"/>
                    </a:lnTo>
                    <a:lnTo>
                      <a:pt x="0" y="15510"/>
                    </a:lnTo>
                    <a:lnTo>
                      <a:pt x="0" y="18668"/>
                    </a:lnTo>
                    <a:lnTo>
                      <a:pt x="2265" y="1"/>
                    </a:lnTo>
                    <a:close/>
                  </a:path>
                </a:pathLst>
              </a:custGeom>
              <a:solidFill>
                <a:srgbClr val="935E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 name="Google Shape;280;p3"/>
              <p:cNvSpPr/>
              <p:nvPr/>
            </p:nvSpPr>
            <p:spPr>
              <a:xfrm>
                <a:off x="-1450175" y="-743125"/>
                <a:ext cx="56625" cy="466725"/>
              </a:xfrm>
              <a:custGeom>
                <a:avLst/>
                <a:gdLst/>
                <a:ahLst/>
                <a:cxnLst/>
                <a:rect l="l" t="t" r="r" b="b"/>
                <a:pathLst>
                  <a:path w="2265" h="18669" fill="none" extrusionOk="0">
                    <a:moveTo>
                      <a:pt x="0" y="18668"/>
                    </a:moveTo>
                    <a:lnTo>
                      <a:pt x="2265" y="1"/>
                    </a:lnTo>
                    <a:lnTo>
                      <a:pt x="1846" y="419"/>
                    </a:lnTo>
                    <a:lnTo>
                      <a:pt x="1846" y="419"/>
                    </a:lnTo>
                    <a:lnTo>
                      <a:pt x="1637" y="2627"/>
                    </a:lnTo>
                    <a:lnTo>
                      <a:pt x="1408" y="4910"/>
                    </a:lnTo>
                    <a:lnTo>
                      <a:pt x="1142" y="7555"/>
                    </a:lnTo>
                    <a:lnTo>
                      <a:pt x="837" y="10238"/>
                    </a:lnTo>
                    <a:lnTo>
                      <a:pt x="685" y="11513"/>
                    </a:lnTo>
                    <a:lnTo>
                      <a:pt x="533" y="12674"/>
                    </a:lnTo>
                    <a:lnTo>
                      <a:pt x="400" y="13702"/>
                    </a:lnTo>
                    <a:lnTo>
                      <a:pt x="248" y="14539"/>
                    </a:lnTo>
                    <a:lnTo>
                      <a:pt x="114" y="15148"/>
                    </a:lnTo>
                    <a:lnTo>
                      <a:pt x="57" y="15376"/>
                    </a:lnTo>
                    <a:lnTo>
                      <a:pt x="0" y="15510"/>
                    </a:lnTo>
                    <a:lnTo>
                      <a:pt x="0" y="18668"/>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 name="Google Shape;281;p3"/>
              <p:cNvSpPr/>
              <p:nvPr/>
            </p:nvSpPr>
            <p:spPr>
              <a:xfrm>
                <a:off x="-1485875" y="-653200"/>
                <a:ext cx="68075" cy="1406750"/>
              </a:xfrm>
              <a:custGeom>
                <a:avLst/>
                <a:gdLst/>
                <a:ahLst/>
                <a:cxnLst/>
                <a:rect l="l" t="t" r="r" b="b"/>
                <a:pathLst>
                  <a:path w="2723" h="56270" extrusionOk="0">
                    <a:moveTo>
                      <a:pt x="1923" y="0"/>
                    </a:moveTo>
                    <a:lnTo>
                      <a:pt x="172" y="4358"/>
                    </a:lnTo>
                    <a:lnTo>
                      <a:pt x="382" y="15909"/>
                    </a:lnTo>
                    <a:lnTo>
                      <a:pt x="458" y="16708"/>
                    </a:lnTo>
                    <a:lnTo>
                      <a:pt x="515" y="17450"/>
                    </a:lnTo>
                    <a:lnTo>
                      <a:pt x="553" y="18154"/>
                    </a:lnTo>
                    <a:lnTo>
                      <a:pt x="553" y="18801"/>
                    </a:lnTo>
                    <a:lnTo>
                      <a:pt x="534" y="19391"/>
                    </a:lnTo>
                    <a:lnTo>
                      <a:pt x="496" y="19943"/>
                    </a:lnTo>
                    <a:lnTo>
                      <a:pt x="458" y="20438"/>
                    </a:lnTo>
                    <a:lnTo>
                      <a:pt x="401" y="20875"/>
                    </a:lnTo>
                    <a:lnTo>
                      <a:pt x="324" y="21275"/>
                    </a:lnTo>
                    <a:lnTo>
                      <a:pt x="267" y="21617"/>
                    </a:lnTo>
                    <a:lnTo>
                      <a:pt x="134" y="22131"/>
                    </a:lnTo>
                    <a:lnTo>
                      <a:pt x="39" y="22455"/>
                    </a:lnTo>
                    <a:lnTo>
                      <a:pt x="1" y="22550"/>
                    </a:lnTo>
                    <a:lnTo>
                      <a:pt x="762" y="56251"/>
                    </a:lnTo>
                    <a:lnTo>
                      <a:pt x="2722" y="56270"/>
                    </a:lnTo>
                    <a:lnTo>
                      <a:pt x="1371" y="29343"/>
                    </a:lnTo>
                    <a:lnTo>
                      <a:pt x="1314" y="28068"/>
                    </a:lnTo>
                    <a:lnTo>
                      <a:pt x="1257" y="26641"/>
                    </a:lnTo>
                    <a:lnTo>
                      <a:pt x="1219" y="24852"/>
                    </a:lnTo>
                    <a:lnTo>
                      <a:pt x="1200" y="22816"/>
                    </a:lnTo>
                    <a:lnTo>
                      <a:pt x="1200" y="20628"/>
                    </a:lnTo>
                    <a:lnTo>
                      <a:pt x="1219" y="19524"/>
                    </a:lnTo>
                    <a:lnTo>
                      <a:pt x="1257" y="18440"/>
                    </a:lnTo>
                    <a:lnTo>
                      <a:pt x="1295" y="17355"/>
                    </a:lnTo>
                    <a:lnTo>
                      <a:pt x="1371" y="16327"/>
                    </a:lnTo>
                    <a:lnTo>
                      <a:pt x="1504" y="14063"/>
                    </a:lnTo>
                    <a:lnTo>
                      <a:pt x="1618" y="11494"/>
                    </a:lnTo>
                    <a:lnTo>
                      <a:pt x="1714" y="8773"/>
                    </a:lnTo>
                    <a:lnTo>
                      <a:pt x="1790" y="6128"/>
                    </a:lnTo>
                    <a:lnTo>
                      <a:pt x="1885" y="1789"/>
                    </a:lnTo>
                    <a:lnTo>
                      <a:pt x="1923" y="0"/>
                    </a:lnTo>
                    <a:close/>
                  </a:path>
                </a:pathLst>
              </a:custGeom>
              <a:solidFill>
                <a:srgbClr val="935E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 name="Google Shape;282;p3"/>
              <p:cNvSpPr/>
              <p:nvPr/>
            </p:nvSpPr>
            <p:spPr>
              <a:xfrm>
                <a:off x="-1485875" y="-653200"/>
                <a:ext cx="68075" cy="1406750"/>
              </a:xfrm>
              <a:custGeom>
                <a:avLst/>
                <a:gdLst/>
                <a:ahLst/>
                <a:cxnLst/>
                <a:rect l="l" t="t" r="r" b="b"/>
                <a:pathLst>
                  <a:path w="2723" h="56270" fill="none" extrusionOk="0">
                    <a:moveTo>
                      <a:pt x="762" y="56251"/>
                    </a:moveTo>
                    <a:lnTo>
                      <a:pt x="1" y="22550"/>
                    </a:lnTo>
                    <a:lnTo>
                      <a:pt x="1" y="22550"/>
                    </a:lnTo>
                    <a:lnTo>
                      <a:pt x="39" y="22455"/>
                    </a:lnTo>
                    <a:lnTo>
                      <a:pt x="134" y="22131"/>
                    </a:lnTo>
                    <a:lnTo>
                      <a:pt x="267" y="21617"/>
                    </a:lnTo>
                    <a:lnTo>
                      <a:pt x="324" y="21275"/>
                    </a:lnTo>
                    <a:lnTo>
                      <a:pt x="401" y="20875"/>
                    </a:lnTo>
                    <a:lnTo>
                      <a:pt x="458" y="20438"/>
                    </a:lnTo>
                    <a:lnTo>
                      <a:pt x="496" y="19943"/>
                    </a:lnTo>
                    <a:lnTo>
                      <a:pt x="534" y="19391"/>
                    </a:lnTo>
                    <a:lnTo>
                      <a:pt x="553" y="18801"/>
                    </a:lnTo>
                    <a:lnTo>
                      <a:pt x="553" y="18154"/>
                    </a:lnTo>
                    <a:lnTo>
                      <a:pt x="515" y="17450"/>
                    </a:lnTo>
                    <a:lnTo>
                      <a:pt x="458" y="16708"/>
                    </a:lnTo>
                    <a:lnTo>
                      <a:pt x="382" y="15909"/>
                    </a:lnTo>
                    <a:lnTo>
                      <a:pt x="172" y="4358"/>
                    </a:lnTo>
                    <a:lnTo>
                      <a:pt x="1923" y="0"/>
                    </a:lnTo>
                    <a:lnTo>
                      <a:pt x="1923" y="0"/>
                    </a:lnTo>
                    <a:lnTo>
                      <a:pt x="1885" y="1789"/>
                    </a:lnTo>
                    <a:lnTo>
                      <a:pt x="1790" y="6128"/>
                    </a:lnTo>
                    <a:lnTo>
                      <a:pt x="1714" y="8773"/>
                    </a:lnTo>
                    <a:lnTo>
                      <a:pt x="1618" y="11494"/>
                    </a:lnTo>
                    <a:lnTo>
                      <a:pt x="1504" y="14063"/>
                    </a:lnTo>
                    <a:lnTo>
                      <a:pt x="1371" y="16327"/>
                    </a:lnTo>
                    <a:lnTo>
                      <a:pt x="1371" y="16327"/>
                    </a:lnTo>
                    <a:lnTo>
                      <a:pt x="1295" y="17355"/>
                    </a:lnTo>
                    <a:lnTo>
                      <a:pt x="1257" y="18440"/>
                    </a:lnTo>
                    <a:lnTo>
                      <a:pt x="1219" y="19524"/>
                    </a:lnTo>
                    <a:lnTo>
                      <a:pt x="1200" y="20628"/>
                    </a:lnTo>
                    <a:lnTo>
                      <a:pt x="1200" y="22816"/>
                    </a:lnTo>
                    <a:lnTo>
                      <a:pt x="1219" y="24852"/>
                    </a:lnTo>
                    <a:lnTo>
                      <a:pt x="1257" y="26641"/>
                    </a:lnTo>
                    <a:lnTo>
                      <a:pt x="1314" y="28068"/>
                    </a:lnTo>
                    <a:lnTo>
                      <a:pt x="1371" y="29343"/>
                    </a:lnTo>
                    <a:lnTo>
                      <a:pt x="2722" y="56270"/>
                    </a:lnTo>
                    <a:lnTo>
                      <a:pt x="762" y="5625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 name="Google Shape;283;p3"/>
              <p:cNvSpPr/>
              <p:nvPr/>
            </p:nvSpPr>
            <p:spPr>
              <a:xfrm>
                <a:off x="-1481575" y="-653200"/>
                <a:ext cx="43775" cy="108950"/>
              </a:xfrm>
              <a:custGeom>
                <a:avLst/>
                <a:gdLst/>
                <a:ahLst/>
                <a:cxnLst/>
                <a:rect l="l" t="t" r="r" b="b"/>
                <a:pathLst>
                  <a:path w="1751" h="4358" extrusionOk="0">
                    <a:moveTo>
                      <a:pt x="1751" y="0"/>
                    </a:moveTo>
                    <a:lnTo>
                      <a:pt x="1504" y="305"/>
                    </a:lnTo>
                    <a:lnTo>
                      <a:pt x="1275" y="647"/>
                    </a:lnTo>
                    <a:lnTo>
                      <a:pt x="1066" y="990"/>
                    </a:lnTo>
                    <a:lnTo>
                      <a:pt x="876" y="1351"/>
                    </a:lnTo>
                    <a:lnTo>
                      <a:pt x="723" y="1713"/>
                    </a:lnTo>
                    <a:lnTo>
                      <a:pt x="571" y="2074"/>
                    </a:lnTo>
                    <a:lnTo>
                      <a:pt x="457" y="2436"/>
                    </a:lnTo>
                    <a:lnTo>
                      <a:pt x="343" y="2778"/>
                    </a:lnTo>
                    <a:lnTo>
                      <a:pt x="191" y="3387"/>
                    </a:lnTo>
                    <a:lnTo>
                      <a:pt x="76" y="3901"/>
                    </a:lnTo>
                    <a:lnTo>
                      <a:pt x="0" y="4358"/>
                    </a:lnTo>
                    <a:lnTo>
                      <a:pt x="0" y="4358"/>
                    </a:lnTo>
                    <a:lnTo>
                      <a:pt x="133" y="4320"/>
                    </a:lnTo>
                    <a:lnTo>
                      <a:pt x="267" y="4263"/>
                    </a:lnTo>
                    <a:lnTo>
                      <a:pt x="400" y="4206"/>
                    </a:lnTo>
                    <a:lnTo>
                      <a:pt x="514" y="4111"/>
                    </a:lnTo>
                    <a:lnTo>
                      <a:pt x="609" y="3996"/>
                    </a:lnTo>
                    <a:lnTo>
                      <a:pt x="723" y="3882"/>
                    </a:lnTo>
                    <a:lnTo>
                      <a:pt x="818" y="3749"/>
                    </a:lnTo>
                    <a:lnTo>
                      <a:pt x="895" y="3597"/>
                    </a:lnTo>
                    <a:lnTo>
                      <a:pt x="1066" y="3254"/>
                    </a:lnTo>
                    <a:lnTo>
                      <a:pt x="1218" y="2893"/>
                    </a:lnTo>
                    <a:lnTo>
                      <a:pt x="1332" y="2512"/>
                    </a:lnTo>
                    <a:lnTo>
                      <a:pt x="1427" y="2112"/>
                    </a:lnTo>
                    <a:lnTo>
                      <a:pt x="1523" y="1713"/>
                    </a:lnTo>
                    <a:lnTo>
                      <a:pt x="1599" y="1332"/>
                    </a:lnTo>
                    <a:lnTo>
                      <a:pt x="1694" y="647"/>
                    </a:lnTo>
                    <a:lnTo>
                      <a:pt x="1751" y="171"/>
                    </a:lnTo>
                    <a:lnTo>
                      <a:pt x="1751" y="0"/>
                    </a:lnTo>
                    <a:close/>
                  </a:path>
                </a:pathLst>
              </a:custGeom>
              <a:solidFill>
                <a:srgbClr val="6D43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 name="Google Shape;284;p3"/>
              <p:cNvSpPr/>
              <p:nvPr/>
            </p:nvSpPr>
            <p:spPr>
              <a:xfrm>
                <a:off x="-1534875" y="-592325"/>
                <a:ext cx="61875" cy="502875"/>
              </a:xfrm>
              <a:custGeom>
                <a:avLst/>
                <a:gdLst/>
                <a:ahLst/>
                <a:cxnLst/>
                <a:rect l="l" t="t" r="r" b="b"/>
                <a:pathLst>
                  <a:path w="2475" h="20115" extrusionOk="0">
                    <a:moveTo>
                      <a:pt x="1" y="1"/>
                    </a:moveTo>
                    <a:lnTo>
                      <a:pt x="1961" y="20115"/>
                    </a:lnTo>
                    <a:lnTo>
                      <a:pt x="2075" y="19982"/>
                    </a:lnTo>
                    <a:lnTo>
                      <a:pt x="2189" y="19810"/>
                    </a:lnTo>
                    <a:lnTo>
                      <a:pt x="2265" y="19639"/>
                    </a:lnTo>
                    <a:lnTo>
                      <a:pt x="2342" y="19449"/>
                    </a:lnTo>
                    <a:lnTo>
                      <a:pt x="2399" y="19259"/>
                    </a:lnTo>
                    <a:lnTo>
                      <a:pt x="2437" y="19068"/>
                    </a:lnTo>
                    <a:lnTo>
                      <a:pt x="2475" y="18688"/>
                    </a:lnTo>
                    <a:lnTo>
                      <a:pt x="2475" y="18345"/>
                    </a:lnTo>
                    <a:lnTo>
                      <a:pt x="2475" y="18060"/>
                    </a:lnTo>
                    <a:lnTo>
                      <a:pt x="2437" y="17793"/>
                    </a:lnTo>
                    <a:lnTo>
                      <a:pt x="2380" y="17717"/>
                    </a:lnTo>
                    <a:lnTo>
                      <a:pt x="2342" y="17622"/>
                    </a:lnTo>
                    <a:lnTo>
                      <a:pt x="2227" y="17394"/>
                    </a:lnTo>
                    <a:lnTo>
                      <a:pt x="2132" y="17070"/>
                    </a:lnTo>
                    <a:lnTo>
                      <a:pt x="2037" y="16671"/>
                    </a:lnTo>
                    <a:lnTo>
                      <a:pt x="1942" y="16214"/>
                    </a:lnTo>
                    <a:lnTo>
                      <a:pt x="1847" y="15700"/>
                    </a:lnTo>
                    <a:lnTo>
                      <a:pt x="1676" y="14501"/>
                    </a:lnTo>
                    <a:lnTo>
                      <a:pt x="1504" y="13112"/>
                    </a:lnTo>
                    <a:lnTo>
                      <a:pt x="1352" y="11628"/>
                    </a:lnTo>
                    <a:lnTo>
                      <a:pt x="1219" y="10048"/>
                    </a:lnTo>
                    <a:lnTo>
                      <a:pt x="1086" y="8431"/>
                    </a:lnTo>
                    <a:lnTo>
                      <a:pt x="857" y="5310"/>
                    </a:lnTo>
                    <a:lnTo>
                      <a:pt x="686" y="2608"/>
                    </a:lnTo>
                    <a:lnTo>
                      <a:pt x="553" y="1"/>
                    </a:lnTo>
                    <a:close/>
                  </a:path>
                </a:pathLst>
              </a:custGeom>
              <a:solidFill>
                <a:srgbClr val="ACBB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 name="Google Shape;285;p3"/>
              <p:cNvSpPr/>
              <p:nvPr/>
            </p:nvSpPr>
            <p:spPr>
              <a:xfrm>
                <a:off x="-1539625" y="-549500"/>
                <a:ext cx="38575" cy="92800"/>
              </a:xfrm>
              <a:custGeom>
                <a:avLst/>
                <a:gdLst/>
                <a:ahLst/>
                <a:cxnLst/>
                <a:rect l="l" t="t" r="r" b="b"/>
                <a:pathLst>
                  <a:path w="1543" h="3712" extrusionOk="0">
                    <a:moveTo>
                      <a:pt x="1180" y="1"/>
                    </a:moveTo>
                    <a:lnTo>
                      <a:pt x="1" y="3350"/>
                    </a:lnTo>
                    <a:lnTo>
                      <a:pt x="343" y="3711"/>
                    </a:lnTo>
                    <a:lnTo>
                      <a:pt x="1542" y="914"/>
                    </a:lnTo>
                    <a:lnTo>
                      <a:pt x="1180" y="1"/>
                    </a:lnTo>
                    <a:close/>
                  </a:path>
                </a:pathLst>
              </a:custGeom>
              <a:solidFill>
                <a:srgbClr val="9B9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 name="Google Shape;286;p3"/>
              <p:cNvSpPr/>
              <p:nvPr/>
            </p:nvSpPr>
            <p:spPr>
              <a:xfrm>
                <a:off x="-1539625" y="-549500"/>
                <a:ext cx="38575" cy="92800"/>
              </a:xfrm>
              <a:custGeom>
                <a:avLst/>
                <a:gdLst/>
                <a:ahLst/>
                <a:cxnLst/>
                <a:rect l="l" t="t" r="r" b="b"/>
                <a:pathLst>
                  <a:path w="1543" h="3712" fill="none" extrusionOk="0">
                    <a:moveTo>
                      <a:pt x="1180" y="1"/>
                    </a:moveTo>
                    <a:lnTo>
                      <a:pt x="1" y="3350"/>
                    </a:lnTo>
                    <a:lnTo>
                      <a:pt x="1" y="3350"/>
                    </a:lnTo>
                    <a:lnTo>
                      <a:pt x="1" y="3350"/>
                    </a:lnTo>
                    <a:lnTo>
                      <a:pt x="343" y="3711"/>
                    </a:lnTo>
                    <a:lnTo>
                      <a:pt x="1542" y="914"/>
                    </a:lnTo>
                    <a:lnTo>
                      <a:pt x="118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 name="Google Shape;287;p3"/>
              <p:cNvSpPr/>
              <p:nvPr/>
            </p:nvSpPr>
            <p:spPr>
              <a:xfrm>
                <a:off x="-1539625" y="-465775"/>
                <a:ext cx="8600" cy="10500"/>
              </a:xfrm>
              <a:custGeom>
                <a:avLst/>
                <a:gdLst/>
                <a:ahLst/>
                <a:cxnLst/>
                <a:rect l="l" t="t" r="r" b="b"/>
                <a:pathLst>
                  <a:path w="344" h="420" extrusionOk="0">
                    <a:moveTo>
                      <a:pt x="1" y="1"/>
                    </a:moveTo>
                    <a:lnTo>
                      <a:pt x="324" y="419"/>
                    </a:lnTo>
                    <a:lnTo>
                      <a:pt x="343" y="362"/>
                    </a:lnTo>
                    <a:lnTo>
                      <a:pt x="1" y="1"/>
                    </a:lnTo>
                    <a:close/>
                  </a:path>
                </a:pathLst>
              </a:custGeom>
              <a:solidFill>
                <a:srgbClr val="ADA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 name="Google Shape;288;p3"/>
              <p:cNvSpPr/>
              <p:nvPr/>
            </p:nvSpPr>
            <p:spPr>
              <a:xfrm>
                <a:off x="-1539625" y="-465775"/>
                <a:ext cx="8600" cy="10500"/>
              </a:xfrm>
              <a:custGeom>
                <a:avLst/>
                <a:gdLst/>
                <a:ahLst/>
                <a:cxnLst/>
                <a:rect l="l" t="t" r="r" b="b"/>
                <a:pathLst>
                  <a:path w="344" h="420" fill="none" extrusionOk="0">
                    <a:moveTo>
                      <a:pt x="1" y="1"/>
                    </a:moveTo>
                    <a:lnTo>
                      <a:pt x="324" y="419"/>
                    </a:lnTo>
                    <a:lnTo>
                      <a:pt x="343" y="362"/>
                    </a:lnTo>
                    <a:lnTo>
                      <a:pt x="343" y="362"/>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 name="Google Shape;289;p3"/>
              <p:cNvSpPr/>
              <p:nvPr/>
            </p:nvSpPr>
            <p:spPr>
              <a:xfrm>
                <a:off x="-1393575" y="-448175"/>
                <a:ext cx="515725" cy="463400"/>
              </a:xfrm>
              <a:custGeom>
                <a:avLst/>
                <a:gdLst/>
                <a:ahLst/>
                <a:cxnLst/>
                <a:rect l="l" t="t" r="r" b="b"/>
                <a:pathLst>
                  <a:path w="20629" h="18536" extrusionOk="0">
                    <a:moveTo>
                      <a:pt x="15566" y="1"/>
                    </a:moveTo>
                    <a:lnTo>
                      <a:pt x="14292" y="20"/>
                    </a:lnTo>
                    <a:lnTo>
                      <a:pt x="12979" y="58"/>
                    </a:lnTo>
                    <a:lnTo>
                      <a:pt x="11646" y="96"/>
                    </a:lnTo>
                    <a:lnTo>
                      <a:pt x="10314" y="191"/>
                    </a:lnTo>
                    <a:lnTo>
                      <a:pt x="9001" y="286"/>
                    </a:lnTo>
                    <a:lnTo>
                      <a:pt x="7745" y="419"/>
                    </a:lnTo>
                    <a:lnTo>
                      <a:pt x="7156" y="515"/>
                    </a:lnTo>
                    <a:lnTo>
                      <a:pt x="6585" y="591"/>
                    </a:lnTo>
                    <a:lnTo>
                      <a:pt x="6033" y="705"/>
                    </a:lnTo>
                    <a:lnTo>
                      <a:pt x="5519" y="800"/>
                    </a:lnTo>
                    <a:lnTo>
                      <a:pt x="5043" y="933"/>
                    </a:lnTo>
                    <a:lnTo>
                      <a:pt x="4606" y="1047"/>
                    </a:lnTo>
                    <a:lnTo>
                      <a:pt x="4396" y="1124"/>
                    </a:lnTo>
                    <a:lnTo>
                      <a:pt x="4206" y="1238"/>
                    </a:lnTo>
                    <a:lnTo>
                      <a:pt x="3997" y="1352"/>
                    </a:lnTo>
                    <a:lnTo>
                      <a:pt x="3806" y="1485"/>
                    </a:lnTo>
                    <a:lnTo>
                      <a:pt x="3635" y="1637"/>
                    </a:lnTo>
                    <a:lnTo>
                      <a:pt x="3445" y="1828"/>
                    </a:lnTo>
                    <a:lnTo>
                      <a:pt x="3293" y="2018"/>
                    </a:lnTo>
                    <a:lnTo>
                      <a:pt x="3121" y="2227"/>
                    </a:lnTo>
                    <a:lnTo>
                      <a:pt x="2950" y="2437"/>
                    </a:lnTo>
                    <a:lnTo>
                      <a:pt x="2798" y="2684"/>
                    </a:lnTo>
                    <a:lnTo>
                      <a:pt x="2665" y="2931"/>
                    </a:lnTo>
                    <a:lnTo>
                      <a:pt x="2512" y="3198"/>
                    </a:lnTo>
                    <a:lnTo>
                      <a:pt x="2246" y="3769"/>
                    </a:lnTo>
                    <a:lnTo>
                      <a:pt x="1999" y="4397"/>
                    </a:lnTo>
                    <a:lnTo>
                      <a:pt x="1751" y="5044"/>
                    </a:lnTo>
                    <a:lnTo>
                      <a:pt x="1542" y="5748"/>
                    </a:lnTo>
                    <a:lnTo>
                      <a:pt x="1352" y="6471"/>
                    </a:lnTo>
                    <a:lnTo>
                      <a:pt x="1180" y="7213"/>
                    </a:lnTo>
                    <a:lnTo>
                      <a:pt x="1009" y="7974"/>
                    </a:lnTo>
                    <a:lnTo>
                      <a:pt x="876" y="8754"/>
                    </a:lnTo>
                    <a:lnTo>
                      <a:pt x="743" y="9553"/>
                    </a:lnTo>
                    <a:lnTo>
                      <a:pt x="629" y="10334"/>
                    </a:lnTo>
                    <a:lnTo>
                      <a:pt x="514" y="11114"/>
                    </a:lnTo>
                    <a:lnTo>
                      <a:pt x="419" y="11894"/>
                    </a:lnTo>
                    <a:lnTo>
                      <a:pt x="267" y="13378"/>
                    </a:lnTo>
                    <a:lnTo>
                      <a:pt x="172" y="14767"/>
                    </a:lnTo>
                    <a:lnTo>
                      <a:pt x="96" y="16004"/>
                    </a:lnTo>
                    <a:lnTo>
                      <a:pt x="39" y="17032"/>
                    </a:lnTo>
                    <a:lnTo>
                      <a:pt x="20" y="17831"/>
                    </a:lnTo>
                    <a:lnTo>
                      <a:pt x="1" y="18535"/>
                    </a:lnTo>
                    <a:lnTo>
                      <a:pt x="362" y="18002"/>
                    </a:lnTo>
                    <a:lnTo>
                      <a:pt x="1333" y="16613"/>
                    </a:lnTo>
                    <a:lnTo>
                      <a:pt x="2760" y="14596"/>
                    </a:lnTo>
                    <a:lnTo>
                      <a:pt x="3597" y="13435"/>
                    </a:lnTo>
                    <a:lnTo>
                      <a:pt x="4511" y="12218"/>
                    </a:lnTo>
                    <a:lnTo>
                      <a:pt x="5462" y="10962"/>
                    </a:lnTo>
                    <a:lnTo>
                      <a:pt x="6432" y="9725"/>
                    </a:lnTo>
                    <a:lnTo>
                      <a:pt x="7403" y="8526"/>
                    </a:lnTo>
                    <a:lnTo>
                      <a:pt x="8373" y="7403"/>
                    </a:lnTo>
                    <a:lnTo>
                      <a:pt x="8849" y="6870"/>
                    </a:lnTo>
                    <a:lnTo>
                      <a:pt x="9306" y="6376"/>
                    </a:lnTo>
                    <a:lnTo>
                      <a:pt x="9763" y="5919"/>
                    </a:lnTo>
                    <a:lnTo>
                      <a:pt x="10200" y="5500"/>
                    </a:lnTo>
                    <a:lnTo>
                      <a:pt x="10619" y="5101"/>
                    </a:lnTo>
                    <a:lnTo>
                      <a:pt x="11019" y="4777"/>
                    </a:lnTo>
                    <a:lnTo>
                      <a:pt x="11399" y="4492"/>
                    </a:lnTo>
                    <a:lnTo>
                      <a:pt x="11761" y="4244"/>
                    </a:lnTo>
                    <a:lnTo>
                      <a:pt x="12465" y="3845"/>
                    </a:lnTo>
                    <a:lnTo>
                      <a:pt x="13188" y="3445"/>
                    </a:lnTo>
                    <a:lnTo>
                      <a:pt x="13930" y="3045"/>
                    </a:lnTo>
                    <a:lnTo>
                      <a:pt x="14691" y="2665"/>
                    </a:lnTo>
                    <a:lnTo>
                      <a:pt x="16175" y="1961"/>
                    </a:lnTo>
                    <a:lnTo>
                      <a:pt x="17565" y="1333"/>
                    </a:lnTo>
                    <a:lnTo>
                      <a:pt x="18782" y="800"/>
                    </a:lnTo>
                    <a:lnTo>
                      <a:pt x="19753" y="400"/>
                    </a:lnTo>
                    <a:lnTo>
                      <a:pt x="20628" y="58"/>
                    </a:lnTo>
                    <a:lnTo>
                      <a:pt x="20114" y="39"/>
                    </a:lnTo>
                    <a:lnTo>
                      <a:pt x="18744" y="1"/>
                    </a:lnTo>
                    <a:close/>
                  </a:path>
                </a:pathLst>
              </a:custGeom>
              <a:solidFill>
                <a:srgbClr val="ACBB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 name="Google Shape;290;p3"/>
              <p:cNvSpPr/>
              <p:nvPr/>
            </p:nvSpPr>
            <p:spPr>
              <a:xfrm>
                <a:off x="-1231350" y="-446750"/>
                <a:ext cx="353500" cy="121350"/>
              </a:xfrm>
              <a:custGeom>
                <a:avLst/>
                <a:gdLst/>
                <a:ahLst/>
                <a:cxnLst/>
                <a:rect l="l" t="t" r="r" b="b"/>
                <a:pathLst>
                  <a:path w="14140" h="4854" extrusionOk="0">
                    <a:moveTo>
                      <a:pt x="14139" y="1"/>
                    </a:moveTo>
                    <a:lnTo>
                      <a:pt x="13606" y="134"/>
                    </a:lnTo>
                    <a:lnTo>
                      <a:pt x="12179" y="496"/>
                    </a:lnTo>
                    <a:lnTo>
                      <a:pt x="10143" y="1048"/>
                    </a:lnTo>
                    <a:lnTo>
                      <a:pt x="8963" y="1390"/>
                    </a:lnTo>
                    <a:lnTo>
                      <a:pt x="7745" y="1733"/>
                    </a:lnTo>
                    <a:lnTo>
                      <a:pt x="6509" y="2113"/>
                    </a:lnTo>
                    <a:lnTo>
                      <a:pt x="5272" y="2513"/>
                    </a:lnTo>
                    <a:lnTo>
                      <a:pt x="4092" y="2912"/>
                    </a:lnTo>
                    <a:lnTo>
                      <a:pt x="2969" y="3331"/>
                    </a:lnTo>
                    <a:lnTo>
                      <a:pt x="1980" y="3731"/>
                    </a:lnTo>
                    <a:lnTo>
                      <a:pt x="1542" y="3921"/>
                    </a:lnTo>
                    <a:lnTo>
                      <a:pt x="1123" y="4111"/>
                    </a:lnTo>
                    <a:lnTo>
                      <a:pt x="762" y="4302"/>
                    </a:lnTo>
                    <a:lnTo>
                      <a:pt x="457" y="4492"/>
                    </a:lnTo>
                    <a:lnTo>
                      <a:pt x="210" y="4682"/>
                    </a:lnTo>
                    <a:lnTo>
                      <a:pt x="1" y="4853"/>
                    </a:lnTo>
                    <a:lnTo>
                      <a:pt x="4054" y="4853"/>
                    </a:lnTo>
                    <a:lnTo>
                      <a:pt x="4301" y="4682"/>
                    </a:lnTo>
                    <a:lnTo>
                      <a:pt x="4986" y="4244"/>
                    </a:lnTo>
                    <a:lnTo>
                      <a:pt x="6071" y="3616"/>
                    </a:lnTo>
                    <a:lnTo>
                      <a:pt x="6699" y="3236"/>
                    </a:lnTo>
                    <a:lnTo>
                      <a:pt x="7422" y="2855"/>
                    </a:lnTo>
                    <a:lnTo>
                      <a:pt x="8183" y="2437"/>
                    </a:lnTo>
                    <a:lnTo>
                      <a:pt x="8982" y="2037"/>
                    </a:lnTo>
                    <a:lnTo>
                      <a:pt x="9820" y="1618"/>
                    </a:lnTo>
                    <a:lnTo>
                      <a:pt x="10676" y="1238"/>
                    </a:lnTo>
                    <a:lnTo>
                      <a:pt x="11551" y="876"/>
                    </a:lnTo>
                    <a:lnTo>
                      <a:pt x="12427" y="534"/>
                    </a:lnTo>
                    <a:lnTo>
                      <a:pt x="13283" y="248"/>
                    </a:lnTo>
                    <a:lnTo>
                      <a:pt x="13721" y="115"/>
                    </a:lnTo>
                    <a:lnTo>
                      <a:pt x="14139" y="1"/>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 name="Google Shape;291;p3"/>
              <p:cNvSpPr/>
              <p:nvPr/>
            </p:nvSpPr>
            <p:spPr>
              <a:xfrm>
                <a:off x="-2306975" y="-332575"/>
                <a:ext cx="683650" cy="370150"/>
              </a:xfrm>
              <a:custGeom>
                <a:avLst/>
                <a:gdLst/>
                <a:ahLst/>
                <a:cxnLst/>
                <a:rect l="l" t="t" r="r" b="b"/>
                <a:pathLst>
                  <a:path w="27346" h="14806" extrusionOk="0">
                    <a:moveTo>
                      <a:pt x="3197" y="1"/>
                    </a:moveTo>
                    <a:lnTo>
                      <a:pt x="2398" y="20"/>
                    </a:lnTo>
                    <a:lnTo>
                      <a:pt x="1694" y="58"/>
                    </a:lnTo>
                    <a:lnTo>
                      <a:pt x="1104" y="115"/>
                    </a:lnTo>
                    <a:lnTo>
                      <a:pt x="629" y="172"/>
                    </a:lnTo>
                    <a:lnTo>
                      <a:pt x="286" y="229"/>
                    </a:lnTo>
                    <a:lnTo>
                      <a:pt x="1" y="286"/>
                    </a:lnTo>
                    <a:lnTo>
                      <a:pt x="514" y="381"/>
                    </a:lnTo>
                    <a:lnTo>
                      <a:pt x="1028" y="515"/>
                    </a:lnTo>
                    <a:lnTo>
                      <a:pt x="2094" y="800"/>
                    </a:lnTo>
                    <a:lnTo>
                      <a:pt x="3159" y="1124"/>
                    </a:lnTo>
                    <a:lnTo>
                      <a:pt x="4263" y="1504"/>
                    </a:lnTo>
                    <a:lnTo>
                      <a:pt x="5386" y="1942"/>
                    </a:lnTo>
                    <a:lnTo>
                      <a:pt x="6528" y="2399"/>
                    </a:lnTo>
                    <a:lnTo>
                      <a:pt x="7669" y="2912"/>
                    </a:lnTo>
                    <a:lnTo>
                      <a:pt x="8811" y="3445"/>
                    </a:lnTo>
                    <a:lnTo>
                      <a:pt x="9953" y="3997"/>
                    </a:lnTo>
                    <a:lnTo>
                      <a:pt x="11114" y="4587"/>
                    </a:lnTo>
                    <a:lnTo>
                      <a:pt x="12255" y="5177"/>
                    </a:lnTo>
                    <a:lnTo>
                      <a:pt x="13378" y="5805"/>
                    </a:lnTo>
                    <a:lnTo>
                      <a:pt x="14501" y="6433"/>
                    </a:lnTo>
                    <a:lnTo>
                      <a:pt x="15585" y="7061"/>
                    </a:lnTo>
                    <a:lnTo>
                      <a:pt x="16651" y="7689"/>
                    </a:lnTo>
                    <a:lnTo>
                      <a:pt x="17698" y="8336"/>
                    </a:lnTo>
                    <a:lnTo>
                      <a:pt x="19696" y="9573"/>
                    </a:lnTo>
                    <a:lnTo>
                      <a:pt x="21523" y="10771"/>
                    </a:lnTo>
                    <a:lnTo>
                      <a:pt x="23159" y="11856"/>
                    </a:lnTo>
                    <a:lnTo>
                      <a:pt x="24586" y="12827"/>
                    </a:lnTo>
                    <a:lnTo>
                      <a:pt x="25747" y="13645"/>
                    </a:lnTo>
                    <a:lnTo>
                      <a:pt x="26603" y="14273"/>
                    </a:lnTo>
                    <a:lnTo>
                      <a:pt x="27346" y="14806"/>
                    </a:lnTo>
                    <a:lnTo>
                      <a:pt x="27079" y="14406"/>
                    </a:lnTo>
                    <a:lnTo>
                      <a:pt x="26775" y="13949"/>
                    </a:lnTo>
                    <a:lnTo>
                      <a:pt x="26337" y="13340"/>
                    </a:lnTo>
                    <a:lnTo>
                      <a:pt x="25785" y="12617"/>
                    </a:lnTo>
                    <a:lnTo>
                      <a:pt x="25138" y="11780"/>
                    </a:lnTo>
                    <a:lnTo>
                      <a:pt x="24396" y="10867"/>
                    </a:lnTo>
                    <a:lnTo>
                      <a:pt x="23559" y="9877"/>
                    </a:lnTo>
                    <a:lnTo>
                      <a:pt x="23102" y="9363"/>
                    </a:lnTo>
                    <a:lnTo>
                      <a:pt x="22607" y="8850"/>
                    </a:lnTo>
                    <a:lnTo>
                      <a:pt x="22113" y="8336"/>
                    </a:lnTo>
                    <a:lnTo>
                      <a:pt x="21599" y="7822"/>
                    </a:lnTo>
                    <a:lnTo>
                      <a:pt x="21047" y="7289"/>
                    </a:lnTo>
                    <a:lnTo>
                      <a:pt x="20495" y="6775"/>
                    </a:lnTo>
                    <a:lnTo>
                      <a:pt x="19905" y="6262"/>
                    </a:lnTo>
                    <a:lnTo>
                      <a:pt x="19315" y="5767"/>
                    </a:lnTo>
                    <a:lnTo>
                      <a:pt x="18706" y="5272"/>
                    </a:lnTo>
                    <a:lnTo>
                      <a:pt x="18078" y="4777"/>
                    </a:lnTo>
                    <a:lnTo>
                      <a:pt x="17431" y="4321"/>
                    </a:lnTo>
                    <a:lnTo>
                      <a:pt x="16765" y="3883"/>
                    </a:lnTo>
                    <a:lnTo>
                      <a:pt x="16080" y="3445"/>
                    </a:lnTo>
                    <a:lnTo>
                      <a:pt x="15395" y="3065"/>
                    </a:lnTo>
                    <a:lnTo>
                      <a:pt x="14691" y="2684"/>
                    </a:lnTo>
                    <a:lnTo>
                      <a:pt x="13968" y="2342"/>
                    </a:lnTo>
                    <a:lnTo>
                      <a:pt x="13264" y="2037"/>
                    </a:lnTo>
                    <a:lnTo>
                      <a:pt x="12541" y="1752"/>
                    </a:lnTo>
                    <a:lnTo>
                      <a:pt x="11856" y="1485"/>
                    </a:lnTo>
                    <a:lnTo>
                      <a:pt x="11171" y="1257"/>
                    </a:lnTo>
                    <a:lnTo>
                      <a:pt x="10486" y="1048"/>
                    </a:lnTo>
                    <a:lnTo>
                      <a:pt x="9820" y="857"/>
                    </a:lnTo>
                    <a:lnTo>
                      <a:pt x="9173" y="686"/>
                    </a:lnTo>
                    <a:lnTo>
                      <a:pt x="8545" y="553"/>
                    </a:lnTo>
                    <a:lnTo>
                      <a:pt x="7917" y="420"/>
                    </a:lnTo>
                    <a:lnTo>
                      <a:pt x="7327" y="324"/>
                    </a:lnTo>
                    <a:lnTo>
                      <a:pt x="6737" y="229"/>
                    </a:lnTo>
                    <a:lnTo>
                      <a:pt x="6166" y="153"/>
                    </a:lnTo>
                    <a:lnTo>
                      <a:pt x="5614" y="96"/>
                    </a:lnTo>
                    <a:lnTo>
                      <a:pt x="5100" y="58"/>
                    </a:lnTo>
                    <a:lnTo>
                      <a:pt x="4092" y="1"/>
                    </a:lnTo>
                    <a:close/>
                  </a:path>
                </a:pathLst>
              </a:custGeom>
              <a:solidFill>
                <a:srgbClr val="93A0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 name="Google Shape;292;p3"/>
              <p:cNvSpPr/>
              <p:nvPr/>
            </p:nvSpPr>
            <p:spPr>
              <a:xfrm>
                <a:off x="-1478250" y="-332575"/>
                <a:ext cx="181750" cy="370150"/>
              </a:xfrm>
              <a:custGeom>
                <a:avLst/>
                <a:gdLst/>
                <a:ahLst/>
                <a:cxnLst/>
                <a:rect l="l" t="t" r="r" b="b"/>
                <a:pathLst>
                  <a:path w="7270" h="14806" extrusionOk="0">
                    <a:moveTo>
                      <a:pt x="7270" y="1"/>
                    </a:moveTo>
                    <a:lnTo>
                      <a:pt x="4815" y="1542"/>
                    </a:lnTo>
                    <a:lnTo>
                      <a:pt x="685" y="1542"/>
                    </a:lnTo>
                    <a:lnTo>
                      <a:pt x="628" y="1942"/>
                    </a:lnTo>
                    <a:lnTo>
                      <a:pt x="457" y="3027"/>
                    </a:lnTo>
                    <a:lnTo>
                      <a:pt x="362" y="3769"/>
                    </a:lnTo>
                    <a:lnTo>
                      <a:pt x="248" y="4625"/>
                    </a:lnTo>
                    <a:lnTo>
                      <a:pt x="153" y="5557"/>
                    </a:lnTo>
                    <a:lnTo>
                      <a:pt x="77" y="6585"/>
                    </a:lnTo>
                    <a:lnTo>
                      <a:pt x="19" y="7632"/>
                    </a:lnTo>
                    <a:lnTo>
                      <a:pt x="0" y="8735"/>
                    </a:lnTo>
                    <a:lnTo>
                      <a:pt x="19" y="9839"/>
                    </a:lnTo>
                    <a:lnTo>
                      <a:pt x="58" y="10391"/>
                    </a:lnTo>
                    <a:lnTo>
                      <a:pt x="96" y="10943"/>
                    </a:lnTo>
                    <a:lnTo>
                      <a:pt x="134" y="11476"/>
                    </a:lnTo>
                    <a:lnTo>
                      <a:pt x="210" y="11989"/>
                    </a:lnTo>
                    <a:lnTo>
                      <a:pt x="286" y="12503"/>
                    </a:lnTo>
                    <a:lnTo>
                      <a:pt x="400" y="13017"/>
                    </a:lnTo>
                    <a:lnTo>
                      <a:pt x="514" y="13493"/>
                    </a:lnTo>
                    <a:lnTo>
                      <a:pt x="647" y="13949"/>
                    </a:lnTo>
                    <a:lnTo>
                      <a:pt x="800" y="14387"/>
                    </a:lnTo>
                    <a:lnTo>
                      <a:pt x="990" y="14806"/>
                    </a:lnTo>
                    <a:lnTo>
                      <a:pt x="1637" y="13055"/>
                    </a:lnTo>
                    <a:lnTo>
                      <a:pt x="2341" y="11171"/>
                    </a:lnTo>
                    <a:lnTo>
                      <a:pt x="3235" y="8888"/>
                    </a:lnTo>
                    <a:lnTo>
                      <a:pt x="3711" y="7670"/>
                    </a:lnTo>
                    <a:lnTo>
                      <a:pt x="4225" y="6433"/>
                    </a:lnTo>
                    <a:lnTo>
                      <a:pt x="4758" y="5196"/>
                    </a:lnTo>
                    <a:lnTo>
                      <a:pt x="5272" y="3978"/>
                    </a:lnTo>
                    <a:lnTo>
                      <a:pt x="5804" y="2836"/>
                    </a:lnTo>
                    <a:lnTo>
                      <a:pt x="6318" y="1771"/>
                    </a:lnTo>
                    <a:lnTo>
                      <a:pt x="6813" y="819"/>
                    </a:lnTo>
                    <a:lnTo>
                      <a:pt x="7041" y="381"/>
                    </a:lnTo>
                    <a:lnTo>
                      <a:pt x="7270" y="1"/>
                    </a:lnTo>
                    <a:close/>
                  </a:path>
                </a:pathLst>
              </a:custGeom>
              <a:solidFill>
                <a:srgbClr val="93A0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 name="Google Shape;293;p3"/>
              <p:cNvSpPr/>
              <p:nvPr/>
            </p:nvSpPr>
            <p:spPr>
              <a:xfrm>
                <a:off x="-1461125" y="-332575"/>
                <a:ext cx="337800" cy="207925"/>
              </a:xfrm>
              <a:custGeom>
                <a:avLst/>
                <a:gdLst/>
                <a:ahLst/>
                <a:cxnLst/>
                <a:rect l="l" t="t" r="r" b="b"/>
                <a:pathLst>
                  <a:path w="13512" h="8317" extrusionOk="0">
                    <a:moveTo>
                      <a:pt x="6585" y="1"/>
                    </a:moveTo>
                    <a:lnTo>
                      <a:pt x="4130" y="1542"/>
                    </a:lnTo>
                    <a:lnTo>
                      <a:pt x="0" y="1542"/>
                    </a:lnTo>
                    <a:lnTo>
                      <a:pt x="628" y="1752"/>
                    </a:lnTo>
                    <a:lnTo>
                      <a:pt x="1237" y="1961"/>
                    </a:lnTo>
                    <a:lnTo>
                      <a:pt x="1865" y="2170"/>
                    </a:lnTo>
                    <a:lnTo>
                      <a:pt x="2474" y="2418"/>
                    </a:lnTo>
                    <a:lnTo>
                      <a:pt x="3692" y="2912"/>
                    </a:lnTo>
                    <a:lnTo>
                      <a:pt x="4891" y="3445"/>
                    </a:lnTo>
                    <a:lnTo>
                      <a:pt x="6052" y="4016"/>
                    </a:lnTo>
                    <a:lnTo>
                      <a:pt x="7155" y="4568"/>
                    </a:lnTo>
                    <a:lnTo>
                      <a:pt x="8221" y="5139"/>
                    </a:lnTo>
                    <a:lnTo>
                      <a:pt x="9230" y="5691"/>
                    </a:lnTo>
                    <a:lnTo>
                      <a:pt x="10143" y="6204"/>
                    </a:lnTo>
                    <a:lnTo>
                      <a:pt x="10980" y="6699"/>
                    </a:lnTo>
                    <a:lnTo>
                      <a:pt x="12331" y="7536"/>
                    </a:lnTo>
                    <a:lnTo>
                      <a:pt x="13207" y="8107"/>
                    </a:lnTo>
                    <a:lnTo>
                      <a:pt x="13511" y="8317"/>
                    </a:lnTo>
                    <a:lnTo>
                      <a:pt x="13302" y="7765"/>
                    </a:lnTo>
                    <a:lnTo>
                      <a:pt x="13093" y="7251"/>
                    </a:lnTo>
                    <a:lnTo>
                      <a:pt x="12864" y="6737"/>
                    </a:lnTo>
                    <a:lnTo>
                      <a:pt x="12617" y="6243"/>
                    </a:lnTo>
                    <a:lnTo>
                      <a:pt x="12350" y="5786"/>
                    </a:lnTo>
                    <a:lnTo>
                      <a:pt x="12103" y="5348"/>
                    </a:lnTo>
                    <a:lnTo>
                      <a:pt x="11818" y="4910"/>
                    </a:lnTo>
                    <a:lnTo>
                      <a:pt x="11551" y="4511"/>
                    </a:lnTo>
                    <a:lnTo>
                      <a:pt x="11266" y="4111"/>
                    </a:lnTo>
                    <a:lnTo>
                      <a:pt x="10980" y="3750"/>
                    </a:lnTo>
                    <a:lnTo>
                      <a:pt x="10695" y="3407"/>
                    </a:lnTo>
                    <a:lnTo>
                      <a:pt x="10409" y="3065"/>
                    </a:lnTo>
                    <a:lnTo>
                      <a:pt x="9820" y="2456"/>
                    </a:lnTo>
                    <a:lnTo>
                      <a:pt x="9268" y="1923"/>
                    </a:lnTo>
                    <a:lnTo>
                      <a:pt x="8735" y="1466"/>
                    </a:lnTo>
                    <a:lnTo>
                      <a:pt x="8221" y="1067"/>
                    </a:lnTo>
                    <a:lnTo>
                      <a:pt x="7764" y="724"/>
                    </a:lnTo>
                    <a:lnTo>
                      <a:pt x="7365" y="458"/>
                    </a:lnTo>
                    <a:lnTo>
                      <a:pt x="7041" y="248"/>
                    </a:lnTo>
                    <a:lnTo>
                      <a:pt x="6794" y="115"/>
                    </a:lnTo>
                    <a:lnTo>
                      <a:pt x="6585" y="1"/>
                    </a:lnTo>
                    <a:close/>
                  </a:path>
                </a:pathLst>
              </a:custGeom>
              <a:solidFill>
                <a:srgbClr val="93A0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 name="Google Shape;294;p3"/>
              <p:cNvSpPr/>
              <p:nvPr/>
            </p:nvSpPr>
            <p:spPr>
              <a:xfrm>
                <a:off x="-1357900" y="-332575"/>
                <a:ext cx="234575" cy="207925"/>
              </a:xfrm>
              <a:custGeom>
                <a:avLst/>
                <a:gdLst/>
                <a:ahLst/>
                <a:cxnLst/>
                <a:rect l="l" t="t" r="r" b="b"/>
                <a:pathLst>
                  <a:path w="9383" h="8317" extrusionOk="0">
                    <a:moveTo>
                      <a:pt x="2456" y="1"/>
                    </a:moveTo>
                    <a:lnTo>
                      <a:pt x="1" y="1542"/>
                    </a:lnTo>
                    <a:lnTo>
                      <a:pt x="286" y="1618"/>
                    </a:lnTo>
                    <a:lnTo>
                      <a:pt x="629" y="1714"/>
                    </a:lnTo>
                    <a:lnTo>
                      <a:pt x="1066" y="1847"/>
                    </a:lnTo>
                    <a:lnTo>
                      <a:pt x="1599" y="2018"/>
                    </a:lnTo>
                    <a:lnTo>
                      <a:pt x="2208" y="2246"/>
                    </a:lnTo>
                    <a:lnTo>
                      <a:pt x="2874" y="2551"/>
                    </a:lnTo>
                    <a:lnTo>
                      <a:pt x="3597" y="2893"/>
                    </a:lnTo>
                    <a:lnTo>
                      <a:pt x="3978" y="3084"/>
                    </a:lnTo>
                    <a:lnTo>
                      <a:pt x="4358" y="3312"/>
                    </a:lnTo>
                    <a:lnTo>
                      <a:pt x="4758" y="3540"/>
                    </a:lnTo>
                    <a:lnTo>
                      <a:pt x="5139" y="3788"/>
                    </a:lnTo>
                    <a:lnTo>
                      <a:pt x="5538" y="4054"/>
                    </a:lnTo>
                    <a:lnTo>
                      <a:pt x="5919" y="4340"/>
                    </a:lnTo>
                    <a:lnTo>
                      <a:pt x="6318" y="4644"/>
                    </a:lnTo>
                    <a:lnTo>
                      <a:pt x="6699" y="4968"/>
                    </a:lnTo>
                    <a:lnTo>
                      <a:pt x="7080" y="5310"/>
                    </a:lnTo>
                    <a:lnTo>
                      <a:pt x="7441" y="5672"/>
                    </a:lnTo>
                    <a:lnTo>
                      <a:pt x="7803" y="6052"/>
                    </a:lnTo>
                    <a:lnTo>
                      <a:pt x="8145" y="6471"/>
                    </a:lnTo>
                    <a:lnTo>
                      <a:pt x="8488" y="6889"/>
                    </a:lnTo>
                    <a:lnTo>
                      <a:pt x="8792" y="7346"/>
                    </a:lnTo>
                    <a:lnTo>
                      <a:pt x="9097" y="7822"/>
                    </a:lnTo>
                    <a:lnTo>
                      <a:pt x="9382" y="8317"/>
                    </a:lnTo>
                    <a:lnTo>
                      <a:pt x="9325" y="8088"/>
                    </a:lnTo>
                    <a:lnTo>
                      <a:pt x="9230" y="7822"/>
                    </a:lnTo>
                    <a:lnTo>
                      <a:pt x="9097" y="7460"/>
                    </a:lnTo>
                    <a:lnTo>
                      <a:pt x="8925" y="7023"/>
                    </a:lnTo>
                    <a:lnTo>
                      <a:pt x="8697" y="6528"/>
                    </a:lnTo>
                    <a:lnTo>
                      <a:pt x="8412" y="5957"/>
                    </a:lnTo>
                    <a:lnTo>
                      <a:pt x="8050" y="5348"/>
                    </a:lnTo>
                    <a:lnTo>
                      <a:pt x="7632" y="4701"/>
                    </a:lnTo>
                    <a:lnTo>
                      <a:pt x="7403" y="4378"/>
                    </a:lnTo>
                    <a:lnTo>
                      <a:pt x="7156" y="4035"/>
                    </a:lnTo>
                    <a:lnTo>
                      <a:pt x="6870" y="3693"/>
                    </a:lnTo>
                    <a:lnTo>
                      <a:pt x="6585" y="3331"/>
                    </a:lnTo>
                    <a:lnTo>
                      <a:pt x="6280" y="2989"/>
                    </a:lnTo>
                    <a:lnTo>
                      <a:pt x="5938" y="2646"/>
                    </a:lnTo>
                    <a:lnTo>
                      <a:pt x="5576" y="2284"/>
                    </a:lnTo>
                    <a:lnTo>
                      <a:pt x="5215" y="1942"/>
                    </a:lnTo>
                    <a:lnTo>
                      <a:pt x="4815" y="1599"/>
                    </a:lnTo>
                    <a:lnTo>
                      <a:pt x="4397" y="1276"/>
                    </a:lnTo>
                    <a:lnTo>
                      <a:pt x="3940" y="933"/>
                    </a:lnTo>
                    <a:lnTo>
                      <a:pt x="3464" y="610"/>
                    </a:lnTo>
                    <a:lnTo>
                      <a:pt x="2969" y="305"/>
                    </a:lnTo>
                    <a:lnTo>
                      <a:pt x="2456" y="1"/>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 name="Google Shape;295;p3"/>
              <p:cNvSpPr/>
              <p:nvPr/>
            </p:nvSpPr>
            <p:spPr>
              <a:xfrm>
                <a:off x="-2306975" y="-325425"/>
                <a:ext cx="821125" cy="619425"/>
              </a:xfrm>
              <a:custGeom>
                <a:avLst/>
                <a:gdLst/>
                <a:ahLst/>
                <a:cxnLst/>
                <a:rect l="l" t="t" r="r" b="b"/>
                <a:pathLst>
                  <a:path w="32845" h="24777" extrusionOk="0">
                    <a:moveTo>
                      <a:pt x="1" y="0"/>
                    </a:moveTo>
                    <a:lnTo>
                      <a:pt x="800" y="343"/>
                    </a:lnTo>
                    <a:lnTo>
                      <a:pt x="2931" y="1332"/>
                    </a:lnTo>
                    <a:lnTo>
                      <a:pt x="6014" y="2779"/>
                    </a:lnTo>
                    <a:lnTo>
                      <a:pt x="7822" y="3635"/>
                    </a:lnTo>
                    <a:lnTo>
                      <a:pt x="9725" y="4548"/>
                    </a:lnTo>
                    <a:lnTo>
                      <a:pt x="11665" y="5519"/>
                    </a:lnTo>
                    <a:lnTo>
                      <a:pt x="13645" y="6508"/>
                    </a:lnTo>
                    <a:lnTo>
                      <a:pt x="15585" y="7517"/>
                    </a:lnTo>
                    <a:lnTo>
                      <a:pt x="17431" y="8506"/>
                    </a:lnTo>
                    <a:lnTo>
                      <a:pt x="19163" y="9496"/>
                    </a:lnTo>
                    <a:lnTo>
                      <a:pt x="19962" y="9953"/>
                    </a:lnTo>
                    <a:lnTo>
                      <a:pt x="20704" y="10409"/>
                    </a:lnTo>
                    <a:lnTo>
                      <a:pt x="21408" y="10866"/>
                    </a:lnTo>
                    <a:lnTo>
                      <a:pt x="22055" y="11285"/>
                    </a:lnTo>
                    <a:lnTo>
                      <a:pt x="22626" y="11684"/>
                    </a:lnTo>
                    <a:lnTo>
                      <a:pt x="23121" y="12065"/>
                    </a:lnTo>
                    <a:lnTo>
                      <a:pt x="23578" y="12465"/>
                    </a:lnTo>
                    <a:lnTo>
                      <a:pt x="24034" y="12864"/>
                    </a:lnTo>
                    <a:lnTo>
                      <a:pt x="24491" y="13302"/>
                    </a:lnTo>
                    <a:lnTo>
                      <a:pt x="24948" y="13758"/>
                    </a:lnTo>
                    <a:lnTo>
                      <a:pt x="25405" y="14234"/>
                    </a:lnTo>
                    <a:lnTo>
                      <a:pt x="25842" y="14710"/>
                    </a:lnTo>
                    <a:lnTo>
                      <a:pt x="26280" y="15224"/>
                    </a:lnTo>
                    <a:lnTo>
                      <a:pt x="26718" y="15719"/>
                    </a:lnTo>
                    <a:lnTo>
                      <a:pt x="27555" y="16765"/>
                    </a:lnTo>
                    <a:lnTo>
                      <a:pt x="28354" y="17831"/>
                    </a:lnTo>
                    <a:lnTo>
                      <a:pt x="29115" y="18877"/>
                    </a:lnTo>
                    <a:lnTo>
                      <a:pt x="29819" y="19905"/>
                    </a:lnTo>
                    <a:lnTo>
                      <a:pt x="30485" y="20894"/>
                    </a:lnTo>
                    <a:lnTo>
                      <a:pt x="31056" y="21808"/>
                    </a:lnTo>
                    <a:lnTo>
                      <a:pt x="31570" y="22626"/>
                    </a:lnTo>
                    <a:lnTo>
                      <a:pt x="32008" y="23349"/>
                    </a:lnTo>
                    <a:lnTo>
                      <a:pt x="32617" y="24396"/>
                    </a:lnTo>
                    <a:lnTo>
                      <a:pt x="32845" y="24776"/>
                    </a:lnTo>
                    <a:lnTo>
                      <a:pt x="32636" y="24053"/>
                    </a:lnTo>
                    <a:lnTo>
                      <a:pt x="32388" y="23216"/>
                    </a:lnTo>
                    <a:lnTo>
                      <a:pt x="32046" y="22131"/>
                    </a:lnTo>
                    <a:lnTo>
                      <a:pt x="31608" y="20818"/>
                    </a:lnTo>
                    <a:lnTo>
                      <a:pt x="31113" y="19334"/>
                    </a:lnTo>
                    <a:lnTo>
                      <a:pt x="30542" y="17736"/>
                    </a:lnTo>
                    <a:lnTo>
                      <a:pt x="29895" y="16061"/>
                    </a:lnTo>
                    <a:lnTo>
                      <a:pt x="29553" y="15205"/>
                    </a:lnTo>
                    <a:lnTo>
                      <a:pt x="29191" y="14329"/>
                    </a:lnTo>
                    <a:lnTo>
                      <a:pt x="28830" y="13473"/>
                    </a:lnTo>
                    <a:lnTo>
                      <a:pt x="28430" y="12636"/>
                    </a:lnTo>
                    <a:lnTo>
                      <a:pt x="28050" y="11798"/>
                    </a:lnTo>
                    <a:lnTo>
                      <a:pt x="27631" y="10980"/>
                    </a:lnTo>
                    <a:lnTo>
                      <a:pt x="27212" y="10200"/>
                    </a:lnTo>
                    <a:lnTo>
                      <a:pt x="26794" y="9439"/>
                    </a:lnTo>
                    <a:lnTo>
                      <a:pt x="26356" y="8716"/>
                    </a:lnTo>
                    <a:lnTo>
                      <a:pt x="25899" y="8031"/>
                    </a:lnTo>
                    <a:lnTo>
                      <a:pt x="25443" y="7384"/>
                    </a:lnTo>
                    <a:lnTo>
                      <a:pt x="24986" y="6813"/>
                    </a:lnTo>
                    <a:lnTo>
                      <a:pt x="24529" y="6280"/>
                    </a:lnTo>
                    <a:lnTo>
                      <a:pt x="24301" y="6052"/>
                    </a:lnTo>
                    <a:lnTo>
                      <a:pt x="24053" y="5823"/>
                    </a:lnTo>
                    <a:lnTo>
                      <a:pt x="23825" y="5614"/>
                    </a:lnTo>
                    <a:lnTo>
                      <a:pt x="23578" y="5443"/>
                    </a:lnTo>
                    <a:lnTo>
                      <a:pt x="23349" y="5271"/>
                    </a:lnTo>
                    <a:lnTo>
                      <a:pt x="23102" y="5119"/>
                    </a:lnTo>
                    <a:lnTo>
                      <a:pt x="22455" y="4777"/>
                    </a:lnTo>
                    <a:lnTo>
                      <a:pt x="21732" y="4434"/>
                    </a:lnTo>
                    <a:lnTo>
                      <a:pt x="20990" y="4111"/>
                    </a:lnTo>
                    <a:lnTo>
                      <a:pt x="20191" y="3806"/>
                    </a:lnTo>
                    <a:lnTo>
                      <a:pt x="19353" y="3502"/>
                    </a:lnTo>
                    <a:lnTo>
                      <a:pt x="18497" y="3235"/>
                    </a:lnTo>
                    <a:lnTo>
                      <a:pt x="17603" y="2969"/>
                    </a:lnTo>
                    <a:lnTo>
                      <a:pt x="16670" y="2703"/>
                    </a:lnTo>
                    <a:lnTo>
                      <a:pt x="15738" y="2474"/>
                    </a:lnTo>
                    <a:lnTo>
                      <a:pt x="14786" y="2246"/>
                    </a:lnTo>
                    <a:lnTo>
                      <a:pt x="13835" y="2017"/>
                    </a:lnTo>
                    <a:lnTo>
                      <a:pt x="12864" y="1827"/>
                    </a:lnTo>
                    <a:lnTo>
                      <a:pt x="10942" y="1447"/>
                    </a:lnTo>
                    <a:lnTo>
                      <a:pt x="9058" y="1123"/>
                    </a:lnTo>
                    <a:lnTo>
                      <a:pt x="7251" y="838"/>
                    </a:lnTo>
                    <a:lnTo>
                      <a:pt x="5557" y="609"/>
                    </a:lnTo>
                    <a:lnTo>
                      <a:pt x="4016" y="419"/>
                    </a:lnTo>
                    <a:lnTo>
                      <a:pt x="2684" y="267"/>
                    </a:lnTo>
                    <a:lnTo>
                      <a:pt x="724" y="57"/>
                    </a:lnTo>
                    <a:lnTo>
                      <a:pt x="1" y="0"/>
                    </a:lnTo>
                    <a:close/>
                  </a:path>
                </a:pathLst>
              </a:custGeom>
              <a:solidFill>
                <a:srgbClr val="93A0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 name="Google Shape;296;p3"/>
              <p:cNvSpPr/>
              <p:nvPr/>
            </p:nvSpPr>
            <p:spPr>
              <a:xfrm>
                <a:off x="-1829825" y="-239800"/>
                <a:ext cx="108975" cy="208875"/>
              </a:xfrm>
              <a:custGeom>
                <a:avLst/>
                <a:gdLst/>
                <a:ahLst/>
                <a:cxnLst/>
                <a:rect l="l" t="t" r="r" b="b"/>
                <a:pathLst>
                  <a:path w="4359" h="8355" extrusionOk="0">
                    <a:moveTo>
                      <a:pt x="1" y="1"/>
                    </a:moveTo>
                    <a:lnTo>
                      <a:pt x="2075" y="7270"/>
                    </a:lnTo>
                    <a:lnTo>
                      <a:pt x="3654" y="8354"/>
                    </a:lnTo>
                    <a:lnTo>
                      <a:pt x="4359" y="1923"/>
                    </a:lnTo>
                    <a:lnTo>
                      <a:pt x="4054" y="1732"/>
                    </a:lnTo>
                    <a:lnTo>
                      <a:pt x="3673" y="1523"/>
                    </a:lnTo>
                    <a:lnTo>
                      <a:pt x="3160" y="1238"/>
                    </a:lnTo>
                    <a:lnTo>
                      <a:pt x="2532" y="952"/>
                    </a:lnTo>
                    <a:lnTo>
                      <a:pt x="1790" y="629"/>
                    </a:lnTo>
                    <a:lnTo>
                      <a:pt x="933" y="305"/>
                    </a:lnTo>
                    <a:lnTo>
                      <a:pt x="477" y="153"/>
                    </a:lnTo>
                    <a:lnTo>
                      <a:pt x="1" y="1"/>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 name="Google Shape;297;p3"/>
              <p:cNvSpPr/>
              <p:nvPr/>
            </p:nvSpPr>
            <p:spPr>
              <a:xfrm>
                <a:off x="-1896425" y="-216000"/>
                <a:ext cx="438175" cy="891525"/>
              </a:xfrm>
              <a:custGeom>
                <a:avLst/>
                <a:gdLst/>
                <a:ahLst/>
                <a:cxnLst/>
                <a:rect l="l" t="t" r="r" b="b"/>
                <a:pathLst>
                  <a:path w="17527" h="35661" extrusionOk="0">
                    <a:moveTo>
                      <a:pt x="1" y="0"/>
                    </a:moveTo>
                    <a:lnTo>
                      <a:pt x="77" y="837"/>
                    </a:lnTo>
                    <a:lnTo>
                      <a:pt x="286" y="3045"/>
                    </a:lnTo>
                    <a:lnTo>
                      <a:pt x="438" y="4548"/>
                    </a:lnTo>
                    <a:lnTo>
                      <a:pt x="629" y="6261"/>
                    </a:lnTo>
                    <a:lnTo>
                      <a:pt x="838" y="8107"/>
                    </a:lnTo>
                    <a:lnTo>
                      <a:pt x="1104" y="10048"/>
                    </a:lnTo>
                    <a:lnTo>
                      <a:pt x="1371" y="12027"/>
                    </a:lnTo>
                    <a:lnTo>
                      <a:pt x="1694" y="14006"/>
                    </a:lnTo>
                    <a:lnTo>
                      <a:pt x="2037" y="15928"/>
                    </a:lnTo>
                    <a:lnTo>
                      <a:pt x="2227" y="16860"/>
                    </a:lnTo>
                    <a:lnTo>
                      <a:pt x="2417" y="17754"/>
                    </a:lnTo>
                    <a:lnTo>
                      <a:pt x="2608" y="18592"/>
                    </a:lnTo>
                    <a:lnTo>
                      <a:pt x="2817" y="19410"/>
                    </a:lnTo>
                    <a:lnTo>
                      <a:pt x="3026" y="20171"/>
                    </a:lnTo>
                    <a:lnTo>
                      <a:pt x="3236" y="20856"/>
                    </a:lnTo>
                    <a:lnTo>
                      <a:pt x="3464" y="21503"/>
                    </a:lnTo>
                    <a:lnTo>
                      <a:pt x="3692" y="22055"/>
                    </a:lnTo>
                    <a:lnTo>
                      <a:pt x="3940" y="22550"/>
                    </a:lnTo>
                    <a:lnTo>
                      <a:pt x="4054" y="22759"/>
                    </a:lnTo>
                    <a:lnTo>
                      <a:pt x="4187" y="22949"/>
                    </a:lnTo>
                    <a:lnTo>
                      <a:pt x="4454" y="23330"/>
                    </a:lnTo>
                    <a:lnTo>
                      <a:pt x="4777" y="23730"/>
                    </a:lnTo>
                    <a:lnTo>
                      <a:pt x="5120" y="24148"/>
                    </a:lnTo>
                    <a:lnTo>
                      <a:pt x="5500" y="24586"/>
                    </a:lnTo>
                    <a:lnTo>
                      <a:pt x="6376" y="25537"/>
                    </a:lnTo>
                    <a:lnTo>
                      <a:pt x="7346" y="26546"/>
                    </a:lnTo>
                    <a:lnTo>
                      <a:pt x="8393" y="27592"/>
                    </a:lnTo>
                    <a:lnTo>
                      <a:pt x="9477" y="28658"/>
                    </a:lnTo>
                    <a:lnTo>
                      <a:pt x="10600" y="29705"/>
                    </a:lnTo>
                    <a:lnTo>
                      <a:pt x="11723" y="30751"/>
                    </a:lnTo>
                    <a:lnTo>
                      <a:pt x="13816" y="32654"/>
                    </a:lnTo>
                    <a:lnTo>
                      <a:pt x="15586" y="34215"/>
                    </a:lnTo>
                    <a:lnTo>
                      <a:pt x="17241" y="35661"/>
                    </a:lnTo>
                    <a:lnTo>
                      <a:pt x="17317" y="35166"/>
                    </a:lnTo>
                    <a:lnTo>
                      <a:pt x="17374" y="34595"/>
                    </a:lnTo>
                    <a:lnTo>
                      <a:pt x="17432" y="33796"/>
                    </a:lnTo>
                    <a:lnTo>
                      <a:pt x="17489" y="32826"/>
                    </a:lnTo>
                    <a:lnTo>
                      <a:pt x="17527" y="31703"/>
                    </a:lnTo>
                    <a:lnTo>
                      <a:pt x="17527" y="30428"/>
                    </a:lnTo>
                    <a:lnTo>
                      <a:pt x="17508" y="29743"/>
                    </a:lnTo>
                    <a:lnTo>
                      <a:pt x="17489" y="29020"/>
                    </a:lnTo>
                    <a:lnTo>
                      <a:pt x="17451" y="28278"/>
                    </a:lnTo>
                    <a:lnTo>
                      <a:pt x="17393" y="27516"/>
                    </a:lnTo>
                    <a:lnTo>
                      <a:pt x="17336" y="26736"/>
                    </a:lnTo>
                    <a:lnTo>
                      <a:pt x="17241" y="25937"/>
                    </a:lnTo>
                    <a:lnTo>
                      <a:pt x="17127" y="25119"/>
                    </a:lnTo>
                    <a:lnTo>
                      <a:pt x="17013" y="24281"/>
                    </a:lnTo>
                    <a:lnTo>
                      <a:pt x="16861" y="23425"/>
                    </a:lnTo>
                    <a:lnTo>
                      <a:pt x="16689" y="22569"/>
                    </a:lnTo>
                    <a:lnTo>
                      <a:pt x="16480" y="21712"/>
                    </a:lnTo>
                    <a:lnTo>
                      <a:pt x="16252" y="20856"/>
                    </a:lnTo>
                    <a:lnTo>
                      <a:pt x="16004" y="19981"/>
                    </a:lnTo>
                    <a:lnTo>
                      <a:pt x="15719" y="19124"/>
                    </a:lnTo>
                    <a:lnTo>
                      <a:pt x="15414" y="18249"/>
                    </a:lnTo>
                    <a:lnTo>
                      <a:pt x="15053" y="17393"/>
                    </a:lnTo>
                    <a:lnTo>
                      <a:pt x="14672" y="16556"/>
                    </a:lnTo>
                    <a:lnTo>
                      <a:pt x="14273" y="15718"/>
                    </a:lnTo>
                    <a:lnTo>
                      <a:pt x="13816" y="14881"/>
                    </a:lnTo>
                    <a:lnTo>
                      <a:pt x="13340" y="14063"/>
                    </a:lnTo>
                    <a:lnTo>
                      <a:pt x="12845" y="13263"/>
                    </a:lnTo>
                    <a:lnTo>
                      <a:pt x="12332" y="12483"/>
                    </a:lnTo>
                    <a:lnTo>
                      <a:pt x="11780" y="11722"/>
                    </a:lnTo>
                    <a:lnTo>
                      <a:pt x="11228" y="10961"/>
                    </a:lnTo>
                    <a:lnTo>
                      <a:pt x="10657" y="10219"/>
                    </a:lnTo>
                    <a:lnTo>
                      <a:pt x="10086" y="9515"/>
                    </a:lnTo>
                    <a:lnTo>
                      <a:pt x="9496" y="8811"/>
                    </a:lnTo>
                    <a:lnTo>
                      <a:pt x="8906" y="8126"/>
                    </a:lnTo>
                    <a:lnTo>
                      <a:pt x="8317" y="7479"/>
                    </a:lnTo>
                    <a:lnTo>
                      <a:pt x="7727" y="6832"/>
                    </a:lnTo>
                    <a:lnTo>
                      <a:pt x="7137" y="6223"/>
                    </a:lnTo>
                    <a:lnTo>
                      <a:pt x="6547" y="5633"/>
                    </a:lnTo>
                    <a:lnTo>
                      <a:pt x="5405" y="4529"/>
                    </a:lnTo>
                    <a:lnTo>
                      <a:pt x="4320" y="3520"/>
                    </a:lnTo>
                    <a:lnTo>
                      <a:pt x="3293" y="2626"/>
                    </a:lnTo>
                    <a:lnTo>
                      <a:pt x="2379" y="1865"/>
                    </a:lnTo>
                    <a:lnTo>
                      <a:pt x="1580" y="1218"/>
                    </a:lnTo>
                    <a:lnTo>
                      <a:pt x="914" y="685"/>
                    </a:lnTo>
                    <a:lnTo>
                      <a:pt x="419" y="324"/>
                    </a:lnTo>
                    <a:lnTo>
                      <a:pt x="1" y="0"/>
                    </a:lnTo>
                    <a:close/>
                  </a:path>
                </a:pathLst>
              </a:custGeom>
              <a:solidFill>
                <a:srgbClr val="ACBB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 name="Google Shape;298;p3"/>
              <p:cNvSpPr/>
              <p:nvPr/>
            </p:nvSpPr>
            <p:spPr>
              <a:xfrm>
                <a:off x="-1896425" y="-216000"/>
                <a:ext cx="438175" cy="891525"/>
              </a:xfrm>
              <a:custGeom>
                <a:avLst/>
                <a:gdLst/>
                <a:ahLst/>
                <a:cxnLst/>
                <a:rect l="l" t="t" r="r" b="b"/>
                <a:pathLst>
                  <a:path w="17527" h="35661" fill="none" extrusionOk="0">
                    <a:moveTo>
                      <a:pt x="17241" y="35661"/>
                    </a:moveTo>
                    <a:lnTo>
                      <a:pt x="17241" y="35661"/>
                    </a:lnTo>
                    <a:lnTo>
                      <a:pt x="15586" y="34215"/>
                    </a:lnTo>
                    <a:lnTo>
                      <a:pt x="13816" y="32654"/>
                    </a:lnTo>
                    <a:lnTo>
                      <a:pt x="11723" y="30751"/>
                    </a:lnTo>
                    <a:lnTo>
                      <a:pt x="10600" y="29705"/>
                    </a:lnTo>
                    <a:lnTo>
                      <a:pt x="9477" y="28658"/>
                    </a:lnTo>
                    <a:lnTo>
                      <a:pt x="8393" y="27592"/>
                    </a:lnTo>
                    <a:lnTo>
                      <a:pt x="7346" y="26546"/>
                    </a:lnTo>
                    <a:lnTo>
                      <a:pt x="6376" y="25537"/>
                    </a:lnTo>
                    <a:lnTo>
                      <a:pt x="5500" y="24586"/>
                    </a:lnTo>
                    <a:lnTo>
                      <a:pt x="5120" y="24148"/>
                    </a:lnTo>
                    <a:lnTo>
                      <a:pt x="4777" y="23730"/>
                    </a:lnTo>
                    <a:lnTo>
                      <a:pt x="4454" y="23330"/>
                    </a:lnTo>
                    <a:lnTo>
                      <a:pt x="4187" y="22949"/>
                    </a:lnTo>
                    <a:lnTo>
                      <a:pt x="4187" y="22949"/>
                    </a:lnTo>
                    <a:lnTo>
                      <a:pt x="4054" y="22759"/>
                    </a:lnTo>
                    <a:lnTo>
                      <a:pt x="3940" y="22550"/>
                    </a:lnTo>
                    <a:lnTo>
                      <a:pt x="3692" y="22055"/>
                    </a:lnTo>
                    <a:lnTo>
                      <a:pt x="3464" y="21503"/>
                    </a:lnTo>
                    <a:lnTo>
                      <a:pt x="3236" y="20856"/>
                    </a:lnTo>
                    <a:lnTo>
                      <a:pt x="3026" y="20171"/>
                    </a:lnTo>
                    <a:lnTo>
                      <a:pt x="2817" y="19410"/>
                    </a:lnTo>
                    <a:lnTo>
                      <a:pt x="2608" y="18592"/>
                    </a:lnTo>
                    <a:lnTo>
                      <a:pt x="2417" y="17754"/>
                    </a:lnTo>
                    <a:lnTo>
                      <a:pt x="2227" y="16860"/>
                    </a:lnTo>
                    <a:lnTo>
                      <a:pt x="2037" y="15928"/>
                    </a:lnTo>
                    <a:lnTo>
                      <a:pt x="1694" y="14006"/>
                    </a:lnTo>
                    <a:lnTo>
                      <a:pt x="1371" y="12027"/>
                    </a:lnTo>
                    <a:lnTo>
                      <a:pt x="1104" y="10048"/>
                    </a:lnTo>
                    <a:lnTo>
                      <a:pt x="838" y="8107"/>
                    </a:lnTo>
                    <a:lnTo>
                      <a:pt x="629" y="6261"/>
                    </a:lnTo>
                    <a:lnTo>
                      <a:pt x="438" y="4548"/>
                    </a:lnTo>
                    <a:lnTo>
                      <a:pt x="286" y="3045"/>
                    </a:lnTo>
                    <a:lnTo>
                      <a:pt x="77" y="837"/>
                    </a:lnTo>
                    <a:lnTo>
                      <a:pt x="1" y="0"/>
                    </a:lnTo>
                    <a:lnTo>
                      <a:pt x="1" y="0"/>
                    </a:lnTo>
                    <a:lnTo>
                      <a:pt x="419" y="324"/>
                    </a:lnTo>
                    <a:lnTo>
                      <a:pt x="914" y="685"/>
                    </a:lnTo>
                    <a:lnTo>
                      <a:pt x="1580" y="1218"/>
                    </a:lnTo>
                    <a:lnTo>
                      <a:pt x="2379" y="1865"/>
                    </a:lnTo>
                    <a:lnTo>
                      <a:pt x="3293" y="2626"/>
                    </a:lnTo>
                    <a:lnTo>
                      <a:pt x="4320" y="3520"/>
                    </a:lnTo>
                    <a:lnTo>
                      <a:pt x="5405" y="4529"/>
                    </a:lnTo>
                    <a:lnTo>
                      <a:pt x="6547" y="5633"/>
                    </a:lnTo>
                    <a:lnTo>
                      <a:pt x="7137" y="6223"/>
                    </a:lnTo>
                    <a:lnTo>
                      <a:pt x="7727" y="6832"/>
                    </a:lnTo>
                    <a:lnTo>
                      <a:pt x="8317" y="7479"/>
                    </a:lnTo>
                    <a:lnTo>
                      <a:pt x="8906" y="8126"/>
                    </a:lnTo>
                    <a:lnTo>
                      <a:pt x="9496" y="8811"/>
                    </a:lnTo>
                    <a:lnTo>
                      <a:pt x="10086" y="9515"/>
                    </a:lnTo>
                    <a:lnTo>
                      <a:pt x="10657" y="10219"/>
                    </a:lnTo>
                    <a:lnTo>
                      <a:pt x="11228" y="10961"/>
                    </a:lnTo>
                    <a:lnTo>
                      <a:pt x="11780" y="11722"/>
                    </a:lnTo>
                    <a:lnTo>
                      <a:pt x="12332" y="12483"/>
                    </a:lnTo>
                    <a:lnTo>
                      <a:pt x="12845" y="13263"/>
                    </a:lnTo>
                    <a:lnTo>
                      <a:pt x="13340" y="14063"/>
                    </a:lnTo>
                    <a:lnTo>
                      <a:pt x="13816" y="14881"/>
                    </a:lnTo>
                    <a:lnTo>
                      <a:pt x="14273" y="15718"/>
                    </a:lnTo>
                    <a:lnTo>
                      <a:pt x="14273" y="15718"/>
                    </a:lnTo>
                    <a:lnTo>
                      <a:pt x="14672" y="16556"/>
                    </a:lnTo>
                    <a:lnTo>
                      <a:pt x="15053" y="17393"/>
                    </a:lnTo>
                    <a:lnTo>
                      <a:pt x="15414" y="18249"/>
                    </a:lnTo>
                    <a:lnTo>
                      <a:pt x="15719" y="19124"/>
                    </a:lnTo>
                    <a:lnTo>
                      <a:pt x="16004" y="19981"/>
                    </a:lnTo>
                    <a:lnTo>
                      <a:pt x="16252" y="20856"/>
                    </a:lnTo>
                    <a:lnTo>
                      <a:pt x="16480" y="21712"/>
                    </a:lnTo>
                    <a:lnTo>
                      <a:pt x="16689" y="22569"/>
                    </a:lnTo>
                    <a:lnTo>
                      <a:pt x="16861" y="23425"/>
                    </a:lnTo>
                    <a:lnTo>
                      <a:pt x="17013" y="24281"/>
                    </a:lnTo>
                    <a:lnTo>
                      <a:pt x="17127" y="25119"/>
                    </a:lnTo>
                    <a:lnTo>
                      <a:pt x="17241" y="25937"/>
                    </a:lnTo>
                    <a:lnTo>
                      <a:pt x="17336" y="26736"/>
                    </a:lnTo>
                    <a:lnTo>
                      <a:pt x="17393" y="27516"/>
                    </a:lnTo>
                    <a:lnTo>
                      <a:pt x="17451" y="28278"/>
                    </a:lnTo>
                    <a:lnTo>
                      <a:pt x="17489" y="29020"/>
                    </a:lnTo>
                    <a:lnTo>
                      <a:pt x="17508" y="29743"/>
                    </a:lnTo>
                    <a:lnTo>
                      <a:pt x="17527" y="30428"/>
                    </a:lnTo>
                    <a:lnTo>
                      <a:pt x="17527" y="31703"/>
                    </a:lnTo>
                    <a:lnTo>
                      <a:pt x="17489" y="32826"/>
                    </a:lnTo>
                    <a:lnTo>
                      <a:pt x="17432" y="33796"/>
                    </a:lnTo>
                    <a:lnTo>
                      <a:pt x="17374" y="34595"/>
                    </a:lnTo>
                    <a:lnTo>
                      <a:pt x="17317" y="35166"/>
                    </a:lnTo>
                    <a:lnTo>
                      <a:pt x="17241" y="3566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 name="Google Shape;299;p3"/>
              <p:cNvSpPr/>
              <p:nvPr/>
            </p:nvSpPr>
            <p:spPr>
              <a:xfrm>
                <a:off x="-1896425" y="-216000"/>
                <a:ext cx="435325" cy="891525"/>
              </a:xfrm>
              <a:custGeom>
                <a:avLst/>
                <a:gdLst/>
                <a:ahLst/>
                <a:cxnLst/>
                <a:rect l="l" t="t" r="r" b="b"/>
                <a:pathLst>
                  <a:path w="17413" h="35661" extrusionOk="0">
                    <a:moveTo>
                      <a:pt x="1" y="0"/>
                    </a:moveTo>
                    <a:lnTo>
                      <a:pt x="1523" y="2265"/>
                    </a:lnTo>
                    <a:lnTo>
                      <a:pt x="3141" y="4681"/>
                    </a:lnTo>
                    <a:lnTo>
                      <a:pt x="5024" y="7574"/>
                    </a:lnTo>
                    <a:lnTo>
                      <a:pt x="6014" y="9096"/>
                    </a:lnTo>
                    <a:lnTo>
                      <a:pt x="7004" y="10656"/>
                    </a:lnTo>
                    <a:lnTo>
                      <a:pt x="7955" y="12198"/>
                    </a:lnTo>
                    <a:lnTo>
                      <a:pt x="8868" y="13682"/>
                    </a:lnTo>
                    <a:lnTo>
                      <a:pt x="9687" y="15071"/>
                    </a:lnTo>
                    <a:lnTo>
                      <a:pt x="10410" y="16346"/>
                    </a:lnTo>
                    <a:lnTo>
                      <a:pt x="10714" y="16917"/>
                    </a:lnTo>
                    <a:lnTo>
                      <a:pt x="10981" y="17450"/>
                    </a:lnTo>
                    <a:lnTo>
                      <a:pt x="11228" y="17945"/>
                    </a:lnTo>
                    <a:lnTo>
                      <a:pt x="11418" y="18363"/>
                    </a:lnTo>
                    <a:lnTo>
                      <a:pt x="11780" y="19277"/>
                    </a:lnTo>
                    <a:lnTo>
                      <a:pt x="12198" y="20361"/>
                    </a:lnTo>
                    <a:lnTo>
                      <a:pt x="12636" y="21579"/>
                    </a:lnTo>
                    <a:lnTo>
                      <a:pt x="13093" y="22892"/>
                    </a:lnTo>
                    <a:lnTo>
                      <a:pt x="14063" y="25747"/>
                    </a:lnTo>
                    <a:lnTo>
                      <a:pt x="15015" y="28639"/>
                    </a:lnTo>
                    <a:lnTo>
                      <a:pt x="15890" y="31341"/>
                    </a:lnTo>
                    <a:lnTo>
                      <a:pt x="16594" y="33568"/>
                    </a:lnTo>
                    <a:lnTo>
                      <a:pt x="17241" y="35661"/>
                    </a:lnTo>
                    <a:lnTo>
                      <a:pt x="17298" y="35185"/>
                    </a:lnTo>
                    <a:lnTo>
                      <a:pt x="17336" y="34595"/>
                    </a:lnTo>
                    <a:lnTo>
                      <a:pt x="17374" y="33815"/>
                    </a:lnTo>
                    <a:lnTo>
                      <a:pt x="17412" y="32864"/>
                    </a:lnTo>
                    <a:lnTo>
                      <a:pt x="17412" y="31760"/>
                    </a:lnTo>
                    <a:lnTo>
                      <a:pt x="17412" y="30504"/>
                    </a:lnTo>
                    <a:lnTo>
                      <a:pt x="17355" y="29134"/>
                    </a:lnTo>
                    <a:lnTo>
                      <a:pt x="17317" y="28411"/>
                    </a:lnTo>
                    <a:lnTo>
                      <a:pt x="17260" y="27669"/>
                    </a:lnTo>
                    <a:lnTo>
                      <a:pt x="17203" y="26907"/>
                    </a:lnTo>
                    <a:lnTo>
                      <a:pt x="17127" y="26127"/>
                    </a:lnTo>
                    <a:lnTo>
                      <a:pt x="17032" y="25347"/>
                    </a:lnTo>
                    <a:lnTo>
                      <a:pt x="16918" y="24529"/>
                    </a:lnTo>
                    <a:lnTo>
                      <a:pt x="16785" y="23711"/>
                    </a:lnTo>
                    <a:lnTo>
                      <a:pt x="16632" y="22892"/>
                    </a:lnTo>
                    <a:lnTo>
                      <a:pt x="16461" y="22074"/>
                    </a:lnTo>
                    <a:lnTo>
                      <a:pt x="16271" y="21237"/>
                    </a:lnTo>
                    <a:lnTo>
                      <a:pt x="16042" y="20418"/>
                    </a:lnTo>
                    <a:lnTo>
                      <a:pt x="15814" y="19581"/>
                    </a:lnTo>
                    <a:lnTo>
                      <a:pt x="15548" y="18763"/>
                    </a:lnTo>
                    <a:lnTo>
                      <a:pt x="15262" y="17964"/>
                    </a:lnTo>
                    <a:lnTo>
                      <a:pt x="14939" y="17164"/>
                    </a:lnTo>
                    <a:lnTo>
                      <a:pt x="14596" y="16365"/>
                    </a:lnTo>
                    <a:lnTo>
                      <a:pt x="14216" y="15604"/>
                    </a:lnTo>
                    <a:lnTo>
                      <a:pt x="13797" y="14824"/>
                    </a:lnTo>
                    <a:lnTo>
                      <a:pt x="13340" y="14044"/>
                    </a:lnTo>
                    <a:lnTo>
                      <a:pt x="12865" y="13282"/>
                    </a:lnTo>
                    <a:lnTo>
                      <a:pt x="12351" y="12521"/>
                    </a:lnTo>
                    <a:lnTo>
                      <a:pt x="11818" y="11779"/>
                    </a:lnTo>
                    <a:lnTo>
                      <a:pt x="11266" y="11037"/>
                    </a:lnTo>
                    <a:lnTo>
                      <a:pt x="10695" y="10314"/>
                    </a:lnTo>
                    <a:lnTo>
                      <a:pt x="10105" y="9591"/>
                    </a:lnTo>
                    <a:lnTo>
                      <a:pt x="9515" y="8887"/>
                    </a:lnTo>
                    <a:lnTo>
                      <a:pt x="8906" y="8202"/>
                    </a:lnTo>
                    <a:lnTo>
                      <a:pt x="8297" y="7536"/>
                    </a:lnTo>
                    <a:lnTo>
                      <a:pt x="7670" y="6889"/>
                    </a:lnTo>
                    <a:lnTo>
                      <a:pt x="7061" y="6261"/>
                    </a:lnTo>
                    <a:lnTo>
                      <a:pt x="5862" y="5081"/>
                    </a:lnTo>
                    <a:lnTo>
                      <a:pt x="4701" y="3977"/>
                    </a:lnTo>
                    <a:lnTo>
                      <a:pt x="3597" y="2988"/>
                    </a:lnTo>
                    <a:lnTo>
                      <a:pt x="2608" y="2131"/>
                    </a:lnTo>
                    <a:lnTo>
                      <a:pt x="1751" y="1389"/>
                    </a:lnTo>
                    <a:lnTo>
                      <a:pt x="1028" y="799"/>
                    </a:lnTo>
                    <a:lnTo>
                      <a:pt x="477" y="362"/>
                    </a:lnTo>
                    <a:lnTo>
                      <a:pt x="1" y="0"/>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 name="Google Shape;300;p3"/>
              <p:cNvSpPr/>
              <p:nvPr/>
            </p:nvSpPr>
            <p:spPr>
              <a:xfrm>
                <a:off x="-1896425" y="-216000"/>
                <a:ext cx="435325" cy="891525"/>
              </a:xfrm>
              <a:custGeom>
                <a:avLst/>
                <a:gdLst/>
                <a:ahLst/>
                <a:cxnLst/>
                <a:rect l="l" t="t" r="r" b="b"/>
                <a:pathLst>
                  <a:path w="17413" h="35661" fill="none" extrusionOk="0">
                    <a:moveTo>
                      <a:pt x="1" y="0"/>
                    </a:moveTo>
                    <a:lnTo>
                      <a:pt x="1" y="0"/>
                    </a:lnTo>
                    <a:lnTo>
                      <a:pt x="1523" y="2265"/>
                    </a:lnTo>
                    <a:lnTo>
                      <a:pt x="3141" y="4681"/>
                    </a:lnTo>
                    <a:lnTo>
                      <a:pt x="5024" y="7574"/>
                    </a:lnTo>
                    <a:lnTo>
                      <a:pt x="6014" y="9096"/>
                    </a:lnTo>
                    <a:lnTo>
                      <a:pt x="7004" y="10656"/>
                    </a:lnTo>
                    <a:lnTo>
                      <a:pt x="7955" y="12198"/>
                    </a:lnTo>
                    <a:lnTo>
                      <a:pt x="8868" y="13682"/>
                    </a:lnTo>
                    <a:lnTo>
                      <a:pt x="9687" y="15071"/>
                    </a:lnTo>
                    <a:lnTo>
                      <a:pt x="10410" y="16346"/>
                    </a:lnTo>
                    <a:lnTo>
                      <a:pt x="10714" y="16917"/>
                    </a:lnTo>
                    <a:lnTo>
                      <a:pt x="10981" y="17450"/>
                    </a:lnTo>
                    <a:lnTo>
                      <a:pt x="11228" y="17945"/>
                    </a:lnTo>
                    <a:lnTo>
                      <a:pt x="11418" y="18363"/>
                    </a:lnTo>
                    <a:lnTo>
                      <a:pt x="11418" y="18363"/>
                    </a:lnTo>
                    <a:lnTo>
                      <a:pt x="11780" y="19277"/>
                    </a:lnTo>
                    <a:lnTo>
                      <a:pt x="12198" y="20361"/>
                    </a:lnTo>
                    <a:lnTo>
                      <a:pt x="12636" y="21579"/>
                    </a:lnTo>
                    <a:lnTo>
                      <a:pt x="13093" y="22892"/>
                    </a:lnTo>
                    <a:lnTo>
                      <a:pt x="14063" y="25747"/>
                    </a:lnTo>
                    <a:lnTo>
                      <a:pt x="15015" y="28639"/>
                    </a:lnTo>
                    <a:lnTo>
                      <a:pt x="15890" y="31341"/>
                    </a:lnTo>
                    <a:lnTo>
                      <a:pt x="16594" y="33568"/>
                    </a:lnTo>
                    <a:lnTo>
                      <a:pt x="17241" y="35661"/>
                    </a:lnTo>
                    <a:lnTo>
                      <a:pt x="17241" y="35661"/>
                    </a:lnTo>
                    <a:lnTo>
                      <a:pt x="17298" y="35185"/>
                    </a:lnTo>
                    <a:lnTo>
                      <a:pt x="17336" y="34595"/>
                    </a:lnTo>
                    <a:lnTo>
                      <a:pt x="17374" y="33815"/>
                    </a:lnTo>
                    <a:lnTo>
                      <a:pt x="17412" y="32864"/>
                    </a:lnTo>
                    <a:lnTo>
                      <a:pt x="17412" y="31760"/>
                    </a:lnTo>
                    <a:lnTo>
                      <a:pt x="17412" y="30504"/>
                    </a:lnTo>
                    <a:lnTo>
                      <a:pt x="17355" y="29134"/>
                    </a:lnTo>
                    <a:lnTo>
                      <a:pt x="17317" y="28411"/>
                    </a:lnTo>
                    <a:lnTo>
                      <a:pt x="17260" y="27669"/>
                    </a:lnTo>
                    <a:lnTo>
                      <a:pt x="17203" y="26907"/>
                    </a:lnTo>
                    <a:lnTo>
                      <a:pt x="17127" y="26127"/>
                    </a:lnTo>
                    <a:lnTo>
                      <a:pt x="17032" y="25347"/>
                    </a:lnTo>
                    <a:lnTo>
                      <a:pt x="16918" y="24529"/>
                    </a:lnTo>
                    <a:lnTo>
                      <a:pt x="16785" y="23711"/>
                    </a:lnTo>
                    <a:lnTo>
                      <a:pt x="16632" y="22892"/>
                    </a:lnTo>
                    <a:lnTo>
                      <a:pt x="16461" y="22074"/>
                    </a:lnTo>
                    <a:lnTo>
                      <a:pt x="16271" y="21237"/>
                    </a:lnTo>
                    <a:lnTo>
                      <a:pt x="16042" y="20418"/>
                    </a:lnTo>
                    <a:lnTo>
                      <a:pt x="15814" y="19581"/>
                    </a:lnTo>
                    <a:lnTo>
                      <a:pt x="15548" y="18763"/>
                    </a:lnTo>
                    <a:lnTo>
                      <a:pt x="15262" y="17964"/>
                    </a:lnTo>
                    <a:lnTo>
                      <a:pt x="14939" y="17164"/>
                    </a:lnTo>
                    <a:lnTo>
                      <a:pt x="14596" y="16365"/>
                    </a:lnTo>
                    <a:lnTo>
                      <a:pt x="14596" y="16365"/>
                    </a:lnTo>
                    <a:lnTo>
                      <a:pt x="14216" y="15604"/>
                    </a:lnTo>
                    <a:lnTo>
                      <a:pt x="13797" y="14824"/>
                    </a:lnTo>
                    <a:lnTo>
                      <a:pt x="13340" y="14044"/>
                    </a:lnTo>
                    <a:lnTo>
                      <a:pt x="12865" y="13282"/>
                    </a:lnTo>
                    <a:lnTo>
                      <a:pt x="12351" y="12521"/>
                    </a:lnTo>
                    <a:lnTo>
                      <a:pt x="11818" y="11779"/>
                    </a:lnTo>
                    <a:lnTo>
                      <a:pt x="11266" y="11037"/>
                    </a:lnTo>
                    <a:lnTo>
                      <a:pt x="10695" y="10314"/>
                    </a:lnTo>
                    <a:lnTo>
                      <a:pt x="10105" y="9591"/>
                    </a:lnTo>
                    <a:lnTo>
                      <a:pt x="9515" y="8887"/>
                    </a:lnTo>
                    <a:lnTo>
                      <a:pt x="8906" y="8202"/>
                    </a:lnTo>
                    <a:lnTo>
                      <a:pt x="8297" y="7536"/>
                    </a:lnTo>
                    <a:lnTo>
                      <a:pt x="7670" y="6889"/>
                    </a:lnTo>
                    <a:lnTo>
                      <a:pt x="7061" y="6261"/>
                    </a:lnTo>
                    <a:lnTo>
                      <a:pt x="5862" y="5081"/>
                    </a:lnTo>
                    <a:lnTo>
                      <a:pt x="4701" y="3977"/>
                    </a:lnTo>
                    <a:lnTo>
                      <a:pt x="3597" y="2988"/>
                    </a:lnTo>
                    <a:lnTo>
                      <a:pt x="2608" y="2131"/>
                    </a:lnTo>
                    <a:lnTo>
                      <a:pt x="1751" y="1389"/>
                    </a:lnTo>
                    <a:lnTo>
                      <a:pt x="1028" y="799"/>
                    </a:lnTo>
                    <a:lnTo>
                      <a:pt x="477" y="362"/>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 name="Google Shape;301;p3"/>
              <p:cNvSpPr/>
              <p:nvPr/>
            </p:nvSpPr>
            <p:spPr>
              <a:xfrm>
                <a:off x="-1434000" y="-124675"/>
                <a:ext cx="80900" cy="673200"/>
              </a:xfrm>
              <a:custGeom>
                <a:avLst/>
                <a:gdLst/>
                <a:ahLst/>
                <a:cxnLst/>
                <a:rect l="l" t="t" r="r" b="b"/>
                <a:pathLst>
                  <a:path w="3236" h="26928" extrusionOk="0">
                    <a:moveTo>
                      <a:pt x="2683" y="1"/>
                    </a:moveTo>
                    <a:lnTo>
                      <a:pt x="2588" y="438"/>
                    </a:lnTo>
                    <a:lnTo>
                      <a:pt x="2322" y="1713"/>
                    </a:lnTo>
                    <a:lnTo>
                      <a:pt x="2131" y="2646"/>
                    </a:lnTo>
                    <a:lnTo>
                      <a:pt x="1941" y="3749"/>
                    </a:lnTo>
                    <a:lnTo>
                      <a:pt x="1713" y="5024"/>
                    </a:lnTo>
                    <a:lnTo>
                      <a:pt x="1484" y="6452"/>
                    </a:lnTo>
                    <a:lnTo>
                      <a:pt x="1237" y="8031"/>
                    </a:lnTo>
                    <a:lnTo>
                      <a:pt x="1009" y="9744"/>
                    </a:lnTo>
                    <a:lnTo>
                      <a:pt x="780" y="11609"/>
                    </a:lnTo>
                    <a:lnTo>
                      <a:pt x="571" y="13569"/>
                    </a:lnTo>
                    <a:lnTo>
                      <a:pt x="381" y="15643"/>
                    </a:lnTo>
                    <a:lnTo>
                      <a:pt x="228" y="17831"/>
                    </a:lnTo>
                    <a:lnTo>
                      <a:pt x="95" y="20096"/>
                    </a:lnTo>
                    <a:lnTo>
                      <a:pt x="38" y="21256"/>
                    </a:lnTo>
                    <a:lnTo>
                      <a:pt x="0" y="22436"/>
                    </a:lnTo>
                    <a:lnTo>
                      <a:pt x="228" y="26927"/>
                    </a:lnTo>
                    <a:lnTo>
                      <a:pt x="228" y="26261"/>
                    </a:lnTo>
                    <a:lnTo>
                      <a:pt x="267" y="24396"/>
                    </a:lnTo>
                    <a:lnTo>
                      <a:pt x="286" y="23083"/>
                    </a:lnTo>
                    <a:lnTo>
                      <a:pt x="343" y="21561"/>
                    </a:lnTo>
                    <a:lnTo>
                      <a:pt x="438" y="19829"/>
                    </a:lnTo>
                    <a:lnTo>
                      <a:pt x="552" y="17945"/>
                    </a:lnTo>
                    <a:lnTo>
                      <a:pt x="704" y="15928"/>
                    </a:lnTo>
                    <a:lnTo>
                      <a:pt x="895" y="13797"/>
                    </a:lnTo>
                    <a:lnTo>
                      <a:pt x="1142" y="11609"/>
                    </a:lnTo>
                    <a:lnTo>
                      <a:pt x="1275" y="10467"/>
                    </a:lnTo>
                    <a:lnTo>
                      <a:pt x="1427" y="9344"/>
                    </a:lnTo>
                    <a:lnTo>
                      <a:pt x="1599" y="8202"/>
                    </a:lnTo>
                    <a:lnTo>
                      <a:pt x="1789" y="7061"/>
                    </a:lnTo>
                    <a:lnTo>
                      <a:pt x="1979" y="5919"/>
                    </a:lnTo>
                    <a:lnTo>
                      <a:pt x="2188" y="4777"/>
                    </a:lnTo>
                    <a:lnTo>
                      <a:pt x="2417" y="3635"/>
                    </a:lnTo>
                    <a:lnTo>
                      <a:pt x="2683" y="2513"/>
                    </a:lnTo>
                    <a:lnTo>
                      <a:pt x="2950" y="1409"/>
                    </a:lnTo>
                    <a:lnTo>
                      <a:pt x="3235" y="305"/>
                    </a:lnTo>
                    <a:lnTo>
                      <a:pt x="2683" y="1"/>
                    </a:lnTo>
                    <a:close/>
                  </a:path>
                </a:pathLst>
              </a:custGeom>
              <a:solidFill>
                <a:srgbClr val="935E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 name="Google Shape;302;p3"/>
              <p:cNvSpPr/>
              <p:nvPr/>
            </p:nvSpPr>
            <p:spPr>
              <a:xfrm>
                <a:off x="-1465400" y="-89475"/>
                <a:ext cx="467650" cy="800700"/>
              </a:xfrm>
              <a:custGeom>
                <a:avLst/>
                <a:gdLst/>
                <a:ahLst/>
                <a:cxnLst/>
                <a:rect l="l" t="t" r="r" b="b"/>
                <a:pathLst>
                  <a:path w="18706" h="32028" extrusionOk="0">
                    <a:moveTo>
                      <a:pt x="18706" y="1"/>
                    </a:moveTo>
                    <a:lnTo>
                      <a:pt x="18211" y="267"/>
                    </a:lnTo>
                    <a:lnTo>
                      <a:pt x="17621" y="572"/>
                    </a:lnTo>
                    <a:lnTo>
                      <a:pt x="16841" y="1009"/>
                    </a:lnTo>
                    <a:lnTo>
                      <a:pt x="15890" y="1561"/>
                    </a:lnTo>
                    <a:lnTo>
                      <a:pt x="14824" y="2208"/>
                    </a:lnTo>
                    <a:lnTo>
                      <a:pt x="13625" y="2969"/>
                    </a:lnTo>
                    <a:lnTo>
                      <a:pt x="12350" y="3826"/>
                    </a:lnTo>
                    <a:lnTo>
                      <a:pt x="11684" y="4282"/>
                    </a:lnTo>
                    <a:lnTo>
                      <a:pt x="10999" y="4777"/>
                    </a:lnTo>
                    <a:lnTo>
                      <a:pt x="10314" y="5291"/>
                    </a:lnTo>
                    <a:lnTo>
                      <a:pt x="9629" y="5824"/>
                    </a:lnTo>
                    <a:lnTo>
                      <a:pt x="8944" y="6395"/>
                    </a:lnTo>
                    <a:lnTo>
                      <a:pt x="8240" y="6966"/>
                    </a:lnTo>
                    <a:lnTo>
                      <a:pt x="7555" y="7574"/>
                    </a:lnTo>
                    <a:lnTo>
                      <a:pt x="6889" y="8183"/>
                    </a:lnTo>
                    <a:lnTo>
                      <a:pt x="6223" y="8830"/>
                    </a:lnTo>
                    <a:lnTo>
                      <a:pt x="5576" y="9477"/>
                    </a:lnTo>
                    <a:lnTo>
                      <a:pt x="4929" y="10162"/>
                    </a:lnTo>
                    <a:lnTo>
                      <a:pt x="4320" y="10867"/>
                    </a:lnTo>
                    <a:lnTo>
                      <a:pt x="3730" y="11571"/>
                    </a:lnTo>
                    <a:lnTo>
                      <a:pt x="3178" y="12294"/>
                    </a:lnTo>
                    <a:lnTo>
                      <a:pt x="2645" y="13055"/>
                    </a:lnTo>
                    <a:lnTo>
                      <a:pt x="2151" y="13816"/>
                    </a:lnTo>
                    <a:lnTo>
                      <a:pt x="1941" y="14197"/>
                    </a:lnTo>
                    <a:lnTo>
                      <a:pt x="1732" y="14634"/>
                    </a:lnTo>
                    <a:lnTo>
                      <a:pt x="1561" y="15129"/>
                    </a:lnTo>
                    <a:lnTo>
                      <a:pt x="1389" y="15662"/>
                    </a:lnTo>
                    <a:lnTo>
                      <a:pt x="1237" y="16252"/>
                    </a:lnTo>
                    <a:lnTo>
                      <a:pt x="1085" y="16880"/>
                    </a:lnTo>
                    <a:lnTo>
                      <a:pt x="952" y="17546"/>
                    </a:lnTo>
                    <a:lnTo>
                      <a:pt x="837" y="18231"/>
                    </a:lnTo>
                    <a:lnTo>
                      <a:pt x="723" y="18954"/>
                    </a:lnTo>
                    <a:lnTo>
                      <a:pt x="628" y="19696"/>
                    </a:lnTo>
                    <a:lnTo>
                      <a:pt x="457" y="21218"/>
                    </a:lnTo>
                    <a:lnTo>
                      <a:pt x="324" y="22760"/>
                    </a:lnTo>
                    <a:lnTo>
                      <a:pt x="210" y="24320"/>
                    </a:lnTo>
                    <a:lnTo>
                      <a:pt x="133" y="25824"/>
                    </a:lnTo>
                    <a:lnTo>
                      <a:pt x="76" y="27251"/>
                    </a:lnTo>
                    <a:lnTo>
                      <a:pt x="38" y="28545"/>
                    </a:lnTo>
                    <a:lnTo>
                      <a:pt x="19" y="29705"/>
                    </a:lnTo>
                    <a:lnTo>
                      <a:pt x="0" y="31399"/>
                    </a:lnTo>
                    <a:lnTo>
                      <a:pt x="0" y="32027"/>
                    </a:lnTo>
                    <a:lnTo>
                      <a:pt x="780" y="30942"/>
                    </a:lnTo>
                    <a:lnTo>
                      <a:pt x="1618" y="29725"/>
                    </a:lnTo>
                    <a:lnTo>
                      <a:pt x="2683" y="28202"/>
                    </a:lnTo>
                    <a:lnTo>
                      <a:pt x="3863" y="26451"/>
                    </a:lnTo>
                    <a:lnTo>
                      <a:pt x="5100" y="24587"/>
                    </a:lnTo>
                    <a:lnTo>
                      <a:pt x="6337" y="22665"/>
                    </a:lnTo>
                    <a:lnTo>
                      <a:pt x="6908" y="21732"/>
                    </a:lnTo>
                    <a:lnTo>
                      <a:pt x="7460" y="20819"/>
                    </a:lnTo>
                    <a:lnTo>
                      <a:pt x="8050" y="19791"/>
                    </a:lnTo>
                    <a:lnTo>
                      <a:pt x="8754" y="18554"/>
                    </a:lnTo>
                    <a:lnTo>
                      <a:pt x="10409" y="15548"/>
                    </a:lnTo>
                    <a:lnTo>
                      <a:pt x="12274" y="12142"/>
                    </a:lnTo>
                    <a:lnTo>
                      <a:pt x="14158" y="8621"/>
                    </a:lnTo>
                    <a:lnTo>
                      <a:pt x="17355" y="2589"/>
                    </a:lnTo>
                    <a:lnTo>
                      <a:pt x="18706" y="1"/>
                    </a:lnTo>
                    <a:close/>
                  </a:path>
                </a:pathLst>
              </a:custGeom>
              <a:solidFill>
                <a:srgbClr val="ACBB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 name="Google Shape;303;p3"/>
              <p:cNvSpPr/>
              <p:nvPr/>
            </p:nvSpPr>
            <p:spPr>
              <a:xfrm>
                <a:off x="-1465400" y="-89475"/>
                <a:ext cx="467650" cy="800700"/>
              </a:xfrm>
              <a:custGeom>
                <a:avLst/>
                <a:gdLst/>
                <a:ahLst/>
                <a:cxnLst/>
                <a:rect l="l" t="t" r="r" b="b"/>
                <a:pathLst>
                  <a:path w="18706" h="32028" extrusionOk="0">
                    <a:moveTo>
                      <a:pt x="18706" y="1"/>
                    </a:moveTo>
                    <a:lnTo>
                      <a:pt x="18211" y="743"/>
                    </a:lnTo>
                    <a:lnTo>
                      <a:pt x="17678" y="1561"/>
                    </a:lnTo>
                    <a:lnTo>
                      <a:pt x="16460" y="3464"/>
                    </a:lnTo>
                    <a:lnTo>
                      <a:pt x="15109" y="5653"/>
                    </a:lnTo>
                    <a:lnTo>
                      <a:pt x="13663" y="8069"/>
                    </a:lnTo>
                    <a:lnTo>
                      <a:pt x="12141" y="10638"/>
                    </a:lnTo>
                    <a:lnTo>
                      <a:pt x="10580" y="13321"/>
                    </a:lnTo>
                    <a:lnTo>
                      <a:pt x="9001" y="16023"/>
                    </a:lnTo>
                    <a:lnTo>
                      <a:pt x="7460" y="18726"/>
                    </a:lnTo>
                    <a:lnTo>
                      <a:pt x="4586" y="23806"/>
                    </a:lnTo>
                    <a:lnTo>
                      <a:pt x="2227" y="28031"/>
                    </a:lnTo>
                    <a:lnTo>
                      <a:pt x="0" y="32027"/>
                    </a:lnTo>
                    <a:lnTo>
                      <a:pt x="18706" y="1"/>
                    </a:lnTo>
                    <a:close/>
                  </a:path>
                </a:pathLst>
              </a:custGeom>
              <a:solidFill>
                <a:srgbClr val="93A0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 name="Google Shape;304;p3"/>
              <p:cNvSpPr/>
              <p:nvPr/>
            </p:nvSpPr>
            <p:spPr>
              <a:xfrm>
                <a:off x="-1755600" y="-2875"/>
                <a:ext cx="254550" cy="564225"/>
              </a:xfrm>
              <a:custGeom>
                <a:avLst/>
                <a:gdLst/>
                <a:ahLst/>
                <a:cxnLst/>
                <a:rect l="l" t="t" r="r" b="b"/>
                <a:pathLst>
                  <a:path w="10182" h="22569" extrusionOk="0">
                    <a:moveTo>
                      <a:pt x="0" y="0"/>
                    </a:moveTo>
                    <a:lnTo>
                      <a:pt x="552" y="933"/>
                    </a:lnTo>
                    <a:lnTo>
                      <a:pt x="1161" y="1979"/>
                    </a:lnTo>
                    <a:lnTo>
                      <a:pt x="1903" y="3292"/>
                    </a:lnTo>
                    <a:lnTo>
                      <a:pt x="2722" y="4796"/>
                    </a:lnTo>
                    <a:lnTo>
                      <a:pt x="3559" y="6394"/>
                    </a:lnTo>
                    <a:lnTo>
                      <a:pt x="3978" y="7193"/>
                    </a:lnTo>
                    <a:lnTo>
                      <a:pt x="4377" y="8011"/>
                    </a:lnTo>
                    <a:lnTo>
                      <a:pt x="4758" y="8792"/>
                    </a:lnTo>
                    <a:lnTo>
                      <a:pt x="5100" y="9553"/>
                    </a:lnTo>
                    <a:lnTo>
                      <a:pt x="5823" y="11285"/>
                    </a:lnTo>
                    <a:lnTo>
                      <a:pt x="6642" y="13321"/>
                    </a:lnTo>
                    <a:lnTo>
                      <a:pt x="7498" y="15471"/>
                    </a:lnTo>
                    <a:lnTo>
                      <a:pt x="8297" y="17602"/>
                    </a:lnTo>
                    <a:lnTo>
                      <a:pt x="9629" y="21104"/>
                    </a:lnTo>
                    <a:lnTo>
                      <a:pt x="10181" y="22569"/>
                    </a:lnTo>
                    <a:lnTo>
                      <a:pt x="9610" y="20837"/>
                    </a:lnTo>
                    <a:lnTo>
                      <a:pt x="8259" y="16841"/>
                    </a:lnTo>
                    <a:lnTo>
                      <a:pt x="7479" y="14577"/>
                    </a:lnTo>
                    <a:lnTo>
                      <a:pt x="6737" y="12426"/>
                    </a:lnTo>
                    <a:lnTo>
                      <a:pt x="6071" y="10618"/>
                    </a:lnTo>
                    <a:lnTo>
                      <a:pt x="5804" y="9914"/>
                    </a:lnTo>
                    <a:lnTo>
                      <a:pt x="5576" y="9401"/>
                    </a:lnTo>
                    <a:lnTo>
                      <a:pt x="5462" y="9153"/>
                    </a:lnTo>
                    <a:lnTo>
                      <a:pt x="4986" y="8297"/>
                    </a:lnTo>
                    <a:lnTo>
                      <a:pt x="4263" y="7060"/>
                    </a:lnTo>
                    <a:lnTo>
                      <a:pt x="2417" y="3977"/>
                    </a:lnTo>
                    <a:lnTo>
                      <a:pt x="0" y="0"/>
                    </a:lnTo>
                    <a:close/>
                  </a:path>
                </a:pathLst>
              </a:custGeom>
              <a:solidFill>
                <a:srgbClr val="C5C21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 name="Google Shape;305;p3"/>
              <p:cNvSpPr/>
              <p:nvPr/>
            </p:nvSpPr>
            <p:spPr>
              <a:xfrm>
                <a:off x="-1755600" y="-2875"/>
                <a:ext cx="254550" cy="564225"/>
              </a:xfrm>
              <a:custGeom>
                <a:avLst/>
                <a:gdLst/>
                <a:ahLst/>
                <a:cxnLst/>
                <a:rect l="l" t="t" r="r" b="b"/>
                <a:pathLst>
                  <a:path w="10182" h="22569" fill="none" extrusionOk="0">
                    <a:moveTo>
                      <a:pt x="0" y="0"/>
                    </a:moveTo>
                    <a:lnTo>
                      <a:pt x="0" y="0"/>
                    </a:lnTo>
                    <a:lnTo>
                      <a:pt x="552" y="933"/>
                    </a:lnTo>
                    <a:lnTo>
                      <a:pt x="1161" y="1979"/>
                    </a:lnTo>
                    <a:lnTo>
                      <a:pt x="1903" y="3292"/>
                    </a:lnTo>
                    <a:lnTo>
                      <a:pt x="2722" y="4796"/>
                    </a:lnTo>
                    <a:lnTo>
                      <a:pt x="3559" y="6394"/>
                    </a:lnTo>
                    <a:lnTo>
                      <a:pt x="3978" y="7193"/>
                    </a:lnTo>
                    <a:lnTo>
                      <a:pt x="4377" y="8011"/>
                    </a:lnTo>
                    <a:lnTo>
                      <a:pt x="4758" y="8792"/>
                    </a:lnTo>
                    <a:lnTo>
                      <a:pt x="5100" y="9553"/>
                    </a:lnTo>
                    <a:lnTo>
                      <a:pt x="5100" y="9553"/>
                    </a:lnTo>
                    <a:lnTo>
                      <a:pt x="5823" y="11285"/>
                    </a:lnTo>
                    <a:lnTo>
                      <a:pt x="6642" y="13321"/>
                    </a:lnTo>
                    <a:lnTo>
                      <a:pt x="7498" y="15471"/>
                    </a:lnTo>
                    <a:lnTo>
                      <a:pt x="8297" y="17602"/>
                    </a:lnTo>
                    <a:lnTo>
                      <a:pt x="9629" y="21104"/>
                    </a:lnTo>
                    <a:lnTo>
                      <a:pt x="10181" y="22569"/>
                    </a:lnTo>
                    <a:lnTo>
                      <a:pt x="10181" y="22569"/>
                    </a:lnTo>
                    <a:lnTo>
                      <a:pt x="9610" y="20837"/>
                    </a:lnTo>
                    <a:lnTo>
                      <a:pt x="8259" y="16841"/>
                    </a:lnTo>
                    <a:lnTo>
                      <a:pt x="7479" y="14577"/>
                    </a:lnTo>
                    <a:lnTo>
                      <a:pt x="6737" y="12426"/>
                    </a:lnTo>
                    <a:lnTo>
                      <a:pt x="6071" y="10618"/>
                    </a:lnTo>
                    <a:lnTo>
                      <a:pt x="5804" y="9914"/>
                    </a:lnTo>
                    <a:lnTo>
                      <a:pt x="5576" y="9401"/>
                    </a:lnTo>
                    <a:lnTo>
                      <a:pt x="5576" y="9401"/>
                    </a:lnTo>
                    <a:lnTo>
                      <a:pt x="5462" y="9153"/>
                    </a:lnTo>
                    <a:lnTo>
                      <a:pt x="5462" y="9153"/>
                    </a:lnTo>
                    <a:lnTo>
                      <a:pt x="5462" y="9153"/>
                    </a:lnTo>
                    <a:lnTo>
                      <a:pt x="5462" y="9153"/>
                    </a:lnTo>
                    <a:lnTo>
                      <a:pt x="4986" y="8297"/>
                    </a:lnTo>
                    <a:lnTo>
                      <a:pt x="4263" y="7060"/>
                    </a:lnTo>
                    <a:lnTo>
                      <a:pt x="2417" y="3977"/>
                    </a:lnTo>
                    <a:lnTo>
                      <a:pt x="0" y="0"/>
                    </a:lnTo>
                  </a:path>
                </a:pathLst>
              </a:custGeom>
              <a:solidFill>
                <a:srgbClr val="93A0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 name="Google Shape;306;p3"/>
              <p:cNvSpPr/>
              <p:nvPr/>
            </p:nvSpPr>
            <p:spPr>
              <a:xfrm>
                <a:off x="-1223725" y="44700"/>
                <a:ext cx="45200" cy="185075"/>
              </a:xfrm>
              <a:custGeom>
                <a:avLst/>
                <a:gdLst/>
                <a:ahLst/>
                <a:cxnLst/>
                <a:rect l="l" t="t" r="r" b="b"/>
                <a:pathLst>
                  <a:path w="1808" h="7403" extrusionOk="0">
                    <a:moveTo>
                      <a:pt x="571" y="0"/>
                    </a:moveTo>
                    <a:lnTo>
                      <a:pt x="0" y="438"/>
                    </a:lnTo>
                    <a:lnTo>
                      <a:pt x="1218" y="7402"/>
                    </a:lnTo>
                    <a:lnTo>
                      <a:pt x="1808" y="6394"/>
                    </a:lnTo>
                    <a:lnTo>
                      <a:pt x="571" y="0"/>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 name="Google Shape;307;p3"/>
              <p:cNvSpPr/>
              <p:nvPr/>
            </p:nvSpPr>
            <p:spPr>
              <a:xfrm>
                <a:off x="-1861700" y="87025"/>
                <a:ext cx="213625" cy="106125"/>
              </a:xfrm>
              <a:custGeom>
                <a:avLst/>
                <a:gdLst/>
                <a:ahLst/>
                <a:cxnLst/>
                <a:rect l="l" t="t" r="r" b="b"/>
                <a:pathLst>
                  <a:path w="8545" h="4245" extrusionOk="0">
                    <a:moveTo>
                      <a:pt x="1" y="1"/>
                    </a:moveTo>
                    <a:lnTo>
                      <a:pt x="210" y="1314"/>
                    </a:lnTo>
                    <a:lnTo>
                      <a:pt x="8545" y="4244"/>
                    </a:lnTo>
                    <a:lnTo>
                      <a:pt x="8545" y="3521"/>
                    </a:lnTo>
                    <a:lnTo>
                      <a:pt x="1" y="1"/>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 name="Google Shape;308;p3"/>
              <p:cNvSpPr/>
              <p:nvPr/>
            </p:nvSpPr>
            <p:spPr>
              <a:xfrm>
                <a:off x="-1357900" y="151725"/>
                <a:ext cx="74250" cy="268825"/>
              </a:xfrm>
              <a:custGeom>
                <a:avLst/>
                <a:gdLst/>
                <a:ahLst/>
                <a:cxnLst/>
                <a:rect l="l" t="t" r="r" b="b"/>
                <a:pathLst>
                  <a:path w="2970" h="10753" extrusionOk="0">
                    <a:moveTo>
                      <a:pt x="1105" y="1"/>
                    </a:moveTo>
                    <a:lnTo>
                      <a:pt x="1" y="1238"/>
                    </a:lnTo>
                    <a:lnTo>
                      <a:pt x="2208" y="10752"/>
                    </a:lnTo>
                    <a:lnTo>
                      <a:pt x="2969" y="9420"/>
                    </a:lnTo>
                    <a:lnTo>
                      <a:pt x="1105" y="1"/>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 name="Google Shape;309;p3"/>
              <p:cNvSpPr/>
              <p:nvPr/>
            </p:nvSpPr>
            <p:spPr>
              <a:xfrm>
                <a:off x="-1839800" y="212150"/>
                <a:ext cx="282125" cy="199825"/>
              </a:xfrm>
              <a:custGeom>
                <a:avLst/>
                <a:gdLst/>
                <a:ahLst/>
                <a:cxnLst/>
                <a:rect l="l" t="t" r="r" b="b"/>
                <a:pathLst>
                  <a:path w="11285" h="7993" extrusionOk="0">
                    <a:moveTo>
                      <a:pt x="0" y="0"/>
                    </a:moveTo>
                    <a:lnTo>
                      <a:pt x="114" y="552"/>
                    </a:lnTo>
                    <a:lnTo>
                      <a:pt x="248" y="1161"/>
                    </a:lnTo>
                    <a:lnTo>
                      <a:pt x="457" y="1941"/>
                    </a:lnTo>
                    <a:lnTo>
                      <a:pt x="723" y="2855"/>
                    </a:lnTo>
                    <a:lnTo>
                      <a:pt x="876" y="3331"/>
                    </a:lnTo>
                    <a:lnTo>
                      <a:pt x="1047" y="3825"/>
                    </a:lnTo>
                    <a:lnTo>
                      <a:pt x="1237" y="4320"/>
                    </a:lnTo>
                    <a:lnTo>
                      <a:pt x="1446" y="4834"/>
                    </a:lnTo>
                    <a:lnTo>
                      <a:pt x="1675" y="5329"/>
                    </a:lnTo>
                    <a:lnTo>
                      <a:pt x="1922" y="5823"/>
                    </a:lnTo>
                    <a:lnTo>
                      <a:pt x="11285" y="7993"/>
                    </a:lnTo>
                    <a:lnTo>
                      <a:pt x="9705" y="3939"/>
                    </a:lnTo>
                    <a:lnTo>
                      <a:pt x="0" y="0"/>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 name="Google Shape;310;p3"/>
              <p:cNvSpPr/>
              <p:nvPr/>
            </p:nvSpPr>
            <p:spPr>
              <a:xfrm>
                <a:off x="-1619075" y="225950"/>
                <a:ext cx="2875" cy="6200"/>
              </a:xfrm>
              <a:custGeom>
                <a:avLst/>
                <a:gdLst/>
                <a:ahLst/>
                <a:cxnLst/>
                <a:rect l="l" t="t" r="r" b="b"/>
                <a:pathLst>
                  <a:path w="115" h="248" extrusionOk="0">
                    <a:moveTo>
                      <a:pt x="1" y="0"/>
                    </a:moveTo>
                    <a:lnTo>
                      <a:pt x="1" y="0"/>
                    </a:lnTo>
                    <a:lnTo>
                      <a:pt x="115" y="248"/>
                    </a:lnTo>
                    <a:lnTo>
                      <a:pt x="115" y="248"/>
                    </a:lnTo>
                    <a:lnTo>
                      <a:pt x="1"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 name="Google Shape;311;p3"/>
              <p:cNvSpPr/>
              <p:nvPr/>
            </p:nvSpPr>
            <p:spPr>
              <a:xfrm>
                <a:off x="-1619075" y="225950"/>
                <a:ext cx="2875" cy="6200"/>
              </a:xfrm>
              <a:custGeom>
                <a:avLst/>
                <a:gdLst/>
                <a:ahLst/>
                <a:cxnLst/>
                <a:rect l="l" t="t" r="r" b="b"/>
                <a:pathLst>
                  <a:path w="115" h="248" fill="none" extrusionOk="0">
                    <a:moveTo>
                      <a:pt x="1" y="0"/>
                    </a:moveTo>
                    <a:lnTo>
                      <a:pt x="1" y="0"/>
                    </a:lnTo>
                    <a:lnTo>
                      <a:pt x="115" y="248"/>
                    </a:lnTo>
                    <a:lnTo>
                      <a:pt x="115" y="248"/>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 name="Google Shape;312;p3"/>
              <p:cNvSpPr/>
              <p:nvPr/>
            </p:nvSpPr>
            <p:spPr>
              <a:xfrm>
                <a:off x="-1501075" y="255925"/>
                <a:ext cx="50925" cy="164625"/>
              </a:xfrm>
              <a:custGeom>
                <a:avLst/>
                <a:gdLst/>
                <a:ahLst/>
                <a:cxnLst/>
                <a:rect l="l" t="t" r="r" b="b"/>
                <a:pathLst>
                  <a:path w="2037" h="6585" extrusionOk="0">
                    <a:moveTo>
                      <a:pt x="152" y="0"/>
                    </a:moveTo>
                    <a:lnTo>
                      <a:pt x="0" y="457"/>
                    </a:lnTo>
                    <a:lnTo>
                      <a:pt x="1066" y="6584"/>
                    </a:lnTo>
                    <a:lnTo>
                      <a:pt x="1256" y="6451"/>
                    </a:lnTo>
                    <a:lnTo>
                      <a:pt x="1446" y="6299"/>
                    </a:lnTo>
                    <a:lnTo>
                      <a:pt x="1637" y="6108"/>
                    </a:lnTo>
                    <a:lnTo>
                      <a:pt x="1827" y="5880"/>
                    </a:lnTo>
                    <a:lnTo>
                      <a:pt x="1903" y="5766"/>
                    </a:lnTo>
                    <a:lnTo>
                      <a:pt x="1979" y="5652"/>
                    </a:lnTo>
                    <a:lnTo>
                      <a:pt x="2017" y="5538"/>
                    </a:lnTo>
                    <a:lnTo>
                      <a:pt x="2036" y="5423"/>
                    </a:lnTo>
                    <a:lnTo>
                      <a:pt x="2017" y="5309"/>
                    </a:lnTo>
                    <a:lnTo>
                      <a:pt x="1979" y="5195"/>
                    </a:lnTo>
                    <a:lnTo>
                      <a:pt x="1884" y="5043"/>
                    </a:lnTo>
                    <a:lnTo>
                      <a:pt x="1789" y="4795"/>
                    </a:lnTo>
                    <a:lnTo>
                      <a:pt x="1541" y="4129"/>
                    </a:lnTo>
                    <a:lnTo>
                      <a:pt x="1256" y="3292"/>
                    </a:lnTo>
                    <a:lnTo>
                      <a:pt x="932" y="2379"/>
                    </a:lnTo>
                    <a:lnTo>
                      <a:pt x="400" y="723"/>
                    </a:lnTo>
                    <a:lnTo>
                      <a:pt x="152" y="0"/>
                    </a:lnTo>
                    <a:close/>
                  </a:path>
                </a:pathLst>
              </a:custGeom>
              <a:solidFill>
                <a:srgbClr val="935E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 name="Google Shape;313;p3"/>
              <p:cNvSpPr/>
              <p:nvPr/>
            </p:nvSpPr>
            <p:spPr>
              <a:xfrm>
                <a:off x="-1690900" y="730700"/>
                <a:ext cx="497625" cy="22850"/>
              </a:xfrm>
              <a:custGeom>
                <a:avLst/>
                <a:gdLst/>
                <a:ahLst/>
                <a:cxnLst/>
                <a:rect l="l" t="t" r="r" b="b"/>
                <a:pathLst>
                  <a:path w="19905" h="914" extrusionOk="0">
                    <a:moveTo>
                      <a:pt x="9896" y="0"/>
                    </a:moveTo>
                    <a:lnTo>
                      <a:pt x="8145" y="19"/>
                    </a:lnTo>
                    <a:lnTo>
                      <a:pt x="6261" y="57"/>
                    </a:lnTo>
                    <a:lnTo>
                      <a:pt x="4282" y="133"/>
                    </a:lnTo>
                    <a:lnTo>
                      <a:pt x="2189" y="248"/>
                    </a:lnTo>
                    <a:lnTo>
                      <a:pt x="0" y="381"/>
                    </a:lnTo>
                    <a:lnTo>
                      <a:pt x="552" y="419"/>
                    </a:lnTo>
                    <a:lnTo>
                      <a:pt x="2075" y="552"/>
                    </a:lnTo>
                    <a:lnTo>
                      <a:pt x="4339" y="704"/>
                    </a:lnTo>
                    <a:lnTo>
                      <a:pt x="5709" y="761"/>
                    </a:lnTo>
                    <a:lnTo>
                      <a:pt x="7174" y="838"/>
                    </a:lnTo>
                    <a:lnTo>
                      <a:pt x="8735" y="876"/>
                    </a:lnTo>
                    <a:lnTo>
                      <a:pt x="10352" y="914"/>
                    </a:lnTo>
                    <a:lnTo>
                      <a:pt x="12008" y="914"/>
                    </a:lnTo>
                    <a:lnTo>
                      <a:pt x="13682" y="895"/>
                    </a:lnTo>
                    <a:lnTo>
                      <a:pt x="15319" y="819"/>
                    </a:lnTo>
                    <a:lnTo>
                      <a:pt x="16137" y="780"/>
                    </a:lnTo>
                    <a:lnTo>
                      <a:pt x="16917" y="723"/>
                    </a:lnTo>
                    <a:lnTo>
                      <a:pt x="17698" y="647"/>
                    </a:lnTo>
                    <a:lnTo>
                      <a:pt x="18459" y="571"/>
                    </a:lnTo>
                    <a:lnTo>
                      <a:pt x="19201" y="476"/>
                    </a:lnTo>
                    <a:lnTo>
                      <a:pt x="19905" y="381"/>
                    </a:lnTo>
                    <a:lnTo>
                      <a:pt x="19543" y="343"/>
                    </a:lnTo>
                    <a:lnTo>
                      <a:pt x="18478" y="248"/>
                    </a:lnTo>
                    <a:lnTo>
                      <a:pt x="16746" y="153"/>
                    </a:lnTo>
                    <a:lnTo>
                      <a:pt x="15661" y="95"/>
                    </a:lnTo>
                    <a:lnTo>
                      <a:pt x="14425" y="57"/>
                    </a:lnTo>
                    <a:lnTo>
                      <a:pt x="13054" y="19"/>
                    </a:lnTo>
                    <a:lnTo>
                      <a:pt x="1153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 name="Google Shape;314;p3"/>
              <p:cNvSpPr/>
              <p:nvPr/>
            </p:nvSpPr>
            <p:spPr>
              <a:xfrm>
                <a:off x="-1761775" y="740200"/>
                <a:ext cx="626550" cy="778325"/>
              </a:xfrm>
              <a:custGeom>
                <a:avLst/>
                <a:gdLst/>
                <a:ahLst/>
                <a:cxnLst/>
                <a:rect l="l" t="t" r="r" b="b"/>
                <a:pathLst>
                  <a:path w="25062" h="31133" extrusionOk="0">
                    <a:moveTo>
                      <a:pt x="0" y="1"/>
                    </a:moveTo>
                    <a:lnTo>
                      <a:pt x="1922" y="31133"/>
                    </a:lnTo>
                    <a:lnTo>
                      <a:pt x="23082" y="31133"/>
                    </a:lnTo>
                    <a:lnTo>
                      <a:pt x="2506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 name="Google Shape;315;p3"/>
              <p:cNvSpPr/>
              <p:nvPr/>
            </p:nvSpPr>
            <p:spPr>
              <a:xfrm>
                <a:off x="-1295100" y="789200"/>
                <a:ext cx="32850" cy="289750"/>
              </a:xfrm>
              <a:custGeom>
                <a:avLst/>
                <a:gdLst/>
                <a:ahLst/>
                <a:cxnLst/>
                <a:rect l="l" t="t" r="r" b="b"/>
                <a:pathLst>
                  <a:path w="1314" h="11590" extrusionOk="0">
                    <a:moveTo>
                      <a:pt x="743" y="1"/>
                    </a:moveTo>
                    <a:lnTo>
                      <a:pt x="667" y="267"/>
                    </a:lnTo>
                    <a:lnTo>
                      <a:pt x="495" y="1028"/>
                    </a:lnTo>
                    <a:lnTo>
                      <a:pt x="400" y="1580"/>
                    </a:lnTo>
                    <a:lnTo>
                      <a:pt x="286" y="2208"/>
                    </a:lnTo>
                    <a:lnTo>
                      <a:pt x="191" y="2931"/>
                    </a:lnTo>
                    <a:lnTo>
                      <a:pt x="115" y="3731"/>
                    </a:lnTo>
                    <a:lnTo>
                      <a:pt x="39" y="4587"/>
                    </a:lnTo>
                    <a:lnTo>
                      <a:pt x="1" y="5500"/>
                    </a:lnTo>
                    <a:lnTo>
                      <a:pt x="1" y="6452"/>
                    </a:lnTo>
                    <a:lnTo>
                      <a:pt x="1" y="6947"/>
                    </a:lnTo>
                    <a:lnTo>
                      <a:pt x="20" y="7441"/>
                    </a:lnTo>
                    <a:lnTo>
                      <a:pt x="58" y="7955"/>
                    </a:lnTo>
                    <a:lnTo>
                      <a:pt x="115" y="8469"/>
                    </a:lnTo>
                    <a:lnTo>
                      <a:pt x="172" y="8983"/>
                    </a:lnTo>
                    <a:lnTo>
                      <a:pt x="248" y="9496"/>
                    </a:lnTo>
                    <a:lnTo>
                      <a:pt x="343" y="10029"/>
                    </a:lnTo>
                    <a:lnTo>
                      <a:pt x="457" y="10543"/>
                    </a:lnTo>
                    <a:lnTo>
                      <a:pt x="591" y="11076"/>
                    </a:lnTo>
                    <a:lnTo>
                      <a:pt x="743" y="11590"/>
                    </a:lnTo>
                    <a:lnTo>
                      <a:pt x="800" y="11342"/>
                    </a:lnTo>
                    <a:lnTo>
                      <a:pt x="914" y="10638"/>
                    </a:lnTo>
                    <a:lnTo>
                      <a:pt x="990" y="10143"/>
                    </a:lnTo>
                    <a:lnTo>
                      <a:pt x="1085" y="9554"/>
                    </a:lnTo>
                    <a:lnTo>
                      <a:pt x="1161" y="8868"/>
                    </a:lnTo>
                    <a:lnTo>
                      <a:pt x="1219" y="8107"/>
                    </a:lnTo>
                    <a:lnTo>
                      <a:pt x="1276" y="7270"/>
                    </a:lnTo>
                    <a:lnTo>
                      <a:pt x="1314" y="6376"/>
                    </a:lnTo>
                    <a:lnTo>
                      <a:pt x="1314" y="5405"/>
                    </a:lnTo>
                    <a:lnTo>
                      <a:pt x="1295" y="4397"/>
                    </a:lnTo>
                    <a:lnTo>
                      <a:pt x="1219" y="3350"/>
                    </a:lnTo>
                    <a:lnTo>
                      <a:pt x="1104" y="2265"/>
                    </a:lnTo>
                    <a:lnTo>
                      <a:pt x="1047" y="1713"/>
                    </a:lnTo>
                    <a:lnTo>
                      <a:pt x="952" y="1143"/>
                    </a:lnTo>
                    <a:lnTo>
                      <a:pt x="857" y="572"/>
                    </a:lnTo>
                    <a:lnTo>
                      <a:pt x="743" y="1"/>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 name="Google Shape;316;p3"/>
              <p:cNvSpPr/>
              <p:nvPr/>
            </p:nvSpPr>
            <p:spPr>
              <a:xfrm>
                <a:off x="-1708500" y="1023750"/>
                <a:ext cx="17625" cy="289750"/>
              </a:xfrm>
              <a:custGeom>
                <a:avLst/>
                <a:gdLst/>
                <a:ahLst/>
                <a:cxnLst/>
                <a:rect l="l" t="t" r="r" b="b"/>
                <a:pathLst>
                  <a:path w="705" h="11590" extrusionOk="0">
                    <a:moveTo>
                      <a:pt x="210" y="0"/>
                    </a:moveTo>
                    <a:lnTo>
                      <a:pt x="191" y="267"/>
                    </a:lnTo>
                    <a:lnTo>
                      <a:pt x="134" y="1028"/>
                    </a:lnTo>
                    <a:lnTo>
                      <a:pt x="57" y="2208"/>
                    </a:lnTo>
                    <a:lnTo>
                      <a:pt x="19" y="2931"/>
                    </a:lnTo>
                    <a:lnTo>
                      <a:pt x="0" y="3730"/>
                    </a:lnTo>
                    <a:lnTo>
                      <a:pt x="0" y="4586"/>
                    </a:lnTo>
                    <a:lnTo>
                      <a:pt x="0" y="5500"/>
                    </a:lnTo>
                    <a:lnTo>
                      <a:pt x="19" y="6451"/>
                    </a:lnTo>
                    <a:lnTo>
                      <a:pt x="76" y="7460"/>
                    </a:lnTo>
                    <a:lnTo>
                      <a:pt x="153" y="8468"/>
                    </a:lnTo>
                    <a:lnTo>
                      <a:pt x="248" y="9515"/>
                    </a:lnTo>
                    <a:lnTo>
                      <a:pt x="381" y="10542"/>
                    </a:lnTo>
                    <a:lnTo>
                      <a:pt x="552" y="11589"/>
                    </a:lnTo>
                    <a:lnTo>
                      <a:pt x="571" y="11342"/>
                    </a:lnTo>
                    <a:lnTo>
                      <a:pt x="628" y="10638"/>
                    </a:lnTo>
                    <a:lnTo>
                      <a:pt x="666" y="9534"/>
                    </a:lnTo>
                    <a:lnTo>
                      <a:pt x="704" y="8088"/>
                    </a:lnTo>
                    <a:lnTo>
                      <a:pt x="704" y="7250"/>
                    </a:lnTo>
                    <a:lnTo>
                      <a:pt x="685" y="6356"/>
                    </a:lnTo>
                    <a:lnTo>
                      <a:pt x="666" y="5405"/>
                    </a:lnTo>
                    <a:lnTo>
                      <a:pt x="628" y="4396"/>
                    </a:lnTo>
                    <a:lnTo>
                      <a:pt x="552" y="3349"/>
                    </a:lnTo>
                    <a:lnTo>
                      <a:pt x="476" y="2246"/>
                    </a:lnTo>
                    <a:lnTo>
                      <a:pt x="362" y="1142"/>
                    </a:lnTo>
                    <a:lnTo>
                      <a:pt x="210" y="0"/>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 name="Google Shape;317;p3"/>
              <p:cNvSpPr/>
              <p:nvPr/>
            </p:nvSpPr>
            <p:spPr>
              <a:xfrm>
                <a:off x="-1284150" y="1117475"/>
                <a:ext cx="12875" cy="101350"/>
              </a:xfrm>
              <a:custGeom>
                <a:avLst/>
                <a:gdLst/>
                <a:ahLst/>
                <a:cxnLst/>
                <a:rect l="l" t="t" r="r" b="b"/>
                <a:pathLst>
                  <a:path w="515" h="4054" extrusionOk="0">
                    <a:moveTo>
                      <a:pt x="210" y="0"/>
                    </a:moveTo>
                    <a:lnTo>
                      <a:pt x="153" y="419"/>
                    </a:lnTo>
                    <a:lnTo>
                      <a:pt x="76" y="856"/>
                    </a:lnTo>
                    <a:lnTo>
                      <a:pt x="19" y="1408"/>
                    </a:lnTo>
                    <a:lnTo>
                      <a:pt x="0" y="2055"/>
                    </a:lnTo>
                    <a:lnTo>
                      <a:pt x="0" y="2398"/>
                    </a:lnTo>
                    <a:lnTo>
                      <a:pt x="0" y="2721"/>
                    </a:lnTo>
                    <a:lnTo>
                      <a:pt x="19" y="3064"/>
                    </a:lnTo>
                    <a:lnTo>
                      <a:pt x="76" y="3406"/>
                    </a:lnTo>
                    <a:lnTo>
                      <a:pt x="134" y="3730"/>
                    </a:lnTo>
                    <a:lnTo>
                      <a:pt x="210" y="4053"/>
                    </a:lnTo>
                    <a:lnTo>
                      <a:pt x="248" y="3977"/>
                    </a:lnTo>
                    <a:lnTo>
                      <a:pt x="305" y="3730"/>
                    </a:lnTo>
                    <a:lnTo>
                      <a:pt x="400" y="3368"/>
                    </a:lnTo>
                    <a:lnTo>
                      <a:pt x="476" y="2854"/>
                    </a:lnTo>
                    <a:lnTo>
                      <a:pt x="495" y="2569"/>
                    </a:lnTo>
                    <a:lnTo>
                      <a:pt x="514" y="2265"/>
                    </a:lnTo>
                    <a:lnTo>
                      <a:pt x="514" y="1922"/>
                    </a:lnTo>
                    <a:lnTo>
                      <a:pt x="514" y="1579"/>
                    </a:lnTo>
                    <a:lnTo>
                      <a:pt x="476" y="1199"/>
                    </a:lnTo>
                    <a:lnTo>
                      <a:pt x="419" y="818"/>
                    </a:lnTo>
                    <a:lnTo>
                      <a:pt x="324" y="419"/>
                    </a:lnTo>
                    <a:lnTo>
                      <a:pt x="210" y="0"/>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18" name="Google Shape;318;p3"/>
            <p:cNvSpPr/>
            <p:nvPr/>
          </p:nvSpPr>
          <p:spPr>
            <a:xfrm>
              <a:off x="-1840526" y="1442325"/>
              <a:ext cx="804600" cy="128700"/>
            </a:xfrm>
            <a:prstGeom prst="ellipse">
              <a:avLst/>
            </a:prstGeom>
            <a:solidFill>
              <a:srgbClr val="191919">
                <a:alpha val="26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9" name="Google Shape;319;p3"/>
          <p:cNvGrpSpPr/>
          <p:nvPr/>
        </p:nvGrpSpPr>
        <p:grpSpPr>
          <a:xfrm>
            <a:off x="8994140" y="4869180"/>
            <a:ext cx="2910205" cy="2065020"/>
            <a:chOff x="8060675" y="3682775"/>
            <a:chExt cx="1641025" cy="1309900"/>
          </a:xfrm>
        </p:grpSpPr>
        <p:grpSp>
          <p:nvGrpSpPr>
            <p:cNvPr id="320" name="Google Shape;320;p3"/>
            <p:cNvGrpSpPr/>
            <p:nvPr/>
          </p:nvGrpSpPr>
          <p:grpSpPr>
            <a:xfrm flipH="1">
              <a:off x="8215400" y="3682775"/>
              <a:ext cx="1486300" cy="1222600"/>
              <a:chOff x="756775" y="2990550"/>
              <a:chExt cx="1486300" cy="1222600"/>
            </a:xfrm>
          </p:grpSpPr>
          <p:sp>
            <p:nvSpPr>
              <p:cNvPr id="321" name="Google Shape;321;p3"/>
              <p:cNvSpPr/>
              <p:nvPr/>
            </p:nvSpPr>
            <p:spPr>
              <a:xfrm flipH="1">
                <a:off x="1188275" y="2990550"/>
                <a:ext cx="1022850" cy="1222600"/>
              </a:xfrm>
              <a:custGeom>
                <a:avLst/>
                <a:gdLst/>
                <a:ahLst/>
                <a:cxnLst/>
                <a:rect l="l" t="t" r="r" b="b"/>
                <a:pathLst>
                  <a:path w="40914" h="48904" extrusionOk="0">
                    <a:moveTo>
                      <a:pt x="40914" y="0"/>
                    </a:moveTo>
                    <a:lnTo>
                      <a:pt x="1" y="533"/>
                    </a:lnTo>
                    <a:lnTo>
                      <a:pt x="3517" y="48904"/>
                    </a:lnTo>
                    <a:lnTo>
                      <a:pt x="5861" y="48904"/>
                    </a:lnTo>
                    <a:lnTo>
                      <a:pt x="7565" y="44535"/>
                    </a:lnTo>
                    <a:lnTo>
                      <a:pt x="36758" y="44535"/>
                    </a:lnTo>
                    <a:lnTo>
                      <a:pt x="38037" y="48904"/>
                    </a:lnTo>
                    <a:lnTo>
                      <a:pt x="40061" y="48904"/>
                    </a:lnTo>
                    <a:lnTo>
                      <a:pt x="40914" y="0"/>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 name="Google Shape;322;p3"/>
              <p:cNvSpPr/>
              <p:nvPr/>
            </p:nvSpPr>
            <p:spPr>
              <a:xfrm flipH="1">
                <a:off x="1188275" y="2990550"/>
                <a:ext cx="1022850" cy="1222600"/>
              </a:xfrm>
              <a:custGeom>
                <a:avLst/>
                <a:gdLst/>
                <a:ahLst/>
                <a:cxnLst/>
                <a:rect l="l" t="t" r="r" b="b"/>
                <a:pathLst>
                  <a:path w="40914" h="48904" fill="none" extrusionOk="0">
                    <a:moveTo>
                      <a:pt x="3517" y="48904"/>
                    </a:moveTo>
                    <a:lnTo>
                      <a:pt x="1" y="533"/>
                    </a:lnTo>
                    <a:lnTo>
                      <a:pt x="40914" y="0"/>
                    </a:lnTo>
                    <a:lnTo>
                      <a:pt x="40061" y="48904"/>
                    </a:lnTo>
                    <a:lnTo>
                      <a:pt x="38037" y="48904"/>
                    </a:lnTo>
                    <a:lnTo>
                      <a:pt x="36758" y="44535"/>
                    </a:lnTo>
                    <a:lnTo>
                      <a:pt x="7565" y="44535"/>
                    </a:lnTo>
                    <a:lnTo>
                      <a:pt x="5861" y="48904"/>
                    </a:lnTo>
                    <a:lnTo>
                      <a:pt x="3517" y="48904"/>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 name="Google Shape;323;p3"/>
              <p:cNvSpPr/>
              <p:nvPr/>
            </p:nvSpPr>
            <p:spPr>
              <a:xfrm flipH="1">
                <a:off x="756775" y="2990550"/>
                <a:ext cx="452825" cy="1222600"/>
              </a:xfrm>
              <a:custGeom>
                <a:avLst/>
                <a:gdLst/>
                <a:ahLst/>
                <a:cxnLst/>
                <a:rect l="l" t="t" r="r" b="b"/>
                <a:pathLst>
                  <a:path w="18113" h="48904" extrusionOk="0">
                    <a:moveTo>
                      <a:pt x="853" y="0"/>
                    </a:moveTo>
                    <a:lnTo>
                      <a:pt x="0" y="48904"/>
                    </a:lnTo>
                    <a:lnTo>
                      <a:pt x="14703" y="48904"/>
                    </a:lnTo>
                    <a:lnTo>
                      <a:pt x="1811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 name="Google Shape;324;p3"/>
              <p:cNvSpPr/>
              <p:nvPr/>
            </p:nvSpPr>
            <p:spPr>
              <a:xfrm flipH="1">
                <a:off x="756775" y="2990550"/>
                <a:ext cx="452825" cy="1222600"/>
              </a:xfrm>
              <a:custGeom>
                <a:avLst/>
                <a:gdLst/>
                <a:ahLst/>
                <a:cxnLst/>
                <a:rect l="l" t="t" r="r" b="b"/>
                <a:pathLst>
                  <a:path w="18113" h="48904" extrusionOk="0">
                    <a:moveTo>
                      <a:pt x="853" y="0"/>
                    </a:moveTo>
                    <a:lnTo>
                      <a:pt x="0" y="48904"/>
                    </a:lnTo>
                    <a:lnTo>
                      <a:pt x="14703" y="48904"/>
                    </a:lnTo>
                    <a:lnTo>
                      <a:pt x="18113" y="0"/>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 name="Google Shape;325;p3"/>
              <p:cNvSpPr/>
              <p:nvPr/>
            </p:nvSpPr>
            <p:spPr>
              <a:xfrm flipH="1">
                <a:off x="1276175" y="3017175"/>
                <a:ext cx="966900" cy="1020175"/>
              </a:xfrm>
              <a:custGeom>
                <a:avLst/>
                <a:gdLst/>
                <a:ahLst/>
                <a:cxnLst/>
                <a:rect l="l" t="t" r="r" b="b"/>
                <a:pathLst>
                  <a:path w="38676" h="40807" extrusionOk="0">
                    <a:moveTo>
                      <a:pt x="38676" y="1"/>
                    </a:moveTo>
                    <a:lnTo>
                      <a:pt x="0" y="960"/>
                    </a:lnTo>
                    <a:lnTo>
                      <a:pt x="2131" y="40807"/>
                    </a:lnTo>
                    <a:lnTo>
                      <a:pt x="38143" y="40807"/>
                    </a:lnTo>
                    <a:lnTo>
                      <a:pt x="38676"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 name="Google Shape;326;p3"/>
              <p:cNvSpPr/>
              <p:nvPr/>
            </p:nvSpPr>
            <p:spPr>
              <a:xfrm flipH="1">
                <a:off x="1276175" y="3017175"/>
                <a:ext cx="966900" cy="1020175"/>
              </a:xfrm>
              <a:custGeom>
                <a:avLst/>
                <a:gdLst/>
                <a:ahLst/>
                <a:cxnLst/>
                <a:rect l="l" t="t" r="r" b="b"/>
                <a:pathLst>
                  <a:path w="38676" h="40807" fill="none" extrusionOk="0">
                    <a:moveTo>
                      <a:pt x="38676" y="1"/>
                    </a:moveTo>
                    <a:lnTo>
                      <a:pt x="0" y="960"/>
                    </a:lnTo>
                    <a:lnTo>
                      <a:pt x="2131" y="40807"/>
                    </a:lnTo>
                    <a:lnTo>
                      <a:pt x="38143" y="40807"/>
                    </a:lnTo>
                    <a:lnTo>
                      <a:pt x="38676"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 name="Google Shape;327;p3"/>
              <p:cNvSpPr/>
              <p:nvPr/>
            </p:nvSpPr>
            <p:spPr>
              <a:xfrm flipH="1">
                <a:off x="1230900" y="3017175"/>
                <a:ext cx="58625" cy="1020175"/>
              </a:xfrm>
              <a:custGeom>
                <a:avLst/>
                <a:gdLst/>
                <a:ahLst/>
                <a:cxnLst/>
                <a:rect l="l" t="t" r="r" b="b"/>
                <a:pathLst>
                  <a:path w="2345" h="40807" extrusionOk="0">
                    <a:moveTo>
                      <a:pt x="534" y="1"/>
                    </a:moveTo>
                    <a:lnTo>
                      <a:pt x="1" y="40807"/>
                    </a:lnTo>
                    <a:lnTo>
                      <a:pt x="1066" y="40807"/>
                    </a:lnTo>
                    <a:lnTo>
                      <a:pt x="2345" y="1"/>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 name="Google Shape;328;p3"/>
              <p:cNvSpPr/>
              <p:nvPr/>
            </p:nvSpPr>
            <p:spPr>
              <a:xfrm flipH="1">
                <a:off x="1230900" y="3017175"/>
                <a:ext cx="58625" cy="1020175"/>
              </a:xfrm>
              <a:custGeom>
                <a:avLst/>
                <a:gdLst/>
                <a:ahLst/>
                <a:cxnLst/>
                <a:rect l="l" t="t" r="r" b="b"/>
                <a:pathLst>
                  <a:path w="2345" h="40807" fill="none" extrusionOk="0">
                    <a:moveTo>
                      <a:pt x="1" y="40807"/>
                    </a:moveTo>
                    <a:lnTo>
                      <a:pt x="534" y="1"/>
                    </a:lnTo>
                    <a:lnTo>
                      <a:pt x="2345" y="1"/>
                    </a:lnTo>
                    <a:lnTo>
                      <a:pt x="1066" y="40807"/>
                    </a:lnTo>
                    <a:lnTo>
                      <a:pt x="1" y="40807"/>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 name="Google Shape;329;p3"/>
              <p:cNvSpPr/>
              <p:nvPr/>
            </p:nvSpPr>
            <p:spPr>
              <a:xfrm flipH="1">
                <a:off x="1651725" y="3131725"/>
                <a:ext cx="298350" cy="34650"/>
              </a:xfrm>
              <a:custGeom>
                <a:avLst/>
                <a:gdLst/>
                <a:ahLst/>
                <a:cxnLst/>
                <a:rect l="l" t="t" r="r" b="b"/>
                <a:pathLst>
                  <a:path w="11934" h="1386" extrusionOk="0">
                    <a:moveTo>
                      <a:pt x="11933" y="0"/>
                    </a:moveTo>
                    <a:lnTo>
                      <a:pt x="0" y="320"/>
                    </a:lnTo>
                    <a:lnTo>
                      <a:pt x="0" y="1385"/>
                    </a:lnTo>
                    <a:lnTo>
                      <a:pt x="11933" y="1385"/>
                    </a:lnTo>
                    <a:lnTo>
                      <a:pt x="11933" y="0"/>
                    </a:lnTo>
                    <a:close/>
                  </a:path>
                </a:pathLst>
              </a:custGeom>
              <a:solidFill>
                <a:srgbClr val="895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 name="Google Shape;330;p3"/>
              <p:cNvSpPr/>
              <p:nvPr/>
            </p:nvSpPr>
            <p:spPr>
              <a:xfrm flipH="1">
                <a:off x="1601125" y="3131725"/>
                <a:ext cx="309000" cy="98575"/>
              </a:xfrm>
              <a:custGeom>
                <a:avLst/>
                <a:gdLst/>
                <a:ahLst/>
                <a:cxnLst/>
                <a:rect l="l" t="t" r="r" b="b"/>
                <a:pathLst>
                  <a:path w="12360" h="3943" extrusionOk="0">
                    <a:moveTo>
                      <a:pt x="11507" y="0"/>
                    </a:moveTo>
                    <a:lnTo>
                      <a:pt x="10974" y="320"/>
                    </a:lnTo>
                    <a:lnTo>
                      <a:pt x="11507" y="2557"/>
                    </a:lnTo>
                    <a:lnTo>
                      <a:pt x="2025" y="2557"/>
                    </a:lnTo>
                    <a:lnTo>
                      <a:pt x="1492" y="1385"/>
                    </a:lnTo>
                    <a:lnTo>
                      <a:pt x="0" y="1385"/>
                    </a:lnTo>
                    <a:lnTo>
                      <a:pt x="1066" y="3942"/>
                    </a:lnTo>
                    <a:lnTo>
                      <a:pt x="12359" y="3729"/>
                    </a:lnTo>
                    <a:lnTo>
                      <a:pt x="11507" y="0"/>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 name="Google Shape;331;p3"/>
              <p:cNvSpPr/>
              <p:nvPr/>
            </p:nvSpPr>
            <p:spPr>
              <a:xfrm flipH="1">
                <a:off x="1601125" y="3131725"/>
                <a:ext cx="309000" cy="98575"/>
              </a:xfrm>
              <a:custGeom>
                <a:avLst/>
                <a:gdLst/>
                <a:ahLst/>
                <a:cxnLst/>
                <a:rect l="l" t="t" r="r" b="b"/>
                <a:pathLst>
                  <a:path w="12360" h="3943" fill="none" extrusionOk="0">
                    <a:moveTo>
                      <a:pt x="11507" y="0"/>
                    </a:moveTo>
                    <a:lnTo>
                      <a:pt x="10974" y="320"/>
                    </a:lnTo>
                    <a:lnTo>
                      <a:pt x="11507" y="2557"/>
                    </a:lnTo>
                    <a:lnTo>
                      <a:pt x="2025" y="2557"/>
                    </a:lnTo>
                    <a:lnTo>
                      <a:pt x="1492" y="1385"/>
                    </a:lnTo>
                    <a:lnTo>
                      <a:pt x="0" y="1385"/>
                    </a:lnTo>
                    <a:lnTo>
                      <a:pt x="1066" y="3942"/>
                    </a:lnTo>
                    <a:lnTo>
                      <a:pt x="12359" y="3729"/>
                    </a:lnTo>
                    <a:lnTo>
                      <a:pt x="11507" y="0"/>
                    </a:lnTo>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 name="Google Shape;332;p3"/>
              <p:cNvSpPr/>
              <p:nvPr/>
            </p:nvSpPr>
            <p:spPr>
              <a:xfrm flipH="1">
                <a:off x="1622450" y="3131725"/>
                <a:ext cx="29300" cy="34650"/>
              </a:xfrm>
              <a:custGeom>
                <a:avLst/>
                <a:gdLst/>
                <a:ahLst/>
                <a:cxnLst/>
                <a:rect l="l" t="t" r="r" b="b"/>
                <a:pathLst>
                  <a:path w="1172" h="1386" extrusionOk="0">
                    <a:moveTo>
                      <a:pt x="0" y="0"/>
                    </a:moveTo>
                    <a:lnTo>
                      <a:pt x="0" y="1385"/>
                    </a:lnTo>
                    <a:lnTo>
                      <a:pt x="959" y="1385"/>
                    </a:lnTo>
                    <a:lnTo>
                      <a:pt x="1172" y="0"/>
                    </a:lnTo>
                    <a:close/>
                  </a:path>
                </a:pathLst>
              </a:custGeom>
              <a:solidFill>
                <a:srgbClr val="895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 name="Google Shape;333;p3"/>
              <p:cNvSpPr/>
              <p:nvPr/>
            </p:nvSpPr>
            <p:spPr>
              <a:xfrm flipH="1">
                <a:off x="1278825" y="3320825"/>
                <a:ext cx="950925" cy="37325"/>
              </a:xfrm>
              <a:custGeom>
                <a:avLst/>
                <a:gdLst/>
                <a:ahLst/>
                <a:cxnLst/>
                <a:rect l="l" t="t" r="r" b="b"/>
                <a:pathLst>
                  <a:path w="38037" h="1493" extrusionOk="0">
                    <a:moveTo>
                      <a:pt x="38036" y="1"/>
                    </a:moveTo>
                    <a:lnTo>
                      <a:pt x="0" y="1279"/>
                    </a:lnTo>
                    <a:lnTo>
                      <a:pt x="0" y="1492"/>
                    </a:lnTo>
                    <a:lnTo>
                      <a:pt x="38036" y="533"/>
                    </a:lnTo>
                    <a:lnTo>
                      <a:pt x="38036" y="1"/>
                    </a:lnTo>
                    <a:close/>
                  </a:path>
                </a:pathLst>
              </a:custGeom>
              <a:solidFill>
                <a:srgbClr val="EACF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 name="Google Shape;334;p3"/>
              <p:cNvSpPr/>
              <p:nvPr/>
            </p:nvSpPr>
            <p:spPr>
              <a:xfrm flipH="1">
                <a:off x="1651725" y="3438025"/>
                <a:ext cx="298350" cy="34650"/>
              </a:xfrm>
              <a:custGeom>
                <a:avLst/>
                <a:gdLst/>
                <a:ahLst/>
                <a:cxnLst/>
                <a:rect l="l" t="t" r="r" b="b"/>
                <a:pathLst>
                  <a:path w="11934" h="1386" extrusionOk="0">
                    <a:moveTo>
                      <a:pt x="11933" y="1"/>
                    </a:moveTo>
                    <a:lnTo>
                      <a:pt x="0" y="427"/>
                    </a:lnTo>
                    <a:lnTo>
                      <a:pt x="0" y="1386"/>
                    </a:lnTo>
                    <a:lnTo>
                      <a:pt x="11933" y="1386"/>
                    </a:lnTo>
                    <a:lnTo>
                      <a:pt x="11933" y="1"/>
                    </a:lnTo>
                    <a:close/>
                  </a:path>
                </a:pathLst>
              </a:custGeom>
              <a:solidFill>
                <a:srgbClr val="895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 name="Google Shape;335;p3"/>
              <p:cNvSpPr/>
              <p:nvPr/>
            </p:nvSpPr>
            <p:spPr>
              <a:xfrm flipH="1">
                <a:off x="1601125" y="3438025"/>
                <a:ext cx="309000" cy="98575"/>
              </a:xfrm>
              <a:custGeom>
                <a:avLst/>
                <a:gdLst/>
                <a:ahLst/>
                <a:cxnLst/>
                <a:rect l="l" t="t" r="r" b="b"/>
                <a:pathLst>
                  <a:path w="12360" h="3943" extrusionOk="0">
                    <a:moveTo>
                      <a:pt x="11507" y="1"/>
                    </a:moveTo>
                    <a:lnTo>
                      <a:pt x="10974" y="427"/>
                    </a:lnTo>
                    <a:lnTo>
                      <a:pt x="11507" y="2558"/>
                    </a:lnTo>
                    <a:lnTo>
                      <a:pt x="2025" y="2558"/>
                    </a:lnTo>
                    <a:lnTo>
                      <a:pt x="1492" y="1386"/>
                    </a:lnTo>
                    <a:lnTo>
                      <a:pt x="0" y="1386"/>
                    </a:lnTo>
                    <a:lnTo>
                      <a:pt x="1066" y="3943"/>
                    </a:lnTo>
                    <a:lnTo>
                      <a:pt x="12359" y="3730"/>
                    </a:lnTo>
                    <a:lnTo>
                      <a:pt x="11507" y="1"/>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 name="Google Shape;336;p3"/>
              <p:cNvSpPr/>
              <p:nvPr/>
            </p:nvSpPr>
            <p:spPr>
              <a:xfrm flipH="1">
                <a:off x="1601125" y="3438025"/>
                <a:ext cx="309000" cy="98575"/>
              </a:xfrm>
              <a:custGeom>
                <a:avLst/>
                <a:gdLst/>
                <a:ahLst/>
                <a:cxnLst/>
                <a:rect l="l" t="t" r="r" b="b"/>
                <a:pathLst>
                  <a:path w="12360" h="3943" fill="none" extrusionOk="0">
                    <a:moveTo>
                      <a:pt x="11507" y="1"/>
                    </a:moveTo>
                    <a:lnTo>
                      <a:pt x="10974" y="427"/>
                    </a:lnTo>
                    <a:lnTo>
                      <a:pt x="11507" y="2558"/>
                    </a:lnTo>
                    <a:lnTo>
                      <a:pt x="2025" y="2558"/>
                    </a:lnTo>
                    <a:lnTo>
                      <a:pt x="1492" y="1386"/>
                    </a:lnTo>
                    <a:lnTo>
                      <a:pt x="0" y="1386"/>
                    </a:lnTo>
                    <a:lnTo>
                      <a:pt x="1066" y="3943"/>
                    </a:lnTo>
                    <a:lnTo>
                      <a:pt x="12359" y="3730"/>
                    </a:lnTo>
                    <a:lnTo>
                      <a:pt x="11507" y="1"/>
                    </a:lnTo>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 name="Google Shape;337;p3"/>
              <p:cNvSpPr/>
              <p:nvPr/>
            </p:nvSpPr>
            <p:spPr>
              <a:xfrm flipH="1">
                <a:off x="1622450" y="3438025"/>
                <a:ext cx="29300" cy="34650"/>
              </a:xfrm>
              <a:custGeom>
                <a:avLst/>
                <a:gdLst/>
                <a:ahLst/>
                <a:cxnLst/>
                <a:rect l="l" t="t" r="r" b="b"/>
                <a:pathLst>
                  <a:path w="1172" h="1386" extrusionOk="0">
                    <a:moveTo>
                      <a:pt x="0" y="1"/>
                    </a:moveTo>
                    <a:lnTo>
                      <a:pt x="0" y="1386"/>
                    </a:lnTo>
                    <a:lnTo>
                      <a:pt x="959" y="1386"/>
                    </a:lnTo>
                    <a:lnTo>
                      <a:pt x="1172" y="1"/>
                    </a:lnTo>
                    <a:close/>
                  </a:path>
                </a:pathLst>
              </a:custGeom>
              <a:solidFill>
                <a:srgbClr val="895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 name="Google Shape;338;p3"/>
              <p:cNvSpPr/>
              <p:nvPr/>
            </p:nvSpPr>
            <p:spPr>
              <a:xfrm flipH="1">
                <a:off x="1284150" y="3747000"/>
                <a:ext cx="921650" cy="8025"/>
              </a:xfrm>
              <a:custGeom>
                <a:avLst/>
                <a:gdLst/>
                <a:ahLst/>
                <a:cxnLst/>
                <a:rect l="l" t="t" r="r" b="b"/>
                <a:pathLst>
                  <a:path w="36866" h="321" extrusionOk="0">
                    <a:moveTo>
                      <a:pt x="1" y="1"/>
                    </a:moveTo>
                    <a:lnTo>
                      <a:pt x="1" y="107"/>
                    </a:lnTo>
                    <a:lnTo>
                      <a:pt x="36758" y="320"/>
                    </a:lnTo>
                    <a:lnTo>
                      <a:pt x="36865" y="107"/>
                    </a:lnTo>
                    <a:lnTo>
                      <a:pt x="1" y="1"/>
                    </a:lnTo>
                    <a:close/>
                  </a:path>
                </a:pathLst>
              </a:custGeom>
              <a:solidFill>
                <a:srgbClr val="EACF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 name="Google Shape;339;p3"/>
              <p:cNvSpPr/>
              <p:nvPr/>
            </p:nvSpPr>
            <p:spPr>
              <a:xfrm flipH="1">
                <a:off x="1630425" y="3826900"/>
                <a:ext cx="298350" cy="32000"/>
              </a:xfrm>
              <a:custGeom>
                <a:avLst/>
                <a:gdLst/>
                <a:ahLst/>
                <a:cxnLst/>
                <a:rect l="l" t="t" r="r" b="b"/>
                <a:pathLst>
                  <a:path w="11934" h="1280" extrusionOk="0">
                    <a:moveTo>
                      <a:pt x="11933" y="1"/>
                    </a:moveTo>
                    <a:lnTo>
                      <a:pt x="0" y="321"/>
                    </a:lnTo>
                    <a:lnTo>
                      <a:pt x="0" y="1279"/>
                    </a:lnTo>
                    <a:lnTo>
                      <a:pt x="11933" y="1279"/>
                    </a:lnTo>
                    <a:lnTo>
                      <a:pt x="11933" y="1"/>
                    </a:lnTo>
                    <a:close/>
                  </a:path>
                </a:pathLst>
              </a:custGeom>
              <a:solidFill>
                <a:srgbClr val="895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 name="Google Shape;340;p3"/>
              <p:cNvSpPr/>
              <p:nvPr/>
            </p:nvSpPr>
            <p:spPr>
              <a:xfrm flipH="1">
                <a:off x="1579825" y="3826900"/>
                <a:ext cx="309000" cy="98600"/>
              </a:xfrm>
              <a:custGeom>
                <a:avLst/>
                <a:gdLst/>
                <a:ahLst/>
                <a:cxnLst/>
                <a:rect l="l" t="t" r="r" b="b"/>
                <a:pathLst>
                  <a:path w="12360" h="3944" extrusionOk="0">
                    <a:moveTo>
                      <a:pt x="11507" y="1"/>
                    </a:moveTo>
                    <a:lnTo>
                      <a:pt x="10975" y="321"/>
                    </a:lnTo>
                    <a:lnTo>
                      <a:pt x="11507" y="2451"/>
                    </a:lnTo>
                    <a:lnTo>
                      <a:pt x="2025" y="2558"/>
                    </a:lnTo>
                    <a:lnTo>
                      <a:pt x="1599" y="1279"/>
                    </a:lnTo>
                    <a:lnTo>
                      <a:pt x="1" y="1279"/>
                    </a:lnTo>
                    <a:lnTo>
                      <a:pt x="1066" y="3943"/>
                    </a:lnTo>
                    <a:lnTo>
                      <a:pt x="12360" y="3623"/>
                    </a:lnTo>
                    <a:lnTo>
                      <a:pt x="11507" y="1"/>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 name="Google Shape;341;p3"/>
              <p:cNvSpPr/>
              <p:nvPr/>
            </p:nvSpPr>
            <p:spPr>
              <a:xfrm flipH="1">
                <a:off x="1579825" y="3826900"/>
                <a:ext cx="309000" cy="98600"/>
              </a:xfrm>
              <a:custGeom>
                <a:avLst/>
                <a:gdLst/>
                <a:ahLst/>
                <a:cxnLst/>
                <a:rect l="l" t="t" r="r" b="b"/>
                <a:pathLst>
                  <a:path w="12360" h="3944" fill="none" extrusionOk="0">
                    <a:moveTo>
                      <a:pt x="11507" y="1"/>
                    </a:moveTo>
                    <a:lnTo>
                      <a:pt x="10975" y="321"/>
                    </a:lnTo>
                    <a:lnTo>
                      <a:pt x="11507" y="2451"/>
                    </a:lnTo>
                    <a:lnTo>
                      <a:pt x="2025" y="2558"/>
                    </a:lnTo>
                    <a:lnTo>
                      <a:pt x="1599" y="1279"/>
                    </a:lnTo>
                    <a:lnTo>
                      <a:pt x="1" y="1279"/>
                    </a:lnTo>
                    <a:lnTo>
                      <a:pt x="1066" y="3943"/>
                    </a:lnTo>
                    <a:lnTo>
                      <a:pt x="12360" y="3623"/>
                    </a:lnTo>
                    <a:lnTo>
                      <a:pt x="11507"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 name="Google Shape;342;p3"/>
              <p:cNvSpPr/>
              <p:nvPr/>
            </p:nvSpPr>
            <p:spPr>
              <a:xfrm flipH="1">
                <a:off x="1601125" y="3826900"/>
                <a:ext cx="29325" cy="32000"/>
              </a:xfrm>
              <a:custGeom>
                <a:avLst/>
                <a:gdLst/>
                <a:ahLst/>
                <a:cxnLst/>
                <a:rect l="l" t="t" r="r" b="b"/>
                <a:pathLst>
                  <a:path w="1173" h="1280" extrusionOk="0">
                    <a:moveTo>
                      <a:pt x="0" y="1"/>
                    </a:moveTo>
                    <a:lnTo>
                      <a:pt x="0" y="1279"/>
                    </a:lnTo>
                    <a:lnTo>
                      <a:pt x="959" y="1279"/>
                    </a:lnTo>
                    <a:lnTo>
                      <a:pt x="1172" y="1"/>
                    </a:lnTo>
                    <a:close/>
                  </a:path>
                </a:pathLst>
              </a:custGeom>
              <a:solidFill>
                <a:srgbClr val="895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 name="Google Shape;343;p3"/>
              <p:cNvSpPr/>
              <p:nvPr/>
            </p:nvSpPr>
            <p:spPr>
              <a:xfrm flipH="1">
                <a:off x="2133850" y="4037325"/>
                <a:ext cx="2675" cy="29325"/>
              </a:xfrm>
              <a:custGeom>
                <a:avLst/>
                <a:gdLst/>
                <a:ahLst/>
                <a:cxnLst/>
                <a:rect l="l" t="t" r="r" b="b"/>
                <a:pathLst>
                  <a:path w="107" h="1173" extrusionOk="0">
                    <a:moveTo>
                      <a:pt x="0" y="1"/>
                    </a:moveTo>
                    <a:lnTo>
                      <a:pt x="107" y="1173"/>
                    </a:lnTo>
                    <a:lnTo>
                      <a:pt x="107" y="1"/>
                    </a:lnTo>
                    <a:close/>
                  </a:path>
                </a:pathLst>
              </a:custGeom>
              <a:solidFill>
                <a:srgbClr val="ECAB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 name="Google Shape;344;p3"/>
              <p:cNvSpPr/>
              <p:nvPr/>
            </p:nvSpPr>
            <p:spPr>
              <a:xfrm flipH="1">
                <a:off x="2133850" y="4037325"/>
                <a:ext cx="2675" cy="29325"/>
              </a:xfrm>
              <a:custGeom>
                <a:avLst/>
                <a:gdLst/>
                <a:ahLst/>
                <a:cxnLst/>
                <a:rect l="l" t="t" r="r" b="b"/>
                <a:pathLst>
                  <a:path w="107" h="1173" fill="none" extrusionOk="0">
                    <a:moveTo>
                      <a:pt x="107" y="1"/>
                    </a:moveTo>
                    <a:lnTo>
                      <a:pt x="0" y="1"/>
                    </a:lnTo>
                    <a:lnTo>
                      <a:pt x="107" y="1173"/>
                    </a:lnTo>
                    <a:lnTo>
                      <a:pt x="107" y="1173"/>
                    </a:lnTo>
                    <a:lnTo>
                      <a:pt x="107"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 name="Google Shape;345;p3"/>
              <p:cNvSpPr/>
              <p:nvPr/>
            </p:nvSpPr>
            <p:spPr>
              <a:xfrm flipH="1">
                <a:off x="1289500" y="4037325"/>
                <a:ext cx="847025" cy="25"/>
              </a:xfrm>
              <a:custGeom>
                <a:avLst/>
                <a:gdLst/>
                <a:ahLst/>
                <a:cxnLst/>
                <a:rect l="l" t="t" r="r" b="b"/>
                <a:pathLst>
                  <a:path w="33881" h="1" extrusionOk="0">
                    <a:moveTo>
                      <a:pt x="33881" y="1"/>
                    </a:moveTo>
                    <a:lnTo>
                      <a:pt x="0" y="1"/>
                    </a:lnTo>
                    <a:lnTo>
                      <a:pt x="107" y="1"/>
                    </a:lnTo>
                    <a:lnTo>
                      <a:pt x="33881" y="1"/>
                    </a:lnTo>
                    <a:close/>
                  </a:path>
                </a:pathLst>
              </a:custGeom>
              <a:solidFill>
                <a:srgbClr val="EC9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 name="Google Shape;346;p3"/>
              <p:cNvSpPr/>
              <p:nvPr/>
            </p:nvSpPr>
            <p:spPr>
              <a:xfrm flipH="1">
                <a:off x="1289500" y="4037325"/>
                <a:ext cx="847025" cy="25"/>
              </a:xfrm>
              <a:custGeom>
                <a:avLst/>
                <a:gdLst/>
                <a:ahLst/>
                <a:cxnLst/>
                <a:rect l="l" t="t" r="r" b="b"/>
                <a:pathLst>
                  <a:path w="33881" h="1" fill="none" extrusionOk="0">
                    <a:moveTo>
                      <a:pt x="33881" y="1"/>
                    </a:moveTo>
                    <a:lnTo>
                      <a:pt x="0" y="1"/>
                    </a:lnTo>
                    <a:lnTo>
                      <a:pt x="107" y="1"/>
                    </a:lnTo>
                    <a:lnTo>
                      <a:pt x="3388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 name="Google Shape;347;p3"/>
              <p:cNvSpPr/>
              <p:nvPr/>
            </p:nvSpPr>
            <p:spPr>
              <a:xfrm flipH="1">
                <a:off x="1260200" y="4037325"/>
                <a:ext cx="873675" cy="45325"/>
              </a:xfrm>
              <a:custGeom>
                <a:avLst/>
                <a:gdLst/>
                <a:ahLst/>
                <a:cxnLst/>
                <a:rect l="l" t="t" r="r" b="b"/>
                <a:pathLst>
                  <a:path w="34947" h="1813" extrusionOk="0">
                    <a:moveTo>
                      <a:pt x="1" y="1"/>
                    </a:moveTo>
                    <a:lnTo>
                      <a:pt x="1" y="1173"/>
                    </a:lnTo>
                    <a:lnTo>
                      <a:pt x="34947" y="1812"/>
                    </a:lnTo>
                    <a:lnTo>
                      <a:pt x="34840" y="1"/>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 name="Google Shape;348;p3"/>
              <p:cNvSpPr/>
              <p:nvPr/>
            </p:nvSpPr>
            <p:spPr>
              <a:xfrm flipH="1">
                <a:off x="1505250" y="4103925"/>
                <a:ext cx="559375" cy="109225"/>
              </a:xfrm>
              <a:custGeom>
                <a:avLst/>
                <a:gdLst/>
                <a:ahLst/>
                <a:cxnLst/>
                <a:rect l="l" t="t" r="r" b="b"/>
                <a:pathLst>
                  <a:path w="22375" h="4369" extrusionOk="0">
                    <a:moveTo>
                      <a:pt x="1705" y="0"/>
                    </a:moveTo>
                    <a:lnTo>
                      <a:pt x="1" y="4369"/>
                    </a:lnTo>
                    <a:lnTo>
                      <a:pt x="20351" y="4369"/>
                    </a:lnTo>
                    <a:lnTo>
                      <a:pt x="2237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 name="Google Shape;349;p3"/>
              <p:cNvSpPr/>
              <p:nvPr/>
            </p:nvSpPr>
            <p:spPr>
              <a:xfrm flipH="1">
                <a:off x="1505250" y="4103925"/>
                <a:ext cx="559375" cy="109225"/>
              </a:xfrm>
              <a:custGeom>
                <a:avLst/>
                <a:gdLst/>
                <a:ahLst/>
                <a:cxnLst/>
                <a:rect l="l" t="t" r="r" b="b"/>
                <a:pathLst>
                  <a:path w="22375" h="4369" extrusionOk="0">
                    <a:moveTo>
                      <a:pt x="1705" y="0"/>
                    </a:moveTo>
                    <a:lnTo>
                      <a:pt x="1" y="4369"/>
                    </a:lnTo>
                    <a:lnTo>
                      <a:pt x="20351" y="4369"/>
                    </a:lnTo>
                    <a:lnTo>
                      <a:pt x="22375" y="0"/>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 name="Google Shape;350;p3"/>
              <p:cNvSpPr/>
              <p:nvPr/>
            </p:nvSpPr>
            <p:spPr>
              <a:xfrm flipH="1">
                <a:off x="1505250" y="4103925"/>
                <a:ext cx="559375" cy="109225"/>
              </a:xfrm>
              <a:custGeom>
                <a:avLst/>
                <a:gdLst/>
                <a:ahLst/>
                <a:cxnLst/>
                <a:rect l="l" t="t" r="r" b="b"/>
                <a:pathLst>
                  <a:path w="22375" h="4369" fill="none" extrusionOk="0">
                    <a:moveTo>
                      <a:pt x="1" y="4369"/>
                    </a:moveTo>
                    <a:lnTo>
                      <a:pt x="20351" y="4369"/>
                    </a:lnTo>
                    <a:lnTo>
                      <a:pt x="22375" y="0"/>
                    </a:lnTo>
                    <a:lnTo>
                      <a:pt x="1705" y="0"/>
                    </a:lnTo>
                    <a:lnTo>
                      <a:pt x="1" y="4369"/>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 name="Google Shape;351;p3"/>
              <p:cNvSpPr/>
              <p:nvPr/>
            </p:nvSpPr>
            <p:spPr>
              <a:xfrm flipH="1">
                <a:off x="1505250" y="4103925"/>
                <a:ext cx="530075" cy="109225"/>
              </a:xfrm>
              <a:custGeom>
                <a:avLst/>
                <a:gdLst/>
                <a:ahLst/>
                <a:cxnLst/>
                <a:rect l="l" t="t" r="r" b="b"/>
                <a:pathLst>
                  <a:path w="21203" h="4369" extrusionOk="0">
                    <a:moveTo>
                      <a:pt x="533" y="0"/>
                    </a:moveTo>
                    <a:lnTo>
                      <a:pt x="1" y="1172"/>
                    </a:lnTo>
                    <a:lnTo>
                      <a:pt x="19179" y="4369"/>
                    </a:lnTo>
                    <a:lnTo>
                      <a:pt x="21203" y="0"/>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 name="Google Shape;352;p3"/>
              <p:cNvSpPr/>
              <p:nvPr/>
            </p:nvSpPr>
            <p:spPr>
              <a:xfrm flipH="1">
                <a:off x="1505250" y="4103925"/>
                <a:ext cx="530075" cy="109225"/>
              </a:xfrm>
              <a:custGeom>
                <a:avLst/>
                <a:gdLst/>
                <a:ahLst/>
                <a:cxnLst/>
                <a:rect l="l" t="t" r="r" b="b"/>
                <a:pathLst>
                  <a:path w="21203" h="4369" fill="none" extrusionOk="0">
                    <a:moveTo>
                      <a:pt x="21203" y="0"/>
                    </a:moveTo>
                    <a:lnTo>
                      <a:pt x="533" y="0"/>
                    </a:lnTo>
                    <a:lnTo>
                      <a:pt x="1" y="1172"/>
                    </a:lnTo>
                    <a:lnTo>
                      <a:pt x="19179" y="4369"/>
                    </a:lnTo>
                    <a:lnTo>
                      <a:pt x="21203"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53" name="Google Shape;353;p3"/>
            <p:cNvSpPr/>
            <p:nvPr/>
          </p:nvSpPr>
          <p:spPr>
            <a:xfrm>
              <a:off x="8060675" y="4816275"/>
              <a:ext cx="1641000" cy="176400"/>
            </a:xfrm>
            <a:prstGeom prst="ellipse">
              <a:avLst/>
            </a:prstGeom>
            <a:solidFill>
              <a:srgbClr val="191919">
                <a:alpha val="26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grpId="0" nodeType="clickEffect">
                                  <p:stCondLst>
                                    <p:cond delay="0"/>
                                  </p:stCondLst>
                                  <p:childTnLst>
                                    <p:set>
                                      <p:cBhvr>
                                        <p:cTn id="6" dur="500" fill="hold">
                                          <p:stCondLst>
                                            <p:cond delay="0"/>
                                          </p:stCondLst>
                                        </p:cTn>
                                        <p:tgtEl>
                                          <p:spTgt spid="5"/>
                                        </p:tgtEl>
                                        <p:attrNameLst>
                                          <p:attrName>style.visibility</p:attrName>
                                        </p:attrNameLst>
                                      </p:cBhvr>
                                      <p:to>
                                        <p:strVal val="visible"/>
                                      </p:to>
                                    </p:set>
                                    <p:animEffect transition="in" filter="circle(in)">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7" name="Group 26"/>
          <p:cNvGrpSpPr/>
          <p:nvPr/>
        </p:nvGrpSpPr>
        <p:grpSpPr>
          <a:xfrm>
            <a:off x="1207135" y="2051050"/>
            <a:ext cx="1406525" cy="4050665"/>
            <a:chOff x="1145" y="165"/>
            <a:chExt cx="2819" cy="8226"/>
          </a:xfrm>
        </p:grpSpPr>
        <p:pic>
          <p:nvPicPr>
            <p:cNvPr id="2" name="Picture 1" descr="kissclipart-battery-clipart-ac-adapter-electric-battery-clip-a-58320eba4a3c38cf"/>
            <p:cNvPicPr>
              <a:picLocks noChangeAspect="1"/>
            </p:cNvPicPr>
            <p:nvPr/>
          </p:nvPicPr>
          <p:blipFill>
            <a:blip r:embed="rId2"/>
            <a:stretch>
              <a:fillRect/>
            </a:stretch>
          </p:blipFill>
          <p:spPr>
            <a:xfrm>
              <a:off x="1145" y="3223"/>
              <a:ext cx="2065" cy="5168"/>
            </a:xfrm>
            <a:prstGeom prst="rect">
              <a:avLst/>
            </a:prstGeom>
          </p:spPr>
        </p:pic>
        <p:pic>
          <p:nvPicPr>
            <p:cNvPr id="4" name="Picture 3" descr="Lovepik_com-401380536-cartoon-glowing-light-bulb-material"/>
            <p:cNvPicPr>
              <a:picLocks noChangeAspect="1"/>
            </p:cNvPicPr>
            <p:nvPr/>
          </p:nvPicPr>
          <p:blipFill>
            <a:blip r:embed="rId3"/>
            <a:srcRect l="26945" t="16581" r="26623" b="1690"/>
            <a:stretch>
              <a:fillRect/>
            </a:stretch>
          </p:blipFill>
          <p:spPr>
            <a:xfrm>
              <a:off x="1247" y="165"/>
              <a:ext cx="1860" cy="3277"/>
            </a:xfrm>
            <a:prstGeom prst="roundRect">
              <a:avLst>
                <a:gd name="adj" fmla="val 40895"/>
              </a:avLst>
            </a:prstGeom>
          </p:spPr>
        </p:pic>
        <p:cxnSp>
          <p:nvCxnSpPr>
            <p:cNvPr id="13" name="Straight Connector 12"/>
            <p:cNvCxnSpPr/>
            <p:nvPr/>
          </p:nvCxnSpPr>
          <p:spPr>
            <a:xfrm flipH="1">
              <a:off x="2193" y="3309"/>
              <a:ext cx="3" cy="824"/>
            </a:xfrm>
            <a:prstGeom prst="line">
              <a:avLst/>
            </a:prstGeom>
            <a:ln w="5715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4" name="Elbow Connector 23"/>
            <p:cNvCxnSpPr/>
            <p:nvPr/>
          </p:nvCxnSpPr>
          <p:spPr>
            <a:xfrm rot="5400000" flipV="1">
              <a:off x="854" y="4485"/>
              <a:ext cx="4666" cy="1554"/>
            </a:xfrm>
            <a:prstGeom prst="bentConnector3">
              <a:avLst>
                <a:gd name="adj1" fmla="val 257"/>
              </a:avLst>
            </a:prstGeom>
            <a:ln w="5715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5" name="Straight Connector 24"/>
            <p:cNvCxnSpPr/>
            <p:nvPr/>
          </p:nvCxnSpPr>
          <p:spPr>
            <a:xfrm flipV="1">
              <a:off x="2124" y="7576"/>
              <a:ext cx="1840" cy="18"/>
            </a:xfrm>
            <a:prstGeom prst="line">
              <a:avLst/>
            </a:prstGeom>
            <a:ln w="57150">
              <a:solidFill>
                <a:schemeClr val="bg1"/>
              </a:solidFill>
            </a:ln>
          </p:spPr>
          <p:style>
            <a:lnRef idx="1">
              <a:schemeClr val="accent1"/>
            </a:lnRef>
            <a:fillRef idx="0">
              <a:schemeClr val="accent1"/>
            </a:fillRef>
            <a:effectRef idx="0">
              <a:schemeClr val="accent1"/>
            </a:effectRef>
            <a:fontRef idx="minor">
              <a:schemeClr val="tx1"/>
            </a:fontRef>
          </p:style>
        </p:cxnSp>
      </p:grpSp>
      <p:pic>
        <p:nvPicPr>
          <p:cNvPr id="32" name="Picture 31" descr="kissclipart-battery-clipart-ac-adapter-electric-battery-clip-a-58320eba4a3c38cf"/>
          <p:cNvPicPr>
            <a:picLocks noChangeAspect="1"/>
          </p:cNvPicPr>
          <p:nvPr/>
        </p:nvPicPr>
        <p:blipFill>
          <a:blip r:embed="rId2"/>
          <a:stretch>
            <a:fillRect/>
          </a:stretch>
        </p:blipFill>
        <p:spPr>
          <a:xfrm>
            <a:off x="3376930" y="3522345"/>
            <a:ext cx="1030605" cy="2579370"/>
          </a:xfrm>
          <a:prstGeom prst="rect">
            <a:avLst/>
          </a:prstGeom>
        </p:spPr>
      </p:pic>
      <p:pic>
        <p:nvPicPr>
          <p:cNvPr id="33" name="Picture 32" descr="Lovepik_com-401380536-cartoon-glowing-light-bulb-material"/>
          <p:cNvPicPr>
            <a:picLocks noChangeAspect="1"/>
          </p:cNvPicPr>
          <p:nvPr/>
        </p:nvPicPr>
        <p:blipFill>
          <a:blip r:embed="rId3"/>
          <a:srcRect l="26945" t="16581" r="26623" b="1690"/>
          <a:stretch>
            <a:fillRect/>
          </a:stretch>
        </p:blipFill>
        <p:spPr>
          <a:xfrm>
            <a:off x="3420110" y="2051050"/>
            <a:ext cx="928370" cy="1635760"/>
          </a:xfrm>
          <a:prstGeom prst="roundRect">
            <a:avLst>
              <a:gd name="adj" fmla="val 40895"/>
            </a:avLst>
          </a:prstGeom>
        </p:spPr>
      </p:pic>
      <p:cxnSp>
        <p:nvCxnSpPr>
          <p:cNvPr id="34" name="Straight Connector 33"/>
          <p:cNvCxnSpPr/>
          <p:nvPr/>
        </p:nvCxnSpPr>
        <p:spPr>
          <a:xfrm>
            <a:off x="3904615" y="3623310"/>
            <a:ext cx="1270" cy="405130"/>
          </a:xfrm>
          <a:prstGeom prst="line">
            <a:avLst/>
          </a:prstGeom>
          <a:ln w="57150">
            <a:solidFill>
              <a:schemeClr val="bg1"/>
            </a:solidFill>
          </a:ln>
        </p:spPr>
        <p:style>
          <a:lnRef idx="1">
            <a:schemeClr val="accent1"/>
          </a:lnRef>
          <a:fillRef idx="0">
            <a:schemeClr val="accent1"/>
          </a:fillRef>
          <a:effectRef idx="0">
            <a:schemeClr val="accent1"/>
          </a:effectRef>
          <a:fontRef idx="minor">
            <a:schemeClr val="tx1"/>
          </a:fontRef>
        </p:style>
      </p:cxnSp>
      <p:grpSp>
        <p:nvGrpSpPr>
          <p:cNvPr id="46" name="Group 45"/>
          <p:cNvGrpSpPr/>
          <p:nvPr/>
        </p:nvGrpSpPr>
        <p:grpSpPr>
          <a:xfrm>
            <a:off x="5522595" y="2051050"/>
            <a:ext cx="1120140" cy="4050665"/>
            <a:chOff x="7542" y="165"/>
            <a:chExt cx="2245" cy="8226"/>
          </a:xfrm>
        </p:grpSpPr>
        <p:cxnSp>
          <p:nvCxnSpPr>
            <p:cNvPr id="43" name="Straight Connector 42"/>
            <p:cNvCxnSpPr/>
            <p:nvPr/>
          </p:nvCxnSpPr>
          <p:spPr>
            <a:xfrm flipH="1">
              <a:off x="8735" y="7173"/>
              <a:ext cx="3" cy="824"/>
            </a:xfrm>
            <a:prstGeom prst="line">
              <a:avLst/>
            </a:prstGeom>
            <a:ln w="5715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42" name="Straight Connector 41"/>
            <p:cNvCxnSpPr/>
            <p:nvPr/>
          </p:nvCxnSpPr>
          <p:spPr>
            <a:xfrm flipH="1" flipV="1">
              <a:off x="7544" y="7973"/>
              <a:ext cx="1194" cy="13"/>
            </a:xfrm>
            <a:prstGeom prst="line">
              <a:avLst/>
            </a:prstGeom>
            <a:ln w="57150">
              <a:solidFill>
                <a:schemeClr val="bg1"/>
              </a:solidFill>
            </a:ln>
          </p:spPr>
          <p:style>
            <a:lnRef idx="1">
              <a:schemeClr val="accent1"/>
            </a:lnRef>
            <a:fillRef idx="0">
              <a:schemeClr val="accent1"/>
            </a:fillRef>
            <a:effectRef idx="0">
              <a:schemeClr val="accent1"/>
            </a:effectRef>
            <a:fontRef idx="minor">
              <a:schemeClr val="tx1"/>
            </a:fontRef>
          </p:style>
        </p:cxnSp>
        <p:grpSp>
          <p:nvGrpSpPr>
            <p:cNvPr id="37" name="Group 36"/>
            <p:cNvGrpSpPr/>
            <p:nvPr/>
          </p:nvGrpSpPr>
          <p:grpSpPr>
            <a:xfrm>
              <a:off x="7723" y="165"/>
              <a:ext cx="2065" cy="8226"/>
              <a:chOff x="1145" y="165"/>
              <a:chExt cx="2065" cy="8226"/>
            </a:xfrm>
          </p:grpSpPr>
          <p:pic>
            <p:nvPicPr>
              <p:cNvPr id="38" name="Picture 37" descr="kissclipart-battery-clipart-ac-adapter-electric-battery-clip-a-58320eba4a3c38cf"/>
              <p:cNvPicPr>
                <a:picLocks noChangeAspect="1"/>
              </p:cNvPicPr>
              <p:nvPr/>
            </p:nvPicPr>
            <p:blipFill>
              <a:blip r:embed="rId2"/>
              <a:stretch>
                <a:fillRect/>
              </a:stretch>
            </p:blipFill>
            <p:spPr>
              <a:xfrm>
                <a:off x="1145" y="3223"/>
                <a:ext cx="2065" cy="5168"/>
              </a:xfrm>
              <a:prstGeom prst="rect">
                <a:avLst/>
              </a:prstGeom>
            </p:spPr>
          </p:pic>
          <p:pic>
            <p:nvPicPr>
              <p:cNvPr id="39" name="Picture 38" descr="Lovepik_com-401380536-cartoon-glowing-light-bulb-material"/>
              <p:cNvPicPr>
                <a:picLocks noChangeAspect="1"/>
              </p:cNvPicPr>
              <p:nvPr/>
            </p:nvPicPr>
            <p:blipFill>
              <a:blip r:embed="rId3"/>
              <a:srcRect l="26945" t="16581" r="26623" b="1690"/>
              <a:stretch>
                <a:fillRect/>
              </a:stretch>
            </p:blipFill>
            <p:spPr>
              <a:xfrm>
                <a:off x="1247" y="165"/>
                <a:ext cx="1860" cy="3277"/>
              </a:xfrm>
              <a:prstGeom prst="roundRect">
                <a:avLst>
                  <a:gd name="adj" fmla="val 40895"/>
                </a:avLst>
              </a:prstGeom>
            </p:spPr>
          </p:pic>
        </p:grpSp>
        <p:cxnSp>
          <p:nvCxnSpPr>
            <p:cNvPr id="41" name="Elbow Connector 40"/>
            <p:cNvCxnSpPr/>
            <p:nvPr/>
          </p:nvCxnSpPr>
          <p:spPr>
            <a:xfrm rot="16200000">
              <a:off x="5500" y="4966"/>
              <a:ext cx="5062" cy="978"/>
            </a:xfrm>
            <a:prstGeom prst="bentConnector3">
              <a:avLst>
                <a:gd name="adj1" fmla="val 101086"/>
              </a:avLst>
            </a:prstGeom>
            <a:ln w="5715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44" name="Elbow Connector 43"/>
            <p:cNvCxnSpPr/>
            <p:nvPr/>
          </p:nvCxnSpPr>
          <p:spPr>
            <a:xfrm rot="5400000" flipV="1">
              <a:off x="8631" y="3248"/>
              <a:ext cx="1327" cy="539"/>
            </a:xfrm>
            <a:prstGeom prst="bentConnector3">
              <a:avLst>
                <a:gd name="adj1" fmla="val 2562"/>
              </a:avLst>
            </a:prstGeom>
            <a:ln w="5715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45" name="Straight Connector 44"/>
            <p:cNvCxnSpPr/>
            <p:nvPr/>
          </p:nvCxnSpPr>
          <p:spPr>
            <a:xfrm rot="16200000" flipH="1">
              <a:off x="9148" y="3722"/>
              <a:ext cx="3" cy="824"/>
            </a:xfrm>
            <a:prstGeom prst="line">
              <a:avLst/>
            </a:prstGeom>
            <a:ln w="57150">
              <a:solidFill>
                <a:schemeClr val="bg1"/>
              </a:solidFill>
            </a:ln>
          </p:spPr>
          <p:style>
            <a:lnRef idx="1">
              <a:schemeClr val="accent1"/>
            </a:lnRef>
            <a:fillRef idx="0">
              <a:schemeClr val="accent1"/>
            </a:fillRef>
            <a:effectRef idx="0">
              <a:schemeClr val="accent1"/>
            </a:effectRef>
            <a:fontRef idx="minor">
              <a:schemeClr val="tx1"/>
            </a:fontRef>
          </p:style>
        </p:cxnSp>
      </p:grpSp>
      <p:grpSp>
        <p:nvGrpSpPr>
          <p:cNvPr id="50" name="Group 49"/>
          <p:cNvGrpSpPr/>
          <p:nvPr/>
        </p:nvGrpSpPr>
        <p:grpSpPr>
          <a:xfrm>
            <a:off x="7596505" y="2051050"/>
            <a:ext cx="1119505" cy="4050665"/>
            <a:chOff x="7544" y="165"/>
            <a:chExt cx="2244" cy="8226"/>
          </a:xfrm>
        </p:grpSpPr>
        <p:cxnSp>
          <p:nvCxnSpPr>
            <p:cNvPr id="51" name="Straight Connector 50"/>
            <p:cNvCxnSpPr/>
            <p:nvPr/>
          </p:nvCxnSpPr>
          <p:spPr>
            <a:xfrm flipH="1">
              <a:off x="8735" y="7173"/>
              <a:ext cx="3" cy="824"/>
            </a:xfrm>
            <a:prstGeom prst="line">
              <a:avLst/>
            </a:prstGeom>
            <a:ln w="5715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52" name="Straight Connector 51"/>
            <p:cNvCxnSpPr/>
            <p:nvPr/>
          </p:nvCxnSpPr>
          <p:spPr>
            <a:xfrm flipH="1" flipV="1">
              <a:off x="7544" y="7973"/>
              <a:ext cx="1194" cy="13"/>
            </a:xfrm>
            <a:prstGeom prst="line">
              <a:avLst/>
            </a:prstGeom>
            <a:ln w="57150">
              <a:solidFill>
                <a:schemeClr val="bg1"/>
              </a:solidFill>
            </a:ln>
          </p:spPr>
          <p:style>
            <a:lnRef idx="1">
              <a:schemeClr val="accent1"/>
            </a:lnRef>
            <a:fillRef idx="0">
              <a:schemeClr val="accent1"/>
            </a:fillRef>
            <a:effectRef idx="0">
              <a:schemeClr val="accent1"/>
            </a:effectRef>
            <a:fontRef idx="minor">
              <a:schemeClr val="tx1"/>
            </a:fontRef>
          </p:style>
        </p:cxnSp>
        <p:grpSp>
          <p:nvGrpSpPr>
            <p:cNvPr id="53" name="Group 52"/>
            <p:cNvGrpSpPr/>
            <p:nvPr/>
          </p:nvGrpSpPr>
          <p:grpSpPr>
            <a:xfrm>
              <a:off x="7723" y="165"/>
              <a:ext cx="2065" cy="8226"/>
              <a:chOff x="1145" y="165"/>
              <a:chExt cx="2065" cy="8226"/>
            </a:xfrm>
          </p:grpSpPr>
          <p:pic>
            <p:nvPicPr>
              <p:cNvPr id="54" name="Picture 53" descr="kissclipart-battery-clipart-ac-adapter-electric-battery-clip-a-58320eba4a3c38cf"/>
              <p:cNvPicPr>
                <a:picLocks noChangeAspect="1"/>
              </p:cNvPicPr>
              <p:nvPr/>
            </p:nvPicPr>
            <p:blipFill>
              <a:blip r:embed="rId2"/>
              <a:stretch>
                <a:fillRect/>
              </a:stretch>
            </p:blipFill>
            <p:spPr>
              <a:xfrm>
                <a:off x="1145" y="3223"/>
                <a:ext cx="2065" cy="5168"/>
              </a:xfrm>
              <a:prstGeom prst="rect">
                <a:avLst/>
              </a:prstGeom>
            </p:spPr>
          </p:pic>
          <p:pic>
            <p:nvPicPr>
              <p:cNvPr id="55" name="Picture 54" descr="Lovepik_com-401380536-cartoon-glowing-light-bulb-material"/>
              <p:cNvPicPr>
                <a:picLocks noChangeAspect="1"/>
              </p:cNvPicPr>
              <p:nvPr/>
            </p:nvPicPr>
            <p:blipFill>
              <a:blip r:embed="rId3"/>
              <a:srcRect l="26945" t="16581" r="26623" b="1690"/>
              <a:stretch>
                <a:fillRect/>
              </a:stretch>
            </p:blipFill>
            <p:spPr>
              <a:xfrm>
                <a:off x="1247" y="165"/>
                <a:ext cx="1860" cy="3277"/>
              </a:xfrm>
              <a:prstGeom prst="roundRect">
                <a:avLst>
                  <a:gd name="adj" fmla="val 40895"/>
                </a:avLst>
              </a:prstGeom>
            </p:spPr>
          </p:pic>
        </p:grpSp>
        <p:cxnSp>
          <p:nvCxnSpPr>
            <p:cNvPr id="56" name="Elbow Connector 55"/>
            <p:cNvCxnSpPr/>
            <p:nvPr/>
          </p:nvCxnSpPr>
          <p:spPr>
            <a:xfrm rot="16200000">
              <a:off x="5791" y="4976"/>
              <a:ext cx="4782" cy="1195"/>
            </a:xfrm>
            <a:prstGeom prst="bentConnector3">
              <a:avLst>
                <a:gd name="adj1" fmla="val 98630"/>
              </a:avLst>
            </a:prstGeom>
            <a:ln w="5715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57" name="Elbow Connector 56"/>
            <p:cNvCxnSpPr/>
            <p:nvPr/>
          </p:nvCxnSpPr>
          <p:spPr>
            <a:xfrm rot="5400000" flipV="1">
              <a:off x="8631" y="3248"/>
              <a:ext cx="1327" cy="539"/>
            </a:xfrm>
            <a:prstGeom prst="bentConnector3">
              <a:avLst>
                <a:gd name="adj1" fmla="val 2562"/>
              </a:avLst>
            </a:prstGeom>
            <a:ln w="5715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58" name="Straight Connector 57"/>
            <p:cNvCxnSpPr/>
            <p:nvPr/>
          </p:nvCxnSpPr>
          <p:spPr>
            <a:xfrm rot="16200000" flipH="1">
              <a:off x="9148" y="3722"/>
              <a:ext cx="3" cy="824"/>
            </a:xfrm>
            <a:prstGeom prst="line">
              <a:avLst/>
            </a:prstGeom>
            <a:ln w="57150">
              <a:solidFill>
                <a:schemeClr val="bg1"/>
              </a:solidFill>
            </a:ln>
          </p:spPr>
          <p:style>
            <a:lnRef idx="1">
              <a:schemeClr val="accent1"/>
            </a:lnRef>
            <a:fillRef idx="0">
              <a:schemeClr val="accent1"/>
            </a:fillRef>
            <a:effectRef idx="0">
              <a:schemeClr val="accent1"/>
            </a:effectRef>
            <a:fontRef idx="minor">
              <a:schemeClr val="tx1"/>
            </a:fontRef>
          </p:style>
        </p:cxnSp>
      </p:grpSp>
      <p:grpSp>
        <p:nvGrpSpPr>
          <p:cNvPr id="59" name="Group 58"/>
          <p:cNvGrpSpPr/>
          <p:nvPr/>
        </p:nvGrpSpPr>
        <p:grpSpPr>
          <a:xfrm>
            <a:off x="9538335" y="2025015"/>
            <a:ext cx="1162685" cy="4050665"/>
            <a:chOff x="1145" y="165"/>
            <a:chExt cx="2331" cy="8226"/>
          </a:xfrm>
        </p:grpSpPr>
        <p:pic>
          <p:nvPicPr>
            <p:cNvPr id="60" name="Picture 59" descr="kissclipart-battery-clipart-ac-adapter-electric-battery-clip-a-58320eba4a3c38cf"/>
            <p:cNvPicPr>
              <a:picLocks noChangeAspect="1"/>
            </p:cNvPicPr>
            <p:nvPr/>
          </p:nvPicPr>
          <p:blipFill>
            <a:blip r:embed="rId2"/>
            <a:stretch>
              <a:fillRect/>
            </a:stretch>
          </p:blipFill>
          <p:spPr>
            <a:xfrm>
              <a:off x="1145" y="3223"/>
              <a:ext cx="2065" cy="5168"/>
            </a:xfrm>
            <a:prstGeom prst="rect">
              <a:avLst/>
            </a:prstGeom>
          </p:spPr>
        </p:pic>
        <p:pic>
          <p:nvPicPr>
            <p:cNvPr id="61" name="Picture 60" descr="Lovepik_com-401380536-cartoon-glowing-light-bulb-material"/>
            <p:cNvPicPr>
              <a:picLocks noChangeAspect="1"/>
            </p:cNvPicPr>
            <p:nvPr/>
          </p:nvPicPr>
          <p:blipFill>
            <a:blip r:embed="rId3"/>
            <a:srcRect l="26945" t="16581" r="26623" b="1690"/>
            <a:stretch>
              <a:fillRect/>
            </a:stretch>
          </p:blipFill>
          <p:spPr>
            <a:xfrm>
              <a:off x="1247" y="165"/>
              <a:ext cx="1860" cy="3277"/>
            </a:xfrm>
            <a:prstGeom prst="roundRect">
              <a:avLst>
                <a:gd name="adj" fmla="val 40895"/>
              </a:avLst>
            </a:prstGeom>
          </p:spPr>
        </p:pic>
        <p:cxnSp>
          <p:nvCxnSpPr>
            <p:cNvPr id="62" name="Straight Connector 61"/>
            <p:cNvCxnSpPr/>
            <p:nvPr/>
          </p:nvCxnSpPr>
          <p:spPr>
            <a:xfrm flipH="1">
              <a:off x="2193" y="3309"/>
              <a:ext cx="3" cy="824"/>
            </a:xfrm>
            <a:prstGeom prst="line">
              <a:avLst/>
            </a:prstGeom>
            <a:ln w="5715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63" name="Elbow Connector 62"/>
            <p:cNvCxnSpPr/>
            <p:nvPr/>
          </p:nvCxnSpPr>
          <p:spPr>
            <a:xfrm rot="5400000" flipV="1">
              <a:off x="2351" y="2988"/>
              <a:ext cx="1163" cy="1044"/>
            </a:xfrm>
            <a:prstGeom prst="bentConnector3">
              <a:avLst>
                <a:gd name="adj1" fmla="val -4084"/>
              </a:avLst>
            </a:prstGeom>
            <a:ln w="5715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64" name="Straight Connector 63"/>
            <p:cNvCxnSpPr/>
            <p:nvPr/>
          </p:nvCxnSpPr>
          <p:spPr>
            <a:xfrm flipV="1">
              <a:off x="2193" y="4093"/>
              <a:ext cx="1283" cy="19"/>
            </a:xfrm>
            <a:prstGeom prst="line">
              <a:avLst/>
            </a:prstGeom>
            <a:ln w="57150">
              <a:solidFill>
                <a:schemeClr val="bg1"/>
              </a:solidFill>
            </a:ln>
          </p:spPr>
          <p:style>
            <a:lnRef idx="1">
              <a:schemeClr val="accent1"/>
            </a:lnRef>
            <a:fillRef idx="0">
              <a:schemeClr val="accent1"/>
            </a:fillRef>
            <a:effectRef idx="0">
              <a:schemeClr val="accent1"/>
            </a:effectRef>
            <a:fontRef idx="minor">
              <a:schemeClr val="tx1"/>
            </a:fontRef>
          </p:style>
        </p:cxnSp>
      </p:grpSp>
      <p:grpSp>
        <p:nvGrpSpPr>
          <p:cNvPr id="65" name="Group 64"/>
          <p:cNvGrpSpPr/>
          <p:nvPr/>
        </p:nvGrpSpPr>
        <p:grpSpPr>
          <a:xfrm>
            <a:off x="1256665" y="6007100"/>
            <a:ext cx="791210" cy="921906"/>
            <a:chOff x="355" y="1439"/>
            <a:chExt cx="1585" cy="1872"/>
          </a:xfrm>
        </p:grpSpPr>
        <p:sp>
          <p:nvSpPr>
            <p:cNvPr id="66" name="Oval 65"/>
            <p:cNvSpPr/>
            <p:nvPr/>
          </p:nvSpPr>
          <p:spPr>
            <a:xfrm>
              <a:off x="355" y="1440"/>
              <a:ext cx="1584" cy="1584"/>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 name="Text Box 66"/>
            <p:cNvSpPr txBox="1"/>
            <p:nvPr/>
          </p:nvSpPr>
          <p:spPr>
            <a:xfrm>
              <a:off x="714" y="1439"/>
              <a:ext cx="1226" cy="1872"/>
            </a:xfrm>
            <a:prstGeom prst="rect">
              <a:avLst/>
            </a:prstGeom>
            <a:noFill/>
          </p:spPr>
          <p:txBody>
            <a:bodyPr wrap="square" rtlCol="0">
              <a:spAutoFit/>
            </a:bodyPr>
            <a:lstStyle/>
            <a:p>
              <a:r>
                <a:rPr lang="en-US" sz="5400" b="1">
                  <a:solidFill>
                    <a:schemeClr val="accent3">
                      <a:lumMod val="50000"/>
                    </a:schemeClr>
                  </a:solidFill>
                  <a:latin typeface="Bangers" panose="00000500000000000000" charset="0"/>
                  <a:cs typeface="Bangers" panose="00000500000000000000" charset="0"/>
                </a:rPr>
                <a:t>1</a:t>
              </a:r>
            </a:p>
          </p:txBody>
        </p:sp>
      </p:grpSp>
      <p:grpSp>
        <p:nvGrpSpPr>
          <p:cNvPr id="71" name="Group 70"/>
          <p:cNvGrpSpPr/>
          <p:nvPr/>
        </p:nvGrpSpPr>
        <p:grpSpPr>
          <a:xfrm>
            <a:off x="3467100" y="6007735"/>
            <a:ext cx="791210" cy="922059"/>
            <a:chOff x="355" y="1439"/>
            <a:chExt cx="1585" cy="1872"/>
          </a:xfrm>
        </p:grpSpPr>
        <p:sp>
          <p:nvSpPr>
            <p:cNvPr id="72" name="Oval 71"/>
            <p:cNvSpPr/>
            <p:nvPr/>
          </p:nvSpPr>
          <p:spPr>
            <a:xfrm>
              <a:off x="355" y="1440"/>
              <a:ext cx="1584" cy="1584"/>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3" name="Text Box 72"/>
            <p:cNvSpPr txBox="1"/>
            <p:nvPr/>
          </p:nvSpPr>
          <p:spPr>
            <a:xfrm>
              <a:off x="714" y="1439"/>
              <a:ext cx="1226" cy="1872"/>
            </a:xfrm>
            <a:prstGeom prst="rect">
              <a:avLst/>
            </a:prstGeom>
            <a:noFill/>
          </p:spPr>
          <p:txBody>
            <a:bodyPr wrap="square" rtlCol="0">
              <a:spAutoFit/>
            </a:bodyPr>
            <a:lstStyle/>
            <a:p>
              <a:r>
                <a:rPr lang="en-US" sz="5400" b="1">
                  <a:solidFill>
                    <a:schemeClr val="accent3">
                      <a:lumMod val="50000"/>
                    </a:schemeClr>
                  </a:solidFill>
                  <a:latin typeface="Bangers" panose="00000500000000000000" charset="0"/>
                  <a:cs typeface="Bangers" panose="00000500000000000000" charset="0"/>
                </a:rPr>
                <a:t>2</a:t>
              </a:r>
            </a:p>
          </p:txBody>
        </p:sp>
      </p:grpSp>
      <p:grpSp>
        <p:nvGrpSpPr>
          <p:cNvPr id="74" name="Group 73"/>
          <p:cNvGrpSpPr/>
          <p:nvPr/>
        </p:nvGrpSpPr>
        <p:grpSpPr>
          <a:xfrm>
            <a:off x="5796280" y="6033135"/>
            <a:ext cx="791210" cy="922059"/>
            <a:chOff x="355" y="1439"/>
            <a:chExt cx="1585" cy="1872"/>
          </a:xfrm>
        </p:grpSpPr>
        <p:sp>
          <p:nvSpPr>
            <p:cNvPr id="75" name="Oval 74"/>
            <p:cNvSpPr/>
            <p:nvPr/>
          </p:nvSpPr>
          <p:spPr>
            <a:xfrm>
              <a:off x="355" y="1440"/>
              <a:ext cx="1584" cy="1584"/>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6" name="Text Box 75"/>
            <p:cNvSpPr txBox="1"/>
            <p:nvPr/>
          </p:nvSpPr>
          <p:spPr>
            <a:xfrm>
              <a:off x="714" y="1439"/>
              <a:ext cx="1226" cy="1872"/>
            </a:xfrm>
            <a:prstGeom prst="rect">
              <a:avLst/>
            </a:prstGeom>
            <a:noFill/>
          </p:spPr>
          <p:txBody>
            <a:bodyPr wrap="square" rtlCol="0">
              <a:spAutoFit/>
            </a:bodyPr>
            <a:lstStyle/>
            <a:p>
              <a:r>
                <a:rPr lang="en-US" sz="5400" b="1">
                  <a:solidFill>
                    <a:schemeClr val="accent3">
                      <a:lumMod val="50000"/>
                    </a:schemeClr>
                  </a:solidFill>
                  <a:latin typeface="Bangers" panose="00000500000000000000" charset="0"/>
                  <a:cs typeface="Bangers" panose="00000500000000000000" charset="0"/>
                </a:rPr>
                <a:t>3</a:t>
              </a:r>
            </a:p>
          </p:txBody>
        </p:sp>
      </p:grpSp>
      <p:grpSp>
        <p:nvGrpSpPr>
          <p:cNvPr id="77" name="Group 76"/>
          <p:cNvGrpSpPr/>
          <p:nvPr/>
        </p:nvGrpSpPr>
        <p:grpSpPr>
          <a:xfrm>
            <a:off x="7764780" y="6033135"/>
            <a:ext cx="791210" cy="922059"/>
            <a:chOff x="355" y="1439"/>
            <a:chExt cx="1585" cy="1872"/>
          </a:xfrm>
        </p:grpSpPr>
        <p:sp>
          <p:nvSpPr>
            <p:cNvPr id="78" name="Oval 77"/>
            <p:cNvSpPr/>
            <p:nvPr/>
          </p:nvSpPr>
          <p:spPr>
            <a:xfrm>
              <a:off x="355" y="1440"/>
              <a:ext cx="1584" cy="1584"/>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 name="Text Box 78"/>
            <p:cNvSpPr txBox="1"/>
            <p:nvPr/>
          </p:nvSpPr>
          <p:spPr>
            <a:xfrm>
              <a:off x="714" y="1439"/>
              <a:ext cx="1226" cy="1872"/>
            </a:xfrm>
            <a:prstGeom prst="rect">
              <a:avLst/>
            </a:prstGeom>
            <a:noFill/>
          </p:spPr>
          <p:txBody>
            <a:bodyPr wrap="square" rtlCol="0">
              <a:spAutoFit/>
            </a:bodyPr>
            <a:lstStyle/>
            <a:p>
              <a:r>
                <a:rPr lang="en-US" sz="5400" b="1">
                  <a:solidFill>
                    <a:schemeClr val="accent3">
                      <a:lumMod val="50000"/>
                    </a:schemeClr>
                  </a:solidFill>
                  <a:latin typeface="Bangers" panose="00000500000000000000" charset="0"/>
                  <a:cs typeface="Bangers" panose="00000500000000000000" charset="0"/>
                </a:rPr>
                <a:t>4</a:t>
              </a:r>
            </a:p>
          </p:txBody>
        </p:sp>
      </p:grpSp>
      <p:grpSp>
        <p:nvGrpSpPr>
          <p:cNvPr id="80" name="Group 79"/>
          <p:cNvGrpSpPr/>
          <p:nvPr/>
        </p:nvGrpSpPr>
        <p:grpSpPr>
          <a:xfrm>
            <a:off x="9591675" y="6007100"/>
            <a:ext cx="791210" cy="922059"/>
            <a:chOff x="355" y="1439"/>
            <a:chExt cx="1585" cy="1872"/>
          </a:xfrm>
        </p:grpSpPr>
        <p:sp>
          <p:nvSpPr>
            <p:cNvPr id="81" name="Oval 80"/>
            <p:cNvSpPr/>
            <p:nvPr/>
          </p:nvSpPr>
          <p:spPr>
            <a:xfrm>
              <a:off x="355" y="1440"/>
              <a:ext cx="1584" cy="1584"/>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2" name="Text Box 81"/>
            <p:cNvSpPr txBox="1"/>
            <p:nvPr/>
          </p:nvSpPr>
          <p:spPr>
            <a:xfrm>
              <a:off x="714" y="1439"/>
              <a:ext cx="1226" cy="1872"/>
            </a:xfrm>
            <a:prstGeom prst="rect">
              <a:avLst/>
            </a:prstGeom>
            <a:noFill/>
          </p:spPr>
          <p:txBody>
            <a:bodyPr wrap="square" rtlCol="0">
              <a:spAutoFit/>
            </a:bodyPr>
            <a:lstStyle/>
            <a:p>
              <a:r>
                <a:rPr lang="en-US" sz="5400" b="1">
                  <a:solidFill>
                    <a:schemeClr val="accent3">
                      <a:lumMod val="50000"/>
                    </a:schemeClr>
                  </a:solidFill>
                  <a:latin typeface="Bangers" panose="00000500000000000000" charset="0"/>
                  <a:cs typeface="Bangers" panose="00000500000000000000" charset="0"/>
                </a:rPr>
                <a:t>5</a:t>
              </a:r>
            </a:p>
          </p:txBody>
        </p:sp>
      </p:grpSp>
      <p:pic>
        <p:nvPicPr>
          <p:cNvPr id="31" name="Picture 30" descr="kisspng-text-cartoon-illustration-light-bulb-png-image-5a753208b656c9.7255233915176299607469"/>
          <p:cNvPicPr>
            <a:picLocks noChangeAspect="1"/>
          </p:cNvPicPr>
          <p:nvPr/>
        </p:nvPicPr>
        <p:blipFill>
          <a:blip r:embed="rId4"/>
          <a:srcRect l="31972" t="27602" r="31741" b="25269"/>
          <a:stretch>
            <a:fillRect/>
          </a:stretch>
        </p:blipFill>
        <p:spPr>
          <a:xfrm>
            <a:off x="1241425" y="2025015"/>
            <a:ext cx="1001395" cy="1301115"/>
          </a:xfrm>
          <a:prstGeom prst="roundRect">
            <a:avLst>
              <a:gd name="adj" fmla="val 31130"/>
            </a:avLst>
          </a:prstGeom>
        </p:spPr>
      </p:pic>
      <p:pic>
        <p:nvPicPr>
          <p:cNvPr id="6" name="Picture 5" descr="pngfind.com-green-tick-icon-png-5651275"/>
          <p:cNvPicPr>
            <a:picLocks noChangeAspect="1"/>
          </p:cNvPicPr>
          <p:nvPr/>
        </p:nvPicPr>
        <p:blipFill>
          <a:blip r:embed="rId5"/>
          <a:stretch>
            <a:fillRect/>
          </a:stretch>
        </p:blipFill>
        <p:spPr>
          <a:xfrm>
            <a:off x="1207135" y="781685"/>
            <a:ext cx="1178560" cy="1157605"/>
          </a:xfrm>
          <a:prstGeom prst="rect">
            <a:avLst/>
          </a:prstGeom>
        </p:spPr>
      </p:pic>
      <p:pic>
        <p:nvPicPr>
          <p:cNvPr id="7" name="Picture 6" descr="kisspng-x-mark-symbol-cross-clip-art-x-mark-5ac194c760ed24.866024191522635975397"/>
          <p:cNvPicPr>
            <a:picLocks noChangeAspect="1"/>
          </p:cNvPicPr>
          <p:nvPr/>
        </p:nvPicPr>
        <p:blipFill>
          <a:blip r:embed="rId6"/>
          <a:stretch>
            <a:fillRect/>
          </a:stretch>
        </p:blipFill>
        <p:spPr>
          <a:xfrm>
            <a:off x="3526790" y="999490"/>
            <a:ext cx="821690" cy="939800"/>
          </a:xfrm>
          <a:prstGeom prst="rect">
            <a:avLst/>
          </a:prstGeom>
        </p:spPr>
      </p:pic>
      <p:pic>
        <p:nvPicPr>
          <p:cNvPr id="10" name="Picture 9" descr="kisspng-x-mark-symbol-cross-clip-art-x-mark-5ac194c760ed24.866024191522635975397"/>
          <p:cNvPicPr>
            <a:picLocks noChangeAspect="1"/>
          </p:cNvPicPr>
          <p:nvPr/>
        </p:nvPicPr>
        <p:blipFill>
          <a:blip r:embed="rId6"/>
          <a:stretch>
            <a:fillRect/>
          </a:stretch>
        </p:blipFill>
        <p:spPr>
          <a:xfrm>
            <a:off x="5821680" y="999490"/>
            <a:ext cx="821690" cy="939800"/>
          </a:xfrm>
          <a:prstGeom prst="rect">
            <a:avLst/>
          </a:prstGeom>
        </p:spPr>
      </p:pic>
      <p:pic>
        <p:nvPicPr>
          <p:cNvPr id="11" name="Picture 10" descr="kisspng-x-mark-symbol-cross-clip-art-x-mark-5ac194c760ed24.866024191522635975397"/>
          <p:cNvPicPr>
            <a:picLocks noChangeAspect="1"/>
          </p:cNvPicPr>
          <p:nvPr/>
        </p:nvPicPr>
        <p:blipFill>
          <a:blip r:embed="rId6"/>
          <a:stretch>
            <a:fillRect/>
          </a:stretch>
        </p:blipFill>
        <p:spPr>
          <a:xfrm>
            <a:off x="9665970" y="999490"/>
            <a:ext cx="821690" cy="939800"/>
          </a:xfrm>
          <a:prstGeom prst="rect">
            <a:avLst/>
          </a:prstGeom>
        </p:spPr>
      </p:pic>
      <p:pic>
        <p:nvPicPr>
          <p:cNvPr id="12" name="Picture 11" descr="pngfind.com-green-tick-icon-png-5651275"/>
          <p:cNvPicPr>
            <a:picLocks noChangeAspect="1"/>
          </p:cNvPicPr>
          <p:nvPr/>
        </p:nvPicPr>
        <p:blipFill>
          <a:blip r:embed="rId5"/>
          <a:stretch>
            <a:fillRect/>
          </a:stretch>
        </p:blipFill>
        <p:spPr>
          <a:xfrm>
            <a:off x="7807960" y="781685"/>
            <a:ext cx="1178560" cy="1157605"/>
          </a:xfrm>
          <a:prstGeom prst="rect">
            <a:avLst/>
          </a:prstGeom>
        </p:spPr>
      </p:pic>
      <p:grpSp>
        <p:nvGrpSpPr>
          <p:cNvPr id="17" name="Group 16"/>
          <p:cNvGrpSpPr/>
          <p:nvPr/>
        </p:nvGrpSpPr>
        <p:grpSpPr>
          <a:xfrm>
            <a:off x="2826385" y="130175"/>
            <a:ext cx="2346960" cy="648335"/>
            <a:chOff x="702" y="210"/>
            <a:chExt cx="2522" cy="1021"/>
          </a:xfrm>
        </p:grpSpPr>
        <p:sp>
          <p:nvSpPr>
            <p:cNvPr id="18" name="Rounded Rectangle 17"/>
            <p:cNvSpPr/>
            <p:nvPr/>
          </p:nvSpPr>
          <p:spPr>
            <a:xfrm>
              <a:off x="702" y="210"/>
              <a:ext cx="2522" cy="1021"/>
            </a:xfrm>
            <a:prstGeom prst="round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Text Box 18"/>
            <p:cNvSpPr txBox="1"/>
            <p:nvPr/>
          </p:nvSpPr>
          <p:spPr>
            <a:xfrm>
              <a:off x="822" y="215"/>
              <a:ext cx="2283" cy="1016"/>
            </a:xfrm>
            <a:prstGeom prst="rect">
              <a:avLst/>
            </a:prstGeom>
            <a:noFill/>
          </p:spPr>
          <p:txBody>
            <a:bodyPr wrap="square" rtlCol="0">
              <a:spAutoFit/>
            </a:bodyPr>
            <a:lstStyle/>
            <a:p>
              <a:r>
                <a:rPr lang="en-US">
                  <a:latin typeface="Times New Roman" panose="02020603050405020304" charset="0"/>
                  <a:cs typeface="Times New Roman" panose="02020603050405020304" charset="0"/>
                </a:rPr>
                <a:t>Vì 1 đầu dây không được nối với cực âm</a:t>
              </a:r>
            </a:p>
          </p:txBody>
        </p:sp>
      </p:grpSp>
      <p:grpSp>
        <p:nvGrpSpPr>
          <p:cNvPr id="20" name="Group 19"/>
          <p:cNvGrpSpPr/>
          <p:nvPr/>
        </p:nvGrpSpPr>
        <p:grpSpPr>
          <a:xfrm>
            <a:off x="5637530" y="130175"/>
            <a:ext cx="1423670" cy="648335"/>
            <a:chOff x="702" y="210"/>
            <a:chExt cx="2522" cy="1021"/>
          </a:xfrm>
        </p:grpSpPr>
        <p:sp>
          <p:nvSpPr>
            <p:cNvPr id="21" name="Rounded Rectangle 20"/>
            <p:cNvSpPr/>
            <p:nvPr/>
          </p:nvSpPr>
          <p:spPr>
            <a:xfrm>
              <a:off x="702" y="210"/>
              <a:ext cx="2522" cy="1021"/>
            </a:xfrm>
            <a:prstGeom prst="round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Text Box 21"/>
            <p:cNvSpPr txBox="1"/>
            <p:nvPr/>
          </p:nvSpPr>
          <p:spPr>
            <a:xfrm>
              <a:off x="822" y="215"/>
              <a:ext cx="2283" cy="1016"/>
            </a:xfrm>
            <a:prstGeom prst="rect">
              <a:avLst/>
            </a:prstGeom>
            <a:noFill/>
          </p:spPr>
          <p:txBody>
            <a:bodyPr wrap="square" rtlCol="0">
              <a:spAutoFit/>
            </a:bodyPr>
            <a:lstStyle/>
            <a:p>
              <a:r>
                <a:rPr lang="en-US">
                  <a:latin typeface="Times New Roman" panose="02020603050405020304" charset="0"/>
                  <a:cs typeface="Times New Roman" panose="02020603050405020304" charset="0"/>
                </a:rPr>
                <a:t>Vì mạch điện bị đứt</a:t>
              </a:r>
            </a:p>
          </p:txBody>
        </p:sp>
      </p:grpSp>
      <p:grpSp>
        <p:nvGrpSpPr>
          <p:cNvPr id="23" name="Group 22"/>
          <p:cNvGrpSpPr/>
          <p:nvPr/>
        </p:nvGrpSpPr>
        <p:grpSpPr>
          <a:xfrm>
            <a:off x="9220835" y="127000"/>
            <a:ext cx="2853997" cy="648335"/>
            <a:chOff x="702" y="210"/>
            <a:chExt cx="2674" cy="1021"/>
          </a:xfrm>
        </p:grpSpPr>
        <p:sp>
          <p:nvSpPr>
            <p:cNvPr id="26" name="Rounded Rectangle 25"/>
            <p:cNvSpPr/>
            <p:nvPr/>
          </p:nvSpPr>
          <p:spPr>
            <a:xfrm>
              <a:off x="702" y="210"/>
              <a:ext cx="2522" cy="1021"/>
            </a:xfrm>
            <a:prstGeom prst="round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Text Box 27"/>
            <p:cNvSpPr txBox="1"/>
            <p:nvPr/>
          </p:nvSpPr>
          <p:spPr>
            <a:xfrm>
              <a:off x="822" y="215"/>
              <a:ext cx="2554" cy="1016"/>
            </a:xfrm>
            <a:prstGeom prst="rect">
              <a:avLst/>
            </a:prstGeom>
            <a:noFill/>
          </p:spPr>
          <p:txBody>
            <a:bodyPr wrap="square" rtlCol="0">
              <a:spAutoFit/>
            </a:bodyPr>
            <a:lstStyle/>
            <a:p>
              <a:r>
                <a:rPr lang="en-US">
                  <a:latin typeface="Times New Roman" panose="02020603050405020304" charset="0"/>
                  <a:cs typeface="Times New Roman" panose="02020603050405020304" charset="0"/>
                </a:rPr>
                <a:t>Vì 2 đầu dây đều nối với cực âm của bóng đèn</a:t>
              </a:r>
            </a:p>
          </p:txBody>
        </p:sp>
      </p:grpSp>
      <p:pic>
        <p:nvPicPr>
          <p:cNvPr id="29" name="Picture 28" descr="kisspng-text-cartoon-illustration-light-bulb-png-image-5a753208b656c9.7255233915176299607469"/>
          <p:cNvPicPr>
            <a:picLocks noChangeAspect="1"/>
          </p:cNvPicPr>
          <p:nvPr/>
        </p:nvPicPr>
        <p:blipFill>
          <a:blip r:embed="rId4"/>
          <a:srcRect l="31972" t="27602" r="31741" b="25269"/>
          <a:stretch>
            <a:fillRect/>
          </a:stretch>
        </p:blipFill>
        <p:spPr>
          <a:xfrm>
            <a:off x="7736840" y="2025015"/>
            <a:ext cx="1001395" cy="1301115"/>
          </a:xfrm>
          <a:prstGeom prst="roundRect">
            <a:avLst>
              <a:gd name="adj" fmla="val 31130"/>
            </a:avLst>
          </a:prstGeom>
        </p:spPr>
      </p:pic>
    </p:spTree>
  </p:cSld>
  <p:clrMapOvr>
    <a:masterClrMapping/>
  </p:clrMapOvr>
  <p:transition>
    <p:wedg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dissolve">
                                      <p:cBhvr>
                                        <p:cTn id="7" dur="500"/>
                                        <p:tgtEl>
                                          <p:spTgt spid="27"/>
                                        </p:tgtEl>
                                      </p:cBhvr>
                                    </p:animEffect>
                                  </p:childTnLst>
                                </p:cTn>
                              </p:par>
                              <p:par>
                                <p:cTn id="8" presetID="9" presetClass="entr" presetSubtype="0" fill="hold" nodeType="withEffect">
                                  <p:stCondLst>
                                    <p:cond delay="0"/>
                                  </p:stCondLst>
                                  <p:childTnLst>
                                    <p:set>
                                      <p:cBhvr>
                                        <p:cTn id="9" dur="1" fill="hold">
                                          <p:stCondLst>
                                            <p:cond delay="0"/>
                                          </p:stCondLst>
                                        </p:cTn>
                                        <p:tgtEl>
                                          <p:spTgt spid="32"/>
                                        </p:tgtEl>
                                        <p:attrNameLst>
                                          <p:attrName>style.visibility</p:attrName>
                                        </p:attrNameLst>
                                      </p:cBhvr>
                                      <p:to>
                                        <p:strVal val="visible"/>
                                      </p:to>
                                    </p:set>
                                    <p:animEffect transition="in" filter="dissolve">
                                      <p:cBhvr>
                                        <p:cTn id="10" dur="500"/>
                                        <p:tgtEl>
                                          <p:spTgt spid="32"/>
                                        </p:tgtEl>
                                      </p:cBhvr>
                                    </p:animEffect>
                                  </p:childTnLst>
                                </p:cTn>
                              </p:par>
                              <p:par>
                                <p:cTn id="11" presetID="9" presetClass="entr" presetSubtype="0" fill="hold" nodeType="withEffect">
                                  <p:stCondLst>
                                    <p:cond delay="0"/>
                                  </p:stCondLst>
                                  <p:childTnLst>
                                    <p:set>
                                      <p:cBhvr>
                                        <p:cTn id="12" dur="1" fill="hold">
                                          <p:stCondLst>
                                            <p:cond delay="0"/>
                                          </p:stCondLst>
                                        </p:cTn>
                                        <p:tgtEl>
                                          <p:spTgt spid="33"/>
                                        </p:tgtEl>
                                        <p:attrNameLst>
                                          <p:attrName>style.visibility</p:attrName>
                                        </p:attrNameLst>
                                      </p:cBhvr>
                                      <p:to>
                                        <p:strVal val="visible"/>
                                      </p:to>
                                    </p:set>
                                    <p:animEffect transition="in" filter="dissolve">
                                      <p:cBhvr>
                                        <p:cTn id="13" dur="500"/>
                                        <p:tgtEl>
                                          <p:spTgt spid="33"/>
                                        </p:tgtEl>
                                      </p:cBhvr>
                                    </p:animEffect>
                                  </p:childTnLst>
                                </p:cTn>
                              </p:par>
                              <p:par>
                                <p:cTn id="14" presetID="9" presetClass="entr" presetSubtype="0" fill="hold" nodeType="withEffect">
                                  <p:stCondLst>
                                    <p:cond delay="0"/>
                                  </p:stCondLst>
                                  <p:childTnLst>
                                    <p:set>
                                      <p:cBhvr>
                                        <p:cTn id="15" dur="1" fill="hold">
                                          <p:stCondLst>
                                            <p:cond delay="0"/>
                                          </p:stCondLst>
                                        </p:cTn>
                                        <p:tgtEl>
                                          <p:spTgt spid="34"/>
                                        </p:tgtEl>
                                        <p:attrNameLst>
                                          <p:attrName>style.visibility</p:attrName>
                                        </p:attrNameLst>
                                      </p:cBhvr>
                                      <p:to>
                                        <p:strVal val="visible"/>
                                      </p:to>
                                    </p:set>
                                    <p:animEffect transition="in" filter="dissolve">
                                      <p:cBhvr>
                                        <p:cTn id="16" dur="500"/>
                                        <p:tgtEl>
                                          <p:spTgt spid="34"/>
                                        </p:tgtEl>
                                      </p:cBhvr>
                                    </p:animEffect>
                                  </p:childTnLst>
                                </p:cTn>
                              </p:par>
                              <p:par>
                                <p:cTn id="17" presetID="9" presetClass="entr" presetSubtype="0" fill="hold" nodeType="withEffect">
                                  <p:stCondLst>
                                    <p:cond delay="0"/>
                                  </p:stCondLst>
                                  <p:childTnLst>
                                    <p:set>
                                      <p:cBhvr>
                                        <p:cTn id="18" dur="1" fill="hold">
                                          <p:stCondLst>
                                            <p:cond delay="0"/>
                                          </p:stCondLst>
                                        </p:cTn>
                                        <p:tgtEl>
                                          <p:spTgt spid="46"/>
                                        </p:tgtEl>
                                        <p:attrNameLst>
                                          <p:attrName>style.visibility</p:attrName>
                                        </p:attrNameLst>
                                      </p:cBhvr>
                                      <p:to>
                                        <p:strVal val="visible"/>
                                      </p:to>
                                    </p:set>
                                    <p:animEffect transition="in" filter="dissolve">
                                      <p:cBhvr>
                                        <p:cTn id="19" dur="500"/>
                                        <p:tgtEl>
                                          <p:spTgt spid="46"/>
                                        </p:tgtEl>
                                      </p:cBhvr>
                                    </p:animEffect>
                                  </p:childTnLst>
                                </p:cTn>
                              </p:par>
                              <p:par>
                                <p:cTn id="20" presetID="9" presetClass="entr" presetSubtype="0" fill="hold" nodeType="withEffect">
                                  <p:stCondLst>
                                    <p:cond delay="0"/>
                                  </p:stCondLst>
                                  <p:childTnLst>
                                    <p:set>
                                      <p:cBhvr>
                                        <p:cTn id="21" dur="1" fill="hold">
                                          <p:stCondLst>
                                            <p:cond delay="0"/>
                                          </p:stCondLst>
                                        </p:cTn>
                                        <p:tgtEl>
                                          <p:spTgt spid="50"/>
                                        </p:tgtEl>
                                        <p:attrNameLst>
                                          <p:attrName>style.visibility</p:attrName>
                                        </p:attrNameLst>
                                      </p:cBhvr>
                                      <p:to>
                                        <p:strVal val="visible"/>
                                      </p:to>
                                    </p:set>
                                    <p:animEffect transition="in" filter="dissolve">
                                      <p:cBhvr>
                                        <p:cTn id="22" dur="500"/>
                                        <p:tgtEl>
                                          <p:spTgt spid="50"/>
                                        </p:tgtEl>
                                      </p:cBhvr>
                                    </p:animEffect>
                                  </p:childTnLst>
                                </p:cTn>
                              </p:par>
                              <p:par>
                                <p:cTn id="23" presetID="9" presetClass="entr" presetSubtype="0" fill="hold" nodeType="withEffect">
                                  <p:stCondLst>
                                    <p:cond delay="0"/>
                                  </p:stCondLst>
                                  <p:childTnLst>
                                    <p:set>
                                      <p:cBhvr>
                                        <p:cTn id="24" dur="1" fill="hold">
                                          <p:stCondLst>
                                            <p:cond delay="0"/>
                                          </p:stCondLst>
                                        </p:cTn>
                                        <p:tgtEl>
                                          <p:spTgt spid="59"/>
                                        </p:tgtEl>
                                        <p:attrNameLst>
                                          <p:attrName>style.visibility</p:attrName>
                                        </p:attrNameLst>
                                      </p:cBhvr>
                                      <p:to>
                                        <p:strVal val="visible"/>
                                      </p:to>
                                    </p:set>
                                    <p:animEffect transition="in" filter="dissolve">
                                      <p:cBhvr>
                                        <p:cTn id="25" dur="500"/>
                                        <p:tgtEl>
                                          <p:spTgt spid="59"/>
                                        </p:tgtEl>
                                      </p:cBhvr>
                                    </p:animEffect>
                                  </p:childTnLst>
                                </p:cTn>
                              </p:par>
                              <p:par>
                                <p:cTn id="26" presetID="9" presetClass="entr" presetSubtype="0" fill="hold" nodeType="withEffect">
                                  <p:stCondLst>
                                    <p:cond delay="0"/>
                                  </p:stCondLst>
                                  <p:childTnLst>
                                    <p:set>
                                      <p:cBhvr>
                                        <p:cTn id="27" dur="1" fill="hold">
                                          <p:stCondLst>
                                            <p:cond delay="0"/>
                                          </p:stCondLst>
                                        </p:cTn>
                                        <p:tgtEl>
                                          <p:spTgt spid="65"/>
                                        </p:tgtEl>
                                        <p:attrNameLst>
                                          <p:attrName>style.visibility</p:attrName>
                                        </p:attrNameLst>
                                      </p:cBhvr>
                                      <p:to>
                                        <p:strVal val="visible"/>
                                      </p:to>
                                    </p:set>
                                    <p:animEffect transition="in" filter="dissolve">
                                      <p:cBhvr>
                                        <p:cTn id="28" dur="500"/>
                                        <p:tgtEl>
                                          <p:spTgt spid="65"/>
                                        </p:tgtEl>
                                      </p:cBhvr>
                                    </p:animEffect>
                                  </p:childTnLst>
                                </p:cTn>
                              </p:par>
                              <p:par>
                                <p:cTn id="29" presetID="9" presetClass="entr" presetSubtype="0" fill="hold" nodeType="withEffect">
                                  <p:stCondLst>
                                    <p:cond delay="0"/>
                                  </p:stCondLst>
                                  <p:childTnLst>
                                    <p:set>
                                      <p:cBhvr>
                                        <p:cTn id="30" dur="1" fill="hold">
                                          <p:stCondLst>
                                            <p:cond delay="0"/>
                                          </p:stCondLst>
                                        </p:cTn>
                                        <p:tgtEl>
                                          <p:spTgt spid="71"/>
                                        </p:tgtEl>
                                        <p:attrNameLst>
                                          <p:attrName>style.visibility</p:attrName>
                                        </p:attrNameLst>
                                      </p:cBhvr>
                                      <p:to>
                                        <p:strVal val="visible"/>
                                      </p:to>
                                    </p:set>
                                    <p:animEffect transition="in" filter="dissolve">
                                      <p:cBhvr>
                                        <p:cTn id="31" dur="500"/>
                                        <p:tgtEl>
                                          <p:spTgt spid="71"/>
                                        </p:tgtEl>
                                      </p:cBhvr>
                                    </p:animEffect>
                                  </p:childTnLst>
                                </p:cTn>
                              </p:par>
                              <p:par>
                                <p:cTn id="32" presetID="9" presetClass="entr" presetSubtype="0" fill="hold" nodeType="withEffect">
                                  <p:stCondLst>
                                    <p:cond delay="0"/>
                                  </p:stCondLst>
                                  <p:childTnLst>
                                    <p:set>
                                      <p:cBhvr>
                                        <p:cTn id="33" dur="1" fill="hold">
                                          <p:stCondLst>
                                            <p:cond delay="0"/>
                                          </p:stCondLst>
                                        </p:cTn>
                                        <p:tgtEl>
                                          <p:spTgt spid="74"/>
                                        </p:tgtEl>
                                        <p:attrNameLst>
                                          <p:attrName>style.visibility</p:attrName>
                                        </p:attrNameLst>
                                      </p:cBhvr>
                                      <p:to>
                                        <p:strVal val="visible"/>
                                      </p:to>
                                    </p:set>
                                    <p:animEffect transition="in" filter="dissolve">
                                      <p:cBhvr>
                                        <p:cTn id="34" dur="500"/>
                                        <p:tgtEl>
                                          <p:spTgt spid="74"/>
                                        </p:tgtEl>
                                      </p:cBhvr>
                                    </p:animEffect>
                                  </p:childTnLst>
                                </p:cTn>
                              </p:par>
                              <p:par>
                                <p:cTn id="35" presetID="9" presetClass="entr" presetSubtype="0" fill="hold" nodeType="withEffect">
                                  <p:stCondLst>
                                    <p:cond delay="0"/>
                                  </p:stCondLst>
                                  <p:childTnLst>
                                    <p:set>
                                      <p:cBhvr>
                                        <p:cTn id="36" dur="1" fill="hold">
                                          <p:stCondLst>
                                            <p:cond delay="0"/>
                                          </p:stCondLst>
                                        </p:cTn>
                                        <p:tgtEl>
                                          <p:spTgt spid="77"/>
                                        </p:tgtEl>
                                        <p:attrNameLst>
                                          <p:attrName>style.visibility</p:attrName>
                                        </p:attrNameLst>
                                      </p:cBhvr>
                                      <p:to>
                                        <p:strVal val="visible"/>
                                      </p:to>
                                    </p:set>
                                    <p:animEffect transition="in" filter="dissolve">
                                      <p:cBhvr>
                                        <p:cTn id="37" dur="500"/>
                                        <p:tgtEl>
                                          <p:spTgt spid="77"/>
                                        </p:tgtEl>
                                      </p:cBhvr>
                                    </p:animEffect>
                                  </p:childTnLst>
                                </p:cTn>
                              </p:par>
                              <p:par>
                                <p:cTn id="38" presetID="9" presetClass="entr" presetSubtype="0" fill="hold" nodeType="withEffect">
                                  <p:stCondLst>
                                    <p:cond delay="0"/>
                                  </p:stCondLst>
                                  <p:childTnLst>
                                    <p:set>
                                      <p:cBhvr>
                                        <p:cTn id="39" dur="1" fill="hold">
                                          <p:stCondLst>
                                            <p:cond delay="0"/>
                                          </p:stCondLst>
                                        </p:cTn>
                                        <p:tgtEl>
                                          <p:spTgt spid="80"/>
                                        </p:tgtEl>
                                        <p:attrNameLst>
                                          <p:attrName>style.visibility</p:attrName>
                                        </p:attrNameLst>
                                      </p:cBhvr>
                                      <p:to>
                                        <p:strVal val="visible"/>
                                      </p:to>
                                    </p:set>
                                    <p:animEffect transition="in" filter="dissolve">
                                      <p:cBhvr>
                                        <p:cTn id="40" dur="500"/>
                                        <p:tgtEl>
                                          <p:spTgt spid="80"/>
                                        </p:tgtEl>
                                      </p:cBhvr>
                                    </p:animEffect>
                                  </p:childTnLst>
                                </p:cTn>
                              </p:par>
                            </p:childTnLst>
                          </p:cTn>
                        </p:par>
                      </p:childTnLst>
                    </p:cTn>
                  </p:par>
                  <p:par>
                    <p:cTn id="41" fill="hold">
                      <p:stCondLst>
                        <p:cond delay="indefinite"/>
                      </p:stCondLst>
                      <p:childTnLst>
                        <p:par>
                          <p:cTn id="42" fill="hold">
                            <p:stCondLst>
                              <p:cond delay="0"/>
                            </p:stCondLst>
                            <p:childTnLst>
                              <p:par>
                                <p:cTn id="43" presetID="1" presetClass="entr" presetSubtype="0" fill="hold" nodeType="clickEffect">
                                  <p:stCondLst>
                                    <p:cond delay="0"/>
                                  </p:stCondLst>
                                  <p:childTnLst>
                                    <p:set>
                                      <p:cBhvr>
                                        <p:cTn id="44" dur="1" fill="hold">
                                          <p:stCondLst>
                                            <p:cond delay="0"/>
                                          </p:stCondLst>
                                        </p:cTn>
                                        <p:tgtEl>
                                          <p:spTgt spid="31"/>
                                        </p:tgtEl>
                                        <p:attrNameLst>
                                          <p:attrName>style.visibility</p:attrName>
                                        </p:attrNameLst>
                                      </p:cBhvr>
                                      <p:to>
                                        <p:strVal val="visible"/>
                                      </p:to>
                                    </p:set>
                                  </p:childTnLst>
                                </p:cTn>
                              </p:par>
                              <p:par>
                                <p:cTn id="45" presetID="35" presetClass="emph" presetSubtype="0" repeatCount="indefinite" fill="hold" nodeType="withEffect">
                                  <p:stCondLst>
                                    <p:cond delay="0"/>
                                  </p:stCondLst>
                                  <p:endCondLst>
                                    <p:cond evt="onNext" delay="0">
                                      <p:tgtEl>
                                        <p:sldTgt/>
                                      </p:tgtEl>
                                    </p:cond>
                                  </p:endCondLst>
                                  <p:childTnLst>
                                    <p:anim calcmode="discrete" valueType="str">
                                      <p:cBhvr>
                                        <p:cTn id="46" dur="500" fill="hold"/>
                                        <p:tgtEl>
                                          <p:spTgt spid="31"/>
                                        </p:tgtEl>
                                        <p:attrNameLst>
                                          <p:attrName>style.visibility</p:attrName>
                                        </p:attrNameLst>
                                      </p:cBhvr>
                                      <p:tavLst>
                                        <p:tav tm="0">
                                          <p:val>
                                            <p:strVal val="hidden"/>
                                          </p:val>
                                        </p:tav>
                                        <p:tav tm="50000">
                                          <p:val>
                                            <p:strVal val="visible"/>
                                          </p:val>
                                        </p:tav>
                                      </p:tavLst>
                                    </p:anim>
                                  </p:childTnLst>
                                </p:cTn>
                              </p:par>
                            </p:childTnLst>
                          </p:cTn>
                        </p:par>
                      </p:childTnLst>
                    </p:cTn>
                  </p:par>
                  <p:par>
                    <p:cTn id="47" fill="hold">
                      <p:stCondLst>
                        <p:cond delay="indefinite"/>
                      </p:stCondLst>
                      <p:childTnLst>
                        <p:par>
                          <p:cTn id="48" fill="hold">
                            <p:stCondLst>
                              <p:cond delay="0"/>
                            </p:stCondLst>
                            <p:childTnLst>
                              <p:par>
                                <p:cTn id="49" presetID="23" presetClass="entr" presetSubtype="16" fill="hold" nodeType="clickEffect">
                                  <p:stCondLst>
                                    <p:cond delay="0"/>
                                  </p:stCondLst>
                                  <p:childTnLst>
                                    <p:set>
                                      <p:cBhvr>
                                        <p:cTn id="50" dur="1" fill="hold">
                                          <p:stCondLst>
                                            <p:cond delay="0"/>
                                          </p:stCondLst>
                                        </p:cTn>
                                        <p:tgtEl>
                                          <p:spTgt spid="6"/>
                                        </p:tgtEl>
                                        <p:attrNameLst>
                                          <p:attrName>style.visibility</p:attrName>
                                        </p:attrNameLst>
                                      </p:cBhvr>
                                      <p:to>
                                        <p:strVal val="visible"/>
                                      </p:to>
                                    </p:set>
                                    <p:anim calcmode="lin" valueType="num">
                                      <p:cBhvr>
                                        <p:cTn id="51" dur="500" fill="hold"/>
                                        <p:tgtEl>
                                          <p:spTgt spid="6"/>
                                        </p:tgtEl>
                                        <p:attrNameLst>
                                          <p:attrName>ppt_w</p:attrName>
                                        </p:attrNameLst>
                                      </p:cBhvr>
                                      <p:tavLst>
                                        <p:tav tm="0">
                                          <p:val>
                                            <p:fltVal val="0"/>
                                          </p:val>
                                        </p:tav>
                                        <p:tav tm="100000">
                                          <p:val>
                                            <p:strVal val="#ppt_w"/>
                                          </p:val>
                                        </p:tav>
                                      </p:tavLst>
                                    </p:anim>
                                    <p:anim calcmode="lin" valueType="num">
                                      <p:cBhvr>
                                        <p:cTn id="52" dur="500" fill="hold"/>
                                        <p:tgtEl>
                                          <p:spTgt spid="6"/>
                                        </p:tgtEl>
                                        <p:attrNameLst>
                                          <p:attrName>ppt_h</p:attrName>
                                        </p:attrNameLst>
                                      </p:cBhvr>
                                      <p:tavLst>
                                        <p:tav tm="0">
                                          <p:val>
                                            <p:fltVal val="0"/>
                                          </p:val>
                                        </p:tav>
                                        <p:tav tm="100000">
                                          <p:val>
                                            <p:strVal val="#ppt_h"/>
                                          </p:val>
                                        </p:tav>
                                      </p:tavLst>
                                    </p:anim>
                                  </p:childTnLst>
                                </p:cTn>
                              </p:par>
                            </p:childTnLst>
                          </p:cTn>
                        </p:par>
                      </p:childTnLst>
                    </p:cTn>
                  </p:par>
                  <p:par>
                    <p:cTn id="53" fill="hold">
                      <p:stCondLst>
                        <p:cond delay="indefinite"/>
                      </p:stCondLst>
                      <p:childTnLst>
                        <p:par>
                          <p:cTn id="54" fill="hold">
                            <p:stCondLst>
                              <p:cond delay="0"/>
                            </p:stCondLst>
                            <p:childTnLst>
                              <p:par>
                                <p:cTn id="55" presetID="23" presetClass="entr" presetSubtype="16" fill="hold" nodeType="clickEffect">
                                  <p:stCondLst>
                                    <p:cond delay="0"/>
                                  </p:stCondLst>
                                  <p:childTnLst>
                                    <p:set>
                                      <p:cBhvr>
                                        <p:cTn id="56" dur="1" fill="hold">
                                          <p:stCondLst>
                                            <p:cond delay="0"/>
                                          </p:stCondLst>
                                        </p:cTn>
                                        <p:tgtEl>
                                          <p:spTgt spid="7"/>
                                        </p:tgtEl>
                                        <p:attrNameLst>
                                          <p:attrName>style.visibility</p:attrName>
                                        </p:attrNameLst>
                                      </p:cBhvr>
                                      <p:to>
                                        <p:strVal val="visible"/>
                                      </p:to>
                                    </p:set>
                                    <p:anim calcmode="lin" valueType="num">
                                      <p:cBhvr>
                                        <p:cTn id="57" dur="500" fill="hold"/>
                                        <p:tgtEl>
                                          <p:spTgt spid="7"/>
                                        </p:tgtEl>
                                        <p:attrNameLst>
                                          <p:attrName>ppt_w</p:attrName>
                                        </p:attrNameLst>
                                      </p:cBhvr>
                                      <p:tavLst>
                                        <p:tav tm="0">
                                          <p:val>
                                            <p:fltVal val="0"/>
                                          </p:val>
                                        </p:tav>
                                        <p:tav tm="100000">
                                          <p:val>
                                            <p:strVal val="#ppt_w"/>
                                          </p:val>
                                        </p:tav>
                                      </p:tavLst>
                                    </p:anim>
                                    <p:anim calcmode="lin" valueType="num">
                                      <p:cBhvr>
                                        <p:cTn id="58" dur="500" fill="hold"/>
                                        <p:tgtEl>
                                          <p:spTgt spid="7"/>
                                        </p:tgtEl>
                                        <p:attrNameLst>
                                          <p:attrName>ppt_h</p:attrName>
                                        </p:attrNameLst>
                                      </p:cBhvr>
                                      <p:tavLst>
                                        <p:tav tm="0">
                                          <p:val>
                                            <p:fltVal val="0"/>
                                          </p:val>
                                        </p:tav>
                                        <p:tav tm="100000">
                                          <p:val>
                                            <p:strVal val="#ppt_h"/>
                                          </p:val>
                                        </p:tav>
                                      </p:tavLst>
                                    </p:anim>
                                  </p:childTnLst>
                                </p:cTn>
                              </p:par>
                            </p:childTnLst>
                          </p:cTn>
                        </p:par>
                      </p:childTnLst>
                    </p:cTn>
                  </p:par>
                  <p:par>
                    <p:cTn id="59" fill="hold">
                      <p:stCondLst>
                        <p:cond delay="indefinite"/>
                      </p:stCondLst>
                      <p:childTnLst>
                        <p:par>
                          <p:cTn id="60" fill="hold">
                            <p:stCondLst>
                              <p:cond delay="0"/>
                            </p:stCondLst>
                            <p:childTnLst>
                              <p:par>
                                <p:cTn id="61" presetID="23" presetClass="entr" presetSubtype="16" fill="hold" nodeType="clickEffect">
                                  <p:stCondLst>
                                    <p:cond delay="0"/>
                                  </p:stCondLst>
                                  <p:childTnLst>
                                    <p:set>
                                      <p:cBhvr>
                                        <p:cTn id="62" dur="1" fill="hold">
                                          <p:stCondLst>
                                            <p:cond delay="0"/>
                                          </p:stCondLst>
                                        </p:cTn>
                                        <p:tgtEl>
                                          <p:spTgt spid="17"/>
                                        </p:tgtEl>
                                        <p:attrNameLst>
                                          <p:attrName>style.visibility</p:attrName>
                                        </p:attrNameLst>
                                      </p:cBhvr>
                                      <p:to>
                                        <p:strVal val="visible"/>
                                      </p:to>
                                    </p:set>
                                    <p:anim calcmode="lin" valueType="num">
                                      <p:cBhvr>
                                        <p:cTn id="63" dur="500" fill="hold"/>
                                        <p:tgtEl>
                                          <p:spTgt spid="17"/>
                                        </p:tgtEl>
                                        <p:attrNameLst>
                                          <p:attrName>ppt_w</p:attrName>
                                        </p:attrNameLst>
                                      </p:cBhvr>
                                      <p:tavLst>
                                        <p:tav tm="0">
                                          <p:val>
                                            <p:fltVal val="0"/>
                                          </p:val>
                                        </p:tav>
                                        <p:tav tm="100000">
                                          <p:val>
                                            <p:strVal val="#ppt_w"/>
                                          </p:val>
                                        </p:tav>
                                      </p:tavLst>
                                    </p:anim>
                                    <p:anim calcmode="lin" valueType="num">
                                      <p:cBhvr>
                                        <p:cTn id="64" dur="500" fill="hold"/>
                                        <p:tgtEl>
                                          <p:spTgt spid="17"/>
                                        </p:tgtEl>
                                        <p:attrNameLst>
                                          <p:attrName>ppt_h</p:attrName>
                                        </p:attrNameLst>
                                      </p:cBhvr>
                                      <p:tavLst>
                                        <p:tav tm="0">
                                          <p:val>
                                            <p:fltVal val="0"/>
                                          </p:val>
                                        </p:tav>
                                        <p:tav tm="100000">
                                          <p:val>
                                            <p:strVal val="#ppt_h"/>
                                          </p:val>
                                        </p:tav>
                                      </p:tavLst>
                                    </p:anim>
                                  </p:childTnLst>
                                </p:cTn>
                              </p:par>
                            </p:childTnLst>
                          </p:cTn>
                        </p:par>
                      </p:childTnLst>
                    </p:cTn>
                  </p:par>
                  <p:par>
                    <p:cTn id="65" fill="hold">
                      <p:stCondLst>
                        <p:cond delay="indefinite"/>
                      </p:stCondLst>
                      <p:childTnLst>
                        <p:par>
                          <p:cTn id="66" fill="hold">
                            <p:stCondLst>
                              <p:cond delay="0"/>
                            </p:stCondLst>
                            <p:childTnLst>
                              <p:par>
                                <p:cTn id="67" presetID="23" presetClass="entr" presetSubtype="16" fill="hold" nodeType="clickEffect">
                                  <p:stCondLst>
                                    <p:cond delay="0"/>
                                  </p:stCondLst>
                                  <p:childTnLst>
                                    <p:set>
                                      <p:cBhvr>
                                        <p:cTn id="68" dur="1" fill="hold">
                                          <p:stCondLst>
                                            <p:cond delay="0"/>
                                          </p:stCondLst>
                                        </p:cTn>
                                        <p:tgtEl>
                                          <p:spTgt spid="10"/>
                                        </p:tgtEl>
                                        <p:attrNameLst>
                                          <p:attrName>style.visibility</p:attrName>
                                        </p:attrNameLst>
                                      </p:cBhvr>
                                      <p:to>
                                        <p:strVal val="visible"/>
                                      </p:to>
                                    </p:set>
                                    <p:anim calcmode="lin" valueType="num">
                                      <p:cBhvr>
                                        <p:cTn id="69" dur="500" fill="hold"/>
                                        <p:tgtEl>
                                          <p:spTgt spid="10"/>
                                        </p:tgtEl>
                                        <p:attrNameLst>
                                          <p:attrName>ppt_w</p:attrName>
                                        </p:attrNameLst>
                                      </p:cBhvr>
                                      <p:tavLst>
                                        <p:tav tm="0">
                                          <p:val>
                                            <p:fltVal val="0"/>
                                          </p:val>
                                        </p:tav>
                                        <p:tav tm="100000">
                                          <p:val>
                                            <p:strVal val="#ppt_w"/>
                                          </p:val>
                                        </p:tav>
                                      </p:tavLst>
                                    </p:anim>
                                    <p:anim calcmode="lin" valueType="num">
                                      <p:cBhvr>
                                        <p:cTn id="70" dur="500" fill="hold"/>
                                        <p:tgtEl>
                                          <p:spTgt spid="10"/>
                                        </p:tgtEl>
                                        <p:attrNameLst>
                                          <p:attrName>ppt_h</p:attrName>
                                        </p:attrNameLst>
                                      </p:cBhvr>
                                      <p:tavLst>
                                        <p:tav tm="0">
                                          <p:val>
                                            <p:fltVal val="0"/>
                                          </p:val>
                                        </p:tav>
                                        <p:tav tm="100000">
                                          <p:val>
                                            <p:strVal val="#ppt_h"/>
                                          </p:val>
                                        </p:tav>
                                      </p:tavLst>
                                    </p:anim>
                                  </p:childTnLst>
                                </p:cTn>
                              </p:par>
                            </p:childTnLst>
                          </p:cTn>
                        </p:par>
                      </p:childTnLst>
                    </p:cTn>
                  </p:par>
                  <p:par>
                    <p:cTn id="71" fill="hold">
                      <p:stCondLst>
                        <p:cond delay="indefinite"/>
                      </p:stCondLst>
                      <p:childTnLst>
                        <p:par>
                          <p:cTn id="72" fill="hold">
                            <p:stCondLst>
                              <p:cond delay="0"/>
                            </p:stCondLst>
                            <p:childTnLst>
                              <p:par>
                                <p:cTn id="73" presetID="23" presetClass="entr" presetSubtype="16" fill="hold" nodeType="clickEffect">
                                  <p:stCondLst>
                                    <p:cond delay="0"/>
                                  </p:stCondLst>
                                  <p:childTnLst>
                                    <p:set>
                                      <p:cBhvr>
                                        <p:cTn id="74" dur="1" fill="hold">
                                          <p:stCondLst>
                                            <p:cond delay="0"/>
                                          </p:stCondLst>
                                        </p:cTn>
                                        <p:tgtEl>
                                          <p:spTgt spid="20"/>
                                        </p:tgtEl>
                                        <p:attrNameLst>
                                          <p:attrName>style.visibility</p:attrName>
                                        </p:attrNameLst>
                                      </p:cBhvr>
                                      <p:to>
                                        <p:strVal val="visible"/>
                                      </p:to>
                                    </p:set>
                                    <p:anim calcmode="lin" valueType="num">
                                      <p:cBhvr>
                                        <p:cTn id="75" dur="500" fill="hold"/>
                                        <p:tgtEl>
                                          <p:spTgt spid="20"/>
                                        </p:tgtEl>
                                        <p:attrNameLst>
                                          <p:attrName>ppt_w</p:attrName>
                                        </p:attrNameLst>
                                      </p:cBhvr>
                                      <p:tavLst>
                                        <p:tav tm="0">
                                          <p:val>
                                            <p:fltVal val="0"/>
                                          </p:val>
                                        </p:tav>
                                        <p:tav tm="100000">
                                          <p:val>
                                            <p:strVal val="#ppt_w"/>
                                          </p:val>
                                        </p:tav>
                                      </p:tavLst>
                                    </p:anim>
                                    <p:anim calcmode="lin" valueType="num">
                                      <p:cBhvr>
                                        <p:cTn id="76" dur="500" fill="hold"/>
                                        <p:tgtEl>
                                          <p:spTgt spid="20"/>
                                        </p:tgtEl>
                                        <p:attrNameLst>
                                          <p:attrName>ppt_h</p:attrName>
                                        </p:attrNameLst>
                                      </p:cBhvr>
                                      <p:tavLst>
                                        <p:tav tm="0">
                                          <p:val>
                                            <p:fltVal val="0"/>
                                          </p:val>
                                        </p:tav>
                                        <p:tav tm="100000">
                                          <p:val>
                                            <p:strVal val="#ppt_h"/>
                                          </p:val>
                                        </p:tav>
                                      </p:tavLst>
                                    </p:anim>
                                  </p:childTnLst>
                                </p:cTn>
                              </p:par>
                            </p:childTnLst>
                          </p:cTn>
                        </p:par>
                      </p:childTnLst>
                    </p:cTn>
                  </p:par>
                  <p:par>
                    <p:cTn id="77" fill="hold">
                      <p:stCondLst>
                        <p:cond delay="indefinite"/>
                      </p:stCondLst>
                      <p:childTnLst>
                        <p:par>
                          <p:cTn id="78" fill="hold">
                            <p:stCondLst>
                              <p:cond delay="0"/>
                            </p:stCondLst>
                            <p:childTnLst>
                              <p:par>
                                <p:cTn id="79" presetID="1" presetClass="entr" presetSubtype="0" fill="hold" nodeType="clickEffect">
                                  <p:stCondLst>
                                    <p:cond delay="0"/>
                                  </p:stCondLst>
                                  <p:childTnLst>
                                    <p:set>
                                      <p:cBhvr>
                                        <p:cTn id="80" dur="1" fill="hold">
                                          <p:stCondLst>
                                            <p:cond delay="0"/>
                                          </p:stCondLst>
                                        </p:cTn>
                                        <p:tgtEl>
                                          <p:spTgt spid="29"/>
                                        </p:tgtEl>
                                        <p:attrNameLst>
                                          <p:attrName>style.visibility</p:attrName>
                                        </p:attrNameLst>
                                      </p:cBhvr>
                                      <p:to>
                                        <p:strVal val="visible"/>
                                      </p:to>
                                    </p:set>
                                  </p:childTnLst>
                                </p:cTn>
                              </p:par>
                              <p:par>
                                <p:cTn id="81" presetID="35" presetClass="emph" presetSubtype="0" repeatCount="indefinite" fill="hold" nodeType="withEffect">
                                  <p:stCondLst>
                                    <p:cond delay="0"/>
                                  </p:stCondLst>
                                  <p:endCondLst>
                                    <p:cond evt="onNext" delay="0">
                                      <p:tgtEl>
                                        <p:sldTgt/>
                                      </p:tgtEl>
                                    </p:cond>
                                  </p:endCondLst>
                                  <p:childTnLst>
                                    <p:anim calcmode="discrete" valueType="str">
                                      <p:cBhvr>
                                        <p:cTn id="82" dur="500" fill="hold"/>
                                        <p:tgtEl>
                                          <p:spTgt spid="29"/>
                                        </p:tgtEl>
                                        <p:attrNameLst>
                                          <p:attrName>style.visibility</p:attrName>
                                        </p:attrNameLst>
                                      </p:cBhvr>
                                      <p:tavLst>
                                        <p:tav tm="0">
                                          <p:val>
                                            <p:strVal val="hidden"/>
                                          </p:val>
                                        </p:tav>
                                        <p:tav tm="50000">
                                          <p:val>
                                            <p:strVal val="visible"/>
                                          </p:val>
                                        </p:tav>
                                      </p:tavLst>
                                    </p:anim>
                                  </p:childTnLst>
                                </p:cTn>
                              </p:par>
                            </p:childTnLst>
                          </p:cTn>
                        </p:par>
                      </p:childTnLst>
                    </p:cTn>
                  </p:par>
                  <p:par>
                    <p:cTn id="83" fill="hold">
                      <p:stCondLst>
                        <p:cond delay="indefinite"/>
                      </p:stCondLst>
                      <p:childTnLst>
                        <p:par>
                          <p:cTn id="84" fill="hold">
                            <p:stCondLst>
                              <p:cond delay="0"/>
                            </p:stCondLst>
                            <p:childTnLst>
                              <p:par>
                                <p:cTn id="85" presetID="23" presetClass="entr" presetSubtype="16" fill="hold" nodeType="clickEffect">
                                  <p:stCondLst>
                                    <p:cond delay="0"/>
                                  </p:stCondLst>
                                  <p:childTnLst>
                                    <p:set>
                                      <p:cBhvr>
                                        <p:cTn id="86" dur="1" fill="hold">
                                          <p:stCondLst>
                                            <p:cond delay="0"/>
                                          </p:stCondLst>
                                        </p:cTn>
                                        <p:tgtEl>
                                          <p:spTgt spid="12"/>
                                        </p:tgtEl>
                                        <p:attrNameLst>
                                          <p:attrName>style.visibility</p:attrName>
                                        </p:attrNameLst>
                                      </p:cBhvr>
                                      <p:to>
                                        <p:strVal val="visible"/>
                                      </p:to>
                                    </p:set>
                                    <p:anim calcmode="lin" valueType="num">
                                      <p:cBhvr>
                                        <p:cTn id="87" dur="500" fill="hold"/>
                                        <p:tgtEl>
                                          <p:spTgt spid="12"/>
                                        </p:tgtEl>
                                        <p:attrNameLst>
                                          <p:attrName>ppt_w</p:attrName>
                                        </p:attrNameLst>
                                      </p:cBhvr>
                                      <p:tavLst>
                                        <p:tav tm="0">
                                          <p:val>
                                            <p:fltVal val="0"/>
                                          </p:val>
                                        </p:tav>
                                        <p:tav tm="100000">
                                          <p:val>
                                            <p:strVal val="#ppt_w"/>
                                          </p:val>
                                        </p:tav>
                                      </p:tavLst>
                                    </p:anim>
                                    <p:anim calcmode="lin" valueType="num">
                                      <p:cBhvr>
                                        <p:cTn id="88" dur="500" fill="hold"/>
                                        <p:tgtEl>
                                          <p:spTgt spid="12"/>
                                        </p:tgtEl>
                                        <p:attrNameLst>
                                          <p:attrName>ppt_h</p:attrName>
                                        </p:attrNameLst>
                                      </p:cBhvr>
                                      <p:tavLst>
                                        <p:tav tm="0">
                                          <p:val>
                                            <p:fltVal val="0"/>
                                          </p:val>
                                        </p:tav>
                                        <p:tav tm="100000">
                                          <p:val>
                                            <p:strVal val="#ppt_h"/>
                                          </p:val>
                                        </p:tav>
                                      </p:tavLst>
                                    </p:anim>
                                  </p:childTnLst>
                                </p:cTn>
                              </p:par>
                            </p:childTnLst>
                          </p:cTn>
                        </p:par>
                      </p:childTnLst>
                    </p:cTn>
                  </p:par>
                  <p:par>
                    <p:cTn id="89" fill="hold">
                      <p:stCondLst>
                        <p:cond delay="indefinite"/>
                      </p:stCondLst>
                      <p:childTnLst>
                        <p:par>
                          <p:cTn id="90" fill="hold">
                            <p:stCondLst>
                              <p:cond delay="0"/>
                            </p:stCondLst>
                            <p:childTnLst>
                              <p:par>
                                <p:cTn id="91" presetID="23" presetClass="entr" presetSubtype="16" fill="hold" nodeType="clickEffect">
                                  <p:stCondLst>
                                    <p:cond delay="0"/>
                                  </p:stCondLst>
                                  <p:childTnLst>
                                    <p:set>
                                      <p:cBhvr>
                                        <p:cTn id="92" dur="1" fill="hold">
                                          <p:stCondLst>
                                            <p:cond delay="0"/>
                                          </p:stCondLst>
                                        </p:cTn>
                                        <p:tgtEl>
                                          <p:spTgt spid="11"/>
                                        </p:tgtEl>
                                        <p:attrNameLst>
                                          <p:attrName>style.visibility</p:attrName>
                                        </p:attrNameLst>
                                      </p:cBhvr>
                                      <p:to>
                                        <p:strVal val="visible"/>
                                      </p:to>
                                    </p:set>
                                    <p:anim calcmode="lin" valueType="num">
                                      <p:cBhvr>
                                        <p:cTn id="93" dur="500" fill="hold"/>
                                        <p:tgtEl>
                                          <p:spTgt spid="11"/>
                                        </p:tgtEl>
                                        <p:attrNameLst>
                                          <p:attrName>ppt_w</p:attrName>
                                        </p:attrNameLst>
                                      </p:cBhvr>
                                      <p:tavLst>
                                        <p:tav tm="0">
                                          <p:val>
                                            <p:fltVal val="0"/>
                                          </p:val>
                                        </p:tav>
                                        <p:tav tm="100000">
                                          <p:val>
                                            <p:strVal val="#ppt_w"/>
                                          </p:val>
                                        </p:tav>
                                      </p:tavLst>
                                    </p:anim>
                                    <p:anim calcmode="lin" valueType="num">
                                      <p:cBhvr>
                                        <p:cTn id="94" dur="500" fill="hold"/>
                                        <p:tgtEl>
                                          <p:spTgt spid="11"/>
                                        </p:tgtEl>
                                        <p:attrNameLst>
                                          <p:attrName>ppt_h</p:attrName>
                                        </p:attrNameLst>
                                      </p:cBhvr>
                                      <p:tavLst>
                                        <p:tav tm="0">
                                          <p:val>
                                            <p:fltVal val="0"/>
                                          </p:val>
                                        </p:tav>
                                        <p:tav tm="100000">
                                          <p:val>
                                            <p:strVal val="#ppt_h"/>
                                          </p:val>
                                        </p:tav>
                                      </p:tavLst>
                                    </p:anim>
                                  </p:childTnLst>
                                </p:cTn>
                              </p:par>
                            </p:childTnLst>
                          </p:cTn>
                        </p:par>
                      </p:childTnLst>
                    </p:cTn>
                  </p:par>
                  <p:par>
                    <p:cTn id="95" fill="hold">
                      <p:stCondLst>
                        <p:cond delay="indefinite"/>
                      </p:stCondLst>
                      <p:childTnLst>
                        <p:par>
                          <p:cTn id="96" fill="hold">
                            <p:stCondLst>
                              <p:cond delay="0"/>
                            </p:stCondLst>
                            <p:childTnLst>
                              <p:par>
                                <p:cTn id="97" presetID="23" presetClass="entr" presetSubtype="16" fill="hold" nodeType="clickEffect">
                                  <p:stCondLst>
                                    <p:cond delay="0"/>
                                  </p:stCondLst>
                                  <p:childTnLst>
                                    <p:set>
                                      <p:cBhvr>
                                        <p:cTn id="98" dur="1" fill="hold">
                                          <p:stCondLst>
                                            <p:cond delay="0"/>
                                          </p:stCondLst>
                                        </p:cTn>
                                        <p:tgtEl>
                                          <p:spTgt spid="23"/>
                                        </p:tgtEl>
                                        <p:attrNameLst>
                                          <p:attrName>style.visibility</p:attrName>
                                        </p:attrNameLst>
                                      </p:cBhvr>
                                      <p:to>
                                        <p:strVal val="visible"/>
                                      </p:to>
                                    </p:set>
                                    <p:anim calcmode="lin" valueType="num">
                                      <p:cBhvr>
                                        <p:cTn id="99" dur="500" fill="hold"/>
                                        <p:tgtEl>
                                          <p:spTgt spid="23"/>
                                        </p:tgtEl>
                                        <p:attrNameLst>
                                          <p:attrName>ppt_w</p:attrName>
                                        </p:attrNameLst>
                                      </p:cBhvr>
                                      <p:tavLst>
                                        <p:tav tm="0">
                                          <p:val>
                                            <p:fltVal val="0"/>
                                          </p:val>
                                        </p:tav>
                                        <p:tav tm="100000">
                                          <p:val>
                                            <p:strVal val="#ppt_w"/>
                                          </p:val>
                                        </p:tav>
                                      </p:tavLst>
                                    </p:anim>
                                    <p:anim calcmode="lin" valueType="num">
                                      <p:cBhvr>
                                        <p:cTn id="100" dur="500" fill="hold"/>
                                        <p:tgtEl>
                                          <p:spTgt spid="23"/>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Shape 8059"/>
        <p:cNvGrpSpPr/>
        <p:nvPr/>
      </p:nvGrpSpPr>
      <p:grpSpPr>
        <a:xfrm>
          <a:off x="0" y="0"/>
          <a:ext cx="0" cy="0"/>
          <a:chOff x="0" y="0"/>
          <a:chExt cx="0" cy="0"/>
        </a:xfrm>
      </p:grpSpPr>
      <p:sp>
        <p:nvSpPr>
          <p:cNvPr id="8084" name="Google Shape;8084;p78"/>
          <p:cNvSpPr/>
          <p:nvPr/>
        </p:nvSpPr>
        <p:spPr>
          <a:xfrm rot="-1158613">
            <a:off x="772029" y="1084055"/>
            <a:ext cx="11335" cy="131857"/>
          </a:xfrm>
          <a:custGeom>
            <a:avLst/>
            <a:gdLst/>
            <a:ahLst/>
            <a:cxnLst/>
            <a:rect l="l" t="t" r="r" b="b"/>
            <a:pathLst>
              <a:path w="144" h="1675" extrusionOk="0">
                <a:moveTo>
                  <a:pt x="36" y="1"/>
                </a:moveTo>
                <a:lnTo>
                  <a:pt x="0" y="1"/>
                </a:lnTo>
                <a:cubicBezTo>
                  <a:pt x="84" y="563"/>
                  <a:pt x="132" y="1112"/>
                  <a:pt x="144" y="1674"/>
                </a:cubicBezTo>
                <a:cubicBezTo>
                  <a:pt x="144" y="1112"/>
                  <a:pt x="120" y="563"/>
                  <a:pt x="36" y="1"/>
                </a:cubicBezTo>
                <a:close/>
              </a:path>
            </a:pathLst>
          </a:custGeom>
          <a:solidFill>
            <a:srgbClr val="FDDAE9"/>
          </a:solidFill>
          <a:ln>
            <a:noFill/>
          </a:ln>
          <a:effectLst>
            <a:outerShdw blurRad="28575" dist="28575" dir="5880000" algn="bl" rotWithShape="0">
              <a:srgbClr val="000000">
                <a:alpha val="11000"/>
              </a:srgb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nvGrpSpPr>
          <p:cNvPr id="8085" name="Google Shape;8085;p78"/>
          <p:cNvGrpSpPr/>
          <p:nvPr/>
        </p:nvGrpSpPr>
        <p:grpSpPr>
          <a:xfrm>
            <a:off x="112167" y="438192"/>
            <a:ext cx="2665564" cy="2483617"/>
            <a:chOff x="84125" y="328644"/>
            <a:chExt cx="1999173" cy="1862713"/>
          </a:xfrm>
        </p:grpSpPr>
        <p:sp>
          <p:nvSpPr>
            <p:cNvPr id="8086" name="Google Shape;8086;p78"/>
            <p:cNvSpPr/>
            <p:nvPr/>
          </p:nvSpPr>
          <p:spPr>
            <a:xfrm rot="-1158629">
              <a:off x="270479" y="558083"/>
              <a:ext cx="1626465" cy="1403835"/>
            </a:xfrm>
            <a:custGeom>
              <a:avLst/>
              <a:gdLst/>
              <a:ahLst/>
              <a:cxnLst/>
              <a:rect l="l" t="t" r="r" b="b"/>
              <a:pathLst>
                <a:path w="26024" h="22461" extrusionOk="0">
                  <a:moveTo>
                    <a:pt x="18290" y="1172"/>
                  </a:moveTo>
                  <a:cubicBezTo>
                    <a:pt x="14405" y="0"/>
                    <a:pt x="11883" y="3025"/>
                    <a:pt x="11883" y="3025"/>
                  </a:cubicBezTo>
                  <a:cubicBezTo>
                    <a:pt x="11883" y="3025"/>
                    <a:pt x="9946" y="706"/>
                    <a:pt x="6874" y="909"/>
                  </a:cubicBezTo>
                  <a:cubicBezTo>
                    <a:pt x="7125" y="2570"/>
                    <a:pt x="7233" y="5439"/>
                    <a:pt x="5500" y="7603"/>
                  </a:cubicBezTo>
                  <a:cubicBezTo>
                    <a:pt x="4113" y="9336"/>
                    <a:pt x="2176" y="10531"/>
                    <a:pt x="1" y="11009"/>
                  </a:cubicBezTo>
                  <a:cubicBezTo>
                    <a:pt x="216" y="11918"/>
                    <a:pt x="527" y="12802"/>
                    <a:pt x="921" y="13651"/>
                  </a:cubicBezTo>
                  <a:cubicBezTo>
                    <a:pt x="3635" y="19473"/>
                    <a:pt x="11871" y="22461"/>
                    <a:pt x="11871" y="22461"/>
                  </a:cubicBezTo>
                  <a:cubicBezTo>
                    <a:pt x="11871" y="22461"/>
                    <a:pt x="20119" y="19473"/>
                    <a:pt x="22832" y="13651"/>
                  </a:cubicBezTo>
                  <a:cubicBezTo>
                    <a:pt x="26024" y="6802"/>
                    <a:pt x="22163" y="2343"/>
                    <a:pt x="18290" y="1172"/>
                  </a:cubicBezTo>
                  <a:close/>
                </a:path>
              </a:pathLst>
            </a:custGeom>
            <a:gradFill>
              <a:gsLst>
                <a:gs pos="0">
                  <a:srgbClr val="CB7EFE"/>
                </a:gs>
                <a:gs pos="100000">
                  <a:srgbClr val="F6E8FF"/>
                </a:gs>
              </a:gsLst>
              <a:lin ang="13500032" scaled="0"/>
            </a:gradFill>
            <a:ln>
              <a:noFill/>
            </a:ln>
            <a:effectLst>
              <a:outerShdw blurRad="28575" dist="28575" dir="5880000" algn="bl" rotWithShape="0">
                <a:srgbClr val="000000">
                  <a:alpha val="11000"/>
                </a:srgb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087" name="Google Shape;8087;p78"/>
            <p:cNvSpPr/>
            <p:nvPr/>
          </p:nvSpPr>
          <p:spPr>
            <a:xfrm rot="-1158629">
              <a:off x="200033" y="834730"/>
              <a:ext cx="452803" cy="620885"/>
            </a:xfrm>
            <a:custGeom>
              <a:avLst/>
              <a:gdLst/>
              <a:ahLst/>
              <a:cxnLst/>
              <a:rect l="l" t="t" r="r" b="b"/>
              <a:pathLst>
                <a:path w="7245" h="9934" extrusionOk="0">
                  <a:moveTo>
                    <a:pt x="6802" y="0"/>
                  </a:moveTo>
                  <a:cubicBezTo>
                    <a:pt x="5248" y="2032"/>
                    <a:pt x="2989" y="5427"/>
                    <a:pt x="1" y="9934"/>
                  </a:cubicBezTo>
                  <a:cubicBezTo>
                    <a:pt x="5428" y="9097"/>
                    <a:pt x="7244" y="4865"/>
                    <a:pt x="6946" y="1375"/>
                  </a:cubicBezTo>
                  <a:cubicBezTo>
                    <a:pt x="6898" y="861"/>
                    <a:pt x="6934" y="419"/>
                    <a:pt x="6802" y="0"/>
                  </a:cubicBezTo>
                  <a:close/>
                </a:path>
              </a:pathLst>
            </a:custGeom>
            <a:solidFill>
              <a:srgbClr val="FBB6D3"/>
            </a:solidFill>
            <a:ln>
              <a:noFill/>
            </a:ln>
            <a:effectLst>
              <a:outerShdw blurRad="28575" dist="28575" dir="5880000" algn="bl" rotWithShape="0">
                <a:srgbClr val="000000">
                  <a:alpha val="11000"/>
                </a:srgb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088" name="Google Shape;8088;p78"/>
            <p:cNvSpPr/>
            <p:nvPr/>
          </p:nvSpPr>
          <p:spPr>
            <a:xfrm rot="-1158629">
              <a:off x="181775" y="826938"/>
              <a:ext cx="476740" cy="632135"/>
            </a:xfrm>
            <a:custGeom>
              <a:avLst/>
              <a:gdLst/>
              <a:ahLst/>
              <a:cxnLst/>
              <a:rect l="l" t="t" r="r" b="b"/>
              <a:pathLst>
                <a:path w="7628" h="10114" extrusionOk="0">
                  <a:moveTo>
                    <a:pt x="7053" y="1"/>
                  </a:moveTo>
                  <a:cubicBezTo>
                    <a:pt x="7197" y="455"/>
                    <a:pt x="7280" y="921"/>
                    <a:pt x="7328" y="1399"/>
                  </a:cubicBezTo>
                  <a:cubicBezTo>
                    <a:pt x="7627" y="4890"/>
                    <a:pt x="5631" y="9265"/>
                    <a:pt x="204" y="10113"/>
                  </a:cubicBezTo>
                  <a:cubicBezTo>
                    <a:pt x="1" y="9002"/>
                    <a:pt x="5404" y="371"/>
                    <a:pt x="7053" y="1"/>
                  </a:cubicBezTo>
                  <a:close/>
                </a:path>
              </a:pathLst>
            </a:custGeom>
            <a:gradFill>
              <a:gsLst>
                <a:gs pos="0">
                  <a:srgbClr val="D9D9D9"/>
                </a:gs>
                <a:gs pos="30000">
                  <a:srgbClr val="E4E4E4"/>
                </a:gs>
                <a:gs pos="43000">
                  <a:schemeClr val="accent6"/>
                </a:gs>
                <a:gs pos="54000">
                  <a:srgbClr val="EDEDED"/>
                </a:gs>
                <a:gs pos="100000">
                  <a:srgbClr val="EFEFEF"/>
                </a:gs>
              </a:gsLst>
              <a:lin ang="13199916" scaled="0"/>
            </a:gradFill>
            <a:ln>
              <a:noFill/>
            </a:ln>
            <a:effectLst>
              <a:outerShdw blurRad="28575" dist="28575" dir="5880000" algn="bl" rotWithShape="0">
                <a:srgbClr val="000000">
                  <a:alpha val="11000"/>
                </a:srgb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8089" name="Google Shape;8089;p78"/>
          <p:cNvGrpSpPr/>
          <p:nvPr/>
        </p:nvGrpSpPr>
        <p:grpSpPr>
          <a:xfrm rot="-6183101" flipH="1">
            <a:off x="5398860" y="5477321"/>
            <a:ext cx="1394272" cy="1412164"/>
            <a:chOff x="1995929" y="2059999"/>
            <a:chExt cx="698259" cy="707219"/>
          </a:xfrm>
        </p:grpSpPr>
        <p:sp>
          <p:nvSpPr>
            <p:cNvPr id="8090" name="Google Shape;8090;p78"/>
            <p:cNvSpPr/>
            <p:nvPr/>
          </p:nvSpPr>
          <p:spPr>
            <a:xfrm>
              <a:off x="1995929" y="2059999"/>
              <a:ext cx="670070" cy="707219"/>
            </a:xfrm>
            <a:custGeom>
              <a:avLst/>
              <a:gdLst/>
              <a:ahLst/>
              <a:cxnLst/>
              <a:rect l="l" t="t" r="r" b="b"/>
              <a:pathLst>
                <a:path w="19390" h="20465" extrusionOk="0">
                  <a:moveTo>
                    <a:pt x="1172" y="11021"/>
                  </a:moveTo>
                  <a:cubicBezTo>
                    <a:pt x="1196" y="11308"/>
                    <a:pt x="108" y="11739"/>
                    <a:pt x="156" y="12014"/>
                  </a:cubicBezTo>
                  <a:cubicBezTo>
                    <a:pt x="204" y="12288"/>
                    <a:pt x="1375" y="12312"/>
                    <a:pt x="1447" y="12587"/>
                  </a:cubicBezTo>
                  <a:cubicBezTo>
                    <a:pt x="1519" y="12862"/>
                    <a:pt x="514" y="13472"/>
                    <a:pt x="610" y="13735"/>
                  </a:cubicBezTo>
                  <a:cubicBezTo>
                    <a:pt x="706" y="13998"/>
                    <a:pt x="1865" y="13819"/>
                    <a:pt x="1985" y="14082"/>
                  </a:cubicBezTo>
                  <a:cubicBezTo>
                    <a:pt x="2104" y="14333"/>
                    <a:pt x="1232" y="15110"/>
                    <a:pt x="1375" y="15349"/>
                  </a:cubicBezTo>
                  <a:cubicBezTo>
                    <a:pt x="1507" y="15588"/>
                    <a:pt x="2618" y="15217"/>
                    <a:pt x="2786" y="15444"/>
                  </a:cubicBezTo>
                  <a:cubicBezTo>
                    <a:pt x="2941" y="15671"/>
                    <a:pt x="2212" y="16592"/>
                    <a:pt x="2391" y="16807"/>
                  </a:cubicBezTo>
                  <a:cubicBezTo>
                    <a:pt x="2570" y="17022"/>
                    <a:pt x="3598" y="16460"/>
                    <a:pt x="3802" y="16663"/>
                  </a:cubicBezTo>
                  <a:cubicBezTo>
                    <a:pt x="4005" y="16855"/>
                    <a:pt x="3443" y="17883"/>
                    <a:pt x="3658" y="18062"/>
                  </a:cubicBezTo>
                  <a:cubicBezTo>
                    <a:pt x="3861" y="18241"/>
                    <a:pt x="4782" y="17524"/>
                    <a:pt x="5009" y="17680"/>
                  </a:cubicBezTo>
                  <a:cubicBezTo>
                    <a:pt x="5248" y="17835"/>
                    <a:pt x="4866" y="18947"/>
                    <a:pt x="5117" y="19090"/>
                  </a:cubicBezTo>
                  <a:cubicBezTo>
                    <a:pt x="5356" y="19233"/>
                    <a:pt x="6133" y="18349"/>
                    <a:pt x="6384" y="18468"/>
                  </a:cubicBezTo>
                  <a:cubicBezTo>
                    <a:pt x="6647" y="18588"/>
                    <a:pt x="6467" y="19747"/>
                    <a:pt x="6730" y="19843"/>
                  </a:cubicBezTo>
                  <a:cubicBezTo>
                    <a:pt x="6993" y="19939"/>
                    <a:pt x="7603" y="18947"/>
                    <a:pt x="7878" y="19018"/>
                  </a:cubicBezTo>
                  <a:cubicBezTo>
                    <a:pt x="8153" y="19090"/>
                    <a:pt x="8177" y="20261"/>
                    <a:pt x="8452" y="20309"/>
                  </a:cubicBezTo>
                  <a:cubicBezTo>
                    <a:pt x="8738" y="20357"/>
                    <a:pt x="9157" y="19257"/>
                    <a:pt x="9444" y="19293"/>
                  </a:cubicBezTo>
                  <a:cubicBezTo>
                    <a:pt x="9719" y="19317"/>
                    <a:pt x="9946" y="20465"/>
                    <a:pt x="10233" y="20465"/>
                  </a:cubicBezTo>
                  <a:cubicBezTo>
                    <a:pt x="10520" y="20465"/>
                    <a:pt x="10747" y="19317"/>
                    <a:pt x="11022" y="19293"/>
                  </a:cubicBezTo>
                  <a:cubicBezTo>
                    <a:pt x="11297" y="19269"/>
                    <a:pt x="11739" y="20357"/>
                    <a:pt x="12014" y="20309"/>
                  </a:cubicBezTo>
                  <a:cubicBezTo>
                    <a:pt x="12289" y="20261"/>
                    <a:pt x="12313" y="19090"/>
                    <a:pt x="12588" y="19018"/>
                  </a:cubicBezTo>
                  <a:cubicBezTo>
                    <a:pt x="12851" y="18947"/>
                    <a:pt x="13472" y="19939"/>
                    <a:pt x="13735" y="19843"/>
                  </a:cubicBezTo>
                  <a:cubicBezTo>
                    <a:pt x="13998" y="19747"/>
                    <a:pt x="13819" y="18588"/>
                    <a:pt x="14070" y="18468"/>
                  </a:cubicBezTo>
                  <a:cubicBezTo>
                    <a:pt x="14333" y="18349"/>
                    <a:pt x="15110" y="19233"/>
                    <a:pt x="15349" y="19090"/>
                  </a:cubicBezTo>
                  <a:cubicBezTo>
                    <a:pt x="15588" y="18947"/>
                    <a:pt x="15217" y="17835"/>
                    <a:pt x="15444" y="17680"/>
                  </a:cubicBezTo>
                  <a:cubicBezTo>
                    <a:pt x="15672" y="17524"/>
                    <a:pt x="16592" y="18253"/>
                    <a:pt x="16807" y="18062"/>
                  </a:cubicBezTo>
                  <a:cubicBezTo>
                    <a:pt x="17022" y="17883"/>
                    <a:pt x="16460" y="16855"/>
                    <a:pt x="16664" y="16663"/>
                  </a:cubicBezTo>
                  <a:cubicBezTo>
                    <a:pt x="16855" y="16460"/>
                    <a:pt x="17883" y="17022"/>
                    <a:pt x="18062" y="16807"/>
                  </a:cubicBezTo>
                  <a:cubicBezTo>
                    <a:pt x="18242" y="16592"/>
                    <a:pt x="17512" y="15671"/>
                    <a:pt x="17680" y="15444"/>
                  </a:cubicBezTo>
                  <a:cubicBezTo>
                    <a:pt x="17835" y="15217"/>
                    <a:pt x="18947" y="15600"/>
                    <a:pt x="19090" y="15349"/>
                  </a:cubicBezTo>
                  <a:cubicBezTo>
                    <a:pt x="19234" y="15098"/>
                    <a:pt x="18349" y="14333"/>
                    <a:pt x="18469" y="14070"/>
                  </a:cubicBezTo>
                  <a:cubicBezTo>
                    <a:pt x="18540" y="13914"/>
                    <a:pt x="19019" y="13926"/>
                    <a:pt x="19389" y="13890"/>
                  </a:cubicBezTo>
                  <a:lnTo>
                    <a:pt x="11165" y="1112"/>
                  </a:lnTo>
                  <a:cubicBezTo>
                    <a:pt x="11129" y="1148"/>
                    <a:pt x="11081" y="1172"/>
                    <a:pt x="11034" y="1172"/>
                  </a:cubicBezTo>
                  <a:cubicBezTo>
                    <a:pt x="10747" y="1148"/>
                    <a:pt x="10520" y="0"/>
                    <a:pt x="10233" y="0"/>
                  </a:cubicBezTo>
                  <a:cubicBezTo>
                    <a:pt x="9946" y="0"/>
                    <a:pt x="9719" y="1148"/>
                    <a:pt x="9444" y="1172"/>
                  </a:cubicBezTo>
                  <a:cubicBezTo>
                    <a:pt x="9169" y="1196"/>
                    <a:pt x="8738" y="108"/>
                    <a:pt x="8464" y="156"/>
                  </a:cubicBezTo>
                  <a:cubicBezTo>
                    <a:pt x="8189" y="203"/>
                    <a:pt x="8153" y="1375"/>
                    <a:pt x="7878" y="1447"/>
                  </a:cubicBezTo>
                  <a:cubicBezTo>
                    <a:pt x="7615" y="1518"/>
                    <a:pt x="7005" y="514"/>
                    <a:pt x="6730" y="610"/>
                  </a:cubicBezTo>
                  <a:cubicBezTo>
                    <a:pt x="6467" y="706"/>
                    <a:pt x="6647" y="1865"/>
                    <a:pt x="6396" y="1985"/>
                  </a:cubicBezTo>
                  <a:cubicBezTo>
                    <a:pt x="6133" y="2104"/>
                    <a:pt x="5356" y="1220"/>
                    <a:pt x="5117" y="1363"/>
                  </a:cubicBezTo>
                  <a:cubicBezTo>
                    <a:pt x="4877" y="1506"/>
                    <a:pt x="5248" y="2618"/>
                    <a:pt x="5021" y="2773"/>
                  </a:cubicBezTo>
                  <a:cubicBezTo>
                    <a:pt x="4782" y="2941"/>
                    <a:pt x="3873" y="2212"/>
                    <a:pt x="3658" y="2391"/>
                  </a:cubicBezTo>
                  <a:cubicBezTo>
                    <a:pt x="3443" y="2570"/>
                    <a:pt x="4005" y="3598"/>
                    <a:pt x="3802" y="3801"/>
                  </a:cubicBezTo>
                  <a:cubicBezTo>
                    <a:pt x="3610" y="3993"/>
                    <a:pt x="2582" y="3431"/>
                    <a:pt x="2403" y="3646"/>
                  </a:cubicBezTo>
                  <a:cubicBezTo>
                    <a:pt x="2212" y="3861"/>
                    <a:pt x="2953" y="4782"/>
                    <a:pt x="2786" y="5009"/>
                  </a:cubicBezTo>
                  <a:cubicBezTo>
                    <a:pt x="2630" y="5236"/>
                    <a:pt x="1519" y="4865"/>
                    <a:pt x="1375" y="5104"/>
                  </a:cubicBezTo>
                  <a:cubicBezTo>
                    <a:pt x="1232" y="5355"/>
                    <a:pt x="2116" y="6120"/>
                    <a:pt x="1997" y="6383"/>
                  </a:cubicBezTo>
                  <a:cubicBezTo>
                    <a:pt x="1877" y="6634"/>
                    <a:pt x="718" y="6455"/>
                    <a:pt x="622" y="6730"/>
                  </a:cubicBezTo>
                  <a:cubicBezTo>
                    <a:pt x="526" y="6993"/>
                    <a:pt x="1519" y="7603"/>
                    <a:pt x="1447" y="7866"/>
                  </a:cubicBezTo>
                  <a:cubicBezTo>
                    <a:pt x="1375" y="8141"/>
                    <a:pt x="204" y="8165"/>
                    <a:pt x="156" y="8451"/>
                  </a:cubicBezTo>
                  <a:cubicBezTo>
                    <a:pt x="108" y="8726"/>
                    <a:pt x="1208" y="9157"/>
                    <a:pt x="1172" y="9432"/>
                  </a:cubicBezTo>
                  <a:cubicBezTo>
                    <a:pt x="1148" y="9718"/>
                    <a:pt x="0" y="9946"/>
                    <a:pt x="0" y="10232"/>
                  </a:cubicBezTo>
                  <a:cubicBezTo>
                    <a:pt x="0" y="10507"/>
                    <a:pt x="1148" y="10746"/>
                    <a:pt x="1172" y="11021"/>
                  </a:cubicBezTo>
                  <a:close/>
                </a:path>
              </a:pathLst>
            </a:custGeom>
            <a:gradFill>
              <a:gsLst>
                <a:gs pos="0">
                  <a:srgbClr val="A2DCD7"/>
                </a:gs>
                <a:gs pos="100000">
                  <a:srgbClr val="E0FFFC"/>
                </a:gs>
              </a:gsLst>
              <a:lin ang="13500032" scaled="0"/>
            </a:gradFill>
            <a:ln>
              <a:noFill/>
            </a:ln>
            <a:effectLst>
              <a:outerShdw blurRad="28575" dist="19050" dir="5400000" algn="bl" rotWithShape="0">
                <a:srgbClr val="000000">
                  <a:alpha val="12000"/>
                </a:srgb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091" name="Google Shape;8091;p78"/>
            <p:cNvSpPr/>
            <p:nvPr/>
          </p:nvSpPr>
          <p:spPr>
            <a:xfrm>
              <a:off x="2355421" y="2098808"/>
              <a:ext cx="338767" cy="453602"/>
            </a:xfrm>
            <a:custGeom>
              <a:avLst/>
              <a:gdLst/>
              <a:ahLst/>
              <a:cxnLst/>
              <a:rect l="l" t="t" r="r" b="b"/>
              <a:pathLst>
                <a:path w="9803" h="13126" extrusionOk="0">
                  <a:moveTo>
                    <a:pt x="9455" y="13126"/>
                  </a:moveTo>
                  <a:cubicBezTo>
                    <a:pt x="9180" y="13102"/>
                    <a:pt x="9037" y="11942"/>
                    <a:pt x="8762" y="11895"/>
                  </a:cubicBezTo>
                  <a:cubicBezTo>
                    <a:pt x="8475" y="11847"/>
                    <a:pt x="7973" y="12899"/>
                    <a:pt x="7698" y="12827"/>
                  </a:cubicBezTo>
                  <a:cubicBezTo>
                    <a:pt x="7423" y="12767"/>
                    <a:pt x="7495" y="11596"/>
                    <a:pt x="7220" y="11500"/>
                  </a:cubicBezTo>
                  <a:cubicBezTo>
                    <a:pt x="6957" y="11405"/>
                    <a:pt x="6276" y="12361"/>
                    <a:pt x="6013" y="12241"/>
                  </a:cubicBezTo>
                  <a:cubicBezTo>
                    <a:pt x="5762" y="12134"/>
                    <a:pt x="6013" y="10986"/>
                    <a:pt x="5774" y="10855"/>
                  </a:cubicBezTo>
                  <a:cubicBezTo>
                    <a:pt x="5535" y="10711"/>
                    <a:pt x="4686" y="11536"/>
                    <a:pt x="4459" y="11369"/>
                  </a:cubicBezTo>
                  <a:cubicBezTo>
                    <a:pt x="4232" y="11213"/>
                    <a:pt x="4686" y="10137"/>
                    <a:pt x="4459" y="9958"/>
                  </a:cubicBezTo>
                  <a:cubicBezTo>
                    <a:pt x="4232" y="9779"/>
                    <a:pt x="3275" y="10436"/>
                    <a:pt x="3072" y="10245"/>
                  </a:cubicBezTo>
                  <a:cubicBezTo>
                    <a:pt x="2869" y="10042"/>
                    <a:pt x="3503" y="9062"/>
                    <a:pt x="3323" y="8847"/>
                  </a:cubicBezTo>
                  <a:cubicBezTo>
                    <a:pt x="3144" y="8631"/>
                    <a:pt x="2080" y="9121"/>
                    <a:pt x="1913" y="8894"/>
                  </a:cubicBezTo>
                  <a:cubicBezTo>
                    <a:pt x="1745" y="8655"/>
                    <a:pt x="2546" y="7807"/>
                    <a:pt x="2403" y="7567"/>
                  </a:cubicBezTo>
                  <a:cubicBezTo>
                    <a:pt x="2259" y="7316"/>
                    <a:pt x="1124" y="7603"/>
                    <a:pt x="1004" y="7352"/>
                  </a:cubicBezTo>
                  <a:cubicBezTo>
                    <a:pt x="873" y="7101"/>
                    <a:pt x="1817" y="6396"/>
                    <a:pt x="1709" y="6133"/>
                  </a:cubicBezTo>
                  <a:cubicBezTo>
                    <a:pt x="1614" y="5870"/>
                    <a:pt x="442" y="5954"/>
                    <a:pt x="371" y="5679"/>
                  </a:cubicBezTo>
                  <a:cubicBezTo>
                    <a:pt x="287" y="5404"/>
                    <a:pt x="1339" y="4878"/>
                    <a:pt x="1279" y="4603"/>
                  </a:cubicBezTo>
                  <a:cubicBezTo>
                    <a:pt x="1231" y="4328"/>
                    <a:pt x="72" y="4209"/>
                    <a:pt x="36" y="3934"/>
                  </a:cubicBezTo>
                  <a:cubicBezTo>
                    <a:pt x="12" y="3647"/>
                    <a:pt x="1136" y="3300"/>
                    <a:pt x="1136" y="3025"/>
                  </a:cubicBezTo>
                  <a:cubicBezTo>
                    <a:pt x="1136" y="2738"/>
                    <a:pt x="0" y="2427"/>
                    <a:pt x="24" y="2141"/>
                  </a:cubicBezTo>
                  <a:cubicBezTo>
                    <a:pt x="48" y="1866"/>
                    <a:pt x="1207" y="1722"/>
                    <a:pt x="1255" y="1435"/>
                  </a:cubicBezTo>
                  <a:cubicBezTo>
                    <a:pt x="1303" y="1160"/>
                    <a:pt x="239" y="658"/>
                    <a:pt x="311" y="383"/>
                  </a:cubicBezTo>
                  <a:cubicBezTo>
                    <a:pt x="371" y="156"/>
                    <a:pt x="1255" y="156"/>
                    <a:pt x="1566" y="1"/>
                  </a:cubicBezTo>
                  <a:lnTo>
                    <a:pt x="9802" y="12767"/>
                  </a:lnTo>
                  <a:cubicBezTo>
                    <a:pt x="9683" y="12970"/>
                    <a:pt x="9563" y="13126"/>
                    <a:pt x="9455" y="13126"/>
                  </a:cubicBezTo>
                  <a:close/>
                </a:path>
              </a:pathLst>
            </a:custGeom>
            <a:gradFill>
              <a:gsLst>
                <a:gs pos="0">
                  <a:srgbClr val="D9D9D9"/>
                </a:gs>
                <a:gs pos="30000">
                  <a:srgbClr val="E4E4E4"/>
                </a:gs>
                <a:gs pos="43000">
                  <a:schemeClr val="accent6"/>
                </a:gs>
                <a:gs pos="54000">
                  <a:srgbClr val="EDEDED"/>
                </a:gs>
                <a:gs pos="100000">
                  <a:srgbClr val="EFEFEF"/>
                </a:gs>
              </a:gsLst>
              <a:lin ang="8100019" scaled="0"/>
            </a:gradFill>
            <a:ln>
              <a:noFill/>
            </a:ln>
            <a:effectLst>
              <a:outerShdw blurRad="28575" dist="19050" dir="5400000" algn="bl" rotWithShape="0">
                <a:srgbClr val="000000">
                  <a:alpha val="12000"/>
                </a:srgb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8092" name="Google Shape;8092;p78"/>
          <p:cNvGrpSpPr/>
          <p:nvPr/>
        </p:nvGrpSpPr>
        <p:grpSpPr>
          <a:xfrm>
            <a:off x="10201909" y="1164151"/>
            <a:ext cx="2004243" cy="1969679"/>
            <a:chOff x="7651432" y="873113"/>
            <a:chExt cx="1503182" cy="1477259"/>
          </a:xfrm>
        </p:grpSpPr>
        <p:sp>
          <p:nvSpPr>
            <p:cNvPr id="8093" name="Google Shape;8093;p78"/>
            <p:cNvSpPr/>
            <p:nvPr/>
          </p:nvSpPr>
          <p:spPr>
            <a:xfrm rot="-2284690">
              <a:off x="7834152" y="1119129"/>
              <a:ext cx="1137743" cy="985227"/>
            </a:xfrm>
            <a:custGeom>
              <a:avLst/>
              <a:gdLst/>
              <a:ahLst/>
              <a:cxnLst/>
              <a:rect l="l" t="t" r="r" b="b"/>
              <a:pathLst>
                <a:path w="29347" h="25414" extrusionOk="0">
                  <a:moveTo>
                    <a:pt x="22007" y="1"/>
                  </a:moveTo>
                  <a:lnTo>
                    <a:pt x="7340" y="1"/>
                  </a:lnTo>
                  <a:lnTo>
                    <a:pt x="0" y="12707"/>
                  </a:lnTo>
                  <a:lnTo>
                    <a:pt x="7340" y="25414"/>
                  </a:lnTo>
                  <a:lnTo>
                    <a:pt x="12958" y="25414"/>
                  </a:lnTo>
                  <a:lnTo>
                    <a:pt x="26441" y="17740"/>
                  </a:lnTo>
                  <a:lnTo>
                    <a:pt x="29346" y="12707"/>
                  </a:lnTo>
                  <a:close/>
                </a:path>
              </a:pathLst>
            </a:custGeom>
            <a:gradFill>
              <a:gsLst>
                <a:gs pos="0">
                  <a:schemeClr val="accent3"/>
                </a:gs>
                <a:gs pos="100000">
                  <a:srgbClr val="FFF2DF"/>
                </a:gs>
              </a:gsLst>
              <a:lin ang="13500032" scaled="0"/>
            </a:gradFill>
            <a:ln>
              <a:noFill/>
            </a:ln>
            <a:effectLst>
              <a:outerShdw blurRad="57150" dist="19050" dir="5400000" algn="bl" rotWithShape="0">
                <a:srgbClr val="000000">
                  <a:alpha val="12000"/>
                </a:srgb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094" name="Google Shape;8094;p78"/>
            <p:cNvSpPr/>
            <p:nvPr/>
          </p:nvSpPr>
          <p:spPr>
            <a:xfrm rot="-2284690">
              <a:off x="8503197" y="1602322"/>
              <a:ext cx="522795" cy="310020"/>
            </a:xfrm>
            <a:custGeom>
              <a:avLst/>
              <a:gdLst/>
              <a:ahLst/>
              <a:cxnLst/>
              <a:rect l="l" t="t" r="r" b="b"/>
              <a:pathLst>
                <a:path w="13485" h="7997" extrusionOk="0">
                  <a:moveTo>
                    <a:pt x="4997" y="0"/>
                  </a:moveTo>
                  <a:cubicBezTo>
                    <a:pt x="2977" y="5104"/>
                    <a:pt x="1" y="7997"/>
                    <a:pt x="1" y="7997"/>
                  </a:cubicBezTo>
                  <a:lnTo>
                    <a:pt x="1" y="7997"/>
                  </a:lnTo>
                  <a:cubicBezTo>
                    <a:pt x="6276" y="3550"/>
                    <a:pt x="13484" y="323"/>
                    <a:pt x="13484" y="323"/>
                  </a:cubicBezTo>
                  <a:lnTo>
                    <a:pt x="13484" y="323"/>
                  </a:lnTo>
                  <a:cubicBezTo>
                    <a:pt x="12480" y="548"/>
                    <a:pt x="11410" y="631"/>
                    <a:pt x="10379" y="631"/>
                  </a:cubicBezTo>
                  <a:cubicBezTo>
                    <a:pt x="7535" y="631"/>
                    <a:pt x="4997" y="0"/>
                    <a:pt x="4997" y="0"/>
                  </a:cubicBezTo>
                  <a:close/>
                </a:path>
              </a:pathLst>
            </a:custGeom>
            <a:solidFill>
              <a:srgbClr val="A4DFF7"/>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095" name="Google Shape;8095;p78"/>
            <p:cNvSpPr/>
            <p:nvPr/>
          </p:nvSpPr>
          <p:spPr>
            <a:xfrm rot="-2284690">
              <a:off x="8503197" y="1602322"/>
              <a:ext cx="522795" cy="310020"/>
            </a:xfrm>
            <a:custGeom>
              <a:avLst/>
              <a:gdLst/>
              <a:ahLst/>
              <a:cxnLst/>
              <a:rect l="l" t="t" r="r" b="b"/>
              <a:pathLst>
                <a:path w="13485" h="7997" extrusionOk="0">
                  <a:moveTo>
                    <a:pt x="1" y="7997"/>
                  </a:moveTo>
                  <a:cubicBezTo>
                    <a:pt x="1" y="7997"/>
                    <a:pt x="2977" y="5104"/>
                    <a:pt x="4997" y="0"/>
                  </a:cubicBezTo>
                  <a:cubicBezTo>
                    <a:pt x="4997" y="0"/>
                    <a:pt x="9707" y="1172"/>
                    <a:pt x="13484" y="323"/>
                  </a:cubicBezTo>
                  <a:cubicBezTo>
                    <a:pt x="13484" y="323"/>
                    <a:pt x="6492" y="5893"/>
                    <a:pt x="1" y="7997"/>
                  </a:cubicBezTo>
                  <a:close/>
                </a:path>
              </a:pathLst>
            </a:custGeom>
            <a:gradFill>
              <a:gsLst>
                <a:gs pos="0">
                  <a:srgbClr val="D9D9D9"/>
                </a:gs>
                <a:gs pos="44000">
                  <a:srgbClr val="E4E4E4"/>
                </a:gs>
                <a:gs pos="57000">
                  <a:schemeClr val="accent6"/>
                </a:gs>
                <a:gs pos="69000">
                  <a:srgbClr val="EDEDED"/>
                </a:gs>
                <a:gs pos="100000">
                  <a:srgbClr val="EFEFEF"/>
                </a:gs>
              </a:gsLst>
              <a:lin ang="14099918" scaled="0"/>
            </a:gradFill>
            <a:ln>
              <a:noFill/>
            </a:ln>
            <a:effectLst>
              <a:outerShdw blurRad="57150" dist="19050" dir="10440000" algn="bl" rotWithShape="0">
                <a:srgbClr val="000000">
                  <a:alpha val="12000"/>
                </a:srgb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8096" name="Google Shape;8096;p78"/>
          <p:cNvGrpSpPr/>
          <p:nvPr/>
        </p:nvGrpSpPr>
        <p:grpSpPr>
          <a:xfrm rot="2054663">
            <a:off x="431701" y="5613484"/>
            <a:ext cx="1686480" cy="466184"/>
            <a:chOff x="-17513606" y="13649049"/>
            <a:chExt cx="811038" cy="424853"/>
          </a:xfrm>
        </p:grpSpPr>
        <p:sp>
          <p:nvSpPr>
            <p:cNvPr id="8097" name="Google Shape;8097;p78"/>
            <p:cNvSpPr/>
            <p:nvPr/>
          </p:nvSpPr>
          <p:spPr>
            <a:xfrm>
              <a:off x="-17487801" y="13649102"/>
              <a:ext cx="759600" cy="424800"/>
            </a:xfrm>
            <a:prstGeom prst="rect">
              <a:avLst/>
            </a:pr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nvGrpSpPr>
            <p:cNvPr id="8098" name="Google Shape;8098;p78"/>
            <p:cNvGrpSpPr/>
            <p:nvPr/>
          </p:nvGrpSpPr>
          <p:grpSpPr>
            <a:xfrm>
              <a:off x="-16729707" y="13649095"/>
              <a:ext cx="27139" cy="424767"/>
              <a:chOff x="-16729707" y="13649095"/>
              <a:chExt cx="27139" cy="424767"/>
            </a:xfrm>
          </p:grpSpPr>
          <p:grpSp>
            <p:nvGrpSpPr>
              <p:cNvPr id="8099" name="Google Shape;8099;p78"/>
              <p:cNvGrpSpPr/>
              <p:nvPr/>
            </p:nvGrpSpPr>
            <p:grpSpPr>
              <a:xfrm>
                <a:off x="-16729707" y="13649095"/>
                <a:ext cx="27139" cy="213667"/>
                <a:chOff x="-33920456" y="25174923"/>
                <a:chExt cx="54300" cy="427505"/>
              </a:xfrm>
            </p:grpSpPr>
            <p:sp>
              <p:nvSpPr>
                <p:cNvPr id="8100" name="Google Shape;8100;p78"/>
                <p:cNvSpPr/>
                <p:nvPr/>
              </p:nvSpPr>
              <p:spPr>
                <a:xfrm rot="5400000">
                  <a:off x="-33940556" y="25195023"/>
                  <a:ext cx="94500" cy="54300"/>
                </a:xfrm>
                <a:prstGeom prst="triangle">
                  <a:avLst>
                    <a:gd name="adj" fmla="val 0"/>
                  </a:avLst>
                </a:pr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101" name="Google Shape;8101;p78"/>
                <p:cNvSpPr/>
                <p:nvPr/>
              </p:nvSpPr>
              <p:spPr>
                <a:xfrm rot="5400000">
                  <a:off x="-33940556" y="25528028"/>
                  <a:ext cx="94500" cy="54300"/>
                </a:xfrm>
                <a:prstGeom prst="triangle">
                  <a:avLst>
                    <a:gd name="adj" fmla="val 50000"/>
                  </a:avLst>
                </a:pr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102" name="Google Shape;8102;p78"/>
                <p:cNvSpPr/>
                <p:nvPr/>
              </p:nvSpPr>
              <p:spPr>
                <a:xfrm rot="5400000">
                  <a:off x="-33940556" y="25444777"/>
                  <a:ext cx="94500" cy="54300"/>
                </a:xfrm>
                <a:prstGeom prst="triangle">
                  <a:avLst>
                    <a:gd name="adj" fmla="val 50000"/>
                  </a:avLst>
                </a:pr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103" name="Google Shape;8103;p78"/>
                <p:cNvSpPr/>
                <p:nvPr/>
              </p:nvSpPr>
              <p:spPr>
                <a:xfrm rot="5400000">
                  <a:off x="-33940556" y="25361526"/>
                  <a:ext cx="94500" cy="54300"/>
                </a:xfrm>
                <a:prstGeom prst="triangle">
                  <a:avLst>
                    <a:gd name="adj" fmla="val 50000"/>
                  </a:avLst>
                </a:pr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104" name="Google Shape;8104;p78"/>
                <p:cNvSpPr/>
                <p:nvPr/>
              </p:nvSpPr>
              <p:spPr>
                <a:xfrm rot="5400000">
                  <a:off x="-33940556" y="25278274"/>
                  <a:ext cx="94500" cy="54300"/>
                </a:xfrm>
                <a:prstGeom prst="triangle">
                  <a:avLst>
                    <a:gd name="adj" fmla="val 50000"/>
                  </a:avLst>
                </a:pr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8105" name="Google Shape;8105;p78"/>
              <p:cNvGrpSpPr/>
              <p:nvPr/>
            </p:nvGrpSpPr>
            <p:grpSpPr>
              <a:xfrm>
                <a:off x="-16729707" y="13860195"/>
                <a:ext cx="27139" cy="213667"/>
                <a:chOff x="-33920456" y="25104726"/>
                <a:chExt cx="54300" cy="427505"/>
              </a:xfrm>
            </p:grpSpPr>
            <p:sp>
              <p:nvSpPr>
                <p:cNvPr id="8106" name="Google Shape;8106;p78"/>
                <p:cNvSpPr/>
                <p:nvPr/>
              </p:nvSpPr>
              <p:spPr>
                <a:xfrm rot="5400000">
                  <a:off x="-33940556" y="25124826"/>
                  <a:ext cx="94500" cy="54300"/>
                </a:xfrm>
                <a:prstGeom prst="triangle">
                  <a:avLst>
                    <a:gd name="adj" fmla="val 50000"/>
                  </a:avLst>
                </a:pr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107" name="Google Shape;8107;p78"/>
                <p:cNvSpPr/>
                <p:nvPr/>
              </p:nvSpPr>
              <p:spPr>
                <a:xfrm rot="5400000">
                  <a:off x="-33940556" y="25457831"/>
                  <a:ext cx="94500" cy="54300"/>
                </a:xfrm>
                <a:prstGeom prst="triangle">
                  <a:avLst>
                    <a:gd name="adj" fmla="val 100000"/>
                  </a:avLst>
                </a:pr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108" name="Google Shape;8108;p78"/>
                <p:cNvSpPr/>
                <p:nvPr/>
              </p:nvSpPr>
              <p:spPr>
                <a:xfrm rot="5400000">
                  <a:off x="-33940556" y="25374580"/>
                  <a:ext cx="94500" cy="54300"/>
                </a:xfrm>
                <a:prstGeom prst="triangle">
                  <a:avLst>
                    <a:gd name="adj" fmla="val 50000"/>
                  </a:avLst>
                </a:pr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109" name="Google Shape;8109;p78"/>
                <p:cNvSpPr/>
                <p:nvPr/>
              </p:nvSpPr>
              <p:spPr>
                <a:xfrm rot="5400000">
                  <a:off x="-33940556" y="25291329"/>
                  <a:ext cx="94500" cy="54300"/>
                </a:xfrm>
                <a:prstGeom prst="triangle">
                  <a:avLst>
                    <a:gd name="adj" fmla="val 50000"/>
                  </a:avLst>
                </a:pr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110" name="Google Shape;8110;p78"/>
                <p:cNvSpPr/>
                <p:nvPr/>
              </p:nvSpPr>
              <p:spPr>
                <a:xfrm rot="5400000">
                  <a:off x="-33940556" y="25208078"/>
                  <a:ext cx="94500" cy="54300"/>
                </a:xfrm>
                <a:prstGeom prst="triangle">
                  <a:avLst>
                    <a:gd name="adj" fmla="val 50000"/>
                  </a:avLst>
                </a:pr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grpSp>
          <p:nvGrpSpPr>
            <p:cNvPr id="8111" name="Google Shape;8111;p78"/>
            <p:cNvGrpSpPr/>
            <p:nvPr/>
          </p:nvGrpSpPr>
          <p:grpSpPr>
            <a:xfrm rot="10800000">
              <a:off x="-17513606" y="13649049"/>
              <a:ext cx="27139" cy="424767"/>
              <a:chOff x="17049088" y="-9313524"/>
              <a:chExt cx="27139" cy="424767"/>
            </a:xfrm>
          </p:grpSpPr>
          <p:grpSp>
            <p:nvGrpSpPr>
              <p:cNvPr id="8112" name="Google Shape;8112;p78"/>
              <p:cNvGrpSpPr/>
              <p:nvPr/>
            </p:nvGrpSpPr>
            <p:grpSpPr>
              <a:xfrm>
                <a:off x="17049088" y="-9313524"/>
                <a:ext cx="27139" cy="213667"/>
                <a:chOff x="33664169" y="-20768691"/>
                <a:chExt cx="54300" cy="427505"/>
              </a:xfrm>
            </p:grpSpPr>
            <p:sp>
              <p:nvSpPr>
                <p:cNvPr id="8113" name="Google Shape;8113;p78"/>
                <p:cNvSpPr/>
                <p:nvPr/>
              </p:nvSpPr>
              <p:spPr>
                <a:xfrm rot="5400000">
                  <a:off x="33644069" y="-20748591"/>
                  <a:ext cx="94500" cy="54300"/>
                </a:xfrm>
                <a:prstGeom prst="triangle">
                  <a:avLst>
                    <a:gd name="adj" fmla="val 0"/>
                  </a:avLst>
                </a:pr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114" name="Google Shape;8114;p78"/>
                <p:cNvSpPr/>
                <p:nvPr/>
              </p:nvSpPr>
              <p:spPr>
                <a:xfrm rot="5400000">
                  <a:off x="33644069" y="-20415586"/>
                  <a:ext cx="94500" cy="54300"/>
                </a:xfrm>
                <a:prstGeom prst="triangle">
                  <a:avLst>
                    <a:gd name="adj" fmla="val 50000"/>
                  </a:avLst>
                </a:pr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115" name="Google Shape;8115;p78"/>
                <p:cNvSpPr/>
                <p:nvPr/>
              </p:nvSpPr>
              <p:spPr>
                <a:xfrm rot="5400000">
                  <a:off x="33644069" y="-20498837"/>
                  <a:ext cx="94500" cy="54300"/>
                </a:xfrm>
                <a:prstGeom prst="triangle">
                  <a:avLst>
                    <a:gd name="adj" fmla="val 50000"/>
                  </a:avLst>
                </a:pr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116" name="Google Shape;8116;p78"/>
                <p:cNvSpPr/>
                <p:nvPr/>
              </p:nvSpPr>
              <p:spPr>
                <a:xfrm rot="5400000">
                  <a:off x="33644069" y="-20582088"/>
                  <a:ext cx="94500" cy="54300"/>
                </a:xfrm>
                <a:prstGeom prst="triangle">
                  <a:avLst>
                    <a:gd name="adj" fmla="val 50000"/>
                  </a:avLst>
                </a:pr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117" name="Google Shape;8117;p78"/>
                <p:cNvSpPr/>
                <p:nvPr/>
              </p:nvSpPr>
              <p:spPr>
                <a:xfrm rot="5400000">
                  <a:off x="33644069" y="-20665340"/>
                  <a:ext cx="94500" cy="54300"/>
                </a:xfrm>
                <a:prstGeom prst="triangle">
                  <a:avLst>
                    <a:gd name="adj" fmla="val 50000"/>
                  </a:avLst>
                </a:pr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8118" name="Google Shape;8118;p78"/>
              <p:cNvGrpSpPr/>
              <p:nvPr/>
            </p:nvGrpSpPr>
            <p:grpSpPr>
              <a:xfrm>
                <a:off x="17049088" y="-9102423"/>
                <a:ext cx="27139" cy="213667"/>
                <a:chOff x="33664169" y="-20838888"/>
                <a:chExt cx="54300" cy="427505"/>
              </a:xfrm>
            </p:grpSpPr>
            <p:sp>
              <p:nvSpPr>
                <p:cNvPr id="8119" name="Google Shape;8119;p78"/>
                <p:cNvSpPr/>
                <p:nvPr/>
              </p:nvSpPr>
              <p:spPr>
                <a:xfrm rot="5400000">
                  <a:off x="33644069" y="-20818788"/>
                  <a:ext cx="94500" cy="54300"/>
                </a:xfrm>
                <a:prstGeom prst="triangle">
                  <a:avLst>
                    <a:gd name="adj" fmla="val 50000"/>
                  </a:avLst>
                </a:pr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120" name="Google Shape;8120;p78"/>
                <p:cNvSpPr/>
                <p:nvPr/>
              </p:nvSpPr>
              <p:spPr>
                <a:xfrm rot="5400000">
                  <a:off x="33644069" y="-20485782"/>
                  <a:ext cx="94500" cy="54300"/>
                </a:xfrm>
                <a:prstGeom prst="triangle">
                  <a:avLst>
                    <a:gd name="adj" fmla="val 100000"/>
                  </a:avLst>
                </a:pr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121" name="Google Shape;8121;p78"/>
                <p:cNvSpPr/>
                <p:nvPr/>
              </p:nvSpPr>
              <p:spPr>
                <a:xfrm rot="5400000">
                  <a:off x="33644069" y="-20569034"/>
                  <a:ext cx="94500" cy="54300"/>
                </a:xfrm>
                <a:prstGeom prst="triangle">
                  <a:avLst>
                    <a:gd name="adj" fmla="val 50000"/>
                  </a:avLst>
                </a:pr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122" name="Google Shape;8122;p78"/>
                <p:cNvSpPr/>
                <p:nvPr/>
              </p:nvSpPr>
              <p:spPr>
                <a:xfrm rot="5400000">
                  <a:off x="33644069" y="-20652285"/>
                  <a:ext cx="94500" cy="54300"/>
                </a:xfrm>
                <a:prstGeom prst="triangle">
                  <a:avLst>
                    <a:gd name="adj" fmla="val 50000"/>
                  </a:avLst>
                </a:pr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123" name="Google Shape;8123;p78"/>
                <p:cNvSpPr/>
                <p:nvPr/>
              </p:nvSpPr>
              <p:spPr>
                <a:xfrm rot="5400000">
                  <a:off x="33644069" y="-20735536"/>
                  <a:ext cx="94500" cy="54300"/>
                </a:xfrm>
                <a:prstGeom prst="triangle">
                  <a:avLst>
                    <a:gd name="adj" fmla="val 50000"/>
                  </a:avLst>
                </a:pr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grpSp>
      <p:grpSp>
        <p:nvGrpSpPr>
          <p:cNvPr id="8124" name="Google Shape;8124;p78"/>
          <p:cNvGrpSpPr/>
          <p:nvPr/>
        </p:nvGrpSpPr>
        <p:grpSpPr>
          <a:xfrm rot="1088531">
            <a:off x="10736135" y="5298219"/>
            <a:ext cx="935772" cy="851229"/>
            <a:chOff x="-17263965" y="13200626"/>
            <a:chExt cx="450026" cy="775820"/>
          </a:xfrm>
        </p:grpSpPr>
        <p:sp>
          <p:nvSpPr>
            <p:cNvPr id="8125" name="Google Shape;8125;p78"/>
            <p:cNvSpPr/>
            <p:nvPr/>
          </p:nvSpPr>
          <p:spPr>
            <a:xfrm rot="-2745482">
              <a:off x="-17287415" y="13386761"/>
              <a:ext cx="497069" cy="403666"/>
            </a:xfrm>
            <a:prstGeom prst="rect">
              <a:avLst/>
            </a:pr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nvGrpSpPr>
            <p:cNvPr id="8126" name="Google Shape;8126;p78"/>
            <p:cNvGrpSpPr/>
            <p:nvPr/>
          </p:nvGrpSpPr>
          <p:grpSpPr>
            <a:xfrm>
              <a:off x="-16906019" y="13200626"/>
              <a:ext cx="92080" cy="408291"/>
              <a:chOff x="-16906019" y="13200626"/>
              <a:chExt cx="92080" cy="408291"/>
            </a:xfrm>
          </p:grpSpPr>
          <p:grpSp>
            <p:nvGrpSpPr>
              <p:cNvPr id="8127" name="Google Shape;8127;p78"/>
              <p:cNvGrpSpPr/>
              <p:nvPr/>
            </p:nvGrpSpPr>
            <p:grpSpPr>
              <a:xfrm>
                <a:off x="-16906019" y="13200626"/>
                <a:ext cx="52498" cy="211686"/>
                <a:chOff x="-34273220" y="24277627"/>
                <a:chExt cx="105039" cy="423541"/>
              </a:xfrm>
            </p:grpSpPr>
            <p:sp>
              <p:nvSpPr>
                <p:cNvPr id="8128" name="Google Shape;8128;p78"/>
                <p:cNvSpPr/>
                <p:nvPr/>
              </p:nvSpPr>
              <p:spPr>
                <a:xfrm rot="4716893">
                  <a:off x="-34296752" y="24316506"/>
                  <a:ext cx="89664" cy="35641"/>
                </a:xfrm>
                <a:prstGeom prst="triangle">
                  <a:avLst>
                    <a:gd name="adj" fmla="val 0"/>
                  </a:avLst>
                </a:pr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129" name="Google Shape;8129;p78"/>
                <p:cNvSpPr/>
                <p:nvPr/>
              </p:nvSpPr>
              <p:spPr>
                <a:xfrm rot="4716893">
                  <a:off x="-34234314" y="24626647"/>
                  <a:ext cx="89664" cy="35641"/>
                </a:xfrm>
                <a:prstGeom prst="triangle">
                  <a:avLst>
                    <a:gd name="adj" fmla="val 50000"/>
                  </a:avLst>
                </a:pr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130" name="Google Shape;8130;p78"/>
                <p:cNvSpPr/>
                <p:nvPr/>
              </p:nvSpPr>
              <p:spPr>
                <a:xfrm rot="4716893">
                  <a:off x="-34249923" y="24549112"/>
                  <a:ext cx="89664" cy="35641"/>
                </a:xfrm>
                <a:prstGeom prst="triangle">
                  <a:avLst>
                    <a:gd name="adj" fmla="val 50000"/>
                  </a:avLst>
                </a:pr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131" name="Google Shape;8131;p78"/>
                <p:cNvSpPr/>
                <p:nvPr/>
              </p:nvSpPr>
              <p:spPr>
                <a:xfrm rot="4716893">
                  <a:off x="-34265533" y="24471577"/>
                  <a:ext cx="89664" cy="35641"/>
                </a:xfrm>
                <a:prstGeom prst="triangle">
                  <a:avLst>
                    <a:gd name="adj" fmla="val 50000"/>
                  </a:avLst>
                </a:pr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132" name="Google Shape;8132;p78"/>
                <p:cNvSpPr/>
                <p:nvPr/>
              </p:nvSpPr>
              <p:spPr>
                <a:xfrm rot="4716893">
                  <a:off x="-34281143" y="24394042"/>
                  <a:ext cx="89664" cy="35641"/>
                </a:xfrm>
                <a:prstGeom prst="triangle">
                  <a:avLst>
                    <a:gd name="adj" fmla="val 50000"/>
                  </a:avLst>
                </a:pr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8133" name="Google Shape;8133;p78"/>
              <p:cNvGrpSpPr/>
              <p:nvPr/>
            </p:nvGrpSpPr>
            <p:grpSpPr>
              <a:xfrm>
                <a:off x="-16866437" y="13397232"/>
                <a:ext cx="52498" cy="211686"/>
                <a:chOff x="-34194026" y="24178429"/>
                <a:chExt cx="105039" cy="423541"/>
              </a:xfrm>
            </p:grpSpPr>
            <p:sp>
              <p:nvSpPr>
                <p:cNvPr id="8134" name="Google Shape;8134;p78"/>
                <p:cNvSpPr/>
                <p:nvPr/>
              </p:nvSpPr>
              <p:spPr>
                <a:xfrm rot="4716893">
                  <a:off x="-34217558" y="24217309"/>
                  <a:ext cx="89664" cy="35641"/>
                </a:xfrm>
                <a:prstGeom prst="triangle">
                  <a:avLst>
                    <a:gd name="adj" fmla="val 50000"/>
                  </a:avLst>
                </a:pr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135" name="Google Shape;8135;p78"/>
                <p:cNvSpPr/>
                <p:nvPr/>
              </p:nvSpPr>
              <p:spPr>
                <a:xfrm rot="4716893">
                  <a:off x="-34155119" y="24527449"/>
                  <a:ext cx="89664" cy="35641"/>
                </a:xfrm>
                <a:prstGeom prst="triangle">
                  <a:avLst>
                    <a:gd name="adj" fmla="val 100000"/>
                  </a:avLst>
                </a:pr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136" name="Google Shape;8136;p78"/>
                <p:cNvSpPr/>
                <p:nvPr/>
              </p:nvSpPr>
              <p:spPr>
                <a:xfrm rot="4716893">
                  <a:off x="-34170729" y="24449914"/>
                  <a:ext cx="89664" cy="35641"/>
                </a:xfrm>
                <a:prstGeom prst="triangle">
                  <a:avLst>
                    <a:gd name="adj" fmla="val 50000"/>
                  </a:avLst>
                </a:pr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137" name="Google Shape;8137;p78"/>
                <p:cNvSpPr/>
                <p:nvPr/>
              </p:nvSpPr>
              <p:spPr>
                <a:xfrm rot="4716893">
                  <a:off x="-34186338" y="24372379"/>
                  <a:ext cx="89664" cy="35641"/>
                </a:xfrm>
                <a:prstGeom prst="triangle">
                  <a:avLst>
                    <a:gd name="adj" fmla="val 50000"/>
                  </a:avLst>
                </a:pr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138" name="Google Shape;8138;p78"/>
                <p:cNvSpPr/>
                <p:nvPr/>
              </p:nvSpPr>
              <p:spPr>
                <a:xfrm rot="4716893">
                  <a:off x="-34201948" y="24294844"/>
                  <a:ext cx="89664" cy="35641"/>
                </a:xfrm>
                <a:prstGeom prst="triangle">
                  <a:avLst>
                    <a:gd name="adj" fmla="val 50000"/>
                  </a:avLst>
                </a:pr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grpSp>
          <p:nvGrpSpPr>
            <p:cNvPr id="8139" name="Google Shape;8139;p78"/>
            <p:cNvGrpSpPr/>
            <p:nvPr/>
          </p:nvGrpSpPr>
          <p:grpSpPr>
            <a:xfrm rot="10800000">
              <a:off x="-17263965" y="13568155"/>
              <a:ext cx="92080" cy="408291"/>
              <a:chOff x="16734507" y="-9216153"/>
              <a:chExt cx="92080" cy="408291"/>
            </a:xfrm>
          </p:grpSpPr>
          <p:grpSp>
            <p:nvGrpSpPr>
              <p:cNvPr id="8140" name="Google Shape;8140;p78"/>
              <p:cNvGrpSpPr/>
              <p:nvPr/>
            </p:nvGrpSpPr>
            <p:grpSpPr>
              <a:xfrm>
                <a:off x="16734507" y="-9216153"/>
                <a:ext cx="52498" cy="211686"/>
                <a:chOff x="33034755" y="-20573872"/>
                <a:chExt cx="105039" cy="423541"/>
              </a:xfrm>
            </p:grpSpPr>
            <p:sp>
              <p:nvSpPr>
                <p:cNvPr id="8141" name="Google Shape;8141;p78"/>
                <p:cNvSpPr/>
                <p:nvPr/>
              </p:nvSpPr>
              <p:spPr>
                <a:xfrm rot="4716893">
                  <a:off x="33011223" y="-20534993"/>
                  <a:ext cx="89664" cy="35641"/>
                </a:xfrm>
                <a:prstGeom prst="triangle">
                  <a:avLst>
                    <a:gd name="adj" fmla="val 0"/>
                  </a:avLst>
                </a:pr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142" name="Google Shape;8142;p78"/>
                <p:cNvSpPr/>
                <p:nvPr/>
              </p:nvSpPr>
              <p:spPr>
                <a:xfrm rot="4716893">
                  <a:off x="33073661" y="-20224852"/>
                  <a:ext cx="89664" cy="35641"/>
                </a:xfrm>
                <a:prstGeom prst="triangle">
                  <a:avLst>
                    <a:gd name="adj" fmla="val 50000"/>
                  </a:avLst>
                </a:pr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143" name="Google Shape;8143;p78"/>
                <p:cNvSpPr/>
                <p:nvPr/>
              </p:nvSpPr>
              <p:spPr>
                <a:xfrm rot="4716893">
                  <a:off x="33058052" y="-20302387"/>
                  <a:ext cx="89664" cy="35641"/>
                </a:xfrm>
                <a:prstGeom prst="triangle">
                  <a:avLst>
                    <a:gd name="adj" fmla="val 50000"/>
                  </a:avLst>
                </a:pr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144" name="Google Shape;8144;p78"/>
                <p:cNvSpPr/>
                <p:nvPr/>
              </p:nvSpPr>
              <p:spPr>
                <a:xfrm rot="4716893">
                  <a:off x="33042442" y="-20379922"/>
                  <a:ext cx="89664" cy="35641"/>
                </a:xfrm>
                <a:prstGeom prst="triangle">
                  <a:avLst>
                    <a:gd name="adj" fmla="val 50000"/>
                  </a:avLst>
                </a:pr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145" name="Google Shape;8145;p78"/>
                <p:cNvSpPr/>
                <p:nvPr/>
              </p:nvSpPr>
              <p:spPr>
                <a:xfrm rot="4716893">
                  <a:off x="33026832" y="-20457458"/>
                  <a:ext cx="89664" cy="35641"/>
                </a:xfrm>
                <a:prstGeom prst="triangle">
                  <a:avLst>
                    <a:gd name="adj" fmla="val 50000"/>
                  </a:avLst>
                </a:pr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8146" name="Google Shape;8146;p78"/>
              <p:cNvGrpSpPr/>
              <p:nvPr/>
            </p:nvGrpSpPr>
            <p:grpSpPr>
              <a:xfrm>
                <a:off x="16774088" y="-9019548"/>
                <a:ext cx="52498" cy="211686"/>
                <a:chOff x="33113949" y="-20673070"/>
                <a:chExt cx="105039" cy="423541"/>
              </a:xfrm>
            </p:grpSpPr>
            <p:sp>
              <p:nvSpPr>
                <p:cNvPr id="8147" name="Google Shape;8147;p78"/>
                <p:cNvSpPr/>
                <p:nvPr/>
              </p:nvSpPr>
              <p:spPr>
                <a:xfrm rot="4716893">
                  <a:off x="33090417" y="-20634190"/>
                  <a:ext cx="89664" cy="35641"/>
                </a:xfrm>
                <a:prstGeom prst="triangle">
                  <a:avLst>
                    <a:gd name="adj" fmla="val 50000"/>
                  </a:avLst>
                </a:pr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148" name="Google Shape;8148;p78"/>
                <p:cNvSpPr/>
                <p:nvPr/>
              </p:nvSpPr>
              <p:spPr>
                <a:xfrm rot="4716893">
                  <a:off x="33152856" y="-20324050"/>
                  <a:ext cx="89664" cy="35641"/>
                </a:xfrm>
                <a:prstGeom prst="triangle">
                  <a:avLst>
                    <a:gd name="adj" fmla="val 100000"/>
                  </a:avLst>
                </a:pr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149" name="Google Shape;8149;p78"/>
                <p:cNvSpPr/>
                <p:nvPr/>
              </p:nvSpPr>
              <p:spPr>
                <a:xfrm rot="4716893">
                  <a:off x="33137246" y="-20401585"/>
                  <a:ext cx="89664" cy="35641"/>
                </a:xfrm>
                <a:prstGeom prst="triangle">
                  <a:avLst>
                    <a:gd name="adj" fmla="val 50000"/>
                  </a:avLst>
                </a:pr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150" name="Google Shape;8150;p78"/>
                <p:cNvSpPr/>
                <p:nvPr/>
              </p:nvSpPr>
              <p:spPr>
                <a:xfrm rot="4716893">
                  <a:off x="33121637" y="-20479120"/>
                  <a:ext cx="89664" cy="35641"/>
                </a:xfrm>
                <a:prstGeom prst="triangle">
                  <a:avLst>
                    <a:gd name="adj" fmla="val 50000"/>
                  </a:avLst>
                </a:pr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151" name="Google Shape;8151;p78"/>
                <p:cNvSpPr/>
                <p:nvPr/>
              </p:nvSpPr>
              <p:spPr>
                <a:xfrm rot="4716893">
                  <a:off x="33106027" y="-20556655"/>
                  <a:ext cx="89664" cy="35641"/>
                </a:xfrm>
                <a:prstGeom prst="triangle">
                  <a:avLst>
                    <a:gd name="adj" fmla="val 50000"/>
                  </a:avLst>
                </a:pr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grpSp>
      <p:sp>
        <p:nvSpPr>
          <p:cNvPr id="7" name="Rounded Rectangle 6"/>
          <p:cNvSpPr/>
          <p:nvPr/>
        </p:nvSpPr>
        <p:spPr>
          <a:xfrm>
            <a:off x="3134995" y="738505"/>
            <a:ext cx="6271895" cy="1982470"/>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9" name="Picture 8" descr="—Pngtree—student_1817853"/>
          <p:cNvPicPr>
            <a:picLocks noChangeAspect="1"/>
          </p:cNvPicPr>
          <p:nvPr/>
        </p:nvPicPr>
        <p:blipFill>
          <a:blip r:embed="rId3"/>
          <a:srcRect b="10398"/>
          <a:stretch>
            <a:fillRect/>
          </a:stretch>
        </p:blipFill>
        <p:spPr>
          <a:xfrm flipH="1">
            <a:off x="-2223770" y="429260"/>
            <a:ext cx="7336790" cy="6575425"/>
          </a:xfrm>
          <a:prstGeom prst="rect">
            <a:avLst/>
          </a:prstGeom>
        </p:spPr>
      </p:pic>
      <p:sp>
        <p:nvSpPr>
          <p:cNvPr id="10" name="Rounded Rectangle 9"/>
          <p:cNvSpPr/>
          <p:nvPr/>
        </p:nvSpPr>
        <p:spPr>
          <a:xfrm>
            <a:off x="3258185" y="2956560"/>
            <a:ext cx="7540625" cy="2825750"/>
          </a:xfrm>
          <a:prstGeom prst="roundRect">
            <a:avLst/>
          </a:prstGeom>
          <a:solidFill>
            <a:schemeClr val="accent4"/>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ext Box 10"/>
          <p:cNvSpPr txBox="1"/>
          <p:nvPr/>
        </p:nvSpPr>
        <p:spPr>
          <a:xfrm>
            <a:off x="3816350" y="3783330"/>
            <a:ext cx="5937250" cy="1198880"/>
          </a:xfrm>
          <a:prstGeom prst="rect">
            <a:avLst/>
          </a:prstGeom>
          <a:noFill/>
        </p:spPr>
        <p:txBody>
          <a:bodyPr wrap="square" rtlCol="0">
            <a:spAutoFit/>
          </a:bodyPr>
          <a:lstStyle/>
          <a:p>
            <a:r>
              <a:rPr lang="en-US" sz="3600">
                <a:solidFill>
                  <a:schemeClr val="accent5">
                    <a:lumMod val="10000"/>
                  </a:schemeClr>
                </a:solidFill>
                <a:latin typeface="Times New Roman" panose="02020603050405020304" charset="0"/>
                <a:cs typeface="Times New Roman" panose="02020603050405020304" charset="0"/>
              </a:rPr>
              <a:t>Bạn cho biết điều kiện để mạch điện thắp sáng bóng đèn?</a:t>
            </a:r>
          </a:p>
        </p:txBody>
      </p:sp>
      <p:sp>
        <p:nvSpPr>
          <p:cNvPr id="12" name="Rounded Rectangle 11"/>
          <p:cNvSpPr/>
          <p:nvPr/>
        </p:nvSpPr>
        <p:spPr>
          <a:xfrm>
            <a:off x="3277870" y="2956560"/>
            <a:ext cx="7540625" cy="2825750"/>
          </a:xfrm>
          <a:prstGeom prst="roundRect">
            <a:avLst/>
          </a:prstGeom>
          <a:solidFill>
            <a:schemeClr val="accent4"/>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a:solidFill>
                  <a:schemeClr val="accent5">
                    <a:lumMod val="10000"/>
                  </a:schemeClr>
                </a:solidFill>
                <a:latin typeface="Times New Roman" panose="02020603050405020304" charset="0"/>
                <a:cs typeface="Times New Roman" panose="02020603050405020304" charset="0"/>
                <a:sym typeface="+mn-ea"/>
              </a:rPr>
              <a:t>Đèn sáng nếu có dòng điện chạy qua một mạch kín từ cực dương của pin, qua bóng đèn đến cực âm của pin.</a:t>
            </a:r>
          </a:p>
        </p:txBody>
      </p:sp>
      <p:pic>
        <p:nvPicPr>
          <p:cNvPr id="13" name="Picture 12"/>
          <p:cNvPicPr>
            <a:picLocks noChangeAspect="1"/>
          </p:cNvPicPr>
          <p:nvPr/>
        </p:nvPicPr>
        <p:blipFill>
          <a:blip r:embed="rId4"/>
          <a:stretch>
            <a:fillRect/>
          </a:stretch>
        </p:blipFill>
        <p:spPr>
          <a:xfrm>
            <a:off x="3194685" y="1215390"/>
            <a:ext cx="6286500" cy="1028700"/>
          </a:xfrm>
          <a:prstGeom prst="rect">
            <a:avLst/>
          </a:prstGeom>
        </p:spPr>
      </p:pic>
    </p:spTree>
  </p:cSld>
  <p:clrMapOvr>
    <a:masterClrMapping/>
  </p:clrMapOvr>
  <p:transition>
    <p:split orient="vert" dir="in"/>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dissolve">
                                      <p:cBhvr>
                                        <p:cTn id="7" dur="500"/>
                                        <p:tgtEl>
                                          <p:spTgt spid="7"/>
                                        </p:tgtEl>
                                      </p:cBhvr>
                                    </p:animEffect>
                                  </p:childTnLst>
                                </p:cTn>
                              </p:par>
                              <p:par>
                                <p:cTn id="8" presetID="9" presetClass="entr" presetSubtype="0" fill="hold" nodeType="withEffect">
                                  <p:stCondLst>
                                    <p:cond delay="0"/>
                                  </p:stCondLst>
                                  <p:childTnLst>
                                    <p:set>
                                      <p:cBhvr>
                                        <p:cTn id="9" dur="1" fill="hold">
                                          <p:stCondLst>
                                            <p:cond delay="0"/>
                                          </p:stCondLst>
                                        </p:cTn>
                                        <p:tgtEl>
                                          <p:spTgt spid="13"/>
                                        </p:tgtEl>
                                        <p:attrNameLst>
                                          <p:attrName>style.visibility</p:attrName>
                                        </p:attrNameLst>
                                      </p:cBhvr>
                                      <p:to>
                                        <p:strVal val="visible"/>
                                      </p:to>
                                    </p:set>
                                    <p:animEffect transition="in" filter="dissolve">
                                      <p:cBhvr>
                                        <p:cTn id="10" dur="500"/>
                                        <p:tgtEl>
                                          <p:spTgt spid="13"/>
                                        </p:tgtEl>
                                      </p:cBhvr>
                                    </p:animEffec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1" nodeType="clickEffect">
                                  <p:stCondLst>
                                    <p:cond delay="0"/>
                                  </p:stCondLst>
                                  <p:childTnLst>
                                    <p:set>
                                      <p:cBhvr>
                                        <p:cTn id="14" dur="1" fill="hold">
                                          <p:stCondLst>
                                            <p:cond delay="0"/>
                                          </p:stCondLst>
                                        </p:cTn>
                                        <p:tgtEl>
                                          <p:spTgt spid="10"/>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11"/>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9" presetClass="entr" presetSubtype="0" fill="hold" grpId="0" nodeType="clickEffect">
                                  <p:stCondLst>
                                    <p:cond delay="0"/>
                                  </p:stCondLst>
                                  <p:childTnLst>
                                    <p:set>
                                      <p:cBhvr>
                                        <p:cTn id="20" dur="1" fill="hold">
                                          <p:stCondLst>
                                            <p:cond delay="0"/>
                                          </p:stCondLst>
                                        </p:cTn>
                                        <p:tgtEl>
                                          <p:spTgt spid="12"/>
                                        </p:tgtEl>
                                        <p:attrNameLst>
                                          <p:attrName>style.visibility</p:attrName>
                                        </p:attrNameLst>
                                      </p:cBhvr>
                                      <p:to>
                                        <p:strVal val="visible"/>
                                      </p:to>
                                    </p:set>
                                    <p:animEffect transition="in" filter="dissolve">
                                      <p:cBhvr>
                                        <p:cTn id="21"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10" grpId="1" animBg="1"/>
      <p:bldP spid="11" grpId="0"/>
      <p:bldP spid="12" grpId="0" bldLvl="0" animBg="1"/>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Shape 8059"/>
        <p:cNvGrpSpPr/>
        <p:nvPr/>
      </p:nvGrpSpPr>
      <p:grpSpPr>
        <a:xfrm>
          <a:off x="0" y="0"/>
          <a:ext cx="0" cy="0"/>
          <a:chOff x="0" y="0"/>
          <a:chExt cx="0" cy="0"/>
        </a:xfrm>
      </p:grpSpPr>
      <p:sp>
        <p:nvSpPr>
          <p:cNvPr id="8084" name="Google Shape;8084;p78"/>
          <p:cNvSpPr/>
          <p:nvPr/>
        </p:nvSpPr>
        <p:spPr>
          <a:xfrm rot="-1158613">
            <a:off x="772029" y="1084055"/>
            <a:ext cx="11335" cy="131857"/>
          </a:xfrm>
          <a:custGeom>
            <a:avLst/>
            <a:gdLst/>
            <a:ahLst/>
            <a:cxnLst/>
            <a:rect l="l" t="t" r="r" b="b"/>
            <a:pathLst>
              <a:path w="144" h="1675" extrusionOk="0">
                <a:moveTo>
                  <a:pt x="36" y="1"/>
                </a:moveTo>
                <a:lnTo>
                  <a:pt x="0" y="1"/>
                </a:lnTo>
                <a:cubicBezTo>
                  <a:pt x="84" y="563"/>
                  <a:pt x="132" y="1112"/>
                  <a:pt x="144" y="1674"/>
                </a:cubicBezTo>
                <a:cubicBezTo>
                  <a:pt x="144" y="1112"/>
                  <a:pt x="120" y="563"/>
                  <a:pt x="36" y="1"/>
                </a:cubicBezTo>
                <a:close/>
              </a:path>
            </a:pathLst>
          </a:custGeom>
          <a:solidFill>
            <a:srgbClr val="FDDAE9"/>
          </a:solidFill>
          <a:ln>
            <a:noFill/>
          </a:ln>
          <a:effectLst>
            <a:outerShdw blurRad="28575" dist="28575" dir="5880000" algn="bl" rotWithShape="0">
              <a:srgbClr val="000000">
                <a:alpha val="11000"/>
              </a:srgb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nvGrpSpPr>
          <p:cNvPr id="8085" name="Google Shape;8085;p78"/>
          <p:cNvGrpSpPr/>
          <p:nvPr/>
        </p:nvGrpSpPr>
        <p:grpSpPr>
          <a:xfrm>
            <a:off x="112167" y="438192"/>
            <a:ext cx="2665564" cy="2483617"/>
            <a:chOff x="84125" y="328644"/>
            <a:chExt cx="1999173" cy="1862713"/>
          </a:xfrm>
        </p:grpSpPr>
        <p:sp>
          <p:nvSpPr>
            <p:cNvPr id="8086" name="Google Shape;8086;p78"/>
            <p:cNvSpPr/>
            <p:nvPr/>
          </p:nvSpPr>
          <p:spPr>
            <a:xfrm rot="-1158629">
              <a:off x="270479" y="558083"/>
              <a:ext cx="1626465" cy="1403835"/>
            </a:xfrm>
            <a:custGeom>
              <a:avLst/>
              <a:gdLst/>
              <a:ahLst/>
              <a:cxnLst/>
              <a:rect l="l" t="t" r="r" b="b"/>
              <a:pathLst>
                <a:path w="26024" h="22461" extrusionOk="0">
                  <a:moveTo>
                    <a:pt x="18290" y="1172"/>
                  </a:moveTo>
                  <a:cubicBezTo>
                    <a:pt x="14405" y="0"/>
                    <a:pt x="11883" y="3025"/>
                    <a:pt x="11883" y="3025"/>
                  </a:cubicBezTo>
                  <a:cubicBezTo>
                    <a:pt x="11883" y="3025"/>
                    <a:pt x="9946" y="706"/>
                    <a:pt x="6874" y="909"/>
                  </a:cubicBezTo>
                  <a:cubicBezTo>
                    <a:pt x="7125" y="2570"/>
                    <a:pt x="7233" y="5439"/>
                    <a:pt x="5500" y="7603"/>
                  </a:cubicBezTo>
                  <a:cubicBezTo>
                    <a:pt x="4113" y="9336"/>
                    <a:pt x="2176" y="10531"/>
                    <a:pt x="1" y="11009"/>
                  </a:cubicBezTo>
                  <a:cubicBezTo>
                    <a:pt x="216" y="11918"/>
                    <a:pt x="527" y="12802"/>
                    <a:pt x="921" y="13651"/>
                  </a:cubicBezTo>
                  <a:cubicBezTo>
                    <a:pt x="3635" y="19473"/>
                    <a:pt x="11871" y="22461"/>
                    <a:pt x="11871" y="22461"/>
                  </a:cubicBezTo>
                  <a:cubicBezTo>
                    <a:pt x="11871" y="22461"/>
                    <a:pt x="20119" y="19473"/>
                    <a:pt x="22832" y="13651"/>
                  </a:cubicBezTo>
                  <a:cubicBezTo>
                    <a:pt x="26024" y="6802"/>
                    <a:pt x="22163" y="2343"/>
                    <a:pt x="18290" y="1172"/>
                  </a:cubicBezTo>
                  <a:close/>
                </a:path>
              </a:pathLst>
            </a:custGeom>
            <a:gradFill>
              <a:gsLst>
                <a:gs pos="0">
                  <a:srgbClr val="CB7EFE"/>
                </a:gs>
                <a:gs pos="100000">
                  <a:srgbClr val="F6E8FF"/>
                </a:gs>
              </a:gsLst>
              <a:lin ang="13500032" scaled="0"/>
            </a:gradFill>
            <a:ln>
              <a:noFill/>
            </a:ln>
            <a:effectLst>
              <a:outerShdw blurRad="28575" dist="28575" dir="5880000" algn="bl" rotWithShape="0">
                <a:srgbClr val="000000">
                  <a:alpha val="11000"/>
                </a:srgb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087" name="Google Shape;8087;p78"/>
            <p:cNvSpPr/>
            <p:nvPr/>
          </p:nvSpPr>
          <p:spPr>
            <a:xfrm rot="-1158629">
              <a:off x="200033" y="834730"/>
              <a:ext cx="452803" cy="620885"/>
            </a:xfrm>
            <a:custGeom>
              <a:avLst/>
              <a:gdLst/>
              <a:ahLst/>
              <a:cxnLst/>
              <a:rect l="l" t="t" r="r" b="b"/>
              <a:pathLst>
                <a:path w="7245" h="9934" extrusionOk="0">
                  <a:moveTo>
                    <a:pt x="6802" y="0"/>
                  </a:moveTo>
                  <a:cubicBezTo>
                    <a:pt x="5248" y="2032"/>
                    <a:pt x="2989" y="5427"/>
                    <a:pt x="1" y="9934"/>
                  </a:cubicBezTo>
                  <a:cubicBezTo>
                    <a:pt x="5428" y="9097"/>
                    <a:pt x="7244" y="4865"/>
                    <a:pt x="6946" y="1375"/>
                  </a:cubicBezTo>
                  <a:cubicBezTo>
                    <a:pt x="6898" y="861"/>
                    <a:pt x="6934" y="419"/>
                    <a:pt x="6802" y="0"/>
                  </a:cubicBezTo>
                  <a:close/>
                </a:path>
              </a:pathLst>
            </a:custGeom>
            <a:solidFill>
              <a:srgbClr val="FBB6D3"/>
            </a:solidFill>
            <a:ln>
              <a:noFill/>
            </a:ln>
            <a:effectLst>
              <a:outerShdw blurRad="28575" dist="28575" dir="5880000" algn="bl" rotWithShape="0">
                <a:srgbClr val="000000">
                  <a:alpha val="11000"/>
                </a:srgb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088" name="Google Shape;8088;p78"/>
            <p:cNvSpPr/>
            <p:nvPr/>
          </p:nvSpPr>
          <p:spPr>
            <a:xfrm rot="-1158629">
              <a:off x="181775" y="826938"/>
              <a:ext cx="476740" cy="632135"/>
            </a:xfrm>
            <a:custGeom>
              <a:avLst/>
              <a:gdLst/>
              <a:ahLst/>
              <a:cxnLst/>
              <a:rect l="l" t="t" r="r" b="b"/>
              <a:pathLst>
                <a:path w="7628" h="10114" extrusionOk="0">
                  <a:moveTo>
                    <a:pt x="7053" y="1"/>
                  </a:moveTo>
                  <a:cubicBezTo>
                    <a:pt x="7197" y="455"/>
                    <a:pt x="7280" y="921"/>
                    <a:pt x="7328" y="1399"/>
                  </a:cubicBezTo>
                  <a:cubicBezTo>
                    <a:pt x="7627" y="4890"/>
                    <a:pt x="5631" y="9265"/>
                    <a:pt x="204" y="10113"/>
                  </a:cubicBezTo>
                  <a:cubicBezTo>
                    <a:pt x="1" y="9002"/>
                    <a:pt x="5404" y="371"/>
                    <a:pt x="7053" y="1"/>
                  </a:cubicBezTo>
                  <a:close/>
                </a:path>
              </a:pathLst>
            </a:custGeom>
            <a:gradFill>
              <a:gsLst>
                <a:gs pos="0">
                  <a:srgbClr val="D9D9D9"/>
                </a:gs>
                <a:gs pos="30000">
                  <a:srgbClr val="E4E4E4"/>
                </a:gs>
                <a:gs pos="43000">
                  <a:schemeClr val="accent6"/>
                </a:gs>
                <a:gs pos="54000">
                  <a:srgbClr val="EDEDED"/>
                </a:gs>
                <a:gs pos="100000">
                  <a:srgbClr val="EFEFEF"/>
                </a:gs>
              </a:gsLst>
              <a:lin ang="13199916" scaled="0"/>
            </a:gradFill>
            <a:ln>
              <a:noFill/>
            </a:ln>
            <a:effectLst>
              <a:outerShdw blurRad="28575" dist="28575" dir="5880000" algn="bl" rotWithShape="0">
                <a:srgbClr val="000000">
                  <a:alpha val="11000"/>
                </a:srgb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8089" name="Google Shape;8089;p78"/>
          <p:cNvGrpSpPr/>
          <p:nvPr/>
        </p:nvGrpSpPr>
        <p:grpSpPr>
          <a:xfrm rot="-6183101" flipH="1">
            <a:off x="4986110" y="5477321"/>
            <a:ext cx="1394272" cy="1412164"/>
            <a:chOff x="1995929" y="2059999"/>
            <a:chExt cx="698259" cy="707219"/>
          </a:xfrm>
        </p:grpSpPr>
        <p:sp>
          <p:nvSpPr>
            <p:cNvPr id="8090" name="Google Shape;8090;p78"/>
            <p:cNvSpPr/>
            <p:nvPr/>
          </p:nvSpPr>
          <p:spPr>
            <a:xfrm>
              <a:off x="1995929" y="2059999"/>
              <a:ext cx="670070" cy="707219"/>
            </a:xfrm>
            <a:custGeom>
              <a:avLst/>
              <a:gdLst/>
              <a:ahLst/>
              <a:cxnLst/>
              <a:rect l="l" t="t" r="r" b="b"/>
              <a:pathLst>
                <a:path w="19390" h="20465" extrusionOk="0">
                  <a:moveTo>
                    <a:pt x="1172" y="11021"/>
                  </a:moveTo>
                  <a:cubicBezTo>
                    <a:pt x="1196" y="11308"/>
                    <a:pt x="108" y="11739"/>
                    <a:pt x="156" y="12014"/>
                  </a:cubicBezTo>
                  <a:cubicBezTo>
                    <a:pt x="204" y="12288"/>
                    <a:pt x="1375" y="12312"/>
                    <a:pt x="1447" y="12587"/>
                  </a:cubicBezTo>
                  <a:cubicBezTo>
                    <a:pt x="1519" y="12862"/>
                    <a:pt x="514" y="13472"/>
                    <a:pt x="610" y="13735"/>
                  </a:cubicBezTo>
                  <a:cubicBezTo>
                    <a:pt x="706" y="13998"/>
                    <a:pt x="1865" y="13819"/>
                    <a:pt x="1985" y="14082"/>
                  </a:cubicBezTo>
                  <a:cubicBezTo>
                    <a:pt x="2104" y="14333"/>
                    <a:pt x="1232" y="15110"/>
                    <a:pt x="1375" y="15349"/>
                  </a:cubicBezTo>
                  <a:cubicBezTo>
                    <a:pt x="1507" y="15588"/>
                    <a:pt x="2618" y="15217"/>
                    <a:pt x="2786" y="15444"/>
                  </a:cubicBezTo>
                  <a:cubicBezTo>
                    <a:pt x="2941" y="15671"/>
                    <a:pt x="2212" y="16592"/>
                    <a:pt x="2391" y="16807"/>
                  </a:cubicBezTo>
                  <a:cubicBezTo>
                    <a:pt x="2570" y="17022"/>
                    <a:pt x="3598" y="16460"/>
                    <a:pt x="3802" y="16663"/>
                  </a:cubicBezTo>
                  <a:cubicBezTo>
                    <a:pt x="4005" y="16855"/>
                    <a:pt x="3443" y="17883"/>
                    <a:pt x="3658" y="18062"/>
                  </a:cubicBezTo>
                  <a:cubicBezTo>
                    <a:pt x="3861" y="18241"/>
                    <a:pt x="4782" y="17524"/>
                    <a:pt x="5009" y="17680"/>
                  </a:cubicBezTo>
                  <a:cubicBezTo>
                    <a:pt x="5248" y="17835"/>
                    <a:pt x="4866" y="18947"/>
                    <a:pt x="5117" y="19090"/>
                  </a:cubicBezTo>
                  <a:cubicBezTo>
                    <a:pt x="5356" y="19233"/>
                    <a:pt x="6133" y="18349"/>
                    <a:pt x="6384" y="18468"/>
                  </a:cubicBezTo>
                  <a:cubicBezTo>
                    <a:pt x="6647" y="18588"/>
                    <a:pt x="6467" y="19747"/>
                    <a:pt x="6730" y="19843"/>
                  </a:cubicBezTo>
                  <a:cubicBezTo>
                    <a:pt x="6993" y="19939"/>
                    <a:pt x="7603" y="18947"/>
                    <a:pt x="7878" y="19018"/>
                  </a:cubicBezTo>
                  <a:cubicBezTo>
                    <a:pt x="8153" y="19090"/>
                    <a:pt x="8177" y="20261"/>
                    <a:pt x="8452" y="20309"/>
                  </a:cubicBezTo>
                  <a:cubicBezTo>
                    <a:pt x="8738" y="20357"/>
                    <a:pt x="9157" y="19257"/>
                    <a:pt x="9444" y="19293"/>
                  </a:cubicBezTo>
                  <a:cubicBezTo>
                    <a:pt x="9719" y="19317"/>
                    <a:pt x="9946" y="20465"/>
                    <a:pt x="10233" y="20465"/>
                  </a:cubicBezTo>
                  <a:cubicBezTo>
                    <a:pt x="10520" y="20465"/>
                    <a:pt x="10747" y="19317"/>
                    <a:pt x="11022" y="19293"/>
                  </a:cubicBezTo>
                  <a:cubicBezTo>
                    <a:pt x="11297" y="19269"/>
                    <a:pt x="11739" y="20357"/>
                    <a:pt x="12014" y="20309"/>
                  </a:cubicBezTo>
                  <a:cubicBezTo>
                    <a:pt x="12289" y="20261"/>
                    <a:pt x="12313" y="19090"/>
                    <a:pt x="12588" y="19018"/>
                  </a:cubicBezTo>
                  <a:cubicBezTo>
                    <a:pt x="12851" y="18947"/>
                    <a:pt x="13472" y="19939"/>
                    <a:pt x="13735" y="19843"/>
                  </a:cubicBezTo>
                  <a:cubicBezTo>
                    <a:pt x="13998" y="19747"/>
                    <a:pt x="13819" y="18588"/>
                    <a:pt x="14070" y="18468"/>
                  </a:cubicBezTo>
                  <a:cubicBezTo>
                    <a:pt x="14333" y="18349"/>
                    <a:pt x="15110" y="19233"/>
                    <a:pt x="15349" y="19090"/>
                  </a:cubicBezTo>
                  <a:cubicBezTo>
                    <a:pt x="15588" y="18947"/>
                    <a:pt x="15217" y="17835"/>
                    <a:pt x="15444" y="17680"/>
                  </a:cubicBezTo>
                  <a:cubicBezTo>
                    <a:pt x="15672" y="17524"/>
                    <a:pt x="16592" y="18253"/>
                    <a:pt x="16807" y="18062"/>
                  </a:cubicBezTo>
                  <a:cubicBezTo>
                    <a:pt x="17022" y="17883"/>
                    <a:pt x="16460" y="16855"/>
                    <a:pt x="16664" y="16663"/>
                  </a:cubicBezTo>
                  <a:cubicBezTo>
                    <a:pt x="16855" y="16460"/>
                    <a:pt x="17883" y="17022"/>
                    <a:pt x="18062" y="16807"/>
                  </a:cubicBezTo>
                  <a:cubicBezTo>
                    <a:pt x="18242" y="16592"/>
                    <a:pt x="17512" y="15671"/>
                    <a:pt x="17680" y="15444"/>
                  </a:cubicBezTo>
                  <a:cubicBezTo>
                    <a:pt x="17835" y="15217"/>
                    <a:pt x="18947" y="15600"/>
                    <a:pt x="19090" y="15349"/>
                  </a:cubicBezTo>
                  <a:cubicBezTo>
                    <a:pt x="19234" y="15098"/>
                    <a:pt x="18349" y="14333"/>
                    <a:pt x="18469" y="14070"/>
                  </a:cubicBezTo>
                  <a:cubicBezTo>
                    <a:pt x="18540" y="13914"/>
                    <a:pt x="19019" y="13926"/>
                    <a:pt x="19389" y="13890"/>
                  </a:cubicBezTo>
                  <a:lnTo>
                    <a:pt x="11165" y="1112"/>
                  </a:lnTo>
                  <a:cubicBezTo>
                    <a:pt x="11129" y="1148"/>
                    <a:pt x="11081" y="1172"/>
                    <a:pt x="11034" y="1172"/>
                  </a:cubicBezTo>
                  <a:cubicBezTo>
                    <a:pt x="10747" y="1148"/>
                    <a:pt x="10520" y="0"/>
                    <a:pt x="10233" y="0"/>
                  </a:cubicBezTo>
                  <a:cubicBezTo>
                    <a:pt x="9946" y="0"/>
                    <a:pt x="9719" y="1148"/>
                    <a:pt x="9444" y="1172"/>
                  </a:cubicBezTo>
                  <a:cubicBezTo>
                    <a:pt x="9169" y="1196"/>
                    <a:pt x="8738" y="108"/>
                    <a:pt x="8464" y="156"/>
                  </a:cubicBezTo>
                  <a:cubicBezTo>
                    <a:pt x="8189" y="203"/>
                    <a:pt x="8153" y="1375"/>
                    <a:pt x="7878" y="1447"/>
                  </a:cubicBezTo>
                  <a:cubicBezTo>
                    <a:pt x="7615" y="1518"/>
                    <a:pt x="7005" y="514"/>
                    <a:pt x="6730" y="610"/>
                  </a:cubicBezTo>
                  <a:cubicBezTo>
                    <a:pt x="6467" y="706"/>
                    <a:pt x="6647" y="1865"/>
                    <a:pt x="6396" y="1985"/>
                  </a:cubicBezTo>
                  <a:cubicBezTo>
                    <a:pt x="6133" y="2104"/>
                    <a:pt x="5356" y="1220"/>
                    <a:pt x="5117" y="1363"/>
                  </a:cubicBezTo>
                  <a:cubicBezTo>
                    <a:pt x="4877" y="1506"/>
                    <a:pt x="5248" y="2618"/>
                    <a:pt x="5021" y="2773"/>
                  </a:cubicBezTo>
                  <a:cubicBezTo>
                    <a:pt x="4782" y="2941"/>
                    <a:pt x="3873" y="2212"/>
                    <a:pt x="3658" y="2391"/>
                  </a:cubicBezTo>
                  <a:cubicBezTo>
                    <a:pt x="3443" y="2570"/>
                    <a:pt x="4005" y="3598"/>
                    <a:pt x="3802" y="3801"/>
                  </a:cubicBezTo>
                  <a:cubicBezTo>
                    <a:pt x="3610" y="3993"/>
                    <a:pt x="2582" y="3431"/>
                    <a:pt x="2403" y="3646"/>
                  </a:cubicBezTo>
                  <a:cubicBezTo>
                    <a:pt x="2212" y="3861"/>
                    <a:pt x="2953" y="4782"/>
                    <a:pt x="2786" y="5009"/>
                  </a:cubicBezTo>
                  <a:cubicBezTo>
                    <a:pt x="2630" y="5236"/>
                    <a:pt x="1519" y="4865"/>
                    <a:pt x="1375" y="5104"/>
                  </a:cubicBezTo>
                  <a:cubicBezTo>
                    <a:pt x="1232" y="5355"/>
                    <a:pt x="2116" y="6120"/>
                    <a:pt x="1997" y="6383"/>
                  </a:cubicBezTo>
                  <a:cubicBezTo>
                    <a:pt x="1877" y="6634"/>
                    <a:pt x="718" y="6455"/>
                    <a:pt x="622" y="6730"/>
                  </a:cubicBezTo>
                  <a:cubicBezTo>
                    <a:pt x="526" y="6993"/>
                    <a:pt x="1519" y="7603"/>
                    <a:pt x="1447" y="7866"/>
                  </a:cubicBezTo>
                  <a:cubicBezTo>
                    <a:pt x="1375" y="8141"/>
                    <a:pt x="204" y="8165"/>
                    <a:pt x="156" y="8451"/>
                  </a:cubicBezTo>
                  <a:cubicBezTo>
                    <a:pt x="108" y="8726"/>
                    <a:pt x="1208" y="9157"/>
                    <a:pt x="1172" y="9432"/>
                  </a:cubicBezTo>
                  <a:cubicBezTo>
                    <a:pt x="1148" y="9718"/>
                    <a:pt x="0" y="9946"/>
                    <a:pt x="0" y="10232"/>
                  </a:cubicBezTo>
                  <a:cubicBezTo>
                    <a:pt x="0" y="10507"/>
                    <a:pt x="1148" y="10746"/>
                    <a:pt x="1172" y="11021"/>
                  </a:cubicBezTo>
                  <a:close/>
                </a:path>
              </a:pathLst>
            </a:custGeom>
            <a:gradFill>
              <a:gsLst>
                <a:gs pos="0">
                  <a:srgbClr val="A2DCD7"/>
                </a:gs>
                <a:gs pos="100000">
                  <a:srgbClr val="E0FFFC"/>
                </a:gs>
              </a:gsLst>
              <a:lin ang="13500032" scaled="0"/>
            </a:gradFill>
            <a:ln>
              <a:noFill/>
            </a:ln>
            <a:effectLst>
              <a:outerShdw blurRad="28575" dist="19050" dir="5400000" algn="bl" rotWithShape="0">
                <a:srgbClr val="000000">
                  <a:alpha val="12000"/>
                </a:srgb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091" name="Google Shape;8091;p78"/>
            <p:cNvSpPr/>
            <p:nvPr/>
          </p:nvSpPr>
          <p:spPr>
            <a:xfrm>
              <a:off x="2355421" y="2098808"/>
              <a:ext cx="338767" cy="453602"/>
            </a:xfrm>
            <a:custGeom>
              <a:avLst/>
              <a:gdLst/>
              <a:ahLst/>
              <a:cxnLst/>
              <a:rect l="l" t="t" r="r" b="b"/>
              <a:pathLst>
                <a:path w="9803" h="13126" extrusionOk="0">
                  <a:moveTo>
                    <a:pt x="9455" y="13126"/>
                  </a:moveTo>
                  <a:cubicBezTo>
                    <a:pt x="9180" y="13102"/>
                    <a:pt x="9037" y="11942"/>
                    <a:pt x="8762" y="11895"/>
                  </a:cubicBezTo>
                  <a:cubicBezTo>
                    <a:pt x="8475" y="11847"/>
                    <a:pt x="7973" y="12899"/>
                    <a:pt x="7698" y="12827"/>
                  </a:cubicBezTo>
                  <a:cubicBezTo>
                    <a:pt x="7423" y="12767"/>
                    <a:pt x="7495" y="11596"/>
                    <a:pt x="7220" y="11500"/>
                  </a:cubicBezTo>
                  <a:cubicBezTo>
                    <a:pt x="6957" y="11405"/>
                    <a:pt x="6276" y="12361"/>
                    <a:pt x="6013" y="12241"/>
                  </a:cubicBezTo>
                  <a:cubicBezTo>
                    <a:pt x="5762" y="12134"/>
                    <a:pt x="6013" y="10986"/>
                    <a:pt x="5774" y="10855"/>
                  </a:cubicBezTo>
                  <a:cubicBezTo>
                    <a:pt x="5535" y="10711"/>
                    <a:pt x="4686" y="11536"/>
                    <a:pt x="4459" y="11369"/>
                  </a:cubicBezTo>
                  <a:cubicBezTo>
                    <a:pt x="4232" y="11213"/>
                    <a:pt x="4686" y="10137"/>
                    <a:pt x="4459" y="9958"/>
                  </a:cubicBezTo>
                  <a:cubicBezTo>
                    <a:pt x="4232" y="9779"/>
                    <a:pt x="3275" y="10436"/>
                    <a:pt x="3072" y="10245"/>
                  </a:cubicBezTo>
                  <a:cubicBezTo>
                    <a:pt x="2869" y="10042"/>
                    <a:pt x="3503" y="9062"/>
                    <a:pt x="3323" y="8847"/>
                  </a:cubicBezTo>
                  <a:cubicBezTo>
                    <a:pt x="3144" y="8631"/>
                    <a:pt x="2080" y="9121"/>
                    <a:pt x="1913" y="8894"/>
                  </a:cubicBezTo>
                  <a:cubicBezTo>
                    <a:pt x="1745" y="8655"/>
                    <a:pt x="2546" y="7807"/>
                    <a:pt x="2403" y="7567"/>
                  </a:cubicBezTo>
                  <a:cubicBezTo>
                    <a:pt x="2259" y="7316"/>
                    <a:pt x="1124" y="7603"/>
                    <a:pt x="1004" y="7352"/>
                  </a:cubicBezTo>
                  <a:cubicBezTo>
                    <a:pt x="873" y="7101"/>
                    <a:pt x="1817" y="6396"/>
                    <a:pt x="1709" y="6133"/>
                  </a:cubicBezTo>
                  <a:cubicBezTo>
                    <a:pt x="1614" y="5870"/>
                    <a:pt x="442" y="5954"/>
                    <a:pt x="371" y="5679"/>
                  </a:cubicBezTo>
                  <a:cubicBezTo>
                    <a:pt x="287" y="5404"/>
                    <a:pt x="1339" y="4878"/>
                    <a:pt x="1279" y="4603"/>
                  </a:cubicBezTo>
                  <a:cubicBezTo>
                    <a:pt x="1231" y="4328"/>
                    <a:pt x="72" y="4209"/>
                    <a:pt x="36" y="3934"/>
                  </a:cubicBezTo>
                  <a:cubicBezTo>
                    <a:pt x="12" y="3647"/>
                    <a:pt x="1136" y="3300"/>
                    <a:pt x="1136" y="3025"/>
                  </a:cubicBezTo>
                  <a:cubicBezTo>
                    <a:pt x="1136" y="2738"/>
                    <a:pt x="0" y="2427"/>
                    <a:pt x="24" y="2141"/>
                  </a:cubicBezTo>
                  <a:cubicBezTo>
                    <a:pt x="48" y="1866"/>
                    <a:pt x="1207" y="1722"/>
                    <a:pt x="1255" y="1435"/>
                  </a:cubicBezTo>
                  <a:cubicBezTo>
                    <a:pt x="1303" y="1160"/>
                    <a:pt x="239" y="658"/>
                    <a:pt x="311" y="383"/>
                  </a:cubicBezTo>
                  <a:cubicBezTo>
                    <a:pt x="371" y="156"/>
                    <a:pt x="1255" y="156"/>
                    <a:pt x="1566" y="1"/>
                  </a:cubicBezTo>
                  <a:lnTo>
                    <a:pt x="9802" y="12767"/>
                  </a:lnTo>
                  <a:cubicBezTo>
                    <a:pt x="9683" y="12970"/>
                    <a:pt x="9563" y="13126"/>
                    <a:pt x="9455" y="13126"/>
                  </a:cubicBezTo>
                  <a:close/>
                </a:path>
              </a:pathLst>
            </a:custGeom>
            <a:gradFill>
              <a:gsLst>
                <a:gs pos="0">
                  <a:srgbClr val="D9D9D9"/>
                </a:gs>
                <a:gs pos="30000">
                  <a:srgbClr val="E4E4E4"/>
                </a:gs>
                <a:gs pos="43000">
                  <a:schemeClr val="accent6"/>
                </a:gs>
                <a:gs pos="54000">
                  <a:srgbClr val="EDEDED"/>
                </a:gs>
                <a:gs pos="100000">
                  <a:srgbClr val="EFEFEF"/>
                </a:gs>
              </a:gsLst>
              <a:lin ang="8100019" scaled="0"/>
            </a:gradFill>
            <a:ln>
              <a:noFill/>
            </a:ln>
            <a:effectLst>
              <a:outerShdw blurRad="28575" dist="19050" dir="5400000" algn="bl" rotWithShape="0">
                <a:srgbClr val="000000">
                  <a:alpha val="12000"/>
                </a:srgb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8092" name="Google Shape;8092;p78"/>
          <p:cNvGrpSpPr/>
          <p:nvPr/>
        </p:nvGrpSpPr>
        <p:grpSpPr>
          <a:xfrm>
            <a:off x="10201909" y="1164151"/>
            <a:ext cx="2004243" cy="1969679"/>
            <a:chOff x="7651432" y="873113"/>
            <a:chExt cx="1503182" cy="1477259"/>
          </a:xfrm>
        </p:grpSpPr>
        <p:sp>
          <p:nvSpPr>
            <p:cNvPr id="8093" name="Google Shape;8093;p78"/>
            <p:cNvSpPr/>
            <p:nvPr/>
          </p:nvSpPr>
          <p:spPr>
            <a:xfrm rot="-2284690">
              <a:off x="7834152" y="1119129"/>
              <a:ext cx="1137743" cy="985227"/>
            </a:xfrm>
            <a:custGeom>
              <a:avLst/>
              <a:gdLst/>
              <a:ahLst/>
              <a:cxnLst/>
              <a:rect l="l" t="t" r="r" b="b"/>
              <a:pathLst>
                <a:path w="29347" h="25414" extrusionOk="0">
                  <a:moveTo>
                    <a:pt x="22007" y="1"/>
                  </a:moveTo>
                  <a:lnTo>
                    <a:pt x="7340" y="1"/>
                  </a:lnTo>
                  <a:lnTo>
                    <a:pt x="0" y="12707"/>
                  </a:lnTo>
                  <a:lnTo>
                    <a:pt x="7340" y="25414"/>
                  </a:lnTo>
                  <a:lnTo>
                    <a:pt x="12958" y="25414"/>
                  </a:lnTo>
                  <a:lnTo>
                    <a:pt x="26441" y="17740"/>
                  </a:lnTo>
                  <a:lnTo>
                    <a:pt x="29346" y="12707"/>
                  </a:lnTo>
                  <a:close/>
                </a:path>
              </a:pathLst>
            </a:custGeom>
            <a:gradFill>
              <a:gsLst>
                <a:gs pos="0">
                  <a:schemeClr val="accent3"/>
                </a:gs>
                <a:gs pos="100000">
                  <a:srgbClr val="FFF2DF"/>
                </a:gs>
              </a:gsLst>
              <a:lin ang="13500032" scaled="0"/>
            </a:gradFill>
            <a:ln>
              <a:noFill/>
            </a:ln>
            <a:effectLst>
              <a:outerShdw blurRad="57150" dist="19050" dir="5400000" algn="bl" rotWithShape="0">
                <a:srgbClr val="000000">
                  <a:alpha val="12000"/>
                </a:srgb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094" name="Google Shape;8094;p78"/>
            <p:cNvSpPr/>
            <p:nvPr/>
          </p:nvSpPr>
          <p:spPr>
            <a:xfrm rot="-2284690">
              <a:off x="8503197" y="1602322"/>
              <a:ext cx="522795" cy="310020"/>
            </a:xfrm>
            <a:custGeom>
              <a:avLst/>
              <a:gdLst/>
              <a:ahLst/>
              <a:cxnLst/>
              <a:rect l="l" t="t" r="r" b="b"/>
              <a:pathLst>
                <a:path w="13485" h="7997" extrusionOk="0">
                  <a:moveTo>
                    <a:pt x="4997" y="0"/>
                  </a:moveTo>
                  <a:cubicBezTo>
                    <a:pt x="2977" y="5104"/>
                    <a:pt x="1" y="7997"/>
                    <a:pt x="1" y="7997"/>
                  </a:cubicBezTo>
                  <a:lnTo>
                    <a:pt x="1" y="7997"/>
                  </a:lnTo>
                  <a:cubicBezTo>
                    <a:pt x="6276" y="3550"/>
                    <a:pt x="13484" y="323"/>
                    <a:pt x="13484" y="323"/>
                  </a:cubicBezTo>
                  <a:lnTo>
                    <a:pt x="13484" y="323"/>
                  </a:lnTo>
                  <a:cubicBezTo>
                    <a:pt x="12480" y="548"/>
                    <a:pt x="11410" y="631"/>
                    <a:pt x="10379" y="631"/>
                  </a:cubicBezTo>
                  <a:cubicBezTo>
                    <a:pt x="7535" y="631"/>
                    <a:pt x="4997" y="0"/>
                    <a:pt x="4997" y="0"/>
                  </a:cubicBezTo>
                  <a:close/>
                </a:path>
              </a:pathLst>
            </a:custGeom>
            <a:solidFill>
              <a:srgbClr val="A4DFF7"/>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095" name="Google Shape;8095;p78"/>
            <p:cNvSpPr/>
            <p:nvPr/>
          </p:nvSpPr>
          <p:spPr>
            <a:xfrm rot="-2284690">
              <a:off x="8503197" y="1602322"/>
              <a:ext cx="522795" cy="310020"/>
            </a:xfrm>
            <a:custGeom>
              <a:avLst/>
              <a:gdLst/>
              <a:ahLst/>
              <a:cxnLst/>
              <a:rect l="l" t="t" r="r" b="b"/>
              <a:pathLst>
                <a:path w="13485" h="7997" extrusionOk="0">
                  <a:moveTo>
                    <a:pt x="1" y="7997"/>
                  </a:moveTo>
                  <a:cubicBezTo>
                    <a:pt x="1" y="7997"/>
                    <a:pt x="2977" y="5104"/>
                    <a:pt x="4997" y="0"/>
                  </a:cubicBezTo>
                  <a:cubicBezTo>
                    <a:pt x="4997" y="0"/>
                    <a:pt x="9707" y="1172"/>
                    <a:pt x="13484" y="323"/>
                  </a:cubicBezTo>
                  <a:cubicBezTo>
                    <a:pt x="13484" y="323"/>
                    <a:pt x="6492" y="5893"/>
                    <a:pt x="1" y="7997"/>
                  </a:cubicBezTo>
                  <a:close/>
                </a:path>
              </a:pathLst>
            </a:custGeom>
            <a:gradFill>
              <a:gsLst>
                <a:gs pos="0">
                  <a:srgbClr val="D9D9D9"/>
                </a:gs>
                <a:gs pos="44000">
                  <a:srgbClr val="E4E4E4"/>
                </a:gs>
                <a:gs pos="57000">
                  <a:schemeClr val="accent6"/>
                </a:gs>
                <a:gs pos="69000">
                  <a:srgbClr val="EDEDED"/>
                </a:gs>
                <a:gs pos="100000">
                  <a:srgbClr val="EFEFEF"/>
                </a:gs>
              </a:gsLst>
              <a:lin ang="14099918" scaled="0"/>
            </a:gradFill>
            <a:ln>
              <a:noFill/>
            </a:ln>
            <a:effectLst>
              <a:outerShdw blurRad="57150" dist="19050" dir="10440000" algn="bl" rotWithShape="0">
                <a:srgbClr val="000000">
                  <a:alpha val="12000"/>
                </a:srgb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8096" name="Google Shape;8096;p78"/>
          <p:cNvGrpSpPr/>
          <p:nvPr/>
        </p:nvGrpSpPr>
        <p:grpSpPr>
          <a:xfrm rot="2054663">
            <a:off x="431701" y="5613484"/>
            <a:ext cx="1686480" cy="466184"/>
            <a:chOff x="-17513606" y="13649049"/>
            <a:chExt cx="811038" cy="424853"/>
          </a:xfrm>
        </p:grpSpPr>
        <p:sp>
          <p:nvSpPr>
            <p:cNvPr id="8097" name="Google Shape;8097;p78"/>
            <p:cNvSpPr/>
            <p:nvPr/>
          </p:nvSpPr>
          <p:spPr>
            <a:xfrm>
              <a:off x="-17487801" y="13649102"/>
              <a:ext cx="759600" cy="424800"/>
            </a:xfrm>
            <a:prstGeom prst="rect">
              <a:avLst/>
            </a:pr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nvGrpSpPr>
            <p:cNvPr id="8098" name="Google Shape;8098;p78"/>
            <p:cNvGrpSpPr/>
            <p:nvPr/>
          </p:nvGrpSpPr>
          <p:grpSpPr>
            <a:xfrm>
              <a:off x="-16729707" y="13649095"/>
              <a:ext cx="27139" cy="424767"/>
              <a:chOff x="-16729707" y="13649095"/>
              <a:chExt cx="27139" cy="424767"/>
            </a:xfrm>
          </p:grpSpPr>
          <p:grpSp>
            <p:nvGrpSpPr>
              <p:cNvPr id="8099" name="Google Shape;8099;p78"/>
              <p:cNvGrpSpPr/>
              <p:nvPr/>
            </p:nvGrpSpPr>
            <p:grpSpPr>
              <a:xfrm>
                <a:off x="-16729707" y="13649095"/>
                <a:ext cx="27139" cy="213667"/>
                <a:chOff x="-33920456" y="25174923"/>
                <a:chExt cx="54300" cy="427505"/>
              </a:xfrm>
            </p:grpSpPr>
            <p:sp>
              <p:nvSpPr>
                <p:cNvPr id="8100" name="Google Shape;8100;p78"/>
                <p:cNvSpPr/>
                <p:nvPr/>
              </p:nvSpPr>
              <p:spPr>
                <a:xfrm rot="5400000">
                  <a:off x="-33940556" y="25195023"/>
                  <a:ext cx="94500" cy="54300"/>
                </a:xfrm>
                <a:prstGeom prst="triangle">
                  <a:avLst>
                    <a:gd name="adj" fmla="val 0"/>
                  </a:avLst>
                </a:pr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101" name="Google Shape;8101;p78"/>
                <p:cNvSpPr/>
                <p:nvPr/>
              </p:nvSpPr>
              <p:spPr>
                <a:xfrm rot="5400000">
                  <a:off x="-33940556" y="25528028"/>
                  <a:ext cx="94500" cy="54300"/>
                </a:xfrm>
                <a:prstGeom prst="triangle">
                  <a:avLst>
                    <a:gd name="adj" fmla="val 50000"/>
                  </a:avLst>
                </a:pr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102" name="Google Shape;8102;p78"/>
                <p:cNvSpPr/>
                <p:nvPr/>
              </p:nvSpPr>
              <p:spPr>
                <a:xfrm rot="5400000">
                  <a:off x="-33940556" y="25444777"/>
                  <a:ext cx="94500" cy="54300"/>
                </a:xfrm>
                <a:prstGeom prst="triangle">
                  <a:avLst>
                    <a:gd name="adj" fmla="val 50000"/>
                  </a:avLst>
                </a:pr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103" name="Google Shape;8103;p78"/>
                <p:cNvSpPr/>
                <p:nvPr/>
              </p:nvSpPr>
              <p:spPr>
                <a:xfrm rot="5400000">
                  <a:off x="-33940556" y="25361526"/>
                  <a:ext cx="94500" cy="54300"/>
                </a:xfrm>
                <a:prstGeom prst="triangle">
                  <a:avLst>
                    <a:gd name="adj" fmla="val 50000"/>
                  </a:avLst>
                </a:pr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104" name="Google Shape;8104;p78"/>
                <p:cNvSpPr/>
                <p:nvPr/>
              </p:nvSpPr>
              <p:spPr>
                <a:xfrm rot="5400000">
                  <a:off x="-33940556" y="25278274"/>
                  <a:ext cx="94500" cy="54300"/>
                </a:xfrm>
                <a:prstGeom prst="triangle">
                  <a:avLst>
                    <a:gd name="adj" fmla="val 50000"/>
                  </a:avLst>
                </a:pr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8105" name="Google Shape;8105;p78"/>
              <p:cNvGrpSpPr/>
              <p:nvPr/>
            </p:nvGrpSpPr>
            <p:grpSpPr>
              <a:xfrm>
                <a:off x="-16729707" y="13860195"/>
                <a:ext cx="27139" cy="213667"/>
                <a:chOff x="-33920456" y="25104726"/>
                <a:chExt cx="54300" cy="427505"/>
              </a:xfrm>
            </p:grpSpPr>
            <p:sp>
              <p:nvSpPr>
                <p:cNvPr id="8106" name="Google Shape;8106;p78"/>
                <p:cNvSpPr/>
                <p:nvPr/>
              </p:nvSpPr>
              <p:spPr>
                <a:xfrm rot="5400000">
                  <a:off x="-33940556" y="25124826"/>
                  <a:ext cx="94500" cy="54300"/>
                </a:xfrm>
                <a:prstGeom prst="triangle">
                  <a:avLst>
                    <a:gd name="adj" fmla="val 50000"/>
                  </a:avLst>
                </a:pr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107" name="Google Shape;8107;p78"/>
                <p:cNvSpPr/>
                <p:nvPr/>
              </p:nvSpPr>
              <p:spPr>
                <a:xfrm rot="5400000">
                  <a:off x="-33940556" y="25457831"/>
                  <a:ext cx="94500" cy="54300"/>
                </a:xfrm>
                <a:prstGeom prst="triangle">
                  <a:avLst>
                    <a:gd name="adj" fmla="val 100000"/>
                  </a:avLst>
                </a:pr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108" name="Google Shape;8108;p78"/>
                <p:cNvSpPr/>
                <p:nvPr/>
              </p:nvSpPr>
              <p:spPr>
                <a:xfrm rot="5400000">
                  <a:off x="-33940556" y="25374580"/>
                  <a:ext cx="94500" cy="54300"/>
                </a:xfrm>
                <a:prstGeom prst="triangle">
                  <a:avLst>
                    <a:gd name="adj" fmla="val 50000"/>
                  </a:avLst>
                </a:pr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109" name="Google Shape;8109;p78"/>
                <p:cNvSpPr/>
                <p:nvPr/>
              </p:nvSpPr>
              <p:spPr>
                <a:xfrm rot="5400000">
                  <a:off x="-33940556" y="25291329"/>
                  <a:ext cx="94500" cy="54300"/>
                </a:xfrm>
                <a:prstGeom prst="triangle">
                  <a:avLst>
                    <a:gd name="adj" fmla="val 50000"/>
                  </a:avLst>
                </a:pr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110" name="Google Shape;8110;p78"/>
                <p:cNvSpPr/>
                <p:nvPr/>
              </p:nvSpPr>
              <p:spPr>
                <a:xfrm rot="5400000">
                  <a:off x="-33940556" y="25208078"/>
                  <a:ext cx="94500" cy="54300"/>
                </a:xfrm>
                <a:prstGeom prst="triangle">
                  <a:avLst>
                    <a:gd name="adj" fmla="val 50000"/>
                  </a:avLst>
                </a:pr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grpSp>
          <p:nvGrpSpPr>
            <p:cNvPr id="8111" name="Google Shape;8111;p78"/>
            <p:cNvGrpSpPr/>
            <p:nvPr/>
          </p:nvGrpSpPr>
          <p:grpSpPr>
            <a:xfrm rot="10800000">
              <a:off x="-17513606" y="13649049"/>
              <a:ext cx="27139" cy="424767"/>
              <a:chOff x="17049088" y="-9313524"/>
              <a:chExt cx="27139" cy="424767"/>
            </a:xfrm>
          </p:grpSpPr>
          <p:grpSp>
            <p:nvGrpSpPr>
              <p:cNvPr id="8112" name="Google Shape;8112;p78"/>
              <p:cNvGrpSpPr/>
              <p:nvPr/>
            </p:nvGrpSpPr>
            <p:grpSpPr>
              <a:xfrm>
                <a:off x="17049088" y="-9313524"/>
                <a:ext cx="27139" cy="213667"/>
                <a:chOff x="33664169" y="-20768691"/>
                <a:chExt cx="54300" cy="427505"/>
              </a:xfrm>
            </p:grpSpPr>
            <p:sp>
              <p:nvSpPr>
                <p:cNvPr id="8113" name="Google Shape;8113;p78"/>
                <p:cNvSpPr/>
                <p:nvPr/>
              </p:nvSpPr>
              <p:spPr>
                <a:xfrm rot="5400000">
                  <a:off x="33644069" y="-20748591"/>
                  <a:ext cx="94500" cy="54300"/>
                </a:xfrm>
                <a:prstGeom prst="triangle">
                  <a:avLst>
                    <a:gd name="adj" fmla="val 0"/>
                  </a:avLst>
                </a:pr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114" name="Google Shape;8114;p78"/>
                <p:cNvSpPr/>
                <p:nvPr/>
              </p:nvSpPr>
              <p:spPr>
                <a:xfrm rot="5400000">
                  <a:off x="33644069" y="-20415586"/>
                  <a:ext cx="94500" cy="54300"/>
                </a:xfrm>
                <a:prstGeom prst="triangle">
                  <a:avLst>
                    <a:gd name="adj" fmla="val 50000"/>
                  </a:avLst>
                </a:pr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115" name="Google Shape;8115;p78"/>
                <p:cNvSpPr/>
                <p:nvPr/>
              </p:nvSpPr>
              <p:spPr>
                <a:xfrm rot="5400000">
                  <a:off x="33644069" y="-20498837"/>
                  <a:ext cx="94500" cy="54300"/>
                </a:xfrm>
                <a:prstGeom prst="triangle">
                  <a:avLst>
                    <a:gd name="adj" fmla="val 50000"/>
                  </a:avLst>
                </a:pr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116" name="Google Shape;8116;p78"/>
                <p:cNvSpPr/>
                <p:nvPr/>
              </p:nvSpPr>
              <p:spPr>
                <a:xfrm rot="5400000">
                  <a:off x="33644069" y="-20582088"/>
                  <a:ext cx="94500" cy="54300"/>
                </a:xfrm>
                <a:prstGeom prst="triangle">
                  <a:avLst>
                    <a:gd name="adj" fmla="val 50000"/>
                  </a:avLst>
                </a:pr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117" name="Google Shape;8117;p78"/>
                <p:cNvSpPr/>
                <p:nvPr/>
              </p:nvSpPr>
              <p:spPr>
                <a:xfrm rot="5400000">
                  <a:off x="33644069" y="-20665340"/>
                  <a:ext cx="94500" cy="54300"/>
                </a:xfrm>
                <a:prstGeom prst="triangle">
                  <a:avLst>
                    <a:gd name="adj" fmla="val 50000"/>
                  </a:avLst>
                </a:pr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8118" name="Google Shape;8118;p78"/>
              <p:cNvGrpSpPr/>
              <p:nvPr/>
            </p:nvGrpSpPr>
            <p:grpSpPr>
              <a:xfrm>
                <a:off x="17049088" y="-9102423"/>
                <a:ext cx="27139" cy="213667"/>
                <a:chOff x="33664169" y="-20838888"/>
                <a:chExt cx="54300" cy="427505"/>
              </a:xfrm>
            </p:grpSpPr>
            <p:sp>
              <p:nvSpPr>
                <p:cNvPr id="8119" name="Google Shape;8119;p78"/>
                <p:cNvSpPr/>
                <p:nvPr/>
              </p:nvSpPr>
              <p:spPr>
                <a:xfrm rot="5400000">
                  <a:off x="33644069" y="-20818788"/>
                  <a:ext cx="94500" cy="54300"/>
                </a:xfrm>
                <a:prstGeom prst="triangle">
                  <a:avLst>
                    <a:gd name="adj" fmla="val 50000"/>
                  </a:avLst>
                </a:pr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120" name="Google Shape;8120;p78"/>
                <p:cNvSpPr/>
                <p:nvPr/>
              </p:nvSpPr>
              <p:spPr>
                <a:xfrm rot="5400000">
                  <a:off x="33644069" y="-20485782"/>
                  <a:ext cx="94500" cy="54300"/>
                </a:xfrm>
                <a:prstGeom prst="triangle">
                  <a:avLst>
                    <a:gd name="adj" fmla="val 100000"/>
                  </a:avLst>
                </a:pr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121" name="Google Shape;8121;p78"/>
                <p:cNvSpPr/>
                <p:nvPr/>
              </p:nvSpPr>
              <p:spPr>
                <a:xfrm rot="5400000">
                  <a:off x="33644069" y="-20569034"/>
                  <a:ext cx="94500" cy="54300"/>
                </a:xfrm>
                <a:prstGeom prst="triangle">
                  <a:avLst>
                    <a:gd name="adj" fmla="val 50000"/>
                  </a:avLst>
                </a:pr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122" name="Google Shape;8122;p78"/>
                <p:cNvSpPr/>
                <p:nvPr/>
              </p:nvSpPr>
              <p:spPr>
                <a:xfrm rot="5400000">
                  <a:off x="33644069" y="-20652285"/>
                  <a:ext cx="94500" cy="54300"/>
                </a:xfrm>
                <a:prstGeom prst="triangle">
                  <a:avLst>
                    <a:gd name="adj" fmla="val 50000"/>
                  </a:avLst>
                </a:pr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123" name="Google Shape;8123;p78"/>
                <p:cNvSpPr/>
                <p:nvPr/>
              </p:nvSpPr>
              <p:spPr>
                <a:xfrm rot="5400000">
                  <a:off x="33644069" y="-20735536"/>
                  <a:ext cx="94500" cy="54300"/>
                </a:xfrm>
                <a:prstGeom prst="triangle">
                  <a:avLst>
                    <a:gd name="adj" fmla="val 50000"/>
                  </a:avLst>
                </a:pr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grpSp>
      <p:grpSp>
        <p:nvGrpSpPr>
          <p:cNvPr id="8124" name="Google Shape;8124;p78"/>
          <p:cNvGrpSpPr/>
          <p:nvPr/>
        </p:nvGrpSpPr>
        <p:grpSpPr>
          <a:xfrm rot="1088531">
            <a:off x="10323385" y="5298219"/>
            <a:ext cx="935772" cy="851229"/>
            <a:chOff x="-17263965" y="13200626"/>
            <a:chExt cx="450026" cy="775820"/>
          </a:xfrm>
        </p:grpSpPr>
        <p:sp>
          <p:nvSpPr>
            <p:cNvPr id="8125" name="Google Shape;8125;p78"/>
            <p:cNvSpPr/>
            <p:nvPr/>
          </p:nvSpPr>
          <p:spPr>
            <a:xfrm rot="-2745482">
              <a:off x="-17287415" y="13386761"/>
              <a:ext cx="497069" cy="403666"/>
            </a:xfrm>
            <a:prstGeom prst="rect">
              <a:avLst/>
            </a:pr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nvGrpSpPr>
            <p:cNvPr id="8126" name="Google Shape;8126;p78"/>
            <p:cNvGrpSpPr/>
            <p:nvPr/>
          </p:nvGrpSpPr>
          <p:grpSpPr>
            <a:xfrm>
              <a:off x="-16906019" y="13200626"/>
              <a:ext cx="92080" cy="408291"/>
              <a:chOff x="-16906019" y="13200626"/>
              <a:chExt cx="92080" cy="408291"/>
            </a:xfrm>
          </p:grpSpPr>
          <p:grpSp>
            <p:nvGrpSpPr>
              <p:cNvPr id="8127" name="Google Shape;8127;p78"/>
              <p:cNvGrpSpPr/>
              <p:nvPr/>
            </p:nvGrpSpPr>
            <p:grpSpPr>
              <a:xfrm>
                <a:off x="-16906019" y="13200626"/>
                <a:ext cx="52498" cy="211686"/>
                <a:chOff x="-34273220" y="24277627"/>
                <a:chExt cx="105039" cy="423541"/>
              </a:xfrm>
            </p:grpSpPr>
            <p:sp>
              <p:nvSpPr>
                <p:cNvPr id="8128" name="Google Shape;8128;p78"/>
                <p:cNvSpPr/>
                <p:nvPr/>
              </p:nvSpPr>
              <p:spPr>
                <a:xfrm rot="4716893">
                  <a:off x="-34296752" y="24316506"/>
                  <a:ext cx="89664" cy="35641"/>
                </a:xfrm>
                <a:prstGeom prst="triangle">
                  <a:avLst>
                    <a:gd name="adj" fmla="val 0"/>
                  </a:avLst>
                </a:pr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129" name="Google Shape;8129;p78"/>
                <p:cNvSpPr/>
                <p:nvPr/>
              </p:nvSpPr>
              <p:spPr>
                <a:xfrm rot="4716893">
                  <a:off x="-34234314" y="24626647"/>
                  <a:ext cx="89664" cy="35641"/>
                </a:xfrm>
                <a:prstGeom prst="triangle">
                  <a:avLst>
                    <a:gd name="adj" fmla="val 50000"/>
                  </a:avLst>
                </a:pr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130" name="Google Shape;8130;p78"/>
                <p:cNvSpPr/>
                <p:nvPr/>
              </p:nvSpPr>
              <p:spPr>
                <a:xfrm rot="4716893">
                  <a:off x="-34249923" y="24549112"/>
                  <a:ext cx="89664" cy="35641"/>
                </a:xfrm>
                <a:prstGeom prst="triangle">
                  <a:avLst>
                    <a:gd name="adj" fmla="val 50000"/>
                  </a:avLst>
                </a:pr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131" name="Google Shape;8131;p78"/>
                <p:cNvSpPr/>
                <p:nvPr/>
              </p:nvSpPr>
              <p:spPr>
                <a:xfrm rot="4716893">
                  <a:off x="-34265533" y="24471577"/>
                  <a:ext cx="89664" cy="35641"/>
                </a:xfrm>
                <a:prstGeom prst="triangle">
                  <a:avLst>
                    <a:gd name="adj" fmla="val 50000"/>
                  </a:avLst>
                </a:pr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132" name="Google Shape;8132;p78"/>
                <p:cNvSpPr/>
                <p:nvPr/>
              </p:nvSpPr>
              <p:spPr>
                <a:xfrm rot="4716893">
                  <a:off x="-34281143" y="24394042"/>
                  <a:ext cx="89664" cy="35641"/>
                </a:xfrm>
                <a:prstGeom prst="triangle">
                  <a:avLst>
                    <a:gd name="adj" fmla="val 50000"/>
                  </a:avLst>
                </a:pr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8133" name="Google Shape;8133;p78"/>
              <p:cNvGrpSpPr/>
              <p:nvPr/>
            </p:nvGrpSpPr>
            <p:grpSpPr>
              <a:xfrm>
                <a:off x="-16866437" y="13397232"/>
                <a:ext cx="52498" cy="211686"/>
                <a:chOff x="-34194026" y="24178429"/>
                <a:chExt cx="105039" cy="423541"/>
              </a:xfrm>
            </p:grpSpPr>
            <p:sp>
              <p:nvSpPr>
                <p:cNvPr id="8134" name="Google Shape;8134;p78"/>
                <p:cNvSpPr/>
                <p:nvPr/>
              </p:nvSpPr>
              <p:spPr>
                <a:xfrm rot="4716893">
                  <a:off x="-34217558" y="24217309"/>
                  <a:ext cx="89664" cy="35641"/>
                </a:xfrm>
                <a:prstGeom prst="triangle">
                  <a:avLst>
                    <a:gd name="adj" fmla="val 50000"/>
                  </a:avLst>
                </a:pr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135" name="Google Shape;8135;p78"/>
                <p:cNvSpPr/>
                <p:nvPr/>
              </p:nvSpPr>
              <p:spPr>
                <a:xfrm rot="4716893">
                  <a:off x="-34155119" y="24527449"/>
                  <a:ext cx="89664" cy="35641"/>
                </a:xfrm>
                <a:prstGeom prst="triangle">
                  <a:avLst>
                    <a:gd name="adj" fmla="val 100000"/>
                  </a:avLst>
                </a:pr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136" name="Google Shape;8136;p78"/>
                <p:cNvSpPr/>
                <p:nvPr/>
              </p:nvSpPr>
              <p:spPr>
                <a:xfrm rot="4716893">
                  <a:off x="-34170729" y="24449914"/>
                  <a:ext cx="89664" cy="35641"/>
                </a:xfrm>
                <a:prstGeom prst="triangle">
                  <a:avLst>
                    <a:gd name="adj" fmla="val 50000"/>
                  </a:avLst>
                </a:pr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137" name="Google Shape;8137;p78"/>
                <p:cNvSpPr/>
                <p:nvPr/>
              </p:nvSpPr>
              <p:spPr>
                <a:xfrm rot="4716893">
                  <a:off x="-34186338" y="24372379"/>
                  <a:ext cx="89664" cy="35641"/>
                </a:xfrm>
                <a:prstGeom prst="triangle">
                  <a:avLst>
                    <a:gd name="adj" fmla="val 50000"/>
                  </a:avLst>
                </a:pr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138" name="Google Shape;8138;p78"/>
                <p:cNvSpPr/>
                <p:nvPr/>
              </p:nvSpPr>
              <p:spPr>
                <a:xfrm rot="4716893">
                  <a:off x="-34201948" y="24294844"/>
                  <a:ext cx="89664" cy="35641"/>
                </a:xfrm>
                <a:prstGeom prst="triangle">
                  <a:avLst>
                    <a:gd name="adj" fmla="val 50000"/>
                  </a:avLst>
                </a:pr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grpSp>
          <p:nvGrpSpPr>
            <p:cNvPr id="8139" name="Google Shape;8139;p78"/>
            <p:cNvGrpSpPr/>
            <p:nvPr/>
          </p:nvGrpSpPr>
          <p:grpSpPr>
            <a:xfrm rot="10800000">
              <a:off x="-17263965" y="13568155"/>
              <a:ext cx="92080" cy="408291"/>
              <a:chOff x="16734507" y="-9216153"/>
              <a:chExt cx="92080" cy="408291"/>
            </a:xfrm>
          </p:grpSpPr>
          <p:grpSp>
            <p:nvGrpSpPr>
              <p:cNvPr id="8140" name="Google Shape;8140;p78"/>
              <p:cNvGrpSpPr/>
              <p:nvPr/>
            </p:nvGrpSpPr>
            <p:grpSpPr>
              <a:xfrm>
                <a:off x="16734507" y="-9216153"/>
                <a:ext cx="52498" cy="211686"/>
                <a:chOff x="33034755" y="-20573872"/>
                <a:chExt cx="105039" cy="423541"/>
              </a:xfrm>
            </p:grpSpPr>
            <p:sp>
              <p:nvSpPr>
                <p:cNvPr id="8141" name="Google Shape;8141;p78"/>
                <p:cNvSpPr/>
                <p:nvPr/>
              </p:nvSpPr>
              <p:spPr>
                <a:xfrm rot="4716893">
                  <a:off x="33011223" y="-20534993"/>
                  <a:ext cx="89664" cy="35641"/>
                </a:xfrm>
                <a:prstGeom prst="triangle">
                  <a:avLst>
                    <a:gd name="adj" fmla="val 0"/>
                  </a:avLst>
                </a:pr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142" name="Google Shape;8142;p78"/>
                <p:cNvSpPr/>
                <p:nvPr/>
              </p:nvSpPr>
              <p:spPr>
                <a:xfrm rot="4716893">
                  <a:off x="33073661" y="-20224852"/>
                  <a:ext cx="89664" cy="35641"/>
                </a:xfrm>
                <a:prstGeom prst="triangle">
                  <a:avLst>
                    <a:gd name="adj" fmla="val 50000"/>
                  </a:avLst>
                </a:pr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143" name="Google Shape;8143;p78"/>
                <p:cNvSpPr/>
                <p:nvPr/>
              </p:nvSpPr>
              <p:spPr>
                <a:xfrm rot="4716893">
                  <a:off x="33058052" y="-20302387"/>
                  <a:ext cx="89664" cy="35641"/>
                </a:xfrm>
                <a:prstGeom prst="triangle">
                  <a:avLst>
                    <a:gd name="adj" fmla="val 50000"/>
                  </a:avLst>
                </a:pr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144" name="Google Shape;8144;p78"/>
                <p:cNvSpPr/>
                <p:nvPr/>
              </p:nvSpPr>
              <p:spPr>
                <a:xfrm rot="4716893">
                  <a:off x="33042442" y="-20379922"/>
                  <a:ext cx="89664" cy="35641"/>
                </a:xfrm>
                <a:prstGeom prst="triangle">
                  <a:avLst>
                    <a:gd name="adj" fmla="val 50000"/>
                  </a:avLst>
                </a:pr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145" name="Google Shape;8145;p78"/>
                <p:cNvSpPr/>
                <p:nvPr/>
              </p:nvSpPr>
              <p:spPr>
                <a:xfrm rot="4716893">
                  <a:off x="33026832" y="-20457458"/>
                  <a:ext cx="89664" cy="35641"/>
                </a:xfrm>
                <a:prstGeom prst="triangle">
                  <a:avLst>
                    <a:gd name="adj" fmla="val 50000"/>
                  </a:avLst>
                </a:pr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8146" name="Google Shape;8146;p78"/>
              <p:cNvGrpSpPr/>
              <p:nvPr/>
            </p:nvGrpSpPr>
            <p:grpSpPr>
              <a:xfrm>
                <a:off x="16774088" y="-9019548"/>
                <a:ext cx="52498" cy="211686"/>
                <a:chOff x="33113949" y="-20673070"/>
                <a:chExt cx="105039" cy="423541"/>
              </a:xfrm>
            </p:grpSpPr>
            <p:sp>
              <p:nvSpPr>
                <p:cNvPr id="8147" name="Google Shape;8147;p78"/>
                <p:cNvSpPr/>
                <p:nvPr/>
              </p:nvSpPr>
              <p:spPr>
                <a:xfrm rot="4716893">
                  <a:off x="33090417" y="-20634190"/>
                  <a:ext cx="89664" cy="35641"/>
                </a:xfrm>
                <a:prstGeom prst="triangle">
                  <a:avLst>
                    <a:gd name="adj" fmla="val 50000"/>
                  </a:avLst>
                </a:pr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148" name="Google Shape;8148;p78"/>
                <p:cNvSpPr/>
                <p:nvPr/>
              </p:nvSpPr>
              <p:spPr>
                <a:xfrm rot="4716893">
                  <a:off x="33152856" y="-20324050"/>
                  <a:ext cx="89664" cy="35641"/>
                </a:xfrm>
                <a:prstGeom prst="triangle">
                  <a:avLst>
                    <a:gd name="adj" fmla="val 100000"/>
                  </a:avLst>
                </a:pr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149" name="Google Shape;8149;p78"/>
                <p:cNvSpPr/>
                <p:nvPr/>
              </p:nvSpPr>
              <p:spPr>
                <a:xfrm rot="4716893">
                  <a:off x="33137246" y="-20401585"/>
                  <a:ext cx="89664" cy="35641"/>
                </a:xfrm>
                <a:prstGeom prst="triangle">
                  <a:avLst>
                    <a:gd name="adj" fmla="val 50000"/>
                  </a:avLst>
                </a:pr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150" name="Google Shape;8150;p78"/>
                <p:cNvSpPr/>
                <p:nvPr/>
              </p:nvSpPr>
              <p:spPr>
                <a:xfrm rot="4716893">
                  <a:off x="33121637" y="-20479120"/>
                  <a:ext cx="89664" cy="35641"/>
                </a:xfrm>
                <a:prstGeom prst="triangle">
                  <a:avLst>
                    <a:gd name="adj" fmla="val 50000"/>
                  </a:avLst>
                </a:pr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151" name="Google Shape;8151;p78"/>
                <p:cNvSpPr/>
                <p:nvPr/>
              </p:nvSpPr>
              <p:spPr>
                <a:xfrm rot="4716893">
                  <a:off x="33106027" y="-20556655"/>
                  <a:ext cx="89664" cy="35641"/>
                </a:xfrm>
                <a:prstGeom prst="triangle">
                  <a:avLst>
                    <a:gd name="adj" fmla="val 50000"/>
                  </a:avLst>
                </a:pr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grpSp>
      <p:sp>
        <p:nvSpPr>
          <p:cNvPr id="7" name="Rounded Rectangle 6"/>
          <p:cNvSpPr/>
          <p:nvPr/>
        </p:nvSpPr>
        <p:spPr>
          <a:xfrm>
            <a:off x="3134995" y="738505"/>
            <a:ext cx="6271895" cy="1982470"/>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9" name="Picture 8" descr="—Pngtree—student_1817853"/>
          <p:cNvPicPr>
            <a:picLocks noChangeAspect="1"/>
          </p:cNvPicPr>
          <p:nvPr/>
        </p:nvPicPr>
        <p:blipFill>
          <a:blip r:embed="rId3"/>
          <a:srcRect b="10398"/>
          <a:stretch>
            <a:fillRect/>
          </a:stretch>
        </p:blipFill>
        <p:spPr>
          <a:xfrm flipH="1">
            <a:off x="-2223770" y="429260"/>
            <a:ext cx="7336790" cy="6575425"/>
          </a:xfrm>
          <a:prstGeom prst="rect">
            <a:avLst/>
          </a:prstGeom>
        </p:spPr>
      </p:pic>
      <p:sp>
        <p:nvSpPr>
          <p:cNvPr id="10" name="Rounded Rectangle 9"/>
          <p:cNvSpPr/>
          <p:nvPr/>
        </p:nvSpPr>
        <p:spPr>
          <a:xfrm>
            <a:off x="2845435" y="2956560"/>
            <a:ext cx="8587105" cy="2825750"/>
          </a:xfrm>
          <a:prstGeom prst="roundRect">
            <a:avLst/>
          </a:prstGeom>
          <a:solidFill>
            <a:schemeClr val="accent4"/>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ext Box 10"/>
          <p:cNvSpPr txBox="1"/>
          <p:nvPr/>
        </p:nvSpPr>
        <p:spPr>
          <a:xfrm>
            <a:off x="3308350" y="3394075"/>
            <a:ext cx="5937250" cy="645160"/>
          </a:xfrm>
          <a:prstGeom prst="rect">
            <a:avLst/>
          </a:prstGeom>
          <a:noFill/>
        </p:spPr>
        <p:txBody>
          <a:bodyPr wrap="square" rtlCol="0">
            <a:spAutoFit/>
          </a:bodyPr>
          <a:lstStyle/>
          <a:p>
            <a:pPr marL="571500" indent="-571500">
              <a:buFont typeface="Arial" panose="020B0604020202020204" pitchFamily="34" charset="0"/>
              <a:buChar char="•"/>
            </a:pPr>
            <a:r>
              <a:rPr lang="en-US" sz="3600">
                <a:solidFill>
                  <a:schemeClr val="accent5">
                    <a:lumMod val="10000"/>
                  </a:schemeClr>
                </a:solidFill>
                <a:latin typeface="Times New Roman" panose="02020603050405020304" charset="0"/>
                <a:cs typeface="Times New Roman" panose="02020603050405020304" charset="0"/>
              </a:rPr>
              <a:t>Sử dụng điện cẩn thận </a:t>
            </a:r>
          </a:p>
        </p:txBody>
      </p:sp>
      <p:sp>
        <p:nvSpPr>
          <p:cNvPr id="3" name="Text Box 0"/>
          <p:cNvSpPr txBox="1"/>
          <p:nvPr/>
        </p:nvSpPr>
        <p:spPr>
          <a:xfrm>
            <a:off x="3308350" y="4378325"/>
            <a:ext cx="7868285" cy="1198880"/>
          </a:xfrm>
          <a:prstGeom prst="rect">
            <a:avLst/>
          </a:prstGeom>
          <a:noFill/>
        </p:spPr>
        <p:txBody>
          <a:bodyPr wrap="square" rtlCol="0">
            <a:spAutoFit/>
          </a:bodyPr>
          <a:lstStyle/>
          <a:p>
            <a:pPr marL="571500" indent="-571500">
              <a:buFont typeface="Arial" panose="020B0604020202020204" pitchFamily="34" charset="0"/>
              <a:buChar char="•"/>
            </a:pPr>
            <a:r>
              <a:rPr lang="en-US" sz="3600">
                <a:solidFill>
                  <a:schemeClr val="accent5">
                    <a:lumMod val="10000"/>
                  </a:schemeClr>
                </a:solidFill>
                <a:latin typeface="Times New Roman" panose="02020603050405020304" charset="0"/>
                <a:cs typeface="Times New Roman" panose="02020603050405020304" charset="0"/>
              </a:rPr>
              <a:t>Chuẩn bị trước bài </a:t>
            </a:r>
            <a:r>
              <a:rPr lang="en-US" sz="3600" b="1">
                <a:solidFill>
                  <a:schemeClr val="accent5">
                    <a:lumMod val="10000"/>
                  </a:schemeClr>
                </a:solidFill>
                <a:latin typeface="Times New Roman" panose="02020603050405020304" charset="0"/>
                <a:cs typeface="Times New Roman" panose="02020603050405020304" charset="0"/>
              </a:rPr>
              <a:t>“Lắp mạch điện đơn giản (tiết 2)”</a:t>
            </a:r>
          </a:p>
        </p:txBody>
      </p:sp>
      <p:pic>
        <p:nvPicPr>
          <p:cNvPr id="2" name="Picture 1"/>
          <p:cNvPicPr>
            <a:picLocks noChangeAspect="1"/>
          </p:cNvPicPr>
          <p:nvPr/>
        </p:nvPicPr>
        <p:blipFill>
          <a:blip r:embed="rId4"/>
          <a:stretch>
            <a:fillRect/>
          </a:stretch>
        </p:blipFill>
        <p:spPr>
          <a:xfrm>
            <a:off x="3134995" y="1214120"/>
            <a:ext cx="6286500" cy="1028700"/>
          </a:xfrm>
          <a:prstGeom prst="rect">
            <a:avLst/>
          </a:prstGeom>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dissolve">
                                      <p:cBhvr>
                                        <p:cTn id="7" dur="500"/>
                                        <p:tgtEl>
                                          <p:spTgt spid="7"/>
                                        </p:tgtEl>
                                      </p:cBhvr>
                                    </p:animEffect>
                                  </p:childTnLst>
                                </p:cTn>
                              </p:par>
                              <p:par>
                                <p:cTn id="8" presetID="9" presetClass="entr" presetSubtype="0" fill="hold" nodeType="withEffect">
                                  <p:stCondLst>
                                    <p:cond delay="0"/>
                                  </p:stCondLst>
                                  <p:childTnLst>
                                    <p:set>
                                      <p:cBhvr>
                                        <p:cTn id="9" dur="1" fill="hold">
                                          <p:stCondLst>
                                            <p:cond delay="0"/>
                                          </p:stCondLst>
                                        </p:cTn>
                                        <p:tgtEl>
                                          <p:spTgt spid="2"/>
                                        </p:tgtEl>
                                        <p:attrNameLst>
                                          <p:attrName>style.visibility</p:attrName>
                                        </p:attrNameLst>
                                      </p:cBhvr>
                                      <p:to>
                                        <p:strVal val="visible"/>
                                      </p:to>
                                    </p:set>
                                    <p:animEffect transition="in" filter="dissolve">
                                      <p:cBhvr>
                                        <p:cTn id="10" dur="500"/>
                                        <p:tgtEl>
                                          <p:spTgt spid="2"/>
                                        </p:tgtEl>
                                      </p:cBhvr>
                                    </p:animEffec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11"/>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6" presetClass="entr" presetSubtype="16" fill="hold" grpId="0" nodeType="clickEffect">
                                  <p:stCondLst>
                                    <p:cond delay="0"/>
                                  </p:stCondLst>
                                  <p:childTnLst>
                                    <p:set>
                                      <p:cBhvr>
                                        <p:cTn id="18" dur="500" fill="hold">
                                          <p:stCondLst>
                                            <p:cond delay="0"/>
                                          </p:stCondLst>
                                        </p:cTn>
                                        <p:tgtEl>
                                          <p:spTgt spid="1"/>
                                        </p:tgtEl>
                                        <p:attrNameLst>
                                          <p:attrName>style.visibility</p:attrName>
                                        </p:attrNameLst>
                                      </p:cBhvr>
                                      <p:to>
                                        <p:strVal val="visible"/>
                                      </p:to>
                                    </p:set>
                                    <p:animEffect transition="in" filter="circle(in)">
                                      <p:cBhvr>
                                        <p:cTn id="19" dur="500"/>
                                        <p:tgtEl>
                                          <p:spTgt spid="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 grpId="0"/>
      <p:bldP spid="7" grpId="0" animBg="1"/>
      <p:bldP spid="11" grpId="0"/>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 name="Group 5"/>
          <p:cNvGrpSpPr/>
          <p:nvPr/>
        </p:nvGrpSpPr>
        <p:grpSpPr>
          <a:xfrm>
            <a:off x="2167255" y="2514600"/>
            <a:ext cx="4206240" cy="4206240"/>
            <a:chOff x="2059" y="4050"/>
            <a:chExt cx="6624" cy="6624"/>
          </a:xfrm>
          <a:solidFill>
            <a:srgbClr val="F1606A"/>
          </a:solidFill>
        </p:grpSpPr>
        <p:sp>
          <p:nvSpPr>
            <p:cNvPr id="5" name="Oval 4"/>
            <p:cNvSpPr/>
            <p:nvPr/>
          </p:nvSpPr>
          <p:spPr>
            <a:xfrm>
              <a:off x="2059" y="4050"/>
              <a:ext cx="6624" cy="6624"/>
            </a:xfrm>
            <a:prstGeom prst="ellipse">
              <a:avLst/>
            </a:prstGeom>
            <a:grpFill/>
            <a:ln>
              <a:noFill/>
            </a:ln>
            <a:effectLst>
              <a:outerShdw blurRad="50800" dist="38100" dir="5400000" algn="t" rotWithShape="0">
                <a:prstClr val="black">
                  <a:alpha val="40000"/>
                </a:prstClr>
              </a:outerShdw>
              <a:reflection blurRad="6350" stA="50000" endA="300" endPos="55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Text Box 3"/>
            <p:cNvSpPr txBox="1"/>
            <p:nvPr/>
          </p:nvSpPr>
          <p:spPr>
            <a:xfrm>
              <a:off x="3004" y="4867"/>
              <a:ext cx="4735" cy="4991"/>
            </a:xfrm>
            <a:prstGeom prst="rect">
              <a:avLst/>
            </a:prstGeom>
            <a:noFill/>
            <a:extLst>
              <a:ext uri="{909E8E84-426E-40DD-AFC4-6F175D3DCCD1}">
                <a14:hiddenFill xmlns:a14="http://schemas.microsoft.com/office/drawing/2010/main">
                  <a:grpFill/>
                </a14:hiddenFill>
              </a:ext>
            </a:extLst>
          </p:spPr>
          <p:txBody>
            <a:bodyPr wrap="square" rtlCol="0">
              <a:spAutoFit/>
            </a:bodyPr>
            <a:lstStyle/>
            <a:p>
              <a:pPr algn="ctr"/>
              <a:r>
                <a:rPr lang="en-US" sz="4000" i="1">
                  <a:solidFill>
                    <a:schemeClr val="bg1"/>
                  </a:solidFill>
                  <a:latin typeface="Times New Roman" panose="02020603050405020304" charset="0"/>
                  <a:cs typeface="Times New Roman" panose="02020603050405020304" charset="0"/>
                </a:rPr>
                <a:t>Trong căn bếp, có những vật dụng nào sử dụng điện?</a:t>
              </a:r>
            </a:p>
          </p:txBody>
        </p:sp>
      </p:grpSp>
      <p:grpSp>
        <p:nvGrpSpPr>
          <p:cNvPr id="7" name="Group 6"/>
          <p:cNvGrpSpPr/>
          <p:nvPr/>
        </p:nvGrpSpPr>
        <p:grpSpPr>
          <a:xfrm>
            <a:off x="6003290" y="2514600"/>
            <a:ext cx="4206240" cy="4206240"/>
            <a:chOff x="2059" y="4050"/>
            <a:chExt cx="6624" cy="6624"/>
          </a:xfrm>
        </p:grpSpPr>
        <p:sp>
          <p:nvSpPr>
            <p:cNvPr id="8" name="Oval 7"/>
            <p:cNvSpPr/>
            <p:nvPr/>
          </p:nvSpPr>
          <p:spPr>
            <a:xfrm>
              <a:off x="2059" y="4050"/>
              <a:ext cx="6624" cy="6624"/>
            </a:xfrm>
            <a:prstGeom prst="ellipse">
              <a:avLst/>
            </a:prstGeom>
            <a:solidFill>
              <a:srgbClr val="C1C4BB"/>
            </a:solidFill>
            <a:ln>
              <a:noFill/>
            </a:ln>
            <a:effectLst>
              <a:outerShdw blurRad="50800" dist="38100" dir="5400000" algn="t" rotWithShape="0">
                <a:prstClr val="black">
                  <a:alpha val="40000"/>
                </a:prstClr>
              </a:outerShdw>
              <a:reflection blurRad="6350" stA="50000" endA="300" endPos="55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Text Box 8"/>
            <p:cNvSpPr txBox="1"/>
            <p:nvPr/>
          </p:nvSpPr>
          <p:spPr>
            <a:xfrm>
              <a:off x="3004" y="5836"/>
              <a:ext cx="4735" cy="3052"/>
            </a:xfrm>
            <a:prstGeom prst="rect">
              <a:avLst/>
            </a:prstGeom>
            <a:noFill/>
          </p:spPr>
          <p:txBody>
            <a:bodyPr wrap="square" rtlCol="0">
              <a:spAutoFit/>
            </a:bodyPr>
            <a:lstStyle/>
            <a:p>
              <a:pPr algn="ctr"/>
              <a:r>
                <a:rPr lang="en-US" sz="4000" i="1">
                  <a:solidFill>
                    <a:schemeClr val="bg1"/>
                  </a:solidFill>
                  <a:latin typeface="Times New Roman" panose="02020603050405020304" charset="0"/>
                  <a:cs typeface="Times New Roman" panose="02020603050405020304" charset="0"/>
                </a:rPr>
                <a:t>Nguồn điện đó được lấy từ đâu?</a:t>
              </a:r>
            </a:p>
          </p:txBody>
        </p:sp>
      </p:grpSp>
    </p:spTree>
  </p:cSld>
  <p:clrMapOvr>
    <a:masterClrMapping/>
  </p:clrMapOvr>
  <p:transition>
    <p:wedg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barn(inVertical)">
                                      <p:cBhvr>
                                        <p:cTn id="7" dur="500"/>
                                        <p:tgtEl>
                                          <p:spTgt spid="6"/>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nodeType="click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barn(inVertical)">
                                      <p:cBhvr>
                                        <p:cTn id="12"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s 9"/>
          <p:cNvSpPr/>
          <p:nvPr/>
        </p:nvSpPr>
        <p:spPr>
          <a:xfrm>
            <a:off x="26035" y="-26035"/>
            <a:ext cx="12165965" cy="5485130"/>
          </a:xfrm>
          <a:prstGeom prst="rect">
            <a:avLst/>
          </a:prstGeom>
          <a:solidFill>
            <a:srgbClr val="F8EDEB">
              <a:alpha val="86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Rectangles 5"/>
          <p:cNvSpPr/>
          <p:nvPr/>
        </p:nvSpPr>
        <p:spPr>
          <a:xfrm>
            <a:off x="15875" y="5448935"/>
            <a:ext cx="12160250" cy="1401445"/>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4" name="Picture 3" descr="nhà bếp"/>
          <p:cNvPicPr>
            <a:picLocks noChangeAspect="1"/>
          </p:cNvPicPr>
          <p:nvPr/>
        </p:nvPicPr>
        <p:blipFill>
          <a:blip r:embed="rId3"/>
          <a:stretch>
            <a:fillRect/>
          </a:stretch>
        </p:blipFill>
        <p:spPr>
          <a:xfrm>
            <a:off x="2174240" y="-1205865"/>
            <a:ext cx="7573010" cy="7573010"/>
          </a:xfrm>
          <a:prstGeom prst="rect">
            <a:avLst/>
          </a:prstGeom>
        </p:spPr>
      </p:pic>
      <p:pic>
        <p:nvPicPr>
          <p:cNvPr id="5" name="Picture 4" descr="—Pngtree—happy   girl_1103799"/>
          <p:cNvPicPr>
            <a:picLocks noChangeAspect="1"/>
          </p:cNvPicPr>
          <p:nvPr/>
        </p:nvPicPr>
        <p:blipFill>
          <a:blip r:embed="rId4"/>
          <a:srcRect b="6825"/>
          <a:stretch>
            <a:fillRect/>
          </a:stretch>
        </p:blipFill>
        <p:spPr>
          <a:xfrm>
            <a:off x="0" y="3806825"/>
            <a:ext cx="3113405" cy="2901315"/>
          </a:xfrm>
          <a:prstGeom prst="rect">
            <a:avLst/>
          </a:prstGeom>
        </p:spPr>
      </p:pic>
      <p:pic>
        <p:nvPicPr>
          <p:cNvPr id="8" name="Picture 7"/>
          <p:cNvPicPr>
            <a:picLocks noChangeAspect="1"/>
          </p:cNvPicPr>
          <p:nvPr/>
        </p:nvPicPr>
        <p:blipFill>
          <a:blip r:embed="rId5"/>
          <a:srcRect b="22500"/>
          <a:stretch>
            <a:fillRect/>
          </a:stretch>
        </p:blipFill>
        <p:spPr>
          <a:xfrm>
            <a:off x="9387205" y="0"/>
            <a:ext cx="2804795" cy="2174240"/>
          </a:xfrm>
          <a:prstGeom prst="rect">
            <a:avLst/>
          </a:prstGeom>
        </p:spPr>
      </p:pic>
      <p:pic>
        <p:nvPicPr>
          <p:cNvPr id="9" name="Picture 8"/>
          <p:cNvPicPr>
            <a:picLocks noChangeAspect="1"/>
          </p:cNvPicPr>
          <p:nvPr/>
        </p:nvPicPr>
        <p:blipFill>
          <a:blip r:embed="rId5"/>
          <a:srcRect b="22500"/>
          <a:stretch>
            <a:fillRect/>
          </a:stretch>
        </p:blipFill>
        <p:spPr>
          <a:xfrm>
            <a:off x="0" y="0"/>
            <a:ext cx="2804795" cy="2174240"/>
          </a:xfrm>
          <a:prstGeom prst="rect">
            <a:avLst/>
          </a:prstGeom>
        </p:spPr>
      </p:pic>
      <p:pic>
        <p:nvPicPr>
          <p:cNvPr id="3" name="Picture 2" descr="quạt"/>
          <p:cNvPicPr>
            <a:picLocks noChangeAspect="1"/>
          </p:cNvPicPr>
          <p:nvPr/>
        </p:nvPicPr>
        <p:blipFill>
          <a:blip r:embed="rId6"/>
          <a:srcRect l="17215" t="7943" r="18204" b="27784"/>
          <a:stretch>
            <a:fillRect/>
          </a:stretch>
        </p:blipFill>
        <p:spPr>
          <a:xfrm>
            <a:off x="9505315" y="2939415"/>
            <a:ext cx="2529840" cy="2517775"/>
          </a:xfrm>
          <a:prstGeom prst="ellipse">
            <a:avLst/>
          </a:prstGeom>
        </p:spPr>
      </p:pic>
      <p:pic>
        <p:nvPicPr>
          <p:cNvPr id="7" name="Picture 6" descr="quạt"/>
          <p:cNvPicPr>
            <a:picLocks noChangeAspect="1"/>
          </p:cNvPicPr>
          <p:nvPr/>
        </p:nvPicPr>
        <p:blipFill>
          <a:blip r:embed="rId6"/>
          <a:srcRect l="17215" t="72119" r="18204" b="6289"/>
          <a:stretch>
            <a:fillRect/>
          </a:stretch>
        </p:blipFill>
        <p:spPr>
          <a:xfrm>
            <a:off x="9505315" y="5436235"/>
            <a:ext cx="2529840" cy="845820"/>
          </a:xfrm>
          <a:prstGeom prst="rect">
            <a:avLst/>
          </a:prstGeom>
        </p:spPr>
      </p:pic>
      <p:sp>
        <p:nvSpPr>
          <p:cNvPr id="16" name="Rectangles 15"/>
          <p:cNvSpPr/>
          <p:nvPr/>
        </p:nvSpPr>
        <p:spPr>
          <a:xfrm>
            <a:off x="127635" y="127000"/>
            <a:ext cx="2857500" cy="2238375"/>
          </a:xfrm>
          <a:prstGeom prst="rect">
            <a:avLst/>
          </a:prstGeom>
          <a:noFill/>
          <a:ln w="76200">
            <a:solidFill>
              <a:srgbClr val="FFFF00"/>
            </a:solidFill>
          </a:ln>
          <a:extLst>
            <a:ext uri="{909E8E84-426E-40DD-AFC4-6F175D3DCCD1}">
              <a14:hiddenFill xmlns:a14="http://schemas.microsoft.com/office/drawing/2010/main">
                <a:solidFill>
                  <a:schemeClr val="accent1"/>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Rectangles 17"/>
          <p:cNvSpPr/>
          <p:nvPr/>
        </p:nvSpPr>
        <p:spPr>
          <a:xfrm>
            <a:off x="9302750" y="127000"/>
            <a:ext cx="2857500" cy="2238375"/>
          </a:xfrm>
          <a:prstGeom prst="rect">
            <a:avLst/>
          </a:prstGeom>
          <a:noFill/>
          <a:ln w="76200">
            <a:solidFill>
              <a:srgbClr val="FFFF00"/>
            </a:solidFill>
          </a:ln>
          <a:extLst>
            <a:ext uri="{909E8E84-426E-40DD-AFC4-6F175D3DCCD1}">
              <a14:hiddenFill xmlns:a14="http://schemas.microsoft.com/office/drawing/2010/main">
                <a:solidFill>
                  <a:schemeClr val="accent1"/>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Rectangles 18"/>
          <p:cNvSpPr/>
          <p:nvPr/>
        </p:nvSpPr>
        <p:spPr>
          <a:xfrm>
            <a:off x="4256405" y="3698875"/>
            <a:ext cx="2857500" cy="2238375"/>
          </a:xfrm>
          <a:prstGeom prst="rect">
            <a:avLst/>
          </a:prstGeom>
          <a:noFill/>
          <a:ln w="76200">
            <a:solidFill>
              <a:srgbClr val="FFFF00"/>
            </a:solidFill>
          </a:ln>
          <a:extLst>
            <a:ext uri="{909E8E84-426E-40DD-AFC4-6F175D3DCCD1}">
              <a14:hiddenFill xmlns:a14="http://schemas.microsoft.com/office/drawing/2010/main">
                <a:solidFill>
                  <a:schemeClr val="accent1"/>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Rectangles 19"/>
          <p:cNvSpPr/>
          <p:nvPr/>
        </p:nvSpPr>
        <p:spPr>
          <a:xfrm>
            <a:off x="9177655" y="2795905"/>
            <a:ext cx="2857500" cy="3486150"/>
          </a:xfrm>
          <a:prstGeom prst="rect">
            <a:avLst/>
          </a:prstGeom>
          <a:noFill/>
          <a:ln w="76200">
            <a:solidFill>
              <a:srgbClr val="FFFF00"/>
            </a:solidFill>
          </a:ln>
          <a:extLst>
            <a:ext uri="{909E8E84-426E-40DD-AFC4-6F175D3DCCD1}">
              <a14:hiddenFill xmlns:a14="http://schemas.microsoft.com/office/drawing/2010/main">
                <a:solidFill>
                  <a:schemeClr val="accent1"/>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cSld>
  <p:clrMapOvr>
    <a:masterClrMapping/>
  </p:clrMapOvr>
  <p:transition>
    <p:newsflash/>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8" presetClass="emph" presetSubtype="0" repeatCount="indefinite" fill="hold" nodeType="withEffect">
                                  <p:stCondLst>
                                    <p:cond delay="0"/>
                                  </p:stCondLst>
                                  <p:childTnLst>
                                    <p:animRot by="21600000">
                                      <p:cBhvr>
                                        <p:cTn id="6" dur="500" fill="hold"/>
                                        <p:tgtEl>
                                          <p:spTgt spid="3"/>
                                        </p:tgtEl>
                                        <p:attrNameLst>
                                          <p:attrName>r</p:attrName>
                                        </p:attrNameLst>
                                      </p:cBhvr>
                                    </p:animRot>
                                  </p:childTnLst>
                                </p:cTn>
                              </p:par>
                              <p:par>
                                <p:cTn id="7" presetID="0" presetClass="path" presetSubtype="0" repeatCount="indefinite" accel="50000" decel="50000" fill="hold" nodeType="withEffect">
                                  <p:stCondLst>
                                    <p:cond delay="0"/>
                                  </p:stCondLst>
                                  <p:childTnLst>
                                    <p:animMotion origin="layout" path="M 0 0 L 0.626927 0.00546296 " pathEditMode="relative" rAng="0" ptsTypes="">
                                      <p:cBhvr>
                                        <p:cTn id="8" dur="5000" fill="hold"/>
                                        <p:tgtEl>
                                          <p:spTgt spid="5"/>
                                        </p:tgtEl>
                                        <p:attrNameLst>
                                          <p:attrName>ppt_x</p:attrName>
                                          <p:attrName>ppt_y</p:attrName>
                                        </p:attrNameLst>
                                      </p:cBhvr>
                                      <p:rCtr x="9400" y="100"/>
                                    </p:animMotion>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16"/>
                                        </p:tgtEl>
                                        <p:attrNameLst>
                                          <p:attrName>style.visibility</p:attrName>
                                        </p:attrNameLst>
                                      </p:cBhvr>
                                      <p:to>
                                        <p:strVal val="visible"/>
                                      </p:to>
                                    </p:set>
                                  </p:childTnLst>
                                </p:cTn>
                              </p:par>
                              <p:par>
                                <p:cTn id="13" presetID="35" presetClass="emph" presetSubtype="0" repeatCount="indefinite" fill="hold" grpId="1" nodeType="withEffect">
                                  <p:stCondLst>
                                    <p:cond delay="0"/>
                                  </p:stCondLst>
                                  <p:endCondLst>
                                    <p:cond evt="onNext" delay="0">
                                      <p:tgtEl>
                                        <p:sldTgt/>
                                      </p:tgtEl>
                                    </p:cond>
                                  </p:endCondLst>
                                  <p:childTnLst>
                                    <p:anim calcmode="discrete" valueType="str">
                                      <p:cBhvr>
                                        <p:cTn id="14" dur="1000" fill="hold"/>
                                        <p:tgtEl>
                                          <p:spTgt spid="16"/>
                                        </p:tgtEl>
                                        <p:attrNameLst>
                                          <p:attrName>style.visibility</p:attrName>
                                        </p:attrNameLst>
                                      </p:cBhvr>
                                      <p:tavLst>
                                        <p:tav tm="0">
                                          <p:val>
                                            <p:strVal val="hidden"/>
                                          </p:val>
                                        </p:tav>
                                        <p:tav tm="50000">
                                          <p:val>
                                            <p:strVal val="visible"/>
                                          </p:val>
                                        </p:tav>
                                      </p:tavLst>
                                    </p:anim>
                                  </p:childTnLst>
                                </p:cTn>
                              </p:par>
                            </p:childTnLst>
                          </p:cTn>
                        </p:par>
                      </p:childTnLst>
                    </p:cTn>
                  </p:par>
                  <p:par>
                    <p:cTn id="15" fill="hold">
                      <p:stCondLst>
                        <p:cond delay="indefinite"/>
                      </p:stCondLst>
                      <p:childTnLst>
                        <p:par>
                          <p:cTn id="16" fill="hold">
                            <p:stCondLst>
                              <p:cond delay="0"/>
                            </p:stCondLst>
                            <p:childTnLst>
                              <p:par>
                                <p:cTn id="17" presetID="1" presetClass="exit" presetSubtype="0" fill="hold" grpId="2" nodeType="clickEffect">
                                  <p:stCondLst>
                                    <p:cond delay="0"/>
                                  </p:stCondLst>
                                  <p:childTnLst>
                                    <p:set>
                                      <p:cBhvr>
                                        <p:cTn id="18" dur="1" fill="hold">
                                          <p:stCondLst>
                                            <p:cond delay="0"/>
                                          </p:stCondLst>
                                        </p:cTn>
                                        <p:tgtEl>
                                          <p:spTgt spid="16"/>
                                        </p:tgtEl>
                                        <p:attrNameLst>
                                          <p:attrName>style.visibility</p:attrName>
                                        </p:attrNameLst>
                                      </p:cBhvr>
                                      <p:to>
                                        <p:strVal val="hidden"/>
                                      </p:to>
                                    </p:set>
                                  </p:childTnLst>
                                </p:cTn>
                              </p:par>
                              <p:par>
                                <p:cTn id="19" presetID="1" presetClass="entr" presetSubtype="0" fill="hold" grpId="0" nodeType="withEffect">
                                  <p:stCondLst>
                                    <p:cond delay="0"/>
                                  </p:stCondLst>
                                  <p:childTnLst>
                                    <p:set>
                                      <p:cBhvr>
                                        <p:cTn id="20" dur="1" fill="hold">
                                          <p:stCondLst>
                                            <p:cond delay="0"/>
                                          </p:stCondLst>
                                        </p:cTn>
                                        <p:tgtEl>
                                          <p:spTgt spid="18"/>
                                        </p:tgtEl>
                                        <p:attrNameLst>
                                          <p:attrName>style.visibility</p:attrName>
                                        </p:attrNameLst>
                                      </p:cBhvr>
                                      <p:to>
                                        <p:strVal val="visible"/>
                                      </p:to>
                                    </p:set>
                                  </p:childTnLst>
                                </p:cTn>
                              </p:par>
                              <p:par>
                                <p:cTn id="21" presetID="35" presetClass="emph" presetSubtype="0" repeatCount="indefinite" fill="hold" grpId="1" nodeType="withEffect">
                                  <p:stCondLst>
                                    <p:cond delay="0"/>
                                  </p:stCondLst>
                                  <p:endCondLst>
                                    <p:cond evt="onNext" delay="0">
                                      <p:tgtEl>
                                        <p:sldTgt/>
                                      </p:tgtEl>
                                    </p:cond>
                                  </p:endCondLst>
                                  <p:childTnLst>
                                    <p:anim calcmode="discrete" valueType="str">
                                      <p:cBhvr>
                                        <p:cTn id="22" dur="1000" fill="hold"/>
                                        <p:tgtEl>
                                          <p:spTgt spid="18"/>
                                        </p:tgtEl>
                                        <p:attrNameLst>
                                          <p:attrName>style.visibility</p:attrName>
                                        </p:attrNameLst>
                                      </p:cBhvr>
                                      <p:tavLst>
                                        <p:tav tm="0">
                                          <p:val>
                                            <p:strVal val="hidden"/>
                                          </p:val>
                                        </p:tav>
                                        <p:tav tm="50000">
                                          <p:val>
                                            <p:strVal val="visible"/>
                                          </p:val>
                                        </p:tav>
                                      </p:tavLst>
                                    </p:anim>
                                  </p:childTnLst>
                                </p:cTn>
                              </p:par>
                            </p:childTnLst>
                          </p:cTn>
                        </p:par>
                      </p:childTnLst>
                    </p:cTn>
                  </p:par>
                  <p:par>
                    <p:cTn id="23" fill="hold">
                      <p:stCondLst>
                        <p:cond delay="indefinite"/>
                      </p:stCondLst>
                      <p:childTnLst>
                        <p:par>
                          <p:cTn id="24" fill="hold">
                            <p:stCondLst>
                              <p:cond delay="0"/>
                            </p:stCondLst>
                            <p:childTnLst>
                              <p:par>
                                <p:cTn id="25" presetID="1" presetClass="exit" presetSubtype="0" fill="hold" grpId="2" nodeType="clickEffect">
                                  <p:stCondLst>
                                    <p:cond delay="0"/>
                                  </p:stCondLst>
                                  <p:childTnLst>
                                    <p:set>
                                      <p:cBhvr>
                                        <p:cTn id="26" dur="1" fill="hold">
                                          <p:stCondLst>
                                            <p:cond delay="0"/>
                                          </p:stCondLst>
                                        </p:cTn>
                                        <p:tgtEl>
                                          <p:spTgt spid="18"/>
                                        </p:tgtEl>
                                        <p:attrNameLst>
                                          <p:attrName>style.visibility</p:attrName>
                                        </p:attrNameLst>
                                      </p:cBhvr>
                                      <p:to>
                                        <p:strVal val="hidden"/>
                                      </p:to>
                                    </p:set>
                                  </p:childTnLst>
                                </p:cTn>
                              </p:par>
                              <p:par>
                                <p:cTn id="27" presetID="1" presetClass="entr" presetSubtype="0" fill="hold" grpId="0" nodeType="withEffect">
                                  <p:stCondLst>
                                    <p:cond delay="0"/>
                                  </p:stCondLst>
                                  <p:childTnLst>
                                    <p:set>
                                      <p:cBhvr>
                                        <p:cTn id="28" dur="1" fill="hold">
                                          <p:stCondLst>
                                            <p:cond delay="0"/>
                                          </p:stCondLst>
                                        </p:cTn>
                                        <p:tgtEl>
                                          <p:spTgt spid="19"/>
                                        </p:tgtEl>
                                        <p:attrNameLst>
                                          <p:attrName>style.visibility</p:attrName>
                                        </p:attrNameLst>
                                      </p:cBhvr>
                                      <p:to>
                                        <p:strVal val="visible"/>
                                      </p:to>
                                    </p:set>
                                  </p:childTnLst>
                                </p:cTn>
                              </p:par>
                              <p:par>
                                <p:cTn id="29" presetID="35" presetClass="emph" presetSubtype="0" repeatCount="indefinite" fill="hold" grpId="1" nodeType="withEffect">
                                  <p:stCondLst>
                                    <p:cond delay="0"/>
                                  </p:stCondLst>
                                  <p:endCondLst>
                                    <p:cond evt="onNext" delay="0">
                                      <p:tgtEl>
                                        <p:sldTgt/>
                                      </p:tgtEl>
                                    </p:cond>
                                  </p:endCondLst>
                                  <p:childTnLst>
                                    <p:anim calcmode="discrete" valueType="str">
                                      <p:cBhvr>
                                        <p:cTn id="30" dur="1000" fill="hold"/>
                                        <p:tgtEl>
                                          <p:spTgt spid="19"/>
                                        </p:tgtEl>
                                        <p:attrNameLst>
                                          <p:attrName>style.visibility</p:attrName>
                                        </p:attrNameLst>
                                      </p:cBhvr>
                                      <p:tavLst>
                                        <p:tav tm="0">
                                          <p:val>
                                            <p:strVal val="hidden"/>
                                          </p:val>
                                        </p:tav>
                                        <p:tav tm="50000">
                                          <p:val>
                                            <p:strVal val="visible"/>
                                          </p:val>
                                        </p:tav>
                                      </p:tavLst>
                                    </p:anim>
                                  </p:childTnLst>
                                </p:cTn>
                              </p:par>
                            </p:childTnLst>
                          </p:cTn>
                        </p:par>
                      </p:childTnLst>
                    </p:cTn>
                  </p:par>
                  <p:par>
                    <p:cTn id="31" fill="hold">
                      <p:stCondLst>
                        <p:cond delay="indefinite"/>
                      </p:stCondLst>
                      <p:childTnLst>
                        <p:par>
                          <p:cTn id="32" fill="hold">
                            <p:stCondLst>
                              <p:cond delay="0"/>
                            </p:stCondLst>
                            <p:childTnLst>
                              <p:par>
                                <p:cTn id="33" presetID="1" presetClass="exit" presetSubtype="0" fill="hold" grpId="2" nodeType="clickEffect">
                                  <p:stCondLst>
                                    <p:cond delay="0"/>
                                  </p:stCondLst>
                                  <p:childTnLst>
                                    <p:set>
                                      <p:cBhvr>
                                        <p:cTn id="34" dur="1" fill="hold">
                                          <p:stCondLst>
                                            <p:cond delay="0"/>
                                          </p:stCondLst>
                                        </p:cTn>
                                        <p:tgtEl>
                                          <p:spTgt spid="19"/>
                                        </p:tgtEl>
                                        <p:attrNameLst>
                                          <p:attrName>style.visibility</p:attrName>
                                        </p:attrNameLst>
                                      </p:cBhvr>
                                      <p:to>
                                        <p:strVal val="hidden"/>
                                      </p:to>
                                    </p:set>
                                  </p:childTnLst>
                                </p:cTn>
                              </p:par>
                              <p:par>
                                <p:cTn id="35" presetID="1" presetClass="entr" presetSubtype="0" fill="hold" grpId="0" nodeType="withEffect">
                                  <p:stCondLst>
                                    <p:cond delay="0"/>
                                  </p:stCondLst>
                                  <p:childTnLst>
                                    <p:set>
                                      <p:cBhvr>
                                        <p:cTn id="36" dur="1" fill="hold">
                                          <p:stCondLst>
                                            <p:cond delay="0"/>
                                          </p:stCondLst>
                                        </p:cTn>
                                        <p:tgtEl>
                                          <p:spTgt spid="20"/>
                                        </p:tgtEl>
                                        <p:attrNameLst>
                                          <p:attrName>style.visibility</p:attrName>
                                        </p:attrNameLst>
                                      </p:cBhvr>
                                      <p:to>
                                        <p:strVal val="visible"/>
                                      </p:to>
                                    </p:set>
                                  </p:childTnLst>
                                </p:cTn>
                              </p:par>
                              <p:par>
                                <p:cTn id="37" presetID="35" presetClass="emph" presetSubtype="0" repeatCount="indefinite" fill="hold" grpId="1" nodeType="withEffect">
                                  <p:stCondLst>
                                    <p:cond delay="0"/>
                                  </p:stCondLst>
                                  <p:endCondLst>
                                    <p:cond evt="onNext" delay="0">
                                      <p:tgtEl>
                                        <p:sldTgt/>
                                      </p:tgtEl>
                                    </p:cond>
                                  </p:endCondLst>
                                  <p:childTnLst>
                                    <p:anim calcmode="discrete" valueType="str">
                                      <p:cBhvr>
                                        <p:cTn id="38" dur="1000" fill="hold"/>
                                        <p:tgtEl>
                                          <p:spTgt spid="20"/>
                                        </p:tgtEl>
                                        <p:attrNameLst>
                                          <p:attrName>style.visibility</p:attrName>
                                        </p:attrNameLst>
                                      </p:cBhvr>
                                      <p:tavLst>
                                        <p:tav tm="0">
                                          <p:val>
                                            <p:strVal val="hidden"/>
                                          </p:val>
                                        </p:tav>
                                        <p:tav tm="50000">
                                          <p:val>
                                            <p:strVal val="visible"/>
                                          </p:val>
                                        </p:tav>
                                      </p:tavLst>
                                    </p:anim>
                                  </p:childTnLst>
                                </p:cTn>
                              </p:par>
                            </p:childTnLst>
                          </p:cTn>
                        </p:par>
                      </p:childTnLst>
                    </p:cTn>
                  </p:par>
                  <p:par>
                    <p:cTn id="39" fill="hold">
                      <p:stCondLst>
                        <p:cond delay="indefinite"/>
                      </p:stCondLst>
                      <p:childTnLst>
                        <p:par>
                          <p:cTn id="40" fill="hold">
                            <p:stCondLst>
                              <p:cond delay="0"/>
                            </p:stCondLst>
                            <p:childTnLst>
                              <p:par>
                                <p:cTn id="41" presetID="1" presetClass="exit" presetSubtype="0" fill="hold" grpId="2" nodeType="clickEffect">
                                  <p:stCondLst>
                                    <p:cond delay="0"/>
                                  </p:stCondLst>
                                  <p:childTnLst>
                                    <p:set>
                                      <p:cBhvr>
                                        <p:cTn id="42" dur="1" fill="hold">
                                          <p:stCondLst>
                                            <p:cond delay="0"/>
                                          </p:stCondLst>
                                        </p:cTn>
                                        <p:tgtEl>
                                          <p:spTgt spid="20"/>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16" grpId="1" animBg="1"/>
      <p:bldP spid="16" grpId="2" animBg="1"/>
      <p:bldP spid="18" grpId="0" bldLvl="0" animBg="1"/>
      <p:bldP spid="18" grpId="1" bldLvl="0" animBg="1"/>
      <p:bldP spid="18" grpId="2" bldLvl="0" animBg="1"/>
      <p:bldP spid="19" grpId="0" bldLvl="0" animBg="1"/>
      <p:bldP spid="19" grpId="1" bldLvl="0" animBg="1"/>
      <p:bldP spid="19" grpId="2" bldLvl="0" animBg="1"/>
      <p:bldP spid="20" grpId="0" bldLvl="0" animBg="1"/>
      <p:bldP spid="20" grpId="1" bldLvl="0" animBg="1"/>
      <p:bldP spid="20" grpId="2" bldLvl="0" animBg="1"/>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s 8"/>
          <p:cNvSpPr/>
          <p:nvPr/>
        </p:nvSpPr>
        <p:spPr>
          <a:xfrm>
            <a:off x="-54610" y="635"/>
            <a:ext cx="5441950" cy="6920230"/>
          </a:xfrm>
          <a:prstGeom prst="rect">
            <a:avLst/>
          </a:prstGeom>
          <a:solidFill>
            <a:srgbClr val="CCF0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5" name="Content Placeholder 4" descr="thủy diẹn"/>
          <p:cNvPicPr>
            <a:picLocks noGrp="1" noChangeAspect="1"/>
          </p:cNvPicPr>
          <p:nvPr>
            <p:ph sz="half" idx="1"/>
          </p:nvPr>
        </p:nvPicPr>
        <p:blipFill>
          <a:blip r:embed="rId2"/>
          <a:srcRect t="25137"/>
          <a:stretch>
            <a:fillRect/>
          </a:stretch>
        </p:blipFill>
        <p:spPr>
          <a:xfrm>
            <a:off x="5335270" y="1270"/>
            <a:ext cx="6856730" cy="6856730"/>
          </a:xfrm>
          <a:prstGeom prst="rect">
            <a:avLst/>
          </a:prstGeom>
        </p:spPr>
      </p:pic>
      <p:pic>
        <p:nvPicPr>
          <p:cNvPr id="7" name="Content Placeholder 6" descr="nhà máy"/>
          <p:cNvPicPr>
            <a:picLocks noGrp="1" noChangeAspect="1"/>
          </p:cNvPicPr>
          <p:nvPr>
            <p:ph sz="half" idx="2"/>
          </p:nvPr>
        </p:nvPicPr>
        <p:blipFill>
          <a:blip r:embed="rId3"/>
          <a:srcRect t="49730" b="-3269"/>
          <a:stretch>
            <a:fillRect/>
          </a:stretch>
        </p:blipFill>
        <p:spPr>
          <a:xfrm>
            <a:off x="-308610" y="2200275"/>
            <a:ext cx="6033770" cy="3918585"/>
          </a:xfrm>
          <a:prstGeom prst="rect">
            <a:avLst/>
          </a:prstGeom>
        </p:spPr>
      </p:pic>
      <p:sp>
        <p:nvSpPr>
          <p:cNvPr id="10" name="Rectangles 9"/>
          <p:cNvSpPr/>
          <p:nvPr/>
        </p:nvSpPr>
        <p:spPr>
          <a:xfrm>
            <a:off x="-54610" y="5678170"/>
            <a:ext cx="5390515" cy="1179830"/>
          </a:xfrm>
          <a:prstGeom prst="rect">
            <a:avLst/>
          </a:prstGeom>
          <a:solidFill>
            <a:srgbClr val="82DEE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3" name="Group 12"/>
          <p:cNvGrpSpPr/>
          <p:nvPr/>
        </p:nvGrpSpPr>
        <p:grpSpPr>
          <a:xfrm>
            <a:off x="8761095" y="653415"/>
            <a:ext cx="3602379" cy="752475"/>
            <a:chOff x="14358" y="1029"/>
            <a:chExt cx="5084" cy="1185"/>
          </a:xfrm>
        </p:grpSpPr>
        <p:sp>
          <p:nvSpPr>
            <p:cNvPr id="11" name="Rounded Rectangle 10"/>
            <p:cNvSpPr/>
            <p:nvPr/>
          </p:nvSpPr>
          <p:spPr>
            <a:xfrm>
              <a:off x="14358" y="1029"/>
              <a:ext cx="4652" cy="1185"/>
            </a:xfrm>
            <a:prstGeom prst="roundRect">
              <a:avLst>
                <a:gd name="adj" fmla="val 48280"/>
              </a:avLst>
            </a:prstGeom>
            <a:solidFill>
              <a:schemeClr val="bg1"/>
            </a:solid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Text Box 11"/>
            <p:cNvSpPr txBox="1"/>
            <p:nvPr/>
          </p:nvSpPr>
          <p:spPr>
            <a:xfrm>
              <a:off x="14600" y="1210"/>
              <a:ext cx="4842" cy="822"/>
            </a:xfrm>
            <a:prstGeom prst="rect">
              <a:avLst/>
            </a:prstGeom>
            <a:noFill/>
          </p:spPr>
          <p:txBody>
            <a:bodyPr wrap="square" rtlCol="0">
              <a:spAutoFit/>
            </a:bodyPr>
            <a:lstStyle/>
            <a:p>
              <a:r>
                <a:rPr lang="en-US" sz="2800">
                  <a:solidFill>
                    <a:schemeClr val="accent1"/>
                  </a:solidFill>
                  <a:latin typeface="Times New Roman" panose="02020603050405020304" charset="0"/>
                  <a:cs typeface="Times New Roman" panose="02020603050405020304" charset="0"/>
                </a:rPr>
                <a:t>Nhà máy thủy điện</a:t>
              </a:r>
            </a:p>
          </p:txBody>
        </p:sp>
      </p:grpSp>
      <p:grpSp>
        <p:nvGrpSpPr>
          <p:cNvPr id="14" name="Group 13"/>
          <p:cNvGrpSpPr/>
          <p:nvPr/>
        </p:nvGrpSpPr>
        <p:grpSpPr>
          <a:xfrm>
            <a:off x="742950" y="1116965"/>
            <a:ext cx="3584876" cy="752475"/>
            <a:chOff x="14358" y="1029"/>
            <a:chExt cx="5145" cy="1185"/>
          </a:xfrm>
        </p:grpSpPr>
        <p:sp>
          <p:nvSpPr>
            <p:cNvPr id="15" name="Rounded Rectangle 14"/>
            <p:cNvSpPr/>
            <p:nvPr/>
          </p:nvSpPr>
          <p:spPr>
            <a:xfrm>
              <a:off x="14358" y="1029"/>
              <a:ext cx="4652" cy="1185"/>
            </a:xfrm>
            <a:prstGeom prst="roundRect">
              <a:avLst>
                <a:gd name="adj" fmla="val 48280"/>
              </a:avLst>
            </a:prstGeom>
            <a:solidFill>
              <a:schemeClr val="bg1"/>
            </a:solidFill>
            <a:ln w="38100">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Text Box 15"/>
            <p:cNvSpPr txBox="1"/>
            <p:nvPr/>
          </p:nvSpPr>
          <p:spPr>
            <a:xfrm>
              <a:off x="14661" y="1211"/>
              <a:ext cx="4842" cy="822"/>
            </a:xfrm>
            <a:prstGeom prst="rect">
              <a:avLst/>
            </a:prstGeom>
            <a:noFill/>
            <a:ln>
              <a:noFill/>
            </a:ln>
          </p:spPr>
          <p:txBody>
            <a:bodyPr wrap="square" rtlCol="0">
              <a:spAutoFit/>
            </a:bodyPr>
            <a:lstStyle/>
            <a:p>
              <a:r>
                <a:rPr lang="en-US" sz="2800">
                  <a:solidFill>
                    <a:schemeClr val="accent2">
                      <a:lumMod val="75000"/>
                    </a:schemeClr>
                  </a:solidFill>
                  <a:latin typeface="Times New Roman" panose="02020603050405020304" charset="0"/>
                  <a:cs typeface="Times New Roman" panose="02020603050405020304" charset="0"/>
                </a:rPr>
                <a:t>Nhà máy nhiệt điện</a:t>
              </a:r>
            </a:p>
          </p:txBody>
        </p:sp>
      </p:grpSp>
    </p:spTree>
  </p:cSld>
  <p:clrMapOvr>
    <a:masterClrMapping/>
  </p:clrMapOvr>
  <p:transition>
    <p:newsflash/>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7" presetClass="entr" presetSubtype="4" fill="hold" nodeType="clickEffect">
                                  <p:stCondLst>
                                    <p:cond delay="0"/>
                                  </p:stCondLst>
                                  <p:childTnLst>
                                    <p:set>
                                      <p:cBhvr>
                                        <p:cTn id="6" dur="500" fill="hold">
                                          <p:stCondLst>
                                            <p:cond delay="0"/>
                                          </p:stCondLst>
                                        </p:cTn>
                                        <p:tgtEl>
                                          <p:spTgt spid="14"/>
                                        </p:tgtEl>
                                        <p:attrNameLst>
                                          <p:attrName>style.visibility</p:attrName>
                                        </p:attrNameLst>
                                      </p:cBhvr>
                                      <p:to>
                                        <p:strVal val="visible"/>
                                      </p:to>
                                    </p:set>
                                    <p:anim calcmode="lin" valueType="num">
                                      <p:cBhvr additive="base">
                                        <p:cTn id="7" dur="500" fill="hold"/>
                                        <p:tgtEl>
                                          <p:spTgt spid="14"/>
                                        </p:tgtEl>
                                        <p:attrNameLst>
                                          <p:attrName>ppt_x</p:attrName>
                                        </p:attrNameLst>
                                      </p:cBhvr>
                                      <p:tavLst>
                                        <p:tav tm="0">
                                          <p:val>
                                            <p:strVal val="#ppt_x"/>
                                          </p:val>
                                        </p:tav>
                                        <p:tav tm="100000">
                                          <p:val>
                                            <p:strVal val="#ppt_x"/>
                                          </p:val>
                                        </p:tav>
                                      </p:tavLst>
                                    </p:anim>
                                    <p:anim calcmode="lin" valueType="num">
                                      <p:cBhvr additive="base">
                                        <p:cTn id="8" dur="500" fill="hold"/>
                                        <p:tgtEl>
                                          <p:spTgt spid="14"/>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7" presetClass="entr" presetSubtype="4" fill="hold" nodeType="clickEffect">
                                  <p:stCondLst>
                                    <p:cond delay="0"/>
                                  </p:stCondLst>
                                  <p:childTnLst>
                                    <p:set>
                                      <p:cBhvr>
                                        <p:cTn id="12" dur="500" fill="hold">
                                          <p:stCondLst>
                                            <p:cond delay="0"/>
                                          </p:stCondLst>
                                        </p:cTn>
                                        <p:tgtEl>
                                          <p:spTgt spid="13"/>
                                        </p:tgtEl>
                                        <p:attrNameLst>
                                          <p:attrName>style.visibility</p:attrName>
                                        </p:attrNameLst>
                                      </p:cBhvr>
                                      <p:to>
                                        <p:strVal val="visible"/>
                                      </p:to>
                                    </p:set>
                                    <p:anim calcmode="lin" valueType="num">
                                      <p:cBhvr additive="base">
                                        <p:cTn id="13" dur="500" fill="hold"/>
                                        <p:tgtEl>
                                          <p:spTgt spid="13"/>
                                        </p:tgtEl>
                                        <p:attrNameLst>
                                          <p:attrName>ppt_x</p:attrName>
                                        </p:attrNameLst>
                                      </p:cBhvr>
                                      <p:tavLst>
                                        <p:tav tm="0">
                                          <p:val>
                                            <p:strVal val="#ppt_x"/>
                                          </p:val>
                                        </p:tav>
                                        <p:tav tm="100000">
                                          <p:val>
                                            <p:strVal val="#ppt_x"/>
                                          </p:val>
                                        </p:tav>
                                      </p:tavLst>
                                    </p:anim>
                                    <p:anim calcmode="lin" valueType="num">
                                      <p:cBhvr additive="base">
                                        <p:cTn id="14" dur="500" fill="hold"/>
                                        <p:tgtEl>
                                          <p:spTgt spid="1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Title 13"/>
          <p:cNvSpPr>
            <a:spLocks noGrp="1"/>
          </p:cNvSpPr>
          <p:nvPr>
            <p:ph type="title"/>
          </p:nvPr>
        </p:nvSpPr>
        <p:spPr/>
        <p:txBody>
          <a:bodyPr/>
          <a:lstStyle/>
          <a:p>
            <a:endParaRPr lang="en-US"/>
          </a:p>
        </p:txBody>
      </p:sp>
      <p:sp>
        <p:nvSpPr>
          <p:cNvPr id="6" name="Right Triangle 5"/>
          <p:cNvSpPr/>
          <p:nvPr/>
        </p:nvSpPr>
        <p:spPr>
          <a:xfrm>
            <a:off x="-1270" y="-9525"/>
            <a:ext cx="12194540" cy="6867525"/>
          </a:xfrm>
          <a:prstGeom prst="rtTriangle">
            <a:avLst/>
          </a:prstGeom>
          <a:solidFill>
            <a:srgbClr val="DDBEA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Right Triangle 6"/>
          <p:cNvSpPr/>
          <p:nvPr/>
        </p:nvSpPr>
        <p:spPr>
          <a:xfrm flipH="1" flipV="1">
            <a:off x="11430" y="0"/>
            <a:ext cx="12194540" cy="6867525"/>
          </a:xfrm>
          <a:prstGeom prst="rtTriangle">
            <a:avLst/>
          </a:prstGeom>
          <a:solidFill>
            <a:srgbClr val="FCD5C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0" name="Content Placeholder 9" descr="kisspng-scalable-vector-graphics-computer-icons-automotive-battery-png-icons-and-graphics-page-13-png-rep-5ce86170e269f9.0776818615587331689274"/>
          <p:cNvPicPr>
            <a:picLocks noGrp="1" noChangeAspect="1"/>
          </p:cNvPicPr>
          <p:nvPr>
            <p:ph sz="half" idx="1"/>
          </p:nvPr>
        </p:nvPicPr>
        <p:blipFill>
          <a:blip r:embed="rId2"/>
          <a:stretch>
            <a:fillRect/>
          </a:stretch>
        </p:blipFill>
        <p:spPr>
          <a:xfrm>
            <a:off x="7538085" y="193040"/>
            <a:ext cx="4351655" cy="4351655"/>
          </a:xfrm>
          <a:prstGeom prst="rect">
            <a:avLst/>
          </a:prstGeom>
        </p:spPr>
      </p:pic>
      <p:pic>
        <p:nvPicPr>
          <p:cNvPr id="13" name="Content Placeholder 12" descr="kisspng-battery-charger-automotive-battery-clip-art-battery-cliparts-5a8499769f81d2.8093036815186394786534"/>
          <p:cNvPicPr>
            <a:picLocks noGrp="1" noChangeAspect="1"/>
          </p:cNvPicPr>
          <p:nvPr>
            <p:ph sz="half" idx="2"/>
          </p:nvPr>
        </p:nvPicPr>
        <p:blipFill>
          <a:blip r:embed="rId3"/>
          <a:stretch>
            <a:fillRect/>
          </a:stretch>
        </p:blipFill>
        <p:spPr>
          <a:xfrm>
            <a:off x="11430" y="1691005"/>
            <a:ext cx="4351655" cy="4351655"/>
          </a:xfrm>
          <a:prstGeom prst="rect">
            <a:avLst/>
          </a:prstGeom>
        </p:spPr>
      </p:pic>
      <p:grpSp>
        <p:nvGrpSpPr>
          <p:cNvPr id="15" name="Group 14"/>
          <p:cNvGrpSpPr/>
          <p:nvPr/>
        </p:nvGrpSpPr>
        <p:grpSpPr>
          <a:xfrm>
            <a:off x="4282440" y="5575300"/>
            <a:ext cx="1762125" cy="752475"/>
            <a:chOff x="14358" y="1029"/>
            <a:chExt cx="4652" cy="1185"/>
          </a:xfrm>
        </p:grpSpPr>
        <p:sp>
          <p:nvSpPr>
            <p:cNvPr id="16" name="Rounded Rectangle 15"/>
            <p:cNvSpPr/>
            <p:nvPr/>
          </p:nvSpPr>
          <p:spPr>
            <a:xfrm>
              <a:off x="14358" y="1029"/>
              <a:ext cx="4652" cy="1185"/>
            </a:xfrm>
            <a:prstGeom prst="roundRect">
              <a:avLst>
                <a:gd name="adj" fmla="val 48280"/>
              </a:avLst>
            </a:prstGeom>
            <a:solidFill>
              <a:schemeClr val="bg1"/>
            </a:solidFill>
            <a:ln w="38100">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Text Box 16"/>
            <p:cNvSpPr txBox="1"/>
            <p:nvPr/>
          </p:nvSpPr>
          <p:spPr>
            <a:xfrm>
              <a:off x="15976" y="1211"/>
              <a:ext cx="2329" cy="822"/>
            </a:xfrm>
            <a:prstGeom prst="rect">
              <a:avLst/>
            </a:prstGeom>
            <a:noFill/>
            <a:ln>
              <a:noFill/>
            </a:ln>
          </p:spPr>
          <p:txBody>
            <a:bodyPr wrap="square" rtlCol="0">
              <a:spAutoFit/>
            </a:bodyPr>
            <a:lstStyle/>
            <a:p>
              <a:r>
                <a:rPr lang="en-US" sz="2800">
                  <a:solidFill>
                    <a:schemeClr val="accent2">
                      <a:lumMod val="75000"/>
                    </a:schemeClr>
                  </a:solidFill>
                  <a:latin typeface="Times New Roman" panose="02020603050405020304" charset="0"/>
                  <a:cs typeface="Times New Roman" panose="02020603050405020304" charset="0"/>
                </a:rPr>
                <a:t>Pin</a:t>
              </a:r>
            </a:p>
          </p:txBody>
        </p:sp>
      </p:grpSp>
      <p:grpSp>
        <p:nvGrpSpPr>
          <p:cNvPr id="18" name="Group 17"/>
          <p:cNvGrpSpPr/>
          <p:nvPr/>
        </p:nvGrpSpPr>
        <p:grpSpPr>
          <a:xfrm>
            <a:off x="5153660" y="456565"/>
            <a:ext cx="2484120" cy="752475"/>
            <a:chOff x="14358" y="1029"/>
            <a:chExt cx="4652" cy="1185"/>
          </a:xfrm>
        </p:grpSpPr>
        <p:sp>
          <p:nvSpPr>
            <p:cNvPr id="19" name="Rounded Rectangle 18"/>
            <p:cNvSpPr/>
            <p:nvPr/>
          </p:nvSpPr>
          <p:spPr>
            <a:xfrm>
              <a:off x="14358" y="1029"/>
              <a:ext cx="4652" cy="1185"/>
            </a:xfrm>
            <a:prstGeom prst="roundRect">
              <a:avLst>
                <a:gd name="adj" fmla="val 48280"/>
              </a:avLst>
            </a:prstGeom>
            <a:solidFill>
              <a:schemeClr val="bg1"/>
            </a:solid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Text Box 19"/>
            <p:cNvSpPr txBox="1"/>
            <p:nvPr/>
          </p:nvSpPr>
          <p:spPr>
            <a:xfrm>
              <a:off x="14845" y="1191"/>
              <a:ext cx="3742" cy="822"/>
            </a:xfrm>
            <a:prstGeom prst="rect">
              <a:avLst/>
            </a:prstGeom>
            <a:noFill/>
          </p:spPr>
          <p:txBody>
            <a:bodyPr wrap="square" rtlCol="0">
              <a:spAutoFit/>
            </a:bodyPr>
            <a:lstStyle/>
            <a:p>
              <a:r>
                <a:rPr lang="en-US" sz="2800">
                  <a:solidFill>
                    <a:schemeClr val="accent1"/>
                  </a:solidFill>
                  <a:latin typeface="Times New Roman" panose="02020603050405020304" charset="0"/>
                  <a:cs typeface="Times New Roman" panose="02020603050405020304" charset="0"/>
                </a:rPr>
                <a:t>Bình ắc quy</a:t>
              </a:r>
            </a:p>
          </p:txBody>
        </p:sp>
      </p:grpSp>
    </p:spTree>
  </p:cSld>
  <p:clrMapOvr>
    <a:masterClrMapping/>
  </p:clrMapOvr>
  <p:transition>
    <p:newsflash/>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0" presetClass="entr" presetSubtype="0" fill="hold" nodeType="clickEffect">
                                  <p:stCondLst>
                                    <p:cond delay="0"/>
                                  </p:stCondLst>
                                  <p:childTnLst>
                                    <p:set>
                                      <p:cBhvr>
                                        <p:cTn id="6" dur="500" fill="hold">
                                          <p:stCondLst>
                                            <p:cond delay="0"/>
                                          </p:stCondLst>
                                        </p:cTn>
                                        <p:tgtEl>
                                          <p:spTgt spid="13"/>
                                        </p:tgtEl>
                                        <p:attrNameLst>
                                          <p:attrName>style.visibility</p:attrName>
                                        </p:attrNameLst>
                                      </p:cBhvr>
                                      <p:to>
                                        <p:strVal val="visible"/>
                                      </p:to>
                                    </p:set>
                                    <p:animEffect transition="in" filter="wedge">
                                      <p:cBhvr>
                                        <p:cTn id="7" dur="500"/>
                                        <p:tgtEl>
                                          <p:spTgt spid="13"/>
                                        </p:tgtEl>
                                      </p:cBhvr>
                                    </p:animEffect>
                                  </p:childTnLst>
                                </p:cTn>
                              </p:par>
                            </p:childTnLst>
                          </p:cTn>
                        </p:par>
                      </p:childTnLst>
                    </p:cTn>
                  </p:par>
                  <p:par>
                    <p:cTn id="8" fill="hold">
                      <p:stCondLst>
                        <p:cond delay="indefinite"/>
                      </p:stCondLst>
                      <p:childTnLst>
                        <p:par>
                          <p:cTn id="9" fill="hold">
                            <p:stCondLst>
                              <p:cond delay="0"/>
                            </p:stCondLst>
                            <p:childTnLst>
                              <p:par>
                                <p:cTn id="10" presetID="3" presetClass="entr" presetSubtype="10" fill="hold" nodeType="clickEffect">
                                  <p:stCondLst>
                                    <p:cond delay="0"/>
                                  </p:stCondLst>
                                  <p:childTnLst>
                                    <p:set>
                                      <p:cBhvr>
                                        <p:cTn id="11" dur="1" fill="hold">
                                          <p:stCondLst>
                                            <p:cond delay="0"/>
                                          </p:stCondLst>
                                        </p:cTn>
                                        <p:tgtEl>
                                          <p:spTgt spid="15"/>
                                        </p:tgtEl>
                                        <p:attrNameLst>
                                          <p:attrName>style.visibility</p:attrName>
                                        </p:attrNameLst>
                                      </p:cBhvr>
                                      <p:to>
                                        <p:strVal val="visible"/>
                                      </p:to>
                                    </p:set>
                                    <p:animEffect transition="in" filter="blinds(horizontal)">
                                      <p:cBhvr>
                                        <p:cTn id="12" dur="500"/>
                                        <p:tgtEl>
                                          <p:spTgt spid="15"/>
                                        </p:tgtEl>
                                      </p:cBhvr>
                                    </p:animEffect>
                                  </p:childTnLst>
                                </p:cTn>
                              </p:par>
                            </p:childTnLst>
                          </p:cTn>
                        </p:par>
                      </p:childTnLst>
                    </p:cTn>
                  </p:par>
                  <p:par>
                    <p:cTn id="13" fill="hold">
                      <p:stCondLst>
                        <p:cond delay="indefinite"/>
                      </p:stCondLst>
                      <p:childTnLst>
                        <p:par>
                          <p:cTn id="14" fill="hold">
                            <p:stCondLst>
                              <p:cond delay="0"/>
                            </p:stCondLst>
                            <p:childTnLst>
                              <p:par>
                                <p:cTn id="15" presetID="20" presetClass="entr" presetSubtype="0" fill="hold" nodeType="clickEffect">
                                  <p:stCondLst>
                                    <p:cond delay="0"/>
                                  </p:stCondLst>
                                  <p:childTnLst>
                                    <p:set>
                                      <p:cBhvr>
                                        <p:cTn id="16" dur="500" fill="hold">
                                          <p:stCondLst>
                                            <p:cond delay="0"/>
                                          </p:stCondLst>
                                        </p:cTn>
                                        <p:tgtEl>
                                          <p:spTgt spid="10"/>
                                        </p:tgtEl>
                                        <p:attrNameLst>
                                          <p:attrName>style.visibility</p:attrName>
                                        </p:attrNameLst>
                                      </p:cBhvr>
                                      <p:to>
                                        <p:strVal val="visible"/>
                                      </p:to>
                                    </p:set>
                                    <p:animEffect transition="in" filter="wedge">
                                      <p:cBhvr>
                                        <p:cTn id="17" dur="500"/>
                                        <p:tgtEl>
                                          <p:spTgt spid="10"/>
                                        </p:tgtEl>
                                      </p:cBhvr>
                                    </p:animEffect>
                                  </p:childTnLst>
                                </p:cTn>
                              </p:par>
                            </p:childTnLst>
                          </p:cTn>
                        </p:par>
                      </p:childTnLst>
                    </p:cTn>
                  </p:par>
                  <p:par>
                    <p:cTn id="18" fill="hold">
                      <p:stCondLst>
                        <p:cond delay="indefinite"/>
                      </p:stCondLst>
                      <p:childTnLst>
                        <p:par>
                          <p:cTn id="19" fill="hold">
                            <p:stCondLst>
                              <p:cond delay="0"/>
                            </p:stCondLst>
                            <p:childTnLst>
                              <p:par>
                                <p:cTn id="20" presetID="3" presetClass="entr" presetSubtype="10" fill="hold" nodeType="clickEffect">
                                  <p:stCondLst>
                                    <p:cond delay="0"/>
                                  </p:stCondLst>
                                  <p:childTnLst>
                                    <p:set>
                                      <p:cBhvr>
                                        <p:cTn id="21" dur="1" fill="hold">
                                          <p:stCondLst>
                                            <p:cond delay="0"/>
                                          </p:stCondLst>
                                        </p:cTn>
                                        <p:tgtEl>
                                          <p:spTgt spid="18"/>
                                        </p:tgtEl>
                                        <p:attrNameLst>
                                          <p:attrName>style.visibility</p:attrName>
                                        </p:attrNameLst>
                                      </p:cBhvr>
                                      <p:to>
                                        <p:strVal val="visible"/>
                                      </p:to>
                                    </p:set>
                                    <p:animEffect transition="in" filter="blinds(horizontal)">
                                      <p:cBhvr>
                                        <p:cTn id="22"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xml><?xml version="1.0" encoding="utf-8"?>
<p:sld xmlns:a="http://schemas.openxmlformats.org/drawingml/2006/main" xmlns:r="http://schemas.openxmlformats.org/officeDocument/2006/relationships" xmlns:p="http://schemas.openxmlformats.org/presentationml/2006/main">
  <p:cSld>
    <p:bg>
      <p:bgPr>
        <a:solidFill>
          <a:srgbClr val="CB997E"/>
        </a:solidFill>
        <a:effectLst/>
      </p:bgPr>
    </p:bg>
    <p:spTree>
      <p:nvGrpSpPr>
        <p:cNvPr id="1" name="Shape 267"/>
        <p:cNvGrpSpPr/>
        <p:nvPr/>
      </p:nvGrpSpPr>
      <p:grpSpPr>
        <a:xfrm>
          <a:off x="0" y="0"/>
          <a:ext cx="0" cy="0"/>
          <a:chOff x="0" y="0"/>
          <a:chExt cx="0" cy="0"/>
        </a:xfrm>
      </p:grpSpPr>
      <p:pic>
        <p:nvPicPr>
          <p:cNvPr id="3" name="Picture 2"/>
          <p:cNvPicPr>
            <a:picLocks noChangeAspect="1"/>
          </p:cNvPicPr>
          <p:nvPr/>
        </p:nvPicPr>
        <p:blipFill>
          <a:blip r:embed="rId3"/>
          <a:srcRect l="33667" t="34370" r="2443" b="36546"/>
          <a:stretch>
            <a:fillRect/>
          </a:stretch>
        </p:blipFill>
        <p:spPr>
          <a:xfrm>
            <a:off x="6377940" y="-1169670"/>
            <a:ext cx="3808730" cy="975360"/>
          </a:xfrm>
          <a:prstGeom prst="rect">
            <a:avLst/>
          </a:prstGeom>
        </p:spPr>
      </p:pic>
      <p:pic>
        <p:nvPicPr>
          <p:cNvPr id="4" name="Picture 3" descr="—Pngtree—student_1817853"/>
          <p:cNvPicPr>
            <a:picLocks noChangeAspect="1"/>
          </p:cNvPicPr>
          <p:nvPr/>
        </p:nvPicPr>
        <p:blipFill>
          <a:blip r:embed="rId4"/>
          <a:srcRect b="10398"/>
          <a:stretch>
            <a:fillRect/>
          </a:stretch>
        </p:blipFill>
        <p:spPr>
          <a:xfrm>
            <a:off x="-1475105" y="0"/>
            <a:ext cx="8054975" cy="7219315"/>
          </a:xfrm>
          <a:prstGeom prst="rect">
            <a:avLst/>
          </a:prstGeom>
        </p:spPr>
      </p:pic>
      <p:sp>
        <p:nvSpPr>
          <p:cNvPr id="2" name="Cloud Callout 1"/>
          <p:cNvSpPr/>
          <p:nvPr/>
        </p:nvSpPr>
        <p:spPr>
          <a:xfrm>
            <a:off x="4663440" y="1377950"/>
            <a:ext cx="5654040" cy="3966845"/>
          </a:xfrm>
          <a:prstGeom prst="cloudCallout">
            <a:avLst>
              <a:gd name="adj1" fmla="val -63117"/>
              <a:gd name="adj2" fmla="val 16431"/>
            </a:avLst>
          </a:prstGeom>
          <a:solidFill>
            <a:srgbClr val="AFD3AB"/>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Text Box 4"/>
          <p:cNvSpPr txBox="1"/>
          <p:nvPr/>
        </p:nvSpPr>
        <p:spPr>
          <a:xfrm>
            <a:off x="5069205" y="2053590"/>
            <a:ext cx="4610100" cy="2553335"/>
          </a:xfrm>
          <a:prstGeom prst="rect">
            <a:avLst/>
          </a:prstGeom>
          <a:noFill/>
        </p:spPr>
        <p:txBody>
          <a:bodyPr wrap="square" rtlCol="0">
            <a:spAutoFit/>
          </a:bodyPr>
          <a:lstStyle/>
          <a:p>
            <a:pPr algn="ctr"/>
            <a:r>
              <a:rPr lang="en-US" sz="3200" i="1">
                <a:solidFill>
                  <a:schemeClr val="accent4">
                    <a:lumMod val="75000"/>
                  </a:schemeClr>
                </a:solidFill>
                <a:latin typeface="Times New Roman" panose="02020603050405020304" charset="0"/>
                <a:cs typeface="Times New Roman" panose="02020603050405020304" charset="0"/>
              </a:rPr>
              <a:t>Điện rất quan trọng đối với đời sống con người, bài học hôm nay sẽ giúp chúng ta biết cách lắp mạch điện đơn giản!</a:t>
            </a:r>
          </a:p>
        </p:txBody>
      </p:sp>
      <p:sp>
        <p:nvSpPr>
          <p:cNvPr id="6" name="Text Box 5"/>
          <p:cNvSpPr txBox="1"/>
          <p:nvPr/>
        </p:nvSpPr>
        <p:spPr>
          <a:xfrm>
            <a:off x="5177790" y="2237105"/>
            <a:ext cx="4610100" cy="2061210"/>
          </a:xfrm>
          <a:prstGeom prst="rect">
            <a:avLst/>
          </a:prstGeom>
          <a:noFill/>
        </p:spPr>
        <p:txBody>
          <a:bodyPr wrap="square" rtlCol="0">
            <a:spAutoFit/>
          </a:bodyPr>
          <a:lstStyle/>
          <a:p>
            <a:pPr algn="ctr"/>
            <a:r>
              <a:rPr lang="en-US" sz="3200" i="1">
                <a:solidFill>
                  <a:schemeClr val="accent4">
                    <a:lumMod val="75000"/>
                  </a:schemeClr>
                </a:solidFill>
                <a:latin typeface="Times New Roman" panose="02020603050405020304" charset="0"/>
                <a:cs typeface="Times New Roman" panose="02020603050405020304" charset="0"/>
              </a:rPr>
              <a:t>Tớ sẽ theo chân các cậu để hướng dẫn, giúp chúng ta thực hành một cách an toàn nhé!</a:t>
            </a:r>
          </a:p>
        </p:txBody>
      </p:sp>
      <p:grpSp>
        <p:nvGrpSpPr>
          <p:cNvPr id="158" name="Google Shape;158;p3"/>
          <p:cNvGrpSpPr/>
          <p:nvPr/>
        </p:nvGrpSpPr>
        <p:grpSpPr>
          <a:xfrm>
            <a:off x="4376420" y="88900"/>
            <a:ext cx="1223010" cy="1220470"/>
            <a:chOff x="289713" y="0"/>
            <a:chExt cx="847025" cy="950950"/>
          </a:xfrm>
        </p:grpSpPr>
        <p:sp>
          <p:nvSpPr>
            <p:cNvPr id="159" name="Google Shape;159;p3"/>
            <p:cNvSpPr/>
            <p:nvPr/>
          </p:nvSpPr>
          <p:spPr>
            <a:xfrm>
              <a:off x="289713" y="556700"/>
              <a:ext cx="847025" cy="378250"/>
            </a:xfrm>
            <a:custGeom>
              <a:avLst/>
              <a:gdLst/>
              <a:ahLst/>
              <a:cxnLst/>
              <a:rect l="l" t="t" r="r" b="b"/>
              <a:pathLst>
                <a:path w="33881" h="15130" extrusionOk="0">
                  <a:moveTo>
                    <a:pt x="15662" y="1"/>
                  </a:moveTo>
                  <a:lnTo>
                    <a:pt x="14277" y="214"/>
                  </a:lnTo>
                  <a:lnTo>
                    <a:pt x="12998" y="320"/>
                  </a:lnTo>
                  <a:lnTo>
                    <a:pt x="10548" y="853"/>
                  </a:lnTo>
                  <a:lnTo>
                    <a:pt x="8204" y="1599"/>
                  </a:lnTo>
                  <a:lnTo>
                    <a:pt x="6180" y="2345"/>
                  </a:lnTo>
                  <a:lnTo>
                    <a:pt x="4368" y="3197"/>
                  </a:lnTo>
                  <a:lnTo>
                    <a:pt x="2877" y="4049"/>
                  </a:lnTo>
                  <a:lnTo>
                    <a:pt x="1705" y="4795"/>
                  </a:lnTo>
                  <a:lnTo>
                    <a:pt x="746" y="5328"/>
                  </a:lnTo>
                  <a:lnTo>
                    <a:pt x="0" y="5860"/>
                  </a:lnTo>
                  <a:lnTo>
                    <a:pt x="1811" y="15130"/>
                  </a:lnTo>
                  <a:lnTo>
                    <a:pt x="5114" y="14490"/>
                  </a:lnTo>
                  <a:lnTo>
                    <a:pt x="8204" y="13958"/>
                  </a:lnTo>
                  <a:lnTo>
                    <a:pt x="11187" y="13745"/>
                  </a:lnTo>
                  <a:lnTo>
                    <a:pt x="14064" y="13532"/>
                  </a:lnTo>
                  <a:lnTo>
                    <a:pt x="16727" y="13425"/>
                  </a:lnTo>
                  <a:lnTo>
                    <a:pt x="19284" y="13425"/>
                  </a:lnTo>
                  <a:lnTo>
                    <a:pt x="21522" y="13532"/>
                  </a:lnTo>
                  <a:lnTo>
                    <a:pt x="23653" y="13638"/>
                  </a:lnTo>
                  <a:lnTo>
                    <a:pt x="27275" y="14064"/>
                  </a:lnTo>
                  <a:lnTo>
                    <a:pt x="29939" y="14597"/>
                  </a:lnTo>
                  <a:lnTo>
                    <a:pt x="31537" y="14917"/>
                  </a:lnTo>
                  <a:lnTo>
                    <a:pt x="32176" y="15130"/>
                  </a:lnTo>
                  <a:lnTo>
                    <a:pt x="33881" y="5860"/>
                  </a:lnTo>
                  <a:lnTo>
                    <a:pt x="32283" y="4688"/>
                  </a:lnTo>
                  <a:lnTo>
                    <a:pt x="30685" y="3730"/>
                  </a:lnTo>
                  <a:lnTo>
                    <a:pt x="29086" y="2771"/>
                  </a:lnTo>
                  <a:lnTo>
                    <a:pt x="27488" y="2025"/>
                  </a:lnTo>
                  <a:lnTo>
                    <a:pt x="25890" y="1492"/>
                  </a:lnTo>
                  <a:lnTo>
                    <a:pt x="24398" y="959"/>
                  </a:lnTo>
                  <a:lnTo>
                    <a:pt x="22907" y="533"/>
                  </a:lnTo>
                  <a:lnTo>
                    <a:pt x="21309" y="320"/>
                  </a:lnTo>
                  <a:lnTo>
                    <a:pt x="19924" y="107"/>
                  </a:lnTo>
                  <a:lnTo>
                    <a:pt x="18432"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160;p3"/>
            <p:cNvSpPr/>
            <p:nvPr/>
          </p:nvSpPr>
          <p:spPr>
            <a:xfrm>
              <a:off x="334988" y="886975"/>
              <a:ext cx="759150" cy="63975"/>
            </a:xfrm>
            <a:custGeom>
              <a:avLst/>
              <a:gdLst/>
              <a:ahLst/>
              <a:cxnLst/>
              <a:rect l="l" t="t" r="r" b="b"/>
              <a:pathLst>
                <a:path w="30366" h="2559" extrusionOk="0">
                  <a:moveTo>
                    <a:pt x="15129" y="1"/>
                  </a:moveTo>
                  <a:lnTo>
                    <a:pt x="12466" y="108"/>
                  </a:lnTo>
                  <a:lnTo>
                    <a:pt x="9589" y="321"/>
                  </a:lnTo>
                  <a:lnTo>
                    <a:pt x="6499" y="640"/>
                  </a:lnTo>
                  <a:lnTo>
                    <a:pt x="3303" y="1173"/>
                  </a:lnTo>
                  <a:lnTo>
                    <a:pt x="0" y="1919"/>
                  </a:lnTo>
                  <a:lnTo>
                    <a:pt x="2025" y="2132"/>
                  </a:lnTo>
                  <a:lnTo>
                    <a:pt x="4582" y="2345"/>
                  </a:lnTo>
                  <a:lnTo>
                    <a:pt x="8098" y="2451"/>
                  </a:lnTo>
                  <a:lnTo>
                    <a:pt x="12466" y="2558"/>
                  </a:lnTo>
                  <a:lnTo>
                    <a:pt x="17686" y="2558"/>
                  </a:lnTo>
                  <a:lnTo>
                    <a:pt x="23653" y="2345"/>
                  </a:lnTo>
                  <a:lnTo>
                    <a:pt x="30365" y="1919"/>
                  </a:lnTo>
                  <a:lnTo>
                    <a:pt x="29726" y="1706"/>
                  </a:lnTo>
                  <a:lnTo>
                    <a:pt x="28128" y="1279"/>
                  </a:lnTo>
                  <a:lnTo>
                    <a:pt x="25571" y="747"/>
                  </a:lnTo>
                  <a:lnTo>
                    <a:pt x="23866" y="534"/>
                  </a:lnTo>
                  <a:lnTo>
                    <a:pt x="22055" y="321"/>
                  </a:lnTo>
                  <a:lnTo>
                    <a:pt x="19924" y="108"/>
                  </a:lnTo>
                  <a:lnTo>
                    <a:pt x="1758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161;p3"/>
            <p:cNvSpPr/>
            <p:nvPr/>
          </p:nvSpPr>
          <p:spPr>
            <a:xfrm>
              <a:off x="390913" y="900300"/>
              <a:ext cx="668600" cy="45300"/>
            </a:xfrm>
            <a:custGeom>
              <a:avLst/>
              <a:gdLst/>
              <a:ahLst/>
              <a:cxnLst/>
              <a:rect l="l" t="t" r="r" b="b"/>
              <a:pathLst>
                <a:path w="26744" h="1812" extrusionOk="0">
                  <a:moveTo>
                    <a:pt x="12999" y="1"/>
                  </a:moveTo>
                  <a:lnTo>
                    <a:pt x="8844" y="107"/>
                  </a:lnTo>
                  <a:lnTo>
                    <a:pt x="5221" y="427"/>
                  </a:lnTo>
                  <a:lnTo>
                    <a:pt x="2451" y="746"/>
                  </a:lnTo>
                  <a:lnTo>
                    <a:pt x="1" y="1066"/>
                  </a:lnTo>
                  <a:lnTo>
                    <a:pt x="2132" y="1386"/>
                  </a:lnTo>
                  <a:lnTo>
                    <a:pt x="4369" y="1599"/>
                  </a:lnTo>
                  <a:lnTo>
                    <a:pt x="8950" y="1812"/>
                  </a:lnTo>
                  <a:lnTo>
                    <a:pt x="13425" y="1812"/>
                  </a:lnTo>
                  <a:lnTo>
                    <a:pt x="17580" y="1705"/>
                  </a:lnTo>
                  <a:lnTo>
                    <a:pt x="21309" y="1492"/>
                  </a:lnTo>
                  <a:lnTo>
                    <a:pt x="24186" y="1386"/>
                  </a:lnTo>
                  <a:lnTo>
                    <a:pt x="26743" y="1066"/>
                  </a:lnTo>
                  <a:lnTo>
                    <a:pt x="24399" y="640"/>
                  </a:lnTo>
                  <a:lnTo>
                    <a:pt x="22162" y="427"/>
                  </a:lnTo>
                  <a:lnTo>
                    <a:pt x="19818" y="214"/>
                  </a:lnTo>
                  <a:lnTo>
                    <a:pt x="17474"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162;p3"/>
            <p:cNvSpPr/>
            <p:nvPr/>
          </p:nvSpPr>
          <p:spPr>
            <a:xfrm>
              <a:off x="585363" y="479450"/>
              <a:ext cx="282350" cy="90600"/>
            </a:xfrm>
            <a:custGeom>
              <a:avLst/>
              <a:gdLst/>
              <a:ahLst/>
              <a:cxnLst/>
              <a:rect l="l" t="t" r="r" b="b"/>
              <a:pathLst>
                <a:path w="11294" h="3624" extrusionOk="0">
                  <a:moveTo>
                    <a:pt x="5860" y="1"/>
                  </a:moveTo>
                  <a:lnTo>
                    <a:pt x="3942" y="107"/>
                  </a:lnTo>
                  <a:lnTo>
                    <a:pt x="2025" y="427"/>
                  </a:lnTo>
                  <a:lnTo>
                    <a:pt x="959" y="747"/>
                  </a:lnTo>
                  <a:lnTo>
                    <a:pt x="0" y="1066"/>
                  </a:lnTo>
                  <a:lnTo>
                    <a:pt x="533" y="3623"/>
                  </a:lnTo>
                  <a:lnTo>
                    <a:pt x="4262" y="3517"/>
                  </a:lnTo>
                  <a:lnTo>
                    <a:pt x="7671" y="3517"/>
                  </a:lnTo>
                  <a:lnTo>
                    <a:pt x="10868" y="3623"/>
                  </a:lnTo>
                  <a:lnTo>
                    <a:pt x="11294" y="320"/>
                  </a:lnTo>
                  <a:lnTo>
                    <a:pt x="10335" y="107"/>
                  </a:lnTo>
                  <a:lnTo>
                    <a:pt x="9057"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163;p3"/>
            <p:cNvSpPr/>
            <p:nvPr/>
          </p:nvSpPr>
          <p:spPr>
            <a:xfrm>
              <a:off x="713213" y="0"/>
              <a:ext cx="21325" cy="479475"/>
            </a:xfrm>
            <a:custGeom>
              <a:avLst/>
              <a:gdLst/>
              <a:ahLst/>
              <a:cxnLst/>
              <a:rect l="l" t="t" r="r" b="b"/>
              <a:pathLst>
                <a:path w="853" h="19179" extrusionOk="0">
                  <a:moveTo>
                    <a:pt x="0" y="1"/>
                  </a:moveTo>
                  <a:lnTo>
                    <a:pt x="427" y="19179"/>
                  </a:lnTo>
                  <a:lnTo>
                    <a:pt x="853" y="19179"/>
                  </a:lnTo>
                  <a:lnTo>
                    <a:pt x="427" y="1"/>
                  </a:lnTo>
                  <a:close/>
                </a:path>
              </a:pathLst>
            </a:custGeom>
            <a:solidFill>
              <a:schemeClr val="dk2"/>
            </a:solid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164;p3"/>
            <p:cNvSpPr/>
            <p:nvPr/>
          </p:nvSpPr>
          <p:spPr>
            <a:xfrm>
              <a:off x="630638" y="900300"/>
              <a:ext cx="186475" cy="39975"/>
            </a:xfrm>
            <a:custGeom>
              <a:avLst/>
              <a:gdLst/>
              <a:ahLst/>
              <a:cxnLst/>
              <a:rect l="l" t="t" r="r" b="b"/>
              <a:pathLst>
                <a:path w="7459" h="1599" extrusionOk="0">
                  <a:moveTo>
                    <a:pt x="2558" y="1"/>
                  </a:moveTo>
                  <a:lnTo>
                    <a:pt x="1" y="107"/>
                  </a:lnTo>
                  <a:lnTo>
                    <a:pt x="640" y="533"/>
                  </a:lnTo>
                  <a:lnTo>
                    <a:pt x="1386" y="960"/>
                  </a:lnTo>
                  <a:lnTo>
                    <a:pt x="2451" y="1386"/>
                  </a:lnTo>
                  <a:lnTo>
                    <a:pt x="2984" y="1492"/>
                  </a:lnTo>
                  <a:lnTo>
                    <a:pt x="3517" y="1599"/>
                  </a:lnTo>
                  <a:lnTo>
                    <a:pt x="4156" y="1599"/>
                  </a:lnTo>
                  <a:lnTo>
                    <a:pt x="4795" y="1492"/>
                  </a:lnTo>
                  <a:lnTo>
                    <a:pt x="5434" y="1279"/>
                  </a:lnTo>
                  <a:lnTo>
                    <a:pt x="6074" y="960"/>
                  </a:lnTo>
                  <a:lnTo>
                    <a:pt x="6819" y="533"/>
                  </a:lnTo>
                  <a:lnTo>
                    <a:pt x="745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165;p3"/>
            <p:cNvSpPr/>
            <p:nvPr/>
          </p:nvSpPr>
          <p:spPr>
            <a:xfrm>
              <a:off x="289713" y="556700"/>
              <a:ext cx="847025" cy="378250"/>
            </a:xfrm>
            <a:custGeom>
              <a:avLst/>
              <a:gdLst/>
              <a:ahLst/>
              <a:cxnLst/>
              <a:rect l="l" t="t" r="r" b="b"/>
              <a:pathLst>
                <a:path w="33881" h="15130" extrusionOk="0">
                  <a:moveTo>
                    <a:pt x="15662" y="1"/>
                  </a:moveTo>
                  <a:lnTo>
                    <a:pt x="14277" y="214"/>
                  </a:lnTo>
                  <a:lnTo>
                    <a:pt x="12998" y="320"/>
                  </a:lnTo>
                  <a:lnTo>
                    <a:pt x="10548" y="853"/>
                  </a:lnTo>
                  <a:lnTo>
                    <a:pt x="8204" y="1599"/>
                  </a:lnTo>
                  <a:lnTo>
                    <a:pt x="6180" y="2345"/>
                  </a:lnTo>
                  <a:lnTo>
                    <a:pt x="4368" y="3197"/>
                  </a:lnTo>
                  <a:lnTo>
                    <a:pt x="2877" y="4049"/>
                  </a:lnTo>
                  <a:lnTo>
                    <a:pt x="1705" y="4795"/>
                  </a:lnTo>
                  <a:lnTo>
                    <a:pt x="746" y="5328"/>
                  </a:lnTo>
                  <a:lnTo>
                    <a:pt x="0" y="5860"/>
                  </a:lnTo>
                  <a:lnTo>
                    <a:pt x="1811" y="15130"/>
                  </a:lnTo>
                  <a:lnTo>
                    <a:pt x="5114" y="14490"/>
                  </a:lnTo>
                  <a:lnTo>
                    <a:pt x="8204" y="13958"/>
                  </a:lnTo>
                  <a:lnTo>
                    <a:pt x="11187" y="13745"/>
                  </a:lnTo>
                  <a:lnTo>
                    <a:pt x="14064" y="13532"/>
                  </a:lnTo>
                  <a:lnTo>
                    <a:pt x="16727" y="13425"/>
                  </a:lnTo>
                  <a:lnTo>
                    <a:pt x="19284" y="13425"/>
                  </a:lnTo>
                  <a:lnTo>
                    <a:pt x="21522" y="13532"/>
                  </a:lnTo>
                  <a:lnTo>
                    <a:pt x="23653" y="13638"/>
                  </a:lnTo>
                  <a:lnTo>
                    <a:pt x="27275" y="14064"/>
                  </a:lnTo>
                  <a:lnTo>
                    <a:pt x="29939" y="14597"/>
                  </a:lnTo>
                  <a:lnTo>
                    <a:pt x="31537" y="14917"/>
                  </a:lnTo>
                  <a:lnTo>
                    <a:pt x="32176" y="15130"/>
                  </a:lnTo>
                  <a:lnTo>
                    <a:pt x="33881" y="5860"/>
                  </a:lnTo>
                  <a:lnTo>
                    <a:pt x="32283" y="4688"/>
                  </a:lnTo>
                  <a:lnTo>
                    <a:pt x="30685" y="3730"/>
                  </a:lnTo>
                  <a:lnTo>
                    <a:pt x="29086" y="2771"/>
                  </a:lnTo>
                  <a:lnTo>
                    <a:pt x="27488" y="2025"/>
                  </a:lnTo>
                  <a:lnTo>
                    <a:pt x="25890" y="1492"/>
                  </a:lnTo>
                  <a:lnTo>
                    <a:pt x="24398" y="959"/>
                  </a:lnTo>
                  <a:lnTo>
                    <a:pt x="22907" y="533"/>
                  </a:lnTo>
                  <a:lnTo>
                    <a:pt x="21309" y="320"/>
                  </a:lnTo>
                  <a:lnTo>
                    <a:pt x="19924" y="107"/>
                  </a:lnTo>
                  <a:lnTo>
                    <a:pt x="18432" y="1"/>
                  </a:lnTo>
                  <a:close/>
                </a:path>
              </a:pathLst>
            </a:custGeom>
            <a:solidFill>
              <a:srgbClr val="191919">
                <a:alpha val="26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166;p3"/>
            <p:cNvSpPr/>
            <p:nvPr/>
          </p:nvSpPr>
          <p:spPr>
            <a:xfrm>
              <a:off x="289713" y="559375"/>
              <a:ext cx="847025" cy="143850"/>
            </a:xfrm>
            <a:custGeom>
              <a:avLst/>
              <a:gdLst/>
              <a:ahLst/>
              <a:cxnLst/>
              <a:rect l="l" t="t" r="r" b="b"/>
              <a:pathLst>
                <a:path w="33881" h="5754" extrusionOk="0">
                  <a:moveTo>
                    <a:pt x="16301" y="0"/>
                  </a:moveTo>
                  <a:lnTo>
                    <a:pt x="14810" y="107"/>
                  </a:lnTo>
                  <a:lnTo>
                    <a:pt x="13318" y="213"/>
                  </a:lnTo>
                  <a:lnTo>
                    <a:pt x="11826" y="533"/>
                  </a:lnTo>
                  <a:lnTo>
                    <a:pt x="10228" y="959"/>
                  </a:lnTo>
                  <a:lnTo>
                    <a:pt x="8630" y="1385"/>
                  </a:lnTo>
                  <a:lnTo>
                    <a:pt x="6925" y="2024"/>
                  </a:lnTo>
                  <a:lnTo>
                    <a:pt x="5221" y="2770"/>
                  </a:lnTo>
                  <a:lnTo>
                    <a:pt x="3516" y="3623"/>
                  </a:lnTo>
                  <a:lnTo>
                    <a:pt x="1811" y="4688"/>
                  </a:lnTo>
                  <a:lnTo>
                    <a:pt x="0" y="5753"/>
                  </a:lnTo>
                  <a:lnTo>
                    <a:pt x="3090" y="5327"/>
                  </a:lnTo>
                  <a:lnTo>
                    <a:pt x="6606" y="4901"/>
                  </a:lnTo>
                  <a:lnTo>
                    <a:pt x="11081" y="4475"/>
                  </a:lnTo>
                  <a:lnTo>
                    <a:pt x="13638" y="4368"/>
                  </a:lnTo>
                  <a:lnTo>
                    <a:pt x="16301" y="4262"/>
                  </a:lnTo>
                  <a:lnTo>
                    <a:pt x="19178" y="4262"/>
                  </a:lnTo>
                  <a:lnTo>
                    <a:pt x="22055" y="4368"/>
                  </a:lnTo>
                  <a:lnTo>
                    <a:pt x="24931" y="4475"/>
                  </a:lnTo>
                  <a:lnTo>
                    <a:pt x="27914" y="4795"/>
                  </a:lnTo>
                  <a:lnTo>
                    <a:pt x="30898" y="5221"/>
                  </a:lnTo>
                  <a:lnTo>
                    <a:pt x="33881" y="5753"/>
                  </a:lnTo>
                  <a:lnTo>
                    <a:pt x="33881" y="5753"/>
                  </a:lnTo>
                  <a:lnTo>
                    <a:pt x="33242" y="5221"/>
                  </a:lnTo>
                  <a:lnTo>
                    <a:pt x="32389" y="4688"/>
                  </a:lnTo>
                  <a:lnTo>
                    <a:pt x="31324" y="3942"/>
                  </a:lnTo>
                  <a:lnTo>
                    <a:pt x="29832" y="3196"/>
                  </a:lnTo>
                  <a:lnTo>
                    <a:pt x="28234" y="2344"/>
                  </a:lnTo>
                  <a:lnTo>
                    <a:pt x="26316" y="1598"/>
                  </a:lnTo>
                  <a:lnTo>
                    <a:pt x="24079" y="852"/>
                  </a:lnTo>
                  <a:lnTo>
                    <a:pt x="21735" y="320"/>
                  </a:lnTo>
                  <a:lnTo>
                    <a:pt x="20456" y="107"/>
                  </a:lnTo>
                  <a:lnTo>
                    <a:pt x="1907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167;p3"/>
            <p:cNvSpPr/>
            <p:nvPr/>
          </p:nvSpPr>
          <p:spPr>
            <a:xfrm>
              <a:off x="585363" y="479450"/>
              <a:ext cx="282350" cy="90600"/>
            </a:xfrm>
            <a:custGeom>
              <a:avLst/>
              <a:gdLst/>
              <a:ahLst/>
              <a:cxnLst/>
              <a:rect l="l" t="t" r="r" b="b"/>
              <a:pathLst>
                <a:path w="11294" h="3624" extrusionOk="0">
                  <a:moveTo>
                    <a:pt x="5860" y="1"/>
                  </a:moveTo>
                  <a:lnTo>
                    <a:pt x="3942" y="107"/>
                  </a:lnTo>
                  <a:lnTo>
                    <a:pt x="2025" y="427"/>
                  </a:lnTo>
                  <a:lnTo>
                    <a:pt x="959" y="747"/>
                  </a:lnTo>
                  <a:lnTo>
                    <a:pt x="0" y="1066"/>
                  </a:lnTo>
                  <a:lnTo>
                    <a:pt x="533" y="3623"/>
                  </a:lnTo>
                  <a:lnTo>
                    <a:pt x="4262" y="3517"/>
                  </a:lnTo>
                  <a:lnTo>
                    <a:pt x="7671" y="3517"/>
                  </a:lnTo>
                  <a:lnTo>
                    <a:pt x="10868" y="3623"/>
                  </a:lnTo>
                  <a:lnTo>
                    <a:pt x="11294" y="320"/>
                  </a:lnTo>
                  <a:lnTo>
                    <a:pt x="10335" y="107"/>
                  </a:lnTo>
                  <a:lnTo>
                    <a:pt x="9057" y="1"/>
                  </a:lnTo>
                  <a:close/>
                </a:path>
              </a:pathLst>
            </a:custGeom>
            <a:solidFill>
              <a:srgbClr val="191919">
                <a:alpha val="26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 name="Google Shape;168;p3"/>
          <p:cNvGrpSpPr/>
          <p:nvPr/>
        </p:nvGrpSpPr>
        <p:grpSpPr>
          <a:xfrm>
            <a:off x="5755640" y="88900"/>
            <a:ext cx="1223010" cy="1220470"/>
            <a:chOff x="289713" y="0"/>
            <a:chExt cx="847025" cy="950950"/>
          </a:xfrm>
        </p:grpSpPr>
        <p:sp>
          <p:nvSpPr>
            <p:cNvPr id="169" name="Google Shape;169;p3"/>
            <p:cNvSpPr/>
            <p:nvPr/>
          </p:nvSpPr>
          <p:spPr>
            <a:xfrm>
              <a:off x="289713" y="556700"/>
              <a:ext cx="847025" cy="378250"/>
            </a:xfrm>
            <a:custGeom>
              <a:avLst/>
              <a:gdLst/>
              <a:ahLst/>
              <a:cxnLst/>
              <a:rect l="l" t="t" r="r" b="b"/>
              <a:pathLst>
                <a:path w="33881" h="15130" extrusionOk="0">
                  <a:moveTo>
                    <a:pt x="15662" y="1"/>
                  </a:moveTo>
                  <a:lnTo>
                    <a:pt x="14277" y="214"/>
                  </a:lnTo>
                  <a:lnTo>
                    <a:pt x="12998" y="320"/>
                  </a:lnTo>
                  <a:lnTo>
                    <a:pt x="10548" y="853"/>
                  </a:lnTo>
                  <a:lnTo>
                    <a:pt x="8204" y="1599"/>
                  </a:lnTo>
                  <a:lnTo>
                    <a:pt x="6180" y="2345"/>
                  </a:lnTo>
                  <a:lnTo>
                    <a:pt x="4368" y="3197"/>
                  </a:lnTo>
                  <a:lnTo>
                    <a:pt x="2877" y="4049"/>
                  </a:lnTo>
                  <a:lnTo>
                    <a:pt x="1705" y="4795"/>
                  </a:lnTo>
                  <a:lnTo>
                    <a:pt x="746" y="5328"/>
                  </a:lnTo>
                  <a:lnTo>
                    <a:pt x="0" y="5860"/>
                  </a:lnTo>
                  <a:lnTo>
                    <a:pt x="1811" y="15130"/>
                  </a:lnTo>
                  <a:lnTo>
                    <a:pt x="5114" y="14490"/>
                  </a:lnTo>
                  <a:lnTo>
                    <a:pt x="8204" y="13958"/>
                  </a:lnTo>
                  <a:lnTo>
                    <a:pt x="11187" y="13745"/>
                  </a:lnTo>
                  <a:lnTo>
                    <a:pt x="14064" y="13532"/>
                  </a:lnTo>
                  <a:lnTo>
                    <a:pt x="16727" y="13425"/>
                  </a:lnTo>
                  <a:lnTo>
                    <a:pt x="19284" y="13425"/>
                  </a:lnTo>
                  <a:lnTo>
                    <a:pt x="21522" y="13532"/>
                  </a:lnTo>
                  <a:lnTo>
                    <a:pt x="23653" y="13638"/>
                  </a:lnTo>
                  <a:lnTo>
                    <a:pt x="27275" y="14064"/>
                  </a:lnTo>
                  <a:lnTo>
                    <a:pt x="29939" y="14597"/>
                  </a:lnTo>
                  <a:lnTo>
                    <a:pt x="31537" y="14917"/>
                  </a:lnTo>
                  <a:lnTo>
                    <a:pt x="32176" y="15130"/>
                  </a:lnTo>
                  <a:lnTo>
                    <a:pt x="33881" y="5860"/>
                  </a:lnTo>
                  <a:lnTo>
                    <a:pt x="32283" y="4688"/>
                  </a:lnTo>
                  <a:lnTo>
                    <a:pt x="30685" y="3730"/>
                  </a:lnTo>
                  <a:lnTo>
                    <a:pt x="29086" y="2771"/>
                  </a:lnTo>
                  <a:lnTo>
                    <a:pt x="27488" y="2025"/>
                  </a:lnTo>
                  <a:lnTo>
                    <a:pt x="25890" y="1492"/>
                  </a:lnTo>
                  <a:lnTo>
                    <a:pt x="24398" y="959"/>
                  </a:lnTo>
                  <a:lnTo>
                    <a:pt x="22907" y="533"/>
                  </a:lnTo>
                  <a:lnTo>
                    <a:pt x="21309" y="320"/>
                  </a:lnTo>
                  <a:lnTo>
                    <a:pt x="19924" y="107"/>
                  </a:lnTo>
                  <a:lnTo>
                    <a:pt x="18432"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170;p3"/>
            <p:cNvSpPr/>
            <p:nvPr/>
          </p:nvSpPr>
          <p:spPr>
            <a:xfrm>
              <a:off x="334988" y="886975"/>
              <a:ext cx="759150" cy="63975"/>
            </a:xfrm>
            <a:custGeom>
              <a:avLst/>
              <a:gdLst/>
              <a:ahLst/>
              <a:cxnLst/>
              <a:rect l="l" t="t" r="r" b="b"/>
              <a:pathLst>
                <a:path w="30366" h="2559" extrusionOk="0">
                  <a:moveTo>
                    <a:pt x="15129" y="1"/>
                  </a:moveTo>
                  <a:lnTo>
                    <a:pt x="12466" y="108"/>
                  </a:lnTo>
                  <a:lnTo>
                    <a:pt x="9589" y="321"/>
                  </a:lnTo>
                  <a:lnTo>
                    <a:pt x="6499" y="640"/>
                  </a:lnTo>
                  <a:lnTo>
                    <a:pt x="3303" y="1173"/>
                  </a:lnTo>
                  <a:lnTo>
                    <a:pt x="0" y="1919"/>
                  </a:lnTo>
                  <a:lnTo>
                    <a:pt x="2025" y="2132"/>
                  </a:lnTo>
                  <a:lnTo>
                    <a:pt x="4582" y="2345"/>
                  </a:lnTo>
                  <a:lnTo>
                    <a:pt x="8098" y="2451"/>
                  </a:lnTo>
                  <a:lnTo>
                    <a:pt x="12466" y="2558"/>
                  </a:lnTo>
                  <a:lnTo>
                    <a:pt x="17686" y="2558"/>
                  </a:lnTo>
                  <a:lnTo>
                    <a:pt x="23653" y="2345"/>
                  </a:lnTo>
                  <a:lnTo>
                    <a:pt x="30365" y="1919"/>
                  </a:lnTo>
                  <a:lnTo>
                    <a:pt x="29726" y="1706"/>
                  </a:lnTo>
                  <a:lnTo>
                    <a:pt x="28128" y="1279"/>
                  </a:lnTo>
                  <a:lnTo>
                    <a:pt x="25571" y="747"/>
                  </a:lnTo>
                  <a:lnTo>
                    <a:pt x="23866" y="534"/>
                  </a:lnTo>
                  <a:lnTo>
                    <a:pt x="22055" y="321"/>
                  </a:lnTo>
                  <a:lnTo>
                    <a:pt x="19924" y="108"/>
                  </a:lnTo>
                  <a:lnTo>
                    <a:pt x="1758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171;p3"/>
            <p:cNvSpPr/>
            <p:nvPr/>
          </p:nvSpPr>
          <p:spPr>
            <a:xfrm>
              <a:off x="390913" y="900300"/>
              <a:ext cx="668600" cy="45300"/>
            </a:xfrm>
            <a:custGeom>
              <a:avLst/>
              <a:gdLst/>
              <a:ahLst/>
              <a:cxnLst/>
              <a:rect l="l" t="t" r="r" b="b"/>
              <a:pathLst>
                <a:path w="26744" h="1812" extrusionOk="0">
                  <a:moveTo>
                    <a:pt x="12999" y="1"/>
                  </a:moveTo>
                  <a:lnTo>
                    <a:pt x="8844" y="107"/>
                  </a:lnTo>
                  <a:lnTo>
                    <a:pt x="5221" y="427"/>
                  </a:lnTo>
                  <a:lnTo>
                    <a:pt x="2451" y="746"/>
                  </a:lnTo>
                  <a:lnTo>
                    <a:pt x="1" y="1066"/>
                  </a:lnTo>
                  <a:lnTo>
                    <a:pt x="2132" y="1386"/>
                  </a:lnTo>
                  <a:lnTo>
                    <a:pt x="4369" y="1599"/>
                  </a:lnTo>
                  <a:lnTo>
                    <a:pt x="8950" y="1812"/>
                  </a:lnTo>
                  <a:lnTo>
                    <a:pt x="13425" y="1812"/>
                  </a:lnTo>
                  <a:lnTo>
                    <a:pt x="17580" y="1705"/>
                  </a:lnTo>
                  <a:lnTo>
                    <a:pt x="21309" y="1492"/>
                  </a:lnTo>
                  <a:lnTo>
                    <a:pt x="24186" y="1386"/>
                  </a:lnTo>
                  <a:lnTo>
                    <a:pt x="26743" y="1066"/>
                  </a:lnTo>
                  <a:lnTo>
                    <a:pt x="24399" y="640"/>
                  </a:lnTo>
                  <a:lnTo>
                    <a:pt x="22162" y="427"/>
                  </a:lnTo>
                  <a:lnTo>
                    <a:pt x="19818" y="214"/>
                  </a:lnTo>
                  <a:lnTo>
                    <a:pt x="17474"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172;p3"/>
            <p:cNvSpPr/>
            <p:nvPr/>
          </p:nvSpPr>
          <p:spPr>
            <a:xfrm>
              <a:off x="585363" y="479450"/>
              <a:ext cx="282350" cy="90600"/>
            </a:xfrm>
            <a:custGeom>
              <a:avLst/>
              <a:gdLst/>
              <a:ahLst/>
              <a:cxnLst/>
              <a:rect l="l" t="t" r="r" b="b"/>
              <a:pathLst>
                <a:path w="11294" h="3624" extrusionOk="0">
                  <a:moveTo>
                    <a:pt x="5860" y="1"/>
                  </a:moveTo>
                  <a:lnTo>
                    <a:pt x="3942" y="107"/>
                  </a:lnTo>
                  <a:lnTo>
                    <a:pt x="2025" y="427"/>
                  </a:lnTo>
                  <a:lnTo>
                    <a:pt x="959" y="747"/>
                  </a:lnTo>
                  <a:lnTo>
                    <a:pt x="0" y="1066"/>
                  </a:lnTo>
                  <a:lnTo>
                    <a:pt x="533" y="3623"/>
                  </a:lnTo>
                  <a:lnTo>
                    <a:pt x="4262" y="3517"/>
                  </a:lnTo>
                  <a:lnTo>
                    <a:pt x="7671" y="3517"/>
                  </a:lnTo>
                  <a:lnTo>
                    <a:pt x="10868" y="3623"/>
                  </a:lnTo>
                  <a:lnTo>
                    <a:pt x="11294" y="320"/>
                  </a:lnTo>
                  <a:lnTo>
                    <a:pt x="10335" y="107"/>
                  </a:lnTo>
                  <a:lnTo>
                    <a:pt x="9057"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173;p3"/>
            <p:cNvSpPr/>
            <p:nvPr/>
          </p:nvSpPr>
          <p:spPr>
            <a:xfrm>
              <a:off x="713213" y="0"/>
              <a:ext cx="21325" cy="479475"/>
            </a:xfrm>
            <a:custGeom>
              <a:avLst/>
              <a:gdLst/>
              <a:ahLst/>
              <a:cxnLst/>
              <a:rect l="l" t="t" r="r" b="b"/>
              <a:pathLst>
                <a:path w="853" h="19179" extrusionOk="0">
                  <a:moveTo>
                    <a:pt x="0" y="1"/>
                  </a:moveTo>
                  <a:lnTo>
                    <a:pt x="427" y="19179"/>
                  </a:lnTo>
                  <a:lnTo>
                    <a:pt x="853" y="19179"/>
                  </a:lnTo>
                  <a:lnTo>
                    <a:pt x="427" y="1"/>
                  </a:lnTo>
                  <a:close/>
                </a:path>
              </a:pathLst>
            </a:custGeom>
            <a:solidFill>
              <a:schemeClr val="dk2"/>
            </a:solid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174;p3"/>
            <p:cNvSpPr/>
            <p:nvPr/>
          </p:nvSpPr>
          <p:spPr>
            <a:xfrm>
              <a:off x="630638" y="900300"/>
              <a:ext cx="186475" cy="39975"/>
            </a:xfrm>
            <a:custGeom>
              <a:avLst/>
              <a:gdLst/>
              <a:ahLst/>
              <a:cxnLst/>
              <a:rect l="l" t="t" r="r" b="b"/>
              <a:pathLst>
                <a:path w="7459" h="1599" extrusionOk="0">
                  <a:moveTo>
                    <a:pt x="2558" y="1"/>
                  </a:moveTo>
                  <a:lnTo>
                    <a:pt x="1" y="107"/>
                  </a:lnTo>
                  <a:lnTo>
                    <a:pt x="640" y="533"/>
                  </a:lnTo>
                  <a:lnTo>
                    <a:pt x="1386" y="960"/>
                  </a:lnTo>
                  <a:lnTo>
                    <a:pt x="2451" y="1386"/>
                  </a:lnTo>
                  <a:lnTo>
                    <a:pt x="2984" y="1492"/>
                  </a:lnTo>
                  <a:lnTo>
                    <a:pt x="3517" y="1599"/>
                  </a:lnTo>
                  <a:lnTo>
                    <a:pt x="4156" y="1599"/>
                  </a:lnTo>
                  <a:lnTo>
                    <a:pt x="4795" y="1492"/>
                  </a:lnTo>
                  <a:lnTo>
                    <a:pt x="5434" y="1279"/>
                  </a:lnTo>
                  <a:lnTo>
                    <a:pt x="6074" y="960"/>
                  </a:lnTo>
                  <a:lnTo>
                    <a:pt x="6819" y="533"/>
                  </a:lnTo>
                  <a:lnTo>
                    <a:pt x="745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175;p3"/>
            <p:cNvSpPr/>
            <p:nvPr/>
          </p:nvSpPr>
          <p:spPr>
            <a:xfrm>
              <a:off x="289713" y="556700"/>
              <a:ext cx="847025" cy="378250"/>
            </a:xfrm>
            <a:custGeom>
              <a:avLst/>
              <a:gdLst/>
              <a:ahLst/>
              <a:cxnLst/>
              <a:rect l="l" t="t" r="r" b="b"/>
              <a:pathLst>
                <a:path w="33881" h="15130" extrusionOk="0">
                  <a:moveTo>
                    <a:pt x="15662" y="1"/>
                  </a:moveTo>
                  <a:lnTo>
                    <a:pt x="14277" y="214"/>
                  </a:lnTo>
                  <a:lnTo>
                    <a:pt x="12998" y="320"/>
                  </a:lnTo>
                  <a:lnTo>
                    <a:pt x="10548" y="853"/>
                  </a:lnTo>
                  <a:lnTo>
                    <a:pt x="8204" y="1599"/>
                  </a:lnTo>
                  <a:lnTo>
                    <a:pt x="6180" y="2345"/>
                  </a:lnTo>
                  <a:lnTo>
                    <a:pt x="4368" y="3197"/>
                  </a:lnTo>
                  <a:lnTo>
                    <a:pt x="2877" y="4049"/>
                  </a:lnTo>
                  <a:lnTo>
                    <a:pt x="1705" y="4795"/>
                  </a:lnTo>
                  <a:lnTo>
                    <a:pt x="746" y="5328"/>
                  </a:lnTo>
                  <a:lnTo>
                    <a:pt x="0" y="5860"/>
                  </a:lnTo>
                  <a:lnTo>
                    <a:pt x="1811" y="15130"/>
                  </a:lnTo>
                  <a:lnTo>
                    <a:pt x="5114" y="14490"/>
                  </a:lnTo>
                  <a:lnTo>
                    <a:pt x="8204" y="13958"/>
                  </a:lnTo>
                  <a:lnTo>
                    <a:pt x="11187" y="13745"/>
                  </a:lnTo>
                  <a:lnTo>
                    <a:pt x="14064" y="13532"/>
                  </a:lnTo>
                  <a:lnTo>
                    <a:pt x="16727" y="13425"/>
                  </a:lnTo>
                  <a:lnTo>
                    <a:pt x="19284" y="13425"/>
                  </a:lnTo>
                  <a:lnTo>
                    <a:pt x="21522" y="13532"/>
                  </a:lnTo>
                  <a:lnTo>
                    <a:pt x="23653" y="13638"/>
                  </a:lnTo>
                  <a:lnTo>
                    <a:pt x="27275" y="14064"/>
                  </a:lnTo>
                  <a:lnTo>
                    <a:pt x="29939" y="14597"/>
                  </a:lnTo>
                  <a:lnTo>
                    <a:pt x="31537" y="14917"/>
                  </a:lnTo>
                  <a:lnTo>
                    <a:pt x="32176" y="15130"/>
                  </a:lnTo>
                  <a:lnTo>
                    <a:pt x="33881" y="5860"/>
                  </a:lnTo>
                  <a:lnTo>
                    <a:pt x="32283" y="4688"/>
                  </a:lnTo>
                  <a:lnTo>
                    <a:pt x="30685" y="3730"/>
                  </a:lnTo>
                  <a:lnTo>
                    <a:pt x="29086" y="2771"/>
                  </a:lnTo>
                  <a:lnTo>
                    <a:pt x="27488" y="2025"/>
                  </a:lnTo>
                  <a:lnTo>
                    <a:pt x="25890" y="1492"/>
                  </a:lnTo>
                  <a:lnTo>
                    <a:pt x="24398" y="959"/>
                  </a:lnTo>
                  <a:lnTo>
                    <a:pt x="22907" y="533"/>
                  </a:lnTo>
                  <a:lnTo>
                    <a:pt x="21309" y="320"/>
                  </a:lnTo>
                  <a:lnTo>
                    <a:pt x="19924" y="107"/>
                  </a:lnTo>
                  <a:lnTo>
                    <a:pt x="18432" y="1"/>
                  </a:lnTo>
                  <a:close/>
                </a:path>
              </a:pathLst>
            </a:custGeom>
            <a:solidFill>
              <a:srgbClr val="191919">
                <a:alpha val="26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176;p3"/>
            <p:cNvSpPr/>
            <p:nvPr/>
          </p:nvSpPr>
          <p:spPr>
            <a:xfrm>
              <a:off x="289713" y="559375"/>
              <a:ext cx="847025" cy="143850"/>
            </a:xfrm>
            <a:custGeom>
              <a:avLst/>
              <a:gdLst/>
              <a:ahLst/>
              <a:cxnLst/>
              <a:rect l="l" t="t" r="r" b="b"/>
              <a:pathLst>
                <a:path w="33881" h="5754" extrusionOk="0">
                  <a:moveTo>
                    <a:pt x="16301" y="0"/>
                  </a:moveTo>
                  <a:lnTo>
                    <a:pt x="14810" y="107"/>
                  </a:lnTo>
                  <a:lnTo>
                    <a:pt x="13318" y="213"/>
                  </a:lnTo>
                  <a:lnTo>
                    <a:pt x="11826" y="533"/>
                  </a:lnTo>
                  <a:lnTo>
                    <a:pt x="10228" y="959"/>
                  </a:lnTo>
                  <a:lnTo>
                    <a:pt x="8630" y="1385"/>
                  </a:lnTo>
                  <a:lnTo>
                    <a:pt x="6925" y="2024"/>
                  </a:lnTo>
                  <a:lnTo>
                    <a:pt x="5221" y="2770"/>
                  </a:lnTo>
                  <a:lnTo>
                    <a:pt x="3516" y="3623"/>
                  </a:lnTo>
                  <a:lnTo>
                    <a:pt x="1811" y="4688"/>
                  </a:lnTo>
                  <a:lnTo>
                    <a:pt x="0" y="5753"/>
                  </a:lnTo>
                  <a:lnTo>
                    <a:pt x="3090" y="5327"/>
                  </a:lnTo>
                  <a:lnTo>
                    <a:pt x="6606" y="4901"/>
                  </a:lnTo>
                  <a:lnTo>
                    <a:pt x="11081" y="4475"/>
                  </a:lnTo>
                  <a:lnTo>
                    <a:pt x="13638" y="4368"/>
                  </a:lnTo>
                  <a:lnTo>
                    <a:pt x="16301" y="4262"/>
                  </a:lnTo>
                  <a:lnTo>
                    <a:pt x="19178" y="4262"/>
                  </a:lnTo>
                  <a:lnTo>
                    <a:pt x="22055" y="4368"/>
                  </a:lnTo>
                  <a:lnTo>
                    <a:pt x="24931" y="4475"/>
                  </a:lnTo>
                  <a:lnTo>
                    <a:pt x="27914" y="4795"/>
                  </a:lnTo>
                  <a:lnTo>
                    <a:pt x="30898" y="5221"/>
                  </a:lnTo>
                  <a:lnTo>
                    <a:pt x="33881" y="5753"/>
                  </a:lnTo>
                  <a:lnTo>
                    <a:pt x="33881" y="5753"/>
                  </a:lnTo>
                  <a:lnTo>
                    <a:pt x="33242" y="5221"/>
                  </a:lnTo>
                  <a:lnTo>
                    <a:pt x="32389" y="4688"/>
                  </a:lnTo>
                  <a:lnTo>
                    <a:pt x="31324" y="3942"/>
                  </a:lnTo>
                  <a:lnTo>
                    <a:pt x="29832" y="3196"/>
                  </a:lnTo>
                  <a:lnTo>
                    <a:pt x="28234" y="2344"/>
                  </a:lnTo>
                  <a:lnTo>
                    <a:pt x="26316" y="1598"/>
                  </a:lnTo>
                  <a:lnTo>
                    <a:pt x="24079" y="852"/>
                  </a:lnTo>
                  <a:lnTo>
                    <a:pt x="21735" y="320"/>
                  </a:lnTo>
                  <a:lnTo>
                    <a:pt x="20456" y="107"/>
                  </a:lnTo>
                  <a:lnTo>
                    <a:pt x="1907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177;p3"/>
            <p:cNvSpPr/>
            <p:nvPr/>
          </p:nvSpPr>
          <p:spPr>
            <a:xfrm>
              <a:off x="585363" y="479450"/>
              <a:ext cx="282350" cy="90600"/>
            </a:xfrm>
            <a:custGeom>
              <a:avLst/>
              <a:gdLst/>
              <a:ahLst/>
              <a:cxnLst/>
              <a:rect l="l" t="t" r="r" b="b"/>
              <a:pathLst>
                <a:path w="11294" h="3624" extrusionOk="0">
                  <a:moveTo>
                    <a:pt x="5860" y="1"/>
                  </a:moveTo>
                  <a:lnTo>
                    <a:pt x="3942" y="107"/>
                  </a:lnTo>
                  <a:lnTo>
                    <a:pt x="2025" y="427"/>
                  </a:lnTo>
                  <a:lnTo>
                    <a:pt x="959" y="747"/>
                  </a:lnTo>
                  <a:lnTo>
                    <a:pt x="0" y="1066"/>
                  </a:lnTo>
                  <a:lnTo>
                    <a:pt x="533" y="3623"/>
                  </a:lnTo>
                  <a:lnTo>
                    <a:pt x="4262" y="3517"/>
                  </a:lnTo>
                  <a:lnTo>
                    <a:pt x="7671" y="3517"/>
                  </a:lnTo>
                  <a:lnTo>
                    <a:pt x="10868" y="3623"/>
                  </a:lnTo>
                  <a:lnTo>
                    <a:pt x="11294" y="320"/>
                  </a:lnTo>
                  <a:lnTo>
                    <a:pt x="10335" y="107"/>
                  </a:lnTo>
                  <a:lnTo>
                    <a:pt x="9057" y="1"/>
                  </a:lnTo>
                  <a:close/>
                </a:path>
              </a:pathLst>
            </a:custGeom>
            <a:solidFill>
              <a:srgbClr val="191919">
                <a:alpha val="26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8" name="Google Shape;178;p3"/>
          <p:cNvGrpSpPr/>
          <p:nvPr/>
        </p:nvGrpSpPr>
        <p:grpSpPr>
          <a:xfrm>
            <a:off x="7135495" y="88900"/>
            <a:ext cx="1223010" cy="1220470"/>
            <a:chOff x="289713" y="0"/>
            <a:chExt cx="847025" cy="950950"/>
          </a:xfrm>
        </p:grpSpPr>
        <p:sp>
          <p:nvSpPr>
            <p:cNvPr id="179" name="Google Shape;179;p3"/>
            <p:cNvSpPr/>
            <p:nvPr/>
          </p:nvSpPr>
          <p:spPr>
            <a:xfrm>
              <a:off x="289713" y="556700"/>
              <a:ext cx="847025" cy="378250"/>
            </a:xfrm>
            <a:custGeom>
              <a:avLst/>
              <a:gdLst/>
              <a:ahLst/>
              <a:cxnLst/>
              <a:rect l="l" t="t" r="r" b="b"/>
              <a:pathLst>
                <a:path w="33881" h="15130" extrusionOk="0">
                  <a:moveTo>
                    <a:pt x="15662" y="1"/>
                  </a:moveTo>
                  <a:lnTo>
                    <a:pt x="14277" y="214"/>
                  </a:lnTo>
                  <a:lnTo>
                    <a:pt x="12998" y="320"/>
                  </a:lnTo>
                  <a:lnTo>
                    <a:pt x="10548" y="853"/>
                  </a:lnTo>
                  <a:lnTo>
                    <a:pt x="8204" y="1599"/>
                  </a:lnTo>
                  <a:lnTo>
                    <a:pt x="6180" y="2345"/>
                  </a:lnTo>
                  <a:lnTo>
                    <a:pt x="4368" y="3197"/>
                  </a:lnTo>
                  <a:lnTo>
                    <a:pt x="2877" y="4049"/>
                  </a:lnTo>
                  <a:lnTo>
                    <a:pt x="1705" y="4795"/>
                  </a:lnTo>
                  <a:lnTo>
                    <a:pt x="746" y="5328"/>
                  </a:lnTo>
                  <a:lnTo>
                    <a:pt x="0" y="5860"/>
                  </a:lnTo>
                  <a:lnTo>
                    <a:pt x="1811" y="15130"/>
                  </a:lnTo>
                  <a:lnTo>
                    <a:pt x="5114" y="14490"/>
                  </a:lnTo>
                  <a:lnTo>
                    <a:pt x="8204" y="13958"/>
                  </a:lnTo>
                  <a:lnTo>
                    <a:pt x="11187" y="13745"/>
                  </a:lnTo>
                  <a:lnTo>
                    <a:pt x="14064" y="13532"/>
                  </a:lnTo>
                  <a:lnTo>
                    <a:pt x="16727" y="13425"/>
                  </a:lnTo>
                  <a:lnTo>
                    <a:pt x="19284" y="13425"/>
                  </a:lnTo>
                  <a:lnTo>
                    <a:pt x="21522" y="13532"/>
                  </a:lnTo>
                  <a:lnTo>
                    <a:pt x="23653" y="13638"/>
                  </a:lnTo>
                  <a:lnTo>
                    <a:pt x="27275" y="14064"/>
                  </a:lnTo>
                  <a:lnTo>
                    <a:pt x="29939" y="14597"/>
                  </a:lnTo>
                  <a:lnTo>
                    <a:pt x="31537" y="14917"/>
                  </a:lnTo>
                  <a:lnTo>
                    <a:pt x="32176" y="15130"/>
                  </a:lnTo>
                  <a:lnTo>
                    <a:pt x="33881" y="5860"/>
                  </a:lnTo>
                  <a:lnTo>
                    <a:pt x="32283" y="4688"/>
                  </a:lnTo>
                  <a:lnTo>
                    <a:pt x="30685" y="3730"/>
                  </a:lnTo>
                  <a:lnTo>
                    <a:pt x="29086" y="2771"/>
                  </a:lnTo>
                  <a:lnTo>
                    <a:pt x="27488" y="2025"/>
                  </a:lnTo>
                  <a:lnTo>
                    <a:pt x="25890" y="1492"/>
                  </a:lnTo>
                  <a:lnTo>
                    <a:pt x="24398" y="959"/>
                  </a:lnTo>
                  <a:lnTo>
                    <a:pt x="22907" y="533"/>
                  </a:lnTo>
                  <a:lnTo>
                    <a:pt x="21309" y="320"/>
                  </a:lnTo>
                  <a:lnTo>
                    <a:pt x="19924" y="107"/>
                  </a:lnTo>
                  <a:lnTo>
                    <a:pt x="18432"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180;p3"/>
            <p:cNvSpPr/>
            <p:nvPr/>
          </p:nvSpPr>
          <p:spPr>
            <a:xfrm>
              <a:off x="334988" y="886975"/>
              <a:ext cx="759150" cy="63975"/>
            </a:xfrm>
            <a:custGeom>
              <a:avLst/>
              <a:gdLst/>
              <a:ahLst/>
              <a:cxnLst/>
              <a:rect l="l" t="t" r="r" b="b"/>
              <a:pathLst>
                <a:path w="30366" h="2559" extrusionOk="0">
                  <a:moveTo>
                    <a:pt x="15129" y="1"/>
                  </a:moveTo>
                  <a:lnTo>
                    <a:pt x="12466" y="108"/>
                  </a:lnTo>
                  <a:lnTo>
                    <a:pt x="9589" y="321"/>
                  </a:lnTo>
                  <a:lnTo>
                    <a:pt x="6499" y="640"/>
                  </a:lnTo>
                  <a:lnTo>
                    <a:pt x="3303" y="1173"/>
                  </a:lnTo>
                  <a:lnTo>
                    <a:pt x="0" y="1919"/>
                  </a:lnTo>
                  <a:lnTo>
                    <a:pt x="2025" y="2132"/>
                  </a:lnTo>
                  <a:lnTo>
                    <a:pt x="4582" y="2345"/>
                  </a:lnTo>
                  <a:lnTo>
                    <a:pt x="8098" y="2451"/>
                  </a:lnTo>
                  <a:lnTo>
                    <a:pt x="12466" y="2558"/>
                  </a:lnTo>
                  <a:lnTo>
                    <a:pt x="17686" y="2558"/>
                  </a:lnTo>
                  <a:lnTo>
                    <a:pt x="23653" y="2345"/>
                  </a:lnTo>
                  <a:lnTo>
                    <a:pt x="30365" y="1919"/>
                  </a:lnTo>
                  <a:lnTo>
                    <a:pt x="29726" y="1706"/>
                  </a:lnTo>
                  <a:lnTo>
                    <a:pt x="28128" y="1279"/>
                  </a:lnTo>
                  <a:lnTo>
                    <a:pt x="25571" y="747"/>
                  </a:lnTo>
                  <a:lnTo>
                    <a:pt x="23866" y="534"/>
                  </a:lnTo>
                  <a:lnTo>
                    <a:pt x="22055" y="321"/>
                  </a:lnTo>
                  <a:lnTo>
                    <a:pt x="19924" y="108"/>
                  </a:lnTo>
                  <a:lnTo>
                    <a:pt x="1758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181;p3"/>
            <p:cNvSpPr/>
            <p:nvPr/>
          </p:nvSpPr>
          <p:spPr>
            <a:xfrm>
              <a:off x="390913" y="900300"/>
              <a:ext cx="668600" cy="45300"/>
            </a:xfrm>
            <a:custGeom>
              <a:avLst/>
              <a:gdLst/>
              <a:ahLst/>
              <a:cxnLst/>
              <a:rect l="l" t="t" r="r" b="b"/>
              <a:pathLst>
                <a:path w="26744" h="1812" extrusionOk="0">
                  <a:moveTo>
                    <a:pt x="12999" y="1"/>
                  </a:moveTo>
                  <a:lnTo>
                    <a:pt x="8844" y="107"/>
                  </a:lnTo>
                  <a:lnTo>
                    <a:pt x="5221" y="427"/>
                  </a:lnTo>
                  <a:lnTo>
                    <a:pt x="2451" y="746"/>
                  </a:lnTo>
                  <a:lnTo>
                    <a:pt x="1" y="1066"/>
                  </a:lnTo>
                  <a:lnTo>
                    <a:pt x="2132" y="1386"/>
                  </a:lnTo>
                  <a:lnTo>
                    <a:pt x="4369" y="1599"/>
                  </a:lnTo>
                  <a:lnTo>
                    <a:pt x="8950" y="1812"/>
                  </a:lnTo>
                  <a:lnTo>
                    <a:pt x="13425" y="1812"/>
                  </a:lnTo>
                  <a:lnTo>
                    <a:pt x="17580" y="1705"/>
                  </a:lnTo>
                  <a:lnTo>
                    <a:pt x="21309" y="1492"/>
                  </a:lnTo>
                  <a:lnTo>
                    <a:pt x="24186" y="1386"/>
                  </a:lnTo>
                  <a:lnTo>
                    <a:pt x="26743" y="1066"/>
                  </a:lnTo>
                  <a:lnTo>
                    <a:pt x="24399" y="640"/>
                  </a:lnTo>
                  <a:lnTo>
                    <a:pt x="22162" y="427"/>
                  </a:lnTo>
                  <a:lnTo>
                    <a:pt x="19818" y="214"/>
                  </a:lnTo>
                  <a:lnTo>
                    <a:pt x="17474"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182;p3"/>
            <p:cNvSpPr/>
            <p:nvPr/>
          </p:nvSpPr>
          <p:spPr>
            <a:xfrm>
              <a:off x="585363" y="479450"/>
              <a:ext cx="282350" cy="90600"/>
            </a:xfrm>
            <a:custGeom>
              <a:avLst/>
              <a:gdLst/>
              <a:ahLst/>
              <a:cxnLst/>
              <a:rect l="l" t="t" r="r" b="b"/>
              <a:pathLst>
                <a:path w="11294" h="3624" extrusionOk="0">
                  <a:moveTo>
                    <a:pt x="5860" y="1"/>
                  </a:moveTo>
                  <a:lnTo>
                    <a:pt x="3942" y="107"/>
                  </a:lnTo>
                  <a:lnTo>
                    <a:pt x="2025" y="427"/>
                  </a:lnTo>
                  <a:lnTo>
                    <a:pt x="959" y="747"/>
                  </a:lnTo>
                  <a:lnTo>
                    <a:pt x="0" y="1066"/>
                  </a:lnTo>
                  <a:lnTo>
                    <a:pt x="533" y="3623"/>
                  </a:lnTo>
                  <a:lnTo>
                    <a:pt x="4262" y="3517"/>
                  </a:lnTo>
                  <a:lnTo>
                    <a:pt x="7671" y="3517"/>
                  </a:lnTo>
                  <a:lnTo>
                    <a:pt x="10868" y="3623"/>
                  </a:lnTo>
                  <a:lnTo>
                    <a:pt x="11294" y="320"/>
                  </a:lnTo>
                  <a:lnTo>
                    <a:pt x="10335" y="107"/>
                  </a:lnTo>
                  <a:lnTo>
                    <a:pt x="9057"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183;p3"/>
            <p:cNvSpPr/>
            <p:nvPr/>
          </p:nvSpPr>
          <p:spPr>
            <a:xfrm>
              <a:off x="713213" y="0"/>
              <a:ext cx="21325" cy="479475"/>
            </a:xfrm>
            <a:custGeom>
              <a:avLst/>
              <a:gdLst/>
              <a:ahLst/>
              <a:cxnLst/>
              <a:rect l="l" t="t" r="r" b="b"/>
              <a:pathLst>
                <a:path w="853" h="19179" extrusionOk="0">
                  <a:moveTo>
                    <a:pt x="0" y="1"/>
                  </a:moveTo>
                  <a:lnTo>
                    <a:pt x="427" y="19179"/>
                  </a:lnTo>
                  <a:lnTo>
                    <a:pt x="853" y="19179"/>
                  </a:lnTo>
                  <a:lnTo>
                    <a:pt x="427" y="1"/>
                  </a:lnTo>
                  <a:close/>
                </a:path>
              </a:pathLst>
            </a:custGeom>
            <a:solidFill>
              <a:schemeClr val="dk2"/>
            </a:solid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184;p3"/>
            <p:cNvSpPr/>
            <p:nvPr/>
          </p:nvSpPr>
          <p:spPr>
            <a:xfrm>
              <a:off x="630638" y="900300"/>
              <a:ext cx="186475" cy="39975"/>
            </a:xfrm>
            <a:custGeom>
              <a:avLst/>
              <a:gdLst/>
              <a:ahLst/>
              <a:cxnLst/>
              <a:rect l="l" t="t" r="r" b="b"/>
              <a:pathLst>
                <a:path w="7459" h="1599" extrusionOk="0">
                  <a:moveTo>
                    <a:pt x="2558" y="1"/>
                  </a:moveTo>
                  <a:lnTo>
                    <a:pt x="1" y="107"/>
                  </a:lnTo>
                  <a:lnTo>
                    <a:pt x="640" y="533"/>
                  </a:lnTo>
                  <a:lnTo>
                    <a:pt x="1386" y="960"/>
                  </a:lnTo>
                  <a:lnTo>
                    <a:pt x="2451" y="1386"/>
                  </a:lnTo>
                  <a:lnTo>
                    <a:pt x="2984" y="1492"/>
                  </a:lnTo>
                  <a:lnTo>
                    <a:pt x="3517" y="1599"/>
                  </a:lnTo>
                  <a:lnTo>
                    <a:pt x="4156" y="1599"/>
                  </a:lnTo>
                  <a:lnTo>
                    <a:pt x="4795" y="1492"/>
                  </a:lnTo>
                  <a:lnTo>
                    <a:pt x="5434" y="1279"/>
                  </a:lnTo>
                  <a:lnTo>
                    <a:pt x="6074" y="960"/>
                  </a:lnTo>
                  <a:lnTo>
                    <a:pt x="6819" y="533"/>
                  </a:lnTo>
                  <a:lnTo>
                    <a:pt x="745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185;p3"/>
            <p:cNvSpPr/>
            <p:nvPr/>
          </p:nvSpPr>
          <p:spPr>
            <a:xfrm>
              <a:off x="289713" y="556700"/>
              <a:ext cx="847025" cy="378250"/>
            </a:xfrm>
            <a:custGeom>
              <a:avLst/>
              <a:gdLst/>
              <a:ahLst/>
              <a:cxnLst/>
              <a:rect l="l" t="t" r="r" b="b"/>
              <a:pathLst>
                <a:path w="33881" h="15130" extrusionOk="0">
                  <a:moveTo>
                    <a:pt x="15662" y="1"/>
                  </a:moveTo>
                  <a:lnTo>
                    <a:pt x="14277" y="214"/>
                  </a:lnTo>
                  <a:lnTo>
                    <a:pt x="12998" y="320"/>
                  </a:lnTo>
                  <a:lnTo>
                    <a:pt x="10548" y="853"/>
                  </a:lnTo>
                  <a:lnTo>
                    <a:pt x="8204" y="1599"/>
                  </a:lnTo>
                  <a:lnTo>
                    <a:pt x="6180" y="2345"/>
                  </a:lnTo>
                  <a:lnTo>
                    <a:pt x="4368" y="3197"/>
                  </a:lnTo>
                  <a:lnTo>
                    <a:pt x="2877" y="4049"/>
                  </a:lnTo>
                  <a:lnTo>
                    <a:pt x="1705" y="4795"/>
                  </a:lnTo>
                  <a:lnTo>
                    <a:pt x="746" y="5328"/>
                  </a:lnTo>
                  <a:lnTo>
                    <a:pt x="0" y="5860"/>
                  </a:lnTo>
                  <a:lnTo>
                    <a:pt x="1811" y="15130"/>
                  </a:lnTo>
                  <a:lnTo>
                    <a:pt x="5114" y="14490"/>
                  </a:lnTo>
                  <a:lnTo>
                    <a:pt x="8204" y="13958"/>
                  </a:lnTo>
                  <a:lnTo>
                    <a:pt x="11187" y="13745"/>
                  </a:lnTo>
                  <a:lnTo>
                    <a:pt x="14064" y="13532"/>
                  </a:lnTo>
                  <a:lnTo>
                    <a:pt x="16727" y="13425"/>
                  </a:lnTo>
                  <a:lnTo>
                    <a:pt x="19284" y="13425"/>
                  </a:lnTo>
                  <a:lnTo>
                    <a:pt x="21522" y="13532"/>
                  </a:lnTo>
                  <a:lnTo>
                    <a:pt x="23653" y="13638"/>
                  </a:lnTo>
                  <a:lnTo>
                    <a:pt x="27275" y="14064"/>
                  </a:lnTo>
                  <a:lnTo>
                    <a:pt x="29939" y="14597"/>
                  </a:lnTo>
                  <a:lnTo>
                    <a:pt x="31537" y="14917"/>
                  </a:lnTo>
                  <a:lnTo>
                    <a:pt x="32176" y="15130"/>
                  </a:lnTo>
                  <a:lnTo>
                    <a:pt x="33881" y="5860"/>
                  </a:lnTo>
                  <a:lnTo>
                    <a:pt x="32283" y="4688"/>
                  </a:lnTo>
                  <a:lnTo>
                    <a:pt x="30685" y="3730"/>
                  </a:lnTo>
                  <a:lnTo>
                    <a:pt x="29086" y="2771"/>
                  </a:lnTo>
                  <a:lnTo>
                    <a:pt x="27488" y="2025"/>
                  </a:lnTo>
                  <a:lnTo>
                    <a:pt x="25890" y="1492"/>
                  </a:lnTo>
                  <a:lnTo>
                    <a:pt x="24398" y="959"/>
                  </a:lnTo>
                  <a:lnTo>
                    <a:pt x="22907" y="533"/>
                  </a:lnTo>
                  <a:lnTo>
                    <a:pt x="21309" y="320"/>
                  </a:lnTo>
                  <a:lnTo>
                    <a:pt x="19924" y="107"/>
                  </a:lnTo>
                  <a:lnTo>
                    <a:pt x="18432" y="1"/>
                  </a:lnTo>
                  <a:close/>
                </a:path>
              </a:pathLst>
            </a:custGeom>
            <a:solidFill>
              <a:srgbClr val="191919">
                <a:alpha val="26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186;p3"/>
            <p:cNvSpPr/>
            <p:nvPr/>
          </p:nvSpPr>
          <p:spPr>
            <a:xfrm>
              <a:off x="289713" y="559375"/>
              <a:ext cx="847025" cy="143850"/>
            </a:xfrm>
            <a:custGeom>
              <a:avLst/>
              <a:gdLst/>
              <a:ahLst/>
              <a:cxnLst/>
              <a:rect l="l" t="t" r="r" b="b"/>
              <a:pathLst>
                <a:path w="33881" h="5754" extrusionOk="0">
                  <a:moveTo>
                    <a:pt x="16301" y="0"/>
                  </a:moveTo>
                  <a:lnTo>
                    <a:pt x="14810" y="107"/>
                  </a:lnTo>
                  <a:lnTo>
                    <a:pt x="13318" y="213"/>
                  </a:lnTo>
                  <a:lnTo>
                    <a:pt x="11826" y="533"/>
                  </a:lnTo>
                  <a:lnTo>
                    <a:pt x="10228" y="959"/>
                  </a:lnTo>
                  <a:lnTo>
                    <a:pt x="8630" y="1385"/>
                  </a:lnTo>
                  <a:lnTo>
                    <a:pt x="6925" y="2024"/>
                  </a:lnTo>
                  <a:lnTo>
                    <a:pt x="5221" y="2770"/>
                  </a:lnTo>
                  <a:lnTo>
                    <a:pt x="3516" y="3623"/>
                  </a:lnTo>
                  <a:lnTo>
                    <a:pt x="1811" y="4688"/>
                  </a:lnTo>
                  <a:lnTo>
                    <a:pt x="0" y="5753"/>
                  </a:lnTo>
                  <a:lnTo>
                    <a:pt x="3090" y="5327"/>
                  </a:lnTo>
                  <a:lnTo>
                    <a:pt x="6606" y="4901"/>
                  </a:lnTo>
                  <a:lnTo>
                    <a:pt x="11081" y="4475"/>
                  </a:lnTo>
                  <a:lnTo>
                    <a:pt x="13638" y="4368"/>
                  </a:lnTo>
                  <a:lnTo>
                    <a:pt x="16301" y="4262"/>
                  </a:lnTo>
                  <a:lnTo>
                    <a:pt x="19178" y="4262"/>
                  </a:lnTo>
                  <a:lnTo>
                    <a:pt x="22055" y="4368"/>
                  </a:lnTo>
                  <a:lnTo>
                    <a:pt x="24931" y="4475"/>
                  </a:lnTo>
                  <a:lnTo>
                    <a:pt x="27914" y="4795"/>
                  </a:lnTo>
                  <a:lnTo>
                    <a:pt x="30898" y="5221"/>
                  </a:lnTo>
                  <a:lnTo>
                    <a:pt x="33881" y="5753"/>
                  </a:lnTo>
                  <a:lnTo>
                    <a:pt x="33881" y="5753"/>
                  </a:lnTo>
                  <a:lnTo>
                    <a:pt x="33242" y="5221"/>
                  </a:lnTo>
                  <a:lnTo>
                    <a:pt x="32389" y="4688"/>
                  </a:lnTo>
                  <a:lnTo>
                    <a:pt x="31324" y="3942"/>
                  </a:lnTo>
                  <a:lnTo>
                    <a:pt x="29832" y="3196"/>
                  </a:lnTo>
                  <a:lnTo>
                    <a:pt x="28234" y="2344"/>
                  </a:lnTo>
                  <a:lnTo>
                    <a:pt x="26316" y="1598"/>
                  </a:lnTo>
                  <a:lnTo>
                    <a:pt x="24079" y="852"/>
                  </a:lnTo>
                  <a:lnTo>
                    <a:pt x="21735" y="320"/>
                  </a:lnTo>
                  <a:lnTo>
                    <a:pt x="20456" y="107"/>
                  </a:lnTo>
                  <a:lnTo>
                    <a:pt x="1907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187;p3"/>
            <p:cNvSpPr/>
            <p:nvPr/>
          </p:nvSpPr>
          <p:spPr>
            <a:xfrm>
              <a:off x="585363" y="479450"/>
              <a:ext cx="282350" cy="90600"/>
            </a:xfrm>
            <a:custGeom>
              <a:avLst/>
              <a:gdLst/>
              <a:ahLst/>
              <a:cxnLst/>
              <a:rect l="l" t="t" r="r" b="b"/>
              <a:pathLst>
                <a:path w="11294" h="3624" extrusionOk="0">
                  <a:moveTo>
                    <a:pt x="5860" y="1"/>
                  </a:moveTo>
                  <a:lnTo>
                    <a:pt x="3942" y="107"/>
                  </a:lnTo>
                  <a:lnTo>
                    <a:pt x="2025" y="427"/>
                  </a:lnTo>
                  <a:lnTo>
                    <a:pt x="959" y="747"/>
                  </a:lnTo>
                  <a:lnTo>
                    <a:pt x="0" y="1066"/>
                  </a:lnTo>
                  <a:lnTo>
                    <a:pt x="533" y="3623"/>
                  </a:lnTo>
                  <a:lnTo>
                    <a:pt x="4262" y="3517"/>
                  </a:lnTo>
                  <a:lnTo>
                    <a:pt x="7671" y="3517"/>
                  </a:lnTo>
                  <a:lnTo>
                    <a:pt x="10868" y="3623"/>
                  </a:lnTo>
                  <a:lnTo>
                    <a:pt x="11294" y="320"/>
                  </a:lnTo>
                  <a:lnTo>
                    <a:pt x="10335" y="107"/>
                  </a:lnTo>
                  <a:lnTo>
                    <a:pt x="9057" y="1"/>
                  </a:lnTo>
                  <a:close/>
                </a:path>
              </a:pathLst>
            </a:custGeom>
            <a:solidFill>
              <a:srgbClr val="191919">
                <a:alpha val="26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8" name="Google Shape;188;p3"/>
          <p:cNvGrpSpPr/>
          <p:nvPr/>
        </p:nvGrpSpPr>
        <p:grpSpPr>
          <a:xfrm>
            <a:off x="490220" y="194945"/>
            <a:ext cx="2823845" cy="828675"/>
            <a:chOff x="583503" y="585996"/>
            <a:chExt cx="1591871" cy="525727"/>
          </a:xfrm>
        </p:grpSpPr>
        <p:sp>
          <p:nvSpPr>
            <p:cNvPr id="189" name="Google Shape;189;p3"/>
            <p:cNvSpPr/>
            <p:nvPr/>
          </p:nvSpPr>
          <p:spPr>
            <a:xfrm>
              <a:off x="583503" y="854351"/>
              <a:ext cx="1246286" cy="257373"/>
            </a:xfrm>
            <a:custGeom>
              <a:avLst/>
              <a:gdLst/>
              <a:ahLst/>
              <a:cxnLst/>
              <a:rect l="l" t="t" r="r" b="b"/>
              <a:pathLst>
                <a:path w="36119" h="7459" extrusionOk="0">
                  <a:moveTo>
                    <a:pt x="1385" y="1"/>
                  </a:moveTo>
                  <a:lnTo>
                    <a:pt x="0" y="5221"/>
                  </a:lnTo>
                  <a:lnTo>
                    <a:pt x="0" y="7139"/>
                  </a:lnTo>
                  <a:lnTo>
                    <a:pt x="33881" y="7459"/>
                  </a:lnTo>
                  <a:lnTo>
                    <a:pt x="36118" y="1066"/>
                  </a:lnTo>
                  <a:lnTo>
                    <a:pt x="1385" y="1"/>
                  </a:lnTo>
                  <a:close/>
                </a:path>
              </a:pathLst>
            </a:custGeom>
            <a:solidFill>
              <a:srgbClr val="191919">
                <a:alpha val="26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190;p3"/>
            <p:cNvSpPr/>
            <p:nvPr/>
          </p:nvSpPr>
          <p:spPr>
            <a:xfrm>
              <a:off x="1645989" y="891134"/>
              <a:ext cx="238982" cy="165451"/>
            </a:xfrm>
            <a:custGeom>
              <a:avLst/>
              <a:gdLst/>
              <a:ahLst/>
              <a:cxnLst/>
              <a:rect l="l" t="t" r="r" b="b"/>
              <a:pathLst>
                <a:path w="6926" h="4795" extrusionOk="0">
                  <a:moveTo>
                    <a:pt x="5327" y="0"/>
                  </a:moveTo>
                  <a:lnTo>
                    <a:pt x="0" y="4795"/>
                  </a:lnTo>
                  <a:lnTo>
                    <a:pt x="1492" y="4795"/>
                  </a:lnTo>
                  <a:lnTo>
                    <a:pt x="6926" y="107"/>
                  </a:lnTo>
                  <a:lnTo>
                    <a:pt x="5327" y="0"/>
                  </a:lnTo>
                  <a:close/>
                </a:path>
              </a:pathLst>
            </a:custGeom>
            <a:solidFill>
              <a:srgbClr val="CEAE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 name="Google Shape;191;p3"/>
            <p:cNvSpPr/>
            <p:nvPr/>
          </p:nvSpPr>
          <p:spPr>
            <a:xfrm>
              <a:off x="1634947" y="891134"/>
              <a:ext cx="194884" cy="165451"/>
            </a:xfrm>
            <a:custGeom>
              <a:avLst/>
              <a:gdLst/>
              <a:ahLst/>
              <a:cxnLst/>
              <a:rect l="l" t="t" r="r" b="b"/>
              <a:pathLst>
                <a:path w="5648" h="4795" extrusionOk="0">
                  <a:moveTo>
                    <a:pt x="5647" y="0"/>
                  </a:moveTo>
                  <a:lnTo>
                    <a:pt x="1" y="107"/>
                  </a:lnTo>
                  <a:lnTo>
                    <a:pt x="320" y="4795"/>
                  </a:lnTo>
                  <a:lnTo>
                    <a:pt x="5647" y="0"/>
                  </a:lnTo>
                  <a:close/>
                </a:path>
              </a:pathLst>
            </a:custGeom>
            <a:solidFill>
              <a:srgbClr val="FFE8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 name="Google Shape;192;p3"/>
            <p:cNvSpPr/>
            <p:nvPr/>
          </p:nvSpPr>
          <p:spPr>
            <a:xfrm>
              <a:off x="1645989" y="891134"/>
              <a:ext cx="238982" cy="165451"/>
            </a:xfrm>
            <a:custGeom>
              <a:avLst/>
              <a:gdLst/>
              <a:ahLst/>
              <a:cxnLst/>
              <a:rect l="l" t="t" r="r" b="b"/>
              <a:pathLst>
                <a:path w="6926" h="4795" extrusionOk="0">
                  <a:moveTo>
                    <a:pt x="5327" y="0"/>
                  </a:moveTo>
                  <a:lnTo>
                    <a:pt x="0" y="4795"/>
                  </a:lnTo>
                  <a:lnTo>
                    <a:pt x="1492" y="4795"/>
                  </a:lnTo>
                  <a:lnTo>
                    <a:pt x="6926" y="107"/>
                  </a:lnTo>
                  <a:lnTo>
                    <a:pt x="5327" y="0"/>
                  </a:lnTo>
                  <a:close/>
                </a:path>
              </a:pathLst>
            </a:custGeom>
            <a:solidFill>
              <a:srgbClr val="191919">
                <a:alpha val="26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 name="Google Shape;193;p3"/>
            <p:cNvSpPr/>
            <p:nvPr/>
          </p:nvSpPr>
          <p:spPr>
            <a:xfrm>
              <a:off x="1634947" y="891134"/>
              <a:ext cx="194884" cy="165451"/>
            </a:xfrm>
            <a:custGeom>
              <a:avLst/>
              <a:gdLst/>
              <a:ahLst/>
              <a:cxnLst/>
              <a:rect l="l" t="t" r="r" b="b"/>
              <a:pathLst>
                <a:path w="5648" h="4795" extrusionOk="0">
                  <a:moveTo>
                    <a:pt x="5647" y="0"/>
                  </a:moveTo>
                  <a:lnTo>
                    <a:pt x="1" y="107"/>
                  </a:lnTo>
                  <a:lnTo>
                    <a:pt x="320" y="4795"/>
                  </a:lnTo>
                  <a:lnTo>
                    <a:pt x="5647" y="0"/>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 name="Google Shape;194;p3"/>
            <p:cNvSpPr/>
            <p:nvPr/>
          </p:nvSpPr>
          <p:spPr>
            <a:xfrm>
              <a:off x="723185" y="887442"/>
              <a:ext cx="246366" cy="169144"/>
            </a:xfrm>
            <a:custGeom>
              <a:avLst/>
              <a:gdLst/>
              <a:ahLst/>
              <a:cxnLst/>
              <a:rect l="l" t="t" r="r" b="b"/>
              <a:pathLst>
                <a:path w="7140" h="4902" extrusionOk="0">
                  <a:moveTo>
                    <a:pt x="7139" y="1"/>
                  </a:moveTo>
                  <a:lnTo>
                    <a:pt x="5328" y="107"/>
                  </a:lnTo>
                  <a:lnTo>
                    <a:pt x="1" y="4902"/>
                  </a:lnTo>
                  <a:lnTo>
                    <a:pt x="1492" y="4902"/>
                  </a:lnTo>
                  <a:lnTo>
                    <a:pt x="713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 name="Google Shape;195;p3"/>
            <p:cNvSpPr/>
            <p:nvPr/>
          </p:nvSpPr>
          <p:spPr>
            <a:xfrm>
              <a:off x="712177" y="891134"/>
              <a:ext cx="194850" cy="165451"/>
            </a:xfrm>
            <a:custGeom>
              <a:avLst/>
              <a:gdLst/>
              <a:ahLst/>
              <a:cxnLst/>
              <a:rect l="l" t="t" r="r" b="b"/>
              <a:pathLst>
                <a:path w="5647" h="4795" extrusionOk="0">
                  <a:moveTo>
                    <a:pt x="5647" y="0"/>
                  </a:moveTo>
                  <a:lnTo>
                    <a:pt x="0" y="107"/>
                  </a:lnTo>
                  <a:lnTo>
                    <a:pt x="320" y="4795"/>
                  </a:lnTo>
                  <a:lnTo>
                    <a:pt x="564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 name="Google Shape;196;p3"/>
            <p:cNvSpPr/>
            <p:nvPr/>
          </p:nvSpPr>
          <p:spPr>
            <a:xfrm>
              <a:off x="583503" y="854351"/>
              <a:ext cx="1246286" cy="257373"/>
            </a:xfrm>
            <a:custGeom>
              <a:avLst/>
              <a:gdLst/>
              <a:ahLst/>
              <a:cxnLst/>
              <a:rect l="l" t="t" r="r" b="b"/>
              <a:pathLst>
                <a:path w="36119" h="7459" fill="none" extrusionOk="0">
                  <a:moveTo>
                    <a:pt x="1385" y="1"/>
                  </a:moveTo>
                  <a:lnTo>
                    <a:pt x="0" y="5221"/>
                  </a:lnTo>
                  <a:lnTo>
                    <a:pt x="0" y="7139"/>
                  </a:lnTo>
                  <a:lnTo>
                    <a:pt x="33881" y="7459"/>
                  </a:lnTo>
                  <a:lnTo>
                    <a:pt x="36118" y="1066"/>
                  </a:lnTo>
                  <a:lnTo>
                    <a:pt x="1385"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 name="Google Shape;197;p3"/>
            <p:cNvSpPr/>
            <p:nvPr/>
          </p:nvSpPr>
          <p:spPr>
            <a:xfrm>
              <a:off x="1043059" y="681578"/>
              <a:ext cx="371308" cy="158102"/>
            </a:xfrm>
            <a:custGeom>
              <a:avLst/>
              <a:gdLst/>
              <a:ahLst/>
              <a:cxnLst/>
              <a:rect l="l" t="t" r="r" b="b"/>
              <a:pathLst>
                <a:path w="10761" h="4582" extrusionOk="0">
                  <a:moveTo>
                    <a:pt x="10761" y="4582"/>
                  </a:moveTo>
                  <a:lnTo>
                    <a:pt x="10122" y="0"/>
                  </a:lnTo>
                  <a:lnTo>
                    <a:pt x="0" y="2344"/>
                  </a:lnTo>
                  <a:lnTo>
                    <a:pt x="0" y="2664"/>
                  </a:lnTo>
                  <a:lnTo>
                    <a:pt x="1065" y="2557"/>
                  </a:lnTo>
                  <a:lnTo>
                    <a:pt x="1172" y="4155"/>
                  </a:lnTo>
                  <a:lnTo>
                    <a:pt x="0" y="4155"/>
                  </a:lnTo>
                  <a:lnTo>
                    <a:pt x="0" y="4582"/>
                  </a:lnTo>
                  <a:lnTo>
                    <a:pt x="10761" y="4582"/>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 name="Google Shape;198;p3"/>
            <p:cNvSpPr/>
            <p:nvPr/>
          </p:nvSpPr>
          <p:spPr>
            <a:xfrm>
              <a:off x="1392298" y="677886"/>
              <a:ext cx="352952" cy="169144"/>
            </a:xfrm>
            <a:custGeom>
              <a:avLst/>
              <a:gdLst/>
              <a:ahLst/>
              <a:cxnLst/>
              <a:rect l="l" t="t" r="r" b="b"/>
              <a:pathLst>
                <a:path w="10229" h="4902" extrusionOk="0">
                  <a:moveTo>
                    <a:pt x="10229" y="4902"/>
                  </a:moveTo>
                  <a:lnTo>
                    <a:pt x="8844" y="1"/>
                  </a:lnTo>
                  <a:lnTo>
                    <a:pt x="1" y="107"/>
                  </a:lnTo>
                  <a:lnTo>
                    <a:pt x="640" y="4689"/>
                  </a:lnTo>
                  <a:lnTo>
                    <a:pt x="10229" y="4902"/>
                  </a:lnTo>
                  <a:close/>
                </a:path>
              </a:pathLst>
            </a:custGeom>
            <a:solidFill>
              <a:srgbClr val="FFB3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 name="Google Shape;199;p3"/>
            <p:cNvSpPr/>
            <p:nvPr/>
          </p:nvSpPr>
          <p:spPr>
            <a:xfrm>
              <a:off x="1079808" y="710978"/>
              <a:ext cx="312512" cy="114005"/>
            </a:xfrm>
            <a:custGeom>
              <a:avLst/>
              <a:gdLst/>
              <a:ahLst/>
              <a:cxnLst/>
              <a:rect l="l" t="t" r="r" b="b"/>
              <a:pathLst>
                <a:path w="9057" h="3304" extrusionOk="0">
                  <a:moveTo>
                    <a:pt x="0" y="1705"/>
                  </a:moveTo>
                  <a:lnTo>
                    <a:pt x="8311" y="1"/>
                  </a:lnTo>
                  <a:lnTo>
                    <a:pt x="9057" y="3197"/>
                  </a:lnTo>
                  <a:lnTo>
                    <a:pt x="107" y="3303"/>
                  </a:lnTo>
                  <a:lnTo>
                    <a:pt x="0" y="1705"/>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 name="Google Shape;200;p3"/>
            <p:cNvSpPr/>
            <p:nvPr/>
          </p:nvSpPr>
          <p:spPr>
            <a:xfrm>
              <a:off x="1054066" y="585996"/>
              <a:ext cx="628681" cy="176493"/>
            </a:xfrm>
            <a:custGeom>
              <a:avLst/>
              <a:gdLst/>
              <a:ahLst/>
              <a:cxnLst/>
              <a:rect l="l" t="t" r="r" b="b"/>
              <a:pathLst>
                <a:path w="18220" h="5115" extrusionOk="0">
                  <a:moveTo>
                    <a:pt x="18220" y="2664"/>
                  </a:moveTo>
                  <a:lnTo>
                    <a:pt x="18220" y="2344"/>
                  </a:lnTo>
                  <a:lnTo>
                    <a:pt x="17580" y="2344"/>
                  </a:lnTo>
                  <a:lnTo>
                    <a:pt x="17580" y="1066"/>
                  </a:lnTo>
                  <a:lnTo>
                    <a:pt x="18220" y="1066"/>
                  </a:lnTo>
                  <a:lnTo>
                    <a:pt x="18220" y="746"/>
                  </a:lnTo>
                  <a:lnTo>
                    <a:pt x="9377" y="0"/>
                  </a:lnTo>
                  <a:lnTo>
                    <a:pt x="1" y="0"/>
                  </a:lnTo>
                  <a:lnTo>
                    <a:pt x="214" y="5114"/>
                  </a:lnTo>
                  <a:lnTo>
                    <a:pt x="9803" y="2770"/>
                  </a:lnTo>
                  <a:lnTo>
                    <a:pt x="18220" y="2664"/>
                  </a:lnTo>
                  <a:close/>
                </a:path>
              </a:pathLst>
            </a:custGeom>
            <a:solidFill>
              <a:srgbClr val="FFB3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 name="Google Shape;201;p3"/>
            <p:cNvSpPr/>
            <p:nvPr/>
          </p:nvSpPr>
          <p:spPr>
            <a:xfrm>
              <a:off x="1054066" y="585996"/>
              <a:ext cx="330903" cy="176493"/>
            </a:xfrm>
            <a:custGeom>
              <a:avLst/>
              <a:gdLst/>
              <a:ahLst/>
              <a:cxnLst/>
              <a:rect l="l" t="t" r="r" b="b"/>
              <a:pathLst>
                <a:path w="9590" h="5115" extrusionOk="0">
                  <a:moveTo>
                    <a:pt x="9377" y="0"/>
                  </a:moveTo>
                  <a:lnTo>
                    <a:pt x="9590" y="2877"/>
                  </a:lnTo>
                  <a:lnTo>
                    <a:pt x="214" y="5114"/>
                  </a:lnTo>
                  <a:lnTo>
                    <a:pt x="1" y="0"/>
                  </a:lnTo>
                  <a:lnTo>
                    <a:pt x="937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 name="Google Shape;202;p3"/>
            <p:cNvSpPr/>
            <p:nvPr/>
          </p:nvSpPr>
          <p:spPr>
            <a:xfrm>
              <a:off x="1072458" y="604354"/>
              <a:ext cx="312512" cy="128704"/>
            </a:xfrm>
            <a:custGeom>
              <a:avLst/>
              <a:gdLst/>
              <a:ahLst/>
              <a:cxnLst/>
              <a:rect l="l" t="t" r="r" b="b"/>
              <a:pathLst>
                <a:path w="9057" h="3730" extrusionOk="0">
                  <a:moveTo>
                    <a:pt x="8844" y="1"/>
                  </a:moveTo>
                  <a:lnTo>
                    <a:pt x="0" y="1"/>
                  </a:lnTo>
                  <a:lnTo>
                    <a:pt x="213" y="3730"/>
                  </a:lnTo>
                  <a:lnTo>
                    <a:pt x="9057" y="2025"/>
                  </a:lnTo>
                  <a:lnTo>
                    <a:pt x="8844"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 name="Google Shape;203;p3"/>
            <p:cNvSpPr/>
            <p:nvPr/>
          </p:nvSpPr>
          <p:spPr>
            <a:xfrm>
              <a:off x="1377598" y="604354"/>
              <a:ext cx="283114" cy="69907"/>
            </a:xfrm>
            <a:custGeom>
              <a:avLst/>
              <a:gdLst/>
              <a:ahLst/>
              <a:cxnLst/>
              <a:rect l="l" t="t" r="r" b="b"/>
              <a:pathLst>
                <a:path w="8205" h="2026" extrusionOk="0">
                  <a:moveTo>
                    <a:pt x="1" y="1"/>
                  </a:moveTo>
                  <a:lnTo>
                    <a:pt x="8204" y="534"/>
                  </a:lnTo>
                  <a:lnTo>
                    <a:pt x="8204" y="1812"/>
                  </a:lnTo>
                  <a:lnTo>
                    <a:pt x="214" y="2025"/>
                  </a:lnTo>
                  <a:lnTo>
                    <a:pt x="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 name="Google Shape;204;p3"/>
            <p:cNvSpPr/>
            <p:nvPr/>
          </p:nvSpPr>
          <p:spPr>
            <a:xfrm>
              <a:off x="631294" y="839651"/>
              <a:ext cx="389699" cy="58866"/>
            </a:xfrm>
            <a:custGeom>
              <a:avLst/>
              <a:gdLst/>
              <a:ahLst/>
              <a:cxnLst/>
              <a:rect l="l" t="t" r="r" b="b"/>
              <a:pathLst>
                <a:path w="11294" h="1706" extrusionOk="0">
                  <a:moveTo>
                    <a:pt x="11294" y="1"/>
                  </a:moveTo>
                  <a:lnTo>
                    <a:pt x="0" y="427"/>
                  </a:lnTo>
                  <a:lnTo>
                    <a:pt x="0" y="1705"/>
                  </a:lnTo>
                  <a:lnTo>
                    <a:pt x="11294" y="1386"/>
                  </a:lnTo>
                  <a:lnTo>
                    <a:pt x="1129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 name="Google Shape;205;p3"/>
            <p:cNvSpPr/>
            <p:nvPr/>
          </p:nvSpPr>
          <p:spPr>
            <a:xfrm>
              <a:off x="1020975" y="839651"/>
              <a:ext cx="1154399" cy="66215"/>
            </a:xfrm>
            <a:custGeom>
              <a:avLst/>
              <a:gdLst/>
              <a:ahLst/>
              <a:cxnLst/>
              <a:rect l="l" t="t" r="r" b="b"/>
              <a:pathLst>
                <a:path w="33456" h="1919" extrusionOk="0">
                  <a:moveTo>
                    <a:pt x="1" y="1"/>
                  </a:moveTo>
                  <a:lnTo>
                    <a:pt x="1" y="1386"/>
                  </a:lnTo>
                  <a:lnTo>
                    <a:pt x="33455" y="1918"/>
                  </a:lnTo>
                  <a:lnTo>
                    <a:pt x="3345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 name="Google Shape;206;p3"/>
            <p:cNvSpPr/>
            <p:nvPr/>
          </p:nvSpPr>
          <p:spPr>
            <a:xfrm>
              <a:off x="1921695" y="600696"/>
              <a:ext cx="194884" cy="227975"/>
            </a:xfrm>
            <a:custGeom>
              <a:avLst/>
              <a:gdLst/>
              <a:ahLst/>
              <a:cxnLst/>
              <a:rect l="l" t="t" r="r" b="b"/>
              <a:pathLst>
                <a:path w="5648" h="6607" extrusionOk="0">
                  <a:moveTo>
                    <a:pt x="5648" y="0"/>
                  </a:moveTo>
                  <a:lnTo>
                    <a:pt x="1" y="107"/>
                  </a:lnTo>
                  <a:lnTo>
                    <a:pt x="321" y="6606"/>
                  </a:lnTo>
                  <a:lnTo>
                    <a:pt x="5328" y="6499"/>
                  </a:lnTo>
                  <a:lnTo>
                    <a:pt x="56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 name="Google Shape;207;p3"/>
            <p:cNvSpPr/>
            <p:nvPr/>
          </p:nvSpPr>
          <p:spPr>
            <a:xfrm>
              <a:off x="1921695" y="600696"/>
              <a:ext cx="194884" cy="227975"/>
            </a:xfrm>
            <a:custGeom>
              <a:avLst/>
              <a:gdLst/>
              <a:ahLst/>
              <a:cxnLst/>
              <a:rect l="l" t="t" r="r" b="b"/>
              <a:pathLst>
                <a:path w="5648" h="6607" fill="none" extrusionOk="0">
                  <a:moveTo>
                    <a:pt x="321" y="6606"/>
                  </a:moveTo>
                  <a:lnTo>
                    <a:pt x="1" y="107"/>
                  </a:lnTo>
                  <a:lnTo>
                    <a:pt x="5648" y="0"/>
                  </a:lnTo>
                  <a:lnTo>
                    <a:pt x="5328" y="6499"/>
                  </a:lnTo>
                  <a:lnTo>
                    <a:pt x="321" y="6606"/>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 name="Google Shape;208;p3"/>
            <p:cNvSpPr/>
            <p:nvPr/>
          </p:nvSpPr>
          <p:spPr>
            <a:xfrm>
              <a:off x="1932737" y="810252"/>
              <a:ext cx="172836" cy="29433"/>
            </a:xfrm>
            <a:custGeom>
              <a:avLst/>
              <a:gdLst/>
              <a:ahLst/>
              <a:cxnLst/>
              <a:rect l="l" t="t" r="r" b="b"/>
              <a:pathLst>
                <a:path w="5009" h="853" extrusionOk="0">
                  <a:moveTo>
                    <a:pt x="5008" y="0"/>
                  </a:moveTo>
                  <a:lnTo>
                    <a:pt x="1" y="213"/>
                  </a:lnTo>
                  <a:lnTo>
                    <a:pt x="1" y="746"/>
                  </a:lnTo>
                  <a:lnTo>
                    <a:pt x="640" y="746"/>
                  </a:lnTo>
                  <a:lnTo>
                    <a:pt x="853" y="533"/>
                  </a:lnTo>
                  <a:lnTo>
                    <a:pt x="1812" y="533"/>
                  </a:lnTo>
                  <a:lnTo>
                    <a:pt x="2025" y="746"/>
                  </a:lnTo>
                  <a:lnTo>
                    <a:pt x="2771" y="746"/>
                  </a:lnTo>
                  <a:lnTo>
                    <a:pt x="2877" y="533"/>
                  </a:lnTo>
                  <a:lnTo>
                    <a:pt x="4262" y="533"/>
                  </a:lnTo>
                  <a:lnTo>
                    <a:pt x="4582" y="853"/>
                  </a:lnTo>
                  <a:lnTo>
                    <a:pt x="5008" y="853"/>
                  </a:lnTo>
                  <a:lnTo>
                    <a:pt x="500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 name="Google Shape;209;p3"/>
            <p:cNvSpPr/>
            <p:nvPr/>
          </p:nvSpPr>
          <p:spPr>
            <a:xfrm>
              <a:off x="1998920" y="608046"/>
              <a:ext cx="77222" cy="191192"/>
            </a:xfrm>
            <a:custGeom>
              <a:avLst/>
              <a:gdLst/>
              <a:ahLst/>
              <a:cxnLst/>
              <a:rect l="l" t="t" r="r" b="b"/>
              <a:pathLst>
                <a:path w="2238" h="5541" fill="none" extrusionOk="0">
                  <a:moveTo>
                    <a:pt x="1066" y="0"/>
                  </a:moveTo>
                  <a:lnTo>
                    <a:pt x="1066" y="0"/>
                  </a:lnTo>
                  <a:lnTo>
                    <a:pt x="533" y="0"/>
                  </a:lnTo>
                  <a:lnTo>
                    <a:pt x="107" y="214"/>
                  </a:lnTo>
                  <a:lnTo>
                    <a:pt x="107" y="214"/>
                  </a:lnTo>
                  <a:lnTo>
                    <a:pt x="0" y="427"/>
                  </a:lnTo>
                  <a:lnTo>
                    <a:pt x="0" y="1066"/>
                  </a:lnTo>
                  <a:lnTo>
                    <a:pt x="0" y="2771"/>
                  </a:lnTo>
                  <a:lnTo>
                    <a:pt x="320" y="4475"/>
                  </a:lnTo>
                  <a:lnTo>
                    <a:pt x="427" y="5114"/>
                  </a:lnTo>
                  <a:lnTo>
                    <a:pt x="640" y="5434"/>
                  </a:lnTo>
                  <a:lnTo>
                    <a:pt x="640" y="5434"/>
                  </a:lnTo>
                  <a:lnTo>
                    <a:pt x="959" y="5541"/>
                  </a:lnTo>
                  <a:lnTo>
                    <a:pt x="1172" y="5541"/>
                  </a:lnTo>
                  <a:lnTo>
                    <a:pt x="1172" y="5541"/>
                  </a:lnTo>
                  <a:lnTo>
                    <a:pt x="1492" y="5541"/>
                  </a:lnTo>
                  <a:lnTo>
                    <a:pt x="1812" y="5434"/>
                  </a:lnTo>
                  <a:lnTo>
                    <a:pt x="2025" y="5221"/>
                  </a:lnTo>
                  <a:lnTo>
                    <a:pt x="2131" y="5114"/>
                  </a:lnTo>
                  <a:lnTo>
                    <a:pt x="2131" y="5114"/>
                  </a:lnTo>
                  <a:lnTo>
                    <a:pt x="2238" y="2771"/>
                  </a:lnTo>
                  <a:lnTo>
                    <a:pt x="2238" y="1172"/>
                  </a:lnTo>
                  <a:lnTo>
                    <a:pt x="2131" y="320"/>
                  </a:lnTo>
                  <a:lnTo>
                    <a:pt x="2131" y="320"/>
                  </a:lnTo>
                  <a:lnTo>
                    <a:pt x="1918" y="107"/>
                  </a:lnTo>
                  <a:lnTo>
                    <a:pt x="1705" y="0"/>
                  </a:lnTo>
                  <a:lnTo>
                    <a:pt x="1066"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 name="Google Shape;210;p3"/>
            <p:cNvSpPr/>
            <p:nvPr/>
          </p:nvSpPr>
          <p:spPr>
            <a:xfrm>
              <a:off x="712177" y="891134"/>
              <a:ext cx="194850" cy="165451"/>
            </a:xfrm>
            <a:custGeom>
              <a:avLst/>
              <a:gdLst/>
              <a:ahLst/>
              <a:cxnLst/>
              <a:rect l="l" t="t" r="r" b="b"/>
              <a:pathLst>
                <a:path w="5647" h="4795" extrusionOk="0">
                  <a:moveTo>
                    <a:pt x="5647" y="0"/>
                  </a:moveTo>
                  <a:lnTo>
                    <a:pt x="0" y="107"/>
                  </a:lnTo>
                  <a:lnTo>
                    <a:pt x="320" y="4795"/>
                  </a:lnTo>
                  <a:lnTo>
                    <a:pt x="5647" y="0"/>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 name="Google Shape;211;p3"/>
            <p:cNvSpPr/>
            <p:nvPr/>
          </p:nvSpPr>
          <p:spPr>
            <a:xfrm>
              <a:off x="1020975" y="839651"/>
              <a:ext cx="1154399" cy="66215"/>
            </a:xfrm>
            <a:custGeom>
              <a:avLst/>
              <a:gdLst/>
              <a:ahLst/>
              <a:cxnLst/>
              <a:rect l="l" t="t" r="r" b="b"/>
              <a:pathLst>
                <a:path w="33456" h="1919" extrusionOk="0">
                  <a:moveTo>
                    <a:pt x="1" y="1"/>
                  </a:moveTo>
                  <a:lnTo>
                    <a:pt x="1" y="1386"/>
                  </a:lnTo>
                  <a:lnTo>
                    <a:pt x="33455" y="1918"/>
                  </a:lnTo>
                  <a:lnTo>
                    <a:pt x="33455" y="1"/>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 name="Google Shape;212;p3"/>
            <p:cNvSpPr/>
            <p:nvPr/>
          </p:nvSpPr>
          <p:spPr>
            <a:xfrm>
              <a:off x="723185" y="887442"/>
              <a:ext cx="246366" cy="169144"/>
            </a:xfrm>
            <a:custGeom>
              <a:avLst/>
              <a:gdLst/>
              <a:ahLst/>
              <a:cxnLst/>
              <a:rect l="l" t="t" r="r" b="b"/>
              <a:pathLst>
                <a:path w="7140" h="4902" extrusionOk="0">
                  <a:moveTo>
                    <a:pt x="7139" y="1"/>
                  </a:moveTo>
                  <a:lnTo>
                    <a:pt x="5328" y="107"/>
                  </a:lnTo>
                  <a:lnTo>
                    <a:pt x="1" y="4902"/>
                  </a:lnTo>
                  <a:lnTo>
                    <a:pt x="1492" y="4902"/>
                  </a:lnTo>
                  <a:lnTo>
                    <a:pt x="7139" y="1"/>
                  </a:lnTo>
                  <a:close/>
                </a:path>
              </a:pathLst>
            </a:custGeom>
            <a:solidFill>
              <a:srgbClr val="191919">
                <a:alpha val="26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 name="Google Shape;213;p3"/>
            <p:cNvSpPr/>
            <p:nvPr/>
          </p:nvSpPr>
          <p:spPr>
            <a:xfrm>
              <a:off x="1392298" y="677886"/>
              <a:ext cx="352952" cy="169144"/>
            </a:xfrm>
            <a:custGeom>
              <a:avLst/>
              <a:gdLst/>
              <a:ahLst/>
              <a:cxnLst/>
              <a:rect l="l" t="t" r="r" b="b"/>
              <a:pathLst>
                <a:path w="10229" h="4902" extrusionOk="0">
                  <a:moveTo>
                    <a:pt x="10229" y="4902"/>
                  </a:moveTo>
                  <a:lnTo>
                    <a:pt x="8844" y="1"/>
                  </a:lnTo>
                  <a:lnTo>
                    <a:pt x="1" y="107"/>
                  </a:lnTo>
                  <a:lnTo>
                    <a:pt x="640" y="4689"/>
                  </a:lnTo>
                  <a:lnTo>
                    <a:pt x="10229" y="4902"/>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 name="Google Shape;214;p3"/>
            <p:cNvSpPr/>
            <p:nvPr/>
          </p:nvSpPr>
          <p:spPr>
            <a:xfrm>
              <a:off x="1054066" y="585996"/>
              <a:ext cx="330903" cy="176493"/>
            </a:xfrm>
            <a:custGeom>
              <a:avLst/>
              <a:gdLst/>
              <a:ahLst/>
              <a:cxnLst/>
              <a:rect l="l" t="t" r="r" b="b"/>
              <a:pathLst>
                <a:path w="9590" h="5115" extrusionOk="0">
                  <a:moveTo>
                    <a:pt x="9377" y="0"/>
                  </a:moveTo>
                  <a:lnTo>
                    <a:pt x="9590" y="2877"/>
                  </a:lnTo>
                  <a:lnTo>
                    <a:pt x="214" y="5114"/>
                  </a:lnTo>
                  <a:lnTo>
                    <a:pt x="1" y="0"/>
                  </a:lnTo>
                  <a:lnTo>
                    <a:pt x="9377" y="0"/>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5" name="Google Shape;215;p3"/>
          <p:cNvGrpSpPr/>
          <p:nvPr/>
        </p:nvGrpSpPr>
        <p:grpSpPr>
          <a:xfrm>
            <a:off x="10634980" y="175260"/>
            <a:ext cx="1426845" cy="1469390"/>
            <a:chOff x="3335286" y="601670"/>
            <a:chExt cx="804678" cy="932160"/>
          </a:xfrm>
        </p:grpSpPr>
        <p:sp>
          <p:nvSpPr>
            <p:cNvPr id="216" name="Google Shape;216;p3"/>
            <p:cNvSpPr/>
            <p:nvPr/>
          </p:nvSpPr>
          <p:spPr>
            <a:xfrm>
              <a:off x="3335286" y="601670"/>
              <a:ext cx="804678" cy="932160"/>
            </a:xfrm>
            <a:custGeom>
              <a:avLst/>
              <a:gdLst/>
              <a:ahLst/>
              <a:cxnLst/>
              <a:rect l="l" t="t" r="r" b="b"/>
              <a:pathLst>
                <a:path w="26211" h="30366" extrusionOk="0">
                  <a:moveTo>
                    <a:pt x="26211" y="1"/>
                  </a:moveTo>
                  <a:lnTo>
                    <a:pt x="1" y="747"/>
                  </a:lnTo>
                  <a:lnTo>
                    <a:pt x="1599" y="30259"/>
                  </a:lnTo>
                  <a:lnTo>
                    <a:pt x="25039" y="30366"/>
                  </a:lnTo>
                  <a:lnTo>
                    <a:pt x="26211" y="1"/>
                  </a:lnTo>
                  <a:close/>
                </a:path>
              </a:pathLst>
            </a:custGeom>
            <a:solidFill>
              <a:srgbClr val="392A4E"/>
            </a:solidFill>
            <a:ln>
              <a:noFill/>
            </a:ln>
            <a:effectLst>
              <a:outerShdw dist="47625" dir="2400000" algn="bl" rotWithShape="0">
                <a:srgbClr val="000000">
                  <a:alpha val="3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 name="Google Shape;217;p3"/>
            <p:cNvSpPr/>
            <p:nvPr/>
          </p:nvSpPr>
          <p:spPr>
            <a:xfrm>
              <a:off x="3374551" y="637647"/>
              <a:ext cx="739256" cy="847128"/>
            </a:xfrm>
            <a:custGeom>
              <a:avLst/>
              <a:gdLst/>
              <a:ahLst/>
              <a:cxnLst/>
              <a:rect l="l" t="t" r="r" b="b"/>
              <a:pathLst>
                <a:path w="24080" h="27596" extrusionOk="0">
                  <a:moveTo>
                    <a:pt x="24079" y="1"/>
                  </a:moveTo>
                  <a:lnTo>
                    <a:pt x="0" y="534"/>
                  </a:lnTo>
                  <a:lnTo>
                    <a:pt x="2025" y="27596"/>
                  </a:lnTo>
                  <a:lnTo>
                    <a:pt x="22588" y="27596"/>
                  </a:lnTo>
                  <a:lnTo>
                    <a:pt x="24079" y="1"/>
                  </a:lnTo>
                  <a:close/>
                </a:path>
              </a:pathLst>
            </a:custGeom>
            <a:solidFill>
              <a:srgbClr val="895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 name="Google Shape;218;p3"/>
            <p:cNvSpPr/>
            <p:nvPr/>
          </p:nvSpPr>
          <p:spPr>
            <a:xfrm>
              <a:off x="3374551" y="637647"/>
              <a:ext cx="739256" cy="847128"/>
            </a:xfrm>
            <a:custGeom>
              <a:avLst/>
              <a:gdLst/>
              <a:ahLst/>
              <a:cxnLst/>
              <a:rect l="l" t="t" r="r" b="b"/>
              <a:pathLst>
                <a:path w="24080" h="27596" fill="none" extrusionOk="0">
                  <a:moveTo>
                    <a:pt x="2025" y="27596"/>
                  </a:moveTo>
                  <a:lnTo>
                    <a:pt x="0" y="534"/>
                  </a:lnTo>
                  <a:lnTo>
                    <a:pt x="24079" y="1"/>
                  </a:lnTo>
                  <a:lnTo>
                    <a:pt x="22588" y="27596"/>
                  </a:lnTo>
                  <a:lnTo>
                    <a:pt x="2025" y="27596"/>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 name="Google Shape;219;p3"/>
            <p:cNvSpPr/>
            <p:nvPr/>
          </p:nvSpPr>
          <p:spPr>
            <a:xfrm>
              <a:off x="3413785" y="1484745"/>
              <a:ext cx="670580" cy="29470"/>
            </a:xfrm>
            <a:custGeom>
              <a:avLst/>
              <a:gdLst/>
              <a:ahLst/>
              <a:cxnLst/>
              <a:rect l="l" t="t" r="r" b="b"/>
              <a:pathLst>
                <a:path w="21843" h="960" extrusionOk="0">
                  <a:moveTo>
                    <a:pt x="747" y="1"/>
                  </a:moveTo>
                  <a:lnTo>
                    <a:pt x="1" y="960"/>
                  </a:lnTo>
                  <a:lnTo>
                    <a:pt x="21842" y="960"/>
                  </a:lnTo>
                  <a:lnTo>
                    <a:pt x="21310" y="1"/>
                  </a:lnTo>
                  <a:close/>
                </a:path>
              </a:pathLst>
            </a:custGeom>
            <a:solidFill>
              <a:srgbClr val="614F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 name="Google Shape;220;p3"/>
            <p:cNvSpPr/>
            <p:nvPr/>
          </p:nvSpPr>
          <p:spPr>
            <a:xfrm>
              <a:off x="3413785" y="1484745"/>
              <a:ext cx="670580" cy="29470"/>
            </a:xfrm>
            <a:custGeom>
              <a:avLst/>
              <a:gdLst/>
              <a:ahLst/>
              <a:cxnLst/>
              <a:rect l="l" t="t" r="r" b="b"/>
              <a:pathLst>
                <a:path w="21843" h="960" fill="none" extrusionOk="0">
                  <a:moveTo>
                    <a:pt x="21310" y="1"/>
                  </a:moveTo>
                  <a:lnTo>
                    <a:pt x="21310" y="1"/>
                  </a:lnTo>
                  <a:lnTo>
                    <a:pt x="747" y="1"/>
                  </a:lnTo>
                  <a:lnTo>
                    <a:pt x="1" y="960"/>
                  </a:lnTo>
                  <a:lnTo>
                    <a:pt x="21842" y="960"/>
                  </a:lnTo>
                  <a:lnTo>
                    <a:pt x="2131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 name="Google Shape;221;p3"/>
            <p:cNvSpPr/>
            <p:nvPr/>
          </p:nvSpPr>
          <p:spPr>
            <a:xfrm>
              <a:off x="3351649" y="624570"/>
              <a:ext cx="778491" cy="75270"/>
            </a:xfrm>
            <a:custGeom>
              <a:avLst/>
              <a:gdLst/>
              <a:ahLst/>
              <a:cxnLst/>
              <a:rect l="l" t="t" r="r" b="b"/>
              <a:pathLst>
                <a:path w="25358" h="2452" extrusionOk="0">
                  <a:moveTo>
                    <a:pt x="25358" y="1"/>
                  </a:moveTo>
                  <a:lnTo>
                    <a:pt x="1" y="427"/>
                  </a:lnTo>
                  <a:lnTo>
                    <a:pt x="853" y="2132"/>
                  </a:lnTo>
                  <a:lnTo>
                    <a:pt x="746" y="960"/>
                  </a:lnTo>
                  <a:lnTo>
                    <a:pt x="24825" y="427"/>
                  </a:lnTo>
                  <a:lnTo>
                    <a:pt x="24825" y="427"/>
                  </a:lnTo>
                  <a:lnTo>
                    <a:pt x="24719" y="2451"/>
                  </a:lnTo>
                  <a:lnTo>
                    <a:pt x="24825" y="2451"/>
                  </a:lnTo>
                  <a:lnTo>
                    <a:pt x="25358" y="1"/>
                  </a:lnTo>
                  <a:close/>
                </a:path>
              </a:pathLst>
            </a:custGeom>
            <a:solidFill>
              <a:srgbClr val="191919">
                <a:alpha val="26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 name="Google Shape;222;p3"/>
            <p:cNvSpPr/>
            <p:nvPr/>
          </p:nvSpPr>
          <p:spPr>
            <a:xfrm>
              <a:off x="3351649" y="624570"/>
              <a:ext cx="778491" cy="75270"/>
            </a:xfrm>
            <a:custGeom>
              <a:avLst/>
              <a:gdLst/>
              <a:ahLst/>
              <a:cxnLst/>
              <a:rect l="l" t="t" r="r" b="b"/>
              <a:pathLst>
                <a:path w="25358" h="2452" fill="none" extrusionOk="0">
                  <a:moveTo>
                    <a:pt x="25358" y="1"/>
                  </a:moveTo>
                  <a:lnTo>
                    <a:pt x="1" y="427"/>
                  </a:lnTo>
                  <a:lnTo>
                    <a:pt x="853" y="2132"/>
                  </a:lnTo>
                  <a:lnTo>
                    <a:pt x="746" y="960"/>
                  </a:lnTo>
                  <a:lnTo>
                    <a:pt x="24825" y="427"/>
                  </a:lnTo>
                  <a:lnTo>
                    <a:pt x="24719" y="2451"/>
                  </a:lnTo>
                  <a:lnTo>
                    <a:pt x="24825" y="2451"/>
                  </a:lnTo>
                  <a:lnTo>
                    <a:pt x="25358"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 name="Google Shape;223;p3"/>
            <p:cNvSpPr/>
            <p:nvPr/>
          </p:nvSpPr>
          <p:spPr>
            <a:xfrm>
              <a:off x="3374551" y="637647"/>
              <a:ext cx="739256" cy="62193"/>
            </a:xfrm>
            <a:custGeom>
              <a:avLst/>
              <a:gdLst/>
              <a:ahLst/>
              <a:cxnLst/>
              <a:rect l="l" t="t" r="r" b="b"/>
              <a:pathLst>
                <a:path w="24080" h="2026" extrusionOk="0">
                  <a:moveTo>
                    <a:pt x="24079" y="1"/>
                  </a:moveTo>
                  <a:lnTo>
                    <a:pt x="0" y="534"/>
                  </a:lnTo>
                  <a:lnTo>
                    <a:pt x="107" y="1706"/>
                  </a:lnTo>
                  <a:lnTo>
                    <a:pt x="23973" y="2025"/>
                  </a:lnTo>
                  <a:lnTo>
                    <a:pt x="24079" y="1"/>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 name="Google Shape;224;p3"/>
            <p:cNvSpPr/>
            <p:nvPr/>
          </p:nvSpPr>
          <p:spPr>
            <a:xfrm>
              <a:off x="3374551" y="637647"/>
              <a:ext cx="739256" cy="62193"/>
            </a:xfrm>
            <a:custGeom>
              <a:avLst/>
              <a:gdLst/>
              <a:ahLst/>
              <a:cxnLst/>
              <a:rect l="l" t="t" r="r" b="b"/>
              <a:pathLst>
                <a:path w="24080" h="2026" fill="none" extrusionOk="0">
                  <a:moveTo>
                    <a:pt x="24079" y="1"/>
                  </a:moveTo>
                  <a:lnTo>
                    <a:pt x="0" y="534"/>
                  </a:lnTo>
                  <a:lnTo>
                    <a:pt x="107" y="1706"/>
                  </a:lnTo>
                  <a:lnTo>
                    <a:pt x="23973" y="2025"/>
                  </a:lnTo>
                  <a:lnTo>
                    <a:pt x="2407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 name="Google Shape;225;p3"/>
            <p:cNvSpPr/>
            <p:nvPr/>
          </p:nvSpPr>
          <p:spPr>
            <a:xfrm>
              <a:off x="3525012" y="781557"/>
              <a:ext cx="448128" cy="549516"/>
            </a:xfrm>
            <a:custGeom>
              <a:avLst/>
              <a:gdLst/>
              <a:ahLst/>
              <a:cxnLst/>
              <a:rect l="l" t="t" r="r" b="b"/>
              <a:pathLst>
                <a:path w="14597" h="17901" extrusionOk="0">
                  <a:moveTo>
                    <a:pt x="14597" y="1"/>
                  </a:moveTo>
                  <a:lnTo>
                    <a:pt x="0" y="214"/>
                  </a:lnTo>
                  <a:lnTo>
                    <a:pt x="533" y="17900"/>
                  </a:lnTo>
                  <a:lnTo>
                    <a:pt x="13212" y="17900"/>
                  </a:lnTo>
                  <a:lnTo>
                    <a:pt x="14597" y="1"/>
                  </a:lnTo>
                  <a:close/>
                </a:path>
              </a:pathLst>
            </a:custGeom>
            <a:solidFill>
              <a:srgbClr val="FFC9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226;p3"/>
            <p:cNvSpPr/>
            <p:nvPr/>
          </p:nvSpPr>
          <p:spPr>
            <a:xfrm>
              <a:off x="3655855" y="987630"/>
              <a:ext cx="248609" cy="287820"/>
            </a:xfrm>
            <a:custGeom>
              <a:avLst/>
              <a:gdLst/>
              <a:ahLst/>
              <a:cxnLst/>
              <a:rect l="l" t="t" r="r" b="b"/>
              <a:pathLst>
                <a:path w="8098" h="9376" extrusionOk="0">
                  <a:moveTo>
                    <a:pt x="4368" y="0"/>
                  </a:moveTo>
                  <a:lnTo>
                    <a:pt x="0" y="2983"/>
                  </a:lnTo>
                  <a:lnTo>
                    <a:pt x="2131" y="9376"/>
                  </a:lnTo>
                  <a:lnTo>
                    <a:pt x="7032" y="9376"/>
                  </a:lnTo>
                  <a:lnTo>
                    <a:pt x="8097" y="4688"/>
                  </a:lnTo>
                  <a:lnTo>
                    <a:pt x="4368" y="0"/>
                  </a:lnTo>
                  <a:close/>
                </a:path>
              </a:pathLst>
            </a:custGeom>
            <a:solidFill>
              <a:srgbClr val="FF5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227;p3"/>
            <p:cNvSpPr/>
            <p:nvPr/>
          </p:nvSpPr>
          <p:spPr>
            <a:xfrm>
              <a:off x="3668933" y="925467"/>
              <a:ext cx="62168" cy="88347"/>
            </a:xfrm>
            <a:custGeom>
              <a:avLst/>
              <a:gdLst/>
              <a:ahLst/>
              <a:cxnLst/>
              <a:rect l="l" t="t" r="r" b="b"/>
              <a:pathLst>
                <a:path w="2025" h="2878" extrusionOk="0">
                  <a:moveTo>
                    <a:pt x="1705" y="1"/>
                  </a:moveTo>
                  <a:lnTo>
                    <a:pt x="0" y="1386"/>
                  </a:lnTo>
                  <a:lnTo>
                    <a:pt x="0" y="2877"/>
                  </a:lnTo>
                  <a:lnTo>
                    <a:pt x="2025" y="2345"/>
                  </a:lnTo>
                  <a:lnTo>
                    <a:pt x="1705"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228;p3"/>
            <p:cNvSpPr/>
            <p:nvPr/>
          </p:nvSpPr>
          <p:spPr>
            <a:xfrm>
              <a:off x="3744148" y="827358"/>
              <a:ext cx="160315" cy="160302"/>
            </a:xfrm>
            <a:custGeom>
              <a:avLst/>
              <a:gdLst/>
              <a:ahLst/>
              <a:cxnLst/>
              <a:rect l="l" t="t" r="r" b="b"/>
              <a:pathLst>
                <a:path w="5222" h="5222" extrusionOk="0">
                  <a:moveTo>
                    <a:pt x="5221" y="0"/>
                  </a:moveTo>
                  <a:lnTo>
                    <a:pt x="214" y="853"/>
                  </a:lnTo>
                  <a:lnTo>
                    <a:pt x="1" y="5221"/>
                  </a:lnTo>
                  <a:lnTo>
                    <a:pt x="1" y="5221"/>
                  </a:lnTo>
                  <a:lnTo>
                    <a:pt x="5221" y="4156"/>
                  </a:lnTo>
                  <a:lnTo>
                    <a:pt x="5221" y="0"/>
                  </a:lnTo>
                  <a:close/>
                </a:path>
              </a:pathLst>
            </a:custGeom>
            <a:solidFill>
              <a:srgbClr val="6B1E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229;p3"/>
            <p:cNvSpPr/>
            <p:nvPr/>
          </p:nvSpPr>
          <p:spPr>
            <a:xfrm>
              <a:off x="3610051" y="1030146"/>
              <a:ext cx="45835" cy="49085"/>
            </a:xfrm>
            <a:custGeom>
              <a:avLst/>
              <a:gdLst/>
              <a:ahLst/>
              <a:cxnLst/>
              <a:rect l="l" t="t" r="r" b="b"/>
              <a:pathLst>
                <a:path w="1493" h="1599" extrusionOk="0">
                  <a:moveTo>
                    <a:pt x="533" y="0"/>
                  </a:moveTo>
                  <a:lnTo>
                    <a:pt x="1" y="1172"/>
                  </a:lnTo>
                  <a:lnTo>
                    <a:pt x="533" y="1598"/>
                  </a:lnTo>
                  <a:lnTo>
                    <a:pt x="1492" y="320"/>
                  </a:lnTo>
                  <a:lnTo>
                    <a:pt x="53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230;p3"/>
            <p:cNvSpPr/>
            <p:nvPr/>
          </p:nvSpPr>
          <p:spPr>
            <a:xfrm>
              <a:off x="3547914" y="1079200"/>
              <a:ext cx="150491" cy="228973"/>
            </a:xfrm>
            <a:custGeom>
              <a:avLst/>
              <a:gdLst/>
              <a:ahLst/>
              <a:cxnLst/>
              <a:rect l="l" t="t" r="r" b="b"/>
              <a:pathLst>
                <a:path w="4902" h="7459" extrusionOk="0">
                  <a:moveTo>
                    <a:pt x="3197" y="0"/>
                  </a:moveTo>
                  <a:lnTo>
                    <a:pt x="0" y="6926"/>
                  </a:lnTo>
                  <a:lnTo>
                    <a:pt x="4582" y="7458"/>
                  </a:lnTo>
                  <a:lnTo>
                    <a:pt x="4901" y="4688"/>
                  </a:lnTo>
                  <a:lnTo>
                    <a:pt x="319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1" name="Google Shape;231;p3"/>
          <p:cNvGrpSpPr/>
          <p:nvPr/>
        </p:nvGrpSpPr>
        <p:grpSpPr>
          <a:xfrm>
            <a:off x="9354820" y="311150"/>
            <a:ext cx="1275715" cy="1861185"/>
            <a:chOff x="2458449" y="383490"/>
            <a:chExt cx="719608" cy="1180749"/>
          </a:xfrm>
        </p:grpSpPr>
        <p:sp>
          <p:nvSpPr>
            <p:cNvPr id="232" name="Google Shape;232;p3"/>
            <p:cNvSpPr/>
            <p:nvPr/>
          </p:nvSpPr>
          <p:spPr>
            <a:xfrm>
              <a:off x="2458449" y="383490"/>
              <a:ext cx="719608" cy="1180749"/>
            </a:xfrm>
            <a:custGeom>
              <a:avLst/>
              <a:gdLst/>
              <a:ahLst/>
              <a:cxnLst/>
              <a:rect l="l" t="t" r="r" b="b"/>
              <a:pathLst>
                <a:path w="23440" h="38464" extrusionOk="0">
                  <a:moveTo>
                    <a:pt x="0" y="1"/>
                  </a:moveTo>
                  <a:lnTo>
                    <a:pt x="1598" y="38463"/>
                  </a:lnTo>
                  <a:lnTo>
                    <a:pt x="21948" y="38463"/>
                  </a:lnTo>
                  <a:lnTo>
                    <a:pt x="23440" y="1"/>
                  </a:lnTo>
                  <a:close/>
                </a:path>
              </a:pathLst>
            </a:custGeom>
            <a:solidFill>
              <a:schemeClr val="accent2"/>
            </a:solidFill>
            <a:ln>
              <a:noFill/>
            </a:ln>
            <a:effectLst>
              <a:outerShdw dist="47625" dir="3000000" algn="bl" rotWithShape="0">
                <a:srgbClr val="000000">
                  <a:alpha val="3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233;p3"/>
            <p:cNvSpPr/>
            <p:nvPr/>
          </p:nvSpPr>
          <p:spPr>
            <a:xfrm>
              <a:off x="2491144" y="409675"/>
              <a:ext cx="657471" cy="1121840"/>
            </a:xfrm>
            <a:custGeom>
              <a:avLst/>
              <a:gdLst/>
              <a:ahLst/>
              <a:cxnLst/>
              <a:rect l="l" t="t" r="r" b="b"/>
              <a:pathLst>
                <a:path w="21416" h="36545" extrusionOk="0">
                  <a:moveTo>
                    <a:pt x="1" y="0"/>
                  </a:moveTo>
                  <a:lnTo>
                    <a:pt x="1919" y="36545"/>
                  </a:lnTo>
                  <a:lnTo>
                    <a:pt x="19924" y="36118"/>
                  </a:lnTo>
                  <a:lnTo>
                    <a:pt x="21416" y="320"/>
                  </a:lnTo>
                  <a:lnTo>
                    <a:pt x="1" y="0"/>
                  </a:lnTo>
                  <a:close/>
                </a:path>
              </a:pathLst>
            </a:custGeom>
            <a:solidFill>
              <a:srgbClr val="895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234;p3"/>
            <p:cNvSpPr/>
            <p:nvPr/>
          </p:nvSpPr>
          <p:spPr>
            <a:xfrm>
              <a:off x="2491144" y="409675"/>
              <a:ext cx="657471" cy="1121840"/>
            </a:xfrm>
            <a:custGeom>
              <a:avLst/>
              <a:gdLst/>
              <a:ahLst/>
              <a:cxnLst/>
              <a:rect l="l" t="t" r="r" b="b"/>
              <a:pathLst>
                <a:path w="21416" h="36545" fill="none" extrusionOk="0">
                  <a:moveTo>
                    <a:pt x="1919" y="36545"/>
                  </a:moveTo>
                  <a:lnTo>
                    <a:pt x="19924" y="36118"/>
                  </a:lnTo>
                  <a:lnTo>
                    <a:pt x="21416" y="320"/>
                  </a:lnTo>
                  <a:lnTo>
                    <a:pt x="1" y="0"/>
                  </a:lnTo>
                  <a:lnTo>
                    <a:pt x="1919" y="3654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235;p3"/>
            <p:cNvSpPr/>
            <p:nvPr/>
          </p:nvSpPr>
          <p:spPr>
            <a:xfrm>
              <a:off x="2523870" y="1518407"/>
              <a:ext cx="592049" cy="36008"/>
            </a:xfrm>
            <a:custGeom>
              <a:avLst/>
              <a:gdLst/>
              <a:ahLst/>
              <a:cxnLst/>
              <a:rect l="l" t="t" r="r" b="b"/>
              <a:pathLst>
                <a:path w="19285" h="1173" extrusionOk="0">
                  <a:moveTo>
                    <a:pt x="18858" y="0"/>
                  </a:moveTo>
                  <a:lnTo>
                    <a:pt x="853" y="427"/>
                  </a:lnTo>
                  <a:lnTo>
                    <a:pt x="0" y="1172"/>
                  </a:lnTo>
                  <a:lnTo>
                    <a:pt x="19285" y="1172"/>
                  </a:lnTo>
                  <a:lnTo>
                    <a:pt x="18858" y="0"/>
                  </a:lnTo>
                  <a:close/>
                </a:path>
              </a:pathLst>
            </a:custGeom>
            <a:solidFill>
              <a:srgbClr val="614F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236;p3"/>
            <p:cNvSpPr/>
            <p:nvPr/>
          </p:nvSpPr>
          <p:spPr>
            <a:xfrm>
              <a:off x="2523870" y="1518407"/>
              <a:ext cx="592049" cy="36008"/>
            </a:xfrm>
            <a:custGeom>
              <a:avLst/>
              <a:gdLst/>
              <a:ahLst/>
              <a:cxnLst/>
              <a:rect l="l" t="t" r="r" b="b"/>
              <a:pathLst>
                <a:path w="19285" h="1173" fill="none" extrusionOk="0">
                  <a:moveTo>
                    <a:pt x="18858" y="0"/>
                  </a:moveTo>
                  <a:lnTo>
                    <a:pt x="18858" y="0"/>
                  </a:lnTo>
                  <a:lnTo>
                    <a:pt x="853" y="427"/>
                  </a:lnTo>
                  <a:lnTo>
                    <a:pt x="0" y="1172"/>
                  </a:lnTo>
                  <a:lnTo>
                    <a:pt x="19285" y="1172"/>
                  </a:lnTo>
                  <a:lnTo>
                    <a:pt x="18858"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237;p3"/>
            <p:cNvSpPr/>
            <p:nvPr/>
          </p:nvSpPr>
          <p:spPr>
            <a:xfrm>
              <a:off x="2464988" y="393313"/>
              <a:ext cx="696737" cy="49085"/>
            </a:xfrm>
            <a:custGeom>
              <a:avLst/>
              <a:gdLst/>
              <a:ahLst/>
              <a:cxnLst/>
              <a:rect l="l" t="t" r="r" b="b"/>
              <a:pathLst>
                <a:path w="22695" h="1599" extrusionOk="0">
                  <a:moveTo>
                    <a:pt x="0" y="1"/>
                  </a:moveTo>
                  <a:lnTo>
                    <a:pt x="853" y="1492"/>
                  </a:lnTo>
                  <a:lnTo>
                    <a:pt x="853" y="533"/>
                  </a:lnTo>
                  <a:lnTo>
                    <a:pt x="22268" y="853"/>
                  </a:lnTo>
                  <a:lnTo>
                    <a:pt x="22161" y="1599"/>
                  </a:lnTo>
                  <a:lnTo>
                    <a:pt x="22694" y="1"/>
                  </a:lnTo>
                  <a:close/>
                </a:path>
              </a:pathLst>
            </a:custGeom>
            <a:solidFill>
              <a:srgbClr val="191919">
                <a:alpha val="26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238;p3"/>
            <p:cNvSpPr/>
            <p:nvPr/>
          </p:nvSpPr>
          <p:spPr>
            <a:xfrm>
              <a:off x="2464988" y="393313"/>
              <a:ext cx="696737" cy="49085"/>
            </a:xfrm>
            <a:custGeom>
              <a:avLst/>
              <a:gdLst/>
              <a:ahLst/>
              <a:cxnLst/>
              <a:rect l="l" t="t" r="r" b="b"/>
              <a:pathLst>
                <a:path w="22695" h="1599" fill="none" extrusionOk="0">
                  <a:moveTo>
                    <a:pt x="22694" y="1"/>
                  </a:moveTo>
                  <a:lnTo>
                    <a:pt x="0" y="1"/>
                  </a:lnTo>
                  <a:lnTo>
                    <a:pt x="853" y="1492"/>
                  </a:lnTo>
                  <a:lnTo>
                    <a:pt x="853" y="1492"/>
                  </a:lnTo>
                  <a:lnTo>
                    <a:pt x="853" y="533"/>
                  </a:lnTo>
                  <a:lnTo>
                    <a:pt x="22268" y="853"/>
                  </a:lnTo>
                  <a:lnTo>
                    <a:pt x="22161" y="1599"/>
                  </a:lnTo>
                  <a:lnTo>
                    <a:pt x="22694"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239;p3"/>
            <p:cNvSpPr/>
            <p:nvPr/>
          </p:nvSpPr>
          <p:spPr>
            <a:xfrm>
              <a:off x="2491144" y="409675"/>
              <a:ext cx="657471" cy="49085"/>
            </a:xfrm>
            <a:custGeom>
              <a:avLst/>
              <a:gdLst/>
              <a:ahLst/>
              <a:cxnLst/>
              <a:rect l="l" t="t" r="r" b="b"/>
              <a:pathLst>
                <a:path w="21416" h="1599" extrusionOk="0">
                  <a:moveTo>
                    <a:pt x="1" y="0"/>
                  </a:moveTo>
                  <a:lnTo>
                    <a:pt x="1" y="959"/>
                  </a:lnTo>
                  <a:lnTo>
                    <a:pt x="21203" y="1598"/>
                  </a:lnTo>
                  <a:lnTo>
                    <a:pt x="21309" y="1066"/>
                  </a:lnTo>
                  <a:lnTo>
                    <a:pt x="21416" y="320"/>
                  </a:lnTo>
                  <a:lnTo>
                    <a:pt x="1" y="0"/>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240;p3"/>
            <p:cNvSpPr/>
            <p:nvPr/>
          </p:nvSpPr>
          <p:spPr>
            <a:xfrm>
              <a:off x="2491144" y="409675"/>
              <a:ext cx="657471" cy="49085"/>
            </a:xfrm>
            <a:custGeom>
              <a:avLst/>
              <a:gdLst/>
              <a:ahLst/>
              <a:cxnLst/>
              <a:rect l="l" t="t" r="r" b="b"/>
              <a:pathLst>
                <a:path w="21416" h="1599" fill="none" extrusionOk="0">
                  <a:moveTo>
                    <a:pt x="1" y="0"/>
                  </a:moveTo>
                  <a:lnTo>
                    <a:pt x="1" y="959"/>
                  </a:lnTo>
                  <a:lnTo>
                    <a:pt x="21203" y="1598"/>
                  </a:lnTo>
                  <a:lnTo>
                    <a:pt x="21309" y="1066"/>
                  </a:lnTo>
                  <a:lnTo>
                    <a:pt x="21416" y="32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241;p3"/>
            <p:cNvSpPr/>
            <p:nvPr/>
          </p:nvSpPr>
          <p:spPr>
            <a:xfrm>
              <a:off x="2595831" y="550300"/>
              <a:ext cx="448128" cy="847128"/>
            </a:xfrm>
            <a:custGeom>
              <a:avLst/>
              <a:gdLst/>
              <a:ahLst/>
              <a:cxnLst/>
              <a:rect l="l" t="t" r="r" b="b"/>
              <a:pathLst>
                <a:path w="14597" h="27596" extrusionOk="0">
                  <a:moveTo>
                    <a:pt x="0" y="1"/>
                  </a:moveTo>
                  <a:lnTo>
                    <a:pt x="1172" y="27595"/>
                  </a:lnTo>
                  <a:lnTo>
                    <a:pt x="13851" y="27595"/>
                  </a:lnTo>
                  <a:lnTo>
                    <a:pt x="14597" y="1"/>
                  </a:lnTo>
                  <a:close/>
                </a:path>
              </a:pathLst>
            </a:custGeom>
            <a:solidFill>
              <a:srgbClr val="FFC9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242;p3"/>
            <p:cNvSpPr/>
            <p:nvPr/>
          </p:nvSpPr>
          <p:spPr>
            <a:xfrm>
              <a:off x="2595831" y="550300"/>
              <a:ext cx="448128" cy="847128"/>
            </a:xfrm>
            <a:custGeom>
              <a:avLst/>
              <a:gdLst/>
              <a:ahLst/>
              <a:cxnLst/>
              <a:rect l="l" t="t" r="r" b="b"/>
              <a:pathLst>
                <a:path w="14597" h="27596" fill="none" extrusionOk="0">
                  <a:moveTo>
                    <a:pt x="1172" y="27595"/>
                  </a:moveTo>
                  <a:lnTo>
                    <a:pt x="0" y="1"/>
                  </a:lnTo>
                  <a:lnTo>
                    <a:pt x="14597" y="1"/>
                  </a:lnTo>
                  <a:lnTo>
                    <a:pt x="13851" y="27595"/>
                  </a:lnTo>
                  <a:lnTo>
                    <a:pt x="1172" y="2759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243;p3"/>
            <p:cNvSpPr/>
            <p:nvPr/>
          </p:nvSpPr>
          <p:spPr>
            <a:xfrm>
              <a:off x="2641605" y="821758"/>
              <a:ext cx="206089" cy="366344"/>
            </a:xfrm>
            <a:custGeom>
              <a:avLst/>
              <a:gdLst/>
              <a:ahLst/>
              <a:cxnLst/>
              <a:rect l="l" t="t" r="r" b="b"/>
              <a:pathLst>
                <a:path w="6713" h="11934" extrusionOk="0">
                  <a:moveTo>
                    <a:pt x="1" y="1"/>
                  </a:moveTo>
                  <a:lnTo>
                    <a:pt x="1066" y="11507"/>
                  </a:lnTo>
                  <a:lnTo>
                    <a:pt x="5115" y="11934"/>
                  </a:lnTo>
                  <a:lnTo>
                    <a:pt x="6713" y="6713"/>
                  </a:lnTo>
                  <a:lnTo>
                    <a:pt x="1" y="1"/>
                  </a:lnTo>
                  <a:close/>
                </a:path>
              </a:pathLst>
            </a:custGeom>
            <a:solidFill>
              <a:srgbClr val="FF5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244;p3"/>
            <p:cNvSpPr/>
            <p:nvPr/>
          </p:nvSpPr>
          <p:spPr>
            <a:xfrm>
              <a:off x="2641605" y="821758"/>
              <a:ext cx="206089" cy="366344"/>
            </a:xfrm>
            <a:custGeom>
              <a:avLst/>
              <a:gdLst/>
              <a:ahLst/>
              <a:cxnLst/>
              <a:rect l="l" t="t" r="r" b="b"/>
              <a:pathLst>
                <a:path w="6713" h="11934" fill="none" extrusionOk="0">
                  <a:moveTo>
                    <a:pt x="1" y="1"/>
                  </a:moveTo>
                  <a:lnTo>
                    <a:pt x="6713" y="6713"/>
                  </a:lnTo>
                  <a:lnTo>
                    <a:pt x="5115" y="11934"/>
                  </a:lnTo>
                  <a:lnTo>
                    <a:pt x="1066" y="11507"/>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245;p3"/>
            <p:cNvSpPr/>
            <p:nvPr/>
          </p:nvSpPr>
          <p:spPr>
            <a:xfrm>
              <a:off x="2814968" y="1132478"/>
              <a:ext cx="45835" cy="143941"/>
            </a:xfrm>
            <a:custGeom>
              <a:avLst/>
              <a:gdLst/>
              <a:ahLst/>
              <a:cxnLst/>
              <a:rect l="l" t="t" r="r" b="b"/>
              <a:pathLst>
                <a:path w="1493" h="4689" extrusionOk="0">
                  <a:moveTo>
                    <a:pt x="214" y="0"/>
                  </a:moveTo>
                  <a:lnTo>
                    <a:pt x="1" y="4688"/>
                  </a:lnTo>
                  <a:lnTo>
                    <a:pt x="1492" y="4369"/>
                  </a:lnTo>
                  <a:lnTo>
                    <a:pt x="149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246;p3"/>
            <p:cNvSpPr/>
            <p:nvPr/>
          </p:nvSpPr>
          <p:spPr>
            <a:xfrm>
              <a:off x="2814968" y="1132478"/>
              <a:ext cx="45835" cy="143941"/>
            </a:xfrm>
            <a:custGeom>
              <a:avLst/>
              <a:gdLst/>
              <a:ahLst/>
              <a:cxnLst/>
              <a:rect l="l" t="t" r="r" b="b"/>
              <a:pathLst>
                <a:path w="1493" h="4689" fill="none" extrusionOk="0">
                  <a:moveTo>
                    <a:pt x="1" y="4688"/>
                  </a:moveTo>
                  <a:lnTo>
                    <a:pt x="214" y="0"/>
                  </a:lnTo>
                  <a:lnTo>
                    <a:pt x="1492" y="0"/>
                  </a:lnTo>
                  <a:lnTo>
                    <a:pt x="1492" y="4369"/>
                  </a:lnTo>
                  <a:lnTo>
                    <a:pt x="1" y="4688"/>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247;p3"/>
            <p:cNvSpPr/>
            <p:nvPr/>
          </p:nvSpPr>
          <p:spPr>
            <a:xfrm>
              <a:off x="2821507" y="579739"/>
              <a:ext cx="179933" cy="425222"/>
            </a:xfrm>
            <a:custGeom>
              <a:avLst/>
              <a:gdLst/>
              <a:ahLst/>
              <a:cxnLst/>
              <a:rect l="l" t="t" r="r" b="b"/>
              <a:pathLst>
                <a:path w="5861" h="13852" extrusionOk="0">
                  <a:moveTo>
                    <a:pt x="5861" y="0"/>
                  </a:moveTo>
                  <a:lnTo>
                    <a:pt x="1918" y="533"/>
                  </a:lnTo>
                  <a:lnTo>
                    <a:pt x="1" y="10442"/>
                  </a:lnTo>
                  <a:lnTo>
                    <a:pt x="1279" y="13851"/>
                  </a:lnTo>
                  <a:lnTo>
                    <a:pt x="3836" y="12892"/>
                  </a:lnTo>
                  <a:lnTo>
                    <a:pt x="5861"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248;p3"/>
            <p:cNvSpPr/>
            <p:nvPr/>
          </p:nvSpPr>
          <p:spPr>
            <a:xfrm>
              <a:off x="2821507" y="579739"/>
              <a:ext cx="179933" cy="425222"/>
            </a:xfrm>
            <a:custGeom>
              <a:avLst/>
              <a:gdLst/>
              <a:ahLst/>
              <a:cxnLst/>
              <a:rect l="l" t="t" r="r" b="b"/>
              <a:pathLst>
                <a:path w="5861" h="13852" fill="none" extrusionOk="0">
                  <a:moveTo>
                    <a:pt x="1279" y="13851"/>
                  </a:moveTo>
                  <a:lnTo>
                    <a:pt x="1" y="10442"/>
                  </a:lnTo>
                  <a:lnTo>
                    <a:pt x="1918" y="533"/>
                  </a:lnTo>
                  <a:lnTo>
                    <a:pt x="5861" y="0"/>
                  </a:lnTo>
                  <a:lnTo>
                    <a:pt x="3836" y="12892"/>
                  </a:lnTo>
                  <a:lnTo>
                    <a:pt x="1279" y="1385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249;p3"/>
            <p:cNvSpPr/>
            <p:nvPr/>
          </p:nvSpPr>
          <p:spPr>
            <a:xfrm>
              <a:off x="2847663" y="972206"/>
              <a:ext cx="124335" cy="137402"/>
            </a:xfrm>
            <a:custGeom>
              <a:avLst/>
              <a:gdLst/>
              <a:ahLst/>
              <a:cxnLst/>
              <a:rect l="l" t="t" r="r" b="b"/>
              <a:pathLst>
                <a:path w="4050" h="4476" extrusionOk="0">
                  <a:moveTo>
                    <a:pt x="4050" y="1"/>
                  </a:moveTo>
                  <a:lnTo>
                    <a:pt x="427" y="1279"/>
                  </a:lnTo>
                  <a:lnTo>
                    <a:pt x="1" y="4156"/>
                  </a:lnTo>
                  <a:lnTo>
                    <a:pt x="427" y="4476"/>
                  </a:lnTo>
                  <a:lnTo>
                    <a:pt x="3517" y="4156"/>
                  </a:lnTo>
                  <a:lnTo>
                    <a:pt x="405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250;p3"/>
            <p:cNvSpPr/>
            <p:nvPr/>
          </p:nvSpPr>
          <p:spPr>
            <a:xfrm>
              <a:off x="2847663" y="972206"/>
              <a:ext cx="124335" cy="137402"/>
            </a:xfrm>
            <a:custGeom>
              <a:avLst/>
              <a:gdLst/>
              <a:ahLst/>
              <a:cxnLst/>
              <a:rect l="l" t="t" r="r" b="b"/>
              <a:pathLst>
                <a:path w="4050" h="4476" fill="none" extrusionOk="0">
                  <a:moveTo>
                    <a:pt x="1" y="4156"/>
                  </a:moveTo>
                  <a:lnTo>
                    <a:pt x="427" y="1279"/>
                  </a:lnTo>
                  <a:lnTo>
                    <a:pt x="4050" y="1"/>
                  </a:lnTo>
                  <a:lnTo>
                    <a:pt x="3517" y="4156"/>
                  </a:lnTo>
                  <a:lnTo>
                    <a:pt x="427" y="4476"/>
                  </a:lnTo>
                  <a:lnTo>
                    <a:pt x="1" y="4156"/>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251;p3"/>
            <p:cNvSpPr/>
            <p:nvPr/>
          </p:nvSpPr>
          <p:spPr>
            <a:xfrm>
              <a:off x="2743007" y="883920"/>
              <a:ext cx="94894" cy="107932"/>
            </a:xfrm>
            <a:custGeom>
              <a:avLst/>
              <a:gdLst/>
              <a:ahLst/>
              <a:cxnLst/>
              <a:rect l="l" t="t" r="r" b="b"/>
              <a:pathLst>
                <a:path w="3091" h="3516" extrusionOk="0">
                  <a:moveTo>
                    <a:pt x="1386" y="0"/>
                  </a:moveTo>
                  <a:lnTo>
                    <a:pt x="1" y="213"/>
                  </a:lnTo>
                  <a:lnTo>
                    <a:pt x="2771" y="3516"/>
                  </a:lnTo>
                  <a:lnTo>
                    <a:pt x="3090" y="2983"/>
                  </a:lnTo>
                  <a:lnTo>
                    <a:pt x="1386" y="0"/>
                  </a:lnTo>
                  <a:close/>
                </a:path>
              </a:pathLst>
            </a:custGeom>
            <a:solidFill>
              <a:srgbClr val="FF98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252;p3"/>
            <p:cNvSpPr/>
            <p:nvPr/>
          </p:nvSpPr>
          <p:spPr>
            <a:xfrm>
              <a:off x="2743007" y="883920"/>
              <a:ext cx="94894" cy="107932"/>
            </a:xfrm>
            <a:custGeom>
              <a:avLst/>
              <a:gdLst/>
              <a:ahLst/>
              <a:cxnLst/>
              <a:rect l="l" t="t" r="r" b="b"/>
              <a:pathLst>
                <a:path w="3091" h="3516" fill="none" extrusionOk="0">
                  <a:moveTo>
                    <a:pt x="2771" y="3516"/>
                  </a:moveTo>
                  <a:lnTo>
                    <a:pt x="1" y="213"/>
                  </a:lnTo>
                  <a:lnTo>
                    <a:pt x="1386" y="0"/>
                  </a:lnTo>
                  <a:lnTo>
                    <a:pt x="3090" y="2983"/>
                  </a:lnTo>
                  <a:lnTo>
                    <a:pt x="2771" y="3516"/>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 name="Google Shape;253;p3"/>
            <p:cNvSpPr/>
            <p:nvPr/>
          </p:nvSpPr>
          <p:spPr>
            <a:xfrm>
              <a:off x="2723390" y="681133"/>
              <a:ext cx="206089" cy="493892"/>
            </a:xfrm>
            <a:custGeom>
              <a:avLst/>
              <a:gdLst/>
              <a:ahLst/>
              <a:cxnLst/>
              <a:rect l="l" t="t" r="r" b="b"/>
              <a:pathLst>
                <a:path w="6713" h="16089" extrusionOk="0">
                  <a:moveTo>
                    <a:pt x="2025" y="6606"/>
                  </a:moveTo>
                  <a:lnTo>
                    <a:pt x="3729" y="9589"/>
                  </a:lnTo>
                  <a:lnTo>
                    <a:pt x="3410" y="10122"/>
                  </a:lnTo>
                  <a:lnTo>
                    <a:pt x="640" y="6819"/>
                  </a:lnTo>
                  <a:lnTo>
                    <a:pt x="2025" y="6606"/>
                  </a:lnTo>
                  <a:close/>
                  <a:moveTo>
                    <a:pt x="4582" y="0"/>
                  </a:moveTo>
                  <a:lnTo>
                    <a:pt x="1066" y="107"/>
                  </a:lnTo>
                  <a:lnTo>
                    <a:pt x="0" y="7245"/>
                  </a:lnTo>
                  <a:lnTo>
                    <a:pt x="4049" y="11294"/>
                  </a:lnTo>
                  <a:lnTo>
                    <a:pt x="2770" y="15343"/>
                  </a:lnTo>
                  <a:lnTo>
                    <a:pt x="3090" y="15769"/>
                  </a:lnTo>
                  <a:lnTo>
                    <a:pt x="3197" y="14703"/>
                  </a:lnTo>
                  <a:lnTo>
                    <a:pt x="4475" y="14703"/>
                  </a:lnTo>
                  <a:lnTo>
                    <a:pt x="4475" y="16088"/>
                  </a:lnTo>
                  <a:lnTo>
                    <a:pt x="6713" y="15130"/>
                  </a:lnTo>
                  <a:lnTo>
                    <a:pt x="6713" y="13744"/>
                  </a:lnTo>
                  <a:lnTo>
                    <a:pt x="4475" y="13958"/>
                  </a:lnTo>
                  <a:lnTo>
                    <a:pt x="4049" y="13638"/>
                  </a:lnTo>
                  <a:lnTo>
                    <a:pt x="4475" y="10761"/>
                  </a:lnTo>
                  <a:lnTo>
                    <a:pt x="6499" y="10015"/>
                  </a:lnTo>
                  <a:lnTo>
                    <a:pt x="6499" y="9802"/>
                  </a:lnTo>
                  <a:lnTo>
                    <a:pt x="4475" y="10548"/>
                  </a:lnTo>
                  <a:lnTo>
                    <a:pt x="3197" y="7139"/>
                  </a:lnTo>
                  <a:lnTo>
                    <a:pt x="4582" y="0"/>
                  </a:lnTo>
                  <a:close/>
                </a:path>
              </a:pathLst>
            </a:custGeom>
            <a:solidFill>
              <a:srgbClr val="FF7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254;p3"/>
            <p:cNvSpPr/>
            <p:nvPr/>
          </p:nvSpPr>
          <p:spPr>
            <a:xfrm>
              <a:off x="2743007" y="883920"/>
              <a:ext cx="94894" cy="107932"/>
            </a:xfrm>
            <a:custGeom>
              <a:avLst/>
              <a:gdLst/>
              <a:ahLst/>
              <a:cxnLst/>
              <a:rect l="l" t="t" r="r" b="b"/>
              <a:pathLst>
                <a:path w="3091" h="3516" fill="none" extrusionOk="0">
                  <a:moveTo>
                    <a:pt x="2771" y="3516"/>
                  </a:moveTo>
                  <a:lnTo>
                    <a:pt x="1" y="213"/>
                  </a:lnTo>
                  <a:lnTo>
                    <a:pt x="1386" y="0"/>
                  </a:lnTo>
                  <a:lnTo>
                    <a:pt x="3090" y="2983"/>
                  </a:lnTo>
                  <a:lnTo>
                    <a:pt x="2771" y="3516"/>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255;p3"/>
            <p:cNvSpPr/>
            <p:nvPr/>
          </p:nvSpPr>
          <p:spPr>
            <a:xfrm>
              <a:off x="2723390" y="681133"/>
              <a:ext cx="206089" cy="493892"/>
            </a:xfrm>
            <a:custGeom>
              <a:avLst/>
              <a:gdLst/>
              <a:ahLst/>
              <a:cxnLst/>
              <a:rect l="l" t="t" r="r" b="b"/>
              <a:pathLst>
                <a:path w="6713" h="16089" fill="none" extrusionOk="0">
                  <a:moveTo>
                    <a:pt x="4582" y="0"/>
                  </a:moveTo>
                  <a:lnTo>
                    <a:pt x="1066" y="107"/>
                  </a:lnTo>
                  <a:lnTo>
                    <a:pt x="0" y="7245"/>
                  </a:lnTo>
                  <a:lnTo>
                    <a:pt x="4049" y="11294"/>
                  </a:lnTo>
                  <a:lnTo>
                    <a:pt x="2770" y="15343"/>
                  </a:lnTo>
                  <a:lnTo>
                    <a:pt x="3090" y="15769"/>
                  </a:lnTo>
                  <a:lnTo>
                    <a:pt x="3197" y="14703"/>
                  </a:lnTo>
                  <a:lnTo>
                    <a:pt x="4475" y="14703"/>
                  </a:lnTo>
                  <a:lnTo>
                    <a:pt x="4475" y="16088"/>
                  </a:lnTo>
                  <a:lnTo>
                    <a:pt x="6713" y="15130"/>
                  </a:lnTo>
                  <a:lnTo>
                    <a:pt x="6713" y="13744"/>
                  </a:lnTo>
                  <a:lnTo>
                    <a:pt x="4475" y="13958"/>
                  </a:lnTo>
                  <a:lnTo>
                    <a:pt x="4049" y="13638"/>
                  </a:lnTo>
                  <a:lnTo>
                    <a:pt x="4475" y="10761"/>
                  </a:lnTo>
                  <a:lnTo>
                    <a:pt x="6499" y="10015"/>
                  </a:lnTo>
                  <a:lnTo>
                    <a:pt x="6499" y="9802"/>
                  </a:lnTo>
                  <a:lnTo>
                    <a:pt x="4475" y="10548"/>
                  </a:lnTo>
                  <a:lnTo>
                    <a:pt x="3197" y="7139"/>
                  </a:lnTo>
                  <a:lnTo>
                    <a:pt x="4582"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256;p3"/>
            <p:cNvSpPr/>
            <p:nvPr/>
          </p:nvSpPr>
          <p:spPr>
            <a:xfrm>
              <a:off x="2707027" y="903536"/>
              <a:ext cx="140667" cy="248588"/>
            </a:xfrm>
            <a:custGeom>
              <a:avLst/>
              <a:gdLst/>
              <a:ahLst/>
              <a:cxnLst/>
              <a:rect l="l" t="t" r="r" b="b"/>
              <a:pathLst>
                <a:path w="4582" h="8098" extrusionOk="0">
                  <a:moveTo>
                    <a:pt x="533" y="0"/>
                  </a:moveTo>
                  <a:lnTo>
                    <a:pt x="1" y="4049"/>
                  </a:lnTo>
                  <a:lnTo>
                    <a:pt x="3303" y="8098"/>
                  </a:lnTo>
                  <a:lnTo>
                    <a:pt x="4582" y="4049"/>
                  </a:lnTo>
                  <a:lnTo>
                    <a:pt x="53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257;p3"/>
            <p:cNvSpPr/>
            <p:nvPr/>
          </p:nvSpPr>
          <p:spPr>
            <a:xfrm>
              <a:off x="2707027" y="903536"/>
              <a:ext cx="140667" cy="248588"/>
            </a:xfrm>
            <a:custGeom>
              <a:avLst/>
              <a:gdLst/>
              <a:ahLst/>
              <a:cxnLst/>
              <a:rect l="l" t="t" r="r" b="b"/>
              <a:pathLst>
                <a:path w="4582" h="8098" fill="none" extrusionOk="0">
                  <a:moveTo>
                    <a:pt x="533" y="0"/>
                  </a:moveTo>
                  <a:lnTo>
                    <a:pt x="1" y="4049"/>
                  </a:lnTo>
                  <a:lnTo>
                    <a:pt x="3303" y="8098"/>
                  </a:lnTo>
                  <a:lnTo>
                    <a:pt x="4582" y="4049"/>
                  </a:lnTo>
                  <a:lnTo>
                    <a:pt x="533"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 name="Google Shape;258;p3"/>
            <p:cNvSpPr/>
            <p:nvPr/>
          </p:nvSpPr>
          <p:spPr>
            <a:xfrm>
              <a:off x="2818253" y="1132478"/>
              <a:ext cx="42550" cy="55624"/>
            </a:xfrm>
            <a:custGeom>
              <a:avLst/>
              <a:gdLst/>
              <a:ahLst/>
              <a:cxnLst/>
              <a:rect l="l" t="t" r="r" b="b"/>
              <a:pathLst>
                <a:path w="1386" h="1812" extrusionOk="0">
                  <a:moveTo>
                    <a:pt x="107" y="0"/>
                  </a:moveTo>
                  <a:lnTo>
                    <a:pt x="0" y="1066"/>
                  </a:lnTo>
                  <a:lnTo>
                    <a:pt x="639" y="1812"/>
                  </a:lnTo>
                  <a:lnTo>
                    <a:pt x="1385" y="1385"/>
                  </a:lnTo>
                  <a:lnTo>
                    <a:pt x="1385" y="0"/>
                  </a:lnTo>
                  <a:close/>
                </a:path>
              </a:pathLst>
            </a:custGeom>
            <a:solidFill>
              <a:srgbClr val="9F26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259;p3"/>
            <p:cNvSpPr/>
            <p:nvPr/>
          </p:nvSpPr>
          <p:spPr>
            <a:xfrm>
              <a:off x="2818253" y="1132478"/>
              <a:ext cx="42550" cy="55624"/>
            </a:xfrm>
            <a:custGeom>
              <a:avLst/>
              <a:gdLst/>
              <a:ahLst/>
              <a:cxnLst/>
              <a:rect l="l" t="t" r="r" b="b"/>
              <a:pathLst>
                <a:path w="1386" h="1812" fill="none" extrusionOk="0">
                  <a:moveTo>
                    <a:pt x="1385" y="0"/>
                  </a:moveTo>
                  <a:lnTo>
                    <a:pt x="107" y="0"/>
                  </a:lnTo>
                  <a:lnTo>
                    <a:pt x="0" y="1066"/>
                  </a:lnTo>
                  <a:lnTo>
                    <a:pt x="639" y="1812"/>
                  </a:lnTo>
                  <a:lnTo>
                    <a:pt x="1385" y="1385"/>
                  </a:lnTo>
                  <a:lnTo>
                    <a:pt x="1385"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260;p3"/>
            <p:cNvSpPr/>
            <p:nvPr/>
          </p:nvSpPr>
          <p:spPr>
            <a:xfrm>
              <a:off x="2821507" y="677848"/>
              <a:ext cx="101433" cy="327113"/>
            </a:xfrm>
            <a:custGeom>
              <a:avLst/>
              <a:gdLst/>
              <a:ahLst/>
              <a:cxnLst/>
              <a:rect l="l" t="t" r="r" b="b"/>
              <a:pathLst>
                <a:path w="3304" h="10656" extrusionOk="0">
                  <a:moveTo>
                    <a:pt x="2877" y="1"/>
                  </a:moveTo>
                  <a:lnTo>
                    <a:pt x="1386" y="107"/>
                  </a:lnTo>
                  <a:lnTo>
                    <a:pt x="1" y="7246"/>
                  </a:lnTo>
                  <a:lnTo>
                    <a:pt x="1279" y="10655"/>
                  </a:lnTo>
                  <a:lnTo>
                    <a:pt x="3303" y="9909"/>
                  </a:lnTo>
                  <a:lnTo>
                    <a:pt x="2877" y="1"/>
                  </a:lnTo>
                  <a:close/>
                </a:path>
              </a:pathLst>
            </a:custGeom>
            <a:solidFill>
              <a:srgbClr val="6B12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261;p3"/>
            <p:cNvSpPr/>
            <p:nvPr/>
          </p:nvSpPr>
          <p:spPr>
            <a:xfrm>
              <a:off x="2821507" y="677848"/>
              <a:ext cx="101433" cy="327113"/>
            </a:xfrm>
            <a:custGeom>
              <a:avLst/>
              <a:gdLst/>
              <a:ahLst/>
              <a:cxnLst/>
              <a:rect l="l" t="t" r="r" b="b"/>
              <a:pathLst>
                <a:path w="3304" h="10656" fill="none" extrusionOk="0">
                  <a:moveTo>
                    <a:pt x="2877" y="1"/>
                  </a:moveTo>
                  <a:lnTo>
                    <a:pt x="1386" y="107"/>
                  </a:lnTo>
                  <a:lnTo>
                    <a:pt x="1" y="7246"/>
                  </a:lnTo>
                  <a:lnTo>
                    <a:pt x="1279" y="10655"/>
                  </a:lnTo>
                  <a:lnTo>
                    <a:pt x="3303" y="9909"/>
                  </a:lnTo>
                  <a:lnTo>
                    <a:pt x="2877"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262;p3"/>
            <p:cNvSpPr/>
            <p:nvPr/>
          </p:nvSpPr>
          <p:spPr>
            <a:xfrm>
              <a:off x="2847663" y="988568"/>
              <a:ext cx="81815" cy="121040"/>
            </a:xfrm>
            <a:custGeom>
              <a:avLst/>
              <a:gdLst/>
              <a:ahLst/>
              <a:cxnLst/>
              <a:rect l="l" t="t" r="r" b="b"/>
              <a:pathLst>
                <a:path w="2665" h="3943" extrusionOk="0">
                  <a:moveTo>
                    <a:pt x="2451" y="0"/>
                  </a:moveTo>
                  <a:lnTo>
                    <a:pt x="427" y="746"/>
                  </a:lnTo>
                  <a:lnTo>
                    <a:pt x="1" y="3623"/>
                  </a:lnTo>
                  <a:lnTo>
                    <a:pt x="427" y="3943"/>
                  </a:lnTo>
                  <a:lnTo>
                    <a:pt x="2665" y="3729"/>
                  </a:lnTo>
                  <a:lnTo>
                    <a:pt x="24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 name="Google Shape;263;p3"/>
            <p:cNvSpPr/>
            <p:nvPr/>
          </p:nvSpPr>
          <p:spPr>
            <a:xfrm>
              <a:off x="2847663" y="988568"/>
              <a:ext cx="81815" cy="121040"/>
            </a:xfrm>
            <a:custGeom>
              <a:avLst/>
              <a:gdLst/>
              <a:ahLst/>
              <a:cxnLst/>
              <a:rect l="l" t="t" r="r" b="b"/>
              <a:pathLst>
                <a:path w="2665" h="3943" fill="none" extrusionOk="0">
                  <a:moveTo>
                    <a:pt x="2451" y="0"/>
                  </a:moveTo>
                  <a:lnTo>
                    <a:pt x="427" y="746"/>
                  </a:lnTo>
                  <a:lnTo>
                    <a:pt x="1" y="3623"/>
                  </a:lnTo>
                  <a:lnTo>
                    <a:pt x="427" y="3943"/>
                  </a:lnTo>
                  <a:lnTo>
                    <a:pt x="2665" y="3729"/>
                  </a:lnTo>
                  <a:lnTo>
                    <a:pt x="245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 name="Google Shape;264;p3"/>
            <p:cNvSpPr/>
            <p:nvPr/>
          </p:nvSpPr>
          <p:spPr>
            <a:xfrm>
              <a:off x="2743007" y="883920"/>
              <a:ext cx="94894" cy="107932"/>
            </a:xfrm>
            <a:custGeom>
              <a:avLst/>
              <a:gdLst/>
              <a:ahLst/>
              <a:cxnLst/>
              <a:rect l="l" t="t" r="r" b="b"/>
              <a:pathLst>
                <a:path w="3091" h="3516" extrusionOk="0">
                  <a:moveTo>
                    <a:pt x="1386" y="0"/>
                  </a:moveTo>
                  <a:lnTo>
                    <a:pt x="1" y="213"/>
                  </a:lnTo>
                  <a:lnTo>
                    <a:pt x="2771" y="3516"/>
                  </a:lnTo>
                  <a:lnTo>
                    <a:pt x="3090" y="2983"/>
                  </a:lnTo>
                  <a:lnTo>
                    <a:pt x="138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 name="Google Shape;265;p3"/>
            <p:cNvSpPr/>
            <p:nvPr/>
          </p:nvSpPr>
          <p:spPr>
            <a:xfrm>
              <a:off x="2743007" y="883920"/>
              <a:ext cx="94894" cy="107932"/>
            </a:xfrm>
            <a:custGeom>
              <a:avLst/>
              <a:gdLst/>
              <a:ahLst/>
              <a:cxnLst/>
              <a:rect l="l" t="t" r="r" b="b"/>
              <a:pathLst>
                <a:path w="3091" h="3516" fill="none" extrusionOk="0">
                  <a:moveTo>
                    <a:pt x="1386" y="0"/>
                  </a:moveTo>
                  <a:lnTo>
                    <a:pt x="1" y="213"/>
                  </a:lnTo>
                  <a:lnTo>
                    <a:pt x="2771" y="3516"/>
                  </a:lnTo>
                  <a:lnTo>
                    <a:pt x="3090" y="2983"/>
                  </a:lnTo>
                  <a:lnTo>
                    <a:pt x="1386"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6" name="Google Shape;266;p3"/>
          <p:cNvGrpSpPr/>
          <p:nvPr/>
        </p:nvGrpSpPr>
        <p:grpSpPr>
          <a:xfrm>
            <a:off x="-299085" y="3636010"/>
            <a:ext cx="1745615" cy="3321050"/>
            <a:chOff x="-2306975" y="-1486200"/>
            <a:chExt cx="1429125" cy="3057225"/>
          </a:xfrm>
        </p:grpSpPr>
        <p:grpSp>
          <p:nvGrpSpPr>
            <p:cNvPr id="7" name="Google Shape;267;p3"/>
            <p:cNvGrpSpPr/>
            <p:nvPr/>
          </p:nvGrpSpPr>
          <p:grpSpPr>
            <a:xfrm>
              <a:off x="-2306975" y="-1486200"/>
              <a:ext cx="1429125" cy="3004725"/>
              <a:chOff x="-2306975" y="-1486200"/>
              <a:chExt cx="1429125" cy="3004725"/>
            </a:xfrm>
          </p:grpSpPr>
          <p:sp>
            <p:nvSpPr>
              <p:cNvPr id="268" name="Google Shape;268;p3"/>
              <p:cNvSpPr/>
              <p:nvPr/>
            </p:nvSpPr>
            <p:spPr>
              <a:xfrm>
                <a:off x="-1450650" y="-1486200"/>
                <a:ext cx="195075" cy="893900"/>
              </a:xfrm>
              <a:custGeom>
                <a:avLst/>
                <a:gdLst/>
                <a:ahLst/>
                <a:cxnLst/>
                <a:rect l="l" t="t" r="r" b="b"/>
                <a:pathLst>
                  <a:path w="7803" h="35756" extrusionOk="0">
                    <a:moveTo>
                      <a:pt x="6089" y="0"/>
                    </a:moveTo>
                    <a:lnTo>
                      <a:pt x="5842" y="723"/>
                    </a:lnTo>
                    <a:lnTo>
                      <a:pt x="5176" y="2645"/>
                    </a:lnTo>
                    <a:lnTo>
                      <a:pt x="4225" y="5461"/>
                    </a:lnTo>
                    <a:lnTo>
                      <a:pt x="3692" y="7098"/>
                    </a:lnTo>
                    <a:lnTo>
                      <a:pt x="3140" y="8849"/>
                    </a:lnTo>
                    <a:lnTo>
                      <a:pt x="2588" y="10656"/>
                    </a:lnTo>
                    <a:lnTo>
                      <a:pt x="2036" y="12483"/>
                    </a:lnTo>
                    <a:lnTo>
                      <a:pt x="1522" y="14310"/>
                    </a:lnTo>
                    <a:lnTo>
                      <a:pt x="1066" y="16080"/>
                    </a:lnTo>
                    <a:lnTo>
                      <a:pt x="856" y="16917"/>
                    </a:lnTo>
                    <a:lnTo>
                      <a:pt x="666" y="17735"/>
                    </a:lnTo>
                    <a:lnTo>
                      <a:pt x="495" y="18534"/>
                    </a:lnTo>
                    <a:lnTo>
                      <a:pt x="343" y="19277"/>
                    </a:lnTo>
                    <a:lnTo>
                      <a:pt x="228" y="19981"/>
                    </a:lnTo>
                    <a:lnTo>
                      <a:pt x="133" y="20647"/>
                    </a:lnTo>
                    <a:lnTo>
                      <a:pt x="57" y="21237"/>
                    </a:lnTo>
                    <a:lnTo>
                      <a:pt x="19" y="21788"/>
                    </a:lnTo>
                    <a:lnTo>
                      <a:pt x="0" y="22854"/>
                    </a:lnTo>
                    <a:lnTo>
                      <a:pt x="38" y="23958"/>
                    </a:lnTo>
                    <a:lnTo>
                      <a:pt x="95" y="25119"/>
                    </a:lnTo>
                    <a:lnTo>
                      <a:pt x="171" y="26279"/>
                    </a:lnTo>
                    <a:lnTo>
                      <a:pt x="286" y="27459"/>
                    </a:lnTo>
                    <a:lnTo>
                      <a:pt x="419" y="28620"/>
                    </a:lnTo>
                    <a:lnTo>
                      <a:pt x="571" y="29743"/>
                    </a:lnTo>
                    <a:lnTo>
                      <a:pt x="704" y="30827"/>
                    </a:lnTo>
                    <a:lnTo>
                      <a:pt x="1009" y="32787"/>
                    </a:lnTo>
                    <a:lnTo>
                      <a:pt x="1294" y="34348"/>
                    </a:lnTo>
                    <a:lnTo>
                      <a:pt x="1484" y="35375"/>
                    </a:lnTo>
                    <a:lnTo>
                      <a:pt x="1561" y="35756"/>
                    </a:lnTo>
                    <a:lnTo>
                      <a:pt x="2341" y="34424"/>
                    </a:lnTo>
                    <a:lnTo>
                      <a:pt x="3159" y="32978"/>
                    </a:lnTo>
                    <a:lnTo>
                      <a:pt x="4148" y="31246"/>
                    </a:lnTo>
                    <a:lnTo>
                      <a:pt x="5176" y="29362"/>
                    </a:lnTo>
                    <a:lnTo>
                      <a:pt x="5671" y="28411"/>
                    </a:lnTo>
                    <a:lnTo>
                      <a:pt x="6147" y="27478"/>
                    </a:lnTo>
                    <a:lnTo>
                      <a:pt x="6584" y="26603"/>
                    </a:lnTo>
                    <a:lnTo>
                      <a:pt x="6965" y="25766"/>
                    </a:lnTo>
                    <a:lnTo>
                      <a:pt x="7288" y="25042"/>
                    </a:lnTo>
                    <a:lnTo>
                      <a:pt x="7536" y="24395"/>
                    </a:lnTo>
                    <a:lnTo>
                      <a:pt x="7593" y="24243"/>
                    </a:lnTo>
                    <a:lnTo>
                      <a:pt x="7631" y="24053"/>
                    </a:lnTo>
                    <a:lnTo>
                      <a:pt x="7688" y="23615"/>
                    </a:lnTo>
                    <a:lnTo>
                      <a:pt x="7745" y="23082"/>
                    </a:lnTo>
                    <a:lnTo>
                      <a:pt x="7783" y="22455"/>
                    </a:lnTo>
                    <a:lnTo>
                      <a:pt x="7802" y="21750"/>
                    </a:lnTo>
                    <a:lnTo>
                      <a:pt x="7802" y="20989"/>
                    </a:lnTo>
                    <a:lnTo>
                      <a:pt x="7783" y="20171"/>
                    </a:lnTo>
                    <a:lnTo>
                      <a:pt x="7764" y="19277"/>
                    </a:lnTo>
                    <a:lnTo>
                      <a:pt x="7669" y="17355"/>
                    </a:lnTo>
                    <a:lnTo>
                      <a:pt x="7555" y="15319"/>
                    </a:lnTo>
                    <a:lnTo>
                      <a:pt x="7402" y="13187"/>
                    </a:lnTo>
                    <a:lnTo>
                      <a:pt x="7212" y="11037"/>
                    </a:lnTo>
                    <a:lnTo>
                      <a:pt x="7022" y="8925"/>
                    </a:lnTo>
                    <a:lnTo>
                      <a:pt x="6832" y="6908"/>
                    </a:lnTo>
                    <a:lnTo>
                      <a:pt x="6470" y="3387"/>
                    </a:lnTo>
                    <a:lnTo>
                      <a:pt x="6204" y="932"/>
                    </a:lnTo>
                    <a:lnTo>
                      <a:pt x="6089" y="0"/>
                    </a:lnTo>
                    <a:close/>
                  </a:path>
                </a:pathLst>
              </a:custGeom>
              <a:solidFill>
                <a:srgbClr val="ACBB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 name="Google Shape;269;p3"/>
              <p:cNvSpPr/>
              <p:nvPr/>
            </p:nvSpPr>
            <p:spPr>
              <a:xfrm>
                <a:off x="-1411650" y="-1471475"/>
                <a:ext cx="115150" cy="879175"/>
              </a:xfrm>
              <a:custGeom>
                <a:avLst/>
                <a:gdLst/>
                <a:ahLst/>
                <a:cxnLst/>
                <a:rect l="l" t="t" r="r" b="b"/>
                <a:pathLst>
                  <a:path w="4606" h="35167" extrusionOk="0">
                    <a:moveTo>
                      <a:pt x="4606" y="1"/>
                    </a:moveTo>
                    <a:lnTo>
                      <a:pt x="4054" y="3540"/>
                    </a:lnTo>
                    <a:lnTo>
                      <a:pt x="3464" y="7441"/>
                    </a:lnTo>
                    <a:lnTo>
                      <a:pt x="2760" y="12351"/>
                    </a:lnTo>
                    <a:lnTo>
                      <a:pt x="1999" y="17907"/>
                    </a:lnTo>
                    <a:lnTo>
                      <a:pt x="1618" y="20819"/>
                    </a:lnTo>
                    <a:lnTo>
                      <a:pt x="1237" y="23768"/>
                    </a:lnTo>
                    <a:lnTo>
                      <a:pt x="876" y="26737"/>
                    </a:lnTo>
                    <a:lnTo>
                      <a:pt x="552" y="29648"/>
                    </a:lnTo>
                    <a:lnTo>
                      <a:pt x="248" y="32465"/>
                    </a:lnTo>
                    <a:lnTo>
                      <a:pt x="1" y="35167"/>
                    </a:lnTo>
                    <a:lnTo>
                      <a:pt x="4606" y="1"/>
                    </a:lnTo>
                    <a:close/>
                  </a:path>
                </a:pathLst>
              </a:custGeom>
              <a:solidFill>
                <a:srgbClr val="93A0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 name="Google Shape;270;p3"/>
              <p:cNvSpPr/>
              <p:nvPr/>
            </p:nvSpPr>
            <p:spPr>
              <a:xfrm>
                <a:off x="-1382150" y="-1190775"/>
                <a:ext cx="126575" cy="371550"/>
              </a:xfrm>
              <a:custGeom>
                <a:avLst/>
                <a:gdLst/>
                <a:ahLst/>
                <a:cxnLst/>
                <a:rect l="l" t="t" r="r" b="b"/>
                <a:pathLst>
                  <a:path w="5063" h="14862" extrusionOk="0">
                    <a:moveTo>
                      <a:pt x="4548" y="0"/>
                    </a:moveTo>
                    <a:lnTo>
                      <a:pt x="1732" y="1694"/>
                    </a:lnTo>
                    <a:lnTo>
                      <a:pt x="0" y="14862"/>
                    </a:lnTo>
                    <a:lnTo>
                      <a:pt x="5062" y="9971"/>
                    </a:lnTo>
                    <a:lnTo>
                      <a:pt x="5005" y="8792"/>
                    </a:lnTo>
                    <a:lnTo>
                      <a:pt x="4891" y="6013"/>
                    </a:lnTo>
                    <a:lnTo>
                      <a:pt x="4720" y="2702"/>
                    </a:lnTo>
                    <a:lnTo>
                      <a:pt x="4643" y="1218"/>
                    </a:lnTo>
                    <a:lnTo>
                      <a:pt x="4548" y="0"/>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 name="Google Shape;271;p3"/>
              <p:cNvSpPr/>
              <p:nvPr/>
            </p:nvSpPr>
            <p:spPr>
              <a:xfrm>
                <a:off x="-1641900" y="-876325"/>
                <a:ext cx="204100" cy="1088500"/>
              </a:xfrm>
              <a:custGeom>
                <a:avLst/>
                <a:gdLst/>
                <a:ahLst/>
                <a:cxnLst/>
                <a:rect l="l" t="t" r="r" b="b"/>
                <a:pathLst>
                  <a:path w="8164" h="43540" extrusionOk="0">
                    <a:moveTo>
                      <a:pt x="743" y="0"/>
                    </a:moveTo>
                    <a:lnTo>
                      <a:pt x="666" y="952"/>
                    </a:lnTo>
                    <a:lnTo>
                      <a:pt x="495" y="3464"/>
                    </a:lnTo>
                    <a:lnTo>
                      <a:pt x="400" y="5176"/>
                    </a:lnTo>
                    <a:lnTo>
                      <a:pt x="305" y="7117"/>
                    </a:lnTo>
                    <a:lnTo>
                      <a:pt x="210" y="9230"/>
                    </a:lnTo>
                    <a:lnTo>
                      <a:pt x="115" y="11456"/>
                    </a:lnTo>
                    <a:lnTo>
                      <a:pt x="38" y="13721"/>
                    </a:lnTo>
                    <a:lnTo>
                      <a:pt x="0" y="16004"/>
                    </a:lnTo>
                    <a:lnTo>
                      <a:pt x="0" y="18211"/>
                    </a:lnTo>
                    <a:lnTo>
                      <a:pt x="19" y="19277"/>
                    </a:lnTo>
                    <a:lnTo>
                      <a:pt x="38" y="20305"/>
                    </a:lnTo>
                    <a:lnTo>
                      <a:pt x="77" y="21294"/>
                    </a:lnTo>
                    <a:lnTo>
                      <a:pt x="115" y="22246"/>
                    </a:lnTo>
                    <a:lnTo>
                      <a:pt x="191" y="23121"/>
                    </a:lnTo>
                    <a:lnTo>
                      <a:pt x="267" y="23939"/>
                    </a:lnTo>
                    <a:lnTo>
                      <a:pt x="362" y="24681"/>
                    </a:lnTo>
                    <a:lnTo>
                      <a:pt x="457" y="25347"/>
                    </a:lnTo>
                    <a:lnTo>
                      <a:pt x="590" y="25937"/>
                    </a:lnTo>
                    <a:lnTo>
                      <a:pt x="666" y="26185"/>
                    </a:lnTo>
                    <a:lnTo>
                      <a:pt x="743" y="26413"/>
                    </a:lnTo>
                    <a:lnTo>
                      <a:pt x="1085" y="27384"/>
                    </a:lnTo>
                    <a:lnTo>
                      <a:pt x="1504" y="28506"/>
                    </a:lnTo>
                    <a:lnTo>
                      <a:pt x="2512" y="31075"/>
                    </a:lnTo>
                    <a:lnTo>
                      <a:pt x="3635" y="33892"/>
                    </a:lnTo>
                    <a:lnTo>
                      <a:pt x="4796" y="36727"/>
                    </a:lnTo>
                    <a:lnTo>
                      <a:pt x="6756" y="41522"/>
                    </a:lnTo>
                    <a:lnTo>
                      <a:pt x="7612" y="43539"/>
                    </a:lnTo>
                    <a:lnTo>
                      <a:pt x="7650" y="43007"/>
                    </a:lnTo>
                    <a:lnTo>
                      <a:pt x="7783" y="41560"/>
                    </a:lnTo>
                    <a:lnTo>
                      <a:pt x="7936" y="39391"/>
                    </a:lnTo>
                    <a:lnTo>
                      <a:pt x="8012" y="38078"/>
                    </a:lnTo>
                    <a:lnTo>
                      <a:pt x="8069" y="36651"/>
                    </a:lnTo>
                    <a:lnTo>
                      <a:pt x="8126" y="35147"/>
                    </a:lnTo>
                    <a:lnTo>
                      <a:pt x="8164" y="33568"/>
                    </a:lnTo>
                    <a:lnTo>
                      <a:pt x="8164" y="31951"/>
                    </a:lnTo>
                    <a:lnTo>
                      <a:pt x="8145" y="30295"/>
                    </a:lnTo>
                    <a:lnTo>
                      <a:pt x="8107" y="28659"/>
                    </a:lnTo>
                    <a:lnTo>
                      <a:pt x="8050" y="27840"/>
                    </a:lnTo>
                    <a:lnTo>
                      <a:pt x="8012" y="27041"/>
                    </a:lnTo>
                    <a:lnTo>
                      <a:pt x="7936" y="26261"/>
                    </a:lnTo>
                    <a:lnTo>
                      <a:pt x="7859" y="25481"/>
                    </a:lnTo>
                    <a:lnTo>
                      <a:pt x="7783" y="24719"/>
                    </a:lnTo>
                    <a:lnTo>
                      <a:pt x="7669" y="23996"/>
                    </a:lnTo>
                    <a:lnTo>
                      <a:pt x="7555" y="23235"/>
                    </a:lnTo>
                    <a:lnTo>
                      <a:pt x="7403" y="22455"/>
                    </a:lnTo>
                    <a:lnTo>
                      <a:pt x="7231" y="21618"/>
                    </a:lnTo>
                    <a:lnTo>
                      <a:pt x="7041" y="20742"/>
                    </a:lnTo>
                    <a:lnTo>
                      <a:pt x="6604" y="18916"/>
                    </a:lnTo>
                    <a:lnTo>
                      <a:pt x="6109" y="16994"/>
                    </a:lnTo>
                    <a:lnTo>
                      <a:pt x="5557" y="15015"/>
                    </a:lnTo>
                    <a:lnTo>
                      <a:pt x="4967" y="13016"/>
                    </a:lnTo>
                    <a:lnTo>
                      <a:pt x="4377" y="11037"/>
                    </a:lnTo>
                    <a:lnTo>
                      <a:pt x="3768" y="9096"/>
                    </a:lnTo>
                    <a:lnTo>
                      <a:pt x="3178" y="7270"/>
                    </a:lnTo>
                    <a:lnTo>
                      <a:pt x="2626" y="5557"/>
                    </a:lnTo>
                    <a:lnTo>
                      <a:pt x="1656" y="2665"/>
                    </a:lnTo>
                    <a:lnTo>
                      <a:pt x="990" y="724"/>
                    </a:lnTo>
                    <a:lnTo>
                      <a:pt x="743" y="0"/>
                    </a:lnTo>
                    <a:close/>
                  </a:path>
                </a:pathLst>
              </a:custGeom>
              <a:solidFill>
                <a:srgbClr val="ACBB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 name="Google Shape;272;p3"/>
              <p:cNvSpPr/>
              <p:nvPr/>
            </p:nvSpPr>
            <p:spPr>
              <a:xfrm>
                <a:off x="-1641900" y="-876325"/>
                <a:ext cx="204100" cy="1088500"/>
              </a:xfrm>
              <a:custGeom>
                <a:avLst/>
                <a:gdLst/>
                <a:ahLst/>
                <a:cxnLst/>
                <a:rect l="l" t="t" r="r" b="b"/>
                <a:pathLst>
                  <a:path w="8164" h="43540" fill="none" extrusionOk="0">
                    <a:moveTo>
                      <a:pt x="7612" y="43539"/>
                    </a:moveTo>
                    <a:lnTo>
                      <a:pt x="7612" y="43539"/>
                    </a:lnTo>
                    <a:lnTo>
                      <a:pt x="6756" y="41522"/>
                    </a:lnTo>
                    <a:lnTo>
                      <a:pt x="4796" y="36727"/>
                    </a:lnTo>
                    <a:lnTo>
                      <a:pt x="3635" y="33892"/>
                    </a:lnTo>
                    <a:lnTo>
                      <a:pt x="2512" y="31075"/>
                    </a:lnTo>
                    <a:lnTo>
                      <a:pt x="1504" y="28506"/>
                    </a:lnTo>
                    <a:lnTo>
                      <a:pt x="1085" y="27384"/>
                    </a:lnTo>
                    <a:lnTo>
                      <a:pt x="743" y="26413"/>
                    </a:lnTo>
                    <a:lnTo>
                      <a:pt x="743" y="26413"/>
                    </a:lnTo>
                    <a:lnTo>
                      <a:pt x="666" y="26185"/>
                    </a:lnTo>
                    <a:lnTo>
                      <a:pt x="590" y="25937"/>
                    </a:lnTo>
                    <a:lnTo>
                      <a:pt x="457" y="25347"/>
                    </a:lnTo>
                    <a:lnTo>
                      <a:pt x="362" y="24681"/>
                    </a:lnTo>
                    <a:lnTo>
                      <a:pt x="267" y="23939"/>
                    </a:lnTo>
                    <a:lnTo>
                      <a:pt x="191" y="23121"/>
                    </a:lnTo>
                    <a:lnTo>
                      <a:pt x="115" y="22246"/>
                    </a:lnTo>
                    <a:lnTo>
                      <a:pt x="77" y="21294"/>
                    </a:lnTo>
                    <a:lnTo>
                      <a:pt x="38" y="20305"/>
                    </a:lnTo>
                    <a:lnTo>
                      <a:pt x="19" y="19277"/>
                    </a:lnTo>
                    <a:lnTo>
                      <a:pt x="0" y="18211"/>
                    </a:lnTo>
                    <a:lnTo>
                      <a:pt x="0" y="16004"/>
                    </a:lnTo>
                    <a:lnTo>
                      <a:pt x="38" y="13721"/>
                    </a:lnTo>
                    <a:lnTo>
                      <a:pt x="115" y="11456"/>
                    </a:lnTo>
                    <a:lnTo>
                      <a:pt x="210" y="9230"/>
                    </a:lnTo>
                    <a:lnTo>
                      <a:pt x="305" y="7117"/>
                    </a:lnTo>
                    <a:lnTo>
                      <a:pt x="400" y="5176"/>
                    </a:lnTo>
                    <a:lnTo>
                      <a:pt x="495" y="3464"/>
                    </a:lnTo>
                    <a:lnTo>
                      <a:pt x="666" y="952"/>
                    </a:lnTo>
                    <a:lnTo>
                      <a:pt x="743" y="0"/>
                    </a:lnTo>
                    <a:lnTo>
                      <a:pt x="743" y="0"/>
                    </a:lnTo>
                    <a:lnTo>
                      <a:pt x="990" y="724"/>
                    </a:lnTo>
                    <a:lnTo>
                      <a:pt x="1656" y="2665"/>
                    </a:lnTo>
                    <a:lnTo>
                      <a:pt x="2626" y="5557"/>
                    </a:lnTo>
                    <a:lnTo>
                      <a:pt x="3178" y="7270"/>
                    </a:lnTo>
                    <a:lnTo>
                      <a:pt x="3768" y="9096"/>
                    </a:lnTo>
                    <a:lnTo>
                      <a:pt x="4377" y="11037"/>
                    </a:lnTo>
                    <a:lnTo>
                      <a:pt x="4967" y="13016"/>
                    </a:lnTo>
                    <a:lnTo>
                      <a:pt x="5557" y="15015"/>
                    </a:lnTo>
                    <a:lnTo>
                      <a:pt x="6109" y="16994"/>
                    </a:lnTo>
                    <a:lnTo>
                      <a:pt x="6604" y="18916"/>
                    </a:lnTo>
                    <a:lnTo>
                      <a:pt x="7041" y="20742"/>
                    </a:lnTo>
                    <a:lnTo>
                      <a:pt x="7231" y="21618"/>
                    </a:lnTo>
                    <a:lnTo>
                      <a:pt x="7403" y="22455"/>
                    </a:lnTo>
                    <a:lnTo>
                      <a:pt x="7555" y="23235"/>
                    </a:lnTo>
                    <a:lnTo>
                      <a:pt x="7669" y="23996"/>
                    </a:lnTo>
                    <a:lnTo>
                      <a:pt x="7669" y="23996"/>
                    </a:lnTo>
                    <a:lnTo>
                      <a:pt x="7783" y="24719"/>
                    </a:lnTo>
                    <a:lnTo>
                      <a:pt x="7859" y="25481"/>
                    </a:lnTo>
                    <a:lnTo>
                      <a:pt x="7936" y="26261"/>
                    </a:lnTo>
                    <a:lnTo>
                      <a:pt x="8012" y="27041"/>
                    </a:lnTo>
                    <a:lnTo>
                      <a:pt x="8050" y="27840"/>
                    </a:lnTo>
                    <a:lnTo>
                      <a:pt x="8107" y="28659"/>
                    </a:lnTo>
                    <a:lnTo>
                      <a:pt x="8145" y="30295"/>
                    </a:lnTo>
                    <a:lnTo>
                      <a:pt x="8164" y="31951"/>
                    </a:lnTo>
                    <a:lnTo>
                      <a:pt x="8164" y="33568"/>
                    </a:lnTo>
                    <a:lnTo>
                      <a:pt x="8126" y="35147"/>
                    </a:lnTo>
                    <a:lnTo>
                      <a:pt x="8069" y="36651"/>
                    </a:lnTo>
                    <a:lnTo>
                      <a:pt x="8012" y="38078"/>
                    </a:lnTo>
                    <a:lnTo>
                      <a:pt x="7936" y="39391"/>
                    </a:lnTo>
                    <a:lnTo>
                      <a:pt x="7783" y="41560"/>
                    </a:lnTo>
                    <a:lnTo>
                      <a:pt x="7650" y="43007"/>
                    </a:lnTo>
                    <a:lnTo>
                      <a:pt x="7612" y="43539"/>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 name="Google Shape;273;p3"/>
              <p:cNvSpPr/>
              <p:nvPr/>
            </p:nvSpPr>
            <p:spPr>
              <a:xfrm>
                <a:off x="-1623350" y="-876325"/>
                <a:ext cx="183650" cy="1088500"/>
              </a:xfrm>
              <a:custGeom>
                <a:avLst/>
                <a:gdLst/>
                <a:ahLst/>
                <a:cxnLst/>
                <a:rect l="l" t="t" r="r" b="b"/>
                <a:pathLst>
                  <a:path w="7346" h="43540" extrusionOk="0">
                    <a:moveTo>
                      <a:pt x="1" y="0"/>
                    </a:moveTo>
                    <a:lnTo>
                      <a:pt x="1884" y="11361"/>
                    </a:lnTo>
                    <a:lnTo>
                      <a:pt x="3293" y="19924"/>
                    </a:lnTo>
                    <a:lnTo>
                      <a:pt x="3825" y="23273"/>
                    </a:lnTo>
                    <a:lnTo>
                      <a:pt x="4149" y="25385"/>
                    </a:lnTo>
                    <a:lnTo>
                      <a:pt x="4777" y="29724"/>
                    </a:lnTo>
                    <a:lnTo>
                      <a:pt x="5690" y="35794"/>
                    </a:lnTo>
                    <a:lnTo>
                      <a:pt x="6870" y="43539"/>
                    </a:lnTo>
                    <a:lnTo>
                      <a:pt x="6908" y="43045"/>
                    </a:lnTo>
                    <a:lnTo>
                      <a:pt x="7022" y="41655"/>
                    </a:lnTo>
                    <a:lnTo>
                      <a:pt x="7155" y="39600"/>
                    </a:lnTo>
                    <a:lnTo>
                      <a:pt x="7213" y="38363"/>
                    </a:lnTo>
                    <a:lnTo>
                      <a:pt x="7270" y="37012"/>
                    </a:lnTo>
                    <a:lnTo>
                      <a:pt x="7308" y="35585"/>
                    </a:lnTo>
                    <a:lnTo>
                      <a:pt x="7346" y="34120"/>
                    </a:lnTo>
                    <a:lnTo>
                      <a:pt x="7346" y="32598"/>
                    </a:lnTo>
                    <a:lnTo>
                      <a:pt x="7327" y="31056"/>
                    </a:lnTo>
                    <a:lnTo>
                      <a:pt x="7270" y="29534"/>
                    </a:lnTo>
                    <a:lnTo>
                      <a:pt x="7175" y="28050"/>
                    </a:lnTo>
                    <a:lnTo>
                      <a:pt x="7117" y="27307"/>
                    </a:lnTo>
                    <a:lnTo>
                      <a:pt x="7041" y="26603"/>
                    </a:lnTo>
                    <a:lnTo>
                      <a:pt x="6965" y="25918"/>
                    </a:lnTo>
                    <a:lnTo>
                      <a:pt x="6870" y="25252"/>
                    </a:lnTo>
                    <a:lnTo>
                      <a:pt x="6737" y="24548"/>
                    </a:lnTo>
                    <a:lnTo>
                      <a:pt x="6604" y="23806"/>
                    </a:lnTo>
                    <a:lnTo>
                      <a:pt x="6242" y="22151"/>
                    </a:lnTo>
                    <a:lnTo>
                      <a:pt x="5823" y="20324"/>
                    </a:lnTo>
                    <a:lnTo>
                      <a:pt x="5329" y="18345"/>
                    </a:lnTo>
                    <a:lnTo>
                      <a:pt x="4777" y="16290"/>
                    </a:lnTo>
                    <a:lnTo>
                      <a:pt x="4206" y="14177"/>
                    </a:lnTo>
                    <a:lnTo>
                      <a:pt x="3616" y="12065"/>
                    </a:lnTo>
                    <a:lnTo>
                      <a:pt x="3007" y="9991"/>
                    </a:lnTo>
                    <a:lnTo>
                      <a:pt x="1884" y="6147"/>
                    </a:lnTo>
                    <a:lnTo>
                      <a:pt x="914" y="2969"/>
                    </a:lnTo>
                    <a:lnTo>
                      <a:pt x="1" y="0"/>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 name="Google Shape;274;p3"/>
              <p:cNvSpPr/>
              <p:nvPr/>
            </p:nvSpPr>
            <p:spPr>
              <a:xfrm>
                <a:off x="-1794125" y="-856350"/>
                <a:ext cx="348725" cy="484325"/>
              </a:xfrm>
              <a:custGeom>
                <a:avLst/>
                <a:gdLst/>
                <a:ahLst/>
                <a:cxnLst/>
                <a:rect l="l" t="t" r="r" b="b"/>
                <a:pathLst>
                  <a:path w="13949" h="19373" extrusionOk="0">
                    <a:moveTo>
                      <a:pt x="0" y="1"/>
                    </a:moveTo>
                    <a:lnTo>
                      <a:pt x="152" y="438"/>
                    </a:lnTo>
                    <a:lnTo>
                      <a:pt x="571" y="1618"/>
                    </a:lnTo>
                    <a:lnTo>
                      <a:pt x="875" y="2436"/>
                    </a:lnTo>
                    <a:lnTo>
                      <a:pt x="1218" y="3369"/>
                    </a:lnTo>
                    <a:lnTo>
                      <a:pt x="1637" y="4396"/>
                    </a:lnTo>
                    <a:lnTo>
                      <a:pt x="2074" y="5481"/>
                    </a:lnTo>
                    <a:lnTo>
                      <a:pt x="2569" y="6604"/>
                    </a:lnTo>
                    <a:lnTo>
                      <a:pt x="3102" y="7765"/>
                    </a:lnTo>
                    <a:lnTo>
                      <a:pt x="3654" y="8925"/>
                    </a:lnTo>
                    <a:lnTo>
                      <a:pt x="4263" y="10067"/>
                    </a:lnTo>
                    <a:lnTo>
                      <a:pt x="4567" y="10600"/>
                    </a:lnTo>
                    <a:lnTo>
                      <a:pt x="4872" y="11133"/>
                    </a:lnTo>
                    <a:lnTo>
                      <a:pt x="5195" y="11647"/>
                    </a:lnTo>
                    <a:lnTo>
                      <a:pt x="5499" y="12141"/>
                    </a:lnTo>
                    <a:lnTo>
                      <a:pt x="5823" y="12617"/>
                    </a:lnTo>
                    <a:lnTo>
                      <a:pt x="6166" y="13055"/>
                    </a:lnTo>
                    <a:lnTo>
                      <a:pt x="6489" y="13473"/>
                    </a:lnTo>
                    <a:lnTo>
                      <a:pt x="6832" y="13854"/>
                    </a:lnTo>
                    <a:lnTo>
                      <a:pt x="7498" y="14558"/>
                    </a:lnTo>
                    <a:lnTo>
                      <a:pt x="8164" y="15205"/>
                    </a:lnTo>
                    <a:lnTo>
                      <a:pt x="8811" y="15814"/>
                    </a:lnTo>
                    <a:lnTo>
                      <a:pt x="9439" y="16347"/>
                    </a:lnTo>
                    <a:lnTo>
                      <a:pt x="10066" y="16861"/>
                    </a:lnTo>
                    <a:lnTo>
                      <a:pt x="10656" y="17298"/>
                    </a:lnTo>
                    <a:lnTo>
                      <a:pt x="11208" y="17717"/>
                    </a:lnTo>
                    <a:lnTo>
                      <a:pt x="11722" y="18078"/>
                    </a:lnTo>
                    <a:lnTo>
                      <a:pt x="12217" y="18383"/>
                    </a:lnTo>
                    <a:lnTo>
                      <a:pt x="12635" y="18649"/>
                    </a:lnTo>
                    <a:lnTo>
                      <a:pt x="13340" y="19068"/>
                    </a:lnTo>
                    <a:lnTo>
                      <a:pt x="13796" y="19296"/>
                    </a:lnTo>
                    <a:lnTo>
                      <a:pt x="13948" y="19372"/>
                    </a:lnTo>
                    <a:lnTo>
                      <a:pt x="13435" y="17831"/>
                    </a:lnTo>
                    <a:lnTo>
                      <a:pt x="12845" y="16195"/>
                    </a:lnTo>
                    <a:lnTo>
                      <a:pt x="12141" y="14254"/>
                    </a:lnTo>
                    <a:lnTo>
                      <a:pt x="11741" y="13226"/>
                    </a:lnTo>
                    <a:lnTo>
                      <a:pt x="11322" y="12179"/>
                    </a:lnTo>
                    <a:lnTo>
                      <a:pt x="10904" y="11171"/>
                    </a:lnTo>
                    <a:lnTo>
                      <a:pt x="10466" y="10219"/>
                    </a:lnTo>
                    <a:lnTo>
                      <a:pt x="10028" y="9306"/>
                    </a:lnTo>
                    <a:lnTo>
                      <a:pt x="9610" y="8507"/>
                    </a:lnTo>
                    <a:lnTo>
                      <a:pt x="9400" y="8164"/>
                    </a:lnTo>
                    <a:lnTo>
                      <a:pt x="9210" y="7822"/>
                    </a:lnTo>
                    <a:lnTo>
                      <a:pt x="9020" y="7536"/>
                    </a:lnTo>
                    <a:lnTo>
                      <a:pt x="8830" y="7289"/>
                    </a:lnTo>
                    <a:lnTo>
                      <a:pt x="8392" y="6813"/>
                    </a:lnTo>
                    <a:lnTo>
                      <a:pt x="7878" y="6280"/>
                    </a:lnTo>
                    <a:lnTo>
                      <a:pt x="7269" y="5709"/>
                    </a:lnTo>
                    <a:lnTo>
                      <a:pt x="6603" y="5120"/>
                    </a:lnTo>
                    <a:lnTo>
                      <a:pt x="5899" y="4530"/>
                    </a:lnTo>
                    <a:lnTo>
                      <a:pt x="5157" y="3921"/>
                    </a:lnTo>
                    <a:lnTo>
                      <a:pt x="3673" y="2741"/>
                    </a:lnTo>
                    <a:lnTo>
                      <a:pt x="2265" y="1675"/>
                    </a:lnTo>
                    <a:lnTo>
                      <a:pt x="1104" y="800"/>
                    </a:lnTo>
                    <a:lnTo>
                      <a:pt x="0" y="1"/>
                    </a:lnTo>
                    <a:close/>
                    <a:moveTo>
                      <a:pt x="13948" y="19372"/>
                    </a:moveTo>
                    <a:lnTo>
                      <a:pt x="13948" y="19372"/>
                    </a:lnTo>
                    <a:lnTo>
                      <a:pt x="13948" y="19372"/>
                    </a:lnTo>
                    <a:close/>
                  </a:path>
                </a:pathLst>
              </a:custGeom>
              <a:solidFill>
                <a:srgbClr val="93A0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 name="Google Shape;275;p3"/>
              <p:cNvSpPr/>
              <p:nvPr/>
            </p:nvSpPr>
            <p:spPr>
              <a:xfrm>
                <a:off x="-1794125" y="-856350"/>
                <a:ext cx="348725" cy="484325"/>
              </a:xfrm>
              <a:custGeom>
                <a:avLst/>
                <a:gdLst/>
                <a:ahLst/>
                <a:cxnLst/>
                <a:rect l="l" t="t" r="r" b="b"/>
                <a:pathLst>
                  <a:path w="13949" h="19373" fill="none" extrusionOk="0">
                    <a:moveTo>
                      <a:pt x="13948" y="19372"/>
                    </a:moveTo>
                    <a:lnTo>
                      <a:pt x="13948" y="19372"/>
                    </a:lnTo>
                    <a:lnTo>
                      <a:pt x="13796" y="19296"/>
                    </a:lnTo>
                    <a:lnTo>
                      <a:pt x="13340" y="19068"/>
                    </a:lnTo>
                    <a:lnTo>
                      <a:pt x="12635" y="18649"/>
                    </a:lnTo>
                    <a:lnTo>
                      <a:pt x="12217" y="18383"/>
                    </a:lnTo>
                    <a:lnTo>
                      <a:pt x="11722" y="18078"/>
                    </a:lnTo>
                    <a:lnTo>
                      <a:pt x="11208" y="17717"/>
                    </a:lnTo>
                    <a:lnTo>
                      <a:pt x="10656" y="17298"/>
                    </a:lnTo>
                    <a:lnTo>
                      <a:pt x="10066" y="16861"/>
                    </a:lnTo>
                    <a:lnTo>
                      <a:pt x="9439" y="16347"/>
                    </a:lnTo>
                    <a:lnTo>
                      <a:pt x="8811" y="15814"/>
                    </a:lnTo>
                    <a:lnTo>
                      <a:pt x="8164" y="15205"/>
                    </a:lnTo>
                    <a:lnTo>
                      <a:pt x="7498" y="14558"/>
                    </a:lnTo>
                    <a:lnTo>
                      <a:pt x="6832" y="13854"/>
                    </a:lnTo>
                    <a:lnTo>
                      <a:pt x="6832" y="13854"/>
                    </a:lnTo>
                    <a:lnTo>
                      <a:pt x="6489" y="13473"/>
                    </a:lnTo>
                    <a:lnTo>
                      <a:pt x="6166" y="13055"/>
                    </a:lnTo>
                    <a:lnTo>
                      <a:pt x="5823" y="12617"/>
                    </a:lnTo>
                    <a:lnTo>
                      <a:pt x="5499" y="12141"/>
                    </a:lnTo>
                    <a:lnTo>
                      <a:pt x="5195" y="11647"/>
                    </a:lnTo>
                    <a:lnTo>
                      <a:pt x="4872" y="11133"/>
                    </a:lnTo>
                    <a:lnTo>
                      <a:pt x="4567" y="10600"/>
                    </a:lnTo>
                    <a:lnTo>
                      <a:pt x="4263" y="10067"/>
                    </a:lnTo>
                    <a:lnTo>
                      <a:pt x="3654" y="8925"/>
                    </a:lnTo>
                    <a:lnTo>
                      <a:pt x="3102" y="7765"/>
                    </a:lnTo>
                    <a:lnTo>
                      <a:pt x="2569" y="6604"/>
                    </a:lnTo>
                    <a:lnTo>
                      <a:pt x="2074" y="5481"/>
                    </a:lnTo>
                    <a:lnTo>
                      <a:pt x="1637" y="4396"/>
                    </a:lnTo>
                    <a:lnTo>
                      <a:pt x="1218" y="3369"/>
                    </a:lnTo>
                    <a:lnTo>
                      <a:pt x="875" y="2436"/>
                    </a:lnTo>
                    <a:lnTo>
                      <a:pt x="571" y="1618"/>
                    </a:lnTo>
                    <a:lnTo>
                      <a:pt x="152" y="438"/>
                    </a:lnTo>
                    <a:lnTo>
                      <a:pt x="0" y="1"/>
                    </a:lnTo>
                    <a:lnTo>
                      <a:pt x="0" y="1"/>
                    </a:lnTo>
                    <a:lnTo>
                      <a:pt x="1104" y="800"/>
                    </a:lnTo>
                    <a:lnTo>
                      <a:pt x="2265" y="1675"/>
                    </a:lnTo>
                    <a:lnTo>
                      <a:pt x="3673" y="2741"/>
                    </a:lnTo>
                    <a:lnTo>
                      <a:pt x="5157" y="3921"/>
                    </a:lnTo>
                    <a:lnTo>
                      <a:pt x="5899" y="4530"/>
                    </a:lnTo>
                    <a:lnTo>
                      <a:pt x="6603" y="5120"/>
                    </a:lnTo>
                    <a:lnTo>
                      <a:pt x="7269" y="5709"/>
                    </a:lnTo>
                    <a:lnTo>
                      <a:pt x="7878" y="6280"/>
                    </a:lnTo>
                    <a:lnTo>
                      <a:pt x="8392" y="6813"/>
                    </a:lnTo>
                    <a:lnTo>
                      <a:pt x="8830" y="7289"/>
                    </a:lnTo>
                    <a:lnTo>
                      <a:pt x="8830" y="7289"/>
                    </a:lnTo>
                    <a:lnTo>
                      <a:pt x="9020" y="7536"/>
                    </a:lnTo>
                    <a:lnTo>
                      <a:pt x="9210" y="7822"/>
                    </a:lnTo>
                    <a:lnTo>
                      <a:pt x="9400" y="8164"/>
                    </a:lnTo>
                    <a:lnTo>
                      <a:pt x="9610" y="8507"/>
                    </a:lnTo>
                    <a:lnTo>
                      <a:pt x="10028" y="9306"/>
                    </a:lnTo>
                    <a:lnTo>
                      <a:pt x="10466" y="10219"/>
                    </a:lnTo>
                    <a:lnTo>
                      <a:pt x="10904" y="11171"/>
                    </a:lnTo>
                    <a:lnTo>
                      <a:pt x="11322" y="12179"/>
                    </a:lnTo>
                    <a:lnTo>
                      <a:pt x="11741" y="13226"/>
                    </a:lnTo>
                    <a:lnTo>
                      <a:pt x="12141" y="14254"/>
                    </a:lnTo>
                    <a:lnTo>
                      <a:pt x="12845" y="16195"/>
                    </a:lnTo>
                    <a:lnTo>
                      <a:pt x="13435" y="17831"/>
                    </a:lnTo>
                    <a:lnTo>
                      <a:pt x="13948" y="19372"/>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 name="Google Shape;276;p3"/>
              <p:cNvSpPr/>
              <p:nvPr/>
            </p:nvSpPr>
            <p:spPr>
              <a:xfrm>
                <a:off x="-1794125" y="-856350"/>
                <a:ext cx="348725" cy="484325"/>
              </a:xfrm>
              <a:custGeom>
                <a:avLst/>
                <a:gdLst/>
                <a:ahLst/>
                <a:cxnLst/>
                <a:rect l="l" t="t" r="r" b="b"/>
                <a:pathLst>
                  <a:path w="13949" h="19373" extrusionOk="0">
                    <a:moveTo>
                      <a:pt x="0" y="1"/>
                    </a:moveTo>
                    <a:lnTo>
                      <a:pt x="761" y="1447"/>
                    </a:lnTo>
                    <a:lnTo>
                      <a:pt x="1560" y="2988"/>
                    </a:lnTo>
                    <a:lnTo>
                      <a:pt x="2550" y="4834"/>
                    </a:lnTo>
                    <a:lnTo>
                      <a:pt x="3616" y="6794"/>
                    </a:lnTo>
                    <a:lnTo>
                      <a:pt x="4681" y="8697"/>
                    </a:lnTo>
                    <a:lnTo>
                      <a:pt x="5176" y="9553"/>
                    </a:lnTo>
                    <a:lnTo>
                      <a:pt x="5652" y="10334"/>
                    </a:lnTo>
                    <a:lnTo>
                      <a:pt x="6070" y="11019"/>
                    </a:lnTo>
                    <a:lnTo>
                      <a:pt x="6432" y="11551"/>
                    </a:lnTo>
                    <a:lnTo>
                      <a:pt x="6812" y="12065"/>
                    </a:lnTo>
                    <a:lnTo>
                      <a:pt x="7269" y="12617"/>
                    </a:lnTo>
                    <a:lnTo>
                      <a:pt x="7802" y="13226"/>
                    </a:lnTo>
                    <a:lnTo>
                      <a:pt x="8373" y="13854"/>
                    </a:lnTo>
                    <a:lnTo>
                      <a:pt x="8982" y="14482"/>
                    </a:lnTo>
                    <a:lnTo>
                      <a:pt x="9610" y="15148"/>
                    </a:lnTo>
                    <a:lnTo>
                      <a:pt x="10866" y="16423"/>
                    </a:lnTo>
                    <a:lnTo>
                      <a:pt x="12046" y="17565"/>
                    </a:lnTo>
                    <a:lnTo>
                      <a:pt x="13035" y="18516"/>
                    </a:lnTo>
                    <a:lnTo>
                      <a:pt x="13948" y="19372"/>
                    </a:lnTo>
                    <a:lnTo>
                      <a:pt x="12902" y="18364"/>
                    </a:lnTo>
                    <a:lnTo>
                      <a:pt x="11817" y="17298"/>
                    </a:lnTo>
                    <a:lnTo>
                      <a:pt x="10523" y="15985"/>
                    </a:lnTo>
                    <a:lnTo>
                      <a:pt x="10504" y="16042"/>
                    </a:lnTo>
                    <a:lnTo>
                      <a:pt x="10181" y="15624"/>
                    </a:lnTo>
                    <a:lnTo>
                      <a:pt x="9134" y="14520"/>
                    </a:lnTo>
                    <a:lnTo>
                      <a:pt x="8126" y="13416"/>
                    </a:lnTo>
                    <a:lnTo>
                      <a:pt x="7688" y="12884"/>
                    </a:lnTo>
                    <a:lnTo>
                      <a:pt x="7269" y="12389"/>
                    </a:lnTo>
                    <a:lnTo>
                      <a:pt x="6908" y="11913"/>
                    </a:lnTo>
                    <a:lnTo>
                      <a:pt x="6603" y="11475"/>
                    </a:lnTo>
                    <a:lnTo>
                      <a:pt x="6204" y="10866"/>
                    </a:lnTo>
                    <a:lnTo>
                      <a:pt x="5747" y="10143"/>
                    </a:lnTo>
                    <a:lnTo>
                      <a:pt x="4738" y="8450"/>
                    </a:lnTo>
                    <a:lnTo>
                      <a:pt x="3654" y="6566"/>
                    </a:lnTo>
                    <a:lnTo>
                      <a:pt x="2569" y="4644"/>
                    </a:lnTo>
                    <a:lnTo>
                      <a:pt x="761" y="1390"/>
                    </a:lnTo>
                    <a:lnTo>
                      <a:pt x="0" y="1"/>
                    </a:lnTo>
                    <a:close/>
                  </a:path>
                </a:pathLst>
              </a:custGeom>
              <a:solidFill>
                <a:srgbClr val="BDBD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 name="Google Shape;277;p3"/>
              <p:cNvSpPr/>
              <p:nvPr/>
            </p:nvSpPr>
            <p:spPr>
              <a:xfrm>
                <a:off x="-1794125" y="-856350"/>
                <a:ext cx="348725" cy="484325"/>
              </a:xfrm>
              <a:custGeom>
                <a:avLst/>
                <a:gdLst/>
                <a:ahLst/>
                <a:cxnLst/>
                <a:rect l="l" t="t" r="r" b="b"/>
                <a:pathLst>
                  <a:path w="13949" h="19373" fill="none" extrusionOk="0">
                    <a:moveTo>
                      <a:pt x="0" y="1"/>
                    </a:moveTo>
                    <a:lnTo>
                      <a:pt x="0" y="1"/>
                    </a:lnTo>
                    <a:lnTo>
                      <a:pt x="761" y="1447"/>
                    </a:lnTo>
                    <a:lnTo>
                      <a:pt x="1560" y="2988"/>
                    </a:lnTo>
                    <a:lnTo>
                      <a:pt x="2550" y="4834"/>
                    </a:lnTo>
                    <a:lnTo>
                      <a:pt x="3616" y="6794"/>
                    </a:lnTo>
                    <a:lnTo>
                      <a:pt x="4681" y="8697"/>
                    </a:lnTo>
                    <a:lnTo>
                      <a:pt x="5176" y="9553"/>
                    </a:lnTo>
                    <a:lnTo>
                      <a:pt x="5652" y="10334"/>
                    </a:lnTo>
                    <a:lnTo>
                      <a:pt x="6070" y="11019"/>
                    </a:lnTo>
                    <a:lnTo>
                      <a:pt x="6432" y="11551"/>
                    </a:lnTo>
                    <a:lnTo>
                      <a:pt x="6432" y="11551"/>
                    </a:lnTo>
                    <a:lnTo>
                      <a:pt x="6812" y="12065"/>
                    </a:lnTo>
                    <a:lnTo>
                      <a:pt x="7269" y="12617"/>
                    </a:lnTo>
                    <a:lnTo>
                      <a:pt x="7802" y="13226"/>
                    </a:lnTo>
                    <a:lnTo>
                      <a:pt x="8373" y="13854"/>
                    </a:lnTo>
                    <a:lnTo>
                      <a:pt x="8982" y="14482"/>
                    </a:lnTo>
                    <a:lnTo>
                      <a:pt x="9610" y="15148"/>
                    </a:lnTo>
                    <a:lnTo>
                      <a:pt x="10866" y="16423"/>
                    </a:lnTo>
                    <a:lnTo>
                      <a:pt x="12046" y="17565"/>
                    </a:lnTo>
                    <a:lnTo>
                      <a:pt x="13035" y="18516"/>
                    </a:lnTo>
                    <a:lnTo>
                      <a:pt x="13948" y="19372"/>
                    </a:lnTo>
                    <a:lnTo>
                      <a:pt x="13948" y="19372"/>
                    </a:lnTo>
                    <a:lnTo>
                      <a:pt x="12902" y="18364"/>
                    </a:lnTo>
                    <a:lnTo>
                      <a:pt x="11817" y="17298"/>
                    </a:lnTo>
                    <a:lnTo>
                      <a:pt x="10523" y="15985"/>
                    </a:lnTo>
                    <a:lnTo>
                      <a:pt x="10504" y="16042"/>
                    </a:lnTo>
                    <a:lnTo>
                      <a:pt x="10181" y="15624"/>
                    </a:lnTo>
                    <a:lnTo>
                      <a:pt x="10181" y="15624"/>
                    </a:lnTo>
                    <a:lnTo>
                      <a:pt x="9134" y="14520"/>
                    </a:lnTo>
                    <a:lnTo>
                      <a:pt x="8126" y="13416"/>
                    </a:lnTo>
                    <a:lnTo>
                      <a:pt x="7688" y="12884"/>
                    </a:lnTo>
                    <a:lnTo>
                      <a:pt x="7269" y="12389"/>
                    </a:lnTo>
                    <a:lnTo>
                      <a:pt x="6908" y="11913"/>
                    </a:lnTo>
                    <a:lnTo>
                      <a:pt x="6603" y="11475"/>
                    </a:lnTo>
                    <a:lnTo>
                      <a:pt x="6603" y="11475"/>
                    </a:lnTo>
                    <a:lnTo>
                      <a:pt x="6204" y="10866"/>
                    </a:lnTo>
                    <a:lnTo>
                      <a:pt x="5747" y="10143"/>
                    </a:lnTo>
                    <a:lnTo>
                      <a:pt x="4738" y="8450"/>
                    </a:lnTo>
                    <a:lnTo>
                      <a:pt x="3654" y="6566"/>
                    </a:lnTo>
                    <a:lnTo>
                      <a:pt x="2569" y="4644"/>
                    </a:lnTo>
                    <a:lnTo>
                      <a:pt x="761" y="1390"/>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 name="Google Shape;278;p3"/>
              <p:cNvSpPr/>
              <p:nvPr/>
            </p:nvSpPr>
            <p:spPr>
              <a:xfrm>
                <a:off x="-1716600" y="-791650"/>
                <a:ext cx="93275" cy="199350"/>
              </a:xfrm>
              <a:custGeom>
                <a:avLst/>
                <a:gdLst/>
                <a:ahLst/>
                <a:cxnLst/>
                <a:rect l="l" t="t" r="r" b="b"/>
                <a:pathLst>
                  <a:path w="3731" h="7974" extrusionOk="0">
                    <a:moveTo>
                      <a:pt x="362" y="1"/>
                    </a:moveTo>
                    <a:lnTo>
                      <a:pt x="1" y="3007"/>
                    </a:lnTo>
                    <a:lnTo>
                      <a:pt x="324" y="3616"/>
                    </a:lnTo>
                    <a:lnTo>
                      <a:pt x="1124" y="5062"/>
                    </a:lnTo>
                    <a:lnTo>
                      <a:pt x="1580" y="5919"/>
                    </a:lnTo>
                    <a:lnTo>
                      <a:pt x="2075" y="6718"/>
                    </a:lnTo>
                    <a:lnTo>
                      <a:pt x="2532" y="7441"/>
                    </a:lnTo>
                    <a:lnTo>
                      <a:pt x="2722" y="7727"/>
                    </a:lnTo>
                    <a:lnTo>
                      <a:pt x="2912" y="7974"/>
                    </a:lnTo>
                    <a:lnTo>
                      <a:pt x="3731" y="2741"/>
                    </a:lnTo>
                    <a:lnTo>
                      <a:pt x="362" y="1"/>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 name="Google Shape;279;p3"/>
              <p:cNvSpPr/>
              <p:nvPr/>
            </p:nvSpPr>
            <p:spPr>
              <a:xfrm>
                <a:off x="-1450175" y="-743125"/>
                <a:ext cx="56625" cy="466725"/>
              </a:xfrm>
              <a:custGeom>
                <a:avLst/>
                <a:gdLst/>
                <a:ahLst/>
                <a:cxnLst/>
                <a:rect l="l" t="t" r="r" b="b"/>
                <a:pathLst>
                  <a:path w="2265" h="18669" extrusionOk="0">
                    <a:moveTo>
                      <a:pt x="2265" y="1"/>
                    </a:moveTo>
                    <a:lnTo>
                      <a:pt x="1846" y="419"/>
                    </a:lnTo>
                    <a:lnTo>
                      <a:pt x="1637" y="2627"/>
                    </a:lnTo>
                    <a:lnTo>
                      <a:pt x="1408" y="4910"/>
                    </a:lnTo>
                    <a:lnTo>
                      <a:pt x="1142" y="7555"/>
                    </a:lnTo>
                    <a:lnTo>
                      <a:pt x="837" y="10238"/>
                    </a:lnTo>
                    <a:lnTo>
                      <a:pt x="685" y="11513"/>
                    </a:lnTo>
                    <a:lnTo>
                      <a:pt x="533" y="12674"/>
                    </a:lnTo>
                    <a:lnTo>
                      <a:pt x="400" y="13702"/>
                    </a:lnTo>
                    <a:lnTo>
                      <a:pt x="248" y="14539"/>
                    </a:lnTo>
                    <a:lnTo>
                      <a:pt x="114" y="15148"/>
                    </a:lnTo>
                    <a:lnTo>
                      <a:pt x="57" y="15376"/>
                    </a:lnTo>
                    <a:lnTo>
                      <a:pt x="0" y="15510"/>
                    </a:lnTo>
                    <a:lnTo>
                      <a:pt x="0" y="18668"/>
                    </a:lnTo>
                    <a:lnTo>
                      <a:pt x="2265" y="1"/>
                    </a:lnTo>
                    <a:close/>
                  </a:path>
                </a:pathLst>
              </a:custGeom>
              <a:solidFill>
                <a:srgbClr val="935E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 name="Google Shape;280;p3"/>
              <p:cNvSpPr/>
              <p:nvPr/>
            </p:nvSpPr>
            <p:spPr>
              <a:xfrm>
                <a:off x="-1450175" y="-743125"/>
                <a:ext cx="56625" cy="466725"/>
              </a:xfrm>
              <a:custGeom>
                <a:avLst/>
                <a:gdLst/>
                <a:ahLst/>
                <a:cxnLst/>
                <a:rect l="l" t="t" r="r" b="b"/>
                <a:pathLst>
                  <a:path w="2265" h="18669" fill="none" extrusionOk="0">
                    <a:moveTo>
                      <a:pt x="0" y="18668"/>
                    </a:moveTo>
                    <a:lnTo>
                      <a:pt x="2265" y="1"/>
                    </a:lnTo>
                    <a:lnTo>
                      <a:pt x="1846" y="419"/>
                    </a:lnTo>
                    <a:lnTo>
                      <a:pt x="1846" y="419"/>
                    </a:lnTo>
                    <a:lnTo>
                      <a:pt x="1637" y="2627"/>
                    </a:lnTo>
                    <a:lnTo>
                      <a:pt x="1408" y="4910"/>
                    </a:lnTo>
                    <a:lnTo>
                      <a:pt x="1142" y="7555"/>
                    </a:lnTo>
                    <a:lnTo>
                      <a:pt x="837" y="10238"/>
                    </a:lnTo>
                    <a:lnTo>
                      <a:pt x="685" y="11513"/>
                    </a:lnTo>
                    <a:lnTo>
                      <a:pt x="533" y="12674"/>
                    </a:lnTo>
                    <a:lnTo>
                      <a:pt x="400" y="13702"/>
                    </a:lnTo>
                    <a:lnTo>
                      <a:pt x="248" y="14539"/>
                    </a:lnTo>
                    <a:lnTo>
                      <a:pt x="114" y="15148"/>
                    </a:lnTo>
                    <a:lnTo>
                      <a:pt x="57" y="15376"/>
                    </a:lnTo>
                    <a:lnTo>
                      <a:pt x="0" y="15510"/>
                    </a:lnTo>
                    <a:lnTo>
                      <a:pt x="0" y="18668"/>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 name="Google Shape;281;p3"/>
              <p:cNvSpPr/>
              <p:nvPr/>
            </p:nvSpPr>
            <p:spPr>
              <a:xfrm>
                <a:off x="-1485875" y="-653200"/>
                <a:ext cx="68075" cy="1406750"/>
              </a:xfrm>
              <a:custGeom>
                <a:avLst/>
                <a:gdLst/>
                <a:ahLst/>
                <a:cxnLst/>
                <a:rect l="l" t="t" r="r" b="b"/>
                <a:pathLst>
                  <a:path w="2723" h="56270" extrusionOk="0">
                    <a:moveTo>
                      <a:pt x="1923" y="0"/>
                    </a:moveTo>
                    <a:lnTo>
                      <a:pt x="172" y="4358"/>
                    </a:lnTo>
                    <a:lnTo>
                      <a:pt x="382" y="15909"/>
                    </a:lnTo>
                    <a:lnTo>
                      <a:pt x="458" y="16708"/>
                    </a:lnTo>
                    <a:lnTo>
                      <a:pt x="515" y="17450"/>
                    </a:lnTo>
                    <a:lnTo>
                      <a:pt x="553" y="18154"/>
                    </a:lnTo>
                    <a:lnTo>
                      <a:pt x="553" y="18801"/>
                    </a:lnTo>
                    <a:lnTo>
                      <a:pt x="534" y="19391"/>
                    </a:lnTo>
                    <a:lnTo>
                      <a:pt x="496" y="19943"/>
                    </a:lnTo>
                    <a:lnTo>
                      <a:pt x="458" y="20438"/>
                    </a:lnTo>
                    <a:lnTo>
                      <a:pt x="401" y="20875"/>
                    </a:lnTo>
                    <a:lnTo>
                      <a:pt x="324" y="21275"/>
                    </a:lnTo>
                    <a:lnTo>
                      <a:pt x="267" y="21617"/>
                    </a:lnTo>
                    <a:lnTo>
                      <a:pt x="134" y="22131"/>
                    </a:lnTo>
                    <a:lnTo>
                      <a:pt x="39" y="22455"/>
                    </a:lnTo>
                    <a:lnTo>
                      <a:pt x="1" y="22550"/>
                    </a:lnTo>
                    <a:lnTo>
                      <a:pt x="762" y="56251"/>
                    </a:lnTo>
                    <a:lnTo>
                      <a:pt x="2722" y="56270"/>
                    </a:lnTo>
                    <a:lnTo>
                      <a:pt x="1371" y="29343"/>
                    </a:lnTo>
                    <a:lnTo>
                      <a:pt x="1314" y="28068"/>
                    </a:lnTo>
                    <a:lnTo>
                      <a:pt x="1257" y="26641"/>
                    </a:lnTo>
                    <a:lnTo>
                      <a:pt x="1219" y="24852"/>
                    </a:lnTo>
                    <a:lnTo>
                      <a:pt x="1200" y="22816"/>
                    </a:lnTo>
                    <a:lnTo>
                      <a:pt x="1200" y="20628"/>
                    </a:lnTo>
                    <a:lnTo>
                      <a:pt x="1219" y="19524"/>
                    </a:lnTo>
                    <a:lnTo>
                      <a:pt x="1257" y="18440"/>
                    </a:lnTo>
                    <a:lnTo>
                      <a:pt x="1295" y="17355"/>
                    </a:lnTo>
                    <a:lnTo>
                      <a:pt x="1371" y="16327"/>
                    </a:lnTo>
                    <a:lnTo>
                      <a:pt x="1504" y="14063"/>
                    </a:lnTo>
                    <a:lnTo>
                      <a:pt x="1618" y="11494"/>
                    </a:lnTo>
                    <a:lnTo>
                      <a:pt x="1714" y="8773"/>
                    </a:lnTo>
                    <a:lnTo>
                      <a:pt x="1790" y="6128"/>
                    </a:lnTo>
                    <a:lnTo>
                      <a:pt x="1885" y="1789"/>
                    </a:lnTo>
                    <a:lnTo>
                      <a:pt x="1923" y="0"/>
                    </a:lnTo>
                    <a:close/>
                  </a:path>
                </a:pathLst>
              </a:custGeom>
              <a:solidFill>
                <a:srgbClr val="935E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 name="Google Shape;282;p3"/>
              <p:cNvSpPr/>
              <p:nvPr/>
            </p:nvSpPr>
            <p:spPr>
              <a:xfrm>
                <a:off x="-1485875" y="-653200"/>
                <a:ext cx="68075" cy="1406750"/>
              </a:xfrm>
              <a:custGeom>
                <a:avLst/>
                <a:gdLst/>
                <a:ahLst/>
                <a:cxnLst/>
                <a:rect l="l" t="t" r="r" b="b"/>
                <a:pathLst>
                  <a:path w="2723" h="56270" fill="none" extrusionOk="0">
                    <a:moveTo>
                      <a:pt x="762" y="56251"/>
                    </a:moveTo>
                    <a:lnTo>
                      <a:pt x="1" y="22550"/>
                    </a:lnTo>
                    <a:lnTo>
                      <a:pt x="1" y="22550"/>
                    </a:lnTo>
                    <a:lnTo>
                      <a:pt x="39" y="22455"/>
                    </a:lnTo>
                    <a:lnTo>
                      <a:pt x="134" y="22131"/>
                    </a:lnTo>
                    <a:lnTo>
                      <a:pt x="267" y="21617"/>
                    </a:lnTo>
                    <a:lnTo>
                      <a:pt x="324" y="21275"/>
                    </a:lnTo>
                    <a:lnTo>
                      <a:pt x="401" y="20875"/>
                    </a:lnTo>
                    <a:lnTo>
                      <a:pt x="458" y="20438"/>
                    </a:lnTo>
                    <a:lnTo>
                      <a:pt x="496" y="19943"/>
                    </a:lnTo>
                    <a:lnTo>
                      <a:pt x="534" y="19391"/>
                    </a:lnTo>
                    <a:lnTo>
                      <a:pt x="553" y="18801"/>
                    </a:lnTo>
                    <a:lnTo>
                      <a:pt x="553" y="18154"/>
                    </a:lnTo>
                    <a:lnTo>
                      <a:pt x="515" y="17450"/>
                    </a:lnTo>
                    <a:lnTo>
                      <a:pt x="458" y="16708"/>
                    </a:lnTo>
                    <a:lnTo>
                      <a:pt x="382" y="15909"/>
                    </a:lnTo>
                    <a:lnTo>
                      <a:pt x="172" y="4358"/>
                    </a:lnTo>
                    <a:lnTo>
                      <a:pt x="1923" y="0"/>
                    </a:lnTo>
                    <a:lnTo>
                      <a:pt x="1923" y="0"/>
                    </a:lnTo>
                    <a:lnTo>
                      <a:pt x="1885" y="1789"/>
                    </a:lnTo>
                    <a:lnTo>
                      <a:pt x="1790" y="6128"/>
                    </a:lnTo>
                    <a:lnTo>
                      <a:pt x="1714" y="8773"/>
                    </a:lnTo>
                    <a:lnTo>
                      <a:pt x="1618" y="11494"/>
                    </a:lnTo>
                    <a:lnTo>
                      <a:pt x="1504" y="14063"/>
                    </a:lnTo>
                    <a:lnTo>
                      <a:pt x="1371" y="16327"/>
                    </a:lnTo>
                    <a:lnTo>
                      <a:pt x="1371" y="16327"/>
                    </a:lnTo>
                    <a:lnTo>
                      <a:pt x="1295" y="17355"/>
                    </a:lnTo>
                    <a:lnTo>
                      <a:pt x="1257" y="18440"/>
                    </a:lnTo>
                    <a:lnTo>
                      <a:pt x="1219" y="19524"/>
                    </a:lnTo>
                    <a:lnTo>
                      <a:pt x="1200" y="20628"/>
                    </a:lnTo>
                    <a:lnTo>
                      <a:pt x="1200" y="22816"/>
                    </a:lnTo>
                    <a:lnTo>
                      <a:pt x="1219" y="24852"/>
                    </a:lnTo>
                    <a:lnTo>
                      <a:pt x="1257" y="26641"/>
                    </a:lnTo>
                    <a:lnTo>
                      <a:pt x="1314" y="28068"/>
                    </a:lnTo>
                    <a:lnTo>
                      <a:pt x="1371" y="29343"/>
                    </a:lnTo>
                    <a:lnTo>
                      <a:pt x="2722" y="56270"/>
                    </a:lnTo>
                    <a:lnTo>
                      <a:pt x="762" y="5625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 name="Google Shape;283;p3"/>
              <p:cNvSpPr/>
              <p:nvPr/>
            </p:nvSpPr>
            <p:spPr>
              <a:xfrm>
                <a:off x="-1481575" y="-653200"/>
                <a:ext cx="43775" cy="108950"/>
              </a:xfrm>
              <a:custGeom>
                <a:avLst/>
                <a:gdLst/>
                <a:ahLst/>
                <a:cxnLst/>
                <a:rect l="l" t="t" r="r" b="b"/>
                <a:pathLst>
                  <a:path w="1751" h="4358" extrusionOk="0">
                    <a:moveTo>
                      <a:pt x="1751" y="0"/>
                    </a:moveTo>
                    <a:lnTo>
                      <a:pt x="1504" y="305"/>
                    </a:lnTo>
                    <a:lnTo>
                      <a:pt x="1275" y="647"/>
                    </a:lnTo>
                    <a:lnTo>
                      <a:pt x="1066" y="990"/>
                    </a:lnTo>
                    <a:lnTo>
                      <a:pt x="876" y="1351"/>
                    </a:lnTo>
                    <a:lnTo>
                      <a:pt x="723" y="1713"/>
                    </a:lnTo>
                    <a:lnTo>
                      <a:pt x="571" y="2074"/>
                    </a:lnTo>
                    <a:lnTo>
                      <a:pt x="457" y="2436"/>
                    </a:lnTo>
                    <a:lnTo>
                      <a:pt x="343" y="2778"/>
                    </a:lnTo>
                    <a:lnTo>
                      <a:pt x="191" y="3387"/>
                    </a:lnTo>
                    <a:lnTo>
                      <a:pt x="76" y="3901"/>
                    </a:lnTo>
                    <a:lnTo>
                      <a:pt x="0" y="4358"/>
                    </a:lnTo>
                    <a:lnTo>
                      <a:pt x="0" y="4358"/>
                    </a:lnTo>
                    <a:lnTo>
                      <a:pt x="133" y="4320"/>
                    </a:lnTo>
                    <a:lnTo>
                      <a:pt x="267" y="4263"/>
                    </a:lnTo>
                    <a:lnTo>
                      <a:pt x="400" y="4206"/>
                    </a:lnTo>
                    <a:lnTo>
                      <a:pt x="514" y="4111"/>
                    </a:lnTo>
                    <a:lnTo>
                      <a:pt x="609" y="3996"/>
                    </a:lnTo>
                    <a:lnTo>
                      <a:pt x="723" y="3882"/>
                    </a:lnTo>
                    <a:lnTo>
                      <a:pt x="818" y="3749"/>
                    </a:lnTo>
                    <a:lnTo>
                      <a:pt x="895" y="3597"/>
                    </a:lnTo>
                    <a:lnTo>
                      <a:pt x="1066" y="3254"/>
                    </a:lnTo>
                    <a:lnTo>
                      <a:pt x="1218" y="2893"/>
                    </a:lnTo>
                    <a:lnTo>
                      <a:pt x="1332" y="2512"/>
                    </a:lnTo>
                    <a:lnTo>
                      <a:pt x="1427" y="2112"/>
                    </a:lnTo>
                    <a:lnTo>
                      <a:pt x="1523" y="1713"/>
                    </a:lnTo>
                    <a:lnTo>
                      <a:pt x="1599" y="1332"/>
                    </a:lnTo>
                    <a:lnTo>
                      <a:pt x="1694" y="647"/>
                    </a:lnTo>
                    <a:lnTo>
                      <a:pt x="1751" y="171"/>
                    </a:lnTo>
                    <a:lnTo>
                      <a:pt x="1751" y="0"/>
                    </a:lnTo>
                    <a:close/>
                  </a:path>
                </a:pathLst>
              </a:custGeom>
              <a:solidFill>
                <a:srgbClr val="6D43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 name="Google Shape;284;p3"/>
              <p:cNvSpPr/>
              <p:nvPr/>
            </p:nvSpPr>
            <p:spPr>
              <a:xfrm>
                <a:off x="-1534875" y="-592325"/>
                <a:ext cx="61875" cy="502875"/>
              </a:xfrm>
              <a:custGeom>
                <a:avLst/>
                <a:gdLst/>
                <a:ahLst/>
                <a:cxnLst/>
                <a:rect l="l" t="t" r="r" b="b"/>
                <a:pathLst>
                  <a:path w="2475" h="20115" extrusionOk="0">
                    <a:moveTo>
                      <a:pt x="1" y="1"/>
                    </a:moveTo>
                    <a:lnTo>
                      <a:pt x="1961" y="20115"/>
                    </a:lnTo>
                    <a:lnTo>
                      <a:pt x="2075" y="19982"/>
                    </a:lnTo>
                    <a:lnTo>
                      <a:pt x="2189" y="19810"/>
                    </a:lnTo>
                    <a:lnTo>
                      <a:pt x="2265" y="19639"/>
                    </a:lnTo>
                    <a:lnTo>
                      <a:pt x="2342" y="19449"/>
                    </a:lnTo>
                    <a:lnTo>
                      <a:pt x="2399" y="19259"/>
                    </a:lnTo>
                    <a:lnTo>
                      <a:pt x="2437" y="19068"/>
                    </a:lnTo>
                    <a:lnTo>
                      <a:pt x="2475" y="18688"/>
                    </a:lnTo>
                    <a:lnTo>
                      <a:pt x="2475" y="18345"/>
                    </a:lnTo>
                    <a:lnTo>
                      <a:pt x="2475" y="18060"/>
                    </a:lnTo>
                    <a:lnTo>
                      <a:pt x="2437" y="17793"/>
                    </a:lnTo>
                    <a:lnTo>
                      <a:pt x="2380" y="17717"/>
                    </a:lnTo>
                    <a:lnTo>
                      <a:pt x="2342" y="17622"/>
                    </a:lnTo>
                    <a:lnTo>
                      <a:pt x="2227" y="17394"/>
                    </a:lnTo>
                    <a:lnTo>
                      <a:pt x="2132" y="17070"/>
                    </a:lnTo>
                    <a:lnTo>
                      <a:pt x="2037" y="16671"/>
                    </a:lnTo>
                    <a:lnTo>
                      <a:pt x="1942" y="16214"/>
                    </a:lnTo>
                    <a:lnTo>
                      <a:pt x="1847" y="15700"/>
                    </a:lnTo>
                    <a:lnTo>
                      <a:pt x="1676" y="14501"/>
                    </a:lnTo>
                    <a:lnTo>
                      <a:pt x="1504" y="13112"/>
                    </a:lnTo>
                    <a:lnTo>
                      <a:pt x="1352" y="11628"/>
                    </a:lnTo>
                    <a:lnTo>
                      <a:pt x="1219" y="10048"/>
                    </a:lnTo>
                    <a:lnTo>
                      <a:pt x="1086" y="8431"/>
                    </a:lnTo>
                    <a:lnTo>
                      <a:pt x="857" y="5310"/>
                    </a:lnTo>
                    <a:lnTo>
                      <a:pt x="686" y="2608"/>
                    </a:lnTo>
                    <a:lnTo>
                      <a:pt x="553" y="1"/>
                    </a:lnTo>
                    <a:close/>
                  </a:path>
                </a:pathLst>
              </a:custGeom>
              <a:solidFill>
                <a:srgbClr val="ACBB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 name="Google Shape;285;p3"/>
              <p:cNvSpPr/>
              <p:nvPr/>
            </p:nvSpPr>
            <p:spPr>
              <a:xfrm>
                <a:off x="-1539625" y="-549500"/>
                <a:ext cx="38575" cy="92800"/>
              </a:xfrm>
              <a:custGeom>
                <a:avLst/>
                <a:gdLst/>
                <a:ahLst/>
                <a:cxnLst/>
                <a:rect l="l" t="t" r="r" b="b"/>
                <a:pathLst>
                  <a:path w="1543" h="3712" extrusionOk="0">
                    <a:moveTo>
                      <a:pt x="1180" y="1"/>
                    </a:moveTo>
                    <a:lnTo>
                      <a:pt x="1" y="3350"/>
                    </a:lnTo>
                    <a:lnTo>
                      <a:pt x="343" y="3711"/>
                    </a:lnTo>
                    <a:lnTo>
                      <a:pt x="1542" y="914"/>
                    </a:lnTo>
                    <a:lnTo>
                      <a:pt x="1180" y="1"/>
                    </a:lnTo>
                    <a:close/>
                  </a:path>
                </a:pathLst>
              </a:custGeom>
              <a:solidFill>
                <a:srgbClr val="9B9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 name="Google Shape;286;p3"/>
              <p:cNvSpPr/>
              <p:nvPr/>
            </p:nvSpPr>
            <p:spPr>
              <a:xfrm>
                <a:off x="-1539625" y="-549500"/>
                <a:ext cx="38575" cy="92800"/>
              </a:xfrm>
              <a:custGeom>
                <a:avLst/>
                <a:gdLst/>
                <a:ahLst/>
                <a:cxnLst/>
                <a:rect l="l" t="t" r="r" b="b"/>
                <a:pathLst>
                  <a:path w="1543" h="3712" fill="none" extrusionOk="0">
                    <a:moveTo>
                      <a:pt x="1180" y="1"/>
                    </a:moveTo>
                    <a:lnTo>
                      <a:pt x="1" y="3350"/>
                    </a:lnTo>
                    <a:lnTo>
                      <a:pt x="1" y="3350"/>
                    </a:lnTo>
                    <a:lnTo>
                      <a:pt x="1" y="3350"/>
                    </a:lnTo>
                    <a:lnTo>
                      <a:pt x="343" y="3711"/>
                    </a:lnTo>
                    <a:lnTo>
                      <a:pt x="1542" y="914"/>
                    </a:lnTo>
                    <a:lnTo>
                      <a:pt x="118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 name="Google Shape;287;p3"/>
              <p:cNvSpPr/>
              <p:nvPr/>
            </p:nvSpPr>
            <p:spPr>
              <a:xfrm>
                <a:off x="-1539625" y="-465775"/>
                <a:ext cx="8600" cy="10500"/>
              </a:xfrm>
              <a:custGeom>
                <a:avLst/>
                <a:gdLst/>
                <a:ahLst/>
                <a:cxnLst/>
                <a:rect l="l" t="t" r="r" b="b"/>
                <a:pathLst>
                  <a:path w="344" h="420" extrusionOk="0">
                    <a:moveTo>
                      <a:pt x="1" y="1"/>
                    </a:moveTo>
                    <a:lnTo>
                      <a:pt x="324" y="419"/>
                    </a:lnTo>
                    <a:lnTo>
                      <a:pt x="343" y="362"/>
                    </a:lnTo>
                    <a:lnTo>
                      <a:pt x="1" y="1"/>
                    </a:lnTo>
                    <a:close/>
                  </a:path>
                </a:pathLst>
              </a:custGeom>
              <a:solidFill>
                <a:srgbClr val="ADA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 name="Google Shape;288;p3"/>
              <p:cNvSpPr/>
              <p:nvPr/>
            </p:nvSpPr>
            <p:spPr>
              <a:xfrm>
                <a:off x="-1539625" y="-465775"/>
                <a:ext cx="8600" cy="10500"/>
              </a:xfrm>
              <a:custGeom>
                <a:avLst/>
                <a:gdLst/>
                <a:ahLst/>
                <a:cxnLst/>
                <a:rect l="l" t="t" r="r" b="b"/>
                <a:pathLst>
                  <a:path w="344" h="420" fill="none" extrusionOk="0">
                    <a:moveTo>
                      <a:pt x="1" y="1"/>
                    </a:moveTo>
                    <a:lnTo>
                      <a:pt x="324" y="419"/>
                    </a:lnTo>
                    <a:lnTo>
                      <a:pt x="343" y="362"/>
                    </a:lnTo>
                    <a:lnTo>
                      <a:pt x="343" y="362"/>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 name="Google Shape;289;p3"/>
              <p:cNvSpPr/>
              <p:nvPr/>
            </p:nvSpPr>
            <p:spPr>
              <a:xfrm>
                <a:off x="-1393575" y="-448175"/>
                <a:ext cx="515725" cy="463400"/>
              </a:xfrm>
              <a:custGeom>
                <a:avLst/>
                <a:gdLst/>
                <a:ahLst/>
                <a:cxnLst/>
                <a:rect l="l" t="t" r="r" b="b"/>
                <a:pathLst>
                  <a:path w="20629" h="18536" extrusionOk="0">
                    <a:moveTo>
                      <a:pt x="15566" y="1"/>
                    </a:moveTo>
                    <a:lnTo>
                      <a:pt x="14292" y="20"/>
                    </a:lnTo>
                    <a:lnTo>
                      <a:pt x="12979" y="58"/>
                    </a:lnTo>
                    <a:lnTo>
                      <a:pt x="11646" y="96"/>
                    </a:lnTo>
                    <a:lnTo>
                      <a:pt x="10314" y="191"/>
                    </a:lnTo>
                    <a:lnTo>
                      <a:pt x="9001" y="286"/>
                    </a:lnTo>
                    <a:lnTo>
                      <a:pt x="7745" y="419"/>
                    </a:lnTo>
                    <a:lnTo>
                      <a:pt x="7156" y="515"/>
                    </a:lnTo>
                    <a:lnTo>
                      <a:pt x="6585" y="591"/>
                    </a:lnTo>
                    <a:lnTo>
                      <a:pt x="6033" y="705"/>
                    </a:lnTo>
                    <a:lnTo>
                      <a:pt x="5519" y="800"/>
                    </a:lnTo>
                    <a:lnTo>
                      <a:pt x="5043" y="933"/>
                    </a:lnTo>
                    <a:lnTo>
                      <a:pt x="4606" y="1047"/>
                    </a:lnTo>
                    <a:lnTo>
                      <a:pt x="4396" y="1124"/>
                    </a:lnTo>
                    <a:lnTo>
                      <a:pt x="4206" y="1238"/>
                    </a:lnTo>
                    <a:lnTo>
                      <a:pt x="3997" y="1352"/>
                    </a:lnTo>
                    <a:lnTo>
                      <a:pt x="3806" y="1485"/>
                    </a:lnTo>
                    <a:lnTo>
                      <a:pt x="3635" y="1637"/>
                    </a:lnTo>
                    <a:lnTo>
                      <a:pt x="3445" y="1828"/>
                    </a:lnTo>
                    <a:lnTo>
                      <a:pt x="3293" y="2018"/>
                    </a:lnTo>
                    <a:lnTo>
                      <a:pt x="3121" y="2227"/>
                    </a:lnTo>
                    <a:lnTo>
                      <a:pt x="2950" y="2437"/>
                    </a:lnTo>
                    <a:lnTo>
                      <a:pt x="2798" y="2684"/>
                    </a:lnTo>
                    <a:lnTo>
                      <a:pt x="2665" y="2931"/>
                    </a:lnTo>
                    <a:lnTo>
                      <a:pt x="2512" y="3198"/>
                    </a:lnTo>
                    <a:lnTo>
                      <a:pt x="2246" y="3769"/>
                    </a:lnTo>
                    <a:lnTo>
                      <a:pt x="1999" y="4397"/>
                    </a:lnTo>
                    <a:lnTo>
                      <a:pt x="1751" y="5044"/>
                    </a:lnTo>
                    <a:lnTo>
                      <a:pt x="1542" y="5748"/>
                    </a:lnTo>
                    <a:lnTo>
                      <a:pt x="1352" y="6471"/>
                    </a:lnTo>
                    <a:lnTo>
                      <a:pt x="1180" y="7213"/>
                    </a:lnTo>
                    <a:lnTo>
                      <a:pt x="1009" y="7974"/>
                    </a:lnTo>
                    <a:lnTo>
                      <a:pt x="876" y="8754"/>
                    </a:lnTo>
                    <a:lnTo>
                      <a:pt x="743" y="9553"/>
                    </a:lnTo>
                    <a:lnTo>
                      <a:pt x="629" y="10334"/>
                    </a:lnTo>
                    <a:lnTo>
                      <a:pt x="514" y="11114"/>
                    </a:lnTo>
                    <a:lnTo>
                      <a:pt x="419" y="11894"/>
                    </a:lnTo>
                    <a:lnTo>
                      <a:pt x="267" y="13378"/>
                    </a:lnTo>
                    <a:lnTo>
                      <a:pt x="172" y="14767"/>
                    </a:lnTo>
                    <a:lnTo>
                      <a:pt x="96" y="16004"/>
                    </a:lnTo>
                    <a:lnTo>
                      <a:pt x="39" y="17032"/>
                    </a:lnTo>
                    <a:lnTo>
                      <a:pt x="20" y="17831"/>
                    </a:lnTo>
                    <a:lnTo>
                      <a:pt x="1" y="18535"/>
                    </a:lnTo>
                    <a:lnTo>
                      <a:pt x="362" y="18002"/>
                    </a:lnTo>
                    <a:lnTo>
                      <a:pt x="1333" y="16613"/>
                    </a:lnTo>
                    <a:lnTo>
                      <a:pt x="2760" y="14596"/>
                    </a:lnTo>
                    <a:lnTo>
                      <a:pt x="3597" y="13435"/>
                    </a:lnTo>
                    <a:lnTo>
                      <a:pt x="4511" y="12218"/>
                    </a:lnTo>
                    <a:lnTo>
                      <a:pt x="5462" y="10962"/>
                    </a:lnTo>
                    <a:lnTo>
                      <a:pt x="6432" y="9725"/>
                    </a:lnTo>
                    <a:lnTo>
                      <a:pt x="7403" y="8526"/>
                    </a:lnTo>
                    <a:lnTo>
                      <a:pt x="8373" y="7403"/>
                    </a:lnTo>
                    <a:lnTo>
                      <a:pt x="8849" y="6870"/>
                    </a:lnTo>
                    <a:lnTo>
                      <a:pt x="9306" y="6376"/>
                    </a:lnTo>
                    <a:lnTo>
                      <a:pt x="9763" y="5919"/>
                    </a:lnTo>
                    <a:lnTo>
                      <a:pt x="10200" y="5500"/>
                    </a:lnTo>
                    <a:lnTo>
                      <a:pt x="10619" y="5101"/>
                    </a:lnTo>
                    <a:lnTo>
                      <a:pt x="11019" y="4777"/>
                    </a:lnTo>
                    <a:lnTo>
                      <a:pt x="11399" y="4492"/>
                    </a:lnTo>
                    <a:lnTo>
                      <a:pt x="11761" y="4244"/>
                    </a:lnTo>
                    <a:lnTo>
                      <a:pt x="12465" y="3845"/>
                    </a:lnTo>
                    <a:lnTo>
                      <a:pt x="13188" y="3445"/>
                    </a:lnTo>
                    <a:lnTo>
                      <a:pt x="13930" y="3045"/>
                    </a:lnTo>
                    <a:lnTo>
                      <a:pt x="14691" y="2665"/>
                    </a:lnTo>
                    <a:lnTo>
                      <a:pt x="16175" y="1961"/>
                    </a:lnTo>
                    <a:lnTo>
                      <a:pt x="17565" y="1333"/>
                    </a:lnTo>
                    <a:lnTo>
                      <a:pt x="18782" y="800"/>
                    </a:lnTo>
                    <a:lnTo>
                      <a:pt x="19753" y="400"/>
                    </a:lnTo>
                    <a:lnTo>
                      <a:pt x="20628" y="58"/>
                    </a:lnTo>
                    <a:lnTo>
                      <a:pt x="20114" y="39"/>
                    </a:lnTo>
                    <a:lnTo>
                      <a:pt x="18744" y="1"/>
                    </a:lnTo>
                    <a:close/>
                  </a:path>
                </a:pathLst>
              </a:custGeom>
              <a:solidFill>
                <a:srgbClr val="ACBB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 name="Google Shape;290;p3"/>
              <p:cNvSpPr/>
              <p:nvPr/>
            </p:nvSpPr>
            <p:spPr>
              <a:xfrm>
                <a:off x="-1231350" y="-446750"/>
                <a:ext cx="353500" cy="121350"/>
              </a:xfrm>
              <a:custGeom>
                <a:avLst/>
                <a:gdLst/>
                <a:ahLst/>
                <a:cxnLst/>
                <a:rect l="l" t="t" r="r" b="b"/>
                <a:pathLst>
                  <a:path w="14140" h="4854" extrusionOk="0">
                    <a:moveTo>
                      <a:pt x="14139" y="1"/>
                    </a:moveTo>
                    <a:lnTo>
                      <a:pt x="13606" y="134"/>
                    </a:lnTo>
                    <a:lnTo>
                      <a:pt x="12179" y="496"/>
                    </a:lnTo>
                    <a:lnTo>
                      <a:pt x="10143" y="1048"/>
                    </a:lnTo>
                    <a:lnTo>
                      <a:pt x="8963" y="1390"/>
                    </a:lnTo>
                    <a:lnTo>
                      <a:pt x="7745" y="1733"/>
                    </a:lnTo>
                    <a:lnTo>
                      <a:pt x="6509" y="2113"/>
                    </a:lnTo>
                    <a:lnTo>
                      <a:pt x="5272" y="2513"/>
                    </a:lnTo>
                    <a:lnTo>
                      <a:pt x="4092" y="2912"/>
                    </a:lnTo>
                    <a:lnTo>
                      <a:pt x="2969" y="3331"/>
                    </a:lnTo>
                    <a:lnTo>
                      <a:pt x="1980" y="3731"/>
                    </a:lnTo>
                    <a:lnTo>
                      <a:pt x="1542" y="3921"/>
                    </a:lnTo>
                    <a:lnTo>
                      <a:pt x="1123" y="4111"/>
                    </a:lnTo>
                    <a:lnTo>
                      <a:pt x="762" y="4302"/>
                    </a:lnTo>
                    <a:lnTo>
                      <a:pt x="457" y="4492"/>
                    </a:lnTo>
                    <a:lnTo>
                      <a:pt x="210" y="4682"/>
                    </a:lnTo>
                    <a:lnTo>
                      <a:pt x="1" y="4853"/>
                    </a:lnTo>
                    <a:lnTo>
                      <a:pt x="4054" y="4853"/>
                    </a:lnTo>
                    <a:lnTo>
                      <a:pt x="4301" y="4682"/>
                    </a:lnTo>
                    <a:lnTo>
                      <a:pt x="4986" y="4244"/>
                    </a:lnTo>
                    <a:lnTo>
                      <a:pt x="6071" y="3616"/>
                    </a:lnTo>
                    <a:lnTo>
                      <a:pt x="6699" y="3236"/>
                    </a:lnTo>
                    <a:lnTo>
                      <a:pt x="7422" y="2855"/>
                    </a:lnTo>
                    <a:lnTo>
                      <a:pt x="8183" y="2437"/>
                    </a:lnTo>
                    <a:lnTo>
                      <a:pt x="8982" y="2037"/>
                    </a:lnTo>
                    <a:lnTo>
                      <a:pt x="9820" y="1618"/>
                    </a:lnTo>
                    <a:lnTo>
                      <a:pt x="10676" y="1238"/>
                    </a:lnTo>
                    <a:lnTo>
                      <a:pt x="11551" y="876"/>
                    </a:lnTo>
                    <a:lnTo>
                      <a:pt x="12427" y="534"/>
                    </a:lnTo>
                    <a:lnTo>
                      <a:pt x="13283" y="248"/>
                    </a:lnTo>
                    <a:lnTo>
                      <a:pt x="13721" y="115"/>
                    </a:lnTo>
                    <a:lnTo>
                      <a:pt x="14139" y="1"/>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 name="Google Shape;291;p3"/>
              <p:cNvSpPr/>
              <p:nvPr/>
            </p:nvSpPr>
            <p:spPr>
              <a:xfrm>
                <a:off x="-2306975" y="-332575"/>
                <a:ext cx="683650" cy="370150"/>
              </a:xfrm>
              <a:custGeom>
                <a:avLst/>
                <a:gdLst/>
                <a:ahLst/>
                <a:cxnLst/>
                <a:rect l="l" t="t" r="r" b="b"/>
                <a:pathLst>
                  <a:path w="27346" h="14806" extrusionOk="0">
                    <a:moveTo>
                      <a:pt x="3197" y="1"/>
                    </a:moveTo>
                    <a:lnTo>
                      <a:pt x="2398" y="20"/>
                    </a:lnTo>
                    <a:lnTo>
                      <a:pt x="1694" y="58"/>
                    </a:lnTo>
                    <a:lnTo>
                      <a:pt x="1104" y="115"/>
                    </a:lnTo>
                    <a:lnTo>
                      <a:pt x="629" y="172"/>
                    </a:lnTo>
                    <a:lnTo>
                      <a:pt x="286" y="229"/>
                    </a:lnTo>
                    <a:lnTo>
                      <a:pt x="1" y="286"/>
                    </a:lnTo>
                    <a:lnTo>
                      <a:pt x="514" y="381"/>
                    </a:lnTo>
                    <a:lnTo>
                      <a:pt x="1028" y="515"/>
                    </a:lnTo>
                    <a:lnTo>
                      <a:pt x="2094" y="800"/>
                    </a:lnTo>
                    <a:lnTo>
                      <a:pt x="3159" y="1124"/>
                    </a:lnTo>
                    <a:lnTo>
                      <a:pt x="4263" y="1504"/>
                    </a:lnTo>
                    <a:lnTo>
                      <a:pt x="5386" y="1942"/>
                    </a:lnTo>
                    <a:lnTo>
                      <a:pt x="6528" y="2399"/>
                    </a:lnTo>
                    <a:lnTo>
                      <a:pt x="7669" y="2912"/>
                    </a:lnTo>
                    <a:lnTo>
                      <a:pt x="8811" y="3445"/>
                    </a:lnTo>
                    <a:lnTo>
                      <a:pt x="9953" y="3997"/>
                    </a:lnTo>
                    <a:lnTo>
                      <a:pt x="11114" y="4587"/>
                    </a:lnTo>
                    <a:lnTo>
                      <a:pt x="12255" y="5177"/>
                    </a:lnTo>
                    <a:lnTo>
                      <a:pt x="13378" y="5805"/>
                    </a:lnTo>
                    <a:lnTo>
                      <a:pt x="14501" y="6433"/>
                    </a:lnTo>
                    <a:lnTo>
                      <a:pt x="15585" y="7061"/>
                    </a:lnTo>
                    <a:lnTo>
                      <a:pt x="16651" y="7689"/>
                    </a:lnTo>
                    <a:lnTo>
                      <a:pt x="17698" y="8336"/>
                    </a:lnTo>
                    <a:lnTo>
                      <a:pt x="19696" y="9573"/>
                    </a:lnTo>
                    <a:lnTo>
                      <a:pt x="21523" y="10771"/>
                    </a:lnTo>
                    <a:lnTo>
                      <a:pt x="23159" y="11856"/>
                    </a:lnTo>
                    <a:lnTo>
                      <a:pt x="24586" y="12827"/>
                    </a:lnTo>
                    <a:lnTo>
                      <a:pt x="25747" y="13645"/>
                    </a:lnTo>
                    <a:lnTo>
                      <a:pt x="26603" y="14273"/>
                    </a:lnTo>
                    <a:lnTo>
                      <a:pt x="27346" y="14806"/>
                    </a:lnTo>
                    <a:lnTo>
                      <a:pt x="27079" y="14406"/>
                    </a:lnTo>
                    <a:lnTo>
                      <a:pt x="26775" y="13949"/>
                    </a:lnTo>
                    <a:lnTo>
                      <a:pt x="26337" y="13340"/>
                    </a:lnTo>
                    <a:lnTo>
                      <a:pt x="25785" y="12617"/>
                    </a:lnTo>
                    <a:lnTo>
                      <a:pt x="25138" y="11780"/>
                    </a:lnTo>
                    <a:lnTo>
                      <a:pt x="24396" y="10867"/>
                    </a:lnTo>
                    <a:lnTo>
                      <a:pt x="23559" y="9877"/>
                    </a:lnTo>
                    <a:lnTo>
                      <a:pt x="23102" y="9363"/>
                    </a:lnTo>
                    <a:lnTo>
                      <a:pt x="22607" y="8850"/>
                    </a:lnTo>
                    <a:lnTo>
                      <a:pt x="22113" y="8336"/>
                    </a:lnTo>
                    <a:lnTo>
                      <a:pt x="21599" y="7822"/>
                    </a:lnTo>
                    <a:lnTo>
                      <a:pt x="21047" y="7289"/>
                    </a:lnTo>
                    <a:lnTo>
                      <a:pt x="20495" y="6775"/>
                    </a:lnTo>
                    <a:lnTo>
                      <a:pt x="19905" y="6262"/>
                    </a:lnTo>
                    <a:lnTo>
                      <a:pt x="19315" y="5767"/>
                    </a:lnTo>
                    <a:lnTo>
                      <a:pt x="18706" y="5272"/>
                    </a:lnTo>
                    <a:lnTo>
                      <a:pt x="18078" y="4777"/>
                    </a:lnTo>
                    <a:lnTo>
                      <a:pt x="17431" y="4321"/>
                    </a:lnTo>
                    <a:lnTo>
                      <a:pt x="16765" y="3883"/>
                    </a:lnTo>
                    <a:lnTo>
                      <a:pt x="16080" y="3445"/>
                    </a:lnTo>
                    <a:lnTo>
                      <a:pt x="15395" y="3065"/>
                    </a:lnTo>
                    <a:lnTo>
                      <a:pt x="14691" y="2684"/>
                    </a:lnTo>
                    <a:lnTo>
                      <a:pt x="13968" y="2342"/>
                    </a:lnTo>
                    <a:lnTo>
                      <a:pt x="13264" y="2037"/>
                    </a:lnTo>
                    <a:lnTo>
                      <a:pt x="12541" y="1752"/>
                    </a:lnTo>
                    <a:lnTo>
                      <a:pt x="11856" y="1485"/>
                    </a:lnTo>
                    <a:lnTo>
                      <a:pt x="11171" y="1257"/>
                    </a:lnTo>
                    <a:lnTo>
                      <a:pt x="10486" y="1048"/>
                    </a:lnTo>
                    <a:lnTo>
                      <a:pt x="9820" y="857"/>
                    </a:lnTo>
                    <a:lnTo>
                      <a:pt x="9173" y="686"/>
                    </a:lnTo>
                    <a:lnTo>
                      <a:pt x="8545" y="553"/>
                    </a:lnTo>
                    <a:lnTo>
                      <a:pt x="7917" y="420"/>
                    </a:lnTo>
                    <a:lnTo>
                      <a:pt x="7327" y="324"/>
                    </a:lnTo>
                    <a:lnTo>
                      <a:pt x="6737" y="229"/>
                    </a:lnTo>
                    <a:lnTo>
                      <a:pt x="6166" y="153"/>
                    </a:lnTo>
                    <a:lnTo>
                      <a:pt x="5614" y="96"/>
                    </a:lnTo>
                    <a:lnTo>
                      <a:pt x="5100" y="58"/>
                    </a:lnTo>
                    <a:lnTo>
                      <a:pt x="4092" y="1"/>
                    </a:lnTo>
                    <a:close/>
                  </a:path>
                </a:pathLst>
              </a:custGeom>
              <a:solidFill>
                <a:srgbClr val="93A0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 name="Google Shape;292;p3"/>
              <p:cNvSpPr/>
              <p:nvPr/>
            </p:nvSpPr>
            <p:spPr>
              <a:xfrm>
                <a:off x="-1478250" y="-332575"/>
                <a:ext cx="181750" cy="370150"/>
              </a:xfrm>
              <a:custGeom>
                <a:avLst/>
                <a:gdLst/>
                <a:ahLst/>
                <a:cxnLst/>
                <a:rect l="l" t="t" r="r" b="b"/>
                <a:pathLst>
                  <a:path w="7270" h="14806" extrusionOk="0">
                    <a:moveTo>
                      <a:pt x="7270" y="1"/>
                    </a:moveTo>
                    <a:lnTo>
                      <a:pt x="4815" y="1542"/>
                    </a:lnTo>
                    <a:lnTo>
                      <a:pt x="685" y="1542"/>
                    </a:lnTo>
                    <a:lnTo>
                      <a:pt x="628" y="1942"/>
                    </a:lnTo>
                    <a:lnTo>
                      <a:pt x="457" y="3027"/>
                    </a:lnTo>
                    <a:lnTo>
                      <a:pt x="362" y="3769"/>
                    </a:lnTo>
                    <a:lnTo>
                      <a:pt x="248" y="4625"/>
                    </a:lnTo>
                    <a:lnTo>
                      <a:pt x="153" y="5557"/>
                    </a:lnTo>
                    <a:lnTo>
                      <a:pt x="77" y="6585"/>
                    </a:lnTo>
                    <a:lnTo>
                      <a:pt x="19" y="7632"/>
                    </a:lnTo>
                    <a:lnTo>
                      <a:pt x="0" y="8735"/>
                    </a:lnTo>
                    <a:lnTo>
                      <a:pt x="19" y="9839"/>
                    </a:lnTo>
                    <a:lnTo>
                      <a:pt x="58" y="10391"/>
                    </a:lnTo>
                    <a:lnTo>
                      <a:pt x="96" y="10943"/>
                    </a:lnTo>
                    <a:lnTo>
                      <a:pt x="134" y="11476"/>
                    </a:lnTo>
                    <a:lnTo>
                      <a:pt x="210" y="11989"/>
                    </a:lnTo>
                    <a:lnTo>
                      <a:pt x="286" y="12503"/>
                    </a:lnTo>
                    <a:lnTo>
                      <a:pt x="400" y="13017"/>
                    </a:lnTo>
                    <a:lnTo>
                      <a:pt x="514" y="13493"/>
                    </a:lnTo>
                    <a:lnTo>
                      <a:pt x="647" y="13949"/>
                    </a:lnTo>
                    <a:lnTo>
                      <a:pt x="800" y="14387"/>
                    </a:lnTo>
                    <a:lnTo>
                      <a:pt x="990" y="14806"/>
                    </a:lnTo>
                    <a:lnTo>
                      <a:pt x="1637" y="13055"/>
                    </a:lnTo>
                    <a:lnTo>
                      <a:pt x="2341" y="11171"/>
                    </a:lnTo>
                    <a:lnTo>
                      <a:pt x="3235" y="8888"/>
                    </a:lnTo>
                    <a:lnTo>
                      <a:pt x="3711" y="7670"/>
                    </a:lnTo>
                    <a:lnTo>
                      <a:pt x="4225" y="6433"/>
                    </a:lnTo>
                    <a:lnTo>
                      <a:pt x="4758" y="5196"/>
                    </a:lnTo>
                    <a:lnTo>
                      <a:pt x="5272" y="3978"/>
                    </a:lnTo>
                    <a:lnTo>
                      <a:pt x="5804" y="2836"/>
                    </a:lnTo>
                    <a:lnTo>
                      <a:pt x="6318" y="1771"/>
                    </a:lnTo>
                    <a:lnTo>
                      <a:pt x="6813" y="819"/>
                    </a:lnTo>
                    <a:lnTo>
                      <a:pt x="7041" y="381"/>
                    </a:lnTo>
                    <a:lnTo>
                      <a:pt x="7270" y="1"/>
                    </a:lnTo>
                    <a:close/>
                  </a:path>
                </a:pathLst>
              </a:custGeom>
              <a:solidFill>
                <a:srgbClr val="93A0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 name="Google Shape;293;p3"/>
              <p:cNvSpPr/>
              <p:nvPr/>
            </p:nvSpPr>
            <p:spPr>
              <a:xfrm>
                <a:off x="-1461125" y="-332575"/>
                <a:ext cx="337800" cy="207925"/>
              </a:xfrm>
              <a:custGeom>
                <a:avLst/>
                <a:gdLst/>
                <a:ahLst/>
                <a:cxnLst/>
                <a:rect l="l" t="t" r="r" b="b"/>
                <a:pathLst>
                  <a:path w="13512" h="8317" extrusionOk="0">
                    <a:moveTo>
                      <a:pt x="6585" y="1"/>
                    </a:moveTo>
                    <a:lnTo>
                      <a:pt x="4130" y="1542"/>
                    </a:lnTo>
                    <a:lnTo>
                      <a:pt x="0" y="1542"/>
                    </a:lnTo>
                    <a:lnTo>
                      <a:pt x="628" y="1752"/>
                    </a:lnTo>
                    <a:lnTo>
                      <a:pt x="1237" y="1961"/>
                    </a:lnTo>
                    <a:lnTo>
                      <a:pt x="1865" y="2170"/>
                    </a:lnTo>
                    <a:lnTo>
                      <a:pt x="2474" y="2418"/>
                    </a:lnTo>
                    <a:lnTo>
                      <a:pt x="3692" y="2912"/>
                    </a:lnTo>
                    <a:lnTo>
                      <a:pt x="4891" y="3445"/>
                    </a:lnTo>
                    <a:lnTo>
                      <a:pt x="6052" y="4016"/>
                    </a:lnTo>
                    <a:lnTo>
                      <a:pt x="7155" y="4568"/>
                    </a:lnTo>
                    <a:lnTo>
                      <a:pt x="8221" y="5139"/>
                    </a:lnTo>
                    <a:lnTo>
                      <a:pt x="9230" y="5691"/>
                    </a:lnTo>
                    <a:lnTo>
                      <a:pt x="10143" y="6204"/>
                    </a:lnTo>
                    <a:lnTo>
                      <a:pt x="10980" y="6699"/>
                    </a:lnTo>
                    <a:lnTo>
                      <a:pt x="12331" y="7536"/>
                    </a:lnTo>
                    <a:lnTo>
                      <a:pt x="13207" y="8107"/>
                    </a:lnTo>
                    <a:lnTo>
                      <a:pt x="13511" y="8317"/>
                    </a:lnTo>
                    <a:lnTo>
                      <a:pt x="13302" y="7765"/>
                    </a:lnTo>
                    <a:lnTo>
                      <a:pt x="13093" y="7251"/>
                    </a:lnTo>
                    <a:lnTo>
                      <a:pt x="12864" y="6737"/>
                    </a:lnTo>
                    <a:lnTo>
                      <a:pt x="12617" y="6243"/>
                    </a:lnTo>
                    <a:lnTo>
                      <a:pt x="12350" y="5786"/>
                    </a:lnTo>
                    <a:lnTo>
                      <a:pt x="12103" y="5348"/>
                    </a:lnTo>
                    <a:lnTo>
                      <a:pt x="11818" y="4910"/>
                    </a:lnTo>
                    <a:lnTo>
                      <a:pt x="11551" y="4511"/>
                    </a:lnTo>
                    <a:lnTo>
                      <a:pt x="11266" y="4111"/>
                    </a:lnTo>
                    <a:lnTo>
                      <a:pt x="10980" y="3750"/>
                    </a:lnTo>
                    <a:lnTo>
                      <a:pt x="10695" y="3407"/>
                    </a:lnTo>
                    <a:lnTo>
                      <a:pt x="10409" y="3065"/>
                    </a:lnTo>
                    <a:lnTo>
                      <a:pt x="9820" y="2456"/>
                    </a:lnTo>
                    <a:lnTo>
                      <a:pt x="9268" y="1923"/>
                    </a:lnTo>
                    <a:lnTo>
                      <a:pt x="8735" y="1466"/>
                    </a:lnTo>
                    <a:lnTo>
                      <a:pt x="8221" y="1067"/>
                    </a:lnTo>
                    <a:lnTo>
                      <a:pt x="7764" y="724"/>
                    </a:lnTo>
                    <a:lnTo>
                      <a:pt x="7365" y="458"/>
                    </a:lnTo>
                    <a:lnTo>
                      <a:pt x="7041" y="248"/>
                    </a:lnTo>
                    <a:lnTo>
                      <a:pt x="6794" y="115"/>
                    </a:lnTo>
                    <a:lnTo>
                      <a:pt x="6585" y="1"/>
                    </a:lnTo>
                    <a:close/>
                  </a:path>
                </a:pathLst>
              </a:custGeom>
              <a:solidFill>
                <a:srgbClr val="93A0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 name="Google Shape;294;p3"/>
              <p:cNvSpPr/>
              <p:nvPr/>
            </p:nvSpPr>
            <p:spPr>
              <a:xfrm>
                <a:off x="-1357900" y="-332575"/>
                <a:ext cx="234575" cy="207925"/>
              </a:xfrm>
              <a:custGeom>
                <a:avLst/>
                <a:gdLst/>
                <a:ahLst/>
                <a:cxnLst/>
                <a:rect l="l" t="t" r="r" b="b"/>
                <a:pathLst>
                  <a:path w="9383" h="8317" extrusionOk="0">
                    <a:moveTo>
                      <a:pt x="2456" y="1"/>
                    </a:moveTo>
                    <a:lnTo>
                      <a:pt x="1" y="1542"/>
                    </a:lnTo>
                    <a:lnTo>
                      <a:pt x="286" y="1618"/>
                    </a:lnTo>
                    <a:lnTo>
                      <a:pt x="629" y="1714"/>
                    </a:lnTo>
                    <a:lnTo>
                      <a:pt x="1066" y="1847"/>
                    </a:lnTo>
                    <a:lnTo>
                      <a:pt x="1599" y="2018"/>
                    </a:lnTo>
                    <a:lnTo>
                      <a:pt x="2208" y="2246"/>
                    </a:lnTo>
                    <a:lnTo>
                      <a:pt x="2874" y="2551"/>
                    </a:lnTo>
                    <a:lnTo>
                      <a:pt x="3597" y="2893"/>
                    </a:lnTo>
                    <a:lnTo>
                      <a:pt x="3978" y="3084"/>
                    </a:lnTo>
                    <a:lnTo>
                      <a:pt x="4358" y="3312"/>
                    </a:lnTo>
                    <a:lnTo>
                      <a:pt x="4758" y="3540"/>
                    </a:lnTo>
                    <a:lnTo>
                      <a:pt x="5139" y="3788"/>
                    </a:lnTo>
                    <a:lnTo>
                      <a:pt x="5538" y="4054"/>
                    </a:lnTo>
                    <a:lnTo>
                      <a:pt x="5919" y="4340"/>
                    </a:lnTo>
                    <a:lnTo>
                      <a:pt x="6318" y="4644"/>
                    </a:lnTo>
                    <a:lnTo>
                      <a:pt x="6699" y="4968"/>
                    </a:lnTo>
                    <a:lnTo>
                      <a:pt x="7080" y="5310"/>
                    </a:lnTo>
                    <a:lnTo>
                      <a:pt x="7441" y="5672"/>
                    </a:lnTo>
                    <a:lnTo>
                      <a:pt x="7803" y="6052"/>
                    </a:lnTo>
                    <a:lnTo>
                      <a:pt x="8145" y="6471"/>
                    </a:lnTo>
                    <a:lnTo>
                      <a:pt x="8488" y="6889"/>
                    </a:lnTo>
                    <a:lnTo>
                      <a:pt x="8792" y="7346"/>
                    </a:lnTo>
                    <a:lnTo>
                      <a:pt x="9097" y="7822"/>
                    </a:lnTo>
                    <a:lnTo>
                      <a:pt x="9382" y="8317"/>
                    </a:lnTo>
                    <a:lnTo>
                      <a:pt x="9325" y="8088"/>
                    </a:lnTo>
                    <a:lnTo>
                      <a:pt x="9230" y="7822"/>
                    </a:lnTo>
                    <a:lnTo>
                      <a:pt x="9097" y="7460"/>
                    </a:lnTo>
                    <a:lnTo>
                      <a:pt x="8925" y="7023"/>
                    </a:lnTo>
                    <a:lnTo>
                      <a:pt x="8697" y="6528"/>
                    </a:lnTo>
                    <a:lnTo>
                      <a:pt x="8412" y="5957"/>
                    </a:lnTo>
                    <a:lnTo>
                      <a:pt x="8050" y="5348"/>
                    </a:lnTo>
                    <a:lnTo>
                      <a:pt x="7632" y="4701"/>
                    </a:lnTo>
                    <a:lnTo>
                      <a:pt x="7403" y="4378"/>
                    </a:lnTo>
                    <a:lnTo>
                      <a:pt x="7156" y="4035"/>
                    </a:lnTo>
                    <a:lnTo>
                      <a:pt x="6870" y="3693"/>
                    </a:lnTo>
                    <a:lnTo>
                      <a:pt x="6585" y="3331"/>
                    </a:lnTo>
                    <a:lnTo>
                      <a:pt x="6280" y="2989"/>
                    </a:lnTo>
                    <a:lnTo>
                      <a:pt x="5938" y="2646"/>
                    </a:lnTo>
                    <a:lnTo>
                      <a:pt x="5576" y="2284"/>
                    </a:lnTo>
                    <a:lnTo>
                      <a:pt x="5215" y="1942"/>
                    </a:lnTo>
                    <a:lnTo>
                      <a:pt x="4815" y="1599"/>
                    </a:lnTo>
                    <a:lnTo>
                      <a:pt x="4397" y="1276"/>
                    </a:lnTo>
                    <a:lnTo>
                      <a:pt x="3940" y="933"/>
                    </a:lnTo>
                    <a:lnTo>
                      <a:pt x="3464" y="610"/>
                    </a:lnTo>
                    <a:lnTo>
                      <a:pt x="2969" y="305"/>
                    </a:lnTo>
                    <a:lnTo>
                      <a:pt x="2456" y="1"/>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 name="Google Shape;295;p3"/>
              <p:cNvSpPr/>
              <p:nvPr/>
            </p:nvSpPr>
            <p:spPr>
              <a:xfrm>
                <a:off x="-2306975" y="-325425"/>
                <a:ext cx="821125" cy="619425"/>
              </a:xfrm>
              <a:custGeom>
                <a:avLst/>
                <a:gdLst/>
                <a:ahLst/>
                <a:cxnLst/>
                <a:rect l="l" t="t" r="r" b="b"/>
                <a:pathLst>
                  <a:path w="32845" h="24777" extrusionOk="0">
                    <a:moveTo>
                      <a:pt x="1" y="0"/>
                    </a:moveTo>
                    <a:lnTo>
                      <a:pt x="800" y="343"/>
                    </a:lnTo>
                    <a:lnTo>
                      <a:pt x="2931" y="1332"/>
                    </a:lnTo>
                    <a:lnTo>
                      <a:pt x="6014" y="2779"/>
                    </a:lnTo>
                    <a:lnTo>
                      <a:pt x="7822" y="3635"/>
                    </a:lnTo>
                    <a:lnTo>
                      <a:pt x="9725" y="4548"/>
                    </a:lnTo>
                    <a:lnTo>
                      <a:pt x="11665" y="5519"/>
                    </a:lnTo>
                    <a:lnTo>
                      <a:pt x="13645" y="6508"/>
                    </a:lnTo>
                    <a:lnTo>
                      <a:pt x="15585" y="7517"/>
                    </a:lnTo>
                    <a:lnTo>
                      <a:pt x="17431" y="8506"/>
                    </a:lnTo>
                    <a:lnTo>
                      <a:pt x="19163" y="9496"/>
                    </a:lnTo>
                    <a:lnTo>
                      <a:pt x="19962" y="9953"/>
                    </a:lnTo>
                    <a:lnTo>
                      <a:pt x="20704" y="10409"/>
                    </a:lnTo>
                    <a:lnTo>
                      <a:pt x="21408" y="10866"/>
                    </a:lnTo>
                    <a:lnTo>
                      <a:pt x="22055" y="11285"/>
                    </a:lnTo>
                    <a:lnTo>
                      <a:pt x="22626" y="11684"/>
                    </a:lnTo>
                    <a:lnTo>
                      <a:pt x="23121" y="12065"/>
                    </a:lnTo>
                    <a:lnTo>
                      <a:pt x="23578" y="12465"/>
                    </a:lnTo>
                    <a:lnTo>
                      <a:pt x="24034" y="12864"/>
                    </a:lnTo>
                    <a:lnTo>
                      <a:pt x="24491" y="13302"/>
                    </a:lnTo>
                    <a:lnTo>
                      <a:pt x="24948" y="13758"/>
                    </a:lnTo>
                    <a:lnTo>
                      <a:pt x="25405" y="14234"/>
                    </a:lnTo>
                    <a:lnTo>
                      <a:pt x="25842" y="14710"/>
                    </a:lnTo>
                    <a:lnTo>
                      <a:pt x="26280" y="15224"/>
                    </a:lnTo>
                    <a:lnTo>
                      <a:pt x="26718" y="15719"/>
                    </a:lnTo>
                    <a:lnTo>
                      <a:pt x="27555" y="16765"/>
                    </a:lnTo>
                    <a:lnTo>
                      <a:pt x="28354" y="17831"/>
                    </a:lnTo>
                    <a:lnTo>
                      <a:pt x="29115" y="18877"/>
                    </a:lnTo>
                    <a:lnTo>
                      <a:pt x="29819" y="19905"/>
                    </a:lnTo>
                    <a:lnTo>
                      <a:pt x="30485" y="20894"/>
                    </a:lnTo>
                    <a:lnTo>
                      <a:pt x="31056" y="21808"/>
                    </a:lnTo>
                    <a:lnTo>
                      <a:pt x="31570" y="22626"/>
                    </a:lnTo>
                    <a:lnTo>
                      <a:pt x="32008" y="23349"/>
                    </a:lnTo>
                    <a:lnTo>
                      <a:pt x="32617" y="24396"/>
                    </a:lnTo>
                    <a:lnTo>
                      <a:pt x="32845" y="24776"/>
                    </a:lnTo>
                    <a:lnTo>
                      <a:pt x="32636" y="24053"/>
                    </a:lnTo>
                    <a:lnTo>
                      <a:pt x="32388" y="23216"/>
                    </a:lnTo>
                    <a:lnTo>
                      <a:pt x="32046" y="22131"/>
                    </a:lnTo>
                    <a:lnTo>
                      <a:pt x="31608" y="20818"/>
                    </a:lnTo>
                    <a:lnTo>
                      <a:pt x="31113" y="19334"/>
                    </a:lnTo>
                    <a:lnTo>
                      <a:pt x="30542" y="17736"/>
                    </a:lnTo>
                    <a:lnTo>
                      <a:pt x="29895" y="16061"/>
                    </a:lnTo>
                    <a:lnTo>
                      <a:pt x="29553" y="15205"/>
                    </a:lnTo>
                    <a:lnTo>
                      <a:pt x="29191" y="14329"/>
                    </a:lnTo>
                    <a:lnTo>
                      <a:pt x="28830" y="13473"/>
                    </a:lnTo>
                    <a:lnTo>
                      <a:pt x="28430" y="12636"/>
                    </a:lnTo>
                    <a:lnTo>
                      <a:pt x="28050" y="11798"/>
                    </a:lnTo>
                    <a:lnTo>
                      <a:pt x="27631" y="10980"/>
                    </a:lnTo>
                    <a:lnTo>
                      <a:pt x="27212" y="10200"/>
                    </a:lnTo>
                    <a:lnTo>
                      <a:pt x="26794" y="9439"/>
                    </a:lnTo>
                    <a:lnTo>
                      <a:pt x="26356" y="8716"/>
                    </a:lnTo>
                    <a:lnTo>
                      <a:pt x="25899" y="8031"/>
                    </a:lnTo>
                    <a:lnTo>
                      <a:pt x="25443" y="7384"/>
                    </a:lnTo>
                    <a:lnTo>
                      <a:pt x="24986" y="6813"/>
                    </a:lnTo>
                    <a:lnTo>
                      <a:pt x="24529" y="6280"/>
                    </a:lnTo>
                    <a:lnTo>
                      <a:pt x="24301" y="6052"/>
                    </a:lnTo>
                    <a:lnTo>
                      <a:pt x="24053" y="5823"/>
                    </a:lnTo>
                    <a:lnTo>
                      <a:pt x="23825" y="5614"/>
                    </a:lnTo>
                    <a:lnTo>
                      <a:pt x="23578" y="5443"/>
                    </a:lnTo>
                    <a:lnTo>
                      <a:pt x="23349" y="5271"/>
                    </a:lnTo>
                    <a:lnTo>
                      <a:pt x="23102" y="5119"/>
                    </a:lnTo>
                    <a:lnTo>
                      <a:pt x="22455" y="4777"/>
                    </a:lnTo>
                    <a:lnTo>
                      <a:pt x="21732" y="4434"/>
                    </a:lnTo>
                    <a:lnTo>
                      <a:pt x="20990" y="4111"/>
                    </a:lnTo>
                    <a:lnTo>
                      <a:pt x="20191" y="3806"/>
                    </a:lnTo>
                    <a:lnTo>
                      <a:pt x="19353" y="3502"/>
                    </a:lnTo>
                    <a:lnTo>
                      <a:pt x="18497" y="3235"/>
                    </a:lnTo>
                    <a:lnTo>
                      <a:pt x="17603" y="2969"/>
                    </a:lnTo>
                    <a:lnTo>
                      <a:pt x="16670" y="2703"/>
                    </a:lnTo>
                    <a:lnTo>
                      <a:pt x="15738" y="2474"/>
                    </a:lnTo>
                    <a:lnTo>
                      <a:pt x="14786" y="2246"/>
                    </a:lnTo>
                    <a:lnTo>
                      <a:pt x="13835" y="2017"/>
                    </a:lnTo>
                    <a:lnTo>
                      <a:pt x="12864" y="1827"/>
                    </a:lnTo>
                    <a:lnTo>
                      <a:pt x="10942" y="1447"/>
                    </a:lnTo>
                    <a:lnTo>
                      <a:pt x="9058" y="1123"/>
                    </a:lnTo>
                    <a:lnTo>
                      <a:pt x="7251" y="838"/>
                    </a:lnTo>
                    <a:lnTo>
                      <a:pt x="5557" y="609"/>
                    </a:lnTo>
                    <a:lnTo>
                      <a:pt x="4016" y="419"/>
                    </a:lnTo>
                    <a:lnTo>
                      <a:pt x="2684" y="267"/>
                    </a:lnTo>
                    <a:lnTo>
                      <a:pt x="724" y="57"/>
                    </a:lnTo>
                    <a:lnTo>
                      <a:pt x="1" y="0"/>
                    </a:lnTo>
                    <a:close/>
                  </a:path>
                </a:pathLst>
              </a:custGeom>
              <a:solidFill>
                <a:srgbClr val="93A0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 name="Google Shape;296;p3"/>
              <p:cNvSpPr/>
              <p:nvPr/>
            </p:nvSpPr>
            <p:spPr>
              <a:xfrm>
                <a:off x="-1829825" y="-239800"/>
                <a:ext cx="108975" cy="208875"/>
              </a:xfrm>
              <a:custGeom>
                <a:avLst/>
                <a:gdLst/>
                <a:ahLst/>
                <a:cxnLst/>
                <a:rect l="l" t="t" r="r" b="b"/>
                <a:pathLst>
                  <a:path w="4359" h="8355" extrusionOk="0">
                    <a:moveTo>
                      <a:pt x="1" y="1"/>
                    </a:moveTo>
                    <a:lnTo>
                      <a:pt x="2075" y="7270"/>
                    </a:lnTo>
                    <a:lnTo>
                      <a:pt x="3654" y="8354"/>
                    </a:lnTo>
                    <a:lnTo>
                      <a:pt x="4359" y="1923"/>
                    </a:lnTo>
                    <a:lnTo>
                      <a:pt x="4054" y="1732"/>
                    </a:lnTo>
                    <a:lnTo>
                      <a:pt x="3673" y="1523"/>
                    </a:lnTo>
                    <a:lnTo>
                      <a:pt x="3160" y="1238"/>
                    </a:lnTo>
                    <a:lnTo>
                      <a:pt x="2532" y="952"/>
                    </a:lnTo>
                    <a:lnTo>
                      <a:pt x="1790" y="629"/>
                    </a:lnTo>
                    <a:lnTo>
                      <a:pt x="933" y="305"/>
                    </a:lnTo>
                    <a:lnTo>
                      <a:pt x="477" y="153"/>
                    </a:lnTo>
                    <a:lnTo>
                      <a:pt x="1" y="1"/>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 name="Google Shape;297;p3"/>
              <p:cNvSpPr/>
              <p:nvPr/>
            </p:nvSpPr>
            <p:spPr>
              <a:xfrm>
                <a:off x="-1896425" y="-216000"/>
                <a:ext cx="438175" cy="891525"/>
              </a:xfrm>
              <a:custGeom>
                <a:avLst/>
                <a:gdLst/>
                <a:ahLst/>
                <a:cxnLst/>
                <a:rect l="l" t="t" r="r" b="b"/>
                <a:pathLst>
                  <a:path w="17527" h="35661" extrusionOk="0">
                    <a:moveTo>
                      <a:pt x="1" y="0"/>
                    </a:moveTo>
                    <a:lnTo>
                      <a:pt x="77" y="837"/>
                    </a:lnTo>
                    <a:lnTo>
                      <a:pt x="286" y="3045"/>
                    </a:lnTo>
                    <a:lnTo>
                      <a:pt x="438" y="4548"/>
                    </a:lnTo>
                    <a:lnTo>
                      <a:pt x="629" y="6261"/>
                    </a:lnTo>
                    <a:lnTo>
                      <a:pt x="838" y="8107"/>
                    </a:lnTo>
                    <a:lnTo>
                      <a:pt x="1104" y="10048"/>
                    </a:lnTo>
                    <a:lnTo>
                      <a:pt x="1371" y="12027"/>
                    </a:lnTo>
                    <a:lnTo>
                      <a:pt x="1694" y="14006"/>
                    </a:lnTo>
                    <a:lnTo>
                      <a:pt x="2037" y="15928"/>
                    </a:lnTo>
                    <a:lnTo>
                      <a:pt x="2227" y="16860"/>
                    </a:lnTo>
                    <a:lnTo>
                      <a:pt x="2417" y="17754"/>
                    </a:lnTo>
                    <a:lnTo>
                      <a:pt x="2608" y="18592"/>
                    </a:lnTo>
                    <a:lnTo>
                      <a:pt x="2817" y="19410"/>
                    </a:lnTo>
                    <a:lnTo>
                      <a:pt x="3026" y="20171"/>
                    </a:lnTo>
                    <a:lnTo>
                      <a:pt x="3236" y="20856"/>
                    </a:lnTo>
                    <a:lnTo>
                      <a:pt x="3464" y="21503"/>
                    </a:lnTo>
                    <a:lnTo>
                      <a:pt x="3692" y="22055"/>
                    </a:lnTo>
                    <a:lnTo>
                      <a:pt x="3940" y="22550"/>
                    </a:lnTo>
                    <a:lnTo>
                      <a:pt x="4054" y="22759"/>
                    </a:lnTo>
                    <a:lnTo>
                      <a:pt x="4187" y="22949"/>
                    </a:lnTo>
                    <a:lnTo>
                      <a:pt x="4454" y="23330"/>
                    </a:lnTo>
                    <a:lnTo>
                      <a:pt x="4777" y="23730"/>
                    </a:lnTo>
                    <a:lnTo>
                      <a:pt x="5120" y="24148"/>
                    </a:lnTo>
                    <a:lnTo>
                      <a:pt x="5500" y="24586"/>
                    </a:lnTo>
                    <a:lnTo>
                      <a:pt x="6376" y="25537"/>
                    </a:lnTo>
                    <a:lnTo>
                      <a:pt x="7346" y="26546"/>
                    </a:lnTo>
                    <a:lnTo>
                      <a:pt x="8393" y="27592"/>
                    </a:lnTo>
                    <a:lnTo>
                      <a:pt x="9477" y="28658"/>
                    </a:lnTo>
                    <a:lnTo>
                      <a:pt x="10600" y="29705"/>
                    </a:lnTo>
                    <a:lnTo>
                      <a:pt x="11723" y="30751"/>
                    </a:lnTo>
                    <a:lnTo>
                      <a:pt x="13816" y="32654"/>
                    </a:lnTo>
                    <a:lnTo>
                      <a:pt x="15586" y="34215"/>
                    </a:lnTo>
                    <a:lnTo>
                      <a:pt x="17241" y="35661"/>
                    </a:lnTo>
                    <a:lnTo>
                      <a:pt x="17317" y="35166"/>
                    </a:lnTo>
                    <a:lnTo>
                      <a:pt x="17374" y="34595"/>
                    </a:lnTo>
                    <a:lnTo>
                      <a:pt x="17432" y="33796"/>
                    </a:lnTo>
                    <a:lnTo>
                      <a:pt x="17489" y="32826"/>
                    </a:lnTo>
                    <a:lnTo>
                      <a:pt x="17527" y="31703"/>
                    </a:lnTo>
                    <a:lnTo>
                      <a:pt x="17527" y="30428"/>
                    </a:lnTo>
                    <a:lnTo>
                      <a:pt x="17508" y="29743"/>
                    </a:lnTo>
                    <a:lnTo>
                      <a:pt x="17489" y="29020"/>
                    </a:lnTo>
                    <a:lnTo>
                      <a:pt x="17451" y="28278"/>
                    </a:lnTo>
                    <a:lnTo>
                      <a:pt x="17393" y="27516"/>
                    </a:lnTo>
                    <a:lnTo>
                      <a:pt x="17336" y="26736"/>
                    </a:lnTo>
                    <a:lnTo>
                      <a:pt x="17241" y="25937"/>
                    </a:lnTo>
                    <a:lnTo>
                      <a:pt x="17127" y="25119"/>
                    </a:lnTo>
                    <a:lnTo>
                      <a:pt x="17013" y="24281"/>
                    </a:lnTo>
                    <a:lnTo>
                      <a:pt x="16861" y="23425"/>
                    </a:lnTo>
                    <a:lnTo>
                      <a:pt x="16689" y="22569"/>
                    </a:lnTo>
                    <a:lnTo>
                      <a:pt x="16480" y="21712"/>
                    </a:lnTo>
                    <a:lnTo>
                      <a:pt x="16252" y="20856"/>
                    </a:lnTo>
                    <a:lnTo>
                      <a:pt x="16004" y="19981"/>
                    </a:lnTo>
                    <a:lnTo>
                      <a:pt x="15719" y="19124"/>
                    </a:lnTo>
                    <a:lnTo>
                      <a:pt x="15414" y="18249"/>
                    </a:lnTo>
                    <a:lnTo>
                      <a:pt x="15053" y="17393"/>
                    </a:lnTo>
                    <a:lnTo>
                      <a:pt x="14672" y="16556"/>
                    </a:lnTo>
                    <a:lnTo>
                      <a:pt x="14273" y="15718"/>
                    </a:lnTo>
                    <a:lnTo>
                      <a:pt x="13816" y="14881"/>
                    </a:lnTo>
                    <a:lnTo>
                      <a:pt x="13340" y="14063"/>
                    </a:lnTo>
                    <a:lnTo>
                      <a:pt x="12845" y="13263"/>
                    </a:lnTo>
                    <a:lnTo>
                      <a:pt x="12332" y="12483"/>
                    </a:lnTo>
                    <a:lnTo>
                      <a:pt x="11780" y="11722"/>
                    </a:lnTo>
                    <a:lnTo>
                      <a:pt x="11228" y="10961"/>
                    </a:lnTo>
                    <a:lnTo>
                      <a:pt x="10657" y="10219"/>
                    </a:lnTo>
                    <a:lnTo>
                      <a:pt x="10086" y="9515"/>
                    </a:lnTo>
                    <a:lnTo>
                      <a:pt x="9496" y="8811"/>
                    </a:lnTo>
                    <a:lnTo>
                      <a:pt x="8906" y="8126"/>
                    </a:lnTo>
                    <a:lnTo>
                      <a:pt x="8317" y="7479"/>
                    </a:lnTo>
                    <a:lnTo>
                      <a:pt x="7727" y="6832"/>
                    </a:lnTo>
                    <a:lnTo>
                      <a:pt x="7137" y="6223"/>
                    </a:lnTo>
                    <a:lnTo>
                      <a:pt x="6547" y="5633"/>
                    </a:lnTo>
                    <a:lnTo>
                      <a:pt x="5405" y="4529"/>
                    </a:lnTo>
                    <a:lnTo>
                      <a:pt x="4320" y="3520"/>
                    </a:lnTo>
                    <a:lnTo>
                      <a:pt x="3293" y="2626"/>
                    </a:lnTo>
                    <a:lnTo>
                      <a:pt x="2379" y="1865"/>
                    </a:lnTo>
                    <a:lnTo>
                      <a:pt x="1580" y="1218"/>
                    </a:lnTo>
                    <a:lnTo>
                      <a:pt x="914" y="685"/>
                    </a:lnTo>
                    <a:lnTo>
                      <a:pt x="419" y="324"/>
                    </a:lnTo>
                    <a:lnTo>
                      <a:pt x="1" y="0"/>
                    </a:lnTo>
                    <a:close/>
                  </a:path>
                </a:pathLst>
              </a:custGeom>
              <a:solidFill>
                <a:srgbClr val="ACBB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 name="Google Shape;298;p3"/>
              <p:cNvSpPr/>
              <p:nvPr/>
            </p:nvSpPr>
            <p:spPr>
              <a:xfrm>
                <a:off x="-1896425" y="-216000"/>
                <a:ext cx="438175" cy="891525"/>
              </a:xfrm>
              <a:custGeom>
                <a:avLst/>
                <a:gdLst/>
                <a:ahLst/>
                <a:cxnLst/>
                <a:rect l="l" t="t" r="r" b="b"/>
                <a:pathLst>
                  <a:path w="17527" h="35661" fill="none" extrusionOk="0">
                    <a:moveTo>
                      <a:pt x="17241" y="35661"/>
                    </a:moveTo>
                    <a:lnTo>
                      <a:pt x="17241" y="35661"/>
                    </a:lnTo>
                    <a:lnTo>
                      <a:pt x="15586" y="34215"/>
                    </a:lnTo>
                    <a:lnTo>
                      <a:pt x="13816" y="32654"/>
                    </a:lnTo>
                    <a:lnTo>
                      <a:pt x="11723" y="30751"/>
                    </a:lnTo>
                    <a:lnTo>
                      <a:pt x="10600" y="29705"/>
                    </a:lnTo>
                    <a:lnTo>
                      <a:pt x="9477" y="28658"/>
                    </a:lnTo>
                    <a:lnTo>
                      <a:pt x="8393" y="27592"/>
                    </a:lnTo>
                    <a:lnTo>
                      <a:pt x="7346" y="26546"/>
                    </a:lnTo>
                    <a:lnTo>
                      <a:pt x="6376" y="25537"/>
                    </a:lnTo>
                    <a:lnTo>
                      <a:pt x="5500" y="24586"/>
                    </a:lnTo>
                    <a:lnTo>
                      <a:pt x="5120" y="24148"/>
                    </a:lnTo>
                    <a:lnTo>
                      <a:pt x="4777" y="23730"/>
                    </a:lnTo>
                    <a:lnTo>
                      <a:pt x="4454" y="23330"/>
                    </a:lnTo>
                    <a:lnTo>
                      <a:pt x="4187" y="22949"/>
                    </a:lnTo>
                    <a:lnTo>
                      <a:pt x="4187" y="22949"/>
                    </a:lnTo>
                    <a:lnTo>
                      <a:pt x="4054" y="22759"/>
                    </a:lnTo>
                    <a:lnTo>
                      <a:pt x="3940" y="22550"/>
                    </a:lnTo>
                    <a:lnTo>
                      <a:pt x="3692" y="22055"/>
                    </a:lnTo>
                    <a:lnTo>
                      <a:pt x="3464" y="21503"/>
                    </a:lnTo>
                    <a:lnTo>
                      <a:pt x="3236" y="20856"/>
                    </a:lnTo>
                    <a:lnTo>
                      <a:pt x="3026" y="20171"/>
                    </a:lnTo>
                    <a:lnTo>
                      <a:pt x="2817" y="19410"/>
                    </a:lnTo>
                    <a:lnTo>
                      <a:pt x="2608" y="18592"/>
                    </a:lnTo>
                    <a:lnTo>
                      <a:pt x="2417" y="17754"/>
                    </a:lnTo>
                    <a:lnTo>
                      <a:pt x="2227" y="16860"/>
                    </a:lnTo>
                    <a:lnTo>
                      <a:pt x="2037" y="15928"/>
                    </a:lnTo>
                    <a:lnTo>
                      <a:pt x="1694" y="14006"/>
                    </a:lnTo>
                    <a:lnTo>
                      <a:pt x="1371" y="12027"/>
                    </a:lnTo>
                    <a:lnTo>
                      <a:pt x="1104" y="10048"/>
                    </a:lnTo>
                    <a:lnTo>
                      <a:pt x="838" y="8107"/>
                    </a:lnTo>
                    <a:lnTo>
                      <a:pt x="629" y="6261"/>
                    </a:lnTo>
                    <a:lnTo>
                      <a:pt x="438" y="4548"/>
                    </a:lnTo>
                    <a:lnTo>
                      <a:pt x="286" y="3045"/>
                    </a:lnTo>
                    <a:lnTo>
                      <a:pt x="77" y="837"/>
                    </a:lnTo>
                    <a:lnTo>
                      <a:pt x="1" y="0"/>
                    </a:lnTo>
                    <a:lnTo>
                      <a:pt x="1" y="0"/>
                    </a:lnTo>
                    <a:lnTo>
                      <a:pt x="419" y="324"/>
                    </a:lnTo>
                    <a:lnTo>
                      <a:pt x="914" y="685"/>
                    </a:lnTo>
                    <a:lnTo>
                      <a:pt x="1580" y="1218"/>
                    </a:lnTo>
                    <a:lnTo>
                      <a:pt x="2379" y="1865"/>
                    </a:lnTo>
                    <a:lnTo>
                      <a:pt x="3293" y="2626"/>
                    </a:lnTo>
                    <a:lnTo>
                      <a:pt x="4320" y="3520"/>
                    </a:lnTo>
                    <a:lnTo>
                      <a:pt x="5405" y="4529"/>
                    </a:lnTo>
                    <a:lnTo>
                      <a:pt x="6547" y="5633"/>
                    </a:lnTo>
                    <a:lnTo>
                      <a:pt x="7137" y="6223"/>
                    </a:lnTo>
                    <a:lnTo>
                      <a:pt x="7727" y="6832"/>
                    </a:lnTo>
                    <a:lnTo>
                      <a:pt x="8317" y="7479"/>
                    </a:lnTo>
                    <a:lnTo>
                      <a:pt x="8906" y="8126"/>
                    </a:lnTo>
                    <a:lnTo>
                      <a:pt x="9496" y="8811"/>
                    </a:lnTo>
                    <a:lnTo>
                      <a:pt x="10086" y="9515"/>
                    </a:lnTo>
                    <a:lnTo>
                      <a:pt x="10657" y="10219"/>
                    </a:lnTo>
                    <a:lnTo>
                      <a:pt x="11228" y="10961"/>
                    </a:lnTo>
                    <a:lnTo>
                      <a:pt x="11780" y="11722"/>
                    </a:lnTo>
                    <a:lnTo>
                      <a:pt x="12332" y="12483"/>
                    </a:lnTo>
                    <a:lnTo>
                      <a:pt x="12845" y="13263"/>
                    </a:lnTo>
                    <a:lnTo>
                      <a:pt x="13340" y="14063"/>
                    </a:lnTo>
                    <a:lnTo>
                      <a:pt x="13816" y="14881"/>
                    </a:lnTo>
                    <a:lnTo>
                      <a:pt x="14273" y="15718"/>
                    </a:lnTo>
                    <a:lnTo>
                      <a:pt x="14273" y="15718"/>
                    </a:lnTo>
                    <a:lnTo>
                      <a:pt x="14672" y="16556"/>
                    </a:lnTo>
                    <a:lnTo>
                      <a:pt x="15053" y="17393"/>
                    </a:lnTo>
                    <a:lnTo>
                      <a:pt x="15414" y="18249"/>
                    </a:lnTo>
                    <a:lnTo>
                      <a:pt x="15719" y="19124"/>
                    </a:lnTo>
                    <a:lnTo>
                      <a:pt x="16004" y="19981"/>
                    </a:lnTo>
                    <a:lnTo>
                      <a:pt x="16252" y="20856"/>
                    </a:lnTo>
                    <a:lnTo>
                      <a:pt x="16480" y="21712"/>
                    </a:lnTo>
                    <a:lnTo>
                      <a:pt x="16689" y="22569"/>
                    </a:lnTo>
                    <a:lnTo>
                      <a:pt x="16861" y="23425"/>
                    </a:lnTo>
                    <a:lnTo>
                      <a:pt x="17013" y="24281"/>
                    </a:lnTo>
                    <a:lnTo>
                      <a:pt x="17127" y="25119"/>
                    </a:lnTo>
                    <a:lnTo>
                      <a:pt x="17241" y="25937"/>
                    </a:lnTo>
                    <a:lnTo>
                      <a:pt x="17336" y="26736"/>
                    </a:lnTo>
                    <a:lnTo>
                      <a:pt x="17393" y="27516"/>
                    </a:lnTo>
                    <a:lnTo>
                      <a:pt x="17451" y="28278"/>
                    </a:lnTo>
                    <a:lnTo>
                      <a:pt x="17489" y="29020"/>
                    </a:lnTo>
                    <a:lnTo>
                      <a:pt x="17508" y="29743"/>
                    </a:lnTo>
                    <a:lnTo>
                      <a:pt x="17527" y="30428"/>
                    </a:lnTo>
                    <a:lnTo>
                      <a:pt x="17527" y="31703"/>
                    </a:lnTo>
                    <a:lnTo>
                      <a:pt x="17489" y="32826"/>
                    </a:lnTo>
                    <a:lnTo>
                      <a:pt x="17432" y="33796"/>
                    </a:lnTo>
                    <a:lnTo>
                      <a:pt x="17374" y="34595"/>
                    </a:lnTo>
                    <a:lnTo>
                      <a:pt x="17317" y="35166"/>
                    </a:lnTo>
                    <a:lnTo>
                      <a:pt x="17241" y="3566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 name="Google Shape;299;p3"/>
              <p:cNvSpPr/>
              <p:nvPr/>
            </p:nvSpPr>
            <p:spPr>
              <a:xfrm>
                <a:off x="-1896425" y="-216000"/>
                <a:ext cx="435325" cy="891525"/>
              </a:xfrm>
              <a:custGeom>
                <a:avLst/>
                <a:gdLst/>
                <a:ahLst/>
                <a:cxnLst/>
                <a:rect l="l" t="t" r="r" b="b"/>
                <a:pathLst>
                  <a:path w="17413" h="35661" extrusionOk="0">
                    <a:moveTo>
                      <a:pt x="1" y="0"/>
                    </a:moveTo>
                    <a:lnTo>
                      <a:pt x="1523" y="2265"/>
                    </a:lnTo>
                    <a:lnTo>
                      <a:pt x="3141" y="4681"/>
                    </a:lnTo>
                    <a:lnTo>
                      <a:pt x="5024" y="7574"/>
                    </a:lnTo>
                    <a:lnTo>
                      <a:pt x="6014" y="9096"/>
                    </a:lnTo>
                    <a:lnTo>
                      <a:pt x="7004" y="10656"/>
                    </a:lnTo>
                    <a:lnTo>
                      <a:pt x="7955" y="12198"/>
                    </a:lnTo>
                    <a:lnTo>
                      <a:pt x="8868" y="13682"/>
                    </a:lnTo>
                    <a:lnTo>
                      <a:pt x="9687" y="15071"/>
                    </a:lnTo>
                    <a:lnTo>
                      <a:pt x="10410" y="16346"/>
                    </a:lnTo>
                    <a:lnTo>
                      <a:pt x="10714" y="16917"/>
                    </a:lnTo>
                    <a:lnTo>
                      <a:pt x="10981" y="17450"/>
                    </a:lnTo>
                    <a:lnTo>
                      <a:pt x="11228" y="17945"/>
                    </a:lnTo>
                    <a:lnTo>
                      <a:pt x="11418" y="18363"/>
                    </a:lnTo>
                    <a:lnTo>
                      <a:pt x="11780" y="19277"/>
                    </a:lnTo>
                    <a:lnTo>
                      <a:pt x="12198" y="20361"/>
                    </a:lnTo>
                    <a:lnTo>
                      <a:pt x="12636" y="21579"/>
                    </a:lnTo>
                    <a:lnTo>
                      <a:pt x="13093" y="22892"/>
                    </a:lnTo>
                    <a:lnTo>
                      <a:pt x="14063" y="25747"/>
                    </a:lnTo>
                    <a:lnTo>
                      <a:pt x="15015" y="28639"/>
                    </a:lnTo>
                    <a:lnTo>
                      <a:pt x="15890" y="31341"/>
                    </a:lnTo>
                    <a:lnTo>
                      <a:pt x="16594" y="33568"/>
                    </a:lnTo>
                    <a:lnTo>
                      <a:pt x="17241" y="35661"/>
                    </a:lnTo>
                    <a:lnTo>
                      <a:pt x="17298" y="35185"/>
                    </a:lnTo>
                    <a:lnTo>
                      <a:pt x="17336" y="34595"/>
                    </a:lnTo>
                    <a:lnTo>
                      <a:pt x="17374" y="33815"/>
                    </a:lnTo>
                    <a:lnTo>
                      <a:pt x="17412" y="32864"/>
                    </a:lnTo>
                    <a:lnTo>
                      <a:pt x="17412" y="31760"/>
                    </a:lnTo>
                    <a:lnTo>
                      <a:pt x="17412" y="30504"/>
                    </a:lnTo>
                    <a:lnTo>
                      <a:pt x="17355" y="29134"/>
                    </a:lnTo>
                    <a:lnTo>
                      <a:pt x="17317" y="28411"/>
                    </a:lnTo>
                    <a:lnTo>
                      <a:pt x="17260" y="27669"/>
                    </a:lnTo>
                    <a:lnTo>
                      <a:pt x="17203" y="26907"/>
                    </a:lnTo>
                    <a:lnTo>
                      <a:pt x="17127" y="26127"/>
                    </a:lnTo>
                    <a:lnTo>
                      <a:pt x="17032" y="25347"/>
                    </a:lnTo>
                    <a:lnTo>
                      <a:pt x="16918" y="24529"/>
                    </a:lnTo>
                    <a:lnTo>
                      <a:pt x="16785" y="23711"/>
                    </a:lnTo>
                    <a:lnTo>
                      <a:pt x="16632" y="22892"/>
                    </a:lnTo>
                    <a:lnTo>
                      <a:pt x="16461" y="22074"/>
                    </a:lnTo>
                    <a:lnTo>
                      <a:pt x="16271" y="21237"/>
                    </a:lnTo>
                    <a:lnTo>
                      <a:pt x="16042" y="20418"/>
                    </a:lnTo>
                    <a:lnTo>
                      <a:pt x="15814" y="19581"/>
                    </a:lnTo>
                    <a:lnTo>
                      <a:pt x="15548" y="18763"/>
                    </a:lnTo>
                    <a:lnTo>
                      <a:pt x="15262" y="17964"/>
                    </a:lnTo>
                    <a:lnTo>
                      <a:pt x="14939" y="17164"/>
                    </a:lnTo>
                    <a:lnTo>
                      <a:pt x="14596" y="16365"/>
                    </a:lnTo>
                    <a:lnTo>
                      <a:pt x="14216" y="15604"/>
                    </a:lnTo>
                    <a:lnTo>
                      <a:pt x="13797" y="14824"/>
                    </a:lnTo>
                    <a:lnTo>
                      <a:pt x="13340" y="14044"/>
                    </a:lnTo>
                    <a:lnTo>
                      <a:pt x="12865" y="13282"/>
                    </a:lnTo>
                    <a:lnTo>
                      <a:pt x="12351" y="12521"/>
                    </a:lnTo>
                    <a:lnTo>
                      <a:pt x="11818" y="11779"/>
                    </a:lnTo>
                    <a:lnTo>
                      <a:pt x="11266" y="11037"/>
                    </a:lnTo>
                    <a:lnTo>
                      <a:pt x="10695" y="10314"/>
                    </a:lnTo>
                    <a:lnTo>
                      <a:pt x="10105" y="9591"/>
                    </a:lnTo>
                    <a:lnTo>
                      <a:pt x="9515" y="8887"/>
                    </a:lnTo>
                    <a:lnTo>
                      <a:pt x="8906" y="8202"/>
                    </a:lnTo>
                    <a:lnTo>
                      <a:pt x="8297" y="7536"/>
                    </a:lnTo>
                    <a:lnTo>
                      <a:pt x="7670" y="6889"/>
                    </a:lnTo>
                    <a:lnTo>
                      <a:pt x="7061" y="6261"/>
                    </a:lnTo>
                    <a:lnTo>
                      <a:pt x="5862" y="5081"/>
                    </a:lnTo>
                    <a:lnTo>
                      <a:pt x="4701" y="3977"/>
                    </a:lnTo>
                    <a:lnTo>
                      <a:pt x="3597" y="2988"/>
                    </a:lnTo>
                    <a:lnTo>
                      <a:pt x="2608" y="2131"/>
                    </a:lnTo>
                    <a:lnTo>
                      <a:pt x="1751" y="1389"/>
                    </a:lnTo>
                    <a:lnTo>
                      <a:pt x="1028" y="799"/>
                    </a:lnTo>
                    <a:lnTo>
                      <a:pt x="477" y="362"/>
                    </a:lnTo>
                    <a:lnTo>
                      <a:pt x="1" y="0"/>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 name="Google Shape;300;p3"/>
              <p:cNvSpPr/>
              <p:nvPr/>
            </p:nvSpPr>
            <p:spPr>
              <a:xfrm>
                <a:off x="-1896425" y="-216000"/>
                <a:ext cx="435325" cy="891525"/>
              </a:xfrm>
              <a:custGeom>
                <a:avLst/>
                <a:gdLst/>
                <a:ahLst/>
                <a:cxnLst/>
                <a:rect l="l" t="t" r="r" b="b"/>
                <a:pathLst>
                  <a:path w="17413" h="35661" fill="none" extrusionOk="0">
                    <a:moveTo>
                      <a:pt x="1" y="0"/>
                    </a:moveTo>
                    <a:lnTo>
                      <a:pt x="1" y="0"/>
                    </a:lnTo>
                    <a:lnTo>
                      <a:pt x="1523" y="2265"/>
                    </a:lnTo>
                    <a:lnTo>
                      <a:pt x="3141" y="4681"/>
                    </a:lnTo>
                    <a:lnTo>
                      <a:pt x="5024" y="7574"/>
                    </a:lnTo>
                    <a:lnTo>
                      <a:pt x="6014" y="9096"/>
                    </a:lnTo>
                    <a:lnTo>
                      <a:pt x="7004" y="10656"/>
                    </a:lnTo>
                    <a:lnTo>
                      <a:pt x="7955" y="12198"/>
                    </a:lnTo>
                    <a:lnTo>
                      <a:pt x="8868" y="13682"/>
                    </a:lnTo>
                    <a:lnTo>
                      <a:pt x="9687" y="15071"/>
                    </a:lnTo>
                    <a:lnTo>
                      <a:pt x="10410" y="16346"/>
                    </a:lnTo>
                    <a:lnTo>
                      <a:pt x="10714" y="16917"/>
                    </a:lnTo>
                    <a:lnTo>
                      <a:pt x="10981" y="17450"/>
                    </a:lnTo>
                    <a:lnTo>
                      <a:pt x="11228" y="17945"/>
                    </a:lnTo>
                    <a:lnTo>
                      <a:pt x="11418" y="18363"/>
                    </a:lnTo>
                    <a:lnTo>
                      <a:pt x="11418" y="18363"/>
                    </a:lnTo>
                    <a:lnTo>
                      <a:pt x="11780" y="19277"/>
                    </a:lnTo>
                    <a:lnTo>
                      <a:pt x="12198" y="20361"/>
                    </a:lnTo>
                    <a:lnTo>
                      <a:pt x="12636" y="21579"/>
                    </a:lnTo>
                    <a:lnTo>
                      <a:pt x="13093" y="22892"/>
                    </a:lnTo>
                    <a:lnTo>
                      <a:pt x="14063" y="25747"/>
                    </a:lnTo>
                    <a:lnTo>
                      <a:pt x="15015" y="28639"/>
                    </a:lnTo>
                    <a:lnTo>
                      <a:pt x="15890" y="31341"/>
                    </a:lnTo>
                    <a:lnTo>
                      <a:pt x="16594" y="33568"/>
                    </a:lnTo>
                    <a:lnTo>
                      <a:pt x="17241" y="35661"/>
                    </a:lnTo>
                    <a:lnTo>
                      <a:pt x="17241" y="35661"/>
                    </a:lnTo>
                    <a:lnTo>
                      <a:pt x="17298" y="35185"/>
                    </a:lnTo>
                    <a:lnTo>
                      <a:pt x="17336" y="34595"/>
                    </a:lnTo>
                    <a:lnTo>
                      <a:pt x="17374" y="33815"/>
                    </a:lnTo>
                    <a:lnTo>
                      <a:pt x="17412" y="32864"/>
                    </a:lnTo>
                    <a:lnTo>
                      <a:pt x="17412" y="31760"/>
                    </a:lnTo>
                    <a:lnTo>
                      <a:pt x="17412" y="30504"/>
                    </a:lnTo>
                    <a:lnTo>
                      <a:pt x="17355" y="29134"/>
                    </a:lnTo>
                    <a:lnTo>
                      <a:pt x="17317" y="28411"/>
                    </a:lnTo>
                    <a:lnTo>
                      <a:pt x="17260" y="27669"/>
                    </a:lnTo>
                    <a:lnTo>
                      <a:pt x="17203" y="26907"/>
                    </a:lnTo>
                    <a:lnTo>
                      <a:pt x="17127" y="26127"/>
                    </a:lnTo>
                    <a:lnTo>
                      <a:pt x="17032" y="25347"/>
                    </a:lnTo>
                    <a:lnTo>
                      <a:pt x="16918" y="24529"/>
                    </a:lnTo>
                    <a:lnTo>
                      <a:pt x="16785" y="23711"/>
                    </a:lnTo>
                    <a:lnTo>
                      <a:pt x="16632" y="22892"/>
                    </a:lnTo>
                    <a:lnTo>
                      <a:pt x="16461" y="22074"/>
                    </a:lnTo>
                    <a:lnTo>
                      <a:pt x="16271" y="21237"/>
                    </a:lnTo>
                    <a:lnTo>
                      <a:pt x="16042" y="20418"/>
                    </a:lnTo>
                    <a:lnTo>
                      <a:pt x="15814" y="19581"/>
                    </a:lnTo>
                    <a:lnTo>
                      <a:pt x="15548" y="18763"/>
                    </a:lnTo>
                    <a:lnTo>
                      <a:pt x="15262" y="17964"/>
                    </a:lnTo>
                    <a:lnTo>
                      <a:pt x="14939" y="17164"/>
                    </a:lnTo>
                    <a:lnTo>
                      <a:pt x="14596" y="16365"/>
                    </a:lnTo>
                    <a:lnTo>
                      <a:pt x="14596" y="16365"/>
                    </a:lnTo>
                    <a:lnTo>
                      <a:pt x="14216" y="15604"/>
                    </a:lnTo>
                    <a:lnTo>
                      <a:pt x="13797" y="14824"/>
                    </a:lnTo>
                    <a:lnTo>
                      <a:pt x="13340" y="14044"/>
                    </a:lnTo>
                    <a:lnTo>
                      <a:pt x="12865" y="13282"/>
                    </a:lnTo>
                    <a:lnTo>
                      <a:pt x="12351" y="12521"/>
                    </a:lnTo>
                    <a:lnTo>
                      <a:pt x="11818" y="11779"/>
                    </a:lnTo>
                    <a:lnTo>
                      <a:pt x="11266" y="11037"/>
                    </a:lnTo>
                    <a:lnTo>
                      <a:pt x="10695" y="10314"/>
                    </a:lnTo>
                    <a:lnTo>
                      <a:pt x="10105" y="9591"/>
                    </a:lnTo>
                    <a:lnTo>
                      <a:pt x="9515" y="8887"/>
                    </a:lnTo>
                    <a:lnTo>
                      <a:pt x="8906" y="8202"/>
                    </a:lnTo>
                    <a:lnTo>
                      <a:pt x="8297" y="7536"/>
                    </a:lnTo>
                    <a:lnTo>
                      <a:pt x="7670" y="6889"/>
                    </a:lnTo>
                    <a:lnTo>
                      <a:pt x="7061" y="6261"/>
                    </a:lnTo>
                    <a:lnTo>
                      <a:pt x="5862" y="5081"/>
                    </a:lnTo>
                    <a:lnTo>
                      <a:pt x="4701" y="3977"/>
                    </a:lnTo>
                    <a:lnTo>
                      <a:pt x="3597" y="2988"/>
                    </a:lnTo>
                    <a:lnTo>
                      <a:pt x="2608" y="2131"/>
                    </a:lnTo>
                    <a:lnTo>
                      <a:pt x="1751" y="1389"/>
                    </a:lnTo>
                    <a:lnTo>
                      <a:pt x="1028" y="799"/>
                    </a:lnTo>
                    <a:lnTo>
                      <a:pt x="477" y="362"/>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 name="Google Shape;301;p3"/>
              <p:cNvSpPr/>
              <p:nvPr/>
            </p:nvSpPr>
            <p:spPr>
              <a:xfrm>
                <a:off x="-1434000" y="-124675"/>
                <a:ext cx="80900" cy="673200"/>
              </a:xfrm>
              <a:custGeom>
                <a:avLst/>
                <a:gdLst/>
                <a:ahLst/>
                <a:cxnLst/>
                <a:rect l="l" t="t" r="r" b="b"/>
                <a:pathLst>
                  <a:path w="3236" h="26928" extrusionOk="0">
                    <a:moveTo>
                      <a:pt x="2683" y="1"/>
                    </a:moveTo>
                    <a:lnTo>
                      <a:pt x="2588" y="438"/>
                    </a:lnTo>
                    <a:lnTo>
                      <a:pt x="2322" y="1713"/>
                    </a:lnTo>
                    <a:lnTo>
                      <a:pt x="2131" y="2646"/>
                    </a:lnTo>
                    <a:lnTo>
                      <a:pt x="1941" y="3749"/>
                    </a:lnTo>
                    <a:lnTo>
                      <a:pt x="1713" y="5024"/>
                    </a:lnTo>
                    <a:lnTo>
                      <a:pt x="1484" y="6452"/>
                    </a:lnTo>
                    <a:lnTo>
                      <a:pt x="1237" y="8031"/>
                    </a:lnTo>
                    <a:lnTo>
                      <a:pt x="1009" y="9744"/>
                    </a:lnTo>
                    <a:lnTo>
                      <a:pt x="780" y="11609"/>
                    </a:lnTo>
                    <a:lnTo>
                      <a:pt x="571" y="13569"/>
                    </a:lnTo>
                    <a:lnTo>
                      <a:pt x="381" y="15643"/>
                    </a:lnTo>
                    <a:lnTo>
                      <a:pt x="228" y="17831"/>
                    </a:lnTo>
                    <a:lnTo>
                      <a:pt x="95" y="20096"/>
                    </a:lnTo>
                    <a:lnTo>
                      <a:pt x="38" y="21256"/>
                    </a:lnTo>
                    <a:lnTo>
                      <a:pt x="0" y="22436"/>
                    </a:lnTo>
                    <a:lnTo>
                      <a:pt x="228" y="26927"/>
                    </a:lnTo>
                    <a:lnTo>
                      <a:pt x="228" y="26261"/>
                    </a:lnTo>
                    <a:lnTo>
                      <a:pt x="267" y="24396"/>
                    </a:lnTo>
                    <a:lnTo>
                      <a:pt x="286" y="23083"/>
                    </a:lnTo>
                    <a:lnTo>
                      <a:pt x="343" y="21561"/>
                    </a:lnTo>
                    <a:lnTo>
                      <a:pt x="438" y="19829"/>
                    </a:lnTo>
                    <a:lnTo>
                      <a:pt x="552" y="17945"/>
                    </a:lnTo>
                    <a:lnTo>
                      <a:pt x="704" y="15928"/>
                    </a:lnTo>
                    <a:lnTo>
                      <a:pt x="895" y="13797"/>
                    </a:lnTo>
                    <a:lnTo>
                      <a:pt x="1142" y="11609"/>
                    </a:lnTo>
                    <a:lnTo>
                      <a:pt x="1275" y="10467"/>
                    </a:lnTo>
                    <a:lnTo>
                      <a:pt x="1427" y="9344"/>
                    </a:lnTo>
                    <a:lnTo>
                      <a:pt x="1599" y="8202"/>
                    </a:lnTo>
                    <a:lnTo>
                      <a:pt x="1789" y="7061"/>
                    </a:lnTo>
                    <a:lnTo>
                      <a:pt x="1979" y="5919"/>
                    </a:lnTo>
                    <a:lnTo>
                      <a:pt x="2188" y="4777"/>
                    </a:lnTo>
                    <a:lnTo>
                      <a:pt x="2417" y="3635"/>
                    </a:lnTo>
                    <a:lnTo>
                      <a:pt x="2683" y="2513"/>
                    </a:lnTo>
                    <a:lnTo>
                      <a:pt x="2950" y="1409"/>
                    </a:lnTo>
                    <a:lnTo>
                      <a:pt x="3235" y="305"/>
                    </a:lnTo>
                    <a:lnTo>
                      <a:pt x="2683" y="1"/>
                    </a:lnTo>
                    <a:close/>
                  </a:path>
                </a:pathLst>
              </a:custGeom>
              <a:solidFill>
                <a:srgbClr val="935E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 name="Google Shape;302;p3"/>
              <p:cNvSpPr/>
              <p:nvPr/>
            </p:nvSpPr>
            <p:spPr>
              <a:xfrm>
                <a:off x="-1465400" y="-89475"/>
                <a:ext cx="467650" cy="800700"/>
              </a:xfrm>
              <a:custGeom>
                <a:avLst/>
                <a:gdLst/>
                <a:ahLst/>
                <a:cxnLst/>
                <a:rect l="l" t="t" r="r" b="b"/>
                <a:pathLst>
                  <a:path w="18706" h="32028" extrusionOk="0">
                    <a:moveTo>
                      <a:pt x="18706" y="1"/>
                    </a:moveTo>
                    <a:lnTo>
                      <a:pt x="18211" y="267"/>
                    </a:lnTo>
                    <a:lnTo>
                      <a:pt x="17621" y="572"/>
                    </a:lnTo>
                    <a:lnTo>
                      <a:pt x="16841" y="1009"/>
                    </a:lnTo>
                    <a:lnTo>
                      <a:pt x="15890" y="1561"/>
                    </a:lnTo>
                    <a:lnTo>
                      <a:pt x="14824" y="2208"/>
                    </a:lnTo>
                    <a:lnTo>
                      <a:pt x="13625" y="2969"/>
                    </a:lnTo>
                    <a:lnTo>
                      <a:pt x="12350" y="3826"/>
                    </a:lnTo>
                    <a:lnTo>
                      <a:pt x="11684" y="4282"/>
                    </a:lnTo>
                    <a:lnTo>
                      <a:pt x="10999" y="4777"/>
                    </a:lnTo>
                    <a:lnTo>
                      <a:pt x="10314" y="5291"/>
                    </a:lnTo>
                    <a:lnTo>
                      <a:pt x="9629" y="5824"/>
                    </a:lnTo>
                    <a:lnTo>
                      <a:pt x="8944" y="6395"/>
                    </a:lnTo>
                    <a:lnTo>
                      <a:pt x="8240" y="6966"/>
                    </a:lnTo>
                    <a:lnTo>
                      <a:pt x="7555" y="7574"/>
                    </a:lnTo>
                    <a:lnTo>
                      <a:pt x="6889" y="8183"/>
                    </a:lnTo>
                    <a:lnTo>
                      <a:pt x="6223" y="8830"/>
                    </a:lnTo>
                    <a:lnTo>
                      <a:pt x="5576" y="9477"/>
                    </a:lnTo>
                    <a:lnTo>
                      <a:pt x="4929" y="10162"/>
                    </a:lnTo>
                    <a:lnTo>
                      <a:pt x="4320" y="10867"/>
                    </a:lnTo>
                    <a:lnTo>
                      <a:pt x="3730" y="11571"/>
                    </a:lnTo>
                    <a:lnTo>
                      <a:pt x="3178" y="12294"/>
                    </a:lnTo>
                    <a:lnTo>
                      <a:pt x="2645" y="13055"/>
                    </a:lnTo>
                    <a:lnTo>
                      <a:pt x="2151" y="13816"/>
                    </a:lnTo>
                    <a:lnTo>
                      <a:pt x="1941" y="14197"/>
                    </a:lnTo>
                    <a:lnTo>
                      <a:pt x="1732" y="14634"/>
                    </a:lnTo>
                    <a:lnTo>
                      <a:pt x="1561" y="15129"/>
                    </a:lnTo>
                    <a:lnTo>
                      <a:pt x="1389" y="15662"/>
                    </a:lnTo>
                    <a:lnTo>
                      <a:pt x="1237" y="16252"/>
                    </a:lnTo>
                    <a:lnTo>
                      <a:pt x="1085" y="16880"/>
                    </a:lnTo>
                    <a:lnTo>
                      <a:pt x="952" y="17546"/>
                    </a:lnTo>
                    <a:lnTo>
                      <a:pt x="837" y="18231"/>
                    </a:lnTo>
                    <a:lnTo>
                      <a:pt x="723" y="18954"/>
                    </a:lnTo>
                    <a:lnTo>
                      <a:pt x="628" y="19696"/>
                    </a:lnTo>
                    <a:lnTo>
                      <a:pt x="457" y="21218"/>
                    </a:lnTo>
                    <a:lnTo>
                      <a:pt x="324" y="22760"/>
                    </a:lnTo>
                    <a:lnTo>
                      <a:pt x="210" y="24320"/>
                    </a:lnTo>
                    <a:lnTo>
                      <a:pt x="133" y="25824"/>
                    </a:lnTo>
                    <a:lnTo>
                      <a:pt x="76" y="27251"/>
                    </a:lnTo>
                    <a:lnTo>
                      <a:pt x="38" y="28545"/>
                    </a:lnTo>
                    <a:lnTo>
                      <a:pt x="19" y="29705"/>
                    </a:lnTo>
                    <a:lnTo>
                      <a:pt x="0" y="31399"/>
                    </a:lnTo>
                    <a:lnTo>
                      <a:pt x="0" y="32027"/>
                    </a:lnTo>
                    <a:lnTo>
                      <a:pt x="780" y="30942"/>
                    </a:lnTo>
                    <a:lnTo>
                      <a:pt x="1618" y="29725"/>
                    </a:lnTo>
                    <a:lnTo>
                      <a:pt x="2683" y="28202"/>
                    </a:lnTo>
                    <a:lnTo>
                      <a:pt x="3863" y="26451"/>
                    </a:lnTo>
                    <a:lnTo>
                      <a:pt x="5100" y="24587"/>
                    </a:lnTo>
                    <a:lnTo>
                      <a:pt x="6337" y="22665"/>
                    </a:lnTo>
                    <a:lnTo>
                      <a:pt x="6908" y="21732"/>
                    </a:lnTo>
                    <a:lnTo>
                      <a:pt x="7460" y="20819"/>
                    </a:lnTo>
                    <a:lnTo>
                      <a:pt x="8050" y="19791"/>
                    </a:lnTo>
                    <a:lnTo>
                      <a:pt x="8754" y="18554"/>
                    </a:lnTo>
                    <a:lnTo>
                      <a:pt x="10409" y="15548"/>
                    </a:lnTo>
                    <a:lnTo>
                      <a:pt x="12274" y="12142"/>
                    </a:lnTo>
                    <a:lnTo>
                      <a:pt x="14158" y="8621"/>
                    </a:lnTo>
                    <a:lnTo>
                      <a:pt x="17355" y="2589"/>
                    </a:lnTo>
                    <a:lnTo>
                      <a:pt x="18706" y="1"/>
                    </a:lnTo>
                    <a:close/>
                  </a:path>
                </a:pathLst>
              </a:custGeom>
              <a:solidFill>
                <a:srgbClr val="ACBB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 name="Google Shape;303;p3"/>
              <p:cNvSpPr/>
              <p:nvPr/>
            </p:nvSpPr>
            <p:spPr>
              <a:xfrm>
                <a:off x="-1465400" y="-89475"/>
                <a:ext cx="467650" cy="800700"/>
              </a:xfrm>
              <a:custGeom>
                <a:avLst/>
                <a:gdLst/>
                <a:ahLst/>
                <a:cxnLst/>
                <a:rect l="l" t="t" r="r" b="b"/>
                <a:pathLst>
                  <a:path w="18706" h="32028" extrusionOk="0">
                    <a:moveTo>
                      <a:pt x="18706" y="1"/>
                    </a:moveTo>
                    <a:lnTo>
                      <a:pt x="18211" y="743"/>
                    </a:lnTo>
                    <a:lnTo>
                      <a:pt x="17678" y="1561"/>
                    </a:lnTo>
                    <a:lnTo>
                      <a:pt x="16460" y="3464"/>
                    </a:lnTo>
                    <a:lnTo>
                      <a:pt x="15109" y="5653"/>
                    </a:lnTo>
                    <a:lnTo>
                      <a:pt x="13663" y="8069"/>
                    </a:lnTo>
                    <a:lnTo>
                      <a:pt x="12141" y="10638"/>
                    </a:lnTo>
                    <a:lnTo>
                      <a:pt x="10580" y="13321"/>
                    </a:lnTo>
                    <a:lnTo>
                      <a:pt x="9001" y="16023"/>
                    </a:lnTo>
                    <a:lnTo>
                      <a:pt x="7460" y="18726"/>
                    </a:lnTo>
                    <a:lnTo>
                      <a:pt x="4586" y="23806"/>
                    </a:lnTo>
                    <a:lnTo>
                      <a:pt x="2227" y="28031"/>
                    </a:lnTo>
                    <a:lnTo>
                      <a:pt x="0" y="32027"/>
                    </a:lnTo>
                    <a:lnTo>
                      <a:pt x="18706" y="1"/>
                    </a:lnTo>
                    <a:close/>
                  </a:path>
                </a:pathLst>
              </a:custGeom>
              <a:solidFill>
                <a:srgbClr val="93A0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 name="Google Shape;304;p3"/>
              <p:cNvSpPr/>
              <p:nvPr/>
            </p:nvSpPr>
            <p:spPr>
              <a:xfrm>
                <a:off x="-1755600" y="-2875"/>
                <a:ext cx="254550" cy="564225"/>
              </a:xfrm>
              <a:custGeom>
                <a:avLst/>
                <a:gdLst/>
                <a:ahLst/>
                <a:cxnLst/>
                <a:rect l="l" t="t" r="r" b="b"/>
                <a:pathLst>
                  <a:path w="10182" h="22569" extrusionOk="0">
                    <a:moveTo>
                      <a:pt x="0" y="0"/>
                    </a:moveTo>
                    <a:lnTo>
                      <a:pt x="552" y="933"/>
                    </a:lnTo>
                    <a:lnTo>
                      <a:pt x="1161" y="1979"/>
                    </a:lnTo>
                    <a:lnTo>
                      <a:pt x="1903" y="3292"/>
                    </a:lnTo>
                    <a:lnTo>
                      <a:pt x="2722" y="4796"/>
                    </a:lnTo>
                    <a:lnTo>
                      <a:pt x="3559" y="6394"/>
                    </a:lnTo>
                    <a:lnTo>
                      <a:pt x="3978" y="7193"/>
                    </a:lnTo>
                    <a:lnTo>
                      <a:pt x="4377" y="8011"/>
                    </a:lnTo>
                    <a:lnTo>
                      <a:pt x="4758" y="8792"/>
                    </a:lnTo>
                    <a:lnTo>
                      <a:pt x="5100" y="9553"/>
                    </a:lnTo>
                    <a:lnTo>
                      <a:pt x="5823" y="11285"/>
                    </a:lnTo>
                    <a:lnTo>
                      <a:pt x="6642" y="13321"/>
                    </a:lnTo>
                    <a:lnTo>
                      <a:pt x="7498" y="15471"/>
                    </a:lnTo>
                    <a:lnTo>
                      <a:pt x="8297" y="17602"/>
                    </a:lnTo>
                    <a:lnTo>
                      <a:pt x="9629" y="21104"/>
                    </a:lnTo>
                    <a:lnTo>
                      <a:pt x="10181" y="22569"/>
                    </a:lnTo>
                    <a:lnTo>
                      <a:pt x="9610" y="20837"/>
                    </a:lnTo>
                    <a:lnTo>
                      <a:pt x="8259" y="16841"/>
                    </a:lnTo>
                    <a:lnTo>
                      <a:pt x="7479" y="14577"/>
                    </a:lnTo>
                    <a:lnTo>
                      <a:pt x="6737" y="12426"/>
                    </a:lnTo>
                    <a:lnTo>
                      <a:pt x="6071" y="10618"/>
                    </a:lnTo>
                    <a:lnTo>
                      <a:pt x="5804" y="9914"/>
                    </a:lnTo>
                    <a:lnTo>
                      <a:pt x="5576" y="9401"/>
                    </a:lnTo>
                    <a:lnTo>
                      <a:pt x="5462" y="9153"/>
                    </a:lnTo>
                    <a:lnTo>
                      <a:pt x="4986" y="8297"/>
                    </a:lnTo>
                    <a:lnTo>
                      <a:pt x="4263" y="7060"/>
                    </a:lnTo>
                    <a:lnTo>
                      <a:pt x="2417" y="3977"/>
                    </a:lnTo>
                    <a:lnTo>
                      <a:pt x="0" y="0"/>
                    </a:lnTo>
                    <a:close/>
                  </a:path>
                </a:pathLst>
              </a:custGeom>
              <a:solidFill>
                <a:srgbClr val="C5C21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 name="Google Shape;305;p3"/>
              <p:cNvSpPr/>
              <p:nvPr/>
            </p:nvSpPr>
            <p:spPr>
              <a:xfrm>
                <a:off x="-1755600" y="-2875"/>
                <a:ext cx="254550" cy="564225"/>
              </a:xfrm>
              <a:custGeom>
                <a:avLst/>
                <a:gdLst/>
                <a:ahLst/>
                <a:cxnLst/>
                <a:rect l="l" t="t" r="r" b="b"/>
                <a:pathLst>
                  <a:path w="10182" h="22569" fill="none" extrusionOk="0">
                    <a:moveTo>
                      <a:pt x="0" y="0"/>
                    </a:moveTo>
                    <a:lnTo>
                      <a:pt x="0" y="0"/>
                    </a:lnTo>
                    <a:lnTo>
                      <a:pt x="552" y="933"/>
                    </a:lnTo>
                    <a:lnTo>
                      <a:pt x="1161" y="1979"/>
                    </a:lnTo>
                    <a:lnTo>
                      <a:pt x="1903" y="3292"/>
                    </a:lnTo>
                    <a:lnTo>
                      <a:pt x="2722" y="4796"/>
                    </a:lnTo>
                    <a:lnTo>
                      <a:pt x="3559" y="6394"/>
                    </a:lnTo>
                    <a:lnTo>
                      <a:pt x="3978" y="7193"/>
                    </a:lnTo>
                    <a:lnTo>
                      <a:pt x="4377" y="8011"/>
                    </a:lnTo>
                    <a:lnTo>
                      <a:pt x="4758" y="8792"/>
                    </a:lnTo>
                    <a:lnTo>
                      <a:pt x="5100" y="9553"/>
                    </a:lnTo>
                    <a:lnTo>
                      <a:pt x="5100" y="9553"/>
                    </a:lnTo>
                    <a:lnTo>
                      <a:pt x="5823" y="11285"/>
                    </a:lnTo>
                    <a:lnTo>
                      <a:pt x="6642" y="13321"/>
                    </a:lnTo>
                    <a:lnTo>
                      <a:pt x="7498" y="15471"/>
                    </a:lnTo>
                    <a:lnTo>
                      <a:pt x="8297" y="17602"/>
                    </a:lnTo>
                    <a:lnTo>
                      <a:pt x="9629" y="21104"/>
                    </a:lnTo>
                    <a:lnTo>
                      <a:pt x="10181" y="22569"/>
                    </a:lnTo>
                    <a:lnTo>
                      <a:pt x="10181" y="22569"/>
                    </a:lnTo>
                    <a:lnTo>
                      <a:pt x="9610" y="20837"/>
                    </a:lnTo>
                    <a:lnTo>
                      <a:pt x="8259" y="16841"/>
                    </a:lnTo>
                    <a:lnTo>
                      <a:pt x="7479" y="14577"/>
                    </a:lnTo>
                    <a:lnTo>
                      <a:pt x="6737" y="12426"/>
                    </a:lnTo>
                    <a:lnTo>
                      <a:pt x="6071" y="10618"/>
                    </a:lnTo>
                    <a:lnTo>
                      <a:pt x="5804" y="9914"/>
                    </a:lnTo>
                    <a:lnTo>
                      <a:pt x="5576" y="9401"/>
                    </a:lnTo>
                    <a:lnTo>
                      <a:pt x="5576" y="9401"/>
                    </a:lnTo>
                    <a:lnTo>
                      <a:pt x="5462" y="9153"/>
                    </a:lnTo>
                    <a:lnTo>
                      <a:pt x="5462" y="9153"/>
                    </a:lnTo>
                    <a:lnTo>
                      <a:pt x="5462" y="9153"/>
                    </a:lnTo>
                    <a:lnTo>
                      <a:pt x="5462" y="9153"/>
                    </a:lnTo>
                    <a:lnTo>
                      <a:pt x="4986" y="8297"/>
                    </a:lnTo>
                    <a:lnTo>
                      <a:pt x="4263" y="7060"/>
                    </a:lnTo>
                    <a:lnTo>
                      <a:pt x="2417" y="3977"/>
                    </a:lnTo>
                    <a:lnTo>
                      <a:pt x="0" y="0"/>
                    </a:lnTo>
                  </a:path>
                </a:pathLst>
              </a:custGeom>
              <a:solidFill>
                <a:srgbClr val="93A0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 name="Google Shape;306;p3"/>
              <p:cNvSpPr/>
              <p:nvPr/>
            </p:nvSpPr>
            <p:spPr>
              <a:xfrm>
                <a:off x="-1223725" y="44700"/>
                <a:ext cx="45200" cy="185075"/>
              </a:xfrm>
              <a:custGeom>
                <a:avLst/>
                <a:gdLst/>
                <a:ahLst/>
                <a:cxnLst/>
                <a:rect l="l" t="t" r="r" b="b"/>
                <a:pathLst>
                  <a:path w="1808" h="7403" extrusionOk="0">
                    <a:moveTo>
                      <a:pt x="571" y="0"/>
                    </a:moveTo>
                    <a:lnTo>
                      <a:pt x="0" y="438"/>
                    </a:lnTo>
                    <a:lnTo>
                      <a:pt x="1218" y="7402"/>
                    </a:lnTo>
                    <a:lnTo>
                      <a:pt x="1808" y="6394"/>
                    </a:lnTo>
                    <a:lnTo>
                      <a:pt x="571" y="0"/>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 name="Google Shape;307;p3"/>
              <p:cNvSpPr/>
              <p:nvPr/>
            </p:nvSpPr>
            <p:spPr>
              <a:xfrm>
                <a:off x="-1861700" y="87025"/>
                <a:ext cx="213625" cy="106125"/>
              </a:xfrm>
              <a:custGeom>
                <a:avLst/>
                <a:gdLst/>
                <a:ahLst/>
                <a:cxnLst/>
                <a:rect l="l" t="t" r="r" b="b"/>
                <a:pathLst>
                  <a:path w="8545" h="4245" extrusionOk="0">
                    <a:moveTo>
                      <a:pt x="1" y="1"/>
                    </a:moveTo>
                    <a:lnTo>
                      <a:pt x="210" y="1314"/>
                    </a:lnTo>
                    <a:lnTo>
                      <a:pt x="8545" y="4244"/>
                    </a:lnTo>
                    <a:lnTo>
                      <a:pt x="8545" y="3521"/>
                    </a:lnTo>
                    <a:lnTo>
                      <a:pt x="1" y="1"/>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 name="Google Shape;308;p3"/>
              <p:cNvSpPr/>
              <p:nvPr/>
            </p:nvSpPr>
            <p:spPr>
              <a:xfrm>
                <a:off x="-1357900" y="151725"/>
                <a:ext cx="74250" cy="268825"/>
              </a:xfrm>
              <a:custGeom>
                <a:avLst/>
                <a:gdLst/>
                <a:ahLst/>
                <a:cxnLst/>
                <a:rect l="l" t="t" r="r" b="b"/>
                <a:pathLst>
                  <a:path w="2970" h="10753" extrusionOk="0">
                    <a:moveTo>
                      <a:pt x="1105" y="1"/>
                    </a:moveTo>
                    <a:lnTo>
                      <a:pt x="1" y="1238"/>
                    </a:lnTo>
                    <a:lnTo>
                      <a:pt x="2208" y="10752"/>
                    </a:lnTo>
                    <a:lnTo>
                      <a:pt x="2969" y="9420"/>
                    </a:lnTo>
                    <a:lnTo>
                      <a:pt x="1105" y="1"/>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 name="Google Shape;309;p3"/>
              <p:cNvSpPr/>
              <p:nvPr/>
            </p:nvSpPr>
            <p:spPr>
              <a:xfrm>
                <a:off x="-1839800" y="212150"/>
                <a:ext cx="282125" cy="199825"/>
              </a:xfrm>
              <a:custGeom>
                <a:avLst/>
                <a:gdLst/>
                <a:ahLst/>
                <a:cxnLst/>
                <a:rect l="l" t="t" r="r" b="b"/>
                <a:pathLst>
                  <a:path w="11285" h="7993" extrusionOk="0">
                    <a:moveTo>
                      <a:pt x="0" y="0"/>
                    </a:moveTo>
                    <a:lnTo>
                      <a:pt x="114" y="552"/>
                    </a:lnTo>
                    <a:lnTo>
                      <a:pt x="248" y="1161"/>
                    </a:lnTo>
                    <a:lnTo>
                      <a:pt x="457" y="1941"/>
                    </a:lnTo>
                    <a:lnTo>
                      <a:pt x="723" y="2855"/>
                    </a:lnTo>
                    <a:lnTo>
                      <a:pt x="876" y="3331"/>
                    </a:lnTo>
                    <a:lnTo>
                      <a:pt x="1047" y="3825"/>
                    </a:lnTo>
                    <a:lnTo>
                      <a:pt x="1237" y="4320"/>
                    </a:lnTo>
                    <a:lnTo>
                      <a:pt x="1446" y="4834"/>
                    </a:lnTo>
                    <a:lnTo>
                      <a:pt x="1675" y="5329"/>
                    </a:lnTo>
                    <a:lnTo>
                      <a:pt x="1922" y="5823"/>
                    </a:lnTo>
                    <a:lnTo>
                      <a:pt x="11285" y="7993"/>
                    </a:lnTo>
                    <a:lnTo>
                      <a:pt x="9705" y="3939"/>
                    </a:lnTo>
                    <a:lnTo>
                      <a:pt x="0" y="0"/>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 name="Google Shape;310;p3"/>
              <p:cNvSpPr/>
              <p:nvPr/>
            </p:nvSpPr>
            <p:spPr>
              <a:xfrm>
                <a:off x="-1619075" y="225950"/>
                <a:ext cx="2875" cy="6200"/>
              </a:xfrm>
              <a:custGeom>
                <a:avLst/>
                <a:gdLst/>
                <a:ahLst/>
                <a:cxnLst/>
                <a:rect l="l" t="t" r="r" b="b"/>
                <a:pathLst>
                  <a:path w="115" h="248" extrusionOk="0">
                    <a:moveTo>
                      <a:pt x="1" y="0"/>
                    </a:moveTo>
                    <a:lnTo>
                      <a:pt x="1" y="0"/>
                    </a:lnTo>
                    <a:lnTo>
                      <a:pt x="115" y="248"/>
                    </a:lnTo>
                    <a:lnTo>
                      <a:pt x="115" y="248"/>
                    </a:lnTo>
                    <a:lnTo>
                      <a:pt x="1"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 name="Google Shape;311;p3"/>
              <p:cNvSpPr/>
              <p:nvPr/>
            </p:nvSpPr>
            <p:spPr>
              <a:xfrm>
                <a:off x="-1619075" y="225950"/>
                <a:ext cx="2875" cy="6200"/>
              </a:xfrm>
              <a:custGeom>
                <a:avLst/>
                <a:gdLst/>
                <a:ahLst/>
                <a:cxnLst/>
                <a:rect l="l" t="t" r="r" b="b"/>
                <a:pathLst>
                  <a:path w="115" h="248" fill="none" extrusionOk="0">
                    <a:moveTo>
                      <a:pt x="1" y="0"/>
                    </a:moveTo>
                    <a:lnTo>
                      <a:pt x="1" y="0"/>
                    </a:lnTo>
                    <a:lnTo>
                      <a:pt x="115" y="248"/>
                    </a:lnTo>
                    <a:lnTo>
                      <a:pt x="115" y="248"/>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 name="Google Shape;312;p3"/>
              <p:cNvSpPr/>
              <p:nvPr/>
            </p:nvSpPr>
            <p:spPr>
              <a:xfrm>
                <a:off x="-1501075" y="255925"/>
                <a:ext cx="50925" cy="164625"/>
              </a:xfrm>
              <a:custGeom>
                <a:avLst/>
                <a:gdLst/>
                <a:ahLst/>
                <a:cxnLst/>
                <a:rect l="l" t="t" r="r" b="b"/>
                <a:pathLst>
                  <a:path w="2037" h="6585" extrusionOk="0">
                    <a:moveTo>
                      <a:pt x="152" y="0"/>
                    </a:moveTo>
                    <a:lnTo>
                      <a:pt x="0" y="457"/>
                    </a:lnTo>
                    <a:lnTo>
                      <a:pt x="1066" y="6584"/>
                    </a:lnTo>
                    <a:lnTo>
                      <a:pt x="1256" y="6451"/>
                    </a:lnTo>
                    <a:lnTo>
                      <a:pt x="1446" y="6299"/>
                    </a:lnTo>
                    <a:lnTo>
                      <a:pt x="1637" y="6108"/>
                    </a:lnTo>
                    <a:lnTo>
                      <a:pt x="1827" y="5880"/>
                    </a:lnTo>
                    <a:lnTo>
                      <a:pt x="1903" y="5766"/>
                    </a:lnTo>
                    <a:lnTo>
                      <a:pt x="1979" y="5652"/>
                    </a:lnTo>
                    <a:lnTo>
                      <a:pt x="2017" y="5538"/>
                    </a:lnTo>
                    <a:lnTo>
                      <a:pt x="2036" y="5423"/>
                    </a:lnTo>
                    <a:lnTo>
                      <a:pt x="2017" y="5309"/>
                    </a:lnTo>
                    <a:lnTo>
                      <a:pt x="1979" y="5195"/>
                    </a:lnTo>
                    <a:lnTo>
                      <a:pt x="1884" y="5043"/>
                    </a:lnTo>
                    <a:lnTo>
                      <a:pt x="1789" y="4795"/>
                    </a:lnTo>
                    <a:lnTo>
                      <a:pt x="1541" y="4129"/>
                    </a:lnTo>
                    <a:lnTo>
                      <a:pt x="1256" y="3292"/>
                    </a:lnTo>
                    <a:lnTo>
                      <a:pt x="932" y="2379"/>
                    </a:lnTo>
                    <a:lnTo>
                      <a:pt x="400" y="723"/>
                    </a:lnTo>
                    <a:lnTo>
                      <a:pt x="152" y="0"/>
                    </a:lnTo>
                    <a:close/>
                  </a:path>
                </a:pathLst>
              </a:custGeom>
              <a:solidFill>
                <a:srgbClr val="935E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 name="Google Shape;313;p3"/>
              <p:cNvSpPr/>
              <p:nvPr/>
            </p:nvSpPr>
            <p:spPr>
              <a:xfrm>
                <a:off x="-1690900" y="730700"/>
                <a:ext cx="497625" cy="22850"/>
              </a:xfrm>
              <a:custGeom>
                <a:avLst/>
                <a:gdLst/>
                <a:ahLst/>
                <a:cxnLst/>
                <a:rect l="l" t="t" r="r" b="b"/>
                <a:pathLst>
                  <a:path w="19905" h="914" extrusionOk="0">
                    <a:moveTo>
                      <a:pt x="9896" y="0"/>
                    </a:moveTo>
                    <a:lnTo>
                      <a:pt x="8145" y="19"/>
                    </a:lnTo>
                    <a:lnTo>
                      <a:pt x="6261" y="57"/>
                    </a:lnTo>
                    <a:lnTo>
                      <a:pt x="4282" y="133"/>
                    </a:lnTo>
                    <a:lnTo>
                      <a:pt x="2189" y="248"/>
                    </a:lnTo>
                    <a:lnTo>
                      <a:pt x="0" y="381"/>
                    </a:lnTo>
                    <a:lnTo>
                      <a:pt x="552" y="419"/>
                    </a:lnTo>
                    <a:lnTo>
                      <a:pt x="2075" y="552"/>
                    </a:lnTo>
                    <a:lnTo>
                      <a:pt x="4339" y="704"/>
                    </a:lnTo>
                    <a:lnTo>
                      <a:pt x="5709" y="761"/>
                    </a:lnTo>
                    <a:lnTo>
                      <a:pt x="7174" y="838"/>
                    </a:lnTo>
                    <a:lnTo>
                      <a:pt x="8735" y="876"/>
                    </a:lnTo>
                    <a:lnTo>
                      <a:pt x="10352" y="914"/>
                    </a:lnTo>
                    <a:lnTo>
                      <a:pt x="12008" y="914"/>
                    </a:lnTo>
                    <a:lnTo>
                      <a:pt x="13682" y="895"/>
                    </a:lnTo>
                    <a:lnTo>
                      <a:pt x="15319" y="819"/>
                    </a:lnTo>
                    <a:lnTo>
                      <a:pt x="16137" y="780"/>
                    </a:lnTo>
                    <a:lnTo>
                      <a:pt x="16917" y="723"/>
                    </a:lnTo>
                    <a:lnTo>
                      <a:pt x="17698" y="647"/>
                    </a:lnTo>
                    <a:lnTo>
                      <a:pt x="18459" y="571"/>
                    </a:lnTo>
                    <a:lnTo>
                      <a:pt x="19201" y="476"/>
                    </a:lnTo>
                    <a:lnTo>
                      <a:pt x="19905" y="381"/>
                    </a:lnTo>
                    <a:lnTo>
                      <a:pt x="19543" y="343"/>
                    </a:lnTo>
                    <a:lnTo>
                      <a:pt x="18478" y="248"/>
                    </a:lnTo>
                    <a:lnTo>
                      <a:pt x="16746" y="153"/>
                    </a:lnTo>
                    <a:lnTo>
                      <a:pt x="15661" y="95"/>
                    </a:lnTo>
                    <a:lnTo>
                      <a:pt x="14425" y="57"/>
                    </a:lnTo>
                    <a:lnTo>
                      <a:pt x="13054" y="19"/>
                    </a:lnTo>
                    <a:lnTo>
                      <a:pt x="1153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 name="Google Shape;314;p3"/>
              <p:cNvSpPr/>
              <p:nvPr/>
            </p:nvSpPr>
            <p:spPr>
              <a:xfrm>
                <a:off x="-1761775" y="740200"/>
                <a:ext cx="626550" cy="778325"/>
              </a:xfrm>
              <a:custGeom>
                <a:avLst/>
                <a:gdLst/>
                <a:ahLst/>
                <a:cxnLst/>
                <a:rect l="l" t="t" r="r" b="b"/>
                <a:pathLst>
                  <a:path w="25062" h="31133" extrusionOk="0">
                    <a:moveTo>
                      <a:pt x="0" y="1"/>
                    </a:moveTo>
                    <a:lnTo>
                      <a:pt x="1922" y="31133"/>
                    </a:lnTo>
                    <a:lnTo>
                      <a:pt x="23082" y="31133"/>
                    </a:lnTo>
                    <a:lnTo>
                      <a:pt x="2506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 name="Google Shape;315;p3"/>
              <p:cNvSpPr/>
              <p:nvPr/>
            </p:nvSpPr>
            <p:spPr>
              <a:xfrm>
                <a:off x="-1295100" y="789200"/>
                <a:ext cx="32850" cy="289750"/>
              </a:xfrm>
              <a:custGeom>
                <a:avLst/>
                <a:gdLst/>
                <a:ahLst/>
                <a:cxnLst/>
                <a:rect l="l" t="t" r="r" b="b"/>
                <a:pathLst>
                  <a:path w="1314" h="11590" extrusionOk="0">
                    <a:moveTo>
                      <a:pt x="743" y="1"/>
                    </a:moveTo>
                    <a:lnTo>
                      <a:pt x="667" y="267"/>
                    </a:lnTo>
                    <a:lnTo>
                      <a:pt x="495" y="1028"/>
                    </a:lnTo>
                    <a:lnTo>
                      <a:pt x="400" y="1580"/>
                    </a:lnTo>
                    <a:lnTo>
                      <a:pt x="286" y="2208"/>
                    </a:lnTo>
                    <a:lnTo>
                      <a:pt x="191" y="2931"/>
                    </a:lnTo>
                    <a:lnTo>
                      <a:pt x="115" y="3731"/>
                    </a:lnTo>
                    <a:lnTo>
                      <a:pt x="39" y="4587"/>
                    </a:lnTo>
                    <a:lnTo>
                      <a:pt x="1" y="5500"/>
                    </a:lnTo>
                    <a:lnTo>
                      <a:pt x="1" y="6452"/>
                    </a:lnTo>
                    <a:lnTo>
                      <a:pt x="1" y="6947"/>
                    </a:lnTo>
                    <a:lnTo>
                      <a:pt x="20" y="7441"/>
                    </a:lnTo>
                    <a:lnTo>
                      <a:pt x="58" y="7955"/>
                    </a:lnTo>
                    <a:lnTo>
                      <a:pt x="115" y="8469"/>
                    </a:lnTo>
                    <a:lnTo>
                      <a:pt x="172" y="8983"/>
                    </a:lnTo>
                    <a:lnTo>
                      <a:pt x="248" y="9496"/>
                    </a:lnTo>
                    <a:lnTo>
                      <a:pt x="343" y="10029"/>
                    </a:lnTo>
                    <a:lnTo>
                      <a:pt x="457" y="10543"/>
                    </a:lnTo>
                    <a:lnTo>
                      <a:pt x="591" y="11076"/>
                    </a:lnTo>
                    <a:lnTo>
                      <a:pt x="743" y="11590"/>
                    </a:lnTo>
                    <a:lnTo>
                      <a:pt x="800" y="11342"/>
                    </a:lnTo>
                    <a:lnTo>
                      <a:pt x="914" y="10638"/>
                    </a:lnTo>
                    <a:lnTo>
                      <a:pt x="990" y="10143"/>
                    </a:lnTo>
                    <a:lnTo>
                      <a:pt x="1085" y="9554"/>
                    </a:lnTo>
                    <a:lnTo>
                      <a:pt x="1161" y="8868"/>
                    </a:lnTo>
                    <a:lnTo>
                      <a:pt x="1219" y="8107"/>
                    </a:lnTo>
                    <a:lnTo>
                      <a:pt x="1276" y="7270"/>
                    </a:lnTo>
                    <a:lnTo>
                      <a:pt x="1314" y="6376"/>
                    </a:lnTo>
                    <a:lnTo>
                      <a:pt x="1314" y="5405"/>
                    </a:lnTo>
                    <a:lnTo>
                      <a:pt x="1295" y="4397"/>
                    </a:lnTo>
                    <a:lnTo>
                      <a:pt x="1219" y="3350"/>
                    </a:lnTo>
                    <a:lnTo>
                      <a:pt x="1104" y="2265"/>
                    </a:lnTo>
                    <a:lnTo>
                      <a:pt x="1047" y="1713"/>
                    </a:lnTo>
                    <a:lnTo>
                      <a:pt x="952" y="1143"/>
                    </a:lnTo>
                    <a:lnTo>
                      <a:pt x="857" y="572"/>
                    </a:lnTo>
                    <a:lnTo>
                      <a:pt x="743" y="1"/>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 name="Google Shape;316;p3"/>
              <p:cNvSpPr/>
              <p:nvPr/>
            </p:nvSpPr>
            <p:spPr>
              <a:xfrm>
                <a:off x="-1708500" y="1023750"/>
                <a:ext cx="17625" cy="289750"/>
              </a:xfrm>
              <a:custGeom>
                <a:avLst/>
                <a:gdLst/>
                <a:ahLst/>
                <a:cxnLst/>
                <a:rect l="l" t="t" r="r" b="b"/>
                <a:pathLst>
                  <a:path w="705" h="11590" extrusionOk="0">
                    <a:moveTo>
                      <a:pt x="210" y="0"/>
                    </a:moveTo>
                    <a:lnTo>
                      <a:pt x="191" y="267"/>
                    </a:lnTo>
                    <a:lnTo>
                      <a:pt x="134" y="1028"/>
                    </a:lnTo>
                    <a:lnTo>
                      <a:pt x="57" y="2208"/>
                    </a:lnTo>
                    <a:lnTo>
                      <a:pt x="19" y="2931"/>
                    </a:lnTo>
                    <a:lnTo>
                      <a:pt x="0" y="3730"/>
                    </a:lnTo>
                    <a:lnTo>
                      <a:pt x="0" y="4586"/>
                    </a:lnTo>
                    <a:lnTo>
                      <a:pt x="0" y="5500"/>
                    </a:lnTo>
                    <a:lnTo>
                      <a:pt x="19" y="6451"/>
                    </a:lnTo>
                    <a:lnTo>
                      <a:pt x="76" y="7460"/>
                    </a:lnTo>
                    <a:lnTo>
                      <a:pt x="153" y="8468"/>
                    </a:lnTo>
                    <a:lnTo>
                      <a:pt x="248" y="9515"/>
                    </a:lnTo>
                    <a:lnTo>
                      <a:pt x="381" y="10542"/>
                    </a:lnTo>
                    <a:lnTo>
                      <a:pt x="552" y="11589"/>
                    </a:lnTo>
                    <a:lnTo>
                      <a:pt x="571" y="11342"/>
                    </a:lnTo>
                    <a:lnTo>
                      <a:pt x="628" y="10638"/>
                    </a:lnTo>
                    <a:lnTo>
                      <a:pt x="666" y="9534"/>
                    </a:lnTo>
                    <a:lnTo>
                      <a:pt x="704" y="8088"/>
                    </a:lnTo>
                    <a:lnTo>
                      <a:pt x="704" y="7250"/>
                    </a:lnTo>
                    <a:lnTo>
                      <a:pt x="685" y="6356"/>
                    </a:lnTo>
                    <a:lnTo>
                      <a:pt x="666" y="5405"/>
                    </a:lnTo>
                    <a:lnTo>
                      <a:pt x="628" y="4396"/>
                    </a:lnTo>
                    <a:lnTo>
                      <a:pt x="552" y="3349"/>
                    </a:lnTo>
                    <a:lnTo>
                      <a:pt x="476" y="2246"/>
                    </a:lnTo>
                    <a:lnTo>
                      <a:pt x="362" y="1142"/>
                    </a:lnTo>
                    <a:lnTo>
                      <a:pt x="210" y="0"/>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 name="Google Shape;317;p3"/>
              <p:cNvSpPr/>
              <p:nvPr/>
            </p:nvSpPr>
            <p:spPr>
              <a:xfrm>
                <a:off x="-1284150" y="1117475"/>
                <a:ext cx="12875" cy="101350"/>
              </a:xfrm>
              <a:custGeom>
                <a:avLst/>
                <a:gdLst/>
                <a:ahLst/>
                <a:cxnLst/>
                <a:rect l="l" t="t" r="r" b="b"/>
                <a:pathLst>
                  <a:path w="515" h="4054" extrusionOk="0">
                    <a:moveTo>
                      <a:pt x="210" y="0"/>
                    </a:moveTo>
                    <a:lnTo>
                      <a:pt x="153" y="419"/>
                    </a:lnTo>
                    <a:lnTo>
                      <a:pt x="76" y="856"/>
                    </a:lnTo>
                    <a:lnTo>
                      <a:pt x="19" y="1408"/>
                    </a:lnTo>
                    <a:lnTo>
                      <a:pt x="0" y="2055"/>
                    </a:lnTo>
                    <a:lnTo>
                      <a:pt x="0" y="2398"/>
                    </a:lnTo>
                    <a:lnTo>
                      <a:pt x="0" y="2721"/>
                    </a:lnTo>
                    <a:lnTo>
                      <a:pt x="19" y="3064"/>
                    </a:lnTo>
                    <a:lnTo>
                      <a:pt x="76" y="3406"/>
                    </a:lnTo>
                    <a:lnTo>
                      <a:pt x="134" y="3730"/>
                    </a:lnTo>
                    <a:lnTo>
                      <a:pt x="210" y="4053"/>
                    </a:lnTo>
                    <a:lnTo>
                      <a:pt x="248" y="3977"/>
                    </a:lnTo>
                    <a:lnTo>
                      <a:pt x="305" y="3730"/>
                    </a:lnTo>
                    <a:lnTo>
                      <a:pt x="400" y="3368"/>
                    </a:lnTo>
                    <a:lnTo>
                      <a:pt x="476" y="2854"/>
                    </a:lnTo>
                    <a:lnTo>
                      <a:pt x="495" y="2569"/>
                    </a:lnTo>
                    <a:lnTo>
                      <a:pt x="514" y="2265"/>
                    </a:lnTo>
                    <a:lnTo>
                      <a:pt x="514" y="1922"/>
                    </a:lnTo>
                    <a:lnTo>
                      <a:pt x="514" y="1579"/>
                    </a:lnTo>
                    <a:lnTo>
                      <a:pt x="476" y="1199"/>
                    </a:lnTo>
                    <a:lnTo>
                      <a:pt x="419" y="818"/>
                    </a:lnTo>
                    <a:lnTo>
                      <a:pt x="324" y="419"/>
                    </a:lnTo>
                    <a:lnTo>
                      <a:pt x="210" y="0"/>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18" name="Google Shape;318;p3"/>
            <p:cNvSpPr/>
            <p:nvPr/>
          </p:nvSpPr>
          <p:spPr>
            <a:xfrm>
              <a:off x="-1840526" y="1442325"/>
              <a:ext cx="804600" cy="128700"/>
            </a:xfrm>
            <a:prstGeom prst="ellipse">
              <a:avLst/>
            </a:prstGeom>
            <a:solidFill>
              <a:srgbClr val="191919">
                <a:alpha val="26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9" name="Google Shape;319;p3"/>
          <p:cNvGrpSpPr/>
          <p:nvPr/>
        </p:nvGrpSpPr>
        <p:grpSpPr>
          <a:xfrm>
            <a:off x="8994140" y="4869180"/>
            <a:ext cx="2910205" cy="2065020"/>
            <a:chOff x="8060675" y="3682775"/>
            <a:chExt cx="1641025" cy="1309900"/>
          </a:xfrm>
        </p:grpSpPr>
        <p:grpSp>
          <p:nvGrpSpPr>
            <p:cNvPr id="320" name="Google Shape;320;p3"/>
            <p:cNvGrpSpPr/>
            <p:nvPr/>
          </p:nvGrpSpPr>
          <p:grpSpPr>
            <a:xfrm flipH="1">
              <a:off x="8215400" y="3682775"/>
              <a:ext cx="1486300" cy="1222600"/>
              <a:chOff x="756775" y="2990550"/>
              <a:chExt cx="1486300" cy="1222600"/>
            </a:xfrm>
          </p:grpSpPr>
          <p:sp>
            <p:nvSpPr>
              <p:cNvPr id="321" name="Google Shape;321;p3"/>
              <p:cNvSpPr/>
              <p:nvPr/>
            </p:nvSpPr>
            <p:spPr>
              <a:xfrm flipH="1">
                <a:off x="1188275" y="2990550"/>
                <a:ext cx="1022850" cy="1222600"/>
              </a:xfrm>
              <a:custGeom>
                <a:avLst/>
                <a:gdLst/>
                <a:ahLst/>
                <a:cxnLst/>
                <a:rect l="l" t="t" r="r" b="b"/>
                <a:pathLst>
                  <a:path w="40914" h="48904" extrusionOk="0">
                    <a:moveTo>
                      <a:pt x="40914" y="0"/>
                    </a:moveTo>
                    <a:lnTo>
                      <a:pt x="1" y="533"/>
                    </a:lnTo>
                    <a:lnTo>
                      <a:pt x="3517" y="48904"/>
                    </a:lnTo>
                    <a:lnTo>
                      <a:pt x="5861" y="48904"/>
                    </a:lnTo>
                    <a:lnTo>
                      <a:pt x="7565" y="44535"/>
                    </a:lnTo>
                    <a:lnTo>
                      <a:pt x="36758" y="44535"/>
                    </a:lnTo>
                    <a:lnTo>
                      <a:pt x="38037" y="48904"/>
                    </a:lnTo>
                    <a:lnTo>
                      <a:pt x="40061" y="48904"/>
                    </a:lnTo>
                    <a:lnTo>
                      <a:pt x="40914" y="0"/>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 name="Google Shape;322;p3"/>
              <p:cNvSpPr/>
              <p:nvPr/>
            </p:nvSpPr>
            <p:spPr>
              <a:xfrm flipH="1">
                <a:off x="1188275" y="2990550"/>
                <a:ext cx="1022850" cy="1222600"/>
              </a:xfrm>
              <a:custGeom>
                <a:avLst/>
                <a:gdLst/>
                <a:ahLst/>
                <a:cxnLst/>
                <a:rect l="l" t="t" r="r" b="b"/>
                <a:pathLst>
                  <a:path w="40914" h="48904" fill="none" extrusionOk="0">
                    <a:moveTo>
                      <a:pt x="3517" y="48904"/>
                    </a:moveTo>
                    <a:lnTo>
                      <a:pt x="1" y="533"/>
                    </a:lnTo>
                    <a:lnTo>
                      <a:pt x="40914" y="0"/>
                    </a:lnTo>
                    <a:lnTo>
                      <a:pt x="40061" y="48904"/>
                    </a:lnTo>
                    <a:lnTo>
                      <a:pt x="38037" y="48904"/>
                    </a:lnTo>
                    <a:lnTo>
                      <a:pt x="36758" y="44535"/>
                    </a:lnTo>
                    <a:lnTo>
                      <a:pt x="7565" y="44535"/>
                    </a:lnTo>
                    <a:lnTo>
                      <a:pt x="5861" y="48904"/>
                    </a:lnTo>
                    <a:lnTo>
                      <a:pt x="3517" y="48904"/>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 name="Google Shape;323;p3"/>
              <p:cNvSpPr/>
              <p:nvPr/>
            </p:nvSpPr>
            <p:spPr>
              <a:xfrm flipH="1">
                <a:off x="756775" y="2990550"/>
                <a:ext cx="452825" cy="1222600"/>
              </a:xfrm>
              <a:custGeom>
                <a:avLst/>
                <a:gdLst/>
                <a:ahLst/>
                <a:cxnLst/>
                <a:rect l="l" t="t" r="r" b="b"/>
                <a:pathLst>
                  <a:path w="18113" h="48904" extrusionOk="0">
                    <a:moveTo>
                      <a:pt x="853" y="0"/>
                    </a:moveTo>
                    <a:lnTo>
                      <a:pt x="0" y="48904"/>
                    </a:lnTo>
                    <a:lnTo>
                      <a:pt x="14703" y="48904"/>
                    </a:lnTo>
                    <a:lnTo>
                      <a:pt x="1811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 name="Google Shape;324;p3"/>
              <p:cNvSpPr/>
              <p:nvPr/>
            </p:nvSpPr>
            <p:spPr>
              <a:xfrm flipH="1">
                <a:off x="756775" y="2990550"/>
                <a:ext cx="452825" cy="1222600"/>
              </a:xfrm>
              <a:custGeom>
                <a:avLst/>
                <a:gdLst/>
                <a:ahLst/>
                <a:cxnLst/>
                <a:rect l="l" t="t" r="r" b="b"/>
                <a:pathLst>
                  <a:path w="18113" h="48904" extrusionOk="0">
                    <a:moveTo>
                      <a:pt x="853" y="0"/>
                    </a:moveTo>
                    <a:lnTo>
                      <a:pt x="0" y="48904"/>
                    </a:lnTo>
                    <a:lnTo>
                      <a:pt x="14703" y="48904"/>
                    </a:lnTo>
                    <a:lnTo>
                      <a:pt x="18113" y="0"/>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 name="Google Shape;325;p3"/>
              <p:cNvSpPr/>
              <p:nvPr/>
            </p:nvSpPr>
            <p:spPr>
              <a:xfrm flipH="1">
                <a:off x="1276175" y="3017175"/>
                <a:ext cx="966900" cy="1020175"/>
              </a:xfrm>
              <a:custGeom>
                <a:avLst/>
                <a:gdLst/>
                <a:ahLst/>
                <a:cxnLst/>
                <a:rect l="l" t="t" r="r" b="b"/>
                <a:pathLst>
                  <a:path w="38676" h="40807" extrusionOk="0">
                    <a:moveTo>
                      <a:pt x="38676" y="1"/>
                    </a:moveTo>
                    <a:lnTo>
                      <a:pt x="0" y="960"/>
                    </a:lnTo>
                    <a:lnTo>
                      <a:pt x="2131" y="40807"/>
                    </a:lnTo>
                    <a:lnTo>
                      <a:pt x="38143" y="40807"/>
                    </a:lnTo>
                    <a:lnTo>
                      <a:pt x="38676"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 name="Google Shape;326;p3"/>
              <p:cNvSpPr/>
              <p:nvPr/>
            </p:nvSpPr>
            <p:spPr>
              <a:xfrm flipH="1">
                <a:off x="1276175" y="3017175"/>
                <a:ext cx="966900" cy="1020175"/>
              </a:xfrm>
              <a:custGeom>
                <a:avLst/>
                <a:gdLst/>
                <a:ahLst/>
                <a:cxnLst/>
                <a:rect l="l" t="t" r="r" b="b"/>
                <a:pathLst>
                  <a:path w="38676" h="40807" fill="none" extrusionOk="0">
                    <a:moveTo>
                      <a:pt x="38676" y="1"/>
                    </a:moveTo>
                    <a:lnTo>
                      <a:pt x="0" y="960"/>
                    </a:lnTo>
                    <a:lnTo>
                      <a:pt x="2131" y="40807"/>
                    </a:lnTo>
                    <a:lnTo>
                      <a:pt x="38143" y="40807"/>
                    </a:lnTo>
                    <a:lnTo>
                      <a:pt x="38676"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 name="Google Shape;327;p3"/>
              <p:cNvSpPr/>
              <p:nvPr/>
            </p:nvSpPr>
            <p:spPr>
              <a:xfrm flipH="1">
                <a:off x="1230900" y="3017175"/>
                <a:ext cx="58625" cy="1020175"/>
              </a:xfrm>
              <a:custGeom>
                <a:avLst/>
                <a:gdLst/>
                <a:ahLst/>
                <a:cxnLst/>
                <a:rect l="l" t="t" r="r" b="b"/>
                <a:pathLst>
                  <a:path w="2345" h="40807" extrusionOk="0">
                    <a:moveTo>
                      <a:pt x="534" y="1"/>
                    </a:moveTo>
                    <a:lnTo>
                      <a:pt x="1" y="40807"/>
                    </a:lnTo>
                    <a:lnTo>
                      <a:pt x="1066" y="40807"/>
                    </a:lnTo>
                    <a:lnTo>
                      <a:pt x="2345" y="1"/>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 name="Google Shape;328;p3"/>
              <p:cNvSpPr/>
              <p:nvPr/>
            </p:nvSpPr>
            <p:spPr>
              <a:xfrm flipH="1">
                <a:off x="1230900" y="3017175"/>
                <a:ext cx="58625" cy="1020175"/>
              </a:xfrm>
              <a:custGeom>
                <a:avLst/>
                <a:gdLst/>
                <a:ahLst/>
                <a:cxnLst/>
                <a:rect l="l" t="t" r="r" b="b"/>
                <a:pathLst>
                  <a:path w="2345" h="40807" fill="none" extrusionOk="0">
                    <a:moveTo>
                      <a:pt x="1" y="40807"/>
                    </a:moveTo>
                    <a:lnTo>
                      <a:pt x="534" y="1"/>
                    </a:lnTo>
                    <a:lnTo>
                      <a:pt x="2345" y="1"/>
                    </a:lnTo>
                    <a:lnTo>
                      <a:pt x="1066" y="40807"/>
                    </a:lnTo>
                    <a:lnTo>
                      <a:pt x="1" y="40807"/>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 name="Google Shape;329;p3"/>
              <p:cNvSpPr/>
              <p:nvPr/>
            </p:nvSpPr>
            <p:spPr>
              <a:xfrm flipH="1">
                <a:off x="1651725" y="3131725"/>
                <a:ext cx="298350" cy="34650"/>
              </a:xfrm>
              <a:custGeom>
                <a:avLst/>
                <a:gdLst/>
                <a:ahLst/>
                <a:cxnLst/>
                <a:rect l="l" t="t" r="r" b="b"/>
                <a:pathLst>
                  <a:path w="11934" h="1386" extrusionOk="0">
                    <a:moveTo>
                      <a:pt x="11933" y="0"/>
                    </a:moveTo>
                    <a:lnTo>
                      <a:pt x="0" y="320"/>
                    </a:lnTo>
                    <a:lnTo>
                      <a:pt x="0" y="1385"/>
                    </a:lnTo>
                    <a:lnTo>
                      <a:pt x="11933" y="1385"/>
                    </a:lnTo>
                    <a:lnTo>
                      <a:pt x="11933" y="0"/>
                    </a:lnTo>
                    <a:close/>
                  </a:path>
                </a:pathLst>
              </a:custGeom>
              <a:solidFill>
                <a:srgbClr val="895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 name="Google Shape;330;p3"/>
              <p:cNvSpPr/>
              <p:nvPr/>
            </p:nvSpPr>
            <p:spPr>
              <a:xfrm flipH="1">
                <a:off x="1601125" y="3131725"/>
                <a:ext cx="309000" cy="98575"/>
              </a:xfrm>
              <a:custGeom>
                <a:avLst/>
                <a:gdLst/>
                <a:ahLst/>
                <a:cxnLst/>
                <a:rect l="l" t="t" r="r" b="b"/>
                <a:pathLst>
                  <a:path w="12360" h="3943" extrusionOk="0">
                    <a:moveTo>
                      <a:pt x="11507" y="0"/>
                    </a:moveTo>
                    <a:lnTo>
                      <a:pt x="10974" y="320"/>
                    </a:lnTo>
                    <a:lnTo>
                      <a:pt x="11507" y="2557"/>
                    </a:lnTo>
                    <a:lnTo>
                      <a:pt x="2025" y="2557"/>
                    </a:lnTo>
                    <a:lnTo>
                      <a:pt x="1492" y="1385"/>
                    </a:lnTo>
                    <a:lnTo>
                      <a:pt x="0" y="1385"/>
                    </a:lnTo>
                    <a:lnTo>
                      <a:pt x="1066" y="3942"/>
                    </a:lnTo>
                    <a:lnTo>
                      <a:pt x="12359" y="3729"/>
                    </a:lnTo>
                    <a:lnTo>
                      <a:pt x="11507" y="0"/>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 name="Google Shape;331;p3"/>
              <p:cNvSpPr/>
              <p:nvPr/>
            </p:nvSpPr>
            <p:spPr>
              <a:xfrm flipH="1">
                <a:off x="1601125" y="3131725"/>
                <a:ext cx="309000" cy="98575"/>
              </a:xfrm>
              <a:custGeom>
                <a:avLst/>
                <a:gdLst/>
                <a:ahLst/>
                <a:cxnLst/>
                <a:rect l="l" t="t" r="r" b="b"/>
                <a:pathLst>
                  <a:path w="12360" h="3943" fill="none" extrusionOk="0">
                    <a:moveTo>
                      <a:pt x="11507" y="0"/>
                    </a:moveTo>
                    <a:lnTo>
                      <a:pt x="10974" y="320"/>
                    </a:lnTo>
                    <a:lnTo>
                      <a:pt x="11507" y="2557"/>
                    </a:lnTo>
                    <a:lnTo>
                      <a:pt x="2025" y="2557"/>
                    </a:lnTo>
                    <a:lnTo>
                      <a:pt x="1492" y="1385"/>
                    </a:lnTo>
                    <a:lnTo>
                      <a:pt x="0" y="1385"/>
                    </a:lnTo>
                    <a:lnTo>
                      <a:pt x="1066" y="3942"/>
                    </a:lnTo>
                    <a:lnTo>
                      <a:pt x="12359" y="3729"/>
                    </a:lnTo>
                    <a:lnTo>
                      <a:pt x="11507" y="0"/>
                    </a:lnTo>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 name="Google Shape;332;p3"/>
              <p:cNvSpPr/>
              <p:nvPr/>
            </p:nvSpPr>
            <p:spPr>
              <a:xfrm flipH="1">
                <a:off x="1622450" y="3131725"/>
                <a:ext cx="29300" cy="34650"/>
              </a:xfrm>
              <a:custGeom>
                <a:avLst/>
                <a:gdLst/>
                <a:ahLst/>
                <a:cxnLst/>
                <a:rect l="l" t="t" r="r" b="b"/>
                <a:pathLst>
                  <a:path w="1172" h="1386" extrusionOk="0">
                    <a:moveTo>
                      <a:pt x="0" y="0"/>
                    </a:moveTo>
                    <a:lnTo>
                      <a:pt x="0" y="1385"/>
                    </a:lnTo>
                    <a:lnTo>
                      <a:pt x="959" y="1385"/>
                    </a:lnTo>
                    <a:lnTo>
                      <a:pt x="1172" y="0"/>
                    </a:lnTo>
                    <a:close/>
                  </a:path>
                </a:pathLst>
              </a:custGeom>
              <a:solidFill>
                <a:srgbClr val="895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 name="Google Shape;333;p3"/>
              <p:cNvSpPr/>
              <p:nvPr/>
            </p:nvSpPr>
            <p:spPr>
              <a:xfrm flipH="1">
                <a:off x="1278825" y="3320825"/>
                <a:ext cx="950925" cy="37325"/>
              </a:xfrm>
              <a:custGeom>
                <a:avLst/>
                <a:gdLst/>
                <a:ahLst/>
                <a:cxnLst/>
                <a:rect l="l" t="t" r="r" b="b"/>
                <a:pathLst>
                  <a:path w="38037" h="1493" extrusionOk="0">
                    <a:moveTo>
                      <a:pt x="38036" y="1"/>
                    </a:moveTo>
                    <a:lnTo>
                      <a:pt x="0" y="1279"/>
                    </a:lnTo>
                    <a:lnTo>
                      <a:pt x="0" y="1492"/>
                    </a:lnTo>
                    <a:lnTo>
                      <a:pt x="38036" y="533"/>
                    </a:lnTo>
                    <a:lnTo>
                      <a:pt x="38036" y="1"/>
                    </a:lnTo>
                    <a:close/>
                  </a:path>
                </a:pathLst>
              </a:custGeom>
              <a:solidFill>
                <a:srgbClr val="EACF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 name="Google Shape;334;p3"/>
              <p:cNvSpPr/>
              <p:nvPr/>
            </p:nvSpPr>
            <p:spPr>
              <a:xfrm flipH="1">
                <a:off x="1651725" y="3438025"/>
                <a:ext cx="298350" cy="34650"/>
              </a:xfrm>
              <a:custGeom>
                <a:avLst/>
                <a:gdLst/>
                <a:ahLst/>
                <a:cxnLst/>
                <a:rect l="l" t="t" r="r" b="b"/>
                <a:pathLst>
                  <a:path w="11934" h="1386" extrusionOk="0">
                    <a:moveTo>
                      <a:pt x="11933" y="1"/>
                    </a:moveTo>
                    <a:lnTo>
                      <a:pt x="0" y="427"/>
                    </a:lnTo>
                    <a:lnTo>
                      <a:pt x="0" y="1386"/>
                    </a:lnTo>
                    <a:lnTo>
                      <a:pt x="11933" y="1386"/>
                    </a:lnTo>
                    <a:lnTo>
                      <a:pt x="11933" y="1"/>
                    </a:lnTo>
                    <a:close/>
                  </a:path>
                </a:pathLst>
              </a:custGeom>
              <a:solidFill>
                <a:srgbClr val="895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 name="Google Shape;335;p3"/>
              <p:cNvSpPr/>
              <p:nvPr/>
            </p:nvSpPr>
            <p:spPr>
              <a:xfrm flipH="1">
                <a:off x="1601125" y="3438025"/>
                <a:ext cx="309000" cy="98575"/>
              </a:xfrm>
              <a:custGeom>
                <a:avLst/>
                <a:gdLst/>
                <a:ahLst/>
                <a:cxnLst/>
                <a:rect l="l" t="t" r="r" b="b"/>
                <a:pathLst>
                  <a:path w="12360" h="3943" extrusionOk="0">
                    <a:moveTo>
                      <a:pt x="11507" y="1"/>
                    </a:moveTo>
                    <a:lnTo>
                      <a:pt x="10974" y="427"/>
                    </a:lnTo>
                    <a:lnTo>
                      <a:pt x="11507" y="2558"/>
                    </a:lnTo>
                    <a:lnTo>
                      <a:pt x="2025" y="2558"/>
                    </a:lnTo>
                    <a:lnTo>
                      <a:pt x="1492" y="1386"/>
                    </a:lnTo>
                    <a:lnTo>
                      <a:pt x="0" y="1386"/>
                    </a:lnTo>
                    <a:lnTo>
                      <a:pt x="1066" y="3943"/>
                    </a:lnTo>
                    <a:lnTo>
                      <a:pt x="12359" y="3730"/>
                    </a:lnTo>
                    <a:lnTo>
                      <a:pt x="11507" y="1"/>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 name="Google Shape;336;p3"/>
              <p:cNvSpPr/>
              <p:nvPr/>
            </p:nvSpPr>
            <p:spPr>
              <a:xfrm flipH="1">
                <a:off x="1601125" y="3438025"/>
                <a:ext cx="309000" cy="98575"/>
              </a:xfrm>
              <a:custGeom>
                <a:avLst/>
                <a:gdLst/>
                <a:ahLst/>
                <a:cxnLst/>
                <a:rect l="l" t="t" r="r" b="b"/>
                <a:pathLst>
                  <a:path w="12360" h="3943" fill="none" extrusionOk="0">
                    <a:moveTo>
                      <a:pt x="11507" y="1"/>
                    </a:moveTo>
                    <a:lnTo>
                      <a:pt x="10974" y="427"/>
                    </a:lnTo>
                    <a:lnTo>
                      <a:pt x="11507" y="2558"/>
                    </a:lnTo>
                    <a:lnTo>
                      <a:pt x="2025" y="2558"/>
                    </a:lnTo>
                    <a:lnTo>
                      <a:pt x="1492" y="1386"/>
                    </a:lnTo>
                    <a:lnTo>
                      <a:pt x="0" y="1386"/>
                    </a:lnTo>
                    <a:lnTo>
                      <a:pt x="1066" y="3943"/>
                    </a:lnTo>
                    <a:lnTo>
                      <a:pt x="12359" y="3730"/>
                    </a:lnTo>
                    <a:lnTo>
                      <a:pt x="11507" y="1"/>
                    </a:lnTo>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 name="Google Shape;337;p3"/>
              <p:cNvSpPr/>
              <p:nvPr/>
            </p:nvSpPr>
            <p:spPr>
              <a:xfrm flipH="1">
                <a:off x="1622450" y="3438025"/>
                <a:ext cx="29300" cy="34650"/>
              </a:xfrm>
              <a:custGeom>
                <a:avLst/>
                <a:gdLst/>
                <a:ahLst/>
                <a:cxnLst/>
                <a:rect l="l" t="t" r="r" b="b"/>
                <a:pathLst>
                  <a:path w="1172" h="1386" extrusionOk="0">
                    <a:moveTo>
                      <a:pt x="0" y="1"/>
                    </a:moveTo>
                    <a:lnTo>
                      <a:pt x="0" y="1386"/>
                    </a:lnTo>
                    <a:lnTo>
                      <a:pt x="959" y="1386"/>
                    </a:lnTo>
                    <a:lnTo>
                      <a:pt x="1172" y="1"/>
                    </a:lnTo>
                    <a:close/>
                  </a:path>
                </a:pathLst>
              </a:custGeom>
              <a:solidFill>
                <a:srgbClr val="895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 name="Google Shape;338;p3"/>
              <p:cNvSpPr/>
              <p:nvPr/>
            </p:nvSpPr>
            <p:spPr>
              <a:xfrm flipH="1">
                <a:off x="1284150" y="3747000"/>
                <a:ext cx="921650" cy="8025"/>
              </a:xfrm>
              <a:custGeom>
                <a:avLst/>
                <a:gdLst/>
                <a:ahLst/>
                <a:cxnLst/>
                <a:rect l="l" t="t" r="r" b="b"/>
                <a:pathLst>
                  <a:path w="36866" h="321" extrusionOk="0">
                    <a:moveTo>
                      <a:pt x="1" y="1"/>
                    </a:moveTo>
                    <a:lnTo>
                      <a:pt x="1" y="107"/>
                    </a:lnTo>
                    <a:lnTo>
                      <a:pt x="36758" y="320"/>
                    </a:lnTo>
                    <a:lnTo>
                      <a:pt x="36865" y="107"/>
                    </a:lnTo>
                    <a:lnTo>
                      <a:pt x="1" y="1"/>
                    </a:lnTo>
                    <a:close/>
                  </a:path>
                </a:pathLst>
              </a:custGeom>
              <a:solidFill>
                <a:srgbClr val="EACF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 name="Google Shape;339;p3"/>
              <p:cNvSpPr/>
              <p:nvPr/>
            </p:nvSpPr>
            <p:spPr>
              <a:xfrm flipH="1">
                <a:off x="1630425" y="3826900"/>
                <a:ext cx="298350" cy="32000"/>
              </a:xfrm>
              <a:custGeom>
                <a:avLst/>
                <a:gdLst/>
                <a:ahLst/>
                <a:cxnLst/>
                <a:rect l="l" t="t" r="r" b="b"/>
                <a:pathLst>
                  <a:path w="11934" h="1280" extrusionOk="0">
                    <a:moveTo>
                      <a:pt x="11933" y="1"/>
                    </a:moveTo>
                    <a:lnTo>
                      <a:pt x="0" y="321"/>
                    </a:lnTo>
                    <a:lnTo>
                      <a:pt x="0" y="1279"/>
                    </a:lnTo>
                    <a:lnTo>
                      <a:pt x="11933" y="1279"/>
                    </a:lnTo>
                    <a:lnTo>
                      <a:pt x="11933" y="1"/>
                    </a:lnTo>
                    <a:close/>
                  </a:path>
                </a:pathLst>
              </a:custGeom>
              <a:solidFill>
                <a:srgbClr val="895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 name="Google Shape;340;p3"/>
              <p:cNvSpPr/>
              <p:nvPr/>
            </p:nvSpPr>
            <p:spPr>
              <a:xfrm flipH="1">
                <a:off x="1579825" y="3826900"/>
                <a:ext cx="309000" cy="98600"/>
              </a:xfrm>
              <a:custGeom>
                <a:avLst/>
                <a:gdLst/>
                <a:ahLst/>
                <a:cxnLst/>
                <a:rect l="l" t="t" r="r" b="b"/>
                <a:pathLst>
                  <a:path w="12360" h="3944" extrusionOk="0">
                    <a:moveTo>
                      <a:pt x="11507" y="1"/>
                    </a:moveTo>
                    <a:lnTo>
                      <a:pt x="10975" y="321"/>
                    </a:lnTo>
                    <a:lnTo>
                      <a:pt x="11507" y="2451"/>
                    </a:lnTo>
                    <a:lnTo>
                      <a:pt x="2025" y="2558"/>
                    </a:lnTo>
                    <a:lnTo>
                      <a:pt x="1599" y="1279"/>
                    </a:lnTo>
                    <a:lnTo>
                      <a:pt x="1" y="1279"/>
                    </a:lnTo>
                    <a:lnTo>
                      <a:pt x="1066" y="3943"/>
                    </a:lnTo>
                    <a:lnTo>
                      <a:pt x="12360" y="3623"/>
                    </a:lnTo>
                    <a:lnTo>
                      <a:pt x="11507" y="1"/>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 name="Google Shape;341;p3"/>
              <p:cNvSpPr/>
              <p:nvPr/>
            </p:nvSpPr>
            <p:spPr>
              <a:xfrm flipH="1">
                <a:off x="1579825" y="3826900"/>
                <a:ext cx="309000" cy="98600"/>
              </a:xfrm>
              <a:custGeom>
                <a:avLst/>
                <a:gdLst/>
                <a:ahLst/>
                <a:cxnLst/>
                <a:rect l="l" t="t" r="r" b="b"/>
                <a:pathLst>
                  <a:path w="12360" h="3944" fill="none" extrusionOk="0">
                    <a:moveTo>
                      <a:pt x="11507" y="1"/>
                    </a:moveTo>
                    <a:lnTo>
                      <a:pt x="10975" y="321"/>
                    </a:lnTo>
                    <a:lnTo>
                      <a:pt x="11507" y="2451"/>
                    </a:lnTo>
                    <a:lnTo>
                      <a:pt x="2025" y="2558"/>
                    </a:lnTo>
                    <a:lnTo>
                      <a:pt x="1599" y="1279"/>
                    </a:lnTo>
                    <a:lnTo>
                      <a:pt x="1" y="1279"/>
                    </a:lnTo>
                    <a:lnTo>
                      <a:pt x="1066" y="3943"/>
                    </a:lnTo>
                    <a:lnTo>
                      <a:pt x="12360" y="3623"/>
                    </a:lnTo>
                    <a:lnTo>
                      <a:pt x="11507"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 name="Google Shape;342;p3"/>
              <p:cNvSpPr/>
              <p:nvPr/>
            </p:nvSpPr>
            <p:spPr>
              <a:xfrm flipH="1">
                <a:off x="1601125" y="3826900"/>
                <a:ext cx="29325" cy="32000"/>
              </a:xfrm>
              <a:custGeom>
                <a:avLst/>
                <a:gdLst/>
                <a:ahLst/>
                <a:cxnLst/>
                <a:rect l="l" t="t" r="r" b="b"/>
                <a:pathLst>
                  <a:path w="1173" h="1280" extrusionOk="0">
                    <a:moveTo>
                      <a:pt x="0" y="1"/>
                    </a:moveTo>
                    <a:lnTo>
                      <a:pt x="0" y="1279"/>
                    </a:lnTo>
                    <a:lnTo>
                      <a:pt x="959" y="1279"/>
                    </a:lnTo>
                    <a:lnTo>
                      <a:pt x="1172" y="1"/>
                    </a:lnTo>
                    <a:close/>
                  </a:path>
                </a:pathLst>
              </a:custGeom>
              <a:solidFill>
                <a:srgbClr val="895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 name="Google Shape;343;p3"/>
              <p:cNvSpPr/>
              <p:nvPr/>
            </p:nvSpPr>
            <p:spPr>
              <a:xfrm flipH="1">
                <a:off x="2133850" y="4037325"/>
                <a:ext cx="2675" cy="29325"/>
              </a:xfrm>
              <a:custGeom>
                <a:avLst/>
                <a:gdLst/>
                <a:ahLst/>
                <a:cxnLst/>
                <a:rect l="l" t="t" r="r" b="b"/>
                <a:pathLst>
                  <a:path w="107" h="1173" extrusionOk="0">
                    <a:moveTo>
                      <a:pt x="0" y="1"/>
                    </a:moveTo>
                    <a:lnTo>
                      <a:pt x="107" y="1173"/>
                    </a:lnTo>
                    <a:lnTo>
                      <a:pt x="107" y="1"/>
                    </a:lnTo>
                    <a:close/>
                  </a:path>
                </a:pathLst>
              </a:custGeom>
              <a:solidFill>
                <a:srgbClr val="ECAB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 name="Google Shape;344;p3"/>
              <p:cNvSpPr/>
              <p:nvPr/>
            </p:nvSpPr>
            <p:spPr>
              <a:xfrm flipH="1">
                <a:off x="2133850" y="4037325"/>
                <a:ext cx="2675" cy="29325"/>
              </a:xfrm>
              <a:custGeom>
                <a:avLst/>
                <a:gdLst/>
                <a:ahLst/>
                <a:cxnLst/>
                <a:rect l="l" t="t" r="r" b="b"/>
                <a:pathLst>
                  <a:path w="107" h="1173" fill="none" extrusionOk="0">
                    <a:moveTo>
                      <a:pt x="107" y="1"/>
                    </a:moveTo>
                    <a:lnTo>
                      <a:pt x="0" y="1"/>
                    </a:lnTo>
                    <a:lnTo>
                      <a:pt x="107" y="1173"/>
                    </a:lnTo>
                    <a:lnTo>
                      <a:pt x="107" y="1173"/>
                    </a:lnTo>
                    <a:lnTo>
                      <a:pt x="107"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 name="Google Shape;345;p3"/>
              <p:cNvSpPr/>
              <p:nvPr/>
            </p:nvSpPr>
            <p:spPr>
              <a:xfrm flipH="1">
                <a:off x="1289500" y="4037325"/>
                <a:ext cx="847025" cy="25"/>
              </a:xfrm>
              <a:custGeom>
                <a:avLst/>
                <a:gdLst/>
                <a:ahLst/>
                <a:cxnLst/>
                <a:rect l="l" t="t" r="r" b="b"/>
                <a:pathLst>
                  <a:path w="33881" h="1" extrusionOk="0">
                    <a:moveTo>
                      <a:pt x="33881" y="1"/>
                    </a:moveTo>
                    <a:lnTo>
                      <a:pt x="0" y="1"/>
                    </a:lnTo>
                    <a:lnTo>
                      <a:pt x="107" y="1"/>
                    </a:lnTo>
                    <a:lnTo>
                      <a:pt x="33881" y="1"/>
                    </a:lnTo>
                    <a:close/>
                  </a:path>
                </a:pathLst>
              </a:custGeom>
              <a:solidFill>
                <a:srgbClr val="EC9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 name="Google Shape;346;p3"/>
              <p:cNvSpPr/>
              <p:nvPr/>
            </p:nvSpPr>
            <p:spPr>
              <a:xfrm flipH="1">
                <a:off x="1289500" y="4037325"/>
                <a:ext cx="847025" cy="25"/>
              </a:xfrm>
              <a:custGeom>
                <a:avLst/>
                <a:gdLst/>
                <a:ahLst/>
                <a:cxnLst/>
                <a:rect l="l" t="t" r="r" b="b"/>
                <a:pathLst>
                  <a:path w="33881" h="1" fill="none" extrusionOk="0">
                    <a:moveTo>
                      <a:pt x="33881" y="1"/>
                    </a:moveTo>
                    <a:lnTo>
                      <a:pt x="0" y="1"/>
                    </a:lnTo>
                    <a:lnTo>
                      <a:pt x="107" y="1"/>
                    </a:lnTo>
                    <a:lnTo>
                      <a:pt x="3388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 name="Google Shape;347;p3"/>
              <p:cNvSpPr/>
              <p:nvPr/>
            </p:nvSpPr>
            <p:spPr>
              <a:xfrm flipH="1">
                <a:off x="1260200" y="4037325"/>
                <a:ext cx="873675" cy="45325"/>
              </a:xfrm>
              <a:custGeom>
                <a:avLst/>
                <a:gdLst/>
                <a:ahLst/>
                <a:cxnLst/>
                <a:rect l="l" t="t" r="r" b="b"/>
                <a:pathLst>
                  <a:path w="34947" h="1813" extrusionOk="0">
                    <a:moveTo>
                      <a:pt x="1" y="1"/>
                    </a:moveTo>
                    <a:lnTo>
                      <a:pt x="1" y="1173"/>
                    </a:lnTo>
                    <a:lnTo>
                      <a:pt x="34947" y="1812"/>
                    </a:lnTo>
                    <a:lnTo>
                      <a:pt x="34840" y="1"/>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 name="Google Shape;348;p3"/>
              <p:cNvSpPr/>
              <p:nvPr/>
            </p:nvSpPr>
            <p:spPr>
              <a:xfrm flipH="1">
                <a:off x="1505250" y="4103925"/>
                <a:ext cx="559375" cy="109225"/>
              </a:xfrm>
              <a:custGeom>
                <a:avLst/>
                <a:gdLst/>
                <a:ahLst/>
                <a:cxnLst/>
                <a:rect l="l" t="t" r="r" b="b"/>
                <a:pathLst>
                  <a:path w="22375" h="4369" extrusionOk="0">
                    <a:moveTo>
                      <a:pt x="1705" y="0"/>
                    </a:moveTo>
                    <a:lnTo>
                      <a:pt x="1" y="4369"/>
                    </a:lnTo>
                    <a:lnTo>
                      <a:pt x="20351" y="4369"/>
                    </a:lnTo>
                    <a:lnTo>
                      <a:pt x="2237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 name="Google Shape;349;p3"/>
              <p:cNvSpPr/>
              <p:nvPr/>
            </p:nvSpPr>
            <p:spPr>
              <a:xfrm flipH="1">
                <a:off x="1505250" y="4103925"/>
                <a:ext cx="559375" cy="109225"/>
              </a:xfrm>
              <a:custGeom>
                <a:avLst/>
                <a:gdLst/>
                <a:ahLst/>
                <a:cxnLst/>
                <a:rect l="l" t="t" r="r" b="b"/>
                <a:pathLst>
                  <a:path w="22375" h="4369" extrusionOk="0">
                    <a:moveTo>
                      <a:pt x="1705" y="0"/>
                    </a:moveTo>
                    <a:lnTo>
                      <a:pt x="1" y="4369"/>
                    </a:lnTo>
                    <a:lnTo>
                      <a:pt x="20351" y="4369"/>
                    </a:lnTo>
                    <a:lnTo>
                      <a:pt x="22375" y="0"/>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 name="Google Shape;350;p3"/>
              <p:cNvSpPr/>
              <p:nvPr/>
            </p:nvSpPr>
            <p:spPr>
              <a:xfrm flipH="1">
                <a:off x="1505250" y="4103925"/>
                <a:ext cx="559375" cy="109225"/>
              </a:xfrm>
              <a:custGeom>
                <a:avLst/>
                <a:gdLst/>
                <a:ahLst/>
                <a:cxnLst/>
                <a:rect l="l" t="t" r="r" b="b"/>
                <a:pathLst>
                  <a:path w="22375" h="4369" fill="none" extrusionOk="0">
                    <a:moveTo>
                      <a:pt x="1" y="4369"/>
                    </a:moveTo>
                    <a:lnTo>
                      <a:pt x="20351" y="4369"/>
                    </a:lnTo>
                    <a:lnTo>
                      <a:pt x="22375" y="0"/>
                    </a:lnTo>
                    <a:lnTo>
                      <a:pt x="1705" y="0"/>
                    </a:lnTo>
                    <a:lnTo>
                      <a:pt x="1" y="4369"/>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 name="Google Shape;351;p3"/>
              <p:cNvSpPr/>
              <p:nvPr/>
            </p:nvSpPr>
            <p:spPr>
              <a:xfrm flipH="1">
                <a:off x="1505250" y="4103925"/>
                <a:ext cx="530075" cy="109225"/>
              </a:xfrm>
              <a:custGeom>
                <a:avLst/>
                <a:gdLst/>
                <a:ahLst/>
                <a:cxnLst/>
                <a:rect l="l" t="t" r="r" b="b"/>
                <a:pathLst>
                  <a:path w="21203" h="4369" extrusionOk="0">
                    <a:moveTo>
                      <a:pt x="533" y="0"/>
                    </a:moveTo>
                    <a:lnTo>
                      <a:pt x="1" y="1172"/>
                    </a:lnTo>
                    <a:lnTo>
                      <a:pt x="19179" y="4369"/>
                    </a:lnTo>
                    <a:lnTo>
                      <a:pt x="21203" y="0"/>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 name="Google Shape;352;p3"/>
              <p:cNvSpPr/>
              <p:nvPr/>
            </p:nvSpPr>
            <p:spPr>
              <a:xfrm flipH="1">
                <a:off x="1505250" y="4103925"/>
                <a:ext cx="530075" cy="109225"/>
              </a:xfrm>
              <a:custGeom>
                <a:avLst/>
                <a:gdLst/>
                <a:ahLst/>
                <a:cxnLst/>
                <a:rect l="l" t="t" r="r" b="b"/>
                <a:pathLst>
                  <a:path w="21203" h="4369" fill="none" extrusionOk="0">
                    <a:moveTo>
                      <a:pt x="21203" y="0"/>
                    </a:moveTo>
                    <a:lnTo>
                      <a:pt x="533" y="0"/>
                    </a:lnTo>
                    <a:lnTo>
                      <a:pt x="1" y="1172"/>
                    </a:lnTo>
                    <a:lnTo>
                      <a:pt x="19179" y="4369"/>
                    </a:lnTo>
                    <a:lnTo>
                      <a:pt x="21203"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53" name="Google Shape;353;p3"/>
            <p:cNvSpPr/>
            <p:nvPr/>
          </p:nvSpPr>
          <p:spPr>
            <a:xfrm>
              <a:off x="8060675" y="4816275"/>
              <a:ext cx="1641000" cy="176400"/>
            </a:xfrm>
            <a:prstGeom prst="ellipse">
              <a:avLst/>
            </a:prstGeom>
            <a:solidFill>
              <a:srgbClr val="191919">
                <a:alpha val="26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dissolve">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2" presetClass="entr" presetSubtype="4" fill="hold" grpId="0" nodeType="clickEffect">
                                  <p:stCondLst>
                                    <p:cond delay="0"/>
                                  </p:stCondLst>
                                  <p:childTnLst>
                                    <p:set>
                                      <p:cBhvr>
                                        <p:cTn id="11" dur="1" fill="hold">
                                          <p:stCondLst>
                                            <p:cond delay="0"/>
                                          </p:stCondLst>
                                        </p:cTn>
                                        <p:tgtEl>
                                          <p:spTgt spid="5"/>
                                        </p:tgtEl>
                                        <p:attrNameLst>
                                          <p:attrName>style.visibility</p:attrName>
                                        </p:attrNameLst>
                                      </p:cBhvr>
                                      <p:to>
                                        <p:strVal val="visible"/>
                                      </p:to>
                                    </p:set>
                                    <p:anim calcmode="lin" valueType="num">
                                      <p:cBhvr additive="base">
                                        <p:cTn id="12" dur="500" fill="hold"/>
                                        <p:tgtEl>
                                          <p:spTgt spid="5"/>
                                        </p:tgtEl>
                                        <p:attrNameLst>
                                          <p:attrName>ppt_x</p:attrName>
                                        </p:attrNameLst>
                                      </p:cBhvr>
                                      <p:tavLst>
                                        <p:tav tm="0">
                                          <p:val>
                                            <p:strVal val="#ppt_x"/>
                                          </p:val>
                                        </p:tav>
                                        <p:tav tm="100000">
                                          <p:val>
                                            <p:strVal val="#ppt_x"/>
                                          </p:val>
                                        </p:tav>
                                      </p:tavLst>
                                    </p:anim>
                                    <p:anim calcmode="lin" valueType="num">
                                      <p:cBhvr additive="base">
                                        <p:cTn id="13" dur="500" fill="hold"/>
                                        <p:tgtEl>
                                          <p:spTgt spid="5"/>
                                        </p:tgtEl>
                                        <p:attrNameLst>
                                          <p:attrName>ppt_y</p:attrName>
                                        </p:attrNameLst>
                                      </p:cBhvr>
                                      <p:tavLst>
                                        <p:tav tm="0">
                                          <p:val>
                                            <p:strVal val="1+#ppt_h/2"/>
                                          </p:val>
                                        </p:tav>
                                        <p:tav tm="100000">
                                          <p:val>
                                            <p:strVal val="#ppt_y"/>
                                          </p:val>
                                        </p:tav>
                                      </p:tavLst>
                                    </p:anim>
                                  </p:childTnLst>
                                </p:cTn>
                              </p:par>
                            </p:childTnLst>
                          </p:cTn>
                        </p:par>
                      </p:childTnLst>
                    </p:cTn>
                  </p:par>
                  <p:par>
                    <p:cTn id="14" fill="hold">
                      <p:stCondLst>
                        <p:cond delay="indefinite"/>
                      </p:stCondLst>
                      <p:childTnLst>
                        <p:par>
                          <p:cTn id="15" fill="hold">
                            <p:stCondLst>
                              <p:cond delay="0"/>
                            </p:stCondLst>
                            <p:childTnLst>
                              <p:par>
                                <p:cTn id="16" presetID="1" presetClass="exit" presetSubtype="0" fill="hold" grpId="1" nodeType="clickEffect">
                                  <p:stCondLst>
                                    <p:cond delay="0"/>
                                  </p:stCondLst>
                                  <p:childTnLst>
                                    <p:set>
                                      <p:cBhvr>
                                        <p:cTn id="17" dur="1" fill="hold">
                                          <p:stCondLst>
                                            <p:cond delay="0"/>
                                          </p:stCondLst>
                                        </p:cTn>
                                        <p:tgtEl>
                                          <p:spTgt spid="5"/>
                                        </p:tgtEl>
                                        <p:attrNameLst>
                                          <p:attrName>style.visibility</p:attrName>
                                        </p:attrNameLst>
                                      </p:cBhvr>
                                      <p:to>
                                        <p:strVal val="hidden"/>
                                      </p:to>
                                    </p:set>
                                  </p:childTnLst>
                                </p:cTn>
                              </p:par>
                              <p:par>
                                <p:cTn id="18" presetID="1" presetClass="entr" presetSubtype="0" fill="hold" grpId="0" nodeType="withEffect">
                                  <p:stCondLst>
                                    <p:cond delay="0"/>
                                  </p:stCondLst>
                                  <p:childTnLst>
                                    <p:set>
                                      <p:cBhvr>
                                        <p:cTn id="19"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5" grpId="1"/>
      <p:bldP spid="6" grpId="0"/>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Parallelogram 9"/>
          <p:cNvSpPr/>
          <p:nvPr/>
        </p:nvSpPr>
        <p:spPr>
          <a:xfrm flipH="1">
            <a:off x="-1685925" y="0"/>
            <a:ext cx="7393940" cy="6858000"/>
          </a:xfrm>
          <a:prstGeom prst="parallelogram">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Parallelogram 8"/>
          <p:cNvSpPr/>
          <p:nvPr/>
        </p:nvSpPr>
        <p:spPr>
          <a:xfrm flipH="1">
            <a:off x="2219325" y="0"/>
            <a:ext cx="7393940" cy="6858000"/>
          </a:xfrm>
          <a:prstGeom prst="parallelogram">
            <a:avLst/>
          </a:prstGeom>
          <a:solidFill>
            <a:schemeClr val="accent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2" name="Google Shape;252;p31"/>
          <p:cNvSpPr txBox="1"/>
          <p:nvPr/>
        </p:nvSpPr>
        <p:spPr>
          <a:xfrm>
            <a:off x="38735" y="2913380"/>
            <a:ext cx="4298950" cy="1302385"/>
          </a:xfrm>
          <a:prstGeom prst="rect">
            <a:avLst/>
          </a:prstGeom>
          <a:noFill/>
          <a:ln>
            <a:noFill/>
          </a:ln>
        </p:spPr>
        <p:txBody>
          <a:bodyPr spcFirstLastPara="1" wrap="square" lIns="121900" tIns="121900" rIns="121900" bIns="121900" anchor="t" anchorCtr="0">
            <a:noAutofit/>
          </a:bodyPr>
          <a:lstStyle/>
          <a:p>
            <a:pPr marL="0" lvl="0" indent="0" algn="l" rtl="0">
              <a:spcBef>
                <a:spcPts val="0"/>
              </a:spcBef>
              <a:spcAft>
                <a:spcPts val="100"/>
              </a:spcAft>
              <a:buNone/>
            </a:pPr>
            <a:r>
              <a:rPr lang="en-US" altLang="en-GB" sz="5400" b="1">
                <a:solidFill>
                  <a:schemeClr val="tx1"/>
                </a:solidFill>
                <a:latin typeface="Times New Roman" panose="02020603050405020304" charset="0"/>
                <a:ea typeface="Hammersmith One" panose="02010703030501060504"/>
                <a:cs typeface="Times New Roman" panose="02020603050405020304" charset="0"/>
                <a:sym typeface="Hammersmith One" panose="02010703030501060504"/>
              </a:rPr>
              <a:t>Khoa học</a:t>
            </a:r>
          </a:p>
        </p:txBody>
      </p:sp>
      <p:sp>
        <p:nvSpPr>
          <p:cNvPr id="302" name="Google Shape;302;p31"/>
          <p:cNvSpPr/>
          <p:nvPr/>
        </p:nvSpPr>
        <p:spPr>
          <a:xfrm>
            <a:off x="295836" y="2746642"/>
            <a:ext cx="247315" cy="229571"/>
          </a:xfrm>
          <a:prstGeom prst="flowChartManualInput">
            <a:avLst/>
          </a:pr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03" name="Google Shape;303;p31"/>
          <p:cNvSpPr/>
          <p:nvPr/>
        </p:nvSpPr>
        <p:spPr>
          <a:xfrm>
            <a:off x="594380" y="2746642"/>
            <a:ext cx="247315" cy="229571"/>
          </a:xfrm>
          <a:prstGeom prst="flowChartManualInput">
            <a:avLst/>
          </a:prstGeom>
          <a:solidFill>
            <a:schemeClr val="dk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cxnSp>
        <p:nvCxnSpPr>
          <p:cNvPr id="4" name="Straight Connector 3"/>
          <p:cNvCxnSpPr/>
          <p:nvPr/>
        </p:nvCxnSpPr>
        <p:spPr>
          <a:xfrm>
            <a:off x="1287145" y="6196965"/>
            <a:ext cx="10150475" cy="0"/>
          </a:xfrm>
          <a:prstGeom prst="line">
            <a:avLst/>
          </a:prstGeom>
          <a:ln w="38100"/>
        </p:spPr>
        <p:style>
          <a:lnRef idx="1">
            <a:schemeClr val="accent1"/>
          </a:lnRef>
          <a:fillRef idx="0">
            <a:schemeClr val="accent1"/>
          </a:fillRef>
          <a:effectRef idx="0">
            <a:schemeClr val="accent1"/>
          </a:effectRef>
          <a:fontRef idx="minor">
            <a:schemeClr val="tx1"/>
          </a:fontRef>
        </p:style>
      </p:cxnSp>
      <p:pic>
        <p:nvPicPr>
          <p:cNvPr id="11" name="Picture 10"/>
          <p:cNvPicPr>
            <a:picLocks noChangeAspect="1"/>
          </p:cNvPicPr>
          <p:nvPr/>
        </p:nvPicPr>
        <p:blipFill>
          <a:blip r:embed="rId2"/>
          <a:stretch>
            <a:fillRect/>
          </a:stretch>
        </p:blipFill>
        <p:spPr>
          <a:xfrm>
            <a:off x="2965450" y="1984375"/>
            <a:ext cx="5467350" cy="2889250"/>
          </a:xfrm>
          <a:prstGeom prst="rect">
            <a:avLst/>
          </a:prstGeom>
        </p:spPr>
      </p:pic>
    </p:spTree>
  </p:cSld>
  <p:clrMapOvr>
    <a:masterClrMapping/>
  </p:clrMapOvr>
  <p:transition>
    <p:split orient="vert" dir="in"/>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up)">
                                      <p:cBhvr>
                                        <p:cTn id="7" dur="500"/>
                                        <p:tgtEl>
                                          <p:spTgt spid="9"/>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grpId="0" nodeType="clickEffect">
                                  <p:stCondLst>
                                    <p:cond delay="0"/>
                                  </p:stCondLst>
                                  <p:childTnLst>
                                    <p:set>
                                      <p:cBhvr>
                                        <p:cTn id="11" dur="1" fill="hold">
                                          <p:stCondLst>
                                            <p:cond delay="0"/>
                                          </p:stCondLst>
                                        </p:cTn>
                                        <p:tgtEl>
                                          <p:spTgt spid="10"/>
                                        </p:tgtEl>
                                        <p:attrNameLst>
                                          <p:attrName>style.visibility</p:attrName>
                                        </p:attrNameLst>
                                      </p:cBhvr>
                                      <p:to>
                                        <p:strVal val="visible"/>
                                      </p:to>
                                    </p:set>
                                    <p:animEffect transition="in" filter="wipe(down)">
                                      <p:cBhvr>
                                        <p:cTn id="12" dur="500"/>
                                        <p:tgtEl>
                                          <p:spTgt spid="10"/>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252"/>
                                        </p:tgtEl>
                                        <p:attrNameLst>
                                          <p:attrName>style.visibility</p:attrName>
                                        </p:attrNameLst>
                                      </p:cBhvr>
                                      <p:to>
                                        <p:strVal val="visible"/>
                                      </p:to>
                                    </p:set>
                                    <p:animEffect transition="in" filter="dissolve">
                                      <p:cBhvr>
                                        <p:cTn id="17" dur="500"/>
                                        <p:tgtEl>
                                          <p:spTgt spid="252"/>
                                        </p:tgtEl>
                                      </p:cBhvr>
                                    </p:animEffect>
                                  </p:childTnLst>
                                </p:cTn>
                              </p:par>
                              <p:par>
                                <p:cTn id="18" presetID="9" presetClass="entr" presetSubtype="0" fill="hold" grpId="0" nodeType="withEffect">
                                  <p:stCondLst>
                                    <p:cond delay="0"/>
                                  </p:stCondLst>
                                  <p:childTnLst>
                                    <p:set>
                                      <p:cBhvr>
                                        <p:cTn id="19" dur="1" fill="hold">
                                          <p:stCondLst>
                                            <p:cond delay="0"/>
                                          </p:stCondLst>
                                        </p:cTn>
                                        <p:tgtEl>
                                          <p:spTgt spid="302"/>
                                        </p:tgtEl>
                                        <p:attrNameLst>
                                          <p:attrName>style.visibility</p:attrName>
                                        </p:attrNameLst>
                                      </p:cBhvr>
                                      <p:to>
                                        <p:strVal val="visible"/>
                                      </p:to>
                                    </p:set>
                                    <p:animEffect transition="in" filter="dissolve">
                                      <p:cBhvr>
                                        <p:cTn id="20" dur="500"/>
                                        <p:tgtEl>
                                          <p:spTgt spid="302"/>
                                        </p:tgtEl>
                                      </p:cBhvr>
                                    </p:animEffect>
                                  </p:childTnLst>
                                </p:cTn>
                              </p:par>
                              <p:par>
                                <p:cTn id="21" presetID="9" presetClass="entr" presetSubtype="0" fill="hold" grpId="0" nodeType="withEffect">
                                  <p:stCondLst>
                                    <p:cond delay="0"/>
                                  </p:stCondLst>
                                  <p:childTnLst>
                                    <p:set>
                                      <p:cBhvr>
                                        <p:cTn id="22" dur="1" fill="hold">
                                          <p:stCondLst>
                                            <p:cond delay="0"/>
                                          </p:stCondLst>
                                        </p:cTn>
                                        <p:tgtEl>
                                          <p:spTgt spid="303"/>
                                        </p:tgtEl>
                                        <p:attrNameLst>
                                          <p:attrName>style.visibility</p:attrName>
                                        </p:attrNameLst>
                                      </p:cBhvr>
                                      <p:to>
                                        <p:strVal val="visible"/>
                                      </p:to>
                                    </p:set>
                                    <p:animEffect transition="in" filter="dissolve">
                                      <p:cBhvr>
                                        <p:cTn id="23" dur="500"/>
                                        <p:tgtEl>
                                          <p:spTgt spid="303"/>
                                        </p:tgtEl>
                                      </p:cBhvr>
                                    </p:animEffect>
                                  </p:childTnLst>
                                </p:cTn>
                              </p:par>
                            </p:childTnLst>
                          </p:cTn>
                        </p:par>
                      </p:childTnLst>
                    </p:cTn>
                  </p:par>
                  <p:par>
                    <p:cTn id="24" fill="hold">
                      <p:stCondLst>
                        <p:cond delay="indefinite"/>
                      </p:stCondLst>
                      <p:childTnLst>
                        <p:par>
                          <p:cTn id="25" fill="hold">
                            <p:stCondLst>
                              <p:cond delay="0"/>
                            </p:stCondLst>
                            <p:childTnLst>
                              <p:par>
                                <p:cTn id="26" presetID="9" presetClass="entr" presetSubtype="0" fill="hold" nodeType="clickEffect">
                                  <p:stCondLst>
                                    <p:cond delay="0"/>
                                  </p:stCondLst>
                                  <p:childTnLst>
                                    <p:set>
                                      <p:cBhvr>
                                        <p:cTn id="27" dur="1" fill="hold">
                                          <p:stCondLst>
                                            <p:cond delay="0"/>
                                          </p:stCondLst>
                                        </p:cTn>
                                        <p:tgtEl>
                                          <p:spTgt spid="11"/>
                                        </p:tgtEl>
                                        <p:attrNameLst>
                                          <p:attrName>style.visibility</p:attrName>
                                        </p:attrNameLst>
                                      </p:cBhvr>
                                      <p:to>
                                        <p:strVal val="visible"/>
                                      </p:to>
                                    </p:set>
                                    <p:animEffect transition="in" filter="dissolve">
                                      <p:cBhvr>
                                        <p:cTn id="28"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9" grpId="0" animBg="1"/>
      <p:bldP spid="252" grpId="0"/>
      <p:bldP spid="302" grpId="0" animBg="1"/>
      <p:bldP spid="303" grpId="0" animBg="1"/>
    </p:bldLst>
  </p:timing>
</p:sld>
</file>

<file path=ppt/slides/slide9.xml><?xml version="1.0" encoding="utf-8"?>
<p:sld xmlns:a="http://schemas.openxmlformats.org/drawingml/2006/main" xmlns:r="http://schemas.openxmlformats.org/officeDocument/2006/relationships" xmlns:p="http://schemas.openxmlformats.org/presentationml/2006/main">
  <p:cSld>
    <p:bg>
      <p:bgPr>
        <a:solidFill>
          <a:srgbClr val="AFD3AB"/>
        </a:solidFill>
        <a:effectLst/>
      </p:bgPr>
    </p:bg>
    <p:spTree>
      <p:nvGrpSpPr>
        <p:cNvPr id="1" name="Shape 1570"/>
        <p:cNvGrpSpPr/>
        <p:nvPr/>
      </p:nvGrpSpPr>
      <p:grpSpPr>
        <a:xfrm>
          <a:off x="0" y="0"/>
          <a:ext cx="0" cy="0"/>
          <a:chOff x="0" y="0"/>
          <a:chExt cx="0" cy="0"/>
        </a:xfrm>
      </p:grpSpPr>
      <p:cxnSp>
        <p:nvCxnSpPr>
          <p:cNvPr id="2" name="Straight Connector 1"/>
          <p:cNvCxnSpPr/>
          <p:nvPr/>
        </p:nvCxnSpPr>
        <p:spPr>
          <a:xfrm>
            <a:off x="1155700" y="6610350"/>
            <a:ext cx="10150475" cy="0"/>
          </a:xfrm>
          <a:prstGeom prst="line">
            <a:avLst/>
          </a:prstGeom>
          <a:ln w="38100"/>
        </p:spPr>
        <p:style>
          <a:lnRef idx="1">
            <a:schemeClr val="accent1"/>
          </a:lnRef>
          <a:fillRef idx="0">
            <a:schemeClr val="accent1"/>
          </a:fillRef>
          <a:effectRef idx="0">
            <a:schemeClr val="accent1"/>
          </a:effectRef>
          <a:fontRef idx="minor">
            <a:schemeClr val="tx1"/>
          </a:fontRef>
        </p:style>
      </p:cxnSp>
      <p:sp>
        <p:nvSpPr>
          <p:cNvPr id="4" name="Rounded Rectangle 3"/>
          <p:cNvSpPr/>
          <p:nvPr/>
        </p:nvSpPr>
        <p:spPr>
          <a:xfrm>
            <a:off x="855980" y="621030"/>
            <a:ext cx="10749915" cy="1742440"/>
          </a:xfrm>
          <a:prstGeom prst="roundRect">
            <a:avLst/>
          </a:prstGeom>
          <a:solidFill>
            <a:schemeClr val="tx2">
              <a:lumMod val="10000"/>
              <a:alpha val="5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 name="Group 6"/>
          <p:cNvGrpSpPr/>
          <p:nvPr/>
        </p:nvGrpSpPr>
        <p:grpSpPr>
          <a:xfrm>
            <a:off x="3138170" y="3128645"/>
            <a:ext cx="8663940" cy="1211580"/>
            <a:chOff x="1371" y="4450"/>
            <a:chExt cx="17373" cy="2744"/>
          </a:xfrm>
        </p:grpSpPr>
        <p:sp>
          <p:nvSpPr>
            <p:cNvPr id="8" name="Rounded Rectangle 7"/>
            <p:cNvSpPr/>
            <p:nvPr/>
          </p:nvSpPr>
          <p:spPr>
            <a:xfrm>
              <a:off x="1371" y="4450"/>
              <a:ext cx="16929" cy="2744"/>
            </a:xfrm>
            <a:prstGeom prst="roundRect">
              <a:avLst>
                <a:gd name="adj" fmla="val 50000"/>
              </a:avLst>
            </a:prstGeom>
            <a:solidFill>
              <a:schemeClr val="tx2">
                <a:lumMod val="10000"/>
                <a:alpha val="5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Text Box 8"/>
            <p:cNvSpPr txBox="1"/>
            <p:nvPr/>
          </p:nvSpPr>
          <p:spPr>
            <a:xfrm>
              <a:off x="1843" y="4795"/>
              <a:ext cx="16901" cy="1598"/>
            </a:xfrm>
            <a:prstGeom prst="rect">
              <a:avLst/>
            </a:prstGeom>
            <a:noFill/>
          </p:spPr>
          <p:txBody>
            <a:bodyPr wrap="square" rtlCol="0">
              <a:spAutoFit/>
            </a:bodyPr>
            <a:lstStyle/>
            <a:p>
              <a:pPr algn="ctr"/>
              <a:endParaRPr lang="en-US" sz="6000" b="1">
                <a:solidFill>
                  <a:schemeClr val="bg1"/>
                </a:solidFill>
                <a:latin typeface="UVN Bai Sau" panose="04030605020802020C03" charset="0"/>
                <a:cs typeface="UVN Bai Sau" panose="04030605020802020C03" charset="0"/>
              </a:endParaRPr>
            </a:p>
          </p:txBody>
        </p:sp>
      </p:grpSp>
      <p:grpSp>
        <p:nvGrpSpPr>
          <p:cNvPr id="12" name="Group 11"/>
          <p:cNvGrpSpPr/>
          <p:nvPr/>
        </p:nvGrpSpPr>
        <p:grpSpPr>
          <a:xfrm>
            <a:off x="1650365" y="3082925"/>
            <a:ext cx="1899920" cy="1280160"/>
            <a:chOff x="1680" y="4939"/>
            <a:chExt cx="2992" cy="2016"/>
          </a:xfrm>
        </p:grpSpPr>
        <p:sp>
          <p:nvSpPr>
            <p:cNvPr id="10" name="Oval 9"/>
            <p:cNvSpPr/>
            <p:nvPr/>
          </p:nvSpPr>
          <p:spPr>
            <a:xfrm>
              <a:off x="1680" y="4939"/>
              <a:ext cx="2016" cy="2016"/>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Flowchart: Merge 10"/>
            <p:cNvSpPr/>
            <p:nvPr/>
          </p:nvSpPr>
          <p:spPr>
            <a:xfrm rot="16200000">
              <a:off x="2911" y="5121"/>
              <a:ext cx="1872" cy="1651"/>
            </a:xfrm>
            <a:prstGeom prst="flowChartMerg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3" name="Text Box 12"/>
          <p:cNvSpPr txBox="1"/>
          <p:nvPr/>
        </p:nvSpPr>
        <p:spPr>
          <a:xfrm>
            <a:off x="3692525" y="3197225"/>
            <a:ext cx="7613650" cy="1076325"/>
          </a:xfrm>
          <a:prstGeom prst="rect">
            <a:avLst/>
          </a:prstGeom>
          <a:noFill/>
        </p:spPr>
        <p:txBody>
          <a:bodyPr wrap="square" rtlCol="0">
            <a:spAutoFit/>
          </a:bodyPr>
          <a:lstStyle/>
          <a:p>
            <a:r>
              <a:rPr lang="en-US" sz="3200">
                <a:solidFill>
                  <a:schemeClr val="bg1"/>
                </a:solidFill>
                <a:latin typeface="Times New Roman" panose="02020603050405020304" charset="0"/>
                <a:cs typeface="Times New Roman" panose="02020603050405020304" charset="0"/>
              </a:rPr>
              <a:t>Sử dụng pin, bóng đèn, dây điện để lắp được mạch điện đơn giản</a:t>
            </a:r>
          </a:p>
        </p:txBody>
      </p:sp>
      <p:grpSp>
        <p:nvGrpSpPr>
          <p:cNvPr id="14" name="Group 13"/>
          <p:cNvGrpSpPr/>
          <p:nvPr/>
        </p:nvGrpSpPr>
        <p:grpSpPr>
          <a:xfrm>
            <a:off x="3138170" y="4559935"/>
            <a:ext cx="8663940" cy="1211580"/>
            <a:chOff x="1371" y="4450"/>
            <a:chExt cx="17373" cy="2744"/>
          </a:xfrm>
        </p:grpSpPr>
        <p:sp>
          <p:nvSpPr>
            <p:cNvPr id="15" name="Rounded Rectangle 14"/>
            <p:cNvSpPr/>
            <p:nvPr/>
          </p:nvSpPr>
          <p:spPr>
            <a:xfrm>
              <a:off x="1371" y="4450"/>
              <a:ext cx="16929" cy="2744"/>
            </a:xfrm>
            <a:prstGeom prst="roundRect">
              <a:avLst>
                <a:gd name="adj" fmla="val 50000"/>
              </a:avLst>
            </a:prstGeom>
            <a:solidFill>
              <a:schemeClr val="tx2">
                <a:lumMod val="10000"/>
                <a:alpha val="5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Text Box 15"/>
            <p:cNvSpPr txBox="1"/>
            <p:nvPr/>
          </p:nvSpPr>
          <p:spPr>
            <a:xfrm>
              <a:off x="1843" y="4795"/>
              <a:ext cx="16901" cy="1598"/>
            </a:xfrm>
            <a:prstGeom prst="rect">
              <a:avLst/>
            </a:prstGeom>
            <a:noFill/>
          </p:spPr>
          <p:txBody>
            <a:bodyPr wrap="square" rtlCol="0">
              <a:spAutoFit/>
            </a:bodyPr>
            <a:lstStyle/>
            <a:p>
              <a:pPr algn="ctr"/>
              <a:endParaRPr lang="en-US" sz="6000" b="1">
                <a:solidFill>
                  <a:schemeClr val="bg1"/>
                </a:solidFill>
                <a:latin typeface="UVN Bai Sau" panose="04030605020802020C03" charset="0"/>
                <a:cs typeface="UVN Bai Sau" panose="04030605020802020C03" charset="0"/>
              </a:endParaRPr>
            </a:p>
          </p:txBody>
        </p:sp>
      </p:grpSp>
      <p:grpSp>
        <p:nvGrpSpPr>
          <p:cNvPr id="17" name="Group 16"/>
          <p:cNvGrpSpPr/>
          <p:nvPr/>
        </p:nvGrpSpPr>
        <p:grpSpPr>
          <a:xfrm>
            <a:off x="1650365" y="4491355"/>
            <a:ext cx="1899920" cy="1280160"/>
            <a:chOff x="1680" y="4939"/>
            <a:chExt cx="2992" cy="2016"/>
          </a:xfrm>
        </p:grpSpPr>
        <p:sp>
          <p:nvSpPr>
            <p:cNvPr id="18" name="Oval 17"/>
            <p:cNvSpPr/>
            <p:nvPr/>
          </p:nvSpPr>
          <p:spPr>
            <a:xfrm>
              <a:off x="1680" y="4939"/>
              <a:ext cx="2016" cy="2016"/>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Flowchart: Merge 18"/>
            <p:cNvSpPr/>
            <p:nvPr/>
          </p:nvSpPr>
          <p:spPr>
            <a:xfrm rot="16200000">
              <a:off x="2911" y="5121"/>
              <a:ext cx="1872" cy="1651"/>
            </a:xfrm>
            <a:prstGeom prst="flowChartMerg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0" name="Text Box 19"/>
          <p:cNvSpPr txBox="1"/>
          <p:nvPr/>
        </p:nvSpPr>
        <p:spPr>
          <a:xfrm>
            <a:off x="3780790" y="4904105"/>
            <a:ext cx="7613650" cy="583565"/>
          </a:xfrm>
          <a:prstGeom prst="rect">
            <a:avLst/>
          </a:prstGeom>
          <a:noFill/>
        </p:spPr>
        <p:txBody>
          <a:bodyPr wrap="square" rtlCol="0">
            <a:spAutoFit/>
          </a:bodyPr>
          <a:lstStyle/>
          <a:p>
            <a:r>
              <a:rPr lang="en-US" sz="3200">
                <a:solidFill>
                  <a:schemeClr val="bg1"/>
                </a:solidFill>
                <a:latin typeface="Times New Roman" panose="02020603050405020304" charset="0"/>
                <a:cs typeface="Times New Roman" panose="02020603050405020304" charset="0"/>
              </a:rPr>
              <a:t>Hiểu thế nào là mạch kín, mạch hở</a:t>
            </a:r>
          </a:p>
        </p:txBody>
      </p:sp>
      <p:pic>
        <p:nvPicPr>
          <p:cNvPr id="21" name="Picture 20"/>
          <p:cNvPicPr>
            <a:picLocks noChangeAspect="1"/>
          </p:cNvPicPr>
          <p:nvPr/>
        </p:nvPicPr>
        <p:blipFill>
          <a:blip r:embed="rId3"/>
          <a:stretch>
            <a:fillRect/>
          </a:stretch>
        </p:blipFill>
        <p:spPr>
          <a:xfrm>
            <a:off x="842645" y="971550"/>
            <a:ext cx="10737850" cy="1041400"/>
          </a:xfrm>
          <a:prstGeom prst="rect">
            <a:avLst/>
          </a:prstGeom>
        </p:spPr>
      </p:pic>
    </p:spTree>
  </p:cSld>
  <p:clrMapOvr>
    <a:masterClrMapping/>
  </p:clrMapOvr>
  <p:transition>
    <p:fade thruBlk="1"/>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21"/>
                                        </p:tgtEl>
                                        <p:attrNameLst>
                                          <p:attrName>style.visibility</p:attrName>
                                        </p:attrNameLst>
                                      </p:cBhvr>
                                      <p:to>
                                        <p:strVal val="visible"/>
                                      </p:to>
                                    </p:set>
                                    <p:anim calcmode="lin" valueType="num">
                                      <p:cBhvr additive="base">
                                        <p:cTn id="7" dur="500" fill="hold"/>
                                        <p:tgtEl>
                                          <p:spTgt spid="21"/>
                                        </p:tgtEl>
                                        <p:attrNameLst>
                                          <p:attrName>ppt_x</p:attrName>
                                        </p:attrNameLst>
                                      </p:cBhvr>
                                      <p:tavLst>
                                        <p:tav tm="0">
                                          <p:val>
                                            <p:strVal val="#ppt_x"/>
                                          </p:val>
                                        </p:tav>
                                        <p:tav tm="100000">
                                          <p:val>
                                            <p:strVal val="#ppt_x"/>
                                          </p:val>
                                        </p:tav>
                                      </p:tavLst>
                                    </p:anim>
                                    <p:anim calcmode="lin" valueType="num">
                                      <p:cBhvr additive="base">
                                        <p:cTn id="8" dur="500" fill="hold"/>
                                        <p:tgtEl>
                                          <p:spTgt spid="21"/>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13"/>
                                        </p:tgtEl>
                                        <p:attrNameLst>
                                          <p:attrName>style.visibility</p:attrName>
                                        </p:attrNameLst>
                                      </p:cBhvr>
                                      <p:to>
                                        <p:strVal val="visible"/>
                                      </p:to>
                                    </p:set>
                                    <p:anim calcmode="lin" valueType="num">
                                      <p:cBhvr additive="base">
                                        <p:cTn id="13" dur="500" fill="hold"/>
                                        <p:tgtEl>
                                          <p:spTgt spid="13"/>
                                        </p:tgtEl>
                                        <p:attrNameLst>
                                          <p:attrName>ppt_x</p:attrName>
                                        </p:attrNameLst>
                                      </p:cBhvr>
                                      <p:tavLst>
                                        <p:tav tm="0">
                                          <p:val>
                                            <p:strVal val="#ppt_x"/>
                                          </p:val>
                                        </p:tav>
                                        <p:tav tm="100000">
                                          <p:val>
                                            <p:strVal val="#ppt_x"/>
                                          </p:val>
                                        </p:tav>
                                      </p:tavLst>
                                    </p:anim>
                                    <p:anim calcmode="lin" valueType="num">
                                      <p:cBhvr additive="base">
                                        <p:cTn id="14" dur="500" fill="hold"/>
                                        <p:tgtEl>
                                          <p:spTgt spid="13"/>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20"/>
                                        </p:tgtEl>
                                        <p:attrNameLst>
                                          <p:attrName>style.visibility</p:attrName>
                                        </p:attrNameLst>
                                      </p:cBhvr>
                                      <p:to>
                                        <p:strVal val="visible"/>
                                      </p:to>
                                    </p:set>
                                    <p:anim calcmode="lin" valueType="num">
                                      <p:cBhvr additive="base">
                                        <p:cTn id="19" dur="500" fill="hold"/>
                                        <p:tgtEl>
                                          <p:spTgt spid="20"/>
                                        </p:tgtEl>
                                        <p:attrNameLst>
                                          <p:attrName>ppt_x</p:attrName>
                                        </p:attrNameLst>
                                      </p:cBhvr>
                                      <p:tavLst>
                                        <p:tav tm="0">
                                          <p:val>
                                            <p:strVal val="#ppt_x"/>
                                          </p:val>
                                        </p:tav>
                                        <p:tav tm="100000">
                                          <p:val>
                                            <p:strVal val="#ppt_x"/>
                                          </p:val>
                                        </p:tav>
                                      </p:tavLst>
                                    </p:anim>
                                    <p:anim calcmode="lin" valueType="num">
                                      <p:cBhvr additive="base">
                                        <p:cTn id="20" dur="500" fill="hold"/>
                                        <p:tgtEl>
                                          <p:spTgt spid="2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p:bldP spid="20" grpId="0"/>
    </p:bldLst>
  </p:timing>
</p:sld>
</file>

<file path=ppt/theme/theme1.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Geometric Colorful CV by Slidesgo">
  <a:themeElements>
    <a:clrScheme name="Simple Light">
      <a:dk1>
        <a:srgbClr val="05192A"/>
      </a:dk1>
      <a:lt1>
        <a:srgbClr val="FFFFFF"/>
      </a:lt1>
      <a:dk2>
        <a:srgbClr val="595959"/>
      </a:dk2>
      <a:lt2>
        <a:srgbClr val="EEEEEE"/>
      </a:lt2>
      <a:accent1>
        <a:srgbClr val="F5A0BB"/>
      </a:accent1>
      <a:accent2>
        <a:srgbClr val="2C7ABD"/>
      </a:accent2>
      <a:accent3>
        <a:srgbClr val="F1606A"/>
      </a:accent3>
      <a:accent4>
        <a:srgbClr val="0A767A"/>
      </a:accent4>
      <a:accent5>
        <a:srgbClr val="F69570"/>
      </a:accent5>
      <a:accent6>
        <a:srgbClr val="FFE599"/>
      </a:accent6>
      <a:hlink>
        <a:srgbClr val="05192A"/>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Ephesus template">
  <a:themeElements>
    <a:clrScheme name="Custom 347">
      <a:dk1>
        <a:srgbClr val="26303D"/>
      </a:dk1>
      <a:lt1>
        <a:srgbClr val="FFFFFF"/>
      </a:lt1>
      <a:dk2>
        <a:srgbClr val="848E91"/>
      </a:dk2>
      <a:lt2>
        <a:srgbClr val="E3EAEB"/>
      </a:lt2>
      <a:accent1>
        <a:srgbClr val="1594B5"/>
      </a:accent1>
      <a:accent2>
        <a:srgbClr val="8ACBD1"/>
      </a:accent2>
      <a:accent3>
        <a:srgbClr val="AFD3AB"/>
      </a:accent3>
      <a:accent4>
        <a:srgbClr val="EBDE4F"/>
      </a:accent4>
      <a:accent5>
        <a:srgbClr val="A9AD9A"/>
      </a:accent5>
      <a:accent6>
        <a:srgbClr val="5D767C"/>
      </a:accent6>
      <a:hlink>
        <a:srgbClr val="26303D"/>
      </a:hlink>
      <a:folHlink>
        <a:srgbClr val="6611CC"/>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4.xml><?xml version="1.0" encoding="utf-8"?>
<a:theme xmlns:a="http://schemas.openxmlformats.org/drawingml/2006/main" name="Monthly Education Timeline by Slidesgo">
  <a:themeElements>
    <a:clrScheme name="Simple Light">
      <a:dk1>
        <a:srgbClr val="000000"/>
      </a:dk1>
      <a:lt1>
        <a:srgbClr val="FFFFFF"/>
      </a:lt1>
      <a:dk2>
        <a:srgbClr val="FCB9C8"/>
      </a:dk2>
      <a:lt2>
        <a:srgbClr val="CB7EFE"/>
      </a:lt2>
      <a:accent1>
        <a:srgbClr val="CFFFBA"/>
      </a:accent1>
      <a:accent2>
        <a:srgbClr val="FBF173"/>
      </a:accent2>
      <a:accent3>
        <a:srgbClr val="FFCF88"/>
      </a:accent3>
      <a:accent4>
        <a:srgbClr val="A3D8D3"/>
      </a:accent4>
      <a:accent5>
        <a:srgbClr val="A3D4FF"/>
      </a:accent5>
      <a:accent6>
        <a:srgbClr val="F5F5F5"/>
      </a:accent6>
      <a:hlink>
        <a:srgbClr val="000000"/>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5.xml><?xml version="1.0" encoding="utf-8"?>
<a:theme xmlns:a="http://schemas.openxmlformats.org/drawingml/2006/main" name="1_Geometric Colorful CV by Slidesgo">
  <a:themeElements>
    <a:clrScheme name="Simple Light">
      <a:dk1>
        <a:srgbClr val="05192A"/>
      </a:dk1>
      <a:lt1>
        <a:srgbClr val="FFFFFF"/>
      </a:lt1>
      <a:dk2>
        <a:srgbClr val="595959"/>
      </a:dk2>
      <a:lt2>
        <a:srgbClr val="EEEEEE"/>
      </a:lt2>
      <a:accent1>
        <a:srgbClr val="F5A0BB"/>
      </a:accent1>
      <a:accent2>
        <a:srgbClr val="2C7ABD"/>
      </a:accent2>
      <a:accent3>
        <a:srgbClr val="F1606A"/>
      </a:accent3>
      <a:accent4>
        <a:srgbClr val="0A767A"/>
      </a:accent4>
      <a:accent5>
        <a:srgbClr val="F69570"/>
      </a:accent5>
      <a:accent6>
        <a:srgbClr val="FFE599"/>
      </a:accent6>
      <a:hlink>
        <a:srgbClr val="05192A"/>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6.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1</TotalTime>
  <Words>391</Words>
  <Application>Microsoft Office PowerPoint</Application>
  <PresentationFormat>Widescreen</PresentationFormat>
  <Paragraphs>47</Paragraphs>
  <Slides>25</Slides>
  <Notes>14</Notes>
  <HiddenSlides>0</HiddenSlides>
  <MMClips>0</MMClips>
  <ScaleCrop>false</ScaleCrop>
  <HeadingPairs>
    <vt:vector size="6" baseType="variant">
      <vt:variant>
        <vt:lpstr>Fonts Used</vt:lpstr>
      </vt:variant>
      <vt:variant>
        <vt:i4>25</vt:i4>
      </vt:variant>
      <vt:variant>
        <vt:lpstr>Theme</vt:lpstr>
      </vt:variant>
      <vt:variant>
        <vt:i4>5</vt:i4>
      </vt:variant>
      <vt:variant>
        <vt:lpstr>Slide Titles</vt:lpstr>
      </vt:variant>
      <vt:variant>
        <vt:i4>25</vt:i4>
      </vt:variant>
    </vt:vector>
  </HeadingPairs>
  <TitlesOfParts>
    <vt:vector size="55" baseType="lpstr">
      <vt:lpstr>Abril Fatface</vt:lpstr>
      <vt:lpstr>Aldrich</vt:lpstr>
      <vt:lpstr>Amatic SC</vt:lpstr>
      <vt:lpstr>Anaheim</vt:lpstr>
      <vt:lpstr>Arial</vt:lpstr>
      <vt:lpstr>Bangers</vt:lpstr>
      <vt:lpstr>Calibri</vt:lpstr>
      <vt:lpstr>Calibri Light</vt:lpstr>
      <vt:lpstr>Catamaran</vt:lpstr>
      <vt:lpstr>Catamaran Medium</vt:lpstr>
      <vt:lpstr>Delius Swash Caps</vt:lpstr>
      <vt:lpstr>Didact Gothic</vt:lpstr>
      <vt:lpstr>Encode Sans Semi Condensed</vt:lpstr>
      <vt:lpstr>Encode Sans Semi Condensed Light</vt:lpstr>
      <vt:lpstr>Glegoo</vt:lpstr>
      <vt:lpstr>Hammersmith One</vt:lpstr>
      <vt:lpstr>Just Another Hand</vt:lpstr>
      <vt:lpstr>Lato</vt:lpstr>
      <vt:lpstr>Lato Light</vt:lpstr>
      <vt:lpstr>Montserrat</vt:lpstr>
      <vt:lpstr>Montserrat ExtraBold</vt:lpstr>
      <vt:lpstr>Poppins ExtraBold</vt:lpstr>
      <vt:lpstr>PT Sans</vt:lpstr>
      <vt:lpstr>Times New Roman</vt:lpstr>
      <vt:lpstr>UVN Bai Sau</vt:lpstr>
      <vt:lpstr>Office Theme</vt:lpstr>
      <vt:lpstr>Geometric Colorful CV by Slidesgo</vt:lpstr>
      <vt:lpstr>Ephesus template</vt:lpstr>
      <vt:lpstr>Monthly Education Timeline by Slidesgo</vt:lpstr>
      <vt:lpstr>1_Geometric Colorful CV by Slidesgo</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WPS Presentation</dc:title>
  <dc:creator/>
  <cp:lastModifiedBy>Uyen Uyen</cp:lastModifiedBy>
  <cp:revision>8</cp:revision>
  <dcterms:created xsi:type="dcterms:W3CDTF">2022-02-12T03:08:00Z</dcterms:created>
  <dcterms:modified xsi:type="dcterms:W3CDTF">2022-02-13T14:29:03Z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ICV">
    <vt:lpwstr>BE4A210371D94ACD8C06A4B5C00EE0DA</vt:lpwstr>
  </property>
  <property fmtid="{D5CDD505-2E9C-101B-9397-08002B2CF9AE}" pid="3" name="KSOProductBuildVer">
    <vt:lpwstr>1033-11.2.0.10463</vt:lpwstr>
  </property>
</Properties>
</file>